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57" r:id="rId1"/>
    <p:sldMasterId id="2147483720" r:id="rId2"/>
    <p:sldMasterId id="2147483654" r:id="rId3"/>
  </p:sldMasterIdLst>
  <p:notesMasterIdLst>
    <p:notesMasterId r:id="rId96"/>
  </p:notesMasterIdLst>
  <p:handoutMasterIdLst>
    <p:handoutMasterId r:id="rId97"/>
  </p:handoutMasterIdLst>
  <p:sldIdLst>
    <p:sldId id="1063" r:id="rId4"/>
    <p:sldId id="433" r:id="rId5"/>
    <p:sldId id="961" r:id="rId6"/>
    <p:sldId id="1044" r:id="rId7"/>
    <p:sldId id="1045" r:id="rId8"/>
    <p:sldId id="1035" r:id="rId9"/>
    <p:sldId id="1036" r:id="rId10"/>
    <p:sldId id="958" r:id="rId11"/>
    <p:sldId id="959" r:id="rId12"/>
    <p:sldId id="964" r:id="rId13"/>
    <p:sldId id="962" r:id="rId14"/>
    <p:sldId id="963" r:id="rId15"/>
    <p:sldId id="1065" r:id="rId16"/>
    <p:sldId id="540" r:id="rId17"/>
    <p:sldId id="352" r:id="rId18"/>
    <p:sldId id="1062" r:id="rId19"/>
    <p:sldId id="1020" r:id="rId20"/>
    <p:sldId id="1021" r:id="rId21"/>
    <p:sldId id="1025" r:id="rId22"/>
    <p:sldId id="1005" r:id="rId23"/>
    <p:sldId id="1024" r:id="rId24"/>
    <p:sldId id="1006" r:id="rId25"/>
    <p:sldId id="1007" r:id="rId26"/>
    <p:sldId id="1013" r:id="rId27"/>
    <p:sldId id="425" r:id="rId28"/>
    <p:sldId id="966" r:id="rId29"/>
    <p:sldId id="1008" r:id="rId30"/>
    <p:sldId id="1009" r:id="rId31"/>
    <p:sldId id="1026" r:id="rId32"/>
    <p:sldId id="1022" r:id="rId33"/>
    <p:sldId id="1010" r:id="rId34"/>
    <p:sldId id="1011" r:id="rId35"/>
    <p:sldId id="1056" r:id="rId36"/>
    <p:sldId id="967" r:id="rId37"/>
    <p:sldId id="383" r:id="rId38"/>
    <p:sldId id="386" r:id="rId39"/>
    <p:sldId id="1027" r:id="rId40"/>
    <p:sldId id="1028" r:id="rId41"/>
    <p:sldId id="1029" r:id="rId42"/>
    <p:sldId id="1037" r:id="rId43"/>
    <p:sldId id="1038" r:id="rId44"/>
    <p:sldId id="384" r:id="rId45"/>
    <p:sldId id="388" r:id="rId46"/>
    <p:sldId id="1031" r:id="rId47"/>
    <p:sldId id="1030" r:id="rId48"/>
    <p:sldId id="381" r:id="rId49"/>
    <p:sldId id="1032" r:id="rId50"/>
    <p:sldId id="1033" r:id="rId51"/>
    <p:sldId id="1034" r:id="rId52"/>
    <p:sldId id="1039" r:id="rId53"/>
    <p:sldId id="1060" r:id="rId54"/>
    <p:sldId id="1046" r:id="rId55"/>
    <p:sldId id="1049" r:id="rId56"/>
    <p:sldId id="469" r:id="rId57"/>
    <p:sldId id="420" r:id="rId58"/>
    <p:sldId id="538" r:id="rId59"/>
    <p:sldId id="543" r:id="rId60"/>
    <p:sldId id="472" r:id="rId61"/>
    <p:sldId id="968" r:id="rId62"/>
    <p:sldId id="1015" r:id="rId63"/>
    <p:sldId id="1047" r:id="rId64"/>
    <p:sldId id="1016" r:id="rId65"/>
    <p:sldId id="1040" r:id="rId66"/>
    <p:sldId id="1048" r:id="rId67"/>
    <p:sldId id="1050" r:id="rId68"/>
    <p:sldId id="1041" r:id="rId69"/>
    <p:sldId id="1042" r:id="rId70"/>
    <p:sldId id="590" r:id="rId71"/>
    <p:sldId id="1051" r:id="rId72"/>
    <p:sldId id="969" r:id="rId73"/>
    <p:sldId id="971" r:id="rId74"/>
    <p:sldId id="1012" r:id="rId75"/>
    <p:sldId id="980" r:id="rId76"/>
    <p:sldId id="970" r:id="rId77"/>
    <p:sldId id="972" r:id="rId78"/>
    <p:sldId id="973" r:id="rId79"/>
    <p:sldId id="975" r:id="rId80"/>
    <p:sldId id="977" r:id="rId81"/>
    <p:sldId id="979" r:id="rId82"/>
    <p:sldId id="1061" r:id="rId83"/>
    <p:sldId id="286" r:id="rId84"/>
    <p:sldId id="287" r:id="rId85"/>
    <p:sldId id="1064" r:id="rId86"/>
    <p:sldId id="288" r:id="rId87"/>
    <p:sldId id="289" r:id="rId88"/>
    <p:sldId id="449" r:id="rId89"/>
    <p:sldId id="990" r:id="rId90"/>
    <p:sldId id="991" r:id="rId91"/>
    <p:sldId id="992" r:id="rId92"/>
    <p:sldId id="993" r:id="rId93"/>
    <p:sldId id="994" r:id="rId94"/>
    <p:sldId id="995" r:id="rId95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Содержание шаблона" id="{221E32CA-264F-8647-9D09-1917240F2433}">
          <p14:sldIdLst>
            <p14:sldId id="1063"/>
            <p14:sldId id="433"/>
          </p14:sldIdLst>
        </p14:section>
        <p14:section name="1) Титульные и разделительные слайды" id="{E6ECDA77-1B8E-0E4F-8DDA-529EB99512FD}">
          <p14:sldIdLst>
            <p14:sldId id="961"/>
            <p14:sldId id="1044"/>
            <p14:sldId id="1045"/>
            <p14:sldId id="1035"/>
            <p14:sldId id="1036"/>
            <p14:sldId id="958"/>
            <p14:sldId id="959"/>
          </p14:sldIdLst>
        </p14:section>
        <p14:section name="2. Основные слайды" id="{5C1EBE22-3B93-4D1A-909D-255CFF1A1F31}">
          <p14:sldIdLst>
            <p14:sldId id="964"/>
            <p14:sldId id="962"/>
            <p14:sldId id="963"/>
            <p14:sldId id="1065"/>
            <p14:sldId id="540"/>
            <p14:sldId id="352"/>
            <p14:sldId id="1062"/>
            <p14:sldId id="1020"/>
            <p14:sldId id="1021"/>
            <p14:sldId id="1025"/>
            <p14:sldId id="1005"/>
            <p14:sldId id="1024"/>
            <p14:sldId id="1006"/>
            <p14:sldId id="1007"/>
            <p14:sldId id="1013"/>
            <p14:sldId id="425"/>
          </p14:sldIdLst>
        </p14:section>
        <p14:section name="3. Карточки" id="{92B7A9DD-3F0E-4612-8F2A-0C600960E63F}">
          <p14:sldIdLst>
            <p14:sldId id="966"/>
            <p14:sldId id="1008"/>
            <p14:sldId id="1009"/>
            <p14:sldId id="1026"/>
            <p14:sldId id="1022"/>
            <p14:sldId id="1010"/>
            <p14:sldId id="1011"/>
            <p14:sldId id="1056"/>
          </p14:sldIdLst>
        </p14:section>
        <p14:section name="4. Графики и таблицы" id="{BAA6FE95-BB50-4E57-8EB1-6A2565A7FCA1}">
          <p14:sldIdLst>
            <p14:sldId id="967"/>
            <p14:sldId id="383"/>
            <p14:sldId id="386"/>
            <p14:sldId id="1027"/>
            <p14:sldId id="1028"/>
            <p14:sldId id="1029"/>
            <p14:sldId id="1037"/>
            <p14:sldId id="1038"/>
            <p14:sldId id="384"/>
            <p14:sldId id="388"/>
            <p14:sldId id="1031"/>
            <p14:sldId id="1030"/>
            <p14:sldId id="381"/>
            <p14:sldId id="1032"/>
            <p14:sldId id="1033"/>
            <p14:sldId id="1034"/>
            <p14:sldId id="1039"/>
          </p14:sldIdLst>
        </p14:section>
        <p14:section name="Инфографика" id="{A324FCA2-B6D1-8B4A-83DD-D6BD765D3FB2}">
          <p14:sldIdLst>
            <p14:sldId id="1060"/>
            <p14:sldId id="1046"/>
            <p14:sldId id="1049"/>
            <p14:sldId id="469"/>
            <p14:sldId id="420"/>
            <p14:sldId id="538"/>
            <p14:sldId id="543"/>
            <p14:sldId id="472"/>
          </p14:sldIdLst>
        </p14:section>
        <p14:section name="6. Дополнительные слайды" id="{1E8686B5-FA89-4C95-9D3C-97BA103392E5}">
          <p14:sldIdLst>
            <p14:sldId id="968"/>
            <p14:sldId id="1015"/>
            <p14:sldId id="1047"/>
            <p14:sldId id="1016"/>
            <p14:sldId id="1040"/>
            <p14:sldId id="1048"/>
            <p14:sldId id="1050"/>
            <p14:sldId id="1041"/>
            <p14:sldId id="1042"/>
            <p14:sldId id="590"/>
            <p14:sldId id="1051"/>
          </p14:sldIdLst>
        </p14:section>
        <p14:section name="7. Географические карты" id="{7B1DCEF3-86A1-47E4-A1B0-8AE3EA85DA56}">
          <p14:sldIdLst>
            <p14:sldId id="969"/>
            <p14:sldId id="971"/>
            <p14:sldId id="1012"/>
            <p14:sldId id="980"/>
            <p14:sldId id="970"/>
            <p14:sldId id="972"/>
            <p14:sldId id="973"/>
            <p14:sldId id="975"/>
            <p14:sldId id="977"/>
            <p14:sldId id="979"/>
          </p14:sldIdLst>
        </p14:section>
        <p14:section name="8. Мокапы устройств" id="{8DEA0909-8EDC-44F1-BB90-C766B2159653}">
          <p14:sldIdLst>
            <p14:sldId id="1061"/>
            <p14:sldId id="286"/>
            <p14:sldId id="287"/>
            <p14:sldId id="1064"/>
            <p14:sldId id="288"/>
            <p14:sldId id="289"/>
            <p14:sldId id="449"/>
          </p14:sldIdLst>
        </p14:section>
        <p14:section name="9. Иконки" id="{F455A8F0-0846-164B-85D9-5C6CB9996FE5}">
          <p14:sldIdLst>
            <p14:sldId id="990"/>
            <p14:sldId id="991"/>
            <p14:sldId id="992"/>
            <p14:sldId id="993"/>
            <p14:sldId id="994"/>
            <p14:sldId id="995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D9D9D"/>
    <a:srgbClr val="FEFEFE"/>
    <a:srgbClr val="BFBFB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039" autoAdjust="0"/>
    <p:restoredTop sz="96601" autoAdjust="0"/>
  </p:normalViewPr>
  <p:slideViewPr>
    <p:cSldViewPr snapToGrid="0" snapToObjects="1">
      <p:cViewPr varScale="1">
        <p:scale>
          <a:sx n="107" d="100"/>
          <a:sy n="107" d="100"/>
        </p:scale>
        <p:origin x="184" y="26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81" d="100"/>
          <a:sy n="81" d="100"/>
        </p:scale>
        <p:origin x="293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viewProps" Target="viewProps.xml"/><Relationship Id="rId101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presProps" Target="presProps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596620679232871E-2"/>
          <c:y val="2.6020106445890007E-2"/>
          <c:w val="0.97480675864153421"/>
          <c:h val="0.8640642214223517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3D-4CD5-84EE-12A5A882633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A3D-4CD5-84EE-12A5A882633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A3D-4CD5-84EE-12A5A882633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100"/>
        <c:axId val="651057872"/>
        <c:axId val="651052624"/>
      </c:barChart>
      <c:catAx>
        <c:axId val="6510578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28575" cap="flat" cmpd="sng" algn="ctr">
            <a:noFill/>
            <a:round/>
          </a:ln>
          <a:effectLst/>
        </c:spPr>
        <c:txPr>
          <a:bodyPr rot="-60000000" spcFirstLastPara="1" vertOverflow="ellipsis" vert="horz" wrap="square" anchor="t" anchorCtr="0"/>
          <a:lstStyle/>
          <a:p>
            <a:pPr>
              <a:defRPr sz="12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pPr>
            <a:endParaRPr lang="ru-RU"/>
          </a:p>
        </c:txPr>
        <c:crossAx val="651052624"/>
        <c:crosses val="autoZero"/>
        <c:auto val="1"/>
        <c:lblAlgn val="ctr"/>
        <c:lblOffset val="100"/>
        <c:noMultiLvlLbl val="0"/>
      </c:catAx>
      <c:valAx>
        <c:axId val="651052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51057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8027481011293132"/>
          <c:y val="2.9835767867869265E-2"/>
          <c:w val="0.19066703119020662"/>
          <c:h val="5.236411385891961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2">
                  <a:lumMod val="50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2"/>
          </a:solidFill>
          <a:latin typeface="+mj-lt"/>
        </a:defRPr>
      </a:pPr>
      <a:endParaRPr lang="ru-RU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D58-44FB-8F45-187089E905B9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D58-44FB-8F45-187089E905B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17888128"/>
        <c:axId val="117889664"/>
      </c:barChart>
      <c:catAx>
        <c:axId val="1178881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7889664"/>
        <c:crosses val="autoZero"/>
        <c:auto val="1"/>
        <c:lblAlgn val="ctr"/>
        <c:lblOffset val="100"/>
        <c:noMultiLvlLbl val="0"/>
      </c:catAx>
      <c:valAx>
        <c:axId val="1178896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1178881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C86-46AD-B4D0-1A39111CDDE8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C86-46AD-B4D0-1A39111CDD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18979968"/>
        <c:axId val="118981760"/>
      </c:barChart>
      <c:catAx>
        <c:axId val="1189799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981760"/>
        <c:crosses val="autoZero"/>
        <c:auto val="1"/>
        <c:lblAlgn val="ctr"/>
        <c:lblOffset val="100"/>
        <c:noMultiLvlLbl val="0"/>
      </c:catAx>
      <c:valAx>
        <c:axId val="11898176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18979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D2E-4DF7-B0EC-E3C19EF08BC6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D2E-4DF7-B0EC-E3C19EF08B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10080768"/>
        <c:axId val="110082304"/>
      </c:barChart>
      <c:catAx>
        <c:axId val="1100807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0082304"/>
        <c:crosses val="autoZero"/>
        <c:auto val="1"/>
        <c:lblAlgn val="ctr"/>
        <c:lblOffset val="100"/>
        <c:noMultiLvlLbl val="0"/>
      </c:catAx>
      <c:valAx>
        <c:axId val="1100823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1100807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515-4D3B-B74D-A7A75095182A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515-4D3B-B74D-A7A7509518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16551680"/>
        <c:axId val="116553216"/>
      </c:barChart>
      <c:catAx>
        <c:axId val="1165516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6553216"/>
        <c:crosses val="autoZero"/>
        <c:auto val="1"/>
        <c:lblAlgn val="ctr"/>
        <c:lblOffset val="100"/>
        <c:noMultiLvlLbl val="0"/>
      </c:catAx>
      <c:valAx>
        <c:axId val="116553216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16551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C86-46AD-B4D0-1A39111CDDE8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C86-46AD-B4D0-1A39111CDD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18979968"/>
        <c:axId val="118981760"/>
      </c:barChart>
      <c:catAx>
        <c:axId val="1189799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981760"/>
        <c:crosses val="autoZero"/>
        <c:auto val="1"/>
        <c:lblAlgn val="ctr"/>
        <c:lblOffset val="100"/>
        <c:noMultiLvlLbl val="0"/>
      </c:catAx>
      <c:valAx>
        <c:axId val="11898176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18979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C3C-40EA-8BF0-61A5D7ABAD23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chemeClr val="accent2"/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C3C-40EA-8BF0-61A5D7ABAD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accent1"/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2.2000000000000002</c:v>
                </c:pt>
                <c:pt idx="5">
                  <c:v>5.8</c:v>
                </c:pt>
                <c:pt idx="6">
                  <c:v>6.4</c:v>
                </c:pt>
                <c:pt idx="7">
                  <c:v>1.7</c:v>
                </c:pt>
                <c:pt idx="8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C3C-40EA-8BF0-61A5D7ABAD2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19018624"/>
        <c:axId val="119020160"/>
      </c:barChart>
      <c:catAx>
        <c:axId val="119018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19020160"/>
        <c:crosses val="autoZero"/>
        <c:auto val="1"/>
        <c:lblAlgn val="ctr"/>
        <c:lblOffset val="100"/>
        <c:noMultiLvlLbl val="0"/>
      </c:catAx>
      <c:valAx>
        <c:axId val="1190201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90186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89990421455939E-2"/>
          <c:y val="2.9996157575353035E-2"/>
          <c:w val="0.93942001915708828"/>
          <c:h val="0.9076607164709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C-4C30-8D89-93E7EDD876D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3.6</c:v>
                </c:pt>
                <c:pt idx="1">
                  <c:v>3.3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C-4C30-8D89-93E7EDD876D2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C-4C30-8D89-93E7EDD876D2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Лист1!$D$2:$D$5</c:f>
              <c:numCache>
                <c:formatCode>General</c:formatCode>
                <c:ptCount val="4"/>
                <c:pt idx="0">
                  <c:v>4.3</c:v>
                </c:pt>
                <c:pt idx="1">
                  <c:v>4.0999999999999996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C-4C30-8D89-93E7EDD876D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308"/>
        <c:overlap val="-38"/>
        <c:axId val="651057872"/>
        <c:axId val="651052624"/>
      </c:barChart>
      <c:catAx>
        <c:axId val="651057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ru-RU" sz="8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ru-RU"/>
          </a:p>
        </c:txPr>
        <c:crossAx val="651052624"/>
        <c:crosses val="autoZero"/>
        <c:auto val="1"/>
        <c:lblAlgn val="ctr"/>
        <c:lblOffset val="100"/>
        <c:noMultiLvlLbl val="0"/>
      </c:catAx>
      <c:valAx>
        <c:axId val="651052624"/>
        <c:scaling>
          <c:orientation val="minMax"/>
        </c:scaling>
        <c:delete val="1"/>
        <c:axPos val="l"/>
        <c:majorGridlines>
          <c:spPr>
            <a:ln w="6350" cap="flat" cmpd="sng" algn="ctr">
              <a:solidFill>
                <a:schemeClr val="bg2">
                  <a:lumMod val="10000"/>
                  <a:lumOff val="90000"/>
                </a:schemeClr>
              </a:solidFill>
              <a:prstDash val="solid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6510578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>
          <a:latin typeface="+mj-lt"/>
        </a:defRPr>
      </a:pPr>
      <a:endParaRPr lang="ru-RU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89990421455939E-2"/>
          <c:y val="2.9996157575353035E-2"/>
          <c:w val="0.93942001915708828"/>
          <c:h val="0.9049436344544826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96-4449-9B6D-77E570AA223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3.6</c:v>
                </c:pt>
                <c:pt idx="1">
                  <c:v>3.3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496-4449-9B6D-77E570AA223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496-4449-9B6D-77E570AA2239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Лист1!$D$2:$D$5</c:f>
              <c:numCache>
                <c:formatCode>General</c:formatCode>
                <c:ptCount val="4"/>
                <c:pt idx="0">
                  <c:v>4.3</c:v>
                </c:pt>
                <c:pt idx="1">
                  <c:v>4.0999999999999996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496-4449-9B6D-77E570AA223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308"/>
        <c:overlap val="100"/>
        <c:axId val="651057872"/>
        <c:axId val="651052624"/>
      </c:barChart>
      <c:catAx>
        <c:axId val="651057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ru-RU" sz="8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ru-RU"/>
          </a:p>
        </c:txPr>
        <c:crossAx val="651052624"/>
        <c:crosses val="autoZero"/>
        <c:auto val="1"/>
        <c:lblAlgn val="ctr"/>
        <c:lblOffset val="100"/>
        <c:noMultiLvlLbl val="0"/>
      </c:catAx>
      <c:valAx>
        <c:axId val="651052624"/>
        <c:scaling>
          <c:orientation val="minMax"/>
        </c:scaling>
        <c:delete val="1"/>
        <c:axPos val="l"/>
        <c:majorGridlines>
          <c:spPr>
            <a:ln w="6350" cap="flat" cmpd="sng" algn="ctr">
              <a:solidFill>
                <a:schemeClr val="bg2">
                  <a:lumMod val="10000"/>
                  <a:lumOff val="90000"/>
                </a:schemeClr>
              </a:solidFill>
              <a:prstDash val="solid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6510578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>
          <a:latin typeface="+mj-lt"/>
        </a:defRPr>
      </a:pPr>
      <a:endParaRPr lang="ru-RU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89990421455939E-2"/>
          <c:y val="3.3693242442776959E-2"/>
          <c:w val="0.93942001915708828"/>
          <c:h val="0.8490792675772749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7BE-463D-ACAE-73375B26C3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4.3</c:v>
                </c:pt>
                <c:pt idx="1">
                  <c:v>3.6</c:v>
                </c:pt>
                <c:pt idx="2">
                  <c:v>4.5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7BE-463D-ACAE-73375B26C39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1.8</c:v>
                </c:pt>
                <c:pt idx="1">
                  <c:v>2.1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7BE-463D-ACAE-73375B26C393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Лист1!$D$2:$D$5</c:f>
              <c:numCache>
                <c:formatCode>General</c:formatCode>
                <c:ptCount val="4"/>
                <c:pt idx="0">
                  <c:v>2.2000000000000002</c:v>
                </c:pt>
                <c:pt idx="1">
                  <c:v>2.5</c:v>
                </c:pt>
                <c:pt idx="2">
                  <c:v>3.3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7BE-463D-ACAE-73375B26C39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651057872"/>
        <c:axId val="651052624"/>
      </c:barChart>
      <c:catAx>
        <c:axId val="651057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bg1">
                <a:lumMod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ru-RU"/>
          </a:p>
        </c:txPr>
        <c:crossAx val="651052624"/>
        <c:crosses val="autoZero"/>
        <c:auto val="1"/>
        <c:lblAlgn val="ctr"/>
        <c:lblOffset val="100"/>
        <c:noMultiLvlLbl val="0"/>
      </c:catAx>
      <c:valAx>
        <c:axId val="651052624"/>
        <c:scaling>
          <c:orientation val="minMax"/>
        </c:scaling>
        <c:delete val="1"/>
        <c:axPos val="l"/>
        <c:majorGridlines>
          <c:spPr>
            <a:ln w="6350" cap="flat" cmpd="sng" algn="ctr">
              <a:solidFill>
                <a:schemeClr val="bg2">
                  <a:lumMod val="10000"/>
                  <a:lumOff val="90000"/>
                </a:schemeClr>
              </a:solidFill>
              <a:prstDash val="solid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6510578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+mj-lt"/>
        </a:defRPr>
      </a:pPr>
      <a:endParaRPr lang="ru-RU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596621815058689E-2"/>
          <c:y val="6.5237082287190412E-2"/>
          <c:w val="0.97480675636988268"/>
          <c:h val="0.82973882527211129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0A3D-4CD5-84EE-12A5A882633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0A3D-4CD5-84EE-12A5A882633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2-0A3D-4CD5-84EE-12A5A882633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651057872"/>
        <c:axId val="651052624"/>
      </c:lineChart>
      <c:catAx>
        <c:axId val="6510578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2857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ru-RU"/>
          </a:p>
        </c:txPr>
        <c:crossAx val="651052624"/>
        <c:crosses val="autoZero"/>
        <c:auto val="1"/>
        <c:lblAlgn val="ctr"/>
        <c:lblOffset val="100"/>
        <c:noMultiLvlLbl val="0"/>
      </c:catAx>
      <c:valAx>
        <c:axId val="651052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51057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7020443586836218"/>
          <c:y val="3.3193860294474312E-2"/>
          <c:w val="0.22913020641958834"/>
          <c:h val="5.348698768485980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+mj-lt"/>
        </a:defRPr>
      </a:pPr>
      <a:endParaRPr lang="ru-RU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64304451382407"/>
          <c:y val="6.12369871402327E-2"/>
          <c:w val="0.88079556792944735"/>
          <c:h val="0.8771906206151665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3D-4CD5-84EE-12A5A882633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A3D-4CD5-84EE-12A5A882633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A3D-4CD5-84EE-12A5A882633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100"/>
        <c:axId val="651057872"/>
        <c:axId val="651052624"/>
      </c:barChart>
      <c:catAx>
        <c:axId val="6510578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2857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pPr>
            <a:endParaRPr lang="ru-RU"/>
          </a:p>
        </c:txPr>
        <c:crossAx val="651052624"/>
        <c:crosses val="autoZero"/>
        <c:auto val="1"/>
        <c:lblAlgn val="ctr"/>
        <c:lblOffset val="100"/>
        <c:noMultiLvlLbl val="0"/>
      </c:catAx>
      <c:valAx>
        <c:axId val="651052624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extTo"/>
        <c:crossAx val="651057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9063995696566913"/>
          <c:y val="4.841590338494834E-2"/>
          <c:w val="0.2010033675941944"/>
          <c:h val="5.19951359573887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2">
                  <a:lumMod val="50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+mj-lt"/>
        </a:defRPr>
      </a:pPr>
      <a:endParaRPr lang="ru-RU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833612377634163"/>
          <c:y val="3.6070849803253598E-2"/>
          <c:w val="0.40011505875152509"/>
          <c:h val="0.92785830039349282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59C-4A42-BD18-1A1943C8E845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59C-4A42-BD18-1A1943C8E845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59C-4A42-BD18-1A1943C8E845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59C-4A42-BD18-1A1943C8E84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Лист1!$A$2:$A$5</c:f>
              <c:strCache>
                <c:ptCount val="4"/>
                <c:pt idx="0">
                  <c:v>Категория 1</c:v>
                </c:pt>
                <c:pt idx="1">
                  <c:v>Категория 2</c:v>
                </c:pt>
                <c:pt idx="2">
                  <c:v>Категория 3</c:v>
                </c:pt>
                <c:pt idx="3">
                  <c:v>Категория 4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3D-4CD5-84EE-12A5A88263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6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2.2042429314366369E-3"/>
          <c:y val="0.23906899067351453"/>
          <c:w val="0.11296393534916294"/>
          <c:h val="0.228142241683620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2">
                  <a:lumMod val="50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+mj-lt"/>
        </a:defRPr>
      </a:pPr>
      <a:endParaRPr lang="ru-RU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42E-4DD5-A434-F4FD01509F22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42E-4DD5-A434-F4FD01509F22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0.19</c:v>
                </c:pt>
                <c:pt idx="1">
                  <c:v>0.81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42E-4DD5-A434-F4FD01509F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ED5-486D-8076-E5CA068C1B56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ED5-486D-8076-E5CA068C1B56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0.8</c:v>
                </c:pt>
                <c:pt idx="1">
                  <c:v>0.19999999999999996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ED5-486D-8076-E5CA068C1B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1A-40A6-8072-D5C7916526CE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1A-40A6-8072-D5C7916526CE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0.45</c:v>
                </c:pt>
                <c:pt idx="1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81A-40A6-8072-D5C7916526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CD4-4EED-99DF-5F969B79F9BD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CD4-4EED-99DF-5F969B79F9BD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0.19</c:v>
                </c:pt>
                <c:pt idx="1">
                  <c:v>0.81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CD4-4EED-99DF-5F969B79F9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ED9-499F-AACA-67277668FEFC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ED9-499F-AACA-67277668FEFC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0.8</c:v>
                </c:pt>
                <c:pt idx="1">
                  <c:v>0.19999999999999996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ED9-499F-AACA-67277668FE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07F-4906-A479-782DF722EE15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07F-4906-A479-782DF722EE15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0.45</c:v>
                </c:pt>
                <c:pt idx="1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07F-4906-A479-782DF722EE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 w="57150"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53C-429D-A88D-7A5FA2C1CC04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E39-4A9E-A4E5-99E3E83E8FEA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39-4A9E-A4E5-99E3E83E8F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 w="57150"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FDB-4D22-93A1-8708EB1B7496}"/>
              </c:ext>
            </c:extLst>
          </c:dPt>
          <c:dPt>
            <c:idx val="1"/>
            <c:bubble3D val="0"/>
            <c:spPr>
              <a:solidFill>
                <a:srgbClr val="BFBFBF"/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E39-4A9E-A4E5-99E3E83E8FEA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57</c:v>
                </c:pt>
                <c:pt idx="1">
                  <c:v>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39-4A9E-A4E5-99E3E83E8F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 w="57150"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B1A-453F-82E1-AEEF35212AF3}"/>
              </c:ext>
            </c:extLst>
          </c:dPt>
          <c:dPt>
            <c:idx val="1"/>
            <c:bubble3D val="0"/>
            <c:spPr>
              <a:solidFill>
                <a:srgbClr val="BFBFBF"/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E39-4A9E-A4E5-99E3E83E8FEA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46</c:v>
                </c:pt>
                <c:pt idx="1">
                  <c:v>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39-4A9E-A4E5-99E3E83E8F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A14-4B36-BC63-C4ABDA020268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A14-4B36-BC63-C4ABDA0202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10037248"/>
        <c:axId val="110047232"/>
      </c:barChart>
      <c:catAx>
        <c:axId val="1100372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110047232"/>
        <c:crosses val="autoZero"/>
        <c:auto val="1"/>
        <c:lblAlgn val="ctr"/>
        <c:lblOffset val="100"/>
        <c:noMultiLvlLbl val="0"/>
      </c:catAx>
      <c:valAx>
        <c:axId val="1100472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1100372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 w="57150"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B1A-453F-82E1-AEEF35212AF3}"/>
              </c:ext>
            </c:extLst>
          </c:dPt>
          <c:dPt>
            <c:idx val="1"/>
            <c:bubble3D val="0"/>
            <c:spPr>
              <a:solidFill>
                <a:srgbClr val="BFBFBF"/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E39-4A9E-A4E5-99E3E83E8FEA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84</c:v>
                </c:pt>
                <c:pt idx="1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39-4A9E-A4E5-99E3E83E8F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 w="57150"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B1A-453F-82E1-AEEF35212AF3}"/>
              </c:ext>
            </c:extLst>
          </c:dPt>
          <c:dPt>
            <c:idx val="1"/>
            <c:bubble3D val="0"/>
            <c:spPr>
              <a:solidFill>
                <a:srgbClr val="BFBFBF"/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E39-4A9E-A4E5-99E3E83E8FEA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35</c:v>
                </c:pt>
                <c:pt idx="1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39-4A9E-A4E5-99E3E83E8F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 w="57150"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B1A-453F-82E1-AEEF35212AF3}"/>
              </c:ext>
            </c:extLst>
          </c:dPt>
          <c:dPt>
            <c:idx val="1"/>
            <c:bubble3D val="0"/>
            <c:spPr>
              <a:solidFill>
                <a:srgbClr val="BFBFBF"/>
              </a:solidFill>
              <a:ln w="571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E39-4A9E-A4E5-99E3E83E8FEA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59</c:v>
                </c:pt>
                <c:pt idx="1">
                  <c:v>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39-4A9E-A4E5-99E3E83E8F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A1D-4FFE-B197-1957CDD0D3AC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A1D-4FFE-B197-1957CDD0D3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09887488"/>
        <c:axId val="109889024"/>
      </c:barChart>
      <c:catAx>
        <c:axId val="109887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09889024"/>
        <c:crosses val="autoZero"/>
        <c:auto val="1"/>
        <c:lblAlgn val="ctr"/>
        <c:lblOffset val="100"/>
        <c:noMultiLvlLbl val="0"/>
      </c:catAx>
      <c:valAx>
        <c:axId val="109889024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09887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D2E-4DF7-B0EC-E3C19EF08BC6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D2E-4DF7-B0EC-E3C19EF08B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10080768"/>
        <c:axId val="110082304"/>
      </c:barChart>
      <c:catAx>
        <c:axId val="1100807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0082304"/>
        <c:crosses val="autoZero"/>
        <c:auto val="1"/>
        <c:lblAlgn val="ctr"/>
        <c:lblOffset val="100"/>
        <c:noMultiLvlLbl val="0"/>
      </c:catAx>
      <c:valAx>
        <c:axId val="1100823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1100807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986-4EE4-9632-7E589EA168B1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86-4EE4-9632-7E589EA168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14998272"/>
        <c:axId val="115000064"/>
      </c:barChart>
      <c:catAx>
        <c:axId val="1149982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5000064"/>
        <c:crosses val="autoZero"/>
        <c:auto val="1"/>
        <c:lblAlgn val="ctr"/>
        <c:lblOffset val="100"/>
        <c:noMultiLvlLbl val="0"/>
      </c:catAx>
      <c:valAx>
        <c:axId val="1150000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114998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8-458E-BB9C-BC567E5FE826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068-458E-BB9C-BC567E5FE8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16475392"/>
        <c:axId val="116476928"/>
      </c:barChart>
      <c:catAx>
        <c:axId val="1164753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6476928"/>
        <c:crosses val="autoZero"/>
        <c:auto val="1"/>
        <c:lblAlgn val="ctr"/>
        <c:lblOffset val="100"/>
        <c:noMultiLvlLbl val="0"/>
      </c:catAx>
      <c:valAx>
        <c:axId val="11647692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164753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515-4D3B-B74D-A7A75095182A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515-4D3B-B74D-A7A7509518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16551680"/>
        <c:axId val="116553216"/>
      </c:barChart>
      <c:catAx>
        <c:axId val="1165516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6553216"/>
        <c:crosses val="autoZero"/>
        <c:auto val="1"/>
        <c:lblAlgn val="ctr"/>
        <c:lblOffset val="100"/>
        <c:noMultiLvlLbl val="0"/>
      </c:catAx>
      <c:valAx>
        <c:axId val="116553216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16551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5F1-490E-A66D-194AF16129D4}"/>
              </c:ext>
            </c:extLst>
          </c:dPt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5F1-490E-A66D-194AF16129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16582656"/>
        <c:axId val="116584448"/>
      </c:barChart>
      <c:catAx>
        <c:axId val="1165826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6584448"/>
        <c:crosses val="autoZero"/>
        <c:auto val="1"/>
        <c:lblAlgn val="ctr"/>
        <c:lblOffset val="100"/>
        <c:noMultiLvlLbl val="0"/>
      </c:catAx>
      <c:valAx>
        <c:axId val="11658444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16582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AA78F288-5E3C-4F81-AD43-7789565D295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82D620-2592-455C-9AF4-8E2D0C2F79A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FFCE6C-E7E6-4C35-A8B5-8F9784AA6873}" type="datetimeFigureOut">
              <a:rPr lang="en-US" smtClean="0"/>
              <a:t>8/22/19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55628E3-CFC5-471A-B6A2-9F949B2E814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4586937-338C-4D39-8822-B1F000CF62F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E77762-F59A-4FB1-90F9-50BE76F033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55885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CD46D5B-6567-794D-8CBA-5CCA973D6774}" type="datetimeFigureOut">
              <a:t>22.08.2019</a:t>
            </a:fld>
            <a:endParaRPr lang="ru-R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CEDE2F8-02D4-C448-B364-7246A6689E7F}" type="slidenum"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879344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60155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20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8828822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21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81472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32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7802663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CEDE2F8-02D4-C448-B364-7246A6689E7F}" type="slidenum">
              <a:rPr lang="ru-RU" smtClean="0"/>
              <a:t>67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272762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1457120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801531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51068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фото в круг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id="{842A5D4E-FD96-B349-B8D9-D45B18609B9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47621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id="{99AF3E99-8B87-3E4D-BC45-8470E5259C3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47621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8" name="Рисунок 13">
            <a:extLst>
              <a:ext uri="{FF2B5EF4-FFF2-40B4-BE49-F238E27FC236}">
                <a16:creationId xmlns:a16="http://schemas.microsoft.com/office/drawing/2014/main" id="{542D4A6D-565E-44F2-8C3B-B92D0CC237F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944379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9" name="Рисунок 13">
            <a:extLst>
              <a:ext uri="{FF2B5EF4-FFF2-40B4-BE49-F238E27FC236}">
                <a16:creationId xmlns:a16="http://schemas.microsoft.com/office/drawing/2014/main" id="{7432095D-98B1-4B74-AB94-C7495E95DDC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944379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</p:spTree>
    <p:extLst>
      <p:ext uri="{BB962C8B-B14F-4D97-AF65-F5344CB8AC3E}">
        <p14:creationId xmlns:p14="http://schemas.microsoft.com/office/powerpoint/2010/main" val="30694821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вертикальных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850BD052-FCA5-445A-935E-491B722DC3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1780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032698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308729726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вертикальных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850BD052-FCA5-445A-935E-491B722DC3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1780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032698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321451803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3 вертикальных картинки на слайде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40673" y="481860"/>
            <a:ext cx="3047200" cy="2946871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587874" y="481860"/>
            <a:ext cx="3047200" cy="2946871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8" name="Рисунок 7">
            <a:extLst>
              <a:ext uri="{FF2B5EF4-FFF2-40B4-BE49-F238E27FC236}">
                <a16:creationId xmlns:a16="http://schemas.microsoft.com/office/drawing/2014/main" id="{D87DFB36-E6C6-4D1F-846D-45A18F2F717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40672" y="3429015"/>
            <a:ext cx="3047201" cy="2946872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9" name="Рисунок 7">
            <a:extLst>
              <a:ext uri="{FF2B5EF4-FFF2-40B4-BE49-F238E27FC236}">
                <a16:creationId xmlns:a16="http://schemas.microsoft.com/office/drawing/2014/main" id="{DDA490E2-B01B-4AC1-AECA-F70596EFD12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587873" y="3429015"/>
            <a:ext cx="3053265" cy="2952736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588227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горизонтальные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Рисунок 7">
            <a:extLst>
              <a:ext uri="{FF2B5EF4-FFF2-40B4-BE49-F238E27FC236}">
                <a16:creationId xmlns:a16="http://schemas.microsoft.com/office/drawing/2014/main" id="{79BCDD96-399E-004C-AEC2-55F355B538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96000" y="968503"/>
            <a:ext cx="6096000" cy="5889498"/>
          </a:xfrm>
          <a:prstGeom prst="rect">
            <a:avLst/>
          </a:prstGeom>
          <a:noFill/>
          <a:effectLst>
            <a:innerShdw blurRad="736600" dist="558800" dir="10800000">
              <a:prstClr val="black">
                <a:alpha val="6000"/>
              </a:prstClr>
            </a:innerShdw>
          </a:effectLst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199" name="Нижний колонтитул 1">
            <a:extLst>
              <a:ext uri="{FF2B5EF4-FFF2-40B4-BE49-F238E27FC236}">
                <a16:creationId xmlns:a16="http://schemas.microsoft.com/office/drawing/2014/main" id="{2498197F-7D45-CC44-8247-CEDB3AEAECC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2546213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Пустой слайд с заголовк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8607CEFD-0710-476E-BF8F-93811D16062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898F256F-6194-490C-839E-F1645E028C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31734971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Фото во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>
            <a:extLst>
              <a:ext uri="{FF2B5EF4-FFF2-40B4-BE49-F238E27FC236}">
                <a16:creationId xmlns:a16="http://schemas.microsoft.com/office/drawing/2014/main" id="{2F618104-EB22-45BD-BDD1-4F6D24CE17D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D232D05B-933D-4648-9D47-972BE0A808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854439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телефон в рук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4E4E7A3A-268B-412F-BD0B-8C92F6627D3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202567" y="1141231"/>
            <a:ext cx="4898571" cy="6858000"/>
          </a:xfrm>
          <a:prstGeom prst="rect">
            <a:avLst/>
          </a:prstGeom>
        </p:spPr>
      </p:pic>
      <p:sp>
        <p:nvSpPr>
          <p:cNvPr id="9" name="Рисунок 13">
            <a:extLst>
              <a:ext uri="{FF2B5EF4-FFF2-40B4-BE49-F238E27FC236}">
                <a16:creationId xmlns:a16="http://schemas.microsoft.com/office/drawing/2014/main" id="{A88698B0-9FC6-4624-9601-9A24C26BEEA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116172" y="2043990"/>
            <a:ext cx="1731668" cy="2958650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/>
          <a:lstStyle>
            <a:lvl1pPr>
              <a:defRPr>
                <a:solidFill>
                  <a:schemeClr val="tx1">
                    <a:lumMod val="20000"/>
                    <a:lumOff val="80000"/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8607CEFD-0710-476E-BF8F-93811D16062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898F256F-6194-490C-839E-F1645E028C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4EBBE7C3-AD8A-4F94-ABF0-2C01C0E3DE7E}"/>
              </a:ext>
            </a:extLst>
          </p:cNvPr>
          <p:cNvCxnSpPr>
            <a:cxnSpLocks/>
          </p:cNvCxnSpPr>
          <p:nvPr userDrawn="1"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4173809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Планшет с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Рисунок 13">
            <a:extLst>
              <a:ext uri="{FF2B5EF4-FFF2-40B4-BE49-F238E27FC236}">
                <a16:creationId xmlns:a16="http://schemas.microsoft.com/office/drawing/2014/main" id="{B4112C69-B746-4E26-8F8D-69722E384B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800599" y="2028825"/>
            <a:ext cx="2590802" cy="3415338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/>
          <a:lstStyle>
            <a:lvl1pPr>
              <a:defRPr>
                <a:solidFill>
                  <a:schemeClr val="tx1">
                    <a:lumMod val="20000"/>
                    <a:lumOff val="80000"/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8607CEFD-0710-476E-BF8F-93811D16062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898F256F-6194-490C-839E-F1645E028C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243DB005-0A0A-4DDF-B416-B4B83733E91C}"/>
              </a:ext>
            </a:extLst>
          </p:cNvPr>
          <p:cNvCxnSpPr>
            <a:cxnSpLocks/>
          </p:cNvCxnSpPr>
          <p:nvPr userDrawn="1"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566136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Моб телефон с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 descr="Изображение выглядит как электроника, монитор, дисплей&#10;&#10;Описание создано с очень высокой степенью достоверности">
            <a:extLst>
              <a:ext uri="{FF2B5EF4-FFF2-40B4-BE49-F238E27FC236}">
                <a16:creationId xmlns:a16="http://schemas.microsoft.com/office/drawing/2014/main" id="{76B33DCD-FD4B-4398-832D-43230740B1F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91101" y="1706052"/>
            <a:ext cx="2209800" cy="4080896"/>
          </a:xfrm>
          <a:prstGeom prst="rect">
            <a:avLst/>
          </a:prstGeom>
        </p:spPr>
      </p:pic>
      <p:sp>
        <p:nvSpPr>
          <p:cNvPr id="21" name="Рисунок 13">
            <a:extLst>
              <a:ext uri="{FF2B5EF4-FFF2-40B4-BE49-F238E27FC236}">
                <a16:creationId xmlns:a16="http://schemas.microsoft.com/office/drawing/2014/main" id="{B4112C69-B746-4E26-8F8D-69722E384B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240632" y="2250171"/>
            <a:ext cx="1731668" cy="2958650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/>
          <a:lstStyle>
            <a:lvl1pPr>
              <a:defRPr>
                <a:solidFill>
                  <a:schemeClr val="tx1">
                    <a:lumMod val="20000"/>
                    <a:lumOff val="80000"/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8607CEFD-0710-476E-BF8F-93811D16062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898F256F-6194-490C-839E-F1645E028C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4934BBF1-1A1A-404A-B2AF-84B2EDB16659}"/>
              </a:ext>
            </a:extLst>
          </p:cNvPr>
          <p:cNvCxnSpPr>
            <a:cxnSpLocks/>
          </p:cNvCxnSpPr>
          <p:nvPr userDrawn="1"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992150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в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94574" cy="775597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Нижний колонтитул 1">
            <a:extLst>
              <a:ext uri="{FF2B5EF4-FFF2-40B4-BE49-F238E27FC236}">
                <a16:creationId xmlns:a16="http://schemas.microsoft.com/office/drawing/2014/main" id="{DE8FF58D-40E2-4D46-B8F1-77153DED84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A506B722-741E-4C4F-8510-675EF3FB09AF}"/>
              </a:ext>
            </a:extLst>
          </p:cNvPr>
          <p:cNvCxnSpPr>
            <a:cxnSpLocks/>
          </p:cNvCxnSpPr>
          <p:nvPr/>
        </p:nvCxnSpPr>
        <p:spPr>
          <a:xfrm>
            <a:off x="550863" y="1332789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259118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Сайт с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5FAF6989-FFE2-469B-A9C3-61A7BB5663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3021" t="11743" r="13021" b="11666"/>
          <a:stretch/>
        </p:blipFill>
        <p:spPr>
          <a:xfrm>
            <a:off x="4489450" y="1360646"/>
            <a:ext cx="7518400" cy="4379581"/>
          </a:xfrm>
          <a:prstGeom prst="rect">
            <a:avLst/>
          </a:prstGeom>
        </p:spPr>
      </p:pic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8607CEFD-0710-476E-BF8F-93811D16062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898F256F-6194-490C-839E-F1645E028C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A93A2C68-FA90-4709-98FC-5BD403AC7C8E}"/>
              </a:ext>
            </a:extLst>
          </p:cNvPr>
          <p:cNvCxnSpPr>
            <a:cxnSpLocks/>
          </p:cNvCxnSpPr>
          <p:nvPr userDrawn="1"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Рисунок 19">
            <a:extLst>
              <a:ext uri="{FF2B5EF4-FFF2-40B4-BE49-F238E27FC236}">
                <a16:creationId xmlns:a16="http://schemas.microsoft.com/office/drawing/2014/main" id="{BD05F96C-820E-45D3-80A8-98138E65710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860925" y="1852613"/>
            <a:ext cx="6778625" cy="3610927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2581039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Ноутбук с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 descr="Изображение выглядит как снимок экрана, монитор&#10;&#10;Описание создано с очень высокой степенью достоверности">
            <a:extLst>
              <a:ext uri="{FF2B5EF4-FFF2-40B4-BE49-F238E27FC236}">
                <a16:creationId xmlns:a16="http://schemas.microsoft.com/office/drawing/2014/main" id="{C4343054-F258-4C18-B079-5B2F9A47163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0701" y="1734072"/>
            <a:ext cx="6908800" cy="3752328"/>
          </a:xfrm>
          <a:prstGeom prst="rect">
            <a:avLst/>
          </a:prstGeom>
        </p:spPr>
      </p:pic>
      <p:sp>
        <p:nvSpPr>
          <p:cNvPr id="21" name="Рисунок 13">
            <a:extLst>
              <a:ext uri="{FF2B5EF4-FFF2-40B4-BE49-F238E27FC236}">
                <a16:creationId xmlns:a16="http://schemas.microsoft.com/office/drawing/2014/main" id="{B4112C69-B746-4E26-8F8D-69722E384B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397001" y="2029579"/>
            <a:ext cx="5143500" cy="2997924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/>
          <a:lstStyle>
            <a:lvl1pPr>
              <a:defRPr>
                <a:solidFill>
                  <a:schemeClr val="tx1">
                    <a:lumMod val="20000"/>
                    <a:lumOff val="80000"/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8607CEFD-0710-476E-BF8F-93811D16062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898F256F-6194-490C-839E-F1645E028C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D38D7B51-C7B1-4128-A20E-E1765AACB71F}"/>
              </a:ext>
            </a:extLst>
          </p:cNvPr>
          <p:cNvCxnSpPr>
            <a:cxnSpLocks/>
          </p:cNvCxnSpPr>
          <p:nvPr userDrawn="1"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194689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458067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в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94574" cy="775597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Нижний колонтитул 1">
            <a:extLst>
              <a:ext uri="{FF2B5EF4-FFF2-40B4-BE49-F238E27FC236}">
                <a16:creationId xmlns:a16="http://schemas.microsoft.com/office/drawing/2014/main" id="{DE8FF58D-40E2-4D46-B8F1-77153DED84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A506B722-741E-4C4F-8510-675EF3FB09AF}"/>
              </a:ext>
            </a:extLst>
          </p:cNvPr>
          <p:cNvCxnSpPr>
            <a:cxnSpLocks/>
          </p:cNvCxnSpPr>
          <p:nvPr/>
        </p:nvCxnSpPr>
        <p:spPr>
          <a:xfrm>
            <a:off x="550863" y="1332789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857778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по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59F07B40-27E0-D149-80D5-B78D32E3C5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t>‹#›</a:t>
            </a:fld>
            <a:endParaRPr lang="ru-RU"/>
          </a:p>
        </p:txBody>
      </p:sp>
      <p:sp>
        <p:nvSpPr>
          <p:cNvPr id="5" name="Title Placeholder 6">
            <a:extLst>
              <a:ext uri="{FF2B5EF4-FFF2-40B4-BE49-F238E27FC236}">
                <a16:creationId xmlns:a16="http://schemas.microsoft.com/office/drawing/2014/main" id="{1952CC9C-8F41-4935-9750-9B8914E02A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2" y="407976"/>
            <a:ext cx="9611447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F6BA31BB-5E19-4E2D-A2BC-54207FEBD3C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864" y="849948"/>
            <a:ext cx="9611446" cy="293687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ru-RU" dirty="0"/>
              <a:t>Подзаголовок слайда</a:t>
            </a:r>
          </a:p>
        </p:txBody>
      </p:sp>
      <p:sp>
        <p:nvSpPr>
          <p:cNvPr id="7" name="Нижний колонтитул 1">
            <a:extLst>
              <a:ext uri="{FF2B5EF4-FFF2-40B4-BE49-F238E27FC236}">
                <a16:creationId xmlns:a16="http://schemas.microsoft.com/office/drawing/2014/main" id="{E876FAB5-8564-F549-BB66-14C9D5D0EA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5DFE1A63-85AE-364A-8542-A8DCDAA43103}"/>
              </a:ext>
            </a:extLst>
          </p:cNvPr>
          <p:cNvCxnSpPr>
            <a:cxnSpLocks/>
          </p:cNvCxnSpPr>
          <p:nvPr/>
        </p:nvCxnSpPr>
        <p:spPr>
          <a:xfrm>
            <a:off x="550863" y="1223605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805923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 горизонтальные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Рисунок 7">
            <a:extLst>
              <a:ext uri="{FF2B5EF4-FFF2-40B4-BE49-F238E27FC236}">
                <a16:creationId xmlns:a16="http://schemas.microsoft.com/office/drawing/2014/main" id="{79BCDD96-399E-004C-AEC2-55F355B538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658678" y="980661"/>
            <a:ext cx="6533322" cy="5877339"/>
          </a:xfrm>
          <a:prstGeom prst="rect">
            <a:avLst/>
          </a:prstGeom>
          <a:noFill/>
          <a:effectLst>
            <a:innerShdw blurRad="736600" dist="558800" dir="10800000">
              <a:prstClr val="black">
                <a:alpha val="6000"/>
              </a:prstClr>
            </a:innerShdw>
          </a:effectLst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238393221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99503" y="1833841"/>
            <a:ext cx="1770286" cy="1771284"/>
          </a:xfrm>
          <a:prstGeom prst="ellipse">
            <a:avLst/>
          </a:prstGeom>
          <a:noFill/>
          <a:ln w="15875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595578" y="1833841"/>
            <a:ext cx="1770286" cy="1771284"/>
          </a:xfrm>
          <a:prstGeom prst="ellipse">
            <a:avLst/>
          </a:prstGeom>
          <a:noFill/>
          <a:ln w="15875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32350F14-9676-854C-9625-AF78DE8F33EB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466094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0613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02206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8AE21367-2C4E-CA48-BAFC-75C4F7D4DD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99828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61EC6621-F1CA-FD4B-961F-A1E30FE8584D}"/>
              </a:ext>
            </a:extLst>
          </p:cNvPr>
          <p:cNvCxnSpPr>
            <a:cxnSpLocks/>
          </p:cNvCxnSpPr>
          <p:nvPr userDrawn="1"/>
        </p:nvCxnSpPr>
        <p:spPr>
          <a:xfrm flipV="1">
            <a:off x="4689311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3A9A9117-B9BF-3148-8BCC-4E597852BFB8}"/>
              </a:ext>
            </a:extLst>
          </p:cNvPr>
          <p:cNvCxnSpPr>
            <a:cxnSpLocks/>
          </p:cNvCxnSpPr>
          <p:nvPr userDrawn="1"/>
        </p:nvCxnSpPr>
        <p:spPr>
          <a:xfrm flipV="1">
            <a:off x="7485386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762970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0193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79801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8AE21367-2C4E-CA48-BAFC-75C4F7D4DD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9408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7" name="Рисунок 13">
            <a:extLst>
              <a:ext uri="{FF2B5EF4-FFF2-40B4-BE49-F238E27FC236}">
                <a16:creationId xmlns:a16="http://schemas.microsoft.com/office/drawing/2014/main" id="{EE468D95-4C8D-9A43-AED2-3BCFBE38287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9016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C05BD5AA-697B-F64B-AA3E-DF95885EA10E}"/>
              </a:ext>
            </a:extLst>
          </p:cNvPr>
          <p:cNvCxnSpPr>
            <a:cxnSpLocks/>
          </p:cNvCxnSpPr>
          <p:nvPr userDrawn="1"/>
        </p:nvCxnSpPr>
        <p:spPr>
          <a:xfrm flipV="1">
            <a:off x="328511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FD8D6C6D-E1D5-154F-A609-A7505AF502D9}"/>
              </a:ext>
            </a:extLst>
          </p:cNvPr>
          <p:cNvCxnSpPr>
            <a:cxnSpLocks/>
          </p:cNvCxnSpPr>
          <p:nvPr userDrawn="1"/>
        </p:nvCxnSpPr>
        <p:spPr>
          <a:xfrm flipV="1">
            <a:off x="6081193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id="{4CD357D7-ACC0-2D4A-94C7-75081A211877}"/>
              </a:ext>
            </a:extLst>
          </p:cNvPr>
          <p:cNvCxnSpPr>
            <a:cxnSpLocks/>
          </p:cNvCxnSpPr>
          <p:nvPr userDrawn="1"/>
        </p:nvCxnSpPr>
        <p:spPr>
          <a:xfrm flipV="1">
            <a:off x="887726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070109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0863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50863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id="{842A5D4E-FD96-B349-B8D9-D45B18609B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id="{99AF3E99-8B87-3E4D-BC45-8470E5259C3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201371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по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59F07B40-27E0-D149-80D5-B78D32E3C5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t>‹#›</a:t>
            </a:fld>
            <a:endParaRPr lang="ru-RU"/>
          </a:p>
        </p:txBody>
      </p:sp>
      <p:sp>
        <p:nvSpPr>
          <p:cNvPr id="5" name="Title Placeholder 6">
            <a:extLst>
              <a:ext uri="{FF2B5EF4-FFF2-40B4-BE49-F238E27FC236}">
                <a16:creationId xmlns:a16="http://schemas.microsoft.com/office/drawing/2014/main" id="{1952CC9C-8F41-4935-9750-9B8914E02A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2" y="407976"/>
            <a:ext cx="9611447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F6BA31BB-5E19-4E2D-A2BC-54207FEBD3C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864" y="849948"/>
            <a:ext cx="9611446" cy="293687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ru-RU" dirty="0"/>
              <a:t>Подзаголовок слайда</a:t>
            </a:r>
          </a:p>
        </p:txBody>
      </p:sp>
      <p:sp>
        <p:nvSpPr>
          <p:cNvPr id="7" name="Нижний колонтитул 1">
            <a:extLst>
              <a:ext uri="{FF2B5EF4-FFF2-40B4-BE49-F238E27FC236}">
                <a16:creationId xmlns:a16="http://schemas.microsoft.com/office/drawing/2014/main" id="{E876FAB5-8564-F549-BB66-14C9D5D0EA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5DFE1A63-85AE-364A-8542-A8DCDAA43103}"/>
              </a:ext>
            </a:extLst>
          </p:cNvPr>
          <p:cNvCxnSpPr>
            <a:cxnSpLocks/>
          </p:cNvCxnSpPr>
          <p:nvPr/>
        </p:nvCxnSpPr>
        <p:spPr>
          <a:xfrm>
            <a:off x="550863" y="1223605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79496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6 фото в круге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22" name="Рисунок 13">
            <a:extLst>
              <a:ext uri="{FF2B5EF4-FFF2-40B4-BE49-F238E27FC236}">
                <a16:creationId xmlns:a16="http://schemas.microsoft.com/office/drawing/2014/main" id="{095BFAF1-EC78-4DF9-9FF4-2EDC3B2F92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0863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3" name="Рисунок 13">
            <a:extLst>
              <a:ext uri="{FF2B5EF4-FFF2-40B4-BE49-F238E27FC236}">
                <a16:creationId xmlns:a16="http://schemas.microsoft.com/office/drawing/2014/main" id="{3977FF31-0AF6-4719-8D63-345E5967C05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50863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4" name="Рисунок 13">
            <a:extLst>
              <a:ext uri="{FF2B5EF4-FFF2-40B4-BE49-F238E27FC236}">
                <a16:creationId xmlns:a16="http://schemas.microsoft.com/office/drawing/2014/main" id="{333EB43C-E707-4E6D-BD37-ECDCBB326D3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47621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25" name="Рисунок 13">
            <a:extLst>
              <a:ext uri="{FF2B5EF4-FFF2-40B4-BE49-F238E27FC236}">
                <a16:creationId xmlns:a16="http://schemas.microsoft.com/office/drawing/2014/main" id="{2207C35B-770E-43CA-8181-B6E2D6CFFD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47621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6" name="Рисунок 13">
            <a:extLst>
              <a:ext uri="{FF2B5EF4-FFF2-40B4-BE49-F238E27FC236}">
                <a16:creationId xmlns:a16="http://schemas.microsoft.com/office/drawing/2014/main" id="{35221451-7FEA-4F1D-ABC6-D644F2E497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944379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7" name="Рисунок 13">
            <a:extLst>
              <a:ext uri="{FF2B5EF4-FFF2-40B4-BE49-F238E27FC236}">
                <a16:creationId xmlns:a16="http://schemas.microsoft.com/office/drawing/2014/main" id="{D3163103-6AD1-4C73-B569-0A1ECA30469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944379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4731161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фото 1 стро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Text Placeholder 9">
            <a:extLst>
              <a:ext uri="{FF2B5EF4-FFF2-40B4-BE49-F238E27FC236}">
                <a16:creationId xmlns:a16="http://schemas.microsoft.com/office/drawing/2014/main" id="{B93A5E0A-C7B0-3148-9A54-16329B3B60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4599" y="388302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5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01</a:t>
            </a:r>
          </a:p>
        </p:txBody>
      </p:sp>
      <p:sp>
        <p:nvSpPr>
          <p:cNvPr id="221" name="Title 1">
            <a:extLst>
              <a:ext uri="{FF2B5EF4-FFF2-40B4-BE49-F238E27FC236}">
                <a16:creationId xmlns:a16="http://schemas.microsoft.com/office/drawing/2014/main" id="{C8C80D56-FB23-2E4B-A3FD-477EE65ABF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2469" y="2463731"/>
            <a:ext cx="4336327" cy="553998"/>
          </a:xfrm>
        </p:spPr>
        <p:txBody>
          <a:bodyPr anchor="t">
            <a:spAutoFit/>
          </a:bodyPr>
          <a:lstStyle>
            <a:lvl1pPr>
              <a:defRPr sz="4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Заголовок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421BE84-D4C5-4839-A377-94D5B9508628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8" name="Полилиния 10">
              <a:extLst>
                <a:ext uri="{FF2B5EF4-FFF2-40B4-BE49-F238E27FC236}">
                  <a16:creationId xmlns:a16="http://schemas.microsoft.com/office/drawing/2014/main" id="{62F8AAA3-7AFA-4BF4-9461-5D77E2AD9E7D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 11">
              <a:extLst>
                <a:ext uri="{FF2B5EF4-FFF2-40B4-BE49-F238E27FC236}">
                  <a16:creationId xmlns:a16="http://schemas.microsoft.com/office/drawing/2014/main" id="{D394E407-A830-42A7-A08B-5A8C3E8E158E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" name="Полилиния 12">
              <a:extLst>
                <a:ext uri="{FF2B5EF4-FFF2-40B4-BE49-F238E27FC236}">
                  <a16:creationId xmlns:a16="http://schemas.microsoft.com/office/drawing/2014/main" id="{C9977F6D-1B82-4B3F-AB51-B85FCE115F0A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 13">
              <a:extLst>
                <a:ext uri="{FF2B5EF4-FFF2-40B4-BE49-F238E27FC236}">
                  <a16:creationId xmlns:a16="http://schemas.microsoft.com/office/drawing/2014/main" id="{50EFA13D-3538-4E7E-9532-C310FAE9AEE5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 14">
              <a:extLst>
                <a:ext uri="{FF2B5EF4-FFF2-40B4-BE49-F238E27FC236}">
                  <a16:creationId xmlns:a16="http://schemas.microsoft.com/office/drawing/2014/main" id="{4CC0E286-85F2-4BAB-8C3C-59061811FE9F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 15">
              <a:extLst>
                <a:ext uri="{FF2B5EF4-FFF2-40B4-BE49-F238E27FC236}">
                  <a16:creationId xmlns:a16="http://schemas.microsoft.com/office/drawing/2014/main" id="{333EA24B-2B7F-4EEF-99AD-FA535F051A7F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 16">
              <a:extLst>
                <a:ext uri="{FF2B5EF4-FFF2-40B4-BE49-F238E27FC236}">
                  <a16:creationId xmlns:a16="http://schemas.microsoft.com/office/drawing/2014/main" id="{9C95A006-6EC9-42BA-980A-CD100C226E17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7">
              <a:extLst>
                <a:ext uri="{FF2B5EF4-FFF2-40B4-BE49-F238E27FC236}">
                  <a16:creationId xmlns:a16="http://schemas.microsoft.com/office/drawing/2014/main" id="{CD244129-E450-40E9-A045-F08AE56616FD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8">
              <a:extLst>
                <a:ext uri="{FF2B5EF4-FFF2-40B4-BE49-F238E27FC236}">
                  <a16:creationId xmlns:a16="http://schemas.microsoft.com/office/drawing/2014/main" id="{777DAD9B-35DA-4D3E-B806-9765BA21553A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9">
              <a:extLst>
                <a:ext uri="{FF2B5EF4-FFF2-40B4-BE49-F238E27FC236}">
                  <a16:creationId xmlns:a16="http://schemas.microsoft.com/office/drawing/2014/main" id="{FA8839E5-B71D-4A08-9722-D94FE0ABB5CA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20">
              <a:extLst>
                <a:ext uri="{FF2B5EF4-FFF2-40B4-BE49-F238E27FC236}">
                  <a16:creationId xmlns:a16="http://schemas.microsoft.com/office/drawing/2014/main" id="{82A23700-CF83-42ED-A183-8D94DFAA2B56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21">
              <a:extLst>
                <a:ext uri="{FF2B5EF4-FFF2-40B4-BE49-F238E27FC236}">
                  <a16:creationId xmlns:a16="http://schemas.microsoft.com/office/drawing/2014/main" id="{041B4CF2-98D8-4D35-85AB-F3A815FC942C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22">
              <a:extLst>
                <a:ext uri="{FF2B5EF4-FFF2-40B4-BE49-F238E27FC236}">
                  <a16:creationId xmlns:a16="http://schemas.microsoft.com/office/drawing/2014/main" id="{BC7FB113-D81A-4E7C-89F7-1239192037DD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23">
              <a:extLst>
                <a:ext uri="{FF2B5EF4-FFF2-40B4-BE49-F238E27FC236}">
                  <a16:creationId xmlns:a16="http://schemas.microsoft.com/office/drawing/2014/main" id="{7DE13BD4-63AD-4550-A508-637C0390269C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24">
              <a:extLst>
                <a:ext uri="{FF2B5EF4-FFF2-40B4-BE49-F238E27FC236}">
                  <a16:creationId xmlns:a16="http://schemas.microsoft.com/office/drawing/2014/main" id="{B7396C5D-514D-4539-A63C-A3411BD3C21F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5">
              <a:extLst>
                <a:ext uri="{FF2B5EF4-FFF2-40B4-BE49-F238E27FC236}">
                  <a16:creationId xmlns:a16="http://schemas.microsoft.com/office/drawing/2014/main" id="{BDE6C558-AF20-44DE-AC23-59BDA4DE0E70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26">
              <a:extLst>
                <a:ext uri="{FF2B5EF4-FFF2-40B4-BE49-F238E27FC236}">
                  <a16:creationId xmlns:a16="http://schemas.microsoft.com/office/drawing/2014/main" id="{6F88273C-D151-42F7-8483-210D13568EB0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7">
              <a:extLst>
                <a:ext uri="{FF2B5EF4-FFF2-40B4-BE49-F238E27FC236}">
                  <a16:creationId xmlns:a16="http://schemas.microsoft.com/office/drawing/2014/main" id="{30E8ED57-6254-4339-969B-888DE36324D9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8">
              <a:extLst>
                <a:ext uri="{FF2B5EF4-FFF2-40B4-BE49-F238E27FC236}">
                  <a16:creationId xmlns:a16="http://schemas.microsoft.com/office/drawing/2014/main" id="{1BE68805-CDBE-4825-A50D-2D6AE9F9F6D8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9">
              <a:extLst>
                <a:ext uri="{FF2B5EF4-FFF2-40B4-BE49-F238E27FC236}">
                  <a16:creationId xmlns:a16="http://schemas.microsoft.com/office/drawing/2014/main" id="{3692E610-AE5C-4FC6-9014-DEC74F237D9A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30">
              <a:extLst>
                <a:ext uri="{FF2B5EF4-FFF2-40B4-BE49-F238E27FC236}">
                  <a16:creationId xmlns:a16="http://schemas.microsoft.com/office/drawing/2014/main" id="{158F0FD4-3726-408A-94B1-E15B4472849A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31">
              <a:extLst>
                <a:ext uri="{FF2B5EF4-FFF2-40B4-BE49-F238E27FC236}">
                  <a16:creationId xmlns:a16="http://schemas.microsoft.com/office/drawing/2014/main" id="{EE52A0D1-4549-496D-9196-629792A1A456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32">
              <a:extLst>
                <a:ext uri="{FF2B5EF4-FFF2-40B4-BE49-F238E27FC236}">
                  <a16:creationId xmlns:a16="http://schemas.microsoft.com/office/drawing/2014/main" id="{612CC284-8155-4258-A39D-00B47A810ACD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33">
              <a:extLst>
                <a:ext uri="{FF2B5EF4-FFF2-40B4-BE49-F238E27FC236}">
                  <a16:creationId xmlns:a16="http://schemas.microsoft.com/office/drawing/2014/main" id="{75195F89-8FBC-4326-8F9A-1C71AAC1E0F0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4">
              <a:extLst>
                <a:ext uri="{FF2B5EF4-FFF2-40B4-BE49-F238E27FC236}">
                  <a16:creationId xmlns:a16="http://schemas.microsoft.com/office/drawing/2014/main" id="{739C5474-18C6-4369-82CC-28C5508F472C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5">
              <a:extLst>
                <a:ext uri="{FF2B5EF4-FFF2-40B4-BE49-F238E27FC236}">
                  <a16:creationId xmlns:a16="http://schemas.microsoft.com/office/drawing/2014/main" id="{831B350B-D21B-4696-ADA6-1494E0B6E358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6">
              <a:extLst>
                <a:ext uri="{FF2B5EF4-FFF2-40B4-BE49-F238E27FC236}">
                  <a16:creationId xmlns:a16="http://schemas.microsoft.com/office/drawing/2014/main" id="{0188F345-BD51-4BFA-ABAB-6CA5388C17C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7">
              <a:extLst>
                <a:ext uri="{FF2B5EF4-FFF2-40B4-BE49-F238E27FC236}">
                  <a16:creationId xmlns:a16="http://schemas.microsoft.com/office/drawing/2014/main" id="{7D8261BE-2BED-49EB-8738-9B1886F09883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8">
              <a:extLst>
                <a:ext uri="{FF2B5EF4-FFF2-40B4-BE49-F238E27FC236}">
                  <a16:creationId xmlns:a16="http://schemas.microsoft.com/office/drawing/2014/main" id="{B1CC0B74-5429-4E8F-B88A-7EEC6EBA127E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9">
              <a:extLst>
                <a:ext uri="{FF2B5EF4-FFF2-40B4-BE49-F238E27FC236}">
                  <a16:creationId xmlns:a16="http://schemas.microsoft.com/office/drawing/2014/main" id="{4D30DED8-4A47-48C9-B482-C9E912FAFB9A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40">
              <a:extLst>
                <a:ext uri="{FF2B5EF4-FFF2-40B4-BE49-F238E27FC236}">
                  <a16:creationId xmlns:a16="http://schemas.microsoft.com/office/drawing/2014/main" id="{EDFDA2E5-0279-44F3-9EF9-8C74B35E7EBE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41">
              <a:extLst>
                <a:ext uri="{FF2B5EF4-FFF2-40B4-BE49-F238E27FC236}">
                  <a16:creationId xmlns:a16="http://schemas.microsoft.com/office/drawing/2014/main" id="{D02B9B25-FFD4-4B00-8B6A-7AB89D854B50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42">
              <a:extLst>
                <a:ext uri="{FF2B5EF4-FFF2-40B4-BE49-F238E27FC236}">
                  <a16:creationId xmlns:a16="http://schemas.microsoft.com/office/drawing/2014/main" id="{CCEF484D-5B63-451D-AD65-0511CBE6344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43">
              <a:extLst>
                <a:ext uri="{FF2B5EF4-FFF2-40B4-BE49-F238E27FC236}">
                  <a16:creationId xmlns:a16="http://schemas.microsoft.com/office/drawing/2014/main" id="{9EBF85AE-ADDD-4D83-BB7A-55A9167B6CA6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44">
              <a:extLst>
                <a:ext uri="{FF2B5EF4-FFF2-40B4-BE49-F238E27FC236}">
                  <a16:creationId xmlns:a16="http://schemas.microsoft.com/office/drawing/2014/main" id="{CB61E0E9-21E0-4573-BCF3-CF269220E1C8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45">
              <a:extLst>
                <a:ext uri="{FF2B5EF4-FFF2-40B4-BE49-F238E27FC236}">
                  <a16:creationId xmlns:a16="http://schemas.microsoft.com/office/drawing/2014/main" id="{288238C0-0F88-4645-ABF5-3FAC1D6FB4B0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6">
              <a:extLst>
                <a:ext uri="{FF2B5EF4-FFF2-40B4-BE49-F238E27FC236}">
                  <a16:creationId xmlns:a16="http://schemas.microsoft.com/office/drawing/2014/main" id="{53F7A0A1-BC81-4235-99A9-D8DB5587B8D6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7">
              <a:extLst>
                <a:ext uri="{FF2B5EF4-FFF2-40B4-BE49-F238E27FC236}">
                  <a16:creationId xmlns:a16="http://schemas.microsoft.com/office/drawing/2014/main" id="{FB0A51D9-0D58-4E09-B52F-D27CAE572168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8">
              <a:extLst>
                <a:ext uri="{FF2B5EF4-FFF2-40B4-BE49-F238E27FC236}">
                  <a16:creationId xmlns:a16="http://schemas.microsoft.com/office/drawing/2014/main" id="{863EF68A-BB06-42EA-A6AA-0AFC1B13E83A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9">
              <a:extLst>
                <a:ext uri="{FF2B5EF4-FFF2-40B4-BE49-F238E27FC236}">
                  <a16:creationId xmlns:a16="http://schemas.microsoft.com/office/drawing/2014/main" id="{B2FC8661-1F0B-4482-91DB-598DA4C5EF5E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50">
              <a:extLst>
                <a:ext uri="{FF2B5EF4-FFF2-40B4-BE49-F238E27FC236}">
                  <a16:creationId xmlns:a16="http://schemas.microsoft.com/office/drawing/2014/main" id="{E11AA0A0-7A78-40CC-8A75-135DD68AB5D2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51">
              <a:extLst>
                <a:ext uri="{FF2B5EF4-FFF2-40B4-BE49-F238E27FC236}">
                  <a16:creationId xmlns:a16="http://schemas.microsoft.com/office/drawing/2014/main" id="{A596BFBF-0A19-447D-BF34-A7C8C631D70F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52">
              <a:extLst>
                <a:ext uri="{FF2B5EF4-FFF2-40B4-BE49-F238E27FC236}">
                  <a16:creationId xmlns:a16="http://schemas.microsoft.com/office/drawing/2014/main" id="{5C1AB8C5-0436-4CDC-8F8F-29F7E657D2E7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3">
              <a:extLst>
                <a:ext uri="{FF2B5EF4-FFF2-40B4-BE49-F238E27FC236}">
                  <a16:creationId xmlns:a16="http://schemas.microsoft.com/office/drawing/2014/main" id="{89F33C81-6338-430A-BB11-7896BA33DD27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4">
              <a:extLst>
                <a:ext uri="{FF2B5EF4-FFF2-40B4-BE49-F238E27FC236}">
                  <a16:creationId xmlns:a16="http://schemas.microsoft.com/office/drawing/2014/main" id="{5A277D32-25C7-48F8-84AF-26D5A330E672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5">
              <a:extLst>
                <a:ext uri="{FF2B5EF4-FFF2-40B4-BE49-F238E27FC236}">
                  <a16:creationId xmlns:a16="http://schemas.microsoft.com/office/drawing/2014/main" id="{A0E1280B-C705-4815-9C0B-BBB6D4266B68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6">
              <a:extLst>
                <a:ext uri="{FF2B5EF4-FFF2-40B4-BE49-F238E27FC236}">
                  <a16:creationId xmlns:a16="http://schemas.microsoft.com/office/drawing/2014/main" id="{E37B7C5A-1260-436E-9185-D345D3E69157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7">
              <a:extLst>
                <a:ext uri="{FF2B5EF4-FFF2-40B4-BE49-F238E27FC236}">
                  <a16:creationId xmlns:a16="http://schemas.microsoft.com/office/drawing/2014/main" id="{C6DFEE51-F170-45CF-8C01-A8FD1D56CE06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8">
              <a:extLst>
                <a:ext uri="{FF2B5EF4-FFF2-40B4-BE49-F238E27FC236}">
                  <a16:creationId xmlns:a16="http://schemas.microsoft.com/office/drawing/2014/main" id="{321D95E0-B818-4DE4-9D98-839BF3B869BB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9">
              <a:extLst>
                <a:ext uri="{FF2B5EF4-FFF2-40B4-BE49-F238E27FC236}">
                  <a16:creationId xmlns:a16="http://schemas.microsoft.com/office/drawing/2014/main" id="{9A4B487D-0918-401C-B626-D8FC2B741E45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60">
              <a:extLst>
                <a:ext uri="{FF2B5EF4-FFF2-40B4-BE49-F238E27FC236}">
                  <a16:creationId xmlns:a16="http://schemas.microsoft.com/office/drawing/2014/main" id="{80E55205-185A-4723-8DEB-0B0E0FE2DDCD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61">
              <a:extLst>
                <a:ext uri="{FF2B5EF4-FFF2-40B4-BE49-F238E27FC236}">
                  <a16:creationId xmlns:a16="http://schemas.microsoft.com/office/drawing/2014/main" id="{9B791E54-8A03-4F1F-8CF3-BD67168A56E6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62">
              <a:extLst>
                <a:ext uri="{FF2B5EF4-FFF2-40B4-BE49-F238E27FC236}">
                  <a16:creationId xmlns:a16="http://schemas.microsoft.com/office/drawing/2014/main" id="{D83C21D6-EF58-41D8-AB4D-4E24BDF8A9D0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63">
              <a:extLst>
                <a:ext uri="{FF2B5EF4-FFF2-40B4-BE49-F238E27FC236}">
                  <a16:creationId xmlns:a16="http://schemas.microsoft.com/office/drawing/2014/main" id="{AA2C1CC6-9394-4092-9A5B-F7E79AED4D2A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64">
              <a:extLst>
                <a:ext uri="{FF2B5EF4-FFF2-40B4-BE49-F238E27FC236}">
                  <a16:creationId xmlns:a16="http://schemas.microsoft.com/office/drawing/2014/main" id="{366B346C-C3B9-4E87-83CF-94377B0092AC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65">
              <a:extLst>
                <a:ext uri="{FF2B5EF4-FFF2-40B4-BE49-F238E27FC236}">
                  <a16:creationId xmlns:a16="http://schemas.microsoft.com/office/drawing/2014/main" id="{AE42BA2B-51EE-486C-BB05-407C639DF343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66">
              <a:extLst>
                <a:ext uri="{FF2B5EF4-FFF2-40B4-BE49-F238E27FC236}">
                  <a16:creationId xmlns:a16="http://schemas.microsoft.com/office/drawing/2014/main" id="{1FAE50AD-029A-4EE4-8352-800CB42B72B5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7">
              <a:extLst>
                <a:ext uri="{FF2B5EF4-FFF2-40B4-BE49-F238E27FC236}">
                  <a16:creationId xmlns:a16="http://schemas.microsoft.com/office/drawing/2014/main" id="{32F1F195-E254-4620-B330-592C3259CDE7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8">
              <a:extLst>
                <a:ext uri="{FF2B5EF4-FFF2-40B4-BE49-F238E27FC236}">
                  <a16:creationId xmlns:a16="http://schemas.microsoft.com/office/drawing/2014/main" id="{B58FA610-9B18-42C3-8ABD-9FCF95105ADC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9">
              <a:extLst>
                <a:ext uri="{FF2B5EF4-FFF2-40B4-BE49-F238E27FC236}">
                  <a16:creationId xmlns:a16="http://schemas.microsoft.com/office/drawing/2014/main" id="{484E2D7B-E191-4882-9104-1A7353A2ABC7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70">
              <a:extLst>
                <a:ext uri="{FF2B5EF4-FFF2-40B4-BE49-F238E27FC236}">
                  <a16:creationId xmlns:a16="http://schemas.microsoft.com/office/drawing/2014/main" id="{FBB5CE6E-7869-4857-9485-A9C2528B2A0F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71">
              <a:extLst>
                <a:ext uri="{FF2B5EF4-FFF2-40B4-BE49-F238E27FC236}">
                  <a16:creationId xmlns:a16="http://schemas.microsoft.com/office/drawing/2014/main" id="{C5912FA0-8079-43FB-913D-F2A1EDBE1925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72">
              <a:extLst>
                <a:ext uri="{FF2B5EF4-FFF2-40B4-BE49-F238E27FC236}">
                  <a16:creationId xmlns:a16="http://schemas.microsoft.com/office/drawing/2014/main" id="{FFDE14FC-8077-4954-B6CD-F5CB5F4E32E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73">
              <a:extLst>
                <a:ext uri="{FF2B5EF4-FFF2-40B4-BE49-F238E27FC236}">
                  <a16:creationId xmlns:a16="http://schemas.microsoft.com/office/drawing/2014/main" id="{3BA76CAA-52F7-4952-8322-EEF4B3281570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74">
              <a:extLst>
                <a:ext uri="{FF2B5EF4-FFF2-40B4-BE49-F238E27FC236}">
                  <a16:creationId xmlns:a16="http://schemas.microsoft.com/office/drawing/2014/main" id="{98BEAA7A-7E51-498C-AD3D-EF7DA1DF0D85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id="{70ED468F-D770-432F-AAE0-F4657D45C847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id="{29EC4ECB-F215-4925-8615-3DE35D712F8A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id="{B93BF8BC-9E7F-4DA8-9BEF-3E04D63B04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id="{A032671C-995B-4B77-9DCC-0AE48836D9F2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id="{40B8B7B2-2625-4614-A227-E0420A60DF97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id="{4824BE58-28E9-4867-8498-839BBD91383D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81">
              <a:extLst>
                <a:ext uri="{FF2B5EF4-FFF2-40B4-BE49-F238E27FC236}">
                  <a16:creationId xmlns:a16="http://schemas.microsoft.com/office/drawing/2014/main" id="{18B1A854-A4FC-4E49-8CC7-4DCE51430ACD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82">
              <a:extLst>
                <a:ext uri="{FF2B5EF4-FFF2-40B4-BE49-F238E27FC236}">
                  <a16:creationId xmlns:a16="http://schemas.microsoft.com/office/drawing/2014/main" id="{7D0F290F-DE48-400A-90B3-1A6F9450738B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3">
              <a:extLst>
                <a:ext uri="{FF2B5EF4-FFF2-40B4-BE49-F238E27FC236}">
                  <a16:creationId xmlns:a16="http://schemas.microsoft.com/office/drawing/2014/main" id="{A483D5CD-0CCE-4562-9810-96B524883837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4">
              <a:extLst>
                <a:ext uri="{FF2B5EF4-FFF2-40B4-BE49-F238E27FC236}">
                  <a16:creationId xmlns:a16="http://schemas.microsoft.com/office/drawing/2014/main" id="{3D76D050-8F03-4EDD-8657-935186C1DB43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85">
              <a:extLst>
                <a:ext uri="{FF2B5EF4-FFF2-40B4-BE49-F238E27FC236}">
                  <a16:creationId xmlns:a16="http://schemas.microsoft.com/office/drawing/2014/main" id="{FFCA20F3-C50D-4F5F-85F9-1B830A0A249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86">
              <a:extLst>
                <a:ext uri="{FF2B5EF4-FFF2-40B4-BE49-F238E27FC236}">
                  <a16:creationId xmlns:a16="http://schemas.microsoft.com/office/drawing/2014/main" id="{D744A5BE-8085-4CE5-AC69-E2FCC5414090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7">
              <a:extLst>
                <a:ext uri="{FF2B5EF4-FFF2-40B4-BE49-F238E27FC236}">
                  <a16:creationId xmlns:a16="http://schemas.microsoft.com/office/drawing/2014/main" id="{D2A51C1E-90FA-489C-A3B9-FFD73685D9FF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8">
              <a:extLst>
                <a:ext uri="{FF2B5EF4-FFF2-40B4-BE49-F238E27FC236}">
                  <a16:creationId xmlns:a16="http://schemas.microsoft.com/office/drawing/2014/main" id="{7A30E83B-67F9-4B3B-8CD4-0E61707EF464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9">
              <a:extLst>
                <a:ext uri="{FF2B5EF4-FFF2-40B4-BE49-F238E27FC236}">
                  <a16:creationId xmlns:a16="http://schemas.microsoft.com/office/drawing/2014/main" id="{3DFB1757-8D67-41AB-9D40-7FBD0C8ADADD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0">
              <a:extLst>
                <a:ext uri="{FF2B5EF4-FFF2-40B4-BE49-F238E27FC236}">
                  <a16:creationId xmlns:a16="http://schemas.microsoft.com/office/drawing/2014/main" id="{DC8133C8-36A2-4144-A15E-F70AB70BA81D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91">
              <a:extLst>
                <a:ext uri="{FF2B5EF4-FFF2-40B4-BE49-F238E27FC236}">
                  <a16:creationId xmlns:a16="http://schemas.microsoft.com/office/drawing/2014/main" id="{4595E45F-C44B-4D46-B36D-FD773D891AAC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92">
              <a:extLst>
                <a:ext uri="{FF2B5EF4-FFF2-40B4-BE49-F238E27FC236}">
                  <a16:creationId xmlns:a16="http://schemas.microsoft.com/office/drawing/2014/main" id="{4226649E-353D-4FBB-8742-377FD06C886E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3">
              <a:extLst>
                <a:ext uri="{FF2B5EF4-FFF2-40B4-BE49-F238E27FC236}">
                  <a16:creationId xmlns:a16="http://schemas.microsoft.com/office/drawing/2014/main" id="{306BAEB1-DDB0-4A05-B961-9F7C97086118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94">
              <a:extLst>
                <a:ext uri="{FF2B5EF4-FFF2-40B4-BE49-F238E27FC236}">
                  <a16:creationId xmlns:a16="http://schemas.microsoft.com/office/drawing/2014/main" id="{0A6F40AF-9DF5-4FEB-AD8D-9B6D373ADDE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95">
              <a:extLst>
                <a:ext uri="{FF2B5EF4-FFF2-40B4-BE49-F238E27FC236}">
                  <a16:creationId xmlns:a16="http://schemas.microsoft.com/office/drawing/2014/main" id="{B80EDFD9-07E2-4601-9F63-A939CE1A5B56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96">
              <a:extLst>
                <a:ext uri="{FF2B5EF4-FFF2-40B4-BE49-F238E27FC236}">
                  <a16:creationId xmlns:a16="http://schemas.microsoft.com/office/drawing/2014/main" id="{4B862E2E-D5D7-4589-BD18-969F5B889A8B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7">
              <a:extLst>
                <a:ext uri="{FF2B5EF4-FFF2-40B4-BE49-F238E27FC236}">
                  <a16:creationId xmlns:a16="http://schemas.microsoft.com/office/drawing/2014/main" id="{DAEBB45B-9A49-4934-BF36-F43BDFB8A2E6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8">
              <a:extLst>
                <a:ext uri="{FF2B5EF4-FFF2-40B4-BE49-F238E27FC236}">
                  <a16:creationId xmlns:a16="http://schemas.microsoft.com/office/drawing/2014/main" id="{4FAD9486-0CDC-432A-99B5-8875AACD4B42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9">
              <a:extLst>
                <a:ext uri="{FF2B5EF4-FFF2-40B4-BE49-F238E27FC236}">
                  <a16:creationId xmlns:a16="http://schemas.microsoft.com/office/drawing/2014/main" id="{375F6711-99EA-4660-AA63-2A85D233D6FF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100">
              <a:extLst>
                <a:ext uri="{FF2B5EF4-FFF2-40B4-BE49-F238E27FC236}">
                  <a16:creationId xmlns:a16="http://schemas.microsoft.com/office/drawing/2014/main" id="{5461667C-7CA0-4CEC-A186-858549CC1D00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101">
              <a:extLst>
                <a:ext uri="{FF2B5EF4-FFF2-40B4-BE49-F238E27FC236}">
                  <a16:creationId xmlns:a16="http://schemas.microsoft.com/office/drawing/2014/main" id="{DE03DC2E-4FC3-4332-A1A5-A9F9C8515CFC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102">
              <a:extLst>
                <a:ext uri="{FF2B5EF4-FFF2-40B4-BE49-F238E27FC236}">
                  <a16:creationId xmlns:a16="http://schemas.microsoft.com/office/drawing/2014/main" id="{E716C3FA-0D11-48D3-8951-9E0941C8EB30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103">
              <a:extLst>
                <a:ext uri="{FF2B5EF4-FFF2-40B4-BE49-F238E27FC236}">
                  <a16:creationId xmlns:a16="http://schemas.microsoft.com/office/drawing/2014/main" id="{F765E4A3-2240-431E-9A2F-F5ABA6F14AE6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104">
              <a:extLst>
                <a:ext uri="{FF2B5EF4-FFF2-40B4-BE49-F238E27FC236}">
                  <a16:creationId xmlns:a16="http://schemas.microsoft.com/office/drawing/2014/main" id="{1CE81CC3-5E0A-41EF-9488-3E9525B55E7C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105">
              <a:extLst>
                <a:ext uri="{FF2B5EF4-FFF2-40B4-BE49-F238E27FC236}">
                  <a16:creationId xmlns:a16="http://schemas.microsoft.com/office/drawing/2014/main" id="{29C6F5D8-C4B6-461E-B437-7670173B8E10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106">
              <a:extLst>
                <a:ext uri="{FF2B5EF4-FFF2-40B4-BE49-F238E27FC236}">
                  <a16:creationId xmlns:a16="http://schemas.microsoft.com/office/drawing/2014/main" id="{EE0B148F-0D75-4C3A-B6B4-800647D2544F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7">
              <a:extLst>
                <a:ext uri="{FF2B5EF4-FFF2-40B4-BE49-F238E27FC236}">
                  <a16:creationId xmlns:a16="http://schemas.microsoft.com/office/drawing/2014/main" id="{488A25F7-26FD-406A-8789-4FEBB56038C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8">
              <a:extLst>
                <a:ext uri="{FF2B5EF4-FFF2-40B4-BE49-F238E27FC236}">
                  <a16:creationId xmlns:a16="http://schemas.microsoft.com/office/drawing/2014/main" id="{AA5D70A4-9DAA-46E8-9C08-DD623CC9A1FE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11">
              <a:extLst>
                <a:ext uri="{FF2B5EF4-FFF2-40B4-BE49-F238E27FC236}">
                  <a16:creationId xmlns:a16="http://schemas.microsoft.com/office/drawing/2014/main" id="{AA4F71D8-8973-4965-BB53-FDC8E3FA444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12">
              <a:extLst>
                <a:ext uri="{FF2B5EF4-FFF2-40B4-BE49-F238E27FC236}">
                  <a16:creationId xmlns:a16="http://schemas.microsoft.com/office/drawing/2014/main" id="{5CEFF26D-97EA-4722-B2E8-46B272AB5BF5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13">
              <a:extLst>
                <a:ext uri="{FF2B5EF4-FFF2-40B4-BE49-F238E27FC236}">
                  <a16:creationId xmlns:a16="http://schemas.microsoft.com/office/drawing/2014/main" id="{A90B32B7-B977-4153-A9DC-C3E283A162AD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14">
              <a:extLst>
                <a:ext uri="{FF2B5EF4-FFF2-40B4-BE49-F238E27FC236}">
                  <a16:creationId xmlns:a16="http://schemas.microsoft.com/office/drawing/2014/main" id="{CE12F6FC-DA91-4551-B675-5F541A7EF3E8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15">
              <a:extLst>
                <a:ext uri="{FF2B5EF4-FFF2-40B4-BE49-F238E27FC236}">
                  <a16:creationId xmlns:a16="http://schemas.microsoft.com/office/drawing/2014/main" id="{E4B1C0FC-AFE6-4595-BE13-EEA6A4219D0E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16">
              <a:extLst>
                <a:ext uri="{FF2B5EF4-FFF2-40B4-BE49-F238E27FC236}">
                  <a16:creationId xmlns:a16="http://schemas.microsoft.com/office/drawing/2014/main" id="{FCFF8329-79CB-45E2-A141-BC2DE0269CF4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17">
              <a:extLst>
                <a:ext uri="{FF2B5EF4-FFF2-40B4-BE49-F238E27FC236}">
                  <a16:creationId xmlns:a16="http://schemas.microsoft.com/office/drawing/2014/main" id="{1D75C622-FAA7-472C-8474-DB94782A6B1C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18">
              <a:extLst>
                <a:ext uri="{FF2B5EF4-FFF2-40B4-BE49-F238E27FC236}">
                  <a16:creationId xmlns:a16="http://schemas.microsoft.com/office/drawing/2014/main" id="{AC274AE4-1B14-495A-AA5B-5B044F545EF2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19">
              <a:extLst>
                <a:ext uri="{FF2B5EF4-FFF2-40B4-BE49-F238E27FC236}">
                  <a16:creationId xmlns:a16="http://schemas.microsoft.com/office/drawing/2014/main" id="{80DACF31-5E21-4D73-BA1B-DCD6E4F02360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23">
              <a:extLst>
                <a:ext uri="{FF2B5EF4-FFF2-40B4-BE49-F238E27FC236}">
                  <a16:creationId xmlns:a16="http://schemas.microsoft.com/office/drawing/2014/main" id="{C77E35A7-4D44-4CAC-8202-59BE86D58D1A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24">
              <a:extLst>
                <a:ext uri="{FF2B5EF4-FFF2-40B4-BE49-F238E27FC236}">
                  <a16:creationId xmlns:a16="http://schemas.microsoft.com/office/drawing/2014/main" id="{375917B2-5833-487E-89BC-D6FC83843E3D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25">
              <a:extLst>
                <a:ext uri="{FF2B5EF4-FFF2-40B4-BE49-F238E27FC236}">
                  <a16:creationId xmlns:a16="http://schemas.microsoft.com/office/drawing/2014/main" id="{4BFE82F6-0E4D-451F-9BA0-001C848EB738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26">
              <a:extLst>
                <a:ext uri="{FF2B5EF4-FFF2-40B4-BE49-F238E27FC236}">
                  <a16:creationId xmlns:a16="http://schemas.microsoft.com/office/drawing/2014/main" id="{C7513570-3F4C-4352-8DB7-6D477F78A50F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27">
              <a:extLst>
                <a:ext uri="{FF2B5EF4-FFF2-40B4-BE49-F238E27FC236}">
                  <a16:creationId xmlns:a16="http://schemas.microsoft.com/office/drawing/2014/main" id="{781526ED-6404-4901-9A7F-85ED6405BF93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28">
              <a:extLst>
                <a:ext uri="{FF2B5EF4-FFF2-40B4-BE49-F238E27FC236}">
                  <a16:creationId xmlns:a16="http://schemas.microsoft.com/office/drawing/2014/main" id="{FE04020A-E7BD-42D5-B5E3-399CAE54F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29">
              <a:extLst>
                <a:ext uri="{FF2B5EF4-FFF2-40B4-BE49-F238E27FC236}">
                  <a16:creationId xmlns:a16="http://schemas.microsoft.com/office/drawing/2014/main" id="{0FD45491-1DE7-447C-83FF-413E11B1B07A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30">
              <a:extLst>
                <a:ext uri="{FF2B5EF4-FFF2-40B4-BE49-F238E27FC236}">
                  <a16:creationId xmlns:a16="http://schemas.microsoft.com/office/drawing/2014/main" id="{512B8A6F-E251-4CA3-B5A3-D59CDD030B61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35">
              <a:extLst>
                <a:ext uri="{FF2B5EF4-FFF2-40B4-BE49-F238E27FC236}">
                  <a16:creationId xmlns:a16="http://schemas.microsoft.com/office/drawing/2014/main" id="{4397F74F-6D57-4CFF-9F11-C0B012F29E05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36">
              <a:extLst>
                <a:ext uri="{FF2B5EF4-FFF2-40B4-BE49-F238E27FC236}">
                  <a16:creationId xmlns:a16="http://schemas.microsoft.com/office/drawing/2014/main" id="{F639EF65-ECBC-42F6-847B-CC97853354EE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37">
              <a:extLst>
                <a:ext uri="{FF2B5EF4-FFF2-40B4-BE49-F238E27FC236}">
                  <a16:creationId xmlns:a16="http://schemas.microsoft.com/office/drawing/2014/main" id="{756F6990-7BBF-4328-9F51-62366D0B005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38">
              <a:extLst>
                <a:ext uri="{FF2B5EF4-FFF2-40B4-BE49-F238E27FC236}">
                  <a16:creationId xmlns:a16="http://schemas.microsoft.com/office/drawing/2014/main" id="{70C916F8-B436-42F3-A309-936F6A8CA8AA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39">
              <a:extLst>
                <a:ext uri="{FF2B5EF4-FFF2-40B4-BE49-F238E27FC236}">
                  <a16:creationId xmlns:a16="http://schemas.microsoft.com/office/drawing/2014/main" id="{664BA2C8-D8EF-41CA-B022-EA5E647CFE0A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40">
              <a:extLst>
                <a:ext uri="{FF2B5EF4-FFF2-40B4-BE49-F238E27FC236}">
                  <a16:creationId xmlns:a16="http://schemas.microsoft.com/office/drawing/2014/main" id="{1D5CCC3B-5E37-420B-A4B9-FEC44F47748F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48">
              <a:extLst>
                <a:ext uri="{FF2B5EF4-FFF2-40B4-BE49-F238E27FC236}">
                  <a16:creationId xmlns:a16="http://schemas.microsoft.com/office/drawing/2014/main" id="{0C8E5536-357D-458C-9362-7B774ED309D2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49">
              <a:extLst>
                <a:ext uri="{FF2B5EF4-FFF2-40B4-BE49-F238E27FC236}">
                  <a16:creationId xmlns:a16="http://schemas.microsoft.com/office/drawing/2014/main" id="{48996D23-3D57-4626-8279-2F735ECE1E01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50">
              <a:extLst>
                <a:ext uri="{FF2B5EF4-FFF2-40B4-BE49-F238E27FC236}">
                  <a16:creationId xmlns:a16="http://schemas.microsoft.com/office/drawing/2014/main" id="{F73ABDDB-5F3C-4D98-A1ED-3B69DE618A3F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60">
              <a:extLst>
                <a:ext uri="{FF2B5EF4-FFF2-40B4-BE49-F238E27FC236}">
                  <a16:creationId xmlns:a16="http://schemas.microsoft.com/office/drawing/2014/main" id="{AE604428-99E1-4728-AE8C-4DA84FD21901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89259855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фото 2 строки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Text Placeholder 9">
            <a:extLst>
              <a:ext uri="{FF2B5EF4-FFF2-40B4-BE49-F238E27FC236}">
                <a16:creationId xmlns:a16="http://schemas.microsoft.com/office/drawing/2014/main" id="{B93A5E0A-C7B0-3148-9A54-16329B3B60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4599" y="388302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5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01</a:t>
            </a:r>
          </a:p>
        </p:txBody>
      </p:sp>
      <p:sp>
        <p:nvSpPr>
          <p:cNvPr id="221" name="Title 1">
            <a:extLst>
              <a:ext uri="{FF2B5EF4-FFF2-40B4-BE49-F238E27FC236}">
                <a16:creationId xmlns:a16="http://schemas.microsoft.com/office/drawing/2014/main" id="{C8C80D56-FB23-2E4B-A3FD-477EE65ABF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2469" y="2463730"/>
            <a:ext cx="4336327" cy="1107996"/>
          </a:xfrm>
        </p:spPr>
        <p:txBody>
          <a:bodyPr anchor="t">
            <a:spAutoFit/>
          </a:bodyPr>
          <a:lstStyle>
            <a:lvl1pPr>
              <a:defRPr sz="4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Заголовок</a:t>
            </a:r>
            <a:br>
              <a:rPr lang="ru-RU" dirty="0"/>
            </a:br>
            <a:r>
              <a:rPr lang="ru-RU" dirty="0"/>
              <a:t>в 2 строки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AB31A03-3A06-44A4-9365-02B6D5E18B95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8" name="Полилиния 10">
              <a:extLst>
                <a:ext uri="{FF2B5EF4-FFF2-40B4-BE49-F238E27FC236}">
                  <a16:creationId xmlns:a16="http://schemas.microsoft.com/office/drawing/2014/main" id="{C419986E-BCB7-4C74-84AC-69C1421C428F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 11">
              <a:extLst>
                <a:ext uri="{FF2B5EF4-FFF2-40B4-BE49-F238E27FC236}">
                  <a16:creationId xmlns:a16="http://schemas.microsoft.com/office/drawing/2014/main" id="{86BF1B7A-4EDA-46D4-8835-91B3AB273C7C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" name="Полилиния 12">
              <a:extLst>
                <a:ext uri="{FF2B5EF4-FFF2-40B4-BE49-F238E27FC236}">
                  <a16:creationId xmlns:a16="http://schemas.microsoft.com/office/drawing/2014/main" id="{16D37D83-0292-430D-A46F-E0C9FE607F7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 13">
              <a:extLst>
                <a:ext uri="{FF2B5EF4-FFF2-40B4-BE49-F238E27FC236}">
                  <a16:creationId xmlns:a16="http://schemas.microsoft.com/office/drawing/2014/main" id="{4B875C58-0171-4256-92FF-9773A6E96DFA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 14">
              <a:extLst>
                <a:ext uri="{FF2B5EF4-FFF2-40B4-BE49-F238E27FC236}">
                  <a16:creationId xmlns:a16="http://schemas.microsoft.com/office/drawing/2014/main" id="{5FE526A3-F544-4B57-9D6D-F25F19FC0B1F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 15">
              <a:extLst>
                <a:ext uri="{FF2B5EF4-FFF2-40B4-BE49-F238E27FC236}">
                  <a16:creationId xmlns:a16="http://schemas.microsoft.com/office/drawing/2014/main" id="{DBD02DAB-BFBE-49FF-81C9-361017CB2530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 16">
              <a:extLst>
                <a:ext uri="{FF2B5EF4-FFF2-40B4-BE49-F238E27FC236}">
                  <a16:creationId xmlns:a16="http://schemas.microsoft.com/office/drawing/2014/main" id="{2B49E4A1-3220-4FD7-A490-0A9409237762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7">
              <a:extLst>
                <a:ext uri="{FF2B5EF4-FFF2-40B4-BE49-F238E27FC236}">
                  <a16:creationId xmlns:a16="http://schemas.microsoft.com/office/drawing/2014/main" id="{D6D90CF5-9169-4B6E-8B48-6A133173B1FC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8">
              <a:extLst>
                <a:ext uri="{FF2B5EF4-FFF2-40B4-BE49-F238E27FC236}">
                  <a16:creationId xmlns:a16="http://schemas.microsoft.com/office/drawing/2014/main" id="{9C113D2E-07CB-4E26-9D23-6E4C208C33AB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9">
              <a:extLst>
                <a:ext uri="{FF2B5EF4-FFF2-40B4-BE49-F238E27FC236}">
                  <a16:creationId xmlns:a16="http://schemas.microsoft.com/office/drawing/2014/main" id="{29011A50-B18A-44E0-AD4A-230E14542BA9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20">
              <a:extLst>
                <a:ext uri="{FF2B5EF4-FFF2-40B4-BE49-F238E27FC236}">
                  <a16:creationId xmlns:a16="http://schemas.microsoft.com/office/drawing/2014/main" id="{2D9A85C6-8524-4D3D-A425-46ADA96F7DD3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21">
              <a:extLst>
                <a:ext uri="{FF2B5EF4-FFF2-40B4-BE49-F238E27FC236}">
                  <a16:creationId xmlns:a16="http://schemas.microsoft.com/office/drawing/2014/main" id="{8F67FB05-79E7-489C-A15D-775C2E93ACBC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22">
              <a:extLst>
                <a:ext uri="{FF2B5EF4-FFF2-40B4-BE49-F238E27FC236}">
                  <a16:creationId xmlns:a16="http://schemas.microsoft.com/office/drawing/2014/main" id="{293C4C2B-B553-4492-A3C0-9CAD77108DE5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23">
              <a:extLst>
                <a:ext uri="{FF2B5EF4-FFF2-40B4-BE49-F238E27FC236}">
                  <a16:creationId xmlns:a16="http://schemas.microsoft.com/office/drawing/2014/main" id="{451F8E19-6F3D-4F85-8D86-FDB725952DBB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24">
              <a:extLst>
                <a:ext uri="{FF2B5EF4-FFF2-40B4-BE49-F238E27FC236}">
                  <a16:creationId xmlns:a16="http://schemas.microsoft.com/office/drawing/2014/main" id="{73C4A49B-1837-4BB4-B335-82BE5D843115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5">
              <a:extLst>
                <a:ext uri="{FF2B5EF4-FFF2-40B4-BE49-F238E27FC236}">
                  <a16:creationId xmlns:a16="http://schemas.microsoft.com/office/drawing/2014/main" id="{4F431467-74B4-4DE5-B4F1-5FE03DCA20B2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26">
              <a:extLst>
                <a:ext uri="{FF2B5EF4-FFF2-40B4-BE49-F238E27FC236}">
                  <a16:creationId xmlns:a16="http://schemas.microsoft.com/office/drawing/2014/main" id="{F6FD031D-7F88-4ADF-B2AB-1475549D2677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7">
              <a:extLst>
                <a:ext uri="{FF2B5EF4-FFF2-40B4-BE49-F238E27FC236}">
                  <a16:creationId xmlns:a16="http://schemas.microsoft.com/office/drawing/2014/main" id="{1AAE004C-BA49-4241-AF70-2AC046236E1A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8">
              <a:extLst>
                <a:ext uri="{FF2B5EF4-FFF2-40B4-BE49-F238E27FC236}">
                  <a16:creationId xmlns:a16="http://schemas.microsoft.com/office/drawing/2014/main" id="{A2E932D0-CE47-4A6A-BDF6-ECF068DF8933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9">
              <a:extLst>
                <a:ext uri="{FF2B5EF4-FFF2-40B4-BE49-F238E27FC236}">
                  <a16:creationId xmlns:a16="http://schemas.microsoft.com/office/drawing/2014/main" id="{47479BD8-2F9B-4791-B4C7-3B3280FB1FCE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30">
              <a:extLst>
                <a:ext uri="{FF2B5EF4-FFF2-40B4-BE49-F238E27FC236}">
                  <a16:creationId xmlns:a16="http://schemas.microsoft.com/office/drawing/2014/main" id="{B5E317EC-6CCD-47EF-B21A-3038BF440531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31">
              <a:extLst>
                <a:ext uri="{FF2B5EF4-FFF2-40B4-BE49-F238E27FC236}">
                  <a16:creationId xmlns:a16="http://schemas.microsoft.com/office/drawing/2014/main" id="{49E983BE-DD4F-4273-A96C-2EBD7E1D003C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32">
              <a:extLst>
                <a:ext uri="{FF2B5EF4-FFF2-40B4-BE49-F238E27FC236}">
                  <a16:creationId xmlns:a16="http://schemas.microsoft.com/office/drawing/2014/main" id="{99309577-32CA-408A-905E-0662C9672E1C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33">
              <a:extLst>
                <a:ext uri="{FF2B5EF4-FFF2-40B4-BE49-F238E27FC236}">
                  <a16:creationId xmlns:a16="http://schemas.microsoft.com/office/drawing/2014/main" id="{7D6C8F99-4DF5-4E2D-A004-1C0DF019A5FC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4">
              <a:extLst>
                <a:ext uri="{FF2B5EF4-FFF2-40B4-BE49-F238E27FC236}">
                  <a16:creationId xmlns:a16="http://schemas.microsoft.com/office/drawing/2014/main" id="{24574269-F266-4C00-B6FD-F9C4324A765D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5">
              <a:extLst>
                <a:ext uri="{FF2B5EF4-FFF2-40B4-BE49-F238E27FC236}">
                  <a16:creationId xmlns:a16="http://schemas.microsoft.com/office/drawing/2014/main" id="{27083AD3-9EBF-42D6-9B2B-F4155679A28C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6">
              <a:extLst>
                <a:ext uri="{FF2B5EF4-FFF2-40B4-BE49-F238E27FC236}">
                  <a16:creationId xmlns:a16="http://schemas.microsoft.com/office/drawing/2014/main" id="{A3517B4D-B2B0-41A3-B9E2-87DCBA20A317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7">
              <a:extLst>
                <a:ext uri="{FF2B5EF4-FFF2-40B4-BE49-F238E27FC236}">
                  <a16:creationId xmlns:a16="http://schemas.microsoft.com/office/drawing/2014/main" id="{CED5F82E-5EA9-45EF-B9C0-1A7827E123B4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8">
              <a:extLst>
                <a:ext uri="{FF2B5EF4-FFF2-40B4-BE49-F238E27FC236}">
                  <a16:creationId xmlns:a16="http://schemas.microsoft.com/office/drawing/2014/main" id="{3BC6CD4F-A448-4FD8-9CC7-52740E32F363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9">
              <a:extLst>
                <a:ext uri="{FF2B5EF4-FFF2-40B4-BE49-F238E27FC236}">
                  <a16:creationId xmlns:a16="http://schemas.microsoft.com/office/drawing/2014/main" id="{0BD8B7D5-66C5-4137-9570-8495BF859125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40">
              <a:extLst>
                <a:ext uri="{FF2B5EF4-FFF2-40B4-BE49-F238E27FC236}">
                  <a16:creationId xmlns:a16="http://schemas.microsoft.com/office/drawing/2014/main" id="{862CCAB0-925F-4F16-A699-D44C1C88782B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41">
              <a:extLst>
                <a:ext uri="{FF2B5EF4-FFF2-40B4-BE49-F238E27FC236}">
                  <a16:creationId xmlns:a16="http://schemas.microsoft.com/office/drawing/2014/main" id="{5447127D-3BEB-4D5D-8825-89C715795D34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42">
              <a:extLst>
                <a:ext uri="{FF2B5EF4-FFF2-40B4-BE49-F238E27FC236}">
                  <a16:creationId xmlns:a16="http://schemas.microsoft.com/office/drawing/2014/main" id="{B22C6778-C17A-4E27-9186-CFD519F34EE7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43">
              <a:extLst>
                <a:ext uri="{FF2B5EF4-FFF2-40B4-BE49-F238E27FC236}">
                  <a16:creationId xmlns:a16="http://schemas.microsoft.com/office/drawing/2014/main" id="{AF30EEB2-4E4E-4DB2-ADFB-BA78E255B893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44">
              <a:extLst>
                <a:ext uri="{FF2B5EF4-FFF2-40B4-BE49-F238E27FC236}">
                  <a16:creationId xmlns:a16="http://schemas.microsoft.com/office/drawing/2014/main" id="{6A8C050E-B3A6-42FA-8A1C-0C820F534AF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45">
              <a:extLst>
                <a:ext uri="{FF2B5EF4-FFF2-40B4-BE49-F238E27FC236}">
                  <a16:creationId xmlns:a16="http://schemas.microsoft.com/office/drawing/2014/main" id="{9C2646CC-D12C-42C9-B46F-A33EA3A42E1E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6">
              <a:extLst>
                <a:ext uri="{FF2B5EF4-FFF2-40B4-BE49-F238E27FC236}">
                  <a16:creationId xmlns:a16="http://schemas.microsoft.com/office/drawing/2014/main" id="{00A264E5-D697-48C4-A858-D05719608B6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7">
              <a:extLst>
                <a:ext uri="{FF2B5EF4-FFF2-40B4-BE49-F238E27FC236}">
                  <a16:creationId xmlns:a16="http://schemas.microsoft.com/office/drawing/2014/main" id="{962380DE-F8CA-4A57-B374-4F9FC5A99C4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8">
              <a:extLst>
                <a:ext uri="{FF2B5EF4-FFF2-40B4-BE49-F238E27FC236}">
                  <a16:creationId xmlns:a16="http://schemas.microsoft.com/office/drawing/2014/main" id="{90EC468E-7707-445F-A0B6-326594EA6C09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9">
              <a:extLst>
                <a:ext uri="{FF2B5EF4-FFF2-40B4-BE49-F238E27FC236}">
                  <a16:creationId xmlns:a16="http://schemas.microsoft.com/office/drawing/2014/main" id="{31C1C98D-3B74-44CB-9B12-A01B26379528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50">
              <a:extLst>
                <a:ext uri="{FF2B5EF4-FFF2-40B4-BE49-F238E27FC236}">
                  <a16:creationId xmlns:a16="http://schemas.microsoft.com/office/drawing/2014/main" id="{EF2BEA59-B0D7-49A1-A4D8-D1CB65074B95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51">
              <a:extLst>
                <a:ext uri="{FF2B5EF4-FFF2-40B4-BE49-F238E27FC236}">
                  <a16:creationId xmlns:a16="http://schemas.microsoft.com/office/drawing/2014/main" id="{B5988F51-64D0-4D0E-B898-CE10DD9C93BB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52">
              <a:extLst>
                <a:ext uri="{FF2B5EF4-FFF2-40B4-BE49-F238E27FC236}">
                  <a16:creationId xmlns:a16="http://schemas.microsoft.com/office/drawing/2014/main" id="{99D4ADC0-AC30-4AED-BA23-23E21B42160C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3">
              <a:extLst>
                <a:ext uri="{FF2B5EF4-FFF2-40B4-BE49-F238E27FC236}">
                  <a16:creationId xmlns:a16="http://schemas.microsoft.com/office/drawing/2014/main" id="{CF63AC72-AF08-4A0C-90FC-C751B11E8EC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4">
              <a:extLst>
                <a:ext uri="{FF2B5EF4-FFF2-40B4-BE49-F238E27FC236}">
                  <a16:creationId xmlns:a16="http://schemas.microsoft.com/office/drawing/2014/main" id="{2674A9BA-66F3-43B8-A1B9-4DB02F581D7A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5">
              <a:extLst>
                <a:ext uri="{FF2B5EF4-FFF2-40B4-BE49-F238E27FC236}">
                  <a16:creationId xmlns:a16="http://schemas.microsoft.com/office/drawing/2014/main" id="{131E916B-9E75-4F90-B998-A8AAA4C36FD1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6">
              <a:extLst>
                <a:ext uri="{FF2B5EF4-FFF2-40B4-BE49-F238E27FC236}">
                  <a16:creationId xmlns:a16="http://schemas.microsoft.com/office/drawing/2014/main" id="{266ACEC5-4599-4AC3-A569-FB42BC6FB53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7">
              <a:extLst>
                <a:ext uri="{FF2B5EF4-FFF2-40B4-BE49-F238E27FC236}">
                  <a16:creationId xmlns:a16="http://schemas.microsoft.com/office/drawing/2014/main" id="{F7984DE3-DFE5-45E6-B741-1C209D197AF3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8">
              <a:extLst>
                <a:ext uri="{FF2B5EF4-FFF2-40B4-BE49-F238E27FC236}">
                  <a16:creationId xmlns:a16="http://schemas.microsoft.com/office/drawing/2014/main" id="{DFFC5546-A71F-4A14-99F6-70ECD0358F33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9">
              <a:extLst>
                <a:ext uri="{FF2B5EF4-FFF2-40B4-BE49-F238E27FC236}">
                  <a16:creationId xmlns:a16="http://schemas.microsoft.com/office/drawing/2014/main" id="{16D1ECA9-21C6-47A3-95E1-9360EE73DDB6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60">
              <a:extLst>
                <a:ext uri="{FF2B5EF4-FFF2-40B4-BE49-F238E27FC236}">
                  <a16:creationId xmlns:a16="http://schemas.microsoft.com/office/drawing/2014/main" id="{C92EE3D2-A6B3-4DC9-81F7-72F1E726F596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61">
              <a:extLst>
                <a:ext uri="{FF2B5EF4-FFF2-40B4-BE49-F238E27FC236}">
                  <a16:creationId xmlns:a16="http://schemas.microsoft.com/office/drawing/2014/main" id="{29EA95C9-2818-4BCD-9B19-40E66807906D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62">
              <a:extLst>
                <a:ext uri="{FF2B5EF4-FFF2-40B4-BE49-F238E27FC236}">
                  <a16:creationId xmlns:a16="http://schemas.microsoft.com/office/drawing/2014/main" id="{276F41B8-E422-48EE-A1D8-BDABAE09AA48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63">
              <a:extLst>
                <a:ext uri="{FF2B5EF4-FFF2-40B4-BE49-F238E27FC236}">
                  <a16:creationId xmlns:a16="http://schemas.microsoft.com/office/drawing/2014/main" id="{532E1367-60BA-4382-80A1-215EBB448320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64">
              <a:extLst>
                <a:ext uri="{FF2B5EF4-FFF2-40B4-BE49-F238E27FC236}">
                  <a16:creationId xmlns:a16="http://schemas.microsoft.com/office/drawing/2014/main" id="{E543B2A7-D7C9-4E7A-9AD0-4C67E3263C0A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65">
              <a:extLst>
                <a:ext uri="{FF2B5EF4-FFF2-40B4-BE49-F238E27FC236}">
                  <a16:creationId xmlns:a16="http://schemas.microsoft.com/office/drawing/2014/main" id="{D7F76879-F298-478B-86A4-6388CE6B17FE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66">
              <a:extLst>
                <a:ext uri="{FF2B5EF4-FFF2-40B4-BE49-F238E27FC236}">
                  <a16:creationId xmlns:a16="http://schemas.microsoft.com/office/drawing/2014/main" id="{8E4A4F3A-87F4-4CC9-AA07-3CB215C931C6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7">
              <a:extLst>
                <a:ext uri="{FF2B5EF4-FFF2-40B4-BE49-F238E27FC236}">
                  <a16:creationId xmlns:a16="http://schemas.microsoft.com/office/drawing/2014/main" id="{C4FBF0E8-3FBE-4B54-8BF8-A9EB82617426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8">
              <a:extLst>
                <a:ext uri="{FF2B5EF4-FFF2-40B4-BE49-F238E27FC236}">
                  <a16:creationId xmlns:a16="http://schemas.microsoft.com/office/drawing/2014/main" id="{4D23A4DA-34A5-4662-A7CF-3C3D2291BBDE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9">
              <a:extLst>
                <a:ext uri="{FF2B5EF4-FFF2-40B4-BE49-F238E27FC236}">
                  <a16:creationId xmlns:a16="http://schemas.microsoft.com/office/drawing/2014/main" id="{B10F8B23-175C-4F84-9C0F-FCA725EF8900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70">
              <a:extLst>
                <a:ext uri="{FF2B5EF4-FFF2-40B4-BE49-F238E27FC236}">
                  <a16:creationId xmlns:a16="http://schemas.microsoft.com/office/drawing/2014/main" id="{AC2A2E11-E993-4717-AA71-46160122F887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71">
              <a:extLst>
                <a:ext uri="{FF2B5EF4-FFF2-40B4-BE49-F238E27FC236}">
                  <a16:creationId xmlns:a16="http://schemas.microsoft.com/office/drawing/2014/main" id="{BB6E16F5-290C-4DE4-97EE-C5B366E9B3D5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72">
              <a:extLst>
                <a:ext uri="{FF2B5EF4-FFF2-40B4-BE49-F238E27FC236}">
                  <a16:creationId xmlns:a16="http://schemas.microsoft.com/office/drawing/2014/main" id="{152D8C23-611F-48E7-8D5E-D353A934EC7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73">
              <a:extLst>
                <a:ext uri="{FF2B5EF4-FFF2-40B4-BE49-F238E27FC236}">
                  <a16:creationId xmlns:a16="http://schemas.microsoft.com/office/drawing/2014/main" id="{C07B3B2C-3E3B-4C01-9237-6885EB1AC46C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74">
              <a:extLst>
                <a:ext uri="{FF2B5EF4-FFF2-40B4-BE49-F238E27FC236}">
                  <a16:creationId xmlns:a16="http://schemas.microsoft.com/office/drawing/2014/main" id="{FEE1FEB4-A3C8-4BD4-8A92-BC57B4A088B0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id="{58A887D5-88A7-4D29-A6E7-A53142F0DD16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id="{06E673A7-829E-451F-89C2-89496226F80E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id="{376534A9-55C0-4C8E-98C4-E25D650E9BB4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id="{02FB5867-FD50-4A98-9517-031B48E4A8BC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id="{B69598CD-5D90-4EBB-9428-5155BA122B93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id="{4BA8936D-F019-494C-B58C-9C05CD8858F7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81">
              <a:extLst>
                <a:ext uri="{FF2B5EF4-FFF2-40B4-BE49-F238E27FC236}">
                  <a16:creationId xmlns:a16="http://schemas.microsoft.com/office/drawing/2014/main" id="{3B1F45E7-ABEA-4BBC-B518-603B08BFDD65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82">
              <a:extLst>
                <a:ext uri="{FF2B5EF4-FFF2-40B4-BE49-F238E27FC236}">
                  <a16:creationId xmlns:a16="http://schemas.microsoft.com/office/drawing/2014/main" id="{0BDE22FC-0491-4D05-957B-76767B8BD9A9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3">
              <a:extLst>
                <a:ext uri="{FF2B5EF4-FFF2-40B4-BE49-F238E27FC236}">
                  <a16:creationId xmlns:a16="http://schemas.microsoft.com/office/drawing/2014/main" id="{705DB694-E3CB-470B-8D0B-23026C9A6138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4">
              <a:extLst>
                <a:ext uri="{FF2B5EF4-FFF2-40B4-BE49-F238E27FC236}">
                  <a16:creationId xmlns:a16="http://schemas.microsoft.com/office/drawing/2014/main" id="{FF737363-7273-4131-A21F-FBB5F8C25A42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85">
              <a:extLst>
                <a:ext uri="{FF2B5EF4-FFF2-40B4-BE49-F238E27FC236}">
                  <a16:creationId xmlns:a16="http://schemas.microsoft.com/office/drawing/2014/main" id="{337744A6-0AE7-4659-9ABE-4EC2A9B5B237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86">
              <a:extLst>
                <a:ext uri="{FF2B5EF4-FFF2-40B4-BE49-F238E27FC236}">
                  <a16:creationId xmlns:a16="http://schemas.microsoft.com/office/drawing/2014/main" id="{B162763B-5B29-4C97-A809-7709F1270F1D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7">
              <a:extLst>
                <a:ext uri="{FF2B5EF4-FFF2-40B4-BE49-F238E27FC236}">
                  <a16:creationId xmlns:a16="http://schemas.microsoft.com/office/drawing/2014/main" id="{EC43ACDA-34DA-499E-86A1-EDCEF5E9F139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8">
              <a:extLst>
                <a:ext uri="{FF2B5EF4-FFF2-40B4-BE49-F238E27FC236}">
                  <a16:creationId xmlns:a16="http://schemas.microsoft.com/office/drawing/2014/main" id="{1BFF2639-6AE2-4429-9BBA-53E8E0F2458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9">
              <a:extLst>
                <a:ext uri="{FF2B5EF4-FFF2-40B4-BE49-F238E27FC236}">
                  <a16:creationId xmlns:a16="http://schemas.microsoft.com/office/drawing/2014/main" id="{79D0CBC2-C4B1-4B5B-B525-A71C3581C976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0">
              <a:extLst>
                <a:ext uri="{FF2B5EF4-FFF2-40B4-BE49-F238E27FC236}">
                  <a16:creationId xmlns:a16="http://schemas.microsoft.com/office/drawing/2014/main" id="{81358D4E-AD46-4191-9DFD-A0C6BAD12E15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91">
              <a:extLst>
                <a:ext uri="{FF2B5EF4-FFF2-40B4-BE49-F238E27FC236}">
                  <a16:creationId xmlns:a16="http://schemas.microsoft.com/office/drawing/2014/main" id="{DADFD4D8-2CE1-4A6B-A536-F352C0C16B43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92">
              <a:extLst>
                <a:ext uri="{FF2B5EF4-FFF2-40B4-BE49-F238E27FC236}">
                  <a16:creationId xmlns:a16="http://schemas.microsoft.com/office/drawing/2014/main" id="{C8E0FFDD-4A14-4A82-A1B8-D89C0FBE4C56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3">
              <a:extLst>
                <a:ext uri="{FF2B5EF4-FFF2-40B4-BE49-F238E27FC236}">
                  <a16:creationId xmlns:a16="http://schemas.microsoft.com/office/drawing/2014/main" id="{8871EBFF-FECE-4702-8B95-272AAB701FE7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94">
              <a:extLst>
                <a:ext uri="{FF2B5EF4-FFF2-40B4-BE49-F238E27FC236}">
                  <a16:creationId xmlns:a16="http://schemas.microsoft.com/office/drawing/2014/main" id="{6E4B1F56-538C-4485-924B-2F3140BAE5B3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95">
              <a:extLst>
                <a:ext uri="{FF2B5EF4-FFF2-40B4-BE49-F238E27FC236}">
                  <a16:creationId xmlns:a16="http://schemas.microsoft.com/office/drawing/2014/main" id="{DF1CE1EE-EBEA-48C7-AF2C-5B22E6E44090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96">
              <a:extLst>
                <a:ext uri="{FF2B5EF4-FFF2-40B4-BE49-F238E27FC236}">
                  <a16:creationId xmlns:a16="http://schemas.microsoft.com/office/drawing/2014/main" id="{D8F30501-DA66-4EC8-BB32-1D63BCEE4ECC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7">
              <a:extLst>
                <a:ext uri="{FF2B5EF4-FFF2-40B4-BE49-F238E27FC236}">
                  <a16:creationId xmlns:a16="http://schemas.microsoft.com/office/drawing/2014/main" id="{7AAD7052-8DAC-4F4A-BBC3-98A5DA9F01CF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8">
              <a:extLst>
                <a:ext uri="{FF2B5EF4-FFF2-40B4-BE49-F238E27FC236}">
                  <a16:creationId xmlns:a16="http://schemas.microsoft.com/office/drawing/2014/main" id="{50674206-543C-4948-8096-FB08E034DA3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9">
              <a:extLst>
                <a:ext uri="{FF2B5EF4-FFF2-40B4-BE49-F238E27FC236}">
                  <a16:creationId xmlns:a16="http://schemas.microsoft.com/office/drawing/2014/main" id="{D605E4C5-D8DA-4846-BAF5-B6B612CDD12C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100">
              <a:extLst>
                <a:ext uri="{FF2B5EF4-FFF2-40B4-BE49-F238E27FC236}">
                  <a16:creationId xmlns:a16="http://schemas.microsoft.com/office/drawing/2014/main" id="{361C1C54-61FA-4D2E-8D32-AC2038C5B0FE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101">
              <a:extLst>
                <a:ext uri="{FF2B5EF4-FFF2-40B4-BE49-F238E27FC236}">
                  <a16:creationId xmlns:a16="http://schemas.microsoft.com/office/drawing/2014/main" id="{E131B0AC-8B8F-4F34-8EEE-B8BCFDB6B3F5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102">
              <a:extLst>
                <a:ext uri="{FF2B5EF4-FFF2-40B4-BE49-F238E27FC236}">
                  <a16:creationId xmlns:a16="http://schemas.microsoft.com/office/drawing/2014/main" id="{405B305D-0E31-44D2-B538-B7B85EBBA46E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103">
              <a:extLst>
                <a:ext uri="{FF2B5EF4-FFF2-40B4-BE49-F238E27FC236}">
                  <a16:creationId xmlns:a16="http://schemas.microsoft.com/office/drawing/2014/main" id="{25A057B1-B515-4E9E-8CA1-EBE7E1CFD4BA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104">
              <a:extLst>
                <a:ext uri="{FF2B5EF4-FFF2-40B4-BE49-F238E27FC236}">
                  <a16:creationId xmlns:a16="http://schemas.microsoft.com/office/drawing/2014/main" id="{7B50C8EC-393D-40A2-91A7-4DA227A792B9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105">
              <a:extLst>
                <a:ext uri="{FF2B5EF4-FFF2-40B4-BE49-F238E27FC236}">
                  <a16:creationId xmlns:a16="http://schemas.microsoft.com/office/drawing/2014/main" id="{3D38C34B-DE0D-4EC1-99FE-ABDCBA137060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106">
              <a:extLst>
                <a:ext uri="{FF2B5EF4-FFF2-40B4-BE49-F238E27FC236}">
                  <a16:creationId xmlns:a16="http://schemas.microsoft.com/office/drawing/2014/main" id="{24D6E8D8-673E-400C-A909-9DF1396EED66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7">
              <a:extLst>
                <a:ext uri="{FF2B5EF4-FFF2-40B4-BE49-F238E27FC236}">
                  <a16:creationId xmlns:a16="http://schemas.microsoft.com/office/drawing/2014/main" id="{E40AAA52-8A19-4FD9-990B-2FEDE657E7D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8">
              <a:extLst>
                <a:ext uri="{FF2B5EF4-FFF2-40B4-BE49-F238E27FC236}">
                  <a16:creationId xmlns:a16="http://schemas.microsoft.com/office/drawing/2014/main" id="{00FEC1CE-A47E-4CCB-8D5A-79A5968C60CE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11">
              <a:extLst>
                <a:ext uri="{FF2B5EF4-FFF2-40B4-BE49-F238E27FC236}">
                  <a16:creationId xmlns:a16="http://schemas.microsoft.com/office/drawing/2014/main" id="{EEC990FF-CAAB-4A95-83D3-C8A88300958B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12">
              <a:extLst>
                <a:ext uri="{FF2B5EF4-FFF2-40B4-BE49-F238E27FC236}">
                  <a16:creationId xmlns:a16="http://schemas.microsoft.com/office/drawing/2014/main" id="{B39B02FA-DF4B-4C16-A494-3E6DBA9EC61C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13">
              <a:extLst>
                <a:ext uri="{FF2B5EF4-FFF2-40B4-BE49-F238E27FC236}">
                  <a16:creationId xmlns:a16="http://schemas.microsoft.com/office/drawing/2014/main" id="{EB0B8F3E-2729-498F-A3CB-72D9B09F733D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14">
              <a:extLst>
                <a:ext uri="{FF2B5EF4-FFF2-40B4-BE49-F238E27FC236}">
                  <a16:creationId xmlns:a16="http://schemas.microsoft.com/office/drawing/2014/main" id="{D743FC4C-1F4F-4510-83CD-D8E4784BA05F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15">
              <a:extLst>
                <a:ext uri="{FF2B5EF4-FFF2-40B4-BE49-F238E27FC236}">
                  <a16:creationId xmlns:a16="http://schemas.microsoft.com/office/drawing/2014/main" id="{3908BF7E-8B67-4C78-978A-5CB3021E73F0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16">
              <a:extLst>
                <a:ext uri="{FF2B5EF4-FFF2-40B4-BE49-F238E27FC236}">
                  <a16:creationId xmlns:a16="http://schemas.microsoft.com/office/drawing/2014/main" id="{92EE79E0-665D-427D-AD15-7151C5659B40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17">
              <a:extLst>
                <a:ext uri="{FF2B5EF4-FFF2-40B4-BE49-F238E27FC236}">
                  <a16:creationId xmlns:a16="http://schemas.microsoft.com/office/drawing/2014/main" id="{7D5FBF34-FF88-407A-A36B-CFA1F7FD32D3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18">
              <a:extLst>
                <a:ext uri="{FF2B5EF4-FFF2-40B4-BE49-F238E27FC236}">
                  <a16:creationId xmlns:a16="http://schemas.microsoft.com/office/drawing/2014/main" id="{1E1654D4-D1DE-43EB-9113-C34432BF626D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19">
              <a:extLst>
                <a:ext uri="{FF2B5EF4-FFF2-40B4-BE49-F238E27FC236}">
                  <a16:creationId xmlns:a16="http://schemas.microsoft.com/office/drawing/2014/main" id="{D0144322-1D63-4601-B945-7C7651481EDB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23">
              <a:extLst>
                <a:ext uri="{FF2B5EF4-FFF2-40B4-BE49-F238E27FC236}">
                  <a16:creationId xmlns:a16="http://schemas.microsoft.com/office/drawing/2014/main" id="{BF22EC42-C3AE-4D96-BBFB-CB74C55EDC3C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24">
              <a:extLst>
                <a:ext uri="{FF2B5EF4-FFF2-40B4-BE49-F238E27FC236}">
                  <a16:creationId xmlns:a16="http://schemas.microsoft.com/office/drawing/2014/main" id="{FA90C9DC-70F5-4C24-8A03-EC3C36EAEDCF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25">
              <a:extLst>
                <a:ext uri="{FF2B5EF4-FFF2-40B4-BE49-F238E27FC236}">
                  <a16:creationId xmlns:a16="http://schemas.microsoft.com/office/drawing/2014/main" id="{2ABDFD41-DC21-4299-8910-ABDA5328C5DA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26">
              <a:extLst>
                <a:ext uri="{FF2B5EF4-FFF2-40B4-BE49-F238E27FC236}">
                  <a16:creationId xmlns:a16="http://schemas.microsoft.com/office/drawing/2014/main" id="{E6DCCB0C-41E6-4963-AFCA-2B75F5C920E1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27">
              <a:extLst>
                <a:ext uri="{FF2B5EF4-FFF2-40B4-BE49-F238E27FC236}">
                  <a16:creationId xmlns:a16="http://schemas.microsoft.com/office/drawing/2014/main" id="{C7CCEC9B-B330-45E6-B32A-29A77CBC5DCC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28">
              <a:extLst>
                <a:ext uri="{FF2B5EF4-FFF2-40B4-BE49-F238E27FC236}">
                  <a16:creationId xmlns:a16="http://schemas.microsoft.com/office/drawing/2014/main" id="{E7FC1F61-8CF9-4F23-BB22-D5FDC107C9C5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29">
              <a:extLst>
                <a:ext uri="{FF2B5EF4-FFF2-40B4-BE49-F238E27FC236}">
                  <a16:creationId xmlns:a16="http://schemas.microsoft.com/office/drawing/2014/main" id="{96C24ADF-58E9-4767-AFAF-B2C71B5A920C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30">
              <a:extLst>
                <a:ext uri="{FF2B5EF4-FFF2-40B4-BE49-F238E27FC236}">
                  <a16:creationId xmlns:a16="http://schemas.microsoft.com/office/drawing/2014/main" id="{E5DCCBF6-7C08-4806-AB35-10009BD31975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35">
              <a:extLst>
                <a:ext uri="{FF2B5EF4-FFF2-40B4-BE49-F238E27FC236}">
                  <a16:creationId xmlns:a16="http://schemas.microsoft.com/office/drawing/2014/main" id="{004B302D-C586-4F94-B460-C60296F31A2F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36">
              <a:extLst>
                <a:ext uri="{FF2B5EF4-FFF2-40B4-BE49-F238E27FC236}">
                  <a16:creationId xmlns:a16="http://schemas.microsoft.com/office/drawing/2014/main" id="{4243D839-8699-4C5F-911D-F769CE3F7EDA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37">
              <a:extLst>
                <a:ext uri="{FF2B5EF4-FFF2-40B4-BE49-F238E27FC236}">
                  <a16:creationId xmlns:a16="http://schemas.microsoft.com/office/drawing/2014/main" id="{7FA09CD1-6A5C-40E1-96B2-4B80A473DA2C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38">
              <a:extLst>
                <a:ext uri="{FF2B5EF4-FFF2-40B4-BE49-F238E27FC236}">
                  <a16:creationId xmlns:a16="http://schemas.microsoft.com/office/drawing/2014/main" id="{A1582CB7-2F53-44BF-99EC-77584FA79168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39">
              <a:extLst>
                <a:ext uri="{FF2B5EF4-FFF2-40B4-BE49-F238E27FC236}">
                  <a16:creationId xmlns:a16="http://schemas.microsoft.com/office/drawing/2014/main" id="{45A25590-631C-4662-AA9D-128A6660CC6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40">
              <a:extLst>
                <a:ext uri="{FF2B5EF4-FFF2-40B4-BE49-F238E27FC236}">
                  <a16:creationId xmlns:a16="http://schemas.microsoft.com/office/drawing/2014/main" id="{08B180A9-0BAC-4073-8476-E55163CC4688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48">
              <a:extLst>
                <a:ext uri="{FF2B5EF4-FFF2-40B4-BE49-F238E27FC236}">
                  <a16:creationId xmlns:a16="http://schemas.microsoft.com/office/drawing/2014/main" id="{EA9F4D33-D80A-4009-B352-CB9148E34165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49">
              <a:extLst>
                <a:ext uri="{FF2B5EF4-FFF2-40B4-BE49-F238E27FC236}">
                  <a16:creationId xmlns:a16="http://schemas.microsoft.com/office/drawing/2014/main" id="{72508F14-FDD0-4234-9704-F8514C7FA3A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50">
              <a:extLst>
                <a:ext uri="{FF2B5EF4-FFF2-40B4-BE49-F238E27FC236}">
                  <a16:creationId xmlns:a16="http://schemas.microsoft.com/office/drawing/2014/main" id="{5AE1041B-FEED-4C3B-8E45-7553F9BA7FDA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60">
              <a:extLst>
                <a:ext uri="{FF2B5EF4-FFF2-40B4-BE49-F238E27FC236}">
                  <a16:creationId xmlns:a16="http://schemas.microsoft.com/office/drawing/2014/main" id="{3DF40CF6-3CC8-4F4D-A876-66BCF3AF4EC5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95629548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темный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roup 223">
            <a:extLst>
              <a:ext uri="{FF2B5EF4-FFF2-40B4-BE49-F238E27FC236}">
                <a16:creationId xmlns:a16="http://schemas.microsoft.com/office/drawing/2014/main" id="{47B55368-67F1-4E7B-82C7-9FD0E40AD499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15" name="Полилиния 10">
              <a:extLst>
                <a:ext uri="{FF2B5EF4-FFF2-40B4-BE49-F238E27FC236}">
                  <a16:creationId xmlns:a16="http://schemas.microsoft.com/office/drawing/2014/main" id="{B4C21A7E-52C7-4F65-BFEA-8AF07F44F7B9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1">
              <a:extLst>
                <a:ext uri="{FF2B5EF4-FFF2-40B4-BE49-F238E27FC236}">
                  <a16:creationId xmlns:a16="http://schemas.microsoft.com/office/drawing/2014/main" id="{5A7878D2-DF01-4098-B913-3F0668216BFF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2">
              <a:extLst>
                <a:ext uri="{FF2B5EF4-FFF2-40B4-BE49-F238E27FC236}">
                  <a16:creationId xmlns:a16="http://schemas.microsoft.com/office/drawing/2014/main" id="{7176BE4A-AD11-498E-B93B-FBCB7AB4352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3">
              <a:extLst>
                <a:ext uri="{FF2B5EF4-FFF2-40B4-BE49-F238E27FC236}">
                  <a16:creationId xmlns:a16="http://schemas.microsoft.com/office/drawing/2014/main" id="{BC544501-18A3-40F1-8FEB-3EC04DBEDEC0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4">
              <a:extLst>
                <a:ext uri="{FF2B5EF4-FFF2-40B4-BE49-F238E27FC236}">
                  <a16:creationId xmlns:a16="http://schemas.microsoft.com/office/drawing/2014/main" id="{131F6C61-7D47-45A4-A80C-0DB0757AE8B9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5">
              <a:extLst>
                <a:ext uri="{FF2B5EF4-FFF2-40B4-BE49-F238E27FC236}">
                  <a16:creationId xmlns:a16="http://schemas.microsoft.com/office/drawing/2014/main" id="{CB5F24FC-6E13-4750-8790-083336E4B406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16">
              <a:extLst>
                <a:ext uri="{FF2B5EF4-FFF2-40B4-BE49-F238E27FC236}">
                  <a16:creationId xmlns:a16="http://schemas.microsoft.com/office/drawing/2014/main" id="{EB47CFF2-3A11-42AB-9B82-F57329B82D0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7">
              <a:extLst>
                <a:ext uri="{FF2B5EF4-FFF2-40B4-BE49-F238E27FC236}">
                  <a16:creationId xmlns:a16="http://schemas.microsoft.com/office/drawing/2014/main" id="{C6A98CB0-78F1-4F32-B158-E3B0D75948D4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8">
              <a:extLst>
                <a:ext uri="{FF2B5EF4-FFF2-40B4-BE49-F238E27FC236}">
                  <a16:creationId xmlns:a16="http://schemas.microsoft.com/office/drawing/2014/main" id="{C96BFAFB-22E2-4E11-9B48-53850292C7F7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9">
              <a:extLst>
                <a:ext uri="{FF2B5EF4-FFF2-40B4-BE49-F238E27FC236}">
                  <a16:creationId xmlns:a16="http://schemas.microsoft.com/office/drawing/2014/main" id="{C74A90DB-0557-4F05-8E7C-CC3066AAFDB6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0">
              <a:extLst>
                <a:ext uri="{FF2B5EF4-FFF2-40B4-BE49-F238E27FC236}">
                  <a16:creationId xmlns:a16="http://schemas.microsoft.com/office/drawing/2014/main" id="{54F9D64B-6898-4338-90A9-F6376585CCF0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1">
              <a:extLst>
                <a:ext uri="{FF2B5EF4-FFF2-40B4-BE49-F238E27FC236}">
                  <a16:creationId xmlns:a16="http://schemas.microsoft.com/office/drawing/2014/main" id="{69D6618F-ABA9-4656-85F7-D24352826613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2">
              <a:extLst>
                <a:ext uri="{FF2B5EF4-FFF2-40B4-BE49-F238E27FC236}">
                  <a16:creationId xmlns:a16="http://schemas.microsoft.com/office/drawing/2014/main" id="{66AA1FB2-705C-44E0-B8D6-C5ECE99DE423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3">
              <a:extLst>
                <a:ext uri="{FF2B5EF4-FFF2-40B4-BE49-F238E27FC236}">
                  <a16:creationId xmlns:a16="http://schemas.microsoft.com/office/drawing/2014/main" id="{ED9AC542-5908-4768-822D-9E8327676FF6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4">
              <a:extLst>
                <a:ext uri="{FF2B5EF4-FFF2-40B4-BE49-F238E27FC236}">
                  <a16:creationId xmlns:a16="http://schemas.microsoft.com/office/drawing/2014/main" id="{5341C435-C565-4131-A14A-AA656CA54377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5">
              <a:extLst>
                <a:ext uri="{FF2B5EF4-FFF2-40B4-BE49-F238E27FC236}">
                  <a16:creationId xmlns:a16="http://schemas.microsoft.com/office/drawing/2014/main" id="{5BB55851-EE02-415A-ABF0-F2628FCF792F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6">
              <a:extLst>
                <a:ext uri="{FF2B5EF4-FFF2-40B4-BE49-F238E27FC236}">
                  <a16:creationId xmlns:a16="http://schemas.microsoft.com/office/drawing/2014/main" id="{736C9EE4-45AD-4306-A97E-BB8BEFA9B19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7">
              <a:extLst>
                <a:ext uri="{FF2B5EF4-FFF2-40B4-BE49-F238E27FC236}">
                  <a16:creationId xmlns:a16="http://schemas.microsoft.com/office/drawing/2014/main" id="{8DC84185-D295-44CB-A724-86486D1F704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8">
              <a:extLst>
                <a:ext uri="{FF2B5EF4-FFF2-40B4-BE49-F238E27FC236}">
                  <a16:creationId xmlns:a16="http://schemas.microsoft.com/office/drawing/2014/main" id="{3FEB89A7-7F8D-4100-AD81-3C4EE827E67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9">
              <a:extLst>
                <a:ext uri="{FF2B5EF4-FFF2-40B4-BE49-F238E27FC236}">
                  <a16:creationId xmlns:a16="http://schemas.microsoft.com/office/drawing/2014/main" id="{F467C1CD-360F-49F5-8F70-B4944909D809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0">
              <a:extLst>
                <a:ext uri="{FF2B5EF4-FFF2-40B4-BE49-F238E27FC236}">
                  <a16:creationId xmlns:a16="http://schemas.microsoft.com/office/drawing/2014/main" id="{09FC6F47-362D-412E-ADA4-D38AF43BB619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1">
              <a:extLst>
                <a:ext uri="{FF2B5EF4-FFF2-40B4-BE49-F238E27FC236}">
                  <a16:creationId xmlns:a16="http://schemas.microsoft.com/office/drawing/2014/main" id="{59AA44BE-368B-4F0A-B697-27E0183563A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2">
              <a:extLst>
                <a:ext uri="{FF2B5EF4-FFF2-40B4-BE49-F238E27FC236}">
                  <a16:creationId xmlns:a16="http://schemas.microsoft.com/office/drawing/2014/main" id="{EF71F73D-5DEF-4728-A093-8723DABEBEA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3">
              <a:extLst>
                <a:ext uri="{FF2B5EF4-FFF2-40B4-BE49-F238E27FC236}">
                  <a16:creationId xmlns:a16="http://schemas.microsoft.com/office/drawing/2014/main" id="{07B7E907-F2BB-46F6-A75D-F2251D59B9DE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4">
              <a:extLst>
                <a:ext uri="{FF2B5EF4-FFF2-40B4-BE49-F238E27FC236}">
                  <a16:creationId xmlns:a16="http://schemas.microsoft.com/office/drawing/2014/main" id="{FB67A0E2-03E4-4FF8-A222-18DBD8E74931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5">
              <a:extLst>
                <a:ext uri="{FF2B5EF4-FFF2-40B4-BE49-F238E27FC236}">
                  <a16:creationId xmlns:a16="http://schemas.microsoft.com/office/drawing/2014/main" id="{F1B4C49E-D485-477D-8D28-01D1523AE9CF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6">
              <a:extLst>
                <a:ext uri="{FF2B5EF4-FFF2-40B4-BE49-F238E27FC236}">
                  <a16:creationId xmlns:a16="http://schemas.microsoft.com/office/drawing/2014/main" id="{85B476C0-A962-4696-AA6C-8719460B6E7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7">
              <a:extLst>
                <a:ext uri="{FF2B5EF4-FFF2-40B4-BE49-F238E27FC236}">
                  <a16:creationId xmlns:a16="http://schemas.microsoft.com/office/drawing/2014/main" id="{7CE84C2D-8C59-4C06-80B5-A9C8EA925BA7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8">
              <a:extLst>
                <a:ext uri="{FF2B5EF4-FFF2-40B4-BE49-F238E27FC236}">
                  <a16:creationId xmlns:a16="http://schemas.microsoft.com/office/drawing/2014/main" id="{979EB758-0F3D-4D9C-A0B2-35D468C223DC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9">
              <a:extLst>
                <a:ext uri="{FF2B5EF4-FFF2-40B4-BE49-F238E27FC236}">
                  <a16:creationId xmlns:a16="http://schemas.microsoft.com/office/drawing/2014/main" id="{0E8286FA-386F-4C90-9D41-859061F7CCD4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0">
              <a:extLst>
                <a:ext uri="{FF2B5EF4-FFF2-40B4-BE49-F238E27FC236}">
                  <a16:creationId xmlns:a16="http://schemas.microsoft.com/office/drawing/2014/main" id="{72A3A88D-7EAA-4C8D-9100-7C18FBEFD0E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1">
              <a:extLst>
                <a:ext uri="{FF2B5EF4-FFF2-40B4-BE49-F238E27FC236}">
                  <a16:creationId xmlns:a16="http://schemas.microsoft.com/office/drawing/2014/main" id="{03F0CD15-ABC2-4A43-9A8E-7A19F94F256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2">
              <a:extLst>
                <a:ext uri="{FF2B5EF4-FFF2-40B4-BE49-F238E27FC236}">
                  <a16:creationId xmlns:a16="http://schemas.microsoft.com/office/drawing/2014/main" id="{D3F818D7-1783-4DA0-87B9-7F59E5D8355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3">
              <a:extLst>
                <a:ext uri="{FF2B5EF4-FFF2-40B4-BE49-F238E27FC236}">
                  <a16:creationId xmlns:a16="http://schemas.microsoft.com/office/drawing/2014/main" id="{973B9DD1-8D5A-49E5-9E92-FA34875AC554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4">
              <a:extLst>
                <a:ext uri="{FF2B5EF4-FFF2-40B4-BE49-F238E27FC236}">
                  <a16:creationId xmlns:a16="http://schemas.microsoft.com/office/drawing/2014/main" id="{1D52C529-3878-4028-9948-7B83CABE847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5">
              <a:extLst>
                <a:ext uri="{FF2B5EF4-FFF2-40B4-BE49-F238E27FC236}">
                  <a16:creationId xmlns:a16="http://schemas.microsoft.com/office/drawing/2014/main" id="{3AFF76E0-0118-47E6-BBB0-776812C66EA5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6">
              <a:extLst>
                <a:ext uri="{FF2B5EF4-FFF2-40B4-BE49-F238E27FC236}">
                  <a16:creationId xmlns:a16="http://schemas.microsoft.com/office/drawing/2014/main" id="{8D1A3F2B-C9ED-4758-9D42-8FE47D43E75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7">
              <a:extLst>
                <a:ext uri="{FF2B5EF4-FFF2-40B4-BE49-F238E27FC236}">
                  <a16:creationId xmlns:a16="http://schemas.microsoft.com/office/drawing/2014/main" id="{CE53F9CC-25E1-4A41-BBD1-EC100DADB66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8">
              <a:extLst>
                <a:ext uri="{FF2B5EF4-FFF2-40B4-BE49-F238E27FC236}">
                  <a16:creationId xmlns:a16="http://schemas.microsoft.com/office/drawing/2014/main" id="{85E54B5D-ADB6-4C79-B86A-A4094F7F82E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9">
              <a:extLst>
                <a:ext uri="{FF2B5EF4-FFF2-40B4-BE49-F238E27FC236}">
                  <a16:creationId xmlns:a16="http://schemas.microsoft.com/office/drawing/2014/main" id="{095CCEC6-3E55-403B-901F-11FDC44594EA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0">
              <a:extLst>
                <a:ext uri="{FF2B5EF4-FFF2-40B4-BE49-F238E27FC236}">
                  <a16:creationId xmlns:a16="http://schemas.microsoft.com/office/drawing/2014/main" id="{E1928443-0D4B-4A92-90D7-0568CE180E74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1">
              <a:extLst>
                <a:ext uri="{FF2B5EF4-FFF2-40B4-BE49-F238E27FC236}">
                  <a16:creationId xmlns:a16="http://schemas.microsoft.com/office/drawing/2014/main" id="{75D3F36E-3EF2-453E-9CE4-0C1AD491B692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2">
              <a:extLst>
                <a:ext uri="{FF2B5EF4-FFF2-40B4-BE49-F238E27FC236}">
                  <a16:creationId xmlns:a16="http://schemas.microsoft.com/office/drawing/2014/main" id="{35193501-FE6B-459F-9BF4-02C05FB13B71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53">
              <a:extLst>
                <a:ext uri="{FF2B5EF4-FFF2-40B4-BE49-F238E27FC236}">
                  <a16:creationId xmlns:a16="http://schemas.microsoft.com/office/drawing/2014/main" id="{8907D87C-AD2C-4666-ADA4-6F01E41602B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4">
              <a:extLst>
                <a:ext uri="{FF2B5EF4-FFF2-40B4-BE49-F238E27FC236}">
                  <a16:creationId xmlns:a16="http://schemas.microsoft.com/office/drawing/2014/main" id="{AAF52E81-CB9D-4B91-ABD1-7D3619A6E3E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5">
              <a:extLst>
                <a:ext uri="{FF2B5EF4-FFF2-40B4-BE49-F238E27FC236}">
                  <a16:creationId xmlns:a16="http://schemas.microsoft.com/office/drawing/2014/main" id="{38457482-AAF7-4C22-8034-D09C787DEF13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6">
              <a:extLst>
                <a:ext uri="{FF2B5EF4-FFF2-40B4-BE49-F238E27FC236}">
                  <a16:creationId xmlns:a16="http://schemas.microsoft.com/office/drawing/2014/main" id="{7A8DB95D-716B-425A-AB26-36D61CC2497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7">
              <a:extLst>
                <a:ext uri="{FF2B5EF4-FFF2-40B4-BE49-F238E27FC236}">
                  <a16:creationId xmlns:a16="http://schemas.microsoft.com/office/drawing/2014/main" id="{86AE762E-3E4E-4CE1-BB9E-3452602993AE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8">
              <a:extLst>
                <a:ext uri="{FF2B5EF4-FFF2-40B4-BE49-F238E27FC236}">
                  <a16:creationId xmlns:a16="http://schemas.microsoft.com/office/drawing/2014/main" id="{55E18504-D1E1-49C7-AA04-5A9EBABAC754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9">
              <a:extLst>
                <a:ext uri="{FF2B5EF4-FFF2-40B4-BE49-F238E27FC236}">
                  <a16:creationId xmlns:a16="http://schemas.microsoft.com/office/drawing/2014/main" id="{F4F26367-C03C-45C4-8DA3-8C10752012B9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0">
              <a:extLst>
                <a:ext uri="{FF2B5EF4-FFF2-40B4-BE49-F238E27FC236}">
                  <a16:creationId xmlns:a16="http://schemas.microsoft.com/office/drawing/2014/main" id="{14423454-BAC3-465F-AC7C-C9FBF7B4F757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1">
              <a:extLst>
                <a:ext uri="{FF2B5EF4-FFF2-40B4-BE49-F238E27FC236}">
                  <a16:creationId xmlns:a16="http://schemas.microsoft.com/office/drawing/2014/main" id="{3D920027-79A3-4E0A-99E1-0ED0D709387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2">
              <a:extLst>
                <a:ext uri="{FF2B5EF4-FFF2-40B4-BE49-F238E27FC236}">
                  <a16:creationId xmlns:a16="http://schemas.microsoft.com/office/drawing/2014/main" id="{4249E75A-2CD2-4752-98D5-299D8818143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63">
              <a:extLst>
                <a:ext uri="{FF2B5EF4-FFF2-40B4-BE49-F238E27FC236}">
                  <a16:creationId xmlns:a16="http://schemas.microsoft.com/office/drawing/2014/main" id="{BE1A74C0-75E1-4246-B872-E2F726E4877E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4">
              <a:extLst>
                <a:ext uri="{FF2B5EF4-FFF2-40B4-BE49-F238E27FC236}">
                  <a16:creationId xmlns:a16="http://schemas.microsoft.com/office/drawing/2014/main" id="{AD500CBE-1D6A-43C7-8C4E-47CBFF5335EF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5">
              <a:extLst>
                <a:ext uri="{FF2B5EF4-FFF2-40B4-BE49-F238E27FC236}">
                  <a16:creationId xmlns:a16="http://schemas.microsoft.com/office/drawing/2014/main" id="{B19CA718-4EA9-4E81-AEC1-59628D55EF1D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6">
              <a:extLst>
                <a:ext uri="{FF2B5EF4-FFF2-40B4-BE49-F238E27FC236}">
                  <a16:creationId xmlns:a16="http://schemas.microsoft.com/office/drawing/2014/main" id="{E6BA0C16-31DA-4F6A-8256-20B10009FA1B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7">
              <a:extLst>
                <a:ext uri="{FF2B5EF4-FFF2-40B4-BE49-F238E27FC236}">
                  <a16:creationId xmlns:a16="http://schemas.microsoft.com/office/drawing/2014/main" id="{D395C95A-15C1-48C4-ABE5-083C4EC527DD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8">
              <a:extLst>
                <a:ext uri="{FF2B5EF4-FFF2-40B4-BE49-F238E27FC236}">
                  <a16:creationId xmlns:a16="http://schemas.microsoft.com/office/drawing/2014/main" id="{C54EF9B7-821D-410D-B400-1405CD6A9BC1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9">
              <a:extLst>
                <a:ext uri="{FF2B5EF4-FFF2-40B4-BE49-F238E27FC236}">
                  <a16:creationId xmlns:a16="http://schemas.microsoft.com/office/drawing/2014/main" id="{ED3EE8ED-D476-4E4E-BD4C-07044EA382BE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0">
              <a:extLst>
                <a:ext uri="{FF2B5EF4-FFF2-40B4-BE49-F238E27FC236}">
                  <a16:creationId xmlns:a16="http://schemas.microsoft.com/office/drawing/2014/main" id="{9875CFCA-ECF9-4AC4-AA5C-628891F430ED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1">
              <a:extLst>
                <a:ext uri="{FF2B5EF4-FFF2-40B4-BE49-F238E27FC236}">
                  <a16:creationId xmlns:a16="http://schemas.microsoft.com/office/drawing/2014/main" id="{B7BEFCF6-7B99-4CE4-BD82-E292C426335A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2">
              <a:extLst>
                <a:ext uri="{FF2B5EF4-FFF2-40B4-BE49-F238E27FC236}">
                  <a16:creationId xmlns:a16="http://schemas.microsoft.com/office/drawing/2014/main" id="{B49467FE-0D2C-453C-8374-073691295FB9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73">
              <a:extLst>
                <a:ext uri="{FF2B5EF4-FFF2-40B4-BE49-F238E27FC236}">
                  <a16:creationId xmlns:a16="http://schemas.microsoft.com/office/drawing/2014/main" id="{9C3048C6-0335-4365-8214-A03C12CDC0B5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4">
              <a:extLst>
                <a:ext uri="{FF2B5EF4-FFF2-40B4-BE49-F238E27FC236}">
                  <a16:creationId xmlns:a16="http://schemas.microsoft.com/office/drawing/2014/main" id="{A23F140C-3458-4E23-9072-D6255A35B00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5">
              <a:extLst>
                <a:ext uri="{FF2B5EF4-FFF2-40B4-BE49-F238E27FC236}">
                  <a16:creationId xmlns:a16="http://schemas.microsoft.com/office/drawing/2014/main" id="{C3F9FF9B-7154-48DB-B464-2986922F2351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6">
              <a:extLst>
                <a:ext uri="{FF2B5EF4-FFF2-40B4-BE49-F238E27FC236}">
                  <a16:creationId xmlns:a16="http://schemas.microsoft.com/office/drawing/2014/main" id="{067206D3-D6B4-4E61-B243-A612D02AA076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7">
              <a:extLst>
                <a:ext uri="{FF2B5EF4-FFF2-40B4-BE49-F238E27FC236}">
                  <a16:creationId xmlns:a16="http://schemas.microsoft.com/office/drawing/2014/main" id="{17B8CEB6-6F4F-4577-B3A9-183F6BDFCA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8">
              <a:extLst>
                <a:ext uri="{FF2B5EF4-FFF2-40B4-BE49-F238E27FC236}">
                  <a16:creationId xmlns:a16="http://schemas.microsoft.com/office/drawing/2014/main" id="{4590F4FB-2884-438C-8EBD-A391C5DFBD7E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9">
              <a:extLst>
                <a:ext uri="{FF2B5EF4-FFF2-40B4-BE49-F238E27FC236}">
                  <a16:creationId xmlns:a16="http://schemas.microsoft.com/office/drawing/2014/main" id="{E9C99E74-9258-4A6E-A2EC-5FE2E309A806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0">
              <a:extLst>
                <a:ext uri="{FF2B5EF4-FFF2-40B4-BE49-F238E27FC236}">
                  <a16:creationId xmlns:a16="http://schemas.microsoft.com/office/drawing/2014/main" id="{6A7FC5C0-417C-401E-B875-65DC00BA971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1">
              <a:extLst>
                <a:ext uri="{FF2B5EF4-FFF2-40B4-BE49-F238E27FC236}">
                  <a16:creationId xmlns:a16="http://schemas.microsoft.com/office/drawing/2014/main" id="{C1AF1F77-E8F9-4EA7-9DA6-C863E002C754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2">
              <a:extLst>
                <a:ext uri="{FF2B5EF4-FFF2-40B4-BE49-F238E27FC236}">
                  <a16:creationId xmlns:a16="http://schemas.microsoft.com/office/drawing/2014/main" id="{D0D936A9-7AE4-48C7-B89D-E3F86BBB6846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83">
              <a:extLst>
                <a:ext uri="{FF2B5EF4-FFF2-40B4-BE49-F238E27FC236}">
                  <a16:creationId xmlns:a16="http://schemas.microsoft.com/office/drawing/2014/main" id="{9DF748CB-3866-4D84-B094-F186B9027A0D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4">
              <a:extLst>
                <a:ext uri="{FF2B5EF4-FFF2-40B4-BE49-F238E27FC236}">
                  <a16:creationId xmlns:a16="http://schemas.microsoft.com/office/drawing/2014/main" id="{31FB4C2D-5831-4B7F-B49B-80B539EA09EF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5">
              <a:extLst>
                <a:ext uri="{FF2B5EF4-FFF2-40B4-BE49-F238E27FC236}">
                  <a16:creationId xmlns:a16="http://schemas.microsoft.com/office/drawing/2014/main" id="{CB87C596-D2DD-42BB-9B09-07B19248C64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6">
              <a:extLst>
                <a:ext uri="{FF2B5EF4-FFF2-40B4-BE49-F238E27FC236}">
                  <a16:creationId xmlns:a16="http://schemas.microsoft.com/office/drawing/2014/main" id="{65F90557-2221-4A05-B9F9-BC6B9D9D869E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7">
              <a:extLst>
                <a:ext uri="{FF2B5EF4-FFF2-40B4-BE49-F238E27FC236}">
                  <a16:creationId xmlns:a16="http://schemas.microsoft.com/office/drawing/2014/main" id="{CB0D3666-DFE7-470C-9C84-CB42E556B9D7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8">
              <a:extLst>
                <a:ext uri="{FF2B5EF4-FFF2-40B4-BE49-F238E27FC236}">
                  <a16:creationId xmlns:a16="http://schemas.microsoft.com/office/drawing/2014/main" id="{23ECF4D2-A846-42C8-9CC6-EE087B252F5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9">
              <a:extLst>
                <a:ext uri="{FF2B5EF4-FFF2-40B4-BE49-F238E27FC236}">
                  <a16:creationId xmlns:a16="http://schemas.microsoft.com/office/drawing/2014/main" id="{9E8F5038-6D65-4E1D-B8C8-822A230A42DE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0">
              <a:extLst>
                <a:ext uri="{FF2B5EF4-FFF2-40B4-BE49-F238E27FC236}">
                  <a16:creationId xmlns:a16="http://schemas.microsoft.com/office/drawing/2014/main" id="{FAA402CE-7E90-46B8-922A-0A02CE127E23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1">
              <a:extLst>
                <a:ext uri="{FF2B5EF4-FFF2-40B4-BE49-F238E27FC236}">
                  <a16:creationId xmlns:a16="http://schemas.microsoft.com/office/drawing/2014/main" id="{4E92DDE1-C8AC-40BA-AD6B-F8C8771466E8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2">
              <a:extLst>
                <a:ext uri="{FF2B5EF4-FFF2-40B4-BE49-F238E27FC236}">
                  <a16:creationId xmlns:a16="http://schemas.microsoft.com/office/drawing/2014/main" id="{68A03116-CCB9-4BF6-959F-615BE08121BC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93">
              <a:extLst>
                <a:ext uri="{FF2B5EF4-FFF2-40B4-BE49-F238E27FC236}">
                  <a16:creationId xmlns:a16="http://schemas.microsoft.com/office/drawing/2014/main" id="{B2BAC724-35DB-4F0E-B8FC-4A561EBEEA9F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4">
              <a:extLst>
                <a:ext uri="{FF2B5EF4-FFF2-40B4-BE49-F238E27FC236}">
                  <a16:creationId xmlns:a16="http://schemas.microsoft.com/office/drawing/2014/main" id="{7B9C357D-9651-43E3-B31C-5BDF90D2200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5">
              <a:extLst>
                <a:ext uri="{FF2B5EF4-FFF2-40B4-BE49-F238E27FC236}">
                  <a16:creationId xmlns:a16="http://schemas.microsoft.com/office/drawing/2014/main" id="{28F36904-90E8-42A7-B660-C98273A987F7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6">
              <a:extLst>
                <a:ext uri="{FF2B5EF4-FFF2-40B4-BE49-F238E27FC236}">
                  <a16:creationId xmlns:a16="http://schemas.microsoft.com/office/drawing/2014/main" id="{256330A8-0BDD-4615-BB7B-6B139D32DDA6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7">
              <a:extLst>
                <a:ext uri="{FF2B5EF4-FFF2-40B4-BE49-F238E27FC236}">
                  <a16:creationId xmlns:a16="http://schemas.microsoft.com/office/drawing/2014/main" id="{17DE8AE7-A88A-4818-BC45-1FB90965A5F5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8">
              <a:extLst>
                <a:ext uri="{FF2B5EF4-FFF2-40B4-BE49-F238E27FC236}">
                  <a16:creationId xmlns:a16="http://schemas.microsoft.com/office/drawing/2014/main" id="{881C51D6-9959-4BAC-96A4-A67619D9D14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9">
              <a:extLst>
                <a:ext uri="{FF2B5EF4-FFF2-40B4-BE49-F238E27FC236}">
                  <a16:creationId xmlns:a16="http://schemas.microsoft.com/office/drawing/2014/main" id="{ED411C79-E153-45E7-AB51-145FF6326F2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0">
              <a:extLst>
                <a:ext uri="{FF2B5EF4-FFF2-40B4-BE49-F238E27FC236}">
                  <a16:creationId xmlns:a16="http://schemas.microsoft.com/office/drawing/2014/main" id="{0BADE944-7FD2-4CEA-AB21-311466A502E8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1">
              <a:extLst>
                <a:ext uri="{FF2B5EF4-FFF2-40B4-BE49-F238E27FC236}">
                  <a16:creationId xmlns:a16="http://schemas.microsoft.com/office/drawing/2014/main" id="{1F9F3F4E-B286-4D25-987D-7EC3EB8EDC57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02">
              <a:extLst>
                <a:ext uri="{FF2B5EF4-FFF2-40B4-BE49-F238E27FC236}">
                  <a16:creationId xmlns:a16="http://schemas.microsoft.com/office/drawing/2014/main" id="{1CD468A7-507F-4575-89D4-CCE2A27CBEDC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03">
              <a:extLst>
                <a:ext uri="{FF2B5EF4-FFF2-40B4-BE49-F238E27FC236}">
                  <a16:creationId xmlns:a16="http://schemas.microsoft.com/office/drawing/2014/main" id="{A7F26F16-1D95-49C3-A775-5FE5CC1AE9B9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4">
              <a:extLst>
                <a:ext uri="{FF2B5EF4-FFF2-40B4-BE49-F238E27FC236}">
                  <a16:creationId xmlns:a16="http://schemas.microsoft.com/office/drawing/2014/main" id="{B0B329C5-C248-4188-8E61-FB6351EBDDBB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5">
              <a:extLst>
                <a:ext uri="{FF2B5EF4-FFF2-40B4-BE49-F238E27FC236}">
                  <a16:creationId xmlns:a16="http://schemas.microsoft.com/office/drawing/2014/main" id="{7D1E3725-1447-4992-8D62-6DBF4312688E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6">
              <a:extLst>
                <a:ext uri="{FF2B5EF4-FFF2-40B4-BE49-F238E27FC236}">
                  <a16:creationId xmlns:a16="http://schemas.microsoft.com/office/drawing/2014/main" id="{C2CB31C8-C820-4FB3-9963-DC33FF78D89D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7">
              <a:extLst>
                <a:ext uri="{FF2B5EF4-FFF2-40B4-BE49-F238E27FC236}">
                  <a16:creationId xmlns:a16="http://schemas.microsoft.com/office/drawing/2014/main" id="{16DB0C51-4510-4772-ABCF-9039CFF1BA5F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8">
              <a:extLst>
                <a:ext uri="{FF2B5EF4-FFF2-40B4-BE49-F238E27FC236}">
                  <a16:creationId xmlns:a16="http://schemas.microsoft.com/office/drawing/2014/main" id="{F3E4C0CE-A0F6-4DEC-B460-446261874C14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11">
              <a:extLst>
                <a:ext uri="{FF2B5EF4-FFF2-40B4-BE49-F238E27FC236}">
                  <a16:creationId xmlns:a16="http://schemas.microsoft.com/office/drawing/2014/main" id="{DD8E4DFC-ECC7-4BA5-BFAD-E83501D6309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12">
              <a:extLst>
                <a:ext uri="{FF2B5EF4-FFF2-40B4-BE49-F238E27FC236}">
                  <a16:creationId xmlns:a16="http://schemas.microsoft.com/office/drawing/2014/main" id="{4DAEF535-8498-4463-A14B-5480586E7D72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3">
              <a:extLst>
                <a:ext uri="{FF2B5EF4-FFF2-40B4-BE49-F238E27FC236}">
                  <a16:creationId xmlns:a16="http://schemas.microsoft.com/office/drawing/2014/main" id="{E1B4316C-3120-420D-A43E-FD72873258FC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4">
              <a:extLst>
                <a:ext uri="{FF2B5EF4-FFF2-40B4-BE49-F238E27FC236}">
                  <a16:creationId xmlns:a16="http://schemas.microsoft.com/office/drawing/2014/main" id="{A81BD6A4-76C9-434E-B85D-7ACEF20FDB81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5">
              <a:extLst>
                <a:ext uri="{FF2B5EF4-FFF2-40B4-BE49-F238E27FC236}">
                  <a16:creationId xmlns:a16="http://schemas.microsoft.com/office/drawing/2014/main" id="{ED2762EF-0C48-4664-ACBA-2B0AB4225D03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6">
              <a:extLst>
                <a:ext uri="{FF2B5EF4-FFF2-40B4-BE49-F238E27FC236}">
                  <a16:creationId xmlns:a16="http://schemas.microsoft.com/office/drawing/2014/main" id="{F663150B-BAD3-433F-B917-687F5A237C7E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7">
              <a:extLst>
                <a:ext uri="{FF2B5EF4-FFF2-40B4-BE49-F238E27FC236}">
                  <a16:creationId xmlns:a16="http://schemas.microsoft.com/office/drawing/2014/main" id="{44B2C071-5BAE-4488-8D8D-221376DD2A44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8">
              <a:extLst>
                <a:ext uri="{FF2B5EF4-FFF2-40B4-BE49-F238E27FC236}">
                  <a16:creationId xmlns:a16="http://schemas.microsoft.com/office/drawing/2014/main" id="{D4713E2A-5181-4192-8330-F7B05A831891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9">
              <a:extLst>
                <a:ext uri="{FF2B5EF4-FFF2-40B4-BE49-F238E27FC236}">
                  <a16:creationId xmlns:a16="http://schemas.microsoft.com/office/drawing/2014/main" id="{5A0F0636-A567-4860-8338-AF7AA1A6959E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3">
              <a:extLst>
                <a:ext uri="{FF2B5EF4-FFF2-40B4-BE49-F238E27FC236}">
                  <a16:creationId xmlns:a16="http://schemas.microsoft.com/office/drawing/2014/main" id="{59C113AF-B009-4E85-974B-B7C7EDA2612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4">
              <a:extLst>
                <a:ext uri="{FF2B5EF4-FFF2-40B4-BE49-F238E27FC236}">
                  <a16:creationId xmlns:a16="http://schemas.microsoft.com/office/drawing/2014/main" id="{A3D599BD-BCF4-4524-9FC0-A17197516D4E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5">
              <a:extLst>
                <a:ext uri="{FF2B5EF4-FFF2-40B4-BE49-F238E27FC236}">
                  <a16:creationId xmlns:a16="http://schemas.microsoft.com/office/drawing/2014/main" id="{BE0E8A1F-36C1-4027-BDBE-B61DAEF82F33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6">
              <a:extLst>
                <a:ext uri="{FF2B5EF4-FFF2-40B4-BE49-F238E27FC236}">
                  <a16:creationId xmlns:a16="http://schemas.microsoft.com/office/drawing/2014/main" id="{E46A6425-8CD4-489A-9660-480C018CDFBB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7">
              <a:extLst>
                <a:ext uri="{FF2B5EF4-FFF2-40B4-BE49-F238E27FC236}">
                  <a16:creationId xmlns:a16="http://schemas.microsoft.com/office/drawing/2014/main" id="{AA99D616-9773-4CB8-99FF-0E502217B8FF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8">
              <a:extLst>
                <a:ext uri="{FF2B5EF4-FFF2-40B4-BE49-F238E27FC236}">
                  <a16:creationId xmlns:a16="http://schemas.microsoft.com/office/drawing/2014/main" id="{8BB42E23-594F-4B3C-B04A-59DDBF1EA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29">
              <a:extLst>
                <a:ext uri="{FF2B5EF4-FFF2-40B4-BE49-F238E27FC236}">
                  <a16:creationId xmlns:a16="http://schemas.microsoft.com/office/drawing/2014/main" id="{59CB4886-CEEB-4E8B-9647-C07B5A62C01F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 130">
              <a:extLst>
                <a:ext uri="{FF2B5EF4-FFF2-40B4-BE49-F238E27FC236}">
                  <a16:creationId xmlns:a16="http://schemas.microsoft.com/office/drawing/2014/main" id="{5E5963A5-A686-4194-BFC6-6FEE03C1B92B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35">
              <a:extLst>
                <a:ext uri="{FF2B5EF4-FFF2-40B4-BE49-F238E27FC236}">
                  <a16:creationId xmlns:a16="http://schemas.microsoft.com/office/drawing/2014/main" id="{1F89C06C-C6D3-46FE-989E-560FCD7111A6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36">
              <a:extLst>
                <a:ext uri="{FF2B5EF4-FFF2-40B4-BE49-F238E27FC236}">
                  <a16:creationId xmlns:a16="http://schemas.microsoft.com/office/drawing/2014/main" id="{0DF25F92-E276-41CB-AD58-BBD9B7DA6E05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37">
              <a:extLst>
                <a:ext uri="{FF2B5EF4-FFF2-40B4-BE49-F238E27FC236}">
                  <a16:creationId xmlns:a16="http://schemas.microsoft.com/office/drawing/2014/main" id="{65F7E3FE-863E-48D9-AEC7-BF4395C7C32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38">
              <a:extLst>
                <a:ext uri="{FF2B5EF4-FFF2-40B4-BE49-F238E27FC236}">
                  <a16:creationId xmlns:a16="http://schemas.microsoft.com/office/drawing/2014/main" id="{0DD0439C-AF4C-4C79-8F6F-55C3719E3C92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39">
              <a:extLst>
                <a:ext uri="{FF2B5EF4-FFF2-40B4-BE49-F238E27FC236}">
                  <a16:creationId xmlns:a16="http://schemas.microsoft.com/office/drawing/2014/main" id="{7E3ADE76-4507-411D-9802-EFE7FA6F89F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 140">
              <a:extLst>
                <a:ext uri="{FF2B5EF4-FFF2-40B4-BE49-F238E27FC236}">
                  <a16:creationId xmlns:a16="http://schemas.microsoft.com/office/drawing/2014/main" id="{200CDC63-202C-4DF2-9A13-A17B842D5E0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 148">
              <a:extLst>
                <a:ext uri="{FF2B5EF4-FFF2-40B4-BE49-F238E27FC236}">
                  <a16:creationId xmlns:a16="http://schemas.microsoft.com/office/drawing/2014/main" id="{F45F78EA-6D28-4112-A299-4D3A71A582CF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 149">
              <a:extLst>
                <a:ext uri="{FF2B5EF4-FFF2-40B4-BE49-F238E27FC236}">
                  <a16:creationId xmlns:a16="http://schemas.microsoft.com/office/drawing/2014/main" id="{247BFA7D-DD79-46E7-ADB4-3CCEFA137BC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 150">
              <a:extLst>
                <a:ext uri="{FF2B5EF4-FFF2-40B4-BE49-F238E27FC236}">
                  <a16:creationId xmlns:a16="http://schemas.microsoft.com/office/drawing/2014/main" id="{F93EF7BD-9F0B-4DD8-AD4E-D627A18787D2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 160">
              <a:extLst>
                <a:ext uri="{FF2B5EF4-FFF2-40B4-BE49-F238E27FC236}">
                  <a16:creationId xmlns:a16="http://schemas.microsoft.com/office/drawing/2014/main" id="{7997280E-4A78-4998-AA1F-C3D078DC1372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id="{AF9FD453-4FDB-0745-9667-CD20360EA028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50863" y="1637758"/>
            <a:ext cx="5303554" cy="1661993"/>
          </a:xfrm>
        </p:spPr>
        <p:txBody>
          <a:bodyPr wrap="square">
            <a:spAutoFit/>
          </a:bodyPr>
          <a:lstStyle>
            <a:lvl1pPr>
              <a:defRPr sz="6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220" name="Text Placeholder 219">
            <a:extLst>
              <a:ext uri="{FF2B5EF4-FFF2-40B4-BE49-F238E27FC236}">
                <a16:creationId xmlns:a16="http://schemas.microsoft.com/office/drawing/2014/main" id="{9297EC30-9121-430B-8E67-5BC4B890CA38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550863" y="4568243"/>
            <a:ext cx="5303554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221" name="Text Placeholder 219">
            <a:extLst>
              <a:ext uri="{FF2B5EF4-FFF2-40B4-BE49-F238E27FC236}">
                <a16:creationId xmlns:a16="http://schemas.microsoft.com/office/drawing/2014/main" id="{69E6748D-5EE7-45A6-BDC0-4FFB319F4B9A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550863" y="6151102"/>
            <a:ext cx="5303554" cy="2215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54519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светлый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F360F7E1-4C48-475C-8FD7-8907801E4294}"/>
              </a:ext>
            </a:extLst>
          </p:cNvPr>
          <p:cNvGrpSpPr/>
          <p:nvPr userDrawn="1"/>
        </p:nvGrpSpPr>
        <p:grpSpPr>
          <a:xfrm>
            <a:off x="6493680" y="-170530"/>
            <a:ext cx="5884891" cy="5314018"/>
            <a:chOff x="6493680" y="-170530"/>
            <a:chExt cx="5884891" cy="5314018"/>
          </a:xfrm>
        </p:grpSpPr>
        <p:sp>
          <p:nvSpPr>
            <p:cNvPr id="15" name="Полилиния 10">
              <a:extLst>
                <a:ext uri="{FF2B5EF4-FFF2-40B4-BE49-F238E27FC236}">
                  <a16:creationId xmlns:a16="http://schemas.microsoft.com/office/drawing/2014/main" id="{B4C21A7E-52C7-4F65-BFEA-8AF07F44F7B9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1">
              <a:extLst>
                <a:ext uri="{FF2B5EF4-FFF2-40B4-BE49-F238E27FC236}">
                  <a16:creationId xmlns:a16="http://schemas.microsoft.com/office/drawing/2014/main" id="{5A7878D2-DF01-4098-B913-3F0668216BFF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2">
              <a:extLst>
                <a:ext uri="{FF2B5EF4-FFF2-40B4-BE49-F238E27FC236}">
                  <a16:creationId xmlns:a16="http://schemas.microsoft.com/office/drawing/2014/main" id="{7176BE4A-AD11-498E-B93B-FBCB7AB4352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3">
              <a:extLst>
                <a:ext uri="{FF2B5EF4-FFF2-40B4-BE49-F238E27FC236}">
                  <a16:creationId xmlns:a16="http://schemas.microsoft.com/office/drawing/2014/main" id="{BC544501-18A3-40F1-8FEB-3EC04DBEDEC0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4">
              <a:extLst>
                <a:ext uri="{FF2B5EF4-FFF2-40B4-BE49-F238E27FC236}">
                  <a16:creationId xmlns:a16="http://schemas.microsoft.com/office/drawing/2014/main" id="{131F6C61-7D47-45A4-A80C-0DB0757AE8B9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5">
              <a:extLst>
                <a:ext uri="{FF2B5EF4-FFF2-40B4-BE49-F238E27FC236}">
                  <a16:creationId xmlns:a16="http://schemas.microsoft.com/office/drawing/2014/main" id="{CB5F24FC-6E13-4750-8790-083336E4B406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16">
              <a:extLst>
                <a:ext uri="{FF2B5EF4-FFF2-40B4-BE49-F238E27FC236}">
                  <a16:creationId xmlns:a16="http://schemas.microsoft.com/office/drawing/2014/main" id="{EB47CFF2-3A11-42AB-9B82-F57329B82D0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7">
              <a:extLst>
                <a:ext uri="{FF2B5EF4-FFF2-40B4-BE49-F238E27FC236}">
                  <a16:creationId xmlns:a16="http://schemas.microsoft.com/office/drawing/2014/main" id="{C6A98CB0-78F1-4F32-B158-E3B0D75948D4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8">
              <a:extLst>
                <a:ext uri="{FF2B5EF4-FFF2-40B4-BE49-F238E27FC236}">
                  <a16:creationId xmlns:a16="http://schemas.microsoft.com/office/drawing/2014/main" id="{C96BFAFB-22E2-4E11-9B48-53850292C7F7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9">
              <a:extLst>
                <a:ext uri="{FF2B5EF4-FFF2-40B4-BE49-F238E27FC236}">
                  <a16:creationId xmlns:a16="http://schemas.microsoft.com/office/drawing/2014/main" id="{C74A90DB-0557-4F05-8E7C-CC3066AAFDB6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0">
              <a:extLst>
                <a:ext uri="{FF2B5EF4-FFF2-40B4-BE49-F238E27FC236}">
                  <a16:creationId xmlns:a16="http://schemas.microsoft.com/office/drawing/2014/main" id="{54F9D64B-6898-4338-90A9-F6376585CCF0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1">
              <a:extLst>
                <a:ext uri="{FF2B5EF4-FFF2-40B4-BE49-F238E27FC236}">
                  <a16:creationId xmlns:a16="http://schemas.microsoft.com/office/drawing/2014/main" id="{69D6618F-ABA9-4656-85F7-D24352826613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2">
              <a:extLst>
                <a:ext uri="{FF2B5EF4-FFF2-40B4-BE49-F238E27FC236}">
                  <a16:creationId xmlns:a16="http://schemas.microsoft.com/office/drawing/2014/main" id="{66AA1FB2-705C-44E0-B8D6-C5ECE99DE423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3">
              <a:extLst>
                <a:ext uri="{FF2B5EF4-FFF2-40B4-BE49-F238E27FC236}">
                  <a16:creationId xmlns:a16="http://schemas.microsoft.com/office/drawing/2014/main" id="{ED9AC542-5908-4768-822D-9E8327676FF6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4">
              <a:extLst>
                <a:ext uri="{FF2B5EF4-FFF2-40B4-BE49-F238E27FC236}">
                  <a16:creationId xmlns:a16="http://schemas.microsoft.com/office/drawing/2014/main" id="{5341C435-C565-4131-A14A-AA656CA54377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5">
              <a:extLst>
                <a:ext uri="{FF2B5EF4-FFF2-40B4-BE49-F238E27FC236}">
                  <a16:creationId xmlns:a16="http://schemas.microsoft.com/office/drawing/2014/main" id="{5BB55851-EE02-415A-ABF0-F2628FCF792F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6">
              <a:extLst>
                <a:ext uri="{FF2B5EF4-FFF2-40B4-BE49-F238E27FC236}">
                  <a16:creationId xmlns:a16="http://schemas.microsoft.com/office/drawing/2014/main" id="{736C9EE4-45AD-4306-A97E-BB8BEFA9B19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7">
              <a:extLst>
                <a:ext uri="{FF2B5EF4-FFF2-40B4-BE49-F238E27FC236}">
                  <a16:creationId xmlns:a16="http://schemas.microsoft.com/office/drawing/2014/main" id="{8DC84185-D295-44CB-A724-86486D1F704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8">
              <a:extLst>
                <a:ext uri="{FF2B5EF4-FFF2-40B4-BE49-F238E27FC236}">
                  <a16:creationId xmlns:a16="http://schemas.microsoft.com/office/drawing/2014/main" id="{3FEB89A7-7F8D-4100-AD81-3C4EE827E67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9">
              <a:extLst>
                <a:ext uri="{FF2B5EF4-FFF2-40B4-BE49-F238E27FC236}">
                  <a16:creationId xmlns:a16="http://schemas.microsoft.com/office/drawing/2014/main" id="{F467C1CD-360F-49F5-8F70-B4944909D809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0">
              <a:extLst>
                <a:ext uri="{FF2B5EF4-FFF2-40B4-BE49-F238E27FC236}">
                  <a16:creationId xmlns:a16="http://schemas.microsoft.com/office/drawing/2014/main" id="{09FC6F47-362D-412E-ADA4-D38AF43BB619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1">
              <a:extLst>
                <a:ext uri="{FF2B5EF4-FFF2-40B4-BE49-F238E27FC236}">
                  <a16:creationId xmlns:a16="http://schemas.microsoft.com/office/drawing/2014/main" id="{59AA44BE-368B-4F0A-B697-27E0183563A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2">
              <a:extLst>
                <a:ext uri="{FF2B5EF4-FFF2-40B4-BE49-F238E27FC236}">
                  <a16:creationId xmlns:a16="http://schemas.microsoft.com/office/drawing/2014/main" id="{EF71F73D-5DEF-4728-A093-8723DABEBEA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3">
              <a:extLst>
                <a:ext uri="{FF2B5EF4-FFF2-40B4-BE49-F238E27FC236}">
                  <a16:creationId xmlns:a16="http://schemas.microsoft.com/office/drawing/2014/main" id="{07B7E907-F2BB-46F6-A75D-F2251D59B9DE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4">
              <a:extLst>
                <a:ext uri="{FF2B5EF4-FFF2-40B4-BE49-F238E27FC236}">
                  <a16:creationId xmlns:a16="http://schemas.microsoft.com/office/drawing/2014/main" id="{FB67A0E2-03E4-4FF8-A222-18DBD8E74931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5">
              <a:extLst>
                <a:ext uri="{FF2B5EF4-FFF2-40B4-BE49-F238E27FC236}">
                  <a16:creationId xmlns:a16="http://schemas.microsoft.com/office/drawing/2014/main" id="{F1B4C49E-D485-477D-8D28-01D1523AE9CF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6">
              <a:extLst>
                <a:ext uri="{FF2B5EF4-FFF2-40B4-BE49-F238E27FC236}">
                  <a16:creationId xmlns:a16="http://schemas.microsoft.com/office/drawing/2014/main" id="{85B476C0-A962-4696-AA6C-8719460B6E7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7">
              <a:extLst>
                <a:ext uri="{FF2B5EF4-FFF2-40B4-BE49-F238E27FC236}">
                  <a16:creationId xmlns:a16="http://schemas.microsoft.com/office/drawing/2014/main" id="{7CE84C2D-8C59-4C06-80B5-A9C8EA925BA7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8">
              <a:extLst>
                <a:ext uri="{FF2B5EF4-FFF2-40B4-BE49-F238E27FC236}">
                  <a16:creationId xmlns:a16="http://schemas.microsoft.com/office/drawing/2014/main" id="{979EB758-0F3D-4D9C-A0B2-35D468C223DC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9">
              <a:extLst>
                <a:ext uri="{FF2B5EF4-FFF2-40B4-BE49-F238E27FC236}">
                  <a16:creationId xmlns:a16="http://schemas.microsoft.com/office/drawing/2014/main" id="{0E8286FA-386F-4C90-9D41-859061F7CCD4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0">
              <a:extLst>
                <a:ext uri="{FF2B5EF4-FFF2-40B4-BE49-F238E27FC236}">
                  <a16:creationId xmlns:a16="http://schemas.microsoft.com/office/drawing/2014/main" id="{72A3A88D-7EAA-4C8D-9100-7C18FBEFD0E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1">
              <a:extLst>
                <a:ext uri="{FF2B5EF4-FFF2-40B4-BE49-F238E27FC236}">
                  <a16:creationId xmlns:a16="http://schemas.microsoft.com/office/drawing/2014/main" id="{03F0CD15-ABC2-4A43-9A8E-7A19F94F256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2">
              <a:extLst>
                <a:ext uri="{FF2B5EF4-FFF2-40B4-BE49-F238E27FC236}">
                  <a16:creationId xmlns:a16="http://schemas.microsoft.com/office/drawing/2014/main" id="{D3F818D7-1783-4DA0-87B9-7F59E5D8355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3">
              <a:extLst>
                <a:ext uri="{FF2B5EF4-FFF2-40B4-BE49-F238E27FC236}">
                  <a16:creationId xmlns:a16="http://schemas.microsoft.com/office/drawing/2014/main" id="{973B9DD1-8D5A-49E5-9E92-FA34875AC554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4">
              <a:extLst>
                <a:ext uri="{FF2B5EF4-FFF2-40B4-BE49-F238E27FC236}">
                  <a16:creationId xmlns:a16="http://schemas.microsoft.com/office/drawing/2014/main" id="{1D52C529-3878-4028-9948-7B83CABE847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5">
              <a:extLst>
                <a:ext uri="{FF2B5EF4-FFF2-40B4-BE49-F238E27FC236}">
                  <a16:creationId xmlns:a16="http://schemas.microsoft.com/office/drawing/2014/main" id="{3AFF76E0-0118-47E6-BBB0-776812C66EA5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6">
              <a:extLst>
                <a:ext uri="{FF2B5EF4-FFF2-40B4-BE49-F238E27FC236}">
                  <a16:creationId xmlns:a16="http://schemas.microsoft.com/office/drawing/2014/main" id="{8D1A3F2B-C9ED-4758-9D42-8FE47D43E75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7">
              <a:extLst>
                <a:ext uri="{FF2B5EF4-FFF2-40B4-BE49-F238E27FC236}">
                  <a16:creationId xmlns:a16="http://schemas.microsoft.com/office/drawing/2014/main" id="{CE53F9CC-25E1-4A41-BBD1-EC100DADB66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8">
              <a:extLst>
                <a:ext uri="{FF2B5EF4-FFF2-40B4-BE49-F238E27FC236}">
                  <a16:creationId xmlns:a16="http://schemas.microsoft.com/office/drawing/2014/main" id="{85E54B5D-ADB6-4C79-B86A-A4094F7F82E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9">
              <a:extLst>
                <a:ext uri="{FF2B5EF4-FFF2-40B4-BE49-F238E27FC236}">
                  <a16:creationId xmlns:a16="http://schemas.microsoft.com/office/drawing/2014/main" id="{095CCEC6-3E55-403B-901F-11FDC44594EA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0">
              <a:extLst>
                <a:ext uri="{FF2B5EF4-FFF2-40B4-BE49-F238E27FC236}">
                  <a16:creationId xmlns:a16="http://schemas.microsoft.com/office/drawing/2014/main" id="{E1928443-0D4B-4A92-90D7-0568CE180E74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1">
              <a:extLst>
                <a:ext uri="{FF2B5EF4-FFF2-40B4-BE49-F238E27FC236}">
                  <a16:creationId xmlns:a16="http://schemas.microsoft.com/office/drawing/2014/main" id="{75D3F36E-3EF2-453E-9CE4-0C1AD491B692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2">
              <a:extLst>
                <a:ext uri="{FF2B5EF4-FFF2-40B4-BE49-F238E27FC236}">
                  <a16:creationId xmlns:a16="http://schemas.microsoft.com/office/drawing/2014/main" id="{35193501-FE6B-459F-9BF4-02C05FB13B71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53">
              <a:extLst>
                <a:ext uri="{FF2B5EF4-FFF2-40B4-BE49-F238E27FC236}">
                  <a16:creationId xmlns:a16="http://schemas.microsoft.com/office/drawing/2014/main" id="{8907D87C-AD2C-4666-ADA4-6F01E41602B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4">
              <a:extLst>
                <a:ext uri="{FF2B5EF4-FFF2-40B4-BE49-F238E27FC236}">
                  <a16:creationId xmlns:a16="http://schemas.microsoft.com/office/drawing/2014/main" id="{AAF52E81-CB9D-4B91-ABD1-7D3619A6E3E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5">
              <a:extLst>
                <a:ext uri="{FF2B5EF4-FFF2-40B4-BE49-F238E27FC236}">
                  <a16:creationId xmlns:a16="http://schemas.microsoft.com/office/drawing/2014/main" id="{38457482-AAF7-4C22-8034-D09C787DEF13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6">
              <a:extLst>
                <a:ext uri="{FF2B5EF4-FFF2-40B4-BE49-F238E27FC236}">
                  <a16:creationId xmlns:a16="http://schemas.microsoft.com/office/drawing/2014/main" id="{7A8DB95D-716B-425A-AB26-36D61CC2497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7">
              <a:extLst>
                <a:ext uri="{FF2B5EF4-FFF2-40B4-BE49-F238E27FC236}">
                  <a16:creationId xmlns:a16="http://schemas.microsoft.com/office/drawing/2014/main" id="{86AE762E-3E4E-4CE1-BB9E-3452602993AE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8">
              <a:extLst>
                <a:ext uri="{FF2B5EF4-FFF2-40B4-BE49-F238E27FC236}">
                  <a16:creationId xmlns:a16="http://schemas.microsoft.com/office/drawing/2014/main" id="{55E18504-D1E1-49C7-AA04-5A9EBABAC754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9">
              <a:extLst>
                <a:ext uri="{FF2B5EF4-FFF2-40B4-BE49-F238E27FC236}">
                  <a16:creationId xmlns:a16="http://schemas.microsoft.com/office/drawing/2014/main" id="{F4F26367-C03C-45C4-8DA3-8C10752012B9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0">
              <a:extLst>
                <a:ext uri="{FF2B5EF4-FFF2-40B4-BE49-F238E27FC236}">
                  <a16:creationId xmlns:a16="http://schemas.microsoft.com/office/drawing/2014/main" id="{14423454-BAC3-465F-AC7C-C9FBF7B4F757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1">
              <a:extLst>
                <a:ext uri="{FF2B5EF4-FFF2-40B4-BE49-F238E27FC236}">
                  <a16:creationId xmlns:a16="http://schemas.microsoft.com/office/drawing/2014/main" id="{3D920027-79A3-4E0A-99E1-0ED0D709387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2">
              <a:extLst>
                <a:ext uri="{FF2B5EF4-FFF2-40B4-BE49-F238E27FC236}">
                  <a16:creationId xmlns:a16="http://schemas.microsoft.com/office/drawing/2014/main" id="{4249E75A-2CD2-4752-98D5-299D8818143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63">
              <a:extLst>
                <a:ext uri="{FF2B5EF4-FFF2-40B4-BE49-F238E27FC236}">
                  <a16:creationId xmlns:a16="http://schemas.microsoft.com/office/drawing/2014/main" id="{BE1A74C0-75E1-4246-B872-E2F726E4877E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4">
              <a:extLst>
                <a:ext uri="{FF2B5EF4-FFF2-40B4-BE49-F238E27FC236}">
                  <a16:creationId xmlns:a16="http://schemas.microsoft.com/office/drawing/2014/main" id="{AD500CBE-1D6A-43C7-8C4E-47CBFF5335EF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5">
              <a:extLst>
                <a:ext uri="{FF2B5EF4-FFF2-40B4-BE49-F238E27FC236}">
                  <a16:creationId xmlns:a16="http://schemas.microsoft.com/office/drawing/2014/main" id="{B19CA718-4EA9-4E81-AEC1-59628D55EF1D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6">
              <a:extLst>
                <a:ext uri="{FF2B5EF4-FFF2-40B4-BE49-F238E27FC236}">
                  <a16:creationId xmlns:a16="http://schemas.microsoft.com/office/drawing/2014/main" id="{E6BA0C16-31DA-4F6A-8256-20B10009FA1B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7">
              <a:extLst>
                <a:ext uri="{FF2B5EF4-FFF2-40B4-BE49-F238E27FC236}">
                  <a16:creationId xmlns:a16="http://schemas.microsoft.com/office/drawing/2014/main" id="{D395C95A-15C1-48C4-ABE5-083C4EC527DD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8">
              <a:extLst>
                <a:ext uri="{FF2B5EF4-FFF2-40B4-BE49-F238E27FC236}">
                  <a16:creationId xmlns:a16="http://schemas.microsoft.com/office/drawing/2014/main" id="{C54EF9B7-821D-410D-B400-1405CD6A9BC1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9">
              <a:extLst>
                <a:ext uri="{FF2B5EF4-FFF2-40B4-BE49-F238E27FC236}">
                  <a16:creationId xmlns:a16="http://schemas.microsoft.com/office/drawing/2014/main" id="{ED3EE8ED-D476-4E4E-BD4C-07044EA382BE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0">
              <a:extLst>
                <a:ext uri="{FF2B5EF4-FFF2-40B4-BE49-F238E27FC236}">
                  <a16:creationId xmlns:a16="http://schemas.microsoft.com/office/drawing/2014/main" id="{9875CFCA-ECF9-4AC4-AA5C-628891F430ED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1">
              <a:extLst>
                <a:ext uri="{FF2B5EF4-FFF2-40B4-BE49-F238E27FC236}">
                  <a16:creationId xmlns:a16="http://schemas.microsoft.com/office/drawing/2014/main" id="{B7BEFCF6-7B99-4CE4-BD82-E292C426335A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2">
              <a:extLst>
                <a:ext uri="{FF2B5EF4-FFF2-40B4-BE49-F238E27FC236}">
                  <a16:creationId xmlns:a16="http://schemas.microsoft.com/office/drawing/2014/main" id="{B49467FE-0D2C-453C-8374-073691295FB9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73">
              <a:extLst>
                <a:ext uri="{FF2B5EF4-FFF2-40B4-BE49-F238E27FC236}">
                  <a16:creationId xmlns:a16="http://schemas.microsoft.com/office/drawing/2014/main" id="{9C3048C6-0335-4365-8214-A03C12CDC0B5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4">
              <a:extLst>
                <a:ext uri="{FF2B5EF4-FFF2-40B4-BE49-F238E27FC236}">
                  <a16:creationId xmlns:a16="http://schemas.microsoft.com/office/drawing/2014/main" id="{A23F140C-3458-4E23-9072-D6255A35B00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5">
              <a:extLst>
                <a:ext uri="{FF2B5EF4-FFF2-40B4-BE49-F238E27FC236}">
                  <a16:creationId xmlns:a16="http://schemas.microsoft.com/office/drawing/2014/main" id="{C3F9FF9B-7154-48DB-B464-2986922F2351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6">
              <a:extLst>
                <a:ext uri="{FF2B5EF4-FFF2-40B4-BE49-F238E27FC236}">
                  <a16:creationId xmlns:a16="http://schemas.microsoft.com/office/drawing/2014/main" id="{067206D3-D6B4-4E61-B243-A612D02AA076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7">
              <a:extLst>
                <a:ext uri="{FF2B5EF4-FFF2-40B4-BE49-F238E27FC236}">
                  <a16:creationId xmlns:a16="http://schemas.microsoft.com/office/drawing/2014/main" id="{17B8CEB6-6F4F-4577-B3A9-183F6BDFCA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8">
              <a:extLst>
                <a:ext uri="{FF2B5EF4-FFF2-40B4-BE49-F238E27FC236}">
                  <a16:creationId xmlns:a16="http://schemas.microsoft.com/office/drawing/2014/main" id="{4590F4FB-2884-438C-8EBD-A391C5DFBD7E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9">
              <a:extLst>
                <a:ext uri="{FF2B5EF4-FFF2-40B4-BE49-F238E27FC236}">
                  <a16:creationId xmlns:a16="http://schemas.microsoft.com/office/drawing/2014/main" id="{E9C99E74-9258-4A6E-A2EC-5FE2E309A806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0">
              <a:extLst>
                <a:ext uri="{FF2B5EF4-FFF2-40B4-BE49-F238E27FC236}">
                  <a16:creationId xmlns:a16="http://schemas.microsoft.com/office/drawing/2014/main" id="{6A7FC5C0-417C-401E-B875-65DC00BA971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1">
              <a:extLst>
                <a:ext uri="{FF2B5EF4-FFF2-40B4-BE49-F238E27FC236}">
                  <a16:creationId xmlns:a16="http://schemas.microsoft.com/office/drawing/2014/main" id="{C1AF1F77-E8F9-4EA7-9DA6-C863E002C754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2">
              <a:extLst>
                <a:ext uri="{FF2B5EF4-FFF2-40B4-BE49-F238E27FC236}">
                  <a16:creationId xmlns:a16="http://schemas.microsoft.com/office/drawing/2014/main" id="{D0D936A9-7AE4-48C7-B89D-E3F86BBB6846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83">
              <a:extLst>
                <a:ext uri="{FF2B5EF4-FFF2-40B4-BE49-F238E27FC236}">
                  <a16:creationId xmlns:a16="http://schemas.microsoft.com/office/drawing/2014/main" id="{9DF748CB-3866-4D84-B094-F186B9027A0D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4">
              <a:extLst>
                <a:ext uri="{FF2B5EF4-FFF2-40B4-BE49-F238E27FC236}">
                  <a16:creationId xmlns:a16="http://schemas.microsoft.com/office/drawing/2014/main" id="{31FB4C2D-5831-4B7F-B49B-80B539EA09EF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5">
              <a:extLst>
                <a:ext uri="{FF2B5EF4-FFF2-40B4-BE49-F238E27FC236}">
                  <a16:creationId xmlns:a16="http://schemas.microsoft.com/office/drawing/2014/main" id="{CB87C596-D2DD-42BB-9B09-07B19248C64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6">
              <a:extLst>
                <a:ext uri="{FF2B5EF4-FFF2-40B4-BE49-F238E27FC236}">
                  <a16:creationId xmlns:a16="http://schemas.microsoft.com/office/drawing/2014/main" id="{65F90557-2221-4A05-B9F9-BC6B9D9D869E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7">
              <a:extLst>
                <a:ext uri="{FF2B5EF4-FFF2-40B4-BE49-F238E27FC236}">
                  <a16:creationId xmlns:a16="http://schemas.microsoft.com/office/drawing/2014/main" id="{CB0D3666-DFE7-470C-9C84-CB42E556B9D7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8">
              <a:extLst>
                <a:ext uri="{FF2B5EF4-FFF2-40B4-BE49-F238E27FC236}">
                  <a16:creationId xmlns:a16="http://schemas.microsoft.com/office/drawing/2014/main" id="{23ECF4D2-A846-42C8-9CC6-EE087B252F5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9">
              <a:extLst>
                <a:ext uri="{FF2B5EF4-FFF2-40B4-BE49-F238E27FC236}">
                  <a16:creationId xmlns:a16="http://schemas.microsoft.com/office/drawing/2014/main" id="{9E8F5038-6D65-4E1D-B8C8-822A230A42DE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0">
              <a:extLst>
                <a:ext uri="{FF2B5EF4-FFF2-40B4-BE49-F238E27FC236}">
                  <a16:creationId xmlns:a16="http://schemas.microsoft.com/office/drawing/2014/main" id="{FAA402CE-7E90-46B8-922A-0A02CE127E23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1">
              <a:extLst>
                <a:ext uri="{FF2B5EF4-FFF2-40B4-BE49-F238E27FC236}">
                  <a16:creationId xmlns:a16="http://schemas.microsoft.com/office/drawing/2014/main" id="{4E92DDE1-C8AC-40BA-AD6B-F8C8771466E8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2">
              <a:extLst>
                <a:ext uri="{FF2B5EF4-FFF2-40B4-BE49-F238E27FC236}">
                  <a16:creationId xmlns:a16="http://schemas.microsoft.com/office/drawing/2014/main" id="{68A03116-CCB9-4BF6-959F-615BE08121BC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93">
              <a:extLst>
                <a:ext uri="{FF2B5EF4-FFF2-40B4-BE49-F238E27FC236}">
                  <a16:creationId xmlns:a16="http://schemas.microsoft.com/office/drawing/2014/main" id="{B2BAC724-35DB-4F0E-B8FC-4A561EBEEA9F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4">
              <a:extLst>
                <a:ext uri="{FF2B5EF4-FFF2-40B4-BE49-F238E27FC236}">
                  <a16:creationId xmlns:a16="http://schemas.microsoft.com/office/drawing/2014/main" id="{7B9C357D-9651-43E3-B31C-5BDF90D2200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5">
              <a:extLst>
                <a:ext uri="{FF2B5EF4-FFF2-40B4-BE49-F238E27FC236}">
                  <a16:creationId xmlns:a16="http://schemas.microsoft.com/office/drawing/2014/main" id="{28F36904-90E8-42A7-B660-C98273A987F7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6">
              <a:extLst>
                <a:ext uri="{FF2B5EF4-FFF2-40B4-BE49-F238E27FC236}">
                  <a16:creationId xmlns:a16="http://schemas.microsoft.com/office/drawing/2014/main" id="{256330A8-0BDD-4615-BB7B-6B139D32DDA6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7">
              <a:extLst>
                <a:ext uri="{FF2B5EF4-FFF2-40B4-BE49-F238E27FC236}">
                  <a16:creationId xmlns:a16="http://schemas.microsoft.com/office/drawing/2014/main" id="{17DE8AE7-A88A-4818-BC45-1FB90965A5F5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8">
              <a:extLst>
                <a:ext uri="{FF2B5EF4-FFF2-40B4-BE49-F238E27FC236}">
                  <a16:creationId xmlns:a16="http://schemas.microsoft.com/office/drawing/2014/main" id="{881C51D6-9959-4BAC-96A4-A67619D9D14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9">
              <a:extLst>
                <a:ext uri="{FF2B5EF4-FFF2-40B4-BE49-F238E27FC236}">
                  <a16:creationId xmlns:a16="http://schemas.microsoft.com/office/drawing/2014/main" id="{ED411C79-E153-45E7-AB51-145FF6326F2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0">
              <a:extLst>
                <a:ext uri="{FF2B5EF4-FFF2-40B4-BE49-F238E27FC236}">
                  <a16:creationId xmlns:a16="http://schemas.microsoft.com/office/drawing/2014/main" id="{0BADE944-7FD2-4CEA-AB21-311466A502E8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1">
              <a:extLst>
                <a:ext uri="{FF2B5EF4-FFF2-40B4-BE49-F238E27FC236}">
                  <a16:creationId xmlns:a16="http://schemas.microsoft.com/office/drawing/2014/main" id="{1F9F3F4E-B286-4D25-987D-7EC3EB8EDC57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02">
              <a:extLst>
                <a:ext uri="{FF2B5EF4-FFF2-40B4-BE49-F238E27FC236}">
                  <a16:creationId xmlns:a16="http://schemas.microsoft.com/office/drawing/2014/main" id="{1CD468A7-507F-4575-89D4-CCE2A27CBEDC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03">
              <a:extLst>
                <a:ext uri="{FF2B5EF4-FFF2-40B4-BE49-F238E27FC236}">
                  <a16:creationId xmlns:a16="http://schemas.microsoft.com/office/drawing/2014/main" id="{A7F26F16-1D95-49C3-A775-5FE5CC1AE9B9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4">
              <a:extLst>
                <a:ext uri="{FF2B5EF4-FFF2-40B4-BE49-F238E27FC236}">
                  <a16:creationId xmlns:a16="http://schemas.microsoft.com/office/drawing/2014/main" id="{B0B329C5-C248-4188-8E61-FB6351EBDDBB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5">
              <a:extLst>
                <a:ext uri="{FF2B5EF4-FFF2-40B4-BE49-F238E27FC236}">
                  <a16:creationId xmlns:a16="http://schemas.microsoft.com/office/drawing/2014/main" id="{7D1E3725-1447-4992-8D62-6DBF4312688E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6">
              <a:extLst>
                <a:ext uri="{FF2B5EF4-FFF2-40B4-BE49-F238E27FC236}">
                  <a16:creationId xmlns:a16="http://schemas.microsoft.com/office/drawing/2014/main" id="{C2CB31C8-C820-4FB3-9963-DC33FF78D89D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7">
              <a:extLst>
                <a:ext uri="{FF2B5EF4-FFF2-40B4-BE49-F238E27FC236}">
                  <a16:creationId xmlns:a16="http://schemas.microsoft.com/office/drawing/2014/main" id="{16DB0C51-4510-4772-ABCF-9039CFF1BA5F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8">
              <a:extLst>
                <a:ext uri="{FF2B5EF4-FFF2-40B4-BE49-F238E27FC236}">
                  <a16:creationId xmlns:a16="http://schemas.microsoft.com/office/drawing/2014/main" id="{F3E4C0CE-A0F6-4DEC-B460-446261874C14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11">
              <a:extLst>
                <a:ext uri="{FF2B5EF4-FFF2-40B4-BE49-F238E27FC236}">
                  <a16:creationId xmlns:a16="http://schemas.microsoft.com/office/drawing/2014/main" id="{DD8E4DFC-ECC7-4BA5-BFAD-E83501D6309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12">
              <a:extLst>
                <a:ext uri="{FF2B5EF4-FFF2-40B4-BE49-F238E27FC236}">
                  <a16:creationId xmlns:a16="http://schemas.microsoft.com/office/drawing/2014/main" id="{4DAEF535-8498-4463-A14B-5480586E7D72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3">
              <a:extLst>
                <a:ext uri="{FF2B5EF4-FFF2-40B4-BE49-F238E27FC236}">
                  <a16:creationId xmlns:a16="http://schemas.microsoft.com/office/drawing/2014/main" id="{E1B4316C-3120-420D-A43E-FD72873258FC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4">
              <a:extLst>
                <a:ext uri="{FF2B5EF4-FFF2-40B4-BE49-F238E27FC236}">
                  <a16:creationId xmlns:a16="http://schemas.microsoft.com/office/drawing/2014/main" id="{A81BD6A4-76C9-434E-B85D-7ACEF20FDB81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5">
              <a:extLst>
                <a:ext uri="{FF2B5EF4-FFF2-40B4-BE49-F238E27FC236}">
                  <a16:creationId xmlns:a16="http://schemas.microsoft.com/office/drawing/2014/main" id="{ED2762EF-0C48-4664-ACBA-2B0AB4225D03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6">
              <a:extLst>
                <a:ext uri="{FF2B5EF4-FFF2-40B4-BE49-F238E27FC236}">
                  <a16:creationId xmlns:a16="http://schemas.microsoft.com/office/drawing/2014/main" id="{F663150B-BAD3-433F-B917-687F5A237C7E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7">
              <a:extLst>
                <a:ext uri="{FF2B5EF4-FFF2-40B4-BE49-F238E27FC236}">
                  <a16:creationId xmlns:a16="http://schemas.microsoft.com/office/drawing/2014/main" id="{44B2C071-5BAE-4488-8D8D-221376DD2A44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8">
              <a:extLst>
                <a:ext uri="{FF2B5EF4-FFF2-40B4-BE49-F238E27FC236}">
                  <a16:creationId xmlns:a16="http://schemas.microsoft.com/office/drawing/2014/main" id="{D4713E2A-5181-4192-8330-F7B05A831891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9">
              <a:extLst>
                <a:ext uri="{FF2B5EF4-FFF2-40B4-BE49-F238E27FC236}">
                  <a16:creationId xmlns:a16="http://schemas.microsoft.com/office/drawing/2014/main" id="{5A0F0636-A567-4860-8338-AF7AA1A6959E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3">
              <a:extLst>
                <a:ext uri="{FF2B5EF4-FFF2-40B4-BE49-F238E27FC236}">
                  <a16:creationId xmlns:a16="http://schemas.microsoft.com/office/drawing/2014/main" id="{59C113AF-B009-4E85-974B-B7C7EDA2612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4">
              <a:extLst>
                <a:ext uri="{FF2B5EF4-FFF2-40B4-BE49-F238E27FC236}">
                  <a16:creationId xmlns:a16="http://schemas.microsoft.com/office/drawing/2014/main" id="{A3D599BD-BCF4-4524-9FC0-A17197516D4E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5">
              <a:extLst>
                <a:ext uri="{FF2B5EF4-FFF2-40B4-BE49-F238E27FC236}">
                  <a16:creationId xmlns:a16="http://schemas.microsoft.com/office/drawing/2014/main" id="{BE0E8A1F-36C1-4027-BDBE-B61DAEF82F33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6">
              <a:extLst>
                <a:ext uri="{FF2B5EF4-FFF2-40B4-BE49-F238E27FC236}">
                  <a16:creationId xmlns:a16="http://schemas.microsoft.com/office/drawing/2014/main" id="{E46A6425-8CD4-489A-9660-480C018CDFBB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7">
              <a:extLst>
                <a:ext uri="{FF2B5EF4-FFF2-40B4-BE49-F238E27FC236}">
                  <a16:creationId xmlns:a16="http://schemas.microsoft.com/office/drawing/2014/main" id="{AA99D616-9773-4CB8-99FF-0E502217B8FF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8">
              <a:extLst>
                <a:ext uri="{FF2B5EF4-FFF2-40B4-BE49-F238E27FC236}">
                  <a16:creationId xmlns:a16="http://schemas.microsoft.com/office/drawing/2014/main" id="{8BB42E23-594F-4B3C-B04A-59DDBF1EA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29">
              <a:extLst>
                <a:ext uri="{FF2B5EF4-FFF2-40B4-BE49-F238E27FC236}">
                  <a16:creationId xmlns:a16="http://schemas.microsoft.com/office/drawing/2014/main" id="{59CB4886-CEEB-4E8B-9647-C07B5A62C01F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35">
              <a:extLst>
                <a:ext uri="{FF2B5EF4-FFF2-40B4-BE49-F238E27FC236}">
                  <a16:creationId xmlns:a16="http://schemas.microsoft.com/office/drawing/2014/main" id="{1F89C06C-C6D3-46FE-989E-560FCD7111A6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36">
              <a:extLst>
                <a:ext uri="{FF2B5EF4-FFF2-40B4-BE49-F238E27FC236}">
                  <a16:creationId xmlns:a16="http://schemas.microsoft.com/office/drawing/2014/main" id="{0DF25F92-E276-41CB-AD58-BBD9B7DA6E05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37">
              <a:extLst>
                <a:ext uri="{FF2B5EF4-FFF2-40B4-BE49-F238E27FC236}">
                  <a16:creationId xmlns:a16="http://schemas.microsoft.com/office/drawing/2014/main" id="{65F7E3FE-863E-48D9-AEC7-BF4395C7C32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38">
              <a:extLst>
                <a:ext uri="{FF2B5EF4-FFF2-40B4-BE49-F238E27FC236}">
                  <a16:creationId xmlns:a16="http://schemas.microsoft.com/office/drawing/2014/main" id="{0DD0439C-AF4C-4C79-8F6F-55C3719E3C92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39">
              <a:extLst>
                <a:ext uri="{FF2B5EF4-FFF2-40B4-BE49-F238E27FC236}">
                  <a16:creationId xmlns:a16="http://schemas.microsoft.com/office/drawing/2014/main" id="{7E3ADE76-4507-411D-9802-EFE7FA6F89F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 140">
              <a:extLst>
                <a:ext uri="{FF2B5EF4-FFF2-40B4-BE49-F238E27FC236}">
                  <a16:creationId xmlns:a16="http://schemas.microsoft.com/office/drawing/2014/main" id="{200CDC63-202C-4DF2-9A13-A17B842D5E0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 148">
              <a:extLst>
                <a:ext uri="{FF2B5EF4-FFF2-40B4-BE49-F238E27FC236}">
                  <a16:creationId xmlns:a16="http://schemas.microsoft.com/office/drawing/2014/main" id="{F45F78EA-6D28-4112-A299-4D3A71A582CF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 149">
              <a:extLst>
                <a:ext uri="{FF2B5EF4-FFF2-40B4-BE49-F238E27FC236}">
                  <a16:creationId xmlns:a16="http://schemas.microsoft.com/office/drawing/2014/main" id="{247BFA7D-DD79-46E7-ADB4-3CCEFA137BC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 150">
              <a:extLst>
                <a:ext uri="{FF2B5EF4-FFF2-40B4-BE49-F238E27FC236}">
                  <a16:creationId xmlns:a16="http://schemas.microsoft.com/office/drawing/2014/main" id="{F93EF7BD-9F0B-4DD8-AD4E-D627A18787D2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 160">
              <a:extLst>
                <a:ext uri="{FF2B5EF4-FFF2-40B4-BE49-F238E27FC236}">
                  <a16:creationId xmlns:a16="http://schemas.microsoft.com/office/drawing/2014/main" id="{7997280E-4A78-4998-AA1F-C3D078DC1372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id="{AF9FD453-4FDB-0745-9667-CD20360EA028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50863" y="1637758"/>
            <a:ext cx="5303554" cy="1661993"/>
          </a:xfrm>
        </p:spPr>
        <p:txBody>
          <a:bodyPr wrap="square">
            <a:spAutoFit/>
          </a:bodyPr>
          <a:lstStyle>
            <a:lvl1pPr>
              <a:defRPr sz="6000" b="1" i="0">
                <a:solidFill>
                  <a:schemeClr val="tx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220" name="Text Placeholder 219">
            <a:extLst>
              <a:ext uri="{FF2B5EF4-FFF2-40B4-BE49-F238E27FC236}">
                <a16:creationId xmlns:a16="http://schemas.microsoft.com/office/drawing/2014/main" id="{9297EC30-9121-430B-8E67-5BC4B890CA38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550863" y="4568243"/>
            <a:ext cx="5303554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221" name="Text Placeholder 219">
            <a:extLst>
              <a:ext uri="{FF2B5EF4-FFF2-40B4-BE49-F238E27FC236}">
                <a16:creationId xmlns:a16="http://schemas.microsoft.com/office/drawing/2014/main" id="{69E6748D-5EE7-45A6-BDC0-4FFB319F4B9A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550863" y="6151102"/>
            <a:ext cx="5303554" cy="2215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6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603281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ветлое фото на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id="{4C2D150C-98E8-684C-957C-6C2ECEC3F73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812011"/>
            <a:ext cx="10515600" cy="609398"/>
          </a:xfrm>
        </p:spPr>
        <p:txBody>
          <a:bodyPr>
            <a:spAutoFit/>
          </a:bodyPr>
          <a:lstStyle>
            <a:lvl1pPr>
              <a:defRPr b="1" i="0"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420379667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мное фото на весь слайд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id="{4C2D150C-98E8-684C-957C-6C2ECEC3F73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812011"/>
            <a:ext cx="10515600" cy="609398"/>
          </a:xfrm>
        </p:spPr>
        <p:txBody>
          <a:bodyPr>
            <a:spAutoFit/>
          </a:bodyPr>
          <a:lstStyle>
            <a:lvl1pPr>
              <a:defRPr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306269073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с подписью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E4CFD-CE26-47FA-935C-D7B831C89137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18" name="Полилиния 10">
              <a:extLst>
                <a:ext uri="{FF2B5EF4-FFF2-40B4-BE49-F238E27FC236}">
                  <a16:creationId xmlns:a16="http://schemas.microsoft.com/office/drawing/2014/main" id="{BB8F64FF-94B2-4758-A0FB-C1DF88F3126C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1">
              <a:extLst>
                <a:ext uri="{FF2B5EF4-FFF2-40B4-BE49-F238E27FC236}">
                  <a16:creationId xmlns:a16="http://schemas.microsoft.com/office/drawing/2014/main" id="{11AC2B36-1C06-4A22-9CE5-EAD75DFAB5D3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2">
              <a:extLst>
                <a:ext uri="{FF2B5EF4-FFF2-40B4-BE49-F238E27FC236}">
                  <a16:creationId xmlns:a16="http://schemas.microsoft.com/office/drawing/2014/main" id="{EE6B4B35-CBA4-4755-ABF3-AEA54B8AD896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3">
              <a:extLst>
                <a:ext uri="{FF2B5EF4-FFF2-40B4-BE49-F238E27FC236}">
                  <a16:creationId xmlns:a16="http://schemas.microsoft.com/office/drawing/2014/main" id="{87CA92A4-F430-4AC1-8FA2-56BC34B5B9D2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4">
              <a:extLst>
                <a:ext uri="{FF2B5EF4-FFF2-40B4-BE49-F238E27FC236}">
                  <a16:creationId xmlns:a16="http://schemas.microsoft.com/office/drawing/2014/main" id="{5E47BBDF-597B-4968-8273-504272939DDC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5">
              <a:extLst>
                <a:ext uri="{FF2B5EF4-FFF2-40B4-BE49-F238E27FC236}">
                  <a16:creationId xmlns:a16="http://schemas.microsoft.com/office/drawing/2014/main" id="{6315204F-04A0-4907-B933-517636AB66F4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16">
              <a:extLst>
                <a:ext uri="{FF2B5EF4-FFF2-40B4-BE49-F238E27FC236}">
                  <a16:creationId xmlns:a16="http://schemas.microsoft.com/office/drawing/2014/main" id="{AB20A238-7A9E-4770-8FD1-404C7CAF095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17">
              <a:extLst>
                <a:ext uri="{FF2B5EF4-FFF2-40B4-BE49-F238E27FC236}">
                  <a16:creationId xmlns:a16="http://schemas.microsoft.com/office/drawing/2014/main" id="{04369005-DE27-4F83-9FA6-B41DBE69B62E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18">
              <a:extLst>
                <a:ext uri="{FF2B5EF4-FFF2-40B4-BE49-F238E27FC236}">
                  <a16:creationId xmlns:a16="http://schemas.microsoft.com/office/drawing/2014/main" id="{3AD2AD5E-EA23-41B5-A8D8-27E6E9671A81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19">
              <a:extLst>
                <a:ext uri="{FF2B5EF4-FFF2-40B4-BE49-F238E27FC236}">
                  <a16:creationId xmlns:a16="http://schemas.microsoft.com/office/drawing/2014/main" id="{9F28F4A4-A07B-42F1-8409-DF6F43297EBB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0">
              <a:extLst>
                <a:ext uri="{FF2B5EF4-FFF2-40B4-BE49-F238E27FC236}">
                  <a16:creationId xmlns:a16="http://schemas.microsoft.com/office/drawing/2014/main" id="{B679A0F2-5AE1-4FF4-96A8-17DAA3105D6F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1">
              <a:extLst>
                <a:ext uri="{FF2B5EF4-FFF2-40B4-BE49-F238E27FC236}">
                  <a16:creationId xmlns:a16="http://schemas.microsoft.com/office/drawing/2014/main" id="{BA7F473C-8653-41E4-8530-CF6145CE1F61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2">
              <a:extLst>
                <a:ext uri="{FF2B5EF4-FFF2-40B4-BE49-F238E27FC236}">
                  <a16:creationId xmlns:a16="http://schemas.microsoft.com/office/drawing/2014/main" id="{C39C4957-4598-4713-9719-EBE4F41D7B27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3">
              <a:extLst>
                <a:ext uri="{FF2B5EF4-FFF2-40B4-BE49-F238E27FC236}">
                  <a16:creationId xmlns:a16="http://schemas.microsoft.com/office/drawing/2014/main" id="{7B6FE584-21AF-458C-884D-48A4C44F8090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4">
              <a:extLst>
                <a:ext uri="{FF2B5EF4-FFF2-40B4-BE49-F238E27FC236}">
                  <a16:creationId xmlns:a16="http://schemas.microsoft.com/office/drawing/2014/main" id="{217F7F3B-26C6-4FE0-B4E4-BCC6220C10C9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5">
              <a:extLst>
                <a:ext uri="{FF2B5EF4-FFF2-40B4-BE49-F238E27FC236}">
                  <a16:creationId xmlns:a16="http://schemas.microsoft.com/office/drawing/2014/main" id="{67F50AF4-9F93-43DE-965F-1A8F1ED97DC3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26">
              <a:extLst>
                <a:ext uri="{FF2B5EF4-FFF2-40B4-BE49-F238E27FC236}">
                  <a16:creationId xmlns:a16="http://schemas.microsoft.com/office/drawing/2014/main" id="{BF334F25-C700-4EED-9367-D99369B79D60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27">
              <a:extLst>
                <a:ext uri="{FF2B5EF4-FFF2-40B4-BE49-F238E27FC236}">
                  <a16:creationId xmlns:a16="http://schemas.microsoft.com/office/drawing/2014/main" id="{0F8324ED-382F-480A-9E97-4B846FB7EFA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28">
              <a:extLst>
                <a:ext uri="{FF2B5EF4-FFF2-40B4-BE49-F238E27FC236}">
                  <a16:creationId xmlns:a16="http://schemas.microsoft.com/office/drawing/2014/main" id="{5DB20D7F-04CB-4B3A-B0BB-BF808412A4C5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29">
              <a:extLst>
                <a:ext uri="{FF2B5EF4-FFF2-40B4-BE49-F238E27FC236}">
                  <a16:creationId xmlns:a16="http://schemas.microsoft.com/office/drawing/2014/main" id="{5D76EE6C-3F0C-4650-91A3-9017773901FC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0">
              <a:extLst>
                <a:ext uri="{FF2B5EF4-FFF2-40B4-BE49-F238E27FC236}">
                  <a16:creationId xmlns:a16="http://schemas.microsoft.com/office/drawing/2014/main" id="{BD1DF8DA-A105-459E-B965-4FA6805D669F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1">
              <a:extLst>
                <a:ext uri="{FF2B5EF4-FFF2-40B4-BE49-F238E27FC236}">
                  <a16:creationId xmlns:a16="http://schemas.microsoft.com/office/drawing/2014/main" id="{F7C88962-EDC5-4CCE-94BC-904A7195B6D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2">
              <a:extLst>
                <a:ext uri="{FF2B5EF4-FFF2-40B4-BE49-F238E27FC236}">
                  <a16:creationId xmlns:a16="http://schemas.microsoft.com/office/drawing/2014/main" id="{E7F12CF0-7E57-4FF0-B0D2-40FA53EC93E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3">
              <a:extLst>
                <a:ext uri="{FF2B5EF4-FFF2-40B4-BE49-F238E27FC236}">
                  <a16:creationId xmlns:a16="http://schemas.microsoft.com/office/drawing/2014/main" id="{9B74B877-A0F2-4227-8CD9-EF834896CB07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4">
              <a:extLst>
                <a:ext uri="{FF2B5EF4-FFF2-40B4-BE49-F238E27FC236}">
                  <a16:creationId xmlns:a16="http://schemas.microsoft.com/office/drawing/2014/main" id="{BF527811-B781-46B8-9FEF-B1F29E846FA5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5">
              <a:extLst>
                <a:ext uri="{FF2B5EF4-FFF2-40B4-BE49-F238E27FC236}">
                  <a16:creationId xmlns:a16="http://schemas.microsoft.com/office/drawing/2014/main" id="{3621878C-EB75-4013-B96A-63CB03016535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36">
              <a:extLst>
                <a:ext uri="{FF2B5EF4-FFF2-40B4-BE49-F238E27FC236}">
                  <a16:creationId xmlns:a16="http://schemas.microsoft.com/office/drawing/2014/main" id="{CDE4E03D-BF62-428F-90B9-DFCFC3D2FC6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37">
              <a:extLst>
                <a:ext uri="{FF2B5EF4-FFF2-40B4-BE49-F238E27FC236}">
                  <a16:creationId xmlns:a16="http://schemas.microsoft.com/office/drawing/2014/main" id="{0A4BB98F-A638-4960-8B3C-D6F3D8336CB1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38">
              <a:extLst>
                <a:ext uri="{FF2B5EF4-FFF2-40B4-BE49-F238E27FC236}">
                  <a16:creationId xmlns:a16="http://schemas.microsoft.com/office/drawing/2014/main" id="{24D8AD76-33BC-4F58-B318-3F076EFCA260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39">
              <a:extLst>
                <a:ext uri="{FF2B5EF4-FFF2-40B4-BE49-F238E27FC236}">
                  <a16:creationId xmlns:a16="http://schemas.microsoft.com/office/drawing/2014/main" id="{9A2E25BB-1D43-416E-8077-1F3445016196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0">
              <a:extLst>
                <a:ext uri="{FF2B5EF4-FFF2-40B4-BE49-F238E27FC236}">
                  <a16:creationId xmlns:a16="http://schemas.microsoft.com/office/drawing/2014/main" id="{69F9F6B5-D4CD-4EBD-80A8-790C0D5FCB1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1">
              <a:extLst>
                <a:ext uri="{FF2B5EF4-FFF2-40B4-BE49-F238E27FC236}">
                  <a16:creationId xmlns:a16="http://schemas.microsoft.com/office/drawing/2014/main" id="{F751F3C1-D993-41BC-BDD5-031A6AA2F22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2">
              <a:extLst>
                <a:ext uri="{FF2B5EF4-FFF2-40B4-BE49-F238E27FC236}">
                  <a16:creationId xmlns:a16="http://schemas.microsoft.com/office/drawing/2014/main" id="{4D0E26D1-29EB-4DC2-A05A-0B3F13BC1E85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3">
              <a:extLst>
                <a:ext uri="{FF2B5EF4-FFF2-40B4-BE49-F238E27FC236}">
                  <a16:creationId xmlns:a16="http://schemas.microsoft.com/office/drawing/2014/main" id="{F1EE3CD6-74AD-4E4E-86D8-995FCA97B522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4">
              <a:extLst>
                <a:ext uri="{FF2B5EF4-FFF2-40B4-BE49-F238E27FC236}">
                  <a16:creationId xmlns:a16="http://schemas.microsoft.com/office/drawing/2014/main" id="{DCAFCD07-040A-4131-B0D2-E9DF10AE2E4B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5">
              <a:extLst>
                <a:ext uri="{FF2B5EF4-FFF2-40B4-BE49-F238E27FC236}">
                  <a16:creationId xmlns:a16="http://schemas.microsoft.com/office/drawing/2014/main" id="{8BA572E8-1105-4C9A-B8E5-F94E954E3999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46">
              <a:extLst>
                <a:ext uri="{FF2B5EF4-FFF2-40B4-BE49-F238E27FC236}">
                  <a16:creationId xmlns:a16="http://schemas.microsoft.com/office/drawing/2014/main" id="{2F611290-D828-4128-8CB9-4AD43D305C39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47">
              <a:extLst>
                <a:ext uri="{FF2B5EF4-FFF2-40B4-BE49-F238E27FC236}">
                  <a16:creationId xmlns:a16="http://schemas.microsoft.com/office/drawing/2014/main" id="{118F0703-739D-4610-845F-818FCC79569C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48">
              <a:extLst>
                <a:ext uri="{FF2B5EF4-FFF2-40B4-BE49-F238E27FC236}">
                  <a16:creationId xmlns:a16="http://schemas.microsoft.com/office/drawing/2014/main" id="{929064F4-0DF5-4B35-8C82-BAE3E5DCCE8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49">
              <a:extLst>
                <a:ext uri="{FF2B5EF4-FFF2-40B4-BE49-F238E27FC236}">
                  <a16:creationId xmlns:a16="http://schemas.microsoft.com/office/drawing/2014/main" id="{77F0CBBC-9BC2-43BC-9AD3-35E2BF25DD45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0">
              <a:extLst>
                <a:ext uri="{FF2B5EF4-FFF2-40B4-BE49-F238E27FC236}">
                  <a16:creationId xmlns:a16="http://schemas.microsoft.com/office/drawing/2014/main" id="{AD6E4EBE-1DAF-4339-9C52-84B14D051E72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1">
              <a:extLst>
                <a:ext uri="{FF2B5EF4-FFF2-40B4-BE49-F238E27FC236}">
                  <a16:creationId xmlns:a16="http://schemas.microsoft.com/office/drawing/2014/main" id="{43CDCEF2-FDB2-42B1-BFE5-CF9E7253285A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2">
              <a:extLst>
                <a:ext uri="{FF2B5EF4-FFF2-40B4-BE49-F238E27FC236}">
                  <a16:creationId xmlns:a16="http://schemas.microsoft.com/office/drawing/2014/main" id="{1DAB2644-9A9E-4303-8A5A-2A160093E303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3">
              <a:extLst>
                <a:ext uri="{FF2B5EF4-FFF2-40B4-BE49-F238E27FC236}">
                  <a16:creationId xmlns:a16="http://schemas.microsoft.com/office/drawing/2014/main" id="{8914ED1C-1243-46F3-BA8A-8FA58DD7141E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4">
              <a:extLst>
                <a:ext uri="{FF2B5EF4-FFF2-40B4-BE49-F238E27FC236}">
                  <a16:creationId xmlns:a16="http://schemas.microsoft.com/office/drawing/2014/main" id="{67338C55-D278-4E94-A5AD-282B7801564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5">
              <a:extLst>
                <a:ext uri="{FF2B5EF4-FFF2-40B4-BE49-F238E27FC236}">
                  <a16:creationId xmlns:a16="http://schemas.microsoft.com/office/drawing/2014/main" id="{6D996C3F-665B-4FDB-811C-006E6605396F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56">
              <a:extLst>
                <a:ext uri="{FF2B5EF4-FFF2-40B4-BE49-F238E27FC236}">
                  <a16:creationId xmlns:a16="http://schemas.microsoft.com/office/drawing/2014/main" id="{A69B7B80-61B5-404A-AF94-52E98EA0EAA0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57">
              <a:extLst>
                <a:ext uri="{FF2B5EF4-FFF2-40B4-BE49-F238E27FC236}">
                  <a16:creationId xmlns:a16="http://schemas.microsoft.com/office/drawing/2014/main" id="{41250B2C-8616-4280-8835-798A621AAE26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58">
              <a:extLst>
                <a:ext uri="{FF2B5EF4-FFF2-40B4-BE49-F238E27FC236}">
                  <a16:creationId xmlns:a16="http://schemas.microsoft.com/office/drawing/2014/main" id="{34D8A6CB-FD4C-4F79-8F3A-45519A224630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59">
              <a:extLst>
                <a:ext uri="{FF2B5EF4-FFF2-40B4-BE49-F238E27FC236}">
                  <a16:creationId xmlns:a16="http://schemas.microsoft.com/office/drawing/2014/main" id="{955EC555-9FCA-40EC-85D8-9B75261A8518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0">
              <a:extLst>
                <a:ext uri="{FF2B5EF4-FFF2-40B4-BE49-F238E27FC236}">
                  <a16:creationId xmlns:a16="http://schemas.microsoft.com/office/drawing/2014/main" id="{1F8EA627-5B94-41B9-A024-96D65052A04D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1">
              <a:extLst>
                <a:ext uri="{FF2B5EF4-FFF2-40B4-BE49-F238E27FC236}">
                  <a16:creationId xmlns:a16="http://schemas.microsoft.com/office/drawing/2014/main" id="{AEE559A4-133B-44AF-9D0F-2E589CE29099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2">
              <a:extLst>
                <a:ext uri="{FF2B5EF4-FFF2-40B4-BE49-F238E27FC236}">
                  <a16:creationId xmlns:a16="http://schemas.microsoft.com/office/drawing/2014/main" id="{DC5CCCEF-404B-4819-83F7-295C01C230B7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3">
              <a:extLst>
                <a:ext uri="{FF2B5EF4-FFF2-40B4-BE49-F238E27FC236}">
                  <a16:creationId xmlns:a16="http://schemas.microsoft.com/office/drawing/2014/main" id="{C3271A00-AAFE-48CD-8D4E-72771AFE220C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4">
              <a:extLst>
                <a:ext uri="{FF2B5EF4-FFF2-40B4-BE49-F238E27FC236}">
                  <a16:creationId xmlns:a16="http://schemas.microsoft.com/office/drawing/2014/main" id="{63389023-55BC-40E9-B861-A27E049F34B6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5">
              <a:extLst>
                <a:ext uri="{FF2B5EF4-FFF2-40B4-BE49-F238E27FC236}">
                  <a16:creationId xmlns:a16="http://schemas.microsoft.com/office/drawing/2014/main" id="{210BC6D8-215E-47C0-A797-23DC8EE5D161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66">
              <a:extLst>
                <a:ext uri="{FF2B5EF4-FFF2-40B4-BE49-F238E27FC236}">
                  <a16:creationId xmlns:a16="http://schemas.microsoft.com/office/drawing/2014/main" id="{6AF835B2-F415-4228-84FC-5AE642E7DE96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67">
              <a:extLst>
                <a:ext uri="{FF2B5EF4-FFF2-40B4-BE49-F238E27FC236}">
                  <a16:creationId xmlns:a16="http://schemas.microsoft.com/office/drawing/2014/main" id="{9967655A-2AB0-4D9F-99AB-689C8EEC3561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68">
              <a:extLst>
                <a:ext uri="{FF2B5EF4-FFF2-40B4-BE49-F238E27FC236}">
                  <a16:creationId xmlns:a16="http://schemas.microsoft.com/office/drawing/2014/main" id="{6FE04778-36BF-4788-8BF8-777726A5F7E5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69">
              <a:extLst>
                <a:ext uri="{FF2B5EF4-FFF2-40B4-BE49-F238E27FC236}">
                  <a16:creationId xmlns:a16="http://schemas.microsoft.com/office/drawing/2014/main" id="{75D67273-CC35-494E-BE90-08B4FA55B9AF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0">
              <a:extLst>
                <a:ext uri="{FF2B5EF4-FFF2-40B4-BE49-F238E27FC236}">
                  <a16:creationId xmlns:a16="http://schemas.microsoft.com/office/drawing/2014/main" id="{EBC2D9F0-01D9-4661-AF24-F4577649BD17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1">
              <a:extLst>
                <a:ext uri="{FF2B5EF4-FFF2-40B4-BE49-F238E27FC236}">
                  <a16:creationId xmlns:a16="http://schemas.microsoft.com/office/drawing/2014/main" id="{11945983-16B1-4903-A148-E1F0EB7F6E4C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2">
              <a:extLst>
                <a:ext uri="{FF2B5EF4-FFF2-40B4-BE49-F238E27FC236}">
                  <a16:creationId xmlns:a16="http://schemas.microsoft.com/office/drawing/2014/main" id="{38B24DC6-3DDC-4DC8-B1C4-302156F20041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3">
              <a:extLst>
                <a:ext uri="{FF2B5EF4-FFF2-40B4-BE49-F238E27FC236}">
                  <a16:creationId xmlns:a16="http://schemas.microsoft.com/office/drawing/2014/main" id="{286FC01E-7762-4060-A57A-E322166DAAF9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4">
              <a:extLst>
                <a:ext uri="{FF2B5EF4-FFF2-40B4-BE49-F238E27FC236}">
                  <a16:creationId xmlns:a16="http://schemas.microsoft.com/office/drawing/2014/main" id="{8BFF6037-159B-4A79-AA2B-82AB5AD9D0E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5">
              <a:extLst>
                <a:ext uri="{FF2B5EF4-FFF2-40B4-BE49-F238E27FC236}">
                  <a16:creationId xmlns:a16="http://schemas.microsoft.com/office/drawing/2014/main" id="{13356955-DF06-4B19-952B-AF3FD9BF5A65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76">
              <a:extLst>
                <a:ext uri="{FF2B5EF4-FFF2-40B4-BE49-F238E27FC236}">
                  <a16:creationId xmlns:a16="http://schemas.microsoft.com/office/drawing/2014/main" id="{8F171EF4-EE0A-4E10-BD9A-BF0C769BC81E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77">
              <a:extLst>
                <a:ext uri="{FF2B5EF4-FFF2-40B4-BE49-F238E27FC236}">
                  <a16:creationId xmlns:a16="http://schemas.microsoft.com/office/drawing/2014/main" id="{911C421D-80E1-4802-A210-49B7E06A931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78">
              <a:extLst>
                <a:ext uri="{FF2B5EF4-FFF2-40B4-BE49-F238E27FC236}">
                  <a16:creationId xmlns:a16="http://schemas.microsoft.com/office/drawing/2014/main" id="{79696B9E-097F-4AAA-8387-998F30FEDF86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79">
              <a:extLst>
                <a:ext uri="{FF2B5EF4-FFF2-40B4-BE49-F238E27FC236}">
                  <a16:creationId xmlns:a16="http://schemas.microsoft.com/office/drawing/2014/main" id="{3F8AFE0E-76EE-43A0-AF0C-783E5735BA0D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0">
              <a:extLst>
                <a:ext uri="{FF2B5EF4-FFF2-40B4-BE49-F238E27FC236}">
                  <a16:creationId xmlns:a16="http://schemas.microsoft.com/office/drawing/2014/main" id="{6F407051-B79B-4D0A-81B0-72BF25C850F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1">
              <a:extLst>
                <a:ext uri="{FF2B5EF4-FFF2-40B4-BE49-F238E27FC236}">
                  <a16:creationId xmlns:a16="http://schemas.microsoft.com/office/drawing/2014/main" id="{8F9D08AC-95D8-47FA-8F62-EC3BBC8CC2B9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2">
              <a:extLst>
                <a:ext uri="{FF2B5EF4-FFF2-40B4-BE49-F238E27FC236}">
                  <a16:creationId xmlns:a16="http://schemas.microsoft.com/office/drawing/2014/main" id="{C5C893E0-A571-4C0C-A1FB-8B2DDA375F53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3">
              <a:extLst>
                <a:ext uri="{FF2B5EF4-FFF2-40B4-BE49-F238E27FC236}">
                  <a16:creationId xmlns:a16="http://schemas.microsoft.com/office/drawing/2014/main" id="{15FFF942-171E-4956-B259-BCB364813005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4">
              <a:extLst>
                <a:ext uri="{FF2B5EF4-FFF2-40B4-BE49-F238E27FC236}">
                  <a16:creationId xmlns:a16="http://schemas.microsoft.com/office/drawing/2014/main" id="{4436C63F-62EA-42AF-AAD7-6C3BF03E7AEB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5">
              <a:extLst>
                <a:ext uri="{FF2B5EF4-FFF2-40B4-BE49-F238E27FC236}">
                  <a16:creationId xmlns:a16="http://schemas.microsoft.com/office/drawing/2014/main" id="{0C1E7F4E-9042-4139-95E5-FF34D1D67CA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86">
              <a:extLst>
                <a:ext uri="{FF2B5EF4-FFF2-40B4-BE49-F238E27FC236}">
                  <a16:creationId xmlns:a16="http://schemas.microsoft.com/office/drawing/2014/main" id="{A7989444-E76C-4428-9F6C-6EA33B6C5823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87">
              <a:extLst>
                <a:ext uri="{FF2B5EF4-FFF2-40B4-BE49-F238E27FC236}">
                  <a16:creationId xmlns:a16="http://schemas.microsoft.com/office/drawing/2014/main" id="{088FD53E-474D-4CE0-8D00-C5D3C5E50AD4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88">
              <a:extLst>
                <a:ext uri="{FF2B5EF4-FFF2-40B4-BE49-F238E27FC236}">
                  <a16:creationId xmlns:a16="http://schemas.microsoft.com/office/drawing/2014/main" id="{D48B37BE-D0CF-4C25-AE8E-91D458B42006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89">
              <a:extLst>
                <a:ext uri="{FF2B5EF4-FFF2-40B4-BE49-F238E27FC236}">
                  <a16:creationId xmlns:a16="http://schemas.microsoft.com/office/drawing/2014/main" id="{F21FF948-37B3-4623-B173-0F8079E0BB58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0">
              <a:extLst>
                <a:ext uri="{FF2B5EF4-FFF2-40B4-BE49-F238E27FC236}">
                  <a16:creationId xmlns:a16="http://schemas.microsoft.com/office/drawing/2014/main" id="{BD0F5A24-7D34-4B6F-99C9-0AAF3387EDEE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1">
              <a:extLst>
                <a:ext uri="{FF2B5EF4-FFF2-40B4-BE49-F238E27FC236}">
                  <a16:creationId xmlns:a16="http://schemas.microsoft.com/office/drawing/2014/main" id="{5103FFF0-851A-4A8D-A4F1-84EB14109D47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2">
              <a:extLst>
                <a:ext uri="{FF2B5EF4-FFF2-40B4-BE49-F238E27FC236}">
                  <a16:creationId xmlns:a16="http://schemas.microsoft.com/office/drawing/2014/main" id="{034EDBD1-D5B8-476D-BF24-459A2EC018D0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3">
              <a:extLst>
                <a:ext uri="{FF2B5EF4-FFF2-40B4-BE49-F238E27FC236}">
                  <a16:creationId xmlns:a16="http://schemas.microsoft.com/office/drawing/2014/main" id="{0CAD6C06-DD0C-4C84-A482-10223C3FC646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4">
              <a:extLst>
                <a:ext uri="{FF2B5EF4-FFF2-40B4-BE49-F238E27FC236}">
                  <a16:creationId xmlns:a16="http://schemas.microsoft.com/office/drawing/2014/main" id="{C3FFF8E3-89DA-474A-B793-CC9E5294412C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5">
              <a:extLst>
                <a:ext uri="{FF2B5EF4-FFF2-40B4-BE49-F238E27FC236}">
                  <a16:creationId xmlns:a16="http://schemas.microsoft.com/office/drawing/2014/main" id="{22EA881B-8F2E-4FBB-B823-FB0FE1ABD1B5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96">
              <a:extLst>
                <a:ext uri="{FF2B5EF4-FFF2-40B4-BE49-F238E27FC236}">
                  <a16:creationId xmlns:a16="http://schemas.microsoft.com/office/drawing/2014/main" id="{6E8FD2F0-5478-4E1E-B3D2-92A9DB17E0FD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97">
              <a:extLst>
                <a:ext uri="{FF2B5EF4-FFF2-40B4-BE49-F238E27FC236}">
                  <a16:creationId xmlns:a16="http://schemas.microsoft.com/office/drawing/2014/main" id="{76866777-F0B2-4575-81DD-DEBAF6142E98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98">
              <a:extLst>
                <a:ext uri="{FF2B5EF4-FFF2-40B4-BE49-F238E27FC236}">
                  <a16:creationId xmlns:a16="http://schemas.microsoft.com/office/drawing/2014/main" id="{8CCFAF6A-1EC8-45DA-ACE9-13173D81A2CC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99">
              <a:extLst>
                <a:ext uri="{FF2B5EF4-FFF2-40B4-BE49-F238E27FC236}">
                  <a16:creationId xmlns:a16="http://schemas.microsoft.com/office/drawing/2014/main" id="{48016CE5-E7FC-4B26-8D35-80F425AFEA3D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0">
              <a:extLst>
                <a:ext uri="{FF2B5EF4-FFF2-40B4-BE49-F238E27FC236}">
                  <a16:creationId xmlns:a16="http://schemas.microsoft.com/office/drawing/2014/main" id="{0F7E059F-97E8-4279-BF90-557E750EB6BA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1">
              <a:extLst>
                <a:ext uri="{FF2B5EF4-FFF2-40B4-BE49-F238E27FC236}">
                  <a16:creationId xmlns:a16="http://schemas.microsoft.com/office/drawing/2014/main" id="{9A7C045A-424E-4970-908B-819674E45EFD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2">
              <a:extLst>
                <a:ext uri="{FF2B5EF4-FFF2-40B4-BE49-F238E27FC236}">
                  <a16:creationId xmlns:a16="http://schemas.microsoft.com/office/drawing/2014/main" id="{351E9331-7F21-4648-80FC-DADCA52B6ED6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3">
              <a:extLst>
                <a:ext uri="{FF2B5EF4-FFF2-40B4-BE49-F238E27FC236}">
                  <a16:creationId xmlns:a16="http://schemas.microsoft.com/office/drawing/2014/main" id="{EBB22234-7F56-47B8-B360-2DD15921FAE4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4">
              <a:extLst>
                <a:ext uri="{FF2B5EF4-FFF2-40B4-BE49-F238E27FC236}">
                  <a16:creationId xmlns:a16="http://schemas.microsoft.com/office/drawing/2014/main" id="{2B6C9C5F-D19D-4CB4-89DD-EB8B6CA74499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05">
              <a:extLst>
                <a:ext uri="{FF2B5EF4-FFF2-40B4-BE49-F238E27FC236}">
                  <a16:creationId xmlns:a16="http://schemas.microsoft.com/office/drawing/2014/main" id="{24CEFFE8-86A2-4052-91FC-2DB755996904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06">
              <a:extLst>
                <a:ext uri="{FF2B5EF4-FFF2-40B4-BE49-F238E27FC236}">
                  <a16:creationId xmlns:a16="http://schemas.microsoft.com/office/drawing/2014/main" id="{524E6575-576C-42BA-B891-A822B585DE9C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07">
              <a:extLst>
                <a:ext uri="{FF2B5EF4-FFF2-40B4-BE49-F238E27FC236}">
                  <a16:creationId xmlns:a16="http://schemas.microsoft.com/office/drawing/2014/main" id="{F67223E8-1D43-41FA-BADB-77020278DD0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08">
              <a:extLst>
                <a:ext uri="{FF2B5EF4-FFF2-40B4-BE49-F238E27FC236}">
                  <a16:creationId xmlns:a16="http://schemas.microsoft.com/office/drawing/2014/main" id="{7A35FDDE-D864-4783-880A-EAF42DF06043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1">
              <a:extLst>
                <a:ext uri="{FF2B5EF4-FFF2-40B4-BE49-F238E27FC236}">
                  <a16:creationId xmlns:a16="http://schemas.microsoft.com/office/drawing/2014/main" id="{ACFA7597-C9F2-44EC-B9B9-8570C433F484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2">
              <a:extLst>
                <a:ext uri="{FF2B5EF4-FFF2-40B4-BE49-F238E27FC236}">
                  <a16:creationId xmlns:a16="http://schemas.microsoft.com/office/drawing/2014/main" id="{B386C5A8-A3D1-4088-80CB-5F69D5B726B4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3">
              <a:extLst>
                <a:ext uri="{FF2B5EF4-FFF2-40B4-BE49-F238E27FC236}">
                  <a16:creationId xmlns:a16="http://schemas.microsoft.com/office/drawing/2014/main" id="{DA19B65E-1E3E-4B28-A9F1-DCD02C75C4A3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4">
              <a:extLst>
                <a:ext uri="{FF2B5EF4-FFF2-40B4-BE49-F238E27FC236}">
                  <a16:creationId xmlns:a16="http://schemas.microsoft.com/office/drawing/2014/main" id="{51CBF2EB-DB19-4AC5-84C0-FCDD2F020720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5">
              <a:extLst>
                <a:ext uri="{FF2B5EF4-FFF2-40B4-BE49-F238E27FC236}">
                  <a16:creationId xmlns:a16="http://schemas.microsoft.com/office/drawing/2014/main" id="{BF4FF8BD-2C34-47E7-9841-B2F90A8B088D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6">
              <a:extLst>
                <a:ext uri="{FF2B5EF4-FFF2-40B4-BE49-F238E27FC236}">
                  <a16:creationId xmlns:a16="http://schemas.microsoft.com/office/drawing/2014/main" id="{2E4EEE8C-76C6-459A-B545-09F931B9D57D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7">
              <a:extLst>
                <a:ext uri="{FF2B5EF4-FFF2-40B4-BE49-F238E27FC236}">
                  <a16:creationId xmlns:a16="http://schemas.microsoft.com/office/drawing/2014/main" id="{219CB7C7-11C1-4F31-9696-B095729EEC51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18">
              <a:extLst>
                <a:ext uri="{FF2B5EF4-FFF2-40B4-BE49-F238E27FC236}">
                  <a16:creationId xmlns:a16="http://schemas.microsoft.com/office/drawing/2014/main" id="{7CD10719-C429-433B-800A-D4DB64BEFFE0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19">
              <a:extLst>
                <a:ext uri="{FF2B5EF4-FFF2-40B4-BE49-F238E27FC236}">
                  <a16:creationId xmlns:a16="http://schemas.microsoft.com/office/drawing/2014/main" id="{EAB4E4F8-8B23-46AD-8DA7-7511B20D55E8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23">
              <a:extLst>
                <a:ext uri="{FF2B5EF4-FFF2-40B4-BE49-F238E27FC236}">
                  <a16:creationId xmlns:a16="http://schemas.microsoft.com/office/drawing/2014/main" id="{8CBBAA21-D8FC-45AC-816C-E5518211CFCC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4">
              <a:extLst>
                <a:ext uri="{FF2B5EF4-FFF2-40B4-BE49-F238E27FC236}">
                  <a16:creationId xmlns:a16="http://schemas.microsoft.com/office/drawing/2014/main" id="{6012CA93-2C22-4991-B511-792BD337A1AB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5">
              <a:extLst>
                <a:ext uri="{FF2B5EF4-FFF2-40B4-BE49-F238E27FC236}">
                  <a16:creationId xmlns:a16="http://schemas.microsoft.com/office/drawing/2014/main" id="{1155EE8A-4ACB-4D71-9CFA-D935931AA2F1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6">
              <a:extLst>
                <a:ext uri="{FF2B5EF4-FFF2-40B4-BE49-F238E27FC236}">
                  <a16:creationId xmlns:a16="http://schemas.microsoft.com/office/drawing/2014/main" id="{C7EC6798-5C6D-49EA-AC8C-658CC5FDCDB4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7">
              <a:extLst>
                <a:ext uri="{FF2B5EF4-FFF2-40B4-BE49-F238E27FC236}">
                  <a16:creationId xmlns:a16="http://schemas.microsoft.com/office/drawing/2014/main" id="{3E608FE7-D6EC-4F99-9972-DBC96EA67909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8">
              <a:extLst>
                <a:ext uri="{FF2B5EF4-FFF2-40B4-BE49-F238E27FC236}">
                  <a16:creationId xmlns:a16="http://schemas.microsoft.com/office/drawing/2014/main" id="{240A9CC0-0459-4028-BAA7-A3F87B7F9090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9">
              <a:extLst>
                <a:ext uri="{FF2B5EF4-FFF2-40B4-BE49-F238E27FC236}">
                  <a16:creationId xmlns:a16="http://schemas.microsoft.com/office/drawing/2014/main" id="{980D5076-46BF-4BEA-AB0B-9DBFFAC8726B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30">
              <a:extLst>
                <a:ext uri="{FF2B5EF4-FFF2-40B4-BE49-F238E27FC236}">
                  <a16:creationId xmlns:a16="http://schemas.microsoft.com/office/drawing/2014/main" id="{4E3B1166-5022-4D51-8B44-B1B9151A2D67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 135">
              <a:extLst>
                <a:ext uri="{FF2B5EF4-FFF2-40B4-BE49-F238E27FC236}">
                  <a16:creationId xmlns:a16="http://schemas.microsoft.com/office/drawing/2014/main" id="{27EEE9D6-B3DC-48BB-9FB9-D45C114E549D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6" name="Полилиния 136">
              <a:extLst>
                <a:ext uri="{FF2B5EF4-FFF2-40B4-BE49-F238E27FC236}">
                  <a16:creationId xmlns:a16="http://schemas.microsoft.com/office/drawing/2014/main" id="{07E17885-ECEE-460F-A69F-27CB901960ED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7" name="Полилиния 137">
              <a:extLst>
                <a:ext uri="{FF2B5EF4-FFF2-40B4-BE49-F238E27FC236}">
                  <a16:creationId xmlns:a16="http://schemas.microsoft.com/office/drawing/2014/main" id="{A5C11772-F563-4F09-B5CC-683C47060E1F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8" name="Полилиния 138">
              <a:extLst>
                <a:ext uri="{FF2B5EF4-FFF2-40B4-BE49-F238E27FC236}">
                  <a16:creationId xmlns:a16="http://schemas.microsoft.com/office/drawing/2014/main" id="{A386DEDF-71D3-4D20-886A-E9480074D356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9" name="Полилиния 139">
              <a:extLst>
                <a:ext uri="{FF2B5EF4-FFF2-40B4-BE49-F238E27FC236}">
                  <a16:creationId xmlns:a16="http://schemas.microsoft.com/office/drawing/2014/main" id="{2C93C6F7-DC65-4FC9-8622-14B35C94CA8E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40">
              <a:extLst>
                <a:ext uri="{FF2B5EF4-FFF2-40B4-BE49-F238E27FC236}">
                  <a16:creationId xmlns:a16="http://schemas.microsoft.com/office/drawing/2014/main" id="{5161AC7F-D73E-43FE-BE04-3712815E3EA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48">
              <a:extLst>
                <a:ext uri="{FF2B5EF4-FFF2-40B4-BE49-F238E27FC236}">
                  <a16:creationId xmlns:a16="http://schemas.microsoft.com/office/drawing/2014/main" id="{5102E3C1-54B8-4E87-A8BB-BB07F5C34AD2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49">
              <a:extLst>
                <a:ext uri="{FF2B5EF4-FFF2-40B4-BE49-F238E27FC236}">
                  <a16:creationId xmlns:a16="http://schemas.microsoft.com/office/drawing/2014/main" id="{E9C3E893-D924-4E77-84D3-83ADB4347169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50">
              <a:extLst>
                <a:ext uri="{FF2B5EF4-FFF2-40B4-BE49-F238E27FC236}">
                  <a16:creationId xmlns:a16="http://schemas.microsoft.com/office/drawing/2014/main" id="{CDE5677F-2DDE-4D58-9478-27DC7912736B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60">
              <a:extLst>
                <a:ext uri="{FF2B5EF4-FFF2-40B4-BE49-F238E27FC236}">
                  <a16:creationId xmlns:a16="http://schemas.microsoft.com/office/drawing/2014/main" id="{ABAA4AC1-32D5-47FF-8B8B-CDC702D35254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3323932"/>
            <a:ext cx="10515600" cy="1218795"/>
          </a:xfrm>
        </p:spPr>
        <p:txBody>
          <a:bodyPr anchor="b"/>
          <a:lstStyle>
            <a:lvl1pPr>
              <a:defRPr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9CD75DA9-D633-F747-83CB-75F3B7891E5B}"/>
              </a:ext>
            </a:extLst>
          </p:cNvPr>
          <p:cNvGrpSpPr/>
          <p:nvPr userDrawn="1"/>
        </p:nvGrpSpPr>
        <p:grpSpPr>
          <a:xfrm>
            <a:off x="550863" y="4757641"/>
            <a:ext cx="6916737" cy="0"/>
            <a:chOff x="550863" y="4184069"/>
            <a:chExt cx="6916737" cy="0"/>
          </a:xfrm>
        </p:grpSpPr>
        <p:cxnSp>
          <p:nvCxnSpPr>
            <p:cNvPr id="15" name="Прямая соединительная линия 14">
              <a:extLst>
                <a:ext uri="{FF2B5EF4-FFF2-40B4-BE49-F238E27FC236}">
                  <a16:creationId xmlns:a16="http://schemas.microsoft.com/office/drawing/2014/main" id="{75834EA2-CF8A-1345-80C0-2597F07889B0}"/>
                </a:ext>
              </a:extLst>
            </p:cNvPr>
            <p:cNvCxnSpPr>
              <a:cxnSpLocks/>
            </p:cNvCxnSpPr>
            <p:nvPr/>
          </p:nvCxnSpPr>
          <p:spPr>
            <a:xfrm>
              <a:off x="550863" y="4184069"/>
              <a:ext cx="691673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Прямая соединительная линия 15">
              <a:extLst>
                <a:ext uri="{FF2B5EF4-FFF2-40B4-BE49-F238E27FC236}">
                  <a16:creationId xmlns:a16="http://schemas.microsoft.com/office/drawing/2014/main" id="{868FC01B-5DE7-1B4D-BDFE-4202A7472868}"/>
                </a:ext>
              </a:extLst>
            </p:cNvPr>
            <p:cNvCxnSpPr/>
            <p:nvPr/>
          </p:nvCxnSpPr>
          <p:spPr>
            <a:xfrm>
              <a:off x="550863" y="4184069"/>
              <a:ext cx="765319" cy="0"/>
            </a:xfrm>
            <a:prstGeom prst="line">
              <a:avLst/>
            </a:prstGeom>
            <a:ln w="349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Текст 20">
            <a:extLst>
              <a:ext uri="{FF2B5EF4-FFF2-40B4-BE49-F238E27FC236}">
                <a16:creationId xmlns:a16="http://schemas.microsoft.com/office/drawing/2014/main" id="{B0074FBF-E090-5148-9A8C-0575CC67897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0863" y="4950165"/>
            <a:ext cx="10515600" cy="400110"/>
          </a:xfrm>
          <a:prstGeom prst="rect">
            <a:avLst/>
          </a:prstGeom>
        </p:spPr>
        <p:txBody>
          <a:bodyPr lIns="0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>
                <a:solidFill>
                  <a:schemeClr val="bg1">
                    <a:alpha val="60000"/>
                  </a:schemeClr>
                </a:solidFill>
                <a:latin typeface="Gotham Pro Light" panose="02000503030000020004" pitchFamily="2" charset="0"/>
                <a:cs typeface="Gotham Pro Light" panose="02000503030000020004" pitchFamily="2" charset="0"/>
              </a:defRPr>
            </a:lvl1pPr>
          </a:lstStyle>
          <a:p>
            <a:pPr lvl="0"/>
            <a:r>
              <a:rPr lang="ru-RU" dirty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4164804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делитель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C58F32-0856-834B-8565-7E15F7D252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8573" y="3337259"/>
            <a:ext cx="10515600" cy="664797"/>
          </a:xfrm>
        </p:spPr>
        <p:txBody>
          <a:bodyPr>
            <a:spAutoFit/>
          </a:bodyPr>
          <a:lstStyle>
            <a:lvl1pPr>
              <a:defRPr sz="48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C6B1D0A-F65F-6B46-A8EE-1E5E3EAAC7B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64599" y="1187784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1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ХХ</a:t>
            </a:r>
          </a:p>
        </p:txBody>
      </p:sp>
      <p:grpSp>
        <p:nvGrpSpPr>
          <p:cNvPr id="591" name="Group 590">
            <a:extLst>
              <a:ext uri="{FF2B5EF4-FFF2-40B4-BE49-F238E27FC236}">
                <a16:creationId xmlns:a16="http://schemas.microsoft.com/office/drawing/2014/main" id="{8852AF47-7039-4089-B163-E095AF28CB49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592" name="Полилиния 10">
              <a:extLst>
                <a:ext uri="{FF2B5EF4-FFF2-40B4-BE49-F238E27FC236}">
                  <a16:creationId xmlns:a16="http://schemas.microsoft.com/office/drawing/2014/main" id="{FC9A39EE-E419-4CE7-B76A-9A04A927F05B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3" name="Полилиния 11">
              <a:extLst>
                <a:ext uri="{FF2B5EF4-FFF2-40B4-BE49-F238E27FC236}">
                  <a16:creationId xmlns:a16="http://schemas.microsoft.com/office/drawing/2014/main" id="{7D18FB13-4914-408E-A6D5-8EC60B9D41FC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4" name="Полилиния 12">
              <a:extLst>
                <a:ext uri="{FF2B5EF4-FFF2-40B4-BE49-F238E27FC236}">
                  <a16:creationId xmlns:a16="http://schemas.microsoft.com/office/drawing/2014/main" id="{710AF46B-4DD4-4012-8F10-5B74FE53CD64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5" name="Полилиния 13">
              <a:extLst>
                <a:ext uri="{FF2B5EF4-FFF2-40B4-BE49-F238E27FC236}">
                  <a16:creationId xmlns:a16="http://schemas.microsoft.com/office/drawing/2014/main" id="{E8FEA54F-6165-4359-B152-9D7049E6C6DB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6" name="Полилиния 14">
              <a:extLst>
                <a:ext uri="{FF2B5EF4-FFF2-40B4-BE49-F238E27FC236}">
                  <a16:creationId xmlns:a16="http://schemas.microsoft.com/office/drawing/2014/main" id="{0A88DB71-658F-4AD9-9EC3-C05F46AB4CB1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7" name="Полилиния 15">
              <a:extLst>
                <a:ext uri="{FF2B5EF4-FFF2-40B4-BE49-F238E27FC236}">
                  <a16:creationId xmlns:a16="http://schemas.microsoft.com/office/drawing/2014/main" id="{E2190123-1946-44F8-B51C-146FCF951800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8" name="Полилиния 16">
              <a:extLst>
                <a:ext uri="{FF2B5EF4-FFF2-40B4-BE49-F238E27FC236}">
                  <a16:creationId xmlns:a16="http://schemas.microsoft.com/office/drawing/2014/main" id="{9A3D9964-C053-4506-88AE-F214E6FE6BB0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9" name="Полилиния 17">
              <a:extLst>
                <a:ext uri="{FF2B5EF4-FFF2-40B4-BE49-F238E27FC236}">
                  <a16:creationId xmlns:a16="http://schemas.microsoft.com/office/drawing/2014/main" id="{5669CB15-3502-4E3F-889E-8653DC45B4EB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0" name="Полилиния 18">
              <a:extLst>
                <a:ext uri="{FF2B5EF4-FFF2-40B4-BE49-F238E27FC236}">
                  <a16:creationId xmlns:a16="http://schemas.microsoft.com/office/drawing/2014/main" id="{1483C613-2F93-40AB-8515-FE56C05DAB73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1" name="Полилиния 19">
              <a:extLst>
                <a:ext uri="{FF2B5EF4-FFF2-40B4-BE49-F238E27FC236}">
                  <a16:creationId xmlns:a16="http://schemas.microsoft.com/office/drawing/2014/main" id="{3E89B5A9-3929-4865-A720-1942BC61AD57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2" name="Полилиния 20">
              <a:extLst>
                <a:ext uri="{FF2B5EF4-FFF2-40B4-BE49-F238E27FC236}">
                  <a16:creationId xmlns:a16="http://schemas.microsoft.com/office/drawing/2014/main" id="{D1AD2816-5F04-485B-8268-6D24A1A02D5D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3" name="Полилиния 21">
              <a:extLst>
                <a:ext uri="{FF2B5EF4-FFF2-40B4-BE49-F238E27FC236}">
                  <a16:creationId xmlns:a16="http://schemas.microsoft.com/office/drawing/2014/main" id="{815446D3-FEF2-4B91-A181-E6D171A35851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4" name="Полилиния 22">
              <a:extLst>
                <a:ext uri="{FF2B5EF4-FFF2-40B4-BE49-F238E27FC236}">
                  <a16:creationId xmlns:a16="http://schemas.microsoft.com/office/drawing/2014/main" id="{C72A9004-42BA-486E-9BA1-707D66254552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5" name="Полилиния 23">
              <a:extLst>
                <a:ext uri="{FF2B5EF4-FFF2-40B4-BE49-F238E27FC236}">
                  <a16:creationId xmlns:a16="http://schemas.microsoft.com/office/drawing/2014/main" id="{2CB2347C-FBF5-474F-896E-47B941028D9A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6" name="Полилиния 24">
              <a:extLst>
                <a:ext uri="{FF2B5EF4-FFF2-40B4-BE49-F238E27FC236}">
                  <a16:creationId xmlns:a16="http://schemas.microsoft.com/office/drawing/2014/main" id="{61430681-9337-4715-8243-562A144BAB4D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7" name="Полилиния 25">
              <a:extLst>
                <a:ext uri="{FF2B5EF4-FFF2-40B4-BE49-F238E27FC236}">
                  <a16:creationId xmlns:a16="http://schemas.microsoft.com/office/drawing/2014/main" id="{F1178B09-985A-4935-89CC-715FEB72E903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8" name="Полилиния 26">
              <a:extLst>
                <a:ext uri="{FF2B5EF4-FFF2-40B4-BE49-F238E27FC236}">
                  <a16:creationId xmlns:a16="http://schemas.microsoft.com/office/drawing/2014/main" id="{CD6B8E87-1C0E-42B1-94F0-832EB03C15C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9" name="Полилиния 27">
              <a:extLst>
                <a:ext uri="{FF2B5EF4-FFF2-40B4-BE49-F238E27FC236}">
                  <a16:creationId xmlns:a16="http://schemas.microsoft.com/office/drawing/2014/main" id="{BF0DE319-6B94-43FA-A3D7-C7799420AA77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0" name="Полилиния 28">
              <a:extLst>
                <a:ext uri="{FF2B5EF4-FFF2-40B4-BE49-F238E27FC236}">
                  <a16:creationId xmlns:a16="http://schemas.microsoft.com/office/drawing/2014/main" id="{25728D1A-8F2D-4048-918C-580C99BB9AF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1" name="Полилиния 29">
              <a:extLst>
                <a:ext uri="{FF2B5EF4-FFF2-40B4-BE49-F238E27FC236}">
                  <a16:creationId xmlns:a16="http://schemas.microsoft.com/office/drawing/2014/main" id="{045BA2C8-1366-455C-959E-9B5ECEF6B9C4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2" name="Полилиния 30">
              <a:extLst>
                <a:ext uri="{FF2B5EF4-FFF2-40B4-BE49-F238E27FC236}">
                  <a16:creationId xmlns:a16="http://schemas.microsoft.com/office/drawing/2014/main" id="{69D53C21-8F93-4FC4-91B9-BEACEA40D8DA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3" name="Полилиния 31">
              <a:extLst>
                <a:ext uri="{FF2B5EF4-FFF2-40B4-BE49-F238E27FC236}">
                  <a16:creationId xmlns:a16="http://schemas.microsoft.com/office/drawing/2014/main" id="{4C43849F-43F3-49F3-B480-D4A4582C3FCE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4" name="Полилиния 32">
              <a:extLst>
                <a:ext uri="{FF2B5EF4-FFF2-40B4-BE49-F238E27FC236}">
                  <a16:creationId xmlns:a16="http://schemas.microsoft.com/office/drawing/2014/main" id="{7A206DDD-6CD9-499D-8D84-972A5D7FC991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5" name="Полилиния 33">
              <a:extLst>
                <a:ext uri="{FF2B5EF4-FFF2-40B4-BE49-F238E27FC236}">
                  <a16:creationId xmlns:a16="http://schemas.microsoft.com/office/drawing/2014/main" id="{0E56B0E2-BDAB-4084-91C1-6C1873BD2633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6" name="Полилиния 34">
              <a:extLst>
                <a:ext uri="{FF2B5EF4-FFF2-40B4-BE49-F238E27FC236}">
                  <a16:creationId xmlns:a16="http://schemas.microsoft.com/office/drawing/2014/main" id="{5F9EAF25-5DB1-47C5-8C54-2FB5DEE37555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7" name="Полилиния 35">
              <a:extLst>
                <a:ext uri="{FF2B5EF4-FFF2-40B4-BE49-F238E27FC236}">
                  <a16:creationId xmlns:a16="http://schemas.microsoft.com/office/drawing/2014/main" id="{B0C6DEA0-FF25-4344-8AC9-F300880FEED9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8" name="Полилиния 36">
              <a:extLst>
                <a:ext uri="{FF2B5EF4-FFF2-40B4-BE49-F238E27FC236}">
                  <a16:creationId xmlns:a16="http://schemas.microsoft.com/office/drawing/2014/main" id="{63C20B83-931C-4667-A7AC-4BD472C83242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9" name="Полилиния 37">
              <a:extLst>
                <a:ext uri="{FF2B5EF4-FFF2-40B4-BE49-F238E27FC236}">
                  <a16:creationId xmlns:a16="http://schemas.microsoft.com/office/drawing/2014/main" id="{8E4B32EF-EDD8-4183-8538-23672B3DC128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0" name="Полилиния 38">
              <a:extLst>
                <a:ext uri="{FF2B5EF4-FFF2-40B4-BE49-F238E27FC236}">
                  <a16:creationId xmlns:a16="http://schemas.microsoft.com/office/drawing/2014/main" id="{F4E21BA6-6086-4D9A-B7CE-D54D27714291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1" name="Полилиния 39">
              <a:extLst>
                <a:ext uri="{FF2B5EF4-FFF2-40B4-BE49-F238E27FC236}">
                  <a16:creationId xmlns:a16="http://schemas.microsoft.com/office/drawing/2014/main" id="{4CF220A6-730E-4600-9DBE-7BB88B2AE5AE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2" name="Полилиния 40">
              <a:extLst>
                <a:ext uri="{FF2B5EF4-FFF2-40B4-BE49-F238E27FC236}">
                  <a16:creationId xmlns:a16="http://schemas.microsoft.com/office/drawing/2014/main" id="{15725191-EB13-443F-8A76-D8BD67607874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3" name="Полилиния 41">
              <a:extLst>
                <a:ext uri="{FF2B5EF4-FFF2-40B4-BE49-F238E27FC236}">
                  <a16:creationId xmlns:a16="http://schemas.microsoft.com/office/drawing/2014/main" id="{CCCDA893-6782-46FA-A21C-5EBAE7A03BEF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4" name="Полилиния 42">
              <a:extLst>
                <a:ext uri="{FF2B5EF4-FFF2-40B4-BE49-F238E27FC236}">
                  <a16:creationId xmlns:a16="http://schemas.microsoft.com/office/drawing/2014/main" id="{A392E137-BBB3-4318-8496-6E1F67B80737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5" name="Полилиния 43">
              <a:extLst>
                <a:ext uri="{FF2B5EF4-FFF2-40B4-BE49-F238E27FC236}">
                  <a16:creationId xmlns:a16="http://schemas.microsoft.com/office/drawing/2014/main" id="{F51234B0-636F-4D7B-AD62-99CB637F70A6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6" name="Полилиния 44">
              <a:extLst>
                <a:ext uri="{FF2B5EF4-FFF2-40B4-BE49-F238E27FC236}">
                  <a16:creationId xmlns:a16="http://schemas.microsoft.com/office/drawing/2014/main" id="{DF043EFA-4F06-4F6A-A75D-E756BD71F28F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7" name="Полилиния 45">
              <a:extLst>
                <a:ext uri="{FF2B5EF4-FFF2-40B4-BE49-F238E27FC236}">
                  <a16:creationId xmlns:a16="http://schemas.microsoft.com/office/drawing/2014/main" id="{59AC8D38-0F1E-4EA0-AE7C-B574D6597562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8" name="Полилиния 46">
              <a:extLst>
                <a:ext uri="{FF2B5EF4-FFF2-40B4-BE49-F238E27FC236}">
                  <a16:creationId xmlns:a16="http://schemas.microsoft.com/office/drawing/2014/main" id="{E7828A90-4901-4202-B6CA-469B18C31E8B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9" name="Полилиния 47">
              <a:extLst>
                <a:ext uri="{FF2B5EF4-FFF2-40B4-BE49-F238E27FC236}">
                  <a16:creationId xmlns:a16="http://schemas.microsoft.com/office/drawing/2014/main" id="{AC183874-20D5-4DBF-982E-6614F1BC410C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0" name="Полилиния 48">
              <a:extLst>
                <a:ext uri="{FF2B5EF4-FFF2-40B4-BE49-F238E27FC236}">
                  <a16:creationId xmlns:a16="http://schemas.microsoft.com/office/drawing/2014/main" id="{826B6159-0747-4097-A9FB-2CB623D1B50B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1" name="Полилиния 49">
              <a:extLst>
                <a:ext uri="{FF2B5EF4-FFF2-40B4-BE49-F238E27FC236}">
                  <a16:creationId xmlns:a16="http://schemas.microsoft.com/office/drawing/2014/main" id="{D9E905B3-041D-4DA4-845A-1E7BC6F38B4E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2" name="Полилиния 50">
              <a:extLst>
                <a:ext uri="{FF2B5EF4-FFF2-40B4-BE49-F238E27FC236}">
                  <a16:creationId xmlns:a16="http://schemas.microsoft.com/office/drawing/2014/main" id="{ED7327EB-2CAF-49C0-A541-DE3F5600F42A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3" name="Полилиния 51">
              <a:extLst>
                <a:ext uri="{FF2B5EF4-FFF2-40B4-BE49-F238E27FC236}">
                  <a16:creationId xmlns:a16="http://schemas.microsoft.com/office/drawing/2014/main" id="{FA960B80-C1F6-4191-8985-11C735808A15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4" name="Полилиния 52">
              <a:extLst>
                <a:ext uri="{FF2B5EF4-FFF2-40B4-BE49-F238E27FC236}">
                  <a16:creationId xmlns:a16="http://schemas.microsoft.com/office/drawing/2014/main" id="{A36F9CA8-1C0B-4EC6-A5A5-14587D51AF2B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5" name="Полилиния 53">
              <a:extLst>
                <a:ext uri="{FF2B5EF4-FFF2-40B4-BE49-F238E27FC236}">
                  <a16:creationId xmlns:a16="http://schemas.microsoft.com/office/drawing/2014/main" id="{2A8D9BA5-2C59-4441-B6A4-9151382608D7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6" name="Полилиния 54">
              <a:extLst>
                <a:ext uri="{FF2B5EF4-FFF2-40B4-BE49-F238E27FC236}">
                  <a16:creationId xmlns:a16="http://schemas.microsoft.com/office/drawing/2014/main" id="{EF8BF5BA-F39A-4F3C-8D7A-CD187B88EC18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7" name="Полилиния 55">
              <a:extLst>
                <a:ext uri="{FF2B5EF4-FFF2-40B4-BE49-F238E27FC236}">
                  <a16:creationId xmlns:a16="http://schemas.microsoft.com/office/drawing/2014/main" id="{126C448E-5DBF-481C-A9B5-15DD76EC656A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8" name="Полилиния 56">
              <a:extLst>
                <a:ext uri="{FF2B5EF4-FFF2-40B4-BE49-F238E27FC236}">
                  <a16:creationId xmlns:a16="http://schemas.microsoft.com/office/drawing/2014/main" id="{C62195A3-F677-47D6-B52F-86C32FCB382B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9" name="Полилиния 57">
              <a:extLst>
                <a:ext uri="{FF2B5EF4-FFF2-40B4-BE49-F238E27FC236}">
                  <a16:creationId xmlns:a16="http://schemas.microsoft.com/office/drawing/2014/main" id="{28A91C4F-23CB-45DA-BA5C-4BE78D2375D9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0" name="Полилиния 58">
              <a:extLst>
                <a:ext uri="{FF2B5EF4-FFF2-40B4-BE49-F238E27FC236}">
                  <a16:creationId xmlns:a16="http://schemas.microsoft.com/office/drawing/2014/main" id="{08ED7FC3-3AB9-46A8-893E-2C8B7F4172F3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1" name="Полилиния 59">
              <a:extLst>
                <a:ext uri="{FF2B5EF4-FFF2-40B4-BE49-F238E27FC236}">
                  <a16:creationId xmlns:a16="http://schemas.microsoft.com/office/drawing/2014/main" id="{A63CC794-8D82-49C4-B4EC-1630939E4E38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2" name="Полилиния 60">
              <a:extLst>
                <a:ext uri="{FF2B5EF4-FFF2-40B4-BE49-F238E27FC236}">
                  <a16:creationId xmlns:a16="http://schemas.microsoft.com/office/drawing/2014/main" id="{279FFCA8-410C-4187-A1CA-FEA40AD91010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3" name="Полилиния 61">
              <a:extLst>
                <a:ext uri="{FF2B5EF4-FFF2-40B4-BE49-F238E27FC236}">
                  <a16:creationId xmlns:a16="http://schemas.microsoft.com/office/drawing/2014/main" id="{35D2A156-485E-4D49-9E51-0719DA8F8EA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4" name="Полилиния 62">
              <a:extLst>
                <a:ext uri="{FF2B5EF4-FFF2-40B4-BE49-F238E27FC236}">
                  <a16:creationId xmlns:a16="http://schemas.microsoft.com/office/drawing/2014/main" id="{CAE14789-2088-4A91-A400-443EF491E1D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5" name="Полилиния 63">
              <a:extLst>
                <a:ext uri="{FF2B5EF4-FFF2-40B4-BE49-F238E27FC236}">
                  <a16:creationId xmlns:a16="http://schemas.microsoft.com/office/drawing/2014/main" id="{14AB4DDA-5165-4531-BDEB-5BC5BA61B155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6" name="Полилиния 64">
              <a:extLst>
                <a:ext uri="{FF2B5EF4-FFF2-40B4-BE49-F238E27FC236}">
                  <a16:creationId xmlns:a16="http://schemas.microsoft.com/office/drawing/2014/main" id="{BD6B295B-E1D8-47D9-8AE7-8BBF8C1D8FB5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7" name="Полилиния 65">
              <a:extLst>
                <a:ext uri="{FF2B5EF4-FFF2-40B4-BE49-F238E27FC236}">
                  <a16:creationId xmlns:a16="http://schemas.microsoft.com/office/drawing/2014/main" id="{BC61F259-6EEC-41C7-BFF4-0B4C0777430B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8" name="Полилиния 66">
              <a:extLst>
                <a:ext uri="{FF2B5EF4-FFF2-40B4-BE49-F238E27FC236}">
                  <a16:creationId xmlns:a16="http://schemas.microsoft.com/office/drawing/2014/main" id="{17EF6C54-B935-4AAC-AC43-62CDB29BB6E5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9" name="Полилиния 67">
              <a:extLst>
                <a:ext uri="{FF2B5EF4-FFF2-40B4-BE49-F238E27FC236}">
                  <a16:creationId xmlns:a16="http://schemas.microsoft.com/office/drawing/2014/main" id="{FAB4E4ED-F1A1-4C3B-A201-8C0682A858D9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0" name="Полилиния 68">
              <a:extLst>
                <a:ext uri="{FF2B5EF4-FFF2-40B4-BE49-F238E27FC236}">
                  <a16:creationId xmlns:a16="http://schemas.microsoft.com/office/drawing/2014/main" id="{DBCCDE7B-E949-43AB-86F0-5B823407F417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1" name="Полилиния 69">
              <a:extLst>
                <a:ext uri="{FF2B5EF4-FFF2-40B4-BE49-F238E27FC236}">
                  <a16:creationId xmlns:a16="http://schemas.microsoft.com/office/drawing/2014/main" id="{E6633E01-CC2D-44B6-91E3-2966EBB48E9C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2" name="Полилиния 70">
              <a:extLst>
                <a:ext uri="{FF2B5EF4-FFF2-40B4-BE49-F238E27FC236}">
                  <a16:creationId xmlns:a16="http://schemas.microsoft.com/office/drawing/2014/main" id="{FD0E34C0-179D-4A76-BC23-013B7E65D459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3" name="Полилиния 71">
              <a:extLst>
                <a:ext uri="{FF2B5EF4-FFF2-40B4-BE49-F238E27FC236}">
                  <a16:creationId xmlns:a16="http://schemas.microsoft.com/office/drawing/2014/main" id="{2F80834E-9F63-43C4-BFE5-217FC9CA9DD0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4" name="Полилиния 72">
              <a:extLst>
                <a:ext uri="{FF2B5EF4-FFF2-40B4-BE49-F238E27FC236}">
                  <a16:creationId xmlns:a16="http://schemas.microsoft.com/office/drawing/2014/main" id="{D947AB59-7830-488E-AB66-FC8EC64B9A0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5" name="Полилиния 73">
              <a:extLst>
                <a:ext uri="{FF2B5EF4-FFF2-40B4-BE49-F238E27FC236}">
                  <a16:creationId xmlns:a16="http://schemas.microsoft.com/office/drawing/2014/main" id="{578276E6-EDE0-48ED-B56F-54F37A2E1F68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6" name="Полилиния 74">
              <a:extLst>
                <a:ext uri="{FF2B5EF4-FFF2-40B4-BE49-F238E27FC236}">
                  <a16:creationId xmlns:a16="http://schemas.microsoft.com/office/drawing/2014/main" id="{0B600BDD-7E2D-4F9E-BE9E-9E347402F84A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7" name="Полилиния 75">
              <a:extLst>
                <a:ext uri="{FF2B5EF4-FFF2-40B4-BE49-F238E27FC236}">
                  <a16:creationId xmlns:a16="http://schemas.microsoft.com/office/drawing/2014/main" id="{5F3C9228-25AA-44DB-9AEA-1ADAEA1E9227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8" name="Полилиния 76">
              <a:extLst>
                <a:ext uri="{FF2B5EF4-FFF2-40B4-BE49-F238E27FC236}">
                  <a16:creationId xmlns:a16="http://schemas.microsoft.com/office/drawing/2014/main" id="{9B66D85F-618E-4E50-BE9D-F8187D24510A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9" name="Полилиния 77">
              <a:extLst>
                <a:ext uri="{FF2B5EF4-FFF2-40B4-BE49-F238E27FC236}">
                  <a16:creationId xmlns:a16="http://schemas.microsoft.com/office/drawing/2014/main" id="{DF5D38DB-C50B-4AE3-ADA1-D7C8AB697202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0" name="Полилиния 78">
              <a:extLst>
                <a:ext uri="{FF2B5EF4-FFF2-40B4-BE49-F238E27FC236}">
                  <a16:creationId xmlns:a16="http://schemas.microsoft.com/office/drawing/2014/main" id="{8D8369D9-40B8-4589-8078-119C7BB762FC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1" name="Полилиния 79">
              <a:extLst>
                <a:ext uri="{FF2B5EF4-FFF2-40B4-BE49-F238E27FC236}">
                  <a16:creationId xmlns:a16="http://schemas.microsoft.com/office/drawing/2014/main" id="{F9380D33-8DAB-4FBA-BA90-F2612DE3C993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2" name="Полилиния 80">
              <a:extLst>
                <a:ext uri="{FF2B5EF4-FFF2-40B4-BE49-F238E27FC236}">
                  <a16:creationId xmlns:a16="http://schemas.microsoft.com/office/drawing/2014/main" id="{7AF4C5C4-89B0-4771-A3A7-FDDD9040514A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3" name="Полилиния 81">
              <a:extLst>
                <a:ext uri="{FF2B5EF4-FFF2-40B4-BE49-F238E27FC236}">
                  <a16:creationId xmlns:a16="http://schemas.microsoft.com/office/drawing/2014/main" id="{3FE5F9B4-725B-4F14-8043-C54C04451440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4" name="Полилиния 82">
              <a:extLst>
                <a:ext uri="{FF2B5EF4-FFF2-40B4-BE49-F238E27FC236}">
                  <a16:creationId xmlns:a16="http://schemas.microsoft.com/office/drawing/2014/main" id="{58732989-2B72-4F6C-821D-733572A163AE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5" name="Полилиния 83">
              <a:extLst>
                <a:ext uri="{FF2B5EF4-FFF2-40B4-BE49-F238E27FC236}">
                  <a16:creationId xmlns:a16="http://schemas.microsoft.com/office/drawing/2014/main" id="{E99A1710-D535-47A7-AEDE-363B96613BDC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6" name="Полилиния 84">
              <a:extLst>
                <a:ext uri="{FF2B5EF4-FFF2-40B4-BE49-F238E27FC236}">
                  <a16:creationId xmlns:a16="http://schemas.microsoft.com/office/drawing/2014/main" id="{25CAAD8D-5EDD-45A7-9D75-729B7650AAE2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7" name="Полилиния 85">
              <a:extLst>
                <a:ext uri="{FF2B5EF4-FFF2-40B4-BE49-F238E27FC236}">
                  <a16:creationId xmlns:a16="http://schemas.microsoft.com/office/drawing/2014/main" id="{C4C0AB0A-7292-421F-A9E7-A3E3D4433DED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8" name="Полилиния 86">
              <a:extLst>
                <a:ext uri="{FF2B5EF4-FFF2-40B4-BE49-F238E27FC236}">
                  <a16:creationId xmlns:a16="http://schemas.microsoft.com/office/drawing/2014/main" id="{5856687F-5909-4167-9082-3FDEA36EC069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9" name="Полилиния 87">
              <a:extLst>
                <a:ext uri="{FF2B5EF4-FFF2-40B4-BE49-F238E27FC236}">
                  <a16:creationId xmlns:a16="http://schemas.microsoft.com/office/drawing/2014/main" id="{BE97B606-3429-4A9E-9281-87EDF5C390B3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0" name="Полилиния 88">
              <a:extLst>
                <a:ext uri="{FF2B5EF4-FFF2-40B4-BE49-F238E27FC236}">
                  <a16:creationId xmlns:a16="http://schemas.microsoft.com/office/drawing/2014/main" id="{D0A0D0DF-AEFA-4A84-B4DE-6FCE65C671BC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1" name="Полилиния 89">
              <a:extLst>
                <a:ext uri="{FF2B5EF4-FFF2-40B4-BE49-F238E27FC236}">
                  <a16:creationId xmlns:a16="http://schemas.microsoft.com/office/drawing/2014/main" id="{ADAB0CF9-0037-47C1-B1C2-16F51D295A75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2" name="Полилиния 90">
              <a:extLst>
                <a:ext uri="{FF2B5EF4-FFF2-40B4-BE49-F238E27FC236}">
                  <a16:creationId xmlns:a16="http://schemas.microsoft.com/office/drawing/2014/main" id="{CBC9233C-C366-43BB-B3E0-1A8D391B070D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3" name="Полилиния 91">
              <a:extLst>
                <a:ext uri="{FF2B5EF4-FFF2-40B4-BE49-F238E27FC236}">
                  <a16:creationId xmlns:a16="http://schemas.microsoft.com/office/drawing/2014/main" id="{5C307B03-0E43-498B-9664-58A0C64D5194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4" name="Полилиния 92">
              <a:extLst>
                <a:ext uri="{FF2B5EF4-FFF2-40B4-BE49-F238E27FC236}">
                  <a16:creationId xmlns:a16="http://schemas.microsoft.com/office/drawing/2014/main" id="{D9EE6DC9-8BA7-4773-845D-0B8F0DA45FF2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5" name="Полилиния 93">
              <a:extLst>
                <a:ext uri="{FF2B5EF4-FFF2-40B4-BE49-F238E27FC236}">
                  <a16:creationId xmlns:a16="http://schemas.microsoft.com/office/drawing/2014/main" id="{7C22CA46-BA33-4D0E-8513-E6E4AF9FEE66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6" name="Полилиния 94">
              <a:extLst>
                <a:ext uri="{FF2B5EF4-FFF2-40B4-BE49-F238E27FC236}">
                  <a16:creationId xmlns:a16="http://schemas.microsoft.com/office/drawing/2014/main" id="{665A863D-2DEE-4B72-8BB5-AE42C2D3E30B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7" name="Полилиния 95">
              <a:extLst>
                <a:ext uri="{FF2B5EF4-FFF2-40B4-BE49-F238E27FC236}">
                  <a16:creationId xmlns:a16="http://schemas.microsoft.com/office/drawing/2014/main" id="{E64CC5A4-8256-429C-8365-5BE9E520E3FA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8" name="Полилиния 96">
              <a:extLst>
                <a:ext uri="{FF2B5EF4-FFF2-40B4-BE49-F238E27FC236}">
                  <a16:creationId xmlns:a16="http://schemas.microsoft.com/office/drawing/2014/main" id="{04CE88C2-80FE-456E-8997-E53BB7FA3474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9" name="Полилиния 97">
              <a:extLst>
                <a:ext uri="{FF2B5EF4-FFF2-40B4-BE49-F238E27FC236}">
                  <a16:creationId xmlns:a16="http://schemas.microsoft.com/office/drawing/2014/main" id="{ED1B5B55-CF4D-4CFE-9B38-D0C174C77B79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0" name="Полилиния 98">
              <a:extLst>
                <a:ext uri="{FF2B5EF4-FFF2-40B4-BE49-F238E27FC236}">
                  <a16:creationId xmlns:a16="http://schemas.microsoft.com/office/drawing/2014/main" id="{13E9E2B5-5C4D-4AF8-A5B0-1A9990D98F15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1" name="Полилиния 99">
              <a:extLst>
                <a:ext uri="{FF2B5EF4-FFF2-40B4-BE49-F238E27FC236}">
                  <a16:creationId xmlns:a16="http://schemas.microsoft.com/office/drawing/2014/main" id="{2BB7C75C-20FE-46B1-8780-9ED7B112536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2" name="Полилиния 100">
              <a:extLst>
                <a:ext uri="{FF2B5EF4-FFF2-40B4-BE49-F238E27FC236}">
                  <a16:creationId xmlns:a16="http://schemas.microsoft.com/office/drawing/2014/main" id="{CD0BACB9-41A7-4300-BBF3-DC5AA2A7483A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3" name="Полилиния 101">
              <a:extLst>
                <a:ext uri="{FF2B5EF4-FFF2-40B4-BE49-F238E27FC236}">
                  <a16:creationId xmlns:a16="http://schemas.microsoft.com/office/drawing/2014/main" id="{D4D35148-2F7A-48CE-AE8F-FB14A3A6DF4B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4" name="Полилиния 102">
              <a:extLst>
                <a:ext uri="{FF2B5EF4-FFF2-40B4-BE49-F238E27FC236}">
                  <a16:creationId xmlns:a16="http://schemas.microsoft.com/office/drawing/2014/main" id="{7C42DFA3-CAEA-46B4-9A95-A38FFFA9F427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5" name="Полилиния 103">
              <a:extLst>
                <a:ext uri="{FF2B5EF4-FFF2-40B4-BE49-F238E27FC236}">
                  <a16:creationId xmlns:a16="http://schemas.microsoft.com/office/drawing/2014/main" id="{A5AB6BDE-750F-4C76-B515-B1E69396D5D6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6" name="Полилиния 104">
              <a:extLst>
                <a:ext uri="{FF2B5EF4-FFF2-40B4-BE49-F238E27FC236}">
                  <a16:creationId xmlns:a16="http://schemas.microsoft.com/office/drawing/2014/main" id="{CCDB38EC-4BFB-481E-A880-278968E9B327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7" name="Полилиния 105">
              <a:extLst>
                <a:ext uri="{FF2B5EF4-FFF2-40B4-BE49-F238E27FC236}">
                  <a16:creationId xmlns:a16="http://schemas.microsoft.com/office/drawing/2014/main" id="{7AA68A12-93E1-4C9A-BDEC-19FAD7F4677F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8" name="Полилиния 106">
              <a:extLst>
                <a:ext uri="{FF2B5EF4-FFF2-40B4-BE49-F238E27FC236}">
                  <a16:creationId xmlns:a16="http://schemas.microsoft.com/office/drawing/2014/main" id="{F44505FF-9EF6-47E2-BAE6-29A62DB6610A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9" name="Полилиния 107">
              <a:extLst>
                <a:ext uri="{FF2B5EF4-FFF2-40B4-BE49-F238E27FC236}">
                  <a16:creationId xmlns:a16="http://schemas.microsoft.com/office/drawing/2014/main" id="{0A20C5EB-3615-4915-B8CC-232B3A93C01D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0" name="Полилиния 108">
              <a:extLst>
                <a:ext uri="{FF2B5EF4-FFF2-40B4-BE49-F238E27FC236}">
                  <a16:creationId xmlns:a16="http://schemas.microsoft.com/office/drawing/2014/main" id="{7031B868-DE9C-4E91-9F6A-043384D13787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1" name="Полилиния 111">
              <a:extLst>
                <a:ext uri="{FF2B5EF4-FFF2-40B4-BE49-F238E27FC236}">
                  <a16:creationId xmlns:a16="http://schemas.microsoft.com/office/drawing/2014/main" id="{3A72157A-77CF-43F3-8832-6D7F625E20A0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2" name="Полилиния 112">
              <a:extLst>
                <a:ext uri="{FF2B5EF4-FFF2-40B4-BE49-F238E27FC236}">
                  <a16:creationId xmlns:a16="http://schemas.microsoft.com/office/drawing/2014/main" id="{B39859CD-8CE0-488E-BA74-A9A01C9419FD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3" name="Полилиния 113">
              <a:extLst>
                <a:ext uri="{FF2B5EF4-FFF2-40B4-BE49-F238E27FC236}">
                  <a16:creationId xmlns:a16="http://schemas.microsoft.com/office/drawing/2014/main" id="{B73D3DFE-9C4D-4235-87F0-C94E5B353175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4" name="Полилиния 114">
              <a:extLst>
                <a:ext uri="{FF2B5EF4-FFF2-40B4-BE49-F238E27FC236}">
                  <a16:creationId xmlns:a16="http://schemas.microsoft.com/office/drawing/2014/main" id="{512A00E4-DD1C-48F1-B198-00A075F0FAA0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5" name="Полилиния 115">
              <a:extLst>
                <a:ext uri="{FF2B5EF4-FFF2-40B4-BE49-F238E27FC236}">
                  <a16:creationId xmlns:a16="http://schemas.microsoft.com/office/drawing/2014/main" id="{7BA729A6-CF05-410A-9489-6E9E9A424726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6" name="Полилиния 116">
              <a:extLst>
                <a:ext uri="{FF2B5EF4-FFF2-40B4-BE49-F238E27FC236}">
                  <a16:creationId xmlns:a16="http://schemas.microsoft.com/office/drawing/2014/main" id="{8B181A33-E65D-412B-A4C0-611E115A3806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7" name="Полилиния 117">
              <a:extLst>
                <a:ext uri="{FF2B5EF4-FFF2-40B4-BE49-F238E27FC236}">
                  <a16:creationId xmlns:a16="http://schemas.microsoft.com/office/drawing/2014/main" id="{24715695-20B3-4915-9B66-7FE38F1582CA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8" name="Полилиния 118">
              <a:extLst>
                <a:ext uri="{FF2B5EF4-FFF2-40B4-BE49-F238E27FC236}">
                  <a16:creationId xmlns:a16="http://schemas.microsoft.com/office/drawing/2014/main" id="{28B708C3-CD1C-48AD-B039-C47B7F90E517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9" name="Полилиния 119">
              <a:extLst>
                <a:ext uri="{FF2B5EF4-FFF2-40B4-BE49-F238E27FC236}">
                  <a16:creationId xmlns:a16="http://schemas.microsoft.com/office/drawing/2014/main" id="{B0A8A0A1-1FCC-4F14-859E-09AE844C6245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0" name="Полилиния 123">
              <a:extLst>
                <a:ext uri="{FF2B5EF4-FFF2-40B4-BE49-F238E27FC236}">
                  <a16:creationId xmlns:a16="http://schemas.microsoft.com/office/drawing/2014/main" id="{F46A7163-9782-4E67-B6BA-B79E3C1B2E6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1" name="Полилиния 124">
              <a:extLst>
                <a:ext uri="{FF2B5EF4-FFF2-40B4-BE49-F238E27FC236}">
                  <a16:creationId xmlns:a16="http://schemas.microsoft.com/office/drawing/2014/main" id="{F73981A3-1BA7-41E0-B3BD-AD88ACBEF444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2" name="Полилиния 125">
              <a:extLst>
                <a:ext uri="{FF2B5EF4-FFF2-40B4-BE49-F238E27FC236}">
                  <a16:creationId xmlns:a16="http://schemas.microsoft.com/office/drawing/2014/main" id="{11D797DB-1FA4-4630-A2B0-1C527BE3B2B1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3" name="Полилиния 126">
              <a:extLst>
                <a:ext uri="{FF2B5EF4-FFF2-40B4-BE49-F238E27FC236}">
                  <a16:creationId xmlns:a16="http://schemas.microsoft.com/office/drawing/2014/main" id="{5FF8C613-40F2-4F75-87F5-A2DBBE58BF24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4" name="Полилиния 127">
              <a:extLst>
                <a:ext uri="{FF2B5EF4-FFF2-40B4-BE49-F238E27FC236}">
                  <a16:creationId xmlns:a16="http://schemas.microsoft.com/office/drawing/2014/main" id="{E84EC428-F822-4EBB-815F-1F03023200C4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5" name="Полилиния 128">
              <a:extLst>
                <a:ext uri="{FF2B5EF4-FFF2-40B4-BE49-F238E27FC236}">
                  <a16:creationId xmlns:a16="http://schemas.microsoft.com/office/drawing/2014/main" id="{67966329-3B53-49B9-9DFE-C00F39AD1F11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6" name="Полилиния 129">
              <a:extLst>
                <a:ext uri="{FF2B5EF4-FFF2-40B4-BE49-F238E27FC236}">
                  <a16:creationId xmlns:a16="http://schemas.microsoft.com/office/drawing/2014/main" id="{FDE1450E-AAF4-4C41-A146-0CE891D83BA4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7" name="Полилиния 130">
              <a:extLst>
                <a:ext uri="{FF2B5EF4-FFF2-40B4-BE49-F238E27FC236}">
                  <a16:creationId xmlns:a16="http://schemas.microsoft.com/office/drawing/2014/main" id="{6E8F78BB-E2F1-49CC-A80C-BC213C895F25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8" name="Полилиния 135">
              <a:extLst>
                <a:ext uri="{FF2B5EF4-FFF2-40B4-BE49-F238E27FC236}">
                  <a16:creationId xmlns:a16="http://schemas.microsoft.com/office/drawing/2014/main" id="{9EED0DF2-2A20-40F0-9A5C-299C9E70FD1C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9" name="Полилиния 136">
              <a:extLst>
                <a:ext uri="{FF2B5EF4-FFF2-40B4-BE49-F238E27FC236}">
                  <a16:creationId xmlns:a16="http://schemas.microsoft.com/office/drawing/2014/main" id="{57A1A758-07A7-499F-8CF1-66AA39F7419F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0" name="Полилиния 137">
              <a:extLst>
                <a:ext uri="{FF2B5EF4-FFF2-40B4-BE49-F238E27FC236}">
                  <a16:creationId xmlns:a16="http://schemas.microsoft.com/office/drawing/2014/main" id="{CCCBB9A2-2FF5-48A3-AF5D-202E6D0DF77B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1" name="Полилиния 138">
              <a:extLst>
                <a:ext uri="{FF2B5EF4-FFF2-40B4-BE49-F238E27FC236}">
                  <a16:creationId xmlns:a16="http://schemas.microsoft.com/office/drawing/2014/main" id="{F4EFA1EE-3705-4B3C-A65E-CB5A393E96FD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2" name="Полилиния 139">
              <a:extLst>
                <a:ext uri="{FF2B5EF4-FFF2-40B4-BE49-F238E27FC236}">
                  <a16:creationId xmlns:a16="http://schemas.microsoft.com/office/drawing/2014/main" id="{8185EF65-9626-4586-B916-5D2B8D233934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3" name="Полилиния 140">
              <a:extLst>
                <a:ext uri="{FF2B5EF4-FFF2-40B4-BE49-F238E27FC236}">
                  <a16:creationId xmlns:a16="http://schemas.microsoft.com/office/drawing/2014/main" id="{96F37633-DF22-4D20-905A-4A4AAC010A3E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4" name="Полилиния 148">
              <a:extLst>
                <a:ext uri="{FF2B5EF4-FFF2-40B4-BE49-F238E27FC236}">
                  <a16:creationId xmlns:a16="http://schemas.microsoft.com/office/drawing/2014/main" id="{7A5A373C-3584-4FBF-A91F-1663DD127497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5" name="Полилиния 149">
              <a:extLst>
                <a:ext uri="{FF2B5EF4-FFF2-40B4-BE49-F238E27FC236}">
                  <a16:creationId xmlns:a16="http://schemas.microsoft.com/office/drawing/2014/main" id="{609876CD-253A-41CC-986C-6C0B6AC02D37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6" name="Полилиния 150">
              <a:extLst>
                <a:ext uri="{FF2B5EF4-FFF2-40B4-BE49-F238E27FC236}">
                  <a16:creationId xmlns:a16="http://schemas.microsoft.com/office/drawing/2014/main" id="{F5F975AF-EDAC-4D6C-A965-FABE6DDA1A7D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7" name="Полилиния 160">
              <a:extLst>
                <a:ext uri="{FF2B5EF4-FFF2-40B4-BE49-F238E27FC236}">
                  <a16:creationId xmlns:a16="http://schemas.microsoft.com/office/drawing/2014/main" id="{24AD7A8B-8C3B-4E0A-A3E5-DFC0DACE65FB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58854873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618516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Логотипы в блока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Picture Placeholder 3">
            <a:extLst>
              <a:ext uri="{FF2B5EF4-FFF2-40B4-BE49-F238E27FC236}">
                <a16:creationId xmlns:a16="http://schemas.microsoft.com/office/drawing/2014/main" id="{CDF58B6B-F160-4AD0-9ECF-E2BA5D236C5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61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id="{D695C422-DC9F-4AA6-99A7-6F0FBB63D85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61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5" name="Picture Placeholder 3">
            <a:extLst>
              <a:ext uri="{FF2B5EF4-FFF2-40B4-BE49-F238E27FC236}">
                <a16:creationId xmlns:a16="http://schemas.microsoft.com/office/drawing/2014/main" id="{BF28993A-F401-4EC2-9E59-02DD432D6BD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061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6" name="Picture Placeholder 3">
            <a:extLst>
              <a:ext uri="{FF2B5EF4-FFF2-40B4-BE49-F238E27FC236}">
                <a16:creationId xmlns:a16="http://schemas.microsoft.com/office/drawing/2014/main" id="{D85980DB-C712-46EE-9101-DF50CEE744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61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id="{63CE767D-2A41-4619-92D4-DDD5167CFEA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0034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8" name="Picture Placeholder 3">
            <a:extLst>
              <a:ext uri="{FF2B5EF4-FFF2-40B4-BE49-F238E27FC236}">
                <a16:creationId xmlns:a16="http://schemas.microsoft.com/office/drawing/2014/main" id="{DFA4AE00-F9D4-47F4-A1A7-30C0F933A70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80034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9" name="Picture Placeholder 3">
            <a:extLst>
              <a:ext uri="{FF2B5EF4-FFF2-40B4-BE49-F238E27FC236}">
                <a16:creationId xmlns:a16="http://schemas.microsoft.com/office/drawing/2014/main" id="{D1DC6709-6C72-4B8C-BF36-4F3B6A50822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280034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40" name="Picture Placeholder 3">
            <a:extLst>
              <a:ext uri="{FF2B5EF4-FFF2-40B4-BE49-F238E27FC236}">
                <a16:creationId xmlns:a16="http://schemas.microsoft.com/office/drawing/2014/main" id="{508B130A-A66A-46E1-89BE-D99B35B37A8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80034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3" name="Picture Placeholder 3">
            <a:extLst>
              <a:ext uri="{FF2B5EF4-FFF2-40B4-BE49-F238E27FC236}">
                <a16:creationId xmlns:a16="http://schemas.microsoft.com/office/drawing/2014/main" id="{F0F08CBB-E8BC-468C-AEFD-C7522E8374B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05007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4" name="Picture Placeholder 3">
            <a:extLst>
              <a:ext uri="{FF2B5EF4-FFF2-40B4-BE49-F238E27FC236}">
                <a16:creationId xmlns:a16="http://schemas.microsoft.com/office/drawing/2014/main" id="{C35A53B8-52BC-4405-B13E-F78C829DA73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05007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5" name="Picture Placeholder 3">
            <a:extLst>
              <a:ext uri="{FF2B5EF4-FFF2-40B4-BE49-F238E27FC236}">
                <a16:creationId xmlns:a16="http://schemas.microsoft.com/office/drawing/2014/main" id="{5124B195-13D6-40F1-8642-F3AB934AB1B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007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6" name="Picture Placeholder 3">
            <a:extLst>
              <a:ext uri="{FF2B5EF4-FFF2-40B4-BE49-F238E27FC236}">
                <a16:creationId xmlns:a16="http://schemas.microsoft.com/office/drawing/2014/main" id="{5E8EB72D-2AB8-4638-8A67-CBDA35BE200D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007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7" name="Picture Placeholder 3">
            <a:extLst>
              <a:ext uri="{FF2B5EF4-FFF2-40B4-BE49-F238E27FC236}">
                <a16:creationId xmlns:a16="http://schemas.microsoft.com/office/drawing/2014/main" id="{336C7AD2-8458-4F2A-B898-D44F4D3B12E1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29980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id="{FCA4D09A-495A-4F3E-99E0-C801958D725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29980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id="{1A09A49F-D5CA-4979-A1DD-171FCF0B2456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29980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id="{074C8885-AFEE-4F6C-99BB-187E814A4E67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29980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id="{CE603D13-2D6F-42B0-8B3A-479FB231BB6A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54953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2" name="Picture Placeholder 3">
            <a:extLst>
              <a:ext uri="{FF2B5EF4-FFF2-40B4-BE49-F238E27FC236}">
                <a16:creationId xmlns:a16="http://schemas.microsoft.com/office/drawing/2014/main" id="{37AAED5F-1E07-426D-9323-453EA4D2654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54953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3" name="Picture Placeholder 3">
            <a:extLst>
              <a:ext uri="{FF2B5EF4-FFF2-40B4-BE49-F238E27FC236}">
                <a16:creationId xmlns:a16="http://schemas.microsoft.com/office/drawing/2014/main" id="{2F050C02-8B9A-44C6-99B9-3C427752E0A0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4953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4" name="Picture Placeholder 3">
            <a:extLst>
              <a:ext uri="{FF2B5EF4-FFF2-40B4-BE49-F238E27FC236}">
                <a16:creationId xmlns:a16="http://schemas.microsoft.com/office/drawing/2014/main" id="{C04D1CCD-5CC6-4274-BBDC-B76859935C35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54953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55400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Фото на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id="{88F3E839-6800-424D-B51A-1CD4197EF6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22997153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Фото во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>
            <a:extLst>
              <a:ext uri="{FF2B5EF4-FFF2-40B4-BE49-F238E27FC236}">
                <a16:creationId xmlns:a16="http://schemas.microsoft.com/office/drawing/2014/main" id="{2F618104-EB22-45BD-BDD1-4F6D24CE17D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D232D05B-933D-4648-9D47-972BE0A808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479817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Логотипы с разделителя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Picture Placeholder 3">
            <a:extLst>
              <a:ext uri="{FF2B5EF4-FFF2-40B4-BE49-F238E27FC236}">
                <a16:creationId xmlns:a16="http://schemas.microsoft.com/office/drawing/2014/main" id="{CDF58B6B-F160-4AD0-9ECF-E2BA5D236C5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61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id="{D695C422-DC9F-4AA6-99A7-6F0FBB63D85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61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5" name="Picture Placeholder 3">
            <a:extLst>
              <a:ext uri="{FF2B5EF4-FFF2-40B4-BE49-F238E27FC236}">
                <a16:creationId xmlns:a16="http://schemas.microsoft.com/office/drawing/2014/main" id="{BF28993A-F401-4EC2-9E59-02DD432D6BD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061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6" name="Picture Placeholder 3">
            <a:extLst>
              <a:ext uri="{FF2B5EF4-FFF2-40B4-BE49-F238E27FC236}">
                <a16:creationId xmlns:a16="http://schemas.microsoft.com/office/drawing/2014/main" id="{D85980DB-C712-46EE-9101-DF50CEE744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61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id="{63CE767D-2A41-4619-92D4-DDD5167CFEA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0034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8" name="Picture Placeholder 3">
            <a:extLst>
              <a:ext uri="{FF2B5EF4-FFF2-40B4-BE49-F238E27FC236}">
                <a16:creationId xmlns:a16="http://schemas.microsoft.com/office/drawing/2014/main" id="{DFA4AE00-F9D4-47F4-A1A7-30C0F933A70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80034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9" name="Picture Placeholder 3">
            <a:extLst>
              <a:ext uri="{FF2B5EF4-FFF2-40B4-BE49-F238E27FC236}">
                <a16:creationId xmlns:a16="http://schemas.microsoft.com/office/drawing/2014/main" id="{D1DC6709-6C72-4B8C-BF36-4F3B6A50822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280034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40" name="Picture Placeholder 3">
            <a:extLst>
              <a:ext uri="{FF2B5EF4-FFF2-40B4-BE49-F238E27FC236}">
                <a16:creationId xmlns:a16="http://schemas.microsoft.com/office/drawing/2014/main" id="{508B130A-A66A-46E1-89BE-D99B35B37A8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80034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3" name="Picture Placeholder 3">
            <a:extLst>
              <a:ext uri="{FF2B5EF4-FFF2-40B4-BE49-F238E27FC236}">
                <a16:creationId xmlns:a16="http://schemas.microsoft.com/office/drawing/2014/main" id="{F0F08CBB-E8BC-468C-AEFD-C7522E8374B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05007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4" name="Picture Placeholder 3">
            <a:extLst>
              <a:ext uri="{FF2B5EF4-FFF2-40B4-BE49-F238E27FC236}">
                <a16:creationId xmlns:a16="http://schemas.microsoft.com/office/drawing/2014/main" id="{C35A53B8-52BC-4405-B13E-F78C829DA73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05007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5" name="Picture Placeholder 3">
            <a:extLst>
              <a:ext uri="{FF2B5EF4-FFF2-40B4-BE49-F238E27FC236}">
                <a16:creationId xmlns:a16="http://schemas.microsoft.com/office/drawing/2014/main" id="{5124B195-13D6-40F1-8642-F3AB934AB1B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007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6" name="Picture Placeholder 3">
            <a:extLst>
              <a:ext uri="{FF2B5EF4-FFF2-40B4-BE49-F238E27FC236}">
                <a16:creationId xmlns:a16="http://schemas.microsoft.com/office/drawing/2014/main" id="{5E8EB72D-2AB8-4638-8A67-CBDA35BE200D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007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7" name="Picture Placeholder 3">
            <a:extLst>
              <a:ext uri="{FF2B5EF4-FFF2-40B4-BE49-F238E27FC236}">
                <a16:creationId xmlns:a16="http://schemas.microsoft.com/office/drawing/2014/main" id="{336C7AD2-8458-4F2A-B898-D44F4D3B12E1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29980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id="{FCA4D09A-495A-4F3E-99E0-C801958D725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29980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id="{1A09A49F-D5CA-4979-A1DD-171FCF0B2456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29980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id="{074C8885-AFEE-4F6C-99BB-187E814A4E67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29980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id="{CE603D13-2D6F-42B0-8B3A-479FB231BB6A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54953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2" name="Picture Placeholder 3">
            <a:extLst>
              <a:ext uri="{FF2B5EF4-FFF2-40B4-BE49-F238E27FC236}">
                <a16:creationId xmlns:a16="http://schemas.microsoft.com/office/drawing/2014/main" id="{37AAED5F-1E07-426D-9323-453EA4D2654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54953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3" name="Picture Placeholder 3">
            <a:extLst>
              <a:ext uri="{FF2B5EF4-FFF2-40B4-BE49-F238E27FC236}">
                <a16:creationId xmlns:a16="http://schemas.microsoft.com/office/drawing/2014/main" id="{2F050C02-8B9A-44C6-99B9-3C427752E0A0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4953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4" name="Picture Placeholder 3">
            <a:extLst>
              <a:ext uri="{FF2B5EF4-FFF2-40B4-BE49-F238E27FC236}">
                <a16:creationId xmlns:a16="http://schemas.microsoft.com/office/drawing/2014/main" id="{C04D1CCD-5CC6-4274-BBDC-B76859935C35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54953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E575F0B-7955-4838-A4C1-A58E3A5BF989}"/>
              </a:ext>
            </a:extLst>
          </p:cNvPr>
          <p:cNvGrpSpPr/>
          <p:nvPr userDrawn="1"/>
        </p:nvGrpSpPr>
        <p:grpSpPr>
          <a:xfrm>
            <a:off x="550864" y="1196975"/>
            <a:ext cx="11090276" cy="5184775"/>
            <a:chOff x="550864" y="1196975"/>
            <a:chExt cx="11090276" cy="5184775"/>
          </a:xfrm>
        </p:grpSpPr>
        <p:cxnSp>
          <p:nvCxnSpPr>
            <p:cNvPr id="26" name="Прямая соединительная линия 96">
              <a:extLst>
                <a:ext uri="{FF2B5EF4-FFF2-40B4-BE49-F238E27FC236}">
                  <a16:creationId xmlns:a16="http://schemas.microsoft.com/office/drawing/2014/main" id="{B187CE8E-0A20-4C8F-8599-C355A9D49BCA}"/>
                </a:ext>
              </a:extLst>
            </p:cNvPr>
            <p:cNvCxnSpPr/>
            <p:nvPr userDrawn="1"/>
          </p:nvCxnSpPr>
          <p:spPr>
            <a:xfrm>
              <a:off x="497113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Прямая соединительная линия 97">
              <a:extLst>
                <a:ext uri="{FF2B5EF4-FFF2-40B4-BE49-F238E27FC236}">
                  <a16:creationId xmlns:a16="http://schemas.microsoft.com/office/drawing/2014/main" id="{14669F46-A295-428E-A75E-5D1080B4E971}"/>
                </a:ext>
              </a:extLst>
            </p:cNvPr>
            <p:cNvCxnSpPr/>
            <p:nvPr userDrawn="1"/>
          </p:nvCxnSpPr>
          <p:spPr>
            <a:xfrm>
              <a:off x="722086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Прямая соединительная линия 98">
              <a:extLst>
                <a:ext uri="{FF2B5EF4-FFF2-40B4-BE49-F238E27FC236}">
                  <a16:creationId xmlns:a16="http://schemas.microsoft.com/office/drawing/2014/main" id="{5072F856-A537-4365-B33F-93FF56809A64}"/>
                </a:ext>
              </a:extLst>
            </p:cNvPr>
            <p:cNvCxnSpPr/>
            <p:nvPr userDrawn="1"/>
          </p:nvCxnSpPr>
          <p:spPr>
            <a:xfrm>
              <a:off x="947059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Прямая соединительная линия 99">
              <a:extLst>
                <a:ext uri="{FF2B5EF4-FFF2-40B4-BE49-F238E27FC236}">
                  <a16:creationId xmlns:a16="http://schemas.microsoft.com/office/drawing/2014/main" id="{F271B2D7-AF9B-444D-BB00-EAB779CC5F2B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2454115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Прямая соединительная линия 100">
              <a:extLst>
                <a:ext uri="{FF2B5EF4-FFF2-40B4-BE49-F238E27FC236}">
                  <a16:creationId xmlns:a16="http://schemas.microsoft.com/office/drawing/2014/main" id="{02EE5C59-BE30-45A1-93FA-C21F49CE107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3791823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Прямая соединительная линия 101">
              <a:extLst>
                <a:ext uri="{FF2B5EF4-FFF2-40B4-BE49-F238E27FC236}">
                  <a16:creationId xmlns:a16="http://schemas.microsoft.com/office/drawing/2014/main" id="{A510C11A-08B2-495C-9DDB-2CA624DD2B8A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5129531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Прямая соединительная линия 102">
              <a:extLst>
                <a:ext uri="{FF2B5EF4-FFF2-40B4-BE49-F238E27FC236}">
                  <a16:creationId xmlns:a16="http://schemas.microsoft.com/office/drawing/2014/main" id="{6DF79D79-87CE-420B-9A84-E06EBE398B02}"/>
                </a:ext>
              </a:extLst>
            </p:cNvPr>
            <p:cNvCxnSpPr/>
            <p:nvPr userDrawn="1"/>
          </p:nvCxnSpPr>
          <p:spPr>
            <a:xfrm>
              <a:off x="2721405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692571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99503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95578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20" name="Прямая соединительная линия 19">
            <a:extLst>
              <a:ext uri="{FF2B5EF4-FFF2-40B4-BE49-F238E27FC236}">
                <a16:creationId xmlns:a16="http://schemas.microsoft.com/office/drawing/2014/main" id="{87A63F92-040F-5642-A933-ECB17DFEBA35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21830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0613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02206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8AE21367-2C4E-CA48-BAFC-75C4F7D4DD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99828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BD85AFFF-B716-D246-B438-6EAC19950586}"/>
              </a:ext>
            </a:extLst>
          </p:cNvPr>
          <p:cNvCxnSpPr>
            <a:cxnSpLocks/>
          </p:cNvCxnSpPr>
          <p:nvPr userDrawn="1"/>
        </p:nvCxnSpPr>
        <p:spPr>
          <a:xfrm flipV="1">
            <a:off x="4689311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92C3802E-B287-B54B-BFFC-F7864BB0466A}"/>
              </a:ext>
            </a:extLst>
          </p:cNvPr>
          <p:cNvCxnSpPr>
            <a:cxnSpLocks/>
          </p:cNvCxnSpPr>
          <p:nvPr userDrawn="1"/>
        </p:nvCxnSpPr>
        <p:spPr>
          <a:xfrm flipV="1">
            <a:off x="7485386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45463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00193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79801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8AE21367-2C4E-CA48-BAFC-75C4F7D4DD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59408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7" name="Рисунок 13">
            <a:extLst>
              <a:ext uri="{FF2B5EF4-FFF2-40B4-BE49-F238E27FC236}">
                <a16:creationId xmlns:a16="http://schemas.microsoft.com/office/drawing/2014/main" id="{EE468D95-4C8D-9A43-AED2-3BCFBE3828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39016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3DD45B2A-21E4-E74C-8226-F612B05DBCEE}"/>
              </a:ext>
            </a:extLst>
          </p:cNvPr>
          <p:cNvCxnSpPr>
            <a:cxnSpLocks/>
          </p:cNvCxnSpPr>
          <p:nvPr userDrawn="1"/>
        </p:nvCxnSpPr>
        <p:spPr>
          <a:xfrm flipV="1">
            <a:off x="328511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id="{04C73373-40B8-B24E-AD3B-98478B088A3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81193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>
            <a:extLst>
              <a:ext uri="{FF2B5EF4-FFF2-40B4-BE49-F238E27FC236}">
                <a16:creationId xmlns:a16="http://schemas.microsoft.com/office/drawing/2014/main" id="{495DACAC-1326-8241-8552-CA253C5D1613}"/>
              </a:ext>
            </a:extLst>
          </p:cNvPr>
          <p:cNvCxnSpPr>
            <a:cxnSpLocks/>
          </p:cNvCxnSpPr>
          <p:nvPr userDrawn="1"/>
        </p:nvCxnSpPr>
        <p:spPr>
          <a:xfrm flipV="1">
            <a:off x="887726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39474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id="{842A5D4E-FD96-B349-B8D9-D45B18609B9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id="{99AF3E99-8B87-3E4D-BC45-8470E5259C3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</p:spTree>
    <p:extLst>
      <p:ext uri="{BB962C8B-B14F-4D97-AF65-F5344CB8AC3E}">
        <p14:creationId xmlns:p14="http://schemas.microsoft.com/office/powerpoint/2010/main" val="3668814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3" Type="http://schemas.openxmlformats.org/officeDocument/2006/relationships/slideLayout" Target="../slideLayouts/slideLayout24.xml"/><Relationship Id="rId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6">
            <a:extLst>
              <a:ext uri="{FF2B5EF4-FFF2-40B4-BE49-F238E27FC236}">
                <a16:creationId xmlns:a16="http://schemas.microsoft.com/office/drawing/2014/main" id="{EFB9A11F-72FA-0A44-9653-48C9EECB75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id="{70E33670-8A31-4B40-AC5D-2C84BABC024A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fld id="{24C10455-C340-7945-BDDA-6923B7A290C6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id="{5F643877-02BB-4149-8AE9-088FBD4EF0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 dirty="0"/>
              <a:t>Источник / примечание</a:t>
            </a:r>
          </a:p>
        </p:txBody>
      </p:sp>
    </p:spTree>
    <p:extLst>
      <p:ext uri="{BB962C8B-B14F-4D97-AF65-F5344CB8AC3E}">
        <p14:creationId xmlns:p14="http://schemas.microsoft.com/office/powerpoint/2010/main" val="684128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59" r:id="rId2"/>
    <p:sldLayoutId id="2147483658" r:id="rId3"/>
    <p:sldLayoutId id="2147483746" r:id="rId4"/>
    <p:sldLayoutId id="2147483747" r:id="rId5"/>
    <p:sldLayoutId id="2147483699" r:id="rId6"/>
    <p:sldLayoutId id="2147483735" r:id="rId7"/>
    <p:sldLayoutId id="2147483734" r:id="rId8"/>
    <p:sldLayoutId id="2147483739" r:id="rId9"/>
    <p:sldLayoutId id="2147483743" r:id="rId10"/>
    <p:sldLayoutId id="2147483731" r:id="rId11"/>
    <p:sldLayoutId id="2147483732" r:id="rId12"/>
    <p:sldLayoutId id="2147483756" r:id="rId13"/>
    <p:sldLayoutId id="2147483728" r:id="rId14"/>
    <p:sldLayoutId id="2147483750" r:id="rId15"/>
    <p:sldLayoutId id="2147483751" r:id="rId16"/>
    <p:sldLayoutId id="2147483752" r:id="rId17"/>
    <p:sldLayoutId id="2147483753" r:id="rId18"/>
    <p:sldLayoutId id="2147483754" r:id="rId19"/>
    <p:sldLayoutId id="2147483755" r:id="rId20"/>
    <p:sldLayoutId id="2147483757" r:id="rId2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754">
          <p15:clr>
            <a:srgbClr val="F26B43"/>
          </p15:clr>
        </p15:guide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id="{70E33670-8A31-4B40-AC5D-2C84BABC024A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24C10455-C340-7945-BDDA-6923B7A290C6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id="{5F643877-02BB-4149-8AE9-088FBD4EF0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Источник / примечание</a:t>
            </a:r>
          </a:p>
        </p:txBody>
      </p:sp>
    </p:spTree>
    <p:extLst>
      <p:ext uri="{BB962C8B-B14F-4D97-AF65-F5344CB8AC3E}">
        <p14:creationId xmlns:p14="http://schemas.microsoft.com/office/powerpoint/2010/main" val="3017190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9" r:id="rId4"/>
    <p:sldLayoutId id="2147483736" r:id="rId5"/>
    <p:sldLayoutId id="2147483737" r:id="rId6"/>
    <p:sldLayoutId id="2147483738" r:id="rId7"/>
    <p:sldLayoutId id="2147483740" r:id="rId8"/>
    <p:sldLayoutId id="2147483744" r:id="rId9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754">
          <p15:clr>
            <a:srgbClr val="F26B43"/>
          </p15:clr>
        </p15:guide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A496AA5-F05E-4645-BC54-ED6B8AF4AF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3685840"/>
            <a:ext cx="10515600" cy="609398"/>
          </a:xfrm>
          <a:prstGeom prst="rect">
            <a:avLst/>
          </a:prstGeom>
        </p:spPr>
        <p:txBody>
          <a:bodyPr vert="horz" lIns="0" tIns="0" rIns="0" bIns="0" rtlCol="0" anchor="t">
            <a:spAutoFit/>
          </a:bodyPr>
          <a:lstStyle/>
          <a:p>
            <a:pPr marL="0" marR="0" lvl="0" indent="0" defTabSz="371475" fontAlgn="auto">
              <a:spcAft>
                <a:spcPts val="0"/>
              </a:spcAft>
              <a:buClrTx/>
              <a:buSzTx/>
              <a:buFontTx/>
              <a:tabLst/>
            </a:pPr>
            <a:r>
              <a:rPr lang="ru-RU" dirty="0"/>
              <a:t>Разделители и титулы</a:t>
            </a:r>
          </a:p>
        </p:txBody>
      </p:sp>
    </p:spTree>
    <p:extLst>
      <p:ext uri="{BB962C8B-B14F-4D97-AF65-F5344CB8AC3E}">
        <p14:creationId xmlns:p14="http://schemas.microsoft.com/office/powerpoint/2010/main" val="22777909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698" r:id="rId2"/>
    <p:sldLayoutId id="2147483727" r:id="rId3"/>
    <p:sldLayoutId id="2147483742" r:id="rId4"/>
    <p:sldLayoutId id="2147483741" r:id="rId5"/>
    <p:sldLayoutId id="2147483745" r:id="rId6"/>
    <p:sldLayoutId id="2147483697" r:id="rId7"/>
    <p:sldLayoutId id="2147483655" r:id="rId8"/>
    <p:sldLayoutId id="2147483696" r:id="rId9"/>
    <p:sldLayoutId id="2147483718" r:id="rId10"/>
    <p:sldLayoutId id="2147483748" r:id="rId1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0" lang="ru-RU" sz="4400" b="1" i="0" u="none" strike="noStrike" kern="1200" cap="none" spc="0" normalizeH="0" baseline="0">
          <a:ln>
            <a:noFill/>
          </a:ln>
          <a:solidFill>
            <a:schemeClr val="tx1"/>
          </a:solidFill>
          <a:effectLst/>
          <a:uLnTx/>
          <a:uFillTx/>
          <a:latin typeface="+mj-lt"/>
          <a:ea typeface="+mj-ea"/>
          <a:cs typeface="Gotham Pro Bold" panose="02000503040000020004" pitchFamily="2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75.xml"/><Relationship Id="rId3" Type="http://schemas.openxmlformats.org/officeDocument/2006/relationships/slide" Target="slide10.xml"/><Relationship Id="rId7" Type="http://schemas.openxmlformats.org/officeDocument/2006/relationships/slide" Target="slide86.xml"/><Relationship Id="rId2" Type="http://schemas.openxmlformats.org/officeDocument/2006/relationships/slide" Target="slide6.xml"/><Relationship Id="rId1" Type="http://schemas.openxmlformats.org/officeDocument/2006/relationships/slideLayout" Target="../slideLayouts/slideLayout32.xml"/><Relationship Id="rId6" Type="http://schemas.openxmlformats.org/officeDocument/2006/relationships/slide" Target="slide61.xml"/><Relationship Id="rId5" Type="http://schemas.openxmlformats.org/officeDocument/2006/relationships/slide" Target="slide20.xml"/><Relationship Id="rId4" Type="http://schemas.openxmlformats.org/officeDocument/2006/relationships/slide" Target="slide1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0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1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0.jpg"/><Relationship Id="rId4" Type="http://schemas.openxmlformats.org/officeDocument/2006/relationships/image" Target="../media/image11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.xml"/><Relationship Id="rId3" Type="http://schemas.openxmlformats.org/officeDocument/2006/relationships/chart" Target="../charts/chart4.xml"/><Relationship Id="rId7" Type="http://schemas.openxmlformats.org/officeDocument/2006/relationships/chart" Target="../charts/chart8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7.xml"/><Relationship Id="rId5" Type="http://schemas.openxmlformats.org/officeDocument/2006/relationships/chart" Target="../charts/chart6.xml"/><Relationship Id="rId10" Type="http://schemas.openxmlformats.org/officeDocument/2006/relationships/chart" Target="../charts/chart11.xml"/><Relationship Id="rId4" Type="http://schemas.openxmlformats.org/officeDocument/2006/relationships/chart" Target="../charts/chart5.xml"/><Relationship Id="rId9" Type="http://schemas.openxmlformats.org/officeDocument/2006/relationships/chart" Target="../charts/chart10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2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2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7" Type="http://schemas.openxmlformats.org/officeDocument/2006/relationships/chart" Target="../charts/chart32.xml"/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31.xml"/><Relationship Id="rId5" Type="http://schemas.openxmlformats.org/officeDocument/2006/relationships/chart" Target="../charts/chart30.xml"/><Relationship Id="rId4" Type="http://schemas.openxmlformats.org/officeDocument/2006/relationships/chart" Target="../charts/chart29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svg"/><Relationship Id="rId3" Type="http://schemas.openxmlformats.org/officeDocument/2006/relationships/image" Target="../media/image17.svg"/><Relationship Id="rId7" Type="http://schemas.openxmlformats.org/officeDocument/2006/relationships/image" Target="../media/image21.svg"/><Relationship Id="rId12" Type="http://schemas.openxmlformats.org/officeDocument/2006/relationships/image" Target="../media/image26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11" Type="http://schemas.openxmlformats.org/officeDocument/2006/relationships/image" Target="../media/image25.svg"/><Relationship Id="rId5" Type="http://schemas.openxmlformats.org/officeDocument/2006/relationships/image" Target="../media/image19.svg"/><Relationship Id="rId10" Type="http://schemas.openxmlformats.org/officeDocument/2006/relationships/image" Target="../media/image24.png"/><Relationship Id="rId4" Type="http://schemas.openxmlformats.org/officeDocument/2006/relationships/image" Target="../media/image18.png"/><Relationship Id="rId9" Type="http://schemas.openxmlformats.org/officeDocument/2006/relationships/image" Target="../media/image23.sv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1.svg"/><Relationship Id="rId4" Type="http://schemas.openxmlformats.org/officeDocument/2006/relationships/image" Target="../media/image30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sv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35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9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0.xml"/><Relationship Id="rId4" Type="http://schemas.microsoft.com/office/2007/relationships/hdphoto" Target="../media/hdphoto3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3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tags" Target="../tags/tag117.xml"/><Relationship Id="rId299" Type="http://schemas.openxmlformats.org/officeDocument/2006/relationships/tags" Target="../tags/tag299.xml"/><Relationship Id="rId21" Type="http://schemas.openxmlformats.org/officeDocument/2006/relationships/tags" Target="../tags/tag21.xml"/><Relationship Id="rId63" Type="http://schemas.openxmlformats.org/officeDocument/2006/relationships/tags" Target="../tags/tag63.xml"/><Relationship Id="rId159" Type="http://schemas.openxmlformats.org/officeDocument/2006/relationships/tags" Target="../tags/tag159.xml"/><Relationship Id="rId170" Type="http://schemas.openxmlformats.org/officeDocument/2006/relationships/tags" Target="../tags/tag170.xml"/><Relationship Id="rId226" Type="http://schemas.openxmlformats.org/officeDocument/2006/relationships/tags" Target="../tags/tag226.xml"/><Relationship Id="rId268" Type="http://schemas.openxmlformats.org/officeDocument/2006/relationships/tags" Target="../tags/tag268.xml"/><Relationship Id="rId32" Type="http://schemas.openxmlformats.org/officeDocument/2006/relationships/tags" Target="../tags/tag32.xml"/><Relationship Id="rId74" Type="http://schemas.openxmlformats.org/officeDocument/2006/relationships/tags" Target="../tags/tag74.xml"/><Relationship Id="rId128" Type="http://schemas.openxmlformats.org/officeDocument/2006/relationships/tags" Target="../tags/tag128.xml"/><Relationship Id="rId5" Type="http://schemas.openxmlformats.org/officeDocument/2006/relationships/tags" Target="../tags/tag5.xml"/><Relationship Id="rId181" Type="http://schemas.openxmlformats.org/officeDocument/2006/relationships/tags" Target="../tags/tag181.xml"/><Relationship Id="rId237" Type="http://schemas.openxmlformats.org/officeDocument/2006/relationships/tags" Target="../tags/tag237.xml"/><Relationship Id="rId279" Type="http://schemas.openxmlformats.org/officeDocument/2006/relationships/tags" Target="../tags/tag279.xml"/><Relationship Id="rId43" Type="http://schemas.openxmlformats.org/officeDocument/2006/relationships/tags" Target="../tags/tag43.xml"/><Relationship Id="rId139" Type="http://schemas.openxmlformats.org/officeDocument/2006/relationships/tags" Target="../tags/tag139.xml"/><Relationship Id="rId290" Type="http://schemas.openxmlformats.org/officeDocument/2006/relationships/tags" Target="../tags/tag290.xml"/><Relationship Id="rId304" Type="http://schemas.openxmlformats.org/officeDocument/2006/relationships/tags" Target="../tags/tag304.xml"/><Relationship Id="rId85" Type="http://schemas.openxmlformats.org/officeDocument/2006/relationships/tags" Target="../tags/tag85.xml"/><Relationship Id="rId150" Type="http://schemas.openxmlformats.org/officeDocument/2006/relationships/tags" Target="../tags/tag150.xml"/><Relationship Id="rId192" Type="http://schemas.openxmlformats.org/officeDocument/2006/relationships/tags" Target="../tags/tag192.xml"/><Relationship Id="rId206" Type="http://schemas.openxmlformats.org/officeDocument/2006/relationships/tags" Target="../tags/tag206.xml"/><Relationship Id="rId248" Type="http://schemas.openxmlformats.org/officeDocument/2006/relationships/tags" Target="../tags/tag248.xml"/><Relationship Id="rId12" Type="http://schemas.openxmlformats.org/officeDocument/2006/relationships/tags" Target="../tags/tag12.xml"/><Relationship Id="rId108" Type="http://schemas.openxmlformats.org/officeDocument/2006/relationships/tags" Target="../tags/tag108.xml"/><Relationship Id="rId54" Type="http://schemas.openxmlformats.org/officeDocument/2006/relationships/tags" Target="../tags/tag54.xml"/><Relationship Id="rId96" Type="http://schemas.openxmlformats.org/officeDocument/2006/relationships/tags" Target="../tags/tag96.xml"/><Relationship Id="rId161" Type="http://schemas.openxmlformats.org/officeDocument/2006/relationships/tags" Target="../tags/tag161.xml"/><Relationship Id="rId217" Type="http://schemas.openxmlformats.org/officeDocument/2006/relationships/tags" Target="../tags/tag217.xml"/><Relationship Id="rId259" Type="http://schemas.openxmlformats.org/officeDocument/2006/relationships/tags" Target="../tags/tag259.xml"/><Relationship Id="rId23" Type="http://schemas.openxmlformats.org/officeDocument/2006/relationships/tags" Target="../tags/tag23.xml"/><Relationship Id="rId119" Type="http://schemas.openxmlformats.org/officeDocument/2006/relationships/tags" Target="../tags/tag119.xml"/><Relationship Id="rId270" Type="http://schemas.openxmlformats.org/officeDocument/2006/relationships/tags" Target="../tags/tag270.xml"/><Relationship Id="rId65" Type="http://schemas.openxmlformats.org/officeDocument/2006/relationships/tags" Target="../tags/tag65.xml"/><Relationship Id="rId130" Type="http://schemas.openxmlformats.org/officeDocument/2006/relationships/tags" Target="../tags/tag130.xml"/><Relationship Id="rId172" Type="http://schemas.openxmlformats.org/officeDocument/2006/relationships/tags" Target="../tags/tag172.xml"/><Relationship Id="rId193" Type="http://schemas.openxmlformats.org/officeDocument/2006/relationships/tags" Target="../tags/tag193.xml"/><Relationship Id="rId207" Type="http://schemas.openxmlformats.org/officeDocument/2006/relationships/tags" Target="../tags/tag207.xml"/><Relationship Id="rId228" Type="http://schemas.openxmlformats.org/officeDocument/2006/relationships/tags" Target="../tags/tag228.xml"/><Relationship Id="rId249" Type="http://schemas.openxmlformats.org/officeDocument/2006/relationships/tags" Target="../tags/tag249.xml"/><Relationship Id="rId13" Type="http://schemas.openxmlformats.org/officeDocument/2006/relationships/tags" Target="../tags/tag13.xml"/><Relationship Id="rId109" Type="http://schemas.openxmlformats.org/officeDocument/2006/relationships/tags" Target="../tags/tag109.xml"/><Relationship Id="rId260" Type="http://schemas.openxmlformats.org/officeDocument/2006/relationships/tags" Target="../tags/tag260.xml"/><Relationship Id="rId281" Type="http://schemas.openxmlformats.org/officeDocument/2006/relationships/tags" Target="../tags/tag281.xml"/><Relationship Id="rId34" Type="http://schemas.openxmlformats.org/officeDocument/2006/relationships/tags" Target="../tags/tag34.xml"/><Relationship Id="rId55" Type="http://schemas.openxmlformats.org/officeDocument/2006/relationships/tags" Target="../tags/tag55.xml"/><Relationship Id="rId76" Type="http://schemas.openxmlformats.org/officeDocument/2006/relationships/tags" Target="../tags/tag76.xml"/><Relationship Id="rId97" Type="http://schemas.openxmlformats.org/officeDocument/2006/relationships/tags" Target="../tags/tag97.xml"/><Relationship Id="rId120" Type="http://schemas.openxmlformats.org/officeDocument/2006/relationships/tags" Target="../tags/tag120.xml"/><Relationship Id="rId141" Type="http://schemas.openxmlformats.org/officeDocument/2006/relationships/tags" Target="../tags/tag141.xml"/><Relationship Id="rId7" Type="http://schemas.openxmlformats.org/officeDocument/2006/relationships/tags" Target="../tags/tag7.xml"/><Relationship Id="rId162" Type="http://schemas.openxmlformats.org/officeDocument/2006/relationships/tags" Target="../tags/tag162.xml"/><Relationship Id="rId183" Type="http://schemas.openxmlformats.org/officeDocument/2006/relationships/tags" Target="../tags/tag183.xml"/><Relationship Id="rId218" Type="http://schemas.openxmlformats.org/officeDocument/2006/relationships/tags" Target="../tags/tag218.xml"/><Relationship Id="rId239" Type="http://schemas.openxmlformats.org/officeDocument/2006/relationships/tags" Target="../tags/tag239.xml"/><Relationship Id="rId250" Type="http://schemas.openxmlformats.org/officeDocument/2006/relationships/tags" Target="../tags/tag250.xml"/><Relationship Id="rId271" Type="http://schemas.openxmlformats.org/officeDocument/2006/relationships/tags" Target="../tags/tag271.xml"/><Relationship Id="rId292" Type="http://schemas.openxmlformats.org/officeDocument/2006/relationships/tags" Target="../tags/tag292.xml"/><Relationship Id="rId306" Type="http://schemas.openxmlformats.org/officeDocument/2006/relationships/tags" Target="../tags/tag306.xml"/><Relationship Id="rId24" Type="http://schemas.openxmlformats.org/officeDocument/2006/relationships/tags" Target="../tags/tag24.xml"/><Relationship Id="rId45" Type="http://schemas.openxmlformats.org/officeDocument/2006/relationships/tags" Target="../tags/tag45.xml"/><Relationship Id="rId66" Type="http://schemas.openxmlformats.org/officeDocument/2006/relationships/tags" Target="../tags/tag66.xml"/><Relationship Id="rId87" Type="http://schemas.openxmlformats.org/officeDocument/2006/relationships/tags" Target="../tags/tag87.xml"/><Relationship Id="rId110" Type="http://schemas.openxmlformats.org/officeDocument/2006/relationships/tags" Target="../tags/tag110.xml"/><Relationship Id="rId131" Type="http://schemas.openxmlformats.org/officeDocument/2006/relationships/tags" Target="../tags/tag131.xml"/><Relationship Id="rId152" Type="http://schemas.openxmlformats.org/officeDocument/2006/relationships/tags" Target="../tags/tag152.xml"/><Relationship Id="rId173" Type="http://schemas.openxmlformats.org/officeDocument/2006/relationships/tags" Target="../tags/tag173.xml"/><Relationship Id="rId194" Type="http://schemas.openxmlformats.org/officeDocument/2006/relationships/tags" Target="../tags/tag194.xml"/><Relationship Id="rId208" Type="http://schemas.openxmlformats.org/officeDocument/2006/relationships/tags" Target="../tags/tag208.xml"/><Relationship Id="rId229" Type="http://schemas.openxmlformats.org/officeDocument/2006/relationships/tags" Target="../tags/tag229.xml"/><Relationship Id="rId240" Type="http://schemas.openxmlformats.org/officeDocument/2006/relationships/tags" Target="../tags/tag240.xml"/><Relationship Id="rId261" Type="http://schemas.openxmlformats.org/officeDocument/2006/relationships/tags" Target="../tags/tag261.xml"/><Relationship Id="rId14" Type="http://schemas.openxmlformats.org/officeDocument/2006/relationships/tags" Target="../tags/tag14.xml"/><Relationship Id="rId35" Type="http://schemas.openxmlformats.org/officeDocument/2006/relationships/tags" Target="../tags/tag35.xml"/><Relationship Id="rId56" Type="http://schemas.openxmlformats.org/officeDocument/2006/relationships/tags" Target="../tags/tag56.xml"/><Relationship Id="rId77" Type="http://schemas.openxmlformats.org/officeDocument/2006/relationships/tags" Target="../tags/tag77.xml"/><Relationship Id="rId100" Type="http://schemas.openxmlformats.org/officeDocument/2006/relationships/tags" Target="../tags/tag100.xml"/><Relationship Id="rId282" Type="http://schemas.openxmlformats.org/officeDocument/2006/relationships/tags" Target="../tags/tag282.xml"/><Relationship Id="rId8" Type="http://schemas.openxmlformats.org/officeDocument/2006/relationships/tags" Target="../tags/tag8.xml"/><Relationship Id="rId98" Type="http://schemas.openxmlformats.org/officeDocument/2006/relationships/tags" Target="../tags/tag98.xml"/><Relationship Id="rId121" Type="http://schemas.openxmlformats.org/officeDocument/2006/relationships/tags" Target="../tags/tag121.xml"/><Relationship Id="rId142" Type="http://schemas.openxmlformats.org/officeDocument/2006/relationships/tags" Target="../tags/tag142.xml"/><Relationship Id="rId163" Type="http://schemas.openxmlformats.org/officeDocument/2006/relationships/tags" Target="../tags/tag163.xml"/><Relationship Id="rId184" Type="http://schemas.openxmlformats.org/officeDocument/2006/relationships/tags" Target="../tags/tag184.xml"/><Relationship Id="rId219" Type="http://schemas.openxmlformats.org/officeDocument/2006/relationships/tags" Target="../tags/tag219.xml"/><Relationship Id="rId230" Type="http://schemas.openxmlformats.org/officeDocument/2006/relationships/tags" Target="../tags/tag230.xml"/><Relationship Id="rId251" Type="http://schemas.openxmlformats.org/officeDocument/2006/relationships/tags" Target="../tags/tag251.xml"/><Relationship Id="rId25" Type="http://schemas.openxmlformats.org/officeDocument/2006/relationships/tags" Target="../tags/tag25.xml"/><Relationship Id="rId46" Type="http://schemas.openxmlformats.org/officeDocument/2006/relationships/tags" Target="../tags/tag46.xml"/><Relationship Id="rId67" Type="http://schemas.openxmlformats.org/officeDocument/2006/relationships/tags" Target="../tags/tag67.xml"/><Relationship Id="rId272" Type="http://schemas.openxmlformats.org/officeDocument/2006/relationships/tags" Target="../tags/tag272.xml"/><Relationship Id="rId293" Type="http://schemas.openxmlformats.org/officeDocument/2006/relationships/tags" Target="../tags/tag293.xml"/><Relationship Id="rId307" Type="http://schemas.openxmlformats.org/officeDocument/2006/relationships/tags" Target="../tags/tag307.xml"/><Relationship Id="rId88" Type="http://schemas.openxmlformats.org/officeDocument/2006/relationships/tags" Target="../tags/tag88.xml"/><Relationship Id="rId111" Type="http://schemas.openxmlformats.org/officeDocument/2006/relationships/tags" Target="../tags/tag111.xml"/><Relationship Id="rId132" Type="http://schemas.openxmlformats.org/officeDocument/2006/relationships/tags" Target="../tags/tag132.xml"/><Relationship Id="rId153" Type="http://schemas.openxmlformats.org/officeDocument/2006/relationships/tags" Target="../tags/tag153.xml"/><Relationship Id="rId174" Type="http://schemas.openxmlformats.org/officeDocument/2006/relationships/tags" Target="../tags/tag174.xml"/><Relationship Id="rId195" Type="http://schemas.openxmlformats.org/officeDocument/2006/relationships/tags" Target="../tags/tag195.xml"/><Relationship Id="rId209" Type="http://schemas.openxmlformats.org/officeDocument/2006/relationships/tags" Target="../tags/tag209.xml"/><Relationship Id="rId220" Type="http://schemas.openxmlformats.org/officeDocument/2006/relationships/tags" Target="../tags/tag220.xml"/><Relationship Id="rId241" Type="http://schemas.openxmlformats.org/officeDocument/2006/relationships/tags" Target="../tags/tag241.xml"/><Relationship Id="rId15" Type="http://schemas.openxmlformats.org/officeDocument/2006/relationships/tags" Target="../tags/tag15.xml"/><Relationship Id="rId36" Type="http://schemas.openxmlformats.org/officeDocument/2006/relationships/tags" Target="../tags/tag36.xml"/><Relationship Id="rId57" Type="http://schemas.openxmlformats.org/officeDocument/2006/relationships/tags" Target="../tags/tag57.xml"/><Relationship Id="rId262" Type="http://schemas.openxmlformats.org/officeDocument/2006/relationships/tags" Target="../tags/tag262.xml"/><Relationship Id="rId283" Type="http://schemas.openxmlformats.org/officeDocument/2006/relationships/tags" Target="../tags/tag283.xml"/><Relationship Id="rId78" Type="http://schemas.openxmlformats.org/officeDocument/2006/relationships/tags" Target="../tags/tag78.xml"/><Relationship Id="rId99" Type="http://schemas.openxmlformats.org/officeDocument/2006/relationships/tags" Target="../tags/tag99.xml"/><Relationship Id="rId101" Type="http://schemas.openxmlformats.org/officeDocument/2006/relationships/tags" Target="../tags/tag101.xml"/><Relationship Id="rId122" Type="http://schemas.openxmlformats.org/officeDocument/2006/relationships/tags" Target="../tags/tag122.xml"/><Relationship Id="rId143" Type="http://schemas.openxmlformats.org/officeDocument/2006/relationships/tags" Target="../tags/tag143.xml"/><Relationship Id="rId164" Type="http://schemas.openxmlformats.org/officeDocument/2006/relationships/tags" Target="../tags/tag164.xml"/><Relationship Id="rId185" Type="http://schemas.openxmlformats.org/officeDocument/2006/relationships/tags" Target="../tags/tag185.xml"/><Relationship Id="rId9" Type="http://schemas.openxmlformats.org/officeDocument/2006/relationships/tags" Target="../tags/tag9.xml"/><Relationship Id="rId210" Type="http://schemas.openxmlformats.org/officeDocument/2006/relationships/tags" Target="../tags/tag210.xml"/><Relationship Id="rId26" Type="http://schemas.openxmlformats.org/officeDocument/2006/relationships/tags" Target="../tags/tag26.xml"/><Relationship Id="rId231" Type="http://schemas.openxmlformats.org/officeDocument/2006/relationships/tags" Target="../tags/tag231.xml"/><Relationship Id="rId252" Type="http://schemas.openxmlformats.org/officeDocument/2006/relationships/tags" Target="../tags/tag252.xml"/><Relationship Id="rId273" Type="http://schemas.openxmlformats.org/officeDocument/2006/relationships/tags" Target="../tags/tag273.xml"/><Relationship Id="rId294" Type="http://schemas.openxmlformats.org/officeDocument/2006/relationships/tags" Target="../tags/tag294.xml"/><Relationship Id="rId308" Type="http://schemas.openxmlformats.org/officeDocument/2006/relationships/tags" Target="../tags/tag308.xml"/><Relationship Id="rId47" Type="http://schemas.openxmlformats.org/officeDocument/2006/relationships/tags" Target="../tags/tag47.xml"/><Relationship Id="rId68" Type="http://schemas.openxmlformats.org/officeDocument/2006/relationships/tags" Target="../tags/tag68.xml"/><Relationship Id="rId89" Type="http://schemas.openxmlformats.org/officeDocument/2006/relationships/tags" Target="../tags/tag89.xml"/><Relationship Id="rId112" Type="http://schemas.openxmlformats.org/officeDocument/2006/relationships/tags" Target="../tags/tag112.xml"/><Relationship Id="rId133" Type="http://schemas.openxmlformats.org/officeDocument/2006/relationships/tags" Target="../tags/tag133.xml"/><Relationship Id="rId154" Type="http://schemas.openxmlformats.org/officeDocument/2006/relationships/tags" Target="../tags/tag154.xml"/><Relationship Id="rId175" Type="http://schemas.openxmlformats.org/officeDocument/2006/relationships/tags" Target="../tags/tag175.xml"/><Relationship Id="rId196" Type="http://schemas.openxmlformats.org/officeDocument/2006/relationships/tags" Target="../tags/tag196.xml"/><Relationship Id="rId200" Type="http://schemas.openxmlformats.org/officeDocument/2006/relationships/tags" Target="../tags/tag200.xml"/><Relationship Id="rId16" Type="http://schemas.openxmlformats.org/officeDocument/2006/relationships/tags" Target="../tags/tag16.xml"/><Relationship Id="rId221" Type="http://schemas.openxmlformats.org/officeDocument/2006/relationships/tags" Target="../tags/tag221.xml"/><Relationship Id="rId242" Type="http://schemas.openxmlformats.org/officeDocument/2006/relationships/tags" Target="../tags/tag242.xml"/><Relationship Id="rId263" Type="http://schemas.openxmlformats.org/officeDocument/2006/relationships/tags" Target="../tags/tag263.xml"/><Relationship Id="rId284" Type="http://schemas.openxmlformats.org/officeDocument/2006/relationships/tags" Target="../tags/tag284.xml"/><Relationship Id="rId37" Type="http://schemas.openxmlformats.org/officeDocument/2006/relationships/tags" Target="../tags/tag37.xml"/><Relationship Id="rId58" Type="http://schemas.openxmlformats.org/officeDocument/2006/relationships/tags" Target="../tags/tag58.xml"/><Relationship Id="rId79" Type="http://schemas.openxmlformats.org/officeDocument/2006/relationships/tags" Target="../tags/tag79.xml"/><Relationship Id="rId102" Type="http://schemas.openxmlformats.org/officeDocument/2006/relationships/tags" Target="../tags/tag102.xml"/><Relationship Id="rId123" Type="http://schemas.openxmlformats.org/officeDocument/2006/relationships/tags" Target="../tags/tag123.xml"/><Relationship Id="rId144" Type="http://schemas.openxmlformats.org/officeDocument/2006/relationships/tags" Target="../tags/tag144.xml"/><Relationship Id="rId90" Type="http://schemas.openxmlformats.org/officeDocument/2006/relationships/tags" Target="../tags/tag90.xml"/><Relationship Id="rId165" Type="http://schemas.openxmlformats.org/officeDocument/2006/relationships/tags" Target="../tags/tag165.xml"/><Relationship Id="rId186" Type="http://schemas.openxmlformats.org/officeDocument/2006/relationships/tags" Target="../tags/tag186.xml"/><Relationship Id="rId211" Type="http://schemas.openxmlformats.org/officeDocument/2006/relationships/tags" Target="../tags/tag211.xml"/><Relationship Id="rId232" Type="http://schemas.openxmlformats.org/officeDocument/2006/relationships/tags" Target="../tags/tag232.xml"/><Relationship Id="rId253" Type="http://schemas.openxmlformats.org/officeDocument/2006/relationships/tags" Target="../tags/tag253.xml"/><Relationship Id="rId274" Type="http://schemas.openxmlformats.org/officeDocument/2006/relationships/tags" Target="../tags/tag274.xml"/><Relationship Id="rId295" Type="http://schemas.openxmlformats.org/officeDocument/2006/relationships/tags" Target="../tags/tag295.xml"/><Relationship Id="rId309" Type="http://schemas.openxmlformats.org/officeDocument/2006/relationships/tags" Target="../tags/tag309.xml"/><Relationship Id="rId27" Type="http://schemas.openxmlformats.org/officeDocument/2006/relationships/tags" Target="../tags/tag27.xml"/><Relationship Id="rId48" Type="http://schemas.openxmlformats.org/officeDocument/2006/relationships/tags" Target="../tags/tag48.xml"/><Relationship Id="rId69" Type="http://schemas.openxmlformats.org/officeDocument/2006/relationships/tags" Target="../tags/tag69.xml"/><Relationship Id="rId113" Type="http://schemas.openxmlformats.org/officeDocument/2006/relationships/tags" Target="../tags/tag113.xml"/><Relationship Id="rId134" Type="http://schemas.openxmlformats.org/officeDocument/2006/relationships/tags" Target="../tags/tag134.xml"/><Relationship Id="rId80" Type="http://schemas.openxmlformats.org/officeDocument/2006/relationships/tags" Target="../tags/tag80.xml"/><Relationship Id="rId155" Type="http://schemas.openxmlformats.org/officeDocument/2006/relationships/tags" Target="../tags/tag155.xml"/><Relationship Id="rId176" Type="http://schemas.openxmlformats.org/officeDocument/2006/relationships/tags" Target="../tags/tag176.xml"/><Relationship Id="rId197" Type="http://schemas.openxmlformats.org/officeDocument/2006/relationships/tags" Target="../tags/tag197.xml"/><Relationship Id="rId201" Type="http://schemas.openxmlformats.org/officeDocument/2006/relationships/tags" Target="../tags/tag201.xml"/><Relationship Id="rId222" Type="http://schemas.openxmlformats.org/officeDocument/2006/relationships/tags" Target="../tags/tag222.xml"/><Relationship Id="rId243" Type="http://schemas.openxmlformats.org/officeDocument/2006/relationships/tags" Target="../tags/tag243.xml"/><Relationship Id="rId264" Type="http://schemas.openxmlformats.org/officeDocument/2006/relationships/tags" Target="../tags/tag264.xml"/><Relationship Id="rId285" Type="http://schemas.openxmlformats.org/officeDocument/2006/relationships/tags" Target="../tags/tag285.xml"/><Relationship Id="rId17" Type="http://schemas.openxmlformats.org/officeDocument/2006/relationships/tags" Target="../tags/tag17.xml"/><Relationship Id="rId38" Type="http://schemas.openxmlformats.org/officeDocument/2006/relationships/tags" Target="../tags/tag38.xml"/><Relationship Id="rId59" Type="http://schemas.openxmlformats.org/officeDocument/2006/relationships/tags" Target="../tags/tag59.xml"/><Relationship Id="rId103" Type="http://schemas.openxmlformats.org/officeDocument/2006/relationships/tags" Target="../tags/tag103.xml"/><Relationship Id="rId124" Type="http://schemas.openxmlformats.org/officeDocument/2006/relationships/tags" Target="../tags/tag124.xml"/><Relationship Id="rId310" Type="http://schemas.openxmlformats.org/officeDocument/2006/relationships/tags" Target="../tags/tag310.xml"/><Relationship Id="rId70" Type="http://schemas.openxmlformats.org/officeDocument/2006/relationships/tags" Target="../tags/tag70.xml"/><Relationship Id="rId91" Type="http://schemas.openxmlformats.org/officeDocument/2006/relationships/tags" Target="../tags/tag91.xml"/><Relationship Id="rId145" Type="http://schemas.openxmlformats.org/officeDocument/2006/relationships/tags" Target="../tags/tag145.xml"/><Relationship Id="rId166" Type="http://schemas.openxmlformats.org/officeDocument/2006/relationships/tags" Target="../tags/tag166.xml"/><Relationship Id="rId187" Type="http://schemas.openxmlformats.org/officeDocument/2006/relationships/tags" Target="../tags/tag187.xml"/><Relationship Id="rId1" Type="http://schemas.openxmlformats.org/officeDocument/2006/relationships/tags" Target="../tags/tag1.xml"/><Relationship Id="rId212" Type="http://schemas.openxmlformats.org/officeDocument/2006/relationships/tags" Target="../tags/tag212.xml"/><Relationship Id="rId233" Type="http://schemas.openxmlformats.org/officeDocument/2006/relationships/tags" Target="../tags/tag233.xml"/><Relationship Id="rId254" Type="http://schemas.openxmlformats.org/officeDocument/2006/relationships/tags" Target="../tags/tag254.xml"/><Relationship Id="rId28" Type="http://schemas.openxmlformats.org/officeDocument/2006/relationships/tags" Target="../tags/tag28.xml"/><Relationship Id="rId49" Type="http://schemas.openxmlformats.org/officeDocument/2006/relationships/tags" Target="../tags/tag49.xml"/><Relationship Id="rId114" Type="http://schemas.openxmlformats.org/officeDocument/2006/relationships/tags" Target="../tags/tag114.xml"/><Relationship Id="rId275" Type="http://schemas.openxmlformats.org/officeDocument/2006/relationships/tags" Target="../tags/tag275.xml"/><Relationship Id="rId296" Type="http://schemas.openxmlformats.org/officeDocument/2006/relationships/tags" Target="../tags/tag296.xml"/><Relationship Id="rId300" Type="http://schemas.openxmlformats.org/officeDocument/2006/relationships/tags" Target="../tags/tag300.xml"/><Relationship Id="rId60" Type="http://schemas.openxmlformats.org/officeDocument/2006/relationships/tags" Target="../tags/tag60.xml"/><Relationship Id="rId81" Type="http://schemas.openxmlformats.org/officeDocument/2006/relationships/tags" Target="../tags/tag81.xml"/><Relationship Id="rId135" Type="http://schemas.openxmlformats.org/officeDocument/2006/relationships/tags" Target="../tags/tag135.xml"/><Relationship Id="rId156" Type="http://schemas.openxmlformats.org/officeDocument/2006/relationships/tags" Target="../tags/tag156.xml"/><Relationship Id="rId177" Type="http://schemas.openxmlformats.org/officeDocument/2006/relationships/tags" Target="../tags/tag177.xml"/><Relationship Id="rId198" Type="http://schemas.openxmlformats.org/officeDocument/2006/relationships/tags" Target="../tags/tag198.xml"/><Relationship Id="rId202" Type="http://schemas.openxmlformats.org/officeDocument/2006/relationships/tags" Target="../tags/tag202.xml"/><Relationship Id="rId223" Type="http://schemas.openxmlformats.org/officeDocument/2006/relationships/tags" Target="../tags/tag223.xml"/><Relationship Id="rId244" Type="http://schemas.openxmlformats.org/officeDocument/2006/relationships/tags" Target="../tags/tag244.xml"/><Relationship Id="rId18" Type="http://schemas.openxmlformats.org/officeDocument/2006/relationships/tags" Target="../tags/tag18.xml"/><Relationship Id="rId39" Type="http://schemas.openxmlformats.org/officeDocument/2006/relationships/tags" Target="../tags/tag39.xml"/><Relationship Id="rId265" Type="http://schemas.openxmlformats.org/officeDocument/2006/relationships/tags" Target="../tags/tag265.xml"/><Relationship Id="rId286" Type="http://schemas.openxmlformats.org/officeDocument/2006/relationships/tags" Target="../tags/tag286.xml"/><Relationship Id="rId50" Type="http://schemas.openxmlformats.org/officeDocument/2006/relationships/tags" Target="../tags/tag50.xml"/><Relationship Id="rId104" Type="http://schemas.openxmlformats.org/officeDocument/2006/relationships/tags" Target="../tags/tag104.xml"/><Relationship Id="rId125" Type="http://schemas.openxmlformats.org/officeDocument/2006/relationships/tags" Target="../tags/tag125.xml"/><Relationship Id="rId146" Type="http://schemas.openxmlformats.org/officeDocument/2006/relationships/tags" Target="../tags/tag146.xml"/><Relationship Id="rId167" Type="http://schemas.openxmlformats.org/officeDocument/2006/relationships/tags" Target="../tags/tag167.xml"/><Relationship Id="rId188" Type="http://schemas.openxmlformats.org/officeDocument/2006/relationships/tags" Target="../tags/tag188.xml"/><Relationship Id="rId311" Type="http://schemas.openxmlformats.org/officeDocument/2006/relationships/tags" Target="../tags/tag311.xml"/><Relationship Id="rId71" Type="http://schemas.openxmlformats.org/officeDocument/2006/relationships/tags" Target="../tags/tag71.xml"/><Relationship Id="rId92" Type="http://schemas.openxmlformats.org/officeDocument/2006/relationships/tags" Target="../tags/tag92.xml"/><Relationship Id="rId213" Type="http://schemas.openxmlformats.org/officeDocument/2006/relationships/tags" Target="../tags/tag213.xml"/><Relationship Id="rId234" Type="http://schemas.openxmlformats.org/officeDocument/2006/relationships/tags" Target="../tags/tag234.xml"/><Relationship Id="rId2" Type="http://schemas.openxmlformats.org/officeDocument/2006/relationships/tags" Target="../tags/tag2.xml"/><Relationship Id="rId29" Type="http://schemas.openxmlformats.org/officeDocument/2006/relationships/tags" Target="../tags/tag29.xml"/><Relationship Id="rId255" Type="http://schemas.openxmlformats.org/officeDocument/2006/relationships/tags" Target="../tags/tag255.xml"/><Relationship Id="rId276" Type="http://schemas.openxmlformats.org/officeDocument/2006/relationships/tags" Target="../tags/tag276.xml"/><Relationship Id="rId297" Type="http://schemas.openxmlformats.org/officeDocument/2006/relationships/tags" Target="../tags/tag297.xml"/><Relationship Id="rId40" Type="http://schemas.openxmlformats.org/officeDocument/2006/relationships/tags" Target="../tags/tag40.xml"/><Relationship Id="rId115" Type="http://schemas.openxmlformats.org/officeDocument/2006/relationships/tags" Target="../tags/tag115.xml"/><Relationship Id="rId136" Type="http://schemas.openxmlformats.org/officeDocument/2006/relationships/tags" Target="../tags/tag136.xml"/><Relationship Id="rId157" Type="http://schemas.openxmlformats.org/officeDocument/2006/relationships/tags" Target="../tags/tag157.xml"/><Relationship Id="rId178" Type="http://schemas.openxmlformats.org/officeDocument/2006/relationships/tags" Target="../tags/tag178.xml"/><Relationship Id="rId301" Type="http://schemas.openxmlformats.org/officeDocument/2006/relationships/tags" Target="../tags/tag301.xml"/><Relationship Id="rId61" Type="http://schemas.openxmlformats.org/officeDocument/2006/relationships/tags" Target="../tags/tag61.xml"/><Relationship Id="rId82" Type="http://schemas.openxmlformats.org/officeDocument/2006/relationships/tags" Target="../tags/tag82.xml"/><Relationship Id="rId199" Type="http://schemas.openxmlformats.org/officeDocument/2006/relationships/tags" Target="../tags/tag199.xml"/><Relationship Id="rId203" Type="http://schemas.openxmlformats.org/officeDocument/2006/relationships/tags" Target="../tags/tag203.xml"/><Relationship Id="rId19" Type="http://schemas.openxmlformats.org/officeDocument/2006/relationships/tags" Target="../tags/tag19.xml"/><Relationship Id="rId224" Type="http://schemas.openxmlformats.org/officeDocument/2006/relationships/tags" Target="../tags/tag224.xml"/><Relationship Id="rId245" Type="http://schemas.openxmlformats.org/officeDocument/2006/relationships/tags" Target="../tags/tag245.xml"/><Relationship Id="rId266" Type="http://schemas.openxmlformats.org/officeDocument/2006/relationships/tags" Target="../tags/tag266.xml"/><Relationship Id="rId287" Type="http://schemas.openxmlformats.org/officeDocument/2006/relationships/tags" Target="../tags/tag287.xml"/><Relationship Id="rId30" Type="http://schemas.openxmlformats.org/officeDocument/2006/relationships/tags" Target="../tags/tag30.xml"/><Relationship Id="rId105" Type="http://schemas.openxmlformats.org/officeDocument/2006/relationships/tags" Target="../tags/tag105.xml"/><Relationship Id="rId126" Type="http://schemas.openxmlformats.org/officeDocument/2006/relationships/tags" Target="../tags/tag126.xml"/><Relationship Id="rId147" Type="http://schemas.openxmlformats.org/officeDocument/2006/relationships/tags" Target="../tags/tag147.xml"/><Relationship Id="rId168" Type="http://schemas.openxmlformats.org/officeDocument/2006/relationships/tags" Target="../tags/tag168.xml"/><Relationship Id="rId312" Type="http://schemas.openxmlformats.org/officeDocument/2006/relationships/tags" Target="../tags/tag312.xml"/><Relationship Id="rId51" Type="http://schemas.openxmlformats.org/officeDocument/2006/relationships/tags" Target="../tags/tag51.xml"/><Relationship Id="rId72" Type="http://schemas.openxmlformats.org/officeDocument/2006/relationships/tags" Target="../tags/tag72.xml"/><Relationship Id="rId93" Type="http://schemas.openxmlformats.org/officeDocument/2006/relationships/tags" Target="../tags/tag93.xml"/><Relationship Id="rId189" Type="http://schemas.openxmlformats.org/officeDocument/2006/relationships/tags" Target="../tags/tag189.xml"/><Relationship Id="rId3" Type="http://schemas.openxmlformats.org/officeDocument/2006/relationships/tags" Target="../tags/tag3.xml"/><Relationship Id="rId214" Type="http://schemas.openxmlformats.org/officeDocument/2006/relationships/tags" Target="../tags/tag214.xml"/><Relationship Id="rId235" Type="http://schemas.openxmlformats.org/officeDocument/2006/relationships/tags" Target="../tags/tag235.xml"/><Relationship Id="rId256" Type="http://schemas.openxmlformats.org/officeDocument/2006/relationships/tags" Target="../tags/tag256.xml"/><Relationship Id="rId277" Type="http://schemas.openxmlformats.org/officeDocument/2006/relationships/tags" Target="../tags/tag277.xml"/><Relationship Id="rId298" Type="http://schemas.openxmlformats.org/officeDocument/2006/relationships/tags" Target="../tags/tag298.xml"/><Relationship Id="rId116" Type="http://schemas.openxmlformats.org/officeDocument/2006/relationships/tags" Target="../tags/tag116.xml"/><Relationship Id="rId137" Type="http://schemas.openxmlformats.org/officeDocument/2006/relationships/tags" Target="../tags/tag137.xml"/><Relationship Id="rId158" Type="http://schemas.openxmlformats.org/officeDocument/2006/relationships/tags" Target="../tags/tag158.xml"/><Relationship Id="rId302" Type="http://schemas.openxmlformats.org/officeDocument/2006/relationships/tags" Target="../tags/tag302.xml"/><Relationship Id="rId20" Type="http://schemas.openxmlformats.org/officeDocument/2006/relationships/tags" Target="../tags/tag20.xml"/><Relationship Id="rId41" Type="http://schemas.openxmlformats.org/officeDocument/2006/relationships/tags" Target="../tags/tag41.xml"/><Relationship Id="rId62" Type="http://schemas.openxmlformats.org/officeDocument/2006/relationships/tags" Target="../tags/tag62.xml"/><Relationship Id="rId83" Type="http://schemas.openxmlformats.org/officeDocument/2006/relationships/tags" Target="../tags/tag83.xml"/><Relationship Id="rId179" Type="http://schemas.openxmlformats.org/officeDocument/2006/relationships/tags" Target="../tags/tag179.xml"/><Relationship Id="rId190" Type="http://schemas.openxmlformats.org/officeDocument/2006/relationships/tags" Target="../tags/tag190.xml"/><Relationship Id="rId204" Type="http://schemas.openxmlformats.org/officeDocument/2006/relationships/tags" Target="../tags/tag204.xml"/><Relationship Id="rId225" Type="http://schemas.openxmlformats.org/officeDocument/2006/relationships/tags" Target="../tags/tag225.xml"/><Relationship Id="rId246" Type="http://schemas.openxmlformats.org/officeDocument/2006/relationships/tags" Target="../tags/tag246.xml"/><Relationship Id="rId267" Type="http://schemas.openxmlformats.org/officeDocument/2006/relationships/tags" Target="../tags/tag267.xml"/><Relationship Id="rId288" Type="http://schemas.openxmlformats.org/officeDocument/2006/relationships/tags" Target="../tags/tag288.xml"/><Relationship Id="rId106" Type="http://schemas.openxmlformats.org/officeDocument/2006/relationships/tags" Target="../tags/tag106.xml"/><Relationship Id="rId127" Type="http://schemas.openxmlformats.org/officeDocument/2006/relationships/tags" Target="../tags/tag127.xml"/><Relationship Id="rId313" Type="http://schemas.openxmlformats.org/officeDocument/2006/relationships/slideLayout" Target="../slideLayouts/slideLayout1.xml"/><Relationship Id="rId10" Type="http://schemas.openxmlformats.org/officeDocument/2006/relationships/tags" Target="../tags/tag10.xml"/><Relationship Id="rId31" Type="http://schemas.openxmlformats.org/officeDocument/2006/relationships/tags" Target="../tags/tag31.xml"/><Relationship Id="rId52" Type="http://schemas.openxmlformats.org/officeDocument/2006/relationships/tags" Target="../tags/tag52.xml"/><Relationship Id="rId73" Type="http://schemas.openxmlformats.org/officeDocument/2006/relationships/tags" Target="../tags/tag73.xml"/><Relationship Id="rId94" Type="http://schemas.openxmlformats.org/officeDocument/2006/relationships/tags" Target="../tags/tag94.xml"/><Relationship Id="rId148" Type="http://schemas.openxmlformats.org/officeDocument/2006/relationships/tags" Target="../tags/tag148.xml"/><Relationship Id="rId169" Type="http://schemas.openxmlformats.org/officeDocument/2006/relationships/tags" Target="../tags/tag169.xml"/><Relationship Id="rId4" Type="http://schemas.openxmlformats.org/officeDocument/2006/relationships/tags" Target="../tags/tag4.xml"/><Relationship Id="rId180" Type="http://schemas.openxmlformats.org/officeDocument/2006/relationships/tags" Target="../tags/tag180.xml"/><Relationship Id="rId215" Type="http://schemas.openxmlformats.org/officeDocument/2006/relationships/tags" Target="../tags/tag215.xml"/><Relationship Id="rId236" Type="http://schemas.openxmlformats.org/officeDocument/2006/relationships/tags" Target="../tags/tag236.xml"/><Relationship Id="rId257" Type="http://schemas.openxmlformats.org/officeDocument/2006/relationships/tags" Target="../tags/tag257.xml"/><Relationship Id="rId278" Type="http://schemas.openxmlformats.org/officeDocument/2006/relationships/tags" Target="../tags/tag278.xml"/><Relationship Id="rId303" Type="http://schemas.openxmlformats.org/officeDocument/2006/relationships/tags" Target="../tags/tag303.xml"/><Relationship Id="rId42" Type="http://schemas.openxmlformats.org/officeDocument/2006/relationships/tags" Target="../tags/tag42.xml"/><Relationship Id="rId84" Type="http://schemas.openxmlformats.org/officeDocument/2006/relationships/tags" Target="../tags/tag84.xml"/><Relationship Id="rId138" Type="http://schemas.openxmlformats.org/officeDocument/2006/relationships/tags" Target="../tags/tag138.xml"/><Relationship Id="rId191" Type="http://schemas.openxmlformats.org/officeDocument/2006/relationships/tags" Target="../tags/tag191.xml"/><Relationship Id="rId205" Type="http://schemas.openxmlformats.org/officeDocument/2006/relationships/tags" Target="../tags/tag205.xml"/><Relationship Id="rId247" Type="http://schemas.openxmlformats.org/officeDocument/2006/relationships/tags" Target="../tags/tag247.xml"/><Relationship Id="rId107" Type="http://schemas.openxmlformats.org/officeDocument/2006/relationships/tags" Target="../tags/tag107.xml"/><Relationship Id="rId289" Type="http://schemas.openxmlformats.org/officeDocument/2006/relationships/tags" Target="../tags/tag289.xml"/><Relationship Id="rId11" Type="http://schemas.openxmlformats.org/officeDocument/2006/relationships/tags" Target="../tags/tag11.xml"/><Relationship Id="rId53" Type="http://schemas.openxmlformats.org/officeDocument/2006/relationships/tags" Target="../tags/tag53.xml"/><Relationship Id="rId149" Type="http://schemas.openxmlformats.org/officeDocument/2006/relationships/tags" Target="../tags/tag149.xml"/><Relationship Id="rId95" Type="http://schemas.openxmlformats.org/officeDocument/2006/relationships/tags" Target="../tags/tag95.xml"/><Relationship Id="rId160" Type="http://schemas.openxmlformats.org/officeDocument/2006/relationships/tags" Target="../tags/tag160.xml"/><Relationship Id="rId216" Type="http://schemas.openxmlformats.org/officeDocument/2006/relationships/tags" Target="../tags/tag216.xml"/><Relationship Id="rId258" Type="http://schemas.openxmlformats.org/officeDocument/2006/relationships/tags" Target="../tags/tag258.xml"/><Relationship Id="rId22" Type="http://schemas.openxmlformats.org/officeDocument/2006/relationships/tags" Target="../tags/tag22.xml"/><Relationship Id="rId64" Type="http://schemas.openxmlformats.org/officeDocument/2006/relationships/tags" Target="../tags/tag64.xml"/><Relationship Id="rId118" Type="http://schemas.openxmlformats.org/officeDocument/2006/relationships/tags" Target="../tags/tag118.xml"/><Relationship Id="rId171" Type="http://schemas.openxmlformats.org/officeDocument/2006/relationships/tags" Target="../tags/tag171.xml"/><Relationship Id="rId227" Type="http://schemas.openxmlformats.org/officeDocument/2006/relationships/tags" Target="../tags/tag227.xml"/><Relationship Id="rId269" Type="http://schemas.openxmlformats.org/officeDocument/2006/relationships/tags" Target="../tags/tag269.xml"/><Relationship Id="rId33" Type="http://schemas.openxmlformats.org/officeDocument/2006/relationships/tags" Target="../tags/tag33.xml"/><Relationship Id="rId129" Type="http://schemas.openxmlformats.org/officeDocument/2006/relationships/tags" Target="../tags/tag129.xml"/><Relationship Id="rId280" Type="http://schemas.openxmlformats.org/officeDocument/2006/relationships/tags" Target="../tags/tag280.xml"/><Relationship Id="rId75" Type="http://schemas.openxmlformats.org/officeDocument/2006/relationships/tags" Target="../tags/tag75.xml"/><Relationship Id="rId140" Type="http://schemas.openxmlformats.org/officeDocument/2006/relationships/tags" Target="../tags/tag140.xml"/><Relationship Id="rId182" Type="http://schemas.openxmlformats.org/officeDocument/2006/relationships/tags" Target="../tags/tag182.xml"/><Relationship Id="rId6" Type="http://schemas.openxmlformats.org/officeDocument/2006/relationships/tags" Target="../tags/tag6.xml"/><Relationship Id="rId238" Type="http://schemas.openxmlformats.org/officeDocument/2006/relationships/tags" Target="../tags/tag238.xml"/><Relationship Id="rId291" Type="http://schemas.openxmlformats.org/officeDocument/2006/relationships/tags" Target="../tags/tag291.xml"/><Relationship Id="rId305" Type="http://schemas.openxmlformats.org/officeDocument/2006/relationships/tags" Target="../tags/tag305.xml"/><Relationship Id="rId44" Type="http://schemas.openxmlformats.org/officeDocument/2006/relationships/tags" Target="../tags/tag44.xml"/><Relationship Id="rId86" Type="http://schemas.openxmlformats.org/officeDocument/2006/relationships/tags" Target="../tags/tag86.xml"/><Relationship Id="rId151" Type="http://schemas.openxmlformats.org/officeDocument/2006/relationships/tags" Target="../tags/tag15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tags" Target="../tags/tag338.xml"/><Relationship Id="rId21" Type="http://schemas.openxmlformats.org/officeDocument/2006/relationships/tags" Target="../tags/tag333.xml"/><Relationship Id="rId42" Type="http://schemas.openxmlformats.org/officeDocument/2006/relationships/tags" Target="../tags/tag354.xml"/><Relationship Id="rId47" Type="http://schemas.openxmlformats.org/officeDocument/2006/relationships/tags" Target="../tags/tag359.xml"/><Relationship Id="rId63" Type="http://schemas.openxmlformats.org/officeDocument/2006/relationships/tags" Target="../tags/tag375.xml"/><Relationship Id="rId68" Type="http://schemas.openxmlformats.org/officeDocument/2006/relationships/tags" Target="../tags/tag380.xml"/><Relationship Id="rId84" Type="http://schemas.openxmlformats.org/officeDocument/2006/relationships/tags" Target="../tags/tag396.xml"/><Relationship Id="rId16" Type="http://schemas.openxmlformats.org/officeDocument/2006/relationships/tags" Target="../tags/tag328.xml"/><Relationship Id="rId11" Type="http://schemas.openxmlformats.org/officeDocument/2006/relationships/tags" Target="../tags/tag323.xml"/><Relationship Id="rId32" Type="http://schemas.openxmlformats.org/officeDocument/2006/relationships/tags" Target="../tags/tag344.xml"/><Relationship Id="rId37" Type="http://schemas.openxmlformats.org/officeDocument/2006/relationships/tags" Target="../tags/tag349.xml"/><Relationship Id="rId53" Type="http://schemas.openxmlformats.org/officeDocument/2006/relationships/tags" Target="../tags/tag365.xml"/><Relationship Id="rId58" Type="http://schemas.openxmlformats.org/officeDocument/2006/relationships/tags" Target="../tags/tag370.xml"/><Relationship Id="rId74" Type="http://schemas.openxmlformats.org/officeDocument/2006/relationships/tags" Target="../tags/tag386.xml"/><Relationship Id="rId79" Type="http://schemas.openxmlformats.org/officeDocument/2006/relationships/tags" Target="../tags/tag391.xml"/><Relationship Id="rId5" Type="http://schemas.openxmlformats.org/officeDocument/2006/relationships/tags" Target="../tags/tag317.xml"/><Relationship Id="rId19" Type="http://schemas.openxmlformats.org/officeDocument/2006/relationships/tags" Target="../tags/tag331.xml"/><Relationship Id="rId14" Type="http://schemas.openxmlformats.org/officeDocument/2006/relationships/tags" Target="../tags/tag326.xml"/><Relationship Id="rId22" Type="http://schemas.openxmlformats.org/officeDocument/2006/relationships/tags" Target="../tags/tag334.xml"/><Relationship Id="rId27" Type="http://schemas.openxmlformats.org/officeDocument/2006/relationships/tags" Target="../tags/tag339.xml"/><Relationship Id="rId30" Type="http://schemas.openxmlformats.org/officeDocument/2006/relationships/tags" Target="../tags/tag342.xml"/><Relationship Id="rId35" Type="http://schemas.openxmlformats.org/officeDocument/2006/relationships/tags" Target="../tags/tag347.xml"/><Relationship Id="rId43" Type="http://schemas.openxmlformats.org/officeDocument/2006/relationships/tags" Target="../tags/tag355.xml"/><Relationship Id="rId48" Type="http://schemas.openxmlformats.org/officeDocument/2006/relationships/tags" Target="../tags/tag360.xml"/><Relationship Id="rId56" Type="http://schemas.openxmlformats.org/officeDocument/2006/relationships/tags" Target="../tags/tag368.xml"/><Relationship Id="rId64" Type="http://schemas.openxmlformats.org/officeDocument/2006/relationships/tags" Target="../tags/tag376.xml"/><Relationship Id="rId69" Type="http://schemas.openxmlformats.org/officeDocument/2006/relationships/tags" Target="../tags/tag381.xml"/><Relationship Id="rId77" Type="http://schemas.openxmlformats.org/officeDocument/2006/relationships/tags" Target="../tags/tag389.xml"/><Relationship Id="rId8" Type="http://schemas.openxmlformats.org/officeDocument/2006/relationships/tags" Target="../tags/tag320.xml"/><Relationship Id="rId51" Type="http://schemas.openxmlformats.org/officeDocument/2006/relationships/tags" Target="../tags/tag363.xml"/><Relationship Id="rId72" Type="http://schemas.openxmlformats.org/officeDocument/2006/relationships/tags" Target="../tags/tag384.xml"/><Relationship Id="rId80" Type="http://schemas.openxmlformats.org/officeDocument/2006/relationships/tags" Target="../tags/tag392.xml"/><Relationship Id="rId85" Type="http://schemas.openxmlformats.org/officeDocument/2006/relationships/tags" Target="../tags/tag397.xml"/><Relationship Id="rId3" Type="http://schemas.openxmlformats.org/officeDocument/2006/relationships/tags" Target="../tags/tag315.xml"/><Relationship Id="rId12" Type="http://schemas.openxmlformats.org/officeDocument/2006/relationships/tags" Target="../tags/tag324.xml"/><Relationship Id="rId17" Type="http://schemas.openxmlformats.org/officeDocument/2006/relationships/tags" Target="../tags/tag329.xml"/><Relationship Id="rId25" Type="http://schemas.openxmlformats.org/officeDocument/2006/relationships/tags" Target="../tags/tag337.xml"/><Relationship Id="rId33" Type="http://schemas.openxmlformats.org/officeDocument/2006/relationships/tags" Target="../tags/tag345.xml"/><Relationship Id="rId38" Type="http://schemas.openxmlformats.org/officeDocument/2006/relationships/tags" Target="../tags/tag350.xml"/><Relationship Id="rId46" Type="http://schemas.openxmlformats.org/officeDocument/2006/relationships/tags" Target="../tags/tag358.xml"/><Relationship Id="rId59" Type="http://schemas.openxmlformats.org/officeDocument/2006/relationships/tags" Target="../tags/tag371.xml"/><Relationship Id="rId67" Type="http://schemas.openxmlformats.org/officeDocument/2006/relationships/tags" Target="../tags/tag379.xml"/><Relationship Id="rId20" Type="http://schemas.openxmlformats.org/officeDocument/2006/relationships/tags" Target="../tags/tag332.xml"/><Relationship Id="rId41" Type="http://schemas.openxmlformats.org/officeDocument/2006/relationships/tags" Target="../tags/tag353.xml"/><Relationship Id="rId54" Type="http://schemas.openxmlformats.org/officeDocument/2006/relationships/tags" Target="../tags/tag366.xml"/><Relationship Id="rId62" Type="http://schemas.openxmlformats.org/officeDocument/2006/relationships/tags" Target="../tags/tag374.xml"/><Relationship Id="rId70" Type="http://schemas.openxmlformats.org/officeDocument/2006/relationships/tags" Target="../tags/tag382.xml"/><Relationship Id="rId75" Type="http://schemas.openxmlformats.org/officeDocument/2006/relationships/tags" Target="../tags/tag387.xml"/><Relationship Id="rId83" Type="http://schemas.openxmlformats.org/officeDocument/2006/relationships/tags" Target="../tags/tag395.xml"/><Relationship Id="rId1" Type="http://schemas.openxmlformats.org/officeDocument/2006/relationships/tags" Target="../tags/tag313.xml"/><Relationship Id="rId6" Type="http://schemas.openxmlformats.org/officeDocument/2006/relationships/tags" Target="../tags/tag318.xml"/><Relationship Id="rId15" Type="http://schemas.openxmlformats.org/officeDocument/2006/relationships/tags" Target="../tags/tag327.xml"/><Relationship Id="rId23" Type="http://schemas.openxmlformats.org/officeDocument/2006/relationships/tags" Target="../tags/tag335.xml"/><Relationship Id="rId28" Type="http://schemas.openxmlformats.org/officeDocument/2006/relationships/tags" Target="../tags/tag340.xml"/><Relationship Id="rId36" Type="http://schemas.openxmlformats.org/officeDocument/2006/relationships/tags" Target="../tags/tag348.xml"/><Relationship Id="rId49" Type="http://schemas.openxmlformats.org/officeDocument/2006/relationships/tags" Target="../tags/tag361.xml"/><Relationship Id="rId57" Type="http://schemas.openxmlformats.org/officeDocument/2006/relationships/tags" Target="../tags/tag369.xml"/><Relationship Id="rId10" Type="http://schemas.openxmlformats.org/officeDocument/2006/relationships/tags" Target="../tags/tag322.xml"/><Relationship Id="rId31" Type="http://schemas.openxmlformats.org/officeDocument/2006/relationships/tags" Target="../tags/tag343.xml"/><Relationship Id="rId44" Type="http://schemas.openxmlformats.org/officeDocument/2006/relationships/tags" Target="../tags/tag356.xml"/><Relationship Id="rId52" Type="http://schemas.openxmlformats.org/officeDocument/2006/relationships/tags" Target="../tags/tag364.xml"/><Relationship Id="rId60" Type="http://schemas.openxmlformats.org/officeDocument/2006/relationships/tags" Target="../tags/tag372.xml"/><Relationship Id="rId65" Type="http://schemas.openxmlformats.org/officeDocument/2006/relationships/tags" Target="../tags/tag377.xml"/><Relationship Id="rId73" Type="http://schemas.openxmlformats.org/officeDocument/2006/relationships/tags" Target="../tags/tag385.xml"/><Relationship Id="rId78" Type="http://schemas.openxmlformats.org/officeDocument/2006/relationships/tags" Target="../tags/tag390.xml"/><Relationship Id="rId81" Type="http://schemas.openxmlformats.org/officeDocument/2006/relationships/tags" Target="../tags/tag393.xml"/><Relationship Id="rId86" Type="http://schemas.openxmlformats.org/officeDocument/2006/relationships/tags" Target="../tags/tag398.xml"/><Relationship Id="rId4" Type="http://schemas.openxmlformats.org/officeDocument/2006/relationships/tags" Target="../tags/tag316.xml"/><Relationship Id="rId9" Type="http://schemas.openxmlformats.org/officeDocument/2006/relationships/tags" Target="../tags/tag321.xml"/><Relationship Id="rId13" Type="http://schemas.openxmlformats.org/officeDocument/2006/relationships/tags" Target="../tags/tag325.xml"/><Relationship Id="rId18" Type="http://schemas.openxmlformats.org/officeDocument/2006/relationships/tags" Target="../tags/tag330.xml"/><Relationship Id="rId39" Type="http://schemas.openxmlformats.org/officeDocument/2006/relationships/tags" Target="../tags/tag351.xml"/><Relationship Id="rId34" Type="http://schemas.openxmlformats.org/officeDocument/2006/relationships/tags" Target="../tags/tag346.xml"/><Relationship Id="rId50" Type="http://schemas.openxmlformats.org/officeDocument/2006/relationships/tags" Target="../tags/tag362.xml"/><Relationship Id="rId55" Type="http://schemas.openxmlformats.org/officeDocument/2006/relationships/tags" Target="../tags/tag367.xml"/><Relationship Id="rId76" Type="http://schemas.openxmlformats.org/officeDocument/2006/relationships/tags" Target="../tags/tag388.xml"/><Relationship Id="rId7" Type="http://schemas.openxmlformats.org/officeDocument/2006/relationships/tags" Target="../tags/tag319.xml"/><Relationship Id="rId71" Type="http://schemas.openxmlformats.org/officeDocument/2006/relationships/tags" Target="../tags/tag383.xml"/><Relationship Id="rId2" Type="http://schemas.openxmlformats.org/officeDocument/2006/relationships/tags" Target="../tags/tag314.xml"/><Relationship Id="rId29" Type="http://schemas.openxmlformats.org/officeDocument/2006/relationships/tags" Target="../tags/tag341.xml"/><Relationship Id="rId24" Type="http://schemas.openxmlformats.org/officeDocument/2006/relationships/tags" Target="../tags/tag336.xml"/><Relationship Id="rId40" Type="http://schemas.openxmlformats.org/officeDocument/2006/relationships/tags" Target="../tags/tag352.xml"/><Relationship Id="rId45" Type="http://schemas.openxmlformats.org/officeDocument/2006/relationships/tags" Target="../tags/tag357.xml"/><Relationship Id="rId66" Type="http://schemas.openxmlformats.org/officeDocument/2006/relationships/tags" Target="../tags/tag378.xml"/><Relationship Id="rId87" Type="http://schemas.openxmlformats.org/officeDocument/2006/relationships/slideLayout" Target="../slideLayouts/slideLayout1.xml"/><Relationship Id="rId61" Type="http://schemas.openxmlformats.org/officeDocument/2006/relationships/tags" Target="../tags/tag373.xml"/><Relationship Id="rId82" Type="http://schemas.openxmlformats.org/officeDocument/2006/relationships/tags" Target="../tags/tag394.xml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tags" Target="../tags/tag411.xml"/><Relationship Id="rId18" Type="http://schemas.openxmlformats.org/officeDocument/2006/relationships/tags" Target="../tags/tag416.xml"/><Relationship Id="rId26" Type="http://schemas.openxmlformats.org/officeDocument/2006/relationships/tags" Target="../tags/tag424.xml"/><Relationship Id="rId39" Type="http://schemas.openxmlformats.org/officeDocument/2006/relationships/tags" Target="../tags/tag437.xml"/><Relationship Id="rId21" Type="http://schemas.openxmlformats.org/officeDocument/2006/relationships/tags" Target="../tags/tag419.xml"/><Relationship Id="rId34" Type="http://schemas.openxmlformats.org/officeDocument/2006/relationships/tags" Target="../tags/tag432.xml"/><Relationship Id="rId42" Type="http://schemas.openxmlformats.org/officeDocument/2006/relationships/tags" Target="../tags/tag440.xml"/><Relationship Id="rId47" Type="http://schemas.openxmlformats.org/officeDocument/2006/relationships/tags" Target="../tags/tag445.xml"/><Relationship Id="rId50" Type="http://schemas.openxmlformats.org/officeDocument/2006/relationships/tags" Target="../tags/tag448.xml"/><Relationship Id="rId7" Type="http://schemas.openxmlformats.org/officeDocument/2006/relationships/tags" Target="../tags/tag405.xml"/><Relationship Id="rId2" Type="http://schemas.openxmlformats.org/officeDocument/2006/relationships/tags" Target="../tags/tag400.xml"/><Relationship Id="rId16" Type="http://schemas.openxmlformats.org/officeDocument/2006/relationships/tags" Target="../tags/tag414.xml"/><Relationship Id="rId29" Type="http://schemas.openxmlformats.org/officeDocument/2006/relationships/tags" Target="../tags/tag427.xml"/><Relationship Id="rId11" Type="http://schemas.openxmlformats.org/officeDocument/2006/relationships/tags" Target="../tags/tag409.xml"/><Relationship Id="rId24" Type="http://schemas.openxmlformats.org/officeDocument/2006/relationships/tags" Target="../tags/tag422.xml"/><Relationship Id="rId32" Type="http://schemas.openxmlformats.org/officeDocument/2006/relationships/tags" Target="../tags/tag430.xml"/><Relationship Id="rId37" Type="http://schemas.openxmlformats.org/officeDocument/2006/relationships/tags" Target="../tags/tag435.xml"/><Relationship Id="rId40" Type="http://schemas.openxmlformats.org/officeDocument/2006/relationships/tags" Target="../tags/tag438.xml"/><Relationship Id="rId45" Type="http://schemas.openxmlformats.org/officeDocument/2006/relationships/tags" Target="../tags/tag443.xml"/><Relationship Id="rId53" Type="http://schemas.openxmlformats.org/officeDocument/2006/relationships/slideLayout" Target="../slideLayouts/slideLayout1.xml"/><Relationship Id="rId5" Type="http://schemas.openxmlformats.org/officeDocument/2006/relationships/tags" Target="../tags/tag403.xml"/><Relationship Id="rId10" Type="http://schemas.openxmlformats.org/officeDocument/2006/relationships/tags" Target="../tags/tag408.xml"/><Relationship Id="rId19" Type="http://schemas.openxmlformats.org/officeDocument/2006/relationships/tags" Target="../tags/tag417.xml"/><Relationship Id="rId31" Type="http://schemas.openxmlformats.org/officeDocument/2006/relationships/tags" Target="../tags/tag429.xml"/><Relationship Id="rId44" Type="http://schemas.openxmlformats.org/officeDocument/2006/relationships/tags" Target="../tags/tag442.xml"/><Relationship Id="rId52" Type="http://schemas.openxmlformats.org/officeDocument/2006/relationships/tags" Target="../tags/tag450.xml"/><Relationship Id="rId4" Type="http://schemas.openxmlformats.org/officeDocument/2006/relationships/tags" Target="../tags/tag402.xml"/><Relationship Id="rId9" Type="http://schemas.openxmlformats.org/officeDocument/2006/relationships/tags" Target="../tags/tag407.xml"/><Relationship Id="rId14" Type="http://schemas.openxmlformats.org/officeDocument/2006/relationships/tags" Target="../tags/tag412.xml"/><Relationship Id="rId22" Type="http://schemas.openxmlformats.org/officeDocument/2006/relationships/tags" Target="../tags/tag420.xml"/><Relationship Id="rId27" Type="http://schemas.openxmlformats.org/officeDocument/2006/relationships/tags" Target="../tags/tag425.xml"/><Relationship Id="rId30" Type="http://schemas.openxmlformats.org/officeDocument/2006/relationships/tags" Target="../tags/tag428.xml"/><Relationship Id="rId35" Type="http://schemas.openxmlformats.org/officeDocument/2006/relationships/tags" Target="../tags/tag433.xml"/><Relationship Id="rId43" Type="http://schemas.openxmlformats.org/officeDocument/2006/relationships/tags" Target="../tags/tag441.xml"/><Relationship Id="rId48" Type="http://schemas.openxmlformats.org/officeDocument/2006/relationships/tags" Target="../tags/tag446.xml"/><Relationship Id="rId8" Type="http://schemas.openxmlformats.org/officeDocument/2006/relationships/tags" Target="../tags/tag406.xml"/><Relationship Id="rId51" Type="http://schemas.openxmlformats.org/officeDocument/2006/relationships/tags" Target="../tags/tag449.xml"/><Relationship Id="rId3" Type="http://schemas.openxmlformats.org/officeDocument/2006/relationships/tags" Target="../tags/tag401.xml"/><Relationship Id="rId12" Type="http://schemas.openxmlformats.org/officeDocument/2006/relationships/tags" Target="../tags/tag410.xml"/><Relationship Id="rId17" Type="http://schemas.openxmlformats.org/officeDocument/2006/relationships/tags" Target="../tags/tag415.xml"/><Relationship Id="rId25" Type="http://schemas.openxmlformats.org/officeDocument/2006/relationships/tags" Target="../tags/tag423.xml"/><Relationship Id="rId33" Type="http://schemas.openxmlformats.org/officeDocument/2006/relationships/tags" Target="../tags/tag431.xml"/><Relationship Id="rId38" Type="http://schemas.openxmlformats.org/officeDocument/2006/relationships/tags" Target="../tags/tag436.xml"/><Relationship Id="rId46" Type="http://schemas.openxmlformats.org/officeDocument/2006/relationships/tags" Target="../tags/tag444.xml"/><Relationship Id="rId20" Type="http://schemas.openxmlformats.org/officeDocument/2006/relationships/tags" Target="../tags/tag418.xml"/><Relationship Id="rId41" Type="http://schemas.openxmlformats.org/officeDocument/2006/relationships/tags" Target="../tags/tag439.xml"/><Relationship Id="rId1" Type="http://schemas.openxmlformats.org/officeDocument/2006/relationships/tags" Target="../tags/tag399.xml"/><Relationship Id="rId6" Type="http://schemas.openxmlformats.org/officeDocument/2006/relationships/tags" Target="../tags/tag404.xml"/><Relationship Id="rId15" Type="http://schemas.openxmlformats.org/officeDocument/2006/relationships/tags" Target="../tags/tag413.xml"/><Relationship Id="rId23" Type="http://schemas.openxmlformats.org/officeDocument/2006/relationships/tags" Target="../tags/tag421.xml"/><Relationship Id="rId28" Type="http://schemas.openxmlformats.org/officeDocument/2006/relationships/tags" Target="../tags/tag426.xml"/><Relationship Id="rId36" Type="http://schemas.openxmlformats.org/officeDocument/2006/relationships/tags" Target="../tags/tag434.xml"/><Relationship Id="rId49" Type="http://schemas.openxmlformats.org/officeDocument/2006/relationships/tags" Target="../tags/tag447.xml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tags" Target="../tags/tag476.xml"/><Relationship Id="rId21" Type="http://schemas.openxmlformats.org/officeDocument/2006/relationships/tags" Target="../tags/tag471.xml"/><Relationship Id="rId42" Type="http://schemas.openxmlformats.org/officeDocument/2006/relationships/tags" Target="../tags/tag492.xml"/><Relationship Id="rId47" Type="http://schemas.openxmlformats.org/officeDocument/2006/relationships/tags" Target="../tags/tag497.xml"/><Relationship Id="rId63" Type="http://schemas.openxmlformats.org/officeDocument/2006/relationships/tags" Target="../tags/tag513.xml"/><Relationship Id="rId68" Type="http://schemas.openxmlformats.org/officeDocument/2006/relationships/tags" Target="../tags/tag518.xml"/><Relationship Id="rId2" Type="http://schemas.openxmlformats.org/officeDocument/2006/relationships/tags" Target="../tags/tag452.xml"/><Relationship Id="rId16" Type="http://schemas.openxmlformats.org/officeDocument/2006/relationships/tags" Target="../tags/tag466.xml"/><Relationship Id="rId29" Type="http://schemas.openxmlformats.org/officeDocument/2006/relationships/tags" Target="../tags/tag479.xml"/><Relationship Id="rId11" Type="http://schemas.openxmlformats.org/officeDocument/2006/relationships/tags" Target="../tags/tag461.xml"/><Relationship Id="rId24" Type="http://schemas.openxmlformats.org/officeDocument/2006/relationships/tags" Target="../tags/tag474.xml"/><Relationship Id="rId32" Type="http://schemas.openxmlformats.org/officeDocument/2006/relationships/tags" Target="../tags/tag482.xml"/><Relationship Id="rId37" Type="http://schemas.openxmlformats.org/officeDocument/2006/relationships/tags" Target="../tags/tag487.xml"/><Relationship Id="rId40" Type="http://schemas.openxmlformats.org/officeDocument/2006/relationships/tags" Target="../tags/tag490.xml"/><Relationship Id="rId45" Type="http://schemas.openxmlformats.org/officeDocument/2006/relationships/tags" Target="../tags/tag495.xml"/><Relationship Id="rId53" Type="http://schemas.openxmlformats.org/officeDocument/2006/relationships/tags" Target="../tags/tag503.xml"/><Relationship Id="rId58" Type="http://schemas.openxmlformats.org/officeDocument/2006/relationships/tags" Target="../tags/tag508.xml"/><Relationship Id="rId66" Type="http://schemas.openxmlformats.org/officeDocument/2006/relationships/tags" Target="../tags/tag516.xml"/><Relationship Id="rId74" Type="http://schemas.openxmlformats.org/officeDocument/2006/relationships/tags" Target="../tags/tag524.xml"/><Relationship Id="rId5" Type="http://schemas.openxmlformats.org/officeDocument/2006/relationships/tags" Target="../tags/tag455.xml"/><Relationship Id="rId61" Type="http://schemas.openxmlformats.org/officeDocument/2006/relationships/tags" Target="../tags/tag511.xml"/><Relationship Id="rId19" Type="http://schemas.openxmlformats.org/officeDocument/2006/relationships/tags" Target="../tags/tag469.xml"/><Relationship Id="rId14" Type="http://schemas.openxmlformats.org/officeDocument/2006/relationships/tags" Target="../tags/tag464.xml"/><Relationship Id="rId22" Type="http://schemas.openxmlformats.org/officeDocument/2006/relationships/tags" Target="../tags/tag472.xml"/><Relationship Id="rId27" Type="http://schemas.openxmlformats.org/officeDocument/2006/relationships/tags" Target="../tags/tag477.xml"/><Relationship Id="rId30" Type="http://schemas.openxmlformats.org/officeDocument/2006/relationships/tags" Target="../tags/tag480.xml"/><Relationship Id="rId35" Type="http://schemas.openxmlformats.org/officeDocument/2006/relationships/tags" Target="../tags/tag485.xml"/><Relationship Id="rId43" Type="http://schemas.openxmlformats.org/officeDocument/2006/relationships/tags" Target="../tags/tag493.xml"/><Relationship Id="rId48" Type="http://schemas.openxmlformats.org/officeDocument/2006/relationships/tags" Target="../tags/tag498.xml"/><Relationship Id="rId56" Type="http://schemas.openxmlformats.org/officeDocument/2006/relationships/tags" Target="../tags/tag506.xml"/><Relationship Id="rId64" Type="http://schemas.openxmlformats.org/officeDocument/2006/relationships/tags" Target="../tags/tag514.xml"/><Relationship Id="rId69" Type="http://schemas.openxmlformats.org/officeDocument/2006/relationships/tags" Target="../tags/tag519.xml"/><Relationship Id="rId8" Type="http://schemas.openxmlformats.org/officeDocument/2006/relationships/tags" Target="../tags/tag458.xml"/><Relationship Id="rId51" Type="http://schemas.openxmlformats.org/officeDocument/2006/relationships/tags" Target="../tags/tag501.xml"/><Relationship Id="rId72" Type="http://schemas.openxmlformats.org/officeDocument/2006/relationships/tags" Target="../tags/tag522.xml"/><Relationship Id="rId3" Type="http://schemas.openxmlformats.org/officeDocument/2006/relationships/tags" Target="../tags/tag453.xml"/><Relationship Id="rId12" Type="http://schemas.openxmlformats.org/officeDocument/2006/relationships/tags" Target="../tags/tag462.xml"/><Relationship Id="rId17" Type="http://schemas.openxmlformats.org/officeDocument/2006/relationships/tags" Target="../tags/tag467.xml"/><Relationship Id="rId25" Type="http://schemas.openxmlformats.org/officeDocument/2006/relationships/tags" Target="../tags/tag475.xml"/><Relationship Id="rId33" Type="http://schemas.openxmlformats.org/officeDocument/2006/relationships/tags" Target="../tags/tag483.xml"/><Relationship Id="rId38" Type="http://schemas.openxmlformats.org/officeDocument/2006/relationships/tags" Target="../tags/tag488.xml"/><Relationship Id="rId46" Type="http://schemas.openxmlformats.org/officeDocument/2006/relationships/tags" Target="../tags/tag496.xml"/><Relationship Id="rId59" Type="http://schemas.openxmlformats.org/officeDocument/2006/relationships/tags" Target="../tags/tag509.xml"/><Relationship Id="rId67" Type="http://schemas.openxmlformats.org/officeDocument/2006/relationships/tags" Target="../tags/tag517.xml"/><Relationship Id="rId20" Type="http://schemas.openxmlformats.org/officeDocument/2006/relationships/tags" Target="../tags/tag470.xml"/><Relationship Id="rId41" Type="http://schemas.openxmlformats.org/officeDocument/2006/relationships/tags" Target="../tags/tag491.xml"/><Relationship Id="rId54" Type="http://schemas.openxmlformats.org/officeDocument/2006/relationships/tags" Target="../tags/tag504.xml"/><Relationship Id="rId62" Type="http://schemas.openxmlformats.org/officeDocument/2006/relationships/tags" Target="../tags/tag512.xml"/><Relationship Id="rId70" Type="http://schemas.openxmlformats.org/officeDocument/2006/relationships/tags" Target="../tags/tag520.xml"/><Relationship Id="rId75" Type="http://schemas.openxmlformats.org/officeDocument/2006/relationships/slideLayout" Target="../slideLayouts/slideLayout1.xml"/><Relationship Id="rId1" Type="http://schemas.openxmlformats.org/officeDocument/2006/relationships/tags" Target="../tags/tag451.xml"/><Relationship Id="rId6" Type="http://schemas.openxmlformats.org/officeDocument/2006/relationships/tags" Target="../tags/tag456.xml"/><Relationship Id="rId15" Type="http://schemas.openxmlformats.org/officeDocument/2006/relationships/tags" Target="../tags/tag465.xml"/><Relationship Id="rId23" Type="http://schemas.openxmlformats.org/officeDocument/2006/relationships/tags" Target="../tags/tag473.xml"/><Relationship Id="rId28" Type="http://schemas.openxmlformats.org/officeDocument/2006/relationships/tags" Target="../tags/tag478.xml"/><Relationship Id="rId36" Type="http://schemas.openxmlformats.org/officeDocument/2006/relationships/tags" Target="../tags/tag486.xml"/><Relationship Id="rId49" Type="http://schemas.openxmlformats.org/officeDocument/2006/relationships/tags" Target="../tags/tag499.xml"/><Relationship Id="rId57" Type="http://schemas.openxmlformats.org/officeDocument/2006/relationships/tags" Target="../tags/tag507.xml"/><Relationship Id="rId10" Type="http://schemas.openxmlformats.org/officeDocument/2006/relationships/tags" Target="../tags/tag460.xml"/><Relationship Id="rId31" Type="http://schemas.openxmlformats.org/officeDocument/2006/relationships/tags" Target="../tags/tag481.xml"/><Relationship Id="rId44" Type="http://schemas.openxmlformats.org/officeDocument/2006/relationships/tags" Target="../tags/tag494.xml"/><Relationship Id="rId52" Type="http://schemas.openxmlformats.org/officeDocument/2006/relationships/tags" Target="../tags/tag502.xml"/><Relationship Id="rId60" Type="http://schemas.openxmlformats.org/officeDocument/2006/relationships/tags" Target="../tags/tag510.xml"/><Relationship Id="rId65" Type="http://schemas.openxmlformats.org/officeDocument/2006/relationships/tags" Target="../tags/tag515.xml"/><Relationship Id="rId73" Type="http://schemas.openxmlformats.org/officeDocument/2006/relationships/tags" Target="../tags/tag523.xml"/><Relationship Id="rId4" Type="http://schemas.openxmlformats.org/officeDocument/2006/relationships/tags" Target="../tags/tag454.xml"/><Relationship Id="rId9" Type="http://schemas.openxmlformats.org/officeDocument/2006/relationships/tags" Target="../tags/tag459.xml"/><Relationship Id="rId13" Type="http://schemas.openxmlformats.org/officeDocument/2006/relationships/tags" Target="../tags/tag463.xml"/><Relationship Id="rId18" Type="http://schemas.openxmlformats.org/officeDocument/2006/relationships/tags" Target="../tags/tag468.xml"/><Relationship Id="rId39" Type="http://schemas.openxmlformats.org/officeDocument/2006/relationships/tags" Target="../tags/tag489.xml"/><Relationship Id="rId34" Type="http://schemas.openxmlformats.org/officeDocument/2006/relationships/tags" Target="../tags/tag484.xml"/><Relationship Id="rId50" Type="http://schemas.openxmlformats.org/officeDocument/2006/relationships/tags" Target="../tags/tag500.xml"/><Relationship Id="rId55" Type="http://schemas.openxmlformats.org/officeDocument/2006/relationships/tags" Target="../tags/tag505.xml"/><Relationship Id="rId7" Type="http://schemas.openxmlformats.org/officeDocument/2006/relationships/tags" Target="../tags/tag457.xml"/><Relationship Id="rId71" Type="http://schemas.openxmlformats.org/officeDocument/2006/relationships/tags" Target="../tags/tag521.xml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tags" Target="../tags/tag550.xml"/><Relationship Id="rId21" Type="http://schemas.openxmlformats.org/officeDocument/2006/relationships/tags" Target="../tags/tag545.xml"/><Relationship Id="rId34" Type="http://schemas.openxmlformats.org/officeDocument/2006/relationships/tags" Target="../tags/tag558.xml"/><Relationship Id="rId42" Type="http://schemas.openxmlformats.org/officeDocument/2006/relationships/tags" Target="../tags/tag566.xml"/><Relationship Id="rId47" Type="http://schemas.openxmlformats.org/officeDocument/2006/relationships/tags" Target="../tags/tag571.xml"/><Relationship Id="rId50" Type="http://schemas.openxmlformats.org/officeDocument/2006/relationships/tags" Target="../tags/tag574.xml"/><Relationship Id="rId55" Type="http://schemas.openxmlformats.org/officeDocument/2006/relationships/tags" Target="../tags/tag579.xml"/><Relationship Id="rId63" Type="http://schemas.openxmlformats.org/officeDocument/2006/relationships/tags" Target="../tags/tag587.xml"/><Relationship Id="rId7" Type="http://schemas.openxmlformats.org/officeDocument/2006/relationships/tags" Target="../tags/tag531.xml"/><Relationship Id="rId2" Type="http://schemas.openxmlformats.org/officeDocument/2006/relationships/tags" Target="../tags/tag526.xml"/><Relationship Id="rId16" Type="http://schemas.openxmlformats.org/officeDocument/2006/relationships/tags" Target="../tags/tag540.xml"/><Relationship Id="rId29" Type="http://schemas.openxmlformats.org/officeDocument/2006/relationships/tags" Target="../tags/tag553.xml"/><Relationship Id="rId11" Type="http://schemas.openxmlformats.org/officeDocument/2006/relationships/tags" Target="../tags/tag535.xml"/><Relationship Id="rId24" Type="http://schemas.openxmlformats.org/officeDocument/2006/relationships/tags" Target="../tags/tag548.xml"/><Relationship Id="rId32" Type="http://schemas.openxmlformats.org/officeDocument/2006/relationships/tags" Target="../tags/tag556.xml"/><Relationship Id="rId37" Type="http://schemas.openxmlformats.org/officeDocument/2006/relationships/tags" Target="../tags/tag561.xml"/><Relationship Id="rId40" Type="http://schemas.openxmlformats.org/officeDocument/2006/relationships/tags" Target="../tags/tag564.xml"/><Relationship Id="rId45" Type="http://schemas.openxmlformats.org/officeDocument/2006/relationships/tags" Target="../tags/tag569.xml"/><Relationship Id="rId53" Type="http://schemas.openxmlformats.org/officeDocument/2006/relationships/tags" Target="../tags/tag577.xml"/><Relationship Id="rId58" Type="http://schemas.openxmlformats.org/officeDocument/2006/relationships/tags" Target="../tags/tag582.xml"/><Relationship Id="rId66" Type="http://schemas.openxmlformats.org/officeDocument/2006/relationships/tags" Target="../tags/tag590.xml"/><Relationship Id="rId5" Type="http://schemas.openxmlformats.org/officeDocument/2006/relationships/tags" Target="../tags/tag529.xml"/><Relationship Id="rId61" Type="http://schemas.openxmlformats.org/officeDocument/2006/relationships/tags" Target="../tags/tag585.xml"/><Relationship Id="rId19" Type="http://schemas.openxmlformats.org/officeDocument/2006/relationships/tags" Target="../tags/tag543.xml"/><Relationship Id="rId14" Type="http://schemas.openxmlformats.org/officeDocument/2006/relationships/tags" Target="../tags/tag538.xml"/><Relationship Id="rId22" Type="http://schemas.openxmlformats.org/officeDocument/2006/relationships/tags" Target="../tags/tag546.xml"/><Relationship Id="rId27" Type="http://schemas.openxmlformats.org/officeDocument/2006/relationships/tags" Target="../tags/tag551.xml"/><Relationship Id="rId30" Type="http://schemas.openxmlformats.org/officeDocument/2006/relationships/tags" Target="../tags/tag554.xml"/><Relationship Id="rId35" Type="http://schemas.openxmlformats.org/officeDocument/2006/relationships/tags" Target="../tags/tag559.xml"/><Relationship Id="rId43" Type="http://schemas.openxmlformats.org/officeDocument/2006/relationships/tags" Target="../tags/tag567.xml"/><Relationship Id="rId48" Type="http://schemas.openxmlformats.org/officeDocument/2006/relationships/tags" Target="../tags/tag572.xml"/><Relationship Id="rId56" Type="http://schemas.openxmlformats.org/officeDocument/2006/relationships/tags" Target="../tags/tag580.xml"/><Relationship Id="rId64" Type="http://schemas.openxmlformats.org/officeDocument/2006/relationships/tags" Target="../tags/tag588.xml"/><Relationship Id="rId8" Type="http://schemas.openxmlformats.org/officeDocument/2006/relationships/tags" Target="../tags/tag532.xml"/><Relationship Id="rId51" Type="http://schemas.openxmlformats.org/officeDocument/2006/relationships/tags" Target="../tags/tag575.xml"/><Relationship Id="rId3" Type="http://schemas.openxmlformats.org/officeDocument/2006/relationships/tags" Target="../tags/tag527.xml"/><Relationship Id="rId12" Type="http://schemas.openxmlformats.org/officeDocument/2006/relationships/tags" Target="../tags/tag536.xml"/><Relationship Id="rId17" Type="http://schemas.openxmlformats.org/officeDocument/2006/relationships/tags" Target="../tags/tag541.xml"/><Relationship Id="rId25" Type="http://schemas.openxmlformats.org/officeDocument/2006/relationships/tags" Target="../tags/tag549.xml"/><Relationship Id="rId33" Type="http://schemas.openxmlformats.org/officeDocument/2006/relationships/tags" Target="../tags/tag557.xml"/><Relationship Id="rId38" Type="http://schemas.openxmlformats.org/officeDocument/2006/relationships/tags" Target="../tags/tag562.xml"/><Relationship Id="rId46" Type="http://schemas.openxmlformats.org/officeDocument/2006/relationships/tags" Target="../tags/tag570.xml"/><Relationship Id="rId59" Type="http://schemas.openxmlformats.org/officeDocument/2006/relationships/tags" Target="../tags/tag583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544.xml"/><Relationship Id="rId41" Type="http://schemas.openxmlformats.org/officeDocument/2006/relationships/tags" Target="../tags/tag565.xml"/><Relationship Id="rId54" Type="http://schemas.openxmlformats.org/officeDocument/2006/relationships/tags" Target="../tags/tag578.xml"/><Relationship Id="rId62" Type="http://schemas.openxmlformats.org/officeDocument/2006/relationships/tags" Target="../tags/tag586.xml"/><Relationship Id="rId1" Type="http://schemas.openxmlformats.org/officeDocument/2006/relationships/tags" Target="../tags/tag525.xml"/><Relationship Id="rId6" Type="http://schemas.openxmlformats.org/officeDocument/2006/relationships/tags" Target="../tags/tag530.xml"/><Relationship Id="rId15" Type="http://schemas.openxmlformats.org/officeDocument/2006/relationships/tags" Target="../tags/tag539.xml"/><Relationship Id="rId23" Type="http://schemas.openxmlformats.org/officeDocument/2006/relationships/tags" Target="../tags/tag547.xml"/><Relationship Id="rId28" Type="http://schemas.openxmlformats.org/officeDocument/2006/relationships/tags" Target="../tags/tag552.xml"/><Relationship Id="rId36" Type="http://schemas.openxmlformats.org/officeDocument/2006/relationships/tags" Target="../tags/tag560.xml"/><Relationship Id="rId49" Type="http://schemas.openxmlformats.org/officeDocument/2006/relationships/tags" Target="../tags/tag573.xml"/><Relationship Id="rId57" Type="http://schemas.openxmlformats.org/officeDocument/2006/relationships/tags" Target="../tags/tag581.xml"/><Relationship Id="rId10" Type="http://schemas.openxmlformats.org/officeDocument/2006/relationships/tags" Target="../tags/tag534.xml"/><Relationship Id="rId31" Type="http://schemas.openxmlformats.org/officeDocument/2006/relationships/tags" Target="../tags/tag555.xml"/><Relationship Id="rId44" Type="http://schemas.openxmlformats.org/officeDocument/2006/relationships/tags" Target="../tags/tag568.xml"/><Relationship Id="rId52" Type="http://schemas.openxmlformats.org/officeDocument/2006/relationships/tags" Target="../tags/tag576.xml"/><Relationship Id="rId60" Type="http://schemas.openxmlformats.org/officeDocument/2006/relationships/tags" Target="../tags/tag584.xml"/><Relationship Id="rId65" Type="http://schemas.openxmlformats.org/officeDocument/2006/relationships/tags" Target="../tags/tag589.xml"/><Relationship Id="rId4" Type="http://schemas.openxmlformats.org/officeDocument/2006/relationships/tags" Target="../tags/tag528.xml"/><Relationship Id="rId9" Type="http://schemas.openxmlformats.org/officeDocument/2006/relationships/tags" Target="../tags/tag533.xml"/><Relationship Id="rId13" Type="http://schemas.openxmlformats.org/officeDocument/2006/relationships/tags" Target="../tags/tag537.xml"/><Relationship Id="rId18" Type="http://schemas.openxmlformats.org/officeDocument/2006/relationships/tags" Target="../tags/tag542.xml"/><Relationship Id="rId39" Type="http://schemas.openxmlformats.org/officeDocument/2006/relationships/tags" Target="../tags/tag563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tags" Target="../tags/tag598.xml"/><Relationship Id="rId13" Type="http://schemas.openxmlformats.org/officeDocument/2006/relationships/tags" Target="../tags/tag603.xml"/><Relationship Id="rId18" Type="http://schemas.openxmlformats.org/officeDocument/2006/relationships/tags" Target="../tags/tag608.xml"/><Relationship Id="rId3" Type="http://schemas.openxmlformats.org/officeDocument/2006/relationships/tags" Target="../tags/tag593.xml"/><Relationship Id="rId21" Type="http://schemas.openxmlformats.org/officeDocument/2006/relationships/tags" Target="../tags/tag611.xml"/><Relationship Id="rId7" Type="http://schemas.openxmlformats.org/officeDocument/2006/relationships/tags" Target="../tags/tag597.xml"/><Relationship Id="rId12" Type="http://schemas.openxmlformats.org/officeDocument/2006/relationships/tags" Target="../tags/tag602.xml"/><Relationship Id="rId17" Type="http://schemas.openxmlformats.org/officeDocument/2006/relationships/tags" Target="../tags/tag607.xml"/><Relationship Id="rId2" Type="http://schemas.openxmlformats.org/officeDocument/2006/relationships/tags" Target="../tags/tag592.xml"/><Relationship Id="rId16" Type="http://schemas.openxmlformats.org/officeDocument/2006/relationships/tags" Target="../tags/tag606.xml"/><Relationship Id="rId20" Type="http://schemas.openxmlformats.org/officeDocument/2006/relationships/tags" Target="../tags/tag610.xml"/><Relationship Id="rId1" Type="http://schemas.openxmlformats.org/officeDocument/2006/relationships/tags" Target="../tags/tag591.xml"/><Relationship Id="rId6" Type="http://schemas.openxmlformats.org/officeDocument/2006/relationships/tags" Target="../tags/tag596.xml"/><Relationship Id="rId11" Type="http://schemas.openxmlformats.org/officeDocument/2006/relationships/tags" Target="../tags/tag601.xml"/><Relationship Id="rId5" Type="http://schemas.openxmlformats.org/officeDocument/2006/relationships/tags" Target="../tags/tag595.xml"/><Relationship Id="rId15" Type="http://schemas.openxmlformats.org/officeDocument/2006/relationships/tags" Target="../tags/tag605.xml"/><Relationship Id="rId23" Type="http://schemas.openxmlformats.org/officeDocument/2006/relationships/slideLayout" Target="../slideLayouts/slideLayout1.xml"/><Relationship Id="rId10" Type="http://schemas.openxmlformats.org/officeDocument/2006/relationships/tags" Target="../tags/tag600.xml"/><Relationship Id="rId19" Type="http://schemas.openxmlformats.org/officeDocument/2006/relationships/tags" Target="../tags/tag609.xml"/><Relationship Id="rId4" Type="http://schemas.openxmlformats.org/officeDocument/2006/relationships/tags" Target="../tags/tag594.xml"/><Relationship Id="rId9" Type="http://schemas.openxmlformats.org/officeDocument/2006/relationships/tags" Target="../tags/tag599.xml"/><Relationship Id="rId14" Type="http://schemas.openxmlformats.org/officeDocument/2006/relationships/tags" Target="../tags/tag604.xml"/><Relationship Id="rId22" Type="http://schemas.openxmlformats.org/officeDocument/2006/relationships/tags" Target="../tags/tag6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8.pn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8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6.svg"/><Relationship Id="rId21" Type="http://schemas.openxmlformats.org/officeDocument/2006/relationships/image" Target="../media/image60.svg"/><Relationship Id="rId42" Type="http://schemas.openxmlformats.org/officeDocument/2006/relationships/image" Target="../media/image81.png"/><Relationship Id="rId63" Type="http://schemas.openxmlformats.org/officeDocument/2006/relationships/image" Target="../media/image102.svg"/><Relationship Id="rId84" Type="http://schemas.openxmlformats.org/officeDocument/2006/relationships/image" Target="../media/image123.png"/><Relationship Id="rId138" Type="http://schemas.openxmlformats.org/officeDocument/2006/relationships/image" Target="../media/image177.png"/><Relationship Id="rId107" Type="http://schemas.openxmlformats.org/officeDocument/2006/relationships/image" Target="../media/image146.svg"/><Relationship Id="rId11" Type="http://schemas.openxmlformats.org/officeDocument/2006/relationships/image" Target="../media/image50.svg"/><Relationship Id="rId32" Type="http://schemas.openxmlformats.org/officeDocument/2006/relationships/image" Target="../media/image71.png"/><Relationship Id="rId37" Type="http://schemas.openxmlformats.org/officeDocument/2006/relationships/image" Target="../media/image76.svg"/><Relationship Id="rId53" Type="http://schemas.openxmlformats.org/officeDocument/2006/relationships/image" Target="../media/image92.svg"/><Relationship Id="rId58" Type="http://schemas.openxmlformats.org/officeDocument/2006/relationships/image" Target="../media/image97.png"/><Relationship Id="rId74" Type="http://schemas.openxmlformats.org/officeDocument/2006/relationships/image" Target="../media/image113.png"/><Relationship Id="rId79" Type="http://schemas.openxmlformats.org/officeDocument/2006/relationships/image" Target="../media/image118.svg"/><Relationship Id="rId102" Type="http://schemas.openxmlformats.org/officeDocument/2006/relationships/image" Target="../media/image141.png"/><Relationship Id="rId123" Type="http://schemas.openxmlformats.org/officeDocument/2006/relationships/image" Target="../media/image162.svg"/><Relationship Id="rId128" Type="http://schemas.openxmlformats.org/officeDocument/2006/relationships/image" Target="../media/image167.png"/><Relationship Id="rId5" Type="http://schemas.openxmlformats.org/officeDocument/2006/relationships/image" Target="../media/image44.svg"/><Relationship Id="rId90" Type="http://schemas.openxmlformats.org/officeDocument/2006/relationships/image" Target="../media/image129.png"/><Relationship Id="rId95" Type="http://schemas.openxmlformats.org/officeDocument/2006/relationships/image" Target="../media/image134.svg"/><Relationship Id="rId22" Type="http://schemas.openxmlformats.org/officeDocument/2006/relationships/image" Target="../media/image61.png"/><Relationship Id="rId27" Type="http://schemas.openxmlformats.org/officeDocument/2006/relationships/image" Target="../media/image66.svg"/><Relationship Id="rId43" Type="http://schemas.openxmlformats.org/officeDocument/2006/relationships/image" Target="../media/image82.svg"/><Relationship Id="rId48" Type="http://schemas.openxmlformats.org/officeDocument/2006/relationships/image" Target="../media/image87.png"/><Relationship Id="rId64" Type="http://schemas.openxmlformats.org/officeDocument/2006/relationships/image" Target="../media/image103.png"/><Relationship Id="rId69" Type="http://schemas.openxmlformats.org/officeDocument/2006/relationships/image" Target="../media/image108.svg"/><Relationship Id="rId113" Type="http://schemas.openxmlformats.org/officeDocument/2006/relationships/image" Target="../media/image152.svg"/><Relationship Id="rId118" Type="http://schemas.openxmlformats.org/officeDocument/2006/relationships/image" Target="../media/image157.png"/><Relationship Id="rId134" Type="http://schemas.openxmlformats.org/officeDocument/2006/relationships/image" Target="../media/image173.png"/><Relationship Id="rId139" Type="http://schemas.openxmlformats.org/officeDocument/2006/relationships/image" Target="../media/image178.svg"/><Relationship Id="rId80" Type="http://schemas.openxmlformats.org/officeDocument/2006/relationships/image" Target="../media/image119.png"/><Relationship Id="rId85" Type="http://schemas.openxmlformats.org/officeDocument/2006/relationships/image" Target="../media/image124.svg"/><Relationship Id="rId12" Type="http://schemas.openxmlformats.org/officeDocument/2006/relationships/image" Target="../media/image51.png"/><Relationship Id="rId17" Type="http://schemas.openxmlformats.org/officeDocument/2006/relationships/image" Target="../media/image56.svg"/><Relationship Id="rId33" Type="http://schemas.openxmlformats.org/officeDocument/2006/relationships/image" Target="../media/image72.svg"/><Relationship Id="rId38" Type="http://schemas.openxmlformats.org/officeDocument/2006/relationships/image" Target="../media/image77.png"/><Relationship Id="rId59" Type="http://schemas.openxmlformats.org/officeDocument/2006/relationships/image" Target="../media/image98.svg"/><Relationship Id="rId103" Type="http://schemas.openxmlformats.org/officeDocument/2006/relationships/image" Target="../media/image142.svg"/><Relationship Id="rId108" Type="http://schemas.openxmlformats.org/officeDocument/2006/relationships/image" Target="../media/image147.png"/><Relationship Id="rId124" Type="http://schemas.openxmlformats.org/officeDocument/2006/relationships/image" Target="../media/image163.png"/><Relationship Id="rId129" Type="http://schemas.openxmlformats.org/officeDocument/2006/relationships/image" Target="../media/image168.svg"/><Relationship Id="rId54" Type="http://schemas.openxmlformats.org/officeDocument/2006/relationships/image" Target="../media/image93.png"/><Relationship Id="rId70" Type="http://schemas.openxmlformats.org/officeDocument/2006/relationships/image" Target="../media/image109.png"/><Relationship Id="rId75" Type="http://schemas.openxmlformats.org/officeDocument/2006/relationships/image" Target="../media/image114.svg"/><Relationship Id="rId91" Type="http://schemas.openxmlformats.org/officeDocument/2006/relationships/image" Target="../media/image130.svg"/><Relationship Id="rId96" Type="http://schemas.openxmlformats.org/officeDocument/2006/relationships/image" Target="../media/image135.png"/><Relationship Id="rId140" Type="http://schemas.openxmlformats.org/officeDocument/2006/relationships/image" Target="../media/image17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5.png"/><Relationship Id="rId23" Type="http://schemas.openxmlformats.org/officeDocument/2006/relationships/image" Target="../media/image62.svg"/><Relationship Id="rId28" Type="http://schemas.openxmlformats.org/officeDocument/2006/relationships/image" Target="../media/image67.png"/><Relationship Id="rId49" Type="http://schemas.openxmlformats.org/officeDocument/2006/relationships/image" Target="../media/image88.svg"/><Relationship Id="rId114" Type="http://schemas.openxmlformats.org/officeDocument/2006/relationships/image" Target="../media/image153.png"/><Relationship Id="rId119" Type="http://schemas.openxmlformats.org/officeDocument/2006/relationships/image" Target="../media/image158.svg"/><Relationship Id="rId44" Type="http://schemas.openxmlformats.org/officeDocument/2006/relationships/image" Target="../media/image83.png"/><Relationship Id="rId60" Type="http://schemas.openxmlformats.org/officeDocument/2006/relationships/image" Target="../media/image99.png"/><Relationship Id="rId65" Type="http://schemas.openxmlformats.org/officeDocument/2006/relationships/image" Target="../media/image104.svg"/><Relationship Id="rId81" Type="http://schemas.openxmlformats.org/officeDocument/2006/relationships/image" Target="../media/image120.svg"/><Relationship Id="rId86" Type="http://schemas.openxmlformats.org/officeDocument/2006/relationships/image" Target="../media/image125.png"/><Relationship Id="rId130" Type="http://schemas.openxmlformats.org/officeDocument/2006/relationships/image" Target="../media/image169.png"/><Relationship Id="rId135" Type="http://schemas.openxmlformats.org/officeDocument/2006/relationships/image" Target="../media/image174.svg"/><Relationship Id="rId13" Type="http://schemas.openxmlformats.org/officeDocument/2006/relationships/image" Target="../media/image52.svg"/><Relationship Id="rId18" Type="http://schemas.openxmlformats.org/officeDocument/2006/relationships/image" Target="../media/image57.png"/><Relationship Id="rId39" Type="http://schemas.openxmlformats.org/officeDocument/2006/relationships/image" Target="../media/image78.svg"/><Relationship Id="rId109" Type="http://schemas.openxmlformats.org/officeDocument/2006/relationships/image" Target="../media/image148.svg"/><Relationship Id="rId34" Type="http://schemas.openxmlformats.org/officeDocument/2006/relationships/image" Target="../media/image73.png"/><Relationship Id="rId50" Type="http://schemas.openxmlformats.org/officeDocument/2006/relationships/image" Target="../media/image89.png"/><Relationship Id="rId55" Type="http://schemas.openxmlformats.org/officeDocument/2006/relationships/image" Target="../media/image94.svg"/><Relationship Id="rId76" Type="http://schemas.openxmlformats.org/officeDocument/2006/relationships/image" Target="../media/image115.png"/><Relationship Id="rId97" Type="http://schemas.openxmlformats.org/officeDocument/2006/relationships/image" Target="../media/image136.svg"/><Relationship Id="rId104" Type="http://schemas.openxmlformats.org/officeDocument/2006/relationships/image" Target="../media/image143.png"/><Relationship Id="rId120" Type="http://schemas.openxmlformats.org/officeDocument/2006/relationships/image" Target="../media/image159.png"/><Relationship Id="rId125" Type="http://schemas.openxmlformats.org/officeDocument/2006/relationships/image" Target="../media/image164.svg"/><Relationship Id="rId141" Type="http://schemas.openxmlformats.org/officeDocument/2006/relationships/image" Target="../media/image180.svg"/><Relationship Id="rId7" Type="http://schemas.openxmlformats.org/officeDocument/2006/relationships/image" Target="../media/image46.svg"/><Relationship Id="rId71" Type="http://schemas.openxmlformats.org/officeDocument/2006/relationships/image" Target="../media/image110.svg"/><Relationship Id="rId92" Type="http://schemas.openxmlformats.org/officeDocument/2006/relationships/image" Target="../media/image131.png"/><Relationship Id="rId2" Type="http://schemas.openxmlformats.org/officeDocument/2006/relationships/image" Target="../media/image41.png"/><Relationship Id="rId29" Type="http://schemas.openxmlformats.org/officeDocument/2006/relationships/image" Target="../media/image68.svg"/><Relationship Id="rId24" Type="http://schemas.openxmlformats.org/officeDocument/2006/relationships/image" Target="../media/image63.png"/><Relationship Id="rId40" Type="http://schemas.openxmlformats.org/officeDocument/2006/relationships/image" Target="../media/image79.png"/><Relationship Id="rId45" Type="http://schemas.openxmlformats.org/officeDocument/2006/relationships/image" Target="../media/image84.svg"/><Relationship Id="rId66" Type="http://schemas.openxmlformats.org/officeDocument/2006/relationships/image" Target="../media/image105.png"/><Relationship Id="rId87" Type="http://schemas.openxmlformats.org/officeDocument/2006/relationships/image" Target="../media/image126.svg"/><Relationship Id="rId110" Type="http://schemas.openxmlformats.org/officeDocument/2006/relationships/image" Target="../media/image149.png"/><Relationship Id="rId115" Type="http://schemas.openxmlformats.org/officeDocument/2006/relationships/image" Target="../media/image154.svg"/><Relationship Id="rId131" Type="http://schemas.openxmlformats.org/officeDocument/2006/relationships/image" Target="../media/image170.svg"/><Relationship Id="rId136" Type="http://schemas.openxmlformats.org/officeDocument/2006/relationships/image" Target="../media/image175.png"/><Relationship Id="rId61" Type="http://schemas.openxmlformats.org/officeDocument/2006/relationships/image" Target="../media/image100.svg"/><Relationship Id="rId82" Type="http://schemas.openxmlformats.org/officeDocument/2006/relationships/image" Target="../media/image121.png"/><Relationship Id="rId19" Type="http://schemas.openxmlformats.org/officeDocument/2006/relationships/image" Target="../media/image58.svg"/><Relationship Id="rId14" Type="http://schemas.openxmlformats.org/officeDocument/2006/relationships/image" Target="../media/image53.png"/><Relationship Id="rId30" Type="http://schemas.openxmlformats.org/officeDocument/2006/relationships/image" Target="../media/image69.png"/><Relationship Id="rId35" Type="http://schemas.openxmlformats.org/officeDocument/2006/relationships/image" Target="../media/image74.svg"/><Relationship Id="rId56" Type="http://schemas.openxmlformats.org/officeDocument/2006/relationships/image" Target="../media/image95.png"/><Relationship Id="rId77" Type="http://schemas.openxmlformats.org/officeDocument/2006/relationships/image" Target="../media/image116.svg"/><Relationship Id="rId100" Type="http://schemas.openxmlformats.org/officeDocument/2006/relationships/image" Target="../media/image139.png"/><Relationship Id="rId105" Type="http://schemas.openxmlformats.org/officeDocument/2006/relationships/image" Target="../media/image144.svg"/><Relationship Id="rId126" Type="http://schemas.openxmlformats.org/officeDocument/2006/relationships/image" Target="../media/image165.png"/><Relationship Id="rId8" Type="http://schemas.openxmlformats.org/officeDocument/2006/relationships/image" Target="../media/image47.png"/><Relationship Id="rId51" Type="http://schemas.openxmlformats.org/officeDocument/2006/relationships/image" Target="../media/image90.svg"/><Relationship Id="rId72" Type="http://schemas.openxmlformats.org/officeDocument/2006/relationships/image" Target="../media/image111.png"/><Relationship Id="rId93" Type="http://schemas.openxmlformats.org/officeDocument/2006/relationships/image" Target="../media/image132.svg"/><Relationship Id="rId98" Type="http://schemas.openxmlformats.org/officeDocument/2006/relationships/image" Target="../media/image137.png"/><Relationship Id="rId121" Type="http://schemas.openxmlformats.org/officeDocument/2006/relationships/image" Target="../media/image160.svg"/><Relationship Id="rId3" Type="http://schemas.openxmlformats.org/officeDocument/2006/relationships/image" Target="../media/image42.svg"/><Relationship Id="rId25" Type="http://schemas.openxmlformats.org/officeDocument/2006/relationships/image" Target="../media/image64.svg"/><Relationship Id="rId46" Type="http://schemas.openxmlformats.org/officeDocument/2006/relationships/image" Target="../media/image85.png"/><Relationship Id="rId67" Type="http://schemas.openxmlformats.org/officeDocument/2006/relationships/image" Target="../media/image106.svg"/><Relationship Id="rId116" Type="http://schemas.openxmlformats.org/officeDocument/2006/relationships/image" Target="../media/image155.png"/><Relationship Id="rId137" Type="http://schemas.openxmlformats.org/officeDocument/2006/relationships/image" Target="../media/image176.svg"/><Relationship Id="rId20" Type="http://schemas.openxmlformats.org/officeDocument/2006/relationships/image" Target="../media/image59.png"/><Relationship Id="rId41" Type="http://schemas.openxmlformats.org/officeDocument/2006/relationships/image" Target="../media/image80.svg"/><Relationship Id="rId62" Type="http://schemas.openxmlformats.org/officeDocument/2006/relationships/image" Target="../media/image101.png"/><Relationship Id="rId83" Type="http://schemas.openxmlformats.org/officeDocument/2006/relationships/image" Target="../media/image122.svg"/><Relationship Id="rId88" Type="http://schemas.openxmlformats.org/officeDocument/2006/relationships/image" Target="../media/image127.png"/><Relationship Id="rId111" Type="http://schemas.openxmlformats.org/officeDocument/2006/relationships/image" Target="../media/image150.svg"/><Relationship Id="rId132" Type="http://schemas.openxmlformats.org/officeDocument/2006/relationships/image" Target="../media/image171.png"/><Relationship Id="rId15" Type="http://schemas.openxmlformats.org/officeDocument/2006/relationships/image" Target="../media/image54.svg"/><Relationship Id="rId36" Type="http://schemas.openxmlformats.org/officeDocument/2006/relationships/image" Target="../media/image75.png"/><Relationship Id="rId57" Type="http://schemas.openxmlformats.org/officeDocument/2006/relationships/image" Target="../media/image96.svg"/><Relationship Id="rId106" Type="http://schemas.openxmlformats.org/officeDocument/2006/relationships/image" Target="../media/image145.png"/><Relationship Id="rId127" Type="http://schemas.openxmlformats.org/officeDocument/2006/relationships/image" Target="../media/image166.svg"/><Relationship Id="rId10" Type="http://schemas.openxmlformats.org/officeDocument/2006/relationships/image" Target="../media/image49.png"/><Relationship Id="rId31" Type="http://schemas.openxmlformats.org/officeDocument/2006/relationships/image" Target="../media/image70.svg"/><Relationship Id="rId52" Type="http://schemas.openxmlformats.org/officeDocument/2006/relationships/image" Target="../media/image91.png"/><Relationship Id="rId73" Type="http://schemas.openxmlformats.org/officeDocument/2006/relationships/image" Target="../media/image112.svg"/><Relationship Id="rId78" Type="http://schemas.openxmlformats.org/officeDocument/2006/relationships/image" Target="../media/image117.png"/><Relationship Id="rId94" Type="http://schemas.openxmlformats.org/officeDocument/2006/relationships/image" Target="../media/image133.png"/><Relationship Id="rId99" Type="http://schemas.openxmlformats.org/officeDocument/2006/relationships/image" Target="../media/image138.svg"/><Relationship Id="rId101" Type="http://schemas.openxmlformats.org/officeDocument/2006/relationships/image" Target="../media/image140.svg"/><Relationship Id="rId122" Type="http://schemas.openxmlformats.org/officeDocument/2006/relationships/image" Target="../media/image161.png"/><Relationship Id="rId4" Type="http://schemas.openxmlformats.org/officeDocument/2006/relationships/image" Target="../media/image43.png"/><Relationship Id="rId9" Type="http://schemas.openxmlformats.org/officeDocument/2006/relationships/image" Target="../media/image48.svg"/><Relationship Id="rId26" Type="http://schemas.openxmlformats.org/officeDocument/2006/relationships/image" Target="../media/image65.png"/><Relationship Id="rId47" Type="http://schemas.openxmlformats.org/officeDocument/2006/relationships/image" Target="../media/image86.svg"/><Relationship Id="rId68" Type="http://schemas.openxmlformats.org/officeDocument/2006/relationships/image" Target="../media/image107.png"/><Relationship Id="rId89" Type="http://schemas.openxmlformats.org/officeDocument/2006/relationships/image" Target="../media/image128.svg"/><Relationship Id="rId112" Type="http://schemas.openxmlformats.org/officeDocument/2006/relationships/image" Target="../media/image151.png"/><Relationship Id="rId133" Type="http://schemas.openxmlformats.org/officeDocument/2006/relationships/image" Target="../media/image172.svg"/><Relationship Id="rId16" Type="http://schemas.openxmlformats.org/officeDocument/2006/relationships/image" Target="../media/image55.png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6.svg"/><Relationship Id="rId21" Type="http://schemas.openxmlformats.org/officeDocument/2006/relationships/image" Target="../media/image200.svg"/><Relationship Id="rId42" Type="http://schemas.openxmlformats.org/officeDocument/2006/relationships/image" Target="../media/image221.png"/><Relationship Id="rId63" Type="http://schemas.openxmlformats.org/officeDocument/2006/relationships/image" Target="../media/image242.svg"/><Relationship Id="rId84" Type="http://schemas.openxmlformats.org/officeDocument/2006/relationships/image" Target="../media/image263.png"/><Relationship Id="rId138" Type="http://schemas.openxmlformats.org/officeDocument/2006/relationships/image" Target="../media/image317.png"/><Relationship Id="rId107" Type="http://schemas.openxmlformats.org/officeDocument/2006/relationships/image" Target="../media/image286.svg"/><Relationship Id="rId11" Type="http://schemas.openxmlformats.org/officeDocument/2006/relationships/image" Target="../media/image190.svg"/><Relationship Id="rId32" Type="http://schemas.openxmlformats.org/officeDocument/2006/relationships/image" Target="../media/image211.png"/><Relationship Id="rId37" Type="http://schemas.openxmlformats.org/officeDocument/2006/relationships/image" Target="../media/image216.svg"/><Relationship Id="rId53" Type="http://schemas.openxmlformats.org/officeDocument/2006/relationships/image" Target="../media/image232.svg"/><Relationship Id="rId58" Type="http://schemas.openxmlformats.org/officeDocument/2006/relationships/image" Target="../media/image237.png"/><Relationship Id="rId74" Type="http://schemas.openxmlformats.org/officeDocument/2006/relationships/image" Target="../media/image253.png"/><Relationship Id="rId79" Type="http://schemas.openxmlformats.org/officeDocument/2006/relationships/image" Target="../media/image258.svg"/><Relationship Id="rId102" Type="http://schemas.openxmlformats.org/officeDocument/2006/relationships/image" Target="../media/image281.png"/><Relationship Id="rId123" Type="http://schemas.openxmlformats.org/officeDocument/2006/relationships/image" Target="../media/image302.svg"/><Relationship Id="rId128" Type="http://schemas.openxmlformats.org/officeDocument/2006/relationships/image" Target="../media/image307.png"/><Relationship Id="rId5" Type="http://schemas.openxmlformats.org/officeDocument/2006/relationships/image" Target="../media/image184.svg"/><Relationship Id="rId90" Type="http://schemas.openxmlformats.org/officeDocument/2006/relationships/image" Target="../media/image269.png"/><Relationship Id="rId95" Type="http://schemas.openxmlformats.org/officeDocument/2006/relationships/image" Target="../media/image274.svg"/><Relationship Id="rId22" Type="http://schemas.openxmlformats.org/officeDocument/2006/relationships/image" Target="../media/image201.png"/><Relationship Id="rId27" Type="http://schemas.openxmlformats.org/officeDocument/2006/relationships/image" Target="../media/image206.svg"/><Relationship Id="rId43" Type="http://schemas.openxmlformats.org/officeDocument/2006/relationships/image" Target="../media/image222.svg"/><Relationship Id="rId48" Type="http://schemas.openxmlformats.org/officeDocument/2006/relationships/image" Target="../media/image227.png"/><Relationship Id="rId64" Type="http://schemas.openxmlformats.org/officeDocument/2006/relationships/image" Target="../media/image243.png"/><Relationship Id="rId69" Type="http://schemas.openxmlformats.org/officeDocument/2006/relationships/image" Target="../media/image248.svg"/><Relationship Id="rId113" Type="http://schemas.openxmlformats.org/officeDocument/2006/relationships/image" Target="../media/image292.svg"/><Relationship Id="rId118" Type="http://schemas.openxmlformats.org/officeDocument/2006/relationships/image" Target="../media/image297.png"/><Relationship Id="rId134" Type="http://schemas.openxmlformats.org/officeDocument/2006/relationships/image" Target="../media/image313.png"/><Relationship Id="rId139" Type="http://schemas.openxmlformats.org/officeDocument/2006/relationships/image" Target="../media/image318.svg"/><Relationship Id="rId80" Type="http://schemas.openxmlformats.org/officeDocument/2006/relationships/image" Target="../media/image259.png"/><Relationship Id="rId85" Type="http://schemas.openxmlformats.org/officeDocument/2006/relationships/image" Target="../media/image264.svg"/><Relationship Id="rId12" Type="http://schemas.openxmlformats.org/officeDocument/2006/relationships/image" Target="../media/image191.png"/><Relationship Id="rId17" Type="http://schemas.openxmlformats.org/officeDocument/2006/relationships/image" Target="../media/image196.svg"/><Relationship Id="rId33" Type="http://schemas.openxmlformats.org/officeDocument/2006/relationships/image" Target="../media/image212.svg"/><Relationship Id="rId38" Type="http://schemas.openxmlformats.org/officeDocument/2006/relationships/image" Target="../media/image217.png"/><Relationship Id="rId59" Type="http://schemas.openxmlformats.org/officeDocument/2006/relationships/image" Target="../media/image238.svg"/><Relationship Id="rId103" Type="http://schemas.openxmlformats.org/officeDocument/2006/relationships/image" Target="../media/image282.svg"/><Relationship Id="rId108" Type="http://schemas.openxmlformats.org/officeDocument/2006/relationships/image" Target="../media/image287.png"/><Relationship Id="rId124" Type="http://schemas.openxmlformats.org/officeDocument/2006/relationships/image" Target="../media/image303.png"/><Relationship Id="rId129" Type="http://schemas.openxmlformats.org/officeDocument/2006/relationships/image" Target="../media/image308.svg"/><Relationship Id="rId54" Type="http://schemas.openxmlformats.org/officeDocument/2006/relationships/image" Target="../media/image233.png"/><Relationship Id="rId70" Type="http://schemas.openxmlformats.org/officeDocument/2006/relationships/image" Target="../media/image249.png"/><Relationship Id="rId75" Type="http://schemas.openxmlformats.org/officeDocument/2006/relationships/image" Target="../media/image254.svg"/><Relationship Id="rId91" Type="http://schemas.openxmlformats.org/officeDocument/2006/relationships/image" Target="../media/image270.svg"/><Relationship Id="rId96" Type="http://schemas.openxmlformats.org/officeDocument/2006/relationships/image" Target="../media/image275.png"/><Relationship Id="rId140" Type="http://schemas.openxmlformats.org/officeDocument/2006/relationships/image" Target="../media/image3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5.png"/><Relationship Id="rId23" Type="http://schemas.openxmlformats.org/officeDocument/2006/relationships/image" Target="../media/image202.svg"/><Relationship Id="rId28" Type="http://schemas.openxmlformats.org/officeDocument/2006/relationships/image" Target="../media/image207.png"/><Relationship Id="rId49" Type="http://schemas.openxmlformats.org/officeDocument/2006/relationships/image" Target="../media/image228.svg"/><Relationship Id="rId114" Type="http://schemas.openxmlformats.org/officeDocument/2006/relationships/image" Target="../media/image293.png"/><Relationship Id="rId119" Type="http://schemas.openxmlformats.org/officeDocument/2006/relationships/image" Target="../media/image298.svg"/><Relationship Id="rId44" Type="http://schemas.openxmlformats.org/officeDocument/2006/relationships/image" Target="../media/image223.png"/><Relationship Id="rId60" Type="http://schemas.openxmlformats.org/officeDocument/2006/relationships/image" Target="../media/image239.png"/><Relationship Id="rId65" Type="http://schemas.openxmlformats.org/officeDocument/2006/relationships/image" Target="../media/image244.svg"/><Relationship Id="rId81" Type="http://schemas.openxmlformats.org/officeDocument/2006/relationships/image" Target="../media/image260.svg"/><Relationship Id="rId86" Type="http://schemas.openxmlformats.org/officeDocument/2006/relationships/image" Target="../media/image265.png"/><Relationship Id="rId130" Type="http://schemas.openxmlformats.org/officeDocument/2006/relationships/image" Target="../media/image309.png"/><Relationship Id="rId135" Type="http://schemas.openxmlformats.org/officeDocument/2006/relationships/image" Target="../media/image314.svg"/><Relationship Id="rId13" Type="http://schemas.openxmlformats.org/officeDocument/2006/relationships/image" Target="../media/image192.svg"/><Relationship Id="rId18" Type="http://schemas.openxmlformats.org/officeDocument/2006/relationships/image" Target="../media/image197.png"/><Relationship Id="rId39" Type="http://schemas.openxmlformats.org/officeDocument/2006/relationships/image" Target="../media/image218.svg"/><Relationship Id="rId109" Type="http://schemas.openxmlformats.org/officeDocument/2006/relationships/image" Target="../media/image288.svg"/><Relationship Id="rId34" Type="http://schemas.openxmlformats.org/officeDocument/2006/relationships/image" Target="../media/image213.png"/><Relationship Id="rId50" Type="http://schemas.openxmlformats.org/officeDocument/2006/relationships/image" Target="../media/image229.png"/><Relationship Id="rId55" Type="http://schemas.openxmlformats.org/officeDocument/2006/relationships/image" Target="../media/image234.svg"/><Relationship Id="rId76" Type="http://schemas.openxmlformats.org/officeDocument/2006/relationships/image" Target="../media/image255.png"/><Relationship Id="rId97" Type="http://schemas.openxmlformats.org/officeDocument/2006/relationships/image" Target="../media/image276.svg"/><Relationship Id="rId104" Type="http://schemas.openxmlformats.org/officeDocument/2006/relationships/image" Target="../media/image283.png"/><Relationship Id="rId120" Type="http://schemas.openxmlformats.org/officeDocument/2006/relationships/image" Target="../media/image299.png"/><Relationship Id="rId125" Type="http://schemas.openxmlformats.org/officeDocument/2006/relationships/image" Target="../media/image304.svg"/><Relationship Id="rId141" Type="http://schemas.openxmlformats.org/officeDocument/2006/relationships/image" Target="../media/image320.svg"/><Relationship Id="rId7" Type="http://schemas.openxmlformats.org/officeDocument/2006/relationships/image" Target="../media/image186.svg"/><Relationship Id="rId71" Type="http://schemas.openxmlformats.org/officeDocument/2006/relationships/image" Target="../media/image250.svg"/><Relationship Id="rId92" Type="http://schemas.openxmlformats.org/officeDocument/2006/relationships/image" Target="../media/image271.png"/><Relationship Id="rId2" Type="http://schemas.openxmlformats.org/officeDocument/2006/relationships/image" Target="../media/image181.png"/><Relationship Id="rId29" Type="http://schemas.openxmlformats.org/officeDocument/2006/relationships/image" Target="../media/image208.svg"/><Relationship Id="rId24" Type="http://schemas.openxmlformats.org/officeDocument/2006/relationships/image" Target="../media/image203.png"/><Relationship Id="rId40" Type="http://schemas.openxmlformats.org/officeDocument/2006/relationships/image" Target="../media/image219.png"/><Relationship Id="rId45" Type="http://schemas.openxmlformats.org/officeDocument/2006/relationships/image" Target="../media/image224.svg"/><Relationship Id="rId66" Type="http://schemas.openxmlformats.org/officeDocument/2006/relationships/image" Target="../media/image245.png"/><Relationship Id="rId87" Type="http://schemas.openxmlformats.org/officeDocument/2006/relationships/image" Target="../media/image266.svg"/><Relationship Id="rId110" Type="http://schemas.openxmlformats.org/officeDocument/2006/relationships/image" Target="../media/image289.png"/><Relationship Id="rId115" Type="http://schemas.openxmlformats.org/officeDocument/2006/relationships/image" Target="../media/image294.svg"/><Relationship Id="rId131" Type="http://schemas.openxmlformats.org/officeDocument/2006/relationships/image" Target="../media/image310.svg"/><Relationship Id="rId136" Type="http://schemas.openxmlformats.org/officeDocument/2006/relationships/image" Target="../media/image315.png"/><Relationship Id="rId61" Type="http://schemas.openxmlformats.org/officeDocument/2006/relationships/image" Target="../media/image240.svg"/><Relationship Id="rId82" Type="http://schemas.openxmlformats.org/officeDocument/2006/relationships/image" Target="../media/image261.png"/><Relationship Id="rId19" Type="http://schemas.openxmlformats.org/officeDocument/2006/relationships/image" Target="../media/image198.svg"/><Relationship Id="rId14" Type="http://schemas.openxmlformats.org/officeDocument/2006/relationships/image" Target="../media/image193.png"/><Relationship Id="rId30" Type="http://schemas.openxmlformats.org/officeDocument/2006/relationships/image" Target="../media/image209.png"/><Relationship Id="rId35" Type="http://schemas.openxmlformats.org/officeDocument/2006/relationships/image" Target="../media/image214.svg"/><Relationship Id="rId56" Type="http://schemas.openxmlformats.org/officeDocument/2006/relationships/image" Target="../media/image235.png"/><Relationship Id="rId77" Type="http://schemas.openxmlformats.org/officeDocument/2006/relationships/image" Target="../media/image256.svg"/><Relationship Id="rId100" Type="http://schemas.openxmlformats.org/officeDocument/2006/relationships/image" Target="../media/image279.png"/><Relationship Id="rId105" Type="http://schemas.openxmlformats.org/officeDocument/2006/relationships/image" Target="../media/image284.svg"/><Relationship Id="rId126" Type="http://schemas.openxmlformats.org/officeDocument/2006/relationships/image" Target="../media/image305.png"/><Relationship Id="rId8" Type="http://schemas.openxmlformats.org/officeDocument/2006/relationships/image" Target="../media/image187.png"/><Relationship Id="rId51" Type="http://schemas.openxmlformats.org/officeDocument/2006/relationships/image" Target="../media/image230.svg"/><Relationship Id="rId72" Type="http://schemas.openxmlformats.org/officeDocument/2006/relationships/image" Target="../media/image251.png"/><Relationship Id="rId93" Type="http://schemas.openxmlformats.org/officeDocument/2006/relationships/image" Target="../media/image272.svg"/><Relationship Id="rId98" Type="http://schemas.openxmlformats.org/officeDocument/2006/relationships/image" Target="../media/image277.png"/><Relationship Id="rId121" Type="http://schemas.openxmlformats.org/officeDocument/2006/relationships/image" Target="../media/image300.svg"/><Relationship Id="rId3" Type="http://schemas.openxmlformats.org/officeDocument/2006/relationships/image" Target="../media/image182.svg"/><Relationship Id="rId25" Type="http://schemas.openxmlformats.org/officeDocument/2006/relationships/image" Target="../media/image204.svg"/><Relationship Id="rId46" Type="http://schemas.openxmlformats.org/officeDocument/2006/relationships/image" Target="../media/image225.png"/><Relationship Id="rId67" Type="http://schemas.openxmlformats.org/officeDocument/2006/relationships/image" Target="../media/image246.svg"/><Relationship Id="rId116" Type="http://schemas.openxmlformats.org/officeDocument/2006/relationships/image" Target="../media/image295.png"/><Relationship Id="rId137" Type="http://schemas.openxmlformats.org/officeDocument/2006/relationships/image" Target="../media/image316.svg"/><Relationship Id="rId20" Type="http://schemas.openxmlformats.org/officeDocument/2006/relationships/image" Target="../media/image199.png"/><Relationship Id="rId41" Type="http://schemas.openxmlformats.org/officeDocument/2006/relationships/image" Target="../media/image220.svg"/><Relationship Id="rId62" Type="http://schemas.openxmlformats.org/officeDocument/2006/relationships/image" Target="../media/image241.png"/><Relationship Id="rId83" Type="http://schemas.openxmlformats.org/officeDocument/2006/relationships/image" Target="../media/image262.svg"/><Relationship Id="rId88" Type="http://schemas.openxmlformats.org/officeDocument/2006/relationships/image" Target="../media/image267.png"/><Relationship Id="rId111" Type="http://schemas.openxmlformats.org/officeDocument/2006/relationships/image" Target="../media/image290.svg"/><Relationship Id="rId132" Type="http://schemas.openxmlformats.org/officeDocument/2006/relationships/image" Target="../media/image311.png"/><Relationship Id="rId15" Type="http://schemas.openxmlformats.org/officeDocument/2006/relationships/image" Target="../media/image194.svg"/><Relationship Id="rId36" Type="http://schemas.openxmlformats.org/officeDocument/2006/relationships/image" Target="../media/image215.png"/><Relationship Id="rId57" Type="http://schemas.openxmlformats.org/officeDocument/2006/relationships/image" Target="../media/image236.svg"/><Relationship Id="rId106" Type="http://schemas.openxmlformats.org/officeDocument/2006/relationships/image" Target="../media/image285.png"/><Relationship Id="rId127" Type="http://schemas.openxmlformats.org/officeDocument/2006/relationships/image" Target="../media/image306.svg"/><Relationship Id="rId10" Type="http://schemas.openxmlformats.org/officeDocument/2006/relationships/image" Target="../media/image189.png"/><Relationship Id="rId31" Type="http://schemas.openxmlformats.org/officeDocument/2006/relationships/image" Target="../media/image210.svg"/><Relationship Id="rId52" Type="http://schemas.openxmlformats.org/officeDocument/2006/relationships/image" Target="../media/image231.png"/><Relationship Id="rId73" Type="http://schemas.openxmlformats.org/officeDocument/2006/relationships/image" Target="../media/image252.svg"/><Relationship Id="rId78" Type="http://schemas.openxmlformats.org/officeDocument/2006/relationships/image" Target="../media/image257.png"/><Relationship Id="rId94" Type="http://schemas.openxmlformats.org/officeDocument/2006/relationships/image" Target="../media/image273.png"/><Relationship Id="rId99" Type="http://schemas.openxmlformats.org/officeDocument/2006/relationships/image" Target="../media/image278.svg"/><Relationship Id="rId101" Type="http://schemas.openxmlformats.org/officeDocument/2006/relationships/image" Target="../media/image280.svg"/><Relationship Id="rId122" Type="http://schemas.openxmlformats.org/officeDocument/2006/relationships/image" Target="../media/image301.png"/><Relationship Id="rId4" Type="http://schemas.openxmlformats.org/officeDocument/2006/relationships/image" Target="../media/image183.png"/><Relationship Id="rId9" Type="http://schemas.openxmlformats.org/officeDocument/2006/relationships/image" Target="../media/image188.svg"/><Relationship Id="rId26" Type="http://schemas.openxmlformats.org/officeDocument/2006/relationships/image" Target="../media/image205.png"/><Relationship Id="rId47" Type="http://schemas.openxmlformats.org/officeDocument/2006/relationships/image" Target="../media/image226.svg"/><Relationship Id="rId68" Type="http://schemas.openxmlformats.org/officeDocument/2006/relationships/image" Target="../media/image247.png"/><Relationship Id="rId89" Type="http://schemas.openxmlformats.org/officeDocument/2006/relationships/image" Target="../media/image268.svg"/><Relationship Id="rId112" Type="http://schemas.openxmlformats.org/officeDocument/2006/relationships/image" Target="../media/image291.png"/><Relationship Id="rId133" Type="http://schemas.openxmlformats.org/officeDocument/2006/relationships/image" Target="../media/image312.svg"/><Relationship Id="rId16" Type="http://schemas.openxmlformats.org/officeDocument/2006/relationships/image" Target="../media/image195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36.svg"/><Relationship Id="rId21" Type="http://schemas.openxmlformats.org/officeDocument/2006/relationships/image" Target="../media/image340.svg"/><Relationship Id="rId42" Type="http://schemas.openxmlformats.org/officeDocument/2006/relationships/image" Target="../media/image361.png"/><Relationship Id="rId63" Type="http://schemas.openxmlformats.org/officeDocument/2006/relationships/image" Target="../media/image382.svg"/><Relationship Id="rId84" Type="http://schemas.openxmlformats.org/officeDocument/2006/relationships/image" Target="../media/image403.png"/><Relationship Id="rId138" Type="http://schemas.openxmlformats.org/officeDocument/2006/relationships/image" Target="../media/image457.png"/><Relationship Id="rId107" Type="http://schemas.openxmlformats.org/officeDocument/2006/relationships/image" Target="../media/image426.svg"/><Relationship Id="rId11" Type="http://schemas.openxmlformats.org/officeDocument/2006/relationships/image" Target="../media/image330.svg"/><Relationship Id="rId32" Type="http://schemas.openxmlformats.org/officeDocument/2006/relationships/image" Target="../media/image351.png"/><Relationship Id="rId37" Type="http://schemas.openxmlformats.org/officeDocument/2006/relationships/image" Target="../media/image356.svg"/><Relationship Id="rId53" Type="http://schemas.openxmlformats.org/officeDocument/2006/relationships/image" Target="../media/image372.svg"/><Relationship Id="rId58" Type="http://schemas.openxmlformats.org/officeDocument/2006/relationships/image" Target="../media/image377.png"/><Relationship Id="rId74" Type="http://schemas.openxmlformats.org/officeDocument/2006/relationships/image" Target="../media/image393.png"/><Relationship Id="rId79" Type="http://schemas.openxmlformats.org/officeDocument/2006/relationships/image" Target="../media/image398.svg"/><Relationship Id="rId102" Type="http://schemas.openxmlformats.org/officeDocument/2006/relationships/image" Target="../media/image421.png"/><Relationship Id="rId123" Type="http://schemas.openxmlformats.org/officeDocument/2006/relationships/image" Target="../media/image442.svg"/><Relationship Id="rId128" Type="http://schemas.openxmlformats.org/officeDocument/2006/relationships/image" Target="../media/image447.png"/><Relationship Id="rId5" Type="http://schemas.openxmlformats.org/officeDocument/2006/relationships/image" Target="../media/image324.svg"/><Relationship Id="rId90" Type="http://schemas.openxmlformats.org/officeDocument/2006/relationships/image" Target="../media/image409.png"/><Relationship Id="rId95" Type="http://schemas.openxmlformats.org/officeDocument/2006/relationships/image" Target="../media/image414.svg"/><Relationship Id="rId22" Type="http://schemas.openxmlformats.org/officeDocument/2006/relationships/image" Target="../media/image341.png"/><Relationship Id="rId27" Type="http://schemas.openxmlformats.org/officeDocument/2006/relationships/image" Target="../media/image346.svg"/><Relationship Id="rId43" Type="http://schemas.openxmlformats.org/officeDocument/2006/relationships/image" Target="../media/image362.svg"/><Relationship Id="rId48" Type="http://schemas.openxmlformats.org/officeDocument/2006/relationships/image" Target="../media/image367.png"/><Relationship Id="rId64" Type="http://schemas.openxmlformats.org/officeDocument/2006/relationships/image" Target="../media/image383.png"/><Relationship Id="rId69" Type="http://schemas.openxmlformats.org/officeDocument/2006/relationships/image" Target="../media/image388.svg"/><Relationship Id="rId113" Type="http://schemas.openxmlformats.org/officeDocument/2006/relationships/image" Target="../media/image432.svg"/><Relationship Id="rId118" Type="http://schemas.openxmlformats.org/officeDocument/2006/relationships/image" Target="../media/image437.png"/><Relationship Id="rId134" Type="http://schemas.openxmlformats.org/officeDocument/2006/relationships/image" Target="../media/image453.png"/><Relationship Id="rId139" Type="http://schemas.openxmlformats.org/officeDocument/2006/relationships/image" Target="../media/image458.svg"/><Relationship Id="rId80" Type="http://schemas.openxmlformats.org/officeDocument/2006/relationships/image" Target="../media/image399.png"/><Relationship Id="rId85" Type="http://schemas.openxmlformats.org/officeDocument/2006/relationships/image" Target="../media/image404.svg"/><Relationship Id="rId12" Type="http://schemas.openxmlformats.org/officeDocument/2006/relationships/image" Target="../media/image331.png"/><Relationship Id="rId17" Type="http://schemas.openxmlformats.org/officeDocument/2006/relationships/image" Target="../media/image336.svg"/><Relationship Id="rId33" Type="http://schemas.openxmlformats.org/officeDocument/2006/relationships/image" Target="../media/image352.svg"/><Relationship Id="rId38" Type="http://schemas.openxmlformats.org/officeDocument/2006/relationships/image" Target="../media/image357.png"/><Relationship Id="rId59" Type="http://schemas.openxmlformats.org/officeDocument/2006/relationships/image" Target="../media/image378.svg"/><Relationship Id="rId103" Type="http://schemas.openxmlformats.org/officeDocument/2006/relationships/image" Target="../media/image422.svg"/><Relationship Id="rId108" Type="http://schemas.openxmlformats.org/officeDocument/2006/relationships/image" Target="../media/image427.png"/><Relationship Id="rId124" Type="http://schemas.openxmlformats.org/officeDocument/2006/relationships/image" Target="../media/image443.png"/><Relationship Id="rId129" Type="http://schemas.openxmlformats.org/officeDocument/2006/relationships/image" Target="../media/image448.svg"/><Relationship Id="rId54" Type="http://schemas.openxmlformats.org/officeDocument/2006/relationships/image" Target="../media/image373.png"/><Relationship Id="rId70" Type="http://schemas.openxmlformats.org/officeDocument/2006/relationships/image" Target="../media/image389.png"/><Relationship Id="rId75" Type="http://schemas.openxmlformats.org/officeDocument/2006/relationships/image" Target="../media/image394.svg"/><Relationship Id="rId91" Type="http://schemas.openxmlformats.org/officeDocument/2006/relationships/image" Target="../media/image410.svg"/><Relationship Id="rId96" Type="http://schemas.openxmlformats.org/officeDocument/2006/relationships/image" Target="../media/image415.png"/><Relationship Id="rId140" Type="http://schemas.openxmlformats.org/officeDocument/2006/relationships/image" Target="../media/image45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5.png"/><Relationship Id="rId23" Type="http://schemas.openxmlformats.org/officeDocument/2006/relationships/image" Target="../media/image342.svg"/><Relationship Id="rId28" Type="http://schemas.openxmlformats.org/officeDocument/2006/relationships/image" Target="../media/image347.png"/><Relationship Id="rId49" Type="http://schemas.openxmlformats.org/officeDocument/2006/relationships/image" Target="../media/image368.svg"/><Relationship Id="rId114" Type="http://schemas.openxmlformats.org/officeDocument/2006/relationships/image" Target="../media/image433.png"/><Relationship Id="rId119" Type="http://schemas.openxmlformats.org/officeDocument/2006/relationships/image" Target="../media/image438.svg"/><Relationship Id="rId44" Type="http://schemas.openxmlformats.org/officeDocument/2006/relationships/image" Target="../media/image363.png"/><Relationship Id="rId60" Type="http://schemas.openxmlformats.org/officeDocument/2006/relationships/image" Target="../media/image379.png"/><Relationship Id="rId65" Type="http://schemas.openxmlformats.org/officeDocument/2006/relationships/image" Target="../media/image384.svg"/><Relationship Id="rId81" Type="http://schemas.openxmlformats.org/officeDocument/2006/relationships/image" Target="../media/image400.svg"/><Relationship Id="rId86" Type="http://schemas.openxmlformats.org/officeDocument/2006/relationships/image" Target="../media/image405.png"/><Relationship Id="rId130" Type="http://schemas.openxmlformats.org/officeDocument/2006/relationships/image" Target="../media/image449.png"/><Relationship Id="rId135" Type="http://schemas.openxmlformats.org/officeDocument/2006/relationships/image" Target="../media/image454.svg"/><Relationship Id="rId13" Type="http://schemas.openxmlformats.org/officeDocument/2006/relationships/image" Target="../media/image332.svg"/><Relationship Id="rId18" Type="http://schemas.openxmlformats.org/officeDocument/2006/relationships/image" Target="../media/image337.png"/><Relationship Id="rId39" Type="http://schemas.openxmlformats.org/officeDocument/2006/relationships/image" Target="../media/image358.svg"/><Relationship Id="rId109" Type="http://schemas.openxmlformats.org/officeDocument/2006/relationships/image" Target="../media/image428.svg"/><Relationship Id="rId34" Type="http://schemas.openxmlformats.org/officeDocument/2006/relationships/image" Target="../media/image353.png"/><Relationship Id="rId50" Type="http://schemas.openxmlformats.org/officeDocument/2006/relationships/image" Target="../media/image369.png"/><Relationship Id="rId55" Type="http://schemas.openxmlformats.org/officeDocument/2006/relationships/image" Target="../media/image374.svg"/><Relationship Id="rId76" Type="http://schemas.openxmlformats.org/officeDocument/2006/relationships/image" Target="../media/image395.png"/><Relationship Id="rId97" Type="http://schemas.openxmlformats.org/officeDocument/2006/relationships/image" Target="../media/image416.svg"/><Relationship Id="rId104" Type="http://schemas.openxmlformats.org/officeDocument/2006/relationships/image" Target="../media/image423.png"/><Relationship Id="rId120" Type="http://schemas.openxmlformats.org/officeDocument/2006/relationships/image" Target="../media/image439.png"/><Relationship Id="rId125" Type="http://schemas.openxmlformats.org/officeDocument/2006/relationships/image" Target="../media/image444.svg"/><Relationship Id="rId141" Type="http://schemas.openxmlformats.org/officeDocument/2006/relationships/image" Target="../media/image460.svg"/><Relationship Id="rId7" Type="http://schemas.openxmlformats.org/officeDocument/2006/relationships/image" Target="../media/image326.svg"/><Relationship Id="rId71" Type="http://schemas.openxmlformats.org/officeDocument/2006/relationships/image" Target="../media/image390.svg"/><Relationship Id="rId92" Type="http://schemas.openxmlformats.org/officeDocument/2006/relationships/image" Target="../media/image411.png"/><Relationship Id="rId2" Type="http://schemas.openxmlformats.org/officeDocument/2006/relationships/image" Target="../media/image321.png"/><Relationship Id="rId29" Type="http://schemas.openxmlformats.org/officeDocument/2006/relationships/image" Target="../media/image348.svg"/><Relationship Id="rId24" Type="http://schemas.openxmlformats.org/officeDocument/2006/relationships/image" Target="../media/image343.png"/><Relationship Id="rId40" Type="http://schemas.openxmlformats.org/officeDocument/2006/relationships/image" Target="../media/image359.png"/><Relationship Id="rId45" Type="http://schemas.openxmlformats.org/officeDocument/2006/relationships/image" Target="../media/image364.svg"/><Relationship Id="rId66" Type="http://schemas.openxmlformats.org/officeDocument/2006/relationships/image" Target="../media/image385.png"/><Relationship Id="rId87" Type="http://schemas.openxmlformats.org/officeDocument/2006/relationships/image" Target="../media/image406.svg"/><Relationship Id="rId110" Type="http://schemas.openxmlformats.org/officeDocument/2006/relationships/image" Target="../media/image429.png"/><Relationship Id="rId115" Type="http://schemas.openxmlformats.org/officeDocument/2006/relationships/image" Target="../media/image434.svg"/><Relationship Id="rId131" Type="http://schemas.openxmlformats.org/officeDocument/2006/relationships/image" Target="../media/image450.svg"/><Relationship Id="rId136" Type="http://schemas.openxmlformats.org/officeDocument/2006/relationships/image" Target="../media/image455.png"/><Relationship Id="rId61" Type="http://schemas.openxmlformats.org/officeDocument/2006/relationships/image" Target="../media/image380.svg"/><Relationship Id="rId82" Type="http://schemas.openxmlformats.org/officeDocument/2006/relationships/image" Target="../media/image401.png"/><Relationship Id="rId19" Type="http://schemas.openxmlformats.org/officeDocument/2006/relationships/image" Target="../media/image338.svg"/><Relationship Id="rId14" Type="http://schemas.openxmlformats.org/officeDocument/2006/relationships/image" Target="../media/image333.png"/><Relationship Id="rId30" Type="http://schemas.openxmlformats.org/officeDocument/2006/relationships/image" Target="../media/image349.png"/><Relationship Id="rId35" Type="http://schemas.openxmlformats.org/officeDocument/2006/relationships/image" Target="../media/image354.svg"/><Relationship Id="rId56" Type="http://schemas.openxmlformats.org/officeDocument/2006/relationships/image" Target="../media/image375.png"/><Relationship Id="rId77" Type="http://schemas.openxmlformats.org/officeDocument/2006/relationships/image" Target="../media/image396.svg"/><Relationship Id="rId100" Type="http://schemas.openxmlformats.org/officeDocument/2006/relationships/image" Target="../media/image419.png"/><Relationship Id="rId105" Type="http://schemas.openxmlformats.org/officeDocument/2006/relationships/image" Target="../media/image424.svg"/><Relationship Id="rId126" Type="http://schemas.openxmlformats.org/officeDocument/2006/relationships/image" Target="../media/image445.png"/><Relationship Id="rId8" Type="http://schemas.openxmlformats.org/officeDocument/2006/relationships/image" Target="../media/image327.png"/><Relationship Id="rId51" Type="http://schemas.openxmlformats.org/officeDocument/2006/relationships/image" Target="../media/image370.svg"/><Relationship Id="rId72" Type="http://schemas.openxmlformats.org/officeDocument/2006/relationships/image" Target="../media/image391.png"/><Relationship Id="rId93" Type="http://schemas.openxmlformats.org/officeDocument/2006/relationships/image" Target="../media/image412.svg"/><Relationship Id="rId98" Type="http://schemas.openxmlformats.org/officeDocument/2006/relationships/image" Target="../media/image417.png"/><Relationship Id="rId121" Type="http://schemas.openxmlformats.org/officeDocument/2006/relationships/image" Target="../media/image440.svg"/><Relationship Id="rId3" Type="http://schemas.openxmlformats.org/officeDocument/2006/relationships/image" Target="../media/image322.svg"/><Relationship Id="rId25" Type="http://schemas.openxmlformats.org/officeDocument/2006/relationships/image" Target="../media/image344.svg"/><Relationship Id="rId46" Type="http://schemas.openxmlformats.org/officeDocument/2006/relationships/image" Target="../media/image365.png"/><Relationship Id="rId67" Type="http://schemas.openxmlformats.org/officeDocument/2006/relationships/image" Target="../media/image386.svg"/><Relationship Id="rId116" Type="http://schemas.openxmlformats.org/officeDocument/2006/relationships/image" Target="../media/image435.png"/><Relationship Id="rId137" Type="http://schemas.openxmlformats.org/officeDocument/2006/relationships/image" Target="../media/image456.svg"/><Relationship Id="rId20" Type="http://schemas.openxmlformats.org/officeDocument/2006/relationships/image" Target="../media/image339.png"/><Relationship Id="rId41" Type="http://schemas.openxmlformats.org/officeDocument/2006/relationships/image" Target="../media/image360.svg"/><Relationship Id="rId62" Type="http://schemas.openxmlformats.org/officeDocument/2006/relationships/image" Target="../media/image381.png"/><Relationship Id="rId83" Type="http://schemas.openxmlformats.org/officeDocument/2006/relationships/image" Target="../media/image402.svg"/><Relationship Id="rId88" Type="http://schemas.openxmlformats.org/officeDocument/2006/relationships/image" Target="../media/image407.png"/><Relationship Id="rId111" Type="http://schemas.openxmlformats.org/officeDocument/2006/relationships/image" Target="../media/image430.svg"/><Relationship Id="rId132" Type="http://schemas.openxmlformats.org/officeDocument/2006/relationships/image" Target="../media/image451.png"/><Relationship Id="rId15" Type="http://schemas.openxmlformats.org/officeDocument/2006/relationships/image" Target="../media/image334.svg"/><Relationship Id="rId36" Type="http://schemas.openxmlformats.org/officeDocument/2006/relationships/image" Target="../media/image355.png"/><Relationship Id="rId57" Type="http://schemas.openxmlformats.org/officeDocument/2006/relationships/image" Target="../media/image376.svg"/><Relationship Id="rId106" Type="http://schemas.openxmlformats.org/officeDocument/2006/relationships/image" Target="../media/image425.png"/><Relationship Id="rId127" Type="http://schemas.openxmlformats.org/officeDocument/2006/relationships/image" Target="../media/image446.svg"/><Relationship Id="rId10" Type="http://schemas.openxmlformats.org/officeDocument/2006/relationships/image" Target="../media/image329.png"/><Relationship Id="rId31" Type="http://schemas.openxmlformats.org/officeDocument/2006/relationships/image" Target="../media/image350.svg"/><Relationship Id="rId52" Type="http://schemas.openxmlformats.org/officeDocument/2006/relationships/image" Target="../media/image371.png"/><Relationship Id="rId73" Type="http://schemas.openxmlformats.org/officeDocument/2006/relationships/image" Target="../media/image392.svg"/><Relationship Id="rId78" Type="http://schemas.openxmlformats.org/officeDocument/2006/relationships/image" Target="../media/image397.png"/><Relationship Id="rId94" Type="http://schemas.openxmlformats.org/officeDocument/2006/relationships/image" Target="../media/image413.png"/><Relationship Id="rId99" Type="http://schemas.openxmlformats.org/officeDocument/2006/relationships/image" Target="../media/image418.svg"/><Relationship Id="rId101" Type="http://schemas.openxmlformats.org/officeDocument/2006/relationships/image" Target="../media/image420.svg"/><Relationship Id="rId122" Type="http://schemas.openxmlformats.org/officeDocument/2006/relationships/image" Target="../media/image441.png"/><Relationship Id="rId4" Type="http://schemas.openxmlformats.org/officeDocument/2006/relationships/image" Target="../media/image323.png"/><Relationship Id="rId9" Type="http://schemas.openxmlformats.org/officeDocument/2006/relationships/image" Target="../media/image328.svg"/><Relationship Id="rId26" Type="http://schemas.openxmlformats.org/officeDocument/2006/relationships/image" Target="../media/image345.png"/><Relationship Id="rId47" Type="http://schemas.openxmlformats.org/officeDocument/2006/relationships/image" Target="../media/image366.svg"/><Relationship Id="rId68" Type="http://schemas.openxmlformats.org/officeDocument/2006/relationships/image" Target="../media/image387.png"/><Relationship Id="rId89" Type="http://schemas.openxmlformats.org/officeDocument/2006/relationships/image" Target="../media/image408.svg"/><Relationship Id="rId112" Type="http://schemas.openxmlformats.org/officeDocument/2006/relationships/image" Target="../media/image431.png"/><Relationship Id="rId133" Type="http://schemas.openxmlformats.org/officeDocument/2006/relationships/image" Target="../media/image452.svg"/><Relationship Id="rId16" Type="http://schemas.openxmlformats.org/officeDocument/2006/relationships/image" Target="../media/image335.png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76.svg"/><Relationship Id="rId21" Type="http://schemas.openxmlformats.org/officeDocument/2006/relationships/image" Target="../media/image480.svg"/><Relationship Id="rId42" Type="http://schemas.openxmlformats.org/officeDocument/2006/relationships/image" Target="../media/image501.png"/><Relationship Id="rId63" Type="http://schemas.openxmlformats.org/officeDocument/2006/relationships/image" Target="../media/image522.svg"/><Relationship Id="rId84" Type="http://schemas.openxmlformats.org/officeDocument/2006/relationships/image" Target="../media/image543.png"/><Relationship Id="rId138" Type="http://schemas.openxmlformats.org/officeDocument/2006/relationships/image" Target="../media/image597.png"/><Relationship Id="rId107" Type="http://schemas.openxmlformats.org/officeDocument/2006/relationships/image" Target="../media/image566.svg"/><Relationship Id="rId11" Type="http://schemas.openxmlformats.org/officeDocument/2006/relationships/image" Target="../media/image470.svg"/><Relationship Id="rId32" Type="http://schemas.openxmlformats.org/officeDocument/2006/relationships/image" Target="../media/image491.png"/><Relationship Id="rId37" Type="http://schemas.openxmlformats.org/officeDocument/2006/relationships/image" Target="../media/image496.svg"/><Relationship Id="rId53" Type="http://schemas.openxmlformats.org/officeDocument/2006/relationships/image" Target="../media/image512.svg"/><Relationship Id="rId58" Type="http://schemas.openxmlformats.org/officeDocument/2006/relationships/image" Target="../media/image517.png"/><Relationship Id="rId74" Type="http://schemas.openxmlformats.org/officeDocument/2006/relationships/image" Target="../media/image533.png"/><Relationship Id="rId79" Type="http://schemas.openxmlformats.org/officeDocument/2006/relationships/image" Target="../media/image538.svg"/><Relationship Id="rId102" Type="http://schemas.openxmlformats.org/officeDocument/2006/relationships/image" Target="../media/image561.png"/><Relationship Id="rId123" Type="http://schemas.openxmlformats.org/officeDocument/2006/relationships/image" Target="../media/image582.svg"/><Relationship Id="rId128" Type="http://schemas.openxmlformats.org/officeDocument/2006/relationships/image" Target="../media/image587.png"/><Relationship Id="rId5" Type="http://schemas.openxmlformats.org/officeDocument/2006/relationships/image" Target="../media/image464.svg"/><Relationship Id="rId90" Type="http://schemas.openxmlformats.org/officeDocument/2006/relationships/image" Target="../media/image549.png"/><Relationship Id="rId95" Type="http://schemas.openxmlformats.org/officeDocument/2006/relationships/image" Target="../media/image554.svg"/><Relationship Id="rId22" Type="http://schemas.openxmlformats.org/officeDocument/2006/relationships/image" Target="../media/image481.png"/><Relationship Id="rId27" Type="http://schemas.openxmlformats.org/officeDocument/2006/relationships/image" Target="../media/image486.svg"/><Relationship Id="rId43" Type="http://schemas.openxmlformats.org/officeDocument/2006/relationships/image" Target="../media/image502.svg"/><Relationship Id="rId48" Type="http://schemas.openxmlformats.org/officeDocument/2006/relationships/image" Target="../media/image507.png"/><Relationship Id="rId64" Type="http://schemas.openxmlformats.org/officeDocument/2006/relationships/image" Target="../media/image523.png"/><Relationship Id="rId69" Type="http://schemas.openxmlformats.org/officeDocument/2006/relationships/image" Target="../media/image528.svg"/><Relationship Id="rId113" Type="http://schemas.openxmlformats.org/officeDocument/2006/relationships/image" Target="../media/image572.svg"/><Relationship Id="rId118" Type="http://schemas.openxmlformats.org/officeDocument/2006/relationships/image" Target="../media/image577.png"/><Relationship Id="rId134" Type="http://schemas.openxmlformats.org/officeDocument/2006/relationships/image" Target="../media/image593.png"/><Relationship Id="rId139" Type="http://schemas.openxmlformats.org/officeDocument/2006/relationships/image" Target="../media/image598.svg"/><Relationship Id="rId80" Type="http://schemas.openxmlformats.org/officeDocument/2006/relationships/image" Target="../media/image539.png"/><Relationship Id="rId85" Type="http://schemas.openxmlformats.org/officeDocument/2006/relationships/image" Target="../media/image544.svg"/><Relationship Id="rId12" Type="http://schemas.openxmlformats.org/officeDocument/2006/relationships/image" Target="../media/image471.png"/><Relationship Id="rId17" Type="http://schemas.openxmlformats.org/officeDocument/2006/relationships/image" Target="../media/image476.svg"/><Relationship Id="rId33" Type="http://schemas.openxmlformats.org/officeDocument/2006/relationships/image" Target="../media/image492.svg"/><Relationship Id="rId38" Type="http://schemas.openxmlformats.org/officeDocument/2006/relationships/image" Target="../media/image497.png"/><Relationship Id="rId59" Type="http://schemas.openxmlformats.org/officeDocument/2006/relationships/image" Target="../media/image518.svg"/><Relationship Id="rId103" Type="http://schemas.openxmlformats.org/officeDocument/2006/relationships/image" Target="../media/image562.svg"/><Relationship Id="rId108" Type="http://schemas.openxmlformats.org/officeDocument/2006/relationships/image" Target="../media/image567.png"/><Relationship Id="rId124" Type="http://schemas.openxmlformats.org/officeDocument/2006/relationships/image" Target="../media/image583.png"/><Relationship Id="rId129" Type="http://schemas.openxmlformats.org/officeDocument/2006/relationships/image" Target="../media/image588.svg"/><Relationship Id="rId54" Type="http://schemas.openxmlformats.org/officeDocument/2006/relationships/image" Target="../media/image513.png"/><Relationship Id="rId70" Type="http://schemas.openxmlformats.org/officeDocument/2006/relationships/image" Target="../media/image529.png"/><Relationship Id="rId75" Type="http://schemas.openxmlformats.org/officeDocument/2006/relationships/image" Target="../media/image534.svg"/><Relationship Id="rId91" Type="http://schemas.openxmlformats.org/officeDocument/2006/relationships/image" Target="../media/image550.svg"/><Relationship Id="rId96" Type="http://schemas.openxmlformats.org/officeDocument/2006/relationships/image" Target="../media/image555.png"/><Relationship Id="rId140" Type="http://schemas.openxmlformats.org/officeDocument/2006/relationships/image" Target="../media/image59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65.png"/><Relationship Id="rId23" Type="http://schemas.openxmlformats.org/officeDocument/2006/relationships/image" Target="../media/image482.svg"/><Relationship Id="rId28" Type="http://schemas.openxmlformats.org/officeDocument/2006/relationships/image" Target="../media/image487.png"/><Relationship Id="rId49" Type="http://schemas.openxmlformats.org/officeDocument/2006/relationships/image" Target="../media/image508.svg"/><Relationship Id="rId114" Type="http://schemas.openxmlformats.org/officeDocument/2006/relationships/image" Target="../media/image573.png"/><Relationship Id="rId119" Type="http://schemas.openxmlformats.org/officeDocument/2006/relationships/image" Target="../media/image578.svg"/><Relationship Id="rId44" Type="http://schemas.openxmlformats.org/officeDocument/2006/relationships/image" Target="../media/image503.png"/><Relationship Id="rId60" Type="http://schemas.openxmlformats.org/officeDocument/2006/relationships/image" Target="../media/image519.png"/><Relationship Id="rId65" Type="http://schemas.openxmlformats.org/officeDocument/2006/relationships/image" Target="../media/image524.svg"/><Relationship Id="rId81" Type="http://schemas.openxmlformats.org/officeDocument/2006/relationships/image" Target="../media/image540.svg"/><Relationship Id="rId86" Type="http://schemas.openxmlformats.org/officeDocument/2006/relationships/image" Target="../media/image545.png"/><Relationship Id="rId130" Type="http://schemas.openxmlformats.org/officeDocument/2006/relationships/image" Target="../media/image589.png"/><Relationship Id="rId135" Type="http://schemas.openxmlformats.org/officeDocument/2006/relationships/image" Target="../media/image594.svg"/><Relationship Id="rId13" Type="http://schemas.openxmlformats.org/officeDocument/2006/relationships/image" Target="../media/image472.svg"/><Relationship Id="rId18" Type="http://schemas.openxmlformats.org/officeDocument/2006/relationships/image" Target="../media/image477.png"/><Relationship Id="rId39" Type="http://schemas.openxmlformats.org/officeDocument/2006/relationships/image" Target="../media/image498.svg"/><Relationship Id="rId109" Type="http://schemas.openxmlformats.org/officeDocument/2006/relationships/image" Target="../media/image568.svg"/><Relationship Id="rId34" Type="http://schemas.openxmlformats.org/officeDocument/2006/relationships/image" Target="../media/image493.png"/><Relationship Id="rId50" Type="http://schemas.openxmlformats.org/officeDocument/2006/relationships/image" Target="../media/image509.png"/><Relationship Id="rId55" Type="http://schemas.openxmlformats.org/officeDocument/2006/relationships/image" Target="../media/image514.svg"/><Relationship Id="rId76" Type="http://schemas.openxmlformats.org/officeDocument/2006/relationships/image" Target="../media/image535.png"/><Relationship Id="rId97" Type="http://schemas.openxmlformats.org/officeDocument/2006/relationships/image" Target="../media/image556.svg"/><Relationship Id="rId104" Type="http://schemas.openxmlformats.org/officeDocument/2006/relationships/image" Target="../media/image563.png"/><Relationship Id="rId120" Type="http://schemas.openxmlformats.org/officeDocument/2006/relationships/image" Target="../media/image579.png"/><Relationship Id="rId125" Type="http://schemas.openxmlformats.org/officeDocument/2006/relationships/image" Target="../media/image584.svg"/><Relationship Id="rId141" Type="http://schemas.openxmlformats.org/officeDocument/2006/relationships/image" Target="../media/image600.svg"/><Relationship Id="rId7" Type="http://schemas.openxmlformats.org/officeDocument/2006/relationships/image" Target="../media/image466.svg"/><Relationship Id="rId71" Type="http://schemas.openxmlformats.org/officeDocument/2006/relationships/image" Target="../media/image530.svg"/><Relationship Id="rId92" Type="http://schemas.openxmlformats.org/officeDocument/2006/relationships/image" Target="../media/image551.png"/><Relationship Id="rId2" Type="http://schemas.openxmlformats.org/officeDocument/2006/relationships/image" Target="../media/image461.png"/><Relationship Id="rId29" Type="http://schemas.openxmlformats.org/officeDocument/2006/relationships/image" Target="../media/image488.svg"/><Relationship Id="rId24" Type="http://schemas.openxmlformats.org/officeDocument/2006/relationships/image" Target="../media/image483.png"/><Relationship Id="rId40" Type="http://schemas.openxmlformats.org/officeDocument/2006/relationships/image" Target="../media/image499.png"/><Relationship Id="rId45" Type="http://schemas.openxmlformats.org/officeDocument/2006/relationships/image" Target="../media/image504.svg"/><Relationship Id="rId66" Type="http://schemas.openxmlformats.org/officeDocument/2006/relationships/image" Target="../media/image525.png"/><Relationship Id="rId87" Type="http://schemas.openxmlformats.org/officeDocument/2006/relationships/image" Target="../media/image546.svg"/><Relationship Id="rId110" Type="http://schemas.openxmlformats.org/officeDocument/2006/relationships/image" Target="../media/image569.png"/><Relationship Id="rId115" Type="http://schemas.openxmlformats.org/officeDocument/2006/relationships/image" Target="../media/image574.svg"/><Relationship Id="rId131" Type="http://schemas.openxmlformats.org/officeDocument/2006/relationships/image" Target="../media/image590.svg"/><Relationship Id="rId136" Type="http://schemas.openxmlformats.org/officeDocument/2006/relationships/image" Target="../media/image595.png"/><Relationship Id="rId61" Type="http://schemas.openxmlformats.org/officeDocument/2006/relationships/image" Target="../media/image520.svg"/><Relationship Id="rId82" Type="http://schemas.openxmlformats.org/officeDocument/2006/relationships/image" Target="../media/image541.png"/><Relationship Id="rId19" Type="http://schemas.openxmlformats.org/officeDocument/2006/relationships/image" Target="../media/image478.svg"/><Relationship Id="rId14" Type="http://schemas.openxmlformats.org/officeDocument/2006/relationships/image" Target="../media/image473.png"/><Relationship Id="rId30" Type="http://schemas.openxmlformats.org/officeDocument/2006/relationships/image" Target="../media/image489.png"/><Relationship Id="rId35" Type="http://schemas.openxmlformats.org/officeDocument/2006/relationships/image" Target="../media/image494.svg"/><Relationship Id="rId56" Type="http://schemas.openxmlformats.org/officeDocument/2006/relationships/image" Target="../media/image515.png"/><Relationship Id="rId77" Type="http://schemas.openxmlformats.org/officeDocument/2006/relationships/image" Target="../media/image536.svg"/><Relationship Id="rId100" Type="http://schemas.openxmlformats.org/officeDocument/2006/relationships/image" Target="../media/image559.png"/><Relationship Id="rId105" Type="http://schemas.openxmlformats.org/officeDocument/2006/relationships/image" Target="../media/image564.svg"/><Relationship Id="rId126" Type="http://schemas.openxmlformats.org/officeDocument/2006/relationships/image" Target="../media/image585.png"/><Relationship Id="rId8" Type="http://schemas.openxmlformats.org/officeDocument/2006/relationships/image" Target="../media/image467.png"/><Relationship Id="rId51" Type="http://schemas.openxmlformats.org/officeDocument/2006/relationships/image" Target="../media/image510.svg"/><Relationship Id="rId72" Type="http://schemas.openxmlformats.org/officeDocument/2006/relationships/image" Target="../media/image531.png"/><Relationship Id="rId93" Type="http://schemas.openxmlformats.org/officeDocument/2006/relationships/image" Target="../media/image552.svg"/><Relationship Id="rId98" Type="http://schemas.openxmlformats.org/officeDocument/2006/relationships/image" Target="../media/image557.png"/><Relationship Id="rId121" Type="http://schemas.openxmlformats.org/officeDocument/2006/relationships/image" Target="../media/image580.svg"/><Relationship Id="rId3" Type="http://schemas.openxmlformats.org/officeDocument/2006/relationships/image" Target="../media/image462.svg"/><Relationship Id="rId25" Type="http://schemas.openxmlformats.org/officeDocument/2006/relationships/image" Target="../media/image484.svg"/><Relationship Id="rId46" Type="http://schemas.openxmlformats.org/officeDocument/2006/relationships/image" Target="../media/image505.png"/><Relationship Id="rId67" Type="http://schemas.openxmlformats.org/officeDocument/2006/relationships/image" Target="../media/image526.svg"/><Relationship Id="rId116" Type="http://schemas.openxmlformats.org/officeDocument/2006/relationships/image" Target="../media/image575.png"/><Relationship Id="rId137" Type="http://schemas.openxmlformats.org/officeDocument/2006/relationships/image" Target="../media/image596.svg"/><Relationship Id="rId20" Type="http://schemas.openxmlformats.org/officeDocument/2006/relationships/image" Target="../media/image479.png"/><Relationship Id="rId41" Type="http://schemas.openxmlformats.org/officeDocument/2006/relationships/image" Target="../media/image500.svg"/><Relationship Id="rId62" Type="http://schemas.openxmlformats.org/officeDocument/2006/relationships/image" Target="../media/image521.png"/><Relationship Id="rId83" Type="http://schemas.openxmlformats.org/officeDocument/2006/relationships/image" Target="../media/image542.svg"/><Relationship Id="rId88" Type="http://schemas.openxmlformats.org/officeDocument/2006/relationships/image" Target="../media/image547.png"/><Relationship Id="rId111" Type="http://schemas.openxmlformats.org/officeDocument/2006/relationships/image" Target="../media/image570.svg"/><Relationship Id="rId132" Type="http://schemas.openxmlformats.org/officeDocument/2006/relationships/image" Target="../media/image591.png"/><Relationship Id="rId15" Type="http://schemas.openxmlformats.org/officeDocument/2006/relationships/image" Target="../media/image474.svg"/><Relationship Id="rId36" Type="http://schemas.openxmlformats.org/officeDocument/2006/relationships/image" Target="../media/image495.png"/><Relationship Id="rId57" Type="http://schemas.openxmlformats.org/officeDocument/2006/relationships/image" Target="../media/image516.svg"/><Relationship Id="rId106" Type="http://schemas.openxmlformats.org/officeDocument/2006/relationships/image" Target="../media/image565.png"/><Relationship Id="rId127" Type="http://schemas.openxmlformats.org/officeDocument/2006/relationships/image" Target="../media/image586.svg"/><Relationship Id="rId10" Type="http://schemas.openxmlformats.org/officeDocument/2006/relationships/image" Target="../media/image469.png"/><Relationship Id="rId31" Type="http://schemas.openxmlformats.org/officeDocument/2006/relationships/image" Target="../media/image490.svg"/><Relationship Id="rId52" Type="http://schemas.openxmlformats.org/officeDocument/2006/relationships/image" Target="../media/image511.png"/><Relationship Id="rId73" Type="http://schemas.openxmlformats.org/officeDocument/2006/relationships/image" Target="../media/image532.svg"/><Relationship Id="rId78" Type="http://schemas.openxmlformats.org/officeDocument/2006/relationships/image" Target="../media/image537.png"/><Relationship Id="rId94" Type="http://schemas.openxmlformats.org/officeDocument/2006/relationships/image" Target="../media/image553.png"/><Relationship Id="rId99" Type="http://schemas.openxmlformats.org/officeDocument/2006/relationships/image" Target="../media/image558.svg"/><Relationship Id="rId101" Type="http://schemas.openxmlformats.org/officeDocument/2006/relationships/image" Target="../media/image560.svg"/><Relationship Id="rId122" Type="http://schemas.openxmlformats.org/officeDocument/2006/relationships/image" Target="../media/image581.png"/><Relationship Id="rId4" Type="http://schemas.openxmlformats.org/officeDocument/2006/relationships/image" Target="../media/image463.png"/><Relationship Id="rId9" Type="http://schemas.openxmlformats.org/officeDocument/2006/relationships/image" Target="../media/image468.svg"/><Relationship Id="rId26" Type="http://schemas.openxmlformats.org/officeDocument/2006/relationships/image" Target="../media/image485.png"/><Relationship Id="rId47" Type="http://schemas.openxmlformats.org/officeDocument/2006/relationships/image" Target="../media/image506.svg"/><Relationship Id="rId68" Type="http://schemas.openxmlformats.org/officeDocument/2006/relationships/image" Target="../media/image527.png"/><Relationship Id="rId89" Type="http://schemas.openxmlformats.org/officeDocument/2006/relationships/image" Target="../media/image548.svg"/><Relationship Id="rId112" Type="http://schemas.openxmlformats.org/officeDocument/2006/relationships/image" Target="../media/image571.png"/><Relationship Id="rId133" Type="http://schemas.openxmlformats.org/officeDocument/2006/relationships/image" Target="../media/image592.svg"/><Relationship Id="rId16" Type="http://schemas.openxmlformats.org/officeDocument/2006/relationships/image" Target="../media/image475.png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6.svg"/><Relationship Id="rId21" Type="http://schemas.openxmlformats.org/officeDocument/2006/relationships/image" Target="../media/image620.svg"/><Relationship Id="rId42" Type="http://schemas.openxmlformats.org/officeDocument/2006/relationships/image" Target="../media/image641.png"/><Relationship Id="rId63" Type="http://schemas.openxmlformats.org/officeDocument/2006/relationships/image" Target="../media/image662.svg"/><Relationship Id="rId84" Type="http://schemas.openxmlformats.org/officeDocument/2006/relationships/image" Target="../media/image683.png"/><Relationship Id="rId138" Type="http://schemas.openxmlformats.org/officeDocument/2006/relationships/image" Target="../media/image737.png"/><Relationship Id="rId107" Type="http://schemas.openxmlformats.org/officeDocument/2006/relationships/image" Target="../media/image706.svg"/><Relationship Id="rId11" Type="http://schemas.openxmlformats.org/officeDocument/2006/relationships/image" Target="../media/image610.svg"/><Relationship Id="rId32" Type="http://schemas.openxmlformats.org/officeDocument/2006/relationships/image" Target="../media/image631.png"/><Relationship Id="rId37" Type="http://schemas.openxmlformats.org/officeDocument/2006/relationships/image" Target="../media/image636.svg"/><Relationship Id="rId53" Type="http://schemas.openxmlformats.org/officeDocument/2006/relationships/image" Target="../media/image652.svg"/><Relationship Id="rId58" Type="http://schemas.openxmlformats.org/officeDocument/2006/relationships/image" Target="../media/image657.png"/><Relationship Id="rId74" Type="http://schemas.openxmlformats.org/officeDocument/2006/relationships/image" Target="../media/image673.png"/><Relationship Id="rId79" Type="http://schemas.openxmlformats.org/officeDocument/2006/relationships/image" Target="../media/image678.svg"/><Relationship Id="rId102" Type="http://schemas.openxmlformats.org/officeDocument/2006/relationships/image" Target="../media/image701.png"/><Relationship Id="rId123" Type="http://schemas.openxmlformats.org/officeDocument/2006/relationships/image" Target="../media/image722.svg"/><Relationship Id="rId128" Type="http://schemas.openxmlformats.org/officeDocument/2006/relationships/image" Target="../media/image727.png"/><Relationship Id="rId5" Type="http://schemas.openxmlformats.org/officeDocument/2006/relationships/image" Target="../media/image604.svg"/><Relationship Id="rId90" Type="http://schemas.openxmlformats.org/officeDocument/2006/relationships/image" Target="../media/image689.png"/><Relationship Id="rId95" Type="http://schemas.openxmlformats.org/officeDocument/2006/relationships/image" Target="../media/image694.svg"/><Relationship Id="rId22" Type="http://schemas.openxmlformats.org/officeDocument/2006/relationships/image" Target="../media/image621.png"/><Relationship Id="rId27" Type="http://schemas.openxmlformats.org/officeDocument/2006/relationships/image" Target="../media/image626.svg"/><Relationship Id="rId43" Type="http://schemas.openxmlformats.org/officeDocument/2006/relationships/image" Target="../media/image642.svg"/><Relationship Id="rId48" Type="http://schemas.openxmlformats.org/officeDocument/2006/relationships/image" Target="../media/image647.png"/><Relationship Id="rId64" Type="http://schemas.openxmlformats.org/officeDocument/2006/relationships/image" Target="../media/image663.png"/><Relationship Id="rId69" Type="http://schemas.openxmlformats.org/officeDocument/2006/relationships/image" Target="../media/image668.svg"/><Relationship Id="rId113" Type="http://schemas.openxmlformats.org/officeDocument/2006/relationships/image" Target="../media/image712.svg"/><Relationship Id="rId118" Type="http://schemas.openxmlformats.org/officeDocument/2006/relationships/image" Target="../media/image717.png"/><Relationship Id="rId134" Type="http://schemas.openxmlformats.org/officeDocument/2006/relationships/image" Target="../media/image733.png"/><Relationship Id="rId139" Type="http://schemas.openxmlformats.org/officeDocument/2006/relationships/image" Target="../media/image738.svg"/><Relationship Id="rId80" Type="http://schemas.openxmlformats.org/officeDocument/2006/relationships/image" Target="../media/image679.png"/><Relationship Id="rId85" Type="http://schemas.openxmlformats.org/officeDocument/2006/relationships/image" Target="../media/image684.svg"/><Relationship Id="rId12" Type="http://schemas.openxmlformats.org/officeDocument/2006/relationships/image" Target="../media/image611.png"/><Relationship Id="rId17" Type="http://schemas.openxmlformats.org/officeDocument/2006/relationships/image" Target="../media/image616.svg"/><Relationship Id="rId33" Type="http://schemas.openxmlformats.org/officeDocument/2006/relationships/image" Target="../media/image632.svg"/><Relationship Id="rId38" Type="http://schemas.openxmlformats.org/officeDocument/2006/relationships/image" Target="../media/image637.png"/><Relationship Id="rId59" Type="http://schemas.openxmlformats.org/officeDocument/2006/relationships/image" Target="../media/image658.svg"/><Relationship Id="rId103" Type="http://schemas.openxmlformats.org/officeDocument/2006/relationships/image" Target="../media/image702.svg"/><Relationship Id="rId108" Type="http://schemas.openxmlformats.org/officeDocument/2006/relationships/image" Target="../media/image707.png"/><Relationship Id="rId124" Type="http://schemas.openxmlformats.org/officeDocument/2006/relationships/image" Target="../media/image723.png"/><Relationship Id="rId129" Type="http://schemas.openxmlformats.org/officeDocument/2006/relationships/image" Target="../media/image728.svg"/><Relationship Id="rId54" Type="http://schemas.openxmlformats.org/officeDocument/2006/relationships/image" Target="../media/image653.png"/><Relationship Id="rId70" Type="http://schemas.openxmlformats.org/officeDocument/2006/relationships/image" Target="../media/image669.png"/><Relationship Id="rId75" Type="http://schemas.openxmlformats.org/officeDocument/2006/relationships/image" Target="../media/image674.svg"/><Relationship Id="rId91" Type="http://schemas.openxmlformats.org/officeDocument/2006/relationships/image" Target="../media/image690.svg"/><Relationship Id="rId96" Type="http://schemas.openxmlformats.org/officeDocument/2006/relationships/image" Target="../media/image695.png"/><Relationship Id="rId140" Type="http://schemas.openxmlformats.org/officeDocument/2006/relationships/image" Target="../media/image73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05.png"/><Relationship Id="rId23" Type="http://schemas.openxmlformats.org/officeDocument/2006/relationships/image" Target="../media/image622.svg"/><Relationship Id="rId28" Type="http://schemas.openxmlformats.org/officeDocument/2006/relationships/image" Target="../media/image627.png"/><Relationship Id="rId49" Type="http://schemas.openxmlformats.org/officeDocument/2006/relationships/image" Target="../media/image648.svg"/><Relationship Id="rId114" Type="http://schemas.openxmlformats.org/officeDocument/2006/relationships/image" Target="../media/image713.png"/><Relationship Id="rId119" Type="http://schemas.openxmlformats.org/officeDocument/2006/relationships/image" Target="../media/image718.svg"/><Relationship Id="rId44" Type="http://schemas.openxmlformats.org/officeDocument/2006/relationships/image" Target="../media/image643.png"/><Relationship Id="rId60" Type="http://schemas.openxmlformats.org/officeDocument/2006/relationships/image" Target="../media/image659.png"/><Relationship Id="rId65" Type="http://schemas.openxmlformats.org/officeDocument/2006/relationships/image" Target="../media/image664.svg"/><Relationship Id="rId81" Type="http://schemas.openxmlformats.org/officeDocument/2006/relationships/image" Target="../media/image680.svg"/><Relationship Id="rId86" Type="http://schemas.openxmlformats.org/officeDocument/2006/relationships/image" Target="../media/image685.png"/><Relationship Id="rId130" Type="http://schemas.openxmlformats.org/officeDocument/2006/relationships/image" Target="../media/image729.png"/><Relationship Id="rId135" Type="http://schemas.openxmlformats.org/officeDocument/2006/relationships/image" Target="../media/image734.svg"/><Relationship Id="rId13" Type="http://schemas.openxmlformats.org/officeDocument/2006/relationships/image" Target="../media/image612.svg"/><Relationship Id="rId18" Type="http://schemas.openxmlformats.org/officeDocument/2006/relationships/image" Target="../media/image617.png"/><Relationship Id="rId39" Type="http://schemas.openxmlformats.org/officeDocument/2006/relationships/image" Target="../media/image638.svg"/><Relationship Id="rId109" Type="http://schemas.openxmlformats.org/officeDocument/2006/relationships/image" Target="../media/image708.svg"/><Relationship Id="rId34" Type="http://schemas.openxmlformats.org/officeDocument/2006/relationships/image" Target="../media/image633.png"/><Relationship Id="rId50" Type="http://schemas.openxmlformats.org/officeDocument/2006/relationships/image" Target="../media/image649.png"/><Relationship Id="rId55" Type="http://schemas.openxmlformats.org/officeDocument/2006/relationships/image" Target="../media/image654.svg"/><Relationship Id="rId76" Type="http://schemas.openxmlformats.org/officeDocument/2006/relationships/image" Target="../media/image675.png"/><Relationship Id="rId97" Type="http://schemas.openxmlformats.org/officeDocument/2006/relationships/image" Target="../media/image696.svg"/><Relationship Id="rId104" Type="http://schemas.openxmlformats.org/officeDocument/2006/relationships/image" Target="../media/image703.png"/><Relationship Id="rId120" Type="http://schemas.openxmlformats.org/officeDocument/2006/relationships/image" Target="../media/image719.png"/><Relationship Id="rId125" Type="http://schemas.openxmlformats.org/officeDocument/2006/relationships/image" Target="../media/image724.svg"/><Relationship Id="rId141" Type="http://schemas.openxmlformats.org/officeDocument/2006/relationships/image" Target="../media/image740.svg"/><Relationship Id="rId7" Type="http://schemas.openxmlformats.org/officeDocument/2006/relationships/image" Target="../media/image606.svg"/><Relationship Id="rId71" Type="http://schemas.openxmlformats.org/officeDocument/2006/relationships/image" Target="../media/image670.svg"/><Relationship Id="rId92" Type="http://schemas.openxmlformats.org/officeDocument/2006/relationships/image" Target="../media/image691.png"/><Relationship Id="rId2" Type="http://schemas.openxmlformats.org/officeDocument/2006/relationships/image" Target="../media/image601.png"/><Relationship Id="rId29" Type="http://schemas.openxmlformats.org/officeDocument/2006/relationships/image" Target="../media/image628.svg"/><Relationship Id="rId24" Type="http://schemas.openxmlformats.org/officeDocument/2006/relationships/image" Target="../media/image623.png"/><Relationship Id="rId40" Type="http://schemas.openxmlformats.org/officeDocument/2006/relationships/image" Target="../media/image639.png"/><Relationship Id="rId45" Type="http://schemas.openxmlformats.org/officeDocument/2006/relationships/image" Target="../media/image644.svg"/><Relationship Id="rId66" Type="http://schemas.openxmlformats.org/officeDocument/2006/relationships/image" Target="../media/image665.png"/><Relationship Id="rId87" Type="http://schemas.openxmlformats.org/officeDocument/2006/relationships/image" Target="../media/image686.svg"/><Relationship Id="rId110" Type="http://schemas.openxmlformats.org/officeDocument/2006/relationships/image" Target="../media/image709.png"/><Relationship Id="rId115" Type="http://schemas.openxmlformats.org/officeDocument/2006/relationships/image" Target="../media/image714.svg"/><Relationship Id="rId131" Type="http://schemas.openxmlformats.org/officeDocument/2006/relationships/image" Target="../media/image730.svg"/><Relationship Id="rId136" Type="http://schemas.openxmlformats.org/officeDocument/2006/relationships/image" Target="../media/image735.png"/><Relationship Id="rId61" Type="http://schemas.openxmlformats.org/officeDocument/2006/relationships/image" Target="../media/image660.svg"/><Relationship Id="rId82" Type="http://schemas.openxmlformats.org/officeDocument/2006/relationships/image" Target="../media/image681.png"/><Relationship Id="rId19" Type="http://schemas.openxmlformats.org/officeDocument/2006/relationships/image" Target="../media/image618.svg"/><Relationship Id="rId14" Type="http://schemas.openxmlformats.org/officeDocument/2006/relationships/image" Target="../media/image613.png"/><Relationship Id="rId30" Type="http://schemas.openxmlformats.org/officeDocument/2006/relationships/image" Target="../media/image629.png"/><Relationship Id="rId35" Type="http://schemas.openxmlformats.org/officeDocument/2006/relationships/image" Target="../media/image634.svg"/><Relationship Id="rId56" Type="http://schemas.openxmlformats.org/officeDocument/2006/relationships/image" Target="../media/image655.png"/><Relationship Id="rId77" Type="http://schemas.openxmlformats.org/officeDocument/2006/relationships/image" Target="../media/image676.svg"/><Relationship Id="rId100" Type="http://schemas.openxmlformats.org/officeDocument/2006/relationships/image" Target="../media/image699.png"/><Relationship Id="rId105" Type="http://schemas.openxmlformats.org/officeDocument/2006/relationships/image" Target="../media/image704.svg"/><Relationship Id="rId126" Type="http://schemas.openxmlformats.org/officeDocument/2006/relationships/image" Target="../media/image725.png"/><Relationship Id="rId8" Type="http://schemas.openxmlformats.org/officeDocument/2006/relationships/image" Target="../media/image607.png"/><Relationship Id="rId51" Type="http://schemas.openxmlformats.org/officeDocument/2006/relationships/image" Target="../media/image650.svg"/><Relationship Id="rId72" Type="http://schemas.openxmlformats.org/officeDocument/2006/relationships/image" Target="../media/image671.png"/><Relationship Id="rId93" Type="http://schemas.openxmlformats.org/officeDocument/2006/relationships/image" Target="../media/image692.svg"/><Relationship Id="rId98" Type="http://schemas.openxmlformats.org/officeDocument/2006/relationships/image" Target="../media/image697.png"/><Relationship Id="rId121" Type="http://schemas.openxmlformats.org/officeDocument/2006/relationships/image" Target="../media/image720.svg"/><Relationship Id="rId3" Type="http://schemas.openxmlformats.org/officeDocument/2006/relationships/image" Target="../media/image602.svg"/><Relationship Id="rId25" Type="http://schemas.openxmlformats.org/officeDocument/2006/relationships/image" Target="../media/image624.svg"/><Relationship Id="rId46" Type="http://schemas.openxmlformats.org/officeDocument/2006/relationships/image" Target="../media/image645.png"/><Relationship Id="rId67" Type="http://schemas.openxmlformats.org/officeDocument/2006/relationships/image" Target="../media/image666.svg"/><Relationship Id="rId116" Type="http://schemas.openxmlformats.org/officeDocument/2006/relationships/image" Target="../media/image715.png"/><Relationship Id="rId137" Type="http://schemas.openxmlformats.org/officeDocument/2006/relationships/image" Target="../media/image736.svg"/><Relationship Id="rId20" Type="http://schemas.openxmlformats.org/officeDocument/2006/relationships/image" Target="../media/image619.png"/><Relationship Id="rId41" Type="http://schemas.openxmlformats.org/officeDocument/2006/relationships/image" Target="../media/image640.svg"/><Relationship Id="rId62" Type="http://schemas.openxmlformats.org/officeDocument/2006/relationships/image" Target="../media/image661.png"/><Relationship Id="rId83" Type="http://schemas.openxmlformats.org/officeDocument/2006/relationships/image" Target="../media/image682.svg"/><Relationship Id="rId88" Type="http://schemas.openxmlformats.org/officeDocument/2006/relationships/image" Target="../media/image687.png"/><Relationship Id="rId111" Type="http://schemas.openxmlformats.org/officeDocument/2006/relationships/image" Target="../media/image710.svg"/><Relationship Id="rId132" Type="http://schemas.openxmlformats.org/officeDocument/2006/relationships/image" Target="../media/image731.png"/><Relationship Id="rId15" Type="http://schemas.openxmlformats.org/officeDocument/2006/relationships/image" Target="../media/image614.svg"/><Relationship Id="rId36" Type="http://schemas.openxmlformats.org/officeDocument/2006/relationships/image" Target="../media/image635.png"/><Relationship Id="rId57" Type="http://schemas.openxmlformats.org/officeDocument/2006/relationships/image" Target="../media/image656.svg"/><Relationship Id="rId106" Type="http://schemas.openxmlformats.org/officeDocument/2006/relationships/image" Target="../media/image705.png"/><Relationship Id="rId127" Type="http://schemas.openxmlformats.org/officeDocument/2006/relationships/image" Target="../media/image726.svg"/><Relationship Id="rId10" Type="http://schemas.openxmlformats.org/officeDocument/2006/relationships/image" Target="../media/image609.png"/><Relationship Id="rId31" Type="http://schemas.openxmlformats.org/officeDocument/2006/relationships/image" Target="../media/image630.svg"/><Relationship Id="rId52" Type="http://schemas.openxmlformats.org/officeDocument/2006/relationships/image" Target="../media/image651.png"/><Relationship Id="rId73" Type="http://schemas.openxmlformats.org/officeDocument/2006/relationships/image" Target="../media/image672.svg"/><Relationship Id="rId78" Type="http://schemas.openxmlformats.org/officeDocument/2006/relationships/image" Target="../media/image677.png"/><Relationship Id="rId94" Type="http://schemas.openxmlformats.org/officeDocument/2006/relationships/image" Target="../media/image693.png"/><Relationship Id="rId99" Type="http://schemas.openxmlformats.org/officeDocument/2006/relationships/image" Target="../media/image698.svg"/><Relationship Id="rId101" Type="http://schemas.openxmlformats.org/officeDocument/2006/relationships/image" Target="../media/image700.svg"/><Relationship Id="rId122" Type="http://schemas.openxmlformats.org/officeDocument/2006/relationships/image" Target="../media/image721.png"/><Relationship Id="rId4" Type="http://schemas.openxmlformats.org/officeDocument/2006/relationships/image" Target="../media/image603.png"/><Relationship Id="rId9" Type="http://schemas.openxmlformats.org/officeDocument/2006/relationships/image" Target="../media/image608.svg"/><Relationship Id="rId26" Type="http://schemas.openxmlformats.org/officeDocument/2006/relationships/image" Target="../media/image625.png"/><Relationship Id="rId47" Type="http://schemas.openxmlformats.org/officeDocument/2006/relationships/image" Target="../media/image646.svg"/><Relationship Id="rId68" Type="http://schemas.openxmlformats.org/officeDocument/2006/relationships/image" Target="../media/image667.png"/><Relationship Id="rId89" Type="http://schemas.openxmlformats.org/officeDocument/2006/relationships/image" Target="../media/image688.svg"/><Relationship Id="rId112" Type="http://schemas.openxmlformats.org/officeDocument/2006/relationships/image" Target="../media/image711.png"/><Relationship Id="rId133" Type="http://schemas.openxmlformats.org/officeDocument/2006/relationships/image" Target="../media/image732.svg"/><Relationship Id="rId16" Type="http://schemas.openxmlformats.org/officeDocument/2006/relationships/image" Target="../media/image6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DEB2B35D-25FF-47CF-98D2-36E99A4785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0719" y="3668168"/>
            <a:ext cx="4336327" cy="830997"/>
          </a:xfrm>
        </p:spPr>
        <p:txBody>
          <a:bodyPr/>
          <a:lstStyle/>
          <a:p>
            <a:r>
              <a:rPr lang="en-US" sz="6000" dirty="0">
                <a:solidFill>
                  <a:schemeClr val="accent2"/>
                </a:solidFill>
              </a:rPr>
              <a:t>MAIN KIT</a:t>
            </a:r>
            <a:endParaRPr lang="ru-RU" sz="6000" dirty="0">
              <a:solidFill>
                <a:schemeClr val="accent2"/>
              </a:solidFill>
            </a:endParaRPr>
          </a:p>
        </p:txBody>
      </p:sp>
      <p:grpSp>
        <p:nvGrpSpPr>
          <p:cNvPr id="19" name="Рисунок 5">
            <a:extLst>
              <a:ext uri="{FF2B5EF4-FFF2-40B4-BE49-F238E27FC236}">
                <a16:creationId xmlns:a16="http://schemas.microsoft.com/office/drawing/2014/main" id="{11AB48A9-6F89-4097-9137-74B01A14F74B}"/>
              </a:ext>
            </a:extLst>
          </p:cNvPr>
          <p:cNvGrpSpPr/>
          <p:nvPr/>
        </p:nvGrpSpPr>
        <p:grpSpPr>
          <a:xfrm>
            <a:off x="556877" y="2391647"/>
            <a:ext cx="4085577" cy="1037353"/>
            <a:chOff x="10968376" y="434754"/>
            <a:chExt cx="825305" cy="209550"/>
          </a:xfrm>
          <a:solidFill>
            <a:schemeClr val="bg1"/>
          </a:solidFill>
        </p:grpSpPr>
        <p:sp>
          <p:nvSpPr>
            <p:cNvPr id="21" name="Полилиния 5">
              <a:extLst>
                <a:ext uri="{FF2B5EF4-FFF2-40B4-BE49-F238E27FC236}">
                  <a16:creationId xmlns:a16="http://schemas.microsoft.com/office/drawing/2014/main" id="{54CA7340-A8AE-444B-908C-2287401473C9}"/>
                </a:ext>
              </a:extLst>
            </p:cNvPr>
            <p:cNvSpPr/>
            <p:nvPr/>
          </p:nvSpPr>
          <p:spPr>
            <a:xfrm>
              <a:off x="11332268" y="509467"/>
              <a:ext cx="88656" cy="132984"/>
            </a:xfrm>
            <a:custGeom>
              <a:avLst/>
              <a:gdLst>
                <a:gd name="connsiteX0" fmla="*/ 26677 w 88655"/>
                <a:gd name="connsiteY0" fmla="*/ 35301 h 132983"/>
                <a:gd name="connsiteX1" fmla="*/ 44892 w 88655"/>
                <a:gd name="connsiteY1" fmla="*/ 21197 h 132983"/>
                <a:gd name="connsiteX2" fmla="*/ 70763 w 88655"/>
                <a:gd name="connsiteY2" fmla="*/ 33447 h 132983"/>
                <a:gd name="connsiteX3" fmla="*/ 79387 w 88655"/>
                <a:gd name="connsiteY3" fmla="*/ 21358 h 132983"/>
                <a:gd name="connsiteX4" fmla="*/ 83014 w 88655"/>
                <a:gd name="connsiteY4" fmla="*/ 16119 h 132983"/>
                <a:gd name="connsiteX5" fmla="*/ 43119 w 88655"/>
                <a:gd name="connsiteY5" fmla="*/ 0 h 132983"/>
                <a:gd name="connsiteX6" fmla="*/ 2982 w 88655"/>
                <a:gd name="connsiteY6" fmla="*/ 35623 h 132983"/>
                <a:gd name="connsiteX7" fmla="*/ 65122 w 88655"/>
                <a:gd name="connsiteY7" fmla="*/ 96957 h 132983"/>
                <a:gd name="connsiteX8" fmla="*/ 45295 w 88655"/>
                <a:gd name="connsiteY8" fmla="*/ 112109 h 132983"/>
                <a:gd name="connsiteX9" fmla="*/ 12895 w 88655"/>
                <a:gd name="connsiteY9" fmla="*/ 97441 h 132983"/>
                <a:gd name="connsiteX10" fmla="*/ 0 w 88655"/>
                <a:gd name="connsiteY10" fmla="*/ 112835 h 132983"/>
                <a:gd name="connsiteX11" fmla="*/ 44167 w 88655"/>
                <a:gd name="connsiteY11" fmla="*/ 133064 h 132983"/>
                <a:gd name="connsiteX12" fmla="*/ 88817 w 88655"/>
                <a:gd name="connsiteY12" fmla="*/ 96474 h 132983"/>
                <a:gd name="connsiteX13" fmla="*/ 26677 w 88655"/>
                <a:gd name="connsiteY13" fmla="*/ 35301 h 13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655" h="132983">
                  <a:moveTo>
                    <a:pt x="26677" y="35301"/>
                  </a:moveTo>
                  <a:cubicBezTo>
                    <a:pt x="26677" y="26677"/>
                    <a:pt x="33528" y="21197"/>
                    <a:pt x="44892" y="21197"/>
                  </a:cubicBezTo>
                  <a:cubicBezTo>
                    <a:pt x="55208" y="21197"/>
                    <a:pt x="64396" y="27403"/>
                    <a:pt x="70763" y="33447"/>
                  </a:cubicBezTo>
                  <a:lnTo>
                    <a:pt x="79387" y="21358"/>
                  </a:lnTo>
                  <a:lnTo>
                    <a:pt x="83014" y="16119"/>
                  </a:lnTo>
                  <a:cubicBezTo>
                    <a:pt x="83014" y="16119"/>
                    <a:pt x="65605" y="0"/>
                    <a:pt x="43119" y="0"/>
                  </a:cubicBezTo>
                  <a:cubicBezTo>
                    <a:pt x="18134" y="0"/>
                    <a:pt x="2982" y="16200"/>
                    <a:pt x="2982" y="35623"/>
                  </a:cubicBezTo>
                  <a:cubicBezTo>
                    <a:pt x="2982" y="77775"/>
                    <a:pt x="65122" y="71489"/>
                    <a:pt x="65122" y="96957"/>
                  </a:cubicBezTo>
                  <a:cubicBezTo>
                    <a:pt x="65122" y="106790"/>
                    <a:pt x="56176" y="112109"/>
                    <a:pt x="45295" y="112109"/>
                  </a:cubicBezTo>
                  <a:cubicBezTo>
                    <a:pt x="35221" y="112109"/>
                    <a:pt x="22406" y="105984"/>
                    <a:pt x="12895" y="97441"/>
                  </a:cubicBezTo>
                  <a:lnTo>
                    <a:pt x="0" y="112835"/>
                  </a:lnTo>
                  <a:cubicBezTo>
                    <a:pt x="12492" y="126214"/>
                    <a:pt x="27806" y="133064"/>
                    <a:pt x="44167" y="133064"/>
                  </a:cubicBezTo>
                  <a:cubicBezTo>
                    <a:pt x="68426" y="133064"/>
                    <a:pt x="88817" y="120088"/>
                    <a:pt x="88817" y="96474"/>
                  </a:cubicBezTo>
                  <a:cubicBezTo>
                    <a:pt x="88736" y="53758"/>
                    <a:pt x="26677" y="62059"/>
                    <a:pt x="26677" y="35301"/>
                  </a:cubicBezTo>
                  <a:close/>
                </a:path>
              </a:pathLst>
            </a:custGeom>
            <a:grpFill/>
            <a:ln w="8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6">
              <a:extLst>
                <a:ext uri="{FF2B5EF4-FFF2-40B4-BE49-F238E27FC236}">
                  <a16:creationId xmlns:a16="http://schemas.microsoft.com/office/drawing/2014/main" id="{B26367E2-A9B4-48FF-B947-5C45C00520F7}"/>
                </a:ext>
              </a:extLst>
            </p:cNvPr>
            <p:cNvSpPr/>
            <p:nvPr/>
          </p:nvSpPr>
          <p:spPr>
            <a:xfrm>
              <a:off x="11448729" y="511159"/>
              <a:ext cx="22567" cy="129760"/>
            </a:xfrm>
            <a:custGeom>
              <a:avLst/>
              <a:gdLst>
                <a:gd name="connsiteX0" fmla="*/ 0 w 22566"/>
                <a:gd name="connsiteY0" fmla="*/ 0 h 129759"/>
                <a:gd name="connsiteX1" fmla="*/ 22728 w 22566"/>
                <a:gd name="connsiteY1" fmla="*/ 0 h 129759"/>
                <a:gd name="connsiteX2" fmla="*/ 22728 w 22566"/>
                <a:gd name="connsiteY2" fmla="*/ 129840 h 129759"/>
                <a:gd name="connsiteX3" fmla="*/ 0 w 22566"/>
                <a:gd name="connsiteY3" fmla="*/ 129840 h 12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66" h="129759">
                  <a:moveTo>
                    <a:pt x="0" y="0"/>
                  </a:moveTo>
                  <a:lnTo>
                    <a:pt x="22728" y="0"/>
                  </a:lnTo>
                  <a:lnTo>
                    <a:pt x="22728" y="129840"/>
                  </a:lnTo>
                  <a:lnTo>
                    <a:pt x="0" y="129840"/>
                  </a:lnTo>
                  <a:close/>
                </a:path>
              </a:pathLst>
            </a:custGeom>
            <a:grpFill/>
            <a:ln w="8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7">
              <a:extLst>
                <a:ext uri="{FF2B5EF4-FFF2-40B4-BE49-F238E27FC236}">
                  <a16:creationId xmlns:a16="http://schemas.microsoft.com/office/drawing/2014/main" id="{5F25F161-D40E-472A-9E14-900F47B0BECF}"/>
                </a:ext>
              </a:extLst>
            </p:cNvPr>
            <p:cNvSpPr/>
            <p:nvPr/>
          </p:nvSpPr>
          <p:spPr>
            <a:xfrm>
              <a:off x="11246675" y="435560"/>
              <a:ext cx="41910" cy="46746"/>
            </a:xfrm>
            <a:custGeom>
              <a:avLst/>
              <a:gdLst>
                <a:gd name="connsiteX0" fmla="*/ 42635 w 41910"/>
                <a:gd name="connsiteY0" fmla="*/ 14185 h 46745"/>
                <a:gd name="connsiteX1" fmla="*/ 26436 w 41910"/>
                <a:gd name="connsiteY1" fmla="*/ 0 h 46745"/>
                <a:gd name="connsiteX2" fmla="*/ 0 w 41910"/>
                <a:gd name="connsiteY2" fmla="*/ 32722 h 46745"/>
                <a:gd name="connsiteX3" fmla="*/ 16200 w 41910"/>
                <a:gd name="connsiteY3" fmla="*/ 46907 h 4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" h="46745">
                  <a:moveTo>
                    <a:pt x="42635" y="14185"/>
                  </a:moveTo>
                  <a:lnTo>
                    <a:pt x="26436" y="0"/>
                  </a:lnTo>
                  <a:lnTo>
                    <a:pt x="0" y="32722"/>
                  </a:lnTo>
                  <a:lnTo>
                    <a:pt x="16200" y="46907"/>
                  </a:lnTo>
                  <a:close/>
                </a:path>
              </a:pathLst>
            </a:custGeom>
            <a:grpFill/>
            <a:ln w="8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8">
              <a:extLst>
                <a:ext uri="{FF2B5EF4-FFF2-40B4-BE49-F238E27FC236}">
                  <a16:creationId xmlns:a16="http://schemas.microsoft.com/office/drawing/2014/main" id="{3773DE7F-5521-43CA-A589-7DAD35738648}"/>
                </a:ext>
              </a:extLst>
            </p:cNvPr>
            <p:cNvSpPr/>
            <p:nvPr/>
          </p:nvSpPr>
          <p:spPr>
            <a:xfrm>
              <a:off x="11088464" y="511159"/>
              <a:ext cx="105581" cy="129760"/>
            </a:xfrm>
            <a:custGeom>
              <a:avLst/>
              <a:gdLst>
                <a:gd name="connsiteX0" fmla="*/ 90912 w 105581"/>
                <a:gd name="connsiteY0" fmla="*/ 41668 h 129759"/>
                <a:gd name="connsiteX1" fmla="*/ 40943 w 105581"/>
                <a:gd name="connsiteY1" fmla="*/ 0 h 129759"/>
                <a:gd name="connsiteX2" fmla="*/ 22728 w 105581"/>
                <a:gd name="connsiteY2" fmla="*/ 0 h 129759"/>
                <a:gd name="connsiteX3" fmla="*/ 22728 w 105581"/>
                <a:gd name="connsiteY3" fmla="*/ 0 h 129759"/>
                <a:gd name="connsiteX4" fmla="*/ 0 w 105581"/>
                <a:gd name="connsiteY4" fmla="*/ 0 h 129759"/>
                <a:gd name="connsiteX5" fmla="*/ 0 w 105581"/>
                <a:gd name="connsiteY5" fmla="*/ 129840 h 129759"/>
                <a:gd name="connsiteX6" fmla="*/ 22728 w 105581"/>
                <a:gd name="connsiteY6" fmla="*/ 129840 h 129759"/>
                <a:gd name="connsiteX7" fmla="*/ 22728 w 105581"/>
                <a:gd name="connsiteY7" fmla="*/ 83659 h 129759"/>
                <a:gd name="connsiteX8" fmla="*/ 42555 w 105581"/>
                <a:gd name="connsiteY8" fmla="*/ 83578 h 129759"/>
                <a:gd name="connsiteX9" fmla="*/ 78098 w 105581"/>
                <a:gd name="connsiteY9" fmla="*/ 129760 h 129759"/>
                <a:gd name="connsiteX10" fmla="*/ 106226 w 105581"/>
                <a:gd name="connsiteY10" fmla="*/ 129760 h 129759"/>
                <a:gd name="connsiteX11" fmla="*/ 66975 w 105581"/>
                <a:gd name="connsiteY11" fmla="*/ 78823 h 129759"/>
                <a:gd name="connsiteX12" fmla="*/ 90912 w 105581"/>
                <a:gd name="connsiteY12" fmla="*/ 41668 h 129759"/>
                <a:gd name="connsiteX13" fmla="*/ 42958 w 105581"/>
                <a:gd name="connsiteY13" fmla="*/ 62381 h 129759"/>
                <a:gd name="connsiteX14" fmla="*/ 22728 w 105581"/>
                <a:gd name="connsiteY14" fmla="*/ 62381 h 129759"/>
                <a:gd name="connsiteX15" fmla="*/ 22728 w 105581"/>
                <a:gd name="connsiteY15" fmla="*/ 21519 h 129759"/>
                <a:gd name="connsiteX16" fmla="*/ 42958 w 105581"/>
                <a:gd name="connsiteY16" fmla="*/ 21519 h 129759"/>
                <a:gd name="connsiteX17" fmla="*/ 66734 w 105581"/>
                <a:gd name="connsiteY17" fmla="*/ 41749 h 129759"/>
                <a:gd name="connsiteX18" fmla="*/ 42958 w 105581"/>
                <a:gd name="connsiteY18" fmla="*/ 62381 h 12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81" h="129759">
                  <a:moveTo>
                    <a:pt x="90912" y="41668"/>
                  </a:moveTo>
                  <a:cubicBezTo>
                    <a:pt x="90912" y="20471"/>
                    <a:pt x="78823" y="0"/>
                    <a:pt x="40943" y="0"/>
                  </a:cubicBezTo>
                  <a:cubicBezTo>
                    <a:pt x="40379" y="0"/>
                    <a:pt x="29498" y="0"/>
                    <a:pt x="22728" y="0"/>
                  </a:cubicBezTo>
                  <a:lnTo>
                    <a:pt x="22728" y="0"/>
                  </a:lnTo>
                  <a:lnTo>
                    <a:pt x="0" y="0"/>
                  </a:lnTo>
                  <a:lnTo>
                    <a:pt x="0" y="129840"/>
                  </a:lnTo>
                  <a:lnTo>
                    <a:pt x="22728" y="129840"/>
                  </a:lnTo>
                  <a:lnTo>
                    <a:pt x="22728" y="83659"/>
                  </a:lnTo>
                  <a:cubicBezTo>
                    <a:pt x="28934" y="83659"/>
                    <a:pt x="39009" y="83578"/>
                    <a:pt x="42555" y="83578"/>
                  </a:cubicBezTo>
                  <a:lnTo>
                    <a:pt x="78098" y="129760"/>
                  </a:lnTo>
                  <a:lnTo>
                    <a:pt x="106226" y="129760"/>
                  </a:lnTo>
                  <a:lnTo>
                    <a:pt x="66975" y="78823"/>
                  </a:lnTo>
                  <a:cubicBezTo>
                    <a:pt x="82692" y="71650"/>
                    <a:pt x="90912" y="57223"/>
                    <a:pt x="90912" y="41668"/>
                  </a:cubicBezTo>
                  <a:close/>
                  <a:moveTo>
                    <a:pt x="42958" y="62381"/>
                  </a:moveTo>
                  <a:cubicBezTo>
                    <a:pt x="41346" y="62381"/>
                    <a:pt x="29579" y="62381"/>
                    <a:pt x="22728" y="62381"/>
                  </a:cubicBezTo>
                  <a:lnTo>
                    <a:pt x="22728" y="21519"/>
                  </a:lnTo>
                  <a:cubicBezTo>
                    <a:pt x="29821" y="21519"/>
                    <a:pt x="41426" y="21519"/>
                    <a:pt x="42958" y="21519"/>
                  </a:cubicBezTo>
                  <a:cubicBezTo>
                    <a:pt x="58352" y="21519"/>
                    <a:pt x="66734" y="28047"/>
                    <a:pt x="66734" y="41749"/>
                  </a:cubicBezTo>
                  <a:cubicBezTo>
                    <a:pt x="66895" y="55853"/>
                    <a:pt x="56337" y="62381"/>
                    <a:pt x="42958" y="62381"/>
                  </a:cubicBezTo>
                  <a:close/>
                </a:path>
              </a:pathLst>
            </a:custGeom>
            <a:grpFill/>
            <a:ln w="8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9">
              <a:extLst>
                <a:ext uri="{FF2B5EF4-FFF2-40B4-BE49-F238E27FC236}">
                  <a16:creationId xmlns:a16="http://schemas.microsoft.com/office/drawing/2014/main" id="{1806C05B-13DF-43E7-9DC6-6FE4423F5E5B}"/>
                </a:ext>
              </a:extLst>
            </p:cNvPr>
            <p:cNvSpPr/>
            <p:nvPr/>
          </p:nvSpPr>
          <p:spPr>
            <a:xfrm>
              <a:off x="11225075" y="511159"/>
              <a:ext cx="81402" cy="129760"/>
            </a:xfrm>
            <a:custGeom>
              <a:avLst/>
              <a:gdLst>
                <a:gd name="connsiteX0" fmla="*/ 22728 w 81402"/>
                <a:gd name="connsiteY0" fmla="*/ 0 h 129759"/>
                <a:gd name="connsiteX1" fmla="*/ 22728 w 81402"/>
                <a:gd name="connsiteY1" fmla="*/ 0 h 129759"/>
                <a:gd name="connsiteX2" fmla="*/ 0 w 81402"/>
                <a:gd name="connsiteY2" fmla="*/ 0 h 129759"/>
                <a:gd name="connsiteX3" fmla="*/ 0 w 81402"/>
                <a:gd name="connsiteY3" fmla="*/ 129840 h 129759"/>
                <a:gd name="connsiteX4" fmla="*/ 22728 w 81402"/>
                <a:gd name="connsiteY4" fmla="*/ 129840 h 129759"/>
                <a:gd name="connsiteX5" fmla="*/ 22728 w 81402"/>
                <a:gd name="connsiteY5" fmla="*/ 129760 h 129759"/>
                <a:gd name="connsiteX6" fmla="*/ 81886 w 81402"/>
                <a:gd name="connsiteY6" fmla="*/ 129760 h 129759"/>
                <a:gd name="connsiteX7" fmla="*/ 81886 w 81402"/>
                <a:gd name="connsiteY7" fmla="*/ 108241 h 129759"/>
                <a:gd name="connsiteX8" fmla="*/ 22728 w 81402"/>
                <a:gd name="connsiteY8" fmla="*/ 108241 h 129759"/>
                <a:gd name="connsiteX9" fmla="*/ 22728 w 81402"/>
                <a:gd name="connsiteY9" fmla="*/ 75116 h 129759"/>
                <a:gd name="connsiteX10" fmla="*/ 70280 w 81402"/>
                <a:gd name="connsiteY10" fmla="*/ 75116 h 129759"/>
                <a:gd name="connsiteX11" fmla="*/ 70280 w 81402"/>
                <a:gd name="connsiteY11" fmla="*/ 63590 h 129759"/>
                <a:gd name="connsiteX12" fmla="*/ 70280 w 81402"/>
                <a:gd name="connsiteY12" fmla="*/ 53596 h 129759"/>
                <a:gd name="connsiteX13" fmla="*/ 22728 w 81402"/>
                <a:gd name="connsiteY13" fmla="*/ 53596 h 129759"/>
                <a:gd name="connsiteX14" fmla="*/ 22728 w 81402"/>
                <a:gd name="connsiteY14" fmla="*/ 21439 h 129759"/>
                <a:gd name="connsiteX15" fmla="*/ 81886 w 81402"/>
                <a:gd name="connsiteY15" fmla="*/ 21439 h 129759"/>
                <a:gd name="connsiteX16" fmla="*/ 81886 w 81402"/>
                <a:gd name="connsiteY16" fmla="*/ 0 h 129759"/>
                <a:gd name="connsiteX17" fmla="*/ 22728 w 81402"/>
                <a:gd name="connsiteY17" fmla="*/ 0 h 12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1402" h="129759">
                  <a:moveTo>
                    <a:pt x="22728" y="0"/>
                  </a:moveTo>
                  <a:lnTo>
                    <a:pt x="22728" y="0"/>
                  </a:lnTo>
                  <a:lnTo>
                    <a:pt x="0" y="0"/>
                  </a:lnTo>
                  <a:lnTo>
                    <a:pt x="0" y="129840"/>
                  </a:lnTo>
                  <a:lnTo>
                    <a:pt x="22728" y="129840"/>
                  </a:lnTo>
                  <a:lnTo>
                    <a:pt x="22728" y="129760"/>
                  </a:lnTo>
                  <a:cubicBezTo>
                    <a:pt x="26436" y="129760"/>
                    <a:pt x="79226" y="129760"/>
                    <a:pt x="81886" y="129760"/>
                  </a:cubicBezTo>
                  <a:lnTo>
                    <a:pt x="81886" y="108241"/>
                  </a:lnTo>
                  <a:cubicBezTo>
                    <a:pt x="79226" y="108241"/>
                    <a:pt x="26113" y="108241"/>
                    <a:pt x="22728" y="108241"/>
                  </a:cubicBezTo>
                  <a:lnTo>
                    <a:pt x="22728" y="75116"/>
                  </a:lnTo>
                  <a:cubicBezTo>
                    <a:pt x="39895" y="75116"/>
                    <a:pt x="70280" y="75116"/>
                    <a:pt x="70280" y="75116"/>
                  </a:cubicBezTo>
                  <a:cubicBezTo>
                    <a:pt x="70280" y="75116"/>
                    <a:pt x="70280" y="69957"/>
                    <a:pt x="70280" y="63590"/>
                  </a:cubicBezTo>
                  <a:lnTo>
                    <a:pt x="70280" y="53596"/>
                  </a:lnTo>
                  <a:cubicBezTo>
                    <a:pt x="66895" y="53596"/>
                    <a:pt x="38847" y="53596"/>
                    <a:pt x="22728" y="53596"/>
                  </a:cubicBezTo>
                  <a:lnTo>
                    <a:pt x="22728" y="21439"/>
                  </a:lnTo>
                  <a:cubicBezTo>
                    <a:pt x="26436" y="21439"/>
                    <a:pt x="79226" y="21439"/>
                    <a:pt x="81886" y="21439"/>
                  </a:cubicBezTo>
                  <a:lnTo>
                    <a:pt x="81886" y="0"/>
                  </a:lnTo>
                  <a:cubicBezTo>
                    <a:pt x="79307" y="0"/>
                    <a:pt x="26113" y="0"/>
                    <a:pt x="22728" y="0"/>
                  </a:cubicBezTo>
                  <a:close/>
                </a:path>
              </a:pathLst>
            </a:custGeom>
            <a:grpFill/>
            <a:ln w="8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10">
              <a:extLst>
                <a:ext uri="{FF2B5EF4-FFF2-40B4-BE49-F238E27FC236}">
                  <a16:creationId xmlns:a16="http://schemas.microsoft.com/office/drawing/2014/main" id="{9515AC53-1A99-4083-8768-BA6E424138BC}"/>
                </a:ext>
              </a:extLst>
            </p:cNvPr>
            <p:cNvSpPr/>
            <p:nvPr/>
          </p:nvSpPr>
          <p:spPr>
            <a:xfrm>
              <a:off x="11514093" y="511159"/>
              <a:ext cx="106387" cy="132984"/>
            </a:xfrm>
            <a:custGeom>
              <a:avLst/>
              <a:gdLst>
                <a:gd name="connsiteX0" fmla="*/ 83659 w 106386"/>
                <a:gd name="connsiteY0" fmla="*/ 36752 h 132983"/>
                <a:gd name="connsiteX1" fmla="*/ 83659 w 106386"/>
                <a:gd name="connsiteY1" fmla="*/ 73907 h 132983"/>
                <a:gd name="connsiteX2" fmla="*/ 83498 w 106386"/>
                <a:gd name="connsiteY2" fmla="*/ 77775 h 132983"/>
                <a:gd name="connsiteX3" fmla="*/ 83336 w 106386"/>
                <a:gd name="connsiteY3" fmla="*/ 80677 h 132983"/>
                <a:gd name="connsiteX4" fmla="*/ 53193 w 106386"/>
                <a:gd name="connsiteY4" fmla="*/ 109369 h 132983"/>
                <a:gd name="connsiteX5" fmla="*/ 23292 w 106386"/>
                <a:gd name="connsiteY5" fmla="*/ 83417 h 132983"/>
                <a:gd name="connsiteX6" fmla="*/ 22889 w 106386"/>
                <a:gd name="connsiteY6" fmla="*/ 79145 h 132983"/>
                <a:gd name="connsiteX7" fmla="*/ 22728 w 106386"/>
                <a:gd name="connsiteY7" fmla="*/ 73907 h 132983"/>
                <a:gd name="connsiteX8" fmla="*/ 22728 w 106386"/>
                <a:gd name="connsiteY8" fmla="*/ 36752 h 132983"/>
                <a:gd name="connsiteX9" fmla="*/ 22728 w 106386"/>
                <a:gd name="connsiteY9" fmla="*/ 0 h 132983"/>
                <a:gd name="connsiteX10" fmla="*/ 0 w 106386"/>
                <a:gd name="connsiteY10" fmla="*/ 0 h 132983"/>
                <a:gd name="connsiteX11" fmla="*/ 0 w 106386"/>
                <a:gd name="connsiteY11" fmla="*/ 74874 h 132983"/>
                <a:gd name="connsiteX12" fmla="*/ 0 w 106386"/>
                <a:gd name="connsiteY12" fmla="*/ 74874 h 132983"/>
                <a:gd name="connsiteX13" fmla="*/ 403 w 106386"/>
                <a:gd name="connsiteY13" fmla="*/ 84384 h 132983"/>
                <a:gd name="connsiteX14" fmla="*/ 403 w 106386"/>
                <a:gd name="connsiteY14" fmla="*/ 84384 h 132983"/>
                <a:gd name="connsiteX15" fmla="*/ 53274 w 106386"/>
                <a:gd name="connsiteY15" fmla="*/ 133225 h 132983"/>
                <a:gd name="connsiteX16" fmla="*/ 106306 w 106386"/>
                <a:gd name="connsiteY16" fmla="*/ 81402 h 132983"/>
                <a:gd name="connsiteX17" fmla="*/ 106387 w 106386"/>
                <a:gd name="connsiteY17" fmla="*/ 79871 h 132983"/>
                <a:gd name="connsiteX18" fmla="*/ 106468 w 106386"/>
                <a:gd name="connsiteY18" fmla="*/ 74954 h 132983"/>
                <a:gd name="connsiteX19" fmla="*/ 106468 w 106386"/>
                <a:gd name="connsiteY19" fmla="*/ 74954 h 132983"/>
                <a:gd name="connsiteX20" fmla="*/ 106468 w 106386"/>
                <a:gd name="connsiteY20" fmla="*/ 0 h 132983"/>
                <a:gd name="connsiteX21" fmla="*/ 83739 w 106386"/>
                <a:gd name="connsiteY21" fmla="*/ 0 h 132983"/>
                <a:gd name="connsiteX22" fmla="*/ 83739 w 106386"/>
                <a:gd name="connsiteY22" fmla="*/ 36752 h 13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6386" h="132983">
                  <a:moveTo>
                    <a:pt x="83659" y="36752"/>
                  </a:moveTo>
                  <a:lnTo>
                    <a:pt x="83659" y="73907"/>
                  </a:lnTo>
                  <a:cubicBezTo>
                    <a:pt x="83659" y="73907"/>
                    <a:pt x="83659" y="75438"/>
                    <a:pt x="83498" y="77775"/>
                  </a:cubicBezTo>
                  <a:cubicBezTo>
                    <a:pt x="83417" y="79065"/>
                    <a:pt x="83336" y="80193"/>
                    <a:pt x="83336" y="80677"/>
                  </a:cubicBezTo>
                  <a:cubicBezTo>
                    <a:pt x="82531" y="96635"/>
                    <a:pt x="69313" y="109369"/>
                    <a:pt x="53193" y="109369"/>
                  </a:cubicBezTo>
                  <a:cubicBezTo>
                    <a:pt x="37961" y="109369"/>
                    <a:pt x="25388" y="98086"/>
                    <a:pt x="23292" y="83417"/>
                  </a:cubicBezTo>
                  <a:cubicBezTo>
                    <a:pt x="23131" y="82047"/>
                    <a:pt x="22970" y="80596"/>
                    <a:pt x="22889" y="79145"/>
                  </a:cubicBezTo>
                  <a:cubicBezTo>
                    <a:pt x="22728" y="77050"/>
                    <a:pt x="22728" y="73907"/>
                    <a:pt x="22728" y="73907"/>
                  </a:cubicBezTo>
                  <a:lnTo>
                    <a:pt x="22728" y="36752"/>
                  </a:lnTo>
                  <a:lnTo>
                    <a:pt x="22728" y="0"/>
                  </a:lnTo>
                  <a:lnTo>
                    <a:pt x="0" y="0"/>
                  </a:lnTo>
                  <a:lnTo>
                    <a:pt x="0" y="74874"/>
                  </a:lnTo>
                  <a:lnTo>
                    <a:pt x="0" y="74874"/>
                  </a:lnTo>
                  <a:cubicBezTo>
                    <a:pt x="0" y="77856"/>
                    <a:pt x="81" y="81241"/>
                    <a:pt x="403" y="84384"/>
                  </a:cubicBezTo>
                  <a:lnTo>
                    <a:pt x="403" y="84384"/>
                  </a:lnTo>
                  <a:cubicBezTo>
                    <a:pt x="2579" y="111706"/>
                    <a:pt x="25388" y="133225"/>
                    <a:pt x="53274" y="133225"/>
                  </a:cubicBezTo>
                  <a:cubicBezTo>
                    <a:pt x="82208" y="133225"/>
                    <a:pt x="105662" y="110094"/>
                    <a:pt x="106306" y="81402"/>
                  </a:cubicBezTo>
                  <a:cubicBezTo>
                    <a:pt x="106306" y="80999"/>
                    <a:pt x="106387" y="80274"/>
                    <a:pt x="106387" y="79871"/>
                  </a:cubicBezTo>
                  <a:cubicBezTo>
                    <a:pt x="106387" y="78098"/>
                    <a:pt x="106468" y="76728"/>
                    <a:pt x="106468" y="74954"/>
                  </a:cubicBezTo>
                  <a:lnTo>
                    <a:pt x="106468" y="74954"/>
                  </a:lnTo>
                  <a:lnTo>
                    <a:pt x="106468" y="0"/>
                  </a:lnTo>
                  <a:lnTo>
                    <a:pt x="83739" y="0"/>
                  </a:lnTo>
                  <a:lnTo>
                    <a:pt x="83739" y="36752"/>
                  </a:lnTo>
                  <a:close/>
                </a:path>
              </a:pathLst>
            </a:custGeom>
            <a:grpFill/>
            <a:ln w="8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11">
              <a:extLst>
                <a:ext uri="{FF2B5EF4-FFF2-40B4-BE49-F238E27FC236}">
                  <a16:creationId xmlns:a16="http://schemas.microsoft.com/office/drawing/2014/main" id="{2F4BBDAF-D204-42DE-92AB-DB1274BFE4B9}"/>
                </a:ext>
              </a:extLst>
            </p:cNvPr>
            <p:cNvSpPr/>
            <p:nvPr/>
          </p:nvSpPr>
          <p:spPr>
            <a:xfrm>
              <a:off x="11663115" y="511159"/>
              <a:ext cx="130566" cy="129760"/>
            </a:xfrm>
            <a:custGeom>
              <a:avLst/>
              <a:gdLst>
                <a:gd name="connsiteX0" fmla="*/ 93008 w 130565"/>
                <a:gd name="connsiteY0" fmla="*/ 19343 h 129759"/>
                <a:gd name="connsiteX1" fmla="*/ 93008 w 130565"/>
                <a:gd name="connsiteY1" fmla="*/ 19343 h 129759"/>
                <a:gd name="connsiteX2" fmla="*/ 65283 w 130565"/>
                <a:gd name="connsiteY2" fmla="*/ 55289 h 129759"/>
                <a:gd name="connsiteX3" fmla="*/ 22728 w 130565"/>
                <a:gd name="connsiteY3" fmla="*/ 0 h 129759"/>
                <a:gd name="connsiteX4" fmla="*/ 0 w 130565"/>
                <a:gd name="connsiteY4" fmla="*/ 0 h 129759"/>
                <a:gd name="connsiteX5" fmla="*/ 0 w 130565"/>
                <a:gd name="connsiteY5" fmla="*/ 129840 h 129759"/>
                <a:gd name="connsiteX6" fmla="*/ 22728 w 130565"/>
                <a:gd name="connsiteY6" fmla="*/ 129840 h 129759"/>
                <a:gd name="connsiteX7" fmla="*/ 22728 w 130565"/>
                <a:gd name="connsiteY7" fmla="*/ 36510 h 129759"/>
                <a:gd name="connsiteX8" fmla="*/ 51259 w 130565"/>
                <a:gd name="connsiteY8" fmla="*/ 73584 h 129759"/>
                <a:gd name="connsiteX9" fmla="*/ 55128 w 130565"/>
                <a:gd name="connsiteY9" fmla="*/ 78581 h 129759"/>
                <a:gd name="connsiteX10" fmla="*/ 56901 w 130565"/>
                <a:gd name="connsiteY10" fmla="*/ 80919 h 129759"/>
                <a:gd name="connsiteX11" fmla="*/ 73665 w 130565"/>
                <a:gd name="connsiteY11" fmla="*/ 80919 h 129759"/>
                <a:gd name="connsiteX12" fmla="*/ 75438 w 130565"/>
                <a:gd name="connsiteY12" fmla="*/ 78581 h 129759"/>
                <a:gd name="connsiteX13" fmla="*/ 79307 w 130565"/>
                <a:gd name="connsiteY13" fmla="*/ 73584 h 129759"/>
                <a:gd name="connsiteX14" fmla="*/ 84384 w 130565"/>
                <a:gd name="connsiteY14" fmla="*/ 66975 h 129759"/>
                <a:gd name="connsiteX15" fmla="*/ 84384 w 130565"/>
                <a:gd name="connsiteY15" fmla="*/ 66975 h 129759"/>
                <a:gd name="connsiteX16" fmla="*/ 107838 w 130565"/>
                <a:gd name="connsiteY16" fmla="*/ 36591 h 129759"/>
                <a:gd name="connsiteX17" fmla="*/ 107838 w 130565"/>
                <a:gd name="connsiteY17" fmla="*/ 129840 h 129759"/>
                <a:gd name="connsiteX18" fmla="*/ 130566 w 130565"/>
                <a:gd name="connsiteY18" fmla="*/ 129840 h 129759"/>
                <a:gd name="connsiteX19" fmla="*/ 130566 w 130565"/>
                <a:gd name="connsiteY19" fmla="*/ 0 h 129759"/>
                <a:gd name="connsiteX20" fmla="*/ 107838 w 130565"/>
                <a:gd name="connsiteY20" fmla="*/ 0 h 12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0565" h="129759">
                  <a:moveTo>
                    <a:pt x="93008" y="19343"/>
                  </a:moveTo>
                  <a:lnTo>
                    <a:pt x="93008" y="19343"/>
                  </a:lnTo>
                  <a:lnTo>
                    <a:pt x="65283" y="55289"/>
                  </a:lnTo>
                  <a:lnTo>
                    <a:pt x="22728" y="0"/>
                  </a:lnTo>
                  <a:lnTo>
                    <a:pt x="0" y="0"/>
                  </a:lnTo>
                  <a:lnTo>
                    <a:pt x="0" y="129840"/>
                  </a:lnTo>
                  <a:lnTo>
                    <a:pt x="22728" y="129840"/>
                  </a:lnTo>
                  <a:lnTo>
                    <a:pt x="22728" y="36510"/>
                  </a:lnTo>
                  <a:lnTo>
                    <a:pt x="51259" y="73584"/>
                  </a:lnTo>
                  <a:lnTo>
                    <a:pt x="55128" y="78581"/>
                  </a:lnTo>
                  <a:lnTo>
                    <a:pt x="56901" y="80919"/>
                  </a:lnTo>
                  <a:lnTo>
                    <a:pt x="73665" y="80919"/>
                  </a:lnTo>
                  <a:lnTo>
                    <a:pt x="75438" y="78581"/>
                  </a:lnTo>
                  <a:lnTo>
                    <a:pt x="79307" y="73584"/>
                  </a:lnTo>
                  <a:lnTo>
                    <a:pt x="84384" y="66975"/>
                  </a:lnTo>
                  <a:lnTo>
                    <a:pt x="84384" y="66975"/>
                  </a:lnTo>
                  <a:lnTo>
                    <a:pt x="107838" y="36591"/>
                  </a:lnTo>
                  <a:lnTo>
                    <a:pt x="107838" y="129840"/>
                  </a:lnTo>
                  <a:lnTo>
                    <a:pt x="130566" y="129840"/>
                  </a:lnTo>
                  <a:lnTo>
                    <a:pt x="130566" y="0"/>
                  </a:lnTo>
                  <a:lnTo>
                    <a:pt x="107838" y="0"/>
                  </a:lnTo>
                  <a:close/>
                </a:path>
              </a:pathLst>
            </a:custGeom>
            <a:grpFill/>
            <a:ln w="8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12">
              <a:extLst>
                <a:ext uri="{FF2B5EF4-FFF2-40B4-BE49-F238E27FC236}">
                  <a16:creationId xmlns:a16="http://schemas.microsoft.com/office/drawing/2014/main" id="{EFAB3A34-C2E7-45F3-9B38-F29E52FEC03C}"/>
                </a:ext>
              </a:extLst>
            </p:cNvPr>
            <p:cNvSpPr/>
            <p:nvPr/>
          </p:nvSpPr>
          <p:spPr>
            <a:xfrm>
              <a:off x="10968376" y="511159"/>
              <a:ext cx="90268" cy="129760"/>
            </a:xfrm>
            <a:custGeom>
              <a:avLst/>
              <a:gdLst>
                <a:gd name="connsiteX0" fmla="*/ 40943 w 90267"/>
                <a:gd name="connsiteY0" fmla="*/ 0 h 129759"/>
                <a:gd name="connsiteX1" fmla="*/ 22728 w 90267"/>
                <a:gd name="connsiteY1" fmla="*/ 0 h 129759"/>
                <a:gd name="connsiteX2" fmla="*/ 22728 w 90267"/>
                <a:gd name="connsiteY2" fmla="*/ 0 h 129759"/>
                <a:gd name="connsiteX3" fmla="*/ 0 w 90267"/>
                <a:gd name="connsiteY3" fmla="*/ 0 h 129759"/>
                <a:gd name="connsiteX4" fmla="*/ 0 w 90267"/>
                <a:gd name="connsiteY4" fmla="*/ 129840 h 129759"/>
                <a:gd name="connsiteX5" fmla="*/ 22728 w 90267"/>
                <a:gd name="connsiteY5" fmla="*/ 129840 h 129759"/>
                <a:gd name="connsiteX6" fmla="*/ 22728 w 90267"/>
                <a:gd name="connsiteY6" fmla="*/ 83659 h 129759"/>
                <a:gd name="connsiteX7" fmla="*/ 43683 w 90267"/>
                <a:gd name="connsiteY7" fmla="*/ 83578 h 129759"/>
                <a:gd name="connsiteX8" fmla="*/ 90913 w 90267"/>
                <a:gd name="connsiteY8" fmla="*/ 41668 h 129759"/>
                <a:gd name="connsiteX9" fmla="*/ 40943 w 90267"/>
                <a:gd name="connsiteY9" fmla="*/ 0 h 129759"/>
                <a:gd name="connsiteX10" fmla="*/ 42958 w 90267"/>
                <a:gd name="connsiteY10" fmla="*/ 62381 h 129759"/>
                <a:gd name="connsiteX11" fmla="*/ 22728 w 90267"/>
                <a:gd name="connsiteY11" fmla="*/ 62381 h 129759"/>
                <a:gd name="connsiteX12" fmla="*/ 22728 w 90267"/>
                <a:gd name="connsiteY12" fmla="*/ 21519 h 129759"/>
                <a:gd name="connsiteX13" fmla="*/ 42958 w 90267"/>
                <a:gd name="connsiteY13" fmla="*/ 21519 h 129759"/>
                <a:gd name="connsiteX14" fmla="*/ 66734 w 90267"/>
                <a:gd name="connsiteY14" fmla="*/ 41749 h 129759"/>
                <a:gd name="connsiteX15" fmla="*/ 42958 w 90267"/>
                <a:gd name="connsiteY15" fmla="*/ 62381 h 12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267" h="129759">
                  <a:moveTo>
                    <a:pt x="40943" y="0"/>
                  </a:moveTo>
                  <a:cubicBezTo>
                    <a:pt x="40379" y="0"/>
                    <a:pt x="29498" y="0"/>
                    <a:pt x="22728" y="0"/>
                  </a:cubicBezTo>
                  <a:lnTo>
                    <a:pt x="22728" y="0"/>
                  </a:lnTo>
                  <a:lnTo>
                    <a:pt x="0" y="0"/>
                  </a:lnTo>
                  <a:lnTo>
                    <a:pt x="0" y="129840"/>
                  </a:lnTo>
                  <a:lnTo>
                    <a:pt x="22728" y="129840"/>
                  </a:lnTo>
                  <a:lnTo>
                    <a:pt x="22728" y="83659"/>
                  </a:lnTo>
                  <a:cubicBezTo>
                    <a:pt x="29901" y="83659"/>
                    <a:pt x="42232" y="83578"/>
                    <a:pt x="43683" y="83578"/>
                  </a:cubicBezTo>
                  <a:cubicBezTo>
                    <a:pt x="74471" y="83578"/>
                    <a:pt x="90913" y="63590"/>
                    <a:pt x="90913" y="41668"/>
                  </a:cubicBezTo>
                  <a:cubicBezTo>
                    <a:pt x="90913" y="20471"/>
                    <a:pt x="78823" y="0"/>
                    <a:pt x="40943" y="0"/>
                  </a:cubicBezTo>
                  <a:close/>
                  <a:moveTo>
                    <a:pt x="42958" y="62381"/>
                  </a:moveTo>
                  <a:cubicBezTo>
                    <a:pt x="41346" y="62381"/>
                    <a:pt x="29579" y="62381"/>
                    <a:pt x="22728" y="62381"/>
                  </a:cubicBezTo>
                  <a:lnTo>
                    <a:pt x="22728" y="21519"/>
                  </a:lnTo>
                  <a:cubicBezTo>
                    <a:pt x="29821" y="21519"/>
                    <a:pt x="41426" y="21519"/>
                    <a:pt x="42958" y="21519"/>
                  </a:cubicBezTo>
                  <a:cubicBezTo>
                    <a:pt x="58352" y="21519"/>
                    <a:pt x="66734" y="28047"/>
                    <a:pt x="66734" y="41749"/>
                  </a:cubicBezTo>
                  <a:cubicBezTo>
                    <a:pt x="66895" y="55853"/>
                    <a:pt x="56337" y="62381"/>
                    <a:pt x="42958" y="62381"/>
                  </a:cubicBezTo>
                  <a:close/>
                </a:path>
              </a:pathLst>
            </a:custGeom>
            <a:grpFill/>
            <a:ln w="8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28734848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B3C3D3B2-2E20-2A42-B526-9CC5BFE452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>
                <a:solidFill>
                  <a:schemeClr val="accent2">
                    <a:alpha val="40000"/>
                  </a:schemeClr>
                </a:solidFill>
              </a:rPr>
              <a:t>02</a:t>
            </a:r>
            <a:endParaRPr lang="ru-RU" dirty="0">
              <a:solidFill>
                <a:schemeClr val="accent2">
                  <a:alpha val="40000"/>
                </a:schemeClr>
              </a:solidFill>
            </a:endParaRPr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446D69EF-57F7-8646-A89C-AD617E94EB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Основные слайды</a:t>
            </a:r>
          </a:p>
        </p:txBody>
      </p:sp>
      <p:grpSp>
        <p:nvGrpSpPr>
          <p:cNvPr id="36" name="Группа 35">
            <a:extLst>
              <a:ext uri="{FF2B5EF4-FFF2-40B4-BE49-F238E27FC236}">
                <a16:creationId xmlns:a16="http://schemas.microsoft.com/office/drawing/2014/main" id="{3D4F27EE-0CA5-0B46-BB15-11AF7F70702C}"/>
              </a:ext>
            </a:extLst>
          </p:cNvPr>
          <p:cNvGrpSpPr/>
          <p:nvPr/>
        </p:nvGrpSpPr>
        <p:grpSpPr>
          <a:xfrm>
            <a:off x="518551" y="6138945"/>
            <a:ext cx="1916730" cy="272124"/>
            <a:chOff x="586285" y="5538939"/>
            <a:chExt cx="1916730" cy="272124"/>
          </a:xfrm>
        </p:grpSpPr>
        <p:sp>
          <p:nvSpPr>
            <p:cNvPr id="30" name="Полилиния 29">
              <a:extLst>
                <a:ext uri="{FF2B5EF4-FFF2-40B4-BE49-F238E27FC236}">
                  <a16:creationId xmlns:a16="http://schemas.microsoft.com/office/drawing/2014/main" id="{730ECD12-EE92-0B42-BBF7-85AE0CAB472E}"/>
                </a:ext>
              </a:extLst>
            </p:cNvPr>
            <p:cNvSpPr/>
            <p:nvPr/>
          </p:nvSpPr>
          <p:spPr>
            <a:xfrm>
              <a:off x="1604608" y="554771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30">
              <a:extLst>
                <a:ext uri="{FF2B5EF4-FFF2-40B4-BE49-F238E27FC236}">
                  <a16:creationId xmlns:a16="http://schemas.microsoft.com/office/drawing/2014/main" id="{816B56E4-B35E-0F41-99E3-37D5558521DB}"/>
                </a:ext>
              </a:extLst>
            </p:cNvPr>
            <p:cNvSpPr/>
            <p:nvPr/>
          </p:nvSpPr>
          <p:spPr>
            <a:xfrm>
              <a:off x="1908929" y="553893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1">
              <a:extLst>
                <a:ext uri="{FF2B5EF4-FFF2-40B4-BE49-F238E27FC236}">
                  <a16:creationId xmlns:a16="http://schemas.microsoft.com/office/drawing/2014/main" id="{A5AF8C2D-0B09-D540-81DC-4D8970653D34}"/>
                </a:ext>
              </a:extLst>
            </p:cNvPr>
            <p:cNvSpPr/>
            <p:nvPr/>
          </p:nvSpPr>
          <p:spPr>
            <a:xfrm>
              <a:off x="925726" y="553893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2">
              <a:extLst>
                <a:ext uri="{FF2B5EF4-FFF2-40B4-BE49-F238E27FC236}">
                  <a16:creationId xmlns:a16="http://schemas.microsoft.com/office/drawing/2014/main" id="{1FDD89C7-5CC4-9242-BFED-DF59E1806BCB}"/>
                </a:ext>
              </a:extLst>
            </p:cNvPr>
            <p:cNvSpPr/>
            <p:nvPr/>
          </p:nvSpPr>
          <p:spPr>
            <a:xfrm>
              <a:off x="1247607" y="553893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3">
              <a:extLst>
                <a:ext uri="{FF2B5EF4-FFF2-40B4-BE49-F238E27FC236}">
                  <a16:creationId xmlns:a16="http://schemas.microsoft.com/office/drawing/2014/main" id="{EA4DAB50-D6C2-5B49-8E9C-68B99183264A}"/>
                </a:ext>
              </a:extLst>
            </p:cNvPr>
            <p:cNvSpPr/>
            <p:nvPr/>
          </p:nvSpPr>
          <p:spPr>
            <a:xfrm>
              <a:off x="586285" y="554771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2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4">
              <a:extLst>
                <a:ext uri="{FF2B5EF4-FFF2-40B4-BE49-F238E27FC236}">
                  <a16:creationId xmlns:a16="http://schemas.microsoft.com/office/drawing/2014/main" id="{AA1FA9D0-7C4B-FB49-AF04-1E071BC14172}"/>
                </a:ext>
              </a:extLst>
            </p:cNvPr>
            <p:cNvSpPr/>
            <p:nvPr/>
          </p:nvSpPr>
          <p:spPr>
            <a:xfrm>
              <a:off x="2248370" y="554771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3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10095B32-0081-4D4B-9EE9-722783C660EA}"/>
              </a:ext>
            </a:extLst>
          </p:cNvPr>
          <p:cNvSpPr/>
          <p:nvPr/>
        </p:nvSpPr>
        <p:spPr>
          <a:xfrm>
            <a:off x="0" y="483820"/>
            <a:ext cx="138545" cy="173675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33583042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Группа 40">
            <a:extLst>
              <a:ext uri="{FF2B5EF4-FFF2-40B4-BE49-F238E27FC236}">
                <a16:creationId xmlns:a16="http://schemas.microsoft.com/office/drawing/2014/main" id="{2D0DBAB1-F9A6-254B-A2AC-543364E90531}"/>
              </a:ext>
            </a:extLst>
          </p:cNvPr>
          <p:cNvGrpSpPr/>
          <p:nvPr/>
        </p:nvGrpSpPr>
        <p:grpSpPr>
          <a:xfrm>
            <a:off x="6299987" y="4103894"/>
            <a:ext cx="367469" cy="382366"/>
            <a:chOff x="3975931" y="5207443"/>
            <a:chExt cx="704850" cy="733425"/>
          </a:xfrm>
        </p:grpSpPr>
        <p:sp>
          <p:nvSpPr>
            <p:cNvPr id="39" name="Полилиния 38">
              <a:extLst>
                <a:ext uri="{FF2B5EF4-FFF2-40B4-BE49-F238E27FC236}">
                  <a16:creationId xmlns:a16="http://schemas.microsoft.com/office/drawing/2014/main" id="{EC5CA901-16A1-B94D-B7FB-6B807C8595DC}"/>
                </a:ext>
              </a:extLst>
            </p:cNvPr>
            <p:cNvSpPr/>
            <p:nvPr/>
          </p:nvSpPr>
          <p:spPr>
            <a:xfrm>
              <a:off x="3975931" y="5207443"/>
              <a:ext cx="704850" cy="73342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9">
              <a:extLst>
                <a:ext uri="{FF2B5EF4-FFF2-40B4-BE49-F238E27FC236}">
                  <a16:creationId xmlns:a16="http://schemas.microsoft.com/office/drawing/2014/main" id="{BC23A294-9743-C742-BF92-D56BC16D1DF3}"/>
                </a:ext>
              </a:extLst>
            </p:cNvPr>
            <p:cNvSpPr/>
            <p:nvPr/>
          </p:nvSpPr>
          <p:spPr>
            <a:xfrm>
              <a:off x="4103072" y="5682380"/>
              <a:ext cx="133350" cy="133350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7" name="Группа 26">
            <a:extLst>
              <a:ext uri="{FF2B5EF4-FFF2-40B4-BE49-F238E27FC236}">
                <a16:creationId xmlns:a16="http://schemas.microsoft.com/office/drawing/2014/main" id="{08E34ECA-FBC9-FD41-8215-C54CB4A401E9}"/>
              </a:ext>
            </a:extLst>
          </p:cNvPr>
          <p:cNvGrpSpPr/>
          <p:nvPr/>
        </p:nvGrpSpPr>
        <p:grpSpPr>
          <a:xfrm>
            <a:off x="6302855" y="1843260"/>
            <a:ext cx="351901" cy="351901"/>
            <a:chOff x="4385199" y="4539147"/>
            <a:chExt cx="839332" cy="839332"/>
          </a:xfrm>
        </p:grpSpPr>
        <p:sp>
          <p:nvSpPr>
            <p:cNvPr id="21" name="Полилиния 20">
              <a:extLst>
                <a:ext uri="{FF2B5EF4-FFF2-40B4-BE49-F238E27FC236}">
                  <a16:creationId xmlns:a16="http://schemas.microsoft.com/office/drawing/2014/main" id="{AB11C20A-0CE0-E242-821E-D83141BE5346}"/>
                </a:ext>
              </a:extLst>
            </p:cNvPr>
            <p:cNvSpPr/>
            <p:nvPr/>
          </p:nvSpPr>
          <p:spPr>
            <a:xfrm>
              <a:off x="4385199" y="4539147"/>
              <a:ext cx="839332" cy="839332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accent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21">
              <a:extLst>
                <a:ext uri="{FF2B5EF4-FFF2-40B4-BE49-F238E27FC236}">
                  <a16:creationId xmlns:a16="http://schemas.microsoft.com/office/drawing/2014/main" id="{1BAC2C92-5C47-3B4A-99F0-FEAA2BE3426F}"/>
                </a:ext>
              </a:extLst>
            </p:cNvPr>
            <p:cNvSpPr/>
            <p:nvPr/>
          </p:nvSpPr>
          <p:spPr>
            <a:xfrm>
              <a:off x="4790719" y="4595731"/>
              <a:ext cx="28292" cy="84876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5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2">
              <a:extLst>
                <a:ext uri="{FF2B5EF4-FFF2-40B4-BE49-F238E27FC236}">
                  <a16:creationId xmlns:a16="http://schemas.microsoft.com/office/drawing/2014/main" id="{049E01F9-BC9A-EE47-BC55-69D090A552A1}"/>
                </a:ext>
              </a:extLst>
            </p:cNvPr>
            <p:cNvSpPr/>
            <p:nvPr/>
          </p:nvSpPr>
          <p:spPr>
            <a:xfrm>
              <a:off x="4790719" y="5237018"/>
              <a:ext cx="28292" cy="84876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5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23">
              <a:extLst>
                <a:ext uri="{FF2B5EF4-FFF2-40B4-BE49-F238E27FC236}">
                  <a16:creationId xmlns:a16="http://schemas.microsoft.com/office/drawing/2014/main" id="{885E8501-E879-364A-BD5F-5633383775D1}"/>
                </a:ext>
              </a:extLst>
            </p:cNvPr>
            <p:cNvSpPr/>
            <p:nvPr/>
          </p:nvSpPr>
          <p:spPr>
            <a:xfrm>
              <a:off x="5083070" y="4944667"/>
              <a:ext cx="84876" cy="2829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5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4">
              <a:extLst>
                <a:ext uri="{FF2B5EF4-FFF2-40B4-BE49-F238E27FC236}">
                  <a16:creationId xmlns:a16="http://schemas.microsoft.com/office/drawing/2014/main" id="{AC9B873C-25B2-A741-828E-E759043EF291}"/>
                </a:ext>
              </a:extLst>
            </p:cNvPr>
            <p:cNvSpPr/>
            <p:nvPr/>
          </p:nvSpPr>
          <p:spPr>
            <a:xfrm>
              <a:off x="4441783" y="4944667"/>
              <a:ext cx="84876" cy="2829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5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5">
              <a:extLst>
                <a:ext uri="{FF2B5EF4-FFF2-40B4-BE49-F238E27FC236}">
                  <a16:creationId xmlns:a16="http://schemas.microsoft.com/office/drawing/2014/main" id="{6026B864-D99D-654F-AE20-9EBE1FABD35E}"/>
                </a:ext>
              </a:extLst>
            </p:cNvPr>
            <p:cNvSpPr/>
            <p:nvPr/>
          </p:nvSpPr>
          <p:spPr>
            <a:xfrm>
              <a:off x="4790719" y="4737192"/>
              <a:ext cx="28292" cy="245198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5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4C9C716-1F8C-674D-B41F-A1FD33CE06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407976"/>
            <a:ext cx="9608330" cy="387798"/>
          </a:xfrm>
        </p:spPr>
        <p:txBody>
          <a:bodyPr/>
          <a:lstStyle/>
          <a:p>
            <a:r>
              <a:rPr lang="ru-RU" dirty="0"/>
              <a:t>Буллиты 1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EF45E267-BFF5-6141-A47F-F2795CA220C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11</a:t>
            </a:fld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23AD0664-A6E9-7947-97E6-9E685E10CD5E}"/>
              </a:ext>
            </a:extLst>
          </p:cNvPr>
          <p:cNvSpPr/>
          <p:nvPr/>
        </p:nvSpPr>
        <p:spPr>
          <a:xfrm>
            <a:off x="550862" y="1680212"/>
            <a:ext cx="4949185" cy="4156381"/>
          </a:xfrm>
          <a:prstGeom prst="rect">
            <a:avLst/>
          </a:prstGeom>
        </p:spPr>
        <p:txBody>
          <a:bodyPr wrap="square" lIns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60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Gotham Pro Medium" panose="02000503040000020004" pitchFamily="2" charset="0"/>
              </a:rPr>
              <a:t>Заголовок</a:t>
            </a:r>
            <a:r>
              <a:rPr kumimoji="0" lang="en-US" sz="360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Gotham Pro Medium" panose="02000503040000020004" pitchFamily="2" charset="0"/>
              </a:rPr>
              <a:t> </a:t>
            </a:r>
            <a:r>
              <a:rPr kumimoji="0" lang="ru-RU" sz="360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Gotham Pro Medium" panose="02000503040000020004" pitchFamily="2" charset="0"/>
              </a:rPr>
              <a:t>блока</a:t>
            </a:r>
            <a:endParaRPr kumimoji="0" lang="ru-RU" sz="240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j-lt"/>
              <a:cs typeface="Gotham Pro Medium" panose="02000503040000020004" pitchFamily="2" charset="0"/>
            </a:endParaRPr>
          </a:p>
          <a:p>
            <a:pPr marL="0" lvl="1" defTabSz="941743">
              <a:spcBef>
                <a:spcPts val="800"/>
              </a:spcBef>
              <a:defRPr/>
            </a:pP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 композиции читаемый текст мешает сосредоточиться. Но он помогает выделить визуальные элементы</a:t>
            </a:r>
            <a:b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в документе или презентации,</a:t>
            </a:r>
            <a:b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например текст или шрифт.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63066FB8-8DB2-4E49-B352-E5B0B3D2B2E4}"/>
              </a:ext>
            </a:extLst>
          </p:cNvPr>
          <p:cNvSpPr/>
          <p:nvPr/>
        </p:nvSpPr>
        <p:spPr>
          <a:xfrm>
            <a:off x="6288787" y="4772823"/>
            <a:ext cx="2271639" cy="1109663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69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4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Название</a:t>
            </a:r>
            <a:r>
              <a:rPr kumimoji="0" lang="en-US" sz="184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 #3</a:t>
            </a:r>
            <a:endParaRPr kumimoji="0" lang="ru-RU" sz="1108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Arial" panose="020B0604020202020204" pitchFamily="34" charset="0"/>
            </a:endParaRPr>
          </a:p>
          <a:p>
            <a:pPr lvl="0" defTabSz="457200">
              <a:spcAft>
                <a:spcPts val="369"/>
              </a:spcAft>
              <a:defRPr/>
            </a:pPr>
            <a:r>
              <a:rPr lang="ru-RU" sz="1108" dirty="0">
                <a:solidFill>
                  <a:schemeClr val="tx2">
                    <a:lumMod val="75000"/>
                  </a:schemeClr>
                </a:solidFill>
                <a:cs typeface="Arial" panose="020B0604020202020204" pitchFamily="34" charset="0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894CE430-D08E-CB4F-84B1-2D76C72B223A}"/>
              </a:ext>
            </a:extLst>
          </p:cNvPr>
          <p:cNvSpPr/>
          <p:nvPr/>
        </p:nvSpPr>
        <p:spPr>
          <a:xfrm>
            <a:off x="6288787" y="2487560"/>
            <a:ext cx="2271639" cy="1109663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69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4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Название</a:t>
            </a:r>
            <a:r>
              <a:rPr kumimoji="0" lang="en-US" sz="184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 #1</a:t>
            </a:r>
            <a:endParaRPr kumimoji="0" lang="ru-RU" sz="1108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Arial" panose="020B0604020202020204" pitchFamily="34" charset="0"/>
            </a:endParaRPr>
          </a:p>
          <a:p>
            <a:pPr lvl="0" defTabSz="457200">
              <a:spcAft>
                <a:spcPts val="369"/>
              </a:spcAft>
              <a:defRPr/>
            </a:pPr>
            <a:r>
              <a:rPr lang="ru-RU" sz="1108" dirty="0">
                <a:solidFill>
                  <a:schemeClr val="tx2">
                    <a:lumMod val="75000"/>
                  </a:schemeClr>
                </a:solidFill>
                <a:cs typeface="Arial" panose="020B0604020202020204" pitchFamily="34" charset="0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68421761-639B-264A-82E5-663B72F0B7AC}"/>
              </a:ext>
            </a:extLst>
          </p:cNvPr>
          <p:cNvSpPr/>
          <p:nvPr/>
        </p:nvSpPr>
        <p:spPr>
          <a:xfrm>
            <a:off x="9200819" y="2487560"/>
            <a:ext cx="2271639" cy="1109663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69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4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Название</a:t>
            </a:r>
            <a:r>
              <a:rPr kumimoji="0" lang="en-US" sz="184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 #2</a:t>
            </a:r>
            <a:endParaRPr kumimoji="0" lang="ru-RU" sz="1108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Arial" panose="020B0604020202020204" pitchFamily="34" charset="0"/>
            </a:endParaRPr>
          </a:p>
          <a:p>
            <a:pPr lvl="0" defTabSz="457200">
              <a:spcAft>
                <a:spcPts val="369"/>
              </a:spcAft>
              <a:defRPr/>
            </a:pPr>
            <a:r>
              <a:rPr lang="ru-RU" sz="1108" dirty="0">
                <a:solidFill>
                  <a:schemeClr val="tx2">
                    <a:lumMod val="75000"/>
                  </a:schemeClr>
                </a:solidFill>
                <a:cs typeface="Arial" panose="020B0604020202020204" pitchFamily="34" charset="0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AAB31906-5AB2-6549-A2A2-26A9E96FF982}"/>
              </a:ext>
            </a:extLst>
          </p:cNvPr>
          <p:cNvSpPr/>
          <p:nvPr/>
        </p:nvSpPr>
        <p:spPr>
          <a:xfrm>
            <a:off x="9200816" y="4772826"/>
            <a:ext cx="2271639" cy="1109663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69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4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Название</a:t>
            </a:r>
            <a:r>
              <a:rPr kumimoji="0" lang="en-US" sz="184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 #4</a:t>
            </a:r>
            <a:endParaRPr kumimoji="0" lang="ru-RU" sz="1846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Arial" panose="020B0604020202020204" pitchFamily="34" charset="0"/>
            </a:endParaRPr>
          </a:p>
          <a:p>
            <a:pPr lvl="0" defTabSz="457200">
              <a:spcAft>
                <a:spcPts val="369"/>
              </a:spcAft>
              <a:defRPr/>
            </a:pPr>
            <a:r>
              <a:rPr lang="ru-RU" sz="1108" dirty="0">
                <a:solidFill>
                  <a:schemeClr val="tx2">
                    <a:lumMod val="75000"/>
                  </a:schemeClr>
                </a:solidFill>
                <a:cs typeface="Arial" panose="020B0604020202020204" pitchFamily="34" charset="0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989114F8-49FE-3942-9279-FEB01115E257}"/>
              </a:ext>
            </a:extLst>
          </p:cNvPr>
          <p:cNvCxnSpPr>
            <a:cxnSpLocks/>
          </p:cNvCxnSpPr>
          <p:nvPr/>
        </p:nvCxnSpPr>
        <p:spPr>
          <a:xfrm>
            <a:off x="6288787" y="2357687"/>
            <a:ext cx="169972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7">
            <a:extLst>
              <a:ext uri="{FF2B5EF4-FFF2-40B4-BE49-F238E27FC236}">
                <a16:creationId xmlns:a16="http://schemas.microsoft.com/office/drawing/2014/main" id="{62979747-D1CE-3F4D-AD20-AB5DA78F4426}"/>
              </a:ext>
            </a:extLst>
          </p:cNvPr>
          <p:cNvCxnSpPr>
            <a:cxnSpLocks/>
          </p:cNvCxnSpPr>
          <p:nvPr/>
        </p:nvCxnSpPr>
        <p:spPr>
          <a:xfrm>
            <a:off x="9200816" y="2357684"/>
            <a:ext cx="169972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7">
            <a:extLst>
              <a:ext uri="{FF2B5EF4-FFF2-40B4-BE49-F238E27FC236}">
                <a16:creationId xmlns:a16="http://schemas.microsoft.com/office/drawing/2014/main" id="{B7B7FF04-6763-D84B-9FB2-6972DC367893}"/>
              </a:ext>
            </a:extLst>
          </p:cNvPr>
          <p:cNvCxnSpPr>
            <a:cxnSpLocks/>
          </p:cNvCxnSpPr>
          <p:nvPr/>
        </p:nvCxnSpPr>
        <p:spPr>
          <a:xfrm>
            <a:off x="6288787" y="4644404"/>
            <a:ext cx="169972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7">
            <a:extLst>
              <a:ext uri="{FF2B5EF4-FFF2-40B4-BE49-F238E27FC236}">
                <a16:creationId xmlns:a16="http://schemas.microsoft.com/office/drawing/2014/main" id="{2DE71C3A-3B5A-2542-BCEE-36A5CDE02FBC}"/>
              </a:ext>
            </a:extLst>
          </p:cNvPr>
          <p:cNvCxnSpPr>
            <a:cxnSpLocks/>
          </p:cNvCxnSpPr>
          <p:nvPr/>
        </p:nvCxnSpPr>
        <p:spPr>
          <a:xfrm>
            <a:off x="9200816" y="4644404"/>
            <a:ext cx="169972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Группа 34">
            <a:extLst>
              <a:ext uri="{FF2B5EF4-FFF2-40B4-BE49-F238E27FC236}">
                <a16:creationId xmlns:a16="http://schemas.microsoft.com/office/drawing/2014/main" id="{26364829-222D-EF45-8EAC-9785B08F9763}"/>
              </a:ext>
            </a:extLst>
          </p:cNvPr>
          <p:cNvGrpSpPr/>
          <p:nvPr/>
        </p:nvGrpSpPr>
        <p:grpSpPr>
          <a:xfrm>
            <a:off x="9173749" y="1868355"/>
            <a:ext cx="405736" cy="306598"/>
            <a:chOff x="3911356" y="5050391"/>
            <a:chExt cx="781050" cy="590207"/>
          </a:xfrm>
        </p:grpSpPr>
        <p:sp>
          <p:nvSpPr>
            <p:cNvPr id="31" name="Полилиния 30">
              <a:extLst>
                <a:ext uri="{FF2B5EF4-FFF2-40B4-BE49-F238E27FC236}">
                  <a16:creationId xmlns:a16="http://schemas.microsoft.com/office/drawing/2014/main" id="{FF1E84BE-7227-E546-A9B0-D3AB6A3F95C7}"/>
                </a:ext>
              </a:extLst>
            </p:cNvPr>
            <p:cNvSpPr/>
            <p:nvPr/>
          </p:nvSpPr>
          <p:spPr>
            <a:xfrm>
              <a:off x="4247426" y="5526298"/>
              <a:ext cx="114300" cy="114300"/>
            </a:xfrm>
            <a:custGeom>
              <a:avLst/>
              <a:gdLst>
                <a:gd name="connsiteX0" fmla="*/ 119034 w 114300"/>
                <a:gd name="connsiteY0" fmla="*/ 59484 h 114300"/>
                <a:gd name="connsiteX1" fmla="*/ 59474 w 114300"/>
                <a:gd name="connsiteY1" fmla="*/ 118958 h 114300"/>
                <a:gd name="connsiteX2" fmla="*/ 0 w 114300"/>
                <a:gd name="connsiteY2" fmla="*/ 59484 h 114300"/>
                <a:gd name="connsiteX3" fmla="*/ 59474 w 114300"/>
                <a:gd name="connsiteY3" fmla="*/ 0 h 114300"/>
                <a:gd name="connsiteX4" fmla="*/ 119034 w 114300"/>
                <a:gd name="connsiteY4" fmla="*/ 5948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14300">
                  <a:moveTo>
                    <a:pt x="119034" y="59484"/>
                  </a:moveTo>
                  <a:cubicBezTo>
                    <a:pt x="119034" y="92373"/>
                    <a:pt x="92450" y="118958"/>
                    <a:pt x="59474" y="118958"/>
                  </a:cubicBezTo>
                  <a:cubicBezTo>
                    <a:pt x="26622" y="118958"/>
                    <a:pt x="0" y="92364"/>
                    <a:pt x="0" y="59484"/>
                  </a:cubicBezTo>
                  <a:cubicBezTo>
                    <a:pt x="0" y="26594"/>
                    <a:pt x="26632" y="0"/>
                    <a:pt x="59474" y="0"/>
                  </a:cubicBezTo>
                  <a:cubicBezTo>
                    <a:pt x="92450" y="0"/>
                    <a:pt x="119034" y="26594"/>
                    <a:pt x="119034" y="59484"/>
                  </a:cubicBezTo>
                  <a:close/>
                </a:path>
              </a:pathLst>
            </a:custGeom>
            <a:noFill/>
            <a:ln w="15875" cap="rnd">
              <a:solidFill>
                <a:schemeClr val="accent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1">
              <a:extLst>
                <a:ext uri="{FF2B5EF4-FFF2-40B4-BE49-F238E27FC236}">
                  <a16:creationId xmlns:a16="http://schemas.microsoft.com/office/drawing/2014/main" id="{00DBC7F4-69A2-874F-936D-7A348C6A06D7}"/>
                </a:ext>
              </a:extLst>
            </p:cNvPr>
            <p:cNvSpPr/>
            <p:nvPr/>
          </p:nvSpPr>
          <p:spPr>
            <a:xfrm>
              <a:off x="4121944" y="5344675"/>
              <a:ext cx="361950" cy="85725"/>
            </a:xfrm>
            <a:custGeom>
              <a:avLst/>
              <a:gdLst>
                <a:gd name="connsiteX0" fmla="*/ 0 w 361950"/>
                <a:gd name="connsiteY0" fmla="*/ 93536 h 85725"/>
                <a:gd name="connsiteX1" fmla="*/ 184966 w 361950"/>
                <a:gd name="connsiteY1" fmla="*/ 0 h 85725"/>
                <a:gd name="connsiteX2" fmla="*/ 364760 w 361950"/>
                <a:gd name="connsiteY2" fmla="*/ 8677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5725">
                  <a:moveTo>
                    <a:pt x="0" y="93536"/>
                  </a:moveTo>
                  <a:cubicBezTo>
                    <a:pt x="41872" y="36814"/>
                    <a:pt x="109090" y="0"/>
                    <a:pt x="184966" y="0"/>
                  </a:cubicBezTo>
                  <a:cubicBezTo>
                    <a:pt x="257899" y="0"/>
                    <a:pt x="322736" y="33976"/>
                    <a:pt x="364760" y="86773"/>
                  </a:cubicBezTo>
                </a:path>
              </a:pathLst>
            </a:custGeom>
            <a:noFill/>
            <a:ln w="15875" cap="rnd">
              <a:solidFill>
                <a:schemeClr val="accent5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2">
              <a:extLst>
                <a:ext uri="{FF2B5EF4-FFF2-40B4-BE49-F238E27FC236}">
                  <a16:creationId xmlns:a16="http://schemas.microsoft.com/office/drawing/2014/main" id="{F941ADB1-7970-EB44-9052-E118ECB6C0E6}"/>
                </a:ext>
              </a:extLst>
            </p:cNvPr>
            <p:cNvSpPr/>
            <p:nvPr/>
          </p:nvSpPr>
          <p:spPr>
            <a:xfrm>
              <a:off x="4009282" y="5188713"/>
              <a:ext cx="581025" cy="133350"/>
            </a:xfrm>
            <a:custGeom>
              <a:avLst/>
              <a:gdLst>
                <a:gd name="connsiteX0" fmla="*/ 0 w 581025"/>
                <a:gd name="connsiteY0" fmla="*/ 140303 h 133350"/>
                <a:gd name="connsiteX1" fmla="*/ 297618 w 581025"/>
                <a:gd name="connsiteY1" fmla="*/ 0 h 133350"/>
                <a:gd name="connsiteX2" fmla="*/ 589026 w 581025"/>
                <a:gd name="connsiteY2" fmla="*/ 13299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025" h="133350">
                  <a:moveTo>
                    <a:pt x="0" y="140303"/>
                  </a:moveTo>
                  <a:cubicBezTo>
                    <a:pt x="70828" y="54664"/>
                    <a:pt x="177851" y="0"/>
                    <a:pt x="297618" y="0"/>
                  </a:cubicBezTo>
                  <a:cubicBezTo>
                    <a:pt x="414128" y="0"/>
                    <a:pt x="518351" y="51511"/>
                    <a:pt x="589026" y="132998"/>
                  </a:cubicBezTo>
                </a:path>
              </a:pathLst>
            </a:custGeom>
            <a:noFill/>
            <a:ln w="15875" cap="rnd">
              <a:solidFill>
                <a:schemeClr val="accent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3">
              <a:extLst>
                <a:ext uri="{FF2B5EF4-FFF2-40B4-BE49-F238E27FC236}">
                  <a16:creationId xmlns:a16="http://schemas.microsoft.com/office/drawing/2014/main" id="{3CC13DFA-29A2-EE41-AD55-B8F8B5A4ABFE}"/>
                </a:ext>
              </a:extLst>
            </p:cNvPr>
            <p:cNvSpPr/>
            <p:nvPr/>
          </p:nvSpPr>
          <p:spPr>
            <a:xfrm>
              <a:off x="3911356" y="5050391"/>
              <a:ext cx="781050" cy="171450"/>
            </a:xfrm>
            <a:custGeom>
              <a:avLst/>
              <a:gdLst>
                <a:gd name="connsiteX0" fmla="*/ 0 w 781050"/>
                <a:gd name="connsiteY0" fmla="*/ 180461 h 171450"/>
                <a:gd name="connsiteX1" fmla="*/ 395554 w 781050"/>
                <a:gd name="connsiteY1" fmla="*/ 0 h 171450"/>
                <a:gd name="connsiteX2" fmla="*/ 785813 w 781050"/>
                <a:gd name="connsiteY2" fmla="*/ 17427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1050" h="171450">
                  <a:moveTo>
                    <a:pt x="0" y="180461"/>
                  </a:moveTo>
                  <a:cubicBezTo>
                    <a:pt x="96022" y="69866"/>
                    <a:pt x="237563" y="0"/>
                    <a:pt x="395554" y="0"/>
                  </a:cubicBezTo>
                  <a:cubicBezTo>
                    <a:pt x="550621" y="0"/>
                    <a:pt x="689877" y="67332"/>
                    <a:pt x="785813" y="174279"/>
                  </a:cubicBezTo>
                </a:path>
              </a:pathLst>
            </a:custGeom>
            <a:noFill/>
            <a:ln w="15875" cap="rnd">
              <a:solidFill>
                <a:schemeClr val="accent5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54" name="Группа 53">
            <a:extLst>
              <a:ext uri="{FF2B5EF4-FFF2-40B4-BE49-F238E27FC236}">
                <a16:creationId xmlns:a16="http://schemas.microsoft.com/office/drawing/2014/main" id="{C34486BB-D557-7C47-AF0F-DB7B71988AF1}"/>
              </a:ext>
            </a:extLst>
          </p:cNvPr>
          <p:cNvGrpSpPr/>
          <p:nvPr/>
        </p:nvGrpSpPr>
        <p:grpSpPr>
          <a:xfrm>
            <a:off x="9210534" y="4064627"/>
            <a:ext cx="404813" cy="414338"/>
            <a:chOff x="3260725" y="4992430"/>
            <a:chExt cx="809625" cy="828675"/>
          </a:xfrm>
        </p:grpSpPr>
        <p:sp>
          <p:nvSpPr>
            <p:cNvPr id="45" name="Полилиния 44">
              <a:extLst>
                <a:ext uri="{FF2B5EF4-FFF2-40B4-BE49-F238E27FC236}">
                  <a16:creationId xmlns:a16="http://schemas.microsoft.com/office/drawing/2014/main" id="{7441C106-E375-2C4E-B5A0-81DEA462D2B9}"/>
                </a:ext>
              </a:extLst>
            </p:cNvPr>
            <p:cNvSpPr/>
            <p:nvPr/>
          </p:nvSpPr>
          <p:spPr>
            <a:xfrm>
              <a:off x="3413138" y="4992430"/>
              <a:ext cx="504825" cy="828675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5">
              <a:extLst>
                <a:ext uri="{FF2B5EF4-FFF2-40B4-BE49-F238E27FC236}">
                  <a16:creationId xmlns:a16="http://schemas.microsoft.com/office/drawing/2014/main" id="{606B8E39-4AA8-2F4F-9828-C7A775F5FD65}"/>
                </a:ext>
              </a:extLst>
            </p:cNvPr>
            <p:cNvSpPr/>
            <p:nvPr/>
          </p:nvSpPr>
          <p:spPr>
            <a:xfrm>
              <a:off x="3846869" y="5582805"/>
              <a:ext cx="133350" cy="133350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6">
              <a:extLst>
                <a:ext uri="{FF2B5EF4-FFF2-40B4-BE49-F238E27FC236}">
                  <a16:creationId xmlns:a16="http://schemas.microsoft.com/office/drawing/2014/main" id="{B931E0E8-3349-2044-9763-0E4DFAEC1B12}"/>
                </a:ext>
              </a:extLst>
            </p:cNvPr>
            <p:cNvSpPr/>
            <p:nvPr/>
          </p:nvSpPr>
          <p:spPr>
            <a:xfrm>
              <a:off x="3332519" y="5077980"/>
              <a:ext cx="133350" cy="133350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7">
              <a:extLst>
                <a:ext uri="{FF2B5EF4-FFF2-40B4-BE49-F238E27FC236}">
                  <a16:creationId xmlns:a16="http://schemas.microsoft.com/office/drawing/2014/main" id="{80872754-26EB-8444-BBE2-00AE4469A32A}"/>
                </a:ext>
              </a:extLst>
            </p:cNvPr>
            <p:cNvSpPr/>
            <p:nvPr/>
          </p:nvSpPr>
          <p:spPr>
            <a:xfrm>
              <a:off x="3841763" y="5073217"/>
              <a:ext cx="133350" cy="133350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8">
              <a:extLst>
                <a:ext uri="{FF2B5EF4-FFF2-40B4-BE49-F238E27FC236}">
                  <a16:creationId xmlns:a16="http://schemas.microsoft.com/office/drawing/2014/main" id="{2BC2B9E6-BE64-DA43-BCF2-0000793A5F79}"/>
                </a:ext>
              </a:extLst>
            </p:cNvPr>
            <p:cNvSpPr/>
            <p:nvPr/>
          </p:nvSpPr>
          <p:spPr>
            <a:xfrm>
              <a:off x="3336569" y="5587567"/>
              <a:ext cx="142875" cy="142875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9">
              <a:extLst>
                <a:ext uri="{FF2B5EF4-FFF2-40B4-BE49-F238E27FC236}">
                  <a16:creationId xmlns:a16="http://schemas.microsoft.com/office/drawing/2014/main" id="{FD467D3F-4BD1-804B-A641-6796C4A32A6C}"/>
                </a:ext>
              </a:extLst>
            </p:cNvPr>
            <p:cNvSpPr/>
            <p:nvPr/>
          </p:nvSpPr>
          <p:spPr>
            <a:xfrm>
              <a:off x="3346450" y="5501486"/>
              <a:ext cx="47625" cy="47625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0">
              <a:extLst>
                <a:ext uri="{FF2B5EF4-FFF2-40B4-BE49-F238E27FC236}">
                  <a16:creationId xmlns:a16="http://schemas.microsoft.com/office/drawing/2014/main" id="{5130A641-C518-734F-AE7A-1A821653A3C9}"/>
                </a:ext>
              </a:extLst>
            </p:cNvPr>
            <p:cNvSpPr/>
            <p:nvPr/>
          </p:nvSpPr>
          <p:spPr>
            <a:xfrm>
              <a:off x="3260725" y="5434811"/>
              <a:ext cx="47625" cy="47625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1">
              <a:extLst>
                <a:ext uri="{FF2B5EF4-FFF2-40B4-BE49-F238E27FC236}">
                  <a16:creationId xmlns:a16="http://schemas.microsoft.com/office/drawing/2014/main" id="{FABE87AD-313E-D44C-9FB5-B46D0E95AF41}"/>
                </a:ext>
              </a:extLst>
            </p:cNvPr>
            <p:cNvSpPr/>
            <p:nvPr/>
          </p:nvSpPr>
          <p:spPr>
            <a:xfrm>
              <a:off x="4022725" y="5310986"/>
              <a:ext cx="47625" cy="47625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2">
              <a:extLst>
                <a:ext uri="{FF2B5EF4-FFF2-40B4-BE49-F238E27FC236}">
                  <a16:creationId xmlns:a16="http://schemas.microsoft.com/office/drawing/2014/main" id="{776CA888-3BC0-7346-BBC2-88D66813ABB0}"/>
                </a:ext>
              </a:extLst>
            </p:cNvPr>
            <p:cNvSpPr/>
            <p:nvPr/>
          </p:nvSpPr>
          <p:spPr>
            <a:xfrm>
              <a:off x="3470275" y="5072861"/>
              <a:ext cx="47625" cy="47625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51703579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4C9C716-1F8C-674D-B41F-A1FD33CE06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407976"/>
            <a:ext cx="9608330" cy="387798"/>
          </a:xfrm>
        </p:spPr>
        <p:txBody>
          <a:bodyPr/>
          <a:lstStyle/>
          <a:p>
            <a:r>
              <a:rPr lang="ru-RU" dirty="0"/>
              <a:t>Буллиты 2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EF45E267-BFF5-6141-A47F-F2795CA220C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12</a:t>
            </a:fld>
            <a:endParaRPr lang="ru-RU"/>
          </a:p>
        </p:txBody>
      </p:sp>
      <p:cxnSp>
        <p:nvCxnSpPr>
          <p:cNvPr id="42" name="Прямая соединительная линия 41">
            <a:extLst>
              <a:ext uri="{FF2B5EF4-FFF2-40B4-BE49-F238E27FC236}">
                <a16:creationId xmlns:a16="http://schemas.microsoft.com/office/drawing/2014/main" id="{5D83DD6A-C2E1-E440-9145-E2686DCE6CBE}"/>
              </a:ext>
            </a:extLst>
          </p:cNvPr>
          <p:cNvCxnSpPr/>
          <p:nvPr/>
        </p:nvCxnSpPr>
        <p:spPr>
          <a:xfrm>
            <a:off x="8005404" y="1842461"/>
            <a:ext cx="0" cy="346647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Прямая соединительная линия 42">
            <a:extLst>
              <a:ext uri="{FF2B5EF4-FFF2-40B4-BE49-F238E27FC236}">
                <a16:creationId xmlns:a16="http://schemas.microsoft.com/office/drawing/2014/main" id="{B8D5A9D9-FF4D-4546-9198-E21360A6FF2C}"/>
              </a:ext>
            </a:extLst>
          </p:cNvPr>
          <p:cNvCxnSpPr/>
          <p:nvPr/>
        </p:nvCxnSpPr>
        <p:spPr>
          <a:xfrm>
            <a:off x="4204315" y="1842461"/>
            <a:ext cx="0" cy="346647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8" name="Группа 37">
            <a:extLst>
              <a:ext uri="{FF2B5EF4-FFF2-40B4-BE49-F238E27FC236}">
                <a16:creationId xmlns:a16="http://schemas.microsoft.com/office/drawing/2014/main" id="{9B34F3FB-5485-CA46-ABFC-8EFCD2D03026}"/>
              </a:ext>
            </a:extLst>
          </p:cNvPr>
          <p:cNvGrpSpPr/>
          <p:nvPr/>
        </p:nvGrpSpPr>
        <p:grpSpPr>
          <a:xfrm>
            <a:off x="667383" y="2362200"/>
            <a:ext cx="3009897" cy="2516409"/>
            <a:chOff x="667383" y="2362200"/>
            <a:chExt cx="3009897" cy="2516409"/>
          </a:xfrm>
        </p:grpSpPr>
        <p:sp>
          <p:nvSpPr>
            <p:cNvPr id="59" name="Прямоугольник 58">
              <a:extLst>
                <a:ext uri="{FF2B5EF4-FFF2-40B4-BE49-F238E27FC236}">
                  <a16:creationId xmlns:a16="http://schemas.microsoft.com/office/drawing/2014/main" id="{6180B011-19C7-1847-907D-5625CDB971F4}"/>
                </a:ext>
              </a:extLst>
            </p:cNvPr>
            <p:cNvSpPr/>
            <p:nvPr/>
          </p:nvSpPr>
          <p:spPr>
            <a:xfrm>
              <a:off x="667383" y="3401281"/>
              <a:ext cx="3009897" cy="1477328"/>
            </a:xfrm>
            <a:prstGeom prst="rect">
              <a:avLst/>
            </a:prstGeom>
            <a:noFill/>
          </p:spPr>
          <p:txBody>
            <a:bodyPr wrap="square" anchor="t">
              <a:spAutoFit/>
            </a:bodyPr>
            <a:lstStyle/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400" b="1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+mj-lt"/>
                  <a:cs typeface="Gotham Pro Bold" panose="02000503040000020004" pitchFamily="2" charset="0"/>
                </a:rPr>
                <a:t>Название</a:t>
              </a:r>
              <a:endParaRPr kumimoji="0" lang="ru-RU" sz="1400" b="1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cs typeface="Gotham Pro Bold" panose="02000503040000020004" pitchFamily="2" charset="0"/>
              </a:endParaRPr>
            </a:p>
            <a:p>
              <a:pPr marL="0" marR="0" lvl="0" indent="0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cs typeface="Gotham Pro Light" panose="02000503030000020004" pitchFamily="2" charset="0"/>
                </a:rPr>
                <a:t>Давно выяснено, что при оценке дизайна и композиции читаемый текст мешает сосредоточиться</a:t>
              </a:r>
            </a:p>
          </p:txBody>
        </p:sp>
        <p:grpSp>
          <p:nvGrpSpPr>
            <p:cNvPr id="10" name="Группа 9">
              <a:extLst>
                <a:ext uri="{FF2B5EF4-FFF2-40B4-BE49-F238E27FC236}">
                  <a16:creationId xmlns:a16="http://schemas.microsoft.com/office/drawing/2014/main" id="{2AFA6558-2474-D74D-8751-0FA80CB556F1}"/>
                </a:ext>
              </a:extLst>
            </p:cNvPr>
            <p:cNvGrpSpPr/>
            <p:nvPr/>
          </p:nvGrpSpPr>
          <p:grpSpPr>
            <a:xfrm>
              <a:off x="778355" y="2362200"/>
              <a:ext cx="709683" cy="709683"/>
              <a:chOff x="1400655" y="2362200"/>
              <a:chExt cx="709683" cy="709683"/>
            </a:xfrm>
          </p:grpSpPr>
          <p:sp>
            <p:nvSpPr>
              <p:cNvPr id="76" name="Полилиния 75">
                <a:extLst>
                  <a:ext uri="{FF2B5EF4-FFF2-40B4-BE49-F238E27FC236}">
                    <a16:creationId xmlns:a16="http://schemas.microsoft.com/office/drawing/2014/main" id="{AC019803-0205-7E40-828B-F593B6E54B0A}"/>
                  </a:ext>
                </a:extLst>
              </p:cNvPr>
              <p:cNvSpPr/>
              <p:nvPr/>
            </p:nvSpPr>
            <p:spPr>
              <a:xfrm>
                <a:off x="1400655" y="2362200"/>
                <a:ext cx="709683" cy="709683"/>
              </a:xfrm>
              <a:custGeom>
                <a:avLst/>
                <a:gdLst>
                  <a:gd name="connsiteX0" fmla="*/ 419666 w 839331"/>
                  <a:gd name="connsiteY0" fmla="*/ 0 h 839331"/>
                  <a:gd name="connsiteX1" fmla="*/ 0 w 839331"/>
                  <a:gd name="connsiteY1" fmla="*/ 419666 h 839331"/>
                  <a:gd name="connsiteX2" fmla="*/ 419666 w 839331"/>
                  <a:gd name="connsiteY2" fmla="*/ 839332 h 839331"/>
                  <a:gd name="connsiteX3" fmla="*/ 839332 w 839331"/>
                  <a:gd name="connsiteY3" fmla="*/ 419666 h 839331"/>
                  <a:gd name="connsiteX4" fmla="*/ 419666 w 839331"/>
                  <a:gd name="connsiteY4" fmla="*/ 0 h 839331"/>
                  <a:gd name="connsiteX5" fmla="*/ 419666 w 839331"/>
                  <a:gd name="connsiteY5" fmla="*/ 811040 h 839331"/>
                  <a:gd name="connsiteX6" fmla="*/ 28292 w 839331"/>
                  <a:gd name="connsiteY6" fmla="*/ 419666 h 839331"/>
                  <a:gd name="connsiteX7" fmla="*/ 419666 w 839331"/>
                  <a:gd name="connsiteY7" fmla="*/ 28292 h 839331"/>
                  <a:gd name="connsiteX8" fmla="*/ 811040 w 839331"/>
                  <a:gd name="connsiteY8" fmla="*/ 419666 h 839331"/>
                  <a:gd name="connsiteX9" fmla="*/ 419666 w 839331"/>
                  <a:gd name="connsiteY9" fmla="*/ 811040 h 83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9331" h="839331">
                    <a:moveTo>
                      <a:pt x="419666" y="0"/>
                    </a:moveTo>
                    <a:cubicBezTo>
                      <a:pt x="187891" y="0"/>
                      <a:pt x="0" y="187891"/>
                      <a:pt x="0" y="419666"/>
                    </a:cubicBezTo>
                    <a:cubicBezTo>
                      <a:pt x="0" y="651441"/>
                      <a:pt x="187891" y="839332"/>
                      <a:pt x="419666" y="839332"/>
                    </a:cubicBezTo>
                    <a:cubicBezTo>
                      <a:pt x="651441" y="839332"/>
                      <a:pt x="839332" y="651441"/>
                      <a:pt x="839332" y="419666"/>
                    </a:cubicBezTo>
                    <a:cubicBezTo>
                      <a:pt x="839072" y="187999"/>
                      <a:pt x="651333" y="260"/>
                      <a:pt x="419666" y="0"/>
                    </a:cubicBezTo>
                    <a:close/>
                    <a:moveTo>
                      <a:pt x="419666" y="811040"/>
                    </a:moveTo>
                    <a:cubicBezTo>
                      <a:pt x="203516" y="811040"/>
                      <a:pt x="28292" y="635816"/>
                      <a:pt x="28292" y="419666"/>
                    </a:cubicBezTo>
                    <a:cubicBezTo>
                      <a:pt x="28292" y="203516"/>
                      <a:pt x="203516" y="28292"/>
                      <a:pt x="419666" y="28292"/>
                    </a:cubicBezTo>
                    <a:cubicBezTo>
                      <a:pt x="635816" y="28292"/>
                      <a:pt x="811040" y="203516"/>
                      <a:pt x="811040" y="419666"/>
                    </a:cubicBezTo>
                    <a:cubicBezTo>
                      <a:pt x="810780" y="635708"/>
                      <a:pt x="635708" y="810780"/>
                      <a:pt x="419666" y="8110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7" name="Полилиния 76">
                <a:extLst>
                  <a:ext uri="{FF2B5EF4-FFF2-40B4-BE49-F238E27FC236}">
                    <a16:creationId xmlns:a16="http://schemas.microsoft.com/office/drawing/2014/main" id="{965E1612-C838-0E40-859D-995FDFC7AAAB}"/>
                  </a:ext>
                </a:extLst>
              </p:cNvPr>
              <p:cNvSpPr/>
              <p:nvPr/>
            </p:nvSpPr>
            <p:spPr>
              <a:xfrm>
                <a:off x="1743536" y="2410044"/>
                <a:ext cx="23922" cy="71765"/>
              </a:xfrm>
              <a:custGeom>
                <a:avLst/>
                <a:gdLst>
                  <a:gd name="connsiteX0" fmla="*/ 14146 w 28292"/>
                  <a:gd name="connsiteY0" fmla="*/ 0 h 84876"/>
                  <a:gd name="connsiteX1" fmla="*/ 0 w 28292"/>
                  <a:gd name="connsiteY1" fmla="*/ 14146 h 84876"/>
                  <a:gd name="connsiteX2" fmla="*/ 0 w 28292"/>
                  <a:gd name="connsiteY2" fmla="*/ 70730 h 84876"/>
                  <a:gd name="connsiteX3" fmla="*/ 14146 w 28292"/>
                  <a:gd name="connsiteY3" fmla="*/ 84876 h 84876"/>
                  <a:gd name="connsiteX4" fmla="*/ 28292 w 28292"/>
                  <a:gd name="connsiteY4" fmla="*/ 70730 h 84876"/>
                  <a:gd name="connsiteX5" fmla="*/ 28292 w 28292"/>
                  <a:gd name="connsiteY5" fmla="*/ 14146 h 84876"/>
                  <a:gd name="connsiteX6" fmla="*/ 14146 w 28292"/>
                  <a:gd name="connsiteY6" fmla="*/ 0 h 84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92" h="84876">
                    <a:moveTo>
                      <a:pt x="14146" y="0"/>
                    </a:moveTo>
                    <a:cubicBezTo>
                      <a:pt x="6333" y="0"/>
                      <a:pt x="0" y="6333"/>
                      <a:pt x="0" y="14146"/>
                    </a:cubicBezTo>
                    <a:lnTo>
                      <a:pt x="0" y="70730"/>
                    </a:lnTo>
                    <a:cubicBezTo>
                      <a:pt x="0" y="78543"/>
                      <a:pt x="6333" y="84876"/>
                      <a:pt x="14146" y="84876"/>
                    </a:cubicBezTo>
                    <a:cubicBezTo>
                      <a:pt x="21959" y="84876"/>
                      <a:pt x="28292" y="78543"/>
                      <a:pt x="28292" y="70730"/>
                    </a:cubicBezTo>
                    <a:lnTo>
                      <a:pt x="28292" y="14146"/>
                    </a:lnTo>
                    <a:cubicBezTo>
                      <a:pt x="28292" y="6333"/>
                      <a:pt x="21959" y="0"/>
                      <a:pt x="14146" y="0"/>
                    </a:cubicBez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8" name="Полилиния 77">
                <a:extLst>
                  <a:ext uri="{FF2B5EF4-FFF2-40B4-BE49-F238E27FC236}">
                    <a16:creationId xmlns:a16="http://schemas.microsoft.com/office/drawing/2014/main" id="{9DB1346B-6722-DD47-B375-81C253253542}"/>
                  </a:ext>
                </a:extLst>
              </p:cNvPr>
              <p:cNvSpPr/>
              <p:nvPr/>
            </p:nvSpPr>
            <p:spPr>
              <a:xfrm>
                <a:off x="1743536" y="2952273"/>
                <a:ext cx="23922" cy="71765"/>
              </a:xfrm>
              <a:custGeom>
                <a:avLst/>
                <a:gdLst>
                  <a:gd name="connsiteX0" fmla="*/ 14146 w 28292"/>
                  <a:gd name="connsiteY0" fmla="*/ 0 h 84876"/>
                  <a:gd name="connsiteX1" fmla="*/ 0 w 28292"/>
                  <a:gd name="connsiteY1" fmla="*/ 14146 h 84876"/>
                  <a:gd name="connsiteX2" fmla="*/ 0 w 28292"/>
                  <a:gd name="connsiteY2" fmla="*/ 70730 h 84876"/>
                  <a:gd name="connsiteX3" fmla="*/ 14146 w 28292"/>
                  <a:gd name="connsiteY3" fmla="*/ 84876 h 84876"/>
                  <a:gd name="connsiteX4" fmla="*/ 28292 w 28292"/>
                  <a:gd name="connsiteY4" fmla="*/ 70730 h 84876"/>
                  <a:gd name="connsiteX5" fmla="*/ 28292 w 28292"/>
                  <a:gd name="connsiteY5" fmla="*/ 14146 h 84876"/>
                  <a:gd name="connsiteX6" fmla="*/ 14146 w 28292"/>
                  <a:gd name="connsiteY6" fmla="*/ 0 h 84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92" h="84876">
                    <a:moveTo>
                      <a:pt x="14146" y="0"/>
                    </a:moveTo>
                    <a:cubicBezTo>
                      <a:pt x="6333" y="0"/>
                      <a:pt x="0" y="6333"/>
                      <a:pt x="0" y="14146"/>
                    </a:cubicBezTo>
                    <a:lnTo>
                      <a:pt x="0" y="70730"/>
                    </a:lnTo>
                    <a:cubicBezTo>
                      <a:pt x="0" y="78543"/>
                      <a:pt x="6333" y="84876"/>
                      <a:pt x="14146" y="84876"/>
                    </a:cubicBezTo>
                    <a:cubicBezTo>
                      <a:pt x="21959" y="84876"/>
                      <a:pt x="28292" y="78543"/>
                      <a:pt x="28292" y="70730"/>
                    </a:cubicBezTo>
                    <a:lnTo>
                      <a:pt x="28292" y="14146"/>
                    </a:lnTo>
                    <a:cubicBezTo>
                      <a:pt x="28292" y="6333"/>
                      <a:pt x="21959" y="0"/>
                      <a:pt x="14146" y="0"/>
                    </a:cubicBez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Полилиния 78">
                <a:extLst>
                  <a:ext uri="{FF2B5EF4-FFF2-40B4-BE49-F238E27FC236}">
                    <a16:creationId xmlns:a16="http://schemas.microsoft.com/office/drawing/2014/main" id="{33111144-C1D4-1243-BD33-D81DB4B78FD0}"/>
                  </a:ext>
                </a:extLst>
              </p:cNvPr>
              <p:cNvSpPr/>
              <p:nvPr/>
            </p:nvSpPr>
            <p:spPr>
              <a:xfrm>
                <a:off x="1990728" y="2705081"/>
                <a:ext cx="71765" cy="23922"/>
              </a:xfrm>
              <a:custGeom>
                <a:avLst/>
                <a:gdLst>
                  <a:gd name="connsiteX0" fmla="*/ 70730 w 84876"/>
                  <a:gd name="connsiteY0" fmla="*/ 0 h 28292"/>
                  <a:gd name="connsiteX1" fmla="*/ 14146 w 84876"/>
                  <a:gd name="connsiteY1" fmla="*/ 0 h 28292"/>
                  <a:gd name="connsiteX2" fmla="*/ 0 w 84876"/>
                  <a:gd name="connsiteY2" fmla="*/ 14146 h 28292"/>
                  <a:gd name="connsiteX3" fmla="*/ 14146 w 84876"/>
                  <a:gd name="connsiteY3" fmla="*/ 28292 h 28292"/>
                  <a:gd name="connsiteX4" fmla="*/ 70730 w 84876"/>
                  <a:gd name="connsiteY4" fmla="*/ 28292 h 28292"/>
                  <a:gd name="connsiteX5" fmla="*/ 84876 w 84876"/>
                  <a:gd name="connsiteY5" fmla="*/ 14146 h 28292"/>
                  <a:gd name="connsiteX6" fmla="*/ 70730 w 84876"/>
                  <a:gd name="connsiteY6" fmla="*/ 0 h 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876" h="28292">
                    <a:moveTo>
                      <a:pt x="70730" y="0"/>
                    </a:moveTo>
                    <a:lnTo>
                      <a:pt x="14146" y="0"/>
                    </a:lnTo>
                    <a:cubicBezTo>
                      <a:pt x="6333" y="0"/>
                      <a:pt x="0" y="6333"/>
                      <a:pt x="0" y="14146"/>
                    </a:cubicBezTo>
                    <a:cubicBezTo>
                      <a:pt x="0" y="21959"/>
                      <a:pt x="6333" y="28292"/>
                      <a:pt x="14146" y="28292"/>
                    </a:cubicBezTo>
                    <a:lnTo>
                      <a:pt x="70730" y="28292"/>
                    </a:lnTo>
                    <a:cubicBezTo>
                      <a:pt x="78543" y="28292"/>
                      <a:pt x="84876" y="21959"/>
                      <a:pt x="84876" y="14146"/>
                    </a:cubicBezTo>
                    <a:cubicBezTo>
                      <a:pt x="84876" y="6333"/>
                      <a:pt x="78543" y="0"/>
                      <a:pt x="70730" y="0"/>
                    </a:cubicBez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Полилиния 79">
                <a:extLst>
                  <a:ext uri="{FF2B5EF4-FFF2-40B4-BE49-F238E27FC236}">
                    <a16:creationId xmlns:a16="http://schemas.microsoft.com/office/drawing/2014/main" id="{B23C6B6B-8C3A-3C44-82AA-F8E39AAFA3FD}"/>
                  </a:ext>
                </a:extLst>
              </p:cNvPr>
              <p:cNvSpPr/>
              <p:nvPr/>
            </p:nvSpPr>
            <p:spPr>
              <a:xfrm>
                <a:off x="1448499" y="2705081"/>
                <a:ext cx="71765" cy="23922"/>
              </a:xfrm>
              <a:custGeom>
                <a:avLst/>
                <a:gdLst>
                  <a:gd name="connsiteX0" fmla="*/ 70730 w 84876"/>
                  <a:gd name="connsiteY0" fmla="*/ 0 h 28292"/>
                  <a:gd name="connsiteX1" fmla="*/ 14146 w 84876"/>
                  <a:gd name="connsiteY1" fmla="*/ 0 h 28292"/>
                  <a:gd name="connsiteX2" fmla="*/ 0 w 84876"/>
                  <a:gd name="connsiteY2" fmla="*/ 14146 h 28292"/>
                  <a:gd name="connsiteX3" fmla="*/ 14146 w 84876"/>
                  <a:gd name="connsiteY3" fmla="*/ 28292 h 28292"/>
                  <a:gd name="connsiteX4" fmla="*/ 70730 w 84876"/>
                  <a:gd name="connsiteY4" fmla="*/ 28292 h 28292"/>
                  <a:gd name="connsiteX5" fmla="*/ 84876 w 84876"/>
                  <a:gd name="connsiteY5" fmla="*/ 14146 h 28292"/>
                  <a:gd name="connsiteX6" fmla="*/ 70730 w 84876"/>
                  <a:gd name="connsiteY6" fmla="*/ 0 h 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876" h="28292">
                    <a:moveTo>
                      <a:pt x="70730" y="0"/>
                    </a:moveTo>
                    <a:lnTo>
                      <a:pt x="14146" y="0"/>
                    </a:lnTo>
                    <a:cubicBezTo>
                      <a:pt x="6333" y="0"/>
                      <a:pt x="0" y="6333"/>
                      <a:pt x="0" y="14146"/>
                    </a:cubicBezTo>
                    <a:cubicBezTo>
                      <a:pt x="0" y="21959"/>
                      <a:pt x="6333" y="28292"/>
                      <a:pt x="14146" y="28292"/>
                    </a:cubicBezTo>
                    <a:lnTo>
                      <a:pt x="70730" y="28292"/>
                    </a:lnTo>
                    <a:cubicBezTo>
                      <a:pt x="78543" y="28292"/>
                      <a:pt x="84876" y="21959"/>
                      <a:pt x="84876" y="14146"/>
                    </a:cubicBezTo>
                    <a:cubicBezTo>
                      <a:pt x="84876" y="6333"/>
                      <a:pt x="78543" y="0"/>
                      <a:pt x="70730" y="0"/>
                    </a:cubicBez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Полилиния 80">
                <a:extLst>
                  <a:ext uri="{FF2B5EF4-FFF2-40B4-BE49-F238E27FC236}">
                    <a16:creationId xmlns:a16="http://schemas.microsoft.com/office/drawing/2014/main" id="{D29376DE-C484-F845-9E7A-7E6C20645EEA}"/>
                  </a:ext>
                </a:extLst>
              </p:cNvPr>
              <p:cNvSpPr/>
              <p:nvPr/>
            </p:nvSpPr>
            <p:spPr>
              <a:xfrm>
                <a:off x="1743536" y="2529654"/>
                <a:ext cx="23922" cy="207323"/>
              </a:xfrm>
              <a:custGeom>
                <a:avLst/>
                <a:gdLst>
                  <a:gd name="connsiteX0" fmla="*/ 14146 w 28292"/>
                  <a:gd name="connsiteY0" fmla="*/ 0 h 245198"/>
                  <a:gd name="connsiteX1" fmla="*/ 0 w 28292"/>
                  <a:gd name="connsiteY1" fmla="*/ 14146 h 245198"/>
                  <a:gd name="connsiteX2" fmla="*/ 0 w 28292"/>
                  <a:gd name="connsiteY2" fmla="*/ 231052 h 245198"/>
                  <a:gd name="connsiteX3" fmla="*/ 14146 w 28292"/>
                  <a:gd name="connsiteY3" fmla="*/ 245198 h 245198"/>
                  <a:gd name="connsiteX4" fmla="*/ 28292 w 28292"/>
                  <a:gd name="connsiteY4" fmla="*/ 231052 h 245198"/>
                  <a:gd name="connsiteX5" fmla="*/ 28292 w 28292"/>
                  <a:gd name="connsiteY5" fmla="*/ 14146 h 245198"/>
                  <a:gd name="connsiteX6" fmla="*/ 14146 w 28292"/>
                  <a:gd name="connsiteY6" fmla="*/ 0 h 245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92" h="245198">
                    <a:moveTo>
                      <a:pt x="14146" y="0"/>
                    </a:moveTo>
                    <a:cubicBezTo>
                      <a:pt x="6333" y="0"/>
                      <a:pt x="0" y="6333"/>
                      <a:pt x="0" y="14146"/>
                    </a:cubicBezTo>
                    <a:lnTo>
                      <a:pt x="0" y="231052"/>
                    </a:lnTo>
                    <a:cubicBezTo>
                      <a:pt x="0" y="238865"/>
                      <a:pt x="6333" y="245198"/>
                      <a:pt x="14146" y="245198"/>
                    </a:cubicBezTo>
                    <a:cubicBezTo>
                      <a:pt x="21959" y="245198"/>
                      <a:pt x="28292" y="238865"/>
                      <a:pt x="28292" y="231052"/>
                    </a:cubicBezTo>
                    <a:lnTo>
                      <a:pt x="28292" y="14146"/>
                    </a:lnTo>
                    <a:cubicBezTo>
                      <a:pt x="28292" y="6333"/>
                      <a:pt x="21959" y="0"/>
                      <a:pt x="14146" y="0"/>
                    </a:cubicBez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71" name="Прямоугольник 70">
            <a:extLst>
              <a:ext uri="{FF2B5EF4-FFF2-40B4-BE49-F238E27FC236}">
                <a16:creationId xmlns:a16="http://schemas.microsoft.com/office/drawing/2014/main" id="{DC0B5DE8-D4D7-7347-BAB5-C104B4BD639C}"/>
              </a:ext>
            </a:extLst>
          </p:cNvPr>
          <p:cNvSpPr/>
          <p:nvPr/>
        </p:nvSpPr>
        <p:spPr>
          <a:xfrm>
            <a:off x="8242298" y="3401278"/>
            <a:ext cx="3009897" cy="1477328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marL="0" marR="0" lvl="0" indent="0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lang="ru-RU" sz="2400" b="1" dirty="0">
                <a:solidFill>
                  <a:schemeClr val="accent2"/>
                </a:solidFill>
                <a:latin typeface="+mj-lt"/>
              </a:rPr>
              <a:t>Название</a:t>
            </a:r>
          </a:p>
          <a:p>
            <a:pPr defTabSz="457200">
              <a:spcAft>
                <a:spcPts val="1200"/>
              </a:spcAft>
              <a:defRPr/>
            </a:pP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F026A6E0-2725-A443-B22F-68D0A9593333}"/>
              </a:ext>
            </a:extLst>
          </p:cNvPr>
          <p:cNvGrpSpPr/>
          <p:nvPr/>
        </p:nvGrpSpPr>
        <p:grpSpPr>
          <a:xfrm>
            <a:off x="8288338" y="2267501"/>
            <a:ext cx="816391" cy="835600"/>
            <a:chOff x="8910638" y="2267501"/>
            <a:chExt cx="816391" cy="835600"/>
          </a:xfrm>
        </p:grpSpPr>
        <p:sp>
          <p:nvSpPr>
            <p:cNvPr id="88" name="Полилиния 87">
              <a:extLst>
                <a:ext uri="{FF2B5EF4-FFF2-40B4-BE49-F238E27FC236}">
                  <a16:creationId xmlns:a16="http://schemas.microsoft.com/office/drawing/2014/main" id="{6DFBDFE9-8E5B-E24B-A49D-1C81FC749191}"/>
                </a:ext>
              </a:extLst>
            </p:cNvPr>
            <p:cNvSpPr/>
            <p:nvPr/>
          </p:nvSpPr>
          <p:spPr>
            <a:xfrm>
              <a:off x="9064325" y="2267501"/>
              <a:ext cx="509044" cy="835600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8">
              <a:extLst>
                <a:ext uri="{FF2B5EF4-FFF2-40B4-BE49-F238E27FC236}">
                  <a16:creationId xmlns:a16="http://schemas.microsoft.com/office/drawing/2014/main" id="{E471F0AD-782C-274E-A360-610DBC4A33E9}"/>
                </a:ext>
              </a:extLst>
            </p:cNvPr>
            <p:cNvSpPr/>
            <p:nvPr/>
          </p:nvSpPr>
          <p:spPr>
            <a:xfrm>
              <a:off x="9501680" y="2862810"/>
              <a:ext cx="134464" cy="134464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9">
              <a:extLst>
                <a:ext uri="{FF2B5EF4-FFF2-40B4-BE49-F238E27FC236}">
                  <a16:creationId xmlns:a16="http://schemas.microsoft.com/office/drawing/2014/main" id="{002378C9-22E5-EA47-82B5-93ED74963050}"/>
                </a:ext>
              </a:extLst>
            </p:cNvPr>
            <p:cNvSpPr/>
            <p:nvPr/>
          </p:nvSpPr>
          <p:spPr>
            <a:xfrm>
              <a:off x="8983032" y="2353766"/>
              <a:ext cx="134464" cy="134464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0">
              <a:extLst>
                <a:ext uri="{FF2B5EF4-FFF2-40B4-BE49-F238E27FC236}">
                  <a16:creationId xmlns:a16="http://schemas.microsoft.com/office/drawing/2014/main" id="{0FC50C12-B3B8-714C-9995-2AF6C309A3AE}"/>
                </a:ext>
              </a:extLst>
            </p:cNvPr>
            <p:cNvSpPr/>
            <p:nvPr/>
          </p:nvSpPr>
          <p:spPr>
            <a:xfrm>
              <a:off x="9496532" y="2348963"/>
              <a:ext cx="134464" cy="134464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91">
              <a:extLst>
                <a:ext uri="{FF2B5EF4-FFF2-40B4-BE49-F238E27FC236}">
                  <a16:creationId xmlns:a16="http://schemas.microsoft.com/office/drawing/2014/main" id="{12506F88-85DF-6D4D-8B8E-B6EE6A36B522}"/>
                </a:ext>
              </a:extLst>
            </p:cNvPr>
            <p:cNvSpPr/>
            <p:nvPr/>
          </p:nvSpPr>
          <p:spPr>
            <a:xfrm>
              <a:off x="8987116" y="2867611"/>
              <a:ext cx="144069" cy="144069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92">
              <a:extLst>
                <a:ext uri="{FF2B5EF4-FFF2-40B4-BE49-F238E27FC236}">
                  <a16:creationId xmlns:a16="http://schemas.microsoft.com/office/drawing/2014/main" id="{E681BE69-2132-064A-9750-AAA65DD770EE}"/>
                </a:ext>
              </a:extLst>
            </p:cNvPr>
            <p:cNvSpPr/>
            <p:nvPr/>
          </p:nvSpPr>
          <p:spPr>
            <a:xfrm>
              <a:off x="8997079" y="2780811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93">
              <a:extLst>
                <a:ext uri="{FF2B5EF4-FFF2-40B4-BE49-F238E27FC236}">
                  <a16:creationId xmlns:a16="http://schemas.microsoft.com/office/drawing/2014/main" id="{8E600834-6D42-594B-964D-D076EE40B371}"/>
                </a:ext>
              </a:extLst>
            </p:cNvPr>
            <p:cNvSpPr/>
            <p:nvPr/>
          </p:nvSpPr>
          <p:spPr>
            <a:xfrm>
              <a:off x="8910638" y="271357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4">
              <a:extLst>
                <a:ext uri="{FF2B5EF4-FFF2-40B4-BE49-F238E27FC236}">
                  <a16:creationId xmlns:a16="http://schemas.microsoft.com/office/drawing/2014/main" id="{9F1CC78E-08A5-AA43-A89C-75B161F0A52A}"/>
                </a:ext>
              </a:extLst>
            </p:cNvPr>
            <p:cNvSpPr/>
            <p:nvPr/>
          </p:nvSpPr>
          <p:spPr>
            <a:xfrm>
              <a:off x="9679006" y="258871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5">
              <a:extLst>
                <a:ext uri="{FF2B5EF4-FFF2-40B4-BE49-F238E27FC236}">
                  <a16:creationId xmlns:a16="http://schemas.microsoft.com/office/drawing/2014/main" id="{C235AE31-CCF0-764F-AD51-DB914C99E3E4}"/>
                </a:ext>
              </a:extLst>
            </p:cNvPr>
            <p:cNvSpPr/>
            <p:nvPr/>
          </p:nvSpPr>
          <p:spPr>
            <a:xfrm>
              <a:off x="9121939" y="2348604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64" name="Прямоугольник 63">
            <a:extLst>
              <a:ext uri="{FF2B5EF4-FFF2-40B4-BE49-F238E27FC236}">
                <a16:creationId xmlns:a16="http://schemas.microsoft.com/office/drawing/2014/main" id="{0A4D2D71-8603-4F40-95C3-A9FA89568745}"/>
              </a:ext>
            </a:extLst>
          </p:cNvPr>
          <p:cNvSpPr/>
          <p:nvPr/>
        </p:nvSpPr>
        <p:spPr>
          <a:xfrm>
            <a:off x="4463710" y="3401278"/>
            <a:ext cx="3009897" cy="1477328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marL="0" marR="0" lvl="0" indent="0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lang="ru-RU" sz="2400" b="1" dirty="0">
                <a:solidFill>
                  <a:schemeClr val="accent2"/>
                </a:solidFill>
                <a:latin typeface="+mj-lt"/>
              </a:rPr>
              <a:t>Название</a:t>
            </a:r>
          </a:p>
          <a:p>
            <a:pPr defTabSz="457200">
              <a:spcAft>
                <a:spcPts val="1200"/>
              </a:spcAft>
              <a:defRPr/>
            </a:pP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90AD637F-9D22-BE41-9E06-F0B3E6269F6A}"/>
              </a:ext>
            </a:extLst>
          </p:cNvPr>
          <p:cNvGrpSpPr/>
          <p:nvPr/>
        </p:nvGrpSpPr>
        <p:grpSpPr>
          <a:xfrm>
            <a:off x="4559643" y="2389641"/>
            <a:ext cx="670619" cy="697806"/>
            <a:chOff x="5181943" y="2389641"/>
            <a:chExt cx="670619" cy="697806"/>
          </a:xfrm>
        </p:grpSpPr>
        <p:sp>
          <p:nvSpPr>
            <p:cNvPr id="98" name="Полилиния 97">
              <a:extLst>
                <a:ext uri="{FF2B5EF4-FFF2-40B4-BE49-F238E27FC236}">
                  <a16:creationId xmlns:a16="http://schemas.microsoft.com/office/drawing/2014/main" id="{41F117EF-F530-AA44-965E-D43988EC4AE7}"/>
                </a:ext>
              </a:extLst>
            </p:cNvPr>
            <p:cNvSpPr/>
            <p:nvPr/>
          </p:nvSpPr>
          <p:spPr>
            <a:xfrm>
              <a:off x="5181943" y="2389641"/>
              <a:ext cx="670619" cy="697806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8">
              <a:extLst>
                <a:ext uri="{FF2B5EF4-FFF2-40B4-BE49-F238E27FC236}">
                  <a16:creationId xmlns:a16="http://schemas.microsoft.com/office/drawing/2014/main" id="{C2EA69A3-3D70-B648-8F88-2E9EAD365D45}"/>
                </a:ext>
              </a:extLst>
            </p:cNvPr>
            <p:cNvSpPr/>
            <p:nvPr/>
          </p:nvSpPr>
          <p:spPr>
            <a:xfrm>
              <a:off x="5302909" y="2841513"/>
              <a:ext cx="126874" cy="126874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1142521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7" name="Прямая соединительная линия 96">
            <a:extLst>
              <a:ext uri="{FF2B5EF4-FFF2-40B4-BE49-F238E27FC236}">
                <a16:creationId xmlns:a16="http://schemas.microsoft.com/office/drawing/2014/main" id="{FB8F6865-D4C8-4D8A-B5F6-258D07AF68C5}"/>
              </a:ext>
            </a:extLst>
          </p:cNvPr>
          <p:cNvCxnSpPr>
            <a:cxnSpLocks/>
          </p:cNvCxnSpPr>
          <p:nvPr/>
        </p:nvCxnSpPr>
        <p:spPr>
          <a:xfrm>
            <a:off x="7945966" y="1193800"/>
            <a:ext cx="0" cy="52197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Заголовок 43">
            <a:extLst>
              <a:ext uri="{FF2B5EF4-FFF2-40B4-BE49-F238E27FC236}">
                <a16:creationId xmlns:a16="http://schemas.microsoft.com/office/drawing/2014/main" id="{C70F21D1-C1CD-41FE-86EF-C90BBA363C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Буллиты </a:t>
            </a:r>
            <a:r>
              <a:rPr lang="en-US" dirty="0"/>
              <a:t>3</a:t>
            </a:r>
            <a:endParaRPr lang="ru-RU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DD4D6D5-932E-DE45-A7DF-30CAA0AA0DC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399A1298-56EC-1049-8975-BFB1B41D8C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13</a:t>
            </a:fld>
            <a:endParaRPr lang="ru-RU"/>
          </a:p>
        </p:txBody>
      </p:sp>
      <p:cxnSp>
        <p:nvCxnSpPr>
          <p:cNvPr id="36" name="Прямая соединительная линия 35">
            <a:extLst>
              <a:ext uri="{FF2B5EF4-FFF2-40B4-BE49-F238E27FC236}">
                <a16:creationId xmlns:a16="http://schemas.microsoft.com/office/drawing/2014/main" id="{29402AFA-3918-4425-90CF-91486E2A4960}"/>
              </a:ext>
            </a:extLst>
          </p:cNvPr>
          <p:cNvCxnSpPr>
            <a:cxnSpLocks/>
          </p:cNvCxnSpPr>
          <p:nvPr/>
        </p:nvCxnSpPr>
        <p:spPr>
          <a:xfrm>
            <a:off x="4246033" y="1193800"/>
            <a:ext cx="0" cy="52197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>
            <a:extLst>
              <a:ext uri="{FF2B5EF4-FFF2-40B4-BE49-F238E27FC236}">
                <a16:creationId xmlns:a16="http://schemas.microsoft.com/office/drawing/2014/main" id="{9ABFD37D-66F6-4714-974D-7D8A683DB2EE}"/>
              </a:ext>
            </a:extLst>
          </p:cNvPr>
          <p:cNvCxnSpPr/>
          <p:nvPr/>
        </p:nvCxnSpPr>
        <p:spPr>
          <a:xfrm>
            <a:off x="550863" y="3803650"/>
            <a:ext cx="11095037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14425F2F-64B6-4E78-914F-38E8E37F1C78}"/>
              </a:ext>
            </a:extLst>
          </p:cNvPr>
          <p:cNvSpPr/>
          <p:nvPr/>
        </p:nvSpPr>
        <p:spPr>
          <a:xfrm>
            <a:off x="800100" y="2208756"/>
            <a:ext cx="2685127" cy="1031051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54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Gotham Pro Bold" panose="02000503040000020004" pitchFamily="2" charset="0"/>
              </a:rPr>
              <a:t>Название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54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ea typeface="+mn-ea"/>
                <a:cs typeface="+mn-cs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FB00D60B-6E8B-4390-B2E5-2246499B5849}"/>
              </a:ext>
            </a:extLst>
          </p:cNvPr>
          <p:cNvSpPr/>
          <p:nvPr/>
        </p:nvSpPr>
        <p:spPr>
          <a:xfrm>
            <a:off x="800100" y="4797663"/>
            <a:ext cx="2685127" cy="1031051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defTabSz="457200">
              <a:spcAft>
                <a:spcPts val="554"/>
              </a:spcAft>
              <a:defRPr/>
            </a:pPr>
            <a:r>
              <a:rPr lang="ru-RU" sz="2000" b="1" dirty="0">
                <a:solidFill>
                  <a:schemeClr val="accent1"/>
                </a:solidFill>
                <a:latin typeface="+mj-lt"/>
              </a:rPr>
              <a:t>Название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54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ea typeface="+mn-ea"/>
                <a:cs typeface="+mn-cs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0468EEEE-2635-4C30-8CAD-311B42B7B399}"/>
              </a:ext>
            </a:extLst>
          </p:cNvPr>
          <p:cNvSpPr/>
          <p:nvPr/>
        </p:nvSpPr>
        <p:spPr>
          <a:xfrm>
            <a:off x="4500033" y="2208756"/>
            <a:ext cx="2685127" cy="1031051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defTabSz="457200">
              <a:spcAft>
                <a:spcPts val="554"/>
              </a:spcAft>
              <a:defRPr/>
            </a:pPr>
            <a:r>
              <a:rPr lang="ru-RU" sz="2000" b="1" dirty="0">
                <a:solidFill>
                  <a:schemeClr val="accent1"/>
                </a:solidFill>
                <a:latin typeface="+mj-lt"/>
              </a:rPr>
              <a:t>Название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54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ea typeface="+mn-ea"/>
                <a:cs typeface="+mn-cs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2F0E13FB-9FFF-4033-9D5D-336B00EEB219}"/>
              </a:ext>
            </a:extLst>
          </p:cNvPr>
          <p:cNvSpPr/>
          <p:nvPr/>
        </p:nvSpPr>
        <p:spPr>
          <a:xfrm>
            <a:off x="4500033" y="4797663"/>
            <a:ext cx="2685127" cy="1031051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defTabSz="457200">
              <a:spcAft>
                <a:spcPts val="554"/>
              </a:spcAft>
              <a:defRPr/>
            </a:pPr>
            <a:r>
              <a:rPr lang="ru-RU" sz="2000" b="1" dirty="0">
                <a:solidFill>
                  <a:schemeClr val="accent1"/>
                </a:solidFill>
                <a:latin typeface="+mj-lt"/>
              </a:rPr>
              <a:t>Название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54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ea typeface="+mn-ea"/>
                <a:cs typeface="+mn-cs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B87C5BD2-0837-403B-B629-8A3F3CDD7F21}"/>
              </a:ext>
            </a:extLst>
          </p:cNvPr>
          <p:cNvSpPr/>
          <p:nvPr/>
        </p:nvSpPr>
        <p:spPr>
          <a:xfrm>
            <a:off x="8199966" y="2208756"/>
            <a:ext cx="2685127" cy="1031051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defTabSz="457200">
              <a:spcAft>
                <a:spcPts val="554"/>
              </a:spcAft>
              <a:defRPr/>
            </a:pPr>
            <a:r>
              <a:rPr lang="ru-RU" sz="2000" b="1" dirty="0">
                <a:solidFill>
                  <a:schemeClr val="accent1"/>
                </a:solidFill>
                <a:latin typeface="+mj-lt"/>
              </a:rPr>
              <a:t>Название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54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ea typeface="+mn-ea"/>
                <a:cs typeface="+mn-cs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9" name="Прямоугольник 48">
            <a:extLst>
              <a:ext uri="{FF2B5EF4-FFF2-40B4-BE49-F238E27FC236}">
                <a16:creationId xmlns:a16="http://schemas.microsoft.com/office/drawing/2014/main" id="{09ACFF29-6FE2-4D68-B42E-B3EC84D62813}"/>
              </a:ext>
            </a:extLst>
          </p:cNvPr>
          <p:cNvSpPr/>
          <p:nvPr/>
        </p:nvSpPr>
        <p:spPr>
          <a:xfrm>
            <a:off x="8199966" y="4797663"/>
            <a:ext cx="2685127" cy="1031051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defTabSz="457200">
              <a:spcAft>
                <a:spcPts val="554"/>
              </a:spcAft>
              <a:defRPr/>
            </a:pPr>
            <a:r>
              <a:rPr lang="ru-RU" sz="2000" b="1" dirty="0">
                <a:solidFill>
                  <a:schemeClr val="accent1"/>
                </a:solidFill>
                <a:latin typeface="+mj-lt"/>
              </a:rPr>
              <a:t>Название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54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ea typeface="+mn-ea"/>
                <a:cs typeface="+mn-cs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51" name="Полилиния 50">
            <a:extLst>
              <a:ext uri="{FF2B5EF4-FFF2-40B4-BE49-F238E27FC236}">
                <a16:creationId xmlns:a16="http://schemas.microsoft.com/office/drawing/2014/main" id="{938A70A1-92C3-4C37-B133-BAF461D3FC7F}"/>
              </a:ext>
            </a:extLst>
          </p:cNvPr>
          <p:cNvSpPr/>
          <p:nvPr/>
        </p:nvSpPr>
        <p:spPr>
          <a:xfrm>
            <a:off x="800100" y="1815306"/>
            <a:ext cx="359018" cy="359018"/>
          </a:xfrm>
          <a:custGeom>
            <a:avLst/>
            <a:gdLst>
              <a:gd name="connsiteX0" fmla="*/ 419666 w 839331"/>
              <a:gd name="connsiteY0" fmla="*/ 0 h 839331"/>
              <a:gd name="connsiteX1" fmla="*/ 0 w 839331"/>
              <a:gd name="connsiteY1" fmla="*/ 419666 h 839331"/>
              <a:gd name="connsiteX2" fmla="*/ 419666 w 839331"/>
              <a:gd name="connsiteY2" fmla="*/ 839332 h 839331"/>
              <a:gd name="connsiteX3" fmla="*/ 839332 w 839331"/>
              <a:gd name="connsiteY3" fmla="*/ 419666 h 839331"/>
              <a:gd name="connsiteX4" fmla="*/ 419666 w 839331"/>
              <a:gd name="connsiteY4" fmla="*/ 0 h 839331"/>
              <a:gd name="connsiteX5" fmla="*/ 419666 w 839331"/>
              <a:gd name="connsiteY5" fmla="*/ 811040 h 839331"/>
              <a:gd name="connsiteX6" fmla="*/ 28292 w 839331"/>
              <a:gd name="connsiteY6" fmla="*/ 419666 h 839331"/>
              <a:gd name="connsiteX7" fmla="*/ 419666 w 839331"/>
              <a:gd name="connsiteY7" fmla="*/ 28292 h 839331"/>
              <a:gd name="connsiteX8" fmla="*/ 811040 w 839331"/>
              <a:gd name="connsiteY8" fmla="*/ 419666 h 839331"/>
              <a:gd name="connsiteX9" fmla="*/ 419666 w 839331"/>
              <a:gd name="connsiteY9" fmla="*/ 811040 h 839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9331" h="839331">
                <a:moveTo>
                  <a:pt x="419666" y="0"/>
                </a:moveTo>
                <a:cubicBezTo>
                  <a:pt x="187891" y="0"/>
                  <a:pt x="0" y="187891"/>
                  <a:pt x="0" y="419666"/>
                </a:cubicBezTo>
                <a:cubicBezTo>
                  <a:pt x="0" y="651441"/>
                  <a:pt x="187891" y="839332"/>
                  <a:pt x="419666" y="839332"/>
                </a:cubicBezTo>
                <a:cubicBezTo>
                  <a:pt x="651441" y="839332"/>
                  <a:pt x="839332" y="651441"/>
                  <a:pt x="839332" y="419666"/>
                </a:cubicBezTo>
                <a:cubicBezTo>
                  <a:pt x="839072" y="187999"/>
                  <a:pt x="651333" y="260"/>
                  <a:pt x="419666" y="0"/>
                </a:cubicBezTo>
                <a:close/>
                <a:moveTo>
                  <a:pt x="419666" y="811040"/>
                </a:moveTo>
                <a:cubicBezTo>
                  <a:pt x="203516" y="811040"/>
                  <a:pt x="28292" y="635816"/>
                  <a:pt x="28292" y="419666"/>
                </a:cubicBezTo>
                <a:cubicBezTo>
                  <a:pt x="28292" y="203516"/>
                  <a:pt x="203516" y="28292"/>
                  <a:pt x="419666" y="28292"/>
                </a:cubicBezTo>
                <a:cubicBezTo>
                  <a:pt x="635816" y="28292"/>
                  <a:pt x="811040" y="203516"/>
                  <a:pt x="811040" y="419666"/>
                </a:cubicBezTo>
                <a:cubicBezTo>
                  <a:pt x="810780" y="635708"/>
                  <a:pt x="635708" y="810780"/>
                  <a:pt x="419666" y="811040"/>
                </a:cubicBezTo>
                <a:close/>
              </a:path>
            </a:pathLst>
          </a:custGeom>
          <a:solidFill>
            <a:schemeClr val="accent1"/>
          </a:solidFill>
          <a:ln w="9431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52" name="Полилиния 57">
            <a:extLst>
              <a:ext uri="{FF2B5EF4-FFF2-40B4-BE49-F238E27FC236}">
                <a16:creationId xmlns:a16="http://schemas.microsoft.com/office/drawing/2014/main" id="{47A9120A-D84E-4D0E-B7B1-AE0A253819CD}"/>
              </a:ext>
            </a:extLst>
          </p:cNvPr>
          <p:cNvSpPr/>
          <p:nvPr/>
        </p:nvSpPr>
        <p:spPr>
          <a:xfrm>
            <a:off x="973559" y="1839510"/>
            <a:ext cx="12101" cy="36305"/>
          </a:xfrm>
          <a:custGeom>
            <a:avLst/>
            <a:gdLst>
              <a:gd name="connsiteX0" fmla="*/ 14146 w 28292"/>
              <a:gd name="connsiteY0" fmla="*/ 0 h 84876"/>
              <a:gd name="connsiteX1" fmla="*/ 0 w 28292"/>
              <a:gd name="connsiteY1" fmla="*/ 14146 h 84876"/>
              <a:gd name="connsiteX2" fmla="*/ 0 w 28292"/>
              <a:gd name="connsiteY2" fmla="*/ 70730 h 84876"/>
              <a:gd name="connsiteX3" fmla="*/ 14146 w 28292"/>
              <a:gd name="connsiteY3" fmla="*/ 84876 h 84876"/>
              <a:gd name="connsiteX4" fmla="*/ 28292 w 28292"/>
              <a:gd name="connsiteY4" fmla="*/ 70730 h 84876"/>
              <a:gd name="connsiteX5" fmla="*/ 28292 w 28292"/>
              <a:gd name="connsiteY5" fmla="*/ 14146 h 84876"/>
              <a:gd name="connsiteX6" fmla="*/ 14146 w 28292"/>
              <a:gd name="connsiteY6" fmla="*/ 0 h 84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292" h="84876">
                <a:moveTo>
                  <a:pt x="14146" y="0"/>
                </a:moveTo>
                <a:cubicBezTo>
                  <a:pt x="6333" y="0"/>
                  <a:pt x="0" y="6333"/>
                  <a:pt x="0" y="14146"/>
                </a:cubicBezTo>
                <a:lnTo>
                  <a:pt x="0" y="70730"/>
                </a:lnTo>
                <a:cubicBezTo>
                  <a:pt x="0" y="78543"/>
                  <a:pt x="6333" y="84876"/>
                  <a:pt x="14146" y="84876"/>
                </a:cubicBezTo>
                <a:cubicBezTo>
                  <a:pt x="21959" y="84876"/>
                  <a:pt x="28292" y="78543"/>
                  <a:pt x="28292" y="70730"/>
                </a:cubicBezTo>
                <a:lnTo>
                  <a:pt x="28292" y="14146"/>
                </a:lnTo>
                <a:cubicBezTo>
                  <a:pt x="28292" y="6333"/>
                  <a:pt x="21959" y="0"/>
                  <a:pt x="14146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431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53" name="Полилиния 58">
            <a:extLst>
              <a:ext uri="{FF2B5EF4-FFF2-40B4-BE49-F238E27FC236}">
                <a16:creationId xmlns:a16="http://schemas.microsoft.com/office/drawing/2014/main" id="{0E8E15F5-DE48-491A-B683-1BB6F20D72BF}"/>
              </a:ext>
            </a:extLst>
          </p:cNvPr>
          <p:cNvSpPr/>
          <p:nvPr/>
        </p:nvSpPr>
        <p:spPr>
          <a:xfrm>
            <a:off x="973559" y="2113815"/>
            <a:ext cx="12101" cy="36305"/>
          </a:xfrm>
          <a:custGeom>
            <a:avLst/>
            <a:gdLst>
              <a:gd name="connsiteX0" fmla="*/ 14146 w 28292"/>
              <a:gd name="connsiteY0" fmla="*/ 0 h 84876"/>
              <a:gd name="connsiteX1" fmla="*/ 0 w 28292"/>
              <a:gd name="connsiteY1" fmla="*/ 14146 h 84876"/>
              <a:gd name="connsiteX2" fmla="*/ 0 w 28292"/>
              <a:gd name="connsiteY2" fmla="*/ 70730 h 84876"/>
              <a:gd name="connsiteX3" fmla="*/ 14146 w 28292"/>
              <a:gd name="connsiteY3" fmla="*/ 84876 h 84876"/>
              <a:gd name="connsiteX4" fmla="*/ 28292 w 28292"/>
              <a:gd name="connsiteY4" fmla="*/ 70730 h 84876"/>
              <a:gd name="connsiteX5" fmla="*/ 28292 w 28292"/>
              <a:gd name="connsiteY5" fmla="*/ 14146 h 84876"/>
              <a:gd name="connsiteX6" fmla="*/ 14146 w 28292"/>
              <a:gd name="connsiteY6" fmla="*/ 0 h 84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292" h="84876">
                <a:moveTo>
                  <a:pt x="14146" y="0"/>
                </a:moveTo>
                <a:cubicBezTo>
                  <a:pt x="6333" y="0"/>
                  <a:pt x="0" y="6333"/>
                  <a:pt x="0" y="14146"/>
                </a:cubicBezTo>
                <a:lnTo>
                  <a:pt x="0" y="70730"/>
                </a:lnTo>
                <a:cubicBezTo>
                  <a:pt x="0" y="78543"/>
                  <a:pt x="6333" y="84876"/>
                  <a:pt x="14146" y="84876"/>
                </a:cubicBezTo>
                <a:cubicBezTo>
                  <a:pt x="21959" y="84876"/>
                  <a:pt x="28292" y="78543"/>
                  <a:pt x="28292" y="70730"/>
                </a:cubicBezTo>
                <a:lnTo>
                  <a:pt x="28292" y="14146"/>
                </a:lnTo>
                <a:cubicBezTo>
                  <a:pt x="28292" y="6333"/>
                  <a:pt x="21959" y="0"/>
                  <a:pt x="14146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431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54" name="Полилиния 59">
            <a:extLst>
              <a:ext uri="{FF2B5EF4-FFF2-40B4-BE49-F238E27FC236}">
                <a16:creationId xmlns:a16="http://schemas.microsoft.com/office/drawing/2014/main" id="{43AC50A8-D622-4D29-96C5-6A74CCBCF410}"/>
              </a:ext>
            </a:extLst>
          </p:cNvPr>
          <p:cNvSpPr/>
          <p:nvPr/>
        </p:nvSpPr>
        <p:spPr>
          <a:xfrm>
            <a:off x="1098609" y="1988765"/>
            <a:ext cx="36305" cy="12101"/>
          </a:xfrm>
          <a:custGeom>
            <a:avLst/>
            <a:gdLst>
              <a:gd name="connsiteX0" fmla="*/ 70730 w 84876"/>
              <a:gd name="connsiteY0" fmla="*/ 0 h 28292"/>
              <a:gd name="connsiteX1" fmla="*/ 14146 w 84876"/>
              <a:gd name="connsiteY1" fmla="*/ 0 h 28292"/>
              <a:gd name="connsiteX2" fmla="*/ 0 w 84876"/>
              <a:gd name="connsiteY2" fmla="*/ 14146 h 28292"/>
              <a:gd name="connsiteX3" fmla="*/ 14146 w 84876"/>
              <a:gd name="connsiteY3" fmla="*/ 28292 h 28292"/>
              <a:gd name="connsiteX4" fmla="*/ 70730 w 84876"/>
              <a:gd name="connsiteY4" fmla="*/ 28292 h 28292"/>
              <a:gd name="connsiteX5" fmla="*/ 84876 w 84876"/>
              <a:gd name="connsiteY5" fmla="*/ 14146 h 28292"/>
              <a:gd name="connsiteX6" fmla="*/ 70730 w 84876"/>
              <a:gd name="connsiteY6" fmla="*/ 0 h 28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876" h="28292">
                <a:moveTo>
                  <a:pt x="70730" y="0"/>
                </a:moveTo>
                <a:lnTo>
                  <a:pt x="14146" y="0"/>
                </a:lnTo>
                <a:cubicBezTo>
                  <a:pt x="6333" y="0"/>
                  <a:pt x="0" y="6333"/>
                  <a:pt x="0" y="14146"/>
                </a:cubicBezTo>
                <a:cubicBezTo>
                  <a:pt x="0" y="21959"/>
                  <a:pt x="6333" y="28292"/>
                  <a:pt x="14146" y="28292"/>
                </a:cubicBezTo>
                <a:lnTo>
                  <a:pt x="70730" y="28292"/>
                </a:lnTo>
                <a:cubicBezTo>
                  <a:pt x="78543" y="28292"/>
                  <a:pt x="84876" y="21959"/>
                  <a:pt x="84876" y="14146"/>
                </a:cubicBezTo>
                <a:cubicBezTo>
                  <a:pt x="84876" y="6333"/>
                  <a:pt x="78543" y="0"/>
                  <a:pt x="70730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431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55" name="Полилиния 60">
            <a:extLst>
              <a:ext uri="{FF2B5EF4-FFF2-40B4-BE49-F238E27FC236}">
                <a16:creationId xmlns:a16="http://schemas.microsoft.com/office/drawing/2014/main" id="{EFD6FC68-17C2-4DAB-B759-7940D9BC3343}"/>
              </a:ext>
            </a:extLst>
          </p:cNvPr>
          <p:cNvSpPr/>
          <p:nvPr/>
        </p:nvSpPr>
        <p:spPr>
          <a:xfrm>
            <a:off x="824304" y="1988765"/>
            <a:ext cx="36305" cy="12101"/>
          </a:xfrm>
          <a:custGeom>
            <a:avLst/>
            <a:gdLst>
              <a:gd name="connsiteX0" fmla="*/ 70730 w 84876"/>
              <a:gd name="connsiteY0" fmla="*/ 0 h 28292"/>
              <a:gd name="connsiteX1" fmla="*/ 14146 w 84876"/>
              <a:gd name="connsiteY1" fmla="*/ 0 h 28292"/>
              <a:gd name="connsiteX2" fmla="*/ 0 w 84876"/>
              <a:gd name="connsiteY2" fmla="*/ 14146 h 28292"/>
              <a:gd name="connsiteX3" fmla="*/ 14146 w 84876"/>
              <a:gd name="connsiteY3" fmla="*/ 28292 h 28292"/>
              <a:gd name="connsiteX4" fmla="*/ 70730 w 84876"/>
              <a:gd name="connsiteY4" fmla="*/ 28292 h 28292"/>
              <a:gd name="connsiteX5" fmla="*/ 84876 w 84876"/>
              <a:gd name="connsiteY5" fmla="*/ 14146 h 28292"/>
              <a:gd name="connsiteX6" fmla="*/ 70730 w 84876"/>
              <a:gd name="connsiteY6" fmla="*/ 0 h 28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876" h="28292">
                <a:moveTo>
                  <a:pt x="70730" y="0"/>
                </a:moveTo>
                <a:lnTo>
                  <a:pt x="14146" y="0"/>
                </a:lnTo>
                <a:cubicBezTo>
                  <a:pt x="6333" y="0"/>
                  <a:pt x="0" y="6333"/>
                  <a:pt x="0" y="14146"/>
                </a:cubicBezTo>
                <a:cubicBezTo>
                  <a:pt x="0" y="21959"/>
                  <a:pt x="6333" y="28292"/>
                  <a:pt x="14146" y="28292"/>
                </a:cubicBezTo>
                <a:lnTo>
                  <a:pt x="70730" y="28292"/>
                </a:lnTo>
                <a:cubicBezTo>
                  <a:pt x="78543" y="28292"/>
                  <a:pt x="84876" y="21959"/>
                  <a:pt x="84876" y="14146"/>
                </a:cubicBezTo>
                <a:cubicBezTo>
                  <a:pt x="84876" y="6333"/>
                  <a:pt x="78543" y="0"/>
                  <a:pt x="70730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431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56" name="Полилиния 61">
            <a:extLst>
              <a:ext uri="{FF2B5EF4-FFF2-40B4-BE49-F238E27FC236}">
                <a16:creationId xmlns:a16="http://schemas.microsoft.com/office/drawing/2014/main" id="{4C8F0D8D-808C-43A4-A999-87C9F6803428}"/>
              </a:ext>
            </a:extLst>
          </p:cNvPr>
          <p:cNvSpPr/>
          <p:nvPr/>
        </p:nvSpPr>
        <p:spPr>
          <a:xfrm>
            <a:off x="973559" y="1900019"/>
            <a:ext cx="12101" cy="104882"/>
          </a:xfrm>
          <a:custGeom>
            <a:avLst/>
            <a:gdLst>
              <a:gd name="connsiteX0" fmla="*/ 14146 w 28292"/>
              <a:gd name="connsiteY0" fmla="*/ 0 h 245198"/>
              <a:gd name="connsiteX1" fmla="*/ 0 w 28292"/>
              <a:gd name="connsiteY1" fmla="*/ 14146 h 245198"/>
              <a:gd name="connsiteX2" fmla="*/ 0 w 28292"/>
              <a:gd name="connsiteY2" fmla="*/ 231052 h 245198"/>
              <a:gd name="connsiteX3" fmla="*/ 14146 w 28292"/>
              <a:gd name="connsiteY3" fmla="*/ 245198 h 245198"/>
              <a:gd name="connsiteX4" fmla="*/ 28292 w 28292"/>
              <a:gd name="connsiteY4" fmla="*/ 231052 h 245198"/>
              <a:gd name="connsiteX5" fmla="*/ 28292 w 28292"/>
              <a:gd name="connsiteY5" fmla="*/ 14146 h 245198"/>
              <a:gd name="connsiteX6" fmla="*/ 14146 w 28292"/>
              <a:gd name="connsiteY6" fmla="*/ 0 h 245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292" h="245198">
                <a:moveTo>
                  <a:pt x="14146" y="0"/>
                </a:moveTo>
                <a:cubicBezTo>
                  <a:pt x="6333" y="0"/>
                  <a:pt x="0" y="6333"/>
                  <a:pt x="0" y="14146"/>
                </a:cubicBezTo>
                <a:lnTo>
                  <a:pt x="0" y="231052"/>
                </a:lnTo>
                <a:cubicBezTo>
                  <a:pt x="0" y="238865"/>
                  <a:pt x="6333" y="245198"/>
                  <a:pt x="14146" y="245198"/>
                </a:cubicBezTo>
                <a:cubicBezTo>
                  <a:pt x="21959" y="245198"/>
                  <a:pt x="28292" y="238865"/>
                  <a:pt x="28292" y="231052"/>
                </a:cubicBezTo>
                <a:lnTo>
                  <a:pt x="28292" y="14146"/>
                </a:lnTo>
                <a:cubicBezTo>
                  <a:pt x="28292" y="6333"/>
                  <a:pt x="21959" y="0"/>
                  <a:pt x="14146" y="0"/>
                </a:cubicBezTo>
                <a:close/>
              </a:path>
            </a:pathLst>
          </a:custGeom>
          <a:solidFill>
            <a:schemeClr val="accent1"/>
          </a:solidFill>
          <a:ln w="9431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grpSp>
        <p:nvGrpSpPr>
          <p:cNvPr id="58" name="Группа 57">
            <a:extLst>
              <a:ext uri="{FF2B5EF4-FFF2-40B4-BE49-F238E27FC236}">
                <a16:creationId xmlns:a16="http://schemas.microsoft.com/office/drawing/2014/main" id="{A81D58D6-269E-4715-81AB-1B69983AFD24}"/>
              </a:ext>
            </a:extLst>
          </p:cNvPr>
          <p:cNvGrpSpPr/>
          <p:nvPr/>
        </p:nvGrpSpPr>
        <p:grpSpPr>
          <a:xfrm>
            <a:off x="8199966" y="1815305"/>
            <a:ext cx="350768" cy="359021"/>
            <a:chOff x="8910638" y="2267501"/>
            <a:chExt cx="816391" cy="835600"/>
          </a:xfrm>
          <a:solidFill>
            <a:schemeClr val="accent1"/>
          </a:solidFill>
        </p:grpSpPr>
        <p:sp>
          <p:nvSpPr>
            <p:cNvPr id="59" name="Полилиния 87">
              <a:extLst>
                <a:ext uri="{FF2B5EF4-FFF2-40B4-BE49-F238E27FC236}">
                  <a16:creationId xmlns:a16="http://schemas.microsoft.com/office/drawing/2014/main" id="{DB310B87-3077-429D-A0B7-D867ECF27685}"/>
                </a:ext>
              </a:extLst>
            </p:cNvPr>
            <p:cNvSpPr/>
            <p:nvPr/>
          </p:nvSpPr>
          <p:spPr>
            <a:xfrm>
              <a:off x="9064325" y="2267501"/>
              <a:ext cx="509044" cy="835600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88">
              <a:extLst>
                <a:ext uri="{FF2B5EF4-FFF2-40B4-BE49-F238E27FC236}">
                  <a16:creationId xmlns:a16="http://schemas.microsoft.com/office/drawing/2014/main" id="{43908395-6AD6-46E6-BA23-75E41B56127D}"/>
                </a:ext>
              </a:extLst>
            </p:cNvPr>
            <p:cNvSpPr/>
            <p:nvPr/>
          </p:nvSpPr>
          <p:spPr>
            <a:xfrm>
              <a:off x="9501680" y="2862810"/>
              <a:ext cx="134464" cy="134464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89">
              <a:extLst>
                <a:ext uri="{FF2B5EF4-FFF2-40B4-BE49-F238E27FC236}">
                  <a16:creationId xmlns:a16="http://schemas.microsoft.com/office/drawing/2014/main" id="{AE6C1558-1466-40D7-9322-2B0E9871C4B3}"/>
                </a:ext>
              </a:extLst>
            </p:cNvPr>
            <p:cNvSpPr/>
            <p:nvPr/>
          </p:nvSpPr>
          <p:spPr>
            <a:xfrm>
              <a:off x="8983032" y="2353766"/>
              <a:ext cx="134464" cy="134464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90">
              <a:extLst>
                <a:ext uri="{FF2B5EF4-FFF2-40B4-BE49-F238E27FC236}">
                  <a16:creationId xmlns:a16="http://schemas.microsoft.com/office/drawing/2014/main" id="{00D2106E-26CF-48F3-ADD7-FC6AFE79FC67}"/>
                </a:ext>
              </a:extLst>
            </p:cNvPr>
            <p:cNvSpPr/>
            <p:nvPr/>
          </p:nvSpPr>
          <p:spPr>
            <a:xfrm>
              <a:off x="9496532" y="2348963"/>
              <a:ext cx="134464" cy="134464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91">
              <a:extLst>
                <a:ext uri="{FF2B5EF4-FFF2-40B4-BE49-F238E27FC236}">
                  <a16:creationId xmlns:a16="http://schemas.microsoft.com/office/drawing/2014/main" id="{820F6413-3871-4018-9786-42CB4805E89D}"/>
                </a:ext>
              </a:extLst>
            </p:cNvPr>
            <p:cNvSpPr/>
            <p:nvPr/>
          </p:nvSpPr>
          <p:spPr>
            <a:xfrm>
              <a:off x="8987116" y="2867611"/>
              <a:ext cx="144069" cy="144069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92">
              <a:extLst>
                <a:ext uri="{FF2B5EF4-FFF2-40B4-BE49-F238E27FC236}">
                  <a16:creationId xmlns:a16="http://schemas.microsoft.com/office/drawing/2014/main" id="{17F57BD1-FAE0-4A3D-94C3-186DF7C38419}"/>
                </a:ext>
              </a:extLst>
            </p:cNvPr>
            <p:cNvSpPr/>
            <p:nvPr/>
          </p:nvSpPr>
          <p:spPr>
            <a:xfrm>
              <a:off x="8997079" y="2780811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93">
              <a:extLst>
                <a:ext uri="{FF2B5EF4-FFF2-40B4-BE49-F238E27FC236}">
                  <a16:creationId xmlns:a16="http://schemas.microsoft.com/office/drawing/2014/main" id="{CA9E762E-60A1-421D-9A23-AFDF4F119F41}"/>
                </a:ext>
              </a:extLst>
            </p:cNvPr>
            <p:cNvSpPr/>
            <p:nvPr/>
          </p:nvSpPr>
          <p:spPr>
            <a:xfrm>
              <a:off x="8910638" y="271357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94">
              <a:extLst>
                <a:ext uri="{FF2B5EF4-FFF2-40B4-BE49-F238E27FC236}">
                  <a16:creationId xmlns:a16="http://schemas.microsoft.com/office/drawing/2014/main" id="{E3C7631A-465B-410B-BA98-2679C91FB62F}"/>
                </a:ext>
              </a:extLst>
            </p:cNvPr>
            <p:cNvSpPr/>
            <p:nvPr/>
          </p:nvSpPr>
          <p:spPr>
            <a:xfrm>
              <a:off x="9679006" y="258871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95">
              <a:extLst>
                <a:ext uri="{FF2B5EF4-FFF2-40B4-BE49-F238E27FC236}">
                  <a16:creationId xmlns:a16="http://schemas.microsoft.com/office/drawing/2014/main" id="{9FE9A9FA-0F14-4F39-88F3-041BE8809743}"/>
                </a:ext>
              </a:extLst>
            </p:cNvPr>
            <p:cNvSpPr/>
            <p:nvPr/>
          </p:nvSpPr>
          <p:spPr>
            <a:xfrm>
              <a:off x="9121939" y="2348604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70" name="Graphic 1238">
            <a:extLst>
              <a:ext uri="{FF2B5EF4-FFF2-40B4-BE49-F238E27FC236}">
                <a16:creationId xmlns:a16="http://schemas.microsoft.com/office/drawing/2014/main" id="{E49CC658-2134-4098-897C-F6A7127420B1}"/>
              </a:ext>
            </a:extLst>
          </p:cNvPr>
          <p:cNvGrpSpPr/>
          <p:nvPr/>
        </p:nvGrpSpPr>
        <p:grpSpPr>
          <a:xfrm>
            <a:off x="4500033" y="1807380"/>
            <a:ext cx="374871" cy="374871"/>
            <a:chOff x="4455213" y="2132926"/>
            <a:chExt cx="374871" cy="374871"/>
          </a:xfrm>
          <a:solidFill>
            <a:schemeClr val="accent1"/>
          </a:solidFill>
        </p:grpSpPr>
        <p:sp>
          <p:nvSpPr>
            <p:cNvPr id="71" name="Полилиния: фигура 70">
              <a:extLst>
                <a:ext uri="{FF2B5EF4-FFF2-40B4-BE49-F238E27FC236}">
                  <a16:creationId xmlns:a16="http://schemas.microsoft.com/office/drawing/2014/main" id="{36002AD3-A515-4ACC-9484-220F58098C69}"/>
                </a:ext>
              </a:extLst>
            </p:cNvPr>
            <p:cNvSpPr/>
            <p:nvPr/>
          </p:nvSpPr>
          <p:spPr>
            <a:xfrm>
              <a:off x="4720765" y="2195608"/>
              <a:ext cx="103413" cy="264995"/>
            </a:xfrm>
            <a:custGeom>
              <a:avLst/>
              <a:gdLst>
                <a:gd name="connsiteX0" fmla="*/ 85527 w 103412"/>
                <a:gd name="connsiteY0" fmla="*/ 181882 h 264995"/>
                <a:gd name="connsiteX1" fmla="*/ 89929 w 103412"/>
                <a:gd name="connsiteY1" fmla="*/ 144143 h 264995"/>
                <a:gd name="connsiteX2" fmla="*/ 9855 w 103412"/>
                <a:gd name="connsiteY2" fmla="*/ 962 h 264995"/>
                <a:gd name="connsiteX3" fmla="*/ 962 w 103412"/>
                <a:gd name="connsiteY3" fmla="*/ 3075 h 264995"/>
                <a:gd name="connsiteX4" fmla="*/ 3075 w 103412"/>
                <a:gd name="connsiteY4" fmla="*/ 11969 h 264995"/>
                <a:gd name="connsiteX5" fmla="*/ 77002 w 103412"/>
                <a:gd name="connsiteY5" fmla="*/ 144143 h 264995"/>
                <a:gd name="connsiteX6" fmla="*/ 73299 w 103412"/>
                <a:gd name="connsiteY6" fmla="*/ 177410 h 264995"/>
                <a:gd name="connsiteX7" fmla="*/ 64076 w 103412"/>
                <a:gd name="connsiteY7" fmla="*/ 176460 h 264995"/>
                <a:gd name="connsiteX8" fmla="*/ 18833 w 103412"/>
                <a:gd name="connsiteY8" fmla="*/ 221703 h 264995"/>
                <a:gd name="connsiteX9" fmla="*/ 64076 w 103412"/>
                <a:gd name="connsiteY9" fmla="*/ 266946 h 264995"/>
                <a:gd name="connsiteX10" fmla="*/ 109319 w 103412"/>
                <a:gd name="connsiteY10" fmla="*/ 221703 h 264995"/>
                <a:gd name="connsiteX11" fmla="*/ 85527 w 103412"/>
                <a:gd name="connsiteY11" fmla="*/ 181882 h 264995"/>
                <a:gd name="connsiteX12" fmla="*/ 64076 w 103412"/>
                <a:gd name="connsiteY12" fmla="*/ 254019 h 264995"/>
                <a:gd name="connsiteX13" fmla="*/ 31759 w 103412"/>
                <a:gd name="connsiteY13" fmla="*/ 221703 h 264995"/>
                <a:gd name="connsiteX14" fmla="*/ 64076 w 103412"/>
                <a:gd name="connsiteY14" fmla="*/ 189386 h 264995"/>
                <a:gd name="connsiteX15" fmla="*/ 96392 w 103412"/>
                <a:gd name="connsiteY15" fmla="*/ 221703 h 264995"/>
                <a:gd name="connsiteX16" fmla="*/ 64076 w 103412"/>
                <a:gd name="connsiteY16" fmla="*/ 254019 h 26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3412" h="264995">
                  <a:moveTo>
                    <a:pt x="85527" y="181882"/>
                  </a:moveTo>
                  <a:cubicBezTo>
                    <a:pt x="88391" y="169466"/>
                    <a:pt x="89929" y="156811"/>
                    <a:pt x="89929" y="144143"/>
                  </a:cubicBezTo>
                  <a:cubicBezTo>
                    <a:pt x="89929" y="85359"/>
                    <a:pt x="59997" y="31830"/>
                    <a:pt x="9855" y="962"/>
                  </a:cubicBezTo>
                  <a:cubicBezTo>
                    <a:pt x="6798" y="-913"/>
                    <a:pt x="2830" y="37"/>
                    <a:pt x="962" y="3075"/>
                  </a:cubicBezTo>
                  <a:cubicBezTo>
                    <a:pt x="-913" y="6119"/>
                    <a:pt x="37" y="10094"/>
                    <a:pt x="3075" y="11969"/>
                  </a:cubicBezTo>
                  <a:cubicBezTo>
                    <a:pt x="49365" y="40472"/>
                    <a:pt x="77002" y="89877"/>
                    <a:pt x="77002" y="144143"/>
                  </a:cubicBezTo>
                  <a:cubicBezTo>
                    <a:pt x="77002" y="155299"/>
                    <a:pt x="75710" y="166448"/>
                    <a:pt x="73299" y="177410"/>
                  </a:cubicBezTo>
                  <a:cubicBezTo>
                    <a:pt x="70319" y="176789"/>
                    <a:pt x="67236" y="176460"/>
                    <a:pt x="64076" y="176460"/>
                  </a:cubicBezTo>
                  <a:cubicBezTo>
                    <a:pt x="39127" y="176460"/>
                    <a:pt x="18833" y="196761"/>
                    <a:pt x="18833" y="221703"/>
                  </a:cubicBezTo>
                  <a:cubicBezTo>
                    <a:pt x="18833" y="246644"/>
                    <a:pt x="39127" y="266946"/>
                    <a:pt x="64076" y="266946"/>
                  </a:cubicBezTo>
                  <a:cubicBezTo>
                    <a:pt x="89024" y="266946"/>
                    <a:pt x="109319" y="246644"/>
                    <a:pt x="109319" y="221703"/>
                  </a:cubicBezTo>
                  <a:cubicBezTo>
                    <a:pt x="109319" y="204517"/>
                    <a:pt x="99682" y="189541"/>
                    <a:pt x="85527" y="181882"/>
                  </a:cubicBezTo>
                  <a:close/>
                  <a:moveTo>
                    <a:pt x="64076" y="254019"/>
                  </a:moveTo>
                  <a:cubicBezTo>
                    <a:pt x="46256" y="254019"/>
                    <a:pt x="31759" y="239522"/>
                    <a:pt x="31759" y="221703"/>
                  </a:cubicBezTo>
                  <a:cubicBezTo>
                    <a:pt x="31759" y="203883"/>
                    <a:pt x="46256" y="189386"/>
                    <a:pt x="64076" y="189386"/>
                  </a:cubicBezTo>
                  <a:cubicBezTo>
                    <a:pt x="81895" y="189386"/>
                    <a:pt x="96392" y="203883"/>
                    <a:pt x="96392" y="221703"/>
                  </a:cubicBezTo>
                  <a:cubicBezTo>
                    <a:pt x="96392" y="239522"/>
                    <a:pt x="81895" y="254019"/>
                    <a:pt x="64076" y="254019"/>
                  </a:cubicBezTo>
                  <a:close/>
                </a:path>
              </a:pathLst>
            </a:custGeom>
            <a:grpFill/>
            <a:ln w="6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:a16="http://schemas.microsoft.com/office/drawing/2014/main" id="{65EAA72D-E8D1-4929-877D-C792670FB2BB}"/>
                </a:ext>
              </a:extLst>
            </p:cNvPr>
            <p:cNvSpPr/>
            <p:nvPr/>
          </p:nvSpPr>
          <p:spPr>
            <a:xfrm>
              <a:off x="4455213" y="2372068"/>
              <a:ext cx="252068" cy="135729"/>
            </a:xfrm>
            <a:custGeom>
              <a:avLst/>
              <a:gdLst>
                <a:gd name="connsiteX0" fmla="*/ 246710 w 252068"/>
                <a:gd name="connsiteY0" fmla="*/ 111052 h 135729"/>
                <a:gd name="connsiteX1" fmla="*/ 187436 w 252068"/>
                <a:gd name="connsiteY1" fmla="*/ 122803 h 135729"/>
                <a:gd name="connsiteX2" fmla="*/ 77450 w 252068"/>
                <a:gd name="connsiteY2" fmla="*/ 76965 h 135729"/>
                <a:gd name="connsiteX3" fmla="*/ 90486 w 252068"/>
                <a:gd name="connsiteY3" fmla="*/ 45243 h 135729"/>
                <a:gd name="connsiteX4" fmla="*/ 45243 w 252068"/>
                <a:gd name="connsiteY4" fmla="*/ 0 h 135729"/>
                <a:gd name="connsiteX5" fmla="*/ 0 w 252068"/>
                <a:gd name="connsiteY5" fmla="*/ 45243 h 135729"/>
                <a:gd name="connsiteX6" fmla="*/ 45243 w 252068"/>
                <a:gd name="connsiteY6" fmla="*/ 90486 h 135729"/>
                <a:gd name="connsiteX7" fmla="*/ 67095 w 252068"/>
                <a:gd name="connsiteY7" fmla="*/ 84831 h 135729"/>
                <a:gd name="connsiteX8" fmla="*/ 187436 w 252068"/>
                <a:gd name="connsiteY8" fmla="*/ 135729 h 135729"/>
                <a:gd name="connsiteX9" fmla="*/ 251655 w 252068"/>
                <a:gd name="connsiteY9" fmla="*/ 122990 h 135729"/>
                <a:gd name="connsiteX10" fmla="*/ 255158 w 252068"/>
                <a:gd name="connsiteY10" fmla="*/ 114542 h 135729"/>
                <a:gd name="connsiteX11" fmla="*/ 246710 w 252068"/>
                <a:gd name="connsiteY11" fmla="*/ 111052 h 135729"/>
                <a:gd name="connsiteX12" fmla="*/ 12927 w 252068"/>
                <a:gd name="connsiteY12" fmla="*/ 45243 h 135729"/>
                <a:gd name="connsiteX13" fmla="*/ 45243 w 252068"/>
                <a:gd name="connsiteY13" fmla="*/ 12927 h 135729"/>
                <a:gd name="connsiteX14" fmla="*/ 77560 w 252068"/>
                <a:gd name="connsiteY14" fmla="*/ 45243 h 135729"/>
                <a:gd name="connsiteX15" fmla="*/ 45243 w 252068"/>
                <a:gd name="connsiteY15" fmla="*/ 77560 h 135729"/>
                <a:gd name="connsiteX16" fmla="*/ 12927 w 252068"/>
                <a:gd name="connsiteY16" fmla="*/ 45243 h 13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2068" h="135729">
                  <a:moveTo>
                    <a:pt x="246710" y="111052"/>
                  </a:moveTo>
                  <a:cubicBezTo>
                    <a:pt x="227870" y="118847"/>
                    <a:pt x="207931" y="122803"/>
                    <a:pt x="187436" y="122803"/>
                  </a:cubicBezTo>
                  <a:cubicBezTo>
                    <a:pt x="146167" y="122803"/>
                    <a:pt x="106470" y="106160"/>
                    <a:pt x="77450" y="76965"/>
                  </a:cubicBezTo>
                  <a:cubicBezTo>
                    <a:pt x="85503" y="68789"/>
                    <a:pt x="90486" y="57594"/>
                    <a:pt x="90486" y="45243"/>
                  </a:cubicBezTo>
                  <a:cubicBezTo>
                    <a:pt x="90486" y="20301"/>
                    <a:pt x="70191" y="0"/>
                    <a:pt x="45243" y="0"/>
                  </a:cubicBezTo>
                  <a:cubicBezTo>
                    <a:pt x="20295" y="0"/>
                    <a:pt x="0" y="20301"/>
                    <a:pt x="0" y="45243"/>
                  </a:cubicBezTo>
                  <a:cubicBezTo>
                    <a:pt x="0" y="70185"/>
                    <a:pt x="20295" y="90486"/>
                    <a:pt x="45243" y="90486"/>
                  </a:cubicBezTo>
                  <a:cubicBezTo>
                    <a:pt x="53167" y="90486"/>
                    <a:pt x="60613" y="88424"/>
                    <a:pt x="67095" y="84831"/>
                  </a:cubicBezTo>
                  <a:cubicBezTo>
                    <a:pt x="98630" y="117218"/>
                    <a:pt x="142154" y="135729"/>
                    <a:pt x="187436" y="135729"/>
                  </a:cubicBezTo>
                  <a:cubicBezTo>
                    <a:pt x="209637" y="135729"/>
                    <a:pt x="231244" y="131444"/>
                    <a:pt x="251655" y="122990"/>
                  </a:cubicBezTo>
                  <a:cubicBezTo>
                    <a:pt x="254951" y="121626"/>
                    <a:pt x="256522" y="117845"/>
                    <a:pt x="255158" y="114542"/>
                  </a:cubicBezTo>
                  <a:cubicBezTo>
                    <a:pt x="253794" y="111253"/>
                    <a:pt x="250007" y="109689"/>
                    <a:pt x="246710" y="111052"/>
                  </a:cubicBezTo>
                  <a:close/>
                  <a:moveTo>
                    <a:pt x="12927" y="45243"/>
                  </a:moveTo>
                  <a:cubicBezTo>
                    <a:pt x="12927" y="27424"/>
                    <a:pt x="27424" y="12927"/>
                    <a:pt x="45243" y="12927"/>
                  </a:cubicBezTo>
                  <a:cubicBezTo>
                    <a:pt x="63062" y="12927"/>
                    <a:pt x="77560" y="27424"/>
                    <a:pt x="77560" y="45243"/>
                  </a:cubicBezTo>
                  <a:cubicBezTo>
                    <a:pt x="77560" y="63062"/>
                    <a:pt x="63062" y="77560"/>
                    <a:pt x="45243" y="77560"/>
                  </a:cubicBezTo>
                  <a:cubicBezTo>
                    <a:pt x="27424" y="77560"/>
                    <a:pt x="12927" y="63062"/>
                    <a:pt x="12927" y="4524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:a16="http://schemas.microsoft.com/office/drawing/2014/main" id="{92521F38-4FB3-4397-90F5-71F0E3C4DD0B}"/>
                </a:ext>
              </a:extLst>
            </p:cNvPr>
            <p:cNvSpPr/>
            <p:nvPr/>
          </p:nvSpPr>
          <p:spPr>
            <a:xfrm>
              <a:off x="4475058" y="2132926"/>
              <a:ext cx="206825" cy="200362"/>
            </a:xfrm>
            <a:custGeom>
              <a:avLst/>
              <a:gdLst>
                <a:gd name="connsiteX0" fmla="*/ 6008 w 206825"/>
                <a:gd name="connsiteY0" fmla="*/ 201739 h 200362"/>
                <a:gd name="connsiteX1" fmla="*/ 6467 w 206825"/>
                <a:gd name="connsiteY1" fmla="*/ 201758 h 200362"/>
                <a:gd name="connsiteX2" fmla="*/ 12911 w 206825"/>
                <a:gd name="connsiteY2" fmla="*/ 195747 h 200362"/>
                <a:gd name="connsiteX3" fmla="*/ 124209 w 206825"/>
                <a:gd name="connsiteY3" fmla="*/ 57989 h 200362"/>
                <a:gd name="connsiteX4" fmla="*/ 167590 w 206825"/>
                <a:gd name="connsiteY4" fmla="*/ 90486 h 200362"/>
                <a:gd name="connsiteX5" fmla="*/ 212833 w 206825"/>
                <a:gd name="connsiteY5" fmla="*/ 45243 h 200362"/>
                <a:gd name="connsiteX6" fmla="*/ 167590 w 206825"/>
                <a:gd name="connsiteY6" fmla="*/ 0 h 200362"/>
                <a:gd name="connsiteX7" fmla="*/ 122354 w 206825"/>
                <a:gd name="connsiteY7" fmla="*/ 45081 h 200362"/>
                <a:gd name="connsiteX8" fmla="*/ 16 w 206825"/>
                <a:gd name="connsiteY8" fmla="*/ 194842 h 200362"/>
                <a:gd name="connsiteX9" fmla="*/ 6008 w 206825"/>
                <a:gd name="connsiteY9" fmla="*/ 201739 h 200362"/>
                <a:gd name="connsiteX10" fmla="*/ 167590 w 206825"/>
                <a:gd name="connsiteY10" fmla="*/ 12927 h 200362"/>
                <a:gd name="connsiteX11" fmla="*/ 199907 w 206825"/>
                <a:gd name="connsiteY11" fmla="*/ 45243 h 200362"/>
                <a:gd name="connsiteX12" fmla="*/ 167590 w 206825"/>
                <a:gd name="connsiteY12" fmla="*/ 77560 h 200362"/>
                <a:gd name="connsiteX13" fmla="*/ 135274 w 206825"/>
                <a:gd name="connsiteY13" fmla="*/ 45243 h 200362"/>
                <a:gd name="connsiteX14" fmla="*/ 167590 w 206825"/>
                <a:gd name="connsiteY14" fmla="*/ 12927 h 20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6825" h="200362">
                  <a:moveTo>
                    <a:pt x="6008" y="201739"/>
                  </a:moveTo>
                  <a:cubicBezTo>
                    <a:pt x="6163" y="201752"/>
                    <a:pt x="6318" y="201758"/>
                    <a:pt x="6467" y="201758"/>
                  </a:cubicBezTo>
                  <a:cubicBezTo>
                    <a:pt x="9834" y="201758"/>
                    <a:pt x="12665" y="199160"/>
                    <a:pt x="12911" y="195747"/>
                  </a:cubicBezTo>
                  <a:cubicBezTo>
                    <a:pt x="17513" y="130539"/>
                    <a:pt x="61941" y="76047"/>
                    <a:pt x="124209" y="57989"/>
                  </a:cubicBezTo>
                  <a:cubicBezTo>
                    <a:pt x="129728" y="76745"/>
                    <a:pt x="147069" y="90486"/>
                    <a:pt x="167590" y="90486"/>
                  </a:cubicBezTo>
                  <a:cubicBezTo>
                    <a:pt x="192539" y="90486"/>
                    <a:pt x="212833" y="70185"/>
                    <a:pt x="212833" y="45243"/>
                  </a:cubicBezTo>
                  <a:cubicBezTo>
                    <a:pt x="212833" y="20301"/>
                    <a:pt x="192539" y="0"/>
                    <a:pt x="167590" y="0"/>
                  </a:cubicBezTo>
                  <a:cubicBezTo>
                    <a:pt x="142700" y="0"/>
                    <a:pt x="122444" y="20211"/>
                    <a:pt x="122354" y="45081"/>
                  </a:cubicBezTo>
                  <a:cubicBezTo>
                    <a:pt x="53966" y="64129"/>
                    <a:pt x="5045" y="123578"/>
                    <a:pt x="16" y="194842"/>
                  </a:cubicBezTo>
                  <a:cubicBezTo>
                    <a:pt x="-236" y="198397"/>
                    <a:pt x="2447" y="201493"/>
                    <a:pt x="6008" y="201739"/>
                  </a:cubicBezTo>
                  <a:close/>
                  <a:moveTo>
                    <a:pt x="167590" y="12927"/>
                  </a:moveTo>
                  <a:cubicBezTo>
                    <a:pt x="185410" y="12927"/>
                    <a:pt x="199907" y="27424"/>
                    <a:pt x="199907" y="45243"/>
                  </a:cubicBezTo>
                  <a:cubicBezTo>
                    <a:pt x="199907" y="63062"/>
                    <a:pt x="185410" y="77560"/>
                    <a:pt x="167590" y="77560"/>
                  </a:cubicBezTo>
                  <a:cubicBezTo>
                    <a:pt x="149771" y="77560"/>
                    <a:pt x="135274" y="63062"/>
                    <a:pt x="135274" y="45243"/>
                  </a:cubicBezTo>
                  <a:cubicBezTo>
                    <a:pt x="135274" y="27424"/>
                    <a:pt x="149771" y="12927"/>
                    <a:pt x="167590" y="12927"/>
                  </a:cubicBezTo>
                  <a:close/>
                </a:path>
              </a:pathLst>
            </a:custGeom>
            <a:grpFill/>
            <a:ln w="6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06D8F89-6411-4A96-9141-5F579DEA521E}"/>
              </a:ext>
            </a:extLst>
          </p:cNvPr>
          <p:cNvGrpSpPr/>
          <p:nvPr/>
        </p:nvGrpSpPr>
        <p:grpSpPr>
          <a:xfrm>
            <a:off x="800100" y="4400923"/>
            <a:ext cx="359018" cy="359018"/>
            <a:chOff x="800100" y="3129756"/>
            <a:chExt cx="359018" cy="359018"/>
          </a:xfrm>
        </p:grpSpPr>
        <p:sp>
          <p:nvSpPr>
            <p:cNvPr id="57" name="Полилиния 50">
              <a:extLst>
                <a:ext uri="{FF2B5EF4-FFF2-40B4-BE49-F238E27FC236}">
                  <a16:creationId xmlns:a16="http://schemas.microsoft.com/office/drawing/2014/main" id="{F764E7D2-AE74-439A-AB3B-B1DBD850FD7A}"/>
                </a:ext>
              </a:extLst>
            </p:cNvPr>
            <p:cNvSpPr/>
            <p:nvPr/>
          </p:nvSpPr>
          <p:spPr>
            <a:xfrm>
              <a:off x="800100" y="3129756"/>
              <a:ext cx="359018" cy="359018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accent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57">
              <a:extLst>
                <a:ext uri="{FF2B5EF4-FFF2-40B4-BE49-F238E27FC236}">
                  <a16:creationId xmlns:a16="http://schemas.microsoft.com/office/drawing/2014/main" id="{F8F2CDF4-14B5-473B-9C83-20E9D54617AE}"/>
                </a:ext>
              </a:extLst>
            </p:cNvPr>
            <p:cNvSpPr/>
            <p:nvPr/>
          </p:nvSpPr>
          <p:spPr>
            <a:xfrm>
              <a:off x="973559" y="3153960"/>
              <a:ext cx="12101" cy="3630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58">
              <a:extLst>
                <a:ext uri="{FF2B5EF4-FFF2-40B4-BE49-F238E27FC236}">
                  <a16:creationId xmlns:a16="http://schemas.microsoft.com/office/drawing/2014/main" id="{13AE1B86-B71A-4B1E-83E6-0549218733C5}"/>
                </a:ext>
              </a:extLst>
            </p:cNvPr>
            <p:cNvSpPr/>
            <p:nvPr/>
          </p:nvSpPr>
          <p:spPr>
            <a:xfrm>
              <a:off x="973559" y="3428265"/>
              <a:ext cx="12101" cy="3630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59">
              <a:extLst>
                <a:ext uri="{FF2B5EF4-FFF2-40B4-BE49-F238E27FC236}">
                  <a16:creationId xmlns:a16="http://schemas.microsoft.com/office/drawing/2014/main" id="{8591F110-89E2-47D8-BA2B-1D26B8B824E7}"/>
                </a:ext>
              </a:extLst>
            </p:cNvPr>
            <p:cNvSpPr/>
            <p:nvPr/>
          </p:nvSpPr>
          <p:spPr>
            <a:xfrm>
              <a:off x="1098609" y="3303215"/>
              <a:ext cx="36305" cy="12101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60">
              <a:extLst>
                <a:ext uri="{FF2B5EF4-FFF2-40B4-BE49-F238E27FC236}">
                  <a16:creationId xmlns:a16="http://schemas.microsoft.com/office/drawing/2014/main" id="{7AD4C952-48C0-421A-A316-229E7B1BC434}"/>
                </a:ext>
              </a:extLst>
            </p:cNvPr>
            <p:cNvSpPr/>
            <p:nvPr/>
          </p:nvSpPr>
          <p:spPr>
            <a:xfrm>
              <a:off x="824304" y="3303215"/>
              <a:ext cx="36305" cy="12101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61">
              <a:extLst>
                <a:ext uri="{FF2B5EF4-FFF2-40B4-BE49-F238E27FC236}">
                  <a16:creationId xmlns:a16="http://schemas.microsoft.com/office/drawing/2014/main" id="{C1CCA6E4-FF9A-4281-B48C-513F6292850C}"/>
                </a:ext>
              </a:extLst>
            </p:cNvPr>
            <p:cNvSpPr/>
            <p:nvPr/>
          </p:nvSpPr>
          <p:spPr>
            <a:xfrm>
              <a:off x="973559" y="3214469"/>
              <a:ext cx="12101" cy="104882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</p:grpSp>
      <p:grpSp>
        <p:nvGrpSpPr>
          <p:cNvPr id="100" name="Группа 99">
            <a:extLst>
              <a:ext uri="{FF2B5EF4-FFF2-40B4-BE49-F238E27FC236}">
                <a16:creationId xmlns:a16="http://schemas.microsoft.com/office/drawing/2014/main" id="{BEA21BFE-E4E1-4454-90BB-36E0F1489B07}"/>
              </a:ext>
            </a:extLst>
          </p:cNvPr>
          <p:cNvGrpSpPr/>
          <p:nvPr/>
        </p:nvGrpSpPr>
        <p:grpSpPr>
          <a:xfrm>
            <a:off x="8199966" y="4400920"/>
            <a:ext cx="350768" cy="359021"/>
            <a:chOff x="8910638" y="2267501"/>
            <a:chExt cx="816391" cy="835600"/>
          </a:xfrm>
          <a:solidFill>
            <a:schemeClr val="accent1"/>
          </a:solidFill>
        </p:grpSpPr>
        <p:sp>
          <p:nvSpPr>
            <p:cNvPr id="101" name="Полилиния 87">
              <a:extLst>
                <a:ext uri="{FF2B5EF4-FFF2-40B4-BE49-F238E27FC236}">
                  <a16:creationId xmlns:a16="http://schemas.microsoft.com/office/drawing/2014/main" id="{21121E0F-CA9B-44E1-A3E0-C0F728C980F2}"/>
                </a:ext>
              </a:extLst>
            </p:cNvPr>
            <p:cNvSpPr/>
            <p:nvPr/>
          </p:nvSpPr>
          <p:spPr>
            <a:xfrm>
              <a:off x="9064325" y="2267501"/>
              <a:ext cx="509044" cy="835600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88">
              <a:extLst>
                <a:ext uri="{FF2B5EF4-FFF2-40B4-BE49-F238E27FC236}">
                  <a16:creationId xmlns:a16="http://schemas.microsoft.com/office/drawing/2014/main" id="{CEEB0935-6756-4512-A1F5-B11461AE258A}"/>
                </a:ext>
              </a:extLst>
            </p:cNvPr>
            <p:cNvSpPr/>
            <p:nvPr/>
          </p:nvSpPr>
          <p:spPr>
            <a:xfrm>
              <a:off x="9501680" y="2862810"/>
              <a:ext cx="134464" cy="134464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89">
              <a:extLst>
                <a:ext uri="{FF2B5EF4-FFF2-40B4-BE49-F238E27FC236}">
                  <a16:creationId xmlns:a16="http://schemas.microsoft.com/office/drawing/2014/main" id="{4E87BD79-8BBC-4715-A142-53E3BA227AE5}"/>
                </a:ext>
              </a:extLst>
            </p:cNvPr>
            <p:cNvSpPr/>
            <p:nvPr/>
          </p:nvSpPr>
          <p:spPr>
            <a:xfrm>
              <a:off x="8983032" y="2353766"/>
              <a:ext cx="134464" cy="134464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0">
              <a:extLst>
                <a:ext uri="{FF2B5EF4-FFF2-40B4-BE49-F238E27FC236}">
                  <a16:creationId xmlns:a16="http://schemas.microsoft.com/office/drawing/2014/main" id="{E0E017A6-38F5-40E9-9B92-E4AAB22CC571}"/>
                </a:ext>
              </a:extLst>
            </p:cNvPr>
            <p:cNvSpPr/>
            <p:nvPr/>
          </p:nvSpPr>
          <p:spPr>
            <a:xfrm>
              <a:off x="9496532" y="2348963"/>
              <a:ext cx="134464" cy="134464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91">
              <a:extLst>
                <a:ext uri="{FF2B5EF4-FFF2-40B4-BE49-F238E27FC236}">
                  <a16:creationId xmlns:a16="http://schemas.microsoft.com/office/drawing/2014/main" id="{FC251D41-EB50-48B5-887F-7B08B11319E5}"/>
                </a:ext>
              </a:extLst>
            </p:cNvPr>
            <p:cNvSpPr/>
            <p:nvPr/>
          </p:nvSpPr>
          <p:spPr>
            <a:xfrm>
              <a:off x="8987116" y="2867611"/>
              <a:ext cx="144069" cy="144069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92">
              <a:extLst>
                <a:ext uri="{FF2B5EF4-FFF2-40B4-BE49-F238E27FC236}">
                  <a16:creationId xmlns:a16="http://schemas.microsoft.com/office/drawing/2014/main" id="{4C521E0D-02ED-4DBC-8328-403C30901335}"/>
                </a:ext>
              </a:extLst>
            </p:cNvPr>
            <p:cNvSpPr/>
            <p:nvPr/>
          </p:nvSpPr>
          <p:spPr>
            <a:xfrm>
              <a:off x="8997079" y="2780811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93">
              <a:extLst>
                <a:ext uri="{FF2B5EF4-FFF2-40B4-BE49-F238E27FC236}">
                  <a16:creationId xmlns:a16="http://schemas.microsoft.com/office/drawing/2014/main" id="{6C846CA1-7AE8-4CF2-B222-6D0D4A4FB9DD}"/>
                </a:ext>
              </a:extLst>
            </p:cNvPr>
            <p:cNvSpPr/>
            <p:nvPr/>
          </p:nvSpPr>
          <p:spPr>
            <a:xfrm>
              <a:off x="8910638" y="271357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94">
              <a:extLst>
                <a:ext uri="{FF2B5EF4-FFF2-40B4-BE49-F238E27FC236}">
                  <a16:creationId xmlns:a16="http://schemas.microsoft.com/office/drawing/2014/main" id="{E0668E0F-7A9B-43D2-A1BD-C3415EF63BB0}"/>
                </a:ext>
              </a:extLst>
            </p:cNvPr>
            <p:cNvSpPr/>
            <p:nvPr/>
          </p:nvSpPr>
          <p:spPr>
            <a:xfrm>
              <a:off x="9679006" y="258871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95">
              <a:extLst>
                <a:ext uri="{FF2B5EF4-FFF2-40B4-BE49-F238E27FC236}">
                  <a16:creationId xmlns:a16="http://schemas.microsoft.com/office/drawing/2014/main" id="{6F26B969-A31C-41FF-A14C-61F4FB357BBF}"/>
                </a:ext>
              </a:extLst>
            </p:cNvPr>
            <p:cNvSpPr/>
            <p:nvPr/>
          </p:nvSpPr>
          <p:spPr>
            <a:xfrm>
              <a:off x="9121939" y="2348604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110" name="Graphic 1238">
            <a:extLst>
              <a:ext uri="{FF2B5EF4-FFF2-40B4-BE49-F238E27FC236}">
                <a16:creationId xmlns:a16="http://schemas.microsoft.com/office/drawing/2014/main" id="{37D4F31D-2515-454B-8510-C71F8D5DAD78}"/>
              </a:ext>
            </a:extLst>
          </p:cNvPr>
          <p:cNvGrpSpPr/>
          <p:nvPr/>
        </p:nvGrpSpPr>
        <p:grpSpPr>
          <a:xfrm>
            <a:off x="4500033" y="4385070"/>
            <a:ext cx="374871" cy="374871"/>
            <a:chOff x="4455213" y="2132926"/>
            <a:chExt cx="374871" cy="374871"/>
          </a:xfrm>
          <a:solidFill>
            <a:schemeClr val="accent1"/>
          </a:solidFill>
        </p:grpSpPr>
        <p:sp>
          <p:nvSpPr>
            <p:cNvPr id="111" name="Полилиния: фигура 110">
              <a:extLst>
                <a:ext uri="{FF2B5EF4-FFF2-40B4-BE49-F238E27FC236}">
                  <a16:creationId xmlns:a16="http://schemas.microsoft.com/office/drawing/2014/main" id="{FE1E3A81-EBF9-48D2-BED5-116574BEE16B}"/>
                </a:ext>
              </a:extLst>
            </p:cNvPr>
            <p:cNvSpPr/>
            <p:nvPr/>
          </p:nvSpPr>
          <p:spPr>
            <a:xfrm>
              <a:off x="4720765" y="2195608"/>
              <a:ext cx="103413" cy="264995"/>
            </a:xfrm>
            <a:custGeom>
              <a:avLst/>
              <a:gdLst>
                <a:gd name="connsiteX0" fmla="*/ 85527 w 103412"/>
                <a:gd name="connsiteY0" fmla="*/ 181882 h 264995"/>
                <a:gd name="connsiteX1" fmla="*/ 89929 w 103412"/>
                <a:gd name="connsiteY1" fmla="*/ 144143 h 264995"/>
                <a:gd name="connsiteX2" fmla="*/ 9855 w 103412"/>
                <a:gd name="connsiteY2" fmla="*/ 962 h 264995"/>
                <a:gd name="connsiteX3" fmla="*/ 962 w 103412"/>
                <a:gd name="connsiteY3" fmla="*/ 3075 h 264995"/>
                <a:gd name="connsiteX4" fmla="*/ 3075 w 103412"/>
                <a:gd name="connsiteY4" fmla="*/ 11969 h 264995"/>
                <a:gd name="connsiteX5" fmla="*/ 77002 w 103412"/>
                <a:gd name="connsiteY5" fmla="*/ 144143 h 264995"/>
                <a:gd name="connsiteX6" fmla="*/ 73299 w 103412"/>
                <a:gd name="connsiteY6" fmla="*/ 177410 h 264995"/>
                <a:gd name="connsiteX7" fmla="*/ 64076 w 103412"/>
                <a:gd name="connsiteY7" fmla="*/ 176460 h 264995"/>
                <a:gd name="connsiteX8" fmla="*/ 18833 w 103412"/>
                <a:gd name="connsiteY8" fmla="*/ 221703 h 264995"/>
                <a:gd name="connsiteX9" fmla="*/ 64076 w 103412"/>
                <a:gd name="connsiteY9" fmla="*/ 266946 h 264995"/>
                <a:gd name="connsiteX10" fmla="*/ 109319 w 103412"/>
                <a:gd name="connsiteY10" fmla="*/ 221703 h 264995"/>
                <a:gd name="connsiteX11" fmla="*/ 85527 w 103412"/>
                <a:gd name="connsiteY11" fmla="*/ 181882 h 264995"/>
                <a:gd name="connsiteX12" fmla="*/ 64076 w 103412"/>
                <a:gd name="connsiteY12" fmla="*/ 254019 h 264995"/>
                <a:gd name="connsiteX13" fmla="*/ 31759 w 103412"/>
                <a:gd name="connsiteY13" fmla="*/ 221703 h 264995"/>
                <a:gd name="connsiteX14" fmla="*/ 64076 w 103412"/>
                <a:gd name="connsiteY14" fmla="*/ 189386 h 264995"/>
                <a:gd name="connsiteX15" fmla="*/ 96392 w 103412"/>
                <a:gd name="connsiteY15" fmla="*/ 221703 h 264995"/>
                <a:gd name="connsiteX16" fmla="*/ 64076 w 103412"/>
                <a:gd name="connsiteY16" fmla="*/ 254019 h 26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3412" h="264995">
                  <a:moveTo>
                    <a:pt x="85527" y="181882"/>
                  </a:moveTo>
                  <a:cubicBezTo>
                    <a:pt x="88391" y="169466"/>
                    <a:pt x="89929" y="156811"/>
                    <a:pt x="89929" y="144143"/>
                  </a:cubicBezTo>
                  <a:cubicBezTo>
                    <a:pt x="89929" y="85359"/>
                    <a:pt x="59997" y="31830"/>
                    <a:pt x="9855" y="962"/>
                  </a:cubicBezTo>
                  <a:cubicBezTo>
                    <a:pt x="6798" y="-913"/>
                    <a:pt x="2830" y="37"/>
                    <a:pt x="962" y="3075"/>
                  </a:cubicBezTo>
                  <a:cubicBezTo>
                    <a:pt x="-913" y="6119"/>
                    <a:pt x="37" y="10094"/>
                    <a:pt x="3075" y="11969"/>
                  </a:cubicBezTo>
                  <a:cubicBezTo>
                    <a:pt x="49365" y="40472"/>
                    <a:pt x="77002" y="89877"/>
                    <a:pt x="77002" y="144143"/>
                  </a:cubicBezTo>
                  <a:cubicBezTo>
                    <a:pt x="77002" y="155299"/>
                    <a:pt x="75710" y="166448"/>
                    <a:pt x="73299" y="177410"/>
                  </a:cubicBezTo>
                  <a:cubicBezTo>
                    <a:pt x="70319" y="176789"/>
                    <a:pt x="67236" y="176460"/>
                    <a:pt x="64076" y="176460"/>
                  </a:cubicBezTo>
                  <a:cubicBezTo>
                    <a:pt x="39127" y="176460"/>
                    <a:pt x="18833" y="196761"/>
                    <a:pt x="18833" y="221703"/>
                  </a:cubicBezTo>
                  <a:cubicBezTo>
                    <a:pt x="18833" y="246644"/>
                    <a:pt x="39127" y="266946"/>
                    <a:pt x="64076" y="266946"/>
                  </a:cubicBezTo>
                  <a:cubicBezTo>
                    <a:pt x="89024" y="266946"/>
                    <a:pt x="109319" y="246644"/>
                    <a:pt x="109319" y="221703"/>
                  </a:cubicBezTo>
                  <a:cubicBezTo>
                    <a:pt x="109319" y="204517"/>
                    <a:pt x="99682" y="189541"/>
                    <a:pt x="85527" y="181882"/>
                  </a:cubicBezTo>
                  <a:close/>
                  <a:moveTo>
                    <a:pt x="64076" y="254019"/>
                  </a:moveTo>
                  <a:cubicBezTo>
                    <a:pt x="46256" y="254019"/>
                    <a:pt x="31759" y="239522"/>
                    <a:pt x="31759" y="221703"/>
                  </a:cubicBezTo>
                  <a:cubicBezTo>
                    <a:pt x="31759" y="203883"/>
                    <a:pt x="46256" y="189386"/>
                    <a:pt x="64076" y="189386"/>
                  </a:cubicBezTo>
                  <a:cubicBezTo>
                    <a:pt x="81895" y="189386"/>
                    <a:pt x="96392" y="203883"/>
                    <a:pt x="96392" y="221703"/>
                  </a:cubicBezTo>
                  <a:cubicBezTo>
                    <a:pt x="96392" y="239522"/>
                    <a:pt x="81895" y="254019"/>
                    <a:pt x="64076" y="254019"/>
                  </a:cubicBezTo>
                  <a:close/>
                </a:path>
              </a:pathLst>
            </a:custGeom>
            <a:grpFill/>
            <a:ln w="6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: фигура 111">
              <a:extLst>
                <a:ext uri="{FF2B5EF4-FFF2-40B4-BE49-F238E27FC236}">
                  <a16:creationId xmlns:a16="http://schemas.microsoft.com/office/drawing/2014/main" id="{D1DF31B0-3783-44ED-A767-94389D68EDBE}"/>
                </a:ext>
              </a:extLst>
            </p:cNvPr>
            <p:cNvSpPr/>
            <p:nvPr/>
          </p:nvSpPr>
          <p:spPr>
            <a:xfrm>
              <a:off x="4455213" y="2372068"/>
              <a:ext cx="252068" cy="135729"/>
            </a:xfrm>
            <a:custGeom>
              <a:avLst/>
              <a:gdLst>
                <a:gd name="connsiteX0" fmla="*/ 246710 w 252068"/>
                <a:gd name="connsiteY0" fmla="*/ 111052 h 135729"/>
                <a:gd name="connsiteX1" fmla="*/ 187436 w 252068"/>
                <a:gd name="connsiteY1" fmla="*/ 122803 h 135729"/>
                <a:gd name="connsiteX2" fmla="*/ 77450 w 252068"/>
                <a:gd name="connsiteY2" fmla="*/ 76965 h 135729"/>
                <a:gd name="connsiteX3" fmla="*/ 90486 w 252068"/>
                <a:gd name="connsiteY3" fmla="*/ 45243 h 135729"/>
                <a:gd name="connsiteX4" fmla="*/ 45243 w 252068"/>
                <a:gd name="connsiteY4" fmla="*/ 0 h 135729"/>
                <a:gd name="connsiteX5" fmla="*/ 0 w 252068"/>
                <a:gd name="connsiteY5" fmla="*/ 45243 h 135729"/>
                <a:gd name="connsiteX6" fmla="*/ 45243 w 252068"/>
                <a:gd name="connsiteY6" fmla="*/ 90486 h 135729"/>
                <a:gd name="connsiteX7" fmla="*/ 67095 w 252068"/>
                <a:gd name="connsiteY7" fmla="*/ 84831 h 135729"/>
                <a:gd name="connsiteX8" fmla="*/ 187436 w 252068"/>
                <a:gd name="connsiteY8" fmla="*/ 135729 h 135729"/>
                <a:gd name="connsiteX9" fmla="*/ 251655 w 252068"/>
                <a:gd name="connsiteY9" fmla="*/ 122990 h 135729"/>
                <a:gd name="connsiteX10" fmla="*/ 255158 w 252068"/>
                <a:gd name="connsiteY10" fmla="*/ 114542 h 135729"/>
                <a:gd name="connsiteX11" fmla="*/ 246710 w 252068"/>
                <a:gd name="connsiteY11" fmla="*/ 111052 h 135729"/>
                <a:gd name="connsiteX12" fmla="*/ 12927 w 252068"/>
                <a:gd name="connsiteY12" fmla="*/ 45243 h 135729"/>
                <a:gd name="connsiteX13" fmla="*/ 45243 w 252068"/>
                <a:gd name="connsiteY13" fmla="*/ 12927 h 135729"/>
                <a:gd name="connsiteX14" fmla="*/ 77560 w 252068"/>
                <a:gd name="connsiteY14" fmla="*/ 45243 h 135729"/>
                <a:gd name="connsiteX15" fmla="*/ 45243 w 252068"/>
                <a:gd name="connsiteY15" fmla="*/ 77560 h 135729"/>
                <a:gd name="connsiteX16" fmla="*/ 12927 w 252068"/>
                <a:gd name="connsiteY16" fmla="*/ 45243 h 13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2068" h="135729">
                  <a:moveTo>
                    <a:pt x="246710" y="111052"/>
                  </a:moveTo>
                  <a:cubicBezTo>
                    <a:pt x="227870" y="118847"/>
                    <a:pt x="207931" y="122803"/>
                    <a:pt x="187436" y="122803"/>
                  </a:cubicBezTo>
                  <a:cubicBezTo>
                    <a:pt x="146167" y="122803"/>
                    <a:pt x="106470" y="106160"/>
                    <a:pt x="77450" y="76965"/>
                  </a:cubicBezTo>
                  <a:cubicBezTo>
                    <a:pt x="85503" y="68789"/>
                    <a:pt x="90486" y="57594"/>
                    <a:pt x="90486" y="45243"/>
                  </a:cubicBezTo>
                  <a:cubicBezTo>
                    <a:pt x="90486" y="20301"/>
                    <a:pt x="70191" y="0"/>
                    <a:pt x="45243" y="0"/>
                  </a:cubicBezTo>
                  <a:cubicBezTo>
                    <a:pt x="20295" y="0"/>
                    <a:pt x="0" y="20301"/>
                    <a:pt x="0" y="45243"/>
                  </a:cubicBezTo>
                  <a:cubicBezTo>
                    <a:pt x="0" y="70185"/>
                    <a:pt x="20295" y="90486"/>
                    <a:pt x="45243" y="90486"/>
                  </a:cubicBezTo>
                  <a:cubicBezTo>
                    <a:pt x="53167" y="90486"/>
                    <a:pt x="60613" y="88424"/>
                    <a:pt x="67095" y="84831"/>
                  </a:cubicBezTo>
                  <a:cubicBezTo>
                    <a:pt x="98630" y="117218"/>
                    <a:pt x="142154" y="135729"/>
                    <a:pt x="187436" y="135729"/>
                  </a:cubicBezTo>
                  <a:cubicBezTo>
                    <a:pt x="209637" y="135729"/>
                    <a:pt x="231244" y="131444"/>
                    <a:pt x="251655" y="122990"/>
                  </a:cubicBezTo>
                  <a:cubicBezTo>
                    <a:pt x="254951" y="121626"/>
                    <a:pt x="256522" y="117845"/>
                    <a:pt x="255158" y="114542"/>
                  </a:cubicBezTo>
                  <a:cubicBezTo>
                    <a:pt x="253794" y="111253"/>
                    <a:pt x="250007" y="109689"/>
                    <a:pt x="246710" y="111052"/>
                  </a:cubicBezTo>
                  <a:close/>
                  <a:moveTo>
                    <a:pt x="12927" y="45243"/>
                  </a:moveTo>
                  <a:cubicBezTo>
                    <a:pt x="12927" y="27424"/>
                    <a:pt x="27424" y="12927"/>
                    <a:pt x="45243" y="12927"/>
                  </a:cubicBezTo>
                  <a:cubicBezTo>
                    <a:pt x="63062" y="12927"/>
                    <a:pt x="77560" y="27424"/>
                    <a:pt x="77560" y="45243"/>
                  </a:cubicBezTo>
                  <a:cubicBezTo>
                    <a:pt x="77560" y="63062"/>
                    <a:pt x="63062" y="77560"/>
                    <a:pt x="45243" y="77560"/>
                  </a:cubicBezTo>
                  <a:cubicBezTo>
                    <a:pt x="27424" y="77560"/>
                    <a:pt x="12927" y="63062"/>
                    <a:pt x="12927" y="4524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: фигура 112">
              <a:extLst>
                <a:ext uri="{FF2B5EF4-FFF2-40B4-BE49-F238E27FC236}">
                  <a16:creationId xmlns:a16="http://schemas.microsoft.com/office/drawing/2014/main" id="{FA9E47D4-ED8A-48D1-A9F9-A1A52554A77C}"/>
                </a:ext>
              </a:extLst>
            </p:cNvPr>
            <p:cNvSpPr/>
            <p:nvPr/>
          </p:nvSpPr>
          <p:spPr>
            <a:xfrm>
              <a:off x="4475058" y="2132926"/>
              <a:ext cx="206825" cy="200362"/>
            </a:xfrm>
            <a:custGeom>
              <a:avLst/>
              <a:gdLst>
                <a:gd name="connsiteX0" fmla="*/ 6008 w 206825"/>
                <a:gd name="connsiteY0" fmla="*/ 201739 h 200362"/>
                <a:gd name="connsiteX1" fmla="*/ 6467 w 206825"/>
                <a:gd name="connsiteY1" fmla="*/ 201758 h 200362"/>
                <a:gd name="connsiteX2" fmla="*/ 12911 w 206825"/>
                <a:gd name="connsiteY2" fmla="*/ 195747 h 200362"/>
                <a:gd name="connsiteX3" fmla="*/ 124209 w 206825"/>
                <a:gd name="connsiteY3" fmla="*/ 57989 h 200362"/>
                <a:gd name="connsiteX4" fmla="*/ 167590 w 206825"/>
                <a:gd name="connsiteY4" fmla="*/ 90486 h 200362"/>
                <a:gd name="connsiteX5" fmla="*/ 212833 w 206825"/>
                <a:gd name="connsiteY5" fmla="*/ 45243 h 200362"/>
                <a:gd name="connsiteX6" fmla="*/ 167590 w 206825"/>
                <a:gd name="connsiteY6" fmla="*/ 0 h 200362"/>
                <a:gd name="connsiteX7" fmla="*/ 122354 w 206825"/>
                <a:gd name="connsiteY7" fmla="*/ 45081 h 200362"/>
                <a:gd name="connsiteX8" fmla="*/ 16 w 206825"/>
                <a:gd name="connsiteY8" fmla="*/ 194842 h 200362"/>
                <a:gd name="connsiteX9" fmla="*/ 6008 w 206825"/>
                <a:gd name="connsiteY9" fmla="*/ 201739 h 200362"/>
                <a:gd name="connsiteX10" fmla="*/ 167590 w 206825"/>
                <a:gd name="connsiteY10" fmla="*/ 12927 h 200362"/>
                <a:gd name="connsiteX11" fmla="*/ 199907 w 206825"/>
                <a:gd name="connsiteY11" fmla="*/ 45243 h 200362"/>
                <a:gd name="connsiteX12" fmla="*/ 167590 w 206825"/>
                <a:gd name="connsiteY12" fmla="*/ 77560 h 200362"/>
                <a:gd name="connsiteX13" fmla="*/ 135274 w 206825"/>
                <a:gd name="connsiteY13" fmla="*/ 45243 h 200362"/>
                <a:gd name="connsiteX14" fmla="*/ 167590 w 206825"/>
                <a:gd name="connsiteY14" fmla="*/ 12927 h 20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6825" h="200362">
                  <a:moveTo>
                    <a:pt x="6008" y="201739"/>
                  </a:moveTo>
                  <a:cubicBezTo>
                    <a:pt x="6163" y="201752"/>
                    <a:pt x="6318" y="201758"/>
                    <a:pt x="6467" y="201758"/>
                  </a:cubicBezTo>
                  <a:cubicBezTo>
                    <a:pt x="9834" y="201758"/>
                    <a:pt x="12665" y="199160"/>
                    <a:pt x="12911" y="195747"/>
                  </a:cubicBezTo>
                  <a:cubicBezTo>
                    <a:pt x="17513" y="130539"/>
                    <a:pt x="61941" y="76047"/>
                    <a:pt x="124209" y="57989"/>
                  </a:cubicBezTo>
                  <a:cubicBezTo>
                    <a:pt x="129728" y="76745"/>
                    <a:pt x="147069" y="90486"/>
                    <a:pt x="167590" y="90486"/>
                  </a:cubicBezTo>
                  <a:cubicBezTo>
                    <a:pt x="192539" y="90486"/>
                    <a:pt x="212833" y="70185"/>
                    <a:pt x="212833" y="45243"/>
                  </a:cubicBezTo>
                  <a:cubicBezTo>
                    <a:pt x="212833" y="20301"/>
                    <a:pt x="192539" y="0"/>
                    <a:pt x="167590" y="0"/>
                  </a:cubicBezTo>
                  <a:cubicBezTo>
                    <a:pt x="142700" y="0"/>
                    <a:pt x="122444" y="20211"/>
                    <a:pt x="122354" y="45081"/>
                  </a:cubicBezTo>
                  <a:cubicBezTo>
                    <a:pt x="53966" y="64129"/>
                    <a:pt x="5045" y="123578"/>
                    <a:pt x="16" y="194842"/>
                  </a:cubicBezTo>
                  <a:cubicBezTo>
                    <a:pt x="-236" y="198397"/>
                    <a:pt x="2447" y="201493"/>
                    <a:pt x="6008" y="201739"/>
                  </a:cubicBezTo>
                  <a:close/>
                  <a:moveTo>
                    <a:pt x="167590" y="12927"/>
                  </a:moveTo>
                  <a:cubicBezTo>
                    <a:pt x="185410" y="12927"/>
                    <a:pt x="199907" y="27424"/>
                    <a:pt x="199907" y="45243"/>
                  </a:cubicBezTo>
                  <a:cubicBezTo>
                    <a:pt x="199907" y="63062"/>
                    <a:pt x="185410" y="77560"/>
                    <a:pt x="167590" y="77560"/>
                  </a:cubicBezTo>
                  <a:cubicBezTo>
                    <a:pt x="149771" y="77560"/>
                    <a:pt x="135274" y="63062"/>
                    <a:pt x="135274" y="45243"/>
                  </a:cubicBezTo>
                  <a:cubicBezTo>
                    <a:pt x="135274" y="27424"/>
                    <a:pt x="149771" y="12927"/>
                    <a:pt x="167590" y="12927"/>
                  </a:cubicBezTo>
                  <a:close/>
                </a:path>
              </a:pathLst>
            </a:custGeom>
            <a:grpFill/>
            <a:ln w="6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60756410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27112EAB-5B26-45A2-B7F1-0EA833DAAF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9168" y="407976"/>
            <a:ext cx="9608330" cy="387798"/>
          </a:xfrm>
        </p:spPr>
        <p:txBody>
          <a:bodyPr/>
          <a:lstStyle/>
          <a:p>
            <a:r>
              <a:rPr lang="ru-RU" dirty="0"/>
              <a:t>Буллиты </a:t>
            </a:r>
            <a:r>
              <a:rPr lang="en-US" dirty="0"/>
              <a:t>4</a:t>
            </a:r>
            <a:endParaRPr lang="ru-RU" dirty="0"/>
          </a:p>
        </p:txBody>
      </p:sp>
      <p:grpSp>
        <p:nvGrpSpPr>
          <p:cNvPr id="20" name="Группа 19">
            <a:extLst>
              <a:ext uri="{FF2B5EF4-FFF2-40B4-BE49-F238E27FC236}">
                <a16:creationId xmlns:a16="http://schemas.microsoft.com/office/drawing/2014/main" id="{B3653214-1F4F-DC4B-A024-171A623B55AD}"/>
              </a:ext>
            </a:extLst>
          </p:cNvPr>
          <p:cNvGrpSpPr/>
          <p:nvPr/>
        </p:nvGrpSpPr>
        <p:grpSpPr>
          <a:xfrm>
            <a:off x="1216347" y="4824507"/>
            <a:ext cx="3426272" cy="1031051"/>
            <a:chOff x="1216347" y="4380970"/>
            <a:chExt cx="3426272" cy="1031051"/>
          </a:xfrm>
        </p:grpSpPr>
        <p:sp>
          <p:nvSpPr>
            <p:cNvPr id="37" name="Прямоугольник 36">
              <a:extLst>
                <a:ext uri="{FF2B5EF4-FFF2-40B4-BE49-F238E27FC236}">
                  <a16:creationId xmlns:a16="http://schemas.microsoft.com/office/drawing/2014/main" id="{C60AC99D-CCDF-4F7F-A54A-46915151B398}"/>
                </a:ext>
              </a:extLst>
            </p:cNvPr>
            <p:cNvSpPr/>
            <p:nvPr/>
          </p:nvSpPr>
          <p:spPr>
            <a:xfrm>
              <a:off x="1957492" y="4380970"/>
              <a:ext cx="2685127" cy="1031051"/>
            </a:xfrm>
            <a:prstGeom prst="rect">
              <a:avLst/>
            </a:prstGeom>
            <a:noFill/>
          </p:spPr>
          <p:txBody>
            <a:bodyPr wrap="square" lIns="0" anchor="t">
              <a:spAutoFit/>
            </a:bodyPr>
            <a:lstStyle/>
            <a:p>
              <a:pPr defTabSz="457200">
                <a:spcAft>
                  <a:spcPts val="554"/>
                </a:spcAft>
                <a:defRPr/>
              </a:pPr>
              <a:r>
                <a:rPr lang="ru-RU" sz="2000" b="1" dirty="0">
                  <a:solidFill>
                    <a:schemeClr val="accent4"/>
                  </a:solidFill>
                  <a:latin typeface="+mj-lt"/>
                </a:rPr>
                <a:t>Название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54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Давно выяснено, что при оценке дизайна и композиции читаемый текст мешает сосредоточиться</a:t>
              </a:r>
            </a:p>
          </p:txBody>
        </p:sp>
        <p:grpSp>
          <p:nvGrpSpPr>
            <p:cNvPr id="19" name="Группа 18">
              <a:extLst>
                <a:ext uri="{FF2B5EF4-FFF2-40B4-BE49-F238E27FC236}">
                  <a16:creationId xmlns:a16="http://schemas.microsoft.com/office/drawing/2014/main" id="{419C20BD-F981-5146-9E6E-8EB86B4CB885}"/>
                </a:ext>
              </a:extLst>
            </p:cNvPr>
            <p:cNvGrpSpPr/>
            <p:nvPr/>
          </p:nvGrpSpPr>
          <p:grpSpPr>
            <a:xfrm>
              <a:off x="1216347" y="4508184"/>
              <a:ext cx="460054" cy="470878"/>
              <a:chOff x="1216347" y="4508184"/>
              <a:chExt cx="460054" cy="470878"/>
            </a:xfrm>
          </p:grpSpPr>
          <p:sp>
            <p:nvSpPr>
              <p:cNvPr id="64" name="Полилиния 63">
                <a:extLst>
                  <a:ext uri="{FF2B5EF4-FFF2-40B4-BE49-F238E27FC236}">
                    <a16:creationId xmlns:a16="http://schemas.microsoft.com/office/drawing/2014/main" id="{0D5C65A6-083A-D94B-A98B-9C2AB70A7842}"/>
                  </a:ext>
                </a:extLst>
              </p:cNvPr>
              <p:cNvSpPr/>
              <p:nvPr/>
            </p:nvSpPr>
            <p:spPr>
              <a:xfrm>
                <a:off x="1302953" y="4508184"/>
                <a:ext cx="286857" cy="470878"/>
              </a:xfrm>
              <a:custGeom>
                <a:avLst/>
                <a:gdLst>
                  <a:gd name="connsiteX0" fmla="*/ 513194 w 504825"/>
                  <a:gd name="connsiteY0" fmla="*/ 413044 h 828675"/>
                  <a:gd name="connsiteX1" fmla="*/ 500050 w 504825"/>
                  <a:gd name="connsiteY1" fmla="*/ 404281 h 828675"/>
                  <a:gd name="connsiteX2" fmla="*/ 335553 w 504825"/>
                  <a:gd name="connsiteY2" fmla="*/ 404281 h 828675"/>
                  <a:gd name="connsiteX3" fmla="*/ 430803 w 504825"/>
                  <a:gd name="connsiteY3" fmla="*/ 17375 h 828675"/>
                  <a:gd name="connsiteX4" fmla="*/ 419941 w 504825"/>
                  <a:gd name="connsiteY4" fmla="*/ 338 h 828675"/>
                  <a:gd name="connsiteX5" fmla="*/ 406705 w 504825"/>
                  <a:gd name="connsiteY5" fmla="*/ 4231 h 828675"/>
                  <a:gd name="connsiteX6" fmla="*/ 4178 w 504825"/>
                  <a:gd name="connsiteY6" fmla="*/ 408472 h 828675"/>
                  <a:gd name="connsiteX7" fmla="*/ 4191 w 504825"/>
                  <a:gd name="connsiteY7" fmla="*/ 428677 h 828675"/>
                  <a:gd name="connsiteX8" fmla="*/ 14275 w 504825"/>
                  <a:gd name="connsiteY8" fmla="*/ 432856 h 828675"/>
                  <a:gd name="connsiteX9" fmla="*/ 178772 w 504825"/>
                  <a:gd name="connsiteY9" fmla="*/ 432856 h 828675"/>
                  <a:gd name="connsiteX10" fmla="*/ 83522 w 504825"/>
                  <a:gd name="connsiteY10" fmla="*/ 819761 h 828675"/>
                  <a:gd name="connsiteX11" fmla="*/ 94384 w 504825"/>
                  <a:gd name="connsiteY11" fmla="*/ 836799 h 828675"/>
                  <a:gd name="connsiteX12" fmla="*/ 107620 w 504825"/>
                  <a:gd name="connsiteY12" fmla="*/ 832906 h 828675"/>
                  <a:gd name="connsiteX13" fmla="*/ 510146 w 504825"/>
                  <a:gd name="connsiteY13" fmla="*/ 428665 h 828675"/>
                  <a:gd name="connsiteX14" fmla="*/ 513194 w 504825"/>
                  <a:gd name="connsiteY14" fmla="*/ 413044 h 828675"/>
                  <a:gd name="connsiteX15" fmla="*/ 123812 w 504825"/>
                  <a:gd name="connsiteY15" fmla="*/ 776613 h 828675"/>
                  <a:gd name="connsiteX16" fmla="*/ 211061 w 504825"/>
                  <a:gd name="connsiteY16" fmla="*/ 421997 h 828675"/>
                  <a:gd name="connsiteX17" fmla="*/ 200621 w 504825"/>
                  <a:gd name="connsiteY17" fmla="*/ 404698 h 828675"/>
                  <a:gd name="connsiteX18" fmla="*/ 197060 w 504825"/>
                  <a:gd name="connsiteY18" fmla="*/ 404281 h 828675"/>
                  <a:gd name="connsiteX19" fmla="*/ 48660 w 504825"/>
                  <a:gd name="connsiteY19" fmla="*/ 404281 h 828675"/>
                  <a:gd name="connsiteX20" fmla="*/ 390512 w 504825"/>
                  <a:gd name="connsiteY20" fmla="*/ 60523 h 828675"/>
                  <a:gd name="connsiteX21" fmla="*/ 303454 w 504825"/>
                  <a:gd name="connsiteY21" fmla="*/ 415139 h 828675"/>
                  <a:gd name="connsiteX22" fmla="*/ 313895 w 504825"/>
                  <a:gd name="connsiteY22" fmla="*/ 432438 h 828675"/>
                  <a:gd name="connsiteX23" fmla="*/ 317265 w 504825"/>
                  <a:gd name="connsiteY23" fmla="*/ 432856 h 828675"/>
                  <a:gd name="connsiteX24" fmla="*/ 465665 w 504825"/>
                  <a:gd name="connsiteY24" fmla="*/ 432856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4825" h="828675">
                    <a:moveTo>
                      <a:pt x="513194" y="413044"/>
                    </a:moveTo>
                    <a:cubicBezTo>
                      <a:pt x="510973" y="407746"/>
                      <a:pt x="505795" y="404294"/>
                      <a:pt x="500050" y="404281"/>
                    </a:cubicBezTo>
                    <a:lnTo>
                      <a:pt x="335553" y="404281"/>
                    </a:lnTo>
                    <a:lnTo>
                      <a:pt x="430803" y="17375"/>
                    </a:lnTo>
                    <a:cubicBezTo>
                      <a:pt x="432508" y="9671"/>
                      <a:pt x="427645" y="2043"/>
                      <a:pt x="419941" y="338"/>
                    </a:cubicBezTo>
                    <a:cubicBezTo>
                      <a:pt x="415153" y="-722"/>
                      <a:pt x="410157" y="748"/>
                      <a:pt x="406705" y="4231"/>
                    </a:cubicBezTo>
                    <a:lnTo>
                      <a:pt x="4178" y="408472"/>
                    </a:lnTo>
                    <a:cubicBezTo>
                      <a:pt x="-1398" y="414055"/>
                      <a:pt x="-1392" y="423101"/>
                      <a:pt x="4191" y="428677"/>
                    </a:cubicBezTo>
                    <a:cubicBezTo>
                      <a:pt x="6867" y="431350"/>
                      <a:pt x="10493" y="432852"/>
                      <a:pt x="14275" y="432856"/>
                    </a:cubicBezTo>
                    <a:lnTo>
                      <a:pt x="178772" y="432856"/>
                    </a:lnTo>
                    <a:lnTo>
                      <a:pt x="83522" y="819761"/>
                    </a:lnTo>
                    <a:cubicBezTo>
                      <a:pt x="81817" y="827466"/>
                      <a:pt x="86680" y="835093"/>
                      <a:pt x="94384" y="836799"/>
                    </a:cubicBezTo>
                    <a:cubicBezTo>
                      <a:pt x="99172" y="837858"/>
                      <a:pt x="104168" y="836389"/>
                      <a:pt x="107620" y="832906"/>
                    </a:cubicBezTo>
                    <a:lnTo>
                      <a:pt x="510146" y="428665"/>
                    </a:lnTo>
                    <a:cubicBezTo>
                      <a:pt x="514237" y="424558"/>
                      <a:pt x="515441" y="418387"/>
                      <a:pt x="513194" y="413044"/>
                    </a:cubicBezTo>
                    <a:close/>
                    <a:moveTo>
                      <a:pt x="123812" y="776613"/>
                    </a:moveTo>
                    <a:lnTo>
                      <a:pt x="211061" y="421997"/>
                    </a:lnTo>
                    <a:cubicBezTo>
                      <a:pt x="212956" y="414337"/>
                      <a:pt x="208281" y="406592"/>
                      <a:pt x="200621" y="404698"/>
                    </a:cubicBezTo>
                    <a:cubicBezTo>
                      <a:pt x="199456" y="404410"/>
                      <a:pt x="198260" y="404270"/>
                      <a:pt x="197060" y="404281"/>
                    </a:cubicBezTo>
                    <a:lnTo>
                      <a:pt x="48660" y="404281"/>
                    </a:lnTo>
                    <a:lnTo>
                      <a:pt x="390512" y="60523"/>
                    </a:lnTo>
                    <a:lnTo>
                      <a:pt x="303454" y="415139"/>
                    </a:lnTo>
                    <a:cubicBezTo>
                      <a:pt x="301560" y="422799"/>
                      <a:pt x="306235" y="430544"/>
                      <a:pt x="313895" y="432438"/>
                    </a:cubicBezTo>
                    <a:cubicBezTo>
                      <a:pt x="314998" y="432711"/>
                      <a:pt x="316129" y="432851"/>
                      <a:pt x="317265" y="432856"/>
                    </a:cubicBezTo>
                    <a:lnTo>
                      <a:pt x="465665" y="43285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Полилиния 64">
                <a:extLst>
                  <a:ext uri="{FF2B5EF4-FFF2-40B4-BE49-F238E27FC236}">
                    <a16:creationId xmlns:a16="http://schemas.microsoft.com/office/drawing/2014/main" id="{B263A0DC-A4D8-3C4C-9F2C-36AEF7B305A6}"/>
                  </a:ext>
                </a:extLst>
              </p:cNvPr>
              <p:cNvSpPr/>
              <p:nvPr/>
            </p:nvSpPr>
            <p:spPr>
              <a:xfrm>
                <a:off x="1549412" y="4843653"/>
                <a:ext cx="75773" cy="75773"/>
              </a:xfrm>
              <a:custGeom>
                <a:avLst/>
                <a:gdLst>
                  <a:gd name="connsiteX0" fmla="*/ 24028 w 133350"/>
                  <a:gd name="connsiteY0" fmla="*/ 3835 h 133350"/>
                  <a:gd name="connsiteX1" fmla="*/ 3835 w 133350"/>
                  <a:gd name="connsiteY1" fmla="*/ 4547 h 133350"/>
                  <a:gd name="connsiteX2" fmla="*/ 3835 w 133350"/>
                  <a:gd name="connsiteY2" fmla="*/ 24028 h 133350"/>
                  <a:gd name="connsiteX3" fmla="*/ 118135 w 133350"/>
                  <a:gd name="connsiteY3" fmla="*/ 138328 h 133350"/>
                  <a:gd name="connsiteX4" fmla="*/ 138328 w 133350"/>
                  <a:gd name="connsiteY4" fmla="*/ 137615 h 133350"/>
                  <a:gd name="connsiteX5" fmla="*/ 138328 w 133350"/>
                  <a:gd name="connsiteY5" fmla="*/ 11813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350" h="133350">
                    <a:moveTo>
                      <a:pt x="24028" y="3835"/>
                    </a:moveTo>
                    <a:cubicBezTo>
                      <a:pt x="18255" y="-1545"/>
                      <a:pt x="9214" y="-1226"/>
                      <a:pt x="3835" y="4547"/>
                    </a:cubicBezTo>
                    <a:cubicBezTo>
                      <a:pt x="-1278" y="10034"/>
                      <a:pt x="-1278" y="18541"/>
                      <a:pt x="3835" y="24028"/>
                    </a:cubicBezTo>
                    <a:lnTo>
                      <a:pt x="118135" y="138328"/>
                    </a:lnTo>
                    <a:cubicBezTo>
                      <a:pt x="123908" y="143707"/>
                      <a:pt x="132948" y="143388"/>
                      <a:pt x="138328" y="137615"/>
                    </a:cubicBezTo>
                    <a:cubicBezTo>
                      <a:pt x="143441" y="132128"/>
                      <a:pt x="143441" y="123622"/>
                      <a:pt x="138328" y="118135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Полилиния 65">
                <a:extLst>
                  <a:ext uri="{FF2B5EF4-FFF2-40B4-BE49-F238E27FC236}">
                    <a16:creationId xmlns:a16="http://schemas.microsoft.com/office/drawing/2014/main" id="{BED81E8F-2C59-184C-A1E0-DAE326480301}"/>
                  </a:ext>
                </a:extLst>
              </p:cNvPr>
              <p:cNvSpPr/>
              <p:nvPr/>
            </p:nvSpPr>
            <p:spPr>
              <a:xfrm>
                <a:off x="1257143" y="4556796"/>
                <a:ext cx="75773" cy="75773"/>
              </a:xfrm>
              <a:custGeom>
                <a:avLst/>
                <a:gdLst>
                  <a:gd name="connsiteX0" fmla="*/ 128231 w 133350"/>
                  <a:gd name="connsiteY0" fmla="*/ 142519 h 133350"/>
                  <a:gd name="connsiteX1" fmla="*/ 142506 w 133350"/>
                  <a:gd name="connsiteY1" fmla="*/ 128219 h 133350"/>
                  <a:gd name="connsiteX2" fmla="*/ 138328 w 133350"/>
                  <a:gd name="connsiteY2" fmla="*/ 118135 h 133350"/>
                  <a:gd name="connsiteX3" fmla="*/ 24028 w 133350"/>
                  <a:gd name="connsiteY3" fmla="*/ 3835 h 133350"/>
                  <a:gd name="connsiteX4" fmla="*/ 3835 w 133350"/>
                  <a:gd name="connsiteY4" fmla="*/ 4547 h 133350"/>
                  <a:gd name="connsiteX5" fmla="*/ 3835 w 133350"/>
                  <a:gd name="connsiteY5" fmla="*/ 24028 h 133350"/>
                  <a:gd name="connsiteX6" fmla="*/ 118135 w 133350"/>
                  <a:gd name="connsiteY6" fmla="*/ 138328 h 133350"/>
                  <a:gd name="connsiteX7" fmla="*/ 128231 w 133350"/>
                  <a:gd name="connsiteY7" fmla="*/ 142519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33350">
                    <a:moveTo>
                      <a:pt x="128231" y="142519"/>
                    </a:moveTo>
                    <a:cubicBezTo>
                      <a:pt x="136122" y="142512"/>
                      <a:pt x="142513" y="136109"/>
                      <a:pt x="142506" y="128219"/>
                    </a:cubicBezTo>
                    <a:cubicBezTo>
                      <a:pt x="142503" y="124437"/>
                      <a:pt x="141000" y="120811"/>
                      <a:pt x="138328" y="118135"/>
                    </a:cubicBezTo>
                    <a:lnTo>
                      <a:pt x="24028" y="3835"/>
                    </a:lnTo>
                    <a:cubicBezTo>
                      <a:pt x="18255" y="-1545"/>
                      <a:pt x="9214" y="-1226"/>
                      <a:pt x="3835" y="4547"/>
                    </a:cubicBezTo>
                    <a:cubicBezTo>
                      <a:pt x="-1278" y="10034"/>
                      <a:pt x="-1278" y="18541"/>
                      <a:pt x="3835" y="24028"/>
                    </a:cubicBezTo>
                    <a:lnTo>
                      <a:pt x="118135" y="138328"/>
                    </a:lnTo>
                    <a:cubicBezTo>
                      <a:pt x="120811" y="141008"/>
                      <a:pt x="124443" y="142515"/>
                      <a:pt x="128231" y="142519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Полилиния 66">
                <a:extLst>
                  <a:ext uri="{FF2B5EF4-FFF2-40B4-BE49-F238E27FC236}">
                    <a16:creationId xmlns:a16="http://schemas.microsoft.com/office/drawing/2014/main" id="{C965B0AF-8A15-0943-B28C-5BAEA9907AAD}"/>
                  </a:ext>
                </a:extLst>
              </p:cNvPr>
              <p:cNvSpPr/>
              <p:nvPr/>
            </p:nvSpPr>
            <p:spPr>
              <a:xfrm>
                <a:off x="1546511" y="4554090"/>
                <a:ext cx="75773" cy="75773"/>
              </a:xfrm>
              <a:custGeom>
                <a:avLst/>
                <a:gdLst>
                  <a:gd name="connsiteX0" fmla="*/ 4178 w 133350"/>
                  <a:gd name="connsiteY0" fmla="*/ 138328 h 133350"/>
                  <a:gd name="connsiteX1" fmla="*/ 24371 w 133350"/>
                  <a:gd name="connsiteY1" fmla="*/ 138328 h 133350"/>
                  <a:gd name="connsiteX2" fmla="*/ 138671 w 133350"/>
                  <a:gd name="connsiteY2" fmla="*/ 24028 h 133350"/>
                  <a:gd name="connsiteX3" fmla="*/ 137959 w 133350"/>
                  <a:gd name="connsiteY3" fmla="*/ 3835 h 133350"/>
                  <a:gd name="connsiteX4" fmla="*/ 118478 w 133350"/>
                  <a:gd name="connsiteY4" fmla="*/ 3835 h 133350"/>
                  <a:gd name="connsiteX5" fmla="*/ 4178 w 133350"/>
                  <a:gd name="connsiteY5" fmla="*/ 118135 h 133350"/>
                  <a:gd name="connsiteX6" fmla="*/ 4178 w 133350"/>
                  <a:gd name="connsiteY6" fmla="*/ 138328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350" h="133350">
                    <a:moveTo>
                      <a:pt x="4178" y="138328"/>
                    </a:moveTo>
                    <a:cubicBezTo>
                      <a:pt x="9757" y="143899"/>
                      <a:pt x="18793" y="143899"/>
                      <a:pt x="24371" y="138328"/>
                    </a:cubicBezTo>
                    <a:lnTo>
                      <a:pt x="138671" y="24028"/>
                    </a:lnTo>
                    <a:cubicBezTo>
                      <a:pt x="144051" y="18255"/>
                      <a:pt x="143732" y="9214"/>
                      <a:pt x="137959" y="3835"/>
                    </a:cubicBezTo>
                    <a:cubicBezTo>
                      <a:pt x="132472" y="-1278"/>
                      <a:pt x="123965" y="-1278"/>
                      <a:pt x="118478" y="3835"/>
                    </a:cubicBezTo>
                    <a:lnTo>
                      <a:pt x="4178" y="118135"/>
                    </a:lnTo>
                    <a:cubicBezTo>
                      <a:pt x="-1393" y="123713"/>
                      <a:pt x="-1393" y="132749"/>
                      <a:pt x="4178" y="138328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Полилиния 67">
                <a:extLst>
                  <a:ext uri="{FF2B5EF4-FFF2-40B4-BE49-F238E27FC236}">
                    <a16:creationId xmlns:a16="http://schemas.microsoft.com/office/drawing/2014/main" id="{89AE5DDC-7950-8744-93C9-D776AFF02AEA}"/>
                  </a:ext>
                </a:extLst>
              </p:cNvPr>
              <p:cNvSpPr/>
              <p:nvPr/>
            </p:nvSpPr>
            <p:spPr>
              <a:xfrm>
                <a:off x="1259444" y="4846358"/>
                <a:ext cx="81186" cy="81186"/>
              </a:xfrm>
              <a:custGeom>
                <a:avLst/>
                <a:gdLst>
                  <a:gd name="connsiteX0" fmla="*/ 118847 w 142875"/>
                  <a:gd name="connsiteY0" fmla="*/ 3835 h 142875"/>
                  <a:gd name="connsiteX1" fmla="*/ 4547 w 142875"/>
                  <a:gd name="connsiteY1" fmla="*/ 118135 h 142875"/>
                  <a:gd name="connsiteX2" fmla="*/ 3835 w 142875"/>
                  <a:gd name="connsiteY2" fmla="*/ 138328 h 142875"/>
                  <a:gd name="connsiteX3" fmla="*/ 24028 w 142875"/>
                  <a:gd name="connsiteY3" fmla="*/ 139041 h 142875"/>
                  <a:gd name="connsiteX4" fmla="*/ 24740 w 142875"/>
                  <a:gd name="connsiteY4" fmla="*/ 138328 h 142875"/>
                  <a:gd name="connsiteX5" fmla="*/ 139040 w 142875"/>
                  <a:gd name="connsiteY5" fmla="*/ 24028 h 142875"/>
                  <a:gd name="connsiteX6" fmla="*/ 138328 w 142875"/>
                  <a:gd name="connsiteY6" fmla="*/ 3835 h 142875"/>
                  <a:gd name="connsiteX7" fmla="*/ 118847 w 142875"/>
                  <a:gd name="connsiteY7" fmla="*/ 383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875" h="142875">
                    <a:moveTo>
                      <a:pt x="118847" y="3835"/>
                    </a:moveTo>
                    <a:lnTo>
                      <a:pt x="4547" y="118135"/>
                    </a:lnTo>
                    <a:cubicBezTo>
                      <a:pt x="-1226" y="123514"/>
                      <a:pt x="-1545" y="132555"/>
                      <a:pt x="3835" y="138328"/>
                    </a:cubicBezTo>
                    <a:cubicBezTo>
                      <a:pt x="9214" y="144101"/>
                      <a:pt x="18255" y="144420"/>
                      <a:pt x="24028" y="139041"/>
                    </a:cubicBezTo>
                    <a:cubicBezTo>
                      <a:pt x="24274" y="138811"/>
                      <a:pt x="24511" y="138574"/>
                      <a:pt x="24740" y="138328"/>
                    </a:cubicBezTo>
                    <a:lnTo>
                      <a:pt x="139040" y="24028"/>
                    </a:lnTo>
                    <a:cubicBezTo>
                      <a:pt x="144420" y="18255"/>
                      <a:pt x="144101" y="9214"/>
                      <a:pt x="138328" y="3835"/>
                    </a:cubicBezTo>
                    <a:cubicBezTo>
                      <a:pt x="132841" y="-1278"/>
                      <a:pt x="124334" y="-1278"/>
                      <a:pt x="118847" y="3835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Полилиния 68">
                <a:extLst>
                  <a:ext uri="{FF2B5EF4-FFF2-40B4-BE49-F238E27FC236}">
                    <a16:creationId xmlns:a16="http://schemas.microsoft.com/office/drawing/2014/main" id="{6CCBFAD7-9084-484F-8A74-E0908A9D84F1}"/>
                  </a:ext>
                </a:extLst>
              </p:cNvPr>
              <p:cNvSpPr/>
              <p:nvPr/>
            </p:nvSpPr>
            <p:spPr>
              <a:xfrm>
                <a:off x="1265058" y="4797445"/>
                <a:ext cx="27062" cy="27062"/>
              </a:xfrm>
              <a:custGeom>
                <a:avLst/>
                <a:gdLst>
                  <a:gd name="connsiteX0" fmla="*/ 47625 w 47625"/>
                  <a:gd name="connsiteY0" fmla="*/ 23813 h 47625"/>
                  <a:gd name="connsiteX1" fmla="*/ 23813 w 47625"/>
                  <a:gd name="connsiteY1" fmla="*/ 47625 h 47625"/>
                  <a:gd name="connsiteX2" fmla="*/ 0 w 47625"/>
                  <a:gd name="connsiteY2" fmla="*/ 23813 h 47625"/>
                  <a:gd name="connsiteX3" fmla="*/ 23813 w 47625"/>
                  <a:gd name="connsiteY3" fmla="*/ 0 h 47625"/>
                  <a:gd name="connsiteX4" fmla="*/ 47625 w 47625"/>
                  <a:gd name="connsiteY4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47625" y="23813"/>
                    </a:moveTo>
                    <a:cubicBezTo>
                      <a:pt x="47625" y="36964"/>
                      <a:pt x="36964" y="47625"/>
                      <a:pt x="23813" y="47625"/>
                    </a:cubicBezTo>
                    <a:cubicBezTo>
                      <a:pt x="10661" y="47625"/>
                      <a:pt x="0" y="36964"/>
                      <a:pt x="0" y="23813"/>
                    </a:cubicBezTo>
                    <a:cubicBezTo>
                      <a:pt x="0" y="10661"/>
                      <a:pt x="10661" y="0"/>
                      <a:pt x="23813" y="0"/>
                    </a:cubicBezTo>
                    <a:cubicBezTo>
                      <a:pt x="36964" y="0"/>
                      <a:pt x="47625" y="10661"/>
                      <a:pt x="47625" y="23813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Полилиния 69">
                <a:extLst>
                  <a:ext uri="{FF2B5EF4-FFF2-40B4-BE49-F238E27FC236}">
                    <a16:creationId xmlns:a16="http://schemas.microsoft.com/office/drawing/2014/main" id="{1AA7546C-FF17-174B-ACA0-F45C52A93B27}"/>
                  </a:ext>
                </a:extLst>
              </p:cNvPr>
              <p:cNvSpPr/>
              <p:nvPr/>
            </p:nvSpPr>
            <p:spPr>
              <a:xfrm>
                <a:off x="1216347" y="4759558"/>
                <a:ext cx="27062" cy="27062"/>
              </a:xfrm>
              <a:custGeom>
                <a:avLst/>
                <a:gdLst>
                  <a:gd name="connsiteX0" fmla="*/ 47625 w 47625"/>
                  <a:gd name="connsiteY0" fmla="*/ 23813 h 47625"/>
                  <a:gd name="connsiteX1" fmla="*/ 23813 w 47625"/>
                  <a:gd name="connsiteY1" fmla="*/ 47625 h 47625"/>
                  <a:gd name="connsiteX2" fmla="*/ 0 w 47625"/>
                  <a:gd name="connsiteY2" fmla="*/ 23813 h 47625"/>
                  <a:gd name="connsiteX3" fmla="*/ 23813 w 47625"/>
                  <a:gd name="connsiteY3" fmla="*/ 0 h 47625"/>
                  <a:gd name="connsiteX4" fmla="*/ 47625 w 47625"/>
                  <a:gd name="connsiteY4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47625" y="23813"/>
                    </a:moveTo>
                    <a:cubicBezTo>
                      <a:pt x="47625" y="36964"/>
                      <a:pt x="36964" y="47625"/>
                      <a:pt x="23813" y="47625"/>
                    </a:cubicBezTo>
                    <a:cubicBezTo>
                      <a:pt x="10661" y="47625"/>
                      <a:pt x="0" y="36964"/>
                      <a:pt x="0" y="23813"/>
                    </a:cubicBezTo>
                    <a:cubicBezTo>
                      <a:pt x="0" y="10661"/>
                      <a:pt x="10661" y="0"/>
                      <a:pt x="23813" y="0"/>
                    </a:cubicBezTo>
                    <a:cubicBezTo>
                      <a:pt x="36964" y="0"/>
                      <a:pt x="47625" y="10661"/>
                      <a:pt x="47625" y="238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Полилиния 70">
                <a:extLst>
                  <a:ext uri="{FF2B5EF4-FFF2-40B4-BE49-F238E27FC236}">
                    <a16:creationId xmlns:a16="http://schemas.microsoft.com/office/drawing/2014/main" id="{34411219-91B8-744E-9233-642EFE530F3A}"/>
                  </a:ext>
                </a:extLst>
              </p:cNvPr>
              <p:cNvSpPr/>
              <p:nvPr/>
            </p:nvSpPr>
            <p:spPr>
              <a:xfrm>
                <a:off x="1649339" y="4689197"/>
                <a:ext cx="27062" cy="27062"/>
              </a:xfrm>
              <a:custGeom>
                <a:avLst/>
                <a:gdLst>
                  <a:gd name="connsiteX0" fmla="*/ 47625 w 47625"/>
                  <a:gd name="connsiteY0" fmla="*/ 23813 h 47625"/>
                  <a:gd name="connsiteX1" fmla="*/ 23813 w 47625"/>
                  <a:gd name="connsiteY1" fmla="*/ 47625 h 47625"/>
                  <a:gd name="connsiteX2" fmla="*/ 0 w 47625"/>
                  <a:gd name="connsiteY2" fmla="*/ 23813 h 47625"/>
                  <a:gd name="connsiteX3" fmla="*/ 23813 w 47625"/>
                  <a:gd name="connsiteY3" fmla="*/ 0 h 47625"/>
                  <a:gd name="connsiteX4" fmla="*/ 47625 w 47625"/>
                  <a:gd name="connsiteY4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47625" y="23813"/>
                    </a:moveTo>
                    <a:cubicBezTo>
                      <a:pt x="47625" y="36964"/>
                      <a:pt x="36964" y="47625"/>
                      <a:pt x="23813" y="47625"/>
                    </a:cubicBezTo>
                    <a:cubicBezTo>
                      <a:pt x="10661" y="47625"/>
                      <a:pt x="0" y="36964"/>
                      <a:pt x="0" y="23813"/>
                    </a:cubicBezTo>
                    <a:cubicBezTo>
                      <a:pt x="0" y="10661"/>
                      <a:pt x="10661" y="0"/>
                      <a:pt x="23813" y="0"/>
                    </a:cubicBezTo>
                    <a:cubicBezTo>
                      <a:pt x="36964" y="0"/>
                      <a:pt x="47625" y="10661"/>
                      <a:pt x="47625" y="238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Полилиния 71">
                <a:extLst>
                  <a:ext uri="{FF2B5EF4-FFF2-40B4-BE49-F238E27FC236}">
                    <a16:creationId xmlns:a16="http://schemas.microsoft.com/office/drawing/2014/main" id="{5801F52F-29EC-F847-8D65-7D3F300659D3}"/>
                  </a:ext>
                </a:extLst>
              </p:cNvPr>
              <p:cNvSpPr/>
              <p:nvPr/>
            </p:nvSpPr>
            <p:spPr>
              <a:xfrm>
                <a:off x="1335420" y="4553887"/>
                <a:ext cx="27062" cy="27062"/>
              </a:xfrm>
              <a:custGeom>
                <a:avLst/>
                <a:gdLst>
                  <a:gd name="connsiteX0" fmla="*/ 47625 w 47625"/>
                  <a:gd name="connsiteY0" fmla="*/ 23813 h 47625"/>
                  <a:gd name="connsiteX1" fmla="*/ 23813 w 47625"/>
                  <a:gd name="connsiteY1" fmla="*/ 47625 h 47625"/>
                  <a:gd name="connsiteX2" fmla="*/ 0 w 47625"/>
                  <a:gd name="connsiteY2" fmla="*/ 23813 h 47625"/>
                  <a:gd name="connsiteX3" fmla="*/ 23813 w 47625"/>
                  <a:gd name="connsiteY3" fmla="*/ 0 h 47625"/>
                  <a:gd name="connsiteX4" fmla="*/ 47625 w 47625"/>
                  <a:gd name="connsiteY4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47625" y="23813"/>
                    </a:moveTo>
                    <a:cubicBezTo>
                      <a:pt x="47625" y="36964"/>
                      <a:pt x="36964" y="47625"/>
                      <a:pt x="23813" y="47625"/>
                    </a:cubicBezTo>
                    <a:cubicBezTo>
                      <a:pt x="10661" y="47625"/>
                      <a:pt x="0" y="36964"/>
                      <a:pt x="0" y="23813"/>
                    </a:cubicBezTo>
                    <a:cubicBezTo>
                      <a:pt x="0" y="10661"/>
                      <a:pt x="10661" y="0"/>
                      <a:pt x="23813" y="0"/>
                    </a:cubicBezTo>
                    <a:cubicBezTo>
                      <a:pt x="36964" y="0"/>
                      <a:pt x="47625" y="10661"/>
                      <a:pt x="47625" y="23813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5785E447-6861-46B7-B352-104AAC4B8E59}"/>
              </a:ext>
            </a:extLst>
          </p:cNvPr>
          <p:cNvGrpSpPr/>
          <p:nvPr/>
        </p:nvGrpSpPr>
        <p:grpSpPr>
          <a:xfrm>
            <a:off x="1207396" y="1472677"/>
            <a:ext cx="8950102" cy="1031051"/>
            <a:chOff x="1207396" y="1614324"/>
            <a:chExt cx="8950102" cy="1031051"/>
          </a:xfrm>
        </p:grpSpPr>
        <p:sp>
          <p:nvSpPr>
            <p:cNvPr id="11" name="Прямоугольник 10">
              <a:extLst>
                <a:ext uri="{FF2B5EF4-FFF2-40B4-BE49-F238E27FC236}">
                  <a16:creationId xmlns:a16="http://schemas.microsoft.com/office/drawing/2014/main" id="{912277BB-0B72-4226-9B93-12A805EF0D56}"/>
                </a:ext>
              </a:extLst>
            </p:cNvPr>
            <p:cNvSpPr/>
            <p:nvPr/>
          </p:nvSpPr>
          <p:spPr>
            <a:xfrm>
              <a:off x="1957492" y="1614324"/>
              <a:ext cx="2685127" cy="1031051"/>
            </a:xfrm>
            <a:prstGeom prst="rect">
              <a:avLst/>
            </a:prstGeom>
            <a:noFill/>
          </p:spPr>
          <p:txBody>
            <a:bodyPr wrap="square" lIns="0" anchor="t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54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000" b="1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+mj-lt"/>
                  <a:cs typeface="Gotham Pro Bold" panose="02000503040000020004" pitchFamily="2" charset="0"/>
                </a:rPr>
                <a:t>Название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54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Давно выяснено, что при оценке дизайна и композиции читаемый текст мешает сосредоточиться</a:t>
              </a:r>
            </a:p>
          </p:txBody>
        </p:sp>
        <p:grpSp>
          <p:nvGrpSpPr>
            <p:cNvPr id="14" name="Группа 13">
              <a:extLst>
                <a:ext uri="{FF2B5EF4-FFF2-40B4-BE49-F238E27FC236}">
                  <a16:creationId xmlns:a16="http://schemas.microsoft.com/office/drawing/2014/main" id="{C4D7EDA1-564D-4343-A26C-2FBD627ECECB}"/>
                </a:ext>
              </a:extLst>
            </p:cNvPr>
            <p:cNvGrpSpPr/>
            <p:nvPr/>
          </p:nvGrpSpPr>
          <p:grpSpPr>
            <a:xfrm>
              <a:off x="1207396" y="1717406"/>
              <a:ext cx="474855" cy="474855"/>
              <a:chOff x="1207396" y="1717406"/>
              <a:chExt cx="474855" cy="474855"/>
            </a:xfrm>
          </p:grpSpPr>
          <p:sp>
            <p:nvSpPr>
              <p:cNvPr id="51" name="Полилиния 50">
                <a:extLst>
                  <a:ext uri="{FF2B5EF4-FFF2-40B4-BE49-F238E27FC236}">
                    <a16:creationId xmlns:a16="http://schemas.microsoft.com/office/drawing/2014/main" id="{6789C177-4108-9149-ADC8-15861FCCCABD}"/>
                  </a:ext>
                </a:extLst>
              </p:cNvPr>
              <p:cNvSpPr/>
              <p:nvPr/>
            </p:nvSpPr>
            <p:spPr>
              <a:xfrm>
                <a:off x="1207396" y="1717406"/>
                <a:ext cx="474855" cy="474855"/>
              </a:xfrm>
              <a:custGeom>
                <a:avLst/>
                <a:gdLst>
                  <a:gd name="connsiteX0" fmla="*/ 419666 w 839331"/>
                  <a:gd name="connsiteY0" fmla="*/ 0 h 839331"/>
                  <a:gd name="connsiteX1" fmla="*/ 0 w 839331"/>
                  <a:gd name="connsiteY1" fmla="*/ 419666 h 839331"/>
                  <a:gd name="connsiteX2" fmla="*/ 419666 w 839331"/>
                  <a:gd name="connsiteY2" fmla="*/ 839332 h 839331"/>
                  <a:gd name="connsiteX3" fmla="*/ 839332 w 839331"/>
                  <a:gd name="connsiteY3" fmla="*/ 419666 h 839331"/>
                  <a:gd name="connsiteX4" fmla="*/ 419666 w 839331"/>
                  <a:gd name="connsiteY4" fmla="*/ 0 h 839331"/>
                  <a:gd name="connsiteX5" fmla="*/ 419666 w 839331"/>
                  <a:gd name="connsiteY5" fmla="*/ 811040 h 839331"/>
                  <a:gd name="connsiteX6" fmla="*/ 28292 w 839331"/>
                  <a:gd name="connsiteY6" fmla="*/ 419666 h 839331"/>
                  <a:gd name="connsiteX7" fmla="*/ 419666 w 839331"/>
                  <a:gd name="connsiteY7" fmla="*/ 28292 h 839331"/>
                  <a:gd name="connsiteX8" fmla="*/ 811040 w 839331"/>
                  <a:gd name="connsiteY8" fmla="*/ 419666 h 839331"/>
                  <a:gd name="connsiteX9" fmla="*/ 419666 w 839331"/>
                  <a:gd name="connsiteY9" fmla="*/ 811040 h 83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9331" h="839331">
                    <a:moveTo>
                      <a:pt x="419666" y="0"/>
                    </a:moveTo>
                    <a:cubicBezTo>
                      <a:pt x="187891" y="0"/>
                      <a:pt x="0" y="187891"/>
                      <a:pt x="0" y="419666"/>
                    </a:cubicBezTo>
                    <a:cubicBezTo>
                      <a:pt x="0" y="651441"/>
                      <a:pt x="187891" y="839332"/>
                      <a:pt x="419666" y="839332"/>
                    </a:cubicBezTo>
                    <a:cubicBezTo>
                      <a:pt x="651441" y="839332"/>
                      <a:pt x="839332" y="651441"/>
                      <a:pt x="839332" y="419666"/>
                    </a:cubicBezTo>
                    <a:cubicBezTo>
                      <a:pt x="839072" y="187999"/>
                      <a:pt x="651333" y="260"/>
                      <a:pt x="419666" y="0"/>
                    </a:cubicBezTo>
                    <a:close/>
                    <a:moveTo>
                      <a:pt x="419666" y="811040"/>
                    </a:moveTo>
                    <a:cubicBezTo>
                      <a:pt x="203516" y="811040"/>
                      <a:pt x="28292" y="635816"/>
                      <a:pt x="28292" y="419666"/>
                    </a:cubicBezTo>
                    <a:cubicBezTo>
                      <a:pt x="28292" y="203516"/>
                      <a:pt x="203516" y="28292"/>
                      <a:pt x="419666" y="28292"/>
                    </a:cubicBezTo>
                    <a:cubicBezTo>
                      <a:pt x="635816" y="28292"/>
                      <a:pt x="811040" y="203516"/>
                      <a:pt x="811040" y="419666"/>
                    </a:cubicBezTo>
                    <a:cubicBezTo>
                      <a:pt x="810780" y="635708"/>
                      <a:pt x="635708" y="810780"/>
                      <a:pt x="419666" y="81104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Полилиния 57">
                <a:extLst>
                  <a:ext uri="{FF2B5EF4-FFF2-40B4-BE49-F238E27FC236}">
                    <a16:creationId xmlns:a16="http://schemas.microsoft.com/office/drawing/2014/main" id="{DBA3942A-F8FE-6949-8F5A-F91F65B65BB5}"/>
                  </a:ext>
                </a:extLst>
              </p:cNvPr>
              <p:cNvSpPr/>
              <p:nvPr/>
            </p:nvSpPr>
            <p:spPr>
              <a:xfrm>
                <a:off x="1436821" y="1749419"/>
                <a:ext cx="16006" cy="48019"/>
              </a:xfrm>
              <a:custGeom>
                <a:avLst/>
                <a:gdLst>
                  <a:gd name="connsiteX0" fmla="*/ 14146 w 28292"/>
                  <a:gd name="connsiteY0" fmla="*/ 0 h 84876"/>
                  <a:gd name="connsiteX1" fmla="*/ 0 w 28292"/>
                  <a:gd name="connsiteY1" fmla="*/ 14146 h 84876"/>
                  <a:gd name="connsiteX2" fmla="*/ 0 w 28292"/>
                  <a:gd name="connsiteY2" fmla="*/ 70730 h 84876"/>
                  <a:gd name="connsiteX3" fmla="*/ 14146 w 28292"/>
                  <a:gd name="connsiteY3" fmla="*/ 84876 h 84876"/>
                  <a:gd name="connsiteX4" fmla="*/ 28292 w 28292"/>
                  <a:gd name="connsiteY4" fmla="*/ 70730 h 84876"/>
                  <a:gd name="connsiteX5" fmla="*/ 28292 w 28292"/>
                  <a:gd name="connsiteY5" fmla="*/ 14146 h 84876"/>
                  <a:gd name="connsiteX6" fmla="*/ 14146 w 28292"/>
                  <a:gd name="connsiteY6" fmla="*/ 0 h 84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92" h="84876">
                    <a:moveTo>
                      <a:pt x="14146" y="0"/>
                    </a:moveTo>
                    <a:cubicBezTo>
                      <a:pt x="6333" y="0"/>
                      <a:pt x="0" y="6333"/>
                      <a:pt x="0" y="14146"/>
                    </a:cubicBezTo>
                    <a:lnTo>
                      <a:pt x="0" y="70730"/>
                    </a:lnTo>
                    <a:cubicBezTo>
                      <a:pt x="0" y="78543"/>
                      <a:pt x="6333" y="84876"/>
                      <a:pt x="14146" y="84876"/>
                    </a:cubicBezTo>
                    <a:cubicBezTo>
                      <a:pt x="21959" y="84876"/>
                      <a:pt x="28292" y="78543"/>
                      <a:pt x="28292" y="70730"/>
                    </a:cubicBezTo>
                    <a:lnTo>
                      <a:pt x="28292" y="14146"/>
                    </a:lnTo>
                    <a:cubicBezTo>
                      <a:pt x="28292" y="6333"/>
                      <a:pt x="21959" y="0"/>
                      <a:pt x="14146" y="0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Полилиния 58">
                <a:extLst>
                  <a:ext uri="{FF2B5EF4-FFF2-40B4-BE49-F238E27FC236}">
                    <a16:creationId xmlns:a16="http://schemas.microsoft.com/office/drawing/2014/main" id="{6587F82B-1B1B-2E45-8F0E-4AC6D7CC2CD8}"/>
                  </a:ext>
                </a:extLst>
              </p:cNvPr>
              <p:cNvSpPr/>
              <p:nvPr/>
            </p:nvSpPr>
            <p:spPr>
              <a:xfrm>
                <a:off x="1436821" y="2112229"/>
                <a:ext cx="16006" cy="48019"/>
              </a:xfrm>
              <a:custGeom>
                <a:avLst/>
                <a:gdLst>
                  <a:gd name="connsiteX0" fmla="*/ 14146 w 28292"/>
                  <a:gd name="connsiteY0" fmla="*/ 0 h 84876"/>
                  <a:gd name="connsiteX1" fmla="*/ 0 w 28292"/>
                  <a:gd name="connsiteY1" fmla="*/ 14146 h 84876"/>
                  <a:gd name="connsiteX2" fmla="*/ 0 w 28292"/>
                  <a:gd name="connsiteY2" fmla="*/ 70730 h 84876"/>
                  <a:gd name="connsiteX3" fmla="*/ 14146 w 28292"/>
                  <a:gd name="connsiteY3" fmla="*/ 84876 h 84876"/>
                  <a:gd name="connsiteX4" fmla="*/ 28292 w 28292"/>
                  <a:gd name="connsiteY4" fmla="*/ 70730 h 84876"/>
                  <a:gd name="connsiteX5" fmla="*/ 28292 w 28292"/>
                  <a:gd name="connsiteY5" fmla="*/ 14146 h 84876"/>
                  <a:gd name="connsiteX6" fmla="*/ 14146 w 28292"/>
                  <a:gd name="connsiteY6" fmla="*/ 0 h 84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92" h="84876">
                    <a:moveTo>
                      <a:pt x="14146" y="0"/>
                    </a:moveTo>
                    <a:cubicBezTo>
                      <a:pt x="6333" y="0"/>
                      <a:pt x="0" y="6333"/>
                      <a:pt x="0" y="14146"/>
                    </a:cubicBezTo>
                    <a:lnTo>
                      <a:pt x="0" y="70730"/>
                    </a:lnTo>
                    <a:cubicBezTo>
                      <a:pt x="0" y="78543"/>
                      <a:pt x="6333" y="84876"/>
                      <a:pt x="14146" y="84876"/>
                    </a:cubicBezTo>
                    <a:cubicBezTo>
                      <a:pt x="21959" y="84876"/>
                      <a:pt x="28292" y="78543"/>
                      <a:pt x="28292" y="70730"/>
                    </a:cubicBezTo>
                    <a:lnTo>
                      <a:pt x="28292" y="14146"/>
                    </a:lnTo>
                    <a:cubicBezTo>
                      <a:pt x="28292" y="6333"/>
                      <a:pt x="21959" y="0"/>
                      <a:pt x="14146" y="0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Полилиния 59">
                <a:extLst>
                  <a:ext uri="{FF2B5EF4-FFF2-40B4-BE49-F238E27FC236}">
                    <a16:creationId xmlns:a16="http://schemas.microsoft.com/office/drawing/2014/main" id="{3A0F8C15-8C4B-9D42-A7F8-C38892D9EAB5}"/>
                  </a:ext>
                </a:extLst>
              </p:cNvPr>
              <p:cNvSpPr/>
              <p:nvPr/>
            </p:nvSpPr>
            <p:spPr>
              <a:xfrm>
                <a:off x="1602219" y="1946831"/>
                <a:ext cx="48019" cy="16006"/>
              </a:xfrm>
              <a:custGeom>
                <a:avLst/>
                <a:gdLst>
                  <a:gd name="connsiteX0" fmla="*/ 70730 w 84876"/>
                  <a:gd name="connsiteY0" fmla="*/ 0 h 28292"/>
                  <a:gd name="connsiteX1" fmla="*/ 14146 w 84876"/>
                  <a:gd name="connsiteY1" fmla="*/ 0 h 28292"/>
                  <a:gd name="connsiteX2" fmla="*/ 0 w 84876"/>
                  <a:gd name="connsiteY2" fmla="*/ 14146 h 28292"/>
                  <a:gd name="connsiteX3" fmla="*/ 14146 w 84876"/>
                  <a:gd name="connsiteY3" fmla="*/ 28292 h 28292"/>
                  <a:gd name="connsiteX4" fmla="*/ 70730 w 84876"/>
                  <a:gd name="connsiteY4" fmla="*/ 28292 h 28292"/>
                  <a:gd name="connsiteX5" fmla="*/ 84876 w 84876"/>
                  <a:gd name="connsiteY5" fmla="*/ 14146 h 28292"/>
                  <a:gd name="connsiteX6" fmla="*/ 70730 w 84876"/>
                  <a:gd name="connsiteY6" fmla="*/ 0 h 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876" h="28292">
                    <a:moveTo>
                      <a:pt x="70730" y="0"/>
                    </a:moveTo>
                    <a:lnTo>
                      <a:pt x="14146" y="0"/>
                    </a:lnTo>
                    <a:cubicBezTo>
                      <a:pt x="6333" y="0"/>
                      <a:pt x="0" y="6333"/>
                      <a:pt x="0" y="14146"/>
                    </a:cubicBezTo>
                    <a:cubicBezTo>
                      <a:pt x="0" y="21959"/>
                      <a:pt x="6333" y="28292"/>
                      <a:pt x="14146" y="28292"/>
                    </a:cubicBezTo>
                    <a:lnTo>
                      <a:pt x="70730" y="28292"/>
                    </a:lnTo>
                    <a:cubicBezTo>
                      <a:pt x="78543" y="28292"/>
                      <a:pt x="84876" y="21959"/>
                      <a:pt x="84876" y="14146"/>
                    </a:cubicBezTo>
                    <a:cubicBezTo>
                      <a:pt x="84876" y="6333"/>
                      <a:pt x="78543" y="0"/>
                      <a:pt x="70730" y="0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Полилиния 60">
                <a:extLst>
                  <a:ext uri="{FF2B5EF4-FFF2-40B4-BE49-F238E27FC236}">
                    <a16:creationId xmlns:a16="http://schemas.microsoft.com/office/drawing/2014/main" id="{963685CB-CAEF-8C4E-981A-BBC2478C4DBB}"/>
                  </a:ext>
                </a:extLst>
              </p:cNvPr>
              <p:cNvSpPr/>
              <p:nvPr/>
            </p:nvSpPr>
            <p:spPr>
              <a:xfrm>
                <a:off x="1239409" y="1946831"/>
                <a:ext cx="48019" cy="16006"/>
              </a:xfrm>
              <a:custGeom>
                <a:avLst/>
                <a:gdLst>
                  <a:gd name="connsiteX0" fmla="*/ 70730 w 84876"/>
                  <a:gd name="connsiteY0" fmla="*/ 0 h 28292"/>
                  <a:gd name="connsiteX1" fmla="*/ 14146 w 84876"/>
                  <a:gd name="connsiteY1" fmla="*/ 0 h 28292"/>
                  <a:gd name="connsiteX2" fmla="*/ 0 w 84876"/>
                  <a:gd name="connsiteY2" fmla="*/ 14146 h 28292"/>
                  <a:gd name="connsiteX3" fmla="*/ 14146 w 84876"/>
                  <a:gd name="connsiteY3" fmla="*/ 28292 h 28292"/>
                  <a:gd name="connsiteX4" fmla="*/ 70730 w 84876"/>
                  <a:gd name="connsiteY4" fmla="*/ 28292 h 28292"/>
                  <a:gd name="connsiteX5" fmla="*/ 84876 w 84876"/>
                  <a:gd name="connsiteY5" fmla="*/ 14146 h 28292"/>
                  <a:gd name="connsiteX6" fmla="*/ 70730 w 84876"/>
                  <a:gd name="connsiteY6" fmla="*/ 0 h 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876" h="28292">
                    <a:moveTo>
                      <a:pt x="70730" y="0"/>
                    </a:moveTo>
                    <a:lnTo>
                      <a:pt x="14146" y="0"/>
                    </a:lnTo>
                    <a:cubicBezTo>
                      <a:pt x="6333" y="0"/>
                      <a:pt x="0" y="6333"/>
                      <a:pt x="0" y="14146"/>
                    </a:cubicBezTo>
                    <a:cubicBezTo>
                      <a:pt x="0" y="21959"/>
                      <a:pt x="6333" y="28292"/>
                      <a:pt x="14146" y="28292"/>
                    </a:cubicBezTo>
                    <a:lnTo>
                      <a:pt x="70730" y="28292"/>
                    </a:lnTo>
                    <a:cubicBezTo>
                      <a:pt x="78543" y="28292"/>
                      <a:pt x="84876" y="21959"/>
                      <a:pt x="84876" y="14146"/>
                    </a:cubicBezTo>
                    <a:cubicBezTo>
                      <a:pt x="84876" y="6333"/>
                      <a:pt x="78543" y="0"/>
                      <a:pt x="70730" y="0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Полилиния 61">
                <a:extLst>
                  <a:ext uri="{FF2B5EF4-FFF2-40B4-BE49-F238E27FC236}">
                    <a16:creationId xmlns:a16="http://schemas.microsoft.com/office/drawing/2014/main" id="{5A733D7C-6507-2845-BFEA-118A9DF9C28D}"/>
                  </a:ext>
                </a:extLst>
              </p:cNvPr>
              <p:cNvSpPr/>
              <p:nvPr/>
            </p:nvSpPr>
            <p:spPr>
              <a:xfrm>
                <a:off x="1436821" y="1829451"/>
                <a:ext cx="16006" cy="138722"/>
              </a:xfrm>
              <a:custGeom>
                <a:avLst/>
                <a:gdLst>
                  <a:gd name="connsiteX0" fmla="*/ 14146 w 28292"/>
                  <a:gd name="connsiteY0" fmla="*/ 0 h 245198"/>
                  <a:gd name="connsiteX1" fmla="*/ 0 w 28292"/>
                  <a:gd name="connsiteY1" fmla="*/ 14146 h 245198"/>
                  <a:gd name="connsiteX2" fmla="*/ 0 w 28292"/>
                  <a:gd name="connsiteY2" fmla="*/ 231052 h 245198"/>
                  <a:gd name="connsiteX3" fmla="*/ 14146 w 28292"/>
                  <a:gd name="connsiteY3" fmla="*/ 245198 h 245198"/>
                  <a:gd name="connsiteX4" fmla="*/ 28292 w 28292"/>
                  <a:gd name="connsiteY4" fmla="*/ 231052 h 245198"/>
                  <a:gd name="connsiteX5" fmla="*/ 28292 w 28292"/>
                  <a:gd name="connsiteY5" fmla="*/ 14146 h 245198"/>
                  <a:gd name="connsiteX6" fmla="*/ 14146 w 28292"/>
                  <a:gd name="connsiteY6" fmla="*/ 0 h 245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92" h="245198">
                    <a:moveTo>
                      <a:pt x="14146" y="0"/>
                    </a:moveTo>
                    <a:cubicBezTo>
                      <a:pt x="6333" y="0"/>
                      <a:pt x="0" y="6333"/>
                      <a:pt x="0" y="14146"/>
                    </a:cubicBezTo>
                    <a:lnTo>
                      <a:pt x="0" y="231052"/>
                    </a:lnTo>
                    <a:cubicBezTo>
                      <a:pt x="0" y="238865"/>
                      <a:pt x="6333" y="245198"/>
                      <a:pt x="14146" y="245198"/>
                    </a:cubicBezTo>
                    <a:cubicBezTo>
                      <a:pt x="21959" y="245198"/>
                      <a:pt x="28292" y="238865"/>
                      <a:pt x="28292" y="231052"/>
                    </a:cubicBezTo>
                    <a:lnTo>
                      <a:pt x="28292" y="14146"/>
                    </a:lnTo>
                    <a:cubicBezTo>
                      <a:pt x="28292" y="6333"/>
                      <a:pt x="21959" y="0"/>
                      <a:pt x="14146" y="0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24" name="Группа 23">
              <a:extLst>
                <a:ext uri="{FF2B5EF4-FFF2-40B4-BE49-F238E27FC236}">
                  <a16:creationId xmlns:a16="http://schemas.microsoft.com/office/drawing/2014/main" id="{77FBE093-D83E-594F-B1D6-876A14256F15}"/>
                </a:ext>
              </a:extLst>
            </p:cNvPr>
            <p:cNvGrpSpPr/>
            <p:nvPr/>
          </p:nvGrpSpPr>
          <p:grpSpPr>
            <a:xfrm>
              <a:off x="6714116" y="1614324"/>
              <a:ext cx="3443382" cy="1031051"/>
              <a:chOff x="6714116" y="1614324"/>
              <a:chExt cx="3443382" cy="1031051"/>
            </a:xfrm>
          </p:grpSpPr>
          <p:sp>
            <p:nvSpPr>
              <p:cNvPr id="42" name="Прямоугольник 41">
                <a:extLst>
                  <a:ext uri="{FF2B5EF4-FFF2-40B4-BE49-F238E27FC236}">
                    <a16:creationId xmlns:a16="http://schemas.microsoft.com/office/drawing/2014/main" id="{21847219-EA44-4125-B784-BBD0907DB563}"/>
                  </a:ext>
                </a:extLst>
              </p:cNvPr>
              <p:cNvSpPr/>
              <p:nvPr/>
            </p:nvSpPr>
            <p:spPr>
              <a:xfrm>
                <a:off x="7472371" y="1614324"/>
                <a:ext cx="2685127" cy="1031051"/>
              </a:xfrm>
              <a:prstGeom prst="rect">
                <a:avLst/>
              </a:prstGeom>
              <a:noFill/>
            </p:spPr>
            <p:txBody>
              <a:bodyPr wrap="square" lIns="0" anchor="t">
                <a:spAutoFit/>
              </a:bodyPr>
              <a:lstStyle/>
              <a:p>
                <a:pPr defTabSz="457200">
                  <a:spcAft>
                    <a:spcPts val="554"/>
                  </a:spcAft>
                  <a:defRPr/>
                </a:pPr>
                <a:r>
                  <a:rPr lang="ru-RU" sz="2000" b="1" dirty="0">
                    <a:solidFill>
                      <a:schemeClr val="accent4"/>
                    </a:solidFill>
                    <a:latin typeface="+mj-lt"/>
                  </a:rPr>
                  <a:t>Название</a:t>
                </a:r>
              </a:p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554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ea typeface="+mn-ea"/>
                    <a:cs typeface="+mn-cs"/>
                  </a:rPr>
                  <a:t>Давно выяснено, что при оценке дизайна и композиции читаемый текст мешает сосредоточиться</a:t>
                </a:r>
              </a:p>
            </p:txBody>
          </p:sp>
          <p:grpSp>
            <p:nvGrpSpPr>
              <p:cNvPr id="15" name="Группа 14">
                <a:extLst>
                  <a:ext uri="{FF2B5EF4-FFF2-40B4-BE49-F238E27FC236}">
                    <a16:creationId xmlns:a16="http://schemas.microsoft.com/office/drawing/2014/main" id="{9767E4D9-17CF-6547-AD26-0EFC8DFEB8EA}"/>
                  </a:ext>
                </a:extLst>
              </p:cNvPr>
              <p:cNvGrpSpPr/>
              <p:nvPr/>
            </p:nvGrpSpPr>
            <p:grpSpPr>
              <a:xfrm>
                <a:off x="6714116" y="1717406"/>
                <a:ext cx="474855" cy="474855"/>
                <a:chOff x="6714116" y="1717406"/>
                <a:chExt cx="474855" cy="474855"/>
              </a:xfrm>
            </p:grpSpPr>
            <p:sp>
              <p:nvSpPr>
                <p:cNvPr id="77" name="Полилиния 76">
                  <a:extLst>
                    <a:ext uri="{FF2B5EF4-FFF2-40B4-BE49-F238E27FC236}">
                      <a16:creationId xmlns:a16="http://schemas.microsoft.com/office/drawing/2014/main" id="{38F5E479-4C88-7048-897B-72AC6AFFF003}"/>
                    </a:ext>
                  </a:extLst>
                </p:cNvPr>
                <p:cNvSpPr/>
                <p:nvPr/>
              </p:nvSpPr>
              <p:spPr>
                <a:xfrm>
                  <a:off x="6714116" y="1717406"/>
                  <a:ext cx="474855" cy="474855"/>
                </a:xfrm>
                <a:custGeom>
                  <a:avLst/>
                  <a:gdLst>
                    <a:gd name="connsiteX0" fmla="*/ 419666 w 839331"/>
                    <a:gd name="connsiteY0" fmla="*/ 0 h 839331"/>
                    <a:gd name="connsiteX1" fmla="*/ 0 w 839331"/>
                    <a:gd name="connsiteY1" fmla="*/ 419666 h 839331"/>
                    <a:gd name="connsiteX2" fmla="*/ 419666 w 839331"/>
                    <a:gd name="connsiteY2" fmla="*/ 839332 h 839331"/>
                    <a:gd name="connsiteX3" fmla="*/ 839332 w 839331"/>
                    <a:gd name="connsiteY3" fmla="*/ 419666 h 839331"/>
                    <a:gd name="connsiteX4" fmla="*/ 419666 w 839331"/>
                    <a:gd name="connsiteY4" fmla="*/ 0 h 839331"/>
                    <a:gd name="connsiteX5" fmla="*/ 419666 w 839331"/>
                    <a:gd name="connsiteY5" fmla="*/ 811040 h 839331"/>
                    <a:gd name="connsiteX6" fmla="*/ 28292 w 839331"/>
                    <a:gd name="connsiteY6" fmla="*/ 419666 h 839331"/>
                    <a:gd name="connsiteX7" fmla="*/ 419666 w 839331"/>
                    <a:gd name="connsiteY7" fmla="*/ 28292 h 839331"/>
                    <a:gd name="connsiteX8" fmla="*/ 811040 w 839331"/>
                    <a:gd name="connsiteY8" fmla="*/ 419666 h 839331"/>
                    <a:gd name="connsiteX9" fmla="*/ 419666 w 839331"/>
                    <a:gd name="connsiteY9" fmla="*/ 811040 h 839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9331" h="839331">
                      <a:moveTo>
                        <a:pt x="419666" y="0"/>
                      </a:moveTo>
                      <a:cubicBezTo>
                        <a:pt x="187891" y="0"/>
                        <a:pt x="0" y="187891"/>
                        <a:pt x="0" y="419666"/>
                      </a:cubicBezTo>
                      <a:cubicBezTo>
                        <a:pt x="0" y="651441"/>
                        <a:pt x="187891" y="839332"/>
                        <a:pt x="419666" y="839332"/>
                      </a:cubicBezTo>
                      <a:cubicBezTo>
                        <a:pt x="651441" y="839332"/>
                        <a:pt x="839332" y="651441"/>
                        <a:pt x="839332" y="419666"/>
                      </a:cubicBezTo>
                      <a:cubicBezTo>
                        <a:pt x="839072" y="187999"/>
                        <a:pt x="651333" y="260"/>
                        <a:pt x="419666" y="0"/>
                      </a:cubicBezTo>
                      <a:close/>
                      <a:moveTo>
                        <a:pt x="419666" y="811040"/>
                      </a:moveTo>
                      <a:cubicBezTo>
                        <a:pt x="203516" y="811040"/>
                        <a:pt x="28292" y="635816"/>
                        <a:pt x="28292" y="419666"/>
                      </a:cubicBezTo>
                      <a:cubicBezTo>
                        <a:pt x="28292" y="203516"/>
                        <a:pt x="203516" y="28292"/>
                        <a:pt x="419666" y="28292"/>
                      </a:cubicBezTo>
                      <a:cubicBezTo>
                        <a:pt x="635816" y="28292"/>
                        <a:pt x="811040" y="203516"/>
                        <a:pt x="811040" y="419666"/>
                      </a:cubicBezTo>
                      <a:cubicBezTo>
                        <a:pt x="810780" y="635708"/>
                        <a:pt x="635708" y="810780"/>
                        <a:pt x="419666" y="81104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4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ru-RU"/>
                </a:p>
              </p:txBody>
            </p:sp>
            <p:sp>
              <p:nvSpPr>
                <p:cNvPr id="78" name="Полилиния 77">
                  <a:extLst>
                    <a:ext uri="{FF2B5EF4-FFF2-40B4-BE49-F238E27FC236}">
                      <a16:creationId xmlns:a16="http://schemas.microsoft.com/office/drawing/2014/main" id="{C01D3D5B-304A-A443-B496-27E27A58AC40}"/>
                    </a:ext>
                  </a:extLst>
                </p:cNvPr>
                <p:cNvSpPr/>
                <p:nvPr/>
              </p:nvSpPr>
              <p:spPr>
                <a:xfrm>
                  <a:off x="6943541" y="1749419"/>
                  <a:ext cx="16006" cy="48019"/>
                </a:xfrm>
                <a:custGeom>
                  <a:avLst/>
                  <a:gdLst>
                    <a:gd name="connsiteX0" fmla="*/ 14146 w 28292"/>
                    <a:gd name="connsiteY0" fmla="*/ 0 h 84876"/>
                    <a:gd name="connsiteX1" fmla="*/ 0 w 28292"/>
                    <a:gd name="connsiteY1" fmla="*/ 14146 h 84876"/>
                    <a:gd name="connsiteX2" fmla="*/ 0 w 28292"/>
                    <a:gd name="connsiteY2" fmla="*/ 70730 h 84876"/>
                    <a:gd name="connsiteX3" fmla="*/ 14146 w 28292"/>
                    <a:gd name="connsiteY3" fmla="*/ 84876 h 84876"/>
                    <a:gd name="connsiteX4" fmla="*/ 28292 w 28292"/>
                    <a:gd name="connsiteY4" fmla="*/ 70730 h 84876"/>
                    <a:gd name="connsiteX5" fmla="*/ 28292 w 28292"/>
                    <a:gd name="connsiteY5" fmla="*/ 14146 h 84876"/>
                    <a:gd name="connsiteX6" fmla="*/ 14146 w 28292"/>
                    <a:gd name="connsiteY6" fmla="*/ 0 h 84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292" h="84876">
                      <a:moveTo>
                        <a:pt x="14146" y="0"/>
                      </a:moveTo>
                      <a:cubicBezTo>
                        <a:pt x="6333" y="0"/>
                        <a:pt x="0" y="6333"/>
                        <a:pt x="0" y="14146"/>
                      </a:cubicBezTo>
                      <a:lnTo>
                        <a:pt x="0" y="70730"/>
                      </a:lnTo>
                      <a:cubicBezTo>
                        <a:pt x="0" y="78543"/>
                        <a:pt x="6333" y="84876"/>
                        <a:pt x="14146" y="84876"/>
                      </a:cubicBezTo>
                      <a:cubicBezTo>
                        <a:pt x="21959" y="84876"/>
                        <a:pt x="28292" y="78543"/>
                        <a:pt x="28292" y="70730"/>
                      </a:cubicBezTo>
                      <a:lnTo>
                        <a:pt x="28292" y="14146"/>
                      </a:lnTo>
                      <a:cubicBezTo>
                        <a:pt x="28292" y="6333"/>
                        <a:pt x="21959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4">
                    <a:alpha val="30000"/>
                  </a:schemeClr>
                </a:solidFill>
                <a:ln w="94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ru-RU"/>
                </a:p>
              </p:txBody>
            </p:sp>
            <p:sp>
              <p:nvSpPr>
                <p:cNvPr id="79" name="Полилиния 78">
                  <a:extLst>
                    <a:ext uri="{FF2B5EF4-FFF2-40B4-BE49-F238E27FC236}">
                      <a16:creationId xmlns:a16="http://schemas.microsoft.com/office/drawing/2014/main" id="{B6B84BE0-EA23-1D4E-B0BE-F1E243CD2DA3}"/>
                    </a:ext>
                  </a:extLst>
                </p:cNvPr>
                <p:cNvSpPr/>
                <p:nvPr/>
              </p:nvSpPr>
              <p:spPr>
                <a:xfrm>
                  <a:off x="6943541" y="2112229"/>
                  <a:ext cx="16006" cy="48019"/>
                </a:xfrm>
                <a:custGeom>
                  <a:avLst/>
                  <a:gdLst>
                    <a:gd name="connsiteX0" fmla="*/ 14146 w 28292"/>
                    <a:gd name="connsiteY0" fmla="*/ 0 h 84876"/>
                    <a:gd name="connsiteX1" fmla="*/ 0 w 28292"/>
                    <a:gd name="connsiteY1" fmla="*/ 14146 h 84876"/>
                    <a:gd name="connsiteX2" fmla="*/ 0 w 28292"/>
                    <a:gd name="connsiteY2" fmla="*/ 70730 h 84876"/>
                    <a:gd name="connsiteX3" fmla="*/ 14146 w 28292"/>
                    <a:gd name="connsiteY3" fmla="*/ 84876 h 84876"/>
                    <a:gd name="connsiteX4" fmla="*/ 28292 w 28292"/>
                    <a:gd name="connsiteY4" fmla="*/ 70730 h 84876"/>
                    <a:gd name="connsiteX5" fmla="*/ 28292 w 28292"/>
                    <a:gd name="connsiteY5" fmla="*/ 14146 h 84876"/>
                    <a:gd name="connsiteX6" fmla="*/ 14146 w 28292"/>
                    <a:gd name="connsiteY6" fmla="*/ 0 h 84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292" h="84876">
                      <a:moveTo>
                        <a:pt x="14146" y="0"/>
                      </a:moveTo>
                      <a:cubicBezTo>
                        <a:pt x="6333" y="0"/>
                        <a:pt x="0" y="6333"/>
                        <a:pt x="0" y="14146"/>
                      </a:cubicBezTo>
                      <a:lnTo>
                        <a:pt x="0" y="70730"/>
                      </a:lnTo>
                      <a:cubicBezTo>
                        <a:pt x="0" y="78543"/>
                        <a:pt x="6333" y="84876"/>
                        <a:pt x="14146" y="84876"/>
                      </a:cubicBezTo>
                      <a:cubicBezTo>
                        <a:pt x="21959" y="84876"/>
                        <a:pt x="28292" y="78543"/>
                        <a:pt x="28292" y="70730"/>
                      </a:cubicBezTo>
                      <a:lnTo>
                        <a:pt x="28292" y="14146"/>
                      </a:lnTo>
                      <a:cubicBezTo>
                        <a:pt x="28292" y="6333"/>
                        <a:pt x="21959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4">
                    <a:alpha val="30000"/>
                  </a:schemeClr>
                </a:solidFill>
                <a:ln w="94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ru-RU"/>
                </a:p>
              </p:txBody>
            </p:sp>
            <p:sp>
              <p:nvSpPr>
                <p:cNvPr id="80" name="Полилиния 79">
                  <a:extLst>
                    <a:ext uri="{FF2B5EF4-FFF2-40B4-BE49-F238E27FC236}">
                      <a16:creationId xmlns:a16="http://schemas.microsoft.com/office/drawing/2014/main" id="{D021297C-D5E8-D647-AF9F-7C22A6B055A1}"/>
                    </a:ext>
                  </a:extLst>
                </p:cNvPr>
                <p:cNvSpPr/>
                <p:nvPr/>
              </p:nvSpPr>
              <p:spPr>
                <a:xfrm>
                  <a:off x="7108939" y="1946831"/>
                  <a:ext cx="48019" cy="16006"/>
                </a:xfrm>
                <a:custGeom>
                  <a:avLst/>
                  <a:gdLst>
                    <a:gd name="connsiteX0" fmla="*/ 70730 w 84876"/>
                    <a:gd name="connsiteY0" fmla="*/ 0 h 28292"/>
                    <a:gd name="connsiteX1" fmla="*/ 14146 w 84876"/>
                    <a:gd name="connsiteY1" fmla="*/ 0 h 28292"/>
                    <a:gd name="connsiteX2" fmla="*/ 0 w 84876"/>
                    <a:gd name="connsiteY2" fmla="*/ 14146 h 28292"/>
                    <a:gd name="connsiteX3" fmla="*/ 14146 w 84876"/>
                    <a:gd name="connsiteY3" fmla="*/ 28292 h 28292"/>
                    <a:gd name="connsiteX4" fmla="*/ 70730 w 84876"/>
                    <a:gd name="connsiteY4" fmla="*/ 28292 h 28292"/>
                    <a:gd name="connsiteX5" fmla="*/ 84876 w 84876"/>
                    <a:gd name="connsiteY5" fmla="*/ 14146 h 28292"/>
                    <a:gd name="connsiteX6" fmla="*/ 70730 w 84876"/>
                    <a:gd name="connsiteY6" fmla="*/ 0 h 28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876" h="28292">
                      <a:moveTo>
                        <a:pt x="70730" y="0"/>
                      </a:moveTo>
                      <a:lnTo>
                        <a:pt x="14146" y="0"/>
                      </a:lnTo>
                      <a:cubicBezTo>
                        <a:pt x="6333" y="0"/>
                        <a:pt x="0" y="6333"/>
                        <a:pt x="0" y="14146"/>
                      </a:cubicBezTo>
                      <a:cubicBezTo>
                        <a:pt x="0" y="21959"/>
                        <a:pt x="6333" y="28292"/>
                        <a:pt x="14146" y="28292"/>
                      </a:cubicBezTo>
                      <a:lnTo>
                        <a:pt x="70730" y="28292"/>
                      </a:lnTo>
                      <a:cubicBezTo>
                        <a:pt x="78543" y="28292"/>
                        <a:pt x="84876" y="21959"/>
                        <a:pt x="84876" y="14146"/>
                      </a:cubicBezTo>
                      <a:cubicBezTo>
                        <a:pt x="84876" y="6333"/>
                        <a:pt x="78543" y="0"/>
                        <a:pt x="70730" y="0"/>
                      </a:cubicBezTo>
                      <a:close/>
                    </a:path>
                  </a:pathLst>
                </a:custGeom>
                <a:solidFill>
                  <a:schemeClr val="accent4">
                    <a:alpha val="30000"/>
                  </a:schemeClr>
                </a:solidFill>
                <a:ln w="94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ru-RU"/>
                </a:p>
              </p:txBody>
            </p:sp>
            <p:sp>
              <p:nvSpPr>
                <p:cNvPr id="81" name="Полилиния 80">
                  <a:extLst>
                    <a:ext uri="{FF2B5EF4-FFF2-40B4-BE49-F238E27FC236}">
                      <a16:creationId xmlns:a16="http://schemas.microsoft.com/office/drawing/2014/main" id="{D28EAE3F-2857-FA46-AB8A-408B61434862}"/>
                    </a:ext>
                  </a:extLst>
                </p:cNvPr>
                <p:cNvSpPr/>
                <p:nvPr/>
              </p:nvSpPr>
              <p:spPr>
                <a:xfrm>
                  <a:off x="6746129" y="1946831"/>
                  <a:ext cx="48019" cy="16006"/>
                </a:xfrm>
                <a:custGeom>
                  <a:avLst/>
                  <a:gdLst>
                    <a:gd name="connsiteX0" fmla="*/ 70730 w 84876"/>
                    <a:gd name="connsiteY0" fmla="*/ 0 h 28292"/>
                    <a:gd name="connsiteX1" fmla="*/ 14146 w 84876"/>
                    <a:gd name="connsiteY1" fmla="*/ 0 h 28292"/>
                    <a:gd name="connsiteX2" fmla="*/ 0 w 84876"/>
                    <a:gd name="connsiteY2" fmla="*/ 14146 h 28292"/>
                    <a:gd name="connsiteX3" fmla="*/ 14146 w 84876"/>
                    <a:gd name="connsiteY3" fmla="*/ 28292 h 28292"/>
                    <a:gd name="connsiteX4" fmla="*/ 70730 w 84876"/>
                    <a:gd name="connsiteY4" fmla="*/ 28292 h 28292"/>
                    <a:gd name="connsiteX5" fmla="*/ 84876 w 84876"/>
                    <a:gd name="connsiteY5" fmla="*/ 14146 h 28292"/>
                    <a:gd name="connsiteX6" fmla="*/ 70730 w 84876"/>
                    <a:gd name="connsiteY6" fmla="*/ 0 h 28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876" h="28292">
                      <a:moveTo>
                        <a:pt x="70730" y="0"/>
                      </a:moveTo>
                      <a:lnTo>
                        <a:pt x="14146" y="0"/>
                      </a:lnTo>
                      <a:cubicBezTo>
                        <a:pt x="6333" y="0"/>
                        <a:pt x="0" y="6333"/>
                        <a:pt x="0" y="14146"/>
                      </a:cubicBezTo>
                      <a:cubicBezTo>
                        <a:pt x="0" y="21959"/>
                        <a:pt x="6333" y="28292"/>
                        <a:pt x="14146" y="28292"/>
                      </a:cubicBezTo>
                      <a:lnTo>
                        <a:pt x="70730" y="28292"/>
                      </a:lnTo>
                      <a:cubicBezTo>
                        <a:pt x="78543" y="28292"/>
                        <a:pt x="84876" y="21959"/>
                        <a:pt x="84876" y="14146"/>
                      </a:cubicBezTo>
                      <a:cubicBezTo>
                        <a:pt x="84876" y="6333"/>
                        <a:pt x="78543" y="0"/>
                        <a:pt x="70730" y="0"/>
                      </a:cubicBezTo>
                      <a:close/>
                    </a:path>
                  </a:pathLst>
                </a:custGeom>
                <a:solidFill>
                  <a:schemeClr val="accent4">
                    <a:alpha val="30000"/>
                  </a:schemeClr>
                </a:solidFill>
                <a:ln w="94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ru-RU"/>
                </a:p>
              </p:txBody>
            </p:sp>
            <p:sp>
              <p:nvSpPr>
                <p:cNvPr id="82" name="Полилиния 81">
                  <a:extLst>
                    <a:ext uri="{FF2B5EF4-FFF2-40B4-BE49-F238E27FC236}">
                      <a16:creationId xmlns:a16="http://schemas.microsoft.com/office/drawing/2014/main" id="{B7614911-FF64-884A-B7A3-439E091C409D}"/>
                    </a:ext>
                  </a:extLst>
                </p:cNvPr>
                <p:cNvSpPr/>
                <p:nvPr/>
              </p:nvSpPr>
              <p:spPr>
                <a:xfrm>
                  <a:off x="6943541" y="1829451"/>
                  <a:ext cx="16006" cy="138722"/>
                </a:xfrm>
                <a:custGeom>
                  <a:avLst/>
                  <a:gdLst>
                    <a:gd name="connsiteX0" fmla="*/ 14146 w 28292"/>
                    <a:gd name="connsiteY0" fmla="*/ 0 h 245198"/>
                    <a:gd name="connsiteX1" fmla="*/ 0 w 28292"/>
                    <a:gd name="connsiteY1" fmla="*/ 14146 h 245198"/>
                    <a:gd name="connsiteX2" fmla="*/ 0 w 28292"/>
                    <a:gd name="connsiteY2" fmla="*/ 231052 h 245198"/>
                    <a:gd name="connsiteX3" fmla="*/ 14146 w 28292"/>
                    <a:gd name="connsiteY3" fmla="*/ 245198 h 245198"/>
                    <a:gd name="connsiteX4" fmla="*/ 28292 w 28292"/>
                    <a:gd name="connsiteY4" fmla="*/ 231052 h 245198"/>
                    <a:gd name="connsiteX5" fmla="*/ 28292 w 28292"/>
                    <a:gd name="connsiteY5" fmla="*/ 14146 h 245198"/>
                    <a:gd name="connsiteX6" fmla="*/ 14146 w 28292"/>
                    <a:gd name="connsiteY6" fmla="*/ 0 h 245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292" h="245198">
                      <a:moveTo>
                        <a:pt x="14146" y="0"/>
                      </a:moveTo>
                      <a:cubicBezTo>
                        <a:pt x="6333" y="0"/>
                        <a:pt x="0" y="6333"/>
                        <a:pt x="0" y="14146"/>
                      </a:cubicBezTo>
                      <a:lnTo>
                        <a:pt x="0" y="231052"/>
                      </a:lnTo>
                      <a:cubicBezTo>
                        <a:pt x="0" y="238865"/>
                        <a:pt x="6333" y="245198"/>
                        <a:pt x="14146" y="245198"/>
                      </a:cubicBezTo>
                      <a:cubicBezTo>
                        <a:pt x="21959" y="245198"/>
                        <a:pt x="28292" y="238865"/>
                        <a:pt x="28292" y="231052"/>
                      </a:cubicBezTo>
                      <a:lnTo>
                        <a:pt x="28292" y="14146"/>
                      </a:lnTo>
                      <a:cubicBezTo>
                        <a:pt x="28292" y="6333"/>
                        <a:pt x="21959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4">
                    <a:alpha val="30000"/>
                  </a:schemeClr>
                </a:solidFill>
                <a:ln w="94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8" name="Группа 27">
            <a:extLst>
              <a:ext uri="{FF2B5EF4-FFF2-40B4-BE49-F238E27FC236}">
                <a16:creationId xmlns:a16="http://schemas.microsoft.com/office/drawing/2014/main" id="{5B5F416B-19E8-0349-8593-1F3DA566E231}"/>
              </a:ext>
            </a:extLst>
          </p:cNvPr>
          <p:cNvGrpSpPr/>
          <p:nvPr/>
        </p:nvGrpSpPr>
        <p:grpSpPr>
          <a:xfrm>
            <a:off x="6723067" y="4824507"/>
            <a:ext cx="3434431" cy="1031051"/>
            <a:chOff x="6723067" y="4380970"/>
            <a:chExt cx="3434431" cy="1031051"/>
          </a:xfrm>
        </p:grpSpPr>
        <p:sp>
          <p:nvSpPr>
            <p:cNvPr id="52" name="Прямоугольник 51">
              <a:extLst>
                <a:ext uri="{FF2B5EF4-FFF2-40B4-BE49-F238E27FC236}">
                  <a16:creationId xmlns:a16="http://schemas.microsoft.com/office/drawing/2014/main" id="{0B8226D9-4276-4655-A9EE-5E7E5F875280}"/>
                </a:ext>
              </a:extLst>
            </p:cNvPr>
            <p:cNvSpPr/>
            <p:nvPr/>
          </p:nvSpPr>
          <p:spPr>
            <a:xfrm>
              <a:off x="7472371" y="4380970"/>
              <a:ext cx="2685127" cy="1031051"/>
            </a:xfrm>
            <a:prstGeom prst="rect">
              <a:avLst/>
            </a:prstGeom>
            <a:noFill/>
          </p:spPr>
          <p:txBody>
            <a:bodyPr wrap="square" lIns="0" anchor="t">
              <a:spAutoFit/>
            </a:bodyPr>
            <a:lstStyle/>
            <a:p>
              <a:pPr defTabSz="457200">
                <a:spcAft>
                  <a:spcPts val="554"/>
                </a:spcAft>
                <a:defRPr/>
              </a:pPr>
              <a:r>
                <a:rPr lang="ru-RU" sz="2000" b="1" dirty="0">
                  <a:solidFill>
                    <a:schemeClr val="accent4"/>
                  </a:solidFill>
                  <a:latin typeface="+mj-lt"/>
                </a:rPr>
                <a:t>Название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54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Давно выяснено, что при оценке дизайна и композиции читаемый текст мешает сосредоточиться</a:t>
              </a:r>
            </a:p>
          </p:txBody>
        </p:sp>
        <p:grpSp>
          <p:nvGrpSpPr>
            <p:cNvPr id="18" name="Группа 17">
              <a:extLst>
                <a:ext uri="{FF2B5EF4-FFF2-40B4-BE49-F238E27FC236}">
                  <a16:creationId xmlns:a16="http://schemas.microsoft.com/office/drawing/2014/main" id="{47BB2D27-D9D6-0846-B6C1-D732F4BC2619}"/>
                </a:ext>
              </a:extLst>
            </p:cNvPr>
            <p:cNvGrpSpPr/>
            <p:nvPr/>
          </p:nvGrpSpPr>
          <p:grpSpPr>
            <a:xfrm>
              <a:off x="6723067" y="4508184"/>
              <a:ext cx="460054" cy="470878"/>
              <a:chOff x="6723067" y="4508184"/>
              <a:chExt cx="460054" cy="470878"/>
            </a:xfrm>
          </p:grpSpPr>
          <p:sp>
            <p:nvSpPr>
              <p:cNvPr id="84" name="Полилиния 83">
                <a:extLst>
                  <a:ext uri="{FF2B5EF4-FFF2-40B4-BE49-F238E27FC236}">
                    <a16:creationId xmlns:a16="http://schemas.microsoft.com/office/drawing/2014/main" id="{1CA00F79-F62E-5F44-B892-12BC7000BBC1}"/>
                  </a:ext>
                </a:extLst>
              </p:cNvPr>
              <p:cNvSpPr/>
              <p:nvPr/>
            </p:nvSpPr>
            <p:spPr>
              <a:xfrm>
                <a:off x="6809673" y="4508184"/>
                <a:ext cx="286857" cy="470878"/>
              </a:xfrm>
              <a:custGeom>
                <a:avLst/>
                <a:gdLst>
                  <a:gd name="connsiteX0" fmla="*/ 513194 w 504825"/>
                  <a:gd name="connsiteY0" fmla="*/ 413044 h 828675"/>
                  <a:gd name="connsiteX1" fmla="*/ 500050 w 504825"/>
                  <a:gd name="connsiteY1" fmla="*/ 404281 h 828675"/>
                  <a:gd name="connsiteX2" fmla="*/ 335553 w 504825"/>
                  <a:gd name="connsiteY2" fmla="*/ 404281 h 828675"/>
                  <a:gd name="connsiteX3" fmla="*/ 430803 w 504825"/>
                  <a:gd name="connsiteY3" fmla="*/ 17375 h 828675"/>
                  <a:gd name="connsiteX4" fmla="*/ 419941 w 504825"/>
                  <a:gd name="connsiteY4" fmla="*/ 338 h 828675"/>
                  <a:gd name="connsiteX5" fmla="*/ 406705 w 504825"/>
                  <a:gd name="connsiteY5" fmla="*/ 4231 h 828675"/>
                  <a:gd name="connsiteX6" fmla="*/ 4178 w 504825"/>
                  <a:gd name="connsiteY6" fmla="*/ 408472 h 828675"/>
                  <a:gd name="connsiteX7" fmla="*/ 4191 w 504825"/>
                  <a:gd name="connsiteY7" fmla="*/ 428677 h 828675"/>
                  <a:gd name="connsiteX8" fmla="*/ 14275 w 504825"/>
                  <a:gd name="connsiteY8" fmla="*/ 432856 h 828675"/>
                  <a:gd name="connsiteX9" fmla="*/ 178772 w 504825"/>
                  <a:gd name="connsiteY9" fmla="*/ 432856 h 828675"/>
                  <a:gd name="connsiteX10" fmla="*/ 83522 w 504825"/>
                  <a:gd name="connsiteY10" fmla="*/ 819761 h 828675"/>
                  <a:gd name="connsiteX11" fmla="*/ 94384 w 504825"/>
                  <a:gd name="connsiteY11" fmla="*/ 836799 h 828675"/>
                  <a:gd name="connsiteX12" fmla="*/ 107620 w 504825"/>
                  <a:gd name="connsiteY12" fmla="*/ 832906 h 828675"/>
                  <a:gd name="connsiteX13" fmla="*/ 510146 w 504825"/>
                  <a:gd name="connsiteY13" fmla="*/ 428665 h 828675"/>
                  <a:gd name="connsiteX14" fmla="*/ 513194 w 504825"/>
                  <a:gd name="connsiteY14" fmla="*/ 413044 h 828675"/>
                  <a:gd name="connsiteX15" fmla="*/ 123812 w 504825"/>
                  <a:gd name="connsiteY15" fmla="*/ 776613 h 828675"/>
                  <a:gd name="connsiteX16" fmla="*/ 211061 w 504825"/>
                  <a:gd name="connsiteY16" fmla="*/ 421997 h 828675"/>
                  <a:gd name="connsiteX17" fmla="*/ 200621 w 504825"/>
                  <a:gd name="connsiteY17" fmla="*/ 404698 h 828675"/>
                  <a:gd name="connsiteX18" fmla="*/ 197060 w 504825"/>
                  <a:gd name="connsiteY18" fmla="*/ 404281 h 828675"/>
                  <a:gd name="connsiteX19" fmla="*/ 48660 w 504825"/>
                  <a:gd name="connsiteY19" fmla="*/ 404281 h 828675"/>
                  <a:gd name="connsiteX20" fmla="*/ 390512 w 504825"/>
                  <a:gd name="connsiteY20" fmla="*/ 60523 h 828675"/>
                  <a:gd name="connsiteX21" fmla="*/ 303454 w 504825"/>
                  <a:gd name="connsiteY21" fmla="*/ 415139 h 828675"/>
                  <a:gd name="connsiteX22" fmla="*/ 313895 w 504825"/>
                  <a:gd name="connsiteY22" fmla="*/ 432438 h 828675"/>
                  <a:gd name="connsiteX23" fmla="*/ 317265 w 504825"/>
                  <a:gd name="connsiteY23" fmla="*/ 432856 h 828675"/>
                  <a:gd name="connsiteX24" fmla="*/ 465665 w 504825"/>
                  <a:gd name="connsiteY24" fmla="*/ 432856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4825" h="828675">
                    <a:moveTo>
                      <a:pt x="513194" y="413044"/>
                    </a:moveTo>
                    <a:cubicBezTo>
                      <a:pt x="510973" y="407746"/>
                      <a:pt x="505795" y="404294"/>
                      <a:pt x="500050" y="404281"/>
                    </a:cubicBezTo>
                    <a:lnTo>
                      <a:pt x="335553" y="404281"/>
                    </a:lnTo>
                    <a:lnTo>
                      <a:pt x="430803" y="17375"/>
                    </a:lnTo>
                    <a:cubicBezTo>
                      <a:pt x="432508" y="9671"/>
                      <a:pt x="427645" y="2043"/>
                      <a:pt x="419941" y="338"/>
                    </a:cubicBezTo>
                    <a:cubicBezTo>
                      <a:pt x="415153" y="-722"/>
                      <a:pt x="410157" y="748"/>
                      <a:pt x="406705" y="4231"/>
                    </a:cubicBezTo>
                    <a:lnTo>
                      <a:pt x="4178" y="408472"/>
                    </a:lnTo>
                    <a:cubicBezTo>
                      <a:pt x="-1398" y="414055"/>
                      <a:pt x="-1392" y="423101"/>
                      <a:pt x="4191" y="428677"/>
                    </a:cubicBezTo>
                    <a:cubicBezTo>
                      <a:pt x="6867" y="431350"/>
                      <a:pt x="10493" y="432852"/>
                      <a:pt x="14275" y="432856"/>
                    </a:cubicBezTo>
                    <a:lnTo>
                      <a:pt x="178772" y="432856"/>
                    </a:lnTo>
                    <a:lnTo>
                      <a:pt x="83522" y="819761"/>
                    </a:lnTo>
                    <a:cubicBezTo>
                      <a:pt x="81817" y="827466"/>
                      <a:pt x="86680" y="835093"/>
                      <a:pt x="94384" y="836799"/>
                    </a:cubicBezTo>
                    <a:cubicBezTo>
                      <a:pt x="99172" y="837858"/>
                      <a:pt x="104168" y="836389"/>
                      <a:pt x="107620" y="832906"/>
                    </a:cubicBezTo>
                    <a:lnTo>
                      <a:pt x="510146" y="428665"/>
                    </a:lnTo>
                    <a:cubicBezTo>
                      <a:pt x="514237" y="424558"/>
                      <a:pt x="515441" y="418387"/>
                      <a:pt x="513194" y="413044"/>
                    </a:cubicBezTo>
                    <a:close/>
                    <a:moveTo>
                      <a:pt x="123812" y="776613"/>
                    </a:moveTo>
                    <a:lnTo>
                      <a:pt x="211061" y="421997"/>
                    </a:lnTo>
                    <a:cubicBezTo>
                      <a:pt x="212956" y="414337"/>
                      <a:pt x="208281" y="406592"/>
                      <a:pt x="200621" y="404698"/>
                    </a:cubicBezTo>
                    <a:cubicBezTo>
                      <a:pt x="199456" y="404410"/>
                      <a:pt x="198260" y="404270"/>
                      <a:pt x="197060" y="404281"/>
                    </a:cubicBezTo>
                    <a:lnTo>
                      <a:pt x="48660" y="404281"/>
                    </a:lnTo>
                    <a:lnTo>
                      <a:pt x="390512" y="60523"/>
                    </a:lnTo>
                    <a:lnTo>
                      <a:pt x="303454" y="415139"/>
                    </a:lnTo>
                    <a:cubicBezTo>
                      <a:pt x="301560" y="422799"/>
                      <a:pt x="306235" y="430544"/>
                      <a:pt x="313895" y="432438"/>
                    </a:cubicBezTo>
                    <a:cubicBezTo>
                      <a:pt x="314998" y="432711"/>
                      <a:pt x="316129" y="432851"/>
                      <a:pt x="317265" y="432856"/>
                    </a:cubicBezTo>
                    <a:lnTo>
                      <a:pt x="465665" y="43285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Полилиния 84">
                <a:extLst>
                  <a:ext uri="{FF2B5EF4-FFF2-40B4-BE49-F238E27FC236}">
                    <a16:creationId xmlns:a16="http://schemas.microsoft.com/office/drawing/2014/main" id="{6009DB75-540A-A442-8E38-70C9D3E0A529}"/>
                  </a:ext>
                </a:extLst>
              </p:cNvPr>
              <p:cNvSpPr/>
              <p:nvPr/>
            </p:nvSpPr>
            <p:spPr>
              <a:xfrm>
                <a:off x="7056132" y="4843653"/>
                <a:ext cx="75773" cy="75773"/>
              </a:xfrm>
              <a:custGeom>
                <a:avLst/>
                <a:gdLst>
                  <a:gd name="connsiteX0" fmla="*/ 24028 w 133350"/>
                  <a:gd name="connsiteY0" fmla="*/ 3835 h 133350"/>
                  <a:gd name="connsiteX1" fmla="*/ 3835 w 133350"/>
                  <a:gd name="connsiteY1" fmla="*/ 4547 h 133350"/>
                  <a:gd name="connsiteX2" fmla="*/ 3835 w 133350"/>
                  <a:gd name="connsiteY2" fmla="*/ 24028 h 133350"/>
                  <a:gd name="connsiteX3" fmla="*/ 118135 w 133350"/>
                  <a:gd name="connsiteY3" fmla="*/ 138328 h 133350"/>
                  <a:gd name="connsiteX4" fmla="*/ 138328 w 133350"/>
                  <a:gd name="connsiteY4" fmla="*/ 137615 h 133350"/>
                  <a:gd name="connsiteX5" fmla="*/ 138328 w 133350"/>
                  <a:gd name="connsiteY5" fmla="*/ 11813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350" h="133350">
                    <a:moveTo>
                      <a:pt x="24028" y="3835"/>
                    </a:moveTo>
                    <a:cubicBezTo>
                      <a:pt x="18255" y="-1545"/>
                      <a:pt x="9214" y="-1226"/>
                      <a:pt x="3835" y="4547"/>
                    </a:cubicBezTo>
                    <a:cubicBezTo>
                      <a:pt x="-1278" y="10034"/>
                      <a:pt x="-1278" y="18541"/>
                      <a:pt x="3835" y="24028"/>
                    </a:cubicBezTo>
                    <a:lnTo>
                      <a:pt x="118135" y="138328"/>
                    </a:lnTo>
                    <a:cubicBezTo>
                      <a:pt x="123908" y="143707"/>
                      <a:pt x="132948" y="143388"/>
                      <a:pt x="138328" y="137615"/>
                    </a:cubicBezTo>
                    <a:cubicBezTo>
                      <a:pt x="143441" y="132128"/>
                      <a:pt x="143441" y="123622"/>
                      <a:pt x="138328" y="118135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Полилиния 85">
                <a:extLst>
                  <a:ext uri="{FF2B5EF4-FFF2-40B4-BE49-F238E27FC236}">
                    <a16:creationId xmlns:a16="http://schemas.microsoft.com/office/drawing/2014/main" id="{95FC2CAA-3FBC-294F-83FA-564D620010BD}"/>
                  </a:ext>
                </a:extLst>
              </p:cNvPr>
              <p:cNvSpPr/>
              <p:nvPr/>
            </p:nvSpPr>
            <p:spPr>
              <a:xfrm>
                <a:off x="6763863" y="4556796"/>
                <a:ext cx="75773" cy="75773"/>
              </a:xfrm>
              <a:custGeom>
                <a:avLst/>
                <a:gdLst>
                  <a:gd name="connsiteX0" fmla="*/ 128231 w 133350"/>
                  <a:gd name="connsiteY0" fmla="*/ 142519 h 133350"/>
                  <a:gd name="connsiteX1" fmla="*/ 142506 w 133350"/>
                  <a:gd name="connsiteY1" fmla="*/ 128219 h 133350"/>
                  <a:gd name="connsiteX2" fmla="*/ 138328 w 133350"/>
                  <a:gd name="connsiteY2" fmla="*/ 118135 h 133350"/>
                  <a:gd name="connsiteX3" fmla="*/ 24028 w 133350"/>
                  <a:gd name="connsiteY3" fmla="*/ 3835 h 133350"/>
                  <a:gd name="connsiteX4" fmla="*/ 3835 w 133350"/>
                  <a:gd name="connsiteY4" fmla="*/ 4547 h 133350"/>
                  <a:gd name="connsiteX5" fmla="*/ 3835 w 133350"/>
                  <a:gd name="connsiteY5" fmla="*/ 24028 h 133350"/>
                  <a:gd name="connsiteX6" fmla="*/ 118135 w 133350"/>
                  <a:gd name="connsiteY6" fmla="*/ 138328 h 133350"/>
                  <a:gd name="connsiteX7" fmla="*/ 128231 w 133350"/>
                  <a:gd name="connsiteY7" fmla="*/ 142519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33350">
                    <a:moveTo>
                      <a:pt x="128231" y="142519"/>
                    </a:moveTo>
                    <a:cubicBezTo>
                      <a:pt x="136122" y="142512"/>
                      <a:pt x="142513" y="136109"/>
                      <a:pt x="142506" y="128219"/>
                    </a:cubicBezTo>
                    <a:cubicBezTo>
                      <a:pt x="142503" y="124437"/>
                      <a:pt x="141000" y="120811"/>
                      <a:pt x="138328" y="118135"/>
                    </a:cubicBezTo>
                    <a:lnTo>
                      <a:pt x="24028" y="3835"/>
                    </a:lnTo>
                    <a:cubicBezTo>
                      <a:pt x="18255" y="-1545"/>
                      <a:pt x="9214" y="-1226"/>
                      <a:pt x="3835" y="4547"/>
                    </a:cubicBezTo>
                    <a:cubicBezTo>
                      <a:pt x="-1278" y="10034"/>
                      <a:pt x="-1278" y="18541"/>
                      <a:pt x="3835" y="24028"/>
                    </a:cubicBezTo>
                    <a:lnTo>
                      <a:pt x="118135" y="138328"/>
                    </a:lnTo>
                    <a:cubicBezTo>
                      <a:pt x="120811" y="141008"/>
                      <a:pt x="124443" y="142515"/>
                      <a:pt x="128231" y="142519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7" name="Полилиния 86">
                <a:extLst>
                  <a:ext uri="{FF2B5EF4-FFF2-40B4-BE49-F238E27FC236}">
                    <a16:creationId xmlns:a16="http://schemas.microsoft.com/office/drawing/2014/main" id="{9BDE664D-388B-F646-AC35-F0DB19D9B96A}"/>
                  </a:ext>
                </a:extLst>
              </p:cNvPr>
              <p:cNvSpPr/>
              <p:nvPr/>
            </p:nvSpPr>
            <p:spPr>
              <a:xfrm>
                <a:off x="7053231" y="4554090"/>
                <a:ext cx="75773" cy="75773"/>
              </a:xfrm>
              <a:custGeom>
                <a:avLst/>
                <a:gdLst>
                  <a:gd name="connsiteX0" fmla="*/ 4178 w 133350"/>
                  <a:gd name="connsiteY0" fmla="*/ 138328 h 133350"/>
                  <a:gd name="connsiteX1" fmla="*/ 24371 w 133350"/>
                  <a:gd name="connsiteY1" fmla="*/ 138328 h 133350"/>
                  <a:gd name="connsiteX2" fmla="*/ 138671 w 133350"/>
                  <a:gd name="connsiteY2" fmla="*/ 24028 h 133350"/>
                  <a:gd name="connsiteX3" fmla="*/ 137959 w 133350"/>
                  <a:gd name="connsiteY3" fmla="*/ 3835 h 133350"/>
                  <a:gd name="connsiteX4" fmla="*/ 118478 w 133350"/>
                  <a:gd name="connsiteY4" fmla="*/ 3835 h 133350"/>
                  <a:gd name="connsiteX5" fmla="*/ 4178 w 133350"/>
                  <a:gd name="connsiteY5" fmla="*/ 118135 h 133350"/>
                  <a:gd name="connsiteX6" fmla="*/ 4178 w 133350"/>
                  <a:gd name="connsiteY6" fmla="*/ 138328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350" h="133350">
                    <a:moveTo>
                      <a:pt x="4178" y="138328"/>
                    </a:moveTo>
                    <a:cubicBezTo>
                      <a:pt x="9757" y="143899"/>
                      <a:pt x="18793" y="143899"/>
                      <a:pt x="24371" y="138328"/>
                    </a:cubicBezTo>
                    <a:lnTo>
                      <a:pt x="138671" y="24028"/>
                    </a:lnTo>
                    <a:cubicBezTo>
                      <a:pt x="144051" y="18255"/>
                      <a:pt x="143732" y="9214"/>
                      <a:pt x="137959" y="3835"/>
                    </a:cubicBezTo>
                    <a:cubicBezTo>
                      <a:pt x="132472" y="-1278"/>
                      <a:pt x="123965" y="-1278"/>
                      <a:pt x="118478" y="3835"/>
                    </a:cubicBezTo>
                    <a:lnTo>
                      <a:pt x="4178" y="118135"/>
                    </a:lnTo>
                    <a:cubicBezTo>
                      <a:pt x="-1393" y="123713"/>
                      <a:pt x="-1393" y="132749"/>
                      <a:pt x="4178" y="138328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8" name="Полилиния 87">
                <a:extLst>
                  <a:ext uri="{FF2B5EF4-FFF2-40B4-BE49-F238E27FC236}">
                    <a16:creationId xmlns:a16="http://schemas.microsoft.com/office/drawing/2014/main" id="{2F1BC4F8-DDC3-CA46-B9F9-3E0083724BE3}"/>
                  </a:ext>
                </a:extLst>
              </p:cNvPr>
              <p:cNvSpPr/>
              <p:nvPr/>
            </p:nvSpPr>
            <p:spPr>
              <a:xfrm>
                <a:off x="6766164" y="4846358"/>
                <a:ext cx="81186" cy="81186"/>
              </a:xfrm>
              <a:custGeom>
                <a:avLst/>
                <a:gdLst>
                  <a:gd name="connsiteX0" fmla="*/ 118847 w 142875"/>
                  <a:gd name="connsiteY0" fmla="*/ 3835 h 142875"/>
                  <a:gd name="connsiteX1" fmla="*/ 4547 w 142875"/>
                  <a:gd name="connsiteY1" fmla="*/ 118135 h 142875"/>
                  <a:gd name="connsiteX2" fmla="*/ 3835 w 142875"/>
                  <a:gd name="connsiteY2" fmla="*/ 138328 h 142875"/>
                  <a:gd name="connsiteX3" fmla="*/ 24028 w 142875"/>
                  <a:gd name="connsiteY3" fmla="*/ 139041 h 142875"/>
                  <a:gd name="connsiteX4" fmla="*/ 24740 w 142875"/>
                  <a:gd name="connsiteY4" fmla="*/ 138328 h 142875"/>
                  <a:gd name="connsiteX5" fmla="*/ 139040 w 142875"/>
                  <a:gd name="connsiteY5" fmla="*/ 24028 h 142875"/>
                  <a:gd name="connsiteX6" fmla="*/ 138328 w 142875"/>
                  <a:gd name="connsiteY6" fmla="*/ 3835 h 142875"/>
                  <a:gd name="connsiteX7" fmla="*/ 118847 w 142875"/>
                  <a:gd name="connsiteY7" fmla="*/ 383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875" h="142875">
                    <a:moveTo>
                      <a:pt x="118847" y="3835"/>
                    </a:moveTo>
                    <a:lnTo>
                      <a:pt x="4547" y="118135"/>
                    </a:lnTo>
                    <a:cubicBezTo>
                      <a:pt x="-1226" y="123514"/>
                      <a:pt x="-1545" y="132555"/>
                      <a:pt x="3835" y="138328"/>
                    </a:cubicBezTo>
                    <a:cubicBezTo>
                      <a:pt x="9214" y="144101"/>
                      <a:pt x="18255" y="144420"/>
                      <a:pt x="24028" y="139041"/>
                    </a:cubicBezTo>
                    <a:cubicBezTo>
                      <a:pt x="24274" y="138811"/>
                      <a:pt x="24511" y="138574"/>
                      <a:pt x="24740" y="138328"/>
                    </a:cubicBezTo>
                    <a:lnTo>
                      <a:pt x="139040" y="24028"/>
                    </a:lnTo>
                    <a:cubicBezTo>
                      <a:pt x="144420" y="18255"/>
                      <a:pt x="144101" y="9214"/>
                      <a:pt x="138328" y="3835"/>
                    </a:cubicBezTo>
                    <a:cubicBezTo>
                      <a:pt x="132841" y="-1278"/>
                      <a:pt x="124334" y="-1278"/>
                      <a:pt x="118847" y="3835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9" name="Полилиния 88">
                <a:extLst>
                  <a:ext uri="{FF2B5EF4-FFF2-40B4-BE49-F238E27FC236}">
                    <a16:creationId xmlns:a16="http://schemas.microsoft.com/office/drawing/2014/main" id="{610D79FD-C586-9B42-A703-B4411A786458}"/>
                  </a:ext>
                </a:extLst>
              </p:cNvPr>
              <p:cNvSpPr/>
              <p:nvPr/>
            </p:nvSpPr>
            <p:spPr>
              <a:xfrm>
                <a:off x="6771778" y="4797445"/>
                <a:ext cx="27062" cy="27062"/>
              </a:xfrm>
              <a:custGeom>
                <a:avLst/>
                <a:gdLst>
                  <a:gd name="connsiteX0" fmla="*/ 47625 w 47625"/>
                  <a:gd name="connsiteY0" fmla="*/ 23813 h 47625"/>
                  <a:gd name="connsiteX1" fmla="*/ 23813 w 47625"/>
                  <a:gd name="connsiteY1" fmla="*/ 47625 h 47625"/>
                  <a:gd name="connsiteX2" fmla="*/ 0 w 47625"/>
                  <a:gd name="connsiteY2" fmla="*/ 23813 h 47625"/>
                  <a:gd name="connsiteX3" fmla="*/ 23813 w 47625"/>
                  <a:gd name="connsiteY3" fmla="*/ 0 h 47625"/>
                  <a:gd name="connsiteX4" fmla="*/ 47625 w 47625"/>
                  <a:gd name="connsiteY4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47625" y="23813"/>
                    </a:moveTo>
                    <a:cubicBezTo>
                      <a:pt x="47625" y="36964"/>
                      <a:pt x="36964" y="47625"/>
                      <a:pt x="23813" y="47625"/>
                    </a:cubicBezTo>
                    <a:cubicBezTo>
                      <a:pt x="10661" y="47625"/>
                      <a:pt x="0" y="36964"/>
                      <a:pt x="0" y="23813"/>
                    </a:cubicBezTo>
                    <a:cubicBezTo>
                      <a:pt x="0" y="10661"/>
                      <a:pt x="10661" y="0"/>
                      <a:pt x="23813" y="0"/>
                    </a:cubicBezTo>
                    <a:cubicBezTo>
                      <a:pt x="36964" y="0"/>
                      <a:pt x="47625" y="10661"/>
                      <a:pt x="47625" y="23813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0" name="Полилиния 89">
                <a:extLst>
                  <a:ext uri="{FF2B5EF4-FFF2-40B4-BE49-F238E27FC236}">
                    <a16:creationId xmlns:a16="http://schemas.microsoft.com/office/drawing/2014/main" id="{11527027-F9CE-C84D-99EC-6A3F8EE934F6}"/>
                  </a:ext>
                </a:extLst>
              </p:cNvPr>
              <p:cNvSpPr/>
              <p:nvPr/>
            </p:nvSpPr>
            <p:spPr>
              <a:xfrm>
                <a:off x="6723067" y="4759558"/>
                <a:ext cx="27062" cy="27062"/>
              </a:xfrm>
              <a:custGeom>
                <a:avLst/>
                <a:gdLst>
                  <a:gd name="connsiteX0" fmla="*/ 47625 w 47625"/>
                  <a:gd name="connsiteY0" fmla="*/ 23813 h 47625"/>
                  <a:gd name="connsiteX1" fmla="*/ 23813 w 47625"/>
                  <a:gd name="connsiteY1" fmla="*/ 47625 h 47625"/>
                  <a:gd name="connsiteX2" fmla="*/ 0 w 47625"/>
                  <a:gd name="connsiteY2" fmla="*/ 23813 h 47625"/>
                  <a:gd name="connsiteX3" fmla="*/ 23813 w 47625"/>
                  <a:gd name="connsiteY3" fmla="*/ 0 h 47625"/>
                  <a:gd name="connsiteX4" fmla="*/ 47625 w 47625"/>
                  <a:gd name="connsiteY4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47625" y="23813"/>
                    </a:moveTo>
                    <a:cubicBezTo>
                      <a:pt x="47625" y="36964"/>
                      <a:pt x="36964" y="47625"/>
                      <a:pt x="23813" y="47625"/>
                    </a:cubicBezTo>
                    <a:cubicBezTo>
                      <a:pt x="10661" y="47625"/>
                      <a:pt x="0" y="36964"/>
                      <a:pt x="0" y="23813"/>
                    </a:cubicBezTo>
                    <a:cubicBezTo>
                      <a:pt x="0" y="10661"/>
                      <a:pt x="10661" y="0"/>
                      <a:pt x="23813" y="0"/>
                    </a:cubicBezTo>
                    <a:cubicBezTo>
                      <a:pt x="36964" y="0"/>
                      <a:pt x="47625" y="10661"/>
                      <a:pt x="47625" y="238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1" name="Полилиния 90">
                <a:extLst>
                  <a:ext uri="{FF2B5EF4-FFF2-40B4-BE49-F238E27FC236}">
                    <a16:creationId xmlns:a16="http://schemas.microsoft.com/office/drawing/2014/main" id="{403072CD-9A14-CA44-8CB9-084E39420A5D}"/>
                  </a:ext>
                </a:extLst>
              </p:cNvPr>
              <p:cNvSpPr/>
              <p:nvPr/>
            </p:nvSpPr>
            <p:spPr>
              <a:xfrm>
                <a:off x="7156059" y="4689197"/>
                <a:ext cx="27062" cy="27062"/>
              </a:xfrm>
              <a:custGeom>
                <a:avLst/>
                <a:gdLst>
                  <a:gd name="connsiteX0" fmla="*/ 47625 w 47625"/>
                  <a:gd name="connsiteY0" fmla="*/ 23813 h 47625"/>
                  <a:gd name="connsiteX1" fmla="*/ 23813 w 47625"/>
                  <a:gd name="connsiteY1" fmla="*/ 47625 h 47625"/>
                  <a:gd name="connsiteX2" fmla="*/ 0 w 47625"/>
                  <a:gd name="connsiteY2" fmla="*/ 23813 h 47625"/>
                  <a:gd name="connsiteX3" fmla="*/ 23813 w 47625"/>
                  <a:gd name="connsiteY3" fmla="*/ 0 h 47625"/>
                  <a:gd name="connsiteX4" fmla="*/ 47625 w 47625"/>
                  <a:gd name="connsiteY4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47625" y="23813"/>
                    </a:moveTo>
                    <a:cubicBezTo>
                      <a:pt x="47625" y="36964"/>
                      <a:pt x="36964" y="47625"/>
                      <a:pt x="23813" y="47625"/>
                    </a:cubicBezTo>
                    <a:cubicBezTo>
                      <a:pt x="10661" y="47625"/>
                      <a:pt x="0" y="36964"/>
                      <a:pt x="0" y="23813"/>
                    </a:cubicBezTo>
                    <a:cubicBezTo>
                      <a:pt x="0" y="10661"/>
                      <a:pt x="10661" y="0"/>
                      <a:pt x="23813" y="0"/>
                    </a:cubicBezTo>
                    <a:cubicBezTo>
                      <a:pt x="36964" y="0"/>
                      <a:pt x="47625" y="10661"/>
                      <a:pt x="47625" y="238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2" name="Полилиния 91">
                <a:extLst>
                  <a:ext uri="{FF2B5EF4-FFF2-40B4-BE49-F238E27FC236}">
                    <a16:creationId xmlns:a16="http://schemas.microsoft.com/office/drawing/2014/main" id="{32E261DB-AA31-FF43-8427-318B7A92BFA0}"/>
                  </a:ext>
                </a:extLst>
              </p:cNvPr>
              <p:cNvSpPr/>
              <p:nvPr/>
            </p:nvSpPr>
            <p:spPr>
              <a:xfrm>
                <a:off x="6842140" y="4553887"/>
                <a:ext cx="27062" cy="27062"/>
              </a:xfrm>
              <a:custGeom>
                <a:avLst/>
                <a:gdLst>
                  <a:gd name="connsiteX0" fmla="*/ 47625 w 47625"/>
                  <a:gd name="connsiteY0" fmla="*/ 23813 h 47625"/>
                  <a:gd name="connsiteX1" fmla="*/ 23813 w 47625"/>
                  <a:gd name="connsiteY1" fmla="*/ 47625 h 47625"/>
                  <a:gd name="connsiteX2" fmla="*/ 0 w 47625"/>
                  <a:gd name="connsiteY2" fmla="*/ 23813 h 47625"/>
                  <a:gd name="connsiteX3" fmla="*/ 23813 w 47625"/>
                  <a:gd name="connsiteY3" fmla="*/ 0 h 47625"/>
                  <a:gd name="connsiteX4" fmla="*/ 47625 w 47625"/>
                  <a:gd name="connsiteY4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47625" y="23813"/>
                    </a:moveTo>
                    <a:cubicBezTo>
                      <a:pt x="47625" y="36964"/>
                      <a:pt x="36964" y="47625"/>
                      <a:pt x="23813" y="47625"/>
                    </a:cubicBezTo>
                    <a:cubicBezTo>
                      <a:pt x="10661" y="47625"/>
                      <a:pt x="0" y="36964"/>
                      <a:pt x="0" y="23813"/>
                    </a:cubicBezTo>
                    <a:cubicBezTo>
                      <a:pt x="0" y="10661"/>
                      <a:pt x="10661" y="0"/>
                      <a:pt x="23813" y="0"/>
                    </a:cubicBezTo>
                    <a:cubicBezTo>
                      <a:pt x="36964" y="0"/>
                      <a:pt x="47625" y="10661"/>
                      <a:pt x="47625" y="23813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DDFFB3A8-C1F8-4317-B378-7EC9B05F0955}"/>
              </a:ext>
            </a:extLst>
          </p:cNvPr>
          <p:cNvGrpSpPr/>
          <p:nvPr/>
        </p:nvGrpSpPr>
        <p:grpSpPr>
          <a:xfrm>
            <a:off x="1218584" y="3148592"/>
            <a:ext cx="8938914" cy="1031051"/>
            <a:chOff x="1218584" y="2997647"/>
            <a:chExt cx="8938914" cy="1031051"/>
          </a:xfrm>
        </p:grpSpPr>
        <p:grpSp>
          <p:nvGrpSpPr>
            <p:cNvPr id="7" name="Группа 6">
              <a:extLst>
                <a:ext uri="{FF2B5EF4-FFF2-40B4-BE49-F238E27FC236}">
                  <a16:creationId xmlns:a16="http://schemas.microsoft.com/office/drawing/2014/main" id="{46B7C6F3-C11C-F946-9A57-AF52754AAA83}"/>
                </a:ext>
              </a:extLst>
            </p:cNvPr>
            <p:cNvGrpSpPr/>
            <p:nvPr/>
          </p:nvGrpSpPr>
          <p:grpSpPr>
            <a:xfrm>
              <a:off x="1218584" y="2997647"/>
              <a:ext cx="3424035" cy="1031051"/>
              <a:chOff x="1218584" y="2997647"/>
              <a:chExt cx="3424035" cy="1031051"/>
            </a:xfrm>
          </p:grpSpPr>
          <p:sp>
            <p:nvSpPr>
              <p:cNvPr id="30" name="Прямоугольник 29">
                <a:extLst>
                  <a:ext uri="{FF2B5EF4-FFF2-40B4-BE49-F238E27FC236}">
                    <a16:creationId xmlns:a16="http://schemas.microsoft.com/office/drawing/2014/main" id="{F59438C9-4397-4238-B606-306461D22023}"/>
                  </a:ext>
                </a:extLst>
              </p:cNvPr>
              <p:cNvSpPr/>
              <p:nvPr/>
            </p:nvSpPr>
            <p:spPr>
              <a:xfrm>
                <a:off x="1957492" y="2997647"/>
                <a:ext cx="2685127" cy="1031051"/>
              </a:xfrm>
              <a:prstGeom prst="rect">
                <a:avLst/>
              </a:prstGeom>
              <a:noFill/>
            </p:spPr>
            <p:txBody>
              <a:bodyPr wrap="square" lIns="0" anchor="t">
                <a:spAutoFit/>
              </a:bodyPr>
              <a:lstStyle/>
              <a:p>
                <a:pPr defTabSz="457200">
                  <a:spcAft>
                    <a:spcPts val="554"/>
                  </a:spcAft>
                  <a:defRPr/>
                </a:pPr>
                <a:r>
                  <a:rPr lang="ru-RU" sz="2000" b="1" dirty="0">
                    <a:solidFill>
                      <a:schemeClr val="accent4"/>
                    </a:solidFill>
                    <a:latin typeface="+mj-lt"/>
                  </a:rPr>
                  <a:t>Название</a:t>
                </a:r>
              </a:p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554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ea typeface="+mn-ea"/>
                    <a:cs typeface="+mn-cs"/>
                  </a:rPr>
                  <a:t>Давно выяснено, что при оценке дизайна и композиции читаемый текст мешает сосредоточиться</a:t>
                </a:r>
              </a:p>
            </p:txBody>
          </p:sp>
          <p:grpSp>
            <p:nvGrpSpPr>
              <p:cNvPr id="16" name="Группа 15">
                <a:extLst>
                  <a:ext uri="{FF2B5EF4-FFF2-40B4-BE49-F238E27FC236}">
                    <a16:creationId xmlns:a16="http://schemas.microsoft.com/office/drawing/2014/main" id="{59460E84-2115-0E46-9F42-FDEFE33D68F5}"/>
                  </a:ext>
                </a:extLst>
              </p:cNvPr>
              <p:cNvGrpSpPr/>
              <p:nvPr/>
            </p:nvGrpSpPr>
            <p:grpSpPr>
              <a:xfrm>
                <a:off x="1218584" y="3152859"/>
                <a:ext cx="456354" cy="474855"/>
                <a:chOff x="1218584" y="3152859"/>
                <a:chExt cx="456354" cy="474855"/>
              </a:xfrm>
            </p:grpSpPr>
            <p:sp>
              <p:nvSpPr>
                <p:cNvPr id="74" name="Полилиния 73">
                  <a:extLst>
                    <a:ext uri="{FF2B5EF4-FFF2-40B4-BE49-F238E27FC236}">
                      <a16:creationId xmlns:a16="http://schemas.microsoft.com/office/drawing/2014/main" id="{ED42C778-78A7-4247-96F7-DB3C910D7BD5}"/>
                    </a:ext>
                  </a:extLst>
                </p:cNvPr>
                <p:cNvSpPr/>
                <p:nvPr/>
              </p:nvSpPr>
              <p:spPr>
                <a:xfrm>
                  <a:off x="1218584" y="3152859"/>
                  <a:ext cx="456354" cy="474855"/>
                </a:xfrm>
                <a:custGeom>
                  <a:avLst/>
                  <a:gdLst>
                    <a:gd name="connsiteX0" fmla="*/ 705060 w 704850"/>
                    <a:gd name="connsiteY0" fmla="*/ 215171 h 733425"/>
                    <a:gd name="connsiteX1" fmla="*/ 637375 w 704850"/>
                    <a:gd name="connsiteY1" fmla="*/ 152201 h 733425"/>
                    <a:gd name="connsiteX2" fmla="*/ 684295 w 704850"/>
                    <a:gd name="connsiteY2" fmla="*/ 101776 h 733425"/>
                    <a:gd name="connsiteX3" fmla="*/ 702164 w 704850"/>
                    <a:gd name="connsiteY3" fmla="*/ 57961 h 733425"/>
                    <a:gd name="connsiteX4" fmla="*/ 684638 w 704850"/>
                    <a:gd name="connsiteY4" fmla="*/ 14584 h 733425"/>
                    <a:gd name="connsiteX5" fmla="*/ 597770 w 704850"/>
                    <a:gd name="connsiteY5" fmla="*/ 21147 h 733425"/>
                    <a:gd name="connsiteX6" fmla="*/ 274882 w 704850"/>
                    <a:gd name="connsiteY6" fmla="*/ 367933 h 733425"/>
                    <a:gd name="connsiteX7" fmla="*/ 51645 w 704850"/>
                    <a:gd name="connsiteY7" fmla="*/ 411243 h 733425"/>
                    <a:gd name="connsiteX8" fmla="*/ 61389 w 704850"/>
                    <a:gd name="connsiteY8" fmla="*/ 684058 h 733425"/>
                    <a:gd name="connsiteX9" fmla="*/ 192805 w 704850"/>
                    <a:gd name="connsiteY9" fmla="*/ 735836 h 733425"/>
                    <a:gd name="connsiteX10" fmla="*/ 199844 w 704850"/>
                    <a:gd name="connsiteY10" fmla="*/ 735712 h 733425"/>
                    <a:gd name="connsiteX11" fmla="*/ 334185 w 704850"/>
                    <a:gd name="connsiteY11" fmla="*/ 674333 h 733425"/>
                    <a:gd name="connsiteX12" fmla="*/ 361455 w 704850"/>
                    <a:gd name="connsiteY12" fmla="*/ 448543 h 733425"/>
                    <a:gd name="connsiteX13" fmla="*/ 499844 w 704850"/>
                    <a:gd name="connsiteY13" fmla="*/ 299896 h 733425"/>
                    <a:gd name="connsiteX14" fmla="*/ 567509 w 704850"/>
                    <a:gd name="connsiteY14" fmla="*/ 362913 h 733425"/>
                    <a:gd name="connsiteX15" fmla="*/ 577758 w 704850"/>
                    <a:gd name="connsiteY15" fmla="*/ 366733 h 733425"/>
                    <a:gd name="connsiteX16" fmla="*/ 587712 w 704850"/>
                    <a:gd name="connsiteY16" fmla="*/ 362180 h 733425"/>
                    <a:gd name="connsiteX17" fmla="*/ 626850 w 704850"/>
                    <a:gd name="connsiteY17" fmla="*/ 320060 h 733425"/>
                    <a:gd name="connsiteX18" fmla="*/ 626126 w 704850"/>
                    <a:gd name="connsiteY18" fmla="*/ 299877 h 733425"/>
                    <a:gd name="connsiteX19" fmla="*/ 558461 w 704850"/>
                    <a:gd name="connsiteY19" fmla="*/ 236869 h 733425"/>
                    <a:gd name="connsiteX20" fmla="*/ 578711 w 704850"/>
                    <a:gd name="connsiteY20" fmla="*/ 215162 h 733425"/>
                    <a:gd name="connsiteX21" fmla="*/ 646357 w 704850"/>
                    <a:gd name="connsiteY21" fmla="*/ 278217 h 733425"/>
                    <a:gd name="connsiteX22" fmla="*/ 656597 w 704850"/>
                    <a:gd name="connsiteY22" fmla="*/ 282046 h 733425"/>
                    <a:gd name="connsiteX23" fmla="*/ 666550 w 704850"/>
                    <a:gd name="connsiteY23" fmla="*/ 277503 h 733425"/>
                    <a:gd name="connsiteX24" fmla="*/ 705765 w 704850"/>
                    <a:gd name="connsiteY24" fmla="*/ 235383 h 733425"/>
                    <a:gd name="connsiteX25" fmla="*/ 709584 w 704850"/>
                    <a:gd name="connsiteY25" fmla="*/ 225134 h 733425"/>
                    <a:gd name="connsiteX26" fmla="*/ 705060 w 704850"/>
                    <a:gd name="connsiteY26" fmla="*/ 215171 h 733425"/>
                    <a:gd name="connsiteX27" fmla="*/ 655397 w 704850"/>
                    <a:gd name="connsiteY27" fmla="*/ 247556 h 733425"/>
                    <a:gd name="connsiteX28" fmla="*/ 587760 w 704850"/>
                    <a:gd name="connsiteY28" fmla="*/ 184510 h 733425"/>
                    <a:gd name="connsiteX29" fmla="*/ 567576 w 704850"/>
                    <a:gd name="connsiteY29" fmla="*/ 185215 h 733425"/>
                    <a:gd name="connsiteX30" fmla="*/ 527828 w 704850"/>
                    <a:gd name="connsiteY30" fmla="*/ 227830 h 733425"/>
                    <a:gd name="connsiteX31" fmla="*/ 523999 w 704850"/>
                    <a:gd name="connsiteY31" fmla="*/ 238079 h 733425"/>
                    <a:gd name="connsiteX32" fmla="*/ 528543 w 704850"/>
                    <a:gd name="connsiteY32" fmla="*/ 248032 h 733425"/>
                    <a:gd name="connsiteX33" fmla="*/ 596218 w 704850"/>
                    <a:gd name="connsiteY33" fmla="*/ 311059 h 733425"/>
                    <a:gd name="connsiteX34" fmla="*/ 576539 w 704850"/>
                    <a:gd name="connsiteY34" fmla="*/ 332243 h 733425"/>
                    <a:gd name="connsiteX35" fmla="*/ 508874 w 704850"/>
                    <a:gd name="connsiteY35" fmla="*/ 269235 h 733425"/>
                    <a:gd name="connsiteX36" fmla="*/ 498625 w 704850"/>
                    <a:gd name="connsiteY36" fmla="*/ 265415 h 733425"/>
                    <a:gd name="connsiteX37" fmla="*/ 488680 w 704850"/>
                    <a:gd name="connsiteY37" fmla="*/ 269959 h 733425"/>
                    <a:gd name="connsiteX38" fmla="*/ 335585 w 704850"/>
                    <a:gd name="connsiteY38" fmla="*/ 434389 h 733425"/>
                    <a:gd name="connsiteX39" fmla="*/ 335442 w 704850"/>
                    <a:gd name="connsiteY39" fmla="*/ 434484 h 733425"/>
                    <a:gd name="connsiteX40" fmla="*/ 331442 w 704850"/>
                    <a:gd name="connsiteY40" fmla="*/ 454020 h 733425"/>
                    <a:gd name="connsiteX41" fmla="*/ 313278 w 704850"/>
                    <a:gd name="connsiteY41" fmla="*/ 654855 h 733425"/>
                    <a:gd name="connsiteX42" fmla="*/ 198835 w 704850"/>
                    <a:gd name="connsiteY42" fmla="*/ 707147 h 733425"/>
                    <a:gd name="connsiteX43" fmla="*/ 80868 w 704850"/>
                    <a:gd name="connsiteY43" fmla="*/ 663141 h 733425"/>
                    <a:gd name="connsiteX44" fmla="*/ 72552 w 704850"/>
                    <a:gd name="connsiteY44" fmla="*/ 430712 h 733425"/>
                    <a:gd name="connsiteX45" fmla="*/ 193053 w 704850"/>
                    <a:gd name="connsiteY45" fmla="*/ 378230 h 733425"/>
                    <a:gd name="connsiteX46" fmla="*/ 271587 w 704850"/>
                    <a:gd name="connsiteY46" fmla="*/ 398289 h 733425"/>
                    <a:gd name="connsiteX47" fmla="*/ 282512 w 704850"/>
                    <a:gd name="connsiteY47" fmla="*/ 399442 h 733425"/>
                    <a:gd name="connsiteX48" fmla="*/ 290999 w 704850"/>
                    <a:gd name="connsiteY48" fmla="*/ 392536 h 733425"/>
                    <a:gd name="connsiteX49" fmla="*/ 618659 w 704850"/>
                    <a:gd name="connsiteY49" fmla="*/ 40606 h 733425"/>
                    <a:gd name="connsiteX50" fmla="*/ 665179 w 704850"/>
                    <a:gd name="connsiteY50" fmla="*/ 35511 h 733425"/>
                    <a:gd name="connsiteX51" fmla="*/ 673580 w 704850"/>
                    <a:gd name="connsiteY51" fmla="*/ 57266 h 733425"/>
                    <a:gd name="connsiteX52" fmla="*/ 663350 w 704850"/>
                    <a:gd name="connsiteY52" fmla="*/ 82297 h 733425"/>
                    <a:gd name="connsiteX53" fmla="*/ 606705 w 704850"/>
                    <a:gd name="connsiteY53" fmla="*/ 143181 h 733425"/>
                    <a:gd name="connsiteX54" fmla="*/ 602895 w 704850"/>
                    <a:gd name="connsiteY54" fmla="*/ 153430 h 733425"/>
                    <a:gd name="connsiteX55" fmla="*/ 607448 w 704850"/>
                    <a:gd name="connsiteY55" fmla="*/ 163374 h 733425"/>
                    <a:gd name="connsiteX56" fmla="*/ 675132 w 704850"/>
                    <a:gd name="connsiteY56" fmla="*/ 226344 h 733425"/>
                    <a:gd name="connsiteX57" fmla="*/ 655397 w 704850"/>
                    <a:gd name="connsiteY57" fmla="*/ 247556 h 733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704850" h="733425">
                      <a:moveTo>
                        <a:pt x="705060" y="215171"/>
                      </a:moveTo>
                      <a:lnTo>
                        <a:pt x="637375" y="152201"/>
                      </a:lnTo>
                      <a:lnTo>
                        <a:pt x="684295" y="101776"/>
                      </a:lnTo>
                      <a:cubicBezTo>
                        <a:pt x="695259" y="89975"/>
                        <a:pt x="701774" y="74011"/>
                        <a:pt x="702164" y="57961"/>
                      </a:cubicBezTo>
                      <a:cubicBezTo>
                        <a:pt x="702574" y="40854"/>
                        <a:pt x="696354" y="25452"/>
                        <a:pt x="684638" y="14584"/>
                      </a:cubicBezTo>
                      <a:cubicBezTo>
                        <a:pt x="661159" y="-7209"/>
                        <a:pt x="621383" y="-4218"/>
                        <a:pt x="597770" y="21147"/>
                      </a:cubicBezTo>
                      <a:lnTo>
                        <a:pt x="274882" y="367933"/>
                      </a:lnTo>
                      <a:cubicBezTo>
                        <a:pt x="199482" y="332481"/>
                        <a:pt x="109204" y="349483"/>
                        <a:pt x="51645" y="411243"/>
                      </a:cubicBezTo>
                      <a:cubicBezTo>
                        <a:pt x="-20859" y="489148"/>
                        <a:pt x="-16487" y="611525"/>
                        <a:pt x="61389" y="684058"/>
                      </a:cubicBezTo>
                      <a:cubicBezTo>
                        <a:pt x="97432" y="717596"/>
                        <a:pt x="143856" y="735836"/>
                        <a:pt x="192805" y="735836"/>
                      </a:cubicBezTo>
                      <a:cubicBezTo>
                        <a:pt x="195149" y="735836"/>
                        <a:pt x="197492" y="735798"/>
                        <a:pt x="199844" y="735712"/>
                      </a:cubicBezTo>
                      <a:cubicBezTo>
                        <a:pt x="251384" y="733874"/>
                        <a:pt x="299095" y="712071"/>
                        <a:pt x="334185" y="674333"/>
                      </a:cubicBezTo>
                      <a:cubicBezTo>
                        <a:pt x="391687" y="612630"/>
                        <a:pt x="402222" y="521333"/>
                        <a:pt x="361455" y="448543"/>
                      </a:cubicBezTo>
                      <a:lnTo>
                        <a:pt x="499844" y="299896"/>
                      </a:lnTo>
                      <a:lnTo>
                        <a:pt x="567509" y="362913"/>
                      </a:lnTo>
                      <a:cubicBezTo>
                        <a:pt x="570281" y="365495"/>
                        <a:pt x="573958" y="366781"/>
                        <a:pt x="577758" y="366733"/>
                      </a:cubicBezTo>
                      <a:cubicBezTo>
                        <a:pt x="581549" y="366600"/>
                        <a:pt x="585131" y="364952"/>
                        <a:pt x="587712" y="362180"/>
                      </a:cubicBezTo>
                      <a:lnTo>
                        <a:pt x="626850" y="320060"/>
                      </a:lnTo>
                      <a:cubicBezTo>
                        <a:pt x="632213" y="314288"/>
                        <a:pt x="631889" y="305249"/>
                        <a:pt x="626126" y="299877"/>
                      </a:cubicBezTo>
                      <a:lnTo>
                        <a:pt x="558461" y="236869"/>
                      </a:lnTo>
                      <a:lnTo>
                        <a:pt x="578711" y="215162"/>
                      </a:lnTo>
                      <a:lnTo>
                        <a:pt x="646357" y="278217"/>
                      </a:lnTo>
                      <a:cubicBezTo>
                        <a:pt x="649120" y="280798"/>
                        <a:pt x="652730" y="282122"/>
                        <a:pt x="656597" y="282046"/>
                      </a:cubicBezTo>
                      <a:cubicBezTo>
                        <a:pt x="660388" y="281913"/>
                        <a:pt x="663960" y="280274"/>
                        <a:pt x="666550" y="277503"/>
                      </a:cubicBezTo>
                      <a:lnTo>
                        <a:pt x="705765" y="235383"/>
                      </a:lnTo>
                      <a:cubicBezTo>
                        <a:pt x="708346" y="232611"/>
                        <a:pt x="709727" y="228925"/>
                        <a:pt x="709584" y="225134"/>
                      </a:cubicBezTo>
                      <a:cubicBezTo>
                        <a:pt x="709470" y="221334"/>
                        <a:pt x="707841" y="217752"/>
                        <a:pt x="705060" y="215171"/>
                      </a:cubicBezTo>
                      <a:close/>
                      <a:moveTo>
                        <a:pt x="655397" y="247556"/>
                      </a:moveTo>
                      <a:lnTo>
                        <a:pt x="587760" y="184510"/>
                      </a:lnTo>
                      <a:cubicBezTo>
                        <a:pt x="581997" y="179138"/>
                        <a:pt x="572948" y="179443"/>
                        <a:pt x="567576" y="185215"/>
                      </a:cubicBezTo>
                      <a:lnTo>
                        <a:pt x="527828" y="227830"/>
                      </a:lnTo>
                      <a:cubicBezTo>
                        <a:pt x="525247" y="230602"/>
                        <a:pt x="523866" y="234288"/>
                        <a:pt x="523999" y="238079"/>
                      </a:cubicBezTo>
                      <a:cubicBezTo>
                        <a:pt x="524133" y="241870"/>
                        <a:pt x="525771" y="245451"/>
                        <a:pt x="528543" y="248032"/>
                      </a:cubicBezTo>
                      <a:lnTo>
                        <a:pt x="596218" y="311059"/>
                      </a:lnTo>
                      <a:lnTo>
                        <a:pt x="576539" y="332243"/>
                      </a:lnTo>
                      <a:lnTo>
                        <a:pt x="508874" y="269235"/>
                      </a:lnTo>
                      <a:cubicBezTo>
                        <a:pt x="506102" y="266654"/>
                        <a:pt x="502520" y="265215"/>
                        <a:pt x="498625" y="265415"/>
                      </a:cubicBezTo>
                      <a:cubicBezTo>
                        <a:pt x="494843" y="265549"/>
                        <a:pt x="491262" y="267187"/>
                        <a:pt x="488680" y="269959"/>
                      </a:cubicBezTo>
                      <a:lnTo>
                        <a:pt x="335585" y="434389"/>
                      </a:lnTo>
                      <a:lnTo>
                        <a:pt x="335442" y="434484"/>
                      </a:lnTo>
                      <a:cubicBezTo>
                        <a:pt x="329041" y="438837"/>
                        <a:pt x="327260" y="447495"/>
                        <a:pt x="331442" y="454020"/>
                      </a:cubicBezTo>
                      <a:cubicBezTo>
                        <a:pt x="371999" y="517276"/>
                        <a:pt x="364532" y="599857"/>
                        <a:pt x="313278" y="654855"/>
                      </a:cubicBezTo>
                      <a:cubicBezTo>
                        <a:pt x="283379" y="687011"/>
                        <a:pt x="242735" y="705575"/>
                        <a:pt x="198835" y="707147"/>
                      </a:cubicBezTo>
                      <a:cubicBezTo>
                        <a:pt x="155096" y="708595"/>
                        <a:pt x="113043" y="693069"/>
                        <a:pt x="80868" y="663141"/>
                      </a:cubicBezTo>
                      <a:cubicBezTo>
                        <a:pt x="14516" y="601353"/>
                        <a:pt x="10792" y="497073"/>
                        <a:pt x="72552" y="430712"/>
                      </a:cubicBezTo>
                      <a:cubicBezTo>
                        <a:pt x="104594" y="396346"/>
                        <a:pt x="148533" y="378230"/>
                        <a:pt x="193053" y="378230"/>
                      </a:cubicBezTo>
                      <a:cubicBezTo>
                        <a:pt x="219837" y="378230"/>
                        <a:pt x="246841" y="384783"/>
                        <a:pt x="271587" y="398289"/>
                      </a:cubicBezTo>
                      <a:cubicBezTo>
                        <a:pt x="274930" y="400118"/>
                        <a:pt x="278873" y="400528"/>
                        <a:pt x="282512" y="399442"/>
                      </a:cubicBezTo>
                      <a:cubicBezTo>
                        <a:pt x="286141" y="398356"/>
                        <a:pt x="289198" y="395870"/>
                        <a:pt x="290999" y="392536"/>
                      </a:cubicBezTo>
                      <a:lnTo>
                        <a:pt x="618659" y="40606"/>
                      </a:lnTo>
                      <a:cubicBezTo>
                        <a:pt x="631517" y="26814"/>
                        <a:pt x="653234" y="24433"/>
                        <a:pt x="665179" y="35511"/>
                      </a:cubicBezTo>
                      <a:cubicBezTo>
                        <a:pt x="670808" y="40730"/>
                        <a:pt x="673780" y="48455"/>
                        <a:pt x="673580" y="57266"/>
                      </a:cubicBezTo>
                      <a:cubicBezTo>
                        <a:pt x="673361" y="66419"/>
                        <a:pt x="669627" y="75544"/>
                        <a:pt x="663350" y="82297"/>
                      </a:cubicBezTo>
                      <a:lnTo>
                        <a:pt x="606705" y="143181"/>
                      </a:lnTo>
                      <a:cubicBezTo>
                        <a:pt x="604124" y="145962"/>
                        <a:pt x="602752" y="149649"/>
                        <a:pt x="602895" y="153430"/>
                      </a:cubicBezTo>
                      <a:cubicBezTo>
                        <a:pt x="603038" y="157211"/>
                        <a:pt x="604676" y="160793"/>
                        <a:pt x="607448" y="163374"/>
                      </a:cubicBezTo>
                      <a:lnTo>
                        <a:pt x="675132" y="226344"/>
                      </a:lnTo>
                      <a:lnTo>
                        <a:pt x="655397" y="247556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ru-RU"/>
                </a:p>
              </p:txBody>
            </p:sp>
            <p:sp>
              <p:nvSpPr>
                <p:cNvPr id="75" name="Полилиния 74">
                  <a:extLst>
                    <a:ext uri="{FF2B5EF4-FFF2-40B4-BE49-F238E27FC236}">
                      <a16:creationId xmlns:a16="http://schemas.microsoft.com/office/drawing/2014/main" id="{80D55DB6-9CFD-D142-8534-32F1CEDBC2F7}"/>
                    </a:ext>
                  </a:extLst>
                </p:cNvPr>
                <p:cNvSpPr/>
                <p:nvPr/>
              </p:nvSpPr>
              <p:spPr>
                <a:xfrm>
                  <a:off x="1300901" y="3460357"/>
                  <a:ext cx="86337" cy="86337"/>
                </a:xfrm>
                <a:custGeom>
                  <a:avLst/>
                  <a:gdLst>
                    <a:gd name="connsiteX0" fmla="*/ 65693 w 133350"/>
                    <a:gd name="connsiteY0" fmla="*/ 0 h 133350"/>
                    <a:gd name="connsiteX1" fmla="*/ 18802 w 133350"/>
                    <a:gd name="connsiteY1" fmla="*/ 20336 h 133350"/>
                    <a:gd name="connsiteX2" fmla="*/ 9 w 133350"/>
                    <a:gd name="connsiteY2" fmla="*/ 67856 h 133350"/>
                    <a:gd name="connsiteX3" fmla="*/ 66770 w 133350"/>
                    <a:gd name="connsiteY3" fmla="*/ 133541 h 133350"/>
                    <a:gd name="connsiteX4" fmla="*/ 67874 w 133350"/>
                    <a:gd name="connsiteY4" fmla="*/ 133531 h 133350"/>
                    <a:gd name="connsiteX5" fmla="*/ 114766 w 133350"/>
                    <a:gd name="connsiteY5" fmla="*/ 113205 h 133350"/>
                    <a:gd name="connsiteX6" fmla="*/ 133549 w 133350"/>
                    <a:gd name="connsiteY6" fmla="*/ 65675 h 133350"/>
                    <a:gd name="connsiteX7" fmla="*/ 113213 w 133350"/>
                    <a:gd name="connsiteY7" fmla="*/ 18783 h 133350"/>
                    <a:gd name="connsiteX8" fmla="*/ 65693 w 133350"/>
                    <a:gd name="connsiteY8" fmla="*/ 0 h 133350"/>
                    <a:gd name="connsiteX9" fmla="*/ 94240 w 133350"/>
                    <a:gd name="connsiteY9" fmla="*/ 93326 h 133350"/>
                    <a:gd name="connsiteX10" fmla="*/ 67417 w 133350"/>
                    <a:gd name="connsiteY10" fmla="*/ 104956 h 133350"/>
                    <a:gd name="connsiteX11" fmla="*/ 66779 w 133350"/>
                    <a:gd name="connsiteY11" fmla="*/ 104966 h 133350"/>
                    <a:gd name="connsiteX12" fmla="*/ 28584 w 133350"/>
                    <a:gd name="connsiteY12" fmla="*/ 67399 h 133350"/>
                    <a:gd name="connsiteX13" fmla="*/ 39328 w 133350"/>
                    <a:gd name="connsiteY13" fmla="*/ 40215 h 133350"/>
                    <a:gd name="connsiteX14" fmla="*/ 66160 w 133350"/>
                    <a:gd name="connsiteY14" fmla="*/ 28584 h 133350"/>
                    <a:gd name="connsiteX15" fmla="*/ 66798 w 133350"/>
                    <a:gd name="connsiteY15" fmla="*/ 28575 h 133350"/>
                    <a:gd name="connsiteX16" fmla="*/ 93354 w 133350"/>
                    <a:gd name="connsiteY16" fmla="*/ 39329 h 133350"/>
                    <a:gd name="connsiteX17" fmla="*/ 104984 w 133350"/>
                    <a:gd name="connsiteY17" fmla="*/ 66142 h 133350"/>
                    <a:gd name="connsiteX18" fmla="*/ 94240 w 133350"/>
                    <a:gd name="connsiteY18" fmla="*/ 93326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3350" h="133350">
                      <a:moveTo>
                        <a:pt x="65693" y="0"/>
                      </a:moveTo>
                      <a:cubicBezTo>
                        <a:pt x="47853" y="295"/>
                        <a:pt x="31203" y="7515"/>
                        <a:pt x="18802" y="20336"/>
                      </a:cubicBezTo>
                      <a:cubicBezTo>
                        <a:pt x="6391" y="33157"/>
                        <a:pt x="-277" y="50025"/>
                        <a:pt x="9" y="67856"/>
                      </a:cubicBezTo>
                      <a:cubicBezTo>
                        <a:pt x="609" y="104299"/>
                        <a:pt x="30451" y="133541"/>
                        <a:pt x="66770" y="133541"/>
                      </a:cubicBezTo>
                      <a:cubicBezTo>
                        <a:pt x="67141" y="133541"/>
                        <a:pt x="67512" y="133531"/>
                        <a:pt x="67874" y="133531"/>
                      </a:cubicBezTo>
                      <a:cubicBezTo>
                        <a:pt x="85715" y="133236"/>
                        <a:pt x="102364" y="126016"/>
                        <a:pt x="114766" y="113205"/>
                      </a:cubicBezTo>
                      <a:cubicBezTo>
                        <a:pt x="127168" y="100384"/>
                        <a:pt x="133835" y="83506"/>
                        <a:pt x="133549" y="65675"/>
                      </a:cubicBezTo>
                      <a:cubicBezTo>
                        <a:pt x="133254" y="47844"/>
                        <a:pt x="126034" y="31185"/>
                        <a:pt x="113213" y="18783"/>
                      </a:cubicBezTo>
                      <a:cubicBezTo>
                        <a:pt x="100393" y="6382"/>
                        <a:pt x="83524" y="95"/>
                        <a:pt x="65693" y="0"/>
                      </a:cubicBezTo>
                      <a:close/>
                      <a:moveTo>
                        <a:pt x="94240" y="93326"/>
                      </a:moveTo>
                      <a:cubicBezTo>
                        <a:pt x="87144" y="100660"/>
                        <a:pt x="77619" y="104784"/>
                        <a:pt x="67417" y="104956"/>
                      </a:cubicBezTo>
                      <a:cubicBezTo>
                        <a:pt x="67208" y="104966"/>
                        <a:pt x="66998" y="104966"/>
                        <a:pt x="66779" y="104966"/>
                      </a:cubicBezTo>
                      <a:cubicBezTo>
                        <a:pt x="46005" y="104966"/>
                        <a:pt x="28927" y="88240"/>
                        <a:pt x="28584" y="67399"/>
                      </a:cubicBezTo>
                      <a:cubicBezTo>
                        <a:pt x="28412" y="57198"/>
                        <a:pt x="32232" y="47549"/>
                        <a:pt x="39328" y="40215"/>
                      </a:cubicBezTo>
                      <a:cubicBezTo>
                        <a:pt x="46424" y="32880"/>
                        <a:pt x="55959" y="28756"/>
                        <a:pt x="66160" y="28584"/>
                      </a:cubicBezTo>
                      <a:cubicBezTo>
                        <a:pt x="66369" y="28575"/>
                        <a:pt x="66589" y="28575"/>
                        <a:pt x="66798" y="28575"/>
                      </a:cubicBezTo>
                      <a:cubicBezTo>
                        <a:pt x="76761" y="28575"/>
                        <a:pt x="86172" y="32375"/>
                        <a:pt x="93354" y="39329"/>
                      </a:cubicBezTo>
                      <a:cubicBezTo>
                        <a:pt x="100688" y="46425"/>
                        <a:pt x="104822" y="55940"/>
                        <a:pt x="104984" y="66142"/>
                      </a:cubicBezTo>
                      <a:cubicBezTo>
                        <a:pt x="105155" y="76343"/>
                        <a:pt x="101336" y="86001"/>
                        <a:pt x="94240" y="93326"/>
                      </a:cubicBezTo>
                      <a:close/>
                    </a:path>
                  </a:pathLst>
                </a:custGeom>
                <a:solidFill>
                  <a:schemeClr val="accent4">
                    <a:alpha val="3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ru-RU"/>
                </a:p>
              </p:txBody>
            </p:sp>
          </p:grpSp>
        </p:grpSp>
        <p:sp>
          <p:nvSpPr>
            <p:cNvPr id="47" name="Прямоугольник 46">
              <a:extLst>
                <a:ext uri="{FF2B5EF4-FFF2-40B4-BE49-F238E27FC236}">
                  <a16:creationId xmlns:a16="http://schemas.microsoft.com/office/drawing/2014/main" id="{FDCCEF02-7F0F-4F60-9F9A-65AA7CB1B5A1}"/>
                </a:ext>
              </a:extLst>
            </p:cNvPr>
            <p:cNvSpPr/>
            <p:nvPr/>
          </p:nvSpPr>
          <p:spPr>
            <a:xfrm>
              <a:off x="7472371" y="2997647"/>
              <a:ext cx="2685127" cy="1031051"/>
            </a:xfrm>
            <a:prstGeom prst="rect">
              <a:avLst/>
            </a:prstGeom>
            <a:noFill/>
          </p:spPr>
          <p:txBody>
            <a:bodyPr wrap="square" lIns="0" anchor="t">
              <a:spAutoFit/>
            </a:bodyPr>
            <a:lstStyle/>
            <a:p>
              <a:pPr defTabSz="457200">
                <a:spcAft>
                  <a:spcPts val="554"/>
                </a:spcAft>
                <a:defRPr/>
              </a:pPr>
              <a:r>
                <a:rPr lang="ru-RU" sz="2000" b="1" dirty="0">
                  <a:solidFill>
                    <a:schemeClr val="accent4"/>
                  </a:solidFill>
                  <a:latin typeface="+mj-lt"/>
                </a:rPr>
                <a:t>Название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54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Давно выяснено, что при оценке дизайна и композиции читаемый текст мешает сосредоточиться</a:t>
              </a:r>
            </a:p>
          </p:txBody>
        </p:sp>
        <p:grpSp>
          <p:nvGrpSpPr>
            <p:cNvPr id="17" name="Группа 16">
              <a:extLst>
                <a:ext uri="{FF2B5EF4-FFF2-40B4-BE49-F238E27FC236}">
                  <a16:creationId xmlns:a16="http://schemas.microsoft.com/office/drawing/2014/main" id="{72ABE0A3-DF63-564F-85F8-781B95487FB1}"/>
                </a:ext>
              </a:extLst>
            </p:cNvPr>
            <p:cNvGrpSpPr/>
            <p:nvPr/>
          </p:nvGrpSpPr>
          <p:grpSpPr>
            <a:xfrm>
              <a:off x="6725304" y="3152859"/>
              <a:ext cx="456354" cy="474855"/>
              <a:chOff x="6725304" y="3152859"/>
              <a:chExt cx="456354" cy="474855"/>
            </a:xfrm>
          </p:grpSpPr>
          <p:sp>
            <p:nvSpPr>
              <p:cNvPr id="94" name="Полилиния 93">
                <a:extLst>
                  <a:ext uri="{FF2B5EF4-FFF2-40B4-BE49-F238E27FC236}">
                    <a16:creationId xmlns:a16="http://schemas.microsoft.com/office/drawing/2014/main" id="{9F78BBE6-4B3C-1042-8832-D028A722A7ED}"/>
                  </a:ext>
                </a:extLst>
              </p:cNvPr>
              <p:cNvSpPr/>
              <p:nvPr/>
            </p:nvSpPr>
            <p:spPr>
              <a:xfrm>
                <a:off x="6725304" y="3152859"/>
                <a:ext cx="456354" cy="474855"/>
              </a:xfrm>
              <a:custGeom>
                <a:avLst/>
                <a:gdLst>
                  <a:gd name="connsiteX0" fmla="*/ 705060 w 704850"/>
                  <a:gd name="connsiteY0" fmla="*/ 215171 h 733425"/>
                  <a:gd name="connsiteX1" fmla="*/ 637375 w 704850"/>
                  <a:gd name="connsiteY1" fmla="*/ 152201 h 733425"/>
                  <a:gd name="connsiteX2" fmla="*/ 684295 w 704850"/>
                  <a:gd name="connsiteY2" fmla="*/ 101776 h 733425"/>
                  <a:gd name="connsiteX3" fmla="*/ 702164 w 704850"/>
                  <a:gd name="connsiteY3" fmla="*/ 57961 h 733425"/>
                  <a:gd name="connsiteX4" fmla="*/ 684638 w 704850"/>
                  <a:gd name="connsiteY4" fmla="*/ 14584 h 733425"/>
                  <a:gd name="connsiteX5" fmla="*/ 597770 w 704850"/>
                  <a:gd name="connsiteY5" fmla="*/ 21147 h 733425"/>
                  <a:gd name="connsiteX6" fmla="*/ 274882 w 704850"/>
                  <a:gd name="connsiteY6" fmla="*/ 367933 h 733425"/>
                  <a:gd name="connsiteX7" fmla="*/ 51645 w 704850"/>
                  <a:gd name="connsiteY7" fmla="*/ 411243 h 733425"/>
                  <a:gd name="connsiteX8" fmla="*/ 61389 w 704850"/>
                  <a:gd name="connsiteY8" fmla="*/ 684058 h 733425"/>
                  <a:gd name="connsiteX9" fmla="*/ 192805 w 704850"/>
                  <a:gd name="connsiteY9" fmla="*/ 735836 h 733425"/>
                  <a:gd name="connsiteX10" fmla="*/ 199844 w 704850"/>
                  <a:gd name="connsiteY10" fmla="*/ 735712 h 733425"/>
                  <a:gd name="connsiteX11" fmla="*/ 334185 w 704850"/>
                  <a:gd name="connsiteY11" fmla="*/ 674333 h 733425"/>
                  <a:gd name="connsiteX12" fmla="*/ 361455 w 704850"/>
                  <a:gd name="connsiteY12" fmla="*/ 448543 h 733425"/>
                  <a:gd name="connsiteX13" fmla="*/ 499844 w 704850"/>
                  <a:gd name="connsiteY13" fmla="*/ 299896 h 733425"/>
                  <a:gd name="connsiteX14" fmla="*/ 567509 w 704850"/>
                  <a:gd name="connsiteY14" fmla="*/ 362913 h 733425"/>
                  <a:gd name="connsiteX15" fmla="*/ 577758 w 704850"/>
                  <a:gd name="connsiteY15" fmla="*/ 366733 h 733425"/>
                  <a:gd name="connsiteX16" fmla="*/ 587712 w 704850"/>
                  <a:gd name="connsiteY16" fmla="*/ 362180 h 733425"/>
                  <a:gd name="connsiteX17" fmla="*/ 626850 w 704850"/>
                  <a:gd name="connsiteY17" fmla="*/ 320060 h 733425"/>
                  <a:gd name="connsiteX18" fmla="*/ 626126 w 704850"/>
                  <a:gd name="connsiteY18" fmla="*/ 299877 h 733425"/>
                  <a:gd name="connsiteX19" fmla="*/ 558461 w 704850"/>
                  <a:gd name="connsiteY19" fmla="*/ 236869 h 733425"/>
                  <a:gd name="connsiteX20" fmla="*/ 578711 w 704850"/>
                  <a:gd name="connsiteY20" fmla="*/ 215162 h 733425"/>
                  <a:gd name="connsiteX21" fmla="*/ 646357 w 704850"/>
                  <a:gd name="connsiteY21" fmla="*/ 278217 h 733425"/>
                  <a:gd name="connsiteX22" fmla="*/ 656597 w 704850"/>
                  <a:gd name="connsiteY22" fmla="*/ 282046 h 733425"/>
                  <a:gd name="connsiteX23" fmla="*/ 666550 w 704850"/>
                  <a:gd name="connsiteY23" fmla="*/ 277503 h 733425"/>
                  <a:gd name="connsiteX24" fmla="*/ 705765 w 704850"/>
                  <a:gd name="connsiteY24" fmla="*/ 235383 h 733425"/>
                  <a:gd name="connsiteX25" fmla="*/ 709584 w 704850"/>
                  <a:gd name="connsiteY25" fmla="*/ 225134 h 733425"/>
                  <a:gd name="connsiteX26" fmla="*/ 705060 w 704850"/>
                  <a:gd name="connsiteY26" fmla="*/ 215171 h 733425"/>
                  <a:gd name="connsiteX27" fmla="*/ 655397 w 704850"/>
                  <a:gd name="connsiteY27" fmla="*/ 247556 h 733425"/>
                  <a:gd name="connsiteX28" fmla="*/ 587760 w 704850"/>
                  <a:gd name="connsiteY28" fmla="*/ 184510 h 733425"/>
                  <a:gd name="connsiteX29" fmla="*/ 567576 w 704850"/>
                  <a:gd name="connsiteY29" fmla="*/ 185215 h 733425"/>
                  <a:gd name="connsiteX30" fmla="*/ 527828 w 704850"/>
                  <a:gd name="connsiteY30" fmla="*/ 227830 h 733425"/>
                  <a:gd name="connsiteX31" fmla="*/ 523999 w 704850"/>
                  <a:gd name="connsiteY31" fmla="*/ 238079 h 733425"/>
                  <a:gd name="connsiteX32" fmla="*/ 528543 w 704850"/>
                  <a:gd name="connsiteY32" fmla="*/ 248032 h 733425"/>
                  <a:gd name="connsiteX33" fmla="*/ 596218 w 704850"/>
                  <a:gd name="connsiteY33" fmla="*/ 311059 h 733425"/>
                  <a:gd name="connsiteX34" fmla="*/ 576539 w 704850"/>
                  <a:gd name="connsiteY34" fmla="*/ 332243 h 733425"/>
                  <a:gd name="connsiteX35" fmla="*/ 508874 w 704850"/>
                  <a:gd name="connsiteY35" fmla="*/ 269235 h 733425"/>
                  <a:gd name="connsiteX36" fmla="*/ 498625 w 704850"/>
                  <a:gd name="connsiteY36" fmla="*/ 265415 h 733425"/>
                  <a:gd name="connsiteX37" fmla="*/ 488680 w 704850"/>
                  <a:gd name="connsiteY37" fmla="*/ 269959 h 733425"/>
                  <a:gd name="connsiteX38" fmla="*/ 335585 w 704850"/>
                  <a:gd name="connsiteY38" fmla="*/ 434389 h 733425"/>
                  <a:gd name="connsiteX39" fmla="*/ 335442 w 704850"/>
                  <a:gd name="connsiteY39" fmla="*/ 434484 h 733425"/>
                  <a:gd name="connsiteX40" fmla="*/ 331442 w 704850"/>
                  <a:gd name="connsiteY40" fmla="*/ 454020 h 733425"/>
                  <a:gd name="connsiteX41" fmla="*/ 313278 w 704850"/>
                  <a:gd name="connsiteY41" fmla="*/ 654855 h 733425"/>
                  <a:gd name="connsiteX42" fmla="*/ 198835 w 704850"/>
                  <a:gd name="connsiteY42" fmla="*/ 707147 h 733425"/>
                  <a:gd name="connsiteX43" fmla="*/ 80868 w 704850"/>
                  <a:gd name="connsiteY43" fmla="*/ 663141 h 733425"/>
                  <a:gd name="connsiteX44" fmla="*/ 72552 w 704850"/>
                  <a:gd name="connsiteY44" fmla="*/ 430712 h 733425"/>
                  <a:gd name="connsiteX45" fmla="*/ 193053 w 704850"/>
                  <a:gd name="connsiteY45" fmla="*/ 378230 h 733425"/>
                  <a:gd name="connsiteX46" fmla="*/ 271587 w 704850"/>
                  <a:gd name="connsiteY46" fmla="*/ 398289 h 733425"/>
                  <a:gd name="connsiteX47" fmla="*/ 282512 w 704850"/>
                  <a:gd name="connsiteY47" fmla="*/ 399442 h 733425"/>
                  <a:gd name="connsiteX48" fmla="*/ 290999 w 704850"/>
                  <a:gd name="connsiteY48" fmla="*/ 392536 h 733425"/>
                  <a:gd name="connsiteX49" fmla="*/ 618659 w 704850"/>
                  <a:gd name="connsiteY49" fmla="*/ 40606 h 733425"/>
                  <a:gd name="connsiteX50" fmla="*/ 665179 w 704850"/>
                  <a:gd name="connsiteY50" fmla="*/ 35511 h 733425"/>
                  <a:gd name="connsiteX51" fmla="*/ 673580 w 704850"/>
                  <a:gd name="connsiteY51" fmla="*/ 57266 h 733425"/>
                  <a:gd name="connsiteX52" fmla="*/ 663350 w 704850"/>
                  <a:gd name="connsiteY52" fmla="*/ 82297 h 733425"/>
                  <a:gd name="connsiteX53" fmla="*/ 606705 w 704850"/>
                  <a:gd name="connsiteY53" fmla="*/ 143181 h 733425"/>
                  <a:gd name="connsiteX54" fmla="*/ 602895 w 704850"/>
                  <a:gd name="connsiteY54" fmla="*/ 153430 h 733425"/>
                  <a:gd name="connsiteX55" fmla="*/ 607448 w 704850"/>
                  <a:gd name="connsiteY55" fmla="*/ 163374 h 733425"/>
                  <a:gd name="connsiteX56" fmla="*/ 675132 w 704850"/>
                  <a:gd name="connsiteY56" fmla="*/ 226344 h 733425"/>
                  <a:gd name="connsiteX57" fmla="*/ 655397 w 704850"/>
                  <a:gd name="connsiteY57" fmla="*/ 247556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04850" h="733425">
                    <a:moveTo>
                      <a:pt x="705060" y="215171"/>
                    </a:moveTo>
                    <a:lnTo>
                      <a:pt x="637375" y="152201"/>
                    </a:lnTo>
                    <a:lnTo>
                      <a:pt x="684295" y="101776"/>
                    </a:lnTo>
                    <a:cubicBezTo>
                      <a:pt x="695259" y="89975"/>
                      <a:pt x="701774" y="74011"/>
                      <a:pt x="702164" y="57961"/>
                    </a:cubicBezTo>
                    <a:cubicBezTo>
                      <a:pt x="702574" y="40854"/>
                      <a:pt x="696354" y="25452"/>
                      <a:pt x="684638" y="14584"/>
                    </a:cubicBezTo>
                    <a:cubicBezTo>
                      <a:pt x="661159" y="-7209"/>
                      <a:pt x="621383" y="-4218"/>
                      <a:pt x="597770" y="21147"/>
                    </a:cubicBezTo>
                    <a:lnTo>
                      <a:pt x="274882" y="367933"/>
                    </a:lnTo>
                    <a:cubicBezTo>
                      <a:pt x="199482" y="332481"/>
                      <a:pt x="109204" y="349483"/>
                      <a:pt x="51645" y="411243"/>
                    </a:cubicBezTo>
                    <a:cubicBezTo>
                      <a:pt x="-20859" y="489148"/>
                      <a:pt x="-16487" y="611525"/>
                      <a:pt x="61389" y="684058"/>
                    </a:cubicBezTo>
                    <a:cubicBezTo>
                      <a:pt x="97432" y="717596"/>
                      <a:pt x="143856" y="735836"/>
                      <a:pt x="192805" y="735836"/>
                    </a:cubicBezTo>
                    <a:cubicBezTo>
                      <a:pt x="195149" y="735836"/>
                      <a:pt x="197492" y="735798"/>
                      <a:pt x="199844" y="735712"/>
                    </a:cubicBezTo>
                    <a:cubicBezTo>
                      <a:pt x="251384" y="733874"/>
                      <a:pt x="299095" y="712071"/>
                      <a:pt x="334185" y="674333"/>
                    </a:cubicBezTo>
                    <a:cubicBezTo>
                      <a:pt x="391687" y="612630"/>
                      <a:pt x="402222" y="521333"/>
                      <a:pt x="361455" y="448543"/>
                    </a:cubicBezTo>
                    <a:lnTo>
                      <a:pt x="499844" y="299896"/>
                    </a:lnTo>
                    <a:lnTo>
                      <a:pt x="567509" y="362913"/>
                    </a:lnTo>
                    <a:cubicBezTo>
                      <a:pt x="570281" y="365495"/>
                      <a:pt x="573958" y="366781"/>
                      <a:pt x="577758" y="366733"/>
                    </a:cubicBezTo>
                    <a:cubicBezTo>
                      <a:pt x="581549" y="366600"/>
                      <a:pt x="585131" y="364952"/>
                      <a:pt x="587712" y="362180"/>
                    </a:cubicBezTo>
                    <a:lnTo>
                      <a:pt x="626850" y="320060"/>
                    </a:lnTo>
                    <a:cubicBezTo>
                      <a:pt x="632213" y="314288"/>
                      <a:pt x="631889" y="305249"/>
                      <a:pt x="626126" y="299877"/>
                    </a:cubicBezTo>
                    <a:lnTo>
                      <a:pt x="558461" y="236869"/>
                    </a:lnTo>
                    <a:lnTo>
                      <a:pt x="578711" y="215162"/>
                    </a:lnTo>
                    <a:lnTo>
                      <a:pt x="646357" y="278217"/>
                    </a:lnTo>
                    <a:cubicBezTo>
                      <a:pt x="649120" y="280798"/>
                      <a:pt x="652730" y="282122"/>
                      <a:pt x="656597" y="282046"/>
                    </a:cubicBezTo>
                    <a:cubicBezTo>
                      <a:pt x="660388" y="281913"/>
                      <a:pt x="663960" y="280274"/>
                      <a:pt x="666550" y="277503"/>
                    </a:cubicBezTo>
                    <a:lnTo>
                      <a:pt x="705765" y="235383"/>
                    </a:lnTo>
                    <a:cubicBezTo>
                      <a:pt x="708346" y="232611"/>
                      <a:pt x="709727" y="228925"/>
                      <a:pt x="709584" y="225134"/>
                    </a:cubicBezTo>
                    <a:cubicBezTo>
                      <a:pt x="709470" y="221334"/>
                      <a:pt x="707841" y="217752"/>
                      <a:pt x="705060" y="215171"/>
                    </a:cubicBezTo>
                    <a:close/>
                    <a:moveTo>
                      <a:pt x="655397" y="247556"/>
                    </a:moveTo>
                    <a:lnTo>
                      <a:pt x="587760" y="184510"/>
                    </a:lnTo>
                    <a:cubicBezTo>
                      <a:pt x="581997" y="179138"/>
                      <a:pt x="572948" y="179443"/>
                      <a:pt x="567576" y="185215"/>
                    </a:cubicBezTo>
                    <a:lnTo>
                      <a:pt x="527828" y="227830"/>
                    </a:lnTo>
                    <a:cubicBezTo>
                      <a:pt x="525247" y="230602"/>
                      <a:pt x="523866" y="234288"/>
                      <a:pt x="523999" y="238079"/>
                    </a:cubicBezTo>
                    <a:cubicBezTo>
                      <a:pt x="524133" y="241870"/>
                      <a:pt x="525771" y="245451"/>
                      <a:pt x="528543" y="248032"/>
                    </a:cubicBezTo>
                    <a:lnTo>
                      <a:pt x="596218" y="311059"/>
                    </a:lnTo>
                    <a:lnTo>
                      <a:pt x="576539" y="332243"/>
                    </a:lnTo>
                    <a:lnTo>
                      <a:pt x="508874" y="269235"/>
                    </a:lnTo>
                    <a:cubicBezTo>
                      <a:pt x="506102" y="266654"/>
                      <a:pt x="502520" y="265215"/>
                      <a:pt x="498625" y="265415"/>
                    </a:cubicBezTo>
                    <a:cubicBezTo>
                      <a:pt x="494843" y="265549"/>
                      <a:pt x="491262" y="267187"/>
                      <a:pt x="488680" y="269959"/>
                    </a:cubicBezTo>
                    <a:lnTo>
                      <a:pt x="335585" y="434389"/>
                    </a:lnTo>
                    <a:lnTo>
                      <a:pt x="335442" y="434484"/>
                    </a:lnTo>
                    <a:cubicBezTo>
                      <a:pt x="329041" y="438837"/>
                      <a:pt x="327260" y="447495"/>
                      <a:pt x="331442" y="454020"/>
                    </a:cubicBezTo>
                    <a:cubicBezTo>
                      <a:pt x="371999" y="517276"/>
                      <a:pt x="364532" y="599857"/>
                      <a:pt x="313278" y="654855"/>
                    </a:cubicBezTo>
                    <a:cubicBezTo>
                      <a:pt x="283379" y="687011"/>
                      <a:pt x="242735" y="705575"/>
                      <a:pt x="198835" y="707147"/>
                    </a:cubicBezTo>
                    <a:cubicBezTo>
                      <a:pt x="155096" y="708595"/>
                      <a:pt x="113043" y="693069"/>
                      <a:pt x="80868" y="663141"/>
                    </a:cubicBezTo>
                    <a:cubicBezTo>
                      <a:pt x="14516" y="601353"/>
                      <a:pt x="10792" y="497073"/>
                      <a:pt x="72552" y="430712"/>
                    </a:cubicBezTo>
                    <a:cubicBezTo>
                      <a:pt x="104594" y="396346"/>
                      <a:pt x="148533" y="378230"/>
                      <a:pt x="193053" y="378230"/>
                    </a:cubicBezTo>
                    <a:cubicBezTo>
                      <a:pt x="219837" y="378230"/>
                      <a:pt x="246841" y="384783"/>
                      <a:pt x="271587" y="398289"/>
                    </a:cubicBezTo>
                    <a:cubicBezTo>
                      <a:pt x="274930" y="400118"/>
                      <a:pt x="278873" y="400528"/>
                      <a:pt x="282512" y="399442"/>
                    </a:cubicBezTo>
                    <a:cubicBezTo>
                      <a:pt x="286141" y="398356"/>
                      <a:pt x="289198" y="395870"/>
                      <a:pt x="290999" y="392536"/>
                    </a:cubicBezTo>
                    <a:lnTo>
                      <a:pt x="618659" y="40606"/>
                    </a:lnTo>
                    <a:cubicBezTo>
                      <a:pt x="631517" y="26814"/>
                      <a:pt x="653234" y="24433"/>
                      <a:pt x="665179" y="35511"/>
                    </a:cubicBezTo>
                    <a:cubicBezTo>
                      <a:pt x="670808" y="40730"/>
                      <a:pt x="673780" y="48455"/>
                      <a:pt x="673580" y="57266"/>
                    </a:cubicBezTo>
                    <a:cubicBezTo>
                      <a:pt x="673361" y="66419"/>
                      <a:pt x="669627" y="75544"/>
                      <a:pt x="663350" y="82297"/>
                    </a:cubicBezTo>
                    <a:lnTo>
                      <a:pt x="606705" y="143181"/>
                    </a:lnTo>
                    <a:cubicBezTo>
                      <a:pt x="604124" y="145962"/>
                      <a:pt x="602752" y="149649"/>
                      <a:pt x="602895" y="153430"/>
                    </a:cubicBezTo>
                    <a:cubicBezTo>
                      <a:pt x="603038" y="157211"/>
                      <a:pt x="604676" y="160793"/>
                      <a:pt x="607448" y="163374"/>
                    </a:cubicBezTo>
                    <a:lnTo>
                      <a:pt x="675132" y="226344"/>
                    </a:lnTo>
                    <a:lnTo>
                      <a:pt x="655397" y="24755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5" name="Полилиния 94">
                <a:extLst>
                  <a:ext uri="{FF2B5EF4-FFF2-40B4-BE49-F238E27FC236}">
                    <a16:creationId xmlns:a16="http://schemas.microsoft.com/office/drawing/2014/main" id="{C1440DE7-B137-CF45-B5AE-16AE5E3AFF79}"/>
                  </a:ext>
                </a:extLst>
              </p:cNvPr>
              <p:cNvSpPr/>
              <p:nvPr/>
            </p:nvSpPr>
            <p:spPr>
              <a:xfrm>
                <a:off x="6807621" y="3460357"/>
                <a:ext cx="86337" cy="86337"/>
              </a:xfrm>
              <a:custGeom>
                <a:avLst/>
                <a:gdLst>
                  <a:gd name="connsiteX0" fmla="*/ 65693 w 133350"/>
                  <a:gd name="connsiteY0" fmla="*/ 0 h 133350"/>
                  <a:gd name="connsiteX1" fmla="*/ 18802 w 133350"/>
                  <a:gd name="connsiteY1" fmla="*/ 20336 h 133350"/>
                  <a:gd name="connsiteX2" fmla="*/ 9 w 133350"/>
                  <a:gd name="connsiteY2" fmla="*/ 67856 h 133350"/>
                  <a:gd name="connsiteX3" fmla="*/ 66770 w 133350"/>
                  <a:gd name="connsiteY3" fmla="*/ 133541 h 133350"/>
                  <a:gd name="connsiteX4" fmla="*/ 67874 w 133350"/>
                  <a:gd name="connsiteY4" fmla="*/ 133531 h 133350"/>
                  <a:gd name="connsiteX5" fmla="*/ 114766 w 133350"/>
                  <a:gd name="connsiteY5" fmla="*/ 113205 h 133350"/>
                  <a:gd name="connsiteX6" fmla="*/ 133549 w 133350"/>
                  <a:gd name="connsiteY6" fmla="*/ 65675 h 133350"/>
                  <a:gd name="connsiteX7" fmla="*/ 113213 w 133350"/>
                  <a:gd name="connsiteY7" fmla="*/ 18783 h 133350"/>
                  <a:gd name="connsiteX8" fmla="*/ 65693 w 133350"/>
                  <a:gd name="connsiteY8" fmla="*/ 0 h 133350"/>
                  <a:gd name="connsiteX9" fmla="*/ 94240 w 133350"/>
                  <a:gd name="connsiteY9" fmla="*/ 93326 h 133350"/>
                  <a:gd name="connsiteX10" fmla="*/ 67417 w 133350"/>
                  <a:gd name="connsiteY10" fmla="*/ 104956 h 133350"/>
                  <a:gd name="connsiteX11" fmla="*/ 66779 w 133350"/>
                  <a:gd name="connsiteY11" fmla="*/ 104966 h 133350"/>
                  <a:gd name="connsiteX12" fmla="*/ 28584 w 133350"/>
                  <a:gd name="connsiteY12" fmla="*/ 67399 h 133350"/>
                  <a:gd name="connsiteX13" fmla="*/ 39328 w 133350"/>
                  <a:gd name="connsiteY13" fmla="*/ 40215 h 133350"/>
                  <a:gd name="connsiteX14" fmla="*/ 66160 w 133350"/>
                  <a:gd name="connsiteY14" fmla="*/ 28584 h 133350"/>
                  <a:gd name="connsiteX15" fmla="*/ 66798 w 133350"/>
                  <a:gd name="connsiteY15" fmla="*/ 28575 h 133350"/>
                  <a:gd name="connsiteX16" fmla="*/ 93354 w 133350"/>
                  <a:gd name="connsiteY16" fmla="*/ 39329 h 133350"/>
                  <a:gd name="connsiteX17" fmla="*/ 104984 w 133350"/>
                  <a:gd name="connsiteY17" fmla="*/ 66142 h 133350"/>
                  <a:gd name="connsiteX18" fmla="*/ 94240 w 133350"/>
                  <a:gd name="connsiteY18" fmla="*/ 93326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3350" h="133350">
                    <a:moveTo>
                      <a:pt x="65693" y="0"/>
                    </a:moveTo>
                    <a:cubicBezTo>
                      <a:pt x="47853" y="295"/>
                      <a:pt x="31203" y="7515"/>
                      <a:pt x="18802" y="20336"/>
                    </a:cubicBezTo>
                    <a:cubicBezTo>
                      <a:pt x="6391" y="33157"/>
                      <a:pt x="-277" y="50025"/>
                      <a:pt x="9" y="67856"/>
                    </a:cubicBezTo>
                    <a:cubicBezTo>
                      <a:pt x="609" y="104299"/>
                      <a:pt x="30451" y="133541"/>
                      <a:pt x="66770" y="133541"/>
                    </a:cubicBezTo>
                    <a:cubicBezTo>
                      <a:pt x="67141" y="133541"/>
                      <a:pt x="67512" y="133531"/>
                      <a:pt x="67874" y="133531"/>
                    </a:cubicBezTo>
                    <a:cubicBezTo>
                      <a:pt x="85715" y="133236"/>
                      <a:pt x="102364" y="126016"/>
                      <a:pt x="114766" y="113205"/>
                    </a:cubicBezTo>
                    <a:cubicBezTo>
                      <a:pt x="127168" y="100384"/>
                      <a:pt x="133835" y="83506"/>
                      <a:pt x="133549" y="65675"/>
                    </a:cubicBezTo>
                    <a:cubicBezTo>
                      <a:pt x="133254" y="47844"/>
                      <a:pt x="126034" y="31185"/>
                      <a:pt x="113213" y="18783"/>
                    </a:cubicBezTo>
                    <a:cubicBezTo>
                      <a:pt x="100393" y="6382"/>
                      <a:pt x="83524" y="95"/>
                      <a:pt x="65693" y="0"/>
                    </a:cubicBezTo>
                    <a:close/>
                    <a:moveTo>
                      <a:pt x="94240" y="93326"/>
                    </a:moveTo>
                    <a:cubicBezTo>
                      <a:pt x="87144" y="100660"/>
                      <a:pt x="77619" y="104784"/>
                      <a:pt x="67417" y="104956"/>
                    </a:cubicBezTo>
                    <a:cubicBezTo>
                      <a:pt x="67208" y="104966"/>
                      <a:pt x="66998" y="104966"/>
                      <a:pt x="66779" y="104966"/>
                    </a:cubicBezTo>
                    <a:cubicBezTo>
                      <a:pt x="46005" y="104966"/>
                      <a:pt x="28927" y="88240"/>
                      <a:pt x="28584" y="67399"/>
                    </a:cubicBezTo>
                    <a:cubicBezTo>
                      <a:pt x="28412" y="57198"/>
                      <a:pt x="32232" y="47549"/>
                      <a:pt x="39328" y="40215"/>
                    </a:cubicBezTo>
                    <a:cubicBezTo>
                      <a:pt x="46424" y="32880"/>
                      <a:pt x="55959" y="28756"/>
                      <a:pt x="66160" y="28584"/>
                    </a:cubicBezTo>
                    <a:cubicBezTo>
                      <a:pt x="66369" y="28575"/>
                      <a:pt x="66589" y="28575"/>
                      <a:pt x="66798" y="28575"/>
                    </a:cubicBezTo>
                    <a:cubicBezTo>
                      <a:pt x="76761" y="28575"/>
                      <a:pt x="86172" y="32375"/>
                      <a:pt x="93354" y="39329"/>
                    </a:cubicBezTo>
                    <a:cubicBezTo>
                      <a:pt x="100688" y="46425"/>
                      <a:pt x="104822" y="55940"/>
                      <a:pt x="104984" y="66142"/>
                    </a:cubicBezTo>
                    <a:cubicBezTo>
                      <a:pt x="105155" y="76343"/>
                      <a:pt x="101336" y="86001"/>
                      <a:pt x="94240" y="93326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55" name="Номер слайда 3">
            <a:extLst>
              <a:ext uri="{FF2B5EF4-FFF2-40B4-BE49-F238E27FC236}">
                <a16:creationId xmlns:a16="http://schemas.microsoft.com/office/drawing/2014/main" id="{2D65F8C1-59AF-42F8-8C81-02E9A21F290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113027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F5208E9F-6172-420A-A155-3C87678DD58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15</a:t>
            </a:fld>
            <a:endParaRPr lang="ru-RU" dirty="0"/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B346082F-AA6D-48B3-995E-5159D9F33B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Текстовые блоки с цифрами 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954FEE-F99A-40AB-9D68-68DEF47EA9E4}"/>
              </a:ext>
            </a:extLst>
          </p:cNvPr>
          <p:cNvSpPr txBox="1"/>
          <p:nvPr/>
        </p:nvSpPr>
        <p:spPr>
          <a:xfrm>
            <a:off x="555190" y="1123887"/>
            <a:ext cx="1260911" cy="33855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ru-RU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Заголовок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C02368C9-B76B-4615-8E06-C3281706B9BB}"/>
              </a:ext>
            </a:extLst>
          </p:cNvPr>
          <p:cNvSpPr/>
          <p:nvPr/>
        </p:nvSpPr>
        <p:spPr>
          <a:xfrm>
            <a:off x="4083592" y="1575924"/>
            <a:ext cx="2495008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r>
              <a:rPr lang="ru-RU" sz="1200" dirty="0" err="1">
                <a:solidFill>
                  <a:schemeClr val="bg2"/>
                </a:solidFill>
              </a:rPr>
              <a:t>Lorem</a:t>
            </a:r>
            <a:r>
              <a:rPr lang="ru-RU" sz="1200" dirty="0">
                <a:solidFill>
                  <a:schemeClr val="bg2"/>
                </a:solidFill>
              </a:rPr>
              <a:t> </a:t>
            </a:r>
            <a:r>
              <a:rPr lang="ru-RU" sz="1200" dirty="0" err="1">
                <a:solidFill>
                  <a:schemeClr val="bg2"/>
                </a:solidFill>
              </a:rPr>
              <a:t>Ipsum</a:t>
            </a:r>
            <a:r>
              <a:rPr lang="ru-RU" sz="1200" dirty="0">
                <a:solidFill>
                  <a:schemeClr val="bg2"/>
                </a:solidFill>
              </a:rPr>
              <a:t> используют потому, что тот обеспечивает более или менее стандартное заполнение шаблона, а также реальное распределение букв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B196C1B1-9C52-4E90-86DE-D93BA5B7491F}"/>
              </a:ext>
            </a:extLst>
          </p:cNvPr>
          <p:cNvSpPr/>
          <p:nvPr/>
        </p:nvSpPr>
        <p:spPr>
          <a:xfrm>
            <a:off x="8287292" y="1575924"/>
            <a:ext cx="2495008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r>
              <a:rPr lang="ru-RU" sz="1200" dirty="0" err="1">
                <a:solidFill>
                  <a:schemeClr val="bg2"/>
                </a:solidFill>
              </a:rPr>
              <a:t>Lorem</a:t>
            </a:r>
            <a:r>
              <a:rPr lang="ru-RU" sz="1200" dirty="0">
                <a:solidFill>
                  <a:schemeClr val="bg2"/>
                </a:solidFill>
              </a:rPr>
              <a:t> </a:t>
            </a:r>
            <a:r>
              <a:rPr lang="ru-RU" sz="1200" dirty="0" err="1">
                <a:solidFill>
                  <a:schemeClr val="bg2"/>
                </a:solidFill>
              </a:rPr>
              <a:t>Ipsum</a:t>
            </a:r>
            <a:r>
              <a:rPr lang="ru-RU" sz="1200" dirty="0">
                <a:solidFill>
                  <a:schemeClr val="bg2"/>
                </a:solidFill>
              </a:rPr>
              <a:t> используют потому, что тот обеспечивает более или менее стандартное заполнение шаблона, а также реальное распределение букв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A8AE4B13-0657-4055-8BE5-DC91782C2365}"/>
              </a:ext>
            </a:extLst>
          </p:cNvPr>
          <p:cNvSpPr/>
          <p:nvPr/>
        </p:nvSpPr>
        <p:spPr>
          <a:xfrm>
            <a:off x="7296692" y="1436224"/>
            <a:ext cx="1021808" cy="830997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/>
            <a:r>
              <a:rPr lang="ru-RU" sz="4800" dirty="0">
                <a:solidFill>
                  <a:schemeClr val="accent1"/>
                </a:solidFill>
                <a:latin typeface="+mj-lt"/>
              </a:rPr>
              <a:t>34</a:t>
            </a: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CD541CFB-4C65-432B-A555-EEB2244F2C20}"/>
              </a:ext>
            </a:extLst>
          </p:cNvPr>
          <p:cNvSpPr/>
          <p:nvPr/>
        </p:nvSpPr>
        <p:spPr>
          <a:xfrm>
            <a:off x="3143792" y="1436224"/>
            <a:ext cx="1021808" cy="830997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/>
            <a:r>
              <a:rPr lang="ru-RU" sz="4800" dirty="0">
                <a:solidFill>
                  <a:schemeClr val="accent1"/>
                </a:solidFill>
                <a:latin typeface="+mj-lt"/>
              </a:rPr>
              <a:t>25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DC6B85A-0A70-4717-8C6A-2028145B81D6}"/>
              </a:ext>
            </a:extLst>
          </p:cNvPr>
          <p:cNvSpPr txBox="1"/>
          <p:nvPr/>
        </p:nvSpPr>
        <p:spPr>
          <a:xfrm>
            <a:off x="555190" y="5010087"/>
            <a:ext cx="1260911" cy="33855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ru-RU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Заголовок</a:t>
            </a:r>
          </a:p>
        </p:txBody>
      </p: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F437D26-2A75-4331-8E2F-CE09E847416B}"/>
              </a:ext>
            </a:extLst>
          </p:cNvPr>
          <p:cNvCxnSpPr>
            <a:cxnSpLocks/>
          </p:cNvCxnSpPr>
          <p:nvPr/>
        </p:nvCxnSpPr>
        <p:spPr>
          <a:xfrm>
            <a:off x="555190" y="1489509"/>
            <a:ext cx="1014138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BD80ED08-871A-469C-8909-C7C1CC203FEB}"/>
              </a:ext>
            </a:extLst>
          </p:cNvPr>
          <p:cNvCxnSpPr>
            <a:cxnSpLocks/>
          </p:cNvCxnSpPr>
          <p:nvPr/>
        </p:nvCxnSpPr>
        <p:spPr>
          <a:xfrm>
            <a:off x="555190" y="5375709"/>
            <a:ext cx="1014138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0506C244-8C55-41B5-8E9F-E976D0D43AF7}"/>
              </a:ext>
            </a:extLst>
          </p:cNvPr>
          <p:cNvSpPr/>
          <p:nvPr/>
        </p:nvSpPr>
        <p:spPr>
          <a:xfrm>
            <a:off x="4083592" y="5462124"/>
            <a:ext cx="2495008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r>
              <a:rPr lang="ru-RU" sz="1200" dirty="0" err="1">
                <a:solidFill>
                  <a:schemeClr val="bg2"/>
                </a:solidFill>
              </a:rPr>
              <a:t>Lorem</a:t>
            </a:r>
            <a:r>
              <a:rPr lang="ru-RU" sz="1200" dirty="0">
                <a:solidFill>
                  <a:schemeClr val="bg2"/>
                </a:solidFill>
              </a:rPr>
              <a:t> </a:t>
            </a:r>
            <a:r>
              <a:rPr lang="ru-RU" sz="1200" dirty="0" err="1">
                <a:solidFill>
                  <a:schemeClr val="bg2"/>
                </a:solidFill>
              </a:rPr>
              <a:t>Ipsum</a:t>
            </a:r>
            <a:r>
              <a:rPr lang="ru-RU" sz="1200" dirty="0">
                <a:solidFill>
                  <a:schemeClr val="bg2"/>
                </a:solidFill>
              </a:rPr>
              <a:t> используют потому, что тот обеспечивает более или менее стандартное заполнение шаблона, а также реальное распределение букв</a:t>
            </a:r>
          </a:p>
        </p:txBody>
      </p:sp>
      <p:sp>
        <p:nvSpPr>
          <p:cNvPr id="31" name="Прямоугольник 30">
            <a:extLst>
              <a:ext uri="{FF2B5EF4-FFF2-40B4-BE49-F238E27FC236}">
                <a16:creationId xmlns:a16="http://schemas.microsoft.com/office/drawing/2014/main" id="{B8302337-9C2B-4012-9C05-DE824D43F229}"/>
              </a:ext>
            </a:extLst>
          </p:cNvPr>
          <p:cNvSpPr/>
          <p:nvPr/>
        </p:nvSpPr>
        <p:spPr>
          <a:xfrm>
            <a:off x="8287292" y="5462124"/>
            <a:ext cx="2495008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r>
              <a:rPr lang="ru-RU" sz="1200" dirty="0" err="1">
                <a:solidFill>
                  <a:schemeClr val="bg2"/>
                </a:solidFill>
              </a:rPr>
              <a:t>Lorem</a:t>
            </a:r>
            <a:r>
              <a:rPr lang="ru-RU" sz="1200" dirty="0">
                <a:solidFill>
                  <a:schemeClr val="bg2"/>
                </a:solidFill>
              </a:rPr>
              <a:t> </a:t>
            </a:r>
            <a:r>
              <a:rPr lang="ru-RU" sz="1200" dirty="0" err="1">
                <a:solidFill>
                  <a:schemeClr val="bg2"/>
                </a:solidFill>
              </a:rPr>
              <a:t>Ipsum</a:t>
            </a:r>
            <a:r>
              <a:rPr lang="ru-RU" sz="1200" dirty="0">
                <a:solidFill>
                  <a:schemeClr val="bg2"/>
                </a:solidFill>
              </a:rPr>
              <a:t> используют потому, что тот обеспечивает более или менее стандартное заполнение шаблона, а также реальное распределение букв</a:t>
            </a: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FA87FFED-863F-4036-8350-DB5082C1AD93}"/>
              </a:ext>
            </a:extLst>
          </p:cNvPr>
          <p:cNvSpPr/>
          <p:nvPr/>
        </p:nvSpPr>
        <p:spPr>
          <a:xfrm>
            <a:off x="7296692" y="5316074"/>
            <a:ext cx="1021808" cy="830997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/>
            <a:r>
              <a:rPr lang="ru-RU" sz="4800" dirty="0">
                <a:solidFill>
                  <a:schemeClr val="accent1"/>
                </a:solidFill>
                <a:latin typeface="+mj-lt"/>
              </a:rPr>
              <a:t>54</a:t>
            </a:r>
          </a:p>
        </p:txBody>
      </p:sp>
      <p:sp>
        <p:nvSpPr>
          <p:cNvPr id="33" name="Прямоугольник 32">
            <a:extLst>
              <a:ext uri="{FF2B5EF4-FFF2-40B4-BE49-F238E27FC236}">
                <a16:creationId xmlns:a16="http://schemas.microsoft.com/office/drawing/2014/main" id="{A7C27CD3-1DBA-4192-97FD-5A8768C9F8A7}"/>
              </a:ext>
            </a:extLst>
          </p:cNvPr>
          <p:cNvSpPr/>
          <p:nvPr/>
        </p:nvSpPr>
        <p:spPr>
          <a:xfrm>
            <a:off x="3143792" y="5316074"/>
            <a:ext cx="1021808" cy="830997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/>
            <a:r>
              <a:rPr lang="ru-RU" sz="4800" dirty="0">
                <a:solidFill>
                  <a:schemeClr val="accent1"/>
                </a:solidFill>
                <a:latin typeface="+mj-lt"/>
              </a:rPr>
              <a:t>66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A20F83B-53EE-4A5E-8723-22E3167C8BF3}"/>
              </a:ext>
            </a:extLst>
          </p:cNvPr>
          <p:cNvSpPr txBox="1"/>
          <p:nvPr/>
        </p:nvSpPr>
        <p:spPr>
          <a:xfrm>
            <a:off x="555190" y="3066987"/>
            <a:ext cx="1260911" cy="33855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ru-RU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Заголовок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35E49765-DF62-430F-953D-34199DD3D3DC}"/>
              </a:ext>
            </a:extLst>
          </p:cNvPr>
          <p:cNvSpPr/>
          <p:nvPr/>
        </p:nvSpPr>
        <p:spPr>
          <a:xfrm>
            <a:off x="4083592" y="3519024"/>
            <a:ext cx="2495008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r>
              <a:rPr lang="ru-RU" sz="1200" dirty="0" err="1">
                <a:solidFill>
                  <a:schemeClr val="bg2"/>
                </a:solidFill>
              </a:rPr>
              <a:t>Lorem</a:t>
            </a:r>
            <a:r>
              <a:rPr lang="ru-RU" sz="1200" dirty="0">
                <a:solidFill>
                  <a:schemeClr val="bg2"/>
                </a:solidFill>
              </a:rPr>
              <a:t> </a:t>
            </a:r>
            <a:r>
              <a:rPr lang="ru-RU" sz="1200" dirty="0" err="1">
                <a:solidFill>
                  <a:schemeClr val="bg2"/>
                </a:solidFill>
              </a:rPr>
              <a:t>Ipsum</a:t>
            </a:r>
            <a:r>
              <a:rPr lang="ru-RU" sz="1200" dirty="0">
                <a:solidFill>
                  <a:schemeClr val="bg2"/>
                </a:solidFill>
              </a:rPr>
              <a:t> используют потому, что тот обеспечивает более или менее стандартное заполнение шаблона, а также реальное распределение букв</a:t>
            </a: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AC6FD193-408C-4391-9C8A-D5CA56568678}"/>
              </a:ext>
            </a:extLst>
          </p:cNvPr>
          <p:cNvSpPr/>
          <p:nvPr/>
        </p:nvSpPr>
        <p:spPr>
          <a:xfrm>
            <a:off x="8287292" y="3519024"/>
            <a:ext cx="2495008" cy="1015663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r>
              <a:rPr lang="ru-RU" sz="1200" dirty="0" err="1">
                <a:solidFill>
                  <a:schemeClr val="bg2"/>
                </a:solidFill>
              </a:rPr>
              <a:t>Lorem</a:t>
            </a:r>
            <a:r>
              <a:rPr lang="ru-RU" sz="1200" dirty="0">
                <a:solidFill>
                  <a:schemeClr val="bg2"/>
                </a:solidFill>
              </a:rPr>
              <a:t> </a:t>
            </a:r>
            <a:r>
              <a:rPr lang="ru-RU" sz="1200" dirty="0" err="1">
                <a:solidFill>
                  <a:schemeClr val="bg2"/>
                </a:solidFill>
              </a:rPr>
              <a:t>Ipsum</a:t>
            </a:r>
            <a:r>
              <a:rPr lang="ru-RU" sz="1200" dirty="0">
                <a:solidFill>
                  <a:schemeClr val="bg2"/>
                </a:solidFill>
              </a:rPr>
              <a:t> используют потому, что тот обеспечивает более или менее стандартное заполнение шаблона, а также реальное распределение букв</a:t>
            </a: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22C55E75-E60A-4D28-8415-6FA07EB22356}"/>
              </a:ext>
            </a:extLst>
          </p:cNvPr>
          <p:cNvSpPr/>
          <p:nvPr/>
        </p:nvSpPr>
        <p:spPr>
          <a:xfrm>
            <a:off x="7296692" y="3372974"/>
            <a:ext cx="1021808" cy="830997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/>
            <a:r>
              <a:rPr lang="ru-RU" sz="4800" dirty="0">
                <a:solidFill>
                  <a:schemeClr val="accent1"/>
                </a:solidFill>
                <a:latin typeface="+mj-lt"/>
              </a:rPr>
              <a:t>32</a:t>
            </a: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7412CC6D-0665-4467-993C-337744A7F5B8}"/>
              </a:ext>
            </a:extLst>
          </p:cNvPr>
          <p:cNvSpPr/>
          <p:nvPr/>
        </p:nvSpPr>
        <p:spPr>
          <a:xfrm>
            <a:off x="3143792" y="3372974"/>
            <a:ext cx="1021808" cy="830997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/>
            <a:r>
              <a:rPr lang="ru-RU" sz="4800" dirty="0">
                <a:solidFill>
                  <a:schemeClr val="accent1"/>
                </a:solidFill>
                <a:latin typeface="+mj-lt"/>
              </a:rPr>
              <a:t>45</a:t>
            </a:r>
          </a:p>
        </p:txBody>
      </p: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id="{02DC286D-8E0D-4A28-8DD8-57C6EA5A1C3F}"/>
              </a:ext>
            </a:extLst>
          </p:cNvPr>
          <p:cNvCxnSpPr>
            <a:cxnSpLocks/>
          </p:cNvCxnSpPr>
          <p:nvPr/>
        </p:nvCxnSpPr>
        <p:spPr>
          <a:xfrm>
            <a:off x="555190" y="3432609"/>
            <a:ext cx="1014138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Группа 66">
            <a:extLst>
              <a:ext uri="{FF2B5EF4-FFF2-40B4-BE49-F238E27FC236}">
                <a16:creationId xmlns:a16="http://schemas.microsoft.com/office/drawing/2014/main" id="{AAD09EB7-5C1D-494E-8E5F-DA0D247418B6}"/>
              </a:ext>
            </a:extLst>
          </p:cNvPr>
          <p:cNvGrpSpPr/>
          <p:nvPr/>
        </p:nvGrpSpPr>
        <p:grpSpPr>
          <a:xfrm>
            <a:off x="2998688" y="1728739"/>
            <a:ext cx="274066" cy="221234"/>
            <a:chOff x="3036788" y="1728739"/>
            <a:chExt cx="274066" cy="221234"/>
          </a:xfrm>
        </p:grpSpPr>
        <p:sp>
          <p:nvSpPr>
            <p:cNvPr id="14" name="Полилиния: фигура 13">
              <a:extLst>
                <a:ext uri="{FF2B5EF4-FFF2-40B4-BE49-F238E27FC236}">
                  <a16:creationId xmlns:a16="http://schemas.microsoft.com/office/drawing/2014/main" id="{7F46F297-1030-412D-8BDE-476EB99FA299}"/>
                </a:ext>
              </a:extLst>
            </p:cNvPr>
            <p:cNvSpPr/>
            <p:nvPr/>
          </p:nvSpPr>
          <p:spPr>
            <a:xfrm>
              <a:off x="3036788" y="1728739"/>
              <a:ext cx="274066" cy="221234"/>
            </a:xfrm>
            <a:custGeom>
              <a:avLst/>
              <a:gdLst>
                <a:gd name="connsiteX0" fmla="*/ 248267 w 274066"/>
                <a:gd name="connsiteY0" fmla="*/ 40337 h 221234"/>
                <a:gd name="connsiteX1" fmla="*/ 183225 w 274066"/>
                <a:gd name="connsiteY1" fmla="*/ 40337 h 221234"/>
                <a:gd name="connsiteX2" fmla="*/ 183225 w 274066"/>
                <a:gd name="connsiteY2" fmla="*/ 26241 h 221234"/>
                <a:gd name="connsiteX3" fmla="*/ 161656 w 274066"/>
                <a:gd name="connsiteY3" fmla="*/ 0 h 221234"/>
                <a:gd name="connsiteX4" fmla="*/ 114995 w 274066"/>
                <a:gd name="connsiteY4" fmla="*/ 0 h 221234"/>
                <a:gd name="connsiteX5" fmla="*/ 93427 w 274066"/>
                <a:gd name="connsiteY5" fmla="*/ 26241 h 221234"/>
                <a:gd name="connsiteX6" fmla="*/ 93427 w 274066"/>
                <a:gd name="connsiteY6" fmla="*/ 40337 h 221234"/>
                <a:gd name="connsiteX7" fmla="*/ 28374 w 274066"/>
                <a:gd name="connsiteY7" fmla="*/ 40337 h 221234"/>
                <a:gd name="connsiteX8" fmla="*/ 0 w 274066"/>
                <a:gd name="connsiteY8" fmla="*/ 68711 h 221234"/>
                <a:gd name="connsiteX9" fmla="*/ 0 w 274066"/>
                <a:gd name="connsiteY9" fmla="*/ 193877 h 221234"/>
                <a:gd name="connsiteX10" fmla="*/ 28374 w 274066"/>
                <a:gd name="connsiteY10" fmla="*/ 222251 h 221234"/>
                <a:gd name="connsiteX11" fmla="*/ 248267 w 274066"/>
                <a:gd name="connsiteY11" fmla="*/ 222251 h 221234"/>
                <a:gd name="connsiteX12" fmla="*/ 276642 w 274066"/>
                <a:gd name="connsiteY12" fmla="*/ 193877 h 221234"/>
                <a:gd name="connsiteX13" fmla="*/ 276642 w 274066"/>
                <a:gd name="connsiteY13" fmla="*/ 68711 h 221234"/>
                <a:gd name="connsiteX14" fmla="*/ 248267 w 274066"/>
                <a:gd name="connsiteY14" fmla="*/ 40337 h 221234"/>
                <a:gd name="connsiteX15" fmla="*/ 103333 w 274066"/>
                <a:gd name="connsiteY15" fmla="*/ 26241 h 221234"/>
                <a:gd name="connsiteX16" fmla="*/ 114995 w 274066"/>
                <a:gd name="connsiteY16" fmla="*/ 9906 h 221234"/>
                <a:gd name="connsiteX17" fmla="*/ 161656 w 274066"/>
                <a:gd name="connsiteY17" fmla="*/ 9906 h 221234"/>
                <a:gd name="connsiteX18" fmla="*/ 173319 w 274066"/>
                <a:gd name="connsiteY18" fmla="*/ 26241 h 221234"/>
                <a:gd name="connsiteX19" fmla="*/ 173319 w 274066"/>
                <a:gd name="connsiteY19" fmla="*/ 40337 h 221234"/>
                <a:gd name="connsiteX20" fmla="*/ 103333 w 274066"/>
                <a:gd name="connsiteY20" fmla="*/ 40337 h 221234"/>
                <a:gd name="connsiteX21" fmla="*/ 103333 w 274066"/>
                <a:gd name="connsiteY21" fmla="*/ 26241 h 221234"/>
                <a:gd name="connsiteX22" fmla="*/ 266736 w 274066"/>
                <a:gd name="connsiteY22" fmla="*/ 193877 h 221234"/>
                <a:gd name="connsiteX23" fmla="*/ 248267 w 274066"/>
                <a:gd name="connsiteY23" fmla="*/ 212345 h 221234"/>
                <a:gd name="connsiteX24" fmla="*/ 28374 w 274066"/>
                <a:gd name="connsiteY24" fmla="*/ 212345 h 221234"/>
                <a:gd name="connsiteX25" fmla="*/ 9906 w 274066"/>
                <a:gd name="connsiteY25" fmla="*/ 193877 h 221234"/>
                <a:gd name="connsiteX26" fmla="*/ 9906 w 274066"/>
                <a:gd name="connsiteY26" fmla="*/ 68711 h 221234"/>
                <a:gd name="connsiteX27" fmla="*/ 28374 w 274066"/>
                <a:gd name="connsiteY27" fmla="*/ 50243 h 221234"/>
                <a:gd name="connsiteX28" fmla="*/ 248267 w 274066"/>
                <a:gd name="connsiteY28" fmla="*/ 50243 h 221234"/>
                <a:gd name="connsiteX29" fmla="*/ 266736 w 274066"/>
                <a:gd name="connsiteY29" fmla="*/ 68711 h 221234"/>
                <a:gd name="connsiteX30" fmla="*/ 266736 w 274066"/>
                <a:gd name="connsiteY30" fmla="*/ 193877 h 22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4066" h="221234">
                  <a:moveTo>
                    <a:pt x="248267" y="40337"/>
                  </a:moveTo>
                  <a:lnTo>
                    <a:pt x="183225" y="40337"/>
                  </a:lnTo>
                  <a:lnTo>
                    <a:pt x="183225" y="26241"/>
                  </a:lnTo>
                  <a:cubicBezTo>
                    <a:pt x="183225" y="11772"/>
                    <a:pt x="173547" y="0"/>
                    <a:pt x="161656" y="0"/>
                  </a:cubicBezTo>
                  <a:lnTo>
                    <a:pt x="114995" y="0"/>
                  </a:lnTo>
                  <a:cubicBezTo>
                    <a:pt x="103102" y="0"/>
                    <a:pt x="93427" y="11772"/>
                    <a:pt x="93427" y="26241"/>
                  </a:cubicBezTo>
                  <a:lnTo>
                    <a:pt x="93427" y="40337"/>
                  </a:lnTo>
                  <a:lnTo>
                    <a:pt x="28374" y="40337"/>
                  </a:lnTo>
                  <a:cubicBezTo>
                    <a:pt x="12729" y="40337"/>
                    <a:pt x="0" y="53063"/>
                    <a:pt x="0" y="68711"/>
                  </a:cubicBezTo>
                  <a:lnTo>
                    <a:pt x="0" y="193877"/>
                  </a:lnTo>
                  <a:cubicBezTo>
                    <a:pt x="0" y="209522"/>
                    <a:pt x="12726" y="222251"/>
                    <a:pt x="28374" y="222251"/>
                  </a:cubicBezTo>
                  <a:lnTo>
                    <a:pt x="248267" y="222251"/>
                  </a:lnTo>
                  <a:cubicBezTo>
                    <a:pt x="263912" y="222251"/>
                    <a:pt x="276642" y="209525"/>
                    <a:pt x="276642" y="193877"/>
                  </a:cubicBezTo>
                  <a:lnTo>
                    <a:pt x="276642" y="68711"/>
                  </a:lnTo>
                  <a:cubicBezTo>
                    <a:pt x="276642" y="53063"/>
                    <a:pt x="263912" y="40337"/>
                    <a:pt x="248267" y="40337"/>
                  </a:cubicBezTo>
                  <a:close/>
                  <a:moveTo>
                    <a:pt x="103333" y="26241"/>
                  </a:moveTo>
                  <a:cubicBezTo>
                    <a:pt x="103333" y="17385"/>
                    <a:pt x="108672" y="9906"/>
                    <a:pt x="114995" y="9906"/>
                  </a:cubicBezTo>
                  <a:lnTo>
                    <a:pt x="161656" y="9906"/>
                  </a:lnTo>
                  <a:cubicBezTo>
                    <a:pt x="167979" y="9906"/>
                    <a:pt x="173319" y="17385"/>
                    <a:pt x="173319" y="26241"/>
                  </a:cubicBezTo>
                  <a:lnTo>
                    <a:pt x="173319" y="40337"/>
                  </a:lnTo>
                  <a:lnTo>
                    <a:pt x="103333" y="40337"/>
                  </a:lnTo>
                  <a:lnTo>
                    <a:pt x="103333" y="26241"/>
                  </a:lnTo>
                  <a:close/>
                  <a:moveTo>
                    <a:pt x="266736" y="193877"/>
                  </a:moveTo>
                  <a:cubicBezTo>
                    <a:pt x="266736" y="204060"/>
                    <a:pt x="258451" y="212345"/>
                    <a:pt x="248267" y="212345"/>
                  </a:cubicBezTo>
                  <a:lnTo>
                    <a:pt x="28374" y="212345"/>
                  </a:lnTo>
                  <a:cubicBezTo>
                    <a:pt x="18191" y="212345"/>
                    <a:pt x="9906" y="204060"/>
                    <a:pt x="9906" y="193877"/>
                  </a:cubicBezTo>
                  <a:lnTo>
                    <a:pt x="9906" y="68711"/>
                  </a:lnTo>
                  <a:cubicBezTo>
                    <a:pt x="9906" y="58528"/>
                    <a:pt x="18191" y="50243"/>
                    <a:pt x="28374" y="50243"/>
                  </a:cubicBezTo>
                  <a:lnTo>
                    <a:pt x="248267" y="50243"/>
                  </a:lnTo>
                  <a:cubicBezTo>
                    <a:pt x="258451" y="50243"/>
                    <a:pt x="266736" y="58528"/>
                    <a:pt x="266736" y="68711"/>
                  </a:cubicBezTo>
                  <a:lnTo>
                    <a:pt x="266736" y="193877"/>
                  </a:lnTo>
                  <a:close/>
                </a:path>
              </a:pathLst>
            </a:custGeom>
            <a:solidFill>
              <a:schemeClr val="accent1"/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: фигура 15">
              <a:extLst>
                <a:ext uri="{FF2B5EF4-FFF2-40B4-BE49-F238E27FC236}">
                  <a16:creationId xmlns:a16="http://schemas.microsoft.com/office/drawing/2014/main" id="{225FB1F9-3587-4009-966B-D98541B04FAA}"/>
                </a:ext>
              </a:extLst>
            </p:cNvPr>
            <p:cNvSpPr/>
            <p:nvPr/>
          </p:nvSpPr>
          <p:spPr>
            <a:xfrm>
              <a:off x="3113923" y="1866700"/>
              <a:ext cx="6604" cy="49530"/>
            </a:xfrm>
            <a:custGeom>
              <a:avLst/>
              <a:gdLst>
                <a:gd name="connsiteX0" fmla="*/ 4953 w 6604"/>
                <a:gd name="connsiteY0" fmla="*/ 0 h 49530"/>
                <a:gd name="connsiteX1" fmla="*/ 0 w 6604"/>
                <a:gd name="connsiteY1" fmla="*/ 4953 h 49530"/>
                <a:gd name="connsiteX2" fmla="*/ 0 w 6604"/>
                <a:gd name="connsiteY2" fmla="*/ 46921 h 49530"/>
                <a:gd name="connsiteX3" fmla="*/ 4953 w 6604"/>
                <a:gd name="connsiteY3" fmla="*/ 51874 h 49530"/>
                <a:gd name="connsiteX4" fmla="*/ 9906 w 6604"/>
                <a:gd name="connsiteY4" fmla="*/ 46921 h 49530"/>
                <a:gd name="connsiteX5" fmla="*/ 9906 w 6604"/>
                <a:gd name="connsiteY5" fmla="*/ 4953 h 49530"/>
                <a:gd name="connsiteX6" fmla="*/ 4953 w 6604"/>
                <a:gd name="connsiteY6" fmla="*/ 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" h="4953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46921"/>
                  </a:lnTo>
                  <a:cubicBezTo>
                    <a:pt x="0" y="49655"/>
                    <a:pt x="2216" y="51874"/>
                    <a:pt x="4953" y="51874"/>
                  </a:cubicBezTo>
                  <a:cubicBezTo>
                    <a:pt x="7690" y="51874"/>
                    <a:pt x="9906" y="49655"/>
                    <a:pt x="9906" y="46921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:a16="http://schemas.microsoft.com/office/drawing/2014/main" id="{199B07B6-16CF-4817-913F-479B1D36D1CE}"/>
                </a:ext>
              </a:extLst>
            </p:cNvPr>
            <p:cNvSpPr/>
            <p:nvPr/>
          </p:nvSpPr>
          <p:spPr>
            <a:xfrm>
              <a:off x="3148109" y="1850698"/>
              <a:ext cx="9906" cy="66040"/>
            </a:xfrm>
            <a:custGeom>
              <a:avLst/>
              <a:gdLst>
                <a:gd name="connsiteX0" fmla="*/ 4953 w 9906"/>
                <a:gd name="connsiteY0" fmla="*/ 0 h 66040"/>
                <a:gd name="connsiteX1" fmla="*/ 0 w 9906"/>
                <a:gd name="connsiteY1" fmla="*/ 4953 h 66040"/>
                <a:gd name="connsiteX2" fmla="*/ 0 w 9906"/>
                <a:gd name="connsiteY2" fmla="*/ 62926 h 66040"/>
                <a:gd name="connsiteX3" fmla="*/ 4953 w 9906"/>
                <a:gd name="connsiteY3" fmla="*/ 67879 h 66040"/>
                <a:gd name="connsiteX4" fmla="*/ 9906 w 9906"/>
                <a:gd name="connsiteY4" fmla="*/ 62926 h 66040"/>
                <a:gd name="connsiteX5" fmla="*/ 9906 w 9906"/>
                <a:gd name="connsiteY5" fmla="*/ 4953 h 66040"/>
                <a:gd name="connsiteX6" fmla="*/ 4953 w 9906"/>
                <a:gd name="connsiteY6" fmla="*/ 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6604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62926"/>
                  </a:lnTo>
                  <a:cubicBezTo>
                    <a:pt x="0" y="65660"/>
                    <a:pt x="2216" y="67879"/>
                    <a:pt x="4953" y="67879"/>
                  </a:cubicBezTo>
                  <a:cubicBezTo>
                    <a:pt x="7690" y="67879"/>
                    <a:pt x="9906" y="65660"/>
                    <a:pt x="9906" y="62926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:a16="http://schemas.microsoft.com/office/drawing/2014/main" id="{A120C46F-9050-4147-BDA6-498C79E3FFEC}"/>
                </a:ext>
              </a:extLst>
            </p:cNvPr>
            <p:cNvSpPr/>
            <p:nvPr/>
          </p:nvSpPr>
          <p:spPr>
            <a:xfrm>
              <a:off x="3184771" y="1835717"/>
              <a:ext cx="9906" cy="82550"/>
            </a:xfrm>
            <a:custGeom>
              <a:avLst/>
              <a:gdLst>
                <a:gd name="connsiteX0" fmla="*/ 4953 w 9906"/>
                <a:gd name="connsiteY0" fmla="*/ 0 h 82550"/>
                <a:gd name="connsiteX1" fmla="*/ 0 w 9906"/>
                <a:gd name="connsiteY1" fmla="*/ 4953 h 82550"/>
                <a:gd name="connsiteX2" fmla="*/ 0 w 9906"/>
                <a:gd name="connsiteY2" fmla="*/ 77904 h 82550"/>
                <a:gd name="connsiteX3" fmla="*/ 4953 w 9906"/>
                <a:gd name="connsiteY3" fmla="*/ 82857 h 82550"/>
                <a:gd name="connsiteX4" fmla="*/ 9906 w 9906"/>
                <a:gd name="connsiteY4" fmla="*/ 77904 h 82550"/>
                <a:gd name="connsiteX5" fmla="*/ 9906 w 9906"/>
                <a:gd name="connsiteY5" fmla="*/ 4953 h 82550"/>
                <a:gd name="connsiteX6" fmla="*/ 4953 w 9906"/>
                <a:gd name="connsiteY6" fmla="*/ 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8255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77904"/>
                  </a:lnTo>
                  <a:cubicBezTo>
                    <a:pt x="0" y="80638"/>
                    <a:pt x="2219" y="82857"/>
                    <a:pt x="4953" y="82857"/>
                  </a:cubicBezTo>
                  <a:cubicBezTo>
                    <a:pt x="7687" y="82857"/>
                    <a:pt x="9906" y="80638"/>
                    <a:pt x="9906" y="77904"/>
                  </a:cubicBezTo>
                  <a:lnTo>
                    <a:pt x="9906" y="4953"/>
                  </a:lnTo>
                  <a:cubicBezTo>
                    <a:pt x="9906" y="2216"/>
                    <a:pt x="7687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:a16="http://schemas.microsoft.com/office/drawing/2014/main" id="{0E4785D8-3DE1-4469-8A46-74BBC0E487A8}"/>
                </a:ext>
              </a:extLst>
            </p:cNvPr>
            <p:cNvSpPr/>
            <p:nvPr/>
          </p:nvSpPr>
          <p:spPr>
            <a:xfrm>
              <a:off x="3223094" y="1818603"/>
              <a:ext cx="9906" cy="99060"/>
            </a:xfrm>
            <a:custGeom>
              <a:avLst/>
              <a:gdLst>
                <a:gd name="connsiteX0" fmla="*/ 4953 w 9906"/>
                <a:gd name="connsiteY0" fmla="*/ 0 h 99060"/>
                <a:gd name="connsiteX1" fmla="*/ 0 w 9906"/>
                <a:gd name="connsiteY1" fmla="*/ 4953 h 99060"/>
                <a:gd name="connsiteX2" fmla="*/ 0 w 9906"/>
                <a:gd name="connsiteY2" fmla="*/ 95018 h 99060"/>
                <a:gd name="connsiteX3" fmla="*/ 4953 w 9906"/>
                <a:gd name="connsiteY3" fmla="*/ 99971 h 99060"/>
                <a:gd name="connsiteX4" fmla="*/ 9906 w 9906"/>
                <a:gd name="connsiteY4" fmla="*/ 95018 h 99060"/>
                <a:gd name="connsiteX5" fmla="*/ 9906 w 9906"/>
                <a:gd name="connsiteY5" fmla="*/ 4953 h 99060"/>
                <a:gd name="connsiteX6" fmla="*/ 4953 w 9906"/>
                <a:gd name="connsiteY6" fmla="*/ 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9906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95018"/>
                  </a:lnTo>
                  <a:cubicBezTo>
                    <a:pt x="0" y="97752"/>
                    <a:pt x="2219" y="99971"/>
                    <a:pt x="4953" y="99971"/>
                  </a:cubicBezTo>
                  <a:cubicBezTo>
                    <a:pt x="7687" y="99971"/>
                    <a:pt x="9906" y="97752"/>
                    <a:pt x="9906" y="95018"/>
                  </a:cubicBezTo>
                  <a:lnTo>
                    <a:pt x="9906" y="4953"/>
                  </a:lnTo>
                  <a:cubicBezTo>
                    <a:pt x="9906" y="2216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72" name="Группа 71">
            <a:extLst>
              <a:ext uri="{FF2B5EF4-FFF2-40B4-BE49-F238E27FC236}">
                <a16:creationId xmlns:a16="http://schemas.microsoft.com/office/drawing/2014/main" id="{605A8758-749A-40F1-A810-9D87309EEFB9}"/>
              </a:ext>
            </a:extLst>
          </p:cNvPr>
          <p:cNvGrpSpPr/>
          <p:nvPr/>
        </p:nvGrpSpPr>
        <p:grpSpPr>
          <a:xfrm>
            <a:off x="2998688" y="5608589"/>
            <a:ext cx="274066" cy="221234"/>
            <a:chOff x="3036788" y="5608589"/>
            <a:chExt cx="274066" cy="221234"/>
          </a:xfrm>
        </p:grpSpPr>
        <p:sp>
          <p:nvSpPr>
            <p:cNvPr id="27" name="Полилиния: фигура 26">
              <a:extLst>
                <a:ext uri="{FF2B5EF4-FFF2-40B4-BE49-F238E27FC236}">
                  <a16:creationId xmlns:a16="http://schemas.microsoft.com/office/drawing/2014/main" id="{BFF33E10-93DB-4070-BD9C-DC05646A6D23}"/>
                </a:ext>
              </a:extLst>
            </p:cNvPr>
            <p:cNvSpPr/>
            <p:nvPr/>
          </p:nvSpPr>
          <p:spPr>
            <a:xfrm>
              <a:off x="3036788" y="5608589"/>
              <a:ext cx="274066" cy="221234"/>
            </a:xfrm>
            <a:custGeom>
              <a:avLst/>
              <a:gdLst>
                <a:gd name="connsiteX0" fmla="*/ 248267 w 274066"/>
                <a:gd name="connsiteY0" fmla="*/ 40337 h 221234"/>
                <a:gd name="connsiteX1" fmla="*/ 183225 w 274066"/>
                <a:gd name="connsiteY1" fmla="*/ 40337 h 221234"/>
                <a:gd name="connsiteX2" fmla="*/ 183225 w 274066"/>
                <a:gd name="connsiteY2" fmla="*/ 26241 h 221234"/>
                <a:gd name="connsiteX3" fmla="*/ 161656 w 274066"/>
                <a:gd name="connsiteY3" fmla="*/ 0 h 221234"/>
                <a:gd name="connsiteX4" fmla="*/ 114995 w 274066"/>
                <a:gd name="connsiteY4" fmla="*/ 0 h 221234"/>
                <a:gd name="connsiteX5" fmla="*/ 93427 w 274066"/>
                <a:gd name="connsiteY5" fmla="*/ 26241 h 221234"/>
                <a:gd name="connsiteX6" fmla="*/ 93427 w 274066"/>
                <a:gd name="connsiteY6" fmla="*/ 40337 h 221234"/>
                <a:gd name="connsiteX7" fmla="*/ 28374 w 274066"/>
                <a:gd name="connsiteY7" fmla="*/ 40337 h 221234"/>
                <a:gd name="connsiteX8" fmla="*/ 0 w 274066"/>
                <a:gd name="connsiteY8" fmla="*/ 68711 h 221234"/>
                <a:gd name="connsiteX9" fmla="*/ 0 w 274066"/>
                <a:gd name="connsiteY9" fmla="*/ 193877 h 221234"/>
                <a:gd name="connsiteX10" fmla="*/ 28374 w 274066"/>
                <a:gd name="connsiteY10" fmla="*/ 222251 h 221234"/>
                <a:gd name="connsiteX11" fmla="*/ 248267 w 274066"/>
                <a:gd name="connsiteY11" fmla="*/ 222251 h 221234"/>
                <a:gd name="connsiteX12" fmla="*/ 276642 w 274066"/>
                <a:gd name="connsiteY12" fmla="*/ 193877 h 221234"/>
                <a:gd name="connsiteX13" fmla="*/ 276642 w 274066"/>
                <a:gd name="connsiteY13" fmla="*/ 68711 h 221234"/>
                <a:gd name="connsiteX14" fmla="*/ 248267 w 274066"/>
                <a:gd name="connsiteY14" fmla="*/ 40337 h 221234"/>
                <a:gd name="connsiteX15" fmla="*/ 103333 w 274066"/>
                <a:gd name="connsiteY15" fmla="*/ 26241 h 221234"/>
                <a:gd name="connsiteX16" fmla="*/ 114995 w 274066"/>
                <a:gd name="connsiteY16" fmla="*/ 9906 h 221234"/>
                <a:gd name="connsiteX17" fmla="*/ 161656 w 274066"/>
                <a:gd name="connsiteY17" fmla="*/ 9906 h 221234"/>
                <a:gd name="connsiteX18" fmla="*/ 173319 w 274066"/>
                <a:gd name="connsiteY18" fmla="*/ 26241 h 221234"/>
                <a:gd name="connsiteX19" fmla="*/ 173319 w 274066"/>
                <a:gd name="connsiteY19" fmla="*/ 40337 h 221234"/>
                <a:gd name="connsiteX20" fmla="*/ 103333 w 274066"/>
                <a:gd name="connsiteY20" fmla="*/ 40337 h 221234"/>
                <a:gd name="connsiteX21" fmla="*/ 103333 w 274066"/>
                <a:gd name="connsiteY21" fmla="*/ 26241 h 221234"/>
                <a:gd name="connsiteX22" fmla="*/ 266736 w 274066"/>
                <a:gd name="connsiteY22" fmla="*/ 193877 h 221234"/>
                <a:gd name="connsiteX23" fmla="*/ 248267 w 274066"/>
                <a:gd name="connsiteY23" fmla="*/ 212345 h 221234"/>
                <a:gd name="connsiteX24" fmla="*/ 28374 w 274066"/>
                <a:gd name="connsiteY24" fmla="*/ 212345 h 221234"/>
                <a:gd name="connsiteX25" fmla="*/ 9906 w 274066"/>
                <a:gd name="connsiteY25" fmla="*/ 193877 h 221234"/>
                <a:gd name="connsiteX26" fmla="*/ 9906 w 274066"/>
                <a:gd name="connsiteY26" fmla="*/ 68711 h 221234"/>
                <a:gd name="connsiteX27" fmla="*/ 28374 w 274066"/>
                <a:gd name="connsiteY27" fmla="*/ 50243 h 221234"/>
                <a:gd name="connsiteX28" fmla="*/ 248267 w 274066"/>
                <a:gd name="connsiteY28" fmla="*/ 50243 h 221234"/>
                <a:gd name="connsiteX29" fmla="*/ 266736 w 274066"/>
                <a:gd name="connsiteY29" fmla="*/ 68711 h 221234"/>
                <a:gd name="connsiteX30" fmla="*/ 266736 w 274066"/>
                <a:gd name="connsiteY30" fmla="*/ 193877 h 22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4066" h="221234">
                  <a:moveTo>
                    <a:pt x="248267" y="40337"/>
                  </a:moveTo>
                  <a:lnTo>
                    <a:pt x="183225" y="40337"/>
                  </a:lnTo>
                  <a:lnTo>
                    <a:pt x="183225" y="26241"/>
                  </a:lnTo>
                  <a:cubicBezTo>
                    <a:pt x="183225" y="11772"/>
                    <a:pt x="173547" y="0"/>
                    <a:pt x="161656" y="0"/>
                  </a:cubicBezTo>
                  <a:lnTo>
                    <a:pt x="114995" y="0"/>
                  </a:lnTo>
                  <a:cubicBezTo>
                    <a:pt x="103102" y="0"/>
                    <a:pt x="93427" y="11772"/>
                    <a:pt x="93427" y="26241"/>
                  </a:cubicBezTo>
                  <a:lnTo>
                    <a:pt x="93427" y="40337"/>
                  </a:lnTo>
                  <a:lnTo>
                    <a:pt x="28374" y="40337"/>
                  </a:lnTo>
                  <a:cubicBezTo>
                    <a:pt x="12729" y="40337"/>
                    <a:pt x="0" y="53063"/>
                    <a:pt x="0" y="68711"/>
                  </a:cubicBezTo>
                  <a:lnTo>
                    <a:pt x="0" y="193877"/>
                  </a:lnTo>
                  <a:cubicBezTo>
                    <a:pt x="0" y="209522"/>
                    <a:pt x="12726" y="222251"/>
                    <a:pt x="28374" y="222251"/>
                  </a:cubicBezTo>
                  <a:lnTo>
                    <a:pt x="248267" y="222251"/>
                  </a:lnTo>
                  <a:cubicBezTo>
                    <a:pt x="263912" y="222251"/>
                    <a:pt x="276642" y="209525"/>
                    <a:pt x="276642" y="193877"/>
                  </a:cubicBezTo>
                  <a:lnTo>
                    <a:pt x="276642" y="68711"/>
                  </a:lnTo>
                  <a:cubicBezTo>
                    <a:pt x="276642" y="53063"/>
                    <a:pt x="263912" y="40337"/>
                    <a:pt x="248267" y="40337"/>
                  </a:cubicBezTo>
                  <a:close/>
                  <a:moveTo>
                    <a:pt x="103333" y="26241"/>
                  </a:moveTo>
                  <a:cubicBezTo>
                    <a:pt x="103333" y="17385"/>
                    <a:pt x="108672" y="9906"/>
                    <a:pt x="114995" y="9906"/>
                  </a:cubicBezTo>
                  <a:lnTo>
                    <a:pt x="161656" y="9906"/>
                  </a:lnTo>
                  <a:cubicBezTo>
                    <a:pt x="167979" y="9906"/>
                    <a:pt x="173319" y="17385"/>
                    <a:pt x="173319" y="26241"/>
                  </a:cubicBezTo>
                  <a:lnTo>
                    <a:pt x="173319" y="40337"/>
                  </a:lnTo>
                  <a:lnTo>
                    <a:pt x="103333" y="40337"/>
                  </a:lnTo>
                  <a:lnTo>
                    <a:pt x="103333" y="26241"/>
                  </a:lnTo>
                  <a:close/>
                  <a:moveTo>
                    <a:pt x="266736" y="193877"/>
                  </a:moveTo>
                  <a:cubicBezTo>
                    <a:pt x="266736" y="204060"/>
                    <a:pt x="258451" y="212345"/>
                    <a:pt x="248267" y="212345"/>
                  </a:cubicBezTo>
                  <a:lnTo>
                    <a:pt x="28374" y="212345"/>
                  </a:lnTo>
                  <a:cubicBezTo>
                    <a:pt x="18191" y="212345"/>
                    <a:pt x="9906" y="204060"/>
                    <a:pt x="9906" y="193877"/>
                  </a:cubicBezTo>
                  <a:lnTo>
                    <a:pt x="9906" y="68711"/>
                  </a:lnTo>
                  <a:cubicBezTo>
                    <a:pt x="9906" y="58528"/>
                    <a:pt x="18191" y="50243"/>
                    <a:pt x="28374" y="50243"/>
                  </a:cubicBezTo>
                  <a:lnTo>
                    <a:pt x="248267" y="50243"/>
                  </a:lnTo>
                  <a:cubicBezTo>
                    <a:pt x="258451" y="50243"/>
                    <a:pt x="266736" y="58528"/>
                    <a:pt x="266736" y="68711"/>
                  </a:cubicBezTo>
                  <a:lnTo>
                    <a:pt x="266736" y="193877"/>
                  </a:lnTo>
                  <a:close/>
                </a:path>
              </a:pathLst>
            </a:custGeom>
            <a:solidFill>
              <a:schemeClr val="accent1"/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:a16="http://schemas.microsoft.com/office/drawing/2014/main" id="{F12DAECC-C7C6-46D8-9985-DD50E4DF156C}"/>
                </a:ext>
              </a:extLst>
            </p:cNvPr>
            <p:cNvSpPr/>
            <p:nvPr/>
          </p:nvSpPr>
          <p:spPr>
            <a:xfrm>
              <a:off x="3113923" y="5746550"/>
              <a:ext cx="6604" cy="49530"/>
            </a:xfrm>
            <a:custGeom>
              <a:avLst/>
              <a:gdLst>
                <a:gd name="connsiteX0" fmla="*/ 4953 w 6604"/>
                <a:gd name="connsiteY0" fmla="*/ 0 h 49530"/>
                <a:gd name="connsiteX1" fmla="*/ 0 w 6604"/>
                <a:gd name="connsiteY1" fmla="*/ 4953 h 49530"/>
                <a:gd name="connsiteX2" fmla="*/ 0 w 6604"/>
                <a:gd name="connsiteY2" fmla="*/ 46921 h 49530"/>
                <a:gd name="connsiteX3" fmla="*/ 4953 w 6604"/>
                <a:gd name="connsiteY3" fmla="*/ 51874 h 49530"/>
                <a:gd name="connsiteX4" fmla="*/ 9906 w 6604"/>
                <a:gd name="connsiteY4" fmla="*/ 46921 h 49530"/>
                <a:gd name="connsiteX5" fmla="*/ 9906 w 6604"/>
                <a:gd name="connsiteY5" fmla="*/ 4953 h 49530"/>
                <a:gd name="connsiteX6" fmla="*/ 4953 w 6604"/>
                <a:gd name="connsiteY6" fmla="*/ 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" h="4953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46921"/>
                  </a:lnTo>
                  <a:cubicBezTo>
                    <a:pt x="0" y="49655"/>
                    <a:pt x="2216" y="51874"/>
                    <a:pt x="4953" y="51874"/>
                  </a:cubicBezTo>
                  <a:cubicBezTo>
                    <a:pt x="7690" y="51874"/>
                    <a:pt x="9906" y="49655"/>
                    <a:pt x="9906" y="46921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B616FC16-07C2-48DA-ADAC-02164AB4719B}"/>
                </a:ext>
              </a:extLst>
            </p:cNvPr>
            <p:cNvSpPr/>
            <p:nvPr/>
          </p:nvSpPr>
          <p:spPr>
            <a:xfrm>
              <a:off x="3148109" y="5730548"/>
              <a:ext cx="9906" cy="66040"/>
            </a:xfrm>
            <a:custGeom>
              <a:avLst/>
              <a:gdLst>
                <a:gd name="connsiteX0" fmla="*/ 4953 w 9906"/>
                <a:gd name="connsiteY0" fmla="*/ 0 h 66040"/>
                <a:gd name="connsiteX1" fmla="*/ 0 w 9906"/>
                <a:gd name="connsiteY1" fmla="*/ 4953 h 66040"/>
                <a:gd name="connsiteX2" fmla="*/ 0 w 9906"/>
                <a:gd name="connsiteY2" fmla="*/ 62926 h 66040"/>
                <a:gd name="connsiteX3" fmla="*/ 4953 w 9906"/>
                <a:gd name="connsiteY3" fmla="*/ 67879 h 66040"/>
                <a:gd name="connsiteX4" fmla="*/ 9906 w 9906"/>
                <a:gd name="connsiteY4" fmla="*/ 62926 h 66040"/>
                <a:gd name="connsiteX5" fmla="*/ 9906 w 9906"/>
                <a:gd name="connsiteY5" fmla="*/ 4953 h 66040"/>
                <a:gd name="connsiteX6" fmla="*/ 4953 w 9906"/>
                <a:gd name="connsiteY6" fmla="*/ 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6604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62926"/>
                  </a:lnTo>
                  <a:cubicBezTo>
                    <a:pt x="0" y="65660"/>
                    <a:pt x="2216" y="67879"/>
                    <a:pt x="4953" y="67879"/>
                  </a:cubicBezTo>
                  <a:cubicBezTo>
                    <a:pt x="7690" y="67879"/>
                    <a:pt x="9906" y="65660"/>
                    <a:pt x="9906" y="62926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:a16="http://schemas.microsoft.com/office/drawing/2014/main" id="{723AEC98-FACB-494D-8146-43360FD0984D}"/>
                </a:ext>
              </a:extLst>
            </p:cNvPr>
            <p:cNvSpPr/>
            <p:nvPr/>
          </p:nvSpPr>
          <p:spPr>
            <a:xfrm>
              <a:off x="3184771" y="5715567"/>
              <a:ext cx="9906" cy="82550"/>
            </a:xfrm>
            <a:custGeom>
              <a:avLst/>
              <a:gdLst>
                <a:gd name="connsiteX0" fmla="*/ 4953 w 9906"/>
                <a:gd name="connsiteY0" fmla="*/ 0 h 82550"/>
                <a:gd name="connsiteX1" fmla="*/ 0 w 9906"/>
                <a:gd name="connsiteY1" fmla="*/ 4953 h 82550"/>
                <a:gd name="connsiteX2" fmla="*/ 0 w 9906"/>
                <a:gd name="connsiteY2" fmla="*/ 77904 h 82550"/>
                <a:gd name="connsiteX3" fmla="*/ 4953 w 9906"/>
                <a:gd name="connsiteY3" fmla="*/ 82857 h 82550"/>
                <a:gd name="connsiteX4" fmla="*/ 9906 w 9906"/>
                <a:gd name="connsiteY4" fmla="*/ 77904 h 82550"/>
                <a:gd name="connsiteX5" fmla="*/ 9906 w 9906"/>
                <a:gd name="connsiteY5" fmla="*/ 4953 h 82550"/>
                <a:gd name="connsiteX6" fmla="*/ 4953 w 9906"/>
                <a:gd name="connsiteY6" fmla="*/ 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8255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77904"/>
                  </a:lnTo>
                  <a:cubicBezTo>
                    <a:pt x="0" y="80638"/>
                    <a:pt x="2219" y="82857"/>
                    <a:pt x="4953" y="82857"/>
                  </a:cubicBezTo>
                  <a:cubicBezTo>
                    <a:pt x="7687" y="82857"/>
                    <a:pt x="9906" y="80638"/>
                    <a:pt x="9906" y="77904"/>
                  </a:cubicBezTo>
                  <a:lnTo>
                    <a:pt x="9906" y="4953"/>
                  </a:lnTo>
                  <a:cubicBezTo>
                    <a:pt x="9906" y="2216"/>
                    <a:pt x="7687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:a16="http://schemas.microsoft.com/office/drawing/2014/main" id="{75B85D91-0690-40E1-9DD4-8789EF5E0F80}"/>
                </a:ext>
              </a:extLst>
            </p:cNvPr>
            <p:cNvSpPr/>
            <p:nvPr/>
          </p:nvSpPr>
          <p:spPr>
            <a:xfrm>
              <a:off x="3223094" y="5698453"/>
              <a:ext cx="9906" cy="99060"/>
            </a:xfrm>
            <a:custGeom>
              <a:avLst/>
              <a:gdLst>
                <a:gd name="connsiteX0" fmla="*/ 4953 w 9906"/>
                <a:gd name="connsiteY0" fmla="*/ 0 h 99060"/>
                <a:gd name="connsiteX1" fmla="*/ 0 w 9906"/>
                <a:gd name="connsiteY1" fmla="*/ 4953 h 99060"/>
                <a:gd name="connsiteX2" fmla="*/ 0 w 9906"/>
                <a:gd name="connsiteY2" fmla="*/ 95018 h 99060"/>
                <a:gd name="connsiteX3" fmla="*/ 4953 w 9906"/>
                <a:gd name="connsiteY3" fmla="*/ 99971 h 99060"/>
                <a:gd name="connsiteX4" fmla="*/ 9906 w 9906"/>
                <a:gd name="connsiteY4" fmla="*/ 95018 h 99060"/>
                <a:gd name="connsiteX5" fmla="*/ 9906 w 9906"/>
                <a:gd name="connsiteY5" fmla="*/ 4953 h 99060"/>
                <a:gd name="connsiteX6" fmla="*/ 4953 w 9906"/>
                <a:gd name="connsiteY6" fmla="*/ 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9906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95018"/>
                  </a:lnTo>
                  <a:cubicBezTo>
                    <a:pt x="0" y="97752"/>
                    <a:pt x="2219" y="99971"/>
                    <a:pt x="4953" y="99971"/>
                  </a:cubicBezTo>
                  <a:cubicBezTo>
                    <a:pt x="7687" y="99971"/>
                    <a:pt x="9906" y="97752"/>
                    <a:pt x="9906" y="95018"/>
                  </a:cubicBezTo>
                  <a:lnTo>
                    <a:pt x="9906" y="4953"/>
                  </a:lnTo>
                  <a:cubicBezTo>
                    <a:pt x="9906" y="2216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73" name="Группа 72">
            <a:extLst>
              <a:ext uri="{FF2B5EF4-FFF2-40B4-BE49-F238E27FC236}">
                <a16:creationId xmlns:a16="http://schemas.microsoft.com/office/drawing/2014/main" id="{28D91F62-4CB4-4A31-A0BB-16C9D3056DF6}"/>
              </a:ext>
            </a:extLst>
          </p:cNvPr>
          <p:cNvGrpSpPr/>
          <p:nvPr/>
        </p:nvGrpSpPr>
        <p:grpSpPr>
          <a:xfrm>
            <a:off x="2998688" y="3665489"/>
            <a:ext cx="274066" cy="221234"/>
            <a:chOff x="3036788" y="3665489"/>
            <a:chExt cx="274066" cy="221234"/>
          </a:xfrm>
        </p:grpSpPr>
        <p:sp>
          <p:nvSpPr>
            <p:cNvPr id="44" name="Полилиния: фигура 43">
              <a:extLst>
                <a:ext uri="{FF2B5EF4-FFF2-40B4-BE49-F238E27FC236}">
                  <a16:creationId xmlns:a16="http://schemas.microsoft.com/office/drawing/2014/main" id="{A954D311-874B-4B64-9D20-4341AAEED0F2}"/>
                </a:ext>
              </a:extLst>
            </p:cNvPr>
            <p:cNvSpPr/>
            <p:nvPr/>
          </p:nvSpPr>
          <p:spPr>
            <a:xfrm>
              <a:off x="3036788" y="3665489"/>
              <a:ext cx="274066" cy="221234"/>
            </a:xfrm>
            <a:custGeom>
              <a:avLst/>
              <a:gdLst>
                <a:gd name="connsiteX0" fmla="*/ 248267 w 274066"/>
                <a:gd name="connsiteY0" fmla="*/ 40337 h 221234"/>
                <a:gd name="connsiteX1" fmla="*/ 183225 w 274066"/>
                <a:gd name="connsiteY1" fmla="*/ 40337 h 221234"/>
                <a:gd name="connsiteX2" fmla="*/ 183225 w 274066"/>
                <a:gd name="connsiteY2" fmla="*/ 26241 h 221234"/>
                <a:gd name="connsiteX3" fmla="*/ 161656 w 274066"/>
                <a:gd name="connsiteY3" fmla="*/ 0 h 221234"/>
                <a:gd name="connsiteX4" fmla="*/ 114995 w 274066"/>
                <a:gd name="connsiteY4" fmla="*/ 0 h 221234"/>
                <a:gd name="connsiteX5" fmla="*/ 93427 w 274066"/>
                <a:gd name="connsiteY5" fmla="*/ 26241 h 221234"/>
                <a:gd name="connsiteX6" fmla="*/ 93427 w 274066"/>
                <a:gd name="connsiteY6" fmla="*/ 40337 h 221234"/>
                <a:gd name="connsiteX7" fmla="*/ 28374 w 274066"/>
                <a:gd name="connsiteY7" fmla="*/ 40337 h 221234"/>
                <a:gd name="connsiteX8" fmla="*/ 0 w 274066"/>
                <a:gd name="connsiteY8" fmla="*/ 68711 h 221234"/>
                <a:gd name="connsiteX9" fmla="*/ 0 w 274066"/>
                <a:gd name="connsiteY9" fmla="*/ 193877 h 221234"/>
                <a:gd name="connsiteX10" fmla="*/ 28374 w 274066"/>
                <a:gd name="connsiteY10" fmla="*/ 222251 h 221234"/>
                <a:gd name="connsiteX11" fmla="*/ 248267 w 274066"/>
                <a:gd name="connsiteY11" fmla="*/ 222251 h 221234"/>
                <a:gd name="connsiteX12" fmla="*/ 276642 w 274066"/>
                <a:gd name="connsiteY12" fmla="*/ 193877 h 221234"/>
                <a:gd name="connsiteX13" fmla="*/ 276642 w 274066"/>
                <a:gd name="connsiteY13" fmla="*/ 68711 h 221234"/>
                <a:gd name="connsiteX14" fmla="*/ 248267 w 274066"/>
                <a:gd name="connsiteY14" fmla="*/ 40337 h 221234"/>
                <a:gd name="connsiteX15" fmla="*/ 103333 w 274066"/>
                <a:gd name="connsiteY15" fmla="*/ 26241 h 221234"/>
                <a:gd name="connsiteX16" fmla="*/ 114995 w 274066"/>
                <a:gd name="connsiteY16" fmla="*/ 9906 h 221234"/>
                <a:gd name="connsiteX17" fmla="*/ 161656 w 274066"/>
                <a:gd name="connsiteY17" fmla="*/ 9906 h 221234"/>
                <a:gd name="connsiteX18" fmla="*/ 173319 w 274066"/>
                <a:gd name="connsiteY18" fmla="*/ 26241 h 221234"/>
                <a:gd name="connsiteX19" fmla="*/ 173319 w 274066"/>
                <a:gd name="connsiteY19" fmla="*/ 40337 h 221234"/>
                <a:gd name="connsiteX20" fmla="*/ 103333 w 274066"/>
                <a:gd name="connsiteY20" fmla="*/ 40337 h 221234"/>
                <a:gd name="connsiteX21" fmla="*/ 103333 w 274066"/>
                <a:gd name="connsiteY21" fmla="*/ 26241 h 221234"/>
                <a:gd name="connsiteX22" fmla="*/ 266736 w 274066"/>
                <a:gd name="connsiteY22" fmla="*/ 193877 h 221234"/>
                <a:gd name="connsiteX23" fmla="*/ 248267 w 274066"/>
                <a:gd name="connsiteY23" fmla="*/ 212345 h 221234"/>
                <a:gd name="connsiteX24" fmla="*/ 28374 w 274066"/>
                <a:gd name="connsiteY24" fmla="*/ 212345 h 221234"/>
                <a:gd name="connsiteX25" fmla="*/ 9906 w 274066"/>
                <a:gd name="connsiteY25" fmla="*/ 193877 h 221234"/>
                <a:gd name="connsiteX26" fmla="*/ 9906 w 274066"/>
                <a:gd name="connsiteY26" fmla="*/ 68711 h 221234"/>
                <a:gd name="connsiteX27" fmla="*/ 28374 w 274066"/>
                <a:gd name="connsiteY27" fmla="*/ 50243 h 221234"/>
                <a:gd name="connsiteX28" fmla="*/ 248267 w 274066"/>
                <a:gd name="connsiteY28" fmla="*/ 50243 h 221234"/>
                <a:gd name="connsiteX29" fmla="*/ 266736 w 274066"/>
                <a:gd name="connsiteY29" fmla="*/ 68711 h 221234"/>
                <a:gd name="connsiteX30" fmla="*/ 266736 w 274066"/>
                <a:gd name="connsiteY30" fmla="*/ 193877 h 22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4066" h="221234">
                  <a:moveTo>
                    <a:pt x="248267" y="40337"/>
                  </a:moveTo>
                  <a:lnTo>
                    <a:pt x="183225" y="40337"/>
                  </a:lnTo>
                  <a:lnTo>
                    <a:pt x="183225" y="26241"/>
                  </a:lnTo>
                  <a:cubicBezTo>
                    <a:pt x="183225" y="11772"/>
                    <a:pt x="173547" y="0"/>
                    <a:pt x="161656" y="0"/>
                  </a:cubicBezTo>
                  <a:lnTo>
                    <a:pt x="114995" y="0"/>
                  </a:lnTo>
                  <a:cubicBezTo>
                    <a:pt x="103102" y="0"/>
                    <a:pt x="93427" y="11772"/>
                    <a:pt x="93427" y="26241"/>
                  </a:cubicBezTo>
                  <a:lnTo>
                    <a:pt x="93427" y="40337"/>
                  </a:lnTo>
                  <a:lnTo>
                    <a:pt x="28374" y="40337"/>
                  </a:lnTo>
                  <a:cubicBezTo>
                    <a:pt x="12729" y="40337"/>
                    <a:pt x="0" y="53063"/>
                    <a:pt x="0" y="68711"/>
                  </a:cubicBezTo>
                  <a:lnTo>
                    <a:pt x="0" y="193877"/>
                  </a:lnTo>
                  <a:cubicBezTo>
                    <a:pt x="0" y="209522"/>
                    <a:pt x="12726" y="222251"/>
                    <a:pt x="28374" y="222251"/>
                  </a:cubicBezTo>
                  <a:lnTo>
                    <a:pt x="248267" y="222251"/>
                  </a:lnTo>
                  <a:cubicBezTo>
                    <a:pt x="263912" y="222251"/>
                    <a:pt x="276642" y="209525"/>
                    <a:pt x="276642" y="193877"/>
                  </a:cubicBezTo>
                  <a:lnTo>
                    <a:pt x="276642" y="68711"/>
                  </a:lnTo>
                  <a:cubicBezTo>
                    <a:pt x="276642" y="53063"/>
                    <a:pt x="263912" y="40337"/>
                    <a:pt x="248267" y="40337"/>
                  </a:cubicBezTo>
                  <a:close/>
                  <a:moveTo>
                    <a:pt x="103333" y="26241"/>
                  </a:moveTo>
                  <a:cubicBezTo>
                    <a:pt x="103333" y="17385"/>
                    <a:pt x="108672" y="9906"/>
                    <a:pt x="114995" y="9906"/>
                  </a:cubicBezTo>
                  <a:lnTo>
                    <a:pt x="161656" y="9906"/>
                  </a:lnTo>
                  <a:cubicBezTo>
                    <a:pt x="167979" y="9906"/>
                    <a:pt x="173319" y="17385"/>
                    <a:pt x="173319" y="26241"/>
                  </a:cubicBezTo>
                  <a:lnTo>
                    <a:pt x="173319" y="40337"/>
                  </a:lnTo>
                  <a:lnTo>
                    <a:pt x="103333" y="40337"/>
                  </a:lnTo>
                  <a:lnTo>
                    <a:pt x="103333" y="26241"/>
                  </a:lnTo>
                  <a:close/>
                  <a:moveTo>
                    <a:pt x="266736" y="193877"/>
                  </a:moveTo>
                  <a:cubicBezTo>
                    <a:pt x="266736" y="204060"/>
                    <a:pt x="258451" y="212345"/>
                    <a:pt x="248267" y="212345"/>
                  </a:cubicBezTo>
                  <a:lnTo>
                    <a:pt x="28374" y="212345"/>
                  </a:lnTo>
                  <a:cubicBezTo>
                    <a:pt x="18191" y="212345"/>
                    <a:pt x="9906" y="204060"/>
                    <a:pt x="9906" y="193877"/>
                  </a:cubicBezTo>
                  <a:lnTo>
                    <a:pt x="9906" y="68711"/>
                  </a:lnTo>
                  <a:cubicBezTo>
                    <a:pt x="9906" y="58528"/>
                    <a:pt x="18191" y="50243"/>
                    <a:pt x="28374" y="50243"/>
                  </a:cubicBezTo>
                  <a:lnTo>
                    <a:pt x="248267" y="50243"/>
                  </a:lnTo>
                  <a:cubicBezTo>
                    <a:pt x="258451" y="50243"/>
                    <a:pt x="266736" y="58528"/>
                    <a:pt x="266736" y="68711"/>
                  </a:cubicBezTo>
                  <a:lnTo>
                    <a:pt x="266736" y="193877"/>
                  </a:lnTo>
                  <a:close/>
                </a:path>
              </a:pathLst>
            </a:custGeom>
            <a:solidFill>
              <a:schemeClr val="accent1"/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:a16="http://schemas.microsoft.com/office/drawing/2014/main" id="{F847D099-9C68-40B6-99FC-8C978B20BA08}"/>
                </a:ext>
              </a:extLst>
            </p:cNvPr>
            <p:cNvSpPr/>
            <p:nvPr/>
          </p:nvSpPr>
          <p:spPr>
            <a:xfrm>
              <a:off x="3113923" y="3803450"/>
              <a:ext cx="6604" cy="49530"/>
            </a:xfrm>
            <a:custGeom>
              <a:avLst/>
              <a:gdLst>
                <a:gd name="connsiteX0" fmla="*/ 4953 w 6604"/>
                <a:gd name="connsiteY0" fmla="*/ 0 h 49530"/>
                <a:gd name="connsiteX1" fmla="*/ 0 w 6604"/>
                <a:gd name="connsiteY1" fmla="*/ 4953 h 49530"/>
                <a:gd name="connsiteX2" fmla="*/ 0 w 6604"/>
                <a:gd name="connsiteY2" fmla="*/ 46921 h 49530"/>
                <a:gd name="connsiteX3" fmla="*/ 4953 w 6604"/>
                <a:gd name="connsiteY3" fmla="*/ 51874 h 49530"/>
                <a:gd name="connsiteX4" fmla="*/ 9906 w 6604"/>
                <a:gd name="connsiteY4" fmla="*/ 46921 h 49530"/>
                <a:gd name="connsiteX5" fmla="*/ 9906 w 6604"/>
                <a:gd name="connsiteY5" fmla="*/ 4953 h 49530"/>
                <a:gd name="connsiteX6" fmla="*/ 4953 w 6604"/>
                <a:gd name="connsiteY6" fmla="*/ 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" h="4953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46921"/>
                  </a:lnTo>
                  <a:cubicBezTo>
                    <a:pt x="0" y="49655"/>
                    <a:pt x="2216" y="51874"/>
                    <a:pt x="4953" y="51874"/>
                  </a:cubicBezTo>
                  <a:cubicBezTo>
                    <a:pt x="7690" y="51874"/>
                    <a:pt x="9906" y="49655"/>
                    <a:pt x="9906" y="46921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:a16="http://schemas.microsoft.com/office/drawing/2014/main" id="{611DC07C-4A66-498F-8E2F-1154478C8192}"/>
                </a:ext>
              </a:extLst>
            </p:cNvPr>
            <p:cNvSpPr/>
            <p:nvPr/>
          </p:nvSpPr>
          <p:spPr>
            <a:xfrm>
              <a:off x="3148109" y="3787448"/>
              <a:ext cx="9906" cy="66040"/>
            </a:xfrm>
            <a:custGeom>
              <a:avLst/>
              <a:gdLst>
                <a:gd name="connsiteX0" fmla="*/ 4953 w 9906"/>
                <a:gd name="connsiteY0" fmla="*/ 0 h 66040"/>
                <a:gd name="connsiteX1" fmla="*/ 0 w 9906"/>
                <a:gd name="connsiteY1" fmla="*/ 4953 h 66040"/>
                <a:gd name="connsiteX2" fmla="*/ 0 w 9906"/>
                <a:gd name="connsiteY2" fmla="*/ 62926 h 66040"/>
                <a:gd name="connsiteX3" fmla="*/ 4953 w 9906"/>
                <a:gd name="connsiteY3" fmla="*/ 67879 h 66040"/>
                <a:gd name="connsiteX4" fmla="*/ 9906 w 9906"/>
                <a:gd name="connsiteY4" fmla="*/ 62926 h 66040"/>
                <a:gd name="connsiteX5" fmla="*/ 9906 w 9906"/>
                <a:gd name="connsiteY5" fmla="*/ 4953 h 66040"/>
                <a:gd name="connsiteX6" fmla="*/ 4953 w 9906"/>
                <a:gd name="connsiteY6" fmla="*/ 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6604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62926"/>
                  </a:lnTo>
                  <a:cubicBezTo>
                    <a:pt x="0" y="65660"/>
                    <a:pt x="2216" y="67879"/>
                    <a:pt x="4953" y="67879"/>
                  </a:cubicBezTo>
                  <a:cubicBezTo>
                    <a:pt x="7690" y="67879"/>
                    <a:pt x="9906" y="65660"/>
                    <a:pt x="9906" y="62926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:a16="http://schemas.microsoft.com/office/drawing/2014/main" id="{0AF4D182-D329-4A48-894E-C58743E3268C}"/>
                </a:ext>
              </a:extLst>
            </p:cNvPr>
            <p:cNvSpPr/>
            <p:nvPr/>
          </p:nvSpPr>
          <p:spPr>
            <a:xfrm>
              <a:off x="3184771" y="3772467"/>
              <a:ext cx="9906" cy="82550"/>
            </a:xfrm>
            <a:custGeom>
              <a:avLst/>
              <a:gdLst>
                <a:gd name="connsiteX0" fmla="*/ 4953 w 9906"/>
                <a:gd name="connsiteY0" fmla="*/ 0 h 82550"/>
                <a:gd name="connsiteX1" fmla="*/ 0 w 9906"/>
                <a:gd name="connsiteY1" fmla="*/ 4953 h 82550"/>
                <a:gd name="connsiteX2" fmla="*/ 0 w 9906"/>
                <a:gd name="connsiteY2" fmla="*/ 77904 h 82550"/>
                <a:gd name="connsiteX3" fmla="*/ 4953 w 9906"/>
                <a:gd name="connsiteY3" fmla="*/ 82857 h 82550"/>
                <a:gd name="connsiteX4" fmla="*/ 9906 w 9906"/>
                <a:gd name="connsiteY4" fmla="*/ 77904 h 82550"/>
                <a:gd name="connsiteX5" fmla="*/ 9906 w 9906"/>
                <a:gd name="connsiteY5" fmla="*/ 4953 h 82550"/>
                <a:gd name="connsiteX6" fmla="*/ 4953 w 9906"/>
                <a:gd name="connsiteY6" fmla="*/ 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8255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77904"/>
                  </a:lnTo>
                  <a:cubicBezTo>
                    <a:pt x="0" y="80638"/>
                    <a:pt x="2219" y="82857"/>
                    <a:pt x="4953" y="82857"/>
                  </a:cubicBezTo>
                  <a:cubicBezTo>
                    <a:pt x="7687" y="82857"/>
                    <a:pt x="9906" y="80638"/>
                    <a:pt x="9906" y="77904"/>
                  </a:cubicBezTo>
                  <a:lnTo>
                    <a:pt x="9906" y="4953"/>
                  </a:lnTo>
                  <a:cubicBezTo>
                    <a:pt x="9906" y="2216"/>
                    <a:pt x="7687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:a16="http://schemas.microsoft.com/office/drawing/2014/main" id="{DA762553-2D9A-4755-AF90-C8CD0DCFDA6F}"/>
                </a:ext>
              </a:extLst>
            </p:cNvPr>
            <p:cNvSpPr/>
            <p:nvPr/>
          </p:nvSpPr>
          <p:spPr>
            <a:xfrm>
              <a:off x="3223094" y="3755353"/>
              <a:ext cx="9906" cy="99060"/>
            </a:xfrm>
            <a:custGeom>
              <a:avLst/>
              <a:gdLst>
                <a:gd name="connsiteX0" fmla="*/ 4953 w 9906"/>
                <a:gd name="connsiteY0" fmla="*/ 0 h 99060"/>
                <a:gd name="connsiteX1" fmla="*/ 0 w 9906"/>
                <a:gd name="connsiteY1" fmla="*/ 4953 h 99060"/>
                <a:gd name="connsiteX2" fmla="*/ 0 w 9906"/>
                <a:gd name="connsiteY2" fmla="*/ 95018 h 99060"/>
                <a:gd name="connsiteX3" fmla="*/ 4953 w 9906"/>
                <a:gd name="connsiteY3" fmla="*/ 99971 h 99060"/>
                <a:gd name="connsiteX4" fmla="*/ 9906 w 9906"/>
                <a:gd name="connsiteY4" fmla="*/ 95018 h 99060"/>
                <a:gd name="connsiteX5" fmla="*/ 9906 w 9906"/>
                <a:gd name="connsiteY5" fmla="*/ 4953 h 99060"/>
                <a:gd name="connsiteX6" fmla="*/ 4953 w 9906"/>
                <a:gd name="connsiteY6" fmla="*/ 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9906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95018"/>
                  </a:lnTo>
                  <a:cubicBezTo>
                    <a:pt x="0" y="97752"/>
                    <a:pt x="2219" y="99971"/>
                    <a:pt x="4953" y="99971"/>
                  </a:cubicBezTo>
                  <a:cubicBezTo>
                    <a:pt x="7687" y="99971"/>
                    <a:pt x="9906" y="97752"/>
                    <a:pt x="9906" y="95018"/>
                  </a:cubicBezTo>
                  <a:lnTo>
                    <a:pt x="9906" y="4953"/>
                  </a:lnTo>
                  <a:cubicBezTo>
                    <a:pt x="9906" y="2216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68" name="Группа 67">
            <a:extLst>
              <a:ext uri="{FF2B5EF4-FFF2-40B4-BE49-F238E27FC236}">
                <a16:creationId xmlns:a16="http://schemas.microsoft.com/office/drawing/2014/main" id="{EDCA834B-5BE4-44E7-A6A7-8DF965C8C2AD}"/>
              </a:ext>
            </a:extLst>
          </p:cNvPr>
          <p:cNvGrpSpPr/>
          <p:nvPr/>
        </p:nvGrpSpPr>
        <p:grpSpPr>
          <a:xfrm>
            <a:off x="7164288" y="1728739"/>
            <a:ext cx="274066" cy="221234"/>
            <a:chOff x="7202388" y="1728739"/>
            <a:chExt cx="274066" cy="221234"/>
          </a:xfrm>
        </p:grpSpPr>
        <p:sp>
          <p:nvSpPr>
            <p:cNvPr id="50" name="Полилиния: фигура 49">
              <a:extLst>
                <a:ext uri="{FF2B5EF4-FFF2-40B4-BE49-F238E27FC236}">
                  <a16:creationId xmlns:a16="http://schemas.microsoft.com/office/drawing/2014/main" id="{63C93693-95E8-43F3-A1AB-1BA70772C7EC}"/>
                </a:ext>
              </a:extLst>
            </p:cNvPr>
            <p:cNvSpPr/>
            <p:nvPr/>
          </p:nvSpPr>
          <p:spPr>
            <a:xfrm>
              <a:off x="7202388" y="1728739"/>
              <a:ext cx="274066" cy="221234"/>
            </a:xfrm>
            <a:custGeom>
              <a:avLst/>
              <a:gdLst>
                <a:gd name="connsiteX0" fmla="*/ 248267 w 274066"/>
                <a:gd name="connsiteY0" fmla="*/ 40337 h 221234"/>
                <a:gd name="connsiteX1" fmla="*/ 183225 w 274066"/>
                <a:gd name="connsiteY1" fmla="*/ 40337 h 221234"/>
                <a:gd name="connsiteX2" fmla="*/ 183225 w 274066"/>
                <a:gd name="connsiteY2" fmla="*/ 26241 h 221234"/>
                <a:gd name="connsiteX3" fmla="*/ 161656 w 274066"/>
                <a:gd name="connsiteY3" fmla="*/ 0 h 221234"/>
                <a:gd name="connsiteX4" fmla="*/ 114995 w 274066"/>
                <a:gd name="connsiteY4" fmla="*/ 0 h 221234"/>
                <a:gd name="connsiteX5" fmla="*/ 93427 w 274066"/>
                <a:gd name="connsiteY5" fmla="*/ 26241 h 221234"/>
                <a:gd name="connsiteX6" fmla="*/ 93427 w 274066"/>
                <a:gd name="connsiteY6" fmla="*/ 40337 h 221234"/>
                <a:gd name="connsiteX7" fmla="*/ 28374 w 274066"/>
                <a:gd name="connsiteY7" fmla="*/ 40337 h 221234"/>
                <a:gd name="connsiteX8" fmla="*/ 0 w 274066"/>
                <a:gd name="connsiteY8" fmla="*/ 68711 h 221234"/>
                <a:gd name="connsiteX9" fmla="*/ 0 w 274066"/>
                <a:gd name="connsiteY9" fmla="*/ 193877 h 221234"/>
                <a:gd name="connsiteX10" fmla="*/ 28374 w 274066"/>
                <a:gd name="connsiteY10" fmla="*/ 222251 h 221234"/>
                <a:gd name="connsiteX11" fmla="*/ 248267 w 274066"/>
                <a:gd name="connsiteY11" fmla="*/ 222251 h 221234"/>
                <a:gd name="connsiteX12" fmla="*/ 276642 w 274066"/>
                <a:gd name="connsiteY12" fmla="*/ 193877 h 221234"/>
                <a:gd name="connsiteX13" fmla="*/ 276642 w 274066"/>
                <a:gd name="connsiteY13" fmla="*/ 68711 h 221234"/>
                <a:gd name="connsiteX14" fmla="*/ 248267 w 274066"/>
                <a:gd name="connsiteY14" fmla="*/ 40337 h 221234"/>
                <a:gd name="connsiteX15" fmla="*/ 103333 w 274066"/>
                <a:gd name="connsiteY15" fmla="*/ 26241 h 221234"/>
                <a:gd name="connsiteX16" fmla="*/ 114995 w 274066"/>
                <a:gd name="connsiteY16" fmla="*/ 9906 h 221234"/>
                <a:gd name="connsiteX17" fmla="*/ 161656 w 274066"/>
                <a:gd name="connsiteY17" fmla="*/ 9906 h 221234"/>
                <a:gd name="connsiteX18" fmla="*/ 173319 w 274066"/>
                <a:gd name="connsiteY18" fmla="*/ 26241 h 221234"/>
                <a:gd name="connsiteX19" fmla="*/ 173319 w 274066"/>
                <a:gd name="connsiteY19" fmla="*/ 40337 h 221234"/>
                <a:gd name="connsiteX20" fmla="*/ 103333 w 274066"/>
                <a:gd name="connsiteY20" fmla="*/ 40337 h 221234"/>
                <a:gd name="connsiteX21" fmla="*/ 103333 w 274066"/>
                <a:gd name="connsiteY21" fmla="*/ 26241 h 221234"/>
                <a:gd name="connsiteX22" fmla="*/ 266736 w 274066"/>
                <a:gd name="connsiteY22" fmla="*/ 193877 h 221234"/>
                <a:gd name="connsiteX23" fmla="*/ 248267 w 274066"/>
                <a:gd name="connsiteY23" fmla="*/ 212345 h 221234"/>
                <a:gd name="connsiteX24" fmla="*/ 28374 w 274066"/>
                <a:gd name="connsiteY24" fmla="*/ 212345 h 221234"/>
                <a:gd name="connsiteX25" fmla="*/ 9906 w 274066"/>
                <a:gd name="connsiteY25" fmla="*/ 193877 h 221234"/>
                <a:gd name="connsiteX26" fmla="*/ 9906 w 274066"/>
                <a:gd name="connsiteY26" fmla="*/ 68711 h 221234"/>
                <a:gd name="connsiteX27" fmla="*/ 28374 w 274066"/>
                <a:gd name="connsiteY27" fmla="*/ 50243 h 221234"/>
                <a:gd name="connsiteX28" fmla="*/ 248267 w 274066"/>
                <a:gd name="connsiteY28" fmla="*/ 50243 h 221234"/>
                <a:gd name="connsiteX29" fmla="*/ 266736 w 274066"/>
                <a:gd name="connsiteY29" fmla="*/ 68711 h 221234"/>
                <a:gd name="connsiteX30" fmla="*/ 266736 w 274066"/>
                <a:gd name="connsiteY30" fmla="*/ 193877 h 22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4066" h="221234">
                  <a:moveTo>
                    <a:pt x="248267" y="40337"/>
                  </a:moveTo>
                  <a:lnTo>
                    <a:pt x="183225" y="40337"/>
                  </a:lnTo>
                  <a:lnTo>
                    <a:pt x="183225" y="26241"/>
                  </a:lnTo>
                  <a:cubicBezTo>
                    <a:pt x="183225" y="11772"/>
                    <a:pt x="173547" y="0"/>
                    <a:pt x="161656" y="0"/>
                  </a:cubicBezTo>
                  <a:lnTo>
                    <a:pt x="114995" y="0"/>
                  </a:lnTo>
                  <a:cubicBezTo>
                    <a:pt x="103102" y="0"/>
                    <a:pt x="93427" y="11772"/>
                    <a:pt x="93427" y="26241"/>
                  </a:cubicBezTo>
                  <a:lnTo>
                    <a:pt x="93427" y="40337"/>
                  </a:lnTo>
                  <a:lnTo>
                    <a:pt x="28374" y="40337"/>
                  </a:lnTo>
                  <a:cubicBezTo>
                    <a:pt x="12729" y="40337"/>
                    <a:pt x="0" y="53063"/>
                    <a:pt x="0" y="68711"/>
                  </a:cubicBezTo>
                  <a:lnTo>
                    <a:pt x="0" y="193877"/>
                  </a:lnTo>
                  <a:cubicBezTo>
                    <a:pt x="0" y="209522"/>
                    <a:pt x="12726" y="222251"/>
                    <a:pt x="28374" y="222251"/>
                  </a:cubicBezTo>
                  <a:lnTo>
                    <a:pt x="248267" y="222251"/>
                  </a:lnTo>
                  <a:cubicBezTo>
                    <a:pt x="263912" y="222251"/>
                    <a:pt x="276642" y="209525"/>
                    <a:pt x="276642" y="193877"/>
                  </a:cubicBezTo>
                  <a:lnTo>
                    <a:pt x="276642" y="68711"/>
                  </a:lnTo>
                  <a:cubicBezTo>
                    <a:pt x="276642" y="53063"/>
                    <a:pt x="263912" y="40337"/>
                    <a:pt x="248267" y="40337"/>
                  </a:cubicBezTo>
                  <a:close/>
                  <a:moveTo>
                    <a:pt x="103333" y="26241"/>
                  </a:moveTo>
                  <a:cubicBezTo>
                    <a:pt x="103333" y="17385"/>
                    <a:pt x="108672" y="9906"/>
                    <a:pt x="114995" y="9906"/>
                  </a:cubicBezTo>
                  <a:lnTo>
                    <a:pt x="161656" y="9906"/>
                  </a:lnTo>
                  <a:cubicBezTo>
                    <a:pt x="167979" y="9906"/>
                    <a:pt x="173319" y="17385"/>
                    <a:pt x="173319" y="26241"/>
                  </a:cubicBezTo>
                  <a:lnTo>
                    <a:pt x="173319" y="40337"/>
                  </a:lnTo>
                  <a:lnTo>
                    <a:pt x="103333" y="40337"/>
                  </a:lnTo>
                  <a:lnTo>
                    <a:pt x="103333" y="26241"/>
                  </a:lnTo>
                  <a:close/>
                  <a:moveTo>
                    <a:pt x="266736" y="193877"/>
                  </a:moveTo>
                  <a:cubicBezTo>
                    <a:pt x="266736" y="204060"/>
                    <a:pt x="258451" y="212345"/>
                    <a:pt x="248267" y="212345"/>
                  </a:cubicBezTo>
                  <a:lnTo>
                    <a:pt x="28374" y="212345"/>
                  </a:lnTo>
                  <a:cubicBezTo>
                    <a:pt x="18191" y="212345"/>
                    <a:pt x="9906" y="204060"/>
                    <a:pt x="9906" y="193877"/>
                  </a:cubicBezTo>
                  <a:lnTo>
                    <a:pt x="9906" y="68711"/>
                  </a:lnTo>
                  <a:cubicBezTo>
                    <a:pt x="9906" y="58528"/>
                    <a:pt x="18191" y="50243"/>
                    <a:pt x="28374" y="50243"/>
                  </a:cubicBezTo>
                  <a:lnTo>
                    <a:pt x="248267" y="50243"/>
                  </a:lnTo>
                  <a:cubicBezTo>
                    <a:pt x="258451" y="50243"/>
                    <a:pt x="266736" y="58528"/>
                    <a:pt x="266736" y="68711"/>
                  </a:cubicBezTo>
                  <a:lnTo>
                    <a:pt x="266736" y="193877"/>
                  </a:lnTo>
                  <a:close/>
                </a:path>
              </a:pathLst>
            </a:custGeom>
            <a:solidFill>
              <a:schemeClr val="accent1"/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:a16="http://schemas.microsoft.com/office/drawing/2014/main" id="{E8124DD7-BA57-404D-A521-3D98AE7682CE}"/>
                </a:ext>
              </a:extLst>
            </p:cNvPr>
            <p:cNvSpPr/>
            <p:nvPr/>
          </p:nvSpPr>
          <p:spPr>
            <a:xfrm>
              <a:off x="7279523" y="1866700"/>
              <a:ext cx="6604" cy="49530"/>
            </a:xfrm>
            <a:custGeom>
              <a:avLst/>
              <a:gdLst>
                <a:gd name="connsiteX0" fmla="*/ 4953 w 6604"/>
                <a:gd name="connsiteY0" fmla="*/ 0 h 49530"/>
                <a:gd name="connsiteX1" fmla="*/ 0 w 6604"/>
                <a:gd name="connsiteY1" fmla="*/ 4953 h 49530"/>
                <a:gd name="connsiteX2" fmla="*/ 0 w 6604"/>
                <a:gd name="connsiteY2" fmla="*/ 46921 h 49530"/>
                <a:gd name="connsiteX3" fmla="*/ 4953 w 6604"/>
                <a:gd name="connsiteY3" fmla="*/ 51874 h 49530"/>
                <a:gd name="connsiteX4" fmla="*/ 9906 w 6604"/>
                <a:gd name="connsiteY4" fmla="*/ 46921 h 49530"/>
                <a:gd name="connsiteX5" fmla="*/ 9906 w 6604"/>
                <a:gd name="connsiteY5" fmla="*/ 4953 h 49530"/>
                <a:gd name="connsiteX6" fmla="*/ 4953 w 6604"/>
                <a:gd name="connsiteY6" fmla="*/ 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" h="4953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46921"/>
                  </a:lnTo>
                  <a:cubicBezTo>
                    <a:pt x="0" y="49655"/>
                    <a:pt x="2216" y="51874"/>
                    <a:pt x="4953" y="51874"/>
                  </a:cubicBezTo>
                  <a:cubicBezTo>
                    <a:pt x="7690" y="51874"/>
                    <a:pt x="9906" y="49655"/>
                    <a:pt x="9906" y="46921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:a16="http://schemas.microsoft.com/office/drawing/2014/main" id="{67A90336-159D-4A32-9E6E-0850AE3D6707}"/>
                </a:ext>
              </a:extLst>
            </p:cNvPr>
            <p:cNvSpPr/>
            <p:nvPr/>
          </p:nvSpPr>
          <p:spPr>
            <a:xfrm>
              <a:off x="7313709" y="1850698"/>
              <a:ext cx="9906" cy="66040"/>
            </a:xfrm>
            <a:custGeom>
              <a:avLst/>
              <a:gdLst>
                <a:gd name="connsiteX0" fmla="*/ 4953 w 9906"/>
                <a:gd name="connsiteY0" fmla="*/ 0 h 66040"/>
                <a:gd name="connsiteX1" fmla="*/ 0 w 9906"/>
                <a:gd name="connsiteY1" fmla="*/ 4953 h 66040"/>
                <a:gd name="connsiteX2" fmla="*/ 0 w 9906"/>
                <a:gd name="connsiteY2" fmla="*/ 62926 h 66040"/>
                <a:gd name="connsiteX3" fmla="*/ 4953 w 9906"/>
                <a:gd name="connsiteY3" fmla="*/ 67879 h 66040"/>
                <a:gd name="connsiteX4" fmla="*/ 9906 w 9906"/>
                <a:gd name="connsiteY4" fmla="*/ 62926 h 66040"/>
                <a:gd name="connsiteX5" fmla="*/ 9906 w 9906"/>
                <a:gd name="connsiteY5" fmla="*/ 4953 h 66040"/>
                <a:gd name="connsiteX6" fmla="*/ 4953 w 9906"/>
                <a:gd name="connsiteY6" fmla="*/ 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6604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62926"/>
                  </a:lnTo>
                  <a:cubicBezTo>
                    <a:pt x="0" y="65660"/>
                    <a:pt x="2216" y="67879"/>
                    <a:pt x="4953" y="67879"/>
                  </a:cubicBezTo>
                  <a:cubicBezTo>
                    <a:pt x="7690" y="67879"/>
                    <a:pt x="9906" y="65660"/>
                    <a:pt x="9906" y="62926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:a16="http://schemas.microsoft.com/office/drawing/2014/main" id="{FB01D85E-AA85-4359-9F67-E15C277DCC79}"/>
                </a:ext>
              </a:extLst>
            </p:cNvPr>
            <p:cNvSpPr/>
            <p:nvPr/>
          </p:nvSpPr>
          <p:spPr>
            <a:xfrm>
              <a:off x="7350371" y="1835717"/>
              <a:ext cx="9906" cy="82550"/>
            </a:xfrm>
            <a:custGeom>
              <a:avLst/>
              <a:gdLst>
                <a:gd name="connsiteX0" fmla="*/ 4953 w 9906"/>
                <a:gd name="connsiteY0" fmla="*/ 0 h 82550"/>
                <a:gd name="connsiteX1" fmla="*/ 0 w 9906"/>
                <a:gd name="connsiteY1" fmla="*/ 4953 h 82550"/>
                <a:gd name="connsiteX2" fmla="*/ 0 w 9906"/>
                <a:gd name="connsiteY2" fmla="*/ 77904 h 82550"/>
                <a:gd name="connsiteX3" fmla="*/ 4953 w 9906"/>
                <a:gd name="connsiteY3" fmla="*/ 82857 h 82550"/>
                <a:gd name="connsiteX4" fmla="*/ 9906 w 9906"/>
                <a:gd name="connsiteY4" fmla="*/ 77904 h 82550"/>
                <a:gd name="connsiteX5" fmla="*/ 9906 w 9906"/>
                <a:gd name="connsiteY5" fmla="*/ 4953 h 82550"/>
                <a:gd name="connsiteX6" fmla="*/ 4953 w 9906"/>
                <a:gd name="connsiteY6" fmla="*/ 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8255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77904"/>
                  </a:lnTo>
                  <a:cubicBezTo>
                    <a:pt x="0" y="80638"/>
                    <a:pt x="2219" y="82857"/>
                    <a:pt x="4953" y="82857"/>
                  </a:cubicBezTo>
                  <a:cubicBezTo>
                    <a:pt x="7687" y="82857"/>
                    <a:pt x="9906" y="80638"/>
                    <a:pt x="9906" y="77904"/>
                  </a:cubicBezTo>
                  <a:lnTo>
                    <a:pt x="9906" y="4953"/>
                  </a:lnTo>
                  <a:cubicBezTo>
                    <a:pt x="9906" y="2216"/>
                    <a:pt x="7687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:a16="http://schemas.microsoft.com/office/drawing/2014/main" id="{A9329D26-B75B-4F85-8C48-57D39FC190E1}"/>
                </a:ext>
              </a:extLst>
            </p:cNvPr>
            <p:cNvSpPr/>
            <p:nvPr/>
          </p:nvSpPr>
          <p:spPr>
            <a:xfrm>
              <a:off x="7388694" y="1818603"/>
              <a:ext cx="9906" cy="99060"/>
            </a:xfrm>
            <a:custGeom>
              <a:avLst/>
              <a:gdLst>
                <a:gd name="connsiteX0" fmla="*/ 4953 w 9906"/>
                <a:gd name="connsiteY0" fmla="*/ 0 h 99060"/>
                <a:gd name="connsiteX1" fmla="*/ 0 w 9906"/>
                <a:gd name="connsiteY1" fmla="*/ 4953 h 99060"/>
                <a:gd name="connsiteX2" fmla="*/ 0 w 9906"/>
                <a:gd name="connsiteY2" fmla="*/ 95018 h 99060"/>
                <a:gd name="connsiteX3" fmla="*/ 4953 w 9906"/>
                <a:gd name="connsiteY3" fmla="*/ 99971 h 99060"/>
                <a:gd name="connsiteX4" fmla="*/ 9906 w 9906"/>
                <a:gd name="connsiteY4" fmla="*/ 95018 h 99060"/>
                <a:gd name="connsiteX5" fmla="*/ 9906 w 9906"/>
                <a:gd name="connsiteY5" fmla="*/ 4953 h 99060"/>
                <a:gd name="connsiteX6" fmla="*/ 4953 w 9906"/>
                <a:gd name="connsiteY6" fmla="*/ 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9906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95018"/>
                  </a:lnTo>
                  <a:cubicBezTo>
                    <a:pt x="0" y="97752"/>
                    <a:pt x="2219" y="99971"/>
                    <a:pt x="4953" y="99971"/>
                  </a:cubicBezTo>
                  <a:cubicBezTo>
                    <a:pt x="7687" y="99971"/>
                    <a:pt x="9906" y="97752"/>
                    <a:pt x="9906" y="95018"/>
                  </a:cubicBezTo>
                  <a:lnTo>
                    <a:pt x="9906" y="4953"/>
                  </a:lnTo>
                  <a:cubicBezTo>
                    <a:pt x="9906" y="2216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70" name="Группа 69">
            <a:extLst>
              <a:ext uri="{FF2B5EF4-FFF2-40B4-BE49-F238E27FC236}">
                <a16:creationId xmlns:a16="http://schemas.microsoft.com/office/drawing/2014/main" id="{79191F14-AE21-46A6-A8BF-EC7BB4FADC99}"/>
              </a:ext>
            </a:extLst>
          </p:cNvPr>
          <p:cNvGrpSpPr/>
          <p:nvPr/>
        </p:nvGrpSpPr>
        <p:grpSpPr>
          <a:xfrm>
            <a:off x="7164288" y="3665489"/>
            <a:ext cx="274066" cy="221234"/>
            <a:chOff x="7202388" y="3665489"/>
            <a:chExt cx="274066" cy="221234"/>
          </a:xfrm>
        </p:grpSpPr>
        <p:sp>
          <p:nvSpPr>
            <p:cNvPr id="56" name="Полилиния: фигура 55">
              <a:extLst>
                <a:ext uri="{FF2B5EF4-FFF2-40B4-BE49-F238E27FC236}">
                  <a16:creationId xmlns:a16="http://schemas.microsoft.com/office/drawing/2014/main" id="{CD583B03-B2E7-47B1-A1D6-DE5DD7349C4E}"/>
                </a:ext>
              </a:extLst>
            </p:cNvPr>
            <p:cNvSpPr/>
            <p:nvPr/>
          </p:nvSpPr>
          <p:spPr>
            <a:xfrm>
              <a:off x="7202388" y="3665489"/>
              <a:ext cx="274066" cy="221234"/>
            </a:xfrm>
            <a:custGeom>
              <a:avLst/>
              <a:gdLst>
                <a:gd name="connsiteX0" fmla="*/ 248267 w 274066"/>
                <a:gd name="connsiteY0" fmla="*/ 40337 h 221234"/>
                <a:gd name="connsiteX1" fmla="*/ 183225 w 274066"/>
                <a:gd name="connsiteY1" fmla="*/ 40337 h 221234"/>
                <a:gd name="connsiteX2" fmla="*/ 183225 w 274066"/>
                <a:gd name="connsiteY2" fmla="*/ 26241 h 221234"/>
                <a:gd name="connsiteX3" fmla="*/ 161656 w 274066"/>
                <a:gd name="connsiteY3" fmla="*/ 0 h 221234"/>
                <a:gd name="connsiteX4" fmla="*/ 114995 w 274066"/>
                <a:gd name="connsiteY4" fmla="*/ 0 h 221234"/>
                <a:gd name="connsiteX5" fmla="*/ 93427 w 274066"/>
                <a:gd name="connsiteY5" fmla="*/ 26241 h 221234"/>
                <a:gd name="connsiteX6" fmla="*/ 93427 w 274066"/>
                <a:gd name="connsiteY6" fmla="*/ 40337 h 221234"/>
                <a:gd name="connsiteX7" fmla="*/ 28374 w 274066"/>
                <a:gd name="connsiteY7" fmla="*/ 40337 h 221234"/>
                <a:gd name="connsiteX8" fmla="*/ 0 w 274066"/>
                <a:gd name="connsiteY8" fmla="*/ 68711 h 221234"/>
                <a:gd name="connsiteX9" fmla="*/ 0 w 274066"/>
                <a:gd name="connsiteY9" fmla="*/ 193877 h 221234"/>
                <a:gd name="connsiteX10" fmla="*/ 28374 w 274066"/>
                <a:gd name="connsiteY10" fmla="*/ 222251 h 221234"/>
                <a:gd name="connsiteX11" fmla="*/ 248267 w 274066"/>
                <a:gd name="connsiteY11" fmla="*/ 222251 h 221234"/>
                <a:gd name="connsiteX12" fmla="*/ 276642 w 274066"/>
                <a:gd name="connsiteY12" fmla="*/ 193877 h 221234"/>
                <a:gd name="connsiteX13" fmla="*/ 276642 w 274066"/>
                <a:gd name="connsiteY13" fmla="*/ 68711 h 221234"/>
                <a:gd name="connsiteX14" fmla="*/ 248267 w 274066"/>
                <a:gd name="connsiteY14" fmla="*/ 40337 h 221234"/>
                <a:gd name="connsiteX15" fmla="*/ 103333 w 274066"/>
                <a:gd name="connsiteY15" fmla="*/ 26241 h 221234"/>
                <a:gd name="connsiteX16" fmla="*/ 114995 w 274066"/>
                <a:gd name="connsiteY16" fmla="*/ 9906 h 221234"/>
                <a:gd name="connsiteX17" fmla="*/ 161656 w 274066"/>
                <a:gd name="connsiteY17" fmla="*/ 9906 h 221234"/>
                <a:gd name="connsiteX18" fmla="*/ 173319 w 274066"/>
                <a:gd name="connsiteY18" fmla="*/ 26241 h 221234"/>
                <a:gd name="connsiteX19" fmla="*/ 173319 w 274066"/>
                <a:gd name="connsiteY19" fmla="*/ 40337 h 221234"/>
                <a:gd name="connsiteX20" fmla="*/ 103333 w 274066"/>
                <a:gd name="connsiteY20" fmla="*/ 40337 h 221234"/>
                <a:gd name="connsiteX21" fmla="*/ 103333 w 274066"/>
                <a:gd name="connsiteY21" fmla="*/ 26241 h 221234"/>
                <a:gd name="connsiteX22" fmla="*/ 266736 w 274066"/>
                <a:gd name="connsiteY22" fmla="*/ 193877 h 221234"/>
                <a:gd name="connsiteX23" fmla="*/ 248267 w 274066"/>
                <a:gd name="connsiteY23" fmla="*/ 212345 h 221234"/>
                <a:gd name="connsiteX24" fmla="*/ 28374 w 274066"/>
                <a:gd name="connsiteY24" fmla="*/ 212345 h 221234"/>
                <a:gd name="connsiteX25" fmla="*/ 9906 w 274066"/>
                <a:gd name="connsiteY25" fmla="*/ 193877 h 221234"/>
                <a:gd name="connsiteX26" fmla="*/ 9906 w 274066"/>
                <a:gd name="connsiteY26" fmla="*/ 68711 h 221234"/>
                <a:gd name="connsiteX27" fmla="*/ 28374 w 274066"/>
                <a:gd name="connsiteY27" fmla="*/ 50243 h 221234"/>
                <a:gd name="connsiteX28" fmla="*/ 248267 w 274066"/>
                <a:gd name="connsiteY28" fmla="*/ 50243 h 221234"/>
                <a:gd name="connsiteX29" fmla="*/ 266736 w 274066"/>
                <a:gd name="connsiteY29" fmla="*/ 68711 h 221234"/>
                <a:gd name="connsiteX30" fmla="*/ 266736 w 274066"/>
                <a:gd name="connsiteY30" fmla="*/ 193877 h 22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4066" h="221234">
                  <a:moveTo>
                    <a:pt x="248267" y="40337"/>
                  </a:moveTo>
                  <a:lnTo>
                    <a:pt x="183225" y="40337"/>
                  </a:lnTo>
                  <a:lnTo>
                    <a:pt x="183225" y="26241"/>
                  </a:lnTo>
                  <a:cubicBezTo>
                    <a:pt x="183225" y="11772"/>
                    <a:pt x="173547" y="0"/>
                    <a:pt x="161656" y="0"/>
                  </a:cubicBezTo>
                  <a:lnTo>
                    <a:pt x="114995" y="0"/>
                  </a:lnTo>
                  <a:cubicBezTo>
                    <a:pt x="103102" y="0"/>
                    <a:pt x="93427" y="11772"/>
                    <a:pt x="93427" y="26241"/>
                  </a:cubicBezTo>
                  <a:lnTo>
                    <a:pt x="93427" y="40337"/>
                  </a:lnTo>
                  <a:lnTo>
                    <a:pt x="28374" y="40337"/>
                  </a:lnTo>
                  <a:cubicBezTo>
                    <a:pt x="12729" y="40337"/>
                    <a:pt x="0" y="53063"/>
                    <a:pt x="0" y="68711"/>
                  </a:cubicBezTo>
                  <a:lnTo>
                    <a:pt x="0" y="193877"/>
                  </a:lnTo>
                  <a:cubicBezTo>
                    <a:pt x="0" y="209522"/>
                    <a:pt x="12726" y="222251"/>
                    <a:pt x="28374" y="222251"/>
                  </a:cubicBezTo>
                  <a:lnTo>
                    <a:pt x="248267" y="222251"/>
                  </a:lnTo>
                  <a:cubicBezTo>
                    <a:pt x="263912" y="222251"/>
                    <a:pt x="276642" y="209525"/>
                    <a:pt x="276642" y="193877"/>
                  </a:cubicBezTo>
                  <a:lnTo>
                    <a:pt x="276642" y="68711"/>
                  </a:lnTo>
                  <a:cubicBezTo>
                    <a:pt x="276642" y="53063"/>
                    <a:pt x="263912" y="40337"/>
                    <a:pt x="248267" y="40337"/>
                  </a:cubicBezTo>
                  <a:close/>
                  <a:moveTo>
                    <a:pt x="103333" y="26241"/>
                  </a:moveTo>
                  <a:cubicBezTo>
                    <a:pt x="103333" y="17385"/>
                    <a:pt x="108672" y="9906"/>
                    <a:pt x="114995" y="9906"/>
                  </a:cubicBezTo>
                  <a:lnTo>
                    <a:pt x="161656" y="9906"/>
                  </a:lnTo>
                  <a:cubicBezTo>
                    <a:pt x="167979" y="9906"/>
                    <a:pt x="173319" y="17385"/>
                    <a:pt x="173319" y="26241"/>
                  </a:cubicBezTo>
                  <a:lnTo>
                    <a:pt x="173319" y="40337"/>
                  </a:lnTo>
                  <a:lnTo>
                    <a:pt x="103333" y="40337"/>
                  </a:lnTo>
                  <a:lnTo>
                    <a:pt x="103333" y="26241"/>
                  </a:lnTo>
                  <a:close/>
                  <a:moveTo>
                    <a:pt x="266736" y="193877"/>
                  </a:moveTo>
                  <a:cubicBezTo>
                    <a:pt x="266736" y="204060"/>
                    <a:pt x="258451" y="212345"/>
                    <a:pt x="248267" y="212345"/>
                  </a:cubicBezTo>
                  <a:lnTo>
                    <a:pt x="28374" y="212345"/>
                  </a:lnTo>
                  <a:cubicBezTo>
                    <a:pt x="18191" y="212345"/>
                    <a:pt x="9906" y="204060"/>
                    <a:pt x="9906" y="193877"/>
                  </a:cubicBezTo>
                  <a:lnTo>
                    <a:pt x="9906" y="68711"/>
                  </a:lnTo>
                  <a:cubicBezTo>
                    <a:pt x="9906" y="58528"/>
                    <a:pt x="18191" y="50243"/>
                    <a:pt x="28374" y="50243"/>
                  </a:cubicBezTo>
                  <a:lnTo>
                    <a:pt x="248267" y="50243"/>
                  </a:lnTo>
                  <a:cubicBezTo>
                    <a:pt x="258451" y="50243"/>
                    <a:pt x="266736" y="58528"/>
                    <a:pt x="266736" y="68711"/>
                  </a:cubicBezTo>
                  <a:lnTo>
                    <a:pt x="266736" y="193877"/>
                  </a:lnTo>
                  <a:close/>
                </a:path>
              </a:pathLst>
            </a:custGeom>
            <a:solidFill>
              <a:schemeClr val="accent1"/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:a16="http://schemas.microsoft.com/office/drawing/2014/main" id="{1EDF975E-DCAC-42F1-87D5-33A942168783}"/>
                </a:ext>
              </a:extLst>
            </p:cNvPr>
            <p:cNvSpPr/>
            <p:nvPr/>
          </p:nvSpPr>
          <p:spPr>
            <a:xfrm>
              <a:off x="7279523" y="3803450"/>
              <a:ext cx="6604" cy="49530"/>
            </a:xfrm>
            <a:custGeom>
              <a:avLst/>
              <a:gdLst>
                <a:gd name="connsiteX0" fmla="*/ 4953 w 6604"/>
                <a:gd name="connsiteY0" fmla="*/ 0 h 49530"/>
                <a:gd name="connsiteX1" fmla="*/ 0 w 6604"/>
                <a:gd name="connsiteY1" fmla="*/ 4953 h 49530"/>
                <a:gd name="connsiteX2" fmla="*/ 0 w 6604"/>
                <a:gd name="connsiteY2" fmla="*/ 46921 h 49530"/>
                <a:gd name="connsiteX3" fmla="*/ 4953 w 6604"/>
                <a:gd name="connsiteY3" fmla="*/ 51874 h 49530"/>
                <a:gd name="connsiteX4" fmla="*/ 9906 w 6604"/>
                <a:gd name="connsiteY4" fmla="*/ 46921 h 49530"/>
                <a:gd name="connsiteX5" fmla="*/ 9906 w 6604"/>
                <a:gd name="connsiteY5" fmla="*/ 4953 h 49530"/>
                <a:gd name="connsiteX6" fmla="*/ 4953 w 6604"/>
                <a:gd name="connsiteY6" fmla="*/ 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" h="4953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46921"/>
                  </a:lnTo>
                  <a:cubicBezTo>
                    <a:pt x="0" y="49655"/>
                    <a:pt x="2216" y="51874"/>
                    <a:pt x="4953" y="51874"/>
                  </a:cubicBezTo>
                  <a:cubicBezTo>
                    <a:pt x="7690" y="51874"/>
                    <a:pt x="9906" y="49655"/>
                    <a:pt x="9906" y="46921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:a16="http://schemas.microsoft.com/office/drawing/2014/main" id="{BC68991C-38F2-425E-B590-7D1C688A8A67}"/>
                </a:ext>
              </a:extLst>
            </p:cNvPr>
            <p:cNvSpPr/>
            <p:nvPr/>
          </p:nvSpPr>
          <p:spPr>
            <a:xfrm>
              <a:off x="7313709" y="3787448"/>
              <a:ext cx="9906" cy="66040"/>
            </a:xfrm>
            <a:custGeom>
              <a:avLst/>
              <a:gdLst>
                <a:gd name="connsiteX0" fmla="*/ 4953 w 9906"/>
                <a:gd name="connsiteY0" fmla="*/ 0 h 66040"/>
                <a:gd name="connsiteX1" fmla="*/ 0 w 9906"/>
                <a:gd name="connsiteY1" fmla="*/ 4953 h 66040"/>
                <a:gd name="connsiteX2" fmla="*/ 0 w 9906"/>
                <a:gd name="connsiteY2" fmla="*/ 62926 h 66040"/>
                <a:gd name="connsiteX3" fmla="*/ 4953 w 9906"/>
                <a:gd name="connsiteY3" fmla="*/ 67879 h 66040"/>
                <a:gd name="connsiteX4" fmla="*/ 9906 w 9906"/>
                <a:gd name="connsiteY4" fmla="*/ 62926 h 66040"/>
                <a:gd name="connsiteX5" fmla="*/ 9906 w 9906"/>
                <a:gd name="connsiteY5" fmla="*/ 4953 h 66040"/>
                <a:gd name="connsiteX6" fmla="*/ 4953 w 9906"/>
                <a:gd name="connsiteY6" fmla="*/ 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6604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62926"/>
                  </a:lnTo>
                  <a:cubicBezTo>
                    <a:pt x="0" y="65660"/>
                    <a:pt x="2216" y="67879"/>
                    <a:pt x="4953" y="67879"/>
                  </a:cubicBezTo>
                  <a:cubicBezTo>
                    <a:pt x="7690" y="67879"/>
                    <a:pt x="9906" y="65660"/>
                    <a:pt x="9906" y="62926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:a16="http://schemas.microsoft.com/office/drawing/2014/main" id="{999CF7F5-EA9C-409D-90B7-F29B6C851D71}"/>
                </a:ext>
              </a:extLst>
            </p:cNvPr>
            <p:cNvSpPr/>
            <p:nvPr/>
          </p:nvSpPr>
          <p:spPr>
            <a:xfrm>
              <a:off x="7350371" y="3772467"/>
              <a:ext cx="9906" cy="82550"/>
            </a:xfrm>
            <a:custGeom>
              <a:avLst/>
              <a:gdLst>
                <a:gd name="connsiteX0" fmla="*/ 4953 w 9906"/>
                <a:gd name="connsiteY0" fmla="*/ 0 h 82550"/>
                <a:gd name="connsiteX1" fmla="*/ 0 w 9906"/>
                <a:gd name="connsiteY1" fmla="*/ 4953 h 82550"/>
                <a:gd name="connsiteX2" fmla="*/ 0 w 9906"/>
                <a:gd name="connsiteY2" fmla="*/ 77904 h 82550"/>
                <a:gd name="connsiteX3" fmla="*/ 4953 w 9906"/>
                <a:gd name="connsiteY3" fmla="*/ 82857 h 82550"/>
                <a:gd name="connsiteX4" fmla="*/ 9906 w 9906"/>
                <a:gd name="connsiteY4" fmla="*/ 77904 h 82550"/>
                <a:gd name="connsiteX5" fmla="*/ 9906 w 9906"/>
                <a:gd name="connsiteY5" fmla="*/ 4953 h 82550"/>
                <a:gd name="connsiteX6" fmla="*/ 4953 w 9906"/>
                <a:gd name="connsiteY6" fmla="*/ 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8255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77904"/>
                  </a:lnTo>
                  <a:cubicBezTo>
                    <a:pt x="0" y="80638"/>
                    <a:pt x="2219" y="82857"/>
                    <a:pt x="4953" y="82857"/>
                  </a:cubicBezTo>
                  <a:cubicBezTo>
                    <a:pt x="7687" y="82857"/>
                    <a:pt x="9906" y="80638"/>
                    <a:pt x="9906" y="77904"/>
                  </a:cubicBezTo>
                  <a:lnTo>
                    <a:pt x="9906" y="4953"/>
                  </a:lnTo>
                  <a:cubicBezTo>
                    <a:pt x="9906" y="2216"/>
                    <a:pt x="7687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:a16="http://schemas.microsoft.com/office/drawing/2014/main" id="{029E266D-BB1A-479F-9776-30FB1C68B40D}"/>
                </a:ext>
              </a:extLst>
            </p:cNvPr>
            <p:cNvSpPr/>
            <p:nvPr/>
          </p:nvSpPr>
          <p:spPr>
            <a:xfrm>
              <a:off x="7388694" y="3755353"/>
              <a:ext cx="9906" cy="99060"/>
            </a:xfrm>
            <a:custGeom>
              <a:avLst/>
              <a:gdLst>
                <a:gd name="connsiteX0" fmla="*/ 4953 w 9906"/>
                <a:gd name="connsiteY0" fmla="*/ 0 h 99060"/>
                <a:gd name="connsiteX1" fmla="*/ 0 w 9906"/>
                <a:gd name="connsiteY1" fmla="*/ 4953 h 99060"/>
                <a:gd name="connsiteX2" fmla="*/ 0 w 9906"/>
                <a:gd name="connsiteY2" fmla="*/ 95018 h 99060"/>
                <a:gd name="connsiteX3" fmla="*/ 4953 w 9906"/>
                <a:gd name="connsiteY3" fmla="*/ 99971 h 99060"/>
                <a:gd name="connsiteX4" fmla="*/ 9906 w 9906"/>
                <a:gd name="connsiteY4" fmla="*/ 95018 h 99060"/>
                <a:gd name="connsiteX5" fmla="*/ 9906 w 9906"/>
                <a:gd name="connsiteY5" fmla="*/ 4953 h 99060"/>
                <a:gd name="connsiteX6" fmla="*/ 4953 w 9906"/>
                <a:gd name="connsiteY6" fmla="*/ 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9906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95018"/>
                  </a:lnTo>
                  <a:cubicBezTo>
                    <a:pt x="0" y="97752"/>
                    <a:pt x="2219" y="99971"/>
                    <a:pt x="4953" y="99971"/>
                  </a:cubicBezTo>
                  <a:cubicBezTo>
                    <a:pt x="7687" y="99971"/>
                    <a:pt x="9906" y="97752"/>
                    <a:pt x="9906" y="95018"/>
                  </a:cubicBezTo>
                  <a:lnTo>
                    <a:pt x="9906" y="4953"/>
                  </a:lnTo>
                  <a:cubicBezTo>
                    <a:pt x="9906" y="2216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71" name="Группа 70">
            <a:extLst>
              <a:ext uri="{FF2B5EF4-FFF2-40B4-BE49-F238E27FC236}">
                <a16:creationId xmlns:a16="http://schemas.microsoft.com/office/drawing/2014/main" id="{7A3E1F2B-75C5-491C-B0B1-48A6BBFE082B}"/>
              </a:ext>
            </a:extLst>
          </p:cNvPr>
          <p:cNvGrpSpPr/>
          <p:nvPr/>
        </p:nvGrpSpPr>
        <p:grpSpPr>
          <a:xfrm>
            <a:off x="7164288" y="5608589"/>
            <a:ext cx="274066" cy="221234"/>
            <a:chOff x="7202388" y="5608589"/>
            <a:chExt cx="274066" cy="221234"/>
          </a:xfrm>
        </p:grpSpPr>
        <p:sp>
          <p:nvSpPr>
            <p:cNvPr id="62" name="Полилиния: фигура 61">
              <a:extLst>
                <a:ext uri="{FF2B5EF4-FFF2-40B4-BE49-F238E27FC236}">
                  <a16:creationId xmlns:a16="http://schemas.microsoft.com/office/drawing/2014/main" id="{B154AEDE-F712-45E0-ABE8-9CF78C1688D7}"/>
                </a:ext>
              </a:extLst>
            </p:cNvPr>
            <p:cNvSpPr/>
            <p:nvPr/>
          </p:nvSpPr>
          <p:spPr>
            <a:xfrm>
              <a:off x="7202388" y="5608589"/>
              <a:ext cx="274066" cy="221234"/>
            </a:xfrm>
            <a:custGeom>
              <a:avLst/>
              <a:gdLst>
                <a:gd name="connsiteX0" fmla="*/ 248267 w 274066"/>
                <a:gd name="connsiteY0" fmla="*/ 40337 h 221234"/>
                <a:gd name="connsiteX1" fmla="*/ 183225 w 274066"/>
                <a:gd name="connsiteY1" fmla="*/ 40337 h 221234"/>
                <a:gd name="connsiteX2" fmla="*/ 183225 w 274066"/>
                <a:gd name="connsiteY2" fmla="*/ 26241 h 221234"/>
                <a:gd name="connsiteX3" fmla="*/ 161656 w 274066"/>
                <a:gd name="connsiteY3" fmla="*/ 0 h 221234"/>
                <a:gd name="connsiteX4" fmla="*/ 114995 w 274066"/>
                <a:gd name="connsiteY4" fmla="*/ 0 h 221234"/>
                <a:gd name="connsiteX5" fmla="*/ 93427 w 274066"/>
                <a:gd name="connsiteY5" fmla="*/ 26241 h 221234"/>
                <a:gd name="connsiteX6" fmla="*/ 93427 w 274066"/>
                <a:gd name="connsiteY6" fmla="*/ 40337 h 221234"/>
                <a:gd name="connsiteX7" fmla="*/ 28374 w 274066"/>
                <a:gd name="connsiteY7" fmla="*/ 40337 h 221234"/>
                <a:gd name="connsiteX8" fmla="*/ 0 w 274066"/>
                <a:gd name="connsiteY8" fmla="*/ 68711 h 221234"/>
                <a:gd name="connsiteX9" fmla="*/ 0 w 274066"/>
                <a:gd name="connsiteY9" fmla="*/ 193877 h 221234"/>
                <a:gd name="connsiteX10" fmla="*/ 28374 w 274066"/>
                <a:gd name="connsiteY10" fmla="*/ 222251 h 221234"/>
                <a:gd name="connsiteX11" fmla="*/ 248267 w 274066"/>
                <a:gd name="connsiteY11" fmla="*/ 222251 h 221234"/>
                <a:gd name="connsiteX12" fmla="*/ 276642 w 274066"/>
                <a:gd name="connsiteY12" fmla="*/ 193877 h 221234"/>
                <a:gd name="connsiteX13" fmla="*/ 276642 w 274066"/>
                <a:gd name="connsiteY13" fmla="*/ 68711 h 221234"/>
                <a:gd name="connsiteX14" fmla="*/ 248267 w 274066"/>
                <a:gd name="connsiteY14" fmla="*/ 40337 h 221234"/>
                <a:gd name="connsiteX15" fmla="*/ 103333 w 274066"/>
                <a:gd name="connsiteY15" fmla="*/ 26241 h 221234"/>
                <a:gd name="connsiteX16" fmla="*/ 114995 w 274066"/>
                <a:gd name="connsiteY16" fmla="*/ 9906 h 221234"/>
                <a:gd name="connsiteX17" fmla="*/ 161656 w 274066"/>
                <a:gd name="connsiteY17" fmla="*/ 9906 h 221234"/>
                <a:gd name="connsiteX18" fmla="*/ 173319 w 274066"/>
                <a:gd name="connsiteY18" fmla="*/ 26241 h 221234"/>
                <a:gd name="connsiteX19" fmla="*/ 173319 w 274066"/>
                <a:gd name="connsiteY19" fmla="*/ 40337 h 221234"/>
                <a:gd name="connsiteX20" fmla="*/ 103333 w 274066"/>
                <a:gd name="connsiteY20" fmla="*/ 40337 h 221234"/>
                <a:gd name="connsiteX21" fmla="*/ 103333 w 274066"/>
                <a:gd name="connsiteY21" fmla="*/ 26241 h 221234"/>
                <a:gd name="connsiteX22" fmla="*/ 266736 w 274066"/>
                <a:gd name="connsiteY22" fmla="*/ 193877 h 221234"/>
                <a:gd name="connsiteX23" fmla="*/ 248267 w 274066"/>
                <a:gd name="connsiteY23" fmla="*/ 212345 h 221234"/>
                <a:gd name="connsiteX24" fmla="*/ 28374 w 274066"/>
                <a:gd name="connsiteY24" fmla="*/ 212345 h 221234"/>
                <a:gd name="connsiteX25" fmla="*/ 9906 w 274066"/>
                <a:gd name="connsiteY25" fmla="*/ 193877 h 221234"/>
                <a:gd name="connsiteX26" fmla="*/ 9906 w 274066"/>
                <a:gd name="connsiteY26" fmla="*/ 68711 h 221234"/>
                <a:gd name="connsiteX27" fmla="*/ 28374 w 274066"/>
                <a:gd name="connsiteY27" fmla="*/ 50243 h 221234"/>
                <a:gd name="connsiteX28" fmla="*/ 248267 w 274066"/>
                <a:gd name="connsiteY28" fmla="*/ 50243 h 221234"/>
                <a:gd name="connsiteX29" fmla="*/ 266736 w 274066"/>
                <a:gd name="connsiteY29" fmla="*/ 68711 h 221234"/>
                <a:gd name="connsiteX30" fmla="*/ 266736 w 274066"/>
                <a:gd name="connsiteY30" fmla="*/ 193877 h 22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4066" h="221234">
                  <a:moveTo>
                    <a:pt x="248267" y="40337"/>
                  </a:moveTo>
                  <a:lnTo>
                    <a:pt x="183225" y="40337"/>
                  </a:lnTo>
                  <a:lnTo>
                    <a:pt x="183225" y="26241"/>
                  </a:lnTo>
                  <a:cubicBezTo>
                    <a:pt x="183225" y="11772"/>
                    <a:pt x="173547" y="0"/>
                    <a:pt x="161656" y="0"/>
                  </a:cubicBezTo>
                  <a:lnTo>
                    <a:pt x="114995" y="0"/>
                  </a:lnTo>
                  <a:cubicBezTo>
                    <a:pt x="103102" y="0"/>
                    <a:pt x="93427" y="11772"/>
                    <a:pt x="93427" y="26241"/>
                  </a:cubicBezTo>
                  <a:lnTo>
                    <a:pt x="93427" y="40337"/>
                  </a:lnTo>
                  <a:lnTo>
                    <a:pt x="28374" y="40337"/>
                  </a:lnTo>
                  <a:cubicBezTo>
                    <a:pt x="12729" y="40337"/>
                    <a:pt x="0" y="53063"/>
                    <a:pt x="0" y="68711"/>
                  </a:cubicBezTo>
                  <a:lnTo>
                    <a:pt x="0" y="193877"/>
                  </a:lnTo>
                  <a:cubicBezTo>
                    <a:pt x="0" y="209522"/>
                    <a:pt x="12726" y="222251"/>
                    <a:pt x="28374" y="222251"/>
                  </a:cubicBezTo>
                  <a:lnTo>
                    <a:pt x="248267" y="222251"/>
                  </a:lnTo>
                  <a:cubicBezTo>
                    <a:pt x="263912" y="222251"/>
                    <a:pt x="276642" y="209525"/>
                    <a:pt x="276642" y="193877"/>
                  </a:cubicBezTo>
                  <a:lnTo>
                    <a:pt x="276642" y="68711"/>
                  </a:lnTo>
                  <a:cubicBezTo>
                    <a:pt x="276642" y="53063"/>
                    <a:pt x="263912" y="40337"/>
                    <a:pt x="248267" y="40337"/>
                  </a:cubicBezTo>
                  <a:close/>
                  <a:moveTo>
                    <a:pt x="103333" y="26241"/>
                  </a:moveTo>
                  <a:cubicBezTo>
                    <a:pt x="103333" y="17385"/>
                    <a:pt x="108672" y="9906"/>
                    <a:pt x="114995" y="9906"/>
                  </a:cubicBezTo>
                  <a:lnTo>
                    <a:pt x="161656" y="9906"/>
                  </a:lnTo>
                  <a:cubicBezTo>
                    <a:pt x="167979" y="9906"/>
                    <a:pt x="173319" y="17385"/>
                    <a:pt x="173319" y="26241"/>
                  </a:cubicBezTo>
                  <a:lnTo>
                    <a:pt x="173319" y="40337"/>
                  </a:lnTo>
                  <a:lnTo>
                    <a:pt x="103333" y="40337"/>
                  </a:lnTo>
                  <a:lnTo>
                    <a:pt x="103333" y="26241"/>
                  </a:lnTo>
                  <a:close/>
                  <a:moveTo>
                    <a:pt x="266736" y="193877"/>
                  </a:moveTo>
                  <a:cubicBezTo>
                    <a:pt x="266736" y="204060"/>
                    <a:pt x="258451" y="212345"/>
                    <a:pt x="248267" y="212345"/>
                  </a:cubicBezTo>
                  <a:lnTo>
                    <a:pt x="28374" y="212345"/>
                  </a:lnTo>
                  <a:cubicBezTo>
                    <a:pt x="18191" y="212345"/>
                    <a:pt x="9906" y="204060"/>
                    <a:pt x="9906" y="193877"/>
                  </a:cubicBezTo>
                  <a:lnTo>
                    <a:pt x="9906" y="68711"/>
                  </a:lnTo>
                  <a:cubicBezTo>
                    <a:pt x="9906" y="58528"/>
                    <a:pt x="18191" y="50243"/>
                    <a:pt x="28374" y="50243"/>
                  </a:cubicBezTo>
                  <a:lnTo>
                    <a:pt x="248267" y="50243"/>
                  </a:lnTo>
                  <a:cubicBezTo>
                    <a:pt x="258451" y="50243"/>
                    <a:pt x="266736" y="58528"/>
                    <a:pt x="266736" y="68711"/>
                  </a:cubicBezTo>
                  <a:lnTo>
                    <a:pt x="266736" y="193877"/>
                  </a:lnTo>
                  <a:close/>
                </a:path>
              </a:pathLst>
            </a:custGeom>
            <a:solidFill>
              <a:schemeClr val="accent1"/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:a16="http://schemas.microsoft.com/office/drawing/2014/main" id="{7D30DDF2-D275-47C6-91C2-62B454B20734}"/>
                </a:ext>
              </a:extLst>
            </p:cNvPr>
            <p:cNvSpPr/>
            <p:nvPr/>
          </p:nvSpPr>
          <p:spPr>
            <a:xfrm>
              <a:off x="7279523" y="5746550"/>
              <a:ext cx="6604" cy="49530"/>
            </a:xfrm>
            <a:custGeom>
              <a:avLst/>
              <a:gdLst>
                <a:gd name="connsiteX0" fmla="*/ 4953 w 6604"/>
                <a:gd name="connsiteY0" fmla="*/ 0 h 49530"/>
                <a:gd name="connsiteX1" fmla="*/ 0 w 6604"/>
                <a:gd name="connsiteY1" fmla="*/ 4953 h 49530"/>
                <a:gd name="connsiteX2" fmla="*/ 0 w 6604"/>
                <a:gd name="connsiteY2" fmla="*/ 46921 h 49530"/>
                <a:gd name="connsiteX3" fmla="*/ 4953 w 6604"/>
                <a:gd name="connsiteY3" fmla="*/ 51874 h 49530"/>
                <a:gd name="connsiteX4" fmla="*/ 9906 w 6604"/>
                <a:gd name="connsiteY4" fmla="*/ 46921 h 49530"/>
                <a:gd name="connsiteX5" fmla="*/ 9906 w 6604"/>
                <a:gd name="connsiteY5" fmla="*/ 4953 h 49530"/>
                <a:gd name="connsiteX6" fmla="*/ 4953 w 6604"/>
                <a:gd name="connsiteY6" fmla="*/ 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" h="4953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46921"/>
                  </a:lnTo>
                  <a:cubicBezTo>
                    <a:pt x="0" y="49655"/>
                    <a:pt x="2216" y="51874"/>
                    <a:pt x="4953" y="51874"/>
                  </a:cubicBezTo>
                  <a:cubicBezTo>
                    <a:pt x="7690" y="51874"/>
                    <a:pt x="9906" y="49655"/>
                    <a:pt x="9906" y="46921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:a16="http://schemas.microsoft.com/office/drawing/2014/main" id="{F80366A7-C4FE-4FB6-A63D-5E1BE9530F10}"/>
                </a:ext>
              </a:extLst>
            </p:cNvPr>
            <p:cNvSpPr/>
            <p:nvPr/>
          </p:nvSpPr>
          <p:spPr>
            <a:xfrm>
              <a:off x="7313709" y="5730548"/>
              <a:ext cx="9906" cy="66040"/>
            </a:xfrm>
            <a:custGeom>
              <a:avLst/>
              <a:gdLst>
                <a:gd name="connsiteX0" fmla="*/ 4953 w 9906"/>
                <a:gd name="connsiteY0" fmla="*/ 0 h 66040"/>
                <a:gd name="connsiteX1" fmla="*/ 0 w 9906"/>
                <a:gd name="connsiteY1" fmla="*/ 4953 h 66040"/>
                <a:gd name="connsiteX2" fmla="*/ 0 w 9906"/>
                <a:gd name="connsiteY2" fmla="*/ 62926 h 66040"/>
                <a:gd name="connsiteX3" fmla="*/ 4953 w 9906"/>
                <a:gd name="connsiteY3" fmla="*/ 67879 h 66040"/>
                <a:gd name="connsiteX4" fmla="*/ 9906 w 9906"/>
                <a:gd name="connsiteY4" fmla="*/ 62926 h 66040"/>
                <a:gd name="connsiteX5" fmla="*/ 9906 w 9906"/>
                <a:gd name="connsiteY5" fmla="*/ 4953 h 66040"/>
                <a:gd name="connsiteX6" fmla="*/ 4953 w 9906"/>
                <a:gd name="connsiteY6" fmla="*/ 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66040">
                  <a:moveTo>
                    <a:pt x="4953" y="0"/>
                  </a:moveTo>
                  <a:cubicBezTo>
                    <a:pt x="2216" y="0"/>
                    <a:pt x="0" y="2219"/>
                    <a:pt x="0" y="4953"/>
                  </a:cubicBezTo>
                  <a:lnTo>
                    <a:pt x="0" y="62926"/>
                  </a:lnTo>
                  <a:cubicBezTo>
                    <a:pt x="0" y="65660"/>
                    <a:pt x="2216" y="67879"/>
                    <a:pt x="4953" y="67879"/>
                  </a:cubicBezTo>
                  <a:cubicBezTo>
                    <a:pt x="7690" y="67879"/>
                    <a:pt x="9906" y="65660"/>
                    <a:pt x="9906" y="62926"/>
                  </a:cubicBezTo>
                  <a:lnTo>
                    <a:pt x="9906" y="4953"/>
                  </a:lnTo>
                  <a:cubicBezTo>
                    <a:pt x="9906" y="2219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:a16="http://schemas.microsoft.com/office/drawing/2014/main" id="{129F3634-8430-418B-B868-FC06BC3BC1C2}"/>
                </a:ext>
              </a:extLst>
            </p:cNvPr>
            <p:cNvSpPr/>
            <p:nvPr/>
          </p:nvSpPr>
          <p:spPr>
            <a:xfrm>
              <a:off x="7350371" y="5715567"/>
              <a:ext cx="9906" cy="82550"/>
            </a:xfrm>
            <a:custGeom>
              <a:avLst/>
              <a:gdLst>
                <a:gd name="connsiteX0" fmla="*/ 4953 w 9906"/>
                <a:gd name="connsiteY0" fmla="*/ 0 h 82550"/>
                <a:gd name="connsiteX1" fmla="*/ 0 w 9906"/>
                <a:gd name="connsiteY1" fmla="*/ 4953 h 82550"/>
                <a:gd name="connsiteX2" fmla="*/ 0 w 9906"/>
                <a:gd name="connsiteY2" fmla="*/ 77904 h 82550"/>
                <a:gd name="connsiteX3" fmla="*/ 4953 w 9906"/>
                <a:gd name="connsiteY3" fmla="*/ 82857 h 82550"/>
                <a:gd name="connsiteX4" fmla="*/ 9906 w 9906"/>
                <a:gd name="connsiteY4" fmla="*/ 77904 h 82550"/>
                <a:gd name="connsiteX5" fmla="*/ 9906 w 9906"/>
                <a:gd name="connsiteY5" fmla="*/ 4953 h 82550"/>
                <a:gd name="connsiteX6" fmla="*/ 4953 w 9906"/>
                <a:gd name="connsiteY6" fmla="*/ 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8255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77904"/>
                  </a:lnTo>
                  <a:cubicBezTo>
                    <a:pt x="0" y="80638"/>
                    <a:pt x="2219" y="82857"/>
                    <a:pt x="4953" y="82857"/>
                  </a:cubicBezTo>
                  <a:cubicBezTo>
                    <a:pt x="7687" y="82857"/>
                    <a:pt x="9906" y="80638"/>
                    <a:pt x="9906" y="77904"/>
                  </a:cubicBezTo>
                  <a:lnTo>
                    <a:pt x="9906" y="4953"/>
                  </a:lnTo>
                  <a:cubicBezTo>
                    <a:pt x="9906" y="2216"/>
                    <a:pt x="7687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:a16="http://schemas.microsoft.com/office/drawing/2014/main" id="{534AFC06-A8FE-400B-B0B3-D5DB4E9C0CE4}"/>
                </a:ext>
              </a:extLst>
            </p:cNvPr>
            <p:cNvSpPr/>
            <p:nvPr/>
          </p:nvSpPr>
          <p:spPr>
            <a:xfrm>
              <a:off x="7388694" y="5698453"/>
              <a:ext cx="9906" cy="99060"/>
            </a:xfrm>
            <a:custGeom>
              <a:avLst/>
              <a:gdLst>
                <a:gd name="connsiteX0" fmla="*/ 4953 w 9906"/>
                <a:gd name="connsiteY0" fmla="*/ 0 h 99060"/>
                <a:gd name="connsiteX1" fmla="*/ 0 w 9906"/>
                <a:gd name="connsiteY1" fmla="*/ 4953 h 99060"/>
                <a:gd name="connsiteX2" fmla="*/ 0 w 9906"/>
                <a:gd name="connsiteY2" fmla="*/ 95018 h 99060"/>
                <a:gd name="connsiteX3" fmla="*/ 4953 w 9906"/>
                <a:gd name="connsiteY3" fmla="*/ 99971 h 99060"/>
                <a:gd name="connsiteX4" fmla="*/ 9906 w 9906"/>
                <a:gd name="connsiteY4" fmla="*/ 95018 h 99060"/>
                <a:gd name="connsiteX5" fmla="*/ 9906 w 9906"/>
                <a:gd name="connsiteY5" fmla="*/ 4953 h 99060"/>
                <a:gd name="connsiteX6" fmla="*/ 4953 w 9906"/>
                <a:gd name="connsiteY6" fmla="*/ 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" h="99060">
                  <a:moveTo>
                    <a:pt x="4953" y="0"/>
                  </a:moveTo>
                  <a:cubicBezTo>
                    <a:pt x="2219" y="0"/>
                    <a:pt x="0" y="2216"/>
                    <a:pt x="0" y="4953"/>
                  </a:cubicBezTo>
                  <a:lnTo>
                    <a:pt x="0" y="95018"/>
                  </a:lnTo>
                  <a:cubicBezTo>
                    <a:pt x="0" y="97752"/>
                    <a:pt x="2219" y="99971"/>
                    <a:pt x="4953" y="99971"/>
                  </a:cubicBezTo>
                  <a:cubicBezTo>
                    <a:pt x="7687" y="99971"/>
                    <a:pt x="9906" y="97752"/>
                    <a:pt x="9906" y="95018"/>
                  </a:cubicBezTo>
                  <a:lnTo>
                    <a:pt x="9906" y="4953"/>
                  </a:lnTo>
                  <a:cubicBezTo>
                    <a:pt x="9906" y="2216"/>
                    <a:pt x="7690" y="0"/>
                    <a:pt x="495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2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17125073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8C4705F5-9FC4-E743-8916-97A3EBFA3F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Текстовые блоки с цифрами </a:t>
            </a:r>
            <a:r>
              <a:rPr lang="en-US" dirty="0"/>
              <a:t>2</a:t>
            </a:r>
            <a:endParaRPr lang="ru-RU" dirty="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57BDE5DA-583B-6343-82DF-9F01A73510E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16</a:t>
            </a:fld>
            <a:endParaRPr lang="ru-RU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88E9B8E2-DE8B-40F2-B39F-6250712067DF}"/>
              </a:ext>
            </a:extLst>
          </p:cNvPr>
          <p:cNvCxnSpPr>
            <a:cxnSpLocks/>
          </p:cNvCxnSpPr>
          <p:nvPr/>
        </p:nvCxnSpPr>
        <p:spPr>
          <a:xfrm>
            <a:off x="3323564" y="1193800"/>
            <a:ext cx="0" cy="52197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F6C2D6E1-3FF8-4CE4-B556-0C85F14E1889}"/>
              </a:ext>
            </a:extLst>
          </p:cNvPr>
          <p:cNvCxnSpPr>
            <a:cxnSpLocks/>
          </p:cNvCxnSpPr>
          <p:nvPr/>
        </p:nvCxnSpPr>
        <p:spPr>
          <a:xfrm>
            <a:off x="6096265" y="1193800"/>
            <a:ext cx="0" cy="52197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50B76AE5-2B33-4637-A40A-57C9D8EA3F25}"/>
              </a:ext>
            </a:extLst>
          </p:cNvPr>
          <p:cNvCxnSpPr>
            <a:cxnSpLocks/>
          </p:cNvCxnSpPr>
          <p:nvPr/>
        </p:nvCxnSpPr>
        <p:spPr>
          <a:xfrm>
            <a:off x="8868966" y="1193800"/>
            <a:ext cx="0" cy="52197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D020822F-9C6D-425B-8D52-465BB9269EC3}"/>
              </a:ext>
            </a:extLst>
          </p:cNvPr>
          <p:cNvGrpSpPr/>
          <p:nvPr/>
        </p:nvGrpSpPr>
        <p:grpSpPr>
          <a:xfrm>
            <a:off x="690563" y="2911902"/>
            <a:ext cx="10888471" cy="1783497"/>
            <a:chOff x="690563" y="2440792"/>
            <a:chExt cx="10888471" cy="1783497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C32E180-5D1F-456A-8F28-CFA57AE9D421}"/>
                </a:ext>
              </a:extLst>
            </p:cNvPr>
            <p:cNvSpPr txBox="1"/>
            <p:nvPr/>
          </p:nvSpPr>
          <p:spPr>
            <a:xfrm>
              <a:off x="690563" y="2440792"/>
              <a:ext cx="88998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dirty="0"/>
                <a:t>7</a:t>
              </a:r>
              <a:r>
                <a:rPr lang="ru-RU" sz="3600" dirty="0"/>
                <a:t>к</a:t>
              </a:r>
              <a:endParaRPr lang="ru-RU" sz="6000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F3BD384-EB48-4A20-AE19-C502F3A5EDE9}"/>
                </a:ext>
              </a:extLst>
            </p:cNvPr>
            <p:cNvSpPr txBox="1"/>
            <p:nvPr/>
          </p:nvSpPr>
          <p:spPr>
            <a:xfrm>
              <a:off x="690563" y="3393292"/>
              <a:ext cx="257036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defTabSz="457200">
                <a:spcAft>
                  <a:spcPts val="554"/>
                </a:spcAft>
                <a:defRPr/>
              </a:pPr>
              <a:r>
                <a:rPr lang="ru-RU" sz="1200" dirty="0">
                  <a:solidFill>
                    <a:srgbClr val="000000">
                      <a:lumMod val="75000"/>
                      <a:lumOff val="25000"/>
                    </a:srgbClr>
                  </a:solidFill>
                </a:rPr>
                <a:t>Давно выяснено, что при оценке дизайна и композиции читаемый текст мешает сосредоточиться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C81015F-FE9F-4BF5-AC7F-970EDDD63EFE}"/>
                </a:ext>
              </a:extLst>
            </p:cNvPr>
            <p:cNvSpPr txBox="1"/>
            <p:nvPr/>
          </p:nvSpPr>
          <p:spPr>
            <a:xfrm>
              <a:off x="3463264" y="2440792"/>
              <a:ext cx="1768433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6000" dirty="0"/>
                <a:t>145</a:t>
              </a:r>
              <a:r>
                <a:rPr lang="ru-RU" sz="3600" dirty="0"/>
                <a:t>к</a:t>
              </a:r>
              <a:endParaRPr lang="ru-RU" sz="6000" dirty="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F9464D5-B77F-4D9B-A92A-A398840B3BCA}"/>
                </a:ext>
              </a:extLst>
            </p:cNvPr>
            <p:cNvSpPr txBox="1"/>
            <p:nvPr/>
          </p:nvSpPr>
          <p:spPr>
            <a:xfrm>
              <a:off x="3463264" y="3393292"/>
              <a:ext cx="257036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defTabSz="457200">
                <a:spcAft>
                  <a:spcPts val="554"/>
                </a:spcAft>
                <a:defRPr/>
              </a:pPr>
              <a:r>
                <a:rPr lang="ru-RU" sz="1200" dirty="0">
                  <a:solidFill>
                    <a:srgbClr val="000000">
                      <a:lumMod val="75000"/>
                      <a:lumOff val="25000"/>
                    </a:srgbClr>
                  </a:solidFill>
                </a:rPr>
                <a:t>Давно выяснено, что при оценке дизайна и композиции читаемый текст мешает сосредоточиться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E6299E7-4883-4435-A00D-E6F2882AB48D}"/>
                </a:ext>
              </a:extLst>
            </p:cNvPr>
            <p:cNvSpPr txBox="1"/>
            <p:nvPr/>
          </p:nvSpPr>
          <p:spPr>
            <a:xfrm>
              <a:off x="6235965" y="2440792"/>
              <a:ext cx="1518364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6000" dirty="0">
                  <a:solidFill>
                    <a:schemeClr val="accent1"/>
                  </a:solidFill>
                </a:rPr>
                <a:t>7,5</a:t>
              </a:r>
              <a:r>
                <a:rPr lang="ru-RU" sz="3600" dirty="0">
                  <a:solidFill>
                    <a:schemeClr val="accent1"/>
                  </a:solidFill>
                </a:rPr>
                <a:t>к</a:t>
              </a:r>
              <a:endParaRPr lang="ru-RU" sz="6000" dirty="0">
                <a:solidFill>
                  <a:schemeClr val="accent1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948C218-AFE9-49A0-A60E-D1FD9B7B776E}"/>
                </a:ext>
              </a:extLst>
            </p:cNvPr>
            <p:cNvSpPr txBox="1"/>
            <p:nvPr/>
          </p:nvSpPr>
          <p:spPr>
            <a:xfrm>
              <a:off x="6235965" y="3393292"/>
              <a:ext cx="257036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defTabSz="457200">
                <a:spcAft>
                  <a:spcPts val="554"/>
                </a:spcAft>
                <a:defRPr/>
              </a:pPr>
              <a:r>
                <a:rPr lang="ru-RU" sz="1200" dirty="0">
                  <a:solidFill>
                    <a:srgbClr val="000000">
                      <a:lumMod val="75000"/>
                      <a:lumOff val="25000"/>
                    </a:srgbClr>
                  </a:solidFill>
                </a:rPr>
                <a:t>Давно выяснено, что при оценке дизайна и композиции читаемый текст мешает сосредоточиться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99A0364-F304-4C95-8A8C-F02EB2ED46C0}"/>
                </a:ext>
              </a:extLst>
            </p:cNvPr>
            <p:cNvSpPr txBox="1"/>
            <p:nvPr/>
          </p:nvSpPr>
          <p:spPr>
            <a:xfrm>
              <a:off x="9008666" y="2440792"/>
              <a:ext cx="1850186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6000" dirty="0"/>
                <a:t>100</a:t>
              </a:r>
              <a:r>
                <a:rPr lang="en-US" dirty="0"/>
                <a:t>HR</a:t>
              </a:r>
              <a:endParaRPr lang="ru-RU" sz="6000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5B49D2C-0703-490A-95CB-D32D7E31C6C6}"/>
                </a:ext>
              </a:extLst>
            </p:cNvPr>
            <p:cNvSpPr txBox="1"/>
            <p:nvPr/>
          </p:nvSpPr>
          <p:spPr>
            <a:xfrm>
              <a:off x="9008666" y="3393292"/>
              <a:ext cx="257036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defTabSz="457200">
                <a:spcAft>
                  <a:spcPts val="554"/>
                </a:spcAft>
                <a:defRPr/>
              </a:pPr>
              <a:r>
                <a:rPr lang="ru-RU" sz="1200" dirty="0">
                  <a:solidFill>
                    <a:srgbClr val="000000">
                      <a:lumMod val="75000"/>
                      <a:lumOff val="25000"/>
                    </a:srgbClr>
                  </a:solidFill>
                </a:rPr>
                <a:t>Давно выяснено, что при оценке дизайна и композиции читаемый текст мешает сосредоточиться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350732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27112EAB-5B26-45A2-B7F1-0EA833DAAF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Буллиты 4 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97945B6-2941-42E7-A161-1E1D9CF963E7}"/>
              </a:ext>
            </a:extLst>
          </p:cNvPr>
          <p:cNvSpPr txBox="1"/>
          <p:nvPr/>
        </p:nvSpPr>
        <p:spPr>
          <a:xfrm>
            <a:off x="550863" y="1882278"/>
            <a:ext cx="1476366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b="1" dirty="0">
                <a:solidFill>
                  <a:schemeClr val="accent1"/>
                </a:solidFill>
                <a:latin typeface="+mj-lt"/>
                <a:cs typeface="Gotham Pro Bold" panose="02000503040000020004" pitchFamily="2" charset="0"/>
              </a:rPr>
              <a:t>Название</a:t>
            </a:r>
            <a:br>
              <a:rPr lang="ru-RU" b="1" dirty="0">
                <a:solidFill>
                  <a:schemeClr val="accent1"/>
                </a:solidFill>
                <a:latin typeface="+mj-lt"/>
                <a:cs typeface="Gotham Pro Bold" panose="02000503040000020004" pitchFamily="2" charset="0"/>
              </a:rPr>
            </a:br>
            <a:r>
              <a:rPr lang="ru-RU" b="1" dirty="0">
                <a:solidFill>
                  <a:schemeClr val="accent1"/>
                </a:solidFill>
                <a:latin typeface="+mj-lt"/>
                <a:cs typeface="Gotham Pro Bold" panose="02000503040000020004" pitchFamily="2" charset="0"/>
              </a:rPr>
              <a:t>в две строки</a:t>
            </a:r>
            <a:endParaRPr lang="ru-RU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9A334ED7-D785-4756-AF5A-FDB805BAB824}"/>
              </a:ext>
            </a:extLst>
          </p:cNvPr>
          <p:cNvSpPr txBox="1"/>
          <p:nvPr/>
        </p:nvSpPr>
        <p:spPr>
          <a:xfrm>
            <a:off x="550863" y="2545218"/>
            <a:ext cx="2103756" cy="2523768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defTabSz="457200">
              <a:spcAft>
                <a:spcPts val="1200"/>
              </a:spcAft>
              <a:defRPr/>
            </a:pP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 композиции читаемый текст мешает сосредоточиться</a:t>
            </a:r>
          </a:p>
          <a:p>
            <a:pPr defTabSz="457200">
              <a:spcAft>
                <a:spcPts val="1200"/>
              </a:spcAft>
              <a:defRPr/>
            </a:pP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Но он помогает выделить визуальные элементы в документе или презентации,</a:t>
            </a:r>
            <a:b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например текст</a:t>
            </a:r>
            <a:b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или шрифт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99ED4C02-3451-4B9F-94A7-5F307A5B9BEF}"/>
              </a:ext>
            </a:extLst>
          </p:cNvPr>
          <p:cNvSpPr txBox="1"/>
          <p:nvPr/>
        </p:nvSpPr>
        <p:spPr>
          <a:xfrm>
            <a:off x="3546369" y="1882278"/>
            <a:ext cx="1476366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b="1" dirty="0">
                <a:solidFill>
                  <a:schemeClr val="accent2"/>
                </a:solidFill>
                <a:latin typeface="+mj-lt"/>
                <a:cs typeface="Gotham Pro Bold" panose="02000503040000020004" pitchFamily="2" charset="0"/>
              </a:rPr>
              <a:t>Название</a:t>
            </a:r>
            <a:br>
              <a:rPr lang="ru-RU" b="1" dirty="0">
                <a:solidFill>
                  <a:schemeClr val="accent2"/>
                </a:solidFill>
                <a:latin typeface="+mj-lt"/>
                <a:cs typeface="Gotham Pro Bold" panose="02000503040000020004" pitchFamily="2" charset="0"/>
              </a:rPr>
            </a:br>
            <a:r>
              <a:rPr lang="ru-RU" b="1" dirty="0">
                <a:solidFill>
                  <a:schemeClr val="accent2"/>
                </a:solidFill>
                <a:latin typeface="+mj-lt"/>
                <a:cs typeface="Gotham Pro Bold" panose="02000503040000020004" pitchFamily="2" charset="0"/>
              </a:rPr>
              <a:t>в две строки</a:t>
            </a:r>
            <a:endParaRPr lang="ru-RU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CF470AF-C262-48BB-A001-353CF41965E8}"/>
              </a:ext>
            </a:extLst>
          </p:cNvPr>
          <p:cNvSpPr txBox="1"/>
          <p:nvPr/>
        </p:nvSpPr>
        <p:spPr>
          <a:xfrm>
            <a:off x="3546369" y="2545218"/>
            <a:ext cx="2103756" cy="2523768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defTabSz="457200">
              <a:spcAft>
                <a:spcPts val="1200"/>
              </a:spcAft>
              <a:defRPr/>
            </a:pP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 композиции читаемый текст мешает сосредоточиться</a:t>
            </a:r>
          </a:p>
          <a:p>
            <a:pPr defTabSz="457200">
              <a:spcAft>
                <a:spcPts val="1200"/>
              </a:spcAft>
              <a:defRPr/>
            </a:pP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Но он помогает выделить визуальные элементы в документе или презентации,</a:t>
            </a:r>
            <a:b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например текст</a:t>
            </a:r>
            <a:b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или шрифт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F00A2C8-C494-4AF0-8DF1-6ACCF520DAF1}"/>
              </a:ext>
            </a:extLst>
          </p:cNvPr>
          <p:cNvSpPr txBox="1"/>
          <p:nvPr/>
        </p:nvSpPr>
        <p:spPr>
          <a:xfrm>
            <a:off x="6541875" y="1882278"/>
            <a:ext cx="1476366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b="1" dirty="0">
                <a:solidFill>
                  <a:schemeClr val="accent3"/>
                </a:solidFill>
                <a:latin typeface="+mj-lt"/>
                <a:cs typeface="Gotham Pro Bold" panose="02000503040000020004" pitchFamily="2" charset="0"/>
              </a:rPr>
              <a:t>Название</a:t>
            </a:r>
            <a:br>
              <a:rPr lang="ru-RU" b="1" dirty="0">
                <a:solidFill>
                  <a:schemeClr val="accent3"/>
                </a:solidFill>
                <a:latin typeface="+mj-lt"/>
                <a:cs typeface="Gotham Pro Bold" panose="02000503040000020004" pitchFamily="2" charset="0"/>
              </a:rPr>
            </a:br>
            <a:r>
              <a:rPr lang="ru-RU" b="1" dirty="0">
                <a:solidFill>
                  <a:schemeClr val="accent3"/>
                </a:solidFill>
                <a:latin typeface="+mj-lt"/>
                <a:cs typeface="Gotham Pro Bold" panose="02000503040000020004" pitchFamily="2" charset="0"/>
              </a:rPr>
              <a:t>в две строки</a:t>
            </a:r>
            <a:endParaRPr lang="ru-RU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F067C1F-EA04-4906-BE25-A5A637C48503}"/>
              </a:ext>
            </a:extLst>
          </p:cNvPr>
          <p:cNvSpPr txBox="1"/>
          <p:nvPr/>
        </p:nvSpPr>
        <p:spPr>
          <a:xfrm>
            <a:off x="6541875" y="2545218"/>
            <a:ext cx="2103756" cy="2523768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defTabSz="457200">
              <a:spcAft>
                <a:spcPts val="1200"/>
              </a:spcAft>
              <a:defRPr/>
            </a:pP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 композиции читаемый текст мешает сосредоточиться</a:t>
            </a:r>
          </a:p>
          <a:p>
            <a:pPr defTabSz="457200">
              <a:spcAft>
                <a:spcPts val="1200"/>
              </a:spcAft>
              <a:defRPr/>
            </a:pP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Но он помогает выделить визуальные элементы в документе или презентации,</a:t>
            </a:r>
            <a:b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например текст</a:t>
            </a:r>
            <a:b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или шрифт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26742766-832C-4069-A507-7CD701FA391B}"/>
              </a:ext>
            </a:extLst>
          </p:cNvPr>
          <p:cNvSpPr txBox="1"/>
          <p:nvPr/>
        </p:nvSpPr>
        <p:spPr>
          <a:xfrm>
            <a:off x="9537382" y="1882278"/>
            <a:ext cx="1476366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b="1" dirty="0">
                <a:solidFill>
                  <a:schemeClr val="accent4"/>
                </a:solidFill>
                <a:latin typeface="+mj-lt"/>
                <a:cs typeface="Gotham Pro Bold" panose="02000503040000020004" pitchFamily="2" charset="0"/>
              </a:rPr>
              <a:t>Название</a:t>
            </a:r>
            <a:br>
              <a:rPr lang="ru-RU" b="1" dirty="0">
                <a:solidFill>
                  <a:schemeClr val="accent4"/>
                </a:solidFill>
                <a:latin typeface="+mj-lt"/>
                <a:cs typeface="Gotham Pro Bold" panose="02000503040000020004" pitchFamily="2" charset="0"/>
              </a:rPr>
            </a:br>
            <a:r>
              <a:rPr lang="ru-RU" b="1" dirty="0">
                <a:solidFill>
                  <a:schemeClr val="accent4"/>
                </a:solidFill>
                <a:latin typeface="+mj-lt"/>
                <a:cs typeface="Gotham Pro Bold" panose="02000503040000020004" pitchFamily="2" charset="0"/>
              </a:rPr>
              <a:t>в две строки</a:t>
            </a:r>
            <a:endParaRPr lang="ru-RU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CD27C0C-5218-4610-B1F7-B1D2C639A3A4}"/>
              </a:ext>
            </a:extLst>
          </p:cNvPr>
          <p:cNvSpPr txBox="1"/>
          <p:nvPr/>
        </p:nvSpPr>
        <p:spPr>
          <a:xfrm>
            <a:off x="9537382" y="2545218"/>
            <a:ext cx="2103756" cy="2523768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defTabSz="457200">
              <a:spcAft>
                <a:spcPts val="1200"/>
              </a:spcAft>
              <a:defRPr/>
            </a:pP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 композиции читаемый текст мешает сосредоточиться</a:t>
            </a:r>
          </a:p>
          <a:p>
            <a:pPr defTabSz="457200">
              <a:spcAft>
                <a:spcPts val="1200"/>
              </a:spcAft>
              <a:defRPr/>
            </a:pP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Но он помогает выделить визуальные элементы в документе или презентации,</a:t>
            </a:r>
            <a:b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например текст</a:t>
            </a:r>
            <a:b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sz="14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или шрифт</a:t>
            </a:r>
          </a:p>
        </p:txBody>
      </p:sp>
      <p:grpSp>
        <p:nvGrpSpPr>
          <p:cNvPr id="102" name="Группа 101">
            <a:extLst>
              <a:ext uri="{FF2B5EF4-FFF2-40B4-BE49-F238E27FC236}">
                <a16:creationId xmlns:a16="http://schemas.microsoft.com/office/drawing/2014/main" id="{3624D822-6985-490D-A12C-DD8C4217C380}"/>
              </a:ext>
            </a:extLst>
          </p:cNvPr>
          <p:cNvGrpSpPr/>
          <p:nvPr/>
        </p:nvGrpSpPr>
        <p:grpSpPr>
          <a:xfrm>
            <a:off x="560167" y="1162708"/>
            <a:ext cx="483164" cy="483164"/>
            <a:chOff x="1400655" y="2362200"/>
            <a:chExt cx="709683" cy="709683"/>
          </a:xfrm>
        </p:grpSpPr>
        <p:sp>
          <p:nvSpPr>
            <p:cNvPr id="103" name="Полилиния 75">
              <a:extLst>
                <a:ext uri="{FF2B5EF4-FFF2-40B4-BE49-F238E27FC236}">
                  <a16:creationId xmlns:a16="http://schemas.microsoft.com/office/drawing/2014/main" id="{FD79302D-F124-4BEF-905D-64DE1C422711}"/>
                </a:ext>
              </a:extLst>
            </p:cNvPr>
            <p:cNvSpPr/>
            <p:nvPr/>
          </p:nvSpPr>
          <p:spPr>
            <a:xfrm>
              <a:off x="1400655" y="2362200"/>
              <a:ext cx="709683" cy="70968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accent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104" name="Полилиния 76">
              <a:extLst>
                <a:ext uri="{FF2B5EF4-FFF2-40B4-BE49-F238E27FC236}">
                  <a16:creationId xmlns:a16="http://schemas.microsoft.com/office/drawing/2014/main" id="{645FB228-09C0-4589-B999-959DAC23E105}"/>
                </a:ext>
              </a:extLst>
            </p:cNvPr>
            <p:cNvSpPr/>
            <p:nvPr/>
          </p:nvSpPr>
          <p:spPr>
            <a:xfrm>
              <a:off x="1743536" y="2410044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77">
              <a:extLst>
                <a:ext uri="{FF2B5EF4-FFF2-40B4-BE49-F238E27FC236}">
                  <a16:creationId xmlns:a16="http://schemas.microsoft.com/office/drawing/2014/main" id="{52D4B86C-8CBA-422F-B5BE-13F1A9BD848B}"/>
                </a:ext>
              </a:extLst>
            </p:cNvPr>
            <p:cNvSpPr/>
            <p:nvPr/>
          </p:nvSpPr>
          <p:spPr>
            <a:xfrm>
              <a:off x="1743536" y="2952273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78">
              <a:extLst>
                <a:ext uri="{FF2B5EF4-FFF2-40B4-BE49-F238E27FC236}">
                  <a16:creationId xmlns:a16="http://schemas.microsoft.com/office/drawing/2014/main" id="{CE7FACB7-C3C4-4AF3-A859-30205EBF1785}"/>
                </a:ext>
              </a:extLst>
            </p:cNvPr>
            <p:cNvSpPr/>
            <p:nvPr/>
          </p:nvSpPr>
          <p:spPr>
            <a:xfrm>
              <a:off x="1990728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79">
              <a:extLst>
                <a:ext uri="{FF2B5EF4-FFF2-40B4-BE49-F238E27FC236}">
                  <a16:creationId xmlns:a16="http://schemas.microsoft.com/office/drawing/2014/main" id="{12F0B5E4-D5BD-4D0F-A0F9-1E9BBF3BE5E7}"/>
                </a:ext>
              </a:extLst>
            </p:cNvPr>
            <p:cNvSpPr/>
            <p:nvPr/>
          </p:nvSpPr>
          <p:spPr>
            <a:xfrm>
              <a:off x="1448499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80">
              <a:extLst>
                <a:ext uri="{FF2B5EF4-FFF2-40B4-BE49-F238E27FC236}">
                  <a16:creationId xmlns:a16="http://schemas.microsoft.com/office/drawing/2014/main" id="{52438E8A-3FA8-4EED-9501-37580D85D9F1}"/>
                </a:ext>
              </a:extLst>
            </p:cNvPr>
            <p:cNvSpPr/>
            <p:nvPr/>
          </p:nvSpPr>
          <p:spPr>
            <a:xfrm>
              <a:off x="1743536" y="2529654"/>
              <a:ext cx="23922" cy="207323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109" name="Группа 108">
            <a:extLst>
              <a:ext uri="{FF2B5EF4-FFF2-40B4-BE49-F238E27FC236}">
                <a16:creationId xmlns:a16="http://schemas.microsoft.com/office/drawing/2014/main" id="{85032CB9-AA99-4B9C-AC8D-95F1892ACBB0}"/>
              </a:ext>
            </a:extLst>
          </p:cNvPr>
          <p:cNvGrpSpPr/>
          <p:nvPr/>
        </p:nvGrpSpPr>
        <p:grpSpPr>
          <a:xfrm>
            <a:off x="6541875" y="1108200"/>
            <a:ext cx="555812" cy="568890"/>
            <a:chOff x="8910638" y="2267501"/>
            <a:chExt cx="816391" cy="835600"/>
          </a:xfrm>
        </p:grpSpPr>
        <p:sp>
          <p:nvSpPr>
            <p:cNvPr id="110" name="Полилиния 87">
              <a:extLst>
                <a:ext uri="{FF2B5EF4-FFF2-40B4-BE49-F238E27FC236}">
                  <a16:creationId xmlns:a16="http://schemas.microsoft.com/office/drawing/2014/main" id="{FA79F856-4669-4A08-9F05-D6A5444BFF70}"/>
                </a:ext>
              </a:extLst>
            </p:cNvPr>
            <p:cNvSpPr/>
            <p:nvPr/>
          </p:nvSpPr>
          <p:spPr>
            <a:xfrm>
              <a:off x="9064325" y="2267501"/>
              <a:ext cx="509044" cy="835600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88">
              <a:extLst>
                <a:ext uri="{FF2B5EF4-FFF2-40B4-BE49-F238E27FC236}">
                  <a16:creationId xmlns:a16="http://schemas.microsoft.com/office/drawing/2014/main" id="{9D841B55-DDE3-4387-BD47-DE02240DF709}"/>
                </a:ext>
              </a:extLst>
            </p:cNvPr>
            <p:cNvSpPr/>
            <p:nvPr/>
          </p:nvSpPr>
          <p:spPr>
            <a:xfrm>
              <a:off x="9501680" y="2862810"/>
              <a:ext cx="134464" cy="134464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89">
              <a:extLst>
                <a:ext uri="{FF2B5EF4-FFF2-40B4-BE49-F238E27FC236}">
                  <a16:creationId xmlns:a16="http://schemas.microsoft.com/office/drawing/2014/main" id="{FEEF9F45-241E-4941-90FA-441C323F04C1}"/>
                </a:ext>
              </a:extLst>
            </p:cNvPr>
            <p:cNvSpPr/>
            <p:nvPr/>
          </p:nvSpPr>
          <p:spPr>
            <a:xfrm>
              <a:off x="8983032" y="2353766"/>
              <a:ext cx="134464" cy="134464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90">
              <a:extLst>
                <a:ext uri="{FF2B5EF4-FFF2-40B4-BE49-F238E27FC236}">
                  <a16:creationId xmlns:a16="http://schemas.microsoft.com/office/drawing/2014/main" id="{A925CF37-C45A-4AB8-BCBC-36C9AA20E9E7}"/>
                </a:ext>
              </a:extLst>
            </p:cNvPr>
            <p:cNvSpPr/>
            <p:nvPr/>
          </p:nvSpPr>
          <p:spPr>
            <a:xfrm>
              <a:off x="9496532" y="2348963"/>
              <a:ext cx="134464" cy="134464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91">
              <a:extLst>
                <a:ext uri="{FF2B5EF4-FFF2-40B4-BE49-F238E27FC236}">
                  <a16:creationId xmlns:a16="http://schemas.microsoft.com/office/drawing/2014/main" id="{A4A52A3B-17B8-4A9F-82A9-A24ACA658044}"/>
                </a:ext>
              </a:extLst>
            </p:cNvPr>
            <p:cNvSpPr/>
            <p:nvPr/>
          </p:nvSpPr>
          <p:spPr>
            <a:xfrm>
              <a:off x="8987116" y="2867611"/>
              <a:ext cx="144069" cy="144069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92">
              <a:extLst>
                <a:ext uri="{FF2B5EF4-FFF2-40B4-BE49-F238E27FC236}">
                  <a16:creationId xmlns:a16="http://schemas.microsoft.com/office/drawing/2014/main" id="{DB7DC993-D195-4330-BBDD-A137C53190F0}"/>
                </a:ext>
              </a:extLst>
            </p:cNvPr>
            <p:cNvSpPr/>
            <p:nvPr/>
          </p:nvSpPr>
          <p:spPr>
            <a:xfrm>
              <a:off x="8997079" y="2780811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93">
              <a:extLst>
                <a:ext uri="{FF2B5EF4-FFF2-40B4-BE49-F238E27FC236}">
                  <a16:creationId xmlns:a16="http://schemas.microsoft.com/office/drawing/2014/main" id="{B4140BCE-3889-49D8-8DCA-069EE2624516}"/>
                </a:ext>
              </a:extLst>
            </p:cNvPr>
            <p:cNvSpPr/>
            <p:nvPr/>
          </p:nvSpPr>
          <p:spPr>
            <a:xfrm>
              <a:off x="8910638" y="271357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94">
              <a:extLst>
                <a:ext uri="{FF2B5EF4-FFF2-40B4-BE49-F238E27FC236}">
                  <a16:creationId xmlns:a16="http://schemas.microsoft.com/office/drawing/2014/main" id="{BF8CDF67-E364-46DC-BEF6-8B43705B6E30}"/>
                </a:ext>
              </a:extLst>
            </p:cNvPr>
            <p:cNvSpPr/>
            <p:nvPr/>
          </p:nvSpPr>
          <p:spPr>
            <a:xfrm>
              <a:off x="9679006" y="258871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95">
              <a:extLst>
                <a:ext uri="{FF2B5EF4-FFF2-40B4-BE49-F238E27FC236}">
                  <a16:creationId xmlns:a16="http://schemas.microsoft.com/office/drawing/2014/main" id="{1301874B-0260-474B-ACEA-702C725C78BF}"/>
                </a:ext>
              </a:extLst>
            </p:cNvPr>
            <p:cNvSpPr/>
            <p:nvPr/>
          </p:nvSpPr>
          <p:spPr>
            <a:xfrm>
              <a:off x="9121939" y="2348604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119" name="Группа 118">
            <a:extLst>
              <a:ext uri="{FF2B5EF4-FFF2-40B4-BE49-F238E27FC236}">
                <a16:creationId xmlns:a16="http://schemas.microsoft.com/office/drawing/2014/main" id="{050F6B63-6DCF-4B43-836D-498A733106D3}"/>
              </a:ext>
            </a:extLst>
          </p:cNvPr>
          <p:cNvGrpSpPr/>
          <p:nvPr/>
        </p:nvGrpSpPr>
        <p:grpSpPr>
          <a:xfrm>
            <a:off x="3546369" y="1186358"/>
            <a:ext cx="456569" cy="475078"/>
            <a:chOff x="5181943" y="2389641"/>
            <a:chExt cx="670619" cy="697806"/>
          </a:xfrm>
          <a:solidFill>
            <a:schemeClr val="accent2"/>
          </a:solidFill>
        </p:grpSpPr>
        <p:sp>
          <p:nvSpPr>
            <p:cNvPr id="120" name="Полилиния 97">
              <a:extLst>
                <a:ext uri="{FF2B5EF4-FFF2-40B4-BE49-F238E27FC236}">
                  <a16:creationId xmlns:a16="http://schemas.microsoft.com/office/drawing/2014/main" id="{69D466FA-AC13-40B6-A393-F069756280C5}"/>
                </a:ext>
              </a:extLst>
            </p:cNvPr>
            <p:cNvSpPr/>
            <p:nvPr/>
          </p:nvSpPr>
          <p:spPr>
            <a:xfrm>
              <a:off x="5181943" y="2389641"/>
              <a:ext cx="670619" cy="697806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98">
              <a:extLst>
                <a:ext uri="{FF2B5EF4-FFF2-40B4-BE49-F238E27FC236}">
                  <a16:creationId xmlns:a16="http://schemas.microsoft.com/office/drawing/2014/main" id="{1ED9510E-0692-4FB5-BB0F-422616B95DBB}"/>
                </a:ext>
              </a:extLst>
            </p:cNvPr>
            <p:cNvSpPr/>
            <p:nvPr/>
          </p:nvSpPr>
          <p:spPr>
            <a:xfrm>
              <a:off x="5302909" y="2841513"/>
              <a:ext cx="126874" cy="126874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1" name="Рисунок 12">
            <a:extLst>
              <a:ext uri="{FF2B5EF4-FFF2-40B4-BE49-F238E27FC236}">
                <a16:creationId xmlns:a16="http://schemas.microsoft.com/office/drawing/2014/main" id="{789EB769-C6E1-4E0E-B593-AF0AA6C0334B}"/>
              </a:ext>
            </a:extLst>
          </p:cNvPr>
          <p:cNvGrpSpPr/>
          <p:nvPr/>
        </p:nvGrpSpPr>
        <p:grpSpPr>
          <a:xfrm>
            <a:off x="9537382" y="1179036"/>
            <a:ext cx="482400" cy="482400"/>
            <a:chOff x="9537382" y="1517018"/>
            <a:chExt cx="468000" cy="468000"/>
          </a:xfrm>
          <a:solidFill>
            <a:schemeClr val="accent4"/>
          </a:solidFill>
        </p:grpSpPr>
        <p:sp>
          <p:nvSpPr>
            <p:cNvPr id="22" name="Полилиния: фигура 21">
              <a:extLst>
                <a:ext uri="{FF2B5EF4-FFF2-40B4-BE49-F238E27FC236}">
                  <a16:creationId xmlns:a16="http://schemas.microsoft.com/office/drawing/2014/main" id="{2EC7D4FD-8C8F-4A05-BA12-FC80653F8F87}"/>
                </a:ext>
              </a:extLst>
            </p:cNvPr>
            <p:cNvSpPr/>
            <p:nvPr/>
          </p:nvSpPr>
          <p:spPr>
            <a:xfrm>
              <a:off x="9579266" y="1567988"/>
              <a:ext cx="393861" cy="403129"/>
            </a:xfrm>
            <a:custGeom>
              <a:avLst/>
              <a:gdLst>
                <a:gd name="connsiteX0" fmla="*/ 347344 w 393861"/>
                <a:gd name="connsiteY0" fmla="*/ 36143 h 403128"/>
                <a:gd name="connsiteX1" fmla="*/ 290350 w 393861"/>
                <a:gd name="connsiteY1" fmla="*/ 0 h 403128"/>
                <a:gd name="connsiteX2" fmla="*/ 265791 w 393861"/>
                <a:gd name="connsiteY2" fmla="*/ 21778 h 403128"/>
                <a:gd name="connsiteX3" fmla="*/ 266255 w 393861"/>
                <a:gd name="connsiteY3" fmla="*/ 29655 h 403128"/>
                <a:gd name="connsiteX4" fmla="*/ 282936 w 393861"/>
                <a:gd name="connsiteY4" fmla="*/ 45873 h 403128"/>
                <a:gd name="connsiteX5" fmla="*/ 298227 w 393861"/>
                <a:gd name="connsiteY5" fmla="*/ 48190 h 403128"/>
                <a:gd name="connsiteX6" fmla="*/ 303324 w 393861"/>
                <a:gd name="connsiteY6" fmla="*/ 48653 h 403128"/>
                <a:gd name="connsiteX7" fmla="*/ 328346 w 393861"/>
                <a:gd name="connsiteY7" fmla="*/ 184883 h 403128"/>
                <a:gd name="connsiteX8" fmla="*/ 251890 w 393861"/>
                <a:gd name="connsiteY8" fmla="*/ 181640 h 403128"/>
                <a:gd name="connsiteX9" fmla="*/ 228259 w 393861"/>
                <a:gd name="connsiteY9" fmla="*/ 167739 h 403128"/>
                <a:gd name="connsiteX10" fmla="*/ 152267 w 393861"/>
                <a:gd name="connsiteY10" fmla="*/ 139010 h 403128"/>
                <a:gd name="connsiteX11" fmla="*/ 22524 w 393861"/>
                <a:gd name="connsiteY11" fmla="*/ 182566 h 403128"/>
                <a:gd name="connsiteX12" fmla="*/ 10476 w 393861"/>
                <a:gd name="connsiteY12" fmla="*/ 310455 h 403128"/>
                <a:gd name="connsiteX13" fmla="*/ 183775 w 393861"/>
                <a:gd name="connsiteY13" fmla="*/ 403129 h 403128"/>
                <a:gd name="connsiteX14" fmla="*/ 350124 w 393861"/>
                <a:gd name="connsiteY14" fmla="*/ 350768 h 403128"/>
                <a:gd name="connsiteX15" fmla="*/ 352441 w 393861"/>
                <a:gd name="connsiteY15" fmla="*/ 341038 h 403128"/>
                <a:gd name="connsiteX16" fmla="*/ 345490 w 393861"/>
                <a:gd name="connsiteY16" fmla="*/ 337794 h 403128"/>
                <a:gd name="connsiteX17" fmla="*/ 115197 w 393861"/>
                <a:gd name="connsiteY17" fmla="*/ 331307 h 403128"/>
                <a:gd name="connsiteX18" fmla="*/ 111954 w 393861"/>
                <a:gd name="connsiteY18" fmla="*/ 328527 h 403128"/>
                <a:gd name="connsiteX19" fmla="*/ 309348 w 393861"/>
                <a:gd name="connsiteY19" fmla="*/ 328527 h 403128"/>
                <a:gd name="connsiteX20" fmla="*/ 316298 w 393861"/>
                <a:gd name="connsiteY20" fmla="*/ 321576 h 403128"/>
                <a:gd name="connsiteX21" fmla="*/ 314445 w 393861"/>
                <a:gd name="connsiteY21" fmla="*/ 316479 h 403128"/>
                <a:gd name="connsiteX22" fmla="*/ 284326 w 393861"/>
                <a:gd name="connsiteY22" fmla="*/ 286360 h 403128"/>
                <a:gd name="connsiteX23" fmla="*/ 384413 w 393861"/>
                <a:gd name="connsiteY23" fmla="*/ 235853 h 403128"/>
                <a:gd name="connsiteX24" fmla="*/ 347344 w 393861"/>
                <a:gd name="connsiteY24" fmla="*/ 36143 h 403128"/>
                <a:gd name="connsiteX25" fmla="*/ 371439 w 393861"/>
                <a:gd name="connsiteY25" fmla="*/ 229366 h 403128"/>
                <a:gd name="connsiteX26" fmla="*/ 267645 w 393861"/>
                <a:gd name="connsiteY26" fmla="*/ 273386 h 403128"/>
                <a:gd name="connsiteX27" fmla="*/ 260231 w 393861"/>
                <a:gd name="connsiteY27" fmla="*/ 279873 h 403128"/>
                <a:gd name="connsiteX28" fmla="*/ 262084 w 393861"/>
                <a:gd name="connsiteY28" fmla="*/ 284970 h 403128"/>
                <a:gd name="connsiteX29" fmla="*/ 291740 w 393861"/>
                <a:gd name="connsiteY29" fmla="*/ 314626 h 403128"/>
                <a:gd name="connsiteX30" fmla="*/ 263938 w 393861"/>
                <a:gd name="connsiteY30" fmla="*/ 314626 h 403128"/>
                <a:gd name="connsiteX31" fmla="*/ 262548 w 393861"/>
                <a:gd name="connsiteY31" fmla="*/ 311846 h 403128"/>
                <a:gd name="connsiteX32" fmla="*/ 225478 w 393861"/>
                <a:gd name="connsiteY32" fmla="*/ 274776 h 403128"/>
                <a:gd name="connsiteX33" fmla="*/ 215748 w 393861"/>
                <a:gd name="connsiteY33" fmla="*/ 275240 h 403128"/>
                <a:gd name="connsiteX34" fmla="*/ 215748 w 393861"/>
                <a:gd name="connsiteY34" fmla="*/ 284507 h 403128"/>
                <a:gd name="connsiteX35" fmla="*/ 245866 w 393861"/>
                <a:gd name="connsiteY35" fmla="*/ 314162 h 403128"/>
                <a:gd name="connsiteX36" fmla="*/ 218065 w 393861"/>
                <a:gd name="connsiteY36" fmla="*/ 314162 h 403128"/>
                <a:gd name="connsiteX37" fmla="*/ 216674 w 393861"/>
                <a:gd name="connsiteY37" fmla="*/ 311382 h 403128"/>
                <a:gd name="connsiteX38" fmla="*/ 179605 w 393861"/>
                <a:gd name="connsiteY38" fmla="*/ 274313 h 403128"/>
                <a:gd name="connsiteX39" fmla="*/ 169874 w 393861"/>
                <a:gd name="connsiteY39" fmla="*/ 274776 h 403128"/>
                <a:gd name="connsiteX40" fmla="*/ 169874 w 393861"/>
                <a:gd name="connsiteY40" fmla="*/ 284044 h 403128"/>
                <a:gd name="connsiteX41" fmla="*/ 199993 w 393861"/>
                <a:gd name="connsiteY41" fmla="*/ 313699 h 403128"/>
                <a:gd name="connsiteX42" fmla="*/ 176825 w 393861"/>
                <a:gd name="connsiteY42" fmla="*/ 313699 h 403128"/>
                <a:gd name="connsiteX43" fmla="*/ 175435 w 393861"/>
                <a:gd name="connsiteY43" fmla="*/ 310919 h 403128"/>
                <a:gd name="connsiteX44" fmla="*/ 143463 w 393861"/>
                <a:gd name="connsiteY44" fmla="*/ 280800 h 403128"/>
                <a:gd name="connsiteX45" fmla="*/ 138829 w 393861"/>
                <a:gd name="connsiteY45" fmla="*/ 195541 h 403128"/>
                <a:gd name="connsiteX46" fmla="*/ 58203 w 393861"/>
                <a:gd name="connsiteY46" fmla="*/ 195541 h 403128"/>
                <a:gd name="connsiteX47" fmla="*/ 57740 w 393861"/>
                <a:gd name="connsiteY47" fmla="*/ 205271 h 403128"/>
                <a:gd name="connsiteX48" fmla="*/ 67470 w 393861"/>
                <a:gd name="connsiteY48" fmla="*/ 205735 h 403128"/>
                <a:gd name="connsiteX49" fmla="*/ 132805 w 393861"/>
                <a:gd name="connsiteY49" fmla="*/ 210832 h 403128"/>
                <a:gd name="connsiteX50" fmla="*/ 130952 w 393861"/>
                <a:gd name="connsiteY50" fmla="*/ 273386 h 403128"/>
                <a:gd name="connsiteX51" fmla="*/ 130952 w 393861"/>
                <a:gd name="connsiteY51" fmla="*/ 273386 h 403128"/>
                <a:gd name="connsiteX52" fmla="*/ 129098 w 393861"/>
                <a:gd name="connsiteY52" fmla="*/ 275703 h 403128"/>
                <a:gd name="connsiteX53" fmla="*/ 129098 w 393861"/>
                <a:gd name="connsiteY53" fmla="*/ 285434 h 403128"/>
                <a:gd name="connsiteX54" fmla="*/ 157827 w 393861"/>
                <a:gd name="connsiteY54" fmla="*/ 315089 h 403128"/>
                <a:gd name="connsiteX55" fmla="*/ 100369 w 393861"/>
                <a:gd name="connsiteY55" fmla="*/ 315089 h 403128"/>
                <a:gd name="connsiteX56" fmla="*/ 93419 w 393861"/>
                <a:gd name="connsiteY56" fmla="*/ 322040 h 403128"/>
                <a:gd name="connsiteX57" fmla="*/ 104540 w 393861"/>
                <a:gd name="connsiteY57" fmla="*/ 341038 h 403128"/>
                <a:gd name="connsiteX58" fmla="*/ 310738 w 393861"/>
                <a:gd name="connsiteY58" fmla="*/ 356792 h 403128"/>
                <a:gd name="connsiteX59" fmla="*/ 183775 w 393861"/>
                <a:gd name="connsiteY59" fmla="*/ 389228 h 403128"/>
                <a:gd name="connsiteX60" fmla="*/ 23451 w 393861"/>
                <a:gd name="connsiteY60" fmla="*/ 305822 h 403128"/>
                <a:gd name="connsiteX61" fmla="*/ 33181 w 393861"/>
                <a:gd name="connsiteY61" fmla="*/ 190907 h 403128"/>
                <a:gd name="connsiteX62" fmla="*/ 130488 w 393861"/>
                <a:gd name="connsiteY62" fmla="*/ 151521 h 403128"/>
                <a:gd name="connsiteX63" fmla="*/ 150413 w 393861"/>
                <a:gd name="connsiteY63" fmla="*/ 152448 h 403128"/>
                <a:gd name="connsiteX64" fmla="*/ 220845 w 393861"/>
                <a:gd name="connsiteY64" fmla="*/ 179323 h 403128"/>
                <a:gd name="connsiteX65" fmla="*/ 244940 w 393861"/>
                <a:gd name="connsiteY65" fmla="*/ 193224 h 403128"/>
                <a:gd name="connsiteX66" fmla="*/ 338076 w 393861"/>
                <a:gd name="connsiteY66" fmla="*/ 194151 h 403128"/>
                <a:gd name="connsiteX67" fmla="*/ 314908 w 393861"/>
                <a:gd name="connsiteY67" fmla="*/ 40313 h 403128"/>
                <a:gd name="connsiteX68" fmla="*/ 299154 w 393861"/>
                <a:gd name="connsiteY68" fmla="*/ 33826 h 403128"/>
                <a:gd name="connsiteX69" fmla="*/ 288496 w 393861"/>
                <a:gd name="connsiteY69" fmla="*/ 32436 h 403128"/>
                <a:gd name="connsiteX70" fmla="*/ 280619 w 393861"/>
                <a:gd name="connsiteY70" fmla="*/ 24558 h 403128"/>
                <a:gd name="connsiteX71" fmla="*/ 291276 w 393861"/>
                <a:gd name="connsiteY71" fmla="*/ 13438 h 403128"/>
                <a:gd name="connsiteX72" fmla="*/ 335760 w 393861"/>
                <a:gd name="connsiteY72" fmla="*/ 42166 h 403128"/>
                <a:gd name="connsiteX73" fmla="*/ 371439 w 393861"/>
                <a:gd name="connsiteY73" fmla="*/ 229366 h 403128"/>
                <a:gd name="connsiteX74" fmla="*/ 371439 w 393861"/>
                <a:gd name="connsiteY74" fmla="*/ 229366 h 403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93861" h="403128">
                  <a:moveTo>
                    <a:pt x="347344" y="36143"/>
                  </a:moveTo>
                  <a:cubicBezTo>
                    <a:pt x="327882" y="1390"/>
                    <a:pt x="316298" y="0"/>
                    <a:pt x="290350" y="0"/>
                  </a:cubicBezTo>
                  <a:cubicBezTo>
                    <a:pt x="282009" y="0"/>
                    <a:pt x="272278" y="12048"/>
                    <a:pt x="265791" y="21778"/>
                  </a:cubicBezTo>
                  <a:cubicBezTo>
                    <a:pt x="264401" y="24095"/>
                    <a:pt x="264401" y="27339"/>
                    <a:pt x="266255" y="29655"/>
                  </a:cubicBezTo>
                  <a:cubicBezTo>
                    <a:pt x="269498" y="33826"/>
                    <a:pt x="277375" y="43556"/>
                    <a:pt x="282936" y="45873"/>
                  </a:cubicBezTo>
                  <a:cubicBezTo>
                    <a:pt x="288033" y="47727"/>
                    <a:pt x="293130" y="48653"/>
                    <a:pt x="298227" y="48190"/>
                  </a:cubicBezTo>
                  <a:cubicBezTo>
                    <a:pt x="299617" y="48190"/>
                    <a:pt x="301934" y="48190"/>
                    <a:pt x="303324" y="48653"/>
                  </a:cubicBezTo>
                  <a:cubicBezTo>
                    <a:pt x="338540" y="118158"/>
                    <a:pt x="347807" y="166349"/>
                    <a:pt x="328346" y="184883"/>
                  </a:cubicBezTo>
                  <a:cubicBezTo>
                    <a:pt x="310274" y="202491"/>
                    <a:pt x="269035" y="191370"/>
                    <a:pt x="251890" y="181640"/>
                  </a:cubicBezTo>
                  <a:cubicBezTo>
                    <a:pt x="242623" y="176543"/>
                    <a:pt x="234746" y="171909"/>
                    <a:pt x="228259" y="167739"/>
                  </a:cubicBezTo>
                  <a:cubicBezTo>
                    <a:pt x="202773" y="152911"/>
                    <a:pt x="186092" y="142717"/>
                    <a:pt x="152267" y="139010"/>
                  </a:cubicBezTo>
                  <a:cubicBezTo>
                    <a:pt x="98516" y="132986"/>
                    <a:pt x="48936" y="149667"/>
                    <a:pt x="22524" y="182566"/>
                  </a:cubicBezTo>
                  <a:cubicBezTo>
                    <a:pt x="4916" y="204345"/>
                    <a:pt x="-11302" y="244194"/>
                    <a:pt x="10476" y="310455"/>
                  </a:cubicBezTo>
                  <a:cubicBezTo>
                    <a:pt x="25767" y="356792"/>
                    <a:pt x="85542" y="403129"/>
                    <a:pt x="183775" y="403129"/>
                  </a:cubicBezTo>
                  <a:cubicBezTo>
                    <a:pt x="273205" y="403129"/>
                    <a:pt x="346880" y="353085"/>
                    <a:pt x="350124" y="350768"/>
                  </a:cubicBezTo>
                  <a:cubicBezTo>
                    <a:pt x="353368" y="348915"/>
                    <a:pt x="354294" y="344281"/>
                    <a:pt x="352441" y="341038"/>
                  </a:cubicBezTo>
                  <a:cubicBezTo>
                    <a:pt x="351051" y="338721"/>
                    <a:pt x="348270" y="337331"/>
                    <a:pt x="345490" y="337794"/>
                  </a:cubicBezTo>
                  <a:cubicBezTo>
                    <a:pt x="184239" y="362352"/>
                    <a:pt x="131878" y="343818"/>
                    <a:pt x="115197" y="331307"/>
                  </a:cubicBezTo>
                  <a:cubicBezTo>
                    <a:pt x="114270" y="330380"/>
                    <a:pt x="112880" y="329453"/>
                    <a:pt x="111954" y="328527"/>
                  </a:cubicBezTo>
                  <a:lnTo>
                    <a:pt x="309348" y="328527"/>
                  </a:lnTo>
                  <a:cubicBezTo>
                    <a:pt x="313055" y="328527"/>
                    <a:pt x="316298" y="325283"/>
                    <a:pt x="316298" y="321576"/>
                  </a:cubicBezTo>
                  <a:cubicBezTo>
                    <a:pt x="316298" y="319723"/>
                    <a:pt x="315371" y="317869"/>
                    <a:pt x="314445" y="316479"/>
                  </a:cubicBezTo>
                  <a:lnTo>
                    <a:pt x="284326" y="286360"/>
                  </a:lnTo>
                  <a:cubicBezTo>
                    <a:pt x="310274" y="284507"/>
                    <a:pt x="359855" y="275703"/>
                    <a:pt x="384413" y="235853"/>
                  </a:cubicBezTo>
                  <a:cubicBezTo>
                    <a:pt x="410825" y="192760"/>
                    <a:pt x="398314" y="125109"/>
                    <a:pt x="347344" y="36143"/>
                  </a:cubicBezTo>
                  <a:close/>
                  <a:moveTo>
                    <a:pt x="371439" y="229366"/>
                  </a:moveTo>
                  <a:cubicBezTo>
                    <a:pt x="342710" y="276630"/>
                    <a:pt x="268571" y="273386"/>
                    <a:pt x="267645" y="273386"/>
                  </a:cubicBezTo>
                  <a:cubicBezTo>
                    <a:pt x="263938" y="273386"/>
                    <a:pt x="260694" y="276166"/>
                    <a:pt x="260231" y="279873"/>
                  </a:cubicBezTo>
                  <a:cubicBezTo>
                    <a:pt x="260231" y="281727"/>
                    <a:pt x="260694" y="283580"/>
                    <a:pt x="262084" y="284970"/>
                  </a:cubicBezTo>
                  <a:lnTo>
                    <a:pt x="291740" y="314626"/>
                  </a:lnTo>
                  <a:lnTo>
                    <a:pt x="263938" y="314626"/>
                  </a:lnTo>
                  <a:cubicBezTo>
                    <a:pt x="263474" y="313699"/>
                    <a:pt x="263011" y="312772"/>
                    <a:pt x="262548" y="311846"/>
                  </a:cubicBezTo>
                  <a:lnTo>
                    <a:pt x="225478" y="274776"/>
                  </a:lnTo>
                  <a:cubicBezTo>
                    <a:pt x="222698" y="271996"/>
                    <a:pt x="218065" y="272459"/>
                    <a:pt x="215748" y="275240"/>
                  </a:cubicBezTo>
                  <a:cubicBezTo>
                    <a:pt x="213431" y="278020"/>
                    <a:pt x="213431" y="282190"/>
                    <a:pt x="215748" y="284507"/>
                  </a:cubicBezTo>
                  <a:lnTo>
                    <a:pt x="245866" y="314162"/>
                  </a:lnTo>
                  <a:lnTo>
                    <a:pt x="218065" y="314162"/>
                  </a:lnTo>
                  <a:cubicBezTo>
                    <a:pt x="217601" y="313236"/>
                    <a:pt x="217138" y="312309"/>
                    <a:pt x="216674" y="311382"/>
                  </a:cubicBezTo>
                  <a:lnTo>
                    <a:pt x="179605" y="274313"/>
                  </a:lnTo>
                  <a:cubicBezTo>
                    <a:pt x="176825" y="271533"/>
                    <a:pt x="172191" y="271996"/>
                    <a:pt x="169874" y="274776"/>
                  </a:cubicBezTo>
                  <a:cubicBezTo>
                    <a:pt x="167558" y="277556"/>
                    <a:pt x="167558" y="281727"/>
                    <a:pt x="169874" y="284044"/>
                  </a:cubicBezTo>
                  <a:lnTo>
                    <a:pt x="199993" y="313699"/>
                  </a:lnTo>
                  <a:lnTo>
                    <a:pt x="176825" y="313699"/>
                  </a:lnTo>
                  <a:cubicBezTo>
                    <a:pt x="176362" y="312772"/>
                    <a:pt x="175898" y="311846"/>
                    <a:pt x="175435" y="310919"/>
                  </a:cubicBezTo>
                  <a:lnTo>
                    <a:pt x="143463" y="280800"/>
                  </a:lnTo>
                  <a:cubicBezTo>
                    <a:pt x="165704" y="256242"/>
                    <a:pt x="163851" y="217782"/>
                    <a:pt x="138829" y="195541"/>
                  </a:cubicBezTo>
                  <a:cubicBezTo>
                    <a:pt x="115661" y="175152"/>
                    <a:pt x="80908" y="175152"/>
                    <a:pt x="58203" y="195541"/>
                  </a:cubicBezTo>
                  <a:cubicBezTo>
                    <a:pt x="55423" y="198321"/>
                    <a:pt x="54960" y="202491"/>
                    <a:pt x="57740" y="205271"/>
                  </a:cubicBezTo>
                  <a:cubicBezTo>
                    <a:pt x="60520" y="208052"/>
                    <a:pt x="64690" y="208515"/>
                    <a:pt x="67470" y="205735"/>
                  </a:cubicBezTo>
                  <a:cubicBezTo>
                    <a:pt x="86932" y="189053"/>
                    <a:pt x="116124" y="191370"/>
                    <a:pt x="132805" y="210832"/>
                  </a:cubicBezTo>
                  <a:cubicBezTo>
                    <a:pt x="148560" y="228903"/>
                    <a:pt x="147633" y="255778"/>
                    <a:pt x="130952" y="273386"/>
                  </a:cubicBezTo>
                  <a:lnTo>
                    <a:pt x="130952" y="273386"/>
                  </a:lnTo>
                  <a:cubicBezTo>
                    <a:pt x="129562" y="274776"/>
                    <a:pt x="129562" y="274776"/>
                    <a:pt x="129098" y="275703"/>
                  </a:cubicBezTo>
                  <a:cubicBezTo>
                    <a:pt x="126318" y="278483"/>
                    <a:pt x="126318" y="282653"/>
                    <a:pt x="129098" y="285434"/>
                  </a:cubicBezTo>
                  <a:lnTo>
                    <a:pt x="157827" y="315089"/>
                  </a:lnTo>
                  <a:lnTo>
                    <a:pt x="100369" y="315089"/>
                  </a:lnTo>
                  <a:cubicBezTo>
                    <a:pt x="96663" y="315089"/>
                    <a:pt x="93419" y="318333"/>
                    <a:pt x="93419" y="322040"/>
                  </a:cubicBezTo>
                  <a:cubicBezTo>
                    <a:pt x="93419" y="323430"/>
                    <a:pt x="93882" y="332234"/>
                    <a:pt x="104540" y="341038"/>
                  </a:cubicBezTo>
                  <a:cubicBezTo>
                    <a:pt x="124465" y="358182"/>
                    <a:pt x="176362" y="373937"/>
                    <a:pt x="310738" y="356792"/>
                  </a:cubicBezTo>
                  <a:cubicBezTo>
                    <a:pt x="281546" y="371620"/>
                    <a:pt x="235209" y="389228"/>
                    <a:pt x="183775" y="389228"/>
                  </a:cubicBezTo>
                  <a:cubicBezTo>
                    <a:pt x="120294" y="389228"/>
                    <a:pt x="42912" y="363279"/>
                    <a:pt x="23451" y="305822"/>
                  </a:cubicBezTo>
                  <a:cubicBezTo>
                    <a:pt x="7696" y="258095"/>
                    <a:pt x="10940" y="218709"/>
                    <a:pt x="33181" y="190907"/>
                  </a:cubicBezTo>
                  <a:cubicBezTo>
                    <a:pt x="53569" y="165885"/>
                    <a:pt x="89712" y="151521"/>
                    <a:pt x="130488" y="151521"/>
                  </a:cubicBezTo>
                  <a:cubicBezTo>
                    <a:pt x="136975" y="151521"/>
                    <a:pt x="143926" y="151984"/>
                    <a:pt x="150413" y="152448"/>
                  </a:cubicBezTo>
                  <a:cubicBezTo>
                    <a:pt x="181459" y="156154"/>
                    <a:pt x="196286" y="164958"/>
                    <a:pt x="220845" y="179323"/>
                  </a:cubicBezTo>
                  <a:cubicBezTo>
                    <a:pt x="227795" y="183493"/>
                    <a:pt x="235672" y="188127"/>
                    <a:pt x="244940" y="193224"/>
                  </a:cubicBezTo>
                  <a:cubicBezTo>
                    <a:pt x="264401" y="203881"/>
                    <a:pt x="312591" y="218709"/>
                    <a:pt x="338076" y="194151"/>
                  </a:cubicBezTo>
                  <a:cubicBezTo>
                    <a:pt x="363562" y="169592"/>
                    <a:pt x="354758" y="118622"/>
                    <a:pt x="314908" y="40313"/>
                  </a:cubicBezTo>
                  <a:cubicBezTo>
                    <a:pt x="311665" y="34289"/>
                    <a:pt x="305177" y="34289"/>
                    <a:pt x="299154" y="33826"/>
                  </a:cubicBezTo>
                  <a:cubicBezTo>
                    <a:pt x="295447" y="33826"/>
                    <a:pt x="292203" y="33362"/>
                    <a:pt x="288496" y="32436"/>
                  </a:cubicBezTo>
                  <a:cubicBezTo>
                    <a:pt x="285716" y="30119"/>
                    <a:pt x="282936" y="27339"/>
                    <a:pt x="280619" y="24558"/>
                  </a:cubicBezTo>
                  <a:cubicBezTo>
                    <a:pt x="283399" y="20388"/>
                    <a:pt x="287106" y="16681"/>
                    <a:pt x="291276" y="13438"/>
                  </a:cubicBezTo>
                  <a:cubicBezTo>
                    <a:pt x="313055" y="13438"/>
                    <a:pt x="319078" y="13438"/>
                    <a:pt x="335760" y="42166"/>
                  </a:cubicBezTo>
                  <a:cubicBezTo>
                    <a:pt x="383486" y="127426"/>
                    <a:pt x="395997" y="189980"/>
                    <a:pt x="371439" y="229366"/>
                  </a:cubicBezTo>
                  <a:lnTo>
                    <a:pt x="371439" y="229366"/>
                  </a:lnTo>
                  <a:close/>
                </a:path>
              </a:pathLst>
            </a:custGeom>
            <a:grpFill/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:a16="http://schemas.microsoft.com/office/drawing/2014/main" id="{C5FBEAA2-7492-4AEA-83E8-9FBF8CA73EA5}"/>
                </a:ext>
              </a:extLst>
            </p:cNvPr>
            <p:cNvSpPr/>
            <p:nvPr/>
          </p:nvSpPr>
          <p:spPr>
            <a:xfrm>
              <a:off x="9671758" y="1549454"/>
              <a:ext cx="134376" cy="129743"/>
            </a:xfrm>
            <a:custGeom>
              <a:avLst/>
              <a:gdLst>
                <a:gd name="connsiteX0" fmla="*/ 6950 w 134376"/>
                <a:gd name="connsiteY0" fmla="*/ 129743 h 129742"/>
                <a:gd name="connsiteX1" fmla="*/ 127426 w 134376"/>
                <a:gd name="connsiteY1" fmla="*/ 129743 h 129742"/>
                <a:gd name="connsiteX2" fmla="*/ 134376 w 134376"/>
                <a:gd name="connsiteY2" fmla="*/ 122792 h 129742"/>
                <a:gd name="connsiteX3" fmla="*/ 134376 w 134376"/>
                <a:gd name="connsiteY3" fmla="*/ 6950 h 129742"/>
                <a:gd name="connsiteX4" fmla="*/ 127426 w 134376"/>
                <a:gd name="connsiteY4" fmla="*/ 0 h 129742"/>
                <a:gd name="connsiteX5" fmla="*/ 6950 w 134376"/>
                <a:gd name="connsiteY5" fmla="*/ 0 h 129742"/>
                <a:gd name="connsiteX6" fmla="*/ 0 w 134376"/>
                <a:gd name="connsiteY6" fmla="*/ 6950 h 129742"/>
                <a:gd name="connsiteX7" fmla="*/ 0 w 134376"/>
                <a:gd name="connsiteY7" fmla="*/ 122792 h 129742"/>
                <a:gd name="connsiteX8" fmla="*/ 6950 w 134376"/>
                <a:gd name="connsiteY8" fmla="*/ 129743 h 129742"/>
                <a:gd name="connsiteX9" fmla="*/ 13901 w 134376"/>
                <a:gd name="connsiteY9" fmla="*/ 69505 h 129742"/>
                <a:gd name="connsiteX10" fmla="*/ 60238 w 134376"/>
                <a:gd name="connsiteY10" fmla="*/ 69505 h 129742"/>
                <a:gd name="connsiteX11" fmla="*/ 60238 w 134376"/>
                <a:gd name="connsiteY11" fmla="*/ 115842 h 129742"/>
                <a:gd name="connsiteX12" fmla="*/ 13901 w 134376"/>
                <a:gd name="connsiteY12" fmla="*/ 115842 h 129742"/>
                <a:gd name="connsiteX13" fmla="*/ 13901 w 134376"/>
                <a:gd name="connsiteY13" fmla="*/ 69505 h 129742"/>
                <a:gd name="connsiteX14" fmla="*/ 74139 w 134376"/>
                <a:gd name="connsiteY14" fmla="*/ 115842 h 129742"/>
                <a:gd name="connsiteX15" fmla="*/ 74139 w 134376"/>
                <a:gd name="connsiteY15" fmla="*/ 69505 h 129742"/>
                <a:gd name="connsiteX16" fmla="*/ 120475 w 134376"/>
                <a:gd name="connsiteY16" fmla="*/ 69505 h 129742"/>
                <a:gd name="connsiteX17" fmla="*/ 120475 w 134376"/>
                <a:gd name="connsiteY17" fmla="*/ 115842 h 129742"/>
                <a:gd name="connsiteX18" fmla="*/ 74139 w 134376"/>
                <a:gd name="connsiteY18" fmla="*/ 115842 h 129742"/>
                <a:gd name="connsiteX19" fmla="*/ 120475 w 134376"/>
                <a:gd name="connsiteY19" fmla="*/ 55604 h 129742"/>
                <a:gd name="connsiteX20" fmla="*/ 74139 w 134376"/>
                <a:gd name="connsiteY20" fmla="*/ 55604 h 129742"/>
                <a:gd name="connsiteX21" fmla="*/ 74139 w 134376"/>
                <a:gd name="connsiteY21" fmla="*/ 13901 h 129742"/>
                <a:gd name="connsiteX22" fmla="*/ 120475 w 134376"/>
                <a:gd name="connsiteY22" fmla="*/ 13901 h 129742"/>
                <a:gd name="connsiteX23" fmla="*/ 120475 w 134376"/>
                <a:gd name="connsiteY23" fmla="*/ 55604 h 129742"/>
                <a:gd name="connsiteX24" fmla="*/ 60238 w 134376"/>
                <a:gd name="connsiteY24" fmla="*/ 13901 h 129742"/>
                <a:gd name="connsiteX25" fmla="*/ 60238 w 134376"/>
                <a:gd name="connsiteY25" fmla="*/ 55604 h 129742"/>
                <a:gd name="connsiteX26" fmla="*/ 13901 w 134376"/>
                <a:gd name="connsiteY26" fmla="*/ 55604 h 129742"/>
                <a:gd name="connsiteX27" fmla="*/ 13901 w 134376"/>
                <a:gd name="connsiteY27" fmla="*/ 13901 h 129742"/>
                <a:gd name="connsiteX28" fmla="*/ 60238 w 134376"/>
                <a:gd name="connsiteY28" fmla="*/ 13901 h 12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4376" h="129742">
                  <a:moveTo>
                    <a:pt x="6950" y="129743"/>
                  </a:moveTo>
                  <a:lnTo>
                    <a:pt x="127426" y="129743"/>
                  </a:lnTo>
                  <a:cubicBezTo>
                    <a:pt x="131133" y="129743"/>
                    <a:pt x="134376" y="126499"/>
                    <a:pt x="134376" y="122792"/>
                  </a:cubicBezTo>
                  <a:lnTo>
                    <a:pt x="134376" y="6950"/>
                  </a:lnTo>
                  <a:cubicBezTo>
                    <a:pt x="134376" y="3244"/>
                    <a:pt x="131133" y="0"/>
                    <a:pt x="127426" y="0"/>
                  </a:cubicBezTo>
                  <a:lnTo>
                    <a:pt x="6950" y="0"/>
                  </a:lnTo>
                  <a:cubicBezTo>
                    <a:pt x="3244" y="0"/>
                    <a:pt x="0" y="3244"/>
                    <a:pt x="0" y="6950"/>
                  </a:cubicBezTo>
                  <a:lnTo>
                    <a:pt x="0" y="122792"/>
                  </a:lnTo>
                  <a:cubicBezTo>
                    <a:pt x="0" y="126499"/>
                    <a:pt x="3244" y="129743"/>
                    <a:pt x="6950" y="129743"/>
                  </a:cubicBezTo>
                  <a:close/>
                  <a:moveTo>
                    <a:pt x="13901" y="69505"/>
                  </a:moveTo>
                  <a:lnTo>
                    <a:pt x="60238" y="69505"/>
                  </a:lnTo>
                  <a:lnTo>
                    <a:pt x="60238" y="115842"/>
                  </a:lnTo>
                  <a:lnTo>
                    <a:pt x="13901" y="115842"/>
                  </a:lnTo>
                  <a:lnTo>
                    <a:pt x="13901" y="69505"/>
                  </a:lnTo>
                  <a:close/>
                  <a:moveTo>
                    <a:pt x="74139" y="115842"/>
                  </a:moveTo>
                  <a:lnTo>
                    <a:pt x="74139" y="69505"/>
                  </a:lnTo>
                  <a:lnTo>
                    <a:pt x="120475" y="69505"/>
                  </a:lnTo>
                  <a:lnTo>
                    <a:pt x="120475" y="115842"/>
                  </a:lnTo>
                  <a:lnTo>
                    <a:pt x="74139" y="115842"/>
                  </a:lnTo>
                  <a:close/>
                  <a:moveTo>
                    <a:pt x="120475" y="55604"/>
                  </a:moveTo>
                  <a:lnTo>
                    <a:pt x="74139" y="55604"/>
                  </a:lnTo>
                  <a:lnTo>
                    <a:pt x="74139" y="13901"/>
                  </a:lnTo>
                  <a:lnTo>
                    <a:pt x="120475" y="13901"/>
                  </a:lnTo>
                  <a:lnTo>
                    <a:pt x="120475" y="55604"/>
                  </a:lnTo>
                  <a:close/>
                  <a:moveTo>
                    <a:pt x="60238" y="13901"/>
                  </a:moveTo>
                  <a:lnTo>
                    <a:pt x="60238" y="55604"/>
                  </a:lnTo>
                  <a:lnTo>
                    <a:pt x="13901" y="55604"/>
                  </a:lnTo>
                  <a:lnTo>
                    <a:pt x="13901" y="13901"/>
                  </a:lnTo>
                  <a:lnTo>
                    <a:pt x="60238" y="13901"/>
                  </a:ln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5" name="Номер слайда 3">
            <a:extLst>
              <a:ext uri="{FF2B5EF4-FFF2-40B4-BE49-F238E27FC236}">
                <a16:creationId xmlns:a16="http://schemas.microsoft.com/office/drawing/2014/main" id="{94068B65-7BEE-4CE8-83FC-5D883DB2A86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17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4469368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27112EAB-5B26-45A2-B7F1-0EA833DAAF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Буллиты 5 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D67F6D2-8405-44BB-8B87-20B9D51BB147}"/>
              </a:ext>
            </a:extLst>
          </p:cNvPr>
          <p:cNvSpPr txBox="1"/>
          <p:nvPr/>
        </p:nvSpPr>
        <p:spPr>
          <a:xfrm>
            <a:off x="550863" y="2719574"/>
            <a:ext cx="2659382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5400" b="1" dirty="0">
                <a:solidFill>
                  <a:schemeClr val="accent1"/>
                </a:solidFill>
                <a:latin typeface="+mj-lt"/>
              </a:rPr>
              <a:t>20 000</a:t>
            </a:r>
            <a:endParaRPr lang="ru-RU" sz="5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A6087F4-8AEA-4FD7-B5F3-86CC14058CC5}"/>
              </a:ext>
            </a:extLst>
          </p:cNvPr>
          <p:cNvSpPr txBox="1"/>
          <p:nvPr/>
        </p:nvSpPr>
        <p:spPr>
          <a:xfrm>
            <a:off x="550863" y="3550571"/>
            <a:ext cx="2763837" cy="19338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1400"/>
              </a:spcAft>
            </a:pPr>
            <a:r>
              <a:rPr lang="ru-RU" sz="2400" b="1" dirty="0">
                <a:solidFill>
                  <a:schemeClr val="accent1"/>
                </a:solidFill>
                <a:latin typeface="+mj-lt"/>
              </a:rPr>
              <a:t>Название</a:t>
            </a:r>
            <a:endParaRPr lang="en-US" sz="2400" b="1" dirty="0">
              <a:solidFill>
                <a:schemeClr val="accent1"/>
              </a:solidFill>
              <a:latin typeface="+mj-lt"/>
            </a:endParaRPr>
          </a:p>
          <a:p>
            <a:pPr defTabSz="457200">
              <a:spcAft>
                <a:spcPts val="1200"/>
              </a:spcAft>
              <a:defRPr/>
            </a:pP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 композиции читаемый текст мешает сосредоточиться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CC1CB5-94AB-454D-BFF4-40C07AEA8920}"/>
              </a:ext>
            </a:extLst>
          </p:cNvPr>
          <p:cNvSpPr txBox="1"/>
          <p:nvPr/>
        </p:nvSpPr>
        <p:spPr>
          <a:xfrm>
            <a:off x="8847660" y="2719574"/>
            <a:ext cx="1195840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4000" b="1" dirty="0">
                <a:solidFill>
                  <a:schemeClr val="accent3"/>
                </a:solidFill>
                <a:latin typeface="+mj-lt"/>
              </a:rPr>
              <a:t>&gt;</a:t>
            </a:r>
            <a:r>
              <a:rPr lang="en-US" sz="5400" b="1" dirty="0">
                <a:solidFill>
                  <a:schemeClr val="accent3"/>
                </a:solidFill>
                <a:latin typeface="+mj-lt"/>
              </a:rPr>
              <a:t>25</a:t>
            </a:r>
            <a:endParaRPr lang="ru-RU" sz="54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E63528F-8A4E-4ABE-AC9A-B3CA81731329}"/>
              </a:ext>
            </a:extLst>
          </p:cNvPr>
          <p:cNvSpPr txBox="1"/>
          <p:nvPr/>
        </p:nvSpPr>
        <p:spPr>
          <a:xfrm>
            <a:off x="8847660" y="3550571"/>
            <a:ext cx="2763837" cy="19338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1400"/>
              </a:spcAft>
            </a:pPr>
            <a:r>
              <a:rPr lang="ru-RU" sz="2400" b="1" dirty="0">
                <a:solidFill>
                  <a:schemeClr val="accent3"/>
                </a:solidFill>
                <a:latin typeface="+mj-lt"/>
              </a:rPr>
              <a:t>Название</a:t>
            </a:r>
            <a:endParaRPr lang="en-US" sz="2400" b="1" dirty="0">
              <a:solidFill>
                <a:schemeClr val="accent3"/>
              </a:solidFill>
              <a:latin typeface="+mj-lt"/>
            </a:endParaRPr>
          </a:p>
          <a:p>
            <a:pPr defTabSz="457200">
              <a:spcAft>
                <a:spcPts val="1200"/>
              </a:spcAft>
              <a:defRPr/>
            </a:pP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 композиции читаемый текст мешает сосредоточиться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B01BFF4-D252-4C3E-9249-11CC3C01228F}"/>
              </a:ext>
            </a:extLst>
          </p:cNvPr>
          <p:cNvSpPr txBox="1"/>
          <p:nvPr/>
        </p:nvSpPr>
        <p:spPr>
          <a:xfrm>
            <a:off x="4699262" y="2719574"/>
            <a:ext cx="1482778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5400" b="1" dirty="0">
                <a:solidFill>
                  <a:schemeClr val="accent2"/>
                </a:solidFill>
                <a:latin typeface="+mj-lt"/>
              </a:rPr>
              <a:t>119</a:t>
            </a:r>
            <a:r>
              <a:rPr lang="en-US" sz="4000" b="1" dirty="0">
                <a:solidFill>
                  <a:schemeClr val="accent2"/>
                </a:solidFill>
                <a:latin typeface="+mj-lt"/>
              </a:rPr>
              <a:t>%</a:t>
            </a:r>
            <a:endParaRPr lang="ru-RU" sz="54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6D2BCE2-3C4C-45D5-B54E-24838B3F762B}"/>
              </a:ext>
            </a:extLst>
          </p:cNvPr>
          <p:cNvSpPr txBox="1"/>
          <p:nvPr/>
        </p:nvSpPr>
        <p:spPr>
          <a:xfrm>
            <a:off x="4699262" y="3550571"/>
            <a:ext cx="2763837" cy="19338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1400"/>
              </a:spcAft>
            </a:pPr>
            <a:r>
              <a:rPr lang="ru-RU" sz="2400" b="1" dirty="0">
                <a:solidFill>
                  <a:schemeClr val="accent2"/>
                </a:solidFill>
                <a:latin typeface="+mj-lt"/>
              </a:rPr>
              <a:t>Название</a:t>
            </a:r>
            <a:endParaRPr lang="en-US" sz="2400" b="1" dirty="0">
              <a:solidFill>
                <a:schemeClr val="accent2"/>
              </a:solidFill>
              <a:latin typeface="+mj-lt"/>
            </a:endParaRPr>
          </a:p>
          <a:p>
            <a:pPr defTabSz="457200">
              <a:spcAft>
                <a:spcPts val="1200"/>
              </a:spcAft>
              <a:defRPr/>
            </a:pP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 композиции читаемый текст мешает сосредоточиться</a:t>
            </a:r>
          </a:p>
        </p:txBody>
      </p:sp>
      <p:grpSp>
        <p:nvGrpSpPr>
          <p:cNvPr id="47" name="Группа 46">
            <a:extLst>
              <a:ext uri="{FF2B5EF4-FFF2-40B4-BE49-F238E27FC236}">
                <a16:creationId xmlns:a16="http://schemas.microsoft.com/office/drawing/2014/main" id="{A3766E98-5FB0-4B9D-90A7-BB0C47670AEF}"/>
              </a:ext>
            </a:extLst>
          </p:cNvPr>
          <p:cNvGrpSpPr/>
          <p:nvPr/>
        </p:nvGrpSpPr>
        <p:grpSpPr>
          <a:xfrm>
            <a:off x="560167" y="2046490"/>
            <a:ext cx="483164" cy="483164"/>
            <a:chOff x="1400655" y="2362200"/>
            <a:chExt cx="709683" cy="709683"/>
          </a:xfrm>
        </p:grpSpPr>
        <p:sp>
          <p:nvSpPr>
            <p:cNvPr id="48" name="Полилиния 75">
              <a:extLst>
                <a:ext uri="{FF2B5EF4-FFF2-40B4-BE49-F238E27FC236}">
                  <a16:creationId xmlns:a16="http://schemas.microsoft.com/office/drawing/2014/main" id="{5AA7907C-D256-4ED3-9872-D3C7C0C00374}"/>
                </a:ext>
              </a:extLst>
            </p:cNvPr>
            <p:cNvSpPr/>
            <p:nvPr/>
          </p:nvSpPr>
          <p:spPr>
            <a:xfrm>
              <a:off x="1400655" y="2362200"/>
              <a:ext cx="709683" cy="70968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accent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49" name="Полилиния 76">
              <a:extLst>
                <a:ext uri="{FF2B5EF4-FFF2-40B4-BE49-F238E27FC236}">
                  <a16:creationId xmlns:a16="http://schemas.microsoft.com/office/drawing/2014/main" id="{A31E04C9-F9B3-431B-A39F-DA4751465892}"/>
                </a:ext>
              </a:extLst>
            </p:cNvPr>
            <p:cNvSpPr/>
            <p:nvPr/>
          </p:nvSpPr>
          <p:spPr>
            <a:xfrm>
              <a:off x="1743536" y="2410044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77">
              <a:extLst>
                <a:ext uri="{FF2B5EF4-FFF2-40B4-BE49-F238E27FC236}">
                  <a16:creationId xmlns:a16="http://schemas.microsoft.com/office/drawing/2014/main" id="{337E0190-D4F2-4EDF-9A8D-661648C0E7EF}"/>
                </a:ext>
              </a:extLst>
            </p:cNvPr>
            <p:cNvSpPr/>
            <p:nvPr/>
          </p:nvSpPr>
          <p:spPr>
            <a:xfrm>
              <a:off x="1743536" y="2952273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78">
              <a:extLst>
                <a:ext uri="{FF2B5EF4-FFF2-40B4-BE49-F238E27FC236}">
                  <a16:creationId xmlns:a16="http://schemas.microsoft.com/office/drawing/2014/main" id="{ADF66913-C0FF-4133-A01B-8248018FCBF9}"/>
                </a:ext>
              </a:extLst>
            </p:cNvPr>
            <p:cNvSpPr/>
            <p:nvPr/>
          </p:nvSpPr>
          <p:spPr>
            <a:xfrm>
              <a:off x="1990728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79">
              <a:extLst>
                <a:ext uri="{FF2B5EF4-FFF2-40B4-BE49-F238E27FC236}">
                  <a16:creationId xmlns:a16="http://schemas.microsoft.com/office/drawing/2014/main" id="{5328F570-0CB7-4447-BF5A-2114DC368AFE}"/>
                </a:ext>
              </a:extLst>
            </p:cNvPr>
            <p:cNvSpPr/>
            <p:nvPr/>
          </p:nvSpPr>
          <p:spPr>
            <a:xfrm>
              <a:off x="1448499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80">
              <a:extLst>
                <a:ext uri="{FF2B5EF4-FFF2-40B4-BE49-F238E27FC236}">
                  <a16:creationId xmlns:a16="http://schemas.microsoft.com/office/drawing/2014/main" id="{FAA6FD2F-663F-4F53-88E4-D9986DE07FC6}"/>
                </a:ext>
              </a:extLst>
            </p:cNvPr>
            <p:cNvSpPr/>
            <p:nvPr/>
          </p:nvSpPr>
          <p:spPr>
            <a:xfrm>
              <a:off x="1743536" y="2529654"/>
              <a:ext cx="23922" cy="207323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54" name="Группа 53">
            <a:extLst>
              <a:ext uri="{FF2B5EF4-FFF2-40B4-BE49-F238E27FC236}">
                <a16:creationId xmlns:a16="http://schemas.microsoft.com/office/drawing/2014/main" id="{FEBD82DA-A954-418A-9874-0BC7B8C79D10}"/>
              </a:ext>
            </a:extLst>
          </p:cNvPr>
          <p:cNvGrpSpPr/>
          <p:nvPr/>
        </p:nvGrpSpPr>
        <p:grpSpPr>
          <a:xfrm>
            <a:off x="8847660" y="1991982"/>
            <a:ext cx="555812" cy="568890"/>
            <a:chOff x="8910638" y="2267501"/>
            <a:chExt cx="816391" cy="835600"/>
          </a:xfrm>
        </p:grpSpPr>
        <p:sp>
          <p:nvSpPr>
            <p:cNvPr id="55" name="Полилиния 87">
              <a:extLst>
                <a:ext uri="{FF2B5EF4-FFF2-40B4-BE49-F238E27FC236}">
                  <a16:creationId xmlns:a16="http://schemas.microsoft.com/office/drawing/2014/main" id="{5885AC26-D3D5-4100-B90B-0A83CB4BF5B7}"/>
                </a:ext>
              </a:extLst>
            </p:cNvPr>
            <p:cNvSpPr/>
            <p:nvPr/>
          </p:nvSpPr>
          <p:spPr>
            <a:xfrm>
              <a:off x="9064325" y="2267501"/>
              <a:ext cx="509044" cy="835600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88">
              <a:extLst>
                <a:ext uri="{FF2B5EF4-FFF2-40B4-BE49-F238E27FC236}">
                  <a16:creationId xmlns:a16="http://schemas.microsoft.com/office/drawing/2014/main" id="{ECD8C59A-5100-4609-8A1A-682CA4D6DEA1}"/>
                </a:ext>
              </a:extLst>
            </p:cNvPr>
            <p:cNvSpPr/>
            <p:nvPr/>
          </p:nvSpPr>
          <p:spPr>
            <a:xfrm>
              <a:off x="9501680" y="2862810"/>
              <a:ext cx="134464" cy="134464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89">
              <a:extLst>
                <a:ext uri="{FF2B5EF4-FFF2-40B4-BE49-F238E27FC236}">
                  <a16:creationId xmlns:a16="http://schemas.microsoft.com/office/drawing/2014/main" id="{376FCE2E-C137-4F00-9906-23418D767ECA}"/>
                </a:ext>
              </a:extLst>
            </p:cNvPr>
            <p:cNvSpPr/>
            <p:nvPr/>
          </p:nvSpPr>
          <p:spPr>
            <a:xfrm>
              <a:off x="8983032" y="2353766"/>
              <a:ext cx="134464" cy="134464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90">
              <a:extLst>
                <a:ext uri="{FF2B5EF4-FFF2-40B4-BE49-F238E27FC236}">
                  <a16:creationId xmlns:a16="http://schemas.microsoft.com/office/drawing/2014/main" id="{EF978396-8A21-4FE0-9FE0-27416C1A41DC}"/>
                </a:ext>
              </a:extLst>
            </p:cNvPr>
            <p:cNvSpPr/>
            <p:nvPr/>
          </p:nvSpPr>
          <p:spPr>
            <a:xfrm>
              <a:off x="9496532" y="2348963"/>
              <a:ext cx="134464" cy="134464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91">
              <a:extLst>
                <a:ext uri="{FF2B5EF4-FFF2-40B4-BE49-F238E27FC236}">
                  <a16:creationId xmlns:a16="http://schemas.microsoft.com/office/drawing/2014/main" id="{91FE521A-AE38-4F9A-8920-E9BAAA3576DD}"/>
                </a:ext>
              </a:extLst>
            </p:cNvPr>
            <p:cNvSpPr/>
            <p:nvPr/>
          </p:nvSpPr>
          <p:spPr>
            <a:xfrm>
              <a:off x="8987116" y="2867611"/>
              <a:ext cx="144069" cy="144069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92">
              <a:extLst>
                <a:ext uri="{FF2B5EF4-FFF2-40B4-BE49-F238E27FC236}">
                  <a16:creationId xmlns:a16="http://schemas.microsoft.com/office/drawing/2014/main" id="{6F4ED4FD-99A6-4A92-9134-B575DB1BFF7A}"/>
                </a:ext>
              </a:extLst>
            </p:cNvPr>
            <p:cNvSpPr/>
            <p:nvPr/>
          </p:nvSpPr>
          <p:spPr>
            <a:xfrm>
              <a:off x="8997079" y="2780811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93">
              <a:extLst>
                <a:ext uri="{FF2B5EF4-FFF2-40B4-BE49-F238E27FC236}">
                  <a16:creationId xmlns:a16="http://schemas.microsoft.com/office/drawing/2014/main" id="{3FC1DD85-54A4-4157-8BAB-CAA92F2382A8}"/>
                </a:ext>
              </a:extLst>
            </p:cNvPr>
            <p:cNvSpPr/>
            <p:nvPr/>
          </p:nvSpPr>
          <p:spPr>
            <a:xfrm>
              <a:off x="8910638" y="271357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94">
              <a:extLst>
                <a:ext uri="{FF2B5EF4-FFF2-40B4-BE49-F238E27FC236}">
                  <a16:creationId xmlns:a16="http://schemas.microsoft.com/office/drawing/2014/main" id="{A972D08D-89E3-4FEA-8C0C-8F6BA47FB945}"/>
                </a:ext>
              </a:extLst>
            </p:cNvPr>
            <p:cNvSpPr/>
            <p:nvPr/>
          </p:nvSpPr>
          <p:spPr>
            <a:xfrm>
              <a:off x="9679006" y="258871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95">
              <a:extLst>
                <a:ext uri="{FF2B5EF4-FFF2-40B4-BE49-F238E27FC236}">
                  <a16:creationId xmlns:a16="http://schemas.microsoft.com/office/drawing/2014/main" id="{EE27FE7A-6DF4-48ED-B514-A0F3E2687BE3}"/>
                </a:ext>
              </a:extLst>
            </p:cNvPr>
            <p:cNvSpPr/>
            <p:nvPr/>
          </p:nvSpPr>
          <p:spPr>
            <a:xfrm>
              <a:off x="9121939" y="2348604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65" name="Группа 64">
            <a:extLst>
              <a:ext uri="{FF2B5EF4-FFF2-40B4-BE49-F238E27FC236}">
                <a16:creationId xmlns:a16="http://schemas.microsoft.com/office/drawing/2014/main" id="{93E5C704-4CFC-4EB3-9507-3D7399B44184}"/>
              </a:ext>
            </a:extLst>
          </p:cNvPr>
          <p:cNvGrpSpPr/>
          <p:nvPr/>
        </p:nvGrpSpPr>
        <p:grpSpPr>
          <a:xfrm>
            <a:off x="4699262" y="2070140"/>
            <a:ext cx="456569" cy="475078"/>
            <a:chOff x="5181943" y="2389641"/>
            <a:chExt cx="670619" cy="697806"/>
          </a:xfrm>
          <a:solidFill>
            <a:schemeClr val="accent2"/>
          </a:solidFill>
        </p:grpSpPr>
        <p:sp>
          <p:nvSpPr>
            <p:cNvPr id="66" name="Полилиния 97">
              <a:extLst>
                <a:ext uri="{FF2B5EF4-FFF2-40B4-BE49-F238E27FC236}">
                  <a16:creationId xmlns:a16="http://schemas.microsoft.com/office/drawing/2014/main" id="{B006D81F-AFBB-4FFF-B332-14222F6C53E1}"/>
                </a:ext>
              </a:extLst>
            </p:cNvPr>
            <p:cNvSpPr/>
            <p:nvPr/>
          </p:nvSpPr>
          <p:spPr>
            <a:xfrm>
              <a:off x="5181943" y="2389641"/>
              <a:ext cx="670619" cy="697806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98">
              <a:extLst>
                <a:ext uri="{FF2B5EF4-FFF2-40B4-BE49-F238E27FC236}">
                  <a16:creationId xmlns:a16="http://schemas.microsoft.com/office/drawing/2014/main" id="{D6381645-315F-4C8A-A260-CB8966EF2B38}"/>
                </a:ext>
              </a:extLst>
            </p:cNvPr>
            <p:cNvSpPr/>
            <p:nvPr/>
          </p:nvSpPr>
          <p:spPr>
            <a:xfrm>
              <a:off x="5302909" y="2841513"/>
              <a:ext cx="126874" cy="126874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Номер слайда 3">
            <a:extLst>
              <a:ext uri="{FF2B5EF4-FFF2-40B4-BE49-F238E27FC236}">
                <a16:creationId xmlns:a16="http://schemas.microsoft.com/office/drawing/2014/main" id="{F6EA2715-CB2B-4800-BFAD-BD3C75D2BD5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18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019128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27112EAB-5B26-45A2-B7F1-0EA833DAAF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Буллиты 6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5AED5DE-0667-4CF7-94E0-7981F0594B12}"/>
              </a:ext>
            </a:extLst>
          </p:cNvPr>
          <p:cNvSpPr txBox="1"/>
          <p:nvPr/>
        </p:nvSpPr>
        <p:spPr>
          <a:xfrm>
            <a:off x="550864" y="2349741"/>
            <a:ext cx="4257585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sz="2000" b="1" dirty="0">
                <a:solidFill>
                  <a:schemeClr val="accent1"/>
                </a:solidFill>
                <a:latin typeface="+mj-lt"/>
              </a:rPr>
              <a:t>Название блока</a:t>
            </a:r>
            <a:br>
              <a:rPr lang="ru-RU" sz="2000" b="1" dirty="0">
                <a:solidFill>
                  <a:schemeClr val="accent1"/>
                </a:solidFill>
                <a:latin typeface="+mj-lt"/>
              </a:rPr>
            </a:br>
            <a:r>
              <a:rPr lang="ru-RU" sz="2000" b="1" dirty="0">
                <a:solidFill>
                  <a:schemeClr val="accent1"/>
                </a:solidFill>
                <a:latin typeface="+mj-lt"/>
              </a:rPr>
              <a:t>в две строки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D040A7E-3B4C-4E53-9A84-EFB0B51DE3F0}"/>
              </a:ext>
            </a:extLst>
          </p:cNvPr>
          <p:cNvSpPr txBox="1"/>
          <p:nvPr/>
        </p:nvSpPr>
        <p:spPr>
          <a:xfrm>
            <a:off x="550863" y="3224758"/>
            <a:ext cx="5403857" cy="17645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lvl="1" defTabSz="941743">
              <a:spcBef>
                <a:spcPts val="800"/>
              </a:spcBef>
              <a:defRPr/>
            </a:pP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 композиции читаемый текст мешает сосредоточиться.</a:t>
            </a:r>
          </a:p>
          <a:p>
            <a:pPr marL="0" lvl="1" defTabSz="941743">
              <a:spcBef>
                <a:spcPts val="800"/>
              </a:spcBef>
              <a:defRPr/>
            </a:pP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Но он помогает выделить визуальные элементы в документе или презентации,</a:t>
            </a:r>
            <a:b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например текст или шрифт.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3AE1DA4-0529-45E5-8FB7-4F7BCB28454D}"/>
              </a:ext>
            </a:extLst>
          </p:cNvPr>
          <p:cNvSpPr txBox="1"/>
          <p:nvPr/>
        </p:nvSpPr>
        <p:spPr>
          <a:xfrm>
            <a:off x="6265223" y="2349741"/>
            <a:ext cx="4257585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sz="2000" b="1" dirty="0">
                <a:solidFill>
                  <a:schemeClr val="accent2"/>
                </a:solidFill>
                <a:latin typeface="+mj-lt"/>
              </a:rPr>
              <a:t>Название блока</a:t>
            </a:r>
            <a:br>
              <a:rPr lang="ru-RU" sz="2000" b="1" dirty="0">
                <a:solidFill>
                  <a:schemeClr val="accent2"/>
                </a:solidFill>
                <a:latin typeface="+mj-lt"/>
              </a:rPr>
            </a:br>
            <a:r>
              <a:rPr lang="ru-RU" sz="2000" b="1" dirty="0">
                <a:solidFill>
                  <a:schemeClr val="accent2"/>
                </a:solidFill>
                <a:latin typeface="+mj-lt"/>
              </a:rPr>
              <a:t>в две строки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EDD6B33-0E40-45E7-A185-F80BA7CEBB6B}"/>
              </a:ext>
            </a:extLst>
          </p:cNvPr>
          <p:cNvSpPr txBox="1"/>
          <p:nvPr/>
        </p:nvSpPr>
        <p:spPr>
          <a:xfrm>
            <a:off x="6265222" y="3224758"/>
            <a:ext cx="5403857" cy="17645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2pPr marL="0" lvl="1" defTabSz="941743">
              <a:spcBef>
                <a:spcPts val="800"/>
              </a:spcBef>
              <a:defRPr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defRPr>
            </a:lvl2pPr>
          </a:lstStyle>
          <a:p>
            <a:pPr lvl="1"/>
            <a:r>
              <a:rPr lang="ru-RU" dirty="0"/>
              <a:t>Давно выяснено, что при оценке дизайна и композиции читаемый текст мешает сосредоточиться.</a:t>
            </a:r>
          </a:p>
          <a:p>
            <a:pPr lvl="1"/>
            <a:r>
              <a:rPr lang="ru-RU" dirty="0"/>
              <a:t>Но он помогает выделить визуальные элементы в документе или презентации,</a:t>
            </a:r>
            <a:br>
              <a:rPr lang="ru-RU" dirty="0"/>
            </a:br>
            <a:r>
              <a:rPr lang="ru-RU" dirty="0"/>
              <a:t>например текст или шрифт. </a:t>
            </a:r>
          </a:p>
        </p:txBody>
      </p:sp>
      <p:grpSp>
        <p:nvGrpSpPr>
          <p:cNvPr id="23" name="Группа 22">
            <a:extLst>
              <a:ext uri="{FF2B5EF4-FFF2-40B4-BE49-F238E27FC236}">
                <a16:creationId xmlns:a16="http://schemas.microsoft.com/office/drawing/2014/main" id="{A1064158-B75A-41E1-B810-E01C287DC99C}"/>
              </a:ext>
            </a:extLst>
          </p:cNvPr>
          <p:cNvGrpSpPr/>
          <p:nvPr/>
        </p:nvGrpSpPr>
        <p:grpSpPr>
          <a:xfrm>
            <a:off x="560166" y="1437080"/>
            <a:ext cx="775147" cy="775147"/>
            <a:chOff x="1400655" y="2362200"/>
            <a:chExt cx="709683" cy="709683"/>
          </a:xfrm>
        </p:grpSpPr>
        <p:sp>
          <p:nvSpPr>
            <p:cNvPr id="24" name="Полилиния 75">
              <a:extLst>
                <a:ext uri="{FF2B5EF4-FFF2-40B4-BE49-F238E27FC236}">
                  <a16:creationId xmlns:a16="http://schemas.microsoft.com/office/drawing/2014/main" id="{275DE690-36F5-445C-A215-D3C3B9816BBC}"/>
                </a:ext>
              </a:extLst>
            </p:cNvPr>
            <p:cNvSpPr/>
            <p:nvPr/>
          </p:nvSpPr>
          <p:spPr>
            <a:xfrm>
              <a:off x="1400655" y="2362200"/>
              <a:ext cx="709683" cy="70968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accent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5" name="Полилиния 76">
              <a:extLst>
                <a:ext uri="{FF2B5EF4-FFF2-40B4-BE49-F238E27FC236}">
                  <a16:creationId xmlns:a16="http://schemas.microsoft.com/office/drawing/2014/main" id="{E452D10D-20A0-46D5-B534-B98C99A9F21D}"/>
                </a:ext>
              </a:extLst>
            </p:cNvPr>
            <p:cNvSpPr/>
            <p:nvPr/>
          </p:nvSpPr>
          <p:spPr>
            <a:xfrm>
              <a:off x="1743536" y="2410044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77">
              <a:extLst>
                <a:ext uri="{FF2B5EF4-FFF2-40B4-BE49-F238E27FC236}">
                  <a16:creationId xmlns:a16="http://schemas.microsoft.com/office/drawing/2014/main" id="{0D5DEE16-6E07-46CC-BAA9-375ECD065B00}"/>
                </a:ext>
              </a:extLst>
            </p:cNvPr>
            <p:cNvSpPr/>
            <p:nvPr/>
          </p:nvSpPr>
          <p:spPr>
            <a:xfrm>
              <a:off x="1743536" y="2952273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78">
              <a:extLst>
                <a:ext uri="{FF2B5EF4-FFF2-40B4-BE49-F238E27FC236}">
                  <a16:creationId xmlns:a16="http://schemas.microsoft.com/office/drawing/2014/main" id="{FD8FAF3A-3B36-4F40-A37E-B033DC04961B}"/>
                </a:ext>
              </a:extLst>
            </p:cNvPr>
            <p:cNvSpPr/>
            <p:nvPr/>
          </p:nvSpPr>
          <p:spPr>
            <a:xfrm>
              <a:off x="1990728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79">
              <a:extLst>
                <a:ext uri="{FF2B5EF4-FFF2-40B4-BE49-F238E27FC236}">
                  <a16:creationId xmlns:a16="http://schemas.microsoft.com/office/drawing/2014/main" id="{8CBF950B-BA9E-4020-AD72-8D9A152BA7A0}"/>
                </a:ext>
              </a:extLst>
            </p:cNvPr>
            <p:cNvSpPr/>
            <p:nvPr/>
          </p:nvSpPr>
          <p:spPr>
            <a:xfrm>
              <a:off x="1448499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80">
              <a:extLst>
                <a:ext uri="{FF2B5EF4-FFF2-40B4-BE49-F238E27FC236}">
                  <a16:creationId xmlns:a16="http://schemas.microsoft.com/office/drawing/2014/main" id="{C152E78E-E67B-4CE3-8718-753DCDB2CDAE}"/>
                </a:ext>
              </a:extLst>
            </p:cNvPr>
            <p:cNvSpPr/>
            <p:nvPr/>
          </p:nvSpPr>
          <p:spPr>
            <a:xfrm>
              <a:off x="1743536" y="2529654"/>
              <a:ext cx="23922" cy="207323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30" name="Группа 29">
            <a:extLst>
              <a:ext uri="{FF2B5EF4-FFF2-40B4-BE49-F238E27FC236}">
                <a16:creationId xmlns:a16="http://schemas.microsoft.com/office/drawing/2014/main" id="{37DC48FE-79D2-44BA-8D15-44AF2F49B5F0}"/>
              </a:ext>
            </a:extLst>
          </p:cNvPr>
          <p:cNvGrpSpPr/>
          <p:nvPr/>
        </p:nvGrpSpPr>
        <p:grpSpPr>
          <a:xfrm>
            <a:off x="6265223" y="1465617"/>
            <a:ext cx="732480" cy="762174"/>
            <a:chOff x="5181943" y="2389641"/>
            <a:chExt cx="670619" cy="697806"/>
          </a:xfrm>
          <a:solidFill>
            <a:schemeClr val="accent2"/>
          </a:solidFill>
        </p:grpSpPr>
        <p:sp>
          <p:nvSpPr>
            <p:cNvPr id="36" name="Полилиния 97">
              <a:extLst>
                <a:ext uri="{FF2B5EF4-FFF2-40B4-BE49-F238E27FC236}">
                  <a16:creationId xmlns:a16="http://schemas.microsoft.com/office/drawing/2014/main" id="{E14B90C2-0EA7-4019-9FC7-F1066FD85CB0}"/>
                </a:ext>
              </a:extLst>
            </p:cNvPr>
            <p:cNvSpPr/>
            <p:nvPr/>
          </p:nvSpPr>
          <p:spPr>
            <a:xfrm>
              <a:off x="5181943" y="2389641"/>
              <a:ext cx="670619" cy="697806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98">
              <a:extLst>
                <a:ext uri="{FF2B5EF4-FFF2-40B4-BE49-F238E27FC236}">
                  <a16:creationId xmlns:a16="http://schemas.microsoft.com/office/drawing/2014/main" id="{AB822066-EC8C-47A3-9B04-F08A2F66009E}"/>
                </a:ext>
              </a:extLst>
            </p:cNvPr>
            <p:cNvSpPr/>
            <p:nvPr/>
          </p:nvSpPr>
          <p:spPr>
            <a:xfrm>
              <a:off x="5302909" y="2841513"/>
              <a:ext cx="126874" cy="126874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Номер слайда 3">
            <a:extLst>
              <a:ext uri="{FF2B5EF4-FFF2-40B4-BE49-F238E27FC236}">
                <a16:creationId xmlns:a16="http://schemas.microsoft.com/office/drawing/2014/main" id="{D039C3CE-6FBD-4075-B6EB-6FCBE314725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19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917528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8661B83A-0628-3E47-A312-A876CDABCCE2}"/>
              </a:ext>
            </a:extLst>
          </p:cNvPr>
          <p:cNvGrpSpPr/>
          <p:nvPr/>
        </p:nvGrpSpPr>
        <p:grpSpPr>
          <a:xfrm>
            <a:off x="1092870" y="771268"/>
            <a:ext cx="10006260" cy="5315463"/>
            <a:chOff x="1978478" y="1241715"/>
            <a:chExt cx="8235044" cy="4374569"/>
          </a:xfrm>
        </p:grpSpPr>
        <p:sp>
          <p:nvSpPr>
            <p:cNvPr id="16" name="TextBox 15">
              <a:hlinkClick r:id="rId2" action="ppaction://hlinksldjump"/>
              <a:extLst>
                <a:ext uri="{FF2B5EF4-FFF2-40B4-BE49-F238E27FC236}">
                  <a16:creationId xmlns:a16="http://schemas.microsoft.com/office/drawing/2014/main" id="{5FB5D0DE-98BA-406E-B1BF-A1B6A20909EB}"/>
                </a:ext>
              </a:extLst>
            </p:cNvPr>
            <p:cNvSpPr txBox="1"/>
            <p:nvPr/>
          </p:nvSpPr>
          <p:spPr>
            <a:xfrm>
              <a:off x="1978478" y="1241715"/>
              <a:ext cx="3760108" cy="626261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accent6"/>
              </a:solidFill>
            </a:ln>
            <a:effectLst/>
          </p:spPr>
          <p:txBody>
            <a:bodyPr wrap="square" lIns="252000" tIns="72000" rIns="0" bIns="72000" rtlCol="0" anchor="ctr">
              <a:spAutoFit/>
            </a:bodyPr>
            <a:lstStyle/>
            <a:p>
              <a:r>
                <a:rPr lang="ru-RU" sz="4000" dirty="0">
                  <a:solidFill>
                    <a:schemeClr val="accent6">
                      <a:alpha val="60000"/>
                    </a:schemeClr>
                  </a:solidFill>
                </a:rPr>
                <a:t>01</a:t>
              </a:r>
              <a:endParaRPr lang="ru-RU" sz="4800" dirty="0">
                <a:solidFill>
                  <a:schemeClr val="accent6">
                    <a:alpha val="60000"/>
                  </a:schemeClr>
                </a:solidFill>
              </a:endParaRPr>
            </a:p>
          </p:txBody>
        </p:sp>
        <p:sp>
          <p:nvSpPr>
            <p:cNvPr id="18" name="TextBox 17">
              <a:hlinkClick r:id="rId3" action="ppaction://hlinksldjump"/>
              <a:extLst>
                <a:ext uri="{FF2B5EF4-FFF2-40B4-BE49-F238E27FC236}">
                  <a16:creationId xmlns:a16="http://schemas.microsoft.com/office/drawing/2014/main" id="{4601009D-5F0A-4C16-815A-4C11B89490AD}"/>
                </a:ext>
              </a:extLst>
            </p:cNvPr>
            <p:cNvSpPr txBox="1"/>
            <p:nvPr/>
          </p:nvSpPr>
          <p:spPr>
            <a:xfrm>
              <a:off x="1978478" y="2175180"/>
              <a:ext cx="3760108" cy="626261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accent6"/>
              </a:solidFill>
            </a:ln>
            <a:effectLst/>
          </p:spPr>
          <p:txBody>
            <a:bodyPr wrap="square" lIns="252000" tIns="72000" rIns="0" bIns="72000" rtlCol="0" anchor="ctr">
              <a:spAutoFit/>
            </a:bodyPr>
            <a:lstStyle/>
            <a:p>
              <a:r>
                <a:rPr lang="ru-RU" sz="4000" dirty="0">
                  <a:solidFill>
                    <a:schemeClr val="accent6">
                      <a:alpha val="60000"/>
                    </a:schemeClr>
                  </a:solidFill>
                </a:rPr>
                <a:t>02</a:t>
              </a:r>
            </a:p>
          </p:txBody>
        </p:sp>
        <p:sp>
          <p:nvSpPr>
            <p:cNvPr id="19" name="TextBox 18">
              <a:hlinkClick r:id="rId4" action="ppaction://hlinksldjump"/>
              <a:extLst>
                <a:ext uri="{FF2B5EF4-FFF2-40B4-BE49-F238E27FC236}">
                  <a16:creationId xmlns:a16="http://schemas.microsoft.com/office/drawing/2014/main" id="{6298053A-2B81-401A-B309-0ED51A2C6220}"/>
                </a:ext>
              </a:extLst>
            </p:cNvPr>
            <p:cNvSpPr txBox="1"/>
            <p:nvPr/>
          </p:nvSpPr>
          <p:spPr>
            <a:xfrm>
              <a:off x="1978478" y="3113461"/>
              <a:ext cx="3760108" cy="626261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accent6"/>
              </a:solidFill>
            </a:ln>
            <a:effectLst/>
          </p:spPr>
          <p:txBody>
            <a:bodyPr wrap="square" lIns="252000" tIns="72000" rIns="0" bIns="72000" rtlCol="0" anchor="ctr">
              <a:spAutoFit/>
            </a:bodyPr>
            <a:lstStyle/>
            <a:p>
              <a:r>
                <a:rPr lang="ru-RU" sz="4000" dirty="0">
                  <a:solidFill>
                    <a:schemeClr val="accent6">
                      <a:alpha val="60000"/>
                    </a:schemeClr>
                  </a:solidFill>
                </a:rPr>
                <a:t>03</a:t>
              </a:r>
              <a:endParaRPr lang="ru-RU" dirty="0">
                <a:solidFill>
                  <a:schemeClr val="accent6">
                    <a:alpha val="60000"/>
                  </a:schemeClr>
                </a:solidFill>
              </a:endParaRPr>
            </a:p>
          </p:txBody>
        </p:sp>
        <p:sp>
          <p:nvSpPr>
            <p:cNvPr id="20" name="TextBox 19">
              <a:hlinkClick r:id="rId5" action="ppaction://hlinksldjump"/>
              <a:extLst>
                <a:ext uri="{FF2B5EF4-FFF2-40B4-BE49-F238E27FC236}">
                  <a16:creationId xmlns:a16="http://schemas.microsoft.com/office/drawing/2014/main" id="{EF6E4244-6117-4E36-872C-1083693A4B70}"/>
                </a:ext>
              </a:extLst>
            </p:cNvPr>
            <p:cNvSpPr txBox="1"/>
            <p:nvPr/>
          </p:nvSpPr>
          <p:spPr>
            <a:xfrm>
              <a:off x="1978478" y="4051742"/>
              <a:ext cx="3760108" cy="626261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accent6"/>
              </a:solidFill>
            </a:ln>
            <a:effectLst/>
          </p:spPr>
          <p:txBody>
            <a:bodyPr wrap="square" lIns="252000" tIns="72000" rIns="0" bIns="72000" rtlCol="0" anchor="ctr">
              <a:spAutoFit/>
            </a:bodyPr>
            <a:lstStyle/>
            <a:p>
              <a:r>
                <a:rPr lang="ru-RU" sz="4000" dirty="0">
                  <a:solidFill>
                    <a:schemeClr val="accent6">
                      <a:alpha val="60000"/>
                    </a:schemeClr>
                  </a:solidFill>
                </a:rPr>
                <a:t>04</a:t>
              </a:r>
              <a:endParaRPr lang="ru-RU" dirty="0">
                <a:solidFill>
                  <a:schemeClr val="accent6">
                    <a:alpha val="60000"/>
                  </a:schemeClr>
                </a:solidFill>
              </a:endParaRPr>
            </a:p>
          </p:txBody>
        </p:sp>
        <p:sp>
          <p:nvSpPr>
            <p:cNvPr id="21" name="TextBox 20">
              <a:hlinkClick r:id="rId6" action="ppaction://hlinksldjump"/>
              <a:extLst>
                <a:ext uri="{FF2B5EF4-FFF2-40B4-BE49-F238E27FC236}">
                  <a16:creationId xmlns:a16="http://schemas.microsoft.com/office/drawing/2014/main" id="{912E0D4D-8831-4BDE-9873-195389B913A5}"/>
                </a:ext>
              </a:extLst>
            </p:cNvPr>
            <p:cNvSpPr txBox="1"/>
            <p:nvPr/>
          </p:nvSpPr>
          <p:spPr>
            <a:xfrm>
              <a:off x="1978478" y="4990023"/>
              <a:ext cx="3760108" cy="626261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accent6"/>
              </a:solidFill>
            </a:ln>
            <a:effectLst/>
          </p:spPr>
          <p:txBody>
            <a:bodyPr wrap="square" lIns="252000" tIns="72000" rIns="0" bIns="72000" rtlCol="0" anchor="ctr">
              <a:spAutoFit/>
            </a:bodyPr>
            <a:lstStyle/>
            <a:p>
              <a:r>
                <a:rPr lang="ru-RU" sz="4000" dirty="0">
                  <a:solidFill>
                    <a:schemeClr val="accent6">
                      <a:alpha val="60000"/>
                    </a:schemeClr>
                  </a:solidFill>
                </a:rPr>
                <a:t>05</a:t>
              </a:r>
              <a:endParaRPr lang="ru-RU" dirty="0">
                <a:solidFill>
                  <a:schemeClr val="accent6">
                    <a:alpha val="60000"/>
                  </a:schemeClr>
                </a:solidFill>
              </a:endParaRPr>
            </a:p>
          </p:txBody>
        </p:sp>
        <p:sp>
          <p:nvSpPr>
            <p:cNvPr id="23" name="TextBox 22">
              <a:hlinkClick r:id="rId7" action="ppaction://hlinksldjump"/>
              <a:extLst>
                <a:ext uri="{FF2B5EF4-FFF2-40B4-BE49-F238E27FC236}">
                  <a16:creationId xmlns:a16="http://schemas.microsoft.com/office/drawing/2014/main" id="{9DE7C47D-5205-451B-B1BE-CF30B189B976}"/>
                </a:ext>
              </a:extLst>
            </p:cNvPr>
            <p:cNvSpPr txBox="1"/>
            <p:nvPr/>
          </p:nvSpPr>
          <p:spPr>
            <a:xfrm>
              <a:off x="6453414" y="2181069"/>
              <a:ext cx="3760108" cy="626261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accent6"/>
              </a:solidFill>
            </a:ln>
            <a:effectLst/>
          </p:spPr>
          <p:txBody>
            <a:bodyPr wrap="square" lIns="252000" tIns="72000" rIns="0" bIns="72000" rtlCol="0" anchor="ctr">
              <a:spAutoFit/>
            </a:bodyPr>
            <a:lstStyle/>
            <a:p>
              <a:r>
                <a:rPr lang="ru-RU" sz="4000" dirty="0">
                  <a:solidFill>
                    <a:schemeClr val="accent6">
                      <a:alpha val="60000"/>
                    </a:schemeClr>
                  </a:solidFill>
                </a:rPr>
                <a:t>07</a:t>
              </a:r>
              <a:endParaRPr lang="ru-RU" dirty="0">
                <a:solidFill>
                  <a:schemeClr val="accent6">
                    <a:alpha val="60000"/>
                  </a:schemeClr>
                </a:solidFill>
              </a:endParaRPr>
            </a:p>
          </p:txBody>
        </p:sp>
        <p:sp>
          <p:nvSpPr>
            <p:cNvPr id="24" name="TextBox 23">
              <a:hlinkClick r:id="" action="ppaction://noaction"/>
              <a:extLst>
                <a:ext uri="{FF2B5EF4-FFF2-40B4-BE49-F238E27FC236}">
                  <a16:creationId xmlns:a16="http://schemas.microsoft.com/office/drawing/2014/main" id="{195BC864-8E01-4B7C-B645-7781C569A015}"/>
                </a:ext>
              </a:extLst>
            </p:cNvPr>
            <p:cNvSpPr txBox="1"/>
            <p:nvPr/>
          </p:nvSpPr>
          <p:spPr>
            <a:xfrm>
              <a:off x="6453414" y="3113461"/>
              <a:ext cx="3760108" cy="626261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accent6"/>
              </a:solidFill>
            </a:ln>
            <a:effectLst/>
          </p:spPr>
          <p:txBody>
            <a:bodyPr wrap="square" lIns="252000" tIns="72000" rIns="0" bIns="72000" rtlCol="0" anchor="ctr">
              <a:spAutoFit/>
            </a:bodyPr>
            <a:lstStyle/>
            <a:p>
              <a:r>
                <a:rPr lang="ru-RU" sz="4000" dirty="0">
                  <a:solidFill>
                    <a:schemeClr val="accent6">
                      <a:alpha val="60000"/>
                    </a:schemeClr>
                  </a:solidFill>
                </a:rPr>
                <a:t>08</a:t>
              </a:r>
              <a:endParaRPr lang="ru-RU" dirty="0">
                <a:solidFill>
                  <a:schemeClr val="accent6">
                    <a:alpha val="60000"/>
                  </a:schemeClr>
                </a:solidFill>
              </a:endParaRPr>
            </a:p>
          </p:txBody>
        </p:sp>
        <p:sp>
          <p:nvSpPr>
            <p:cNvPr id="25" name="TextBox 24">
              <a:hlinkClick r:id="" action="ppaction://noaction"/>
              <a:extLst>
                <a:ext uri="{FF2B5EF4-FFF2-40B4-BE49-F238E27FC236}">
                  <a16:creationId xmlns:a16="http://schemas.microsoft.com/office/drawing/2014/main" id="{1317EF61-AE72-48C9-B84A-11F5C78ABAFF}"/>
                </a:ext>
              </a:extLst>
            </p:cNvPr>
            <p:cNvSpPr txBox="1"/>
            <p:nvPr/>
          </p:nvSpPr>
          <p:spPr>
            <a:xfrm>
              <a:off x="6453414" y="4051742"/>
              <a:ext cx="3760108" cy="626261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accent6"/>
              </a:solidFill>
            </a:ln>
            <a:effectLst/>
          </p:spPr>
          <p:txBody>
            <a:bodyPr wrap="square" lIns="252000" tIns="72000" rIns="0" bIns="72000" rtlCol="0" anchor="ctr">
              <a:spAutoFit/>
            </a:bodyPr>
            <a:lstStyle/>
            <a:p>
              <a:r>
                <a:rPr lang="ru-RU" sz="4000" dirty="0">
                  <a:solidFill>
                    <a:schemeClr val="accent6">
                      <a:alpha val="60000"/>
                    </a:schemeClr>
                  </a:solidFill>
                </a:rPr>
                <a:t>09</a:t>
              </a:r>
              <a:endParaRPr lang="ru-RU" sz="2000" dirty="0">
                <a:solidFill>
                  <a:schemeClr val="accent6">
                    <a:alpha val="60000"/>
                  </a:schemeClr>
                </a:solidFill>
              </a:endParaRPr>
            </a:p>
          </p:txBody>
        </p:sp>
        <p:sp>
          <p:nvSpPr>
            <p:cNvPr id="10" name="Прямоугольник 9">
              <a:extLst>
                <a:ext uri="{FF2B5EF4-FFF2-40B4-BE49-F238E27FC236}">
                  <a16:creationId xmlns:a16="http://schemas.microsoft.com/office/drawing/2014/main" id="{B2539BF0-4166-4336-B195-C4D14A41C8D7}"/>
                </a:ext>
              </a:extLst>
            </p:cNvPr>
            <p:cNvSpPr/>
            <p:nvPr/>
          </p:nvSpPr>
          <p:spPr>
            <a:xfrm>
              <a:off x="2838790" y="1288884"/>
              <a:ext cx="2229804" cy="531923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ru-RU" dirty="0">
                  <a:solidFill>
                    <a:schemeClr val="bg1"/>
                  </a:solidFill>
                </a:rPr>
                <a:t>Титульные </a:t>
              </a:r>
              <a:br>
                <a:rPr lang="ru-RU" dirty="0">
                  <a:solidFill>
                    <a:schemeClr val="bg1"/>
                  </a:solidFill>
                </a:rPr>
              </a:br>
              <a:r>
                <a:rPr lang="ru-RU" dirty="0">
                  <a:solidFill>
                    <a:schemeClr val="bg1"/>
                  </a:solidFill>
                </a:rPr>
                <a:t>и разделители слайды</a:t>
              </a:r>
            </a:p>
          </p:txBody>
        </p:sp>
        <p:sp>
          <p:nvSpPr>
            <p:cNvPr id="30" name="Прямоугольник 29">
              <a:extLst>
                <a:ext uri="{FF2B5EF4-FFF2-40B4-BE49-F238E27FC236}">
                  <a16:creationId xmlns:a16="http://schemas.microsoft.com/office/drawing/2014/main" id="{33D9E4A4-08A9-4B52-ABA0-183B657FCEE1}"/>
                </a:ext>
              </a:extLst>
            </p:cNvPr>
            <p:cNvSpPr/>
            <p:nvPr/>
          </p:nvSpPr>
          <p:spPr>
            <a:xfrm>
              <a:off x="2838790" y="2336332"/>
              <a:ext cx="1835347" cy="303956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ru-RU" dirty="0">
                  <a:solidFill>
                    <a:schemeClr val="bg1"/>
                  </a:solidFill>
                </a:rPr>
                <a:t>Основные слайды</a:t>
              </a:r>
            </a:p>
          </p:txBody>
        </p:sp>
        <p:sp>
          <p:nvSpPr>
            <p:cNvPr id="34" name="Прямоугольник 33">
              <a:extLst>
                <a:ext uri="{FF2B5EF4-FFF2-40B4-BE49-F238E27FC236}">
                  <a16:creationId xmlns:a16="http://schemas.microsoft.com/office/drawing/2014/main" id="{D0D6B854-F710-468B-A9E9-46FFEA1573D7}"/>
                </a:ext>
              </a:extLst>
            </p:cNvPr>
            <p:cNvSpPr/>
            <p:nvPr/>
          </p:nvSpPr>
          <p:spPr>
            <a:xfrm>
              <a:off x="2838790" y="3274614"/>
              <a:ext cx="1027963" cy="303956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ru-RU" dirty="0">
                  <a:solidFill>
                    <a:schemeClr val="bg1"/>
                  </a:solidFill>
                </a:rPr>
                <a:t>Карточки</a:t>
              </a:r>
            </a:p>
          </p:txBody>
        </p:sp>
        <p:sp>
          <p:nvSpPr>
            <p:cNvPr id="35" name="Прямоугольник 34">
              <a:extLst>
                <a:ext uri="{FF2B5EF4-FFF2-40B4-BE49-F238E27FC236}">
                  <a16:creationId xmlns:a16="http://schemas.microsoft.com/office/drawing/2014/main" id="{3B833FBA-945F-4E0A-96B3-768B9C8755DE}"/>
                </a:ext>
              </a:extLst>
            </p:cNvPr>
            <p:cNvSpPr/>
            <p:nvPr/>
          </p:nvSpPr>
          <p:spPr>
            <a:xfrm>
              <a:off x="2838790" y="4212895"/>
              <a:ext cx="1965953" cy="303956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ru-RU" dirty="0">
                  <a:solidFill>
                    <a:schemeClr val="bg1"/>
                  </a:solidFill>
                </a:rPr>
                <a:t>Графики и таблицы</a:t>
              </a:r>
            </a:p>
          </p:txBody>
        </p:sp>
        <p:sp>
          <p:nvSpPr>
            <p:cNvPr id="36" name="Прямоугольник 35">
              <a:extLst>
                <a:ext uri="{FF2B5EF4-FFF2-40B4-BE49-F238E27FC236}">
                  <a16:creationId xmlns:a16="http://schemas.microsoft.com/office/drawing/2014/main" id="{EBFBCFD2-9FD2-4B45-8DBD-A9D3E276DA7F}"/>
                </a:ext>
              </a:extLst>
            </p:cNvPr>
            <p:cNvSpPr/>
            <p:nvPr/>
          </p:nvSpPr>
          <p:spPr>
            <a:xfrm>
              <a:off x="2838790" y="5151176"/>
              <a:ext cx="1431655" cy="303956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ru-RU" dirty="0">
                  <a:solidFill>
                    <a:schemeClr val="bg1"/>
                  </a:solidFill>
                </a:rPr>
                <a:t>Инфографика</a:t>
              </a:r>
            </a:p>
          </p:txBody>
        </p:sp>
        <p:sp>
          <p:nvSpPr>
            <p:cNvPr id="22" name="TextBox 21">
              <a:hlinkClick r:id="rId8" action="ppaction://hlinksldjump"/>
              <a:extLst>
                <a:ext uri="{FF2B5EF4-FFF2-40B4-BE49-F238E27FC236}">
                  <a16:creationId xmlns:a16="http://schemas.microsoft.com/office/drawing/2014/main" id="{81E325BA-42CE-4AC1-B74C-CC9EBDBE5705}"/>
                </a:ext>
              </a:extLst>
            </p:cNvPr>
            <p:cNvSpPr txBox="1"/>
            <p:nvPr/>
          </p:nvSpPr>
          <p:spPr>
            <a:xfrm>
              <a:off x="6421773" y="1241715"/>
              <a:ext cx="3760108" cy="626261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accent6"/>
              </a:solidFill>
            </a:ln>
            <a:effectLst/>
          </p:spPr>
          <p:txBody>
            <a:bodyPr wrap="square" lIns="252000" tIns="72000" rIns="0" bIns="72000" rtlCol="0" anchor="ctr">
              <a:spAutoFit/>
            </a:bodyPr>
            <a:lstStyle/>
            <a:p>
              <a:r>
                <a:rPr lang="ru-RU" sz="4000" dirty="0">
                  <a:solidFill>
                    <a:schemeClr val="accent6">
                      <a:alpha val="60000"/>
                    </a:schemeClr>
                  </a:solidFill>
                </a:rPr>
                <a:t>06</a:t>
              </a:r>
              <a:endParaRPr lang="ru-RU" dirty="0">
                <a:solidFill>
                  <a:schemeClr val="accent6">
                    <a:alpha val="60000"/>
                  </a:schemeClr>
                </a:solidFill>
              </a:endParaRPr>
            </a:p>
          </p:txBody>
        </p:sp>
        <p:sp>
          <p:nvSpPr>
            <p:cNvPr id="39" name="Прямоугольник 38">
              <a:extLst>
                <a:ext uri="{FF2B5EF4-FFF2-40B4-BE49-F238E27FC236}">
                  <a16:creationId xmlns:a16="http://schemas.microsoft.com/office/drawing/2014/main" id="{BEE9156D-765A-4B05-ACA1-5BDF61482584}"/>
                </a:ext>
              </a:extLst>
            </p:cNvPr>
            <p:cNvSpPr/>
            <p:nvPr/>
          </p:nvSpPr>
          <p:spPr>
            <a:xfrm>
              <a:off x="7313726" y="1288885"/>
              <a:ext cx="1765426" cy="531923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ru-RU" dirty="0">
                  <a:solidFill>
                    <a:schemeClr val="bg1"/>
                  </a:solidFill>
                </a:rPr>
                <a:t>Дополнительные</a:t>
              </a:r>
              <a:br>
                <a:rPr lang="ru-RU" dirty="0">
                  <a:solidFill>
                    <a:schemeClr val="bg1"/>
                  </a:solidFill>
                </a:rPr>
              </a:br>
              <a:r>
                <a:rPr lang="ru-RU" dirty="0">
                  <a:solidFill>
                    <a:schemeClr val="bg1"/>
                  </a:solidFill>
                </a:rPr>
                <a:t>слайды</a:t>
              </a:r>
            </a:p>
          </p:txBody>
        </p:sp>
        <p:sp>
          <p:nvSpPr>
            <p:cNvPr id="40" name="Прямоугольник 39">
              <a:extLst>
                <a:ext uri="{FF2B5EF4-FFF2-40B4-BE49-F238E27FC236}">
                  <a16:creationId xmlns:a16="http://schemas.microsoft.com/office/drawing/2014/main" id="{4C290C8E-7582-4446-ABBA-38465D0315EE}"/>
                </a:ext>
              </a:extLst>
            </p:cNvPr>
            <p:cNvSpPr/>
            <p:nvPr/>
          </p:nvSpPr>
          <p:spPr>
            <a:xfrm>
              <a:off x="7313726" y="2228238"/>
              <a:ext cx="1671759" cy="531923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ru-RU" dirty="0">
                  <a:solidFill>
                    <a:schemeClr val="bg1"/>
                  </a:solidFill>
                </a:rPr>
                <a:t>Географические</a:t>
              </a:r>
              <a:br>
                <a:rPr lang="ru-RU" dirty="0">
                  <a:solidFill>
                    <a:schemeClr val="bg1"/>
                  </a:solidFill>
                </a:rPr>
              </a:br>
              <a:r>
                <a:rPr lang="ru-RU" dirty="0">
                  <a:solidFill>
                    <a:schemeClr val="bg1"/>
                  </a:solidFill>
                </a:rPr>
                <a:t>карты</a:t>
              </a:r>
            </a:p>
          </p:txBody>
        </p:sp>
        <p:sp>
          <p:nvSpPr>
            <p:cNvPr id="41" name="Прямоугольник 40">
              <a:extLst>
                <a:ext uri="{FF2B5EF4-FFF2-40B4-BE49-F238E27FC236}">
                  <a16:creationId xmlns:a16="http://schemas.microsoft.com/office/drawing/2014/main" id="{573F707A-1845-47DD-9F4C-72F92474DA4D}"/>
                </a:ext>
              </a:extLst>
            </p:cNvPr>
            <p:cNvSpPr/>
            <p:nvPr/>
          </p:nvSpPr>
          <p:spPr>
            <a:xfrm>
              <a:off x="7313726" y="3275056"/>
              <a:ext cx="1869647" cy="303956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ru-RU" dirty="0" err="1">
                  <a:solidFill>
                    <a:schemeClr val="bg1"/>
                  </a:solidFill>
                </a:rPr>
                <a:t>Мокапы</a:t>
              </a:r>
              <a:r>
                <a:rPr lang="ru-RU" dirty="0">
                  <a:solidFill>
                    <a:schemeClr val="bg1"/>
                  </a:solidFill>
                </a:rPr>
                <a:t> устройств</a:t>
              </a:r>
            </a:p>
          </p:txBody>
        </p:sp>
        <p:sp>
          <p:nvSpPr>
            <p:cNvPr id="42" name="Прямоугольник 41">
              <a:extLst>
                <a:ext uri="{FF2B5EF4-FFF2-40B4-BE49-F238E27FC236}">
                  <a16:creationId xmlns:a16="http://schemas.microsoft.com/office/drawing/2014/main" id="{182D7E21-5C3E-49B3-8F2E-31F8F04A7BF5}"/>
                </a:ext>
              </a:extLst>
            </p:cNvPr>
            <p:cNvSpPr/>
            <p:nvPr/>
          </p:nvSpPr>
          <p:spPr>
            <a:xfrm>
              <a:off x="7313726" y="4213337"/>
              <a:ext cx="849864" cy="303956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ru-RU" dirty="0">
                  <a:solidFill>
                    <a:schemeClr val="bg1"/>
                  </a:solidFill>
                </a:rPr>
                <a:t>Иконки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5691291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13BA68D-A7C0-443E-8FCB-00AE4D44A9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968503"/>
            <a:ext cx="6096000" cy="5889498"/>
          </a:xfrm>
        </p:spPr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4D272A90-699D-0545-9866-7370B0F73AAE}"/>
              </a:ext>
            </a:extLst>
          </p:cNvPr>
          <p:cNvSpPr/>
          <p:nvPr/>
        </p:nvSpPr>
        <p:spPr>
          <a:xfrm>
            <a:off x="6096000" y="968503"/>
            <a:ext cx="6081008" cy="5889499"/>
          </a:xfrm>
          <a:prstGeom prst="rect">
            <a:avLst/>
          </a:prstGeom>
          <a:solidFill>
            <a:schemeClr val="accent6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83E6E7F-3D6F-794B-B9AE-575F3BD701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407976"/>
            <a:ext cx="9608330" cy="387798"/>
          </a:xfrm>
        </p:spPr>
        <p:txBody>
          <a:bodyPr/>
          <a:lstStyle/>
          <a:p>
            <a:r>
              <a:rPr lang="ru-RU" dirty="0"/>
              <a:t>Буллиты с фото</a:t>
            </a: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C5BD2366-CB99-B840-AB42-8831EDFB3E23}"/>
              </a:ext>
            </a:extLst>
          </p:cNvPr>
          <p:cNvSpPr/>
          <p:nvPr/>
        </p:nvSpPr>
        <p:spPr>
          <a:xfrm>
            <a:off x="550863" y="1357480"/>
            <a:ext cx="4750008" cy="1835655"/>
          </a:xfrm>
          <a:prstGeom prst="rect">
            <a:avLst/>
          </a:prstGeom>
        </p:spPr>
        <p:txBody>
          <a:bodyPr wrap="square" lIns="0" anchor="t">
            <a:noAutofit/>
          </a:bodyPr>
          <a:lstStyle/>
          <a:p>
            <a:pPr defTabSz="457200">
              <a:spcBef>
                <a:spcPts val="800"/>
              </a:spcBef>
            </a:pPr>
            <a:r>
              <a:rPr lang="ru-RU" sz="3200" dirty="0">
                <a:solidFill>
                  <a:schemeClr val="accent6"/>
                </a:solidFill>
                <a:latin typeface="+mj-lt"/>
                <a:cs typeface="Gotham Pro Medium" panose="02000503040000020004" pitchFamily="2" charset="0"/>
              </a:rPr>
              <a:t>Заголовок блока</a:t>
            </a:r>
          </a:p>
          <a:p>
            <a:pPr marL="0" lvl="1" defTabSz="941743">
              <a:spcBef>
                <a:spcPts val="800"/>
              </a:spcBef>
            </a:pPr>
            <a:r>
              <a:rPr lang="ru-RU" sz="16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 композиции читаемый текст мешает сосредоточиться. Но он помогает выделить визуальные элементы в презентации.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5AB88EFD-DE6C-F643-A030-8985793EE123}"/>
              </a:ext>
            </a:extLst>
          </p:cNvPr>
          <p:cNvSpPr/>
          <p:nvPr/>
        </p:nvSpPr>
        <p:spPr>
          <a:xfrm>
            <a:off x="1128404" y="3417456"/>
            <a:ext cx="3468807" cy="5386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32373C">
                    <a:lumMod val="75000"/>
                    <a:lumOff val="25000"/>
                  </a:srgbClr>
                </a:solidFill>
                <a:effectLst/>
                <a:uLnTx/>
                <a:uFillTx/>
                <a:cs typeface="Gotham Pro Regular" panose="02000503040000020004" pitchFamily="2" charset="0"/>
              </a:rPr>
              <a:t>Текстовый блок для </a:t>
            </a:r>
            <a:b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32373C">
                    <a:lumMod val="75000"/>
                    <a:lumOff val="25000"/>
                  </a:srgbClr>
                </a:solidFill>
                <a:effectLst/>
                <a:uLnTx/>
                <a:uFillTx/>
                <a:cs typeface="Gotham Pro Regular" panose="02000503040000020004" pitchFamily="2" charset="0"/>
              </a:rPr>
            </a:b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32373C">
                    <a:lumMod val="75000"/>
                    <a:lumOff val="25000"/>
                  </a:srgbClr>
                </a:solidFill>
                <a:effectLst/>
                <a:uLnTx/>
                <a:uFillTx/>
                <a:cs typeface="Gotham Pro Regular" panose="02000503040000020004" pitchFamily="2" charset="0"/>
              </a:rPr>
              <a:t>заполнения информации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92318C0-4233-5447-AC3F-5F1B70B5A6CC}"/>
              </a:ext>
            </a:extLst>
          </p:cNvPr>
          <p:cNvSpPr txBox="1"/>
          <p:nvPr/>
        </p:nvSpPr>
        <p:spPr>
          <a:xfrm>
            <a:off x="543338" y="3394373"/>
            <a:ext cx="755375" cy="58477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0" marR="0" lvl="0" indent="0" algn="l" defTabSz="61758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Gotham Pro Regular" panose="02000503040000020004" pitchFamily="2" charset="0"/>
              </a:rPr>
              <a:t>01</a:t>
            </a:r>
            <a:endParaRPr kumimoji="0" lang="ru-RU" sz="320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cs typeface="Gotham Pro Regular" panose="02000503040000020004" pitchFamily="2" charset="0"/>
            </a:endParaRP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4ED954E0-174C-974A-B67B-879E87320D1F}"/>
              </a:ext>
            </a:extLst>
          </p:cNvPr>
          <p:cNvSpPr/>
          <p:nvPr/>
        </p:nvSpPr>
        <p:spPr>
          <a:xfrm>
            <a:off x="1128404" y="4358541"/>
            <a:ext cx="3468807" cy="5386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32373C">
                    <a:lumMod val="75000"/>
                    <a:lumOff val="25000"/>
                  </a:srgbClr>
                </a:solidFill>
                <a:effectLst/>
                <a:uLnTx/>
                <a:uFillTx/>
                <a:cs typeface="Gotham Pro Regular" panose="02000503040000020004" pitchFamily="2" charset="0"/>
              </a:rPr>
              <a:t>Текстовый блок для </a:t>
            </a:r>
            <a:b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32373C">
                    <a:lumMod val="75000"/>
                    <a:lumOff val="25000"/>
                  </a:srgbClr>
                </a:solidFill>
                <a:effectLst/>
                <a:uLnTx/>
                <a:uFillTx/>
                <a:cs typeface="Gotham Pro Regular" panose="02000503040000020004" pitchFamily="2" charset="0"/>
              </a:rPr>
            </a:b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32373C">
                    <a:lumMod val="75000"/>
                    <a:lumOff val="25000"/>
                  </a:srgbClr>
                </a:solidFill>
                <a:effectLst/>
                <a:uLnTx/>
                <a:uFillTx/>
                <a:cs typeface="Gotham Pro Regular" panose="02000503040000020004" pitchFamily="2" charset="0"/>
              </a:rPr>
              <a:t>заполнения информации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042934-3C54-0443-8A0C-CD352035012E}"/>
              </a:ext>
            </a:extLst>
          </p:cNvPr>
          <p:cNvSpPr txBox="1"/>
          <p:nvPr/>
        </p:nvSpPr>
        <p:spPr>
          <a:xfrm>
            <a:off x="543338" y="4335458"/>
            <a:ext cx="755375" cy="58477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0" marR="0" lvl="0" indent="0" algn="l" defTabSz="61758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Gotham Pro Regular" panose="02000503040000020004" pitchFamily="2" charset="0"/>
              </a:rPr>
              <a:t>0</a:t>
            </a:r>
            <a:r>
              <a:rPr kumimoji="0" lang="ru-RU" sz="320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Gotham Pro Regular" panose="02000503040000020004" pitchFamily="2" charset="0"/>
              </a:rPr>
              <a:t>2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7BC23DAB-A4E7-B64F-9907-2CEF989E94FC}"/>
              </a:ext>
            </a:extLst>
          </p:cNvPr>
          <p:cNvSpPr/>
          <p:nvPr/>
        </p:nvSpPr>
        <p:spPr>
          <a:xfrm>
            <a:off x="1128404" y="5299626"/>
            <a:ext cx="3468807" cy="5386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32373C">
                    <a:lumMod val="75000"/>
                    <a:lumOff val="25000"/>
                  </a:srgbClr>
                </a:solidFill>
                <a:effectLst/>
                <a:uLnTx/>
                <a:uFillTx/>
                <a:cs typeface="Gotham Pro Regular" panose="02000503040000020004" pitchFamily="2" charset="0"/>
              </a:rPr>
              <a:t>Текстовый блок для </a:t>
            </a:r>
            <a:b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32373C">
                    <a:lumMod val="75000"/>
                    <a:lumOff val="25000"/>
                  </a:srgbClr>
                </a:solidFill>
                <a:effectLst/>
                <a:uLnTx/>
                <a:uFillTx/>
                <a:cs typeface="Gotham Pro Regular" panose="02000503040000020004" pitchFamily="2" charset="0"/>
              </a:rPr>
            </a:b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32373C">
                    <a:lumMod val="75000"/>
                    <a:lumOff val="25000"/>
                  </a:srgbClr>
                </a:solidFill>
                <a:effectLst/>
                <a:uLnTx/>
                <a:uFillTx/>
                <a:cs typeface="Gotham Pro Regular" panose="02000503040000020004" pitchFamily="2" charset="0"/>
              </a:rPr>
              <a:t>заполнения информации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52A4B65-2F77-1946-BCB6-285BDAA1C91D}"/>
              </a:ext>
            </a:extLst>
          </p:cNvPr>
          <p:cNvSpPr txBox="1"/>
          <p:nvPr/>
        </p:nvSpPr>
        <p:spPr>
          <a:xfrm>
            <a:off x="543338" y="5276543"/>
            <a:ext cx="755375" cy="58477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0" marR="0" lvl="0" indent="0" algn="l" defTabSz="61758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Gotham Pro Regular" panose="02000503040000020004" pitchFamily="2" charset="0"/>
              </a:rPr>
              <a:t>0</a:t>
            </a:r>
            <a:r>
              <a:rPr kumimoji="0" lang="ru-RU" sz="320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Gotham Pro Regular" panose="02000503040000020004" pitchFamily="2" charset="0"/>
              </a:rPr>
              <a:t>3</a:t>
            </a:r>
          </a:p>
        </p:txBody>
      </p:sp>
      <p:cxnSp>
        <p:nvCxnSpPr>
          <p:cNvPr id="14" name="Прямая соединительная линия 13">
            <a:extLst>
              <a:ext uri="{FF2B5EF4-FFF2-40B4-BE49-F238E27FC236}">
                <a16:creationId xmlns:a16="http://schemas.microsoft.com/office/drawing/2014/main" id="{E1026530-F41E-E24D-B98D-09EC0EC0FD3C}"/>
              </a:ext>
            </a:extLst>
          </p:cNvPr>
          <p:cNvCxnSpPr/>
          <p:nvPr/>
        </p:nvCxnSpPr>
        <p:spPr>
          <a:xfrm>
            <a:off x="556590" y="4157303"/>
            <a:ext cx="308938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>
            <a:extLst>
              <a:ext uri="{FF2B5EF4-FFF2-40B4-BE49-F238E27FC236}">
                <a16:creationId xmlns:a16="http://schemas.microsoft.com/office/drawing/2014/main" id="{C59C3673-449F-724C-B009-6EB8BF14CB98}"/>
              </a:ext>
            </a:extLst>
          </p:cNvPr>
          <p:cNvCxnSpPr/>
          <p:nvPr/>
        </p:nvCxnSpPr>
        <p:spPr>
          <a:xfrm>
            <a:off x="556590" y="5098388"/>
            <a:ext cx="308938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" name="Прямая соединительная линия 421">
            <a:extLst>
              <a:ext uri="{FF2B5EF4-FFF2-40B4-BE49-F238E27FC236}">
                <a16:creationId xmlns:a16="http://schemas.microsoft.com/office/drawing/2014/main" id="{BBEC1C79-303A-CD41-9C29-152089B089CE}"/>
              </a:ext>
            </a:extLst>
          </p:cNvPr>
          <p:cNvCxnSpPr>
            <a:cxnSpLocks/>
          </p:cNvCxnSpPr>
          <p:nvPr/>
        </p:nvCxnSpPr>
        <p:spPr>
          <a:xfrm>
            <a:off x="6081010" y="968502"/>
            <a:ext cx="0" cy="5889498"/>
          </a:xfrm>
          <a:prstGeom prst="line">
            <a:avLst/>
          </a:prstGeom>
          <a:ln w="22225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E3CA73FA-34B8-C54D-BAD7-0399EC95727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pPr/>
              <a:t>20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3329017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42B6C65-D09D-4AD5-9364-0E892724A06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4D272A90-699D-0545-9866-7370B0F73AAE}"/>
              </a:ext>
            </a:extLst>
          </p:cNvPr>
          <p:cNvSpPr/>
          <p:nvPr/>
        </p:nvSpPr>
        <p:spPr>
          <a:xfrm>
            <a:off x="6096000" y="968503"/>
            <a:ext cx="6081008" cy="5889499"/>
          </a:xfrm>
          <a:prstGeom prst="rect">
            <a:avLst/>
          </a:prstGeom>
          <a:solidFill>
            <a:schemeClr val="accent6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83E6E7F-3D6F-794B-B9AE-575F3BD701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Буллиты с фото 2</a:t>
            </a: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C5BD2366-CB99-B840-AB42-8831EDFB3E23}"/>
              </a:ext>
            </a:extLst>
          </p:cNvPr>
          <p:cNvSpPr/>
          <p:nvPr/>
        </p:nvSpPr>
        <p:spPr>
          <a:xfrm>
            <a:off x="550863" y="1357480"/>
            <a:ext cx="4750008" cy="584775"/>
          </a:xfrm>
          <a:prstGeom prst="rect">
            <a:avLst/>
          </a:prstGeom>
        </p:spPr>
        <p:txBody>
          <a:bodyPr wrap="square" lIns="0" anchor="t">
            <a:spAutoFit/>
          </a:bodyPr>
          <a:lstStyle/>
          <a:p>
            <a:pPr defTabSz="457200">
              <a:spcBef>
                <a:spcPts val="800"/>
              </a:spcBef>
            </a:pPr>
            <a:r>
              <a:rPr lang="ru-RU" sz="3200" dirty="0">
                <a:solidFill>
                  <a:schemeClr val="accent1"/>
                </a:solidFill>
                <a:latin typeface="+mj-lt"/>
                <a:cs typeface="Gotham Pro Medium" panose="02000503040000020004" pitchFamily="2" charset="0"/>
              </a:rPr>
              <a:t>Заголовок блока</a:t>
            </a:r>
          </a:p>
        </p:txBody>
      </p:sp>
      <p:cxnSp>
        <p:nvCxnSpPr>
          <p:cNvPr id="422" name="Прямая соединительная линия 421">
            <a:extLst>
              <a:ext uri="{FF2B5EF4-FFF2-40B4-BE49-F238E27FC236}">
                <a16:creationId xmlns:a16="http://schemas.microsoft.com/office/drawing/2014/main" id="{BBEC1C79-303A-CD41-9C29-152089B089CE}"/>
              </a:ext>
            </a:extLst>
          </p:cNvPr>
          <p:cNvCxnSpPr>
            <a:cxnSpLocks/>
          </p:cNvCxnSpPr>
          <p:nvPr/>
        </p:nvCxnSpPr>
        <p:spPr>
          <a:xfrm>
            <a:off x="6081010" y="968502"/>
            <a:ext cx="0" cy="5889498"/>
          </a:xfrm>
          <a:prstGeom prst="line">
            <a:avLst/>
          </a:prstGeom>
          <a:ln w="22225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E3CA73FA-34B8-C54D-BAD7-0399EC95727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pPr/>
              <a:t>21</a:t>
            </a:fld>
            <a:endParaRPr lang="ru-RU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005144F-CD1D-4FC7-A6F2-EC9276A77E44}"/>
              </a:ext>
            </a:extLst>
          </p:cNvPr>
          <p:cNvSpPr txBox="1"/>
          <p:nvPr/>
        </p:nvSpPr>
        <p:spPr>
          <a:xfrm>
            <a:off x="1162271" y="2230120"/>
            <a:ext cx="3896044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sz="16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 композиции читаемый текст мешает сосредоточиться</a:t>
            </a:r>
            <a:endParaRPr lang="en-US" sz="1600" dirty="0">
              <a:solidFill>
                <a:srgbClr val="000000">
                  <a:lumMod val="75000"/>
                  <a:lumOff val="25000"/>
                </a:srgbClr>
              </a:solidFill>
              <a:cs typeface="Gotham Pro Light" panose="02000503030000020004" pitchFamily="2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4A8E9A9-4918-42C2-B898-2DC6029C09B3}"/>
              </a:ext>
            </a:extLst>
          </p:cNvPr>
          <p:cNvSpPr txBox="1"/>
          <p:nvPr/>
        </p:nvSpPr>
        <p:spPr>
          <a:xfrm>
            <a:off x="1162271" y="3813096"/>
            <a:ext cx="3896044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sz="16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 композиции читаемый текст мешает сосредоточиться</a:t>
            </a:r>
            <a:endParaRPr lang="en-US" sz="1600" dirty="0">
              <a:solidFill>
                <a:srgbClr val="000000">
                  <a:lumMod val="75000"/>
                  <a:lumOff val="25000"/>
                </a:srgbClr>
              </a:solidFill>
              <a:cs typeface="Gotham Pro Light" panose="02000503030000020004" pitchFamily="2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C13FF76-F787-4F80-863D-03893644CDFE}"/>
              </a:ext>
            </a:extLst>
          </p:cNvPr>
          <p:cNvSpPr txBox="1"/>
          <p:nvPr/>
        </p:nvSpPr>
        <p:spPr>
          <a:xfrm>
            <a:off x="1174320" y="5396072"/>
            <a:ext cx="3896044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sz="16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 и композиции читаемый текст мешает сосредоточиться</a:t>
            </a:r>
            <a:endParaRPr lang="en-US" sz="1600" dirty="0">
              <a:solidFill>
                <a:srgbClr val="000000">
                  <a:lumMod val="75000"/>
                  <a:lumOff val="25000"/>
                </a:srgbClr>
              </a:solidFill>
              <a:cs typeface="Gotham Pro Light" panose="02000503030000020004" pitchFamily="2" charset="0"/>
            </a:endParaRPr>
          </a:p>
        </p:txBody>
      </p: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EF0EC1F6-2352-47A5-874A-130C520EE790}"/>
              </a:ext>
            </a:extLst>
          </p:cNvPr>
          <p:cNvCxnSpPr/>
          <p:nvPr/>
        </p:nvCxnSpPr>
        <p:spPr>
          <a:xfrm>
            <a:off x="810801" y="2873978"/>
            <a:ext cx="0" cy="763259"/>
          </a:xfrm>
          <a:prstGeom prst="line">
            <a:avLst/>
          </a:prstGeom>
          <a:ln w="12700">
            <a:solidFill>
              <a:schemeClr val="tx2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72FE60A4-5CC9-4786-B9C5-ABEF1646413B}"/>
              </a:ext>
            </a:extLst>
          </p:cNvPr>
          <p:cNvCxnSpPr/>
          <p:nvPr/>
        </p:nvCxnSpPr>
        <p:spPr>
          <a:xfrm>
            <a:off x="810801" y="4456955"/>
            <a:ext cx="0" cy="763259"/>
          </a:xfrm>
          <a:prstGeom prst="line">
            <a:avLst/>
          </a:prstGeom>
          <a:ln w="12700">
            <a:solidFill>
              <a:schemeClr val="tx2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Группа 29">
            <a:extLst>
              <a:ext uri="{FF2B5EF4-FFF2-40B4-BE49-F238E27FC236}">
                <a16:creationId xmlns:a16="http://schemas.microsoft.com/office/drawing/2014/main" id="{1FD82334-16E7-4C90-956F-E878414F39BD}"/>
              </a:ext>
            </a:extLst>
          </p:cNvPr>
          <p:cNvGrpSpPr/>
          <p:nvPr/>
        </p:nvGrpSpPr>
        <p:grpSpPr>
          <a:xfrm>
            <a:off x="573374" y="2266533"/>
            <a:ext cx="474855" cy="474855"/>
            <a:chOff x="1207396" y="1717406"/>
            <a:chExt cx="474855" cy="474855"/>
          </a:xfrm>
          <a:solidFill>
            <a:schemeClr val="accent1"/>
          </a:solidFill>
        </p:grpSpPr>
        <p:sp>
          <p:nvSpPr>
            <p:cNvPr id="31" name="Полилиния 50">
              <a:extLst>
                <a:ext uri="{FF2B5EF4-FFF2-40B4-BE49-F238E27FC236}">
                  <a16:creationId xmlns:a16="http://schemas.microsoft.com/office/drawing/2014/main" id="{FD38EA82-17CF-412B-B09F-637B72D0E98C}"/>
                </a:ext>
              </a:extLst>
            </p:cNvPr>
            <p:cNvSpPr/>
            <p:nvPr/>
          </p:nvSpPr>
          <p:spPr>
            <a:xfrm>
              <a:off x="1207396" y="1717406"/>
              <a:ext cx="474855" cy="474855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32" name="Полилиния 57">
              <a:extLst>
                <a:ext uri="{FF2B5EF4-FFF2-40B4-BE49-F238E27FC236}">
                  <a16:creationId xmlns:a16="http://schemas.microsoft.com/office/drawing/2014/main" id="{736EC04B-B78C-46CE-B9C6-F257D6D699E3}"/>
                </a:ext>
              </a:extLst>
            </p:cNvPr>
            <p:cNvSpPr/>
            <p:nvPr/>
          </p:nvSpPr>
          <p:spPr>
            <a:xfrm>
              <a:off x="1436821" y="1749419"/>
              <a:ext cx="16006" cy="48019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33" name="Полилиния 58">
              <a:extLst>
                <a:ext uri="{FF2B5EF4-FFF2-40B4-BE49-F238E27FC236}">
                  <a16:creationId xmlns:a16="http://schemas.microsoft.com/office/drawing/2014/main" id="{3758E555-CAE0-4A43-B10B-2CE97440EA9E}"/>
                </a:ext>
              </a:extLst>
            </p:cNvPr>
            <p:cNvSpPr/>
            <p:nvPr/>
          </p:nvSpPr>
          <p:spPr>
            <a:xfrm>
              <a:off x="1436821" y="2112229"/>
              <a:ext cx="16006" cy="48019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34" name="Полилиния 59">
              <a:extLst>
                <a:ext uri="{FF2B5EF4-FFF2-40B4-BE49-F238E27FC236}">
                  <a16:creationId xmlns:a16="http://schemas.microsoft.com/office/drawing/2014/main" id="{987B8FB6-481E-4F9C-9ACC-AE977C13065B}"/>
                </a:ext>
              </a:extLst>
            </p:cNvPr>
            <p:cNvSpPr/>
            <p:nvPr/>
          </p:nvSpPr>
          <p:spPr>
            <a:xfrm>
              <a:off x="1602219" y="1946831"/>
              <a:ext cx="48019" cy="16006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35" name="Полилиния 60">
              <a:extLst>
                <a:ext uri="{FF2B5EF4-FFF2-40B4-BE49-F238E27FC236}">
                  <a16:creationId xmlns:a16="http://schemas.microsoft.com/office/drawing/2014/main" id="{17895054-2E16-494F-B79F-9BB626D0878D}"/>
                </a:ext>
              </a:extLst>
            </p:cNvPr>
            <p:cNvSpPr/>
            <p:nvPr/>
          </p:nvSpPr>
          <p:spPr>
            <a:xfrm>
              <a:off x="1239409" y="1946831"/>
              <a:ext cx="48019" cy="16006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36" name="Полилиния 61">
              <a:extLst>
                <a:ext uri="{FF2B5EF4-FFF2-40B4-BE49-F238E27FC236}">
                  <a16:creationId xmlns:a16="http://schemas.microsoft.com/office/drawing/2014/main" id="{559A4E51-6DE3-4042-9FD7-7C04C62C1110}"/>
                </a:ext>
              </a:extLst>
            </p:cNvPr>
            <p:cNvSpPr/>
            <p:nvPr/>
          </p:nvSpPr>
          <p:spPr>
            <a:xfrm>
              <a:off x="1436821" y="1829451"/>
              <a:ext cx="16006" cy="138722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</p:grpSp>
      <p:grpSp>
        <p:nvGrpSpPr>
          <p:cNvPr id="37" name="Группа 36">
            <a:extLst>
              <a:ext uri="{FF2B5EF4-FFF2-40B4-BE49-F238E27FC236}">
                <a16:creationId xmlns:a16="http://schemas.microsoft.com/office/drawing/2014/main" id="{D8CD0E37-F187-4B26-9D55-CFB86B8FD6D6}"/>
              </a:ext>
            </a:extLst>
          </p:cNvPr>
          <p:cNvGrpSpPr/>
          <p:nvPr/>
        </p:nvGrpSpPr>
        <p:grpSpPr>
          <a:xfrm>
            <a:off x="580774" y="5424375"/>
            <a:ext cx="460054" cy="470878"/>
            <a:chOff x="1216347" y="4508184"/>
            <a:chExt cx="460054" cy="470878"/>
          </a:xfrm>
          <a:solidFill>
            <a:schemeClr val="accent1"/>
          </a:solidFill>
        </p:grpSpPr>
        <p:sp>
          <p:nvSpPr>
            <p:cNvPr id="38" name="Полилиния 63">
              <a:extLst>
                <a:ext uri="{FF2B5EF4-FFF2-40B4-BE49-F238E27FC236}">
                  <a16:creationId xmlns:a16="http://schemas.microsoft.com/office/drawing/2014/main" id="{41B981F3-FB8D-4A29-8FDC-42D6B2D1610B}"/>
                </a:ext>
              </a:extLst>
            </p:cNvPr>
            <p:cNvSpPr/>
            <p:nvPr/>
          </p:nvSpPr>
          <p:spPr>
            <a:xfrm>
              <a:off x="1302953" y="4508184"/>
              <a:ext cx="286857" cy="470878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39" name="Полилиния 64">
              <a:extLst>
                <a:ext uri="{FF2B5EF4-FFF2-40B4-BE49-F238E27FC236}">
                  <a16:creationId xmlns:a16="http://schemas.microsoft.com/office/drawing/2014/main" id="{A6FDDE01-3B8E-426C-B450-EB31E704B4C9}"/>
                </a:ext>
              </a:extLst>
            </p:cNvPr>
            <p:cNvSpPr/>
            <p:nvPr/>
          </p:nvSpPr>
          <p:spPr>
            <a:xfrm>
              <a:off x="1549412" y="4843653"/>
              <a:ext cx="75773" cy="75773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40" name="Полилиния 65">
              <a:extLst>
                <a:ext uri="{FF2B5EF4-FFF2-40B4-BE49-F238E27FC236}">
                  <a16:creationId xmlns:a16="http://schemas.microsoft.com/office/drawing/2014/main" id="{DDFC87D5-C784-48AC-BB3C-94A62F65C31D}"/>
                </a:ext>
              </a:extLst>
            </p:cNvPr>
            <p:cNvSpPr/>
            <p:nvPr/>
          </p:nvSpPr>
          <p:spPr>
            <a:xfrm>
              <a:off x="1257143" y="4556796"/>
              <a:ext cx="75773" cy="75773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41" name="Полилиния 66">
              <a:extLst>
                <a:ext uri="{FF2B5EF4-FFF2-40B4-BE49-F238E27FC236}">
                  <a16:creationId xmlns:a16="http://schemas.microsoft.com/office/drawing/2014/main" id="{5C642835-981D-4033-9552-08CAC7E66FD6}"/>
                </a:ext>
              </a:extLst>
            </p:cNvPr>
            <p:cNvSpPr/>
            <p:nvPr/>
          </p:nvSpPr>
          <p:spPr>
            <a:xfrm>
              <a:off x="1546511" y="4554090"/>
              <a:ext cx="75773" cy="75773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42" name="Полилиния 67">
              <a:extLst>
                <a:ext uri="{FF2B5EF4-FFF2-40B4-BE49-F238E27FC236}">
                  <a16:creationId xmlns:a16="http://schemas.microsoft.com/office/drawing/2014/main" id="{4545912B-9490-4BC8-B4AE-38F626C1C6BB}"/>
                </a:ext>
              </a:extLst>
            </p:cNvPr>
            <p:cNvSpPr/>
            <p:nvPr/>
          </p:nvSpPr>
          <p:spPr>
            <a:xfrm>
              <a:off x="1259444" y="4846358"/>
              <a:ext cx="81186" cy="81186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43" name="Полилиния 68">
              <a:extLst>
                <a:ext uri="{FF2B5EF4-FFF2-40B4-BE49-F238E27FC236}">
                  <a16:creationId xmlns:a16="http://schemas.microsoft.com/office/drawing/2014/main" id="{B8D88A90-C2D2-4DDD-8C59-318090DF4BBB}"/>
                </a:ext>
              </a:extLst>
            </p:cNvPr>
            <p:cNvSpPr/>
            <p:nvPr/>
          </p:nvSpPr>
          <p:spPr>
            <a:xfrm>
              <a:off x="1265058" y="4797445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44" name="Полилиния 69">
              <a:extLst>
                <a:ext uri="{FF2B5EF4-FFF2-40B4-BE49-F238E27FC236}">
                  <a16:creationId xmlns:a16="http://schemas.microsoft.com/office/drawing/2014/main" id="{468D0016-36A3-4D71-B30F-B06C16391F8B}"/>
                </a:ext>
              </a:extLst>
            </p:cNvPr>
            <p:cNvSpPr/>
            <p:nvPr/>
          </p:nvSpPr>
          <p:spPr>
            <a:xfrm>
              <a:off x="1216347" y="4759558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45" name="Полилиния 70">
              <a:extLst>
                <a:ext uri="{FF2B5EF4-FFF2-40B4-BE49-F238E27FC236}">
                  <a16:creationId xmlns:a16="http://schemas.microsoft.com/office/drawing/2014/main" id="{FDF0B21F-E1CA-44D8-829B-023799FF005D}"/>
                </a:ext>
              </a:extLst>
            </p:cNvPr>
            <p:cNvSpPr/>
            <p:nvPr/>
          </p:nvSpPr>
          <p:spPr>
            <a:xfrm>
              <a:off x="1649339" y="4689197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46" name="Полилиния 71">
              <a:extLst>
                <a:ext uri="{FF2B5EF4-FFF2-40B4-BE49-F238E27FC236}">
                  <a16:creationId xmlns:a16="http://schemas.microsoft.com/office/drawing/2014/main" id="{C345502F-21BF-4E07-B9B2-3F45F14BFB95}"/>
                </a:ext>
              </a:extLst>
            </p:cNvPr>
            <p:cNvSpPr/>
            <p:nvPr/>
          </p:nvSpPr>
          <p:spPr>
            <a:xfrm>
              <a:off x="1335420" y="4553887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</p:grpSp>
      <p:grpSp>
        <p:nvGrpSpPr>
          <p:cNvPr id="47" name="Группа 46">
            <a:extLst>
              <a:ext uri="{FF2B5EF4-FFF2-40B4-BE49-F238E27FC236}">
                <a16:creationId xmlns:a16="http://schemas.microsoft.com/office/drawing/2014/main" id="{41E1EA59-B105-4961-A310-5154EA3DB79D}"/>
              </a:ext>
            </a:extLst>
          </p:cNvPr>
          <p:cNvGrpSpPr/>
          <p:nvPr/>
        </p:nvGrpSpPr>
        <p:grpSpPr>
          <a:xfrm>
            <a:off x="582624" y="3853168"/>
            <a:ext cx="456354" cy="474855"/>
            <a:chOff x="1218584" y="3152859"/>
            <a:chExt cx="456354" cy="474855"/>
          </a:xfrm>
          <a:solidFill>
            <a:schemeClr val="accent1"/>
          </a:solidFill>
        </p:grpSpPr>
        <p:sp>
          <p:nvSpPr>
            <p:cNvPr id="48" name="Полилиния 73">
              <a:extLst>
                <a:ext uri="{FF2B5EF4-FFF2-40B4-BE49-F238E27FC236}">
                  <a16:creationId xmlns:a16="http://schemas.microsoft.com/office/drawing/2014/main" id="{D0291997-3083-4A6E-B984-272A91E00D13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  <p:sp>
          <p:nvSpPr>
            <p:cNvPr id="49" name="Полилиния 74">
              <a:extLst>
                <a:ext uri="{FF2B5EF4-FFF2-40B4-BE49-F238E27FC236}">
                  <a16:creationId xmlns:a16="http://schemas.microsoft.com/office/drawing/2014/main" id="{EA99EBF2-C29E-4742-B5EE-FBA9664BCDDF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151750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DF6BEEA-350E-084D-A844-A2E7CDFC18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Линейная схема 1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2078EB99-BE77-9C44-A2F3-206F8E4E2DA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22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1480F0DA-3528-D041-9ED0-D776D7753EDB}"/>
              </a:ext>
            </a:extLst>
          </p:cNvPr>
          <p:cNvCxnSpPr>
            <a:cxnSpLocks/>
          </p:cNvCxnSpPr>
          <p:nvPr/>
        </p:nvCxnSpPr>
        <p:spPr>
          <a:xfrm>
            <a:off x="0" y="3563295"/>
            <a:ext cx="879125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C37322B3-803C-8346-ACED-C25E2A062AEC}"/>
              </a:ext>
            </a:extLst>
          </p:cNvPr>
          <p:cNvSpPr txBox="1"/>
          <p:nvPr/>
        </p:nvSpPr>
        <p:spPr>
          <a:xfrm>
            <a:off x="879125" y="2060848"/>
            <a:ext cx="2305068" cy="10984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cs typeface="Gotham Pro Medium" panose="02000503040000020004" pitchFamily="2" charset="0"/>
              </a:rPr>
              <a:t>Шаг 1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738" u="none" strike="noStrike" kern="1200" cap="none" spc="0" normalizeH="0" baseline="0" noProof="0" dirty="0">
              <a:ln>
                <a:noFill/>
              </a:ln>
              <a:solidFill>
                <a:srgbClr val="5E6972"/>
              </a:solidFill>
              <a:effectLst/>
              <a:uLnTx/>
              <a:uFillTx/>
              <a:latin typeface="Gotham Pro Light" panose="02000503030000020004" pitchFamily="2" charset="0"/>
              <a:cs typeface="Gotham Pro Light" panose="02000503030000020004" pitchFamily="2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cs typeface="Gotham Pro Light" panose="02000503030000020004" pitchFamily="2" charset="0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C492062-CC3E-8249-AB45-CF21536F4126}"/>
              </a:ext>
            </a:extLst>
          </p:cNvPr>
          <p:cNvSpPr txBox="1"/>
          <p:nvPr/>
        </p:nvSpPr>
        <p:spPr>
          <a:xfrm>
            <a:off x="3026965" y="3979333"/>
            <a:ext cx="2305068" cy="10984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defRPr/>
            </a:pPr>
            <a:r>
              <a:rPr lang="ru-RU" dirty="0">
                <a:solidFill>
                  <a:schemeClr val="accent2"/>
                </a:solidFill>
                <a:latin typeface="+mj-lt"/>
                <a:cs typeface="Gotham Pro Medium" panose="02000503040000020004" pitchFamily="2" charset="0"/>
              </a:rPr>
              <a:t>Шаг 2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738" u="none" strike="noStrike" kern="1200" cap="none" spc="0" normalizeH="0" baseline="0" noProof="0" dirty="0">
              <a:ln>
                <a:noFill/>
              </a:ln>
              <a:solidFill>
                <a:srgbClr val="5E6972"/>
              </a:solidFill>
              <a:effectLst/>
              <a:uLnTx/>
              <a:uFillTx/>
              <a:latin typeface="Gotham Pro Light" panose="02000503030000020004" pitchFamily="2" charset="0"/>
              <a:cs typeface="Gotham Pro Light" panose="02000503030000020004" pitchFamily="2" charset="0"/>
            </a:endParaRPr>
          </a:p>
          <a:p>
            <a:pPr defTabSz="457200">
              <a:defRPr/>
            </a:pPr>
            <a:r>
              <a:rPr lang="ru-RU" sz="10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F51F23-6FAA-7F46-86AE-DA5A384C08DC}"/>
              </a:ext>
            </a:extLst>
          </p:cNvPr>
          <p:cNvSpPr txBox="1"/>
          <p:nvPr/>
        </p:nvSpPr>
        <p:spPr>
          <a:xfrm>
            <a:off x="5151159" y="2060848"/>
            <a:ext cx="2305068" cy="10984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defRPr/>
            </a:pPr>
            <a:r>
              <a:rPr lang="ru-RU" dirty="0">
                <a:solidFill>
                  <a:schemeClr val="accent2"/>
                </a:solidFill>
                <a:latin typeface="+mj-lt"/>
                <a:cs typeface="Gotham Pro Medium" panose="02000503040000020004" pitchFamily="2" charset="0"/>
              </a:rPr>
              <a:t>Шаг 3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738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Gotham Pro Light" panose="02000503030000020004" pitchFamily="2" charset="0"/>
              <a:cs typeface="Gotham Pro Light" panose="02000503030000020004" pitchFamily="2" charset="0"/>
            </a:endParaRPr>
          </a:p>
          <a:p>
            <a:pPr defTabSz="457200">
              <a:defRPr/>
            </a:pPr>
            <a:r>
              <a:rPr lang="ru-RU" sz="10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31510CC-E71F-F140-A109-AE42563DA978}"/>
              </a:ext>
            </a:extLst>
          </p:cNvPr>
          <p:cNvSpPr txBox="1"/>
          <p:nvPr/>
        </p:nvSpPr>
        <p:spPr>
          <a:xfrm>
            <a:off x="7292296" y="3979333"/>
            <a:ext cx="2305068" cy="10984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defRPr/>
            </a:pPr>
            <a:r>
              <a:rPr lang="ru-RU" dirty="0">
                <a:solidFill>
                  <a:schemeClr val="accent2"/>
                </a:solidFill>
                <a:latin typeface="+mj-lt"/>
                <a:cs typeface="Gotham Pro Medium" panose="02000503040000020004" pitchFamily="2" charset="0"/>
              </a:rPr>
              <a:t>Шаг 4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738" u="none" strike="noStrike" kern="1200" cap="none" spc="0" normalizeH="0" baseline="0" noProof="0" dirty="0">
              <a:ln>
                <a:noFill/>
              </a:ln>
              <a:solidFill>
                <a:srgbClr val="5E6972"/>
              </a:solidFill>
              <a:effectLst/>
              <a:uLnTx/>
              <a:uFillTx/>
              <a:latin typeface="Gotham Pro Light" panose="02000503030000020004" pitchFamily="2" charset="0"/>
              <a:cs typeface="Gotham Pro Light" panose="02000503030000020004" pitchFamily="2" charset="0"/>
            </a:endParaRPr>
          </a:p>
          <a:p>
            <a:pPr defTabSz="457200">
              <a:defRPr/>
            </a:pPr>
            <a:r>
              <a:rPr lang="ru-RU" sz="10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524FD74-EDC7-8A4C-B82C-100706DA095B}"/>
              </a:ext>
            </a:extLst>
          </p:cNvPr>
          <p:cNvSpPr txBox="1"/>
          <p:nvPr/>
        </p:nvSpPr>
        <p:spPr>
          <a:xfrm>
            <a:off x="9438181" y="2060848"/>
            <a:ext cx="2305068" cy="10984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defRPr/>
            </a:pPr>
            <a:r>
              <a:rPr lang="ru-RU" dirty="0">
                <a:solidFill>
                  <a:schemeClr val="accent2"/>
                </a:solidFill>
                <a:latin typeface="+mj-lt"/>
                <a:cs typeface="Gotham Pro Medium" panose="02000503040000020004" pitchFamily="2" charset="0"/>
              </a:rPr>
              <a:t>Шаг 5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738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Gotham Pro Light" panose="02000503030000020004" pitchFamily="2" charset="0"/>
              <a:cs typeface="Gotham Pro Light" panose="02000503030000020004" pitchFamily="2" charset="0"/>
            </a:endParaRPr>
          </a:p>
          <a:p>
            <a:pPr defTabSz="457200">
              <a:defRPr/>
            </a:pPr>
            <a:r>
              <a:rPr lang="ru-RU" sz="1000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grpSp>
        <p:nvGrpSpPr>
          <p:cNvPr id="40" name="Группа 39">
            <a:extLst>
              <a:ext uri="{FF2B5EF4-FFF2-40B4-BE49-F238E27FC236}">
                <a16:creationId xmlns:a16="http://schemas.microsoft.com/office/drawing/2014/main" id="{D4CB9A93-6906-D546-B13D-E239A3ECA35E}"/>
              </a:ext>
            </a:extLst>
          </p:cNvPr>
          <p:cNvGrpSpPr/>
          <p:nvPr/>
        </p:nvGrpSpPr>
        <p:grpSpPr>
          <a:xfrm>
            <a:off x="982109" y="3382234"/>
            <a:ext cx="369613" cy="369613"/>
            <a:chOff x="982109" y="3382234"/>
            <a:chExt cx="369613" cy="369613"/>
          </a:xfrm>
          <a:solidFill>
            <a:schemeClr val="accent2"/>
          </a:solidFill>
        </p:grpSpPr>
        <p:sp>
          <p:nvSpPr>
            <p:cNvPr id="33" name="Полилиния 32">
              <a:extLst>
                <a:ext uri="{FF2B5EF4-FFF2-40B4-BE49-F238E27FC236}">
                  <a16:creationId xmlns:a16="http://schemas.microsoft.com/office/drawing/2014/main" id="{96CBF778-59A5-B647-882A-B44552455639}"/>
                </a:ext>
              </a:extLst>
            </p:cNvPr>
            <p:cNvSpPr/>
            <p:nvPr/>
          </p:nvSpPr>
          <p:spPr>
            <a:xfrm>
              <a:off x="982109" y="3382234"/>
              <a:ext cx="369613" cy="36961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3">
              <a:extLst>
                <a:ext uri="{FF2B5EF4-FFF2-40B4-BE49-F238E27FC236}">
                  <a16:creationId xmlns:a16="http://schemas.microsoft.com/office/drawing/2014/main" id="{38DFC800-49FA-FF40-90FB-5AF7AB72E2DF}"/>
                </a:ext>
              </a:extLst>
            </p:cNvPr>
            <p:cNvSpPr/>
            <p:nvPr/>
          </p:nvSpPr>
          <p:spPr>
            <a:xfrm>
              <a:off x="1160687" y="34071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4">
              <a:extLst>
                <a:ext uri="{FF2B5EF4-FFF2-40B4-BE49-F238E27FC236}">
                  <a16:creationId xmlns:a16="http://schemas.microsoft.com/office/drawing/2014/main" id="{FE660C31-4975-224D-81C2-0E9DE6129C42}"/>
                </a:ext>
              </a:extLst>
            </p:cNvPr>
            <p:cNvSpPr/>
            <p:nvPr/>
          </p:nvSpPr>
          <p:spPr>
            <a:xfrm>
              <a:off x="1160687" y="36895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5">
              <a:extLst>
                <a:ext uri="{FF2B5EF4-FFF2-40B4-BE49-F238E27FC236}">
                  <a16:creationId xmlns:a16="http://schemas.microsoft.com/office/drawing/2014/main" id="{07DC2048-F088-7440-BDD3-18B96656C1AD}"/>
                </a:ext>
              </a:extLst>
            </p:cNvPr>
            <p:cNvSpPr/>
            <p:nvPr/>
          </p:nvSpPr>
          <p:spPr>
            <a:xfrm>
              <a:off x="12894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6">
              <a:extLst>
                <a:ext uri="{FF2B5EF4-FFF2-40B4-BE49-F238E27FC236}">
                  <a16:creationId xmlns:a16="http://schemas.microsoft.com/office/drawing/2014/main" id="{54B9BB24-E80C-CA4B-8A29-6ABB4A50802A}"/>
                </a:ext>
              </a:extLst>
            </p:cNvPr>
            <p:cNvSpPr/>
            <p:nvPr/>
          </p:nvSpPr>
          <p:spPr>
            <a:xfrm>
              <a:off x="10070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7">
              <a:extLst>
                <a:ext uri="{FF2B5EF4-FFF2-40B4-BE49-F238E27FC236}">
                  <a16:creationId xmlns:a16="http://schemas.microsoft.com/office/drawing/2014/main" id="{852D9319-7425-BE41-9546-C8E5F355B70F}"/>
                </a:ext>
              </a:extLst>
            </p:cNvPr>
            <p:cNvSpPr/>
            <p:nvPr/>
          </p:nvSpPr>
          <p:spPr>
            <a:xfrm>
              <a:off x="1160687" y="3469446"/>
              <a:ext cx="12459" cy="107977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cxnSp>
        <p:nvCxnSpPr>
          <p:cNvPr id="41" name="Прямая соединительная линия 40">
            <a:extLst>
              <a:ext uri="{FF2B5EF4-FFF2-40B4-BE49-F238E27FC236}">
                <a16:creationId xmlns:a16="http://schemas.microsoft.com/office/drawing/2014/main" id="{E1126BC0-50EB-7E47-9DA0-B576F8ED376C}"/>
              </a:ext>
            </a:extLst>
          </p:cNvPr>
          <p:cNvCxnSpPr>
            <a:cxnSpLocks/>
          </p:cNvCxnSpPr>
          <p:nvPr/>
        </p:nvCxnSpPr>
        <p:spPr>
          <a:xfrm>
            <a:off x="1461185" y="3563295"/>
            <a:ext cx="1549701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Группа 41">
            <a:extLst>
              <a:ext uri="{FF2B5EF4-FFF2-40B4-BE49-F238E27FC236}">
                <a16:creationId xmlns:a16="http://schemas.microsoft.com/office/drawing/2014/main" id="{45C9A13A-8EB2-DD45-B8B3-2FD1945858F6}"/>
              </a:ext>
            </a:extLst>
          </p:cNvPr>
          <p:cNvGrpSpPr/>
          <p:nvPr/>
        </p:nvGrpSpPr>
        <p:grpSpPr>
          <a:xfrm>
            <a:off x="3120349" y="3382234"/>
            <a:ext cx="369613" cy="369613"/>
            <a:chOff x="982109" y="3382234"/>
            <a:chExt cx="369613" cy="369613"/>
          </a:xfrm>
          <a:solidFill>
            <a:schemeClr val="accent2"/>
          </a:solidFill>
        </p:grpSpPr>
        <p:sp>
          <p:nvSpPr>
            <p:cNvPr id="43" name="Полилиния 42">
              <a:extLst>
                <a:ext uri="{FF2B5EF4-FFF2-40B4-BE49-F238E27FC236}">
                  <a16:creationId xmlns:a16="http://schemas.microsoft.com/office/drawing/2014/main" id="{425CC0EF-DDA5-7942-830D-3937F3C232B3}"/>
                </a:ext>
              </a:extLst>
            </p:cNvPr>
            <p:cNvSpPr/>
            <p:nvPr/>
          </p:nvSpPr>
          <p:spPr>
            <a:xfrm>
              <a:off x="982109" y="3382234"/>
              <a:ext cx="369613" cy="36961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3">
              <a:extLst>
                <a:ext uri="{FF2B5EF4-FFF2-40B4-BE49-F238E27FC236}">
                  <a16:creationId xmlns:a16="http://schemas.microsoft.com/office/drawing/2014/main" id="{FCD0300C-2ED7-E14D-B6C8-B95E318CCEB0}"/>
                </a:ext>
              </a:extLst>
            </p:cNvPr>
            <p:cNvSpPr/>
            <p:nvPr/>
          </p:nvSpPr>
          <p:spPr>
            <a:xfrm>
              <a:off x="1160687" y="34071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4">
              <a:extLst>
                <a:ext uri="{FF2B5EF4-FFF2-40B4-BE49-F238E27FC236}">
                  <a16:creationId xmlns:a16="http://schemas.microsoft.com/office/drawing/2014/main" id="{1E7A09B6-1E9E-6046-8B65-16BB695642C4}"/>
                </a:ext>
              </a:extLst>
            </p:cNvPr>
            <p:cNvSpPr/>
            <p:nvPr/>
          </p:nvSpPr>
          <p:spPr>
            <a:xfrm>
              <a:off x="1160687" y="36895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5">
              <a:extLst>
                <a:ext uri="{FF2B5EF4-FFF2-40B4-BE49-F238E27FC236}">
                  <a16:creationId xmlns:a16="http://schemas.microsoft.com/office/drawing/2014/main" id="{38F745F9-0EF9-4F40-890C-7CD3F399DD9C}"/>
                </a:ext>
              </a:extLst>
            </p:cNvPr>
            <p:cNvSpPr/>
            <p:nvPr/>
          </p:nvSpPr>
          <p:spPr>
            <a:xfrm>
              <a:off x="12894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6">
              <a:extLst>
                <a:ext uri="{FF2B5EF4-FFF2-40B4-BE49-F238E27FC236}">
                  <a16:creationId xmlns:a16="http://schemas.microsoft.com/office/drawing/2014/main" id="{CA09D775-DD1E-4048-8C1D-5CCA29A55989}"/>
                </a:ext>
              </a:extLst>
            </p:cNvPr>
            <p:cNvSpPr/>
            <p:nvPr/>
          </p:nvSpPr>
          <p:spPr>
            <a:xfrm>
              <a:off x="10070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7">
              <a:extLst>
                <a:ext uri="{FF2B5EF4-FFF2-40B4-BE49-F238E27FC236}">
                  <a16:creationId xmlns:a16="http://schemas.microsoft.com/office/drawing/2014/main" id="{DB997235-3DB4-874A-B3E3-37CD3EF77519}"/>
                </a:ext>
              </a:extLst>
            </p:cNvPr>
            <p:cNvSpPr/>
            <p:nvPr/>
          </p:nvSpPr>
          <p:spPr>
            <a:xfrm>
              <a:off x="1160687" y="3469446"/>
              <a:ext cx="12459" cy="107977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51" name="Группа 50">
            <a:extLst>
              <a:ext uri="{FF2B5EF4-FFF2-40B4-BE49-F238E27FC236}">
                <a16:creationId xmlns:a16="http://schemas.microsoft.com/office/drawing/2014/main" id="{4E850EF8-A611-6E41-B793-1BDC49BB54EA}"/>
              </a:ext>
            </a:extLst>
          </p:cNvPr>
          <p:cNvGrpSpPr/>
          <p:nvPr/>
        </p:nvGrpSpPr>
        <p:grpSpPr>
          <a:xfrm>
            <a:off x="5258589" y="3382234"/>
            <a:ext cx="369613" cy="369613"/>
            <a:chOff x="982109" y="3382234"/>
            <a:chExt cx="369613" cy="369613"/>
          </a:xfrm>
          <a:solidFill>
            <a:schemeClr val="accent2"/>
          </a:solidFill>
        </p:grpSpPr>
        <p:sp>
          <p:nvSpPr>
            <p:cNvPr id="52" name="Полилиния 51">
              <a:extLst>
                <a:ext uri="{FF2B5EF4-FFF2-40B4-BE49-F238E27FC236}">
                  <a16:creationId xmlns:a16="http://schemas.microsoft.com/office/drawing/2014/main" id="{359C2C07-A738-D24D-8DD2-B9F250A4CE26}"/>
                </a:ext>
              </a:extLst>
            </p:cNvPr>
            <p:cNvSpPr/>
            <p:nvPr/>
          </p:nvSpPr>
          <p:spPr>
            <a:xfrm>
              <a:off x="982109" y="3382234"/>
              <a:ext cx="369613" cy="36961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2">
              <a:extLst>
                <a:ext uri="{FF2B5EF4-FFF2-40B4-BE49-F238E27FC236}">
                  <a16:creationId xmlns:a16="http://schemas.microsoft.com/office/drawing/2014/main" id="{AAB8AEC8-6538-4549-A94E-8B3AB8705FE2}"/>
                </a:ext>
              </a:extLst>
            </p:cNvPr>
            <p:cNvSpPr/>
            <p:nvPr/>
          </p:nvSpPr>
          <p:spPr>
            <a:xfrm>
              <a:off x="1160687" y="34071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3">
              <a:extLst>
                <a:ext uri="{FF2B5EF4-FFF2-40B4-BE49-F238E27FC236}">
                  <a16:creationId xmlns:a16="http://schemas.microsoft.com/office/drawing/2014/main" id="{682F01B9-472F-5448-99AB-3009F6523C1E}"/>
                </a:ext>
              </a:extLst>
            </p:cNvPr>
            <p:cNvSpPr/>
            <p:nvPr/>
          </p:nvSpPr>
          <p:spPr>
            <a:xfrm>
              <a:off x="1160687" y="36895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4">
              <a:extLst>
                <a:ext uri="{FF2B5EF4-FFF2-40B4-BE49-F238E27FC236}">
                  <a16:creationId xmlns:a16="http://schemas.microsoft.com/office/drawing/2014/main" id="{CD95E40E-381E-CC43-AA75-4B705E97AE12}"/>
                </a:ext>
              </a:extLst>
            </p:cNvPr>
            <p:cNvSpPr/>
            <p:nvPr/>
          </p:nvSpPr>
          <p:spPr>
            <a:xfrm>
              <a:off x="12894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5">
              <a:extLst>
                <a:ext uri="{FF2B5EF4-FFF2-40B4-BE49-F238E27FC236}">
                  <a16:creationId xmlns:a16="http://schemas.microsoft.com/office/drawing/2014/main" id="{26698936-AC4D-DF46-8216-1942DE75FD10}"/>
                </a:ext>
              </a:extLst>
            </p:cNvPr>
            <p:cNvSpPr/>
            <p:nvPr/>
          </p:nvSpPr>
          <p:spPr>
            <a:xfrm>
              <a:off x="10070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6">
              <a:extLst>
                <a:ext uri="{FF2B5EF4-FFF2-40B4-BE49-F238E27FC236}">
                  <a16:creationId xmlns:a16="http://schemas.microsoft.com/office/drawing/2014/main" id="{46C621A6-99E3-2543-8652-BEF4814DD205}"/>
                </a:ext>
              </a:extLst>
            </p:cNvPr>
            <p:cNvSpPr/>
            <p:nvPr/>
          </p:nvSpPr>
          <p:spPr>
            <a:xfrm>
              <a:off x="1160687" y="3469446"/>
              <a:ext cx="12459" cy="107977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62" name="Группа 61">
            <a:extLst>
              <a:ext uri="{FF2B5EF4-FFF2-40B4-BE49-F238E27FC236}">
                <a16:creationId xmlns:a16="http://schemas.microsoft.com/office/drawing/2014/main" id="{01CE9522-1999-544A-ADB9-7818C5897EE2}"/>
              </a:ext>
            </a:extLst>
          </p:cNvPr>
          <p:cNvGrpSpPr/>
          <p:nvPr/>
        </p:nvGrpSpPr>
        <p:grpSpPr>
          <a:xfrm>
            <a:off x="7396829" y="3382234"/>
            <a:ext cx="369613" cy="369613"/>
            <a:chOff x="982109" y="3382234"/>
            <a:chExt cx="369613" cy="369613"/>
          </a:xfrm>
          <a:solidFill>
            <a:schemeClr val="accent2"/>
          </a:solidFill>
        </p:grpSpPr>
        <p:sp>
          <p:nvSpPr>
            <p:cNvPr id="63" name="Полилиния 62">
              <a:extLst>
                <a:ext uri="{FF2B5EF4-FFF2-40B4-BE49-F238E27FC236}">
                  <a16:creationId xmlns:a16="http://schemas.microsoft.com/office/drawing/2014/main" id="{DC1FF59C-9A85-A941-BCC9-361DF6B0C78A}"/>
                </a:ext>
              </a:extLst>
            </p:cNvPr>
            <p:cNvSpPr/>
            <p:nvPr/>
          </p:nvSpPr>
          <p:spPr>
            <a:xfrm>
              <a:off x="982109" y="3382234"/>
              <a:ext cx="369613" cy="36961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63">
              <a:extLst>
                <a:ext uri="{FF2B5EF4-FFF2-40B4-BE49-F238E27FC236}">
                  <a16:creationId xmlns:a16="http://schemas.microsoft.com/office/drawing/2014/main" id="{AD144C77-BA89-0A4E-833A-8154279AE8B2}"/>
                </a:ext>
              </a:extLst>
            </p:cNvPr>
            <p:cNvSpPr/>
            <p:nvPr/>
          </p:nvSpPr>
          <p:spPr>
            <a:xfrm>
              <a:off x="1160687" y="34071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4">
              <a:extLst>
                <a:ext uri="{FF2B5EF4-FFF2-40B4-BE49-F238E27FC236}">
                  <a16:creationId xmlns:a16="http://schemas.microsoft.com/office/drawing/2014/main" id="{6F3AB80D-0D0F-A54F-A054-027977984F7B}"/>
                </a:ext>
              </a:extLst>
            </p:cNvPr>
            <p:cNvSpPr/>
            <p:nvPr/>
          </p:nvSpPr>
          <p:spPr>
            <a:xfrm>
              <a:off x="1160687" y="36895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5">
              <a:extLst>
                <a:ext uri="{FF2B5EF4-FFF2-40B4-BE49-F238E27FC236}">
                  <a16:creationId xmlns:a16="http://schemas.microsoft.com/office/drawing/2014/main" id="{BDD58151-A1A6-FE4D-93EB-6F874B88BA02}"/>
                </a:ext>
              </a:extLst>
            </p:cNvPr>
            <p:cNvSpPr/>
            <p:nvPr/>
          </p:nvSpPr>
          <p:spPr>
            <a:xfrm>
              <a:off x="12894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6">
              <a:extLst>
                <a:ext uri="{FF2B5EF4-FFF2-40B4-BE49-F238E27FC236}">
                  <a16:creationId xmlns:a16="http://schemas.microsoft.com/office/drawing/2014/main" id="{BC33B37B-E7AF-E344-8EBD-9BC72C5175EE}"/>
                </a:ext>
              </a:extLst>
            </p:cNvPr>
            <p:cNvSpPr/>
            <p:nvPr/>
          </p:nvSpPr>
          <p:spPr>
            <a:xfrm>
              <a:off x="10070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67">
              <a:extLst>
                <a:ext uri="{FF2B5EF4-FFF2-40B4-BE49-F238E27FC236}">
                  <a16:creationId xmlns:a16="http://schemas.microsoft.com/office/drawing/2014/main" id="{C227502B-B61B-604D-9B39-6F874C8A2400}"/>
                </a:ext>
              </a:extLst>
            </p:cNvPr>
            <p:cNvSpPr/>
            <p:nvPr/>
          </p:nvSpPr>
          <p:spPr>
            <a:xfrm>
              <a:off x="1160687" y="3469446"/>
              <a:ext cx="12459" cy="107977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70" name="Группа 69">
            <a:extLst>
              <a:ext uri="{FF2B5EF4-FFF2-40B4-BE49-F238E27FC236}">
                <a16:creationId xmlns:a16="http://schemas.microsoft.com/office/drawing/2014/main" id="{BCDD4875-4165-914F-A731-6BF8C9BF3C18}"/>
              </a:ext>
            </a:extLst>
          </p:cNvPr>
          <p:cNvGrpSpPr/>
          <p:nvPr/>
        </p:nvGrpSpPr>
        <p:grpSpPr>
          <a:xfrm>
            <a:off x="9535069" y="3382234"/>
            <a:ext cx="369613" cy="369613"/>
            <a:chOff x="982109" y="3382234"/>
            <a:chExt cx="369613" cy="369613"/>
          </a:xfrm>
          <a:solidFill>
            <a:schemeClr val="accent2"/>
          </a:solidFill>
        </p:grpSpPr>
        <p:sp>
          <p:nvSpPr>
            <p:cNvPr id="71" name="Полилиния 70">
              <a:extLst>
                <a:ext uri="{FF2B5EF4-FFF2-40B4-BE49-F238E27FC236}">
                  <a16:creationId xmlns:a16="http://schemas.microsoft.com/office/drawing/2014/main" id="{CCD9B319-7297-2A40-AF20-EE920489105E}"/>
                </a:ext>
              </a:extLst>
            </p:cNvPr>
            <p:cNvSpPr/>
            <p:nvPr/>
          </p:nvSpPr>
          <p:spPr>
            <a:xfrm>
              <a:off x="982109" y="3382234"/>
              <a:ext cx="369613" cy="36961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71">
              <a:extLst>
                <a:ext uri="{FF2B5EF4-FFF2-40B4-BE49-F238E27FC236}">
                  <a16:creationId xmlns:a16="http://schemas.microsoft.com/office/drawing/2014/main" id="{54CC0616-EFEC-FB4A-90E8-0A17FDFFAB1D}"/>
                </a:ext>
              </a:extLst>
            </p:cNvPr>
            <p:cNvSpPr/>
            <p:nvPr/>
          </p:nvSpPr>
          <p:spPr>
            <a:xfrm>
              <a:off x="1160687" y="34071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72">
              <a:extLst>
                <a:ext uri="{FF2B5EF4-FFF2-40B4-BE49-F238E27FC236}">
                  <a16:creationId xmlns:a16="http://schemas.microsoft.com/office/drawing/2014/main" id="{6626869A-C487-5641-AE72-87418BAB9F96}"/>
                </a:ext>
              </a:extLst>
            </p:cNvPr>
            <p:cNvSpPr/>
            <p:nvPr/>
          </p:nvSpPr>
          <p:spPr>
            <a:xfrm>
              <a:off x="1160687" y="36895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73">
              <a:extLst>
                <a:ext uri="{FF2B5EF4-FFF2-40B4-BE49-F238E27FC236}">
                  <a16:creationId xmlns:a16="http://schemas.microsoft.com/office/drawing/2014/main" id="{96047EEA-3B50-BC40-9F48-C870D165A53F}"/>
                </a:ext>
              </a:extLst>
            </p:cNvPr>
            <p:cNvSpPr/>
            <p:nvPr/>
          </p:nvSpPr>
          <p:spPr>
            <a:xfrm>
              <a:off x="12894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4">
              <a:extLst>
                <a:ext uri="{FF2B5EF4-FFF2-40B4-BE49-F238E27FC236}">
                  <a16:creationId xmlns:a16="http://schemas.microsoft.com/office/drawing/2014/main" id="{B549FBB6-ECC6-6148-970A-5BD8D8C2BDAF}"/>
                </a:ext>
              </a:extLst>
            </p:cNvPr>
            <p:cNvSpPr/>
            <p:nvPr/>
          </p:nvSpPr>
          <p:spPr>
            <a:xfrm>
              <a:off x="10070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5">
              <a:extLst>
                <a:ext uri="{FF2B5EF4-FFF2-40B4-BE49-F238E27FC236}">
                  <a16:creationId xmlns:a16="http://schemas.microsoft.com/office/drawing/2014/main" id="{63F6150A-E771-4D4B-BFEB-E6630E7AD15C}"/>
                </a:ext>
              </a:extLst>
            </p:cNvPr>
            <p:cNvSpPr/>
            <p:nvPr/>
          </p:nvSpPr>
          <p:spPr>
            <a:xfrm>
              <a:off x="1160687" y="3469446"/>
              <a:ext cx="12459" cy="107977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cxnSp>
        <p:nvCxnSpPr>
          <p:cNvPr id="79" name="Прямая соединительная линия 78">
            <a:extLst>
              <a:ext uri="{FF2B5EF4-FFF2-40B4-BE49-F238E27FC236}">
                <a16:creationId xmlns:a16="http://schemas.microsoft.com/office/drawing/2014/main" id="{A468329B-8C57-E945-8468-8FA41A6DA29D}"/>
              </a:ext>
            </a:extLst>
          </p:cNvPr>
          <p:cNvCxnSpPr>
            <a:cxnSpLocks/>
          </p:cNvCxnSpPr>
          <p:nvPr/>
        </p:nvCxnSpPr>
        <p:spPr>
          <a:xfrm>
            <a:off x="3601458" y="3563295"/>
            <a:ext cx="1549701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Прямая соединительная линия 79">
            <a:extLst>
              <a:ext uri="{FF2B5EF4-FFF2-40B4-BE49-F238E27FC236}">
                <a16:creationId xmlns:a16="http://schemas.microsoft.com/office/drawing/2014/main" id="{ED1ACC71-2F4A-1942-8AF7-379FA93988A3}"/>
              </a:ext>
            </a:extLst>
          </p:cNvPr>
          <p:cNvCxnSpPr>
            <a:cxnSpLocks/>
          </p:cNvCxnSpPr>
          <p:nvPr/>
        </p:nvCxnSpPr>
        <p:spPr>
          <a:xfrm>
            <a:off x="5742595" y="3563295"/>
            <a:ext cx="1549701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Прямая соединительная линия 80">
            <a:extLst>
              <a:ext uri="{FF2B5EF4-FFF2-40B4-BE49-F238E27FC236}">
                <a16:creationId xmlns:a16="http://schemas.microsoft.com/office/drawing/2014/main" id="{51B047C0-50C2-074F-A2F4-38A91B7F7179}"/>
              </a:ext>
            </a:extLst>
          </p:cNvPr>
          <p:cNvCxnSpPr>
            <a:cxnSpLocks/>
          </p:cNvCxnSpPr>
          <p:nvPr/>
        </p:nvCxnSpPr>
        <p:spPr>
          <a:xfrm>
            <a:off x="7888480" y="3563295"/>
            <a:ext cx="1549701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Прямая соединительная линия 81">
            <a:extLst>
              <a:ext uri="{FF2B5EF4-FFF2-40B4-BE49-F238E27FC236}">
                <a16:creationId xmlns:a16="http://schemas.microsoft.com/office/drawing/2014/main" id="{591A8357-4A2A-D146-9A00-428FBB23392F}"/>
              </a:ext>
            </a:extLst>
          </p:cNvPr>
          <p:cNvCxnSpPr>
            <a:cxnSpLocks/>
          </p:cNvCxnSpPr>
          <p:nvPr/>
        </p:nvCxnSpPr>
        <p:spPr>
          <a:xfrm>
            <a:off x="10011920" y="3563295"/>
            <a:ext cx="2180080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258746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CF3A972-C5A1-2C4A-9C45-95C5933DEC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Линейная схема 2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0283933-1EB6-3146-A217-9D3EDF42A1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23</a:t>
            </a:fld>
            <a:endParaRPr lang="ru-RU" dirty="0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6D02FAC0-D3BF-7F46-B7D5-6E8AEAA1087B}"/>
              </a:ext>
            </a:extLst>
          </p:cNvPr>
          <p:cNvCxnSpPr>
            <a:cxnSpLocks/>
          </p:cNvCxnSpPr>
          <p:nvPr/>
        </p:nvCxnSpPr>
        <p:spPr>
          <a:xfrm>
            <a:off x="1818529" y="3176433"/>
            <a:ext cx="8554939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8722F890-AB20-6749-8583-EAE75DAA40F8}"/>
              </a:ext>
            </a:extLst>
          </p:cNvPr>
          <p:cNvSpPr txBox="1"/>
          <p:nvPr/>
        </p:nvSpPr>
        <p:spPr>
          <a:xfrm>
            <a:off x="676275" y="3421372"/>
            <a:ext cx="2187796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+mj-lt"/>
                <a:cs typeface="Gotham Pro Medium" panose="02000503040000020004" pitchFamily="2" charset="0"/>
              </a:rPr>
              <a:t>Шаг 1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0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Gotham Pro Light" panose="02000503030000020004" pitchFamily="2" charset="0"/>
              <a:cs typeface="Gotham Pro Light" panose="02000503030000020004" pitchFamily="2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cs typeface="Gotham Pro Light" panose="02000503030000020004" pitchFamily="2" charset="0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sp>
        <p:nvSpPr>
          <p:cNvPr id="8" name="Овал 7">
            <a:extLst>
              <a:ext uri="{FF2B5EF4-FFF2-40B4-BE49-F238E27FC236}">
                <a16:creationId xmlns:a16="http://schemas.microsoft.com/office/drawing/2014/main" id="{F8D08F5B-6014-334A-A7E4-82AC60EA7079}"/>
              </a:ext>
            </a:extLst>
          </p:cNvPr>
          <p:cNvSpPr/>
          <p:nvPr/>
        </p:nvSpPr>
        <p:spPr>
          <a:xfrm>
            <a:off x="1721813" y="3128078"/>
            <a:ext cx="96716" cy="96716"/>
          </a:xfrm>
          <a:prstGeom prst="ellipse">
            <a:avLst/>
          </a:prstGeom>
          <a:solidFill>
            <a:schemeClr val="tx2">
              <a:lumMod val="7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62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3309202-7B46-4441-85CD-6028CEF205FD}"/>
              </a:ext>
            </a:extLst>
          </p:cNvPr>
          <p:cNvSpPr txBox="1"/>
          <p:nvPr/>
        </p:nvSpPr>
        <p:spPr>
          <a:xfrm>
            <a:off x="3560160" y="3421372"/>
            <a:ext cx="2187796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defRPr/>
            </a:pPr>
            <a:r>
              <a:rPr lang="ru-RU" dirty="0">
                <a:solidFill>
                  <a:schemeClr val="tx2">
                    <a:lumMod val="75000"/>
                  </a:schemeClr>
                </a:solidFill>
                <a:latin typeface="+mj-lt"/>
                <a:cs typeface="Gotham Pro Medium" panose="02000503040000020004" pitchFamily="2" charset="0"/>
              </a:rPr>
              <a:t>Шаг 2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0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Gotham Pro Light" panose="02000503030000020004" pitchFamily="2" charset="0"/>
              <a:cs typeface="Gotham Pro Light" panose="02000503030000020004" pitchFamily="2" charset="0"/>
            </a:endParaRPr>
          </a:p>
          <a:p>
            <a:pPr algn="ctr" defTabSz="457200">
              <a:defRPr/>
            </a:pPr>
            <a:r>
              <a:rPr lang="ru-RU" sz="1000" dirty="0">
                <a:solidFill>
                  <a:srgbClr val="000000">
                    <a:lumMod val="65000"/>
                    <a:lumOff val="35000"/>
                  </a:srgbClr>
                </a:solidFill>
                <a:cs typeface="Gotham Pro Light" panose="02000503030000020004" pitchFamily="2" charset="0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sp>
        <p:nvSpPr>
          <p:cNvPr id="11" name="Овал 10">
            <a:extLst>
              <a:ext uri="{FF2B5EF4-FFF2-40B4-BE49-F238E27FC236}">
                <a16:creationId xmlns:a16="http://schemas.microsoft.com/office/drawing/2014/main" id="{D8787343-6787-634A-8974-10D755D31D7B}"/>
              </a:ext>
            </a:extLst>
          </p:cNvPr>
          <p:cNvSpPr/>
          <p:nvPr/>
        </p:nvSpPr>
        <p:spPr>
          <a:xfrm>
            <a:off x="4605700" y="3128078"/>
            <a:ext cx="96716" cy="96716"/>
          </a:xfrm>
          <a:prstGeom prst="ellipse">
            <a:avLst/>
          </a:prstGeom>
          <a:solidFill>
            <a:schemeClr val="tx2">
              <a:lumMod val="7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62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229CE3F-D223-DA46-BB78-FD4B26DD710A}"/>
              </a:ext>
            </a:extLst>
          </p:cNvPr>
          <p:cNvSpPr txBox="1"/>
          <p:nvPr/>
        </p:nvSpPr>
        <p:spPr>
          <a:xfrm>
            <a:off x="9327929" y="3421372"/>
            <a:ext cx="2187796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defRPr/>
            </a:pPr>
            <a:r>
              <a:rPr lang="ru-RU" dirty="0">
                <a:solidFill>
                  <a:schemeClr val="tx2">
                    <a:lumMod val="75000"/>
                  </a:schemeClr>
                </a:solidFill>
                <a:latin typeface="+mj-lt"/>
                <a:cs typeface="Gotham Pro Medium" panose="02000503040000020004" pitchFamily="2" charset="0"/>
              </a:rPr>
              <a:t>Шаг 4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0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Gotham Pro Light" panose="02000503030000020004" pitchFamily="2" charset="0"/>
              <a:cs typeface="Gotham Pro Light" panose="02000503030000020004" pitchFamily="2" charset="0"/>
            </a:endParaRPr>
          </a:p>
          <a:p>
            <a:pPr algn="ctr" defTabSz="457200">
              <a:defRPr/>
            </a:pPr>
            <a:r>
              <a:rPr lang="ru-RU" sz="1000" dirty="0">
                <a:solidFill>
                  <a:srgbClr val="000000">
                    <a:lumMod val="65000"/>
                    <a:lumOff val="35000"/>
                  </a:srgbClr>
                </a:solidFill>
                <a:cs typeface="Gotham Pro Light" panose="02000503030000020004" pitchFamily="2" charset="0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sp>
        <p:nvSpPr>
          <p:cNvPr id="14" name="Овал 13">
            <a:extLst>
              <a:ext uri="{FF2B5EF4-FFF2-40B4-BE49-F238E27FC236}">
                <a16:creationId xmlns:a16="http://schemas.microsoft.com/office/drawing/2014/main" id="{E8D7FA35-5110-B647-A0AF-5B50CE7479A8}"/>
              </a:ext>
            </a:extLst>
          </p:cNvPr>
          <p:cNvSpPr/>
          <p:nvPr/>
        </p:nvSpPr>
        <p:spPr>
          <a:xfrm>
            <a:off x="10373468" y="3128078"/>
            <a:ext cx="96716" cy="96716"/>
          </a:xfrm>
          <a:prstGeom prst="ellipse">
            <a:avLst/>
          </a:prstGeom>
          <a:solidFill>
            <a:schemeClr val="tx2">
              <a:lumMod val="7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62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2D57CBF-6BE5-024D-8078-A0B431341503}"/>
              </a:ext>
            </a:extLst>
          </p:cNvPr>
          <p:cNvSpPr txBox="1"/>
          <p:nvPr/>
        </p:nvSpPr>
        <p:spPr>
          <a:xfrm>
            <a:off x="6444045" y="3421369"/>
            <a:ext cx="2187796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defRPr/>
            </a:pPr>
            <a:r>
              <a:rPr lang="ru-RU" dirty="0">
                <a:solidFill>
                  <a:schemeClr val="accent1"/>
                </a:solidFill>
                <a:latin typeface="+mj-lt"/>
                <a:cs typeface="Gotham Pro Medium" panose="02000503040000020004" pitchFamily="2" charset="0"/>
              </a:rPr>
              <a:t>Шаг 3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0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0000"/>
                  <a:lumOff val="40000"/>
                </a:srgbClr>
              </a:solidFill>
              <a:effectLst/>
              <a:uLnTx/>
              <a:uFillTx/>
              <a:latin typeface="Gotham Pro Light" panose="02000503030000020004" pitchFamily="2" charset="0"/>
              <a:cs typeface="Gotham Pro Light" panose="02000503030000020004" pitchFamily="2" charset="0"/>
            </a:endParaRPr>
          </a:p>
          <a:p>
            <a:pPr algn="ctr" defTabSz="457200">
              <a:defRPr/>
            </a:pPr>
            <a:r>
              <a:rPr lang="ru-RU" sz="1000" dirty="0">
                <a:solidFill>
                  <a:srgbClr val="000000">
                    <a:lumMod val="65000"/>
                    <a:lumOff val="35000"/>
                  </a:srgbClr>
                </a:solidFill>
                <a:cs typeface="Gotham Pro Light" panose="02000503030000020004" pitchFamily="2" charset="0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C912F438-0BA4-8740-8632-2D3ABA79614A}"/>
              </a:ext>
            </a:extLst>
          </p:cNvPr>
          <p:cNvSpPr/>
          <p:nvPr/>
        </p:nvSpPr>
        <p:spPr>
          <a:xfrm>
            <a:off x="7489585" y="3128075"/>
            <a:ext cx="96716" cy="96716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62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8" name="Группа 17">
            <a:extLst>
              <a:ext uri="{FF2B5EF4-FFF2-40B4-BE49-F238E27FC236}">
                <a16:creationId xmlns:a16="http://schemas.microsoft.com/office/drawing/2014/main" id="{1CB36D86-2F6F-7341-9B98-5495C006682B}"/>
              </a:ext>
            </a:extLst>
          </p:cNvPr>
          <p:cNvGrpSpPr/>
          <p:nvPr/>
        </p:nvGrpSpPr>
        <p:grpSpPr>
          <a:xfrm>
            <a:off x="1633651" y="2438405"/>
            <a:ext cx="374644" cy="389832"/>
            <a:chOff x="1218584" y="3152859"/>
            <a:chExt cx="456354" cy="474855"/>
          </a:xfrm>
        </p:grpSpPr>
        <p:sp>
          <p:nvSpPr>
            <p:cNvPr id="19" name="Полилиния 18">
              <a:extLst>
                <a:ext uri="{FF2B5EF4-FFF2-40B4-BE49-F238E27FC236}">
                  <a16:creationId xmlns:a16="http://schemas.microsoft.com/office/drawing/2014/main" id="{221E0A4A-C106-F14E-A268-C20584EEC3B9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9">
              <a:extLst>
                <a:ext uri="{FF2B5EF4-FFF2-40B4-BE49-F238E27FC236}">
                  <a16:creationId xmlns:a16="http://schemas.microsoft.com/office/drawing/2014/main" id="{0FB24854-79AC-1046-99CA-10F2FECEB970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tx2">
                <a:lumMod val="75000"/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83157FFF-41F6-3D44-A04B-AADC111C5A96}"/>
              </a:ext>
            </a:extLst>
          </p:cNvPr>
          <p:cNvGrpSpPr/>
          <p:nvPr/>
        </p:nvGrpSpPr>
        <p:grpSpPr>
          <a:xfrm>
            <a:off x="4517536" y="2438405"/>
            <a:ext cx="374644" cy="389832"/>
            <a:chOff x="1218584" y="3152859"/>
            <a:chExt cx="456354" cy="474855"/>
          </a:xfrm>
        </p:grpSpPr>
        <p:sp>
          <p:nvSpPr>
            <p:cNvPr id="22" name="Полилиния 21">
              <a:extLst>
                <a:ext uri="{FF2B5EF4-FFF2-40B4-BE49-F238E27FC236}">
                  <a16:creationId xmlns:a16="http://schemas.microsoft.com/office/drawing/2014/main" id="{899EC404-6CF8-B641-851B-0CAFA7F11A13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2">
              <a:extLst>
                <a:ext uri="{FF2B5EF4-FFF2-40B4-BE49-F238E27FC236}">
                  <a16:creationId xmlns:a16="http://schemas.microsoft.com/office/drawing/2014/main" id="{050F1711-A82A-E84B-A86F-291B6C819AB8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tx2">
                <a:lumMod val="75000"/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4" name="Группа 23">
            <a:extLst>
              <a:ext uri="{FF2B5EF4-FFF2-40B4-BE49-F238E27FC236}">
                <a16:creationId xmlns:a16="http://schemas.microsoft.com/office/drawing/2014/main" id="{74238FCE-4F68-4F4B-A30C-3831E54D4570}"/>
              </a:ext>
            </a:extLst>
          </p:cNvPr>
          <p:cNvGrpSpPr/>
          <p:nvPr/>
        </p:nvGrpSpPr>
        <p:grpSpPr>
          <a:xfrm>
            <a:off x="10285305" y="2438405"/>
            <a:ext cx="374644" cy="389832"/>
            <a:chOff x="1218584" y="3152859"/>
            <a:chExt cx="456354" cy="474855"/>
          </a:xfrm>
        </p:grpSpPr>
        <p:sp>
          <p:nvSpPr>
            <p:cNvPr id="25" name="Полилиния 24">
              <a:extLst>
                <a:ext uri="{FF2B5EF4-FFF2-40B4-BE49-F238E27FC236}">
                  <a16:creationId xmlns:a16="http://schemas.microsoft.com/office/drawing/2014/main" id="{63092C33-6CF1-3A4F-917E-21B95EF1CB8A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5">
              <a:extLst>
                <a:ext uri="{FF2B5EF4-FFF2-40B4-BE49-F238E27FC236}">
                  <a16:creationId xmlns:a16="http://schemas.microsoft.com/office/drawing/2014/main" id="{2A169AAC-BA05-144C-BA8A-16E834BD8025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tx2">
                <a:lumMod val="75000"/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7" name="Группа 26">
            <a:extLst>
              <a:ext uri="{FF2B5EF4-FFF2-40B4-BE49-F238E27FC236}">
                <a16:creationId xmlns:a16="http://schemas.microsoft.com/office/drawing/2014/main" id="{86A9DF8E-525A-AB44-88CB-11E4D1678C43}"/>
              </a:ext>
            </a:extLst>
          </p:cNvPr>
          <p:cNvGrpSpPr/>
          <p:nvPr/>
        </p:nvGrpSpPr>
        <p:grpSpPr>
          <a:xfrm>
            <a:off x="7313312" y="2255043"/>
            <a:ext cx="550862" cy="573194"/>
            <a:chOff x="1218584" y="3152859"/>
            <a:chExt cx="456354" cy="474855"/>
          </a:xfrm>
          <a:solidFill>
            <a:schemeClr val="accent1"/>
          </a:solidFill>
        </p:grpSpPr>
        <p:sp>
          <p:nvSpPr>
            <p:cNvPr id="28" name="Полилиния 27">
              <a:extLst>
                <a:ext uri="{FF2B5EF4-FFF2-40B4-BE49-F238E27FC236}">
                  <a16:creationId xmlns:a16="http://schemas.microsoft.com/office/drawing/2014/main" id="{4FA1B91A-705B-854E-9FA2-EC057916B2FE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8">
              <a:extLst>
                <a:ext uri="{FF2B5EF4-FFF2-40B4-BE49-F238E27FC236}">
                  <a16:creationId xmlns:a16="http://schemas.microsoft.com/office/drawing/2014/main" id="{997257B2-9407-A440-B24A-4B988DA30EBE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67804884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5A481F65-E385-AF46-ABE6-83DD339C12D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52" b="52"/>
          <a:stretch>
            <a:fillRect/>
          </a:stretch>
        </p:blipFill>
        <p:spPr/>
      </p:pic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2102CA0B-E7DC-3141-BC8C-361C9A8406F8}"/>
              </a:ext>
            </a:extLst>
          </p:cNvPr>
          <p:cNvSpPr/>
          <p:nvPr/>
        </p:nvSpPr>
        <p:spPr>
          <a:xfrm>
            <a:off x="0" y="0"/>
            <a:ext cx="12191999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alpha val="20000"/>
                </a:schemeClr>
              </a:gs>
            </a:gsLst>
            <a:lin ang="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  <p:grpSp>
        <p:nvGrpSpPr>
          <p:cNvPr id="18" name="Группа 12">
            <a:extLst>
              <a:ext uri="{FF2B5EF4-FFF2-40B4-BE49-F238E27FC236}">
                <a16:creationId xmlns:a16="http://schemas.microsoft.com/office/drawing/2014/main" id="{E84ED321-54ED-45B2-8EFD-421CFBAE38E0}"/>
              </a:ext>
            </a:extLst>
          </p:cNvPr>
          <p:cNvGrpSpPr/>
          <p:nvPr/>
        </p:nvGrpSpPr>
        <p:grpSpPr>
          <a:xfrm>
            <a:off x="406323" y="2986291"/>
            <a:ext cx="5939073" cy="3355418"/>
            <a:chOff x="1068309" y="1112011"/>
            <a:chExt cx="5939073" cy="3355418"/>
          </a:xfrm>
        </p:grpSpPr>
        <p:sp>
          <p:nvSpPr>
            <p:cNvPr id="19" name="Прямоугольник 13">
              <a:extLst>
                <a:ext uri="{FF2B5EF4-FFF2-40B4-BE49-F238E27FC236}">
                  <a16:creationId xmlns:a16="http://schemas.microsoft.com/office/drawing/2014/main" id="{5B3E9B2C-85A2-4238-9F85-FC748E93B0BC}"/>
                </a:ext>
              </a:extLst>
            </p:cNvPr>
            <p:cNvSpPr/>
            <p:nvPr/>
          </p:nvSpPr>
          <p:spPr>
            <a:xfrm>
              <a:off x="4434542" y="4154202"/>
              <a:ext cx="2399715" cy="313227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ru-RU" sz="2000" dirty="0">
                  <a:solidFill>
                    <a:srgbClr val="FFFFFF"/>
                  </a:solidFill>
                </a:rPr>
                <a:t>Питер </a:t>
              </a:r>
              <a:r>
                <a:rPr lang="ru-RU" sz="2000" dirty="0" err="1">
                  <a:solidFill>
                    <a:srgbClr val="FFFFFF"/>
                  </a:solidFill>
                </a:rPr>
                <a:t>Друкер</a:t>
              </a:r>
              <a:endParaRPr lang="ru-RU" sz="2000" dirty="0">
                <a:solidFill>
                  <a:srgbClr val="FFFFFF"/>
                </a:solidFill>
              </a:endParaRPr>
            </a:p>
          </p:txBody>
        </p:sp>
        <p:sp>
          <p:nvSpPr>
            <p:cNvPr id="20" name="Прямоугольник 14">
              <a:extLst>
                <a:ext uri="{FF2B5EF4-FFF2-40B4-BE49-F238E27FC236}">
                  <a16:creationId xmlns:a16="http://schemas.microsoft.com/office/drawing/2014/main" id="{59354366-2A5D-4537-A06A-C86E7B98786D}"/>
                </a:ext>
              </a:extLst>
            </p:cNvPr>
            <p:cNvSpPr/>
            <p:nvPr/>
          </p:nvSpPr>
          <p:spPr>
            <a:xfrm>
              <a:off x="1348967" y="2481539"/>
              <a:ext cx="5128788" cy="109228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  <a:defRPr/>
              </a:pPr>
              <a:r>
                <a:rPr lang="ru-RU" sz="3400" b="1" dirty="0">
                  <a:solidFill>
                    <a:srgbClr val="FFFFFF"/>
                  </a:solidFill>
                  <a:latin typeface="+mj-lt"/>
                  <a:cs typeface="Gotham Pro Regular" panose="02000503040000020004" pitchFamily="2" charset="0"/>
                </a:rPr>
                <a:t>Культура ест </a:t>
              </a:r>
              <a:br>
                <a:rPr lang="ru-RU" sz="3400" b="1" dirty="0">
                  <a:solidFill>
                    <a:srgbClr val="FFFFFF"/>
                  </a:solidFill>
                  <a:latin typeface="+mj-lt"/>
                  <a:cs typeface="Gotham Pro Regular" panose="02000503040000020004" pitchFamily="2" charset="0"/>
                </a:rPr>
              </a:br>
              <a:r>
                <a:rPr lang="ru-RU" sz="3400" b="1" dirty="0">
                  <a:solidFill>
                    <a:srgbClr val="FFFFFF"/>
                  </a:solidFill>
                  <a:latin typeface="+mj-lt"/>
                  <a:cs typeface="Gotham Pro Regular" panose="02000503040000020004" pitchFamily="2" charset="0"/>
                </a:rPr>
                <a:t>стратегию на завтрак</a:t>
              </a:r>
            </a:p>
          </p:txBody>
        </p:sp>
        <p:sp>
          <p:nvSpPr>
            <p:cNvPr id="21" name="Прямоугольник 15">
              <a:extLst>
                <a:ext uri="{FF2B5EF4-FFF2-40B4-BE49-F238E27FC236}">
                  <a16:creationId xmlns:a16="http://schemas.microsoft.com/office/drawing/2014/main" id="{F7D6E7F0-724C-42D8-A6AC-DFBBAC33EDF3}"/>
                </a:ext>
              </a:extLst>
            </p:cNvPr>
            <p:cNvSpPr/>
            <p:nvPr/>
          </p:nvSpPr>
          <p:spPr>
            <a:xfrm>
              <a:off x="1105536" y="1112011"/>
              <a:ext cx="883138" cy="914197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marL="0" lvl="1" algn="r" defTabSz="941743">
                <a:spcBef>
                  <a:spcPts val="515"/>
                </a:spcBef>
                <a:defRPr/>
              </a:pPr>
              <a:r>
                <a:rPr lang="en-US" sz="13800" dirty="0">
                  <a:solidFill>
                    <a:srgbClr val="FFFFFF"/>
                  </a:solidFill>
                  <a:latin typeface="Arial"/>
                </a:rPr>
                <a:t>“</a:t>
              </a:r>
              <a:endParaRPr lang="ru-RU" sz="13800" dirty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2" name="Полилиния 7">
              <a:extLst>
                <a:ext uri="{FF2B5EF4-FFF2-40B4-BE49-F238E27FC236}">
                  <a16:creationId xmlns:a16="http://schemas.microsoft.com/office/drawing/2014/main" id="{6396788B-CFE4-41C6-AF5D-58E63144AC5C}"/>
                </a:ext>
              </a:extLst>
            </p:cNvPr>
            <p:cNvSpPr/>
            <p:nvPr/>
          </p:nvSpPr>
          <p:spPr>
            <a:xfrm>
              <a:off x="1068309" y="1874067"/>
              <a:ext cx="3539905" cy="2507810"/>
            </a:xfrm>
            <a:custGeom>
              <a:avLst/>
              <a:gdLst>
                <a:gd name="connsiteX0" fmla="*/ 3539905 w 3539905"/>
                <a:gd name="connsiteY0" fmla="*/ 2448963 h 2507810"/>
                <a:gd name="connsiteX1" fmla="*/ 0 w 3539905"/>
                <a:gd name="connsiteY1" fmla="*/ 2448963 h 2507810"/>
                <a:gd name="connsiteX2" fmla="*/ 0 w 3539905"/>
                <a:gd name="connsiteY2" fmla="*/ 2507810 h 2507810"/>
                <a:gd name="connsiteX3" fmla="*/ 0 w 3539905"/>
                <a:gd name="connsiteY3" fmla="*/ 0 h 2507810"/>
                <a:gd name="connsiteX4" fmla="*/ 235390 w 3539905"/>
                <a:gd name="connsiteY4" fmla="*/ 0 h 2507810"/>
                <a:gd name="connsiteX5" fmla="*/ 235390 w 3539905"/>
                <a:gd name="connsiteY5" fmla="*/ 0 h 250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9905" h="2507810">
                  <a:moveTo>
                    <a:pt x="3539905" y="2448963"/>
                  </a:moveTo>
                  <a:lnTo>
                    <a:pt x="0" y="2448963"/>
                  </a:lnTo>
                  <a:lnTo>
                    <a:pt x="0" y="2507810"/>
                  </a:lnTo>
                  <a:lnTo>
                    <a:pt x="0" y="0"/>
                  </a:lnTo>
                  <a:lnTo>
                    <a:pt x="235390" y="0"/>
                  </a:lnTo>
                  <a:lnTo>
                    <a:pt x="235390" y="0"/>
                  </a:lnTo>
                </a:path>
              </a:pathLst>
            </a:cu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ru-RU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3" name="Полилиния 11">
              <a:extLst>
                <a:ext uri="{FF2B5EF4-FFF2-40B4-BE49-F238E27FC236}">
                  <a16:creationId xmlns:a16="http://schemas.microsoft.com/office/drawing/2014/main" id="{8C7BF1AD-099F-4212-AEE8-B2B1F8358CF1}"/>
                </a:ext>
              </a:extLst>
            </p:cNvPr>
            <p:cNvSpPr/>
            <p:nvPr/>
          </p:nvSpPr>
          <p:spPr>
            <a:xfrm>
              <a:off x="1878594" y="1883121"/>
              <a:ext cx="5128788" cy="2421802"/>
            </a:xfrm>
            <a:custGeom>
              <a:avLst/>
              <a:gdLst>
                <a:gd name="connsiteX0" fmla="*/ 4965826 w 5128788"/>
                <a:gd name="connsiteY0" fmla="*/ 2421802 h 2421802"/>
                <a:gd name="connsiteX1" fmla="*/ 5128788 w 5128788"/>
                <a:gd name="connsiteY1" fmla="*/ 2421802 h 2421802"/>
                <a:gd name="connsiteX2" fmla="*/ 5128788 w 5128788"/>
                <a:gd name="connsiteY2" fmla="*/ 0 h 2421802"/>
                <a:gd name="connsiteX3" fmla="*/ 0 w 5128788"/>
                <a:gd name="connsiteY3" fmla="*/ 0 h 242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788" h="2421802">
                  <a:moveTo>
                    <a:pt x="4965826" y="2421802"/>
                  </a:moveTo>
                  <a:lnTo>
                    <a:pt x="5128788" y="2421802"/>
                  </a:lnTo>
                  <a:lnTo>
                    <a:pt x="5128788" y="0"/>
                  </a:lnTo>
                  <a:lnTo>
                    <a:pt x="0" y="0"/>
                  </a:lnTo>
                </a:path>
              </a:pathLst>
            </a:custGeom>
            <a:noFill/>
            <a:ln w="25400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ru-RU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4" name="Полилиния 37">
              <a:extLst>
                <a:ext uri="{FF2B5EF4-FFF2-40B4-BE49-F238E27FC236}">
                  <a16:creationId xmlns:a16="http://schemas.microsoft.com/office/drawing/2014/main" id="{A99D2584-A56F-4A81-86C7-36EF2BC5CAB3}"/>
                </a:ext>
              </a:extLst>
            </p:cNvPr>
            <p:cNvSpPr/>
            <p:nvPr/>
          </p:nvSpPr>
          <p:spPr>
            <a:xfrm>
              <a:off x="1087012" y="1882588"/>
              <a:ext cx="3328827" cy="2433918"/>
            </a:xfrm>
            <a:custGeom>
              <a:avLst/>
              <a:gdLst>
                <a:gd name="connsiteX0" fmla="*/ 3529853 w 3529853"/>
                <a:gd name="connsiteY0" fmla="*/ 2433918 h 2433918"/>
                <a:gd name="connsiteX1" fmla="*/ 0 w 3529853"/>
                <a:gd name="connsiteY1" fmla="*/ 2433918 h 2433918"/>
                <a:gd name="connsiteX2" fmla="*/ 0 w 3529853"/>
                <a:gd name="connsiteY2" fmla="*/ 0 h 2433918"/>
                <a:gd name="connsiteX3" fmla="*/ 121023 w 3529853"/>
                <a:gd name="connsiteY3" fmla="*/ 0 h 2433918"/>
                <a:gd name="connsiteX4" fmla="*/ 228600 w 3529853"/>
                <a:gd name="connsiteY4" fmla="*/ 0 h 2433918"/>
                <a:gd name="connsiteX5" fmla="*/ 228600 w 3529853"/>
                <a:gd name="connsiteY5" fmla="*/ 0 h 243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9853" h="2433918">
                  <a:moveTo>
                    <a:pt x="3529853" y="2433918"/>
                  </a:moveTo>
                  <a:lnTo>
                    <a:pt x="0" y="2433918"/>
                  </a:lnTo>
                  <a:lnTo>
                    <a:pt x="0" y="0"/>
                  </a:lnTo>
                  <a:lnTo>
                    <a:pt x="121023" y="0"/>
                  </a:lnTo>
                  <a:lnTo>
                    <a:pt x="228600" y="0"/>
                  </a:lnTo>
                  <a:lnTo>
                    <a:pt x="228600" y="0"/>
                  </a:lnTo>
                </a:path>
              </a:pathLst>
            </a:custGeom>
            <a:noFill/>
            <a:ln w="25400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ru-RU">
                <a:solidFill>
                  <a:srgbClr val="000000"/>
                </a:solidFill>
                <a:latin typeface="Arial"/>
              </a:endParaRPr>
            </a:p>
          </p:txBody>
        </p:sp>
      </p:grpSp>
      <p:sp>
        <p:nvSpPr>
          <p:cNvPr id="29" name="Номер слайда 1">
            <a:extLst>
              <a:ext uri="{FF2B5EF4-FFF2-40B4-BE49-F238E27FC236}">
                <a16:creationId xmlns:a16="http://schemas.microsoft.com/office/drawing/2014/main" id="{26F9AD29-E819-4801-B15A-2667FFBEE6DE}"/>
              </a:ext>
            </a:extLst>
          </p:cNvPr>
          <p:cNvSpPr txBox="1">
            <a:spLocks/>
          </p:cNvSpPr>
          <p:nvPr/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lIns="0" tIns="0" rIns="0" bIns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A629F11A-CAD2-4FD2-9793-0DC6E98D19B3}" type="slidenum">
              <a:rPr lang="ru-RU" sz="1200" smtClean="0">
                <a:solidFill>
                  <a:schemeClr val="bg1"/>
                </a:solidFill>
              </a:rPr>
              <a:pPr algn="r"/>
              <a:t>24</a:t>
            </a:fld>
            <a:endParaRPr lang="ru-RU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003666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1920x1080 ÐÐ±Ð¾Ð¸ Ð°ÑÑÐ¸ÑÐµÐºÑÑÑÐ°, Ð³Ð¾ÑÐ¾Ð´, Ð²Ð¸Ð´ ÑÐ²ÐµÑÑÑ, Ð·Ð´Ð°Ð½Ð¸Ñ, ÑÐµÐºÐ°">
            <a:extLst>
              <a:ext uri="{FF2B5EF4-FFF2-40B4-BE49-F238E27FC236}">
                <a16:creationId xmlns:a16="http://schemas.microsoft.com/office/drawing/2014/main" id="{50EFB017-69BD-4BE6-A95B-7A912844BB60}"/>
              </a:ext>
            </a:extLst>
          </p:cNvPr>
          <p:cNvPicPr>
            <a:picLocks noGrp="1" noChangeAspect="1" noChangeArrowheads="1"/>
          </p:cNvPicPr>
          <p:nvPr>
            <p:ph type="pic" sz="quarter" idx="11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BF1A586A-A14D-4AEE-98DB-983535980FC6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6621">
                <a:srgbClr val="1568E8">
                  <a:alpha val="73000"/>
                </a:srgbClr>
              </a:gs>
              <a:gs pos="0">
                <a:schemeClr val="accent1">
                  <a:alpha val="98000"/>
                </a:schemeClr>
              </a:gs>
              <a:gs pos="100000">
                <a:schemeClr val="accent1">
                  <a:alpha val="20000"/>
                </a:schemeClr>
              </a:gs>
            </a:gsLst>
            <a:lin ang="186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7720351E-DE54-48E9-A839-05476D669C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29F11A-CAD2-4FD2-9793-0DC6E98D19B3}" type="slidenum">
              <a:rPr lang="ru-RU" smtClean="0">
                <a:solidFill>
                  <a:schemeClr val="bg1"/>
                </a:solidFill>
              </a:rPr>
              <a:pPr/>
              <a:t>25</a:t>
            </a:fld>
            <a:endParaRPr lang="ru-RU" dirty="0">
              <a:solidFill>
                <a:schemeClr val="bg1"/>
              </a:solidFill>
            </a:endParaRPr>
          </a:p>
        </p:txBody>
      </p: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3862B030-C0A6-4EED-B39C-92F9FEB86459}"/>
              </a:ext>
            </a:extLst>
          </p:cNvPr>
          <p:cNvGrpSpPr/>
          <p:nvPr/>
        </p:nvGrpSpPr>
        <p:grpSpPr>
          <a:xfrm>
            <a:off x="2476350" y="2424865"/>
            <a:ext cx="1623373" cy="2008270"/>
            <a:chOff x="2476350" y="2424865"/>
            <a:chExt cx="1623373" cy="2008270"/>
          </a:xfrm>
        </p:grpSpPr>
        <p:sp>
          <p:nvSpPr>
            <p:cNvPr id="8" name="Прямоугольник 7">
              <a:extLst>
                <a:ext uri="{FF2B5EF4-FFF2-40B4-BE49-F238E27FC236}">
                  <a16:creationId xmlns:a16="http://schemas.microsoft.com/office/drawing/2014/main" id="{68DFC43A-89B2-4E5A-96A8-AEC2C62E061C}"/>
                </a:ext>
              </a:extLst>
            </p:cNvPr>
            <p:cNvSpPr/>
            <p:nvPr/>
          </p:nvSpPr>
          <p:spPr>
            <a:xfrm>
              <a:off x="2476351" y="2424865"/>
              <a:ext cx="1623372" cy="400110"/>
            </a:xfrm>
            <a:prstGeom prst="rect">
              <a:avLst/>
            </a:prstGeom>
            <a:effectLst/>
          </p:spPr>
          <p:txBody>
            <a:bodyPr wrap="square" lIns="0">
              <a:spAutoFit/>
            </a:bodyPr>
            <a:lstStyle/>
            <a:p>
              <a:pPr defTabSz="457200">
                <a:defRPr/>
              </a:pPr>
              <a:r>
                <a:rPr lang="ru-RU" sz="2000" dirty="0">
                  <a:solidFill>
                    <a:prstClr val="white"/>
                  </a:solidFill>
                  <a:latin typeface="+mj-lt"/>
                </a:rPr>
                <a:t>Название</a:t>
              </a:r>
            </a:p>
          </p:txBody>
        </p:sp>
        <p:sp>
          <p:nvSpPr>
            <p:cNvPr id="10" name="Прямоугольник 9">
              <a:extLst>
                <a:ext uri="{FF2B5EF4-FFF2-40B4-BE49-F238E27FC236}">
                  <a16:creationId xmlns:a16="http://schemas.microsoft.com/office/drawing/2014/main" id="{4069331D-9E5E-4162-AC7E-4B7303E7F78E}"/>
                </a:ext>
              </a:extLst>
            </p:cNvPr>
            <p:cNvSpPr/>
            <p:nvPr/>
          </p:nvSpPr>
          <p:spPr>
            <a:xfrm>
              <a:off x="2476350" y="3190719"/>
              <a:ext cx="1425311" cy="923330"/>
            </a:xfrm>
            <a:prstGeom prst="rect">
              <a:avLst/>
            </a:prstGeom>
            <a:effectLst/>
          </p:spPr>
          <p:txBody>
            <a:bodyPr wrap="square" lIns="0">
              <a:spAutoFit/>
            </a:bodyPr>
            <a:lstStyle/>
            <a:p>
              <a:pPr defTabSz="457200">
                <a:defRPr/>
              </a:pPr>
              <a:r>
                <a:rPr lang="en-US" sz="5400" dirty="0">
                  <a:solidFill>
                    <a:prstClr val="white"/>
                  </a:solidFill>
                  <a:latin typeface="+mj-lt"/>
                </a:rPr>
                <a:t>XXX</a:t>
              </a:r>
              <a:endParaRPr lang="ru-RU" dirty="0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0" name="Прямоугольник 19">
              <a:extLst>
                <a:ext uri="{FF2B5EF4-FFF2-40B4-BE49-F238E27FC236}">
                  <a16:creationId xmlns:a16="http://schemas.microsoft.com/office/drawing/2014/main" id="{7A212311-045E-4010-B334-F70FF5D2EEF0}"/>
                </a:ext>
              </a:extLst>
            </p:cNvPr>
            <p:cNvSpPr/>
            <p:nvPr/>
          </p:nvSpPr>
          <p:spPr>
            <a:xfrm>
              <a:off x="2476350" y="4033025"/>
              <a:ext cx="1425311" cy="400110"/>
            </a:xfrm>
            <a:prstGeom prst="rect">
              <a:avLst/>
            </a:prstGeom>
            <a:effectLst/>
          </p:spPr>
          <p:txBody>
            <a:bodyPr wrap="square" lIns="0">
              <a:spAutoFit/>
            </a:bodyPr>
            <a:lstStyle/>
            <a:p>
              <a:pPr defTabSz="457200">
                <a:defRPr/>
              </a:pPr>
              <a:r>
                <a:rPr lang="ru-RU" sz="2000" dirty="0">
                  <a:solidFill>
                    <a:prstClr val="white"/>
                  </a:solidFill>
                  <a:latin typeface="+mj-lt"/>
                </a:rPr>
                <a:t>описание</a:t>
              </a:r>
            </a:p>
          </p:txBody>
        </p:sp>
        <p:cxnSp>
          <p:nvCxnSpPr>
            <p:cNvPr id="26" name="Прямая соединительная линия 25">
              <a:extLst>
                <a:ext uri="{FF2B5EF4-FFF2-40B4-BE49-F238E27FC236}">
                  <a16:creationId xmlns:a16="http://schemas.microsoft.com/office/drawing/2014/main" id="{2F263B60-7040-49AF-A8CB-2B5B8973C577}"/>
                </a:ext>
              </a:extLst>
            </p:cNvPr>
            <p:cNvCxnSpPr>
              <a:cxnSpLocks/>
            </p:cNvCxnSpPr>
            <p:nvPr/>
          </p:nvCxnSpPr>
          <p:spPr>
            <a:xfrm>
              <a:off x="2514093" y="3027757"/>
              <a:ext cx="576000" cy="0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DF58E59E-CF7A-403C-8FE6-8E1C2C3FB883}"/>
              </a:ext>
            </a:extLst>
          </p:cNvPr>
          <p:cNvGrpSpPr/>
          <p:nvPr/>
        </p:nvGrpSpPr>
        <p:grpSpPr>
          <a:xfrm>
            <a:off x="5313850" y="2424865"/>
            <a:ext cx="1623373" cy="2008270"/>
            <a:chOff x="4298134" y="4281166"/>
            <a:chExt cx="1623373" cy="2008270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41AD0E77-6E27-DB4F-951B-0A6167DD0219}"/>
                </a:ext>
              </a:extLst>
            </p:cNvPr>
            <p:cNvSpPr/>
            <p:nvPr/>
          </p:nvSpPr>
          <p:spPr>
            <a:xfrm>
              <a:off x="4298134" y="4281166"/>
              <a:ext cx="1623373" cy="400110"/>
            </a:xfrm>
            <a:prstGeom prst="rect">
              <a:avLst/>
            </a:prstGeom>
            <a:effectLst/>
          </p:spPr>
          <p:txBody>
            <a:bodyPr wrap="square" lIns="0">
              <a:spAutoFit/>
            </a:bodyPr>
            <a:lstStyle/>
            <a:p>
              <a:pPr defTabSz="457200">
                <a:defRPr/>
              </a:pPr>
              <a:r>
                <a:rPr lang="ru-RU" sz="2000" dirty="0">
                  <a:solidFill>
                    <a:prstClr val="white"/>
                  </a:solidFill>
                  <a:latin typeface="+mj-lt"/>
                </a:rPr>
                <a:t>Название</a:t>
              </a:r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D8776242-0E89-154E-81E0-23B00839CD3F}"/>
                </a:ext>
              </a:extLst>
            </p:cNvPr>
            <p:cNvSpPr/>
            <p:nvPr/>
          </p:nvSpPr>
          <p:spPr>
            <a:xfrm>
              <a:off x="4298135" y="5047020"/>
              <a:ext cx="1425312" cy="923330"/>
            </a:xfrm>
            <a:prstGeom prst="rect">
              <a:avLst/>
            </a:prstGeom>
            <a:effectLst/>
          </p:spPr>
          <p:txBody>
            <a:bodyPr wrap="square" lIns="0">
              <a:spAutoFit/>
            </a:bodyPr>
            <a:lstStyle/>
            <a:p>
              <a:pPr defTabSz="457200">
                <a:defRPr/>
              </a:pPr>
              <a:r>
                <a:rPr lang="en-US" sz="5400" dirty="0">
                  <a:solidFill>
                    <a:prstClr val="white"/>
                  </a:solidFill>
                  <a:latin typeface="+mj-lt"/>
                </a:rPr>
                <a:t>XXX</a:t>
              </a:r>
              <a:endParaRPr lang="ru-RU" dirty="0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4" name="Прямоугольник 23">
              <a:extLst>
                <a:ext uri="{FF2B5EF4-FFF2-40B4-BE49-F238E27FC236}">
                  <a16:creationId xmlns:a16="http://schemas.microsoft.com/office/drawing/2014/main" id="{519FB0D8-2108-3D4D-AD22-6550EA1BBC4E}"/>
                </a:ext>
              </a:extLst>
            </p:cNvPr>
            <p:cNvSpPr/>
            <p:nvPr/>
          </p:nvSpPr>
          <p:spPr>
            <a:xfrm>
              <a:off x="4298135" y="5889326"/>
              <a:ext cx="1425312" cy="400110"/>
            </a:xfrm>
            <a:prstGeom prst="rect">
              <a:avLst/>
            </a:prstGeom>
            <a:effectLst/>
          </p:spPr>
          <p:txBody>
            <a:bodyPr wrap="square" lIns="0">
              <a:spAutoFit/>
            </a:bodyPr>
            <a:lstStyle/>
            <a:p>
              <a:pPr defTabSz="457200">
                <a:defRPr/>
              </a:pPr>
              <a:r>
                <a:rPr lang="ru-RU" sz="2000" dirty="0">
                  <a:solidFill>
                    <a:prstClr val="white"/>
                  </a:solidFill>
                  <a:latin typeface="+mj-lt"/>
                </a:rPr>
                <a:t>описание</a:t>
              </a:r>
            </a:p>
          </p:txBody>
        </p:sp>
        <p:cxnSp>
          <p:nvCxnSpPr>
            <p:cNvPr id="30" name="Прямая соединительная линия 29">
              <a:extLst>
                <a:ext uri="{FF2B5EF4-FFF2-40B4-BE49-F238E27FC236}">
                  <a16:creationId xmlns:a16="http://schemas.microsoft.com/office/drawing/2014/main" id="{C1F24FFE-981C-AE49-8E8D-0A7BAD6E7E16}"/>
                </a:ext>
              </a:extLst>
            </p:cNvPr>
            <p:cNvCxnSpPr>
              <a:cxnSpLocks/>
            </p:cNvCxnSpPr>
            <p:nvPr/>
          </p:nvCxnSpPr>
          <p:spPr>
            <a:xfrm>
              <a:off x="4335877" y="4884058"/>
              <a:ext cx="576000" cy="0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6192A191-AFE1-4BA2-8616-8610355932BF}"/>
              </a:ext>
            </a:extLst>
          </p:cNvPr>
          <p:cNvGrpSpPr/>
          <p:nvPr/>
        </p:nvGrpSpPr>
        <p:grpSpPr>
          <a:xfrm>
            <a:off x="8151351" y="2424865"/>
            <a:ext cx="1564299" cy="2008270"/>
            <a:chOff x="7524493" y="4281166"/>
            <a:chExt cx="1564299" cy="2008270"/>
          </a:xfrm>
        </p:grpSpPr>
        <p:sp>
          <p:nvSpPr>
            <p:cNvPr id="31" name="Прямоугольник 30">
              <a:extLst>
                <a:ext uri="{FF2B5EF4-FFF2-40B4-BE49-F238E27FC236}">
                  <a16:creationId xmlns:a16="http://schemas.microsoft.com/office/drawing/2014/main" id="{C0133F5D-77C9-EC45-BAC9-51121EB20CE9}"/>
                </a:ext>
              </a:extLst>
            </p:cNvPr>
            <p:cNvSpPr/>
            <p:nvPr/>
          </p:nvSpPr>
          <p:spPr>
            <a:xfrm>
              <a:off x="7524493" y="4281166"/>
              <a:ext cx="1564299" cy="400110"/>
            </a:xfrm>
            <a:prstGeom prst="rect">
              <a:avLst/>
            </a:prstGeom>
            <a:effectLst/>
          </p:spPr>
          <p:txBody>
            <a:bodyPr wrap="square" lIns="0">
              <a:spAutoFit/>
            </a:bodyPr>
            <a:lstStyle/>
            <a:p>
              <a:pPr defTabSz="457200">
                <a:defRPr/>
              </a:pPr>
              <a:r>
                <a:rPr lang="ru-RU" sz="2000" dirty="0">
                  <a:solidFill>
                    <a:prstClr val="white"/>
                  </a:solidFill>
                  <a:latin typeface="+mj-lt"/>
                </a:rPr>
                <a:t>Название</a:t>
              </a:r>
            </a:p>
          </p:txBody>
        </p:sp>
        <p:sp>
          <p:nvSpPr>
            <p:cNvPr id="33" name="Прямоугольник 32">
              <a:extLst>
                <a:ext uri="{FF2B5EF4-FFF2-40B4-BE49-F238E27FC236}">
                  <a16:creationId xmlns:a16="http://schemas.microsoft.com/office/drawing/2014/main" id="{3BA515E0-5F6F-D740-A1B5-ED721E8B004B}"/>
                </a:ext>
              </a:extLst>
            </p:cNvPr>
            <p:cNvSpPr/>
            <p:nvPr/>
          </p:nvSpPr>
          <p:spPr>
            <a:xfrm>
              <a:off x="7524493" y="5047020"/>
              <a:ext cx="1373445" cy="923330"/>
            </a:xfrm>
            <a:prstGeom prst="rect">
              <a:avLst/>
            </a:prstGeom>
            <a:effectLst/>
          </p:spPr>
          <p:txBody>
            <a:bodyPr wrap="square" lIns="0">
              <a:spAutoFit/>
            </a:bodyPr>
            <a:lstStyle/>
            <a:p>
              <a:pPr defTabSz="457200">
                <a:defRPr/>
              </a:pPr>
              <a:r>
                <a:rPr lang="en-US" sz="5400" dirty="0">
                  <a:solidFill>
                    <a:prstClr val="white"/>
                  </a:solidFill>
                  <a:latin typeface="+mj-lt"/>
                </a:rPr>
                <a:t>XXX</a:t>
              </a:r>
              <a:endParaRPr lang="ru-RU" dirty="0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34" name="Прямоугольник 33">
              <a:extLst>
                <a:ext uri="{FF2B5EF4-FFF2-40B4-BE49-F238E27FC236}">
                  <a16:creationId xmlns:a16="http://schemas.microsoft.com/office/drawing/2014/main" id="{A144FCCA-245C-5944-9827-C9D6F9E660BD}"/>
                </a:ext>
              </a:extLst>
            </p:cNvPr>
            <p:cNvSpPr/>
            <p:nvPr/>
          </p:nvSpPr>
          <p:spPr>
            <a:xfrm>
              <a:off x="7524493" y="5889326"/>
              <a:ext cx="1373445" cy="400110"/>
            </a:xfrm>
            <a:prstGeom prst="rect">
              <a:avLst/>
            </a:prstGeom>
            <a:effectLst/>
          </p:spPr>
          <p:txBody>
            <a:bodyPr wrap="square" lIns="0">
              <a:spAutoFit/>
            </a:bodyPr>
            <a:lstStyle/>
            <a:p>
              <a:pPr defTabSz="457200">
                <a:defRPr/>
              </a:pPr>
              <a:r>
                <a:rPr lang="ru-RU" sz="2000" dirty="0">
                  <a:solidFill>
                    <a:prstClr val="white"/>
                  </a:solidFill>
                  <a:latin typeface="+mj-lt"/>
                </a:rPr>
                <a:t>описание</a:t>
              </a:r>
            </a:p>
          </p:txBody>
        </p:sp>
        <p:cxnSp>
          <p:nvCxnSpPr>
            <p:cNvPr id="36" name="Прямая соединительная линия 35">
              <a:extLst>
                <a:ext uri="{FF2B5EF4-FFF2-40B4-BE49-F238E27FC236}">
                  <a16:creationId xmlns:a16="http://schemas.microsoft.com/office/drawing/2014/main" id="{A733B516-5739-F842-92F3-B586719CE399}"/>
                </a:ext>
              </a:extLst>
            </p:cNvPr>
            <p:cNvCxnSpPr>
              <a:cxnSpLocks/>
            </p:cNvCxnSpPr>
            <p:nvPr/>
          </p:nvCxnSpPr>
          <p:spPr>
            <a:xfrm>
              <a:off x="7562236" y="4884058"/>
              <a:ext cx="576000" cy="0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4790539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B3C3D3B2-2E20-2A42-B526-9CC5BFE452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>
                <a:solidFill>
                  <a:schemeClr val="accent3">
                    <a:alpha val="40000"/>
                  </a:schemeClr>
                </a:solidFill>
              </a:rPr>
              <a:t>0</a:t>
            </a:r>
            <a:r>
              <a:rPr lang="ru-RU" dirty="0">
                <a:solidFill>
                  <a:schemeClr val="accent3">
                    <a:alpha val="40000"/>
                  </a:schemeClr>
                </a:solidFill>
              </a:rPr>
              <a:t>3</a:t>
            </a:r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446D69EF-57F7-8646-A89C-AD617E94EB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Карточки</a:t>
            </a: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F580FF7D-F794-FC48-BFF3-7AC1A122754A}"/>
              </a:ext>
            </a:extLst>
          </p:cNvPr>
          <p:cNvGrpSpPr/>
          <p:nvPr/>
        </p:nvGrpSpPr>
        <p:grpSpPr>
          <a:xfrm>
            <a:off x="518551" y="6138945"/>
            <a:ext cx="1916730" cy="272124"/>
            <a:chOff x="586285" y="5510999"/>
            <a:chExt cx="1916730" cy="272124"/>
          </a:xfrm>
        </p:grpSpPr>
        <p:sp>
          <p:nvSpPr>
            <p:cNvPr id="25" name="Полилиния 24">
              <a:extLst>
                <a:ext uri="{FF2B5EF4-FFF2-40B4-BE49-F238E27FC236}">
                  <a16:creationId xmlns:a16="http://schemas.microsoft.com/office/drawing/2014/main" id="{08342EB6-2B1A-714C-8699-C0407E40F29D}"/>
                </a:ext>
              </a:extLst>
            </p:cNvPr>
            <p:cNvSpPr/>
            <p:nvPr/>
          </p:nvSpPr>
          <p:spPr>
            <a:xfrm>
              <a:off x="925726" y="551977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5">
              <a:extLst>
                <a:ext uri="{FF2B5EF4-FFF2-40B4-BE49-F238E27FC236}">
                  <a16:creationId xmlns:a16="http://schemas.microsoft.com/office/drawing/2014/main" id="{4D67A44F-49ED-F148-9DD3-1E834C5411B8}"/>
                </a:ext>
              </a:extLst>
            </p:cNvPr>
            <p:cNvSpPr/>
            <p:nvPr/>
          </p:nvSpPr>
          <p:spPr>
            <a:xfrm>
              <a:off x="1908929" y="551099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6">
              <a:extLst>
                <a:ext uri="{FF2B5EF4-FFF2-40B4-BE49-F238E27FC236}">
                  <a16:creationId xmlns:a16="http://schemas.microsoft.com/office/drawing/2014/main" id="{F2B2E513-2C45-9A4B-A3D9-68153C174FF4}"/>
                </a:ext>
              </a:extLst>
            </p:cNvPr>
            <p:cNvSpPr/>
            <p:nvPr/>
          </p:nvSpPr>
          <p:spPr>
            <a:xfrm>
              <a:off x="2230810" y="551099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7">
              <a:extLst>
                <a:ext uri="{FF2B5EF4-FFF2-40B4-BE49-F238E27FC236}">
                  <a16:creationId xmlns:a16="http://schemas.microsoft.com/office/drawing/2014/main" id="{6A88B5EF-3A1F-7C40-A4FE-8A2E4F798FDB}"/>
                </a:ext>
              </a:extLst>
            </p:cNvPr>
            <p:cNvSpPr/>
            <p:nvPr/>
          </p:nvSpPr>
          <p:spPr>
            <a:xfrm>
              <a:off x="1247607" y="551099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8">
              <a:extLst>
                <a:ext uri="{FF2B5EF4-FFF2-40B4-BE49-F238E27FC236}">
                  <a16:creationId xmlns:a16="http://schemas.microsoft.com/office/drawing/2014/main" id="{45763D41-2B03-844B-86F8-D265C43A20CB}"/>
                </a:ext>
              </a:extLst>
            </p:cNvPr>
            <p:cNvSpPr/>
            <p:nvPr/>
          </p:nvSpPr>
          <p:spPr>
            <a:xfrm>
              <a:off x="586285" y="551977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6">
              <a:extLst>
                <a:ext uri="{FF2B5EF4-FFF2-40B4-BE49-F238E27FC236}">
                  <a16:creationId xmlns:a16="http://schemas.microsoft.com/office/drawing/2014/main" id="{48E83ED2-1849-E84B-A8CA-8E16B5731E6D}"/>
                </a:ext>
              </a:extLst>
            </p:cNvPr>
            <p:cNvSpPr/>
            <p:nvPr/>
          </p:nvSpPr>
          <p:spPr>
            <a:xfrm>
              <a:off x="1604608" y="551977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5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10095B32-0081-4D4B-9EE9-722783C660EA}"/>
              </a:ext>
            </a:extLst>
          </p:cNvPr>
          <p:cNvSpPr/>
          <p:nvPr/>
        </p:nvSpPr>
        <p:spPr>
          <a:xfrm>
            <a:off x="0" y="483820"/>
            <a:ext cx="138545" cy="173675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182424356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61E133BA-C364-AD4D-BDF4-C6F49F9A6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2 карточки с текстом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E5E59BDA-885C-EE41-BA2B-9B4E0711ED58}"/>
              </a:ext>
            </a:extLst>
          </p:cNvPr>
          <p:cNvSpPr/>
          <p:nvPr/>
        </p:nvSpPr>
        <p:spPr>
          <a:xfrm>
            <a:off x="1768931" y="1387022"/>
            <a:ext cx="4122493" cy="4275889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90EBD9EB-6970-DD40-BBD0-777703942AC7}"/>
              </a:ext>
            </a:extLst>
          </p:cNvPr>
          <p:cNvSpPr/>
          <p:nvPr/>
        </p:nvSpPr>
        <p:spPr>
          <a:xfrm>
            <a:off x="6300579" y="1387022"/>
            <a:ext cx="4122493" cy="4275889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5DA8DFB0-0D3C-1E4E-AA24-22A3449132EF}"/>
              </a:ext>
            </a:extLst>
          </p:cNvPr>
          <p:cNvSpPr/>
          <p:nvPr/>
        </p:nvSpPr>
        <p:spPr>
          <a:xfrm>
            <a:off x="2119877" y="2759028"/>
            <a:ext cx="3424322" cy="2339102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cs typeface="Gotham Pro Medium" panose="02000503040000020004" pitchFamily="2" charset="0"/>
              </a:rPr>
              <a:t>Название</a:t>
            </a:r>
            <a:endParaRPr kumimoji="0" lang="ru-RU" sz="16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cs typeface="Gotham Pro Medium" panose="02000503040000020004" pitchFamily="2" charset="0"/>
            </a:endParaRPr>
          </a:p>
          <a:p>
            <a:pPr lvl="0" defTabSz="457200">
              <a:spcAft>
                <a:spcPts val="1200"/>
              </a:spcAft>
            </a:pPr>
            <a:r>
              <a:rPr lang="ru-RU" sz="1400" dirty="0">
                <a:solidFill>
                  <a:srgbClr val="FFFFFF"/>
                </a:solidFill>
                <a:cs typeface="Gotham Pro Regular" panose="02000503040000020004" pitchFamily="2" charset="0"/>
              </a:rPr>
              <a:t>Давно выяснено, что при оценке дизайна и композиции читаемый текст мешает сосредоточиться.</a:t>
            </a:r>
          </a:p>
          <a:p>
            <a:pPr lvl="0" defTabSz="457200">
              <a:spcAft>
                <a:spcPts val="1200"/>
              </a:spcAft>
            </a:pPr>
            <a:r>
              <a:rPr lang="ru-RU" sz="1400" dirty="0">
                <a:solidFill>
                  <a:srgbClr val="FFFFFF"/>
                </a:solidFill>
                <a:cs typeface="Gotham Pro Regular" panose="02000503040000020004" pitchFamily="2" charset="0"/>
              </a:rPr>
              <a:t>Но он помогает выделить визуальные элементы в документе или презентации, например текст или шрифт. </a:t>
            </a:r>
            <a:endParaRPr lang="en-US" sz="1400" dirty="0">
              <a:solidFill>
                <a:srgbClr val="FFFFFF"/>
              </a:solidFill>
              <a:cs typeface="Gotham Pro Regular" panose="02000503040000020004" pitchFamily="2" charset="0"/>
            </a:endParaRP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007D1961-004B-4C43-8640-987BB91D5919}"/>
              </a:ext>
            </a:extLst>
          </p:cNvPr>
          <p:cNvSpPr/>
          <p:nvPr/>
        </p:nvSpPr>
        <p:spPr>
          <a:xfrm>
            <a:off x="6651524" y="2759028"/>
            <a:ext cx="3424322" cy="2339102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defTabSz="457200">
              <a:spcAft>
                <a:spcPts val="1200"/>
              </a:spcAft>
            </a:pPr>
            <a:r>
              <a:rPr lang="ru-RU" sz="2800" dirty="0">
                <a:solidFill>
                  <a:schemeClr val="tx2">
                    <a:lumMod val="50000"/>
                  </a:schemeClr>
                </a:solidFill>
                <a:latin typeface="+mj-lt"/>
                <a:cs typeface="Gotham Pro Medium" panose="02000503040000020004" pitchFamily="2" charset="0"/>
              </a:rPr>
              <a:t>Название</a:t>
            </a:r>
          </a:p>
          <a:p>
            <a:pPr lvl="0" defTabSz="457200">
              <a:spcAft>
                <a:spcPts val="1200"/>
              </a:spcAft>
            </a:pPr>
            <a:r>
              <a:rPr lang="ru-RU" sz="1400" dirty="0">
                <a:solidFill>
                  <a:schemeClr val="tx2">
                    <a:lumMod val="50000"/>
                  </a:schemeClr>
                </a:solidFill>
                <a:cs typeface="Gotham Pro Regular" panose="02000503040000020004" pitchFamily="2" charset="0"/>
              </a:rPr>
              <a:t>Давно выяснено, что при оценке дизайна и композиции читаемый текст мешает сосредоточиться.</a:t>
            </a:r>
          </a:p>
          <a:p>
            <a:pPr lvl="0" defTabSz="457200">
              <a:spcAft>
                <a:spcPts val="1200"/>
              </a:spcAft>
            </a:pPr>
            <a:r>
              <a:rPr lang="ru-RU" sz="1400" dirty="0">
                <a:solidFill>
                  <a:schemeClr val="tx2">
                    <a:lumMod val="50000"/>
                  </a:schemeClr>
                </a:solidFill>
                <a:cs typeface="Gotham Pro Regular" panose="02000503040000020004" pitchFamily="2" charset="0"/>
              </a:rPr>
              <a:t>Но он помогает выделить визуальные элементы в документе или презентации, например текст или шрифт. </a:t>
            </a:r>
          </a:p>
        </p:txBody>
      </p:sp>
      <p:grpSp>
        <p:nvGrpSpPr>
          <p:cNvPr id="20" name="Группа 19">
            <a:extLst>
              <a:ext uri="{FF2B5EF4-FFF2-40B4-BE49-F238E27FC236}">
                <a16:creationId xmlns:a16="http://schemas.microsoft.com/office/drawing/2014/main" id="{B2B31F94-84C4-7546-9099-7F87665FAF32}"/>
              </a:ext>
            </a:extLst>
          </p:cNvPr>
          <p:cNvGrpSpPr/>
          <p:nvPr/>
        </p:nvGrpSpPr>
        <p:grpSpPr>
          <a:xfrm>
            <a:off x="2130763" y="1779911"/>
            <a:ext cx="753282" cy="753282"/>
            <a:chOff x="982109" y="3382234"/>
            <a:chExt cx="369613" cy="369613"/>
          </a:xfrm>
        </p:grpSpPr>
        <p:sp>
          <p:nvSpPr>
            <p:cNvPr id="14" name="Полилиния 13">
              <a:extLst>
                <a:ext uri="{FF2B5EF4-FFF2-40B4-BE49-F238E27FC236}">
                  <a16:creationId xmlns:a16="http://schemas.microsoft.com/office/drawing/2014/main" id="{BEF15DA0-8376-4041-82DD-395E01C3F54A}"/>
                </a:ext>
              </a:extLst>
            </p:cNvPr>
            <p:cNvSpPr/>
            <p:nvPr/>
          </p:nvSpPr>
          <p:spPr>
            <a:xfrm>
              <a:off x="982109" y="3382234"/>
              <a:ext cx="369613" cy="36961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4">
              <a:extLst>
                <a:ext uri="{FF2B5EF4-FFF2-40B4-BE49-F238E27FC236}">
                  <a16:creationId xmlns:a16="http://schemas.microsoft.com/office/drawing/2014/main" id="{F0A2E5A5-E472-E643-ABB4-A3CD3F76BAA7}"/>
                </a:ext>
              </a:extLst>
            </p:cNvPr>
            <p:cNvSpPr/>
            <p:nvPr/>
          </p:nvSpPr>
          <p:spPr>
            <a:xfrm>
              <a:off x="1160687" y="34071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5">
              <a:extLst>
                <a:ext uri="{FF2B5EF4-FFF2-40B4-BE49-F238E27FC236}">
                  <a16:creationId xmlns:a16="http://schemas.microsoft.com/office/drawing/2014/main" id="{9E94FA8B-41AC-5546-B038-D63437236D17}"/>
                </a:ext>
              </a:extLst>
            </p:cNvPr>
            <p:cNvSpPr/>
            <p:nvPr/>
          </p:nvSpPr>
          <p:spPr>
            <a:xfrm>
              <a:off x="1160687" y="36895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6">
              <a:extLst>
                <a:ext uri="{FF2B5EF4-FFF2-40B4-BE49-F238E27FC236}">
                  <a16:creationId xmlns:a16="http://schemas.microsoft.com/office/drawing/2014/main" id="{08279A85-5F46-6645-9EA0-C177CC642AE1}"/>
                </a:ext>
              </a:extLst>
            </p:cNvPr>
            <p:cNvSpPr/>
            <p:nvPr/>
          </p:nvSpPr>
          <p:spPr>
            <a:xfrm>
              <a:off x="12894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7">
              <a:extLst>
                <a:ext uri="{FF2B5EF4-FFF2-40B4-BE49-F238E27FC236}">
                  <a16:creationId xmlns:a16="http://schemas.microsoft.com/office/drawing/2014/main" id="{D11C8AF3-14E7-AE43-B5AE-81B03BF638EE}"/>
                </a:ext>
              </a:extLst>
            </p:cNvPr>
            <p:cNvSpPr/>
            <p:nvPr/>
          </p:nvSpPr>
          <p:spPr>
            <a:xfrm>
              <a:off x="10070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8">
              <a:extLst>
                <a:ext uri="{FF2B5EF4-FFF2-40B4-BE49-F238E27FC236}">
                  <a16:creationId xmlns:a16="http://schemas.microsoft.com/office/drawing/2014/main" id="{C6C5B1AB-FEDE-5D40-98CC-AE9263282E37}"/>
                </a:ext>
              </a:extLst>
            </p:cNvPr>
            <p:cNvSpPr/>
            <p:nvPr/>
          </p:nvSpPr>
          <p:spPr>
            <a:xfrm>
              <a:off x="1160687" y="3469446"/>
              <a:ext cx="12459" cy="107977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10CC0991-184E-3A4A-81DA-18B364A4E798}"/>
              </a:ext>
            </a:extLst>
          </p:cNvPr>
          <p:cNvGrpSpPr/>
          <p:nvPr/>
        </p:nvGrpSpPr>
        <p:grpSpPr>
          <a:xfrm>
            <a:off x="6632728" y="1836290"/>
            <a:ext cx="639135" cy="665045"/>
            <a:chOff x="1218584" y="3152859"/>
            <a:chExt cx="456354" cy="474855"/>
          </a:xfrm>
        </p:grpSpPr>
        <p:sp>
          <p:nvSpPr>
            <p:cNvPr id="22" name="Полилиния 21">
              <a:extLst>
                <a:ext uri="{FF2B5EF4-FFF2-40B4-BE49-F238E27FC236}">
                  <a16:creationId xmlns:a16="http://schemas.microsoft.com/office/drawing/2014/main" id="{A7E2EF23-6D99-6D47-9684-F8A2F3319928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2">
              <a:extLst>
                <a:ext uri="{FF2B5EF4-FFF2-40B4-BE49-F238E27FC236}">
                  <a16:creationId xmlns:a16="http://schemas.microsoft.com/office/drawing/2014/main" id="{8EF9B0D7-6B90-6140-8BA1-7D12A92EB673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tx2">
                <a:lumMod val="75000"/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Номер слайда 3">
            <a:extLst>
              <a:ext uri="{FF2B5EF4-FFF2-40B4-BE49-F238E27FC236}">
                <a16:creationId xmlns:a16="http://schemas.microsoft.com/office/drawing/2014/main" id="{A64830F7-B22B-4026-87A6-FBEAB3823FA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27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323008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E5E59BDA-885C-EE41-BA2B-9B4E0711ED58}"/>
              </a:ext>
            </a:extLst>
          </p:cNvPr>
          <p:cNvSpPr/>
          <p:nvPr/>
        </p:nvSpPr>
        <p:spPr>
          <a:xfrm>
            <a:off x="550863" y="1387022"/>
            <a:ext cx="3563937" cy="4275889"/>
          </a:xfrm>
          <a:prstGeom prst="rect">
            <a:avLst/>
          </a:prstGeom>
          <a:solidFill>
            <a:schemeClr val="accent6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24D3D6D9-4C7B-DA45-B148-4339E9B605A1}"/>
              </a:ext>
            </a:extLst>
          </p:cNvPr>
          <p:cNvSpPr/>
          <p:nvPr/>
        </p:nvSpPr>
        <p:spPr>
          <a:xfrm>
            <a:off x="4314031" y="1387022"/>
            <a:ext cx="3563937" cy="4275889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CE053D02-5B91-A34C-94C8-A2015223D0C6}"/>
              </a:ext>
            </a:extLst>
          </p:cNvPr>
          <p:cNvSpPr/>
          <p:nvPr/>
        </p:nvSpPr>
        <p:spPr>
          <a:xfrm>
            <a:off x="8077200" y="1387022"/>
            <a:ext cx="3563937" cy="4275889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61E133BA-C364-AD4D-BDF4-C6F49F9A6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3 карточки с текстом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5DA8DFB0-0D3C-1E4E-AA24-22A3449132EF}"/>
              </a:ext>
            </a:extLst>
          </p:cNvPr>
          <p:cNvSpPr/>
          <p:nvPr/>
        </p:nvSpPr>
        <p:spPr>
          <a:xfrm>
            <a:off x="823011" y="2759028"/>
            <a:ext cx="3161160" cy="2339102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cs typeface="Gotham Pro Medium" panose="02000503040000020004" pitchFamily="2" charset="0"/>
              </a:rPr>
              <a:t>Название</a:t>
            </a:r>
            <a:endParaRPr kumimoji="0" lang="ru-RU" sz="16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cs typeface="Gotham Pro Medium" panose="02000503040000020004" pitchFamily="2" charset="0"/>
            </a:endParaRPr>
          </a:p>
          <a:p>
            <a:pPr lvl="0" defTabSz="457200">
              <a:spcAft>
                <a:spcPts val="1200"/>
              </a:spcAft>
            </a:pPr>
            <a:r>
              <a:rPr lang="ru-RU" sz="1400" dirty="0">
                <a:solidFill>
                  <a:srgbClr val="FFFFFF"/>
                </a:solidFill>
                <a:cs typeface="Gotham Pro Regular" panose="02000503040000020004" pitchFamily="2" charset="0"/>
              </a:rPr>
              <a:t>Давно выяснено, что при оценке дизайна и композиции читаемый текст мешает сосредоточиться.</a:t>
            </a:r>
          </a:p>
          <a:p>
            <a:pPr lvl="0" defTabSz="457200">
              <a:spcAft>
                <a:spcPts val="1200"/>
              </a:spcAft>
            </a:pPr>
            <a:r>
              <a:rPr lang="ru-RU" sz="1400" dirty="0">
                <a:solidFill>
                  <a:srgbClr val="FFFFFF"/>
                </a:solidFill>
                <a:cs typeface="Gotham Pro Regular" panose="02000503040000020004" pitchFamily="2" charset="0"/>
              </a:rPr>
              <a:t>Но он помогает выделить визуальные элементы в документе или презентации, например текст или шрифт. </a:t>
            </a:r>
          </a:p>
        </p:txBody>
      </p:sp>
      <p:grpSp>
        <p:nvGrpSpPr>
          <p:cNvPr id="20" name="Группа 19">
            <a:extLst>
              <a:ext uri="{FF2B5EF4-FFF2-40B4-BE49-F238E27FC236}">
                <a16:creationId xmlns:a16="http://schemas.microsoft.com/office/drawing/2014/main" id="{B2B31F94-84C4-7546-9099-7F87665FAF32}"/>
              </a:ext>
            </a:extLst>
          </p:cNvPr>
          <p:cNvGrpSpPr/>
          <p:nvPr/>
        </p:nvGrpSpPr>
        <p:grpSpPr>
          <a:xfrm>
            <a:off x="833897" y="1779911"/>
            <a:ext cx="753282" cy="753282"/>
            <a:chOff x="982109" y="3382234"/>
            <a:chExt cx="369613" cy="369613"/>
          </a:xfrm>
        </p:grpSpPr>
        <p:sp>
          <p:nvSpPr>
            <p:cNvPr id="14" name="Полилиния 13">
              <a:extLst>
                <a:ext uri="{FF2B5EF4-FFF2-40B4-BE49-F238E27FC236}">
                  <a16:creationId xmlns:a16="http://schemas.microsoft.com/office/drawing/2014/main" id="{BEF15DA0-8376-4041-82DD-395E01C3F54A}"/>
                </a:ext>
              </a:extLst>
            </p:cNvPr>
            <p:cNvSpPr/>
            <p:nvPr/>
          </p:nvSpPr>
          <p:spPr>
            <a:xfrm>
              <a:off x="982109" y="3382234"/>
              <a:ext cx="369613" cy="36961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4">
              <a:extLst>
                <a:ext uri="{FF2B5EF4-FFF2-40B4-BE49-F238E27FC236}">
                  <a16:creationId xmlns:a16="http://schemas.microsoft.com/office/drawing/2014/main" id="{F0A2E5A5-E472-E643-ABB4-A3CD3F76BAA7}"/>
                </a:ext>
              </a:extLst>
            </p:cNvPr>
            <p:cNvSpPr/>
            <p:nvPr/>
          </p:nvSpPr>
          <p:spPr>
            <a:xfrm>
              <a:off x="1160687" y="34071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5">
              <a:extLst>
                <a:ext uri="{FF2B5EF4-FFF2-40B4-BE49-F238E27FC236}">
                  <a16:creationId xmlns:a16="http://schemas.microsoft.com/office/drawing/2014/main" id="{9E94FA8B-41AC-5546-B038-D63437236D17}"/>
                </a:ext>
              </a:extLst>
            </p:cNvPr>
            <p:cNvSpPr/>
            <p:nvPr/>
          </p:nvSpPr>
          <p:spPr>
            <a:xfrm>
              <a:off x="1160687" y="36895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6">
              <a:extLst>
                <a:ext uri="{FF2B5EF4-FFF2-40B4-BE49-F238E27FC236}">
                  <a16:creationId xmlns:a16="http://schemas.microsoft.com/office/drawing/2014/main" id="{08279A85-5F46-6645-9EA0-C177CC642AE1}"/>
                </a:ext>
              </a:extLst>
            </p:cNvPr>
            <p:cNvSpPr/>
            <p:nvPr/>
          </p:nvSpPr>
          <p:spPr>
            <a:xfrm>
              <a:off x="12894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7">
              <a:extLst>
                <a:ext uri="{FF2B5EF4-FFF2-40B4-BE49-F238E27FC236}">
                  <a16:creationId xmlns:a16="http://schemas.microsoft.com/office/drawing/2014/main" id="{D11C8AF3-14E7-AE43-B5AE-81B03BF638EE}"/>
                </a:ext>
              </a:extLst>
            </p:cNvPr>
            <p:cNvSpPr/>
            <p:nvPr/>
          </p:nvSpPr>
          <p:spPr>
            <a:xfrm>
              <a:off x="10070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8">
              <a:extLst>
                <a:ext uri="{FF2B5EF4-FFF2-40B4-BE49-F238E27FC236}">
                  <a16:creationId xmlns:a16="http://schemas.microsoft.com/office/drawing/2014/main" id="{C6C5B1AB-FEDE-5D40-98CC-AE9263282E37}"/>
                </a:ext>
              </a:extLst>
            </p:cNvPr>
            <p:cNvSpPr/>
            <p:nvPr/>
          </p:nvSpPr>
          <p:spPr>
            <a:xfrm>
              <a:off x="1160687" y="3469446"/>
              <a:ext cx="12459" cy="107977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007D1961-004B-4C43-8640-987BB91D5919}"/>
              </a:ext>
            </a:extLst>
          </p:cNvPr>
          <p:cNvSpPr/>
          <p:nvPr/>
        </p:nvSpPr>
        <p:spPr>
          <a:xfrm>
            <a:off x="4604975" y="2759028"/>
            <a:ext cx="3161160" cy="2339102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defTabSz="457200">
              <a:spcAft>
                <a:spcPts val="1200"/>
              </a:spcAft>
            </a:pPr>
            <a:r>
              <a:rPr lang="ru-RU" sz="2800" dirty="0">
                <a:solidFill>
                  <a:schemeClr val="tx2">
                    <a:lumMod val="50000"/>
                  </a:schemeClr>
                </a:solidFill>
                <a:latin typeface="+mj-lt"/>
                <a:cs typeface="Gotham Pro Medium" panose="02000503040000020004" pitchFamily="2" charset="0"/>
              </a:rPr>
              <a:t>Название</a:t>
            </a:r>
          </a:p>
          <a:p>
            <a:pPr lvl="0" defTabSz="457200">
              <a:spcAft>
                <a:spcPts val="1200"/>
              </a:spcAft>
            </a:pPr>
            <a:r>
              <a:rPr lang="ru-RU" sz="1400" dirty="0">
                <a:solidFill>
                  <a:schemeClr val="tx2">
                    <a:lumMod val="50000"/>
                  </a:schemeClr>
                </a:solidFill>
                <a:cs typeface="Gotham Pro Regular" panose="02000503040000020004" pitchFamily="2" charset="0"/>
              </a:rPr>
              <a:t>Давно выяснено, что при оценке дизайна и композиции читаемый текст мешает сосредоточиться.</a:t>
            </a:r>
          </a:p>
          <a:p>
            <a:pPr lvl="0" defTabSz="457200">
              <a:spcAft>
                <a:spcPts val="1200"/>
              </a:spcAft>
            </a:pPr>
            <a:r>
              <a:rPr lang="ru-RU" sz="1400" dirty="0">
                <a:solidFill>
                  <a:schemeClr val="tx2">
                    <a:lumMod val="50000"/>
                  </a:schemeClr>
                </a:solidFill>
                <a:cs typeface="Gotham Pro Regular" panose="02000503040000020004" pitchFamily="2" charset="0"/>
              </a:rPr>
              <a:t>Но он помогает выделить визуальные элементы в документе или презентации, например текст или шрифт. </a:t>
            </a: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10CC0991-184E-3A4A-81DA-18B364A4E798}"/>
              </a:ext>
            </a:extLst>
          </p:cNvPr>
          <p:cNvGrpSpPr/>
          <p:nvPr/>
        </p:nvGrpSpPr>
        <p:grpSpPr>
          <a:xfrm>
            <a:off x="4586179" y="1836290"/>
            <a:ext cx="639135" cy="665045"/>
            <a:chOff x="1218584" y="3152859"/>
            <a:chExt cx="456354" cy="474855"/>
          </a:xfrm>
        </p:grpSpPr>
        <p:sp>
          <p:nvSpPr>
            <p:cNvPr id="22" name="Полилиния 21">
              <a:extLst>
                <a:ext uri="{FF2B5EF4-FFF2-40B4-BE49-F238E27FC236}">
                  <a16:creationId xmlns:a16="http://schemas.microsoft.com/office/drawing/2014/main" id="{A7E2EF23-6D99-6D47-9684-F8A2F3319928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2">
              <a:extLst>
                <a:ext uri="{FF2B5EF4-FFF2-40B4-BE49-F238E27FC236}">
                  <a16:creationId xmlns:a16="http://schemas.microsoft.com/office/drawing/2014/main" id="{8EF9B0D7-6B90-6140-8BA1-7D12A92EB673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tx2">
                <a:lumMod val="75000"/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4BC19077-D005-E44D-A1FB-4C11E72682F8}"/>
              </a:ext>
            </a:extLst>
          </p:cNvPr>
          <p:cNvSpPr/>
          <p:nvPr/>
        </p:nvSpPr>
        <p:spPr>
          <a:xfrm>
            <a:off x="8368144" y="2759028"/>
            <a:ext cx="3161160" cy="2339102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defTabSz="457200">
              <a:spcAft>
                <a:spcPts val="1200"/>
              </a:spcAft>
            </a:pPr>
            <a:r>
              <a:rPr lang="ru-RU" sz="2800" dirty="0">
                <a:solidFill>
                  <a:schemeClr val="tx2">
                    <a:lumMod val="50000"/>
                  </a:schemeClr>
                </a:solidFill>
                <a:latin typeface="+mj-lt"/>
                <a:cs typeface="Gotham Pro Medium" panose="02000503040000020004" pitchFamily="2" charset="0"/>
              </a:rPr>
              <a:t>Название</a:t>
            </a:r>
          </a:p>
          <a:p>
            <a:pPr defTabSz="457200">
              <a:spcAft>
                <a:spcPts val="1200"/>
              </a:spcAft>
            </a:pPr>
            <a:r>
              <a:rPr lang="ru-RU" sz="1400" dirty="0">
                <a:solidFill>
                  <a:schemeClr val="tx2">
                    <a:lumMod val="50000"/>
                  </a:schemeClr>
                </a:solidFill>
              </a:rPr>
              <a:t>Давно выяснено, что при оценке дизайна и композиции читаемый текст мешает сосредоточиться.</a:t>
            </a:r>
          </a:p>
          <a:p>
            <a:pPr defTabSz="457200">
              <a:spcAft>
                <a:spcPts val="1200"/>
              </a:spcAft>
            </a:pPr>
            <a:r>
              <a:rPr lang="ru-RU" sz="1400" dirty="0">
                <a:solidFill>
                  <a:schemeClr val="tx2">
                    <a:lumMod val="50000"/>
                  </a:schemeClr>
                </a:solidFill>
              </a:rPr>
              <a:t>Но он помогает выделить визуальные элементы в документе или презентации, например текст или шрифт. </a:t>
            </a:r>
          </a:p>
        </p:txBody>
      </p:sp>
      <p:grpSp>
        <p:nvGrpSpPr>
          <p:cNvPr id="28" name="Группа 27">
            <a:extLst>
              <a:ext uri="{FF2B5EF4-FFF2-40B4-BE49-F238E27FC236}">
                <a16:creationId xmlns:a16="http://schemas.microsoft.com/office/drawing/2014/main" id="{C93B065E-AEEB-444F-8502-232CDBEA6562}"/>
              </a:ext>
            </a:extLst>
          </p:cNvPr>
          <p:cNvGrpSpPr/>
          <p:nvPr/>
        </p:nvGrpSpPr>
        <p:grpSpPr>
          <a:xfrm>
            <a:off x="8349348" y="1836290"/>
            <a:ext cx="639135" cy="665045"/>
            <a:chOff x="1218584" y="3152859"/>
            <a:chExt cx="456354" cy="474855"/>
          </a:xfrm>
        </p:grpSpPr>
        <p:sp>
          <p:nvSpPr>
            <p:cNvPr id="29" name="Полилиния 28">
              <a:extLst>
                <a:ext uri="{FF2B5EF4-FFF2-40B4-BE49-F238E27FC236}">
                  <a16:creationId xmlns:a16="http://schemas.microsoft.com/office/drawing/2014/main" id="{B67F1F0A-5445-1848-8483-820BF6B42B2F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9">
              <a:extLst>
                <a:ext uri="{FF2B5EF4-FFF2-40B4-BE49-F238E27FC236}">
                  <a16:creationId xmlns:a16="http://schemas.microsoft.com/office/drawing/2014/main" id="{5AE34308-CF08-5F43-8BBC-A95FDF5C264A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tx2">
                <a:lumMod val="75000"/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6" name="Номер слайда 3">
            <a:extLst>
              <a:ext uri="{FF2B5EF4-FFF2-40B4-BE49-F238E27FC236}">
                <a16:creationId xmlns:a16="http://schemas.microsoft.com/office/drawing/2014/main" id="{A41D5AF2-4BA5-4470-BBC6-B996FEC3C0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28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9462923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E5E59BDA-885C-EE41-BA2B-9B4E0711ED58}"/>
              </a:ext>
            </a:extLst>
          </p:cNvPr>
          <p:cNvSpPr/>
          <p:nvPr/>
        </p:nvSpPr>
        <p:spPr>
          <a:xfrm>
            <a:off x="550863" y="1387022"/>
            <a:ext cx="5341937" cy="4994728"/>
          </a:xfrm>
          <a:prstGeom prst="rect">
            <a:avLst/>
          </a:prstGeom>
          <a:solidFill>
            <a:schemeClr val="accent6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24D3D6D9-4C7B-DA45-B148-4339E9B605A1}"/>
              </a:ext>
            </a:extLst>
          </p:cNvPr>
          <p:cNvSpPr/>
          <p:nvPr/>
        </p:nvSpPr>
        <p:spPr>
          <a:xfrm>
            <a:off x="6181931" y="1387022"/>
            <a:ext cx="5459206" cy="2344955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61E133BA-C364-AD4D-BDF4-C6F49F9A6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3 карточки с текстом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5DA8DFB0-0D3C-1E4E-AA24-22A3449132EF}"/>
              </a:ext>
            </a:extLst>
          </p:cNvPr>
          <p:cNvSpPr/>
          <p:nvPr/>
        </p:nvSpPr>
        <p:spPr>
          <a:xfrm>
            <a:off x="823011" y="2759028"/>
            <a:ext cx="4910132" cy="2492990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cs typeface="Gotham Pro Medium" panose="02000503040000020004" pitchFamily="2" charset="0"/>
              </a:rPr>
              <a:t>Название</a:t>
            </a:r>
            <a:endParaRPr kumimoji="0" lang="ru-RU" sz="16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cs typeface="Gotham Pro Medium" panose="02000503040000020004" pitchFamily="2" charset="0"/>
            </a:endParaRPr>
          </a:p>
          <a:p>
            <a:pPr lvl="0" defTabSz="457200">
              <a:spcAft>
                <a:spcPts val="1200"/>
              </a:spcAft>
            </a:pPr>
            <a:r>
              <a:rPr lang="ru-RU" dirty="0">
                <a:solidFill>
                  <a:srgbClr val="FFFFFF"/>
                </a:solidFill>
                <a:cs typeface="Gotham Pro Regular" panose="02000503040000020004" pitchFamily="2" charset="0"/>
              </a:rPr>
              <a:t>Давно выяснено, что при оценке дизайна и композиции читаемый текст мешает сосредоточиться.</a:t>
            </a:r>
          </a:p>
          <a:p>
            <a:pPr lvl="0" defTabSz="457200">
              <a:spcAft>
                <a:spcPts val="1200"/>
              </a:spcAft>
            </a:pPr>
            <a:r>
              <a:rPr lang="ru-RU" dirty="0">
                <a:solidFill>
                  <a:srgbClr val="FFFFFF"/>
                </a:solidFill>
                <a:cs typeface="Gotham Pro Regular" panose="02000503040000020004" pitchFamily="2" charset="0"/>
              </a:rPr>
              <a:t>Но он помогает выделить визуальные элементы в документе или презентации, например текст или шрифт. </a:t>
            </a:r>
          </a:p>
        </p:txBody>
      </p:sp>
      <p:grpSp>
        <p:nvGrpSpPr>
          <p:cNvPr id="20" name="Группа 19">
            <a:extLst>
              <a:ext uri="{FF2B5EF4-FFF2-40B4-BE49-F238E27FC236}">
                <a16:creationId xmlns:a16="http://schemas.microsoft.com/office/drawing/2014/main" id="{B2B31F94-84C4-7546-9099-7F87665FAF32}"/>
              </a:ext>
            </a:extLst>
          </p:cNvPr>
          <p:cNvGrpSpPr/>
          <p:nvPr/>
        </p:nvGrpSpPr>
        <p:grpSpPr>
          <a:xfrm>
            <a:off x="833897" y="1779911"/>
            <a:ext cx="753282" cy="753282"/>
            <a:chOff x="982109" y="3382234"/>
            <a:chExt cx="369613" cy="369613"/>
          </a:xfrm>
        </p:grpSpPr>
        <p:sp>
          <p:nvSpPr>
            <p:cNvPr id="14" name="Полилиния 13">
              <a:extLst>
                <a:ext uri="{FF2B5EF4-FFF2-40B4-BE49-F238E27FC236}">
                  <a16:creationId xmlns:a16="http://schemas.microsoft.com/office/drawing/2014/main" id="{BEF15DA0-8376-4041-82DD-395E01C3F54A}"/>
                </a:ext>
              </a:extLst>
            </p:cNvPr>
            <p:cNvSpPr/>
            <p:nvPr/>
          </p:nvSpPr>
          <p:spPr>
            <a:xfrm>
              <a:off x="982109" y="3382234"/>
              <a:ext cx="369613" cy="36961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4">
              <a:extLst>
                <a:ext uri="{FF2B5EF4-FFF2-40B4-BE49-F238E27FC236}">
                  <a16:creationId xmlns:a16="http://schemas.microsoft.com/office/drawing/2014/main" id="{F0A2E5A5-E472-E643-ABB4-A3CD3F76BAA7}"/>
                </a:ext>
              </a:extLst>
            </p:cNvPr>
            <p:cNvSpPr/>
            <p:nvPr/>
          </p:nvSpPr>
          <p:spPr>
            <a:xfrm>
              <a:off x="1160687" y="34071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5">
              <a:extLst>
                <a:ext uri="{FF2B5EF4-FFF2-40B4-BE49-F238E27FC236}">
                  <a16:creationId xmlns:a16="http://schemas.microsoft.com/office/drawing/2014/main" id="{9E94FA8B-41AC-5546-B038-D63437236D17}"/>
                </a:ext>
              </a:extLst>
            </p:cNvPr>
            <p:cNvSpPr/>
            <p:nvPr/>
          </p:nvSpPr>
          <p:spPr>
            <a:xfrm>
              <a:off x="1160687" y="36895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6">
              <a:extLst>
                <a:ext uri="{FF2B5EF4-FFF2-40B4-BE49-F238E27FC236}">
                  <a16:creationId xmlns:a16="http://schemas.microsoft.com/office/drawing/2014/main" id="{08279A85-5F46-6645-9EA0-C177CC642AE1}"/>
                </a:ext>
              </a:extLst>
            </p:cNvPr>
            <p:cNvSpPr/>
            <p:nvPr/>
          </p:nvSpPr>
          <p:spPr>
            <a:xfrm>
              <a:off x="12894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7">
              <a:extLst>
                <a:ext uri="{FF2B5EF4-FFF2-40B4-BE49-F238E27FC236}">
                  <a16:creationId xmlns:a16="http://schemas.microsoft.com/office/drawing/2014/main" id="{D11C8AF3-14E7-AE43-B5AE-81B03BF638EE}"/>
                </a:ext>
              </a:extLst>
            </p:cNvPr>
            <p:cNvSpPr/>
            <p:nvPr/>
          </p:nvSpPr>
          <p:spPr>
            <a:xfrm>
              <a:off x="10070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8">
              <a:extLst>
                <a:ext uri="{FF2B5EF4-FFF2-40B4-BE49-F238E27FC236}">
                  <a16:creationId xmlns:a16="http://schemas.microsoft.com/office/drawing/2014/main" id="{C6C5B1AB-FEDE-5D40-98CC-AE9263282E37}"/>
                </a:ext>
              </a:extLst>
            </p:cNvPr>
            <p:cNvSpPr/>
            <p:nvPr/>
          </p:nvSpPr>
          <p:spPr>
            <a:xfrm>
              <a:off x="1160687" y="3469446"/>
              <a:ext cx="12459" cy="107977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007D1961-004B-4C43-8640-987BB91D5919}"/>
              </a:ext>
            </a:extLst>
          </p:cNvPr>
          <p:cNvSpPr/>
          <p:nvPr/>
        </p:nvSpPr>
        <p:spPr>
          <a:xfrm>
            <a:off x="7338320" y="1497524"/>
            <a:ext cx="3161160" cy="954107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defTabSz="457200">
              <a:spcAft>
                <a:spcPts val="1200"/>
              </a:spcAft>
            </a:pPr>
            <a:r>
              <a:rPr lang="ru-RU" sz="2800" dirty="0">
                <a:solidFill>
                  <a:schemeClr val="tx2">
                    <a:lumMod val="50000"/>
                  </a:schemeClr>
                </a:solidFill>
                <a:latin typeface="+mj-lt"/>
                <a:cs typeface="Gotham Pro Medium" panose="02000503040000020004" pitchFamily="2" charset="0"/>
              </a:rPr>
              <a:t>Название </a:t>
            </a:r>
            <a:br>
              <a:rPr lang="ru-RU" sz="2800" dirty="0">
                <a:solidFill>
                  <a:schemeClr val="tx2">
                    <a:lumMod val="50000"/>
                  </a:schemeClr>
                </a:solidFill>
                <a:latin typeface="+mj-lt"/>
                <a:cs typeface="Gotham Pro Medium" panose="02000503040000020004" pitchFamily="2" charset="0"/>
              </a:rPr>
            </a:br>
            <a:r>
              <a:rPr lang="ru-RU" sz="2800" dirty="0">
                <a:solidFill>
                  <a:schemeClr val="tx2">
                    <a:lumMod val="50000"/>
                  </a:schemeClr>
                </a:solidFill>
                <a:latin typeface="+mj-lt"/>
                <a:cs typeface="Gotham Pro Medium" panose="02000503040000020004" pitchFamily="2" charset="0"/>
              </a:rPr>
              <a:t>в две строки</a:t>
            </a: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10CC0991-184E-3A4A-81DA-18B364A4E798}"/>
              </a:ext>
            </a:extLst>
          </p:cNvPr>
          <p:cNvGrpSpPr/>
          <p:nvPr/>
        </p:nvGrpSpPr>
        <p:grpSpPr>
          <a:xfrm>
            <a:off x="6440558" y="1642055"/>
            <a:ext cx="639135" cy="665045"/>
            <a:chOff x="1218584" y="3152859"/>
            <a:chExt cx="456354" cy="474855"/>
          </a:xfrm>
        </p:grpSpPr>
        <p:sp>
          <p:nvSpPr>
            <p:cNvPr id="22" name="Полилиния 21">
              <a:extLst>
                <a:ext uri="{FF2B5EF4-FFF2-40B4-BE49-F238E27FC236}">
                  <a16:creationId xmlns:a16="http://schemas.microsoft.com/office/drawing/2014/main" id="{A7E2EF23-6D99-6D47-9684-F8A2F3319928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2">
              <a:extLst>
                <a:ext uri="{FF2B5EF4-FFF2-40B4-BE49-F238E27FC236}">
                  <a16:creationId xmlns:a16="http://schemas.microsoft.com/office/drawing/2014/main" id="{8EF9B0D7-6B90-6140-8BA1-7D12A92EB673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tx2">
                <a:lumMod val="75000"/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1" name="Прямоугольник 30">
            <a:extLst>
              <a:ext uri="{FF2B5EF4-FFF2-40B4-BE49-F238E27FC236}">
                <a16:creationId xmlns:a16="http://schemas.microsoft.com/office/drawing/2014/main" id="{7790A71F-92CC-442E-9A55-14487BDF2785}"/>
              </a:ext>
            </a:extLst>
          </p:cNvPr>
          <p:cNvSpPr/>
          <p:nvPr/>
        </p:nvSpPr>
        <p:spPr>
          <a:xfrm>
            <a:off x="6440558" y="2565825"/>
            <a:ext cx="4928431" cy="738664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lvl="0" defTabSz="457200">
              <a:spcAft>
                <a:spcPts val="1200"/>
              </a:spcAft>
            </a:pPr>
            <a:r>
              <a:rPr lang="ru-RU" sz="1400" dirty="0">
                <a:solidFill>
                  <a:schemeClr val="tx2">
                    <a:lumMod val="50000"/>
                  </a:scheme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  <a:t>Давно выяснено, что при оценке дизайна</a:t>
            </a:r>
            <a:br>
              <a:rPr lang="ru-RU" sz="1400" dirty="0">
                <a:solidFill>
                  <a:schemeClr val="tx2">
                    <a:lumMod val="50000"/>
                  </a:scheme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</a:br>
            <a:r>
              <a:rPr lang="ru-RU" sz="1400" dirty="0">
                <a:solidFill>
                  <a:schemeClr val="tx2">
                    <a:lumMod val="50000"/>
                  </a:scheme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  <a:t>и композиции читаемый текст мешает сосредоточиться.</a:t>
            </a: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2752F078-BA5B-4FD5-92E4-E224B4AF30A7}"/>
              </a:ext>
            </a:extLst>
          </p:cNvPr>
          <p:cNvSpPr/>
          <p:nvPr/>
        </p:nvSpPr>
        <p:spPr>
          <a:xfrm>
            <a:off x="6181931" y="4036795"/>
            <a:ext cx="5459206" cy="2344955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Прямоугольник 32">
            <a:extLst>
              <a:ext uri="{FF2B5EF4-FFF2-40B4-BE49-F238E27FC236}">
                <a16:creationId xmlns:a16="http://schemas.microsoft.com/office/drawing/2014/main" id="{12405BB2-35BA-4F03-A6C5-76F428EBB985}"/>
              </a:ext>
            </a:extLst>
          </p:cNvPr>
          <p:cNvSpPr/>
          <p:nvPr/>
        </p:nvSpPr>
        <p:spPr>
          <a:xfrm>
            <a:off x="7338320" y="4147297"/>
            <a:ext cx="3161160" cy="954107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defTabSz="457200">
              <a:spcAft>
                <a:spcPts val="1200"/>
              </a:spcAft>
            </a:pPr>
            <a:r>
              <a:rPr lang="ru-RU" sz="2800" dirty="0">
                <a:solidFill>
                  <a:schemeClr val="tx2">
                    <a:lumMod val="50000"/>
                  </a:schemeClr>
                </a:solidFill>
                <a:latin typeface="+mj-lt"/>
                <a:cs typeface="Gotham Pro Medium" panose="02000503040000020004" pitchFamily="2" charset="0"/>
              </a:rPr>
              <a:t>Название </a:t>
            </a:r>
            <a:br>
              <a:rPr lang="ru-RU" sz="2800" dirty="0">
                <a:solidFill>
                  <a:schemeClr val="tx2">
                    <a:lumMod val="50000"/>
                  </a:schemeClr>
                </a:solidFill>
                <a:latin typeface="+mj-lt"/>
                <a:cs typeface="Gotham Pro Medium" panose="02000503040000020004" pitchFamily="2" charset="0"/>
              </a:rPr>
            </a:br>
            <a:r>
              <a:rPr lang="ru-RU" sz="2800" dirty="0">
                <a:solidFill>
                  <a:schemeClr val="tx2">
                    <a:lumMod val="50000"/>
                  </a:schemeClr>
                </a:solidFill>
                <a:latin typeface="+mj-lt"/>
                <a:cs typeface="Gotham Pro Medium" panose="02000503040000020004" pitchFamily="2" charset="0"/>
              </a:rPr>
              <a:t>в две строки</a:t>
            </a:r>
          </a:p>
        </p:txBody>
      </p:sp>
      <p:grpSp>
        <p:nvGrpSpPr>
          <p:cNvPr id="34" name="Группа 33">
            <a:extLst>
              <a:ext uri="{FF2B5EF4-FFF2-40B4-BE49-F238E27FC236}">
                <a16:creationId xmlns:a16="http://schemas.microsoft.com/office/drawing/2014/main" id="{1DD8D00E-F05A-4761-9861-2FCEBBF1527B}"/>
              </a:ext>
            </a:extLst>
          </p:cNvPr>
          <p:cNvGrpSpPr/>
          <p:nvPr/>
        </p:nvGrpSpPr>
        <p:grpSpPr>
          <a:xfrm>
            <a:off x="6440558" y="4291828"/>
            <a:ext cx="639135" cy="665045"/>
            <a:chOff x="1218584" y="3152859"/>
            <a:chExt cx="456354" cy="474855"/>
          </a:xfrm>
        </p:grpSpPr>
        <p:sp>
          <p:nvSpPr>
            <p:cNvPr id="35" name="Полилиния 21">
              <a:extLst>
                <a:ext uri="{FF2B5EF4-FFF2-40B4-BE49-F238E27FC236}">
                  <a16:creationId xmlns:a16="http://schemas.microsoft.com/office/drawing/2014/main" id="{154EABCD-B77C-4D17-9247-BA70338E6871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22">
              <a:extLst>
                <a:ext uri="{FF2B5EF4-FFF2-40B4-BE49-F238E27FC236}">
                  <a16:creationId xmlns:a16="http://schemas.microsoft.com/office/drawing/2014/main" id="{3EC74658-EE81-4C3E-97AB-E0BCFF6D0D73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tx2">
                <a:lumMod val="75000"/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E9EBF27A-A2AA-4A8D-94C6-AB713B48EE5C}"/>
              </a:ext>
            </a:extLst>
          </p:cNvPr>
          <p:cNvSpPr/>
          <p:nvPr/>
        </p:nvSpPr>
        <p:spPr>
          <a:xfrm>
            <a:off x="6440558" y="5215598"/>
            <a:ext cx="4928431" cy="738664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lvl="0" defTabSz="457200">
              <a:spcAft>
                <a:spcPts val="1200"/>
              </a:spcAft>
            </a:pPr>
            <a:r>
              <a:rPr lang="ru-RU" sz="1400" dirty="0">
                <a:solidFill>
                  <a:schemeClr val="tx2">
                    <a:lumMod val="50000"/>
                  </a:scheme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  <a:t>Давно выяснено, что при оценке дизайна</a:t>
            </a:r>
            <a:br>
              <a:rPr lang="ru-RU" sz="1400" dirty="0">
                <a:solidFill>
                  <a:schemeClr val="tx2">
                    <a:lumMod val="50000"/>
                  </a:scheme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</a:br>
            <a:r>
              <a:rPr lang="ru-RU" sz="1400" dirty="0">
                <a:solidFill>
                  <a:schemeClr val="tx2">
                    <a:lumMod val="50000"/>
                  </a:scheme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  <a:t>и композиции читаемый текст мешает сосредоточиться.</a:t>
            </a:r>
          </a:p>
        </p:txBody>
      </p:sp>
      <p:sp>
        <p:nvSpPr>
          <p:cNvPr id="25" name="Номер слайда 3">
            <a:extLst>
              <a:ext uri="{FF2B5EF4-FFF2-40B4-BE49-F238E27FC236}">
                <a16:creationId xmlns:a16="http://schemas.microsoft.com/office/drawing/2014/main" id="{9FAFF674-BA97-4D60-B61D-289B5517E22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29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36408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B3C3D3B2-2E20-2A42-B526-9CC5BFE452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/>
              <a:t>01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8FE288E6-4E77-4600-B2D4-F51ECABAA4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latin typeface="+mj-lt"/>
              </a:rPr>
              <a:t>Титульные слайды</a:t>
            </a:r>
            <a:endParaRPr lang="en-US" dirty="0">
              <a:latin typeface="+mj-lt"/>
            </a:endParaRP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D127CC7E-CB81-C548-8151-147E17670118}"/>
              </a:ext>
            </a:extLst>
          </p:cNvPr>
          <p:cNvSpPr/>
          <p:nvPr/>
        </p:nvSpPr>
        <p:spPr>
          <a:xfrm>
            <a:off x="0" y="483820"/>
            <a:ext cx="138545" cy="1736758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  <p:grpSp>
        <p:nvGrpSpPr>
          <p:cNvPr id="24" name="Группа 23">
            <a:extLst>
              <a:ext uri="{FF2B5EF4-FFF2-40B4-BE49-F238E27FC236}">
                <a16:creationId xmlns:a16="http://schemas.microsoft.com/office/drawing/2014/main" id="{753D0746-183D-4C45-B931-6FDE9507AE86}"/>
              </a:ext>
            </a:extLst>
          </p:cNvPr>
          <p:cNvGrpSpPr/>
          <p:nvPr/>
        </p:nvGrpSpPr>
        <p:grpSpPr>
          <a:xfrm>
            <a:off x="518551" y="6138945"/>
            <a:ext cx="1916730" cy="272124"/>
            <a:chOff x="586285" y="5390440"/>
            <a:chExt cx="1916730" cy="272124"/>
          </a:xfrm>
        </p:grpSpPr>
        <p:sp>
          <p:nvSpPr>
            <p:cNvPr id="25" name="Полилиния 24">
              <a:extLst>
                <a:ext uri="{FF2B5EF4-FFF2-40B4-BE49-F238E27FC236}">
                  <a16:creationId xmlns:a16="http://schemas.microsoft.com/office/drawing/2014/main" id="{672D40B7-A489-8E49-A7A1-1EF2939DF15C}"/>
                </a:ext>
              </a:extLst>
            </p:cNvPr>
            <p:cNvSpPr/>
            <p:nvPr/>
          </p:nvSpPr>
          <p:spPr>
            <a:xfrm>
              <a:off x="925726" y="5399219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5">
              <a:extLst>
                <a:ext uri="{FF2B5EF4-FFF2-40B4-BE49-F238E27FC236}">
                  <a16:creationId xmlns:a16="http://schemas.microsoft.com/office/drawing/2014/main" id="{DA5351E1-A9F5-E247-BD4D-5005C24FD1B6}"/>
                </a:ext>
              </a:extLst>
            </p:cNvPr>
            <p:cNvSpPr/>
            <p:nvPr/>
          </p:nvSpPr>
          <p:spPr>
            <a:xfrm>
              <a:off x="586285" y="5390440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6">
              <a:extLst>
                <a:ext uri="{FF2B5EF4-FFF2-40B4-BE49-F238E27FC236}">
                  <a16:creationId xmlns:a16="http://schemas.microsoft.com/office/drawing/2014/main" id="{B58BFA62-DAF4-394F-AB5B-AD5A1C0025A9}"/>
                </a:ext>
              </a:extLst>
            </p:cNvPr>
            <p:cNvSpPr/>
            <p:nvPr userDrawn="1"/>
          </p:nvSpPr>
          <p:spPr>
            <a:xfrm>
              <a:off x="1247607" y="5390440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7">
              <a:extLst>
                <a:ext uri="{FF2B5EF4-FFF2-40B4-BE49-F238E27FC236}">
                  <a16:creationId xmlns:a16="http://schemas.microsoft.com/office/drawing/2014/main" id="{C5F3C02B-C232-EF43-8A9B-9B8F19D8D88D}"/>
                </a:ext>
              </a:extLst>
            </p:cNvPr>
            <p:cNvSpPr/>
            <p:nvPr userDrawn="1"/>
          </p:nvSpPr>
          <p:spPr>
            <a:xfrm>
              <a:off x="1587048" y="5390440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8">
              <a:extLst>
                <a:ext uri="{FF2B5EF4-FFF2-40B4-BE49-F238E27FC236}">
                  <a16:creationId xmlns:a16="http://schemas.microsoft.com/office/drawing/2014/main" id="{0A2AB31C-3C30-4643-97E5-B35CF8FA5BDE}"/>
                </a:ext>
              </a:extLst>
            </p:cNvPr>
            <p:cNvSpPr/>
            <p:nvPr userDrawn="1"/>
          </p:nvSpPr>
          <p:spPr>
            <a:xfrm>
              <a:off x="1926489" y="5399219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1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9">
              <a:extLst>
                <a:ext uri="{FF2B5EF4-FFF2-40B4-BE49-F238E27FC236}">
                  <a16:creationId xmlns:a16="http://schemas.microsoft.com/office/drawing/2014/main" id="{2E0DF9AC-0976-1242-A830-A42F77C7D952}"/>
                </a:ext>
              </a:extLst>
            </p:cNvPr>
            <p:cNvSpPr/>
            <p:nvPr userDrawn="1"/>
          </p:nvSpPr>
          <p:spPr>
            <a:xfrm>
              <a:off x="2248370" y="5399219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3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46134032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61E133BA-C364-AD4D-BDF4-C6F49F9A6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3 горизонтальные карточки с текстом</a:t>
            </a:r>
          </a:p>
        </p:txBody>
      </p:sp>
      <p:sp>
        <p:nvSpPr>
          <p:cNvPr id="26" name="Прямоугольник 25">
            <a:extLst>
              <a:ext uri="{FF2B5EF4-FFF2-40B4-BE49-F238E27FC236}">
                <a16:creationId xmlns:a16="http://schemas.microsoft.com/office/drawing/2014/main" id="{FDA934DA-A233-4D3B-8F8E-624E20166C0D}"/>
              </a:ext>
            </a:extLst>
          </p:cNvPr>
          <p:cNvSpPr/>
          <p:nvPr/>
        </p:nvSpPr>
        <p:spPr>
          <a:xfrm>
            <a:off x="550863" y="2962807"/>
            <a:ext cx="11090275" cy="165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78C44E98-3A0D-43AF-BB13-F084A0901A88}"/>
              </a:ext>
            </a:extLst>
          </p:cNvPr>
          <p:cNvSpPr/>
          <p:nvPr/>
        </p:nvSpPr>
        <p:spPr>
          <a:xfrm>
            <a:off x="550863" y="2962807"/>
            <a:ext cx="2392244" cy="1656000"/>
          </a:xfrm>
          <a:prstGeom prst="rect">
            <a:avLst/>
          </a:prstGeom>
          <a:solidFill>
            <a:schemeClr val="accent6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A3AA64-B614-4FE3-8767-7758D2E84DFE}"/>
              </a:ext>
            </a:extLst>
          </p:cNvPr>
          <p:cNvSpPr txBox="1"/>
          <p:nvPr/>
        </p:nvSpPr>
        <p:spPr>
          <a:xfrm>
            <a:off x="3181986" y="3513809"/>
            <a:ext cx="817181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defTabSz="457200">
              <a:spcAft>
                <a:spcPts val="1200"/>
              </a:spcAft>
              <a:buClr>
                <a:schemeClr val="accent2"/>
              </a:buClr>
              <a:defRPr/>
            </a:pP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</a:t>
            </a:r>
            <a:b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и композиции читаемый текст мешает сосредоточиться.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BD5B51B-9C68-4BE5-9643-B3F3BA5358D8}"/>
              </a:ext>
            </a:extLst>
          </p:cNvPr>
          <p:cNvSpPr txBox="1"/>
          <p:nvPr/>
        </p:nvSpPr>
        <p:spPr>
          <a:xfrm>
            <a:off x="768911" y="3827219"/>
            <a:ext cx="1546898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b="1" dirty="0">
                <a:solidFill>
                  <a:schemeClr val="bg1"/>
                </a:solidFill>
              </a:rPr>
              <a:t>Название</a:t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в две строки</a:t>
            </a:r>
          </a:p>
        </p:txBody>
      </p:sp>
      <p:sp>
        <p:nvSpPr>
          <p:cNvPr id="31" name="Прямоугольник 30">
            <a:extLst>
              <a:ext uri="{FF2B5EF4-FFF2-40B4-BE49-F238E27FC236}">
                <a16:creationId xmlns:a16="http://schemas.microsoft.com/office/drawing/2014/main" id="{1E1C96C0-8FE6-4BB8-9249-EFC78B0A8D13}"/>
              </a:ext>
            </a:extLst>
          </p:cNvPr>
          <p:cNvSpPr/>
          <p:nvPr/>
        </p:nvSpPr>
        <p:spPr>
          <a:xfrm>
            <a:off x="550863" y="4728639"/>
            <a:ext cx="11090275" cy="165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D8FE31D2-8503-4D49-9998-A033D134D167}"/>
              </a:ext>
            </a:extLst>
          </p:cNvPr>
          <p:cNvSpPr/>
          <p:nvPr/>
        </p:nvSpPr>
        <p:spPr>
          <a:xfrm>
            <a:off x="550863" y="4735275"/>
            <a:ext cx="2392244" cy="1656000"/>
          </a:xfrm>
          <a:prstGeom prst="rect">
            <a:avLst/>
          </a:prstGeom>
          <a:solidFill>
            <a:schemeClr val="accent6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AA765BC-3017-4FFD-9826-6C3425ECDF8A}"/>
              </a:ext>
            </a:extLst>
          </p:cNvPr>
          <p:cNvSpPr txBox="1"/>
          <p:nvPr/>
        </p:nvSpPr>
        <p:spPr>
          <a:xfrm>
            <a:off x="3181986" y="5279640"/>
            <a:ext cx="817181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defTabSz="457200">
              <a:spcAft>
                <a:spcPts val="1200"/>
              </a:spcAft>
              <a:defRPr/>
            </a:pP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</a:t>
            </a:r>
            <a:b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и композиции читаемый текст мешает сосредоточиться.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7A73D51-A5AF-4058-BC49-B8334E1D8F48}"/>
              </a:ext>
            </a:extLst>
          </p:cNvPr>
          <p:cNvSpPr txBox="1"/>
          <p:nvPr/>
        </p:nvSpPr>
        <p:spPr>
          <a:xfrm>
            <a:off x="768911" y="5599687"/>
            <a:ext cx="1546898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b="1" dirty="0">
                <a:solidFill>
                  <a:schemeClr val="bg1"/>
                </a:solidFill>
              </a:rPr>
              <a:t>Название</a:t>
            </a:r>
            <a:br>
              <a:rPr lang="ru-RU" b="1" dirty="0">
                <a:solidFill>
                  <a:schemeClr val="bg1"/>
                </a:solidFill>
              </a:rPr>
            </a:br>
            <a:r>
              <a:rPr lang="ru-RU" b="1" dirty="0">
                <a:solidFill>
                  <a:schemeClr val="bg1"/>
                </a:solidFill>
              </a:rPr>
              <a:t>в две строки</a:t>
            </a: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BBD5B568-02EE-4ADC-8236-02698EE8D898}"/>
              </a:ext>
            </a:extLst>
          </p:cNvPr>
          <p:cNvSpPr/>
          <p:nvPr/>
        </p:nvSpPr>
        <p:spPr>
          <a:xfrm>
            <a:off x="550863" y="1196975"/>
            <a:ext cx="11090275" cy="165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Прямоугольник 32">
            <a:extLst>
              <a:ext uri="{FF2B5EF4-FFF2-40B4-BE49-F238E27FC236}">
                <a16:creationId xmlns:a16="http://schemas.microsoft.com/office/drawing/2014/main" id="{C641AFD5-1966-4C1C-B407-3D3CAE7B8064}"/>
              </a:ext>
            </a:extLst>
          </p:cNvPr>
          <p:cNvSpPr/>
          <p:nvPr/>
        </p:nvSpPr>
        <p:spPr>
          <a:xfrm>
            <a:off x="550863" y="1196975"/>
            <a:ext cx="2392244" cy="1656000"/>
          </a:xfrm>
          <a:prstGeom prst="rect">
            <a:avLst/>
          </a:prstGeom>
          <a:solidFill>
            <a:schemeClr val="accent6"/>
          </a:solidFill>
          <a:ln w="31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E2FF584-7B9D-4BD4-A78F-A83554EB6A3E}"/>
              </a:ext>
            </a:extLst>
          </p:cNvPr>
          <p:cNvSpPr txBox="1"/>
          <p:nvPr/>
        </p:nvSpPr>
        <p:spPr>
          <a:xfrm>
            <a:off x="768911" y="2061387"/>
            <a:ext cx="1546898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b="1" dirty="0">
                <a:solidFill>
                  <a:schemeClr val="bg1"/>
                </a:solidFill>
                <a:latin typeface="+mj-lt"/>
              </a:rPr>
              <a:t>Название</a:t>
            </a:r>
            <a:br>
              <a:rPr lang="ru-RU" b="1" dirty="0">
                <a:solidFill>
                  <a:schemeClr val="bg1"/>
                </a:solidFill>
                <a:latin typeface="+mj-lt"/>
              </a:rPr>
            </a:br>
            <a:r>
              <a:rPr lang="ru-RU" b="1" dirty="0">
                <a:solidFill>
                  <a:schemeClr val="bg1"/>
                </a:solidFill>
                <a:latin typeface="+mj-lt"/>
              </a:rPr>
              <a:t>в две строки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1BC0458-8DD5-41C4-8BCA-599F34C74013}"/>
              </a:ext>
            </a:extLst>
          </p:cNvPr>
          <p:cNvSpPr txBox="1"/>
          <p:nvPr/>
        </p:nvSpPr>
        <p:spPr>
          <a:xfrm>
            <a:off x="3181986" y="1747976"/>
            <a:ext cx="817181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defTabSz="457200">
              <a:spcAft>
                <a:spcPts val="1200"/>
              </a:spcAft>
              <a:defRPr/>
            </a:pP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Давно выяснено, что при оценке дизайна</a:t>
            </a:r>
            <a:b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</a:br>
            <a:r>
              <a:rPr lang="ru-RU" dirty="0">
                <a:solidFill>
                  <a:srgbClr val="000000">
                    <a:lumMod val="75000"/>
                    <a:lumOff val="25000"/>
                  </a:srgbClr>
                </a:solidFill>
                <a:cs typeface="Gotham Pro Light" panose="02000503030000020004" pitchFamily="2" charset="0"/>
              </a:rPr>
              <a:t>и композиции читаемый текст мешает сосредоточиться.</a:t>
            </a:r>
          </a:p>
        </p:txBody>
      </p:sp>
      <p:grpSp>
        <p:nvGrpSpPr>
          <p:cNvPr id="45" name="Группа 44">
            <a:extLst>
              <a:ext uri="{FF2B5EF4-FFF2-40B4-BE49-F238E27FC236}">
                <a16:creationId xmlns:a16="http://schemas.microsoft.com/office/drawing/2014/main" id="{5E8BE85A-5DC1-4637-BFDD-B9B409F52127}"/>
              </a:ext>
            </a:extLst>
          </p:cNvPr>
          <p:cNvGrpSpPr/>
          <p:nvPr/>
        </p:nvGrpSpPr>
        <p:grpSpPr>
          <a:xfrm>
            <a:off x="768911" y="1536858"/>
            <a:ext cx="349796" cy="349796"/>
            <a:chOff x="1400655" y="2362200"/>
            <a:chExt cx="709683" cy="709683"/>
          </a:xfrm>
          <a:solidFill>
            <a:schemeClr val="bg1"/>
          </a:solidFill>
        </p:grpSpPr>
        <p:sp>
          <p:nvSpPr>
            <p:cNvPr id="46" name="Полилиния 75">
              <a:extLst>
                <a:ext uri="{FF2B5EF4-FFF2-40B4-BE49-F238E27FC236}">
                  <a16:creationId xmlns:a16="http://schemas.microsoft.com/office/drawing/2014/main" id="{F6687BD9-D291-4E88-8B6C-22149EA90406}"/>
                </a:ext>
              </a:extLst>
            </p:cNvPr>
            <p:cNvSpPr/>
            <p:nvPr/>
          </p:nvSpPr>
          <p:spPr>
            <a:xfrm>
              <a:off x="1400655" y="2362200"/>
              <a:ext cx="709683" cy="70968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47" name="Полилиния 76">
              <a:extLst>
                <a:ext uri="{FF2B5EF4-FFF2-40B4-BE49-F238E27FC236}">
                  <a16:creationId xmlns:a16="http://schemas.microsoft.com/office/drawing/2014/main" id="{1139527F-E602-4094-A9E1-567E6ED4244E}"/>
                </a:ext>
              </a:extLst>
            </p:cNvPr>
            <p:cNvSpPr/>
            <p:nvPr/>
          </p:nvSpPr>
          <p:spPr>
            <a:xfrm>
              <a:off x="1743536" y="2410044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77">
              <a:extLst>
                <a:ext uri="{FF2B5EF4-FFF2-40B4-BE49-F238E27FC236}">
                  <a16:creationId xmlns:a16="http://schemas.microsoft.com/office/drawing/2014/main" id="{1A1C339A-42DF-40F2-B802-34023BF87954}"/>
                </a:ext>
              </a:extLst>
            </p:cNvPr>
            <p:cNvSpPr/>
            <p:nvPr/>
          </p:nvSpPr>
          <p:spPr>
            <a:xfrm>
              <a:off x="1743536" y="2952273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78">
              <a:extLst>
                <a:ext uri="{FF2B5EF4-FFF2-40B4-BE49-F238E27FC236}">
                  <a16:creationId xmlns:a16="http://schemas.microsoft.com/office/drawing/2014/main" id="{9EEE5B02-F2FC-4769-851C-8CDC5BC9199A}"/>
                </a:ext>
              </a:extLst>
            </p:cNvPr>
            <p:cNvSpPr/>
            <p:nvPr/>
          </p:nvSpPr>
          <p:spPr>
            <a:xfrm>
              <a:off x="1990728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79">
              <a:extLst>
                <a:ext uri="{FF2B5EF4-FFF2-40B4-BE49-F238E27FC236}">
                  <a16:creationId xmlns:a16="http://schemas.microsoft.com/office/drawing/2014/main" id="{8E4B2826-DE15-4E9E-AF9F-E457D729EEB7}"/>
                </a:ext>
              </a:extLst>
            </p:cNvPr>
            <p:cNvSpPr/>
            <p:nvPr/>
          </p:nvSpPr>
          <p:spPr>
            <a:xfrm>
              <a:off x="1448499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80">
              <a:extLst>
                <a:ext uri="{FF2B5EF4-FFF2-40B4-BE49-F238E27FC236}">
                  <a16:creationId xmlns:a16="http://schemas.microsoft.com/office/drawing/2014/main" id="{5DE1AA27-B7C9-4BFD-ABF7-D0E30AD99AB3}"/>
                </a:ext>
              </a:extLst>
            </p:cNvPr>
            <p:cNvSpPr/>
            <p:nvPr/>
          </p:nvSpPr>
          <p:spPr>
            <a:xfrm>
              <a:off x="1743536" y="2529654"/>
              <a:ext cx="23922" cy="207323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52" name="Группа 51">
            <a:extLst>
              <a:ext uri="{FF2B5EF4-FFF2-40B4-BE49-F238E27FC236}">
                <a16:creationId xmlns:a16="http://schemas.microsoft.com/office/drawing/2014/main" id="{33428890-67CB-4118-A043-1177649182BC}"/>
              </a:ext>
            </a:extLst>
          </p:cNvPr>
          <p:cNvGrpSpPr/>
          <p:nvPr/>
        </p:nvGrpSpPr>
        <p:grpSpPr>
          <a:xfrm>
            <a:off x="768911" y="5098820"/>
            <a:ext cx="402391" cy="411859"/>
            <a:chOff x="8910638" y="2267501"/>
            <a:chExt cx="816391" cy="835600"/>
          </a:xfrm>
          <a:solidFill>
            <a:schemeClr val="bg1"/>
          </a:solidFill>
        </p:grpSpPr>
        <p:sp>
          <p:nvSpPr>
            <p:cNvPr id="53" name="Полилиния 87">
              <a:extLst>
                <a:ext uri="{FF2B5EF4-FFF2-40B4-BE49-F238E27FC236}">
                  <a16:creationId xmlns:a16="http://schemas.microsoft.com/office/drawing/2014/main" id="{CA4CD7F7-A1A4-4C88-9582-518DDC6A5231}"/>
                </a:ext>
              </a:extLst>
            </p:cNvPr>
            <p:cNvSpPr/>
            <p:nvPr/>
          </p:nvSpPr>
          <p:spPr>
            <a:xfrm>
              <a:off x="9064325" y="2267501"/>
              <a:ext cx="509044" cy="835600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88">
              <a:extLst>
                <a:ext uri="{FF2B5EF4-FFF2-40B4-BE49-F238E27FC236}">
                  <a16:creationId xmlns:a16="http://schemas.microsoft.com/office/drawing/2014/main" id="{BE98C070-A626-4D87-A260-491B52C99151}"/>
                </a:ext>
              </a:extLst>
            </p:cNvPr>
            <p:cNvSpPr/>
            <p:nvPr/>
          </p:nvSpPr>
          <p:spPr>
            <a:xfrm>
              <a:off x="9501680" y="2862810"/>
              <a:ext cx="134464" cy="134464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89">
              <a:extLst>
                <a:ext uri="{FF2B5EF4-FFF2-40B4-BE49-F238E27FC236}">
                  <a16:creationId xmlns:a16="http://schemas.microsoft.com/office/drawing/2014/main" id="{E5DB261D-E0A6-45D2-BA83-984C0ADD5035}"/>
                </a:ext>
              </a:extLst>
            </p:cNvPr>
            <p:cNvSpPr/>
            <p:nvPr/>
          </p:nvSpPr>
          <p:spPr>
            <a:xfrm>
              <a:off x="8983032" y="2353766"/>
              <a:ext cx="134464" cy="134464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90">
              <a:extLst>
                <a:ext uri="{FF2B5EF4-FFF2-40B4-BE49-F238E27FC236}">
                  <a16:creationId xmlns:a16="http://schemas.microsoft.com/office/drawing/2014/main" id="{06358B7F-167B-4E3B-B4F8-F85D376CE0B8}"/>
                </a:ext>
              </a:extLst>
            </p:cNvPr>
            <p:cNvSpPr/>
            <p:nvPr/>
          </p:nvSpPr>
          <p:spPr>
            <a:xfrm>
              <a:off x="9496532" y="2348963"/>
              <a:ext cx="134464" cy="134464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91">
              <a:extLst>
                <a:ext uri="{FF2B5EF4-FFF2-40B4-BE49-F238E27FC236}">
                  <a16:creationId xmlns:a16="http://schemas.microsoft.com/office/drawing/2014/main" id="{E64B05E2-33CD-471D-A54B-BFA82FD32748}"/>
                </a:ext>
              </a:extLst>
            </p:cNvPr>
            <p:cNvSpPr/>
            <p:nvPr/>
          </p:nvSpPr>
          <p:spPr>
            <a:xfrm>
              <a:off x="8987116" y="2867611"/>
              <a:ext cx="144069" cy="144069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92">
              <a:extLst>
                <a:ext uri="{FF2B5EF4-FFF2-40B4-BE49-F238E27FC236}">
                  <a16:creationId xmlns:a16="http://schemas.microsoft.com/office/drawing/2014/main" id="{1F0B6BDB-13DD-4FB6-9CBF-BDBE44D15F2C}"/>
                </a:ext>
              </a:extLst>
            </p:cNvPr>
            <p:cNvSpPr/>
            <p:nvPr/>
          </p:nvSpPr>
          <p:spPr>
            <a:xfrm>
              <a:off x="8997079" y="2780811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93">
              <a:extLst>
                <a:ext uri="{FF2B5EF4-FFF2-40B4-BE49-F238E27FC236}">
                  <a16:creationId xmlns:a16="http://schemas.microsoft.com/office/drawing/2014/main" id="{C7C3DB87-5731-492C-B612-9BCE61936B35}"/>
                </a:ext>
              </a:extLst>
            </p:cNvPr>
            <p:cNvSpPr/>
            <p:nvPr/>
          </p:nvSpPr>
          <p:spPr>
            <a:xfrm>
              <a:off x="8910638" y="271357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94">
              <a:extLst>
                <a:ext uri="{FF2B5EF4-FFF2-40B4-BE49-F238E27FC236}">
                  <a16:creationId xmlns:a16="http://schemas.microsoft.com/office/drawing/2014/main" id="{5770C2E2-4CA2-4A98-A8A2-00E981E7FFFB}"/>
                </a:ext>
              </a:extLst>
            </p:cNvPr>
            <p:cNvSpPr/>
            <p:nvPr/>
          </p:nvSpPr>
          <p:spPr>
            <a:xfrm>
              <a:off x="9679006" y="258871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95">
              <a:extLst>
                <a:ext uri="{FF2B5EF4-FFF2-40B4-BE49-F238E27FC236}">
                  <a16:creationId xmlns:a16="http://schemas.microsoft.com/office/drawing/2014/main" id="{3CA201C8-1AA8-4A3C-9E98-F78733E14DBC}"/>
                </a:ext>
              </a:extLst>
            </p:cNvPr>
            <p:cNvSpPr/>
            <p:nvPr/>
          </p:nvSpPr>
          <p:spPr>
            <a:xfrm>
              <a:off x="9121939" y="2348604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62" name="Группа 61">
            <a:extLst>
              <a:ext uri="{FF2B5EF4-FFF2-40B4-BE49-F238E27FC236}">
                <a16:creationId xmlns:a16="http://schemas.microsoft.com/office/drawing/2014/main" id="{0BC1562A-E013-4458-B32F-F44D4CEDC77F}"/>
              </a:ext>
            </a:extLst>
          </p:cNvPr>
          <p:cNvGrpSpPr/>
          <p:nvPr/>
        </p:nvGrpSpPr>
        <p:grpSpPr>
          <a:xfrm>
            <a:off x="768912" y="3300458"/>
            <a:ext cx="330542" cy="343942"/>
            <a:chOff x="5181943" y="2389641"/>
            <a:chExt cx="670619" cy="697806"/>
          </a:xfrm>
          <a:solidFill>
            <a:schemeClr val="bg1"/>
          </a:solidFill>
        </p:grpSpPr>
        <p:sp>
          <p:nvSpPr>
            <p:cNvPr id="63" name="Полилиния 97">
              <a:extLst>
                <a:ext uri="{FF2B5EF4-FFF2-40B4-BE49-F238E27FC236}">
                  <a16:creationId xmlns:a16="http://schemas.microsoft.com/office/drawing/2014/main" id="{52F00776-ADEE-44B7-AE9A-67D848D4F60E}"/>
                </a:ext>
              </a:extLst>
            </p:cNvPr>
            <p:cNvSpPr/>
            <p:nvPr/>
          </p:nvSpPr>
          <p:spPr>
            <a:xfrm>
              <a:off x="5181943" y="2389641"/>
              <a:ext cx="670619" cy="697806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98">
              <a:extLst>
                <a:ext uri="{FF2B5EF4-FFF2-40B4-BE49-F238E27FC236}">
                  <a16:creationId xmlns:a16="http://schemas.microsoft.com/office/drawing/2014/main" id="{DE2D6C73-5E41-4455-84EE-40D7AB573924}"/>
                </a:ext>
              </a:extLst>
            </p:cNvPr>
            <p:cNvSpPr/>
            <p:nvPr/>
          </p:nvSpPr>
          <p:spPr>
            <a:xfrm>
              <a:off x="5302909" y="2841513"/>
              <a:ext cx="126874" cy="126874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2" name="Номер слайда 3">
            <a:extLst>
              <a:ext uri="{FF2B5EF4-FFF2-40B4-BE49-F238E27FC236}">
                <a16:creationId xmlns:a16="http://schemas.microsoft.com/office/drawing/2014/main" id="{DF12BAFF-5DCC-4146-9EE7-D7FA0995352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30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2260723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9">
            <a:extLst>
              <a:ext uri="{FF2B5EF4-FFF2-40B4-BE49-F238E27FC236}">
                <a16:creationId xmlns:a16="http://schemas.microsoft.com/office/drawing/2014/main" id="{CE4A7103-3C13-9E4C-835D-6F921706D4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Карточки с фото 1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2E1D677-0A71-564D-B90F-1A91A425FAA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pPr/>
              <a:t>31</a:t>
            </a:fld>
            <a:endParaRPr lang="ru-RU"/>
          </a:p>
        </p:txBody>
      </p:sp>
      <p:pic>
        <p:nvPicPr>
          <p:cNvPr id="15" name="Рисунок 14">
            <a:extLst>
              <a:ext uri="{FF2B5EF4-FFF2-40B4-BE49-F238E27FC236}">
                <a16:creationId xmlns:a16="http://schemas.microsoft.com/office/drawing/2014/main" id="{ACCF6A73-8BB0-AA45-8F66-BABF0D5F1A27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/>
          <a:srcRect l="44069" t="23702" r="20591"/>
          <a:stretch/>
        </p:blipFill>
        <p:spPr>
          <a:xfrm>
            <a:off x="550863" y="1196975"/>
            <a:ext cx="3604127" cy="5184769"/>
          </a:xfr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B0C6B8E4-2422-0445-BC50-52753F06F08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/>
          <a:srcRect l="40852" t="13208" r="18890"/>
          <a:stretch/>
        </p:blipFill>
        <p:spPr>
          <a:xfrm>
            <a:off x="8032698" y="1196975"/>
            <a:ext cx="3604127" cy="5184769"/>
          </a:xfr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1E9E3241-B09A-8F41-BC06-B6C52599492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4"/>
          <a:srcRect l="44366" r="9252"/>
          <a:stretch/>
        </p:blipFill>
        <p:spPr>
          <a:xfrm>
            <a:off x="4291780" y="1196975"/>
            <a:ext cx="3604127" cy="5184769"/>
          </a:xfrm>
        </p:spPr>
      </p:pic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6DF78907-44E0-084B-8554-3CFD0CA7E150}"/>
              </a:ext>
            </a:extLst>
          </p:cNvPr>
          <p:cNvSpPr/>
          <p:nvPr/>
        </p:nvSpPr>
        <p:spPr>
          <a:xfrm>
            <a:off x="550864" y="1196975"/>
            <a:ext cx="3604126" cy="5184769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77000">
                <a:schemeClr val="accent1"/>
              </a:gs>
            </a:gsLst>
            <a:lin ang="5400000" scaled="0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otham Pro Regular"/>
              <a:ea typeface="+mn-ea"/>
              <a:cs typeface="+mn-cs"/>
            </a:endParaRPr>
          </a:p>
        </p:txBody>
      </p:sp>
      <p:sp>
        <p:nvSpPr>
          <p:cNvPr id="26" name="Прямоугольник 25">
            <a:extLst>
              <a:ext uri="{FF2B5EF4-FFF2-40B4-BE49-F238E27FC236}">
                <a16:creationId xmlns:a16="http://schemas.microsoft.com/office/drawing/2014/main" id="{49906C37-8598-7247-9703-9E8BF3357F6B}"/>
              </a:ext>
            </a:extLst>
          </p:cNvPr>
          <p:cNvSpPr/>
          <p:nvPr/>
        </p:nvSpPr>
        <p:spPr>
          <a:xfrm>
            <a:off x="4291781" y="1196975"/>
            <a:ext cx="3604126" cy="5184769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77000">
                <a:schemeClr val="accent1"/>
              </a:gs>
            </a:gsLst>
            <a:lin ang="5400000" scaled="0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otham Pro Regular"/>
              <a:ea typeface="+mn-ea"/>
              <a:cs typeface="+mn-cs"/>
            </a:endParaRP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0401F20A-B066-584A-955A-CA648927627E}"/>
              </a:ext>
            </a:extLst>
          </p:cNvPr>
          <p:cNvSpPr/>
          <p:nvPr/>
        </p:nvSpPr>
        <p:spPr>
          <a:xfrm>
            <a:off x="8032699" y="1196975"/>
            <a:ext cx="3604126" cy="5184769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77000">
                <a:schemeClr val="accent1"/>
              </a:gs>
            </a:gsLst>
            <a:lin ang="5400000" scaled="0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otham Pro Regular"/>
              <a:ea typeface="+mn-ea"/>
              <a:cs typeface="+mn-cs"/>
            </a:endParaRPr>
          </a:p>
        </p:txBody>
      </p:sp>
      <p:sp>
        <p:nvSpPr>
          <p:cNvPr id="28" name="Прямоугольник 27">
            <a:extLst>
              <a:ext uri="{FF2B5EF4-FFF2-40B4-BE49-F238E27FC236}">
                <a16:creationId xmlns:a16="http://schemas.microsoft.com/office/drawing/2014/main" id="{932BA2F9-1BD8-4145-887A-C67403DB513C}"/>
              </a:ext>
            </a:extLst>
          </p:cNvPr>
          <p:cNvSpPr/>
          <p:nvPr/>
        </p:nvSpPr>
        <p:spPr>
          <a:xfrm>
            <a:off x="8254366" y="4425783"/>
            <a:ext cx="3193527" cy="1484189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lvl="0" defTabSz="422041">
              <a:defRPr/>
            </a:pPr>
            <a:r>
              <a:rPr lang="ru-RU" sz="1292" dirty="0">
                <a:solidFill>
                  <a:srgbClr val="FFFFFF"/>
                </a:solidFill>
                <a:cs typeface="Gotham Pro Regular" panose="02000503040000020004" pitchFamily="2" charset="0"/>
              </a:rPr>
              <a:t>Давно выяснено, что при оценке дизайна и композиции читаемый текст мешает сосредоточиться.</a:t>
            </a:r>
            <a:br>
              <a:rPr lang="ru-RU" sz="1292" dirty="0">
                <a:solidFill>
                  <a:srgbClr val="FFFFFF"/>
                </a:solidFill>
                <a:cs typeface="Gotham Pro Regular" panose="02000503040000020004" pitchFamily="2" charset="0"/>
              </a:rPr>
            </a:br>
            <a:r>
              <a:rPr lang="ru-RU" sz="1292" dirty="0">
                <a:solidFill>
                  <a:srgbClr val="FFFFFF"/>
                </a:solidFill>
                <a:cs typeface="Gotham Pro Regular" panose="02000503040000020004" pitchFamily="2" charset="0"/>
              </a:rPr>
              <a:t>Но он помогает выделить визуальные элементы в документе или презентации, например текст или шрифт. </a:t>
            </a:r>
          </a:p>
        </p:txBody>
      </p:sp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id="{143018C7-E1BA-BE40-9308-B3F41992F93F}"/>
              </a:ext>
            </a:extLst>
          </p:cNvPr>
          <p:cNvSpPr/>
          <p:nvPr/>
        </p:nvSpPr>
        <p:spPr>
          <a:xfrm>
            <a:off x="4513449" y="4425783"/>
            <a:ext cx="3193528" cy="1484189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lvl="0" defTabSz="422041">
              <a:defRPr/>
            </a:pPr>
            <a:r>
              <a:rPr lang="ru-RU" sz="1292" dirty="0">
                <a:solidFill>
                  <a:srgbClr val="FFFFFF"/>
                </a:solidFill>
                <a:cs typeface="Gotham Pro Regular" panose="02000503040000020004" pitchFamily="2" charset="0"/>
              </a:rPr>
              <a:t>Давно выяснено, что при оценке дизайна и композиции читаемый текст мешает сосредоточиться.</a:t>
            </a:r>
            <a:br>
              <a:rPr lang="ru-RU" sz="1292" dirty="0">
                <a:solidFill>
                  <a:srgbClr val="FFFFFF"/>
                </a:solidFill>
                <a:cs typeface="Gotham Pro Regular" panose="02000503040000020004" pitchFamily="2" charset="0"/>
              </a:rPr>
            </a:br>
            <a:r>
              <a:rPr lang="ru-RU" sz="1292" dirty="0">
                <a:solidFill>
                  <a:srgbClr val="FFFFFF"/>
                </a:solidFill>
                <a:cs typeface="Gotham Pro Regular" panose="02000503040000020004" pitchFamily="2" charset="0"/>
              </a:rPr>
              <a:t>Но он помогает выделить визуальные элементы в документе или презентации, например текст или шрифт. </a:t>
            </a:r>
          </a:p>
        </p:txBody>
      </p:sp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4E2BBC6D-1341-0942-B20E-6855F76A4B59}"/>
              </a:ext>
            </a:extLst>
          </p:cNvPr>
          <p:cNvSpPr/>
          <p:nvPr/>
        </p:nvSpPr>
        <p:spPr>
          <a:xfrm>
            <a:off x="772531" y="4425783"/>
            <a:ext cx="3189869" cy="1600438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lvl="0" defTabSz="457200">
              <a:spcAft>
                <a:spcPts val="1200"/>
              </a:spcAft>
            </a:pPr>
            <a:r>
              <a:rPr lang="ru-RU" sz="1400" dirty="0">
                <a:solidFill>
                  <a:srgbClr val="FFFFFF"/>
                </a:solidFill>
                <a:cs typeface="Gotham Pro Regular" panose="02000503040000020004" pitchFamily="2" charset="0"/>
              </a:rPr>
              <a:t>Давно выяснено, что при оценке дизайна и композиции читаемый текст мешает сосредоточиться.</a:t>
            </a:r>
            <a:br>
              <a:rPr lang="ru-RU" sz="1400" dirty="0">
                <a:solidFill>
                  <a:srgbClr val="FFFFFF"/>
                </a:solidFill>
                <a:cs typeface="Gotham Pro Regular" panose="02000503040000020004" pitchFamily="2" charset="0"/>
              </a:rPr>
            </a:br>
            <a:r>
              <a:rPr lang="ru-RU" sz="1400" dirty="0">
                <a:solidFill>
                  <a:srgbClr val="FFFFFF"/>
                </a:solidFill>
                <a:cs typeface="Gotham Pro Regular" panose="02000503040000020004" pitchFamily="2" charset="0"/>
              </a:rPr>
              <a:t>Но он помогает выделить визуальные элементы в документе или презентации, например текст или шрифт. </a:t>
            </a:r>
          </a:p>
        </p:txBody>
      </p:sp>
      <p:cxnSp>
        <p:nvCxnSpPr>
          <p:cNvPr id="32" name="Прямая соединительная линия 31">
            <a:extLst>
              <a:ext uri="{FF2B5EF4-FFF2-40B4-BE49-F238E27FC236}">
                <a16:creationId xmlns:a16="http://schemas.microsoft.com/office/drawing/2014/main" id="{FEFDD894-EDD2-9444-90E8-F2BED801873C}"/>
              </a:ext>
            </a:extLst>
          </p:cNvPr>
          <p:cNvCxnSpPr/>
          <p:nvPr/>
        </p:nvCxnSpPr>
        <p:spPr>
          <a:xfrm>
            <a:off x="757993" y="4359564"/>
            <a:ext cx="3189869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>
            <a:extLst>
              <a:ext uri="{FF2B5EF4-FFF2-40B4-BE49-F238E27FC236}">
                <a16:creationId xmlns:a16="http://schemas.microsoft.com/office/drawing/2014/main" id="{3231F2D6-064D-9D46-A9D6-3B41086A7B9A}"/>
              </a:ext>
            </a:extLst>
          </p:cNvPr>
          <p:cNvCxnSpPr/>
          <p:nvPr/>
        </p:nvCxnSpPr>
        <p:spPr>
          <a:xfrm>
            <a:off x="4498910" y="4359564"/>
            <a:ext cx="3189869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Прямая соединительная линия 33">
            <a:extLst>
              <a:ext uri="{FF2B5EF4-FFF2-40B4-BE49-F238E27FC236}">
                <a16:creationId xmlns:a16="http://schemas.microsoft.com/office/drawing/2014/main" id="{89C475FF-1044-D94C-A425-25300DAB2E5D}"/>
              </a:ext>
            </a:extLst>
          </p:cNvPr>
          <p:cNvCxnSpPr/>
          <p:nvPr/>
        </p:nvCxnSpPr>
        <p:spPr>
          <a:xfrm>
            <a:off x="8239828" y="4359564"/>
            <a:ext cx="3189869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Группа 34">
            <a:extLst>
              <a:ext uri="{FF2B5EF4-FFF2-40B4-BE49-F238E27FC236}">
                <a16:creationId xmlns:a16="http://schemas.microsoft.com/office/drawing/2014/main" id="{CEF1B90F-C0A1-134F-BCBB-FC3EF3A21C0C}"/>
              </a:ext>
            </a:extLst>
          </p:cNvPr>
          <p:cNvGrpSpPr/>
          <p:nvPr/>
        </p:nvGrpSpPr>
        <p:grpSpPr>
          <a:xfrm>
            <a:off x="757993" y="3743940"/>
            <a:ext cx="378080" cy="378080"/>
            <a:chOff x="982109" y="3382234"/>
            <a:chExt cx="369613" cy="369613"/>
          </a:xfrm>
        </p:grpSpPr>
        <p:sp>
          <p:nvSpPr>
            <p:cNvPr id="36" name="Полилиния 35">
              <a:extLst>
                <a:ext uri="{FF2B5EF4-FFF2-40B4-BE49-F238E27FC236}">
                  <a16:creationId xmlns:a16="http://schemas.microsoft.com/office/drawing/2014/main" id="{63099468-3858-D24C-97D0-945F68C7B9A0}"/>
                </a:ext>
              </a:extLst>
            </p:cNvPr>
            <p:cNvSpPr/>
            <p:nvPr/>
          </p:nvSpPr>
          <p:spPr>
            <a:xfrm>
              <a:off x="982109" y="3382234"/>
              <a:ext cx="369613" cy="36961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6">
              <a:extLst>
                <a:ext uri="{FF2B5EF4-FFF2-40B4-BE49-F238E27FC236}">
                  <a16:creationId xmlns:a16="http://schemas.microsoft.com/office/drawing/2014/main" id="{E351D7BF-D2D8-7446-A71A-1DCAAF6779F9}"/>
                </a:ext>
              </a:extLst>
            </p:cNvPr>
            <p:cNvSpPr/>
            <p:nvPr/>
          </p:nvSpPr>
          <p:spPr>
            <a:xfrm>
              <a:off x="1160687" y="34071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7">
              <a:extLst>
                <a:ext uri="{FF2B5EF4-FFF2-40B4-BE49-F238E27FC236}">
                  <a16:creationId xmlns:a16="http://schemas.microsoft.com/office/drawing/2014/main" id="{CA81A20B-569B-2044-B1F4-7D6481DFE24A}"/>
                </a:ext>
              </a:extLst>
            </p:cNvPr>
            <p:cNvSpPr/>
            <p:nvPr/>
          </p:nvSpPr>
          <p:spPr>
            <a:xfrm>
              <a:off x="1160687" y="36895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8">
              <a:extLst>
                <a:ext uri="{FF2B5EF4-FFF2-40B4-BE49-F238E27FC236}">
                  <a16:creationId xmlns:a16="http://schemas.microsoft.com/office/drawing/2014/main" id="{599F6DA2-655A-8948-AE5D-6297356EB48B}"/>
                </a:ext>
              </a:extLst>
            </p:cNvPr>
            <p:cNvSpPr/>
            <p:nvPr/>
          </p:nvSpPr>
          <p:spPr>
            <a:xfrm>
              <a:off x="12894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9">
              <a:extLst>
                <a:ext uri="{FF2B5EF4-FFF2-40B4-BE49-F238E27FC236}">
                  <a16:creationId xmlns:a16="http://schemas.microsoft.com/office/drawing/2014/main" id="{AFEEA953-80B1-A04C-A60C-2D534AE1CDD9}"/>
                </a:ext>
              </a:extLst>
            </p:cNvPr>
            <p:cNvSpPr/>
            <p:nvPr/>
          </p:nvSpPr>
          <p:spPr>
            <a:xfrm>
              <a:off x="10070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40">
              <a:extLst>
                <a:ext uri="{FF2B5EF4-FFF2-40B4-BE49-F238E27FC236}">
                  <a16:creationId xmlns:a16="http://schemas.microsoft.com/office/drawing/2014/main" id="{879F96F8-4C52-414B-8ACA-6A7277D7C5B4}"/>
                </a:ext>
              </a:extLst>
            </p:cNvPr>
            <p:cNvSpPr/>
            <p:nvPr/>
          </p:nvSpPr>
          <p:spPr>
            <a:xfrm>
              <a:off x="1160687" y="3469446"/>
              <a:ext cx="12459" cy="107977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42" name="Группа 41">
            <a:extLst>
              <a:ext uri="{FF2B5EF4-FFF2-40B4-BE49-F238E27FC236}">
                <a16:creationId xmlns:a16="http://schemas.microsoft.com/office/drawing/2014/main" id="{BD1F777A-7B68-D848-A810-5355C2E571B8}"/>
              </a:ext>
            </a:extLst>
          </p:cNvPr>
          <p:cNvGrpSpPr/>
          <p:nvPr/>
        </p:nvGrpSpPr>
        <p:grpSpPr>
          <a:xfrm>
            <a:off x="4498910" y="3743940"/>
            <a:ext cx="378080" cy="378080"/>
            <a:chOff x="982109" y="3382234"/>
            <a:chExt cx="369613" cy="369613"/>
          </a:xfrm>
        </p:grpSpPr>
        <p:sp>
          <p:nvSpPr>
            <p:cNvPr id="43" name="Полилиния 42">
              <a:extLst>
                <a:ext uri="{FF2B5EF4-FFF2-40B4-BE49-F238E27FC236}">
                  <a16:creationId xmlns:a16="http://schemas.microsoft.com/office/drawing/2014/main" id="{BD90E476-9398-1043-B0AC-D75736701602}"/>
                </a:ext>
              </a:extLst>
            </p:cNvPr>
            <p:cNvSpPr/>
            <p:nvPr/>
          </p:nvSpPr>
          <p:spPr>
            <a:xfrm>
              <a:off x="982109" y="3382234"/>
              <a:ext cx="369613" cy="36961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3">
              <a:extLst>
                <a:ext uri="{FF2B5EF4-FFF2-40B4-BE49-F238E27FC236}">
                  <a16:creationId xmlns:a16="http://schemas.microsoft.com/office/drawing/2014/main" id="{8DEA4ACC-B4CF-E546-A9B5-58DC72B65C22}"/>
                </a:ext>
              </a:extLst>
            </p:cNvPr>
            <p:cNvSpPr/>
            <p:nvPr/>
          </p:nvSpPr>
          <p:spPr>
            <a:xfrm>
              <a:off x="1160687" y="34071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4">
              <a:extLst>
                <a:ext uri="{FF2B5EF4-FFF2-40B4-BE49-F238E27FC236}">
                  <a16:creationId xmlns:a16="http://schemas.microsoft.com/office/drawing/2014/main" id="{CD0A5154-BB05-794F-860B-C3DCABBA3194}"/>
                </a:ext>
              </a:extLst>
            </p:cNvPr>
            <p:cNvSpPr/>
            <p:nvPr/>
          </p:nvSpPr>
          <p:spPr>
            <a:xfrm>
              <a:off x="1160687" y="36895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5">
              <a:extLst>
                <a:ext uri="{FF2B5EF4-FFF2-40B4-BE49-F238E27FC236}">
                  <a16:creationId xmlns:a16="http://schemas.microsoft.com/office/drawing/2014/main" id="{D12E7DE7-016A-B540-9F67-0DA0904EFBF1}"/>
                </a:ext>
              </a:extLst>
            </p:cNvPr>
            <p:cNvSpPr/>
            <p:nvPr/>
          </p:nvSpPr>
          <p:spPr>
            <a:xfrm>
              <a:off x="12894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6">
              <a:extLst>
                <a:ext uri="{FF2B5EF4-FFF2-40B4-BE49-F238E27FC236}">
                  <a16:creationId xmlns:a16="http://schemas.microsoft.com/office/drawing/2014/main" id="{7FC1CACA-3051-D742-857E-EEFD9A642334}"/>
                </a:ext>
              </a:extLst>
            </p:cNvPr>
            <p:cNvSpPr/>
            <p:nvPr/>
          </p:nvSpPr>
          <p:spPr>
            <a:xfrm>
              <a:off x="10070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7">
              <a:extLst>
                <a:ext uri="{FF2B5EF4-FFF2-40B4-BE49-F238E27FC236}">
                  <a16:creationId xmlns:a16="http://schemas.microsoft.com/office/drawing/2014/main" id="{7064D156-F452-0542-A7E1-ED318D0758A7}"/>
                </a:ext>
              </a:extLst>
            </p:cNvPr>
            <p:cNvSpPr/>
            <p:nvPr/>
          </p:nvSpPr>
          <p:spPr>
            <a:xfrm>
              <a:off x="1160687" y="3469446"/>
              <a:ext cx="12459" cy="107977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49" name="Группа 48">
            <a:extLst>
              <a:ext uri="{FF2B5EF4-FFF2-40B4-BE49-F238E27FC236}">
                <a16:creationId xmlns:a16="http://schemas.microsoft.com/office/drawing/2014/main" id="{FCBD8AB4-EE90-3F4D-9751-CA585C05788C}"/>
              </a:ext>
            </a:extLst>
          </p:cNvPr>
          <p:cNvGrpSpPr/>
          <p:nvPr/>
        </p:nvGrpSpPr>
        <p:grpSpPr>
          <a:xfrm>
            <a:off x="8254366" y="3743940"/>
            <a:ext cx="378080" cy="378080"/>
            <a:chOff x="982109" y="3382234"/>
            <a:chExt cx="369613" cy="369613"/>
          </a:xfrm>
        </p:grpSpPr>
        <p:sp>
          <p:nvSpPr>
            <p:cNvPr id="50" name="Полилиния 49">
              <a:extLst>
                <a:ext uri="{FF2B5EF4-FFF2-40B4-BE49-F238E27FC236}">
                  <a16:creationId xmlns:a16="http://schemas.microsoft.com/office/drawing/2014/main" id="{C4E0E820-5E17-E849-90FC-5766853399C4}"/>
                </a:ext>
              </a:extLst>
            </p:cNvPr>
            <p:cNvSpPr/>
            <p:nvPr/>
          </p:nvSpPr>
          <p:spPr>
            <a:xfrm>
              <a:off x="982109" y="3382234"/>
              <a:ext cx="369613" cy="36961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0">
              <a:extLst>
                <a:ext uri="{FF2B5EF4-FFF2-40B4-BE49-F238E27FC236}">
                  <a16:creationId xmlns:a16="http://schemas.microsoft.com/office/drawing/2014/main" id="{41FB6231-9F50-394B-9D88-927F0BDCC531}"/>
                </a:ext>
              </a:extLst>
            </p:cNvPr>
            <p:cNvSpPr/>
            <p:nvPr/>
          </p:nvSpPr>
          <p:spPr>
            <a:xfrm>
              <a:off x="1160687" y="34071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1">
              <a:extLst>
                <a:ext uri="{FF2B5EF4-FFF2-40B4-BE49-F238E27FC236}">
                  <a16:creationId xmlns:a16="http://schemas.microsoft.com/office/drawing/2014/main" id="{F6045B9E-DC0E-664E-ADCA-BEC11B65ACF7}"/>
                </a:ext>
              </a:extLst>
            </p:cNvPr>
            <p:cNvSpPr/>
            <p:nvPr/>
          </p:nvSpPr>
          <p:spPr>
            <a:xfrm>
              <a:off x="1160687" y="3689552"/>
              <a:ext cx="12459" cy="37377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2">
              <a:extLst>
                <a:ext uri="{FF2B5EF4-FFF2-40B4-BE49-F238E27FC236}">
                  <a16:creationId xmlns:a16="http://schemas.microsoft.com/office/drawing/2014/main" id="{088AE935-8370-674F-8E53-FD2DAB0CD91C}"/>
                </a:ext>
              </a:extLst>
            </p:cNvPr>
            <p:cNvSpPr/>
            <p:nvPr/>
          </p:nvSpPr>
          <p:spPr>
            <a:xfrm>
              <a:off x="12894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3">
              <a:extLst>
                <a:ext uri="{FF2B5EF4-FFF2-40B4-BE49-F238E27FC236}">
                  <a16:creationId xmlns:a16="http://schemas.microsoft.com/office/drawing/2014/main" id="{BACCBDAB-8E9B-A847-A166-A2C8C742B46E}"/>
                </a:ext>
              </a:extLst>
            </p:cNvPr>
            <p:cNvSpPr/>
            <p:nvPr/>
          </p:nvSpPr>
          <p:spPr>
            <a:xfrm>
              <a:off x="1007027" y="3560812"/>
              <a:ext cx="37377" cy="12459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4">
              <a:extLst>
                <a:ext uri="{FF2B5EF4-FFF2-40B4-BE49-F238E27FC236}">
                  <a16:creationId xmlns:a16="http://schemas.microsoft.com/office/drawing/2014/main" id="{F2B25C72-B71D-7144-8ED0-53E93A834D37}"/>
                </a:ext>
              </a:extLst>
            </p:cNvPr>
            <p:cNvSpPr/>
            <p:nvPr/>
          </p:nvSpPr>
          <p:spPr>
            <a:xfrm>
              <a:off x="1160687" y="3469446"/>
              <a:ext cx="12459" cy="107977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bg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69770894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71DC26C8-F672-EF41-8CA6-DA38F6447A3E}"/>
              </a:ext>
            </a:extLst>
          </p:cNvPr>
          <p:cNvSpPr/>
          <p:nvPr/>
        </p:nvSpPr>
        <p:spPr>
          <a:xfrm>
            <a:off x="550863" y="1196975"/>
            <a:ext cx="3600000" cy="5184775"/>
          </a:xfrm>
          <a:prstGeom prst="rect">
            <a:avLst/>
          </a:prstGeom>
          <a:solidFill>
            <a:schemeClr val="accent1"/>
          </a:solidFill>
          <a:ln w="31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A433091-D31C-D044-AE61-91A278936F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Карточки с фото 2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2E1D677-0A71-564D-B90F-1A91A425FAA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pPr/>
              <a:t>32</a:t>
            </a:fld>
            <a:endParaRPr lang="ru-RU"/>
          </a:p>
        </p:txBody>
      </p:sp>
      <p:pic>
        <p:nvPicPr>
          <p:cNvPr id="15" name="Рисунок 14">
            <a:extLst>
              <a:ext uri="{FF2B5EF4-FFF2-40B4-BE49-F238E27FC236}">
                <a16:creationId xmlns:a16="http://schemas.microsoft.com/office/drawing/2014/main" id="{ACCF6A73-8BB0-AA45-8F66-BABF0D5F1A27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3"/>
          <a:srcRect t="5346" b="5346"/>
          <a:stretch/>
        </p:blipFill>
        <p:spPr/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1E9E3241-B09A-8F41-BC06-B6C52599492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4"/>
          <a:srcRect t="5408" b="5408"/>
          <a:stretch/>
        </p:blipFill>
        <p:spPr/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B0C6B8E4-2422-0445-BC50-52753F06F08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5"/>
          <a:srcRect t="5410" b="5410"/>
          <a:stretch/>
        </p:blipFill>
        <p:spPr/>
      </p:pic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105E9EDB-91D3-D541-AFA3-02D98A6ABBB5}"/>
              </a:ext>
            </a:extLst>
          </p:cNvPr>
          <p:cNvSpPr/>
          <p:nvPr/>
        </p:nvSpPr>
        <p:spPr>
          <a:xfrm>
            <a:off x="823011" y="3516087"/>
            <a:ext cx="3008760" cy="1969770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cs typeface="Gotham Pro Medium" panose="02000503040000020004" pitchFamily="2" charset="0"/>
              </a:rPr>
              <a:t>Название</a:t>
            </a:r>
            <a:endParaRPr kumimoji="0" lang="ru-RU" sz="16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cs typeface="Gotham Pro Medium" panose="02000503040000020004" pitchFamily="2" charset="0"/>
            </a:endParaRPr>
          </a:p>
          <a:p>
            <a:pPr defTabSz="457200">
              <a:spcAft>
                <a:spcPts val="1200"/>
              </a:spcAft>
            </a:pPr>
            <a:r>
              <a:rPr lang="ru-RU" sz="1200" dirty="0">
                <a:solidFill>
                  <a:srgbClr val="FFFFFF"/>
                </a:solidFill>
                <a:cs typeface="Gotham Pro Regular" panose="02000503040000020004" pitchFamily="2" charset="0"/>
              </a:rPr>
              <a:t>Давно выяснено, что при оценке дизайна и композиции читаемый текст мешает сосредоточиться.</a:t>
            </a:r>
            <a:br>
              <a:rPr lang="ru-RU" sz="1200" dirty="0">
                <a:solidFill>
                  <a:srgbClr val="FFFFFF"/>
                </a:solidFill>
                <a:cs typeface="Gotham Pro Regular" panose="02000503040000020004" pitchFamily="2" charset="0"/>
              </a:rPr>
            </a:br>
            <a:r>
              <a:rPr lang="ru-RU" sz="1200" dirty="0">
                <a:solidFill>
                  <a:srgbClr val="FFFFFF"/>
                </a:solidFill>
                <a:cs typeface="Gotham Pro Regular" panose="02000503040000020004" pitchFamily="2" charset="0"/>
              </a:rPr>
              <a:t>Но он помогает выделить визуальные элементы в документе или презентации, например текст или шрифт. </a:t>
            </a:r>
          </a:p>
        </p:txBody>
      </p:sp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2EBACC6C-7D91-304C-81F4-70A17F9DF173}"/>
              </a:ext>
            </a:extLst>
          </p:cNvPr>
          <p:cNvSpPr/>
          <p:nvPr/>
        </p:nvSpPr>
        <p:spPr>
          <a:xfrm>
            <a:off x="4563931" y="3516087"/>
            <a:ext cx="2830292" cy="1969770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+mj-lt"/>
                <a:cs typeface="Gotham Pro Medium" panose="02000503040000020004" pitchFamily="2" charset="0"/>
              </a:rPr>
              <a:t>Название</a:t>
            </a:r>
            <a:endParaRPr kumimoji="0" lang="ru-RU" sz="160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+mj-lt"/>
              <a:cs typeface="Gotham Pro Medium" panose="02000503040000020004" pitchFamily="2" charset="0"/>
            </a:endParaRPr>
          </a:p>
          <a:p>
            <a:pPr lvl="0" defTabSz="457200">
              <a:spcAft>
                <a:spcPts val="1200"/>
              </a:spcAft>
            </a:pPr>
            <a:r>
              <a:rPr lang="ru-RU" sz="1200" dirty="0">
                <a:solidFill>
                  <a:schemeClr val="tx2">
                    <a:lumMod val="75000"/>
                  </a:schemeClr>
                </a:solidFill>
                <a:cs typeface="Gotham Pro Regular" panose="02000503040000020004" pitchFamily="2" charset="0"/>
              </a:rPr>
              <a:t>Давно выяснено, что при оценке дизайна и композиции читаемый текст мешает сосредоточиться.</a:t>
            </a:r>
            <a:br>
              <a:rPr lang="ru-RU" sz="1200" dirty="0">
                <a:solidFill>
                  <a:schemeClr val="tx2">
                    <a:lumMod val="75000"/>
                  </a:schemeClr>
                </a:solidFill>
                <a:cs typeface="Gotham Pro Regular" panose="02000503040000020004" pitchFamily="2" charset="0"/>
              </a:rPr>
            </a:br>
            <a:r>
              <a:rPr lang="ru-RU" sz="1200" dirty="0">
                <a:solidFill>
                  <a:schemeClr val="tx2">
                    <a:lumMod val="75000"/>
                  </a:schemeClr>
                </a:solidFill>
                <a:cs typeface="Gotham Pro Regular" panose="02000503040000020004" pitchFamily="2" charset="0"/>
              </a:rPr>
              <a:t>Но он помогает выделить визуальные элементы в документе или презентации, например текст или шрифт. </a:t>
            </a:r>
          </a:p>
        </p:txBody>
      </p:sp>
      <p:sp>
        <p:nvSpPr>
          <p:cNvPr id="33" name="Прямоугольник 32">
            <a:extLst>
              <a:ext uri="{FF2B5EF4-FFF2-40B4-BE49-F238E27FC236}">
                <a16:creationId xmlns:a16="http://schemas.microsoft.com/office/drawing/2014/main" id="{988A86FF-E26F-8644-B16C-C21EBA99C56A}"/>
              </a:ext>
            </a:extLst>
          </p:cNvPr>
          <p:cNvSpPr/>
          <p:nvPr/>
        </p:nvSpPr>
        <p:spPr>
          <a:xfrm>
            <a:off x="8304848" y="3516087"/>
            <a:ext cx="2837285" cy="1969770"/>
          </a:xfrm>
          <a:prstGeom prst="rect">
            <a:avLst/>
          </a:prstGeom>
          <a:noFill/>
        </p:spPr>
        <p:txBody>
          <a:bodyPr wrap="square" lIns="0" anchor="t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+mj-lt"/>
                <a:cs typeface="Gotham Pro Medium" panose="02000503040000020004" pitchFamily="2" charset="0"/>
              </a:rPr>
              <a:t>Название</a:t>
            </a:r>
            <a:endParaRPr kumimoji="0" lang="ru-RU" sz="160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+mj-lt"/>
              <a:cs typeface="Gotham Pro Medium" panose="02000503040000020004" pitchFamily="2" charset="0"/>
            </a:endParaRPr>
          </a:p>
          <a:p>
            <a:pPr lvl="0" defTabSz="457200">
              <a:spcAft>
                <a:spcPts val="1200"/>
              </a:spcAft>
            </a:pPr>
            <a:r>
              <a:rPr lang="ru-RU" sz="1200" dirty="0">
                <a:solidFill>
                  <a:schemeClr val="tx2">
                    <a:lumMod val="75000"/>
                  </a:schemeClr>
                </a:solidFill>
                <a:cs typeface="Gotham Pro Regular" panose="02000503040000020004" pitchFamily="2" charset="0"/>
              </a:rPr>
              <a:t>Давно выяснено, что при оценке дизайна и композиции читаемый текст мешает сосредоточиться.</a:t>
            </a:r>
            <a:br>
              <a:rPr lang="ru-RU" sz="1200" dirty="0">
                <a:solidFill>
                  <a:schemeClr val="tx2">
                    <a:lumMod val="75000"/>
                  </a:schemeClr>
                </a:solidFill>
                <a:cs typeface="Gotham Pro Regular" panose="02000503040000020004" pitchFamily="2" charset="0"/>
              </a:rPr>
            </a:br>
            <a:r>
              <a:rPr lang="ru-RU" sz="1200" dirty="0">
                <a:solidFill>
                  <a:schemeClr val="tx2">
                    <a:lumMod val="75000"/>
                  </a:schemeClr>
                </a:solidFill>
                <a:cs typeface="Gotham Pro Regular" panose="02000503040000020004" pitchFamily="2" charset="0"/>
              </a:rPr>
              <a:t>Но он помогает выделить визуальные элементы в документе или презентации, например текст или шрифт. </a:t>
            </a:r>
          </a:p>
        </p:txBody>
      </p:sp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id="{7F2A79B6-C0B1-A748-881F-414F8B067C1F}"/>
              </a:ext>
            </a:extLst>
          </p:cNvPr>
          <p:cNvSpPr/>
          <p:nvPr/>
        </p:nvSpPr>
        <p:spPr>
          <a:xfrm>
            <a:off x="4291781" y="1196975"/>
            <a:ext cx="3600000" cy="5184775"/>
          </a:xfrm>
          <a:prstGeom prst="rect">
            <a:avLst/>
          </a:prstGeom>
          <a:noFill/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7F62591F-8716-1645-A12E-5643D9F6F2F9}"/>
              </a:ext>
            </a:extLst>
          </p:cNvPr>
          <p:cNvSpPr/>
          <p:nvPr/>
        </p:nvSpPr>
        <p:spPr>
          <a:xfrm>
            <a:off x="8032699" y="1196975"/>
            <a:ext cx="3600000" cy="5184775"/>
          </a:xfrm>
          <a:prstGeom prst="rect">
            <a:avLst/>
          </a:prstGeom>
          <a:noFill/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Прямоугольник 33">
            <a:extLst>
              <a:ext uri="{FF2B5EF4-FFF2-40B4-BE49-F238E27FC236}">
                <a16:creationId xmlns:a16="http://schemas.microsoft.com/office/drawing/2014/main" id="{F154D509-6524-3546-91F9-996E07DC10CE}"/>
              </a:ext>
            </a:extLst>
          </p:cNvPr>
          <p:cNvSpPr/>
          <p:nvPr/>
        </p:nvSpPr>
        <p:spPr>
          <a:xfrm>
            <a:off x="550863" y="1196975"/>
            <a:ext cx="3600000" cy="5184775"/>
          </a:xfrm>
          <a:prstGeom prst="rect">
            <a:avLst/>
          </a:prstGeom>
          <a:noFill/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758647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ÐÐ±Ð¾Ð¸ Ð´Ð¾ÑÐ¾Ð³Ð°, ÑÐ°Ð·Ð¼ÐµÑÐºÐ°, Ð¼Ð¾ÑÑ, Ð·Ð´Ð°Ð½Ð¸Ñ, ÑÐ°Ð½-ÑÑÐ°Ð½ÑÐ¸ÑÐºÐ¾, ÑÑÐ°">
            <a:extLst>
              <a:ext uri="{FF2B5EF4-FFF2-40B4-BE49-F238E27FC236}">
                <a16:creationId xmlns:a16="http://schemas.microsoft.com/office/drawing/2014/main" id="{DE4909AA-8660-4741-959D-5DA4ECD87D2D}"/>
              </a:ext>
            </a:extLst>
          </p:cNvPr>
          <p:cNvPicPr>
            <a:picLocks noGrp="1" noChangeAspect="1" noChangeArrowheads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905" r="20905"/>
          <a:stretch>
            <a:fillRect/>
          </a:stretch>
        </p:blipFill>
        <p:spPr/>
      </p:pic>
      <p:pic>
        <p:nvPicPr>
          <p:cNvPr id="2060" name="Picture 12" descr="ÐÐ±Ð¾Ð¸ Ð¿Ð¸ÑÑ, Ð¿ÑÐ¸ÑÐ°Ð», Ð¼Ð¾ÑÐµ, ÑÑÐ¼ÐµÑÐºÐ¸, Ð±ÐµÑÐµÐ³">
            <a:extLst>
              <a:ext uri="{FF2B5EF4-FFF2-40B4-BE49-F238E27FC236}">
                <a16:creationId xmlns:a16="http://schemas.microsoft.com/office/drawing/2014/main" id="{59802386-1362-4170-90EF-B3D35843CE88}"/>
              </a:ext>
            </a:extLst>
          </p:cNvPr>
          <p:cNvPicPr>
            <a:picLocks noGrp="1" noChangeAspect="1" noChangeArrowheads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920" r="20920"/>
          <a:stretch>
            <a:fillRect/>
          </a:stretch>
        </p:blipFill>
        <p:spPr/>
      </p:pic>
      <p:pic>
        <p:nvPicPr>
          <p:cNvPr id="2066" name="Picture 18" descr="ÐÐ±Ð¾Ð¸ Ð´Ð¾ÑÐ¾Ð³Ð°, Ð´ÐµÑÐµÐ²ÑÑ, Ð·Ð°ÐºÐ°Ñ, Ð½ÐµÐ±Ð¾, Ð½Ð°Ð¿ÑÐ°Ð²Ð»ÐµÐ½Ð¸Ðµ">
            <a:extLst>
              <a:ext uri="{FF2B5EF4-FFF2-40B4-BE49-F238E27FC236}">
                <a16:creationId xmlns:a16="http://schemas.microsoft.com/office/drawing/2014/main" id="{952D77C3-88BB-42CF-A9D9-A313011BBFED}"/>
              </a:ext>
            </a:extLst>
          </p:cNvPr>
          <p:cNvPicPr>
            <a:picLocks noGrp="1" noChangeAspect="1" noChangeArrowheads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905" r="20905"/>
          <a:stretch>
            <a:fillRect/>
          </a:stretch>
        </p:blipFill>
        <p:spPr/>
      </p:pic>
      <p:pic>
        <p:nvPicPr>
          <p:cNvPr id="2064" name="Picture 16" descr="ÐÐ±Ð¾Ð¸ Ð´Ð¾ÑÐ¾Ð³Ð°, Ð´ÐµÑÐµÐ²ÑÑ, ÑÐµÐ½Ñ">
            <a:extLst>
              <a:ext uri="{FF2B5EF4-FFF2-40B4-BE49-F238E27FC236}">
                <a16:creationId xmlns:a16="http://schemas.microsoft.com/office/drawing/2014/main" id="{A8E02598-591B-47D6-BC70-8A58E9388982}"/>
              </a:ext>
            </a:extLst>
          </p:cNvPr>
          <p:cNvPicPr>
            <a:picLocks noGrp="1" noChangeAspect="1" noChangeArrowheads="1"/>
          </p:cNvPicPr>
          <p:nvPr>
            <p:ph type="pic" sz="quarter" idx="15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922" r="20922"/>
          <a:stretch>
            <a:fillRect/>
          </a:stretch>
        </p:blipFill>
        <p:spPr/>
      </p:pic>
      <p:sp>
        <p:nvSpPr>
          <p:cNvPr id="23" name="Заголовок 22">
            <a:extLst>
              <a:ext uri="{FF2B5EF4-FFF2-40B4-BE49-F238E27FC236}">
                <a16:creationId xmlns:a16="http://schemas.microsoft.com/office/drawing/2014/main" id="{070391DE-1310-4318-80CE-6D34B65FABA5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4090988"/>
            <a:ext cx="4338638" cy="387350"/>
          </a:xfrm>
        </p:spPr>
        <p:txBody>
          <a:bodyPr/>
          <a:lstStyle/>
          <a:p>
            <a:pPr algn="r"/>
            <a:r>
              <a:rPr lang="ru-RU" dirty="0">
                <a:solidFill>
                  <a:schemeClr val="bg1"/>
                </a:solidFill>
              </a:rPr>
              <a:t>Слайд с галереей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5CDB504-EFBC-46C8-B520-14D1B9E76A3D}"/>
              </a:ext>
            </a:extLst>
          </p:cNvPr>
          <p:cNvSpPr txBox="1"/>
          <p:nvPr/>
        </p:nvSpPr>
        <p:spPr>
          <a:xfrm>
            <a:off x="990599" y="4583601"/>
            <a:ext cx="3898901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defTabSz="457200">
              <a:spcAft>
                <a:spcPts val="1200"/>
              </a:spcAft>
              <a:defRPr/>
            </a:pPr>
            <a:r>
              <a:rPr lang="ru-RU" sz="1600" dirty="0">
                <a:solidFill>
                  <a:schemeClr val="bg1">
                    <a:alpha val="80000"/>
                  </a:schemeClr>
                </a:solidFill>
                <a:cs typeface="Gotham Pro Light" panose="02000503030000020004" pitchFamily="2" charset="0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grpSp>
        <p:nvGrpSpPr>
          <p:cNvPr id="30" name="Группа 29">
            <a:extLst>
              <a:ext uri="{FF2B5EF4-FFF2-40B4-BE49-F238E27FC236}">
                <a16:creationId xmlns:a16="http://schemas.microsoft.com/office/drawing/2014/main" id="{8594DC4B-EBD2-4129-9FF6-E36A052456BD}"/>
              </a:ext>
            </a:extLst>
          </p:cNvPr>
          <p:cNvGrpSpPr/>
          <p:nvPr/>
        </p:nvGrpSpPr>
        <p:grpSpPr>
          <a:xfrm>
            <a:off x="2972771" y="6138945"/>
            <a:ext cx="1916730" cy="272124"/>
            <a:chOff x="586285" y="5523699"/>
            <a:chExt cx="1916730" cy="272124"/>
          </a:xfrm>
        </p:grpSpPr>
        <p:sp>
          <p:nvSpPr>
            <p:cNvPr id="31" name="Полилиния 30">
              <a:extLst>
                <a:ext uri="{FF2B5EF4-FFF2-40B4-BE49-F238E27FC236}">
                  <a16:creationId xmlns:a16="http://schemas.microsoft.com/office/drawing/2014/main" id="{992237ED-849D-43BF-B118-D2ECB69F4CB2}"/>
                </a:ext>
              </a:extLst>
            </p:cNvPr>
            <p:cNvSpPr/>
            <p:nvPr/>
          </p:nvSpPr>
          <p:spPr>
            <a:xfrm>
              <a:off x="925726" y="553247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1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1">
              <a:extLst>
                <a:ext uri="{FF2B5EF4-FFF2-40B4-BE49-F238E27FC236}">
                  <a16:creationId xmlns:a16="http://schemas.microsoft.com/office/drawing/2014/main" id="{D287ECD2-7AE6-4619-BD33-FEA0F98F7DE4}"/>
                </a:ext>
              </a:extLst>
            </p:cNvPr>
            <p:cNvSpPr/>
            <p:nvPr/>
          </p:nvSpPr>
          <p:spPr>
            <a:xfrm>
              <a:off x="1604608" y="552369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2">
              <a:extLst>
                <a:ext uri="{FF2B5EF4-FFF2-40B4-BE49-F238E27FC236}">
                  <a16:creationId xmlns:a16="http://schemas.microsoft.com/office/drawing/2014/main" id="{4F99E29E-BC80-4F4F-9AC3-2340956F0855}"/>
                </a:ext>
              </a:extLst>
            </p:cNvPr>
            <p:cNvSpPr/>
            <p:nvPr/>
          </p:nvSpPr>
          <p:spPr>
            <a:xfrm>
              <a:off x="2230810" y="552369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3">
              <a:extLst>
                <a:ext uri="{FF2B5EF4-FFF2-40B4-BE49-F238E27FC236}">
                  <a16:creationId xmlns:a16="http://schemas.microsoft.com/office/drawing/2014/main" id="{292890D9-40D2-40A5-9203-D49731404D0F}"/>
                </a:ext>
              </a:extLst>
            </p:cNvPr>
            <p:cNvSpPr/>
            <p:nvPr/>
          </p:nvSpPr>
          <p:spPr>
            <a:xfrm>
              <a:off x="586285" y="552369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4">
              <a:extLst>
                <a:ext uri="{FF2B5EF4-FFF2-40B4-BE49-F238E27FC236}">
                  <a16:creationId xmlns:a16="http://schemas.microsoft.com/office/drawing/2014/main" id="{B216EC8A-99B3-4DC5-88CB-7488322242DD}"/>
                </a:ext>
              </a:extLst>
            </p:cNvPr>
            <p:cNvSpPr/>
            <p:nvPr/>
          </p:nvSpPr>
          <p:spPr>
            <a:xfrm>
              <a:off x="1265167" y="553247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2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5">
              <a:extLst>
                <a:ext uri="{FF2B5EF4-FFF2-40B4-BE49-F238E27FC236}">
                  <a16:creationId xmlns:a16="http://schemas.microsoft.com/office/drawing/2014/main" id="{89690547-2F96-40D4-9C4C-CB7A54FDFBE2}"/>
                </a:ext>
              </a:extLst>
            </p:cNvPr>
            <p:cNvSpPr/>
            <p:nvPr/>
          </p:nvSpPr>
          <p:spPr>
            <a:xfrm>
              <a:off x="1926489" y="553247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5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8" name="Полилиния 87">
            <a:extLst>
              <a:ext uri="{FF2B5EF4-FFF2-40B4-BE49-F238E27FC236}">
                <a16:creationId xmlns:a16="http://schemas.microsoft.com/office/drawing/2014/main" id="{B63DE928-DCF7-448A-9976-0598C904C0D9}"/>
              </a:ext>
            </a:extLst>
          </p:cNvPr>
          <p:cNvSpPr/>
          <p:nvPr/>
        </p:nvSpPr>
        <p:spPr>
          <a:xfrm>
            <a:off x="4494059" y="3441700"/>
            <a:ext cx="303751" cy="498608"/>
          </a:xfrm>
          <a:custGeom>
            <a:avLst/>
            <a:gdLst>
              <a:gd name="connsiteX0" fmla="*/ 513194 w 504825"/>
              <a:gd name="connsiteY0" fmla="*/ 413044 h 828675"/>
              <a:gd name="connsiteX1" fmla="*/ 500050 w 504825"/>
              <a:gd name="connsiteY1" fmla="*/ 404281 h 828675"/>
              <a:gd name="connsiteX2" fmla="*/ 335553 w 504825"/>
              <a:gd name="connsiteY2" fmla="*/ 404281 h 828675"/>
              <a:gd name="connsiteX3" fmla="*/ 430803 w 504825"/>
              <a:gd name="connsiteY3" fmla="*/ 17375 h 828675"/>
              <a:gd name="connsiteX4" fmla="*/ 419941 w 504825"/>
              <a:gd name="connsiteY4" fmla="*/ 338 h 828675"/>
              <a:gd name="connsiteX5" fmla="*/ 406705 w 504825"/>
              <a:gd name="connsiteY5" fmla="*/ 4231 h 828675"/>
              <a:gd name="connsiteX6" fmla="*/ 4178 w 504825"/>
              <a:gd name="connsiteY6" fmla="*/ 408472 h 828675"/>
              <a:gd name="connsiteX7" fmla="*/ 4191 w 504825"/>
              <a:gd name="connsiteY7" fmla="*/ 428677 h 828675"/>
              <a:gd name="connsiteX8" fmla="*/ 14275 w 504825"/>
              <a:gd name="connsiteY8" fmla="*/ 432856 h 828675"/>
              <a:gd name="connsiteX9" fmla="*/ 178772 w 504825"/>
              <a:gd name="connsiteY9" fmla="*/ 432856 h 828675"/>
              <a:gd name="connsiteX10" fmla="*/ 83522 w 504825"/>
              <a:gd name="connsiteY10" fmla="*/ 819761 h 828675"/>
              <a:gd name="connsiteX11" fmla="*/ 94384 w 504825"/>
              <a:gd name="connsiteY11" fmla="*/ 836799 h 828675"/>
              <a:gd name="connsiteX12" fmla="*/ 107620 w 504825"/>
              <a:gd name="connsiteY12" fmla="*/ 832906 h 828675"/>
              <a:gd name="connsiteX13" fmla="*/ 510146 w 504825"/>
              <a:gd name="connsiteY13" fmla="*/ 428665 h 828675"/>
              <a:gd name="connsiteX14" fmla="*/ 513194 w 504825"/>
              <a:gd name="connsiteY14" fmla="*/ 413044 h 828675"/>
              <a:gd name="connsiteX15" fmla="*/ 123812 w 504825"/>
              <a:gd name="connsiteY15" fmla="*/ 776613 h 828675"/>
              <a:gd name="connsiteX16" fmla="*/ 211061 w 504825"/>
              <a:gd name="connsiteY16" fmla="*/ 421997 h 828675"/>
              <a:gd name="connsiteX17" fmla="*/ 200621 w 504825"/>
              <a:gd name="connsiteY17" fmla="*/ 404698 h 828675"/>
              <a:gd name="connsiteX18" fmla="*/ 197060 w 504825"/>
              <a:gd name="connsiteY18" fmla="*/ 404281 h 828675"/>
              <a:gd name="connsiteX19" fmla="*/ 48660 w 504825"/>
              <a:gd name="connsiteY19" fmla="*/ 404281 h 828675"/>
              <a:gd name="connsiteX20" fmla="*/ 390512 w 504825"/>
              <a:gd name="connsiteY20" fmla="*/ 60523 h 828675"/>
              <a:gd name="connsiteX21" fmla="*/ 303454 w 504825"/>
              <a:gd name="connsiteY21" fmla="*/ 415139 h 828675"/>
              <a:gd name="connsiteX22" fmla="*/ 313895 w 504825"/>
              <a:gd name="connsiteY22" fmla="*/ 432438 h 828675"/>
              <a:gd name="connsiteX23" fmla="*/ 317265 w 504825"/>
              <a:gd name="connsiteY23" fmla="*/ 432856 h 828675"/>
              <a:gd name="connsiteX24" fmla="*/ 465665 w 504825"/>
              <a:gd name="connsiteY24" fmla="*/ 432856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04825" h="828675">
                <a:moveTo>
                  <a:pt x="513194" y="413044"/>
                </a:moveTo>
                <a:cubicBezTo>
                  <a:pt x="510973" y="407746"/>
                  <a:pt x="505795" y="404294"/>
                  <a:pt x="500050" y="404281"/>
                </a:cubicBezTo>
                <a:lnTo>
                  <a:pt x="335553" y="404281"/>
                </a:lnTo>
                <a:lnTo>
                  <a:pt x="430803" y="17375"/>
                </a:lnTo>
                <a:cubicBezTo>
                  <a:pt x="432508" y="9671"/>
                  <a:pt x="427645" y="2043"/>
                  <a:pt x="419941" y="338"/>
                </a:cubicBezTo>
                <a:cubicBezTo>
                  <a:pt x="415153" y="-722"/>
                  <a:pt x="410157" y="748"/>
                  <a:pt x="406705" y="4231"/>
                </a:cubicBezTo>
                <a:lnTo>
                  <a:pt x="4178" y="408472"/>
                </a:lnTo>
                <a:cubicBezTo>
                  <a:pt x="-1398" y="414055"/>
                  <a:pt x="-1392" y="423101"/>
                  <a:pt x="4191" y="428677"/>
                </a:cubicBezTo>
                <a:cubicBezTo>
                  <a:pt x="6867" y="431350"/>
                  <a:pt x="10493" y="432852"/>
                  <a:pt x="14275" y="432856"/>
                </a:cubicBezTo>
                <a:lnTo>
                  <a:pt x="178772" y="432856"/>
                </a:lnTo>
                <a:lnTo>
                  <a:pt x="83522" y="819761"/>
                </a:lnTo>
                <a:cubicBezTo>
                  <a:pt x="81817" y="827466"/>
                  <a:pt x="86680" y="835093"/>
                  <a:pt x="94384" y="836799"/>
                </a:cubicBezTo>
                <a:cubicBezTo>
                  <a:pt x="99172" y="837858"/>
                  <a:pt x="104168" y="836389"/>
                  <a:pt x="107620" y="832906"/>
                </a:cubicBezTo>
                <a:lnTo>
                  <a:pt x="510146" y="428665"/>
                </a:lnTo>
                <a:cubicBezTo>
                  <a:pt x="514237" y="424558"/>
                  <a:pt x="515441" y="418387"/>
                  <a:pt x="513194" y="413044"/>
                </a:cubicBezTo>
                <a:close/>
                <a:moveTo>
                  <a:pt x="123812" y="776613"/>
                </a:moveTo>
                <a:lnTo>
                  <a:pt x="211061" y="421997"/>
                </a:lnTo>
                <a:cubicBezTo>
                  <a:pt x="212956" y="414337"/>
                  <a:pt x="208281" y="406592"/>
                  <a:pt x="200621" y="404698"/>
                </a:cubicBezTo>
                <a:cubicBezTo>
                  <a:pt x="199456" y="404410"/>
                  <a:pt x="198260" y="404270"/>
                  <a:pt x="197060" y="404281"/>
                </a:cubicBezTo>
                <a:lnTo>
                  <a:pt x="48660" y="404281"/>
                </a:lnTo>
                <a:lnTo>
                  <a:pt x="390512" y="60523"/>
                </a:lnTo>
                <a:lnTo>
                  <a:pt x="303454" y="415139"/>
                </a:lnTo>
                <a:cubicBezTo>
                  <a:pt x="301560" y="422799"/>
                  <a:pt x="306235" y="430544"/>
                  <a:pt x="313895" y="432438"/>
                </a:cubicBezTo>
                <a:cubicBezTo>
                  <a:pt x="314998" y="432711"/>
                  <a:pt x="316129" y="432851"/>
                  <a:pt x="317265" y="432856"/>
                </a:cubicBezTo>
                <a:lnTo>
                  <a:pt x="465665" y="432856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9" name="Полилиния 88">
            <a:extLst>
              <a:ext uri="{FF2B5EF4-FFF2-40B4-BE49-F238E27FC236}">
                <a16:creationId xmlns:a16="http://schemas.microsoft.com/office/drawing/2014/main" id="{64D5C069-CC00-4301-8736-E25BCAA5B20E}"/>
              </a:ext>
            </a:extLst>
          </p:cNvPr>
          <p:cNvSpPr/>
          <p:nvPr/>
        </p:nvSpPr>
        <p:spPr>
          <a:xfrm>
            <a:off x="4755032" y="3796925"/>
            <a:ext cx="80236" cy="80236"/>
          </a:xfrm>
          <a:custGeom>
            <a:avLst/>
            <a:gdLst>
              <a:gd name="connsiteX0" fmla="*/ 24028 w 133350"/>
              <a:gd name="connsiteY0" fmla="*/ 3835 h 133350"/>
              <a:gd name="connsiteX1" fmla="*/ 3835 w 133350"/>
              <a:gd name="connsiteY1" fmla="*/ 4547 h 133350"/>
              <a:gd name="connsiteX2" fmla="*/ 3835 w 133350"/>
              <a:gd name="connsiteY2" fmla="*/ 24028 h 133350"/>
              <a:gd name="connsiteX3" fmla="*/ 118135 w 133350"/>
              <a:gd name="connsiteY3" fmla="*/ 138328 h 133350"/>
              <a:gd name="connsiteX4" fmla="*/ 138328 w 133350"/>
              <a:gd name="connsiteY4" fmla="*/ 137615 h 133350"/>
              <a:gd name="connsiteX5" fmla="*/ 138328 w 133350"/>
              <a:gd name="connsiteY5" fmla="*/ 118135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350" h="133350">
                <a:moveTo>
                  <a:pt x="24028" y="3835"/>
                </a:moveTo>
                <a:cubicBezTo>
                  <a:pt x="18255" y="-1545"/>
                  <a:pt x="9214" y="-1226"/>
                  <a:pt x="3835" y="4547"/>
                </a:cubicBezTo>
                <a:cubicBezTo>
                  <a:pt x="-1278" y="10034"/>
                  <a:pt x="-1278" y="18541"/>
                  <a:pt x="3835" y="24028"/>
                </a:cubicBezTo>
                <a:lnTo>
                  <a:pt x="118135" y="138328"/>
                </a:lnTo>
                <a:cubicBezTo>
                  <a:pt x="123908" y="143707"/>
                  <a:pt x="132948" y="143388"/>
                  <a:pt x="138328" y="137615"/>
                </a:cubicBezTo>
                <a:cubicBezTo>
                  <a:pt x="143441" y="132128"/>
                  <a:pt x="143441" y="123622"/>
                  <a:pt x="138328" y="118135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40" name="Полилиния 89">
            <a:extLst>
              <a:ext uri="{FF2B5EF4-FFF2-40B4-BE49-F238E27FC236}">
                <a16:creationId xmlns:a16="http://schemas.microsoft.com/office/drawing/2014/main" id="{1BE584BB-D684-40DA-9BF7-EB46AF2F4474}"/>
              </a:ext>
            </a:extLst>
          </p:cNvPr>
          <p:cNvSpPr/>
          <p:nvPr/>
        </p:nvSpPr>
        <p:spPr>
          <a:xfrm>
            <a:off x="4445551" y="3493175"/>
            <a:ext cx="80236" cy="80236"/>
          </a:xfrm>
          <a:custGeom>
            <a:avLst/>
            <a:gdLst>
              <a:gd name="connsiteX0" fmla="*/ 128231 w 133350"/>
              <a:gd name="connsiteY0" fmla="*/ 142519 h 133350"/>
              <a:gd name="connsiteX1" fmla="*/ 142506 w 133350"/>
              <a:gd name="connsiteY1" fmla="*/ 128219 h 133350"/>
              <a:gd name="connsiteX2" fmla="*/ 138328 w 133350"/>
              <a:gd name="connsiteY2" fmla="*/ 118135 h 133350"/>
              <a:gd name="connsiteX3" fmla="*/ 24028 w 133350"/>
              <a:gd name="connsiteY3" fmla="*/ 3835 h 133350"/>
              <a:gd name="connsiteX4" fmla="*/ 3835 w 133350"/>
              <a:gd name="connsiteY4" fmla="*/ 4547 h 133350"/>
              <a:gd name="connsiteX5" fmla="*/ 3835 w 133350"/>
              <a:gd name="connsiteY5" fmla="*/ 24028 h 133350"/>
              <a:gd name="connsiteX6" fmla="*/ 118135 w 133350"/>
              <a:gd name="connsiteY6" fmla="*/ 138328 h 133350"/>
              <a:gd name="connsiteX7" fmla="*/ 128231 w 133350"/>
              <a:gd name="connsiteY7" fmla="*/ 142519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3350" h="133350">
                <a:moveTo>
                  <a:pt x="128231" y="142519"/>
                </a:moveTo>
                <a:cubicBezTo>
                  <a:pt x="136122" y="142512"/>
                  <a:pt x="142513" y="136109"/>
                  <a:pt x="142506" y="128219"/>
                </a:cubicBezTo>
                <a:cubicBezTo>
                  <a:pt x="142503" y="124437"/>
                  <a:pt x="141000" y="120811"/>
                  <a:pt x="138328" y="118135"/>
                </a:cubicBezTo>
                <a:lnTo>
                  <a:pt x="24028" y="3835"/>
                </a:lnTo>
                <a:cubicBezTo>
                  <a:pt x="18255" y="-1545"/>
                  <a:pt x="9214" y="-1226"/>
                  <a:pt x="3835" y="4547"/>
                </a:cubicBezTo>
                <a:cubicBezTo>
                  <a:pt x="-1278" y="10034"/>
                  <a:pt x="-1278" y="18541"/>
                  <a:pt x="3835" y="24028"/>
                </a:cubicBezTo>
                <a:lnTo>
                  <a:pt x="118135" y="138328"/>
                </a:lnTo>
                <a:cubicBezTo>
                  <a:pt x="120811" y="141008"/>
                  <a:pt x="124443" y="142515"/>
                  <a:pt x="128231" y="142519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41" name="Полилиния 90">
            <a:extLst>
              <a:ext uri="{FF2B5EF4-FFF2-40B4-BE49-F238E27FC236}">
                <a16:creationId xmlns:a16="http://schemas.microsoft.com/office/drawing/2014/main" id="{2782AA10-E64B-4F20-ABA5-9F89B7655988}"/>
              </a:ext>
            </a:extLst>
          </p:cNvPr>
          <p:cNvSpPr/>
          <p:nvPr/>
        </p:nvSpPr>
        <p:spPr>
          <a:xfrm>
            <a:off x="4751961" y="3490309"/>
            <a:ext cx="80236" cy="80236"/>
          </a:xfrm>
          <a:custGeom>
            <a:avLst/>
            <a:gdLst>
              <a:gd name="connsiteX0" fmla="*/ 4178 w 133350"/>
              <a:gd name="connsiteY0" fmla="*/ 138328 h 133350"/>
              <a:gd name="connsiteX1" fmla="*/ 24371 w 133350"/>
              <a:gd name="connsiteY1" fmla="*/ 138328 h 133350"/>
              <a:gd name="connsiteX2" fmla="*/ 138671 w 133350"/>
              <a:gd name="connsiteY2" fmla="*/ 24028 h 133350"/>
              <a:gd name="connsiteX3" fmla="*/ 137959 w 133350"/>
              <a:gd name="connsiteY3" fmla="*/ 3835 h 133350"/>
              <a:gd name="connsiteX4" fmla="*/ 118478 w 133350"/>
              <a:gd name="connsiteY4" fmla="*/ 3835 h 133350"/>
              <a:gd name="connsiteX5" fmla="*/ 4178 w 133350"/>
              <a:gd name="connsiteY5" fmla="*/ 118135 h 133350"/>
              <a:gd name="connsiteX6" fmla="*/ 4178 w 133350"/>
              <a:gd name="connsiteY6" fmla="*/ 138328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350" h="133350">
                <a:moveTo>
                  <a:pt x="4178" y="138328"/>
                </a:moveTo>
                <a:cubicBezTo>
                  <a:pt x="9757" y="143899"/>
                  <a:pt x="18793" y="143899"/>
                  <a:pt x="24371" y="138328"/>
                </a:cubicBezTo>
                <a:lnTo>
                  <a:pt x="138671" y="24028"/>
                </a:lnTo>
                <a:cubicBezTo>
                  <a:pt x="144051" y="18255"/>
                  <a:pt x="143732" y="9214"/>
                  <a:pt x="137959" y="3835"/>
                </a:cubicBezTo>
                <a:cubicBezTo>
                  <a:pt x="132472" y="-1278"/>
                  <a:pt x="123965" y="-1278"/>
                  <a:pt x="118478" y="3835"/>
                </a:cubicBezTo>
                <a:lnTo>
                  <a:pt x="4178" y="118135"/>
                </a:lnTo>
                <a:cubicBezTo>
                  <a:pt x="-1393" y="123713"/>
                  <a:pt x="-1393" y="132749"/>
                  <a:pt x="4178" y="13832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42" name="Полилиния 91">
            <a:extLst>
              <a:ext uri="{FF2B5EF4-FFF2-40B4-BE49-F238E27FC236}">
                <a16:creationId xmlns:a16="http://schemas.microsoft.com/office/drawing/2014/main" id="{032296A3-2555-40DE-BA53-E8E815F11CED}"/>
              </a:ext>
            </a:extLst>
          </p:cNvPr>
          <p:cNvSpPr/>
          <p:nvPr/>
        </p:nvSpPr>
        <p:spPr>
          <a:xfrm>
            <a:off x="4447988" y="3799790"/>
            <a:ext cx="85967" cy="85967"/>
          </a:xfrm>
          <a:custGeom>
            <a:avLst/>
            <a:gdLst>
              <a:gd name="connsiteX0" fmla="*/ 118847 w 142875"/>
              <a:gd name="connsiteY0" fmla="*/ 3835 h 142875"/>
              <a:gd name="connsiteX1" fmla="*/ 4547 w 142875"/>
              <a:gd name="connsiteY1" fmla="*/ 118135 h 142875"/>
              <a:gd name="connsiteX2" fmla="*/ 3835 w 142875"/>
              <a:gd name="connsiteY2" fmla="*/ 138328 h 142875"/>
              <a:gd name="connsiteX3" fmla="*/ 24028 w 142875"/>
              <a:gd name="connsiteY3" fmla="*/ 139041 h 142875"/>
              <a:gd name="connsiteX4" fmla="*/ 24740 w 142875"/>
              <a:gd name="connsiteY4" fmla="*/ 138328 h 142875"/>
              <a:gd name="connsiteX5" fmla="*/ 139040 w 142875"/>
              <a:gd name="connsiteY5" fmla="*/ 24028 h 142875"/>
              <a:gd name="connsiteX6" fmla="*/ 138328 w 142875"/>
              <a:gd name="connsiteY6" fmla="*/ 3835 h 142875"/>
              <a:gd name="connsiteX7" fmla="*/ 118847 w 142875"/>
              <a:gd name="connsiteY7" fmla="*/ 3835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875" h="142875">
                <a:moveTo>
                  <a:pt x="118847" y="3835"/>
                </a:moveTo>
                <a:lnTo>
                  <a:pt x="4547" y="118135"/>
                </a:lnTo>
                <a:cubicBezTo>
                  <a:pt x="-1226" y="123514"/>
                  <a:pt x="-1545" y="132555"/>
                  <a:pt x="3835" y="138328"/>
                </a:cubicBezTo>
                <a:cubicBezTo>
                  <a:pt x="9214" y="144101"/>
                  <a:pt x="18255" y="144420"/>
                  <a:pt x="24028" y="139041"/>
                </a:cubicBezTo>
                <a:cubicBezTo>
                  <a:pt x="24274" y="138811"/>
                  <a:pt x="24511" y="138574"/>
                  <a:pt x="24740" y="138328"/>
                </a:cubicBezTo>
                <a:lnTo>
                  <a:pt x="139040" y="24028"/>
                </a:lnTo>
                <a:cubicBezTo>
                  <a:pt x="144420" y="18255"/>
                  <a:pt x="144101" y="9214"/>
                  <a:pt x="138328" y="3835"/>
                </a:cubicBezTo>
                <a:cubicBezTo>
                  <a:pt x="132841" y="-1278"/>
                  <a:pt x="124334" y="-1278"/>
                  <a:pt x="118847" y="3835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43" name="Полилиния 92">
            <a:extLst>
              <a:ext uri="{FF2B5EF4-FFF2-40B4-BE49-F238E27FC236}">
                <a16:creationId xmlns:a16="http://schemas.microsoft.com/office/drawing/2014/main" id="{CDEBC558-D5A8-487A-BA0D-6E3E0B86FEF6}"/>
              </a:ext>
            </a:extLst>
          </p:cNvPr>
          <p:cNvSpPr/>
          <p:nvPr/>
        </p:nvSpPr>
        <p:spPr>
          <a:xfrm>
            <a:off x="4453933" y="3747995"/>
            <a:ext cx="28656" cy="28656"/>
          </a:xfrm>
          <a:custGeom>
            <a:avLst/>
            <a:gdLst>
              <a:gd name="connsiteX0" fmla="*/ 47625 w 47625"/>
              <a:gd name="connsiteY0" fmla="*/ 23813 h 47625"/>
              <a:gd name="connsiteX1" fmla="*/ 23813 w 47625"/>
              <a:gd name="connsiteY1" fmla="*/ 47625 h 47625"/>
              <a:gd name="connsiteX2" fmla="*/ 0 w 47625"/>
              <a:gd name="connsiteY2" fmla="*/ 23813 h 47625"/>
              <a:gd name="connsiteX3" fmla="*/ 23813 w 47625"/>
              <a:gd name="connsiteY3" fmla="*/ 0 h 47625"/>
              <a:gd name="connsiteX4" fmla="*/ 47625 w 47625"/>
              <a:gd name="connsiteY4" fmla="*/ 23813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25" h="47625">
                <a:moveTo>
                  <a:pt x="47625" y="23813"/>
                </a:moveTo>
                <a:cubicBezTo>
                  <a:pt x="47625" y="36964"/>
                  <a:pt x="36964" y="47625"/>
                  <a:pt x="23813" y="47625"/>
                </a:cubicBezTo>
                <a:cubicBezTo>
                  <a:pt x="10661" y="47625"/>
                  <a:pt x="0" y="36964"/>
                  <a:pt x="0" y="23813"/>
                </a:cubicBezTo>
                <a:cubicBezTo>
                  <a:pt x="0" y="10661"/>
                  <a:pt x="10661" y="0"/>
                  <a:pt x="23813" y="0"/>
                </a:cubicBezTo>
                <a:cubicBezTo>
                  <a:pt x="36964" y="0"/>
                  <a:pt x="47625" y="10661"/>
                  <a:pt x="47625" y="2381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44" name="Полилиния 93">
            <a:extLst>
              <a:ext uri="{FF2B5EF4-FFF2-40B4-BE49-F238E27FC236}">
                <a16:creationId xmlns:a16="http://schemas.microsoft.com/office/drawing/2014/main" id="{92DAA3ED-DB88-4E4A-81C6-E82C7395AE74}"/>
              </a:ext>
            </a:extLst>
          </p:cNvPr>
          <p:cNvSpPr/>
          <p:nvPr/>
        </p:nvSpPr>
        <p:spPr>
          <a:xfrm>
            <a:off x="4402353" y="3707878"/>
            <a:ext cx="28656" cy="28656"/>
          </a:xfrm>
          <a:custGeom>
            <a:avLst/>
            <a:gdLst>
              <a:gd name="connsiteX0" fmla="*/ 47625 w 47625"/>
              <a:gd name="connsiteY0" fmla="*/ 23813 h 47625"/>
              <a:gd name="connsiteX1" fmla="*/ 23813 w 47625"/>
              <a:gd name="connsiteY1" fmla="*/ 47625 h 47625"/>
              <a:gd name="connsiteX2" fmla="*/ 0 w 47625"/>
              <a:gd name="connsiteY2" fmla="*/ 23813 h 47625"/>
              <a:gd name="connsiteX3" fmla="*/ 23813 w 47625"/>
              <a:gd name="connsiteY3" fmla="*/ 0 h 47625"/>
              <a:gd name="connsiteX4" fmla="*/ 47625 w 47625"/>
              <a:gd name="connsiteY4" fmla="*/ 23813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25" h="47625">
                <a:moveTo>
                  <a:pt x="47625" y="23813"/>
                </a:moveTo>
                <a:cubicBezTo>
                  <a:pt x="47625" y="36964"/>
                  <a:pt x="36964" y="47625"/>
                  <a:pt x="23813" y="47625"/>
                </a:cubicBezTo>
                <a:cubicBezTo>
                  <a:pt x="10661" y="47625"/>
                  <a:pt x="0" y="36964"/>
                  <a:pt x="0" y="23813"/>
                </a:cubicBezTo>
                <a:cubicBezTo>
                  <a:pt x="0" y="10661"/>
                  <a:pt x="10661" y="0"/>
                  <a:pt x="23813" y="0"/>
                </a:cubicBezTo>
                <a:cubicBezTo>
                  <a:pt x="36964" y="0"/>
                  <a:pt x="47625" y="10661"/>
                  <a:pt x="47625" y="2381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45" name="Полилиния 94">
            <a:extLst>
              <a:ext uri="{FF2B5EF4-FFF2-40B4-BE49-F238E27FC236}">
                <a16:creationId xmlns:a16="http://schemas.microsoft.com/office/drawing/2014/main" id="{0AF554EA-01CE-4C1D-B9BF-39237A9AB17C}"/>
              </a:ext>
            </a:extLst>
          </p:cNvPr>
          <p:cNvSpPr/>
          <p:nvPr/>
        </p:nvSpPr>
        <p:spPr>
          <a:xfrm>
            <a:off x="4860844" y="3633373"/>
            <a:ext cx="28656" cy="28656"/>
          </a:xfrm>
          <a:custGeom>
            <a:avLst/>
            <a:gdLst>
              <a:gd name="connsiteX0" fmla="*/ 47625 w 47625"/>
              <a:gd name="connsiteY0" fmla="*/ 23813 h 47625"/>
              <a:gd name="connsiteX1" fmla="*/ 23813 w 47625"/>
              <a:gd name="connsiteY1" fmla="*/ 47625 h 47625"/>
              <a:gd name="connsiteX2" fmla="*/ 0 w 47625"/>
              <a:gd name="connsiteY2" fmla="*/ 23813 h 47625"/>
              <a:gd name="connsiteX3" fmla="*/ 23813 w 47625"/>
              <a:gd name="connsiteY3" fmla="*/ 0 h 47625"/>
              <a:gd name="connsiteX4" fmla="*/ 47625 w 47625"/>
              <a:gd name="connsiteY4" fmla="*/ 23813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25" h="47625">
                <a:moveTo>
                  <a:pt x="47625" y="23813"/>
                </a:moveTo>
                <a:cubicBezTo>
                  <a:pt x="47625" y="36964"/>
                  <a:pt x="36964" y="47625"/>
                  <a:pt x="23813" y="47625"/>
                </a:cubicBezTo>
                <a:cubicBezTo>
                  <a:pt x="10661" y="47625"/>
                  <a:pt x="0" y="36964"/>
                  <a:pt x="0" y="23813"/>
                </a:cubicBezTo>
                <a:cubicBezTo>
                  <a:pt x="0" y="10661"/>
                  <a:pt x="10661" y="0"/>
                  <a:pt x="23813" y="0"/>
                </a:cubicBezTo>
                <a:cubicBezTo>
                  <a:pt x="36964" y="0"/>
                  <a:pt x="47625" y="10661"/>
                  <a:pt x="47625" y="2381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46" name="Полилиния 95">
            <a:extLst>
              <a:ext uri="{FF2B5EF4-FFF2-40B4-BE49-F238E27FC236}">
                <a16:creationId xmlns:a16="http://schemas.microsoft.com/office/drawing/2014/main" id="{B5EC5F94-6457-459F-AAF2-2E9A1F5DD6A6}"/>
              </a:ext>
            </a:extLst>
          </p:cNvPr>
          <p:cNvSpPr/>
          <p:nvPr/>
        </p:nvSpPr>
        <p:spPr>
          <a:xfrm>
            <a:off x="4528438" y="3490095"/>
            <a:ext cx="28656" cy="28656"/>
          </a:xfrm>
          <a:custGeom>
            <a:avLst/>
            <a:gdLst>
              <a:gd name="connsiteX0" fmla="*/ 47625 w 47625"/>
              <a:gd name="connsiteY0" fmla="*/ 23813 h 47625"/>
              <a:gd name="connsiteX1" fmla="*/ 23813 w 47625"/>
              <a:gd name="connsiteY1" fmla="*/ 47625 h 47625"/>
              <a:gd name="connsiteX2" fmla="*/ 0 w 47625"/>
              <a:gd name="connsiteY2" fmla="*/ 23813 h 47625"/>
              <a:gd name="connsiteX3" fmla="*/ 23813 w 47625"/>
              <a:gd name="connsiteY3" fmla="*/ 0 h 47625"/>
              <a:gd name="connsiteX4" fmla="*/ 47625 w 47625"/>
              <a:gd name="connsiteY4" fmla="*/ 23813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25" h="47625">
                <a:moveTo>
                  <a:pt x="47625" y="23813"/>
                </a:moveTo>
                <a:cubicBezTo>
                  <a:pt x="47625" y="36964"/>
                  <a:pt x="36964" y="47625"/>
                  <a:pt x="23813" y="47625"/>
                </a:cubicBezTo>
                <a:cubicBezTo>
                  <a:pt x="10661" y="47625"/>
                  <a:pt x="0" y="36964"/>
                  <a:pt x="0" y="23813"/>
                </a:cubicBezTo>
                <a:cubicBezTo>
                  <a:pt x="0" y="10661"/>
                  <a:pt x="10661" y="0"/>
                  <a:pt x="23813" y="0"/>
                </a:cubicBezTo>
                <a:cubicBezTo>
                  <a:pt x="36964" y="0"/>
                  <a:pt x="47625" y="10661"/>
                  <a:pt x="47625" y="2381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cxnSp>
        <p:nvCxnSpPr>
          <p:cNvPr id="50" name="Прямая соединительная линия 49">
            <a:extLst>
              <a:ext uri="{FF2B5EF4-FFF2-40B4-BE49-F238E27FC236}">
                <a16:creationId xmlns:a16="http://schemas.microsoft.com/office/drawing/2014/main" id="{0667D20F-699E-4DC7-946C-F6787A8CA839}"/>
              </a:ext>
            </a:extLst>
          </p:cNvPr>
          <p:cNvCxnSpPr>
            <a:cxnSpLocks/>
          </p:cNvCxnSpPr>
          <p:nvPr/>
        </p:nvCxnSpPr>
        <p:spPr>
          <a:xfrm>
            <a:off x="8585200" y="470780"/>
            <a:ext cx="0" cy="590286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Прямая соединительная линия 60">
            <a:extLst>
              <a:ext uri="{FF2B5EF4-FFF2-40B4-BE49-F238E27FC236}">
                <a16:creationId xmlns:a16="http://schemas.microsoft.com/office/drawing/2014/main" id="{38377C03-9556-4099-9181-843CD2CEF869}"/>
              </a:ext>
            </a:extLst>
          </p:cNvPr>
          <p:cNvCxnSpPr>
            <a:cxnSpLocks/>
          </p:cNvCxnSpPr>
          <p:nvPr/>
        </p:nvCxnSpPr>
        <p:spPr>
          <a:xfrm flipV="1">
            <a:off x="5540721" y="3429004"/>
            <a:ext cx="6111089" cy="234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Номер слайда 1">
            <a:extLst>
              <a:ext uri="{FF2B5EF4-FFF2-40B4-BE49-F238E27FC236}">
                <a16:creationId xmlns:a16="http://schemas.microsoft.com/office/drawing/2014/main" id="{2C05EC89-F307-41F3-A4A7-ED2EBC0DB8EE}"/>
              </a:ext>
            </a:extLst>
          </p:cNvPr>
          <p:cNvSpPr txBox="1">
            <a:spLocks/>
          </p:cNvSpPr>
          <p:nvPr/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A629F11A-CAD2-4FD2-9793-0DC6E98D19B3}" type="slidenum">
              <a:rPr lang="ru-RU" sz="1200" smtClean="0">
                <a:solidFill>
                  <a:schemeClr val="bg1">
                    <a:lumMod val="85000"/>
                  </a:schemeClr>
                </a:solidFill>
              </a:rPr>
              <a:pPr algn="r"/>
              <a:t>33</a:t>
            </a:fld>
            <a:endParaRPr lang="ru-RU" sz="1200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22674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B3C3D3B2-2E20-2A42-B526-9CC5BFE452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>
                <a:solidFill>
                  <a:schemeClr val="accent1">
                    <a:alpha val="40000"/>
                  </a:schemeClr>
                </a:solidFill>
              </a:rPr>
              <a:t>0</a:t>
            </a:r>
            <a:r>
              <a:rPr lang="ru-RU" dirty="0">
                <a:solidFill>
                  <a:schemeClr val="accent1">
                    <a:alpha val="40000"/>
                  </a:schemeClr>
                </a:solidFill>
              </a:rPr>
              <a:t>4</a:t>
            </a:r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446D69EF-57F7-8646-A89C-AD617E94EB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469" y="2463730"/>
            <a:ext cx="4336327" cy="1107996"/>
          </a:xfrm>
        </p:spPr>
        <p:txBody>
          <a:bodyPr/>
          <a:lstStyle/>
          <a:p>
            <a:r>
              <a:rPr lang="ru-RU" dirty="0"/>
              <a:t>Графики </a:t>
            </a:r>
            <a:br>
              <a:rPr lang="ru-RU" dirty="0"/>
            </a:br>
            <a:r>
              <a:rPr lang="ru-RU" dirty="0"/>
              <a:t>и таблицы</a:t>
            </a:r>
          </a:p>
        </p:txBody>
      </p:sp>
      <p:grpSp>
        <p:nvGrpSpPr>
          <p:cNvPr id="18" name="Группа 17">
            <a:extLst>
              <a:ext uri="{FF2B5EF4-FFF2-40B4-BE49-F238E27FC236}">
                <a16:creationId xmlns:a16="http://schemas.microsoft.com/office/drawing/2014/main" id="{FF7AF1EB-80C5-794C-8C6A-6B16D8765B9F}"/>
              </a:ext>
            </a:extLst>
          </p:cNvPr>
          <p:cNvGrpSpPr/>
          <p:nvPr/>
        </p:nvGrpSpPr>
        <p:grpSpPr>
          <a:xfrm>
            <a:off x="518551" y="6138945"/>
            <a:ext cx="1916730" cy="272124"/>
            <a:chOff x="586285" y="5523699"/>
            <a:chExt cx="1916730" cy="272124"/>
          </a:xfrm>
        </p:grpSpPr>
        <p:sp>
          <p:nvSpPr>
            <p:cNvPr id="31" name="Полилиния 30">
              <a:extLst>
                <a:ext uri="{FF2B5EF4-FFF2-40B4-BE49-F238E27FC236}">
                  <a16:creationId xmlns:a16="http://schemas.microsoft.com/office/drawing/2014/main" id="{13AA4B53-5858-504D-B285-4A021F566471}"/>
                </a:ext>
              </a:extLst>
            </p:cNvPr>
            <p:cNvSpPr/>
            <p:nvPr/>
          </p:nvSpPr>
          <p:spPr>
            <a:xfrm>
              <a:off x="925726" y="553247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1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1">
              <a:extLst>
                <a:ext uri="{FF2B5EF4-FFF2-40B4-BE49-F238E27FC236}">
                  <a16:creationId xmlns:a16="http://schemas.microsoft.com/office/drawing/2014/main" id="{2E4794F9-7AA0-5142-985B-9C693FFF4DA8}"/>
                </a:ext>
              </a:extLst>
            </p:cNvPr>
            <p:cNvSpPr/>
            <p:nvPr/>
          </p:nvSpPr>
          <p:spPr>
            <a:xfrm>
              <a:off x="1604608" y="552369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2">
              <a:extLst>
                <a:ext uri="{FF2B5EF4-FFF2-40B4-BE49-F238E27FC236}">
                  <a16:creationId xmlns:a16="http://schemas.microsoft.com/office/drawing/2014/main" id="{F823BEC0-4F6E-F644-B485-A6AAE011A105}"/>
                </a:ext>
              </a:extLst>
            </p:cNvPr>
            <p:cNvSpPr/>
            <p:nvPr/>
          </p:nvSpPr>
          <p:spPr>
            <a:xfrm>
              <a:off x="2230810" y="552369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3">
              <a:extLst>
                <a:ext uri="{FF2B5EF4-FFF2-40B4-BE49-F238E27FC236}">
                  <a16:creationId xmlns:a16="http://schemas.microsoft.com/office/drawing/2014/main" id="{CD0CB27F-5B62-3845-B295-11AF827CB3D8}"/>
                </a:ext>
              </a:extLst>
            </p:cNvPr>
            <p:cNvSpPr/>
            <p:nvPr/>
          </p:nvSpPr>
          <p:spPr>
            <a:xfrm>
              <a:off x="586285" y="5523699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4">
              <a:extLst>
                <a:ext uri="{FF2B5EF4-FFF2-40B4-BE49-F238E27FC236}">
                  <a16:creationId xmlns:a16="http://schemas.microsoft.com/office/drawing/2014/main" id="{408C5D5D-95A2-1140-800E-AA58605B7324}"/>
                </a:ext>
              </a:extLst>
            </p:cNvPr>
            <p:cNvSpPr/>
            <p:nvPr/>
          </p:nvSpPr>
          <p:spPr>
            <a:xfrm>
              <a:off x="1265167" y="553247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2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5">
              <a:extLst>
                <a:ext uri="{FF2B5EF4-FFF2-40B4-BE49-F238E27FC236}">
                  <a16:creationId xmlns:a16="http://schemas.microsoft.com/office/drawing/2014/main" id="{CBA1AF4A-9710-2646-AD86-AB6098BD4653}"/>
                </a:ext>
              </a:extLst>
            </p:cNvPr>
            <p:cNvSpPr/>
            <p:nvPr/>
          </p:nvSpPr>
          <p:spPr>
            <a:xfrm>
              <a:off x="1926489" y="5532478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5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10095B32-0081-4D4B-9EE9-722783C660EA}"/>
              </a:ext>
            </a:extLst>
          </p:cNvPr>
          <p:cNvSpPr/>
          <p:nvPr/>
        </p:nvSpPr>
        <p:spPr>
          <a:xfrm>
            <a:off x="0" y="483820"/>
            <a:ext cx="138545" cy="173675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68033792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Диаграмма 5">
            <a:extLst>
              <a:ext uri="{FF2B5EF4-FFF2-40B4-BE49-F238E27FC236}">
                <a16:creationId xmlns:a16="http://schemas.microsoft.com/office/drawing/2014/main" id="{3FACC851-A906-4C3F-82A4-C9DFB90BA42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6435154"/>
              </p:ext>
            </p:extLst>
          </p:nvPr>
        </p:nvGraphicFramePr>
        <p:xfrm>
          <a:off x="550862" y="1196975"/>
          <a:ext cx="11090276" cy="53689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764B7546-D39B-45D9-9CE7-A165ED85287E}"/>
              </a:ext>
            </a:extLst>
          </p:cNvPr>
          <p:cNvSpPr/>
          <p:nvPr/>
        </p:nvSpPr>
        <p:spPr>
          <a:xfrm>
            <a:off x="550863" y="1196975"/>
            <a:ext cx="11090275" cy="5184775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D3706DF3-E9A4-431A-BDD6-A0114F5886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Столбчатая гистограмма</a:t>
            </a:r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E164C8BA-9EB9-47BF-90DA-F31C8560179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35</a:t>
            </a:fld>
            <a:endParaRPr lang="ru-RU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565902E-C98B-448E-81FC-821F1B89C6A0}"/>
              </a:ext>
            </a:extLst>
          </p:cNvPr>
          <p:cNvCxnSpPr>
            <a:cxnSpLocks/>
          </p:cNvCxnSpPr>
          <p:nvPr/>
        </p:nvCxnSpPr>
        <p:spPr>
          <a:xfrm>
            <a:off x="533400" y="5969000"/>
            <a:ext cx="110998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001108B2-82BD-498B-A2CB-730162786DC9}"/>
              </a:ext>
            </a:extLst>
          </p:cNvPr>
          <p:cNvSpPr txBox="1"/>
          <p:nvPr/>
        </p:nvSpPr>
        <p:spPr>
          <a:xfrm>
            <a:off x="720936" y="1337111"/>
            <a:ext cx="1614416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Aft>
                <a:spcPts val="400"/>
              </a:spcAft>
            </a:pPr>
            <a:r>
              <a:rPr lang="ru-RU" sz="2400" b="1" dirty="0">
                <a:solidFill>
                  <a:schemeClr val="accent1"/>
                </a:solidFill>
                <a:latin typeface="+mj-lt"/>
              </a:rPr>
              <a:t>Заголовок</a:t>
            </a:r>
            <a:br>
              <a:rPr lang="en-US" sz="2400" dirty="0">
                <a:latin typeface="+mj-lt"/>
              </a:rPr>
            </a:br>
            <a:r>
              <a:rPr lang="ru-RU" sz="1600" dirty="0">
                <a:cs typeface="Gotham Pro Light" panose="02000503030000020004" pitchFamily="2" charset="0"/>
              </a:rPr>
              <a:t>подзаголовок</a:t>
            </a:r>
            <a:endParaRPr lang="ru-RU" sz="2000" dirty="0">
              <a:cs typeface="Gotham Pro Light" panose="0200050303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073214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2BB8EC08-E615-429A-9079-2394AF245029}"/>
              </a:ext>
            </a:extLst>
          </p:cNvPr>
          <p:cNvSpPr/>
          <p:nvPr/>
        </p:nvSpPr>
        <p:spPr>
          <a:xfrm>
            <a:off x="550863" y="1196975"/>
            <a:ext cx="11090275" cy="5184775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4C1EDCAD-8B91-4F42-BF1F-826A30B63D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Столбчатая гистограмма 2</a:t>
            </a:r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E164C8BA-9EB9-47BF-90DA-F31C8560179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36</a:t>
            </a:fld>
            <a:endParaRPr lang="ru-RU" dirty="0"/>
          </a:p>
        </p:txBody>
      </p:sp>
      <p:graphicFrame>
        <p:nvGraphicFramePr>
          <p:cNvPr id="6" name="Диаграмма 5">
            <a:extLst>
              <a:ext uri="{FF2B5EF4-FFF2-40B4-BE49-F238E27FC236}">
                <a16:creationId xmlns:a16="http://schemas.microsoft.com/office/drawing/2014/main" id="{3FACC851-A906-4C3F-82A4-C9DFB90BA42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50656421"/>
              </p:ext>
            </p:extLst>
          </p:nvPr>
        </p:nvGraphicFramePr>
        <p:xfrm>
          <a:off x="704851" y="1092200"/>
          <a:ext cx="10936288" cy="53943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CFACE927-D009-4DE7-9F60-D5B36749381D}"/>
              </a:ext>
            </a:extLst>
          </p:cNvPr>
          <p:cNvCxnSpPr>
            <a:cxnSpLocks/>
          </p:cNvCxnSpPr>
          <p:nvPr/>
        </p:nvCxnSpPr>
        <p:spPr>
          <a:xfrm flipV="1">
            <a:off x="1866900" y="1196976"/>
            <a:ext cx="0" cy="518477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285173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64A1D32C-33EB-4B92-B22C-8AC2BF1F2681}"/>
              </a:ext>
            </a:extLst>
          </p:cNvPr>
          <p:cNvSpPr/>
          <p:nvPr/>
        </p:nvSpPr>
        <p:spPr>
          <a:xfrm>
            <a:off x="550863" y="4521539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graphicFrame>
        <p:nvGraphicFramePr>
          <p:cNvPr id="37" name="Диаграмма 36">
            <a:extLst>
              <a:ext uri="{FF2B5EF4-FFF2-40B4-BE49-F238E27FC236}">
                <a16:creationId xmlns:a16="http://schemas.microsoft.com/office/drawing/2014/main" id="{50945940-2BA8-456B-8349-3F95CDAF9F4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18109436"/>
              </p:ext>
            </p:extLst>
          </p:nvPr>
        </p:nvGraphicFramePr>
        <p:xfrm>
          <a:off x="406719" y="4198193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3EBC3689-DBA1-4D9F-A113-603756A60D06}"/>
              </a:ext>
            </a:extLst>
          </p:cNvPr>
          <p:cNvSpPr/>
          <p:nvPr/>
        </p:nvSpPr>
        <p:spPr>
          <a:xfrm>
            <a:off x="550863" y="3551354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E4CDB494-3E59-409A-8900-1908AF85F132}"/>
              </a:ext>
            </a:extLst>
          </p:cNvPr>
          <p:cNvSpPr/>
          <p:nvPr/>
        </p:nvSpPr>
        <p:spPr>
          <a:xfrm>
            <a:off x="550863" y="5491723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C43530C8-7AE4-46B3-9230-6E6D9940FBBE}"/>
              </a:ext>
            </a:extLst>
          </p:cNvPr>
          <p:cNvSpPr/>
          <p:nvPr/>
        </p:nvSpPr>
        <p:spPr>
          <a:xfrm>
            <a:off x="4763208" y="3551354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sp>
        <p:nvSpPr>
          <p:cNvPr id="50" name="Прямоугольник 49">
            <a:extLst>
              <a:ext uri="{FF2B5EF4-FFF2-40B4-BE49-F238E27FC236}">
                <a16:creationId xmlns:a16="http://schemas.microsoft.com/office/drawing/2014/main" id="{BEC2BF6F-2973-47DE-B67F-87732078FFFC}"/>
              </a:ext>
            </a:extLst>
          </p:cNvPr>
          <p:cNvSpPr/>
          <p:nvPr/>
        </p:nvSpPr>
        <p:spPr>
          <a:xfrm>
            <a:off x="4763208" y="4521539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92CAFCE0-E834-4A4E-86B1-1440EEE5EACB}"/>
              </a:ext>
            </a:extLst>
          </p:cNvPr>
          <p:cNvSpPr/>
          <p:nvPr/>
        </p:nvSpPr>
        <p:spPr>
          <a:xfrm>
            <a:off x="4763208" y="5491723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93D38A5A-823F-4280-9810-9E473A8FB0D5}"/>
              </a:ext>
            </a:extLst>
          </p:cNvPr>
          <p:cNvSpPr/>
          <p:nvPr/>
        </p:nvSpPr>
        <p:spPr>
          <a:xfrm>
            <a:off x="8975554" y="3551354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sp>
        <p:nvSpPr>
          <p:cNvPr id="64" name="Прямоугольник 63">
            <a:extLst>
              <a:ext uri="{FF2B5EF4-FFF2-40B4-BE49-F238E27FC236}">
                <a16:creationId xmlns:a16="http://schemas.microsoft.com/office/drawing/2014/main" id="{2F33FCDA-9B75-4238-9BDB-53013DC4B7E9}"/>
              </a:ext>
            </a:extLst>
          </p:cNvPr>
          <p:cNvSpPr/>
          <p:nvPr/>
        </p:nvSpPr>
        <p:spPr>
          <a:xfrm>
            <a:off x="8975554" y="4521539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777D4352-920C-46C5-A81E-08FF096073B9}"/>
              </a:ext>
            </a:extLst>
          </p:cNvPr>
          <p:cNvSpPr/>
          <p:nvPr/>
        </p:nvSpPr>
        <p:spPr>
          <a:xfrm>
            <a:off x="8975554" y="5491723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graphicFrame>
        <p:nvGraphicFramePr>
          <p:cNvPr id="33" name="Диаграмма 32">
            <a:extLst>
              <a:ext uri="{FF2B5EF4-FFF2-40B4-BE49-F238E27FC236}">
                <a16:creationId xmlns:a16="http://schemas.microsoft.com/office/drawing/2014/main" id="{5E7A3A7E-5408-46D0-8980-9077AF7660A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53354801"/>
              </p:ext>
            </p:extLst>
          </p:nvPr>
        </p:nvGraphicFramePr>
        <p:xfrm>
          <a:off x="406719" y="3228008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1" name="Диаграмма 40">
            <a:extLst>
              <a:ext uri="{FF2B5EF4-FFF2-40B4-BE49-F238E27FC236}">
                <a16:creationId xmlns:a16="http://schemas.microsoft.com/office/drawing/2014/main" id="{56D70500-2ED5-4539-9355-C1419B73D4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97325701"/>
              </p:ext>
            </p:extLst>
          </p:nvPr>
        </p:nvGraphicFramePr>
        <p:xfrm>
          <a:off x="406719" y="5168377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7" name="Диаграмма 46">
            <a:extLst>
              <a:ext uri="{FF2B5EF4-FFF2-40B4-BE49-F238E27FC236}">
                <a16:creationId xmlns:a16="http://schemas.microsoft.com/office/drawing/2014/main" id="{28779AFB-5439-4F5B-9104-17C832938B1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6631158"/>
              </p:ext>
            </p:extLst>
          </p:nvPr>
        </p:nvGraphicFramePr>
        <p:xfrm>
          <a:off x="4619064" y="3228008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1" name="Диаграмма 50">
            <a:extLst>
              <a:ext uri="{FF2B5EF4-FFF2-40B4-BE49-F238E27FC236}">
                <a16:creationId xmlns:a16="http://schemas.microsoft.com/office/drawing/2014/main" id="{7B61A8C3-9175-4598-8AC1-C2C55D63FE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2200320"/>
              </p:ext>
            </p:extLst>
          </p:nvPr>
        </p:nvGraphicFramePr>
        <p:xfrm>
          <a:off x="4619064" y="4198193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55" name="Диаграмма 54">
            <a:extLst>
              <a:ext uri="{FF2B5EF4-FFF2-40B4-BE49-F238E27FC236}">
                <a16:creationId xmlns:a16="http://schemas.microsoft.com/office/drawing/2014/main" id="{283574E3-BBF0-476B-80CA-7D8E24C2CE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2344080"/>
              </p:ext>
            </p:extLst>
          </p:nvPr>
        </p:nvGraphicFramePr>
        <p:xfrm>
          <a:off x="4619064" y="5168377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61" name="Диаграмма 60">
            <a:extLst>
              <a:ext uri="{FF2B5EF4-FFF2-40B4-BE49-F238E27FC236}">
                <a16:creationId xmlns:a16="http://schemas.microsoft.com/office/drawing/2014/main" id="{1BC59BFC-B3B9-4B02-9B09-3A65EA545D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20080509"/>
              </p:ext>
            </p:extLst>
          </p:nvPr>
        </p:nvGraphicFramePr>
        <p:xfrm>
          <a:off x="8831410" y="3228008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65" name="Диаграмма 64">
            <a:extLst>
              <a:ext uri="{FF2B5EF4-FFF2-40B4-BE49-F238E27FC236}">
                <a16:creationId xmlns:a16="http://schemas.microsoft.com/office/drawing/2014/main" id="{FC652D61-620B-4CC4-A191-BCEA94F063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8150890"/>
              </p:ext>
            </p:extLst>
          </p:nvPr>
        </p:nvGraphicFramePr>
        <p:xfrm>
          <a:off x="8831410" y="4198193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69" name="Диаграмма 68">
            <a:extLst>
              <a:ext uri="{FF2B5EF4-FFF2-40B4-BE49-F238E27FC236}">
                <a16:creationId xmlns:a16="http://schemas.microsoft.com/office/drawing/2014/main" id="{B71AFED7-B2FC-4BF3-8B4F-917DC8FA18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13735281"/>
              </p:ext>
            </p:extLst>
          </p:nvPr>
        </p:nvGraphicFramePr>
        <p:xfrm>
          <a:off x="8831410" y="5168377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61E133BA-C364-AD4D-BDF4-C6F49F9A6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Гистограммы и описания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9E5DF60-68B8-436F-8598-0948C49AC3C9}"/>
              </a:ext>
            </a:extLst>
          </p:cNvPr>
          <p:cNvSpPr txBox="1"/>
          <p:nvPr/>
        </p:nvSpPr>
        <p:spPr>
          <a:xfrm>
            <a:off x="550863" y="2422335"/>
            <a:ext cx="203260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sz="3200" b="1" dirty="0">
                <a:solidFill>
                  <a:schemeClr val="accent1"/>
                </a:solidFill>
                <a:latin typeface="+mj-lt"/>
              </a:rPr>
              <a:t>Название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38BE660-0F31-4C71-9131-A4FDF7FA5216}"/>
              </a:ext>
            </a:extLst>
          </p:cNvPr>
          <p:cNvSpPr txBox="1"/>
          <p:nvPr/>
        </p:nvSpPr>
        <p:spPr>
          <a:xfrm>
            <a:off x="550863" y="3266108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#1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7E48E70-52A2-4863-9421-CDB184342AF1}"/>
              </a:ext>
            </a:extLst>
          </p:cNvPr>
          <p:cNvSpPr txBox="1"/>
          <p:nvPr/>
        </p:nvSpPr>
        <p:spPr>
          <a:xfrm>
            <a:off x="2602271" y="3195176"/>
            <a:ext cx="610745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1"/>
                </a:solidFill>
                <a:latin typeface="+mj-lt"/>
              </a:rPr>
              <a:t>90</a:t>
            </a:r>
            <a:r>
              <a:rPr lang="en-US" sz="1600" dirty="0">
                <a:solidFill>
                  <a:schemeClr val="accent1"/>
                </a:solidFill>
                <a:latin typeface="+mj-lt"/>
              </a:rPr>
              <a:t>%</a:t>
            </a:r>
            <a:endParaRPr lang="en-US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DAAF513-FA57-4BF0-A5C5-5E33DD8D5A0F}"/>
              </a:ext>
            </a:extLst>
          </p:cNvPr>
          <p:cNvSpPr txBox="1"/>
          <p:nvPr/>
        </p:nvSpPr>
        <p:spPr>
          <a:xfrm>
            <a:off x="550863" y="4236293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#2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B3203AC-436D-4C2C-BB87-D8ED98B26BCD}"/>
              </a:ext>
            </a:extLst>
          </p:cNvPr>
          <p:cNvSpPr txBox="1"/>
          <p:nvPr/>
        </p:nvSpPr>
        <p:spPr>
          <a:xfrm>
            <a:off x="2647156" y="4172007"/>
            <a:ext cx="565860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1"/>
                </a:solidFill>
                <a:latin typeface="+mj-lt"/>
              </a:rPr>
              <a:t>25</a:t>
            </a:r>
            <a:r>
              <a:rPr lang="en-US" sz="1600" dirty="0">
                <a:solidFill>
                  <a:schemeClr val="accent1"/>
                </a:solidFill>
                <a:latin typeface="+mj-lt"/>
              </a:rPr>
              <a:t>%</a:t>
            </a:r>
            <a:endParaRPr lang="en-US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05C2F64-3A83-4A1B-B46D-CE0903228EA9}"/>
              </a:ext>
            </a:extLst>
          </p:cNvPr>
          <p:cNvSpPr txBox="1"/>
          <p:nvPr/>
        </p:nvSpPr>
        <p:spPr>
          <a:xfrm>
            <a:off x="550863" y="5206477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#3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A8ADB64-3756-4FC9-ADB6-7FB1DB3A52BA}"/>
              </a:ext>
            </a:extLst>
          </p:cNvPr>
          <p:cNvSpPr txBox="1"/>
          <p:nvPr/>
        </p:nvSpPr>
        <p:spPr>
          <a:xfrm>
            <a:off x="2611889" y="5129834"/>
            <a:ext cx="601127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1"/>
                </a:solidFill>
                <a:latin typeface="+mj-lt"/>
              </a:rPr>
              <a:t>50</a:t>
            </a:r>
            <a:r>
              <a:rPr lang="en-US" sz="1600" dirty="0">
                <a:solidFill>
                  <a:schemeClr val="accent1"/>
                </a:solidFill>
                <a:latin typeface="+mj-lt"/>
              </a:rPr>
              <a:t>%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A74D16C-CC4D-419E-8F5F-F496239CE55E}"/>
              </a:ext>
            </a:extLst>
          </p:cNvPr>
          <p:cNvSpPr txBox="1"/>
          <p:nvPr/>
        </p:nvSpPr>
        <p:spPr>
          <a:xfrm>
            <a:off x="4763208" y="2422335"/>
            <a:ext cx="203260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sz="3200" b="1" dirty="0">
                <a:solidFill>
                  <a:schemeClr val="accent2"/>
                </a:solidFill>
                <a:latin typeface="+mj-lt"/>
              </a:rPr>
              <a:t>Название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3C8F843-E3FD-4F64-BA10-5BC4F1F27171}"/>
              </a:ext>
            </a:extLst>
          </p:cNvPr>
          <p:cNvSpPr txBox="1"/>
          <p:nvPr/>
        </p:nvSpPr>
        <p:spPr>
          <a:xfrm>
            <a:off x="4763208" y="3266108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#1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BFB93BA-987D-48CA-AA0A-A7E565A352BB}"/>
              </a:ext>
            </a:extLst>
          </p:cNvPr>
          <p:cNvSpPr txBox="1"/>
          <p:nvPr/>
        </p:nvSpPr>
        <p:spPr>
          <a:xfrm>
            <a:off x="6820363" y="3201822"/>
            <a:ext cx="591976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2"/>
                </a:solidFill>
                <a:latin typeface="+mj-lt"/>
              </a:rPr>
              <a:t>14</a:t>
            </a:r>
            <a:r>
              <a:rPr lang="en-US" sz="1600" dirty="0">
                <a:solidFill>
                  <a:schemeClr val="accent2"/>
                </a:solidFill>
                <a:latin typeface="+mj-lt"/>
              </a:rPr>
              <a:t>%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599EEE6-3A80-4159-9A53-E1B4E1E58DB7}"/>
              </a:ext>
            </a:extLst>
          </p:cNvPr>
          <p:cNvSpPr txBox="1"/>
          <p:nvPr/>
        </p:nvSpPr>
        <p:spPr>
          <a:xfrm>
            <a:off x="4763208" y="4236293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#2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11A5D40-49A6-4A09-A467-8A1FB83D5523}"/>
              </a:ext>
            </a:extLst>
          </p:cNvPr>
          <p:cNvSpPr txBox="1"/>
          <p:nvPr/>
        </p:nvSpPr>
        <p:spPr>
          <a:xfrm>
            <a:off x="6806404" y="4172007"/>
            <a:ext cx="605935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2"/>
                </a:solidFill>
                <a:latin typeface="+mj-lt"/>
              </a:rPr>
              <a:t>80</a:t>
            </a:r>
            <a:r>
              <a:rPr lang="en-US" sz="1600" dirty="0">
                <a:solidFill>
                  <a:schemeClr val="accent2"/>
                </a:solidFill>
                <a:latin typeface="+mj-lt"/>
              </a:rPr>
              <a:t>%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801357A-9488-46FF-85C9-6444BDAAAEA2}"/>
              </a:ext>
            </a:extLst>
          </p:cNvPr>
          <p:cNvSpPr txBox="1"/>
          <p:nvPr/>
        </p:nvSpPr>
        <p:spPr>
          <a:xfrm>
            <a:off x="4763208" y="5206477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#3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964A858-133B-42E4-839A-6555F96A427A}"/>
              </a:ext>
            </a:extLst>
          </p:cNvPr>
          <p:cNvSpPr txBox="1"/>
          <p:nvPr/>
        </p:nvSpPr>
        <p:spPr>
          <a:xfrm>
            <a:off x="6801594" y="5129834"/>
            <a:ext cx="610745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2"/>
                </a:solidFill>
                <a:latin typeface="+mj-lt"/>
              </a:rPr>
              <a:t>60</a:t>
            </a:r>
            <a:r>
              <a:rPr lang="en-US" sz="1600" dirty="0">
                <a:solidFill>
                  <a:schemeClr val="accent2"/>
                </a:solidFill>
                <a:latin typeface="+mj-lt"/>
              </a:rPr>
              <a:t>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8FC93E4-9987-4BB6-8601-C9387E5C4FC5}"/>
              </a:ext>
            </a:extLst>
          </p:cNvPr>
          <p:cNvSpPr txBox="1"/>
          <p:nvPr/>
        </p:nvSpPr>
        <p:spPr>
          <a:xfrm>
            <a:off x="8975552" y="2446715"/>
            <a:ext cx="203260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sz="3200" b="1" dirty="0">
                <a:solidFill>
                  <a:schemeClr val="accent3"/>
                </a:solidFill>
                <a:latin typeface="+mj-lt"/>
              </a:rPr>
              <a:t>Название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69FE3AE-5760-4903-8366-0B0201456D28}"/>
              </a:ext>
            </a:extLst>
          </p:cNvPr>
          <p:cNvSpPr txBox="1"/>
          <p:nvPr/>
        </p:nvSpPr>
        <p:spPr>
          <a:xfrm>
            <a:off x="8975554" y="3266108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#1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95FC3C53-922C-4723-B7B4-F2909F4B19E5}"/>
              </a:ext>
            </a:extLst>
          </p:cNvPr>
          <p:cNvSpPr txBox="1"/>
          <p:nvPr/>
        </p:nvSpPr>
        <p:spPr>
          <a:xfrm>
            <a:off x="11032708" y="3201822"/>
            <a:ext cx="610745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3"/>
                </a:solidFill>
                <a:latin typeface="+mj-lt"/>
              </a:rPr>
              <a:t>90</a:t>
            </a:r>
            <a:r>
              <a:rPr lang="en-US" sz="1600" dirty="0">
                <a:solidFill>
                  <a:schemeClr val="accent3"/>
                </a:solidFill>
                <a:latin typeface="+mj-lt"/>
              </a:rPr>
              <a:t>%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E6F7C9D-DF19-4547-838D-178EB1C25D04}"/>
              </a:ext>
            </a:extLst>
          </p:cNvPr>
          <p:cNvSpPr txBox="1"/>
          <p:nvPr/>
        </p:nvSpPr>
        <p:spPr>
          <a:xfrm>
            <a:off x="8975554" y="4236293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#2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12DF121-E5F5-4BCE-95E6-0A75E971408C}"/>
              </a:ext>
            </a:extLst>
          </p:cNvPr>
          <p:cNvSpPr txBox="1"/>
          <p:nvPr/>
        </p:nvSpPr>
        <p:spPr>
          <a:xfrm>
            <a:off x="11072784" y="4172007"/>
            <a:ext cx="570669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3"/>
                </a:solidFill>
                <a:latin typeface="+mj-lt"/>
              </a:rPr>
              <a:t>33</a:t>
            </a:r>
            <a:r>
              <a:rPr lang="en-US" sz="1600" dirty="0">
                <a:solidFill>
                  <a:schemeClr val="accent3"/>
                </a:solidFill>
                <a:latin typeface="+mj-lt"/>
              </a:rPr>
              <a:t>%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94EBFC35-7EFE-4257-BDE2-2C47C18E5AFF}"/>
              </a:ext>
            </a:extLst>
          </p:cNvPr>
          <p:cNvSpPr txBox="1"/>
          <p:nvPr/>
        </p:nvSpPr>
        <p:spPr>
          <a:xfrm>
            <a:off x="8975554" y="5206477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#3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C7571E0-2015-461C-A712-3D5E87628946}"/>
              </a:ext>
            </a:extLst>
          </p:cNvPr>
          <p:cNvSpPr txBox="1"/>
          <p:nvPr/>
        </p:nvSpPr>
        <p:spPr>
          <a:xfrm>
            <a:off x="11058165" y="5129834"/>
            <a:ext cx="569258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3"/>
                </a:solidFill>
                <a:latin typeface="+mj-lt"/>
              </a:rPr>
              <a:t>79</a:t>
            </a:r>
            <a:r>
              <a:rPr lang="en-US" sz="1600" dirty="0">
                <a:solidFill>
                  <a:schemeClr val="accent3"/>
                </a:solidFill>
                <a:latin typeface="+mj-lt"/>
              </a:rPr>
              <a:t>%</a:t>
            </a:r>
          </a:p>
        </p:txBody>
      </p:sp>
      <p:grpSp>
        <p:nvGrpSpPr>
          <p:cNvPr id="72" name="Группа 71">
            <a:extLst>
              <a:ext uri="{FF2B5EF4-FFF2-40B4-BE49-F238E27FC236}">
                <a16:creationId xmlns:a16="http://schemas.microsoft.com/office/drawing/2014/main" id="{D791B9FC-0D0E-421B-B2F2-3B177E56BF68}"/>
              </a:ext>
            </a:extLst>
          </p:cNvPr>
          <p:cNvGrpSpPr/>
          <p:nvPr/>
        </p:nvGrpSpPr>
        <p:grpSpPr>
          <a:xfrm>
            <a:off x="560167" y="1792169"/>
            <a:ext cx="483164" cy="483164"/>
            <a:chOff x="1400655" y="2362200"/>
            <a:chExt cx="709683" cy="709683"/>
          </a:xfrm>
        </p:grpSpPr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id="{21E1B86C-6694-44BF-A753-2C99A61959C0}"/>
                </a:ext>
              </a:extLst>
            </p:cNvPr>
            <p:cNvSpPr/>
            <p:nvPr/>
          </p:nvSpPr>
          <p:spPr>
            <a:xfrm>
              <a:off x="1400655" y="2362200"/>
              <a:ext cx="709683" cy="70968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accent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id="{71F122F2-19F2-471D-BB05-CAF2049A2D87}"/>
                </a:ext>
              </a:extLst>
            </p:cNvPr>
            <p:cNvSpPr/>
            <p:nvPr/>
          </p:nvSpPr>
          <p:spPr>
            <a:xfrm>
              <a:off x="1743536" y="2410044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id="{4E98376E-DB99-4C97-9982-BF4F57ABB493}"/>
                </a:ext>
              </a:extLst>
            </p:cNvPr>
            <p:cNvSpPr/>
            <p:nvPr/>
          </p:nvSpPr>
          <p:spPr>
            <a:xfrm>
              <a:off x="1743536" y="2952273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id="{D1DDDD33-3A30-4556-8877-F12F2CBA8C30}"/>
                </a:ext>
              </a:extLst>
            </p:cNvPr>
            <p:cNvSpPr/>
            <p:nvPr/>
          </p:nvSpPr>
          <p:spPr>
            <a:xfrm>
              <a:off x="1990728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id="{8C2B5BF5-E139-46D5-B1EF-FA8486A9B80F}"/>
                </a:ext>
              </a:extLst>
            </p:cNvPr>
            <p:cNvSpPr/>
            <p:nvPr/>
          </p:nvSpPr>
          <p:spPr>
            <a:xfrm>
              <a:off x="1448499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id="{F6D0D75E-6844-47E8-AB10-55FFCD705B8C}"/>
                </a:ext>
              </a:extLst>
            </p:cNvPr>
            <p:cNvSpPr/>
            <p:nvPr/>
          </p:nvSpPr>
          <p:spPr>
            <a:xfrm>
              <a:off x="1743536" y="2529654"/>
              <a:ext cx="23922" cy="207323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79" name="Группа 78">
            <a:extLst>
              <a:ext uri="{FF2B5EF4-FFF2-40B4-BE49-F238E27FC236}">
                <a16:creationId xmlns:a16="http://schemas.microsoft.com/office/drawing/2014/main" id="{4EE6F257-1C68-41EE-83EE-F6E7CFB43BEA}"/>
              </a:ext>
            </a:extLst>
          </p:cNvPr>
          <p:cNvGrpSpPr/>
          <p:nvPr/>
        </p:nvGrpSpPr>
        <p:grpSpPr>
          <a:xfrm>
            <a:off x="9076260" y="1737661"/>
            <a:ext cx="555812" cy="568890"/>
            <a:chOff x="8910638" y="2267501"/>
            <a:chExt cx="816391" cy="835600"/>
          </a:xfrm>
        </p:grpSpPr>
        <p:sp>
          <p:nvSpPr>
            <p:cNvPr id="80" name="Полилиния 87">
              <a:extLst>
                <a:ext uri="{FF2B5EF4-FFF2-40B4-BE49-F238E27FC236}">
                  <a16:creationId xmlns:a16="http://schemas.microsoft.com/office/drawing/2014/main" id="{BF53493F-E2BB-47DD-8C1D-051F3736F533}"/>
                </a:ext>
              </a:extLst>
            </p:cNvPr>
            <p:cNvSpPr/>
            <p:nvPr/>
          </p:nvSpPr>
          <p:spPr>
            <a:xfrm>
              <a:off x="9064325" y="2267501"/>
              <a:ext cx="509044" cy="835600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8">
              <a:extLst>
                <a:ext uri="{FF2B5EF4-FFF2-40B4-BE49-F238E27FC236}">
                  <a16:creationId xmlns:a16="http://schemas.microsoft.com/office/drawing/2014/main" id="{3200405B-B484-4806-A534-F1255F256EA9}"/>
                </a:ext>
              </a:extLst>
            </p:cNvPr>
            <p:cNvSpPr/>
            <p:nvPr/>
          </p:nvSpPr>
          <p:spPr>
            <a:xfrm>
              <a:off x="9501680" y="2862810"/>
              <a:ext cx="134464" cy="134464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9">
              <a:extLst>
                <a:ext uri="{FF2B5EF4-FFF2-40B4-BE49-F238E27FC236}">
                  <a16:creationId xmlns:a16="http://schemas.microsoft.com/office/drawing/2014/main" id="{606A15D2-3D03-428C-9E4F-4E7D54ECF0E7}"/>
                </a:ext>
              </a:extLst>
            </p:cNvPr>
            <p:cNvSpPr/>
            <p:nvPr/>
          </p:nvSpPr>
          <p:spPr>
            <a:xfrm>
              <a:off x="8983032" y="2353766"/>
              <a:ext cx="134464" cy="134464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90">
              <a:extLst>
                <a:ext uri="{FF2B5EF4-FFF2-40B4-BE49-F238E27FC236}">
                  <a16:creationId xmlns:a16="http://schemas.microsoft.com/office/drawing/2014/main" id="{E4EAD234-20D0-42F7-8A1C-C9A9F097E697}"/>
                </a:ext>
              </a:extLst>
            </p:cNvPr>
            <p:cNvSpPr/>
            <p:nvPr/>
          </p:nvSpPr>
          <p:spPr>
            <a:xfrm>
              <a:off x="9496532" y="2348963"/>
              <a:ext cx="134464" cy="134464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91">
              <a:extLst>
                <a:ext uri="{FF2B5EF4-FFF2-40B4-BE49-F238E27FC236}">
                  <a16:creationId xmlns:a16="http://schemas.microsoft.com/office/drawing/2014/main" id="{1AAC8D8B-FE02-41A9-8FE5-E7124E2E6D0A}"/>
                </a:ext>
              </a:extLst>
            </p:cNvPr>
            <p:cNvSpPr/>
            <p:nvPr/>
          </p:nvSpPr>
          <p:spPr>
            <a:xfrm>
              <a:off x="8987116" y="2867611"/>
              <a:ext cx="144069" cy="144069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92">
              <a:extLst>
                <a:ext uri="{FF2B5EF4-FFF2-40B4-BE49-F238E27FC236}">
                  <a16:creationId xmlns:a16="http://schemas.microsoft.com/office/drawing/2014/main" id="{11B38084-3D33-4D6F-AA51-1D87565DBCD1}"/>
                </a:ext>
              </a:extLst>
            </p:cNvPr>
            <p:cNvSpPr/>
            <p:nvPr/>
          </p:nvSpPr>
          <p:spPr>
            <a:xfrm>
              <a:off x="8997079" y="2780811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93">
              <a:extLst>
                <a:ext uri="{FF2B5EF4-FFF2-40B4-BE49-F238E27FC236}">
                  <a16:creationId xmlns:a16="http://schemas.microsoft.com/office/drawing/2014/main" id="{D987339F-12D4-47C6-9FED-272EE891FD38}"/>
                </a:ext>
              </a:extLst>
            </p:cNvPr>
            <p:cNvSpPr/>
            <p:nvPr/>
          </p:nvSpPr>
          <p:spPr>
            <a:xfrm>
              <a:off x="8910638" y="271357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94">
              <a:extLst>
                <a:ext uri="{FF2B5EF4-FFF2-40B4-BE49-F238E27FC236}">
                  <a16:creationId xmlns:a16="http://schemas.microsoft.com/office/drawing/2014/main" id="{467F2881-8C0F-4EFC-B405-516AEFE199B9}"/>
                </a:ext>
              </a:extLst>
            </p:cNvPr>
            <p:cNvSpPr/>
            <p:nvPr/>
          </p:nvSpPr>
          <p:spPr>
            <a:xfrm>
              <a:off x="9679006" y="258871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5">
              <a:extLst>
                <a:ext uri="{FF2B5EF4-FFF2-40B4-BE49-F238E27FC236}">
                  <a16:creationId xmlns:a16="http://schemas.microsoft.com/office/drawing/2014/main" id="{A91890FA-B73F-47CD-BA2D-99173389ADB5}"/>
                </a:ext>
              </a:extLst>
            </p:cNvPr>
            <p:cNvSpPr/>
            <p:nvPr/>
          </p:nvSpPr>
          <p:spPr>
            <a:xfrm>
              <a:off x="9121939" y="2348604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89" name="Группа 88">
            <a:extLst>
              <a:ext uri="{FF2B5EF4-FFF2-40B4-BE49-F238E27FC236}">
                <a16:creationId xmlns:a16="http://schemas.microsoft.com/office/drawing/2014/main" id="{43B4000E-51A7-4AA6-8B9E-365A853D2F63}"/>
              </a:ext>
            </a:extLst>
          </p:cNvPr>
          <p:cNvGrpSpPr/>
          <p:nvPr/>
        </p:nvGrpSpPr>
        <p:grpSpPr>
          <a:xfrm>
            <a:off x="4813562" y="1815819"/>
            <a:ext cx="456569" cy="475078"/>
            <a:chOff x="5181943" y="2389641"/>
            <a:chExt cx="670619" cy="697806"/>
          </a:xfrm>
          <a:solidFill>
            <a:schemeClr val="accent2"/>
          </a:solidFill>
        </p:grpSpPr>
        <p:sp>
          <p:nvSpPr>
            <p:cNvPr id="90" name="Полилиния 97">
              <a:extLst>
                <a:ext uri="{FF2B5EF4-FFF2-40B4-BE49-F238E27FC236}">
                  <a16:creationId xmlns:a16="http://schemas.microsoft.com/office/drawing/2014/main" id="{8B84D3DE-D74C-44FE-A980-14856AA0CBB7}"/>
                </a:ext>
              </a:extLst>
            </p:cNvPr>
            <p:cNvSpPr/>
            <p:nvPr/>
          </p:nvSpPr>
          <p:spPr>
            <a:xfrm>
              <a:off x="5181943" y="2389641"/>
              <a:ext cx="670619" cy="697806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8">
              <a:extLst>
                <a:ext uri="{FF2B5EF4-FFF2-40B4-BE49-F238E27FC236}">
                  <a16:creationId xmlns:a16="http://schemas.microsoft.com/office/drawing/2014/main" id="{A400659E-2C06-450B-8CD8-AFA688D9DED4}"/>
                </a:ext>
              </a:extLst>
            </p:cNvPr>
            <p:cNvSpPr/>
            <p:nvPr/>
          </p:nvSpPr>
          <p:spPr>
            <a:xfrm>
              <a:off x="5302909" y="2841513"/>
              <a:ext cx="126874" cy="126874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92" name="Номер слайда 1">
            <a:extLst>
              <a:ext uri="{FF2B5EF4-FFF2-40B4-BE49-F238E27FC236}">
                <a16:creationId xmlns:a16="http://schemas.microsoft.com/office/drawing/2014/main" id="{F04904FE-EE81-4311-BECA-4DEF42CF839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A629F11A-CAD2-4FD2-9793-0DC6E98D19B3}" type="slidenum">
              <a:rPr lang="ru-RU" smtClean="0"/>
              <a:pPr/>
              <a:t>37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9296148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E4CDB494-3E59-409A-8900-1908AF85F132}"/>
              </a:ext>
            </a:extLst>
          </p:cNvPr>
          <p:cNvSpPr/>
          <p:nvPr/>
        </p:nvSpPr>
        <p:spPr>
          <a:xfrm>
            <a:off x="550863" y="5491723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92CAFCE0-E834-4A4E-86B1-1440EEE5EACB}"/>
              </a:ext>
            </a:extLst>
          </p:cNvPr>
          <p:cNvSpPr/>
          <p:nvPr/>
        </p:nvSpPr>
        <p:spPr>
          <a:xfrm>
            <a:off x="4763208" y="5491723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777D4352-920C-46C5-A81E-08FF096073B9}"/>
              </a:ext>
            </a:extLst>
          </p:cNvPr>
          <p:cNvSpPr/>
          <p:nvPr/>
        </p:nvSpPr>
        <p:spPr>
          <a:xfrm>
            <a:off x="8975554" y="5491723"/>
            <a:ext cx="2636315" cy="212614"/>
          </a:xfrm>
          <a:prstGeom prst="rect">
            <a:avLst/>
          </a:prstGeom>
          <a:solidFill>
            <a:schemeClr val="tx2">
              <a:alpha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 hangingPunct="0"/>
            <a:endParaRPr lang="ru-RU" sz="4000">
              <a:sym typeface="Helvetica Neue"/>
            </a:endParaRPr>
          </a:p>
        </p:txBody>
      </p:sp>
      <p:graphicFrame>
        <p:nvGraphicFramePr>
          <p:cNvPr id="41" name="Диаграмма 40">
            <a:extLst>
              <a:ext uri="{FF2B5EF4-FFF2-40B4-BE49-F238E27FC236}">
                <a16:creationId xmlns:a16="http://schemas.microsoft.com/office/drawing/2014/main" id="{56D70500-2ED5-4539-9355-C1419B73D477}"/>
              </a:ext>
            </a:extLst>
          </p:cNvPr>
          <p:cNvGraphicFramePr/>
          <p:nvPr/>
        </p:nvGraphicFramePr>
        <p:xfrm>
          <a:off x="406719" y="5168377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5" name="Диаграмма 54">
            <a:extLst>
              <a:ext uri="{FF2B5EF4-FFF2-40B4-BE49-F238E27FC236}">
                <a16:creationId xmlns:a16="http://schemas.microsoft.com/office/drawing/2014/main" id="{283574E3-BBF0-476B-80CA-7D8E24C2CEEB}"/>
              </a:ext>
            </a:extLst>
          </p:cNvPr>
          <p:cNvGraphicFramePr/>
          <p:nvPr/>
        </p:nvGraphicFramePr>
        <p:xfrm>
          <a:off x="4619064" y="5168377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9" name="Диаграмма 68">
            <a:extLst>
              <a:ext uri="{FF2B5EF4-FFF2-40B4-BE49-F238E27FC236}">
                <a16:creationId xmlns:a16="http://schemas.microsoft.com/office/drawing/2014/main" id="{B71AFED7-B2FC-4BF3-8B4F-917DC8FA18BC}"/>
              </a:ext>
            </a:extLst>
          </p:cNvPr>
          <p:cNvGraphicFramePr/>
          <p:nvPr/>
        </p:nvGraphicFramePr>
        <p:xfrm>
          <a:off x="8831410" y="5168377"/>
          <a:ext cx="2910839" cy="862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61E133BA-C364-AD4D-BDF4-C6F49F9A6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Гистограммы и описания 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9E5DF60-68B8-436F-8598-0948C49AC3C9}"/>
              </a:ext>
            </a:extLst>
          </p:cNvPr>
          <p:cNvSpPr txBox="1"/>
          <p:nvPr/>
        </p:nvSpPr>
        <p:spPr>
          <a:xfrm>
            <a:off x="550863" y="2422335"/>
            <a:ext cx="203260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sz="3200" b="1" dirty="0">
                <a:solidFill>
                  <a:schemeClr val="accent1"/>
                </a:solidFill>
                <a:latin typeface="+mj-lt"/>
              </a:rPr>
              <a:t>Название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05C2F64-3A83-4A1B-B46D-CE0903228EA9}"/>
              </a:ext>
            </a:extLst>
          </p:cNvPr>
          <p:cNvSpPr txBox="1"/>
          <p:nvPr/>
        </p:nvSpPr>
        <p:spPr>
          <a:xfrm>
            <a:off x="550863" y="5206477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#3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A8ADB64-3756-4FC9-ADB6-7FB1DB3A52BA}"/>
              </a:ext>
            </a:extLst>
          </p:cNvPr>
          <p:cNvSpPr txBox="1"/>
          <p:nvPr/>
        </p:nvSpPr>
        <p:spPr>
          <a:xfrm>
            <a:off x="2611889" y="5129834"/>
            <a:ext cx="601127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1"/>
                </a:solidFill>
                <a:latin typeface="+mj-lt"/>
              </a:rPr>
              <a:t>50</a:t>
            </a:r>
            <a:r>
              <a:rPr lang="en-US" sz="1600" dirty="0">
                <a:solidFill>
                  <a:schemeClr val="accent1"/>
                </a:solidFill>
                <a:latin typeface="+mj-lt"/>
              </a:rPr>
              <a:t>%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A74D16C-CC4D-419E-8F5F-F496239CE55E}"/>
              </a:ext>
            </a:extLst>
          </p:cNvPr>
          <p:cNvSpPr txBox="1"/>
          <p:nvPr/>
        </p:nvSpPr>
        <p:spPr>
          <a:xfrm>
            <a:off x="4763208" y="2422335"/>
            <a:ext cx="203260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sz="3200" b="1" dirty="0">
                <a:solidFill>
                  <a:schemeClr val="accent2"/>
                </a:solidFill>
                <a:latin typeface="+mj-lt"/>
              </a:rPr>
              <a:t>Название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801357A-9488-46FF-85C9-6444BDAAAEA2}"/>
              </a:ext>
            </a:extLst>
          </p:cNvPr>
          <p:cNvSpPr txBox="1"/>
          <p:nvPr/>
        </p:nvSpPr>
        <p:spPr>
          <a:xfrm>
            <a:off x="4763208" y="5206477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#3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964A858-133B-42E4-839A-6555F96A427A}"/>
              </a:ext>
            </a:extLst>
          </p:cNvPr>
          <p:cNvSpPr txBox="1"/>
          <p:nvPr/>
        </p:nvSpPr>
        <p:spPr>
          <a:xfrm>
            <a:off x="6801594" y="5129834"/>
            <a:ext cx="610745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2"/>
                </a:solidFill>
                <a:latin typeface="+mj-lt"/>
              </a:rPr>
              <a:t>60</a:t>
            </a:r>
            <a:r>
              <a:rPr lang="en-US" sz="1600" dirty="0">
                <a:solidFill>
                  <a:schemeClr val="accent2"/>
                </a:solidFill>
                <a:latin typeface="+mj-lt"/>
              </a:rPr>
              <a:t>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8FC93E4-9987-4BB6-8601-C9387E5C4FC5}"/>
              </a:ext>
            </a:extLst>
          </p:cNvPr>
          <p:cNvSpPr txBox="1"/>
          <p:nvPr/>
        </p:nvSpPr>
        <p:spPr>
          <a:xfrm>
            <a:off x="8975552" y="2446715"/>
            <a:ext cx="203260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ru-RU" sz="3200" b="1" dirty="0">
                <a:solidFill>
                  <a:schemeClr val="accent3"/>
                </a:solidFill>
                <a:latin typeface="+mj-lt"/>
              </a:rPr>
              <a:t>Название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94EBFC35-7EFE-4257-BDE2-2C47C18E5AFF}"/>
              </a:ext>
            </a:extLst>
          </p:cNvPr>
          <p:cNvSpPr txBox="1"/>
          <p:nvPr/>
        </p:nvSpPr>
        <p:spPr>
          <a:xfrm>
            <a:off x="8975554" y="5206477"/>
            <a:ext cx="263631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800"/>
              </a:spcAft>
            </a:pPr>
            <a:r>
              <a:rPr lang="ru-RU" dirty="0"/>
              <a:t>Индикатор</a:t>
            </a:r>
            <a:r>
              <a:rPr lang="en-US" dirty="0"/>
              <a:t> #3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C7571E0-2015-461C-A712-3D5E87628946}"/>
              </a:ext>
            </a:extLst>
          </p:cNvPr>
          <p:cNvSpPr txBox="1"/>
          <p:nvPr/>
        </p:nvSpPr>
        <p:spPr>
          <a:xfrm>
            <a:off x="11058165" y="5129834"/>
            <a:ext cx="569258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>
              <a:spcAft>
                <a:spcPts val="800"/>
              </a:spcAft>
            </a:pPr>
            <a:r>
              <a:rPr lang="en-US" sz="2400" dirty="0">
                <a:solidFill>
                  <a:schemeClr val="accent3"/>
                </a:solidFill>
                <a:latin typeface="+mj-lt"/>
              </a:rPr>
              <a:t>79</a:t>
            </a:r>
            <a:r>
              <a:rPr lang="en-US" sz="1600" dirty="0">
                <a:solidFill>
                  <a:schemeClr val="accent3"/>
                </a:solidFill>
                <a:latin typeface="+mj-lt"/>
              </a:rPr>
              <a:t>%</a:t>
            </a:r>
          </a:p>
        </p:txBody>
      </p:sp>
      <p:grpSp>
        <p:nvGrpSpPr>
          <p:cNvPr id="72" name="Группа 71">
            <a:extLst>
              <a:ext uri="{FF2B5EF4-FFF2-40B4-BE49-F238E27FC236}">
                <a16:creationId xmlns:a16="http://schemas.microsoft.com/office/drawing/2014/main" id="{D791B9FC-0D0E-421B-B2F2-3B177E56BF68}"/>
              </a:ext>
            </a:extLst>
          </p:cNvPr>
          <p:cNvGrpSpPr/>
          <p:nvPr/>
        </p:nvGrpSpPr>
        <p:grpSpPr>
          <a:xfrm>
            <a:off x="560167" y="1792169"/>
            <a:ext cx="483164" cy="483164"/>
            <a:chOff x="1400655" y="2362200"/>
            <a:chExt cx="709683" cy="709683"/>
          </a:xfrm>
        </p:grpSpPr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id="{21E1B86C-6694-44BF-A753-2C99A61959C0}"/>
                </a:ext>
              </a:extLst>
            </p:cNvPr>
            <p:cNvSpPr/>
            <p:nvPr/>
          </p:nvSpPr>
          <p:spPr>
            <a:xfrm>
              <a:off x="1400655" y="2362200"/>
              <a:ext cx="709683" cy="70968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accent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id="{71F122F2-19F2-471D-BB05-CAF2049A2D87}"/>
                </a:ext>
              </a:extLst>
            </p:cNvPr>
            <p:cNvSpPr/>
            <p:nvPr/>
          </p:nvSpPr>
          <p:spPr>
            <a:xfrm>
              <a:off x="1743536" y="2410044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id="{4E98376E-DB99-4C97-9982-BF4F57ABB493}"/>
                </a:ext>
              </a:extLst>
            </p:cNvPr>
            <p:cNvSpPr/>
            <p:nvPr/>
          </p:nvSpPr>
          <p:spPr>
            <a:xfrm>
              <a:off x="1743536" y="2952273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id="{D1DDDD33-3A30-4556-8877-F12F2CBA8C30}"/>
                </a:ext>
              </a:extLst>
            </p:cNvPr>
            <p:cNvSpPr/>
            <p:nvPr/>
          </p:nvSpPr>
          <p:spPr>
            <a:xfrm>
              <a:off x="1990728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id="{8C2B5BF5-E139-46D5-B1EF-FA8486A9B80F}"/>
                </a:ext>
              </a:extLst>
            </p:cNvPr>
            <p:cNvSpPr/>
            <p:nvPr/>
          </p:nvSpPr>
          <p:spPr>
            <a:xfrm>
              <a:off x="1448499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id="{F6D0D75E-6844-47E8-AB10-55FFCD705B8C}"/>
                </a:ext>
              </a:extLst>
            </p:cNvPr>
            <p:cNvSpPr/>
            <p:nvPr/>
          </p:nvSpPr>
          <p:spPr>
            <a:xfrm>
              <a:off x="1743536" y="2529654"/>
              <a:ext cx="23922" cy="207323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79" name="Группа 78">
            <a:extLst>
              <a:ext uri="{FF2B5EF4-FFF2-40B4-BE49-F238E27FC236}">
                <a16:creationId xmlns:a16="http://schemas.microsoft.com/office/drawing/2014/main" id="{4EE6F257-1C68-41EE-83EE-F6E7CFB43BEA}"/>
              </a:ext>
            </a:extLst>
          </p:cNvPr>
          <p:cNvGrpSpPr/>
          <p:nvPr/>
        </p:nvGrpSpPr>
        <p:grpSpPr>
          <a:xfrm>
            <a:off x="9076260" y="1737661"/>
            <a:ext cx="555812" cy="568890"/>
            <a:chOff x="8910638" y="2267501"/>
            <a:chExt cx="816391" cy="835600"/>
          </a:xfrm>
        </p:grpSpPr>
        <p:sp>
          <p:nvSpPr>
            <p:cNvPr id="80" name="Полилиния 87">
              <a:extLst>
                <a:ext uri="{FF2B5EF4-FFF2-40B4-BE49-F238E27FC236}">
                  <a16:creationId xmlns:a16="http://schemas.microsoft.com/office/drawing/2014/main" id="{BF53493F-E2BB-47DD-8C1D-051F3736F533}"/>
                </a:ext>
              </a:extLst>
            </p:cNvPr>
            <p:cNvSpPr/>
            <p:nvPr/>
          </p:nvSpPr>
          <p:spPr>
            <a:xfrm>
              <a:off x="9064325" y="2267501"/>
              <a:ext cx="509044" cy="835600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8">
              <a:extLst>
                <a:ext uri="{FF2B5EF4-FFF2-40B4-BE49-F238E27FC236}">
                  <a16:creationId xmlns:a16="http://schemas.microsoft.com/office/drawing/2014/main" id="{3200405B-B484-4806-A534-F1255F256EA9}"/>
                </a:ext>
              </a:extLst>
            </p:cNvPr>
            <p:cNvSpPr/>
            <p:nvPr/>
          </p:nvSpPr>
          <p:spPr>
            <a:xfrm>
              <a:off x="9501680" y="2862810"/>
              <a:ext cx="134464" cy="134464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9">
              <a:extLst>
                <a:ext uri="{FF2B5EF4-FFF2-40B4-BE49-F238E27FC236}">
                  <a16:creationId xmlns:a16="http://schemas.microsoft.com/office/drawing/2014/main" id="{606A15D2-3D03-428C-9E4F-4E7D54ECF0E7}"/>
                </a:ext>
              </a:extLst>
            </p:cNvPr>
            <p:cNvSpPr/>
            <p:nvPr/>
          </p:nvSpPr>
          <p:spPr>
            <a:xfrm>
              <a:off x="8983032" y="2353766"/>
              <a:ext cx="134464" cy="134464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90">
              <a:extLst>
                <a:ext uri="{FF2B5EF4-FFF2-40B4-BE49-F238E27FC236}">
                  <a16:creationId xmlns:a16="http://schemas.microsoft.com/office/drawing/2014/main" id="{E4EAD234-20D0-42F7-8A1C-C9A9F097E697}"/>
                </a:ext>
              </a:extLst>
            </p:cNvPr>
            <p:cNvSpPr/>
            <p:nvPr/>
          </p:nvSpPr>
          <p:spPr>
            <a:xfrm>
              <a:off x="9496532" y="2348963"/>
              <a:ext cx="134464" cy="134464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91">
              <a:extLst>
                <a:ext uri="{FF2B5EF4-FFF2-40B4-BE49-F238E27FC236}">
                  <a16:creationId xmlns:a16="http://schemas.microsoft.com/office/drawing/2014/main" id="{1AAC8D8B-FE02-41A9-8FE5-E7124E2E6D0A}"/>
                </a:ext>
              </a:extLst>
            </p:cNvPr>
            <p:cNvSpPr/>
            <p:nvPr/>
          </p:nvSpPr>
          <p:spPr>
            <a:xfrm>
              <a:off x="8987116" y="2867611"/>
              <a:ext cx="144069" cy="144069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92">
              <a:extLst>
                <a:ext uri="{FF2B5EF4-FFF2-40B4-BE49-F238E27FC236}">
                  <a16:creationId xmlns:a16="http://schemas.microsoft.com/office/drawing/2014/main" id="{11B38084-3D33-4D6F-AA51-1D87565DBCD1}"/>
                </a:ext>
              </a:extLst>
            </p:cNvPr>
            <p:cNvSpPr/>
            <p:nvPr/>
          </p:nvSpPr>
          <p:spPr>
            <a:xfrm>
              <a:off x="8997079" y="2780811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93">
              <a:extLst>
                <a:ext uri="{FF2B5EF4-FFF2-40B4-BE49-F238E27FC236}">
                  <a16:creationId xmlns:a16="http://schemas.microsoft.com/office/drawing/2014/main" id="{D987339F-12D4-47C6-9FED-272EE891FD38}"/>
                </a:ext>
              </a:extLst>
            </p:cNvPr>
            <p:cNvSpPr/>
            <p:nvPr/>
          </p:nvSpPr>
          <p:spPr>
            <a:xfrm>
              <a:off x="8910638" y="271357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94">
              <a:extLst>
                <a:ext uri="{FF2B5EF4-FFF2-40B4-BE49-F238E27FC236}">
                  <a16:creationId xmlns:a16="http://schemas.microsoft.com/office/drawing/2014/main" id="{467F2881-8C0F-4EFC-B405-516AEFE199B9}"/>
                </a:ext>
              </a:extLst>
            </p:cNvPr>
            <p:cNvSpPr/>
            <p:nvPr/>
          </p:nvSpPr>
          <p:spPr>
            <a:xfrm>
              <a:off x="9679006" y="258871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5">
              <a:extLst>
                <a:ext uri="{FF2B5EF4-FFF2-40B4-BE49-F238E27FC236}">
                  <a16:creationId xmlns:a16="http://schemas.microsoft.com/office/drawing/2014/main" id="{A91890FA-B73F-47CD-BA2D-99173389ADB5}"/>
                </a:ext>
              </a:extLst>
            </p:cNvPr>
            <p:cNvSpPr/>
            <p:nvPr/>
          </p:nvSpPr>
          <p:spPr>
            <a:xfrm>
              <a:off x="9121939" y="2348604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89" name="Группа 88">
            <a:extLst>
              <a:ext uri="{FF2B5EF4-FFF2-40B4-BE49-F238E27FC236}">
                <a16:creationId xmlns:a16="http://schemas.microsoft.com/office/drawing/2014/main" id="{43B4000E-51A7-4AA6-8B9E-365A853D2F63}"/>
              </a:ext>
            </a:extLst>
          </p:cNvPr>
          <p:cNvGrpSpPr/>
          <p:nvPr/>
        </p:nvGrpSpPr>
        <p:grpSpPr>
          <a:xfrm>
            <a:off x="4813562" y="1815819"/>
            <a:ext cx="456569" cy="475078"/>
            <a:chOff x="5181943" y="2389641"/>
            <a:chExt cx="670619" cy="697806"/>
          </a:xfrm>
          <a:solidFill>
            <a:schemeClr val="accent2"/>
          </a:solidFill>
        </p:grpSpPr>
        <p:sp>
          <p:nvSpPr>
            <p:cNvPr id="90" name="Полилиния 97">
              <a:extLst>
                <a:ext uri="{FF2B5EF4-FFF2-40B4-BE49-F238E27FC236}">
                  <a16:creationId xmlns:a16="http://schemas.microsoft.com/office/drawing/2014/main" id="{8B84D3DE-D74C-44FE-A980-14856AA0CBB7}"/>
                </a:ext>
              </a:extLst>
            </p:cNvPr>
            <p:cNvSpPr/>
            <p:nvPr/>
          </p:nvSpPr>
          <p:spPr>
            <a:xfrm>
              <a:off x="5181943" y="2389641"/>
              <a:ext cx="670619" cy="697806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8">
              <a:extLst>
                <a:ext uri="{FF2B5EF4-FFF2-40B4-BE49-F238E27FC236}">
                  <a16:creationId xmlns:a16="http://schemas.microsoft.com/office/drawing/2014/main" id="{A400659E-2C06-450B-8CD8-AFA688D9DED4}"/>
                </a:ext>
              </a:extLst>
            </p:cNvPr>
            <p:cNvSpPr/>
            <p:nvPr/>
          </p:nvSpPr>
          <p:spPr>
            <a:xfrm>
              <a:off x="5302909" y="2841513"/>
              <a:ext cx="126874" cy="126874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2B3206CE-8B11-4678-8B75-E5C4F10A32AF}"/>
              </a:ext>
            </a:extLst>
          </p:cNvPr>
          <p:cNvSpPr txBox="1"/>
          <p:nvPr/>
        </p:nvSpPr>
        <p:spPr>
          <a:xfrm>
            <a:off x="550863" y="3144845"/>
            <a:ext cx="2636315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457200">
              <a:spcAft>
                <a:spcPts val="1200"/>
              </a:spcAft>
              <a:defRPr/>
            </a:pPr>
            <a:r>
              <a:rPr lang="ru-RU" dirty="0">
                <a:cs typeface="Gotham Pro Light" panose="02000503030000020004" pitchFamily="2" charset="0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A47DE093-EBD8-44A0-9E78-4FF612E028D7}"/>
              </a:ext>
            </a:extLst>
          </p:cNvPr>
          <p:cNvSpPr txBox="1"/>
          <p:nvPr/>
        </p:nvSpPr>
        <p:spPr>
          <a:xfrm>
            <a:off x="4753904" y="3144845"/>
            <a:ext cx="2636315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457200">
              <a:spcAft>
                <a:spcPts val="1200"/>
              </a:spcAft>
              <a:defRPr/>
            </a:pPr>
            <a:r>
              <a:rPr lang="ru-RU" dirty="0">
                <a:cs typeface="Gotham Pro Light" panose="02000503030000020004" pitchFamily="2" charset="0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EB2EF64-0D24-48DF-BBF7-EFCF84E239D3}"/>
              </a:ext>
            </a:extLst>
          </p:cNvPr>
          <p:cNvSpPr txBox="1"/>
          <p:nvPr/>
        </p:nvSpPr>
        <p:spPr>
          <a:xfrm>
            <a:off x="8966248" y="3144845"/>
            <a:ext cx="2636315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457200">
              <a:spcAft>
                <a:spcPts val="1200"/>
              </a:spcAft>
              <a:defRPr/>
            </a:pPr>
            <a:r>
              <a:rPr lang="ru-RU" dirty="0">
                <a:cs typeface="Gotham Pro Light" panose="02000503030000020004" pitchFamily="2" charset="0"/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4" name="Номер слайда 1">
            <a:extLst>
              <a:ext uri="{FF2B5EF4-FFF2-40B4-BE49-F238E27FC236}">
                <a16:creationId xmlns:a16="http://schemas.microsoft.com/office/drawing/2014/main" id="{262A14F9-0781-43BC-895D-2CD43A1F463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A629F11A-CAD2-4FD2-9793-0DC6E98D19B3}" type="slidenum">
              <a:rPr lang="ru-RU" smtClean="0"/>
              <a:pPr/>
              <a:t>38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6459651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4460BA6C-E6F0-4F80-8E9D-15AB7728A461}"/>
              </a:ext>
            </a:extLst>
          </p:cNvPr>
          <p:cNvSpPr/>
          <p:nvPr/>
        </p:nvSpPr>
        <p:spPr>
          <a:xfrm>
            <a:off x="550420" y="1398133"/>
            <a:ext cx="7514590" cy="4723901"/>
          </a:xfrm>
          <a:prstGeom prst="rect">
            <a:avLst/>
          </a:prstGeom>
          <a:solidFill>
            <a:schemeClr val="bg1"/>
          </a:solidFill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A823FC73-DDF5-410E-98EB-EEFFBBDA0328}"/>
              </a:ext>
            </a:extLst>
          </p:cNvPr>
          <p:cNvSpPr/>
          <p:nvPr/>
        </p:nvSpPr>
        <p:spPr>
          <a:xfrm>
            <a:off x="8153399" y="1398133"/>
            <a:ext cx="3486981" cy="4723901"/>
          </a:xfrm>
          <a:prstGeom prst="rect">
            <a:avLst/>
          </a:prstGeom>
          <a:solidFill>
            <a:schemeClr val="bg1"/>
          </a:solidFill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>
              <a:solidFill>
                <a:srgbClr val="FFFFFF"/>
              </a:solidFill>
              <a:latin typeface="Arial"/>
            </a:endParaRPr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61E133BA-C364-AD4D-BDF4-C6F49F9A6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Гистограммы и акценты на информацию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85EE840-76CB-4AA5-84A7-D2A6C7B0D8F4}"/>
              </a:ext>
            </a:extLst>
          </p:cNvPr>
          <p:cNvSpPr txBox="1"/>
          <p:nvPr/>
        </p:nvSpPr>
        <p:spPr>
          <a:xfrm>
            <a:off x="720936" y="1544702"/>
            <a:ext cx="1614416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Aft>
                <a:spcPts val="400"/>
              </a:spcAft>
            </a:pPr>
            <a:r>
              <a:rPr lang="ru-RU" sz="2400" b="1" dirty="0">
                <a:solidFill>
                  <a:schemeClr val="accent1"/>
                </a:solidFill>
                <a:latin typeface="+mj-lt"/>
              </a:rPr>
              <a:t>Заголовок</a:t>
            </a:r>
            <a:br>
              <a:rPr lang="en-US" sz="2400" dirty="0">
                <a:latin typeface="+mj-lt"/>
              </a:rPr>
            </a:br>
            <a:r>
              <a:rPr lang="ru-RU" sz="1600" dirty="0">
                <a:cs typeface="Gotham Pro Light" panose="02000503030000020004" pitchFamily="2" charset="0"/>
              </a:rPr>
              <a:t>подзаголовок</a:t>
            </a:r>
            <a:endParaRPr lang="ru-RU" sz="2000" dirty="0">
              <a:cs typeface="Gotham Pro Light" panose="02000503030000020004" pitchFamily="2" charset="0"/>
            </a:endParaRPr>
          </a:p>
        </p:txBody>
      </p:sp>
      <p:graphicFrame>
        <p:nvGraphicFramePr>
          <p:cNvPr id="48" name="Диаграмма 47">
            <a:extLst>
              <a:ext uri="{FF2B5EF4-FFF2-40B4-BE49-F238E27FC236}">
                <a16:creationId xmlns:a16="http://schemas.microsoft.com/office/drawing/2014/main" id="{83FC38DA-4D64-4AA3-9C02-82D9D41D854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6085442"/>
              </p:ext>
            </p:extLst>
          </p:nvPr>
        </p:nvGraphicFramePr>
        <p:xfrm>
          <a:off x="550420" y="2160255"/>
          <a:ext cx="7514589" cy="3978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49" name="Прямая соединительная линия 48">
            <a:extLst>
              <a:ext uri="{FF2B5EF4-FFF2-40B4-BE49-F238E27FC236}">
                <a16:creationId xmlns:a16="http://schemas.microsoft.com/office/drawing/2014/main" id="{43788C83-CE07-48FC-85E6-91768A8B60E0}"/>
              </a:ext>
            </a:extLst>
          </p:cNvPr>
          <p:cNvCxnSpPr/>
          <p:nvPr/>
        </p:nvCxnSpPr>
        <p:spPr>
          <a:xfrm>
            <a:off x="550420" y="5638664"/>
            <a:ext cx="7514589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Прямая соединительная линия 49">
            <a:extLst>
              <a:ext uri="{FF2B5EF4-FFF2-40B4-BE49-F238E27FC236}">
                <a16:creationId xmlns:a16="http://schemas.microsoft.com/office/drawing/2014/main" id="{01610C68-0FBE-480C-A865-9F88F0661E4A}"/>
              </a:ext>
            </a:extLst>
          </p:cNvPr>
          <p:cNvCxnSpPr>
            <a:cxnSpLocks/>
          </p:cNvCxnSpPr>
          <p:nvPr/>
        </p:nvCxnSpPr>
        <p:spPr>
          <a:xfrm>
            <a:off x="8153399" y="4542635"/>
            <a:ext cx="3488181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Прямая соединительная линия 50">
            <a:extLst>
              <a:ext uri="{FF2B5EF4-FFF2-40B4-BE49-F238E27FC236}">
                <a16:creationId xmlns:a16="http://schemas.microsoft.com/office/drawing/2014/main" id="{FE41EC4E-E202-4F99-A1DD-E353AF1809C4}"/>
              </a:ext>
            </a:extLst>
          </p:cNvPr>
          <p:cNvCxnSpPr>
            <a:cxnSpLocks/>
          </p:cNvCxnSpPr>
          <p:nvPr/>
        </p:nvCxnSpPr>
        <p:spPr>
          <a:xfrm>
            <a:off x="8153399" y="2963236"/>
            <a:ext cx="3488181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543D9A14-D1B6-4276-AEB2-75B385C412E2}"/>
              </a:ext>
            </a:extLst>
          </p:cNvPr>
          <p:cNvSpPr txBox="1"/>
          <p:nvPr/>
        </p:nvSpPr>
        <p:spPr>
          <a:xfrm>
            <a:off x="8934910" y="1484368"/>
            <a:ext cx="2667810" cy="138499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4400" b="1" dirty="0">
                <a:solidFill>
                  <a:schemeClr val="accent2"/>
                </a:solidFill>
                <a:latin typeface="+mj-lt"/>
              </a:rPr>
              <a:t>19 260</a:t>
            </a:r>
          </a:p>
          <a:p>
            <a:pPr defTabSz="457200">
              <a:spcAft>
                <a:spcPts val="1200"/>
              </a:spcAft>
              <a:defRPr/>
            </a:pPr>
            <a:r>
              <a:rPr lang="ru-RU" sz="2000" dirty="0">
                <a:cs typeface="Gotham Pro Light" panose="02000503030000020004" pitchFamily="2" charset="0"/>
              </a:rPr>
              <a:t>описание показателя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CF1E2FB-5E26-42D9-841A-663134A92287}"/>
              </a:ext>
            </a:extLst>
          </p:cNvPr>
          <p:cNvSpPr txBox="1"/>
          <p:nvPr/>
        </p:nvSpPr>
        <p:spPr>
          <a:xfrm>
            <a:off x="8934910" y="3067585"/>
            <a:ext cx="2667810" cy="138499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4400" b="1" dirty="0">
                <a:solidFill>
                  <a:schemeClr val="accent2"/>
                </a:solidFill>
                <a:latin typeface="+mj-lt"/>
              </a:rPr>
              <a:t>25</a:t>
            </a:r>
            <a:r>
              <a:rPr lang="en-US" sz="3200" b="1" dirty="0">
                <a:solidFill>
                  <a:schemeClr val="accent2"/>
                </a:solidFill>
                <a:latin typeface="+mj-lt"/>
              </a:rPr>
              <a:t>%</a:t>
            </a:r>
            <a:endParaRPr lang="en-US" sz="4400" b="1" dirty="0">
              <a:solidFill>
                <a:schemeClr val="accent2"/>
              </a:solidFill>
              <a:latin typeface="+mj-lt"/>
            </a:endParaRPr>
          </a:p>
          <a:p>
            <a:pPr defTabSz="457200">
              <a:spcAft>
                <a:spcPts val="1200"/>
              </a:spcAft>
              <a:defRPr/>
            </a:pPr>
            <a:r>
              <a:rPr lang="ru-RU" sz="2000" dirty="0">
                <a:cs typeface="Gotham Pro Light" panose="02000503030000020004" pitchFamily="2" charset="0"/>
              </a:rPr>
              <a:t>описание показателя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8ABD9AB-9092-41F7-A285-2240E0BEFFC1}"/>
              </a:ext>
            </a:extLst>
          </p:cNvPr>
          <p:cNvSpPr txBox="1"/>
          <p:nvPr/>
        </p:nvSpPr>
        <p:spPr>
          <a:xfrm>
            <a:off x="8934909" y="4768965"/>
            <a:ext cx="29700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>
                <a:solidFill>
                  <a:schemeClr val="accent2"/>
                </a:solidFill>
                <a:latin typeface="+mj-lt"/>
              </a:rPr>
              <a:t>Вывод</a:t>
            </a:r>
            <a:br>
              <a:rPr lang="ru-RU" sz="3200" b="1" dirty="0">
                <a:solidFill>
                  <a:schemeClr val="accent2"/>
                </a:solidFill>
                <a:latin typeface="+mj-lt"/>
              </a:rPr>
            </a:br>
            <a:r>
              <a:rPr lang="ru-RU" sz="3200" b="1" dirty="0">
                <a:solidFill>
                  <a:schemeClr val="accent2"/>
                </a:solidFill>
                <a:latin typeface="+mj-lt"/>
              </a:rPr>
              <a:t>из графика</a:t>
            </a:r>
            <a:endParaRPr lang="ru-RU" b="1" dirty="0">
              <a:solidFill>
                <a:schemeClr val="accent2"/>
              </a:solidFill>
            </a:endParaRPr>
          </a:p>
        </p:txBody>
      </p:sp>
      <p:grpSp>
        <p:nvGrpSpPr>
          <p:cNvPr id="63" name="Группа 62">
            <a:extLst>
              <a:ext uri="{FF2B5EF4-FFF2-40B4-BE49-F238E27FC236}">
                <a16:creationId xmlns:a16="http://schemas.microsoft.com/office/drawing/2014/main" id="{9E1B18B6-8DD4-4D82-80D4-917A14B972F4}"/>
              </a:ext>
            </a:extLst>
          </p:cNvPr>
          <p:cNvGrpSpPr/>
          <p:nvPr/>
        </p:nvGrpSpPr>
        <p:grpSpPr>
          <a:xfrm>
            <a:off x="8361833" y="1685400"/>
            <a:ext cx="474855" cy="474855"/>
            <a:chOff x="1207396" y="1717406"/>
            <a:chExt cx="474855" cy="474855"/>
          </a:xfrm>
          <a:solidFill>
            <a:schemeClr val="accent2"/>
          </a:solidFill>
        </p:grpSpPr>
        <p:sp>
          <p:nvSpPr>
            <p:cNvPr id="64" name="Полилиния 50">
              <a:extLst>
                <a:ext uri="{FF2B5EF4-FFF2-40B4-BE49-F238E27FC236}">
                  <a16:creationId xmlns:a16="http://schemas.microsoft.com/office/drawing/2014/main" id="{64DC1869-6C19-4A71-9558-0BF265176E39}"/>
                </a:ext>
              </a:extLst>
            </p:cNvPr>
            <p:cNvSpPr/>
            <p:nvPr/>
          </p:nvSpPr>
          <p:spPr>
            <a:xfrm>
              <a:off x="1207396" y="1717406"/>
              <a:ext cx="474855" cy="474855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57">
              <a:extLst>
                <a:ext uri="{FF2B5EF4-FFF2-40B4-BE49-F238E27FC236}">
                  <a16:creationId xmlns:a16="http://schemas.microsoft.com/office/drawing/2014/main" id="{121B9D11-2D9B-436F-88AF-14BF21EBE29B}"/>
                </a:ext>
              </a:extLst>
            </p:cNvPr>
            <p:cNvSpPr/>
            <p:nvPr/>
          </p:nvSpPr>
          <p:spPr>
            <a:xfrm>
              <a:off x="1436821" y="1749419"/>
              <a:ext cx="16006" cy="48019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58">
              <a:extLst>
                <a:ext uri="{FF2B5EF4-FFF2-40B4-BE49-F238E27FC236}">
                  <a16:creationId xmlns:a16="http://schemas.microsoft.com/office/drawing/2014/main" id="{D3D54ED5-925F-4E9F-9B34-14009A45C300}"/>
                </a:ext>
              </a:extLst>
            </p:cNvPr>
            <p:cNvSpPr/>
            <p:nvPr/>
          </p:nvSpPr>
          <p:spPr>
            <a:xfrm>
              <a:off x="1436821" y="2112229"/>
              <a:ext cx="16006" cy="48019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59">
              <a:extLst>
                <a:ext uri="{FF2B5EF4-FFF2-40B4-BE49-F238E27FC236}">
                  <a16:creationId xmlns:a16="http://schemas.microsoft.com/office/drawing/2014/main" id="{6D09B29F-FD0E-46E7-BE64-BD41112666F2}"/>
                </a:ext>
              </a:extLst>
            </p:cNvPr>
            <p:cNvSpPr/>
            <p:nvPr/>
          </p:nvSpPr>
          <p:spPr>
            <a:xfrm>
              <a:off x="1602219" y="1946831"/>
              <a:ext cx="48019" cy="16006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60">
              <a:extLst>
                <a:ext uri="{FF2B5EF4-FFF2-40B4-BE49-F238E27FC236}">
                  <a16:creationId xmlns:a16="http://schemas.microsoft.com/office/drawing/2014/main" id="{3E0D55DD-467A-4A7E-A4AC-6FAE7FC87693}"/>
                </a:ext>
              </a:extLst>
            </p:cNvPr>
            <p:cNvSpPr/>
            <p:nvPr/>
          </p:nvSpPr>
          <p:spPr>
            <a:xfrm>
              <a:off x="1239409" y="1946831"/>
              <a:ext cx="48019" cy="16006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61">
              <a:extLst>
                <a:ext uri="{FF2B5EF4-FFF2-40B4-BE49-F238E27FC236}">
                  <a16:creationId xmlns:a16="http://schemas.microsoft.com/office/drawing/2014/main" id="{9A34786D-32C5-4422-80EF-DD5E6A1BCAB3}"/>
                </a:ext>
              </a:extLst>
            </p:cNvPr>
            <p:cNvSpPr/>
            <p:nvPr/>
          </p:nvSpPr>
          <p:spPr>
            <a:xfrm>
              <a:off x="1436821" y="1829451"/>
              <a:ext cx="16006" cy="138722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97" name="Группа 96">
            <a:extLst>
              <a:ext uri="{FF2B5EF4-FFF2-40B4-BE49-F238E27FC236}">
                <a16:creationId xmlns:a16="http://schemas.microsoft.com/office/drawing/2014/main" id="{110463EF-0A85-45D8-BEE9-9FBF22F4001A}"/>
              </a:ext>
            </a:extLst>
          </p:cNvPr>
          <p:cNvGrpSpPr/>
          <p:nvPr/>
        </p:nvGrpSpPr>
        <p:grpSpPr>
          <a:xfrm>
            <a:off x="8369233" y="4843242"/>
            <a:ext cx="460054" cy="470878"/>
            <a:chOff x="1216347" y="4508184"/>
            <a:chExt cx="460054" cy="470878"/>
          </a:xfrm>
          <a:solidFill>
            <a:schemeClr val="accent2"/>
          </a:solidFill>
        </p:grpSpPr>
        <p:sp>
          <p:nvSpPr>
            <p:cNvPr id="98" name="Полилиния 63">
              <a:extLst>
                <a:ext uri="{FF2B5EF4-FFF2-40B4-BE49-F238E27FC236}">
                  <a16:creationId xmlns:a16="http://schemas.microsoft.com/office/drawing/2014/main" id="{83F45BFA-25C0-4C70-A03F-A9522827FE25}"/>
                </a:ext>
              </a:extLst>
            </p:cNvPr>
            <p:cNvSpPr/>
            <p:nvPr/>
          </p:nvSpPr>
          <p:spPr>
            <a:xfrm>
              <a:off x="1302953" y="4508184"/>
              <a:ext cx="286857" cy="470878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64">
              <a:extLst>
                <a:ext uri="{FF2B5EF4-FFF2-40B4-BE49-F238E27FC236}">
                  <a16:creationId xmlns:a16="http://schemas.microsoft.com/office/drawing/2014/main" id="{33E35596-8CBC-4384-99F0-D6A3E10681D3}"/>
                </a:ext>
              </a:extLst>
            </p:cNvPr>
            <p:cNvSpPr/>
            <p:nvPr/>
          </p:nvSpPr>
          <p:spPr>
            <a:xfrm>
              <a:off x="1549412" y="4843653"/>
              <a:ext cx="75773" cy="75773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65">
              <a:extLst>
                <a:ext uri="{FF2B5EF4-FFF2-40B4-BE49-F238E27FC236}">
                  <a16:creationId xmlns:a16="http://schemas.microsoft.com/office/drawing/2014/main" id="{5801CD64-4A90-4F8A-9253-4F777E26FD3D}"/>
                </a:ext>
              </a:extLst>
            </p:cNvPr>
            <p:cNvSpPr/>
            <p:nvPr/>
          </p:nvSpPr>
          <p:spPr>
            <a:xfrm>
              <a:off x="1257143" y="4556796"/>
              <a:ext cx="75773" cy="75773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66">
              <a:extLst>
                <a:ext uri="{FF2B5EF4-FFF2-40B4-BE49-F238E27FC236}">
                  <a16:creationId xmlns:a16="http://schemas.microsoft.com/office/drawing/2014/main" id="{23A852B5-39E1-421C-B653-685D55B05EED}"/>
                </a:ext>
              </a:extLst>
            </p:cNvPr>
            <p:cNvSpPr/>
            <p:nvPr/>
          </p:nvSpPr>
          <p:spPr>
            <a:xfrm>
              <a:off x="1546511" y="4554090"/>
              <a:ext cx="75773" cy="75773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67">
              <a:extLst>
                <a:ext uri="{FF2B5EF4-FFF2-40B4-BE49-F238E27FC236}">
                  <a16:creationId xmlns:a16="http://schemas.microsoft.com/office/drawing/2014/main" id="{2DE507B7-C278-4ED9-A982-FE5A08862A1A}"/>
                </a:ext>
              </a:extLst>
            </p:cNvPr>
            <p:cNvSpPr/>
            <p:nvPr/>
          </p:nvSpPr>
          <p:spPr>
            <a:xfrm>
              <a:off x="1259444" y="4846358"/>
              <a:ext cx="81186" cy="81186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68">
              <a:extLst>
                <a:ext uri="{FF2B5EF4-FFF2-40B4-BE49-F238E27FC236}">
                  <a16:creationId xmlns:a16="http://schemas.microsoft.com/office/drawing/2014/main" id="{AB635961-AB6C-44D9-8869-5871D170C3D1}"/>
                </a:ext>
              </a:extLst>
            </p:cNvPr>
            <p:cNvSpPr/>
            <p:nvPr/>
          </p:nvSpPr>
          <p:spPr>
            <a:xfrm>
              <a:off x="1265058" y="4797445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69">
              <a:extLst>
                <a:ext uri="{FF2B5EF4-FFF2-40B4-BE49-F238E27FC236}">
                  <a16:creationId xmlns:a16="http://schemas.microsoft.com/office/drawing/2014/main" id="{2BC7CDE0-4D28-4447-8917-29D5D02E44E7}"/>
                </a:ext>
              </a:extLst>
            </p:cNvPr>
            <p:cNvSpPr/>
            <p:nvPr/>
          </p:nvSpPr>
          <p:spPr>
            <a:xfrm>
              <a:off x="1216347" y="4759558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70">
              <a:extLst>
                <a:ext uri="{FF2B5EF4-FFF2-40B4-BE49-F238E27FC236}">
                  <a16:creationId xmlns:a16="http://schemas.microsoft.com/office/drawing/2014/main" id="{64B99855-07F3-41BF-B496-CC7C0F2402AD}"/>
                </a:ext>
              </a:extLst>
            </p:cNvPr>
            <p:cNvSpPr/>
            <p:nvPr/>
          </p:nvSpPr>
          <p:spPr>
            <a:xfrm>
              <a:off x="1649339" y="4689197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71">
              <a:extLst>
                <a:ext uri="{FF2B5EF4-FFF2-40B4-BE49-F238E27FC236}">
                  <a16:creationId xmlns:a16="http://schemas.microsoft.com/office/drawing/2014/main" id="{E3269A5C-6A7F-4F7B-BADD-14AF24ABA1CE}"/>
                </a:ext>
              </a:extLst>
            </p:cNvPr>
            <p:cNvSpPr/>
            <p:nvPr/>
          </p:nvSpPr>
          <p:spPr>
            <a:xfrm>
              <a:off x="1335420" y="4553887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107" name="Группа 106">
            <a:extLst>
              <a:ext uri="{FF2B5EF4-FFF2-40B4-BE49-F238E27FC236}">
                <a16:creationId xmlns:a16="http://schemas.microsoft.com/office/drawing/2014/main" id="{4FA8E814-BCBA-4415-A63F-B1C2F7E8B61A}"/>
              </a:ext>
            </a:extLst>
          </p:cNvPr>
          <p:cNvGrpSpPr/>
          <p:nvPr/>
        </p:nvGrpSpPr>
        <p:grpSpPr>
          <a:xfrm>
            <a:off x="8371083" y="3272035"/>
            <a:ext cx="456354" cy="474855"/>
            <a:chOff x="1218584" y="3152859"/>
            <a:chExt cx="456354" cy="474855"/>
          </a:xfrm>
          <a:solidFill>
            <a:schemeClr val="accent2"/>
          </a:solidFill>
        </p:grpSpPr>
        <p:sp>
          <p:nvSpPr>
            <p:cNvPr id="108" name="Полилиния 73">
              <a:extLst>
                <a:ext uri="{FF2B5EF4-FFF2-40B4-BE49-F238E27FC236}">
                  <a16:creationId xmlns:a16="http://schemas.microsoft.com/office/drawing/2014/main" id="{991687CE-2071-43B9-8302-4260F11B2032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74">
              <a:extLst>
                <a:ext uri="{FF2B5EF4-FFF2-40B4-BE49-F238E27FC236}">
                  <a16:creationId xmlns:a16="http://schemas.microsoft.com/office/drawing/2014/main" id="{55534276-2EE8-43F6-B856-A7EA3A0C7AC1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3" name="Номер слайда 1">
            <a:extLst>
              <a:ext uri="{FF2B5EF4-FFF2-40B4-BE49-F238E27FC236}">
                <a16:creationId xmlns:a16="http://schemas.microsoft.com/office/drawing/2014/main" id="{C7FA1A3F-D554-4262-921C-7B4393AD3D0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A629F11A-CAD2-4FD2-9793-0DC6E98D19B3}" type="slidenum">
              <a:rPr lang="ru-RU" smtClean="0"/>
              <a:pPr/>
              <a:t>39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180030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Title 625">
            <a:extLst>
              <a:ext uri="{FF2B5EF4-FFF2-40B4-BE49-F238E27FC236}">
                <a16:creationId xmlns:a16="http://schemas.microsoft.com/office/drawing/2014/main" id="{2616B31E-23CD-4E16-8D29-BE0C4FAD88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Название презентации</a:t>
            </a:r>
            <a:endParaRPr lang="en-US" dirty="0"/>
          </a:p>
        </p:txBody>
      </p:sp>
      <p:sp>
        <p:nvSpPr>
          <p:cNvPr id="627" name="Text Placeholder 626">
            <a:extLst>
              <a:ext uri="{FF2B5EF4-FFF2-40B4-BE49-F238E27FC236}">
                <a16:creationId xmlns:a16="http://schemas.microsoft.com/office/drawing/2014/main" id="{8D8847C0-FF03-401B-94CF-54FEFFA87CA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628" name="Text Placeholder 627">
            <a:extLst>
              <a:ext uri="{FF2B5EF4-FFF2-40B4-BE49-F238E27FC236}">
                <a16:creationId xmlns:a16="http://schemas.microsoft.com/office/drawing/2014/main" id="{B6BF16EA-1BCC-4185-8A8C-701C89A00F5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930607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36AB0E5-EF1A-493D-9715-4A23F10371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Разный тип гистограмм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CDF65B1-A848-4E33-9E25-62B42B1BA75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40</a:t>
            </a:fld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CDBFBDCA-7DA0-4B82-88F5-E18D7E773B28}"/>
              </a:ext>
            </a:extLst>
          </p:cNvPr>
          <p:cNvSpPr/>
          <p:nvPr/>
        </p:nvSpPr>
        <p:spPr>
          <a:xfrm>
            <a:off x="550862" y="1203884"/>
            <a:ext cx="5439100" cy="5179511"/>
          </a:xfrm>
          <a:prstGeom prst="rect">
            <a:avLst/>
          </a:prstGeom>
          <a:solidFill>
            <a:schemeClr val="bg1"/>
          </a:solidFill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 dirty="0">
              <a:solidFill>
                <a:srgbClr val="FFFFFF"/>
              </a:solidFill>
              <a:latin typeface="Arial"/>
            </a:endParaRPr>
          </a:p>
        </p:txBody>
      </p:sp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1B67C9B8-38B2-4A58-9081-2363D3BA139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57663258"/>
              </p:ext>
            </p:extLst>
          </p:nvPr>
        </p:nvGraphicFramePr>
        <p:xfrm>
          <a:off x="550862" y="2058748"/>
          <a:ext cx="5439100" cy="4324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4C644BC0-1E89-4156-8523-9FF22A600058}"/>
              </a:ext>
            </a:extLst>
          </p:cNvPr>
          <p:cNvSpPr/>
          <p:nvPr/>
        </p:nvSpPr>
        <p:spPr>
          <a:xfrm>
            <a:off x="6202038" y="1203888"/>
            <a:ext cx="5439100" cy="5179511"/>
          </a:xfrm>
          <a:prstGeom prst="rect">
            <a:avLst/>
          </a:prstGeom>
          <a:solidFill>
            <a:schemeClr val="bg1"/>
          </a:solidFill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ru-RU" dirty="0">
              <a:solidFill>
                <a:srgbClr val="FFFFFF"/>
              </a:solidFill>
              <a:latin typeface="Arial"/>
            </a:endParaRPr>
          </a:p>
        </p:txBody>
      </p:sp>
      <p:graphicFrame>
        <p:nvGraphicFramePr>
          <p:cNvPr id="10" name="Диаграмма 9">
            <a:extLst>
              <a:ext uri="{FF2B5EF4-FFF2-40B4-BE49-F238E27FC236}">
                <a16:creationId xmlns:a16="http://schemas.microsoft.com/office/drawing/2014/main" id="{3CBA2CE4-2471-476E-9C2B-734C1B4AAA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22442738"/>
              </p:ext>
            </p:extLst>
          </p:nvPr>
        </p:nvGraphicFramePr>
        <p:xfrm>
          <a:off x="6202037" y="2076450"/>
          <a:ext cx="5439099" cy="4324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11630241-758E-4D2D-A8FF-215A0B4297F2}"/>
              </a:ext>
            </a:extLst>
          </p:cNvPr>
          <p:cNvSpPr txBox="1"/>
          <p:nvPr/>
        </p:nvSpPr>
        <p:spPr>
          <a:xfrm>
            <a:off x="720936" y="1337111"/>
            <a:ext cx="1614416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Aft>
                <a:spcPts val="400"/>
              </a:spcAft>
            </a:pPr>
            <a:r>
              <a:rPr lang="ru-RU" sz="2400" b="1" dirty="0">
                <a:solidFill>
                  <a:schemeClr val="accent1"/>
                </a:solidFill>
                <a:latin typeface="+mj-lt"/>
              </a:rPr>
              <a:t>Заголовок</a:t>
            </a:r>
            <a:br>
              <a:rPr lang="en-US" sz="2400" dirty="0">
                <a:latin typeface="+mj-lt"/>
              </a:rPr>
            </a:br>
            <a:r>
              <a:rPr lang="ru-RU" sz="1600" dirty="0">
                <a:cs typeface="Gotham Pro Light" panose="02000503030000020004" pitchFamily="2" charset="0"/>
              </a:rPr>
              <a:t>подзаголовок</a:t>
            </a:r>
            <a:endParaRPr lang="ru-RU" sz="2000" dirty="0">
              <a:cs typeface="Gotham Pro Light" panose="02000503030000020004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53724DC-104C-47EC-A1B3-8A1A0C72A108}"/>
              </a:ext>
            </a:extLst>
          </p:cNvPr>
          <p:cNvSpPr txBox="1"/>
          <p:nvPr/>
        </p:nvSpPr>
        <p:spPr>
          <a:xfrm>
            <a:off x="6369261" y="1337111"/>
            <a:ext cx="1614416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Aft>
                <a:spcPts val="400"/>
              </a:spcAft>
            </a:pPr>
            <a:r>
              <a:rPr lang="ru-RU" sz="2400" b="1" dirty="0">
                <a:solidFill>
                  <a:schemeClr val="accent1"/>
                </a:solidFill>
                <a:latin typeface="+mj-lt"/>
              </a:rPr>
              <a:t>Заголовок</a:t>
            </a:r>
            <a:br>
              <a:rPr lang="en-US" sz="2400" dirty="0">
                <a:latin typeface="+mj-lt"/>
              </a:rPr>
            </a:br>
            <a:r>
              <a:rPr lang="ru-RU" sz="1600" dirty="0">
                <a:cs typeface="Gotham Pro Light" panose="02000503030000020004" pitchFamily="2" charset="0"/>
              </a:rPr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422125013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36AB0E5-EF1A-493D-9715-4A23F10371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Разный тип гистограмм 2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CDF65B1-A848-4E33-9E25-62B42B1BA75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41</a:t>
            </a:fld>
            <a:endParaRPr lang="ru-RU"/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F2E536F2-DED6-498B-8119-6DAAA9F5410A}"/>
              </a:ext>
            </a:extLst>
          </p:cNvPr>
          <p:cNvSpPr/>
          <p:nvPr/>
        </p:nvSpPr>
        <p:spPr>
          <a:xfrm>
            <a:off x="558194" y="1196975"/>
            <a:ext cx="11082931" cy="5184775"/>
          </a:xfrm>
          <a:prstGeom prst="rect">
            <a:avLst/>
          </a:prstGeom>
          <a:solidFill>
            <a:schemeClr val="bg1"/>
          </a:solidFill>
          <a:ln w="31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graphicFrame>
        <p:nvGraphicFramePr>
          <p:cNvPr id="23" name="Диаграмма 22">
            <a:extLst>
              <a:ext uri="{FF2B5EF4-FFF2-40B4-BE49-F238E27FC236}">
                <a16:creationId xmlns:a16="http://schemas.microsoft.com/office/drawing/2014/main" id="{5B445048-818A-4B16-A8C5-732D5224E00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82188539"/>
              </p:ext>
            </p:extLst>
          </p:nvPr>
        </p:nvGraphicFramePr>
        <p:xfrm>
          <a:off x="558195" y="1904587"/>
          <a:ext cx="11082943" cy="44771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" name="Прямоугольник 12">
            <a:extLst>
              <a:ext uri="{FF2B5EF4-FFF2-40B4-BE49-F238E27FC236}">
                <a16:creationId xmlns:a16="http://schemas.microsoft.com/office/drawing/2014/main" id="{F56244A0-372D-4DB9-87D0-4C84BE63D726}"/>
              </a:ext>
            </a:extLst>
          </p:cNvPr>
          <p:cNvSpPr/>
          <p:nvPr/>
        </p:nvSpPr>
        <p:spPr>
          <a:xfrm>
            <a:off x="558195" y="1196975"/>
            <a:ext cx="11081984" cy="566879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18000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defTabSz="895350">
              <a:spcAft>
                <a:spcPts val="600"/>
              </a:spcAft>
              <a:buClr>
                <a:schemeClr val="accent1"/>
              </a:buClr>
            </a:pPr>
            <a:r>
              <a:rPr lang="ru-RU" sz="1600" b="1" dirty="0">
                <a:solidFill>
                  <a:schemeClr val="bg1"/>
                </a:solidFill>
                <a:latin typeface="+mj-lt"/>
              </a:rPr>
              <a:t>Заголовок блока графиков с иконкой</a:t>
            </a:r>
          </a:p>
        </p:txBody>
      </p:sp>
    </p:spTree>
    <p:extLst>
      <p:ext uri="{BB962C8B-B14F-4D97-AF65-F5344CB8AC3E}">
        <p14:creationId xmlns:p14="http://schemas.microsoft.com/office/powerpoint/2010/main" val="325327569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7AFA994-A2BD-4995-ACFB-0D045599BC2E}"/>
              </a:ext>
            </a:extLst>
          </p:cNvPr>
          <p:cNvSpPr/>
          <p:nvPr/>
        </p:nvSpPr>
        <p:spPr>
          <a:xfrm>
            <a:off x="550863" y="1196975"/>
            <a:ext cx="11090275" cy="5184775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71544A53-4DD0-4B3B-9C8D-6F57108E67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График</a:t>
            </a:r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E164C8BA-9EB9-47BF-90DA-F31C8560179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42</a:t>
            </a:fld>
            <a:endParaRPr lang="ru-RU" dirty="0"/>
          </a:p>
        </p:txBody>
      </p:sp>
      <p:graphicFrame>
        <p:nvGraphicFramePr>
          <p:cNvPr id="6" name="Диаграмма 5">
            <a:extLst>
              <a:ext uri="{FF2B5EF4-FFF2-40B4-BE49-F238E27FC236}">
                <a16:creationId xmlns:a16="http://schemas.microsoft.com/office/drawing/2014/main" id="{3FACC851-A906-4C3F-82A4-C9DFB90BA42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5864460"/>
              </p:ext>
            </p:extLst>
          </p:nvPr>
        </p:nvGraphicFramePr>
        <p:xfrm>
          <a:off x="550862" y="1196975"/>
          <a:ext cx="11090275" cy="52562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A11E568-EBF1-4252-A499-D3CA6DED2B38}"/>
              </a:ext>
            </a:extLst>
          </p:cNvPr>
          <p:cNvCxnSpPr>
            <a:cxnSpLocks/>
          </p:cNvCxnSpPr>
          <p:nvPr/>
        </p:nvCxnSpPr>
        <p:spPr>
          <a:xfrm>
            <a:off x="533400" y="5969000"/>
            <a:ext cx="110998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AE53A553-D556-4E55-A4CF-BE5C309B4DB0}"/>
              </a:ext>
            </a:extLst>
          </p:cNvPr>
          <p:cNvSpPr txBox="1"/>
          <p:nvPr/>
        </p:nvSpPr>
        <p:spPr>
          <a:xfrm>
            <a:off x="720936" y="1337111"/>
            <a:ext cx="1614416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Aft>
                <a:spcPts val="400"/>
              </a:spcAft>
            </a:pPr>
            <a:r>
              <a:rPr lang="ru-RU" sz="2400" b="1" dirty="0">
                <a:solidFill>
                  <a:schemeClr val="accent1"/>
                </a:solidFill>
                <a:latin typeface="+mj-lt"/>
              </a:rPr>
              <a:t>Заголовок</a:t>
            </a:r>
            <a:br>
              <a:rPr lang="en-US" sz="2400" dirty="0">
                <a:latin typeface="+mj-lt"/>
              </a:rPr>
            </a:br>
            <a:r>
              <a:rPr lang="ru-RU" sz="1600" dirty="0">
                <a:cs typeface="Gotham Pro Light" panose="02000503030000020004" pitchFamily="2" charset="0"/>
              </a:rPr>
              <a:t>подзаголовок</a:t>
            </a:r>
            <a:endParaRPr lang="ru-RU" sz="2000" dirty="0">
              <a:cs typeface="Gotham Pro Light" panose="0200050303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019990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вал 2">
            <a:extLst>
              <a:ext uri="{FF2B5EF4-FFF2-40B4-BE49-F238E27FC236}">
                <a16:creationId xmlns:a16="http://schemas.microsoft.com/office/drawing/2014/main" id="{955528E7-235F-4901-A8BB-441DD45E85CB}"/>
              </a:ext>
            </a:extLst>
          </p:cNvPr>
          <p:cNvSpPr/>
          <p:nvPr/>
        </p:nvSpPr>
        <p:spPr>
          <a:xfrm>
            <a:off x="5342328" y="2641880"/>
            <a:ext cx="2235200" cy="2235200"/>
          </a:xfrm>
          <a:prstGeom prst="ellipse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CFE25B1A-AF84-4E80-974E-80CB9D236298}"/>
              </a:ext>
            </a:extLst>
          </p:cNvPr>
          <p:cNvSpPr/>
          <p:nvPr/>
        </p:nvSpPr>
        <p:spPr>
          <a:xfrm>
            <a:off x="550863" y="1217893"/>
            <a:ext cx="11090275" cy="5184775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422F2B19-E0F9-41DE-A2F2-2E18D030E8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Круговая диаграмма</a:t>
            </a:r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E164C8BA-9EB9-47BF-90DA-F31C8560179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43</a:t>
            </a:fld>
            <a:endParaRPr lang="ru-RU" dirty="0"/>
          </a:p>
        </p:txBody>
      </p:sp>
      <p:graphicFrame>
        <p:nvGraphicFramePr>
          <p:cNvPr id="6" name="Диаграмма 5">
            <a:extLst>
              <a:ext uri="{FF2B5EF4-FFF2-40B4-BE49-F238E27FC236}">
                <a16:creationId xmlns:a16="http://schemas.microsoft.com/office/drawing/2014/main" id="{3FACC851-A906-4C3F-82A4-C9DFB90BA42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25303006"/>
              </p:ext>
            </p:extLst>
          </p:nvPr>
        </p:nvGraphicFramePr>
        <p:xfrm>
          <a:off x="550862" y="1345686"/>
          <a:ext cx="11430682" cy="49291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3" name="Группа 22">
            <a:extLst>
              <a:ext uri="{FF2B5EF4-FFF2-40B4-BE49-F238E27FC236}">
                <a16:creationId xmlns:a16="http://schemas.microsoft.com/office/drawing/2014/main" id="{854B66A9-873E-4955-9A20-48920285F1BF}"/>
              </a:ext>
            </a:extLst>
          </p:cNvPr>
          <p:cNvGrpSpPr/>
          <p:nvPr/>
        </p:nvGrpSpPr>
        <p:grpSpPr>
          <a:xfrm>
            <a:off x="5755736" y="3038720"/>
            <a:ext cx="1408384" cy="1441520"/>
            <a:chOff x="5391808" y="3089520"/>
            <a:chExt cx="1408384" cy="1441520"/>
          </a:xfrm>
        </p:grpSpPr>
        <p:sp>
          <p:nvSpPr>
            <p:cNvPr id="11" name="Полилиния 87">
              <a:extLst>
                <a:ext uri="{FF2B5EF4-FFF2-40B4-BE49-F238E27FC236}">
                  <a16:creationId xmlns:a16="http://schemas.microsoft.com/office/drawing/2014/main" id="{2FE2CB90-0E29-4F75-B0F6-96A90698CAE9}"/>
                </a:ext>
              </a:extLst>
            </p:cNvPr>
            <p:cNvSpPr/>
            <p:nvPr/>
          </p:nvSpPr>
          <p:spPr>
            <a:xfrm>
              <a:off x="5656939" y="3089520"/>
              <a:ext cx="878169" cy="1441520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 88">
              <a:extLst>
                <a:ext uri="{FF2B5EF4-FFF2-40B4-BE49-F238E27FC236}">
                  <a16:creationId xmlns:a16="http://schemas.microsoft.com/office/drawing/2014/main" id="{6A81BA9E-8CF5-404B-BDCC-76C7A97CF44B}"/>
                </a:ext>
              </a:extLst>
            </p:cNvPr>
            <p:cNvSpPr/>
            <p:nvPr/>
          </p:nvSpPr>
          <p:spPr>
            <a:xfrm>
              <a:off x="6411435" y="4116506"/>
              <a:ext cx="231968" cy="231968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 89">
              <a:extLst>
                <a:ext uri="{FF2B5EF4-FFF2-40B4-BE49-F238E27FC236}">
                  <a16:creationId xmlns:a16="http://schemas.microsoft.com/office/drawing/2014/main" id="{7B002BDE-5BEB-44BA-A32B-FB421D36B606}"/>
                </a:ext>
              </a:extLst>
            </p:cNvPr>
            <p:cNvSpPr/>
            <p:nvPr/>
          </p:nvSpPr>
          <p:spPr>
            <a:xfrm>
              <a:off x="5516697" y="3238338"/>
              <a:ext cx="231968" cy="231968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 90">
              <a:extLst>
                <a:ext uri="{FF2B5EF4-FFF2-40B4-BE49-F238E27FC236}">
                  <a16:creationId xmlns:a16="http://schemas.microsoft.com/office/drawing/2014/main" id="{86368C94-E215-41CB-9607-7539A73F6022}"/>
                </a:ext>
              </a:extLst>
            </p:cNvPr>
            <p:cNvSpPr/>
            <p:nvPr/>
          </p:nvSpPr>
          <p:spPr>
            <a:xfrm>
              <a:off x="6402554" y="3230053"/>
              <a:ext cx="231968" cy="231968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91">
              <a:extLst>
                <a:ext uri="{FF2B5EF4-FFF2-40B4-BE49-F238E27FC236}">
                  <a16:creationId xmlns:a16="http://schemas.microsoft.com/office/drawing/2014/main" id="{C2D25390-3F6C-4250-AFA6-8808BC8B6991}"/>
                </a:ext>
              </a:extLst>
            </p:cNvPr>
            <p:cNvSpPr/>
            <p:nvPr/>
          </p:nvSpPr>
          <p:spPr>
            <a:xfrm>
              <a:off x="5523743" y="4124789"/>
              <a:ext cx="248538" cy="248538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92">
              <a:extLst>
                <a:ext uri="{FF2B5EF4-FFF2-40B4-BE49-F238E27FC236}">
                  <a16:creationId xmlns:a16="http://schemas.microsoft.com/office/drawing/2014/main" id="{A9847655-F1FE-4205-9BAF-F16B4FDDD543}"/>
                </a:ext>
              </a:extLst>
            </p:cNvPr>
            <p:cNvSpPr/>
            <p:nvPr/>
          </p:nvSpPr>
          <p:spPr>
            <a:xfrm>
              <a:off x="5540930" y="3975047"/>
              <a:ext cx="82846" cy="82846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93">
              <a:extLst>
                <a:ext uri="{FF2B5EF4-FFF2-40B4-BE49-F238E27FC236}">
                  <a16:creationId xmlns:a16="http://schemas.microsoft.com/office/drawing/2014/main" id="{A5C44A48-17F1-4756-8D80-76D32BF551D6}"/>
                </a:ext>
              </a:extLst>
            </p:cNvPr>
            <p:cNvSpPr/>
            <p:nvPr/>
          </p:nvSpPr>
          <p:spPr>
            <a:xfrm>
              <a:off x="5391808" y="3859063"/>
              <a:ext cx="82846" cy="82846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94">
              <a:extLst>
                <a:ext uri="{FF2B5EF4-FFF2-40B4-BE49-F238E27FC236}">
                  <a16:creationId xmlns:a16="http://schemas.microsoft.com/office/drawing/2014/main" id="{1ADA4CE2-1140-4D80-B4DE-06D3744E2BA3}"/>
                </a:ext>
              </a:extLst>
            </p:cNvPr>
            <p:cNvSpPr/>
            <p:nvPr/>
          </p:nvSpPr>
          <p:spPr>
            <a:xfrm>
              <a:off x="6717346" y="3643663"/>
              <a:ext cx="82846" cy="82846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95">
              <a:extLst>
                <a:ext uri="{FF2B5EF4-FFF2-40B4-BE49-F238E27FC236}">
                  <a16:creationId xmlns:a16="http://schemas.microsoft.com/office/drawing/2014/main" id="{E60B62C4-691A-472C-B47F-F36A28FD1099}"/>
                </a:ext>
              </a:extLst>
            </p:cNvPr>
            <p:cNvSpPr/>
            <p:nvPr/>
          </p:nvSpPr>
          <p:spPr>
            <a:xfrm>
              <a:off x="5756331" y="3229433"/>
              <a:ext cx="82846" cy="82846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A8D1B9BE-DC73-4705-BBE2-534139441EA9}"/>
              </a:ext>
            </a:extLst>
          </p:cNvPr>
          <p:cNvSpPr txBox="1"/>
          <p:nvPr/>
        </p:nvSpPr>
        <p:spPr>
          <a:xfrm>
            <a:off x="720936" y="1337111"/>
            <a:ext cx="1614416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Aft>
                <a:spcPts val="400"/>
              </a:spcAft>
            </a:pPr>
            <a:r>
              <a:rPr lang="ru-RU" sz="2400" b="1" dirty="0">
                <a:solidFill>
                  <a:schemeClr val="accent1"/>
                </a:solidFill>
                <a:latin typeface="+mj-lt"/>
              </a:rPr>
              <a:t>Заголовок</a:t>
            </a:r>
            <a:br>
              <a:rPr lang="en-US" sz="2400" dirty="0">
                <a:latin typeface="+mj-lt"/>
              </a:rPr>
            </a:br>
            <a:r>
              <a:rPr lang="ru-RU" sz="1600" dirty="0">
                <a:cs typeface="Gotham Pro Light" panose="02000503030000020004" pitchFamily="2" charset="0"/>
              </a:rPr>
              <a:t>подзаголовок</a:t>
            </a:r>
            <a:endParaRPr lang="ru-RU" sz="2000" dirty="0">
              <a:cs typeface="Gotham Pro Light" panose="0200050303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111798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E5AFBF4-7849-40C9-B7B9-4ED019CE69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Круговые диаграммы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E805FED-F70B-4637-AC91-C8CD511C1F4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44</a:t>
            </a:fld>
            <a:endParaRPr lang="ru-RU"/>
          </a:p>
        </p:txBody>
      </p:sp>
      <p:sp>
        <p:nvSpPr>
          <p:cNvPr id="15" name="Овал 4">
            <a:extLst>
              <a:ext uri="{FF2B5EF4-FFF2-40B4-BE49-F238E27FC236}">
                <a16:creationId xmlns:a16="http://schemas.microsoft.com/office/drawing/2014/main" id="{19E259AB-5348-4527-B3F4-852B13E1BAEB}"/>
              </a:ext>
            </a:extLst>
          </p:cNvPr>
          <p:cNvSpPr/>
          <p:nvPr/>
        </p:nvSpPr>
        <p:spPr>
          <a:xfrm>
            <a:off x="960366" y="2373289"/>
            <a:ext cx="1959023" cy="1959023"/>
          </a:xfrm>
          <a:prstGeom prst="ellipse">
            <a:avLst/>
          </a:prstGeom>
          <a:noFill/>
          <a:ln w="111125">
            <a:solidFill>
              <a:schemeClr val="tx2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Овал 9">
            <a:extLst>
              <a:ext uri="{FF2B5EF4-FFF2-40B4-BE49-F238E27FC236}">
                <a16:creationId xmlns:a16="http://schemas.microsoft.com/office/drawing/2014/main" id="{4F9CC2B9-5F3F-4F30-91A5-9D862F91F837}"/>
              </a:ext>
            </a:extLst>
          </p:cNvPr>
          <p:cNvSpPr/>
          <p:nvPr/>
        </p:nvSpPr>
        <p:spPr>
          <a:xfrm>
            <a:off x="5116489" y="2373289"/>
            <a:ext cx="1959023" cy="1959023"/>
          </a:xfrm>
          <a:prstGeom prst="ellipse">
            <a:avLst/>
          </a:prstGeom>
          <a:noFill/>
          <a:ln w="111125">
            <a:solidFill>
              <a:schemeClr val="tx2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Овал 13">
            <a:extLst>
              <a:ext uri="{FF2B5EF4-FFF2-40B4-BE49-F238E27FC236}">
                <a16:creationId xmlns:a16="http://schemas.microsoft.com/office/drawing/2014/main" id="{2605960A-0E19-40C2-91A1-B63ECBA9A75E}"/>
              </a:ext>
            </a:extLst>
          </p:cNvPr>
          <p:cNvSpPr/>
          <p:nvPr/>
        </p:nvSpPr>
        <p:spPr>
          <a:xfrm>
            <a:off x="9272612" y="2373289"/>
            <a:ext cx="1959023" cy="1959023"/>
          </a:xfrm>
          <a:prstGeom prst="ellipse">
            <a:avLst/>
          </a:prstGeom>
          <a:noFill/>
          <a:ln w="111125">
            <a:solidFill>
              <a:schemeClr val="tx2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aphicFrame>
        <p:nvGraphicFramePr>
          <p:cNvPr id="19" name="Диаграмма 5">
            <a:extLst>
              <a:ext uri="{FF2B5EF4-FFF2-40B4-BE49-F238E27FC236}">
                <a16:creationId xmlns:a16="http://schemas.microsoft.com/office/drawing/2014/main" id="{AA7D8A86-5341-42F7-A3FD-BC15CC496A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6349797"/>
              </p:ext>
            </p:extLst>
          </p:nvPr>
        </p:nvGraphicFramePr>
        <p:xfrm>
          <a:off x="173942" y="2175510"/>
          <a:ext cx="3531870" cy="2354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0" name="Диаграмма 10">
            <a:extLst>
              <a:ext uri="{FF2B5EF4-FFF2-40B4-BE49-F238E27FC236}">
                <a16:creationId xmlns:a16="http://schemas.microsoft.com/office/drawing/2014/main" id="{40992058-E6C4-4CB3-A280-8564373C2DE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55637307"/>
              </p:ext>
            </p:extLst>
          </p:nvPr>
        </p:nvGraphicFramePr>
        <p:xfrm>
          <a:off x="4330065" y="2175510"/>
          <a:ext cx="3531870" cy="2354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Диаграмма 14">
            <a:extLst>
              <a:ext uri="{FF2B5EF4-FFF2-40B4-BE49-F238E27FC236}">
                <a16:creationId xmlns:a16="http://schemas.microsoft.com/office/drawing/2014/main" id="{12BA4279-2F52-49E1-9778-72C74D8ACA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8251982"/>
              </p:ext>
            </p:extLst>
          </p:nvPr>
        </p:nvGraphicFramePr>
        <p:xfrm>
          <a:off x="8486188" y="2175510"/>
          <a:ext cx="3531870" cy="2354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F6576E5C-9C0B-44B8-B66D-FE7BDDC575CE}"/>
              </a:ext>
            </a:extLst>
          </p:cNvPr>
          <p:cNvSpPr txBox="1"/>
          <p:nvPr/>
        </p:nvSpPr>
        <p:spPr>
          <a:xfrm>
            <a:off x="914097" y="4617887"/>
            <a:ext cx="2032609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ru-RU" sz="3200" b="1" dirty="0">
                <a:solidFill>
                  <a:schemeClr val="accent1"/>
                </a:solidFill>
                <a:latin typeface="+mj-lt"/>
              </a:rPr>
              <a:t>Название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1958ECE-455B-4D07-A649-2437089D03E8}"/>
              </a:ext>
            </a:extLst>
          </p:cNvPr>
          <p:cNvSpPr txBox="1"/>
          <p:nvPr/>
        </p:nvSpPr>
        <p:spPr>
          <a:xfrm>
            <a:off x="1366002" y="2937302"/>
            <a:ext cx="1147751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accent1"/>
                </a:solidFill>
                <a:latin typeface="+mj-lt"/>
              </a:rPr>
              <a:t>19</a:t>
            </a:r>
            <a:r>
              <a:rPr lang="en-US" sz="3600" b="1" dirty="0">
                <a:solidFill>
                  <a:schemeClr val="accent1"/>
                </a:solidFill>
                <a:latin typeface="+mj-lt"/>
              </a:rPr>
              <a:t>%</a:t>
            </a:r>
            <a:endParaRPr lang="ru-RU" sz="5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9CB8020-9A6E-4B5A-A26B-86077DA7C124}"/>
              </a:ext>
            </a:extLst>
          </p:cNvPr>
          <p:cNvSpPr txBox="1"/>
          <p:nvPr/>
        </p:nvSpPr>
        <p:spPr>
          <a:xfrm>
            <a:off x="5070220" y="4617887"/>
            <a:ext cx="203260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ru-RU" sz="3200" b="1" dirty="0">
                <a:solidFill>
                  <a:schemeClr val="accent2"/>
                </a:solidFill>
                <a:latin typeface="+mj-lt"/>
              </a:rPr>
              <a:t>Название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216EB56-45A2-45C6-B25E-62FE851C9693}"/>
              </a:ext>
            </a:extLst>
          </p:cNvPr>
          <p:cNvSpPr txBox="1"/>
          <p:nvPr/>
        </p:nvSpPr>
        <p:spPr>
          <a:xfrm>
            <a:off x="5426746" y="2937302"/>
            <a:ext cx="1338508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accent2"/>
                </a:solidFill>
                <a:latin typeface="+mj-lt"/>
              </a:rPr>
              <a:t>80</a:t>
            </a:r>
            <a:r>
              <a:rPr lang="en-US" sz="3600" b="1" dirty="0">
                <a:solidFill>
                  <a:schemeClr val="accent2"/>
                </a:solidFill>
                <a:latin typeface="+mj-lt"/>
              </a:rPr>
              <a:t>%</a:t>
            </a:r>
            <a:endParaRPr lang="ru-RU" sz="54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B64EFF0-EADD-447D-9C7B-68CF92E897E0}"/>
              </a:ext>
            </a:extLst>
          </p:cNvPr>
          <p:cNvSpPr txBox="1"/>
          <p:nvPr/>
        </p:nvSpPr>
        <p:spPr>
          <a:xfrm>
            <a:off x="9226343" y="4617887"/>
            <a:ext cx="203260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ru-RU" sz="3200" b="1" dirty="0">
                <a:solidFill>
                  <a:schemeClr val="accent3"/>
                </a:solidFill>
                <a:latin typeface="+mj-lt"/>
              </a:rPr>
              <a:t>Название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B206B8F-6826-4BF5-A356-F2581FEDAAF6}"/>
              </a:ext>
            </a:extLst>
          </p:cNvPr>
          <p:cNvSpPr txBox="1"/>
          <p:nvPr/>
        </p:nvSpPr>
        <p:spPr>
          <a:xfrm>
            <a:off x="9596495" y="2937302"/>
            <a:ext cx="1311257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accent3"/>
                </a:solidFill>
                <a:latin typeface="+mj-lt"/>
              </a:rPr>
              <a:t>45</a:t>
            </a:r>
            <a:r>
              <a:rPr lang="en-US" sz="3600" b="1" dirty="0">
                <a:solidFill>
                  <a:schemeClr val="accent3"/>
                </a:solidFill>
                <a:latin typeface="+mj-lt"/>
              </a:rPr>
              <a:t>%</a:t>
            </a:r>
            <a:endParaRPr lang="ru-RU" sz="5400" b="1" dirty="0">
              <a:solidFill>
                <a:schemeClr val="accent3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0261238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Овал 4">
            <a:extLst>
              <a:ext uri="{FF2B5EF4-FFF2-40B4-BE49-F238E27FC236}">
                <a16:creationId xmlns:a16="http://schemas.microsoft.com/office/drawing/2014/main" id="{D1E83092-AC2C-4168-A9FB-8D82E180A616}"/>
              </a:ext>
            </a:extLst>
          </p:cNvPr>
          <p:cNvSpPr/>
          <p:nvPr/>
        </p:nvSpPr>
        <p:spPr>
          <a:xfrm>
            <a:off x="960366" y="2373289"/>
            <a:ext cx="1959023" cy="1959023"/>
          </a:xfrm>
          <a:prstGeom prst="ellipse">
            <a:avLst/>
          </a:prstGeom>
          <a:noFill/>
          <a:ln w="111125">
            <a:solidFill>
              <a:schemeClr val="tx2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Овал 9">
            <a:extLst>
              <a:ext uri="{FF2B5EF4-FFF2-40B4-BE49-F238E27FC236}">
                <a16:creationId xmlns:a16="http://schemas.microsoft.com/office/drawing/2014/main" id="{7CBBCA38-3DF5-42E1-9A71-27FE9C5AA6B9}"/>
              </a:ext>
            </a:extLst>
          </p:cNvPr>
          <p:cNvSpPr/>
          <p:nvPr/>
        </p:nvSpPr>
        <p:spPr>
          <a:xfrm>
            <a:off x="5116489" y="2373289"/>
            <a:ext cx="1959023" cy="1959023"/>
          </a:xfrm>
          <a:prstGeom prst="ellipse">
            <a:avLst/>
          </a:prstGeom>
          <a:noFill/>
          <a:ln w="111125">
            <a:solidFill>
              <a:schemeClr val="tx2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" name="Овал 13">
            <a:extLst>
              <a:ext uri="{FF2B5EF4-FFF2-40B4-BE49-F238E27FC236}">
                <a16:creationId xmlns:a16="http://schemas.microsoft.com/office/drawing/2014/main" id="{ACB7A941-EB1E-40CE-86A0-2791BE23CA72}"/>
              </a:ext>
            </a:extLst>
          </p:cNvPr>
          <p:cNvSpPr/>
          <p:nvPr/>
        </p:nvSpPr>
        <p:spPr>
          <a:xfrm>
            <a:off x="9272612" y="2373289"/>
            <a:ext cx="1959023" cy="1959023"/>
          </a:xfrm>
          <a:prstGeom prst="ellipse">
            <a:avLst/>
          </a:prstGeom>
          <a:noFill/>
          <a:ln w="111125">
            <a:solidFill>
              <a:schemeClr val="tx2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aphicFrame>
        <p:nvGraphicFramePr>
          <p:cNvPr id="6" name="Диаграмма 5">
            <a:extLst>
              <a:ext uri="{FF2B5EF4-FFF2-40B4-BE49-F238E27FC236}">
                <a16:creationId xmlns:a16="http://schemas.microsoft.com/office/drawing/2014/main" id="{8F68B7DC-48AF-414D-B3F1-9104F34C2ED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6582319"/>
              </p:ext>
            </p:extLst>
          </p:nvPr>
        </p:nvGraphicFramePr>
        <p:xfrm>
          <a:off x="173942" y="2175510"/>
          <a:ext cx="3531870" cy="2354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AB407D4A-3BC5-43A6-B157-503480E5DF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0458495"/>
              </p:ext>
            </p:extLst>
          </p:nvPr>
        </p:nvGraphicFramePr>
        <p:xfrm>
          <a:off x="4330065" y="2175510"/>
          <a:ext cx="3531870" cy="2354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5" name="Диаграмма 14">
            <a:extLst>
              <a:ext uri="{FF2B5EF4-FFF2-40B4-BE49-F238E27FC236}">
                <a16:creationId xmlns:a16="http://schemas.microsoft.com/office/drawing/2014/main" id="{B8FA83B9-4599-4663-94A0-62CC27034D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6931346"/>
              </p:ext>
            </p:extLst>
          </p:nvPr>
        </p:nvGraphicFramePr>
        <p:xfrm>
          <a:off x="8486188" y="2175510"/>
          <a:ext cx="3531870" cy="2354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E5AFBF4-7849-40C9-B7B9-4ED019CE69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Круговые диаграммы с иконками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E805FED-F70B-4637-AC91-C8CD511C1F4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45</a:t>
            </a:fld>
            <a:endParaRPr lang="ru-RU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F4027BE-F2CC-40DF-B3A4-1258CE35CAAB}"/>
              </a:ext>
            </a:extLst>
          </p:cNvPr>
          <p:cNvSpPr txBox="1"/>
          <p:nvPr/>
        </p:nvSpPr>
        <p:spPr>
          <a:xfrm>
            <a:off x="914097" y="4617887"/>
            <a:ext cx="2032609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ru-RU" sz="3200" b="1" dirty="0">
                <a:solidFill>
                  <a:schemeClr val="accent1"/>
                </a:solidFill>
                <a:latin typeface="+mj-lt"/>
              </a:rPr>
              <a:t>Название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D74BEB9-8D6B-4161-8FF9-BDA9BC793DDA}"/>
              </a:ext>
            </a:extLst>
          </p:cNvPr>
          <p:cNvSpPr txBox="1"/>
          <p:nvPr/>
        </p:nvSpPr>
        <p:spPr>
          <a:xfrm>
            <a:off x="1366002" y="3183659"/>
            <a:ext cx="1147751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accent1"/>
                </a:solidFill>
                <a:latin typeface="+mj-lt"/>
              </a:rPr>
              <a:t>19</a:t>
            </a:r>
            <a:r>
              <a:rPr lang="en-US" sz="3600" b="1" dirty="0">
                <a:solidFill>
                  <a:schemeClr val="accent1"/>
                </a:solidFill>
                <a:latin typeface="+mj-lt"/>
              </a:rPr>
              <a:t>%</a:t>
            </a:r>
            <a:endParaRPr lang="ru-RU" sz="5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A9A139A-1ADB-487F-A57D-76255F4EF5E7}"/>
              </a:ext>
            </a:extLst>
          </p:cNvPr>
          <p:cNvSpPr txBox="1"/>
          <p:nvPr/>
        </p:nvSpPr>
        <p:spPr>
          <a:xfrm>
            <a:off x="5070220" y="4617887"/>
            <a:ext cx="203260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ru-RU" sz="3200" b="1" dirty="0">
                <a:solidFill>
                  <a:schemeClr val="accent2"/>
                </a:solidFill>
                <a:latin typeface="+mj-lt"/>
              </a:rPr>
              <a:t>Название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122656E-64E7-4FD1-ABBC-F5D0FDD2E71F}"/>
              </a:ext>
            </a:extLst>
          </p:cNvPr>
          <p:cNvSpPr txBox="1"/>
          <p:nvPr/>
        </p:nvSpPr>
        <p:spPr>
          <a:xfrm>
            <a:off x="5426746" y="3183659"/>
            <a:ext cx="1338508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accent2"/>
                </a:solidFill>
                <a:latin typeface="+mj-lt"/>
              </a:rPr>
              <a:t>80</a:t>
            </a:r>
            <a:r>
              <a:rPr lang="en-US" sz="3600" b="1" dirty="0">
                <a:solidFill>
                  <a:schemeClr val="accent2"/>
                </a:solidFill>
                <a:latin typeface="+mj-lt"/>
              </a:rPr>
              <a:t>%</a:t>
            </a:r>
            <a:endParaRPr lang="ru-RU" sz="54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78F700-0F97-4806-B07E-4D29743DCAD9}"/>
              </a:ext>
            </a:extLst>
          </p:cNvPr>
          <p:cNvSpPr txBox="1"/>
          <p:nvPr/>
        </p:nvSpPr>
        <p:spPr>
          <a:xfrm>
            <a:off x="9226343" y="4617887"/>
            <a:ext cx="203260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ru-RU" sz="3200" b="1" dirty="0">
                <a:solidFill>
                  <a:schemeClr val="accent3"/>
                </a:solidFill>
                <a:latin typeface="+mj-lt"/>
              </a:rPr>
              <a:t>Название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89FAF9A-078F-4841-A31A-60BA68C8F02B}"/>
              </a:ext>
            </a:extLst>
          </p:cNvPr>
          <p:cNvSpPr txBox="1"/>
          <p:nvPr/>
        </p:nvSpPr>
        <p:spPr>
          <a:xfrm>
            <a:off x="9596495" y="3183659"/>
            <a:ext cx="1311257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accent3"/>
                </a:solidFill>
                <a:latin typeface="+mj-lt"/>
              </a:rPr>
              <a:t>45</a:t>
            </a:r>
            <a:r>
              <a:rPr lang="en-US" sz="3600" b="1" dirty="0">
                <a:solidFill>
                  <a:schemeClr val="accent3"/>
                </a:solidFill>
                <a:latin typeface="+mj-lt"/>
              </a:rPr>
              <a:t>%</a:t>
            </a:r>
            <a:endParaRPr lang="ru-RU" sz="5400" b="1" dirty="0">
              <a:solidFill>
                <a:schemeClr val="accent3"/>
              </a:solidFill>
              <a:latin typeface="+mj-lt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B0125006-256B-4FA2-8B20-929D7D6458F6}"/>
              </a:ext>
            </a:extLst>
          </p:cNvPr>
          <p:cNvGrpSpPr/>
          <p:nvPr/>
        </p:nvGrpSpPr>
        <p:grpSpPr>
          <a:xfrm>
            <a:off x="1718123" y="2732647"/>
            <a:ext cx="443508" cy="443508"/>
            <a:chOff x="1400655" y="2362200"/>
            <a:chExt cx="709683" cy="709683"/>
          </a:xfrm>
        </p:grpSpPr>
        <p:sp>
          <p:nvSpPr>
            <p:cNvPr id="22" name="Полилиния 75">
              <a:extLst>
                <a:ext uri="{FF2B5EF4-FFF2-40B4-BE49-F238E27FC236}">
                  <a16:creationId xmlns:a16="http://schemas.microsoft.com/office/drawing/2014/main" id="{A477746C-7217-4501-BF1D-1597CDA68EE4}"/>
                </a:ext>
              </a:extLst>
            </p:cNvPr>
            <p:cNvSpPr/>
            <p:nvPr/>
          </p:nvSpPr>
          <p:spPr>
            <a:xfrm>
              <a:off x="1400655" y="2362200"/>
              <a:ext cx="709683" cy="709683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solidFill>
              <a:schemeClr val="accent1"/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3" name="Полилиния 76">
              <a:extLst>
                <a:ext uri="{FF2B5EF4-FFF2-40B4-BE49-F238E27FC236}">
                  <a16:creationId xmlns:a16="http://schemas.microsoft.com/office/drawing/2014/main" id="{42E8E930-34B4-4CC2-A60C-018FCEC7D2F0}"/>
                </a:ext>
              </a:extLst>
            </p:cNvPr>
            <p:cNvSpPr/>
            <p:nvPr/>
          </p:nvSpPr>
          <p:spPr>
            <a:xfrm>
              <a:off x="1743536" y="2410044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77">
              <a:extLst>
                <a:ext uri="{FF2B5EF4-FFF2-40B4-BE49-F238E27FC236}">
                  <a16:creationId xmlns:a16="http://schemas.microsoft.com/office/drawing/2014/main" id="{4AD13774-5B06-49BE-A210-E3358B0005E7}"/>
                </a:ext>
              </a:extLst>
            </p:cNvPr>
            <p:cNvSpPr/>
            <p:nvPr/>
          </p:nvSpPr>
          <p:spPr>
            <a:xfrm>
              <a:off x="1743536" y="2952273"/>
              <a:ext cx="23922" cy="71765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78">
              <a:extLst>
                <a:ext uri="{FF2B5EF4-FFF2-40B4-BE49-F238E27FC236}">
                  <a16:creationId xmlns:a16="http://schemas.microsoft.com/office/drawing/2014/main" id="{92087372-2A93-41AE-9FC8-0F3E309A476E}"/>
                </a:ext>
              </a:extLst>
            </p:cNvPr>
            <p:cNvSpPr/>
            <p:nvPr/>
          </p:nvSpPr>
          <p:spPr>
            <a:xfrm>
              <a:off x="1990728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79">
              <a:extLst>
                <a:ext uri="{FF2B5EF4-FFF2-40B4-BE49-F238E27FC236}">
                  <a16:creationId xmlns:a16="http://schemas.microsoft.com/office/drawing/2014/main" id="{B34312A0-8541-4D0A-812C-B50F620011A2}"/>
                </a:ext>
              </a:extLst>
            </p:cNvPr>
            <p:cNvSpPr/>
            <p:nvPr/>
          </p:nvSpPr>
          <p:spPr>
            <a:xfrm>
              <a:off x="1448499" y="2705081"/>
              <a:ext cx="71765" cy="23922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80">
              <a:extLst>
                <a:ext uri="{FF2B5EF4-FFF2-40B4-BE49-F238E27FC236}">
                  <a16:creationId xmlns:a16="http://schemas.microsoft.com/office/drawing/2014/main" id="{2E9AB796-2881-43BE-9128-52681D372579}"/>
                </a:ext>
              </a:extLst>
            </p:cNvPr>
            <p:cNvSpPr/>
            <p:nvPr/>
          </p:nvSpPr>
          <p:spPr>
            <a:xfrm>
              <a:off x="1743536" y="2529654"/>
              <a:ext cx="23922" cy="207323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8" name="Группа 27">
            <a:extLst>
              <a:ext uri="{FF2B5EF4-FFF2-40B4-BE49-F238E27FC236}">
                <a16:creationId xmlns:a16="http://schemas.microsoft.com/office/drawing/2014/main" id="{4A4A5C80-C0B9-4694-8F42-082E9F85576A}"/>
              </a:ext>
            </a:extLst>
          </p:cNvPr>
          <p:cNvGrpSpPr/>
          <p:nvPr/>
        </p:nvGrpSpPr>
        <p:grpSpPr>
          <a:xfrm>
            <a:off x="9997026" y="2681657"/>
            <a:ext cx="510194" cy="522198"/>
            <a:chOff x="8910638" y="2267501"/>
            <a:chExt cx="816391" cy="835600"/>
          </a:xfrm>
        </p:grpSpPr>
        <p:sp>
          <p:nvSpPr>
            <p:cNvPr id="29" name="Полилиния 87">
              <a:extLst>
                <a:ext uri="{FF2B5EF4-FFF2-40B4-BE49-F238E27FC236}">
                  <a16:creationId xmlns:a16="http://schemas.microsoft.com/office/drawing/2014/main" id="{73D7C923-D8B2-4E06-8019-8B4A3FA0DA0E}"/>
                </a:ext>
              </a:extLst>
            </p:cNvPr>
            <p:cNvSpPr/>
            <p:nvPr/>
          </p:nvSpPr>
          <p:spPr>
            <a:xfrm>
              <a:off x="9064325" y="2267501"/>
              <a:ext cx="509044" cy="835600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88">
              <a:extLst>
                <a:ext uri="{FF2B5EF4-FFF2-40B4-BE49-F238E27FC236}">
                  <a16:creationId xmlns:a16="http://schemas.microsoft.com/office/drawing/2014/main" id="{E03295C9-4391-4344-B3E8-0770ABD7F488}"/>
                </a:ext>
              </a:extLst>
            </p:cNvPr>
            <p:cNvSpPr/>
            <p:nvPr/>
          </p:nvSpPr>
          <p:spPr>
            <a:xfrm>
              <a:off x="9501680" y="2862810"/>
              <a:ext cx="134464" cy="134464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89">
              <a:extLst>
                <a:ext uri="{FF2B5EF4-FFF2-40B4-BE49-F238E27FC236}">
                  <a16:creationId xmlns:a16="http://schemas.microsoft.com/office/drawing/2014/main" id="{76077A6F-DB60-49E8-9ACD-098DAA1CE3DC}"/>
                </a:ext>
              </a:extLst>
            </p:cNvPr>
            <p:cNvSpPr/>
            <p:nvPr/>
          </p:nvSpPr>
          <p:spPr>
            <a:xfrm>
              <a:off x="8983032" y="2353766"/>
              <a:ext cx="134464" cy="134464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90">
              <a:extLst>
                <a:ext uri="{FF2B5EF4-FFF2-40B4-BE49-F238E27FC236}">
                  <a16:creationId xmlns:a16="http://schemas.microsoft.com/office/drawing/2014/main" id="{C796CC57-E94E-4F2D-A7CA-610CA2E32A2E}"/>
                </a:ext>
              </a:extLst>
            </p:cNvPr>
            <p:cNvSpPr/>
            <p:nvPr/>
          </p:nvSpPr>
          <p:spPr>
            <a:xfrm>
              <a:off x="9496532" y="2348963"/>
              <a:ext cx="134464" cy="134464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91">
              <a:extLst>
                <a:ext uri="{FF2B5EF4-FFF2-40B4-BE49-F238E27FC236}">
                  <a16:creationId xmlns:a16="http://schemas.microsoft.com/office/drawing/2014/main" id="{0E285067-160D-4BBE-AF6E-F7668BF86C58}"/>
                </a:ext>
              </a:extLst>
            </p:cNvPr>
            <p:cNvSpPr/>
            <p:nvPr/>
          </p:nvSpPr>
          <p:spPr>
            <a:xfrm>
              <a:off x="8987116" y="2867611"/>
              <a:ext cx="144069" cy="144069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92">
              <a:extLst>
                <a:ext uri="{FF2B5EF4-FFF2-40B4-BE49-F238E27FC236}">
                  <a16:creationId xmlns:a16="http://schemas.microsoft.com/office/drawing/2014/main" id="{9779147D-48AB-41AD-B2C2-681C88AB7AB0}"/>
                </a:ext>
              </a:extLst>
            </p:cNvPr>
            <p:cNvSpPr/>
            <p:nvPr/>
          </p:nvSpPr>
          <p:spPr>
            <a:xfrm>
              <a:off x="8997079" y="2780811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93">
              <a:extLst>
                <a:ext uri="{FF2B5EF4-FFF2-40B4-BE49-F238E27FC236}">
                  <a16:creationId xmlns:a16="http://schemas.microsoft.com/office/drawing/2014/main" id="{1154E79F-5644-40DA-A29E-85A43481B06B}"/>
                </a:ext>
              </a:extLst>
            </p:cNvPr>
            <p:cNvSpPr/>
            <p:nvPr/>
          </p:nvSpPr>
          <p:spPr>
            <a:xfrm>
              <a:off x="8910638" y="271357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94">
              <a:extLst>
                <a:ext uri="{FF2B5EF4-FFF2-40B4-BE49-F238E27FC236}">
                  <a16:creationId xmlns:a16="http://schemas.microsoft.com/office/drawing/2014/main" id="{49C5A6EA-CD69-4A62-B5E5-78F9A5DB5EB1}"/>
                </a:ext>
              </a:extLst>
            </p:cNvPr>
            <p:cNvSpPr/>
            <p:nvPr/>
          </p:nvSpPr>
          <p:spPr>
            <a:xfrm>
              <a:off x="9679006" y="2588719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95">
              <a:extLst>
                <a:ext uri="{FF2B5EF4-FFF2-40B4-BE49-F238E27FC236}">
                  <a16:creationId xmlns:a16="http://schemas.microsoft.com/office/drawing/2014/main" id="{9F4952F8-9F7B-4D1A-BDB9-9114079B7DB1}"/>
                </a:ext>
              </a:extLst>
            </p:cNvPr>
            <p:cNvSpPr/>
            <p:nvPr/>
          </p:nvSpPr>
          <p:spPr>
            <a:xfrm>
              <a:off x="9121939" y="2348604"/>
              <a:ext cx="48023" cy="48023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38" name="Группа 37">
            <a:extLst>
              <a:ext uri="{FF2B5EF4-FFF2-40B4-BE49-F238E27FC236}">
                <a16:creationId xmlns:a16="http://schemas.microsoft.com/office/drawing/2014/main" id="{EFFA63E8-8D8C-46AD-B22F-24B42BD33D59}"/>
              </a:ext>
            </a:extLst>
          </p:cNvPr>
          <p:cNvGrpSpPr/>
          <p:nvPr/>
        </p:nvGrpSpPr>
        <p:grpSpPr>
          <a:xfrm>
            <a:off x="5886452" y="2755964"/>
            <a:ext cx="419098" cy="436088"/>
            <a:chOff x="5181943" y="2389641"/>
            <a:chExt cx="670619" cy="697806"/>
          </a:xfrm>
          <a:solidFill>
            <a:schemeClr val="accent2"/>
          </a:solidFill>
        </p:grpSpPr>
        <p:sp>
          <p:nvSpPr>
            <p:cNvPr id="39" name="Полилиния 97">
              <a:extLst>
                <a:ext uri="{FF2B5EF4-FFF2-40B4-BE49-F238E27FC236}">
                  <a16:creationId xmlns:a16="http://schemas.microsoft.com/office/drawing/2014/main" id="{C2DE1F3D-ED8D-4C14-B2C6-453418F930C1}"/>
                </a:ext>
              </a:extLst>
            </p:cNvPr>
            <p:cNvSpPr/>
            <p:nvPr/>
          </p:nvSpPr>
          <p:spPr>
            <a:xfrm>
              <a:off x="5181943" y="2389641"/>
              <a:ext cx="670619" cy="697806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98">
              <a:extLst>
                <a:ext uri="{FF2B5EF4-FFF2-40B4-BE49-F238E27FC236}">
                  <a16:creationId xmlns:a16="http://schemas.microsoft.com/office/drawing/2014/main" id="{02CE3777-F90F-40F0-92C3-D6A1BC73FCC0}"/>
                </a:ext>
              </a:extLst>
            </p:cNvPr>
            <p:cNvSpPr/>
            <p:nvPr/>
          </p:nvSpPr>
          <p:spPr>
            <a:xfrm>
              <a:off x="5302909" y="2841513"/>
              <a:ext cx="126874" cy="126874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61687516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E497B5D1-0651-4ACE-A0A9-0C9231C19E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6 круговых диаграмм</a:t>
            </a:r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F574D802-92DA-4DA9-B1CD-08946030327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46</a:t>
            </a:fld>
            <a:endParaRPr lang="ru-RU" dirty="0"/>
          </a:p>
        </p:txBody>
      </p:sp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226B3024-EA58-47E6-8CF4-4317CF25C1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2438936"/>
              </p:ext>
            </p:extLst>
          </p:nvPr>
        </p:nvGraphicFramePr>
        <p:xfrm>
          <a:off x="1238370" y="1578429"/>
          <a:ext cx="1707712" cy="1775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CA7A8446-0B55-480A-ACB3-D468B96CC5A3}"/>
              </a:ext>
            </a:extLst>
          </p:cNvPr>
          <p:cNvSpPr txBox="1"/>
          <p:nvPr/>
        </p:nvSpPr>
        <p:spPr>
          <a:xfrm>
            <a:off x="1297789" y="2142870"/>
            <a:ext cx="15888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sz="3600" dirty="0">
                <a:solidFill>
                  <a:schemeClr val="accent1"/>
                </a:solidFill>
              </a:rPr>
              <a:t>25</a:t>
            </a:r>
            <a:r>
              <a:rPr lang="ru-RU" sz="2000" dirty="0">
                <a:solidFill>
                  <a:schemeClr val="accent1"/>
                </a:solidFill>
              </a:rPr>
              <a:t>%</a:t>
            </a:r>
            <a:endParaRPr lang="ru-RU" sz="3600" dirty="0">
              <a:solidFill>
                <a:schemeClr val="accent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642E7E5-9F1C-4B7E-9FBA-C43CABAC4A1A}"/>
              </a:ext>
            </a:extLst>
          </p:cNvPr>
          <p:cNvSpPr txBox="1"/>
          <p:nvPr/>
        </p:nvSpPr>
        <p:spPr>
          <a:xfrm>
            <a:off x="991604" y="1162337"/>
            <a:ext cx="22012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Название графика 1</a:t>
            </a:r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A09CB969-1981-4DE5-84D4-292E93B3CB6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5515553"/>
              </p:ext>
            </p:extLst>
          </p:nvPr>
        </p:nvGraphicFramePr>
        <p:xfrm>
          <a:off x="1238370" y="4526642"/>
          <a:ext cx="1707712" cy="1775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1" name="TextBox 30">
            <a:extLst>
              <a:ext uri="{FF2B5EF4-FFF2-40B4-BE49-F238E27FC236}">
                <a16:creationId xmlns:a16="http://schemas.microsoft.com/office/drawing/2014/main" id="{E378D283-9DF5-46A0-8DC3-8434335C442F}"/>
              </a:ext>
            </a:extLst>
          </p:cNvPr>
          <p:cNvSpPr txBox="1"/>
          <p:nvPr/>
        </p:nvSpPr>
        <p:spPr>
          <a:xfrm>
            <a:off x="1297789" y="5091084"/>
            <a:ext cx="15888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sz="3600" dirty="0">
                <a:solidFill>
                  <a:schemeClr val="accent1"/>
                </a:solidFill>
              </a:rPr>
              <a:t>57</a:t>
            </a:r>
            <a:r>
              <a:rPr lang="ru-RU" sz="2000" dirty="0">
                <a:solidFill>
                  <a:schemeClr val="accent1"/>
                </a:solidFill>
              </a:rPr>
              <a:t>%</a:t>
            </a:r>
            <a:endParaRPr lang="ru-RU" sz="3600" dirty="0">
              <a:solidFill>
                <a:schemeClr val="accent1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3B8595C-B445-40D5-8DBE-A4DD24A1F4C4}"/>
              </a:ext>
            </a:extLst>
          </p:cNvPr>
          <p:cNvSpPr txBox="1"/>
          <p:nvPr/>
        </p:nvSpPr>
        <p:spPr>
          <a:xfrm>
            <a:off x="991604" y="4110550"/>
            <a:ext cx="22012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Название графика 1</a:t>
            </a:r>
          </a:p>
        </p:txBody>
      </p:sp>
      <p:graphicFrame>
        <p:nvGraphicFramePr>
          <p:cNvPr id="16" name="Диаграмма 15">
            <a:extLst>
              <a:ext uri="{FF2B5EF4-FFF2-40B4-BE49-F238E27FC236}">
                <a16:creationId xmlns:a16="http://schemas.microsoft.com/office/drawing/2014/main" id="{F75A067B-750E-4E7B-A926-4E4CF67674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91144984"/>
              </p:ext>
            </p:extLst>
          </p:nvPr>
        </p:nvGraphicFramePr>
        <p:xfrm>
          <a:off x="5242144" y="1578429"/>
          <a:ext cx="1707712" cy="1775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50825CCE-92A7-491D-87F2-3446252AE61C}"/>
              </a:ext>
            </a:extLst>
          </p:cNvPr>
          <p:cNvSpPr txBox="1"/>
          <p:nvPr/>
        </p:nvSpPr>
        <p:spPr>
          <a:xfrm>
            <a:off x="5301563" y="2142870"/>
            <a:ext cx="15888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sz="3600" dirty="0">
                <a:solidFill>
                  <a:schemeClr val="accent1"/>
                </a:solidFill>
              </a:rPr>
              <a:t>46</a:t>
            </a:r>
            <a:r>
              <a:rPr lang="ru-RU" sz="2000" dirty="0">
                <a:solidFill>
                  <a:schemeClr val="accent1"/>
                </a:solidFill>
              </a:rPr>
              <a:t>%</a:t>
            </a:r>
            <a:endParaRPr lang="ru-RU" sz="3600" dirty="0">
              <a:solidFill>
                <a:schemeClr val="accent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A0A0242-8D5E-478A-9437-A690B57276A0}"/>
              </a:ext>
            </a:extLst>
          </p:cNvPr>
          <p:cNvSpPr txBox="1"/>
          <p:nvPr/>
        </p:nvSpPr>
        <p:spPr>
          <a:xfrm>
            <a:off x="4995378" y="1162337"/>
            <a:ext cx="22012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Название графика 2</a:t>
            </a:r>
          </a:p>
        </p:txBody>
      </p:sp>
      <p:graphicFrame>
        <p:nvGraphicFramePr>
          <p:cNvPr id="32" name="Диаграмма 31">
            <a:extLst>
              <a:ext uri="{FF2B5EF4-FFF2-40B4-BE49-F238E27FC236}">
                <a16:creationId xmlns:a16="http://schemas.microsoft.com/office/drawing/2014/main" id="{DB44DDE8-FCBB-4E02-A624-C43030FD29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98131174"/>
              </p:ext>
            </p:extLst>
          </p:nvPr>
        </p:nvGraphicFramePr>
        <p:xfrm>
          <a:off x="5242144" y="4526642"/>
          <a:ext cx="1707712" cy="1775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" name="TextBox 32">
            <a:extLst>
              <a:ext uri="{FF2B5EF4-FFF2-40B4-BE49-F238E27FC236}">
                <a16:creationId xmlns:a16="http://schemas.microsoft.com/office/drawing/2014/main" id="{A08ADAB0-CD5C-4CBD-9FA0-E01FE3ACB098}"/>
              </a:ext>
            </a:extLst>
          </p:cNvPr>
          <p:cNvSpPr txBox="1"/>
          <p:nvPr/>
        </p:nvSpPr>
        <p:spPr>
          <a:xfrm>
            <a:off x="5301563" y="5091084"/>
            <a:ext cx="15888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sz="3600" dirty="0">
                <a:solidFill>
                  <a:schemeClr val="accent1"/>
                </a:solidFill>
              </a:rPr>
              <a:t>84</a:t>
            </a:r>
            <a:r>
              <a:rPr lang="ru-RU" sz="2000" dirty="0">
                <a:solidFill>
                  <a:schemeClr val="accent1"/>
                </a:solidFill>
              </a:rPr>
              <a:t>%</a:t>
            </a:r>
            <a:endParaRPr lang="ru-RU" sz="3600" dirty="0">
              <a:solidFill>
                <a:schemeClr val="accent1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89AE272-B04B-451E-9E38-9A04C6230EF8}"/>
              </a:ext>
            </a:extLst>
          </p:cNvPr>
          <p:cNvSpPr txBox="1"/>
          <p:nvPr/>
        </p:nvSpPr>
        <p:spPr>
          <a:xfrm>
            <a:off x="4995378" y="4110550"/>
            <a:ext cx="22012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Название графика 2</a:t>
            </a:r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5315C093-1ECB-40C5-A4A8-0AFB27D4D0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17725695"/>
              </p:ext>
            </p:extLst>
          </p:nvPr>
        </p:nvGraphicFramePr>
        <p:xfrm>
          <a:off x="9245918" y="1578429"/>
          <a:ext cx="1707712" cy="1775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9" name="TextBox 18">
            <a:extLst>
              <a:ext uri="{FF2B5EF4-FFF2-40B4-BE49-F238E27FC236}">
                <a16:creationId xmlns:a16="http://schemas.microsoft.com/office/drawing/2014/main" id="{1C0D1F02-52AA-46A3-A059-B0D14924C073}"/>
              </a:ext>
            </a:extLst>
          </p:cNvPr>
          <p:cNvSpPr txBox="1"/>
          <p:nvPr/>
        </p:nvSpPr>
        <p:spPr>
          <a:xfrm>
            <a:off x="9305337" y="2142870"/>
            <a:ext cx="15888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sz="3600" dirty="0">
                <a:solidFill>
                  <a:schemeClr val="accent1"/>
                </a:solidFill>
              </a:rPr>
              <a:t>35</a:t>
            </a:r>
            <a:r>
              <a:rPr lang="ru-RU" sz="2000" dirty="0">
                <a:solidFill>
                  <a:schemeClr val="accent1"/>
                </a:solidFill>
              </a:rPr>
              <a:t>%</a:t>
            </a:r>
            <a:endParaRPr lang="ru-RU" sz="3600" dirty="0">
              <a:solidFill>
                <a:schemeClr val="accent1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4B3F72D-C59F-4C38-BF92-DC5DBC3A3A85}"/>
              </a:ext>
            </a:extLst>
          </p:cNvPr>
          <p:cNvSpPr txBox="1"/>
          <p:nvPr/>
        </p:nvSpPr>
        <p:spPr>
          <a:xfrm>
            <a:off x="8999152" y="1162337"/>
            <a:ext cx="22012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Название графика 3</a:t>
            </a:r>
          </a:p>
        </p:txBody>
      </p:sp>
      <p:graphicFrame>
        <p:nvGraphicFramePr>
          <p:cNvPr id="34" name="Диаграмма 33">
            <a:extLst>
              <a:ext uri="{FF2B5EF4-FFF2-40B4-BE49-F238E27FC236}">
                <a16:creationId xmlns:a16="http://schemas.microsoft.com/office/drawing/2014/main" id="{25319097-CE64-438B-B3A8-DC7C8DC4E6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31554985"/>
              </p:ext>
            </p:extLst>
          </p:nvPr>
        </p:nvGraphicFramePr>
        <p:xfrm>
          <a:off x="9245918" y="4526642"/>
          <a:ext cx="1707712" cy="1775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A8E9C426-E232-4E8D-B91A-B1021A4948B5}"/>
              </a:ext>
            </a:extLst>
          </p:cNvPr>
          <p:cNvSpPr txBox="1"/>
          <p:nvPr/>
        </p:nvSpPr>
        <p:spPr>
          <a:xfrm>
            <a:off x="9305337" y="5091084"/>
            <a:ext cx="15888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sz="3600" dirty="0">
                <a:solidFill>
                  <a:schemeClr val="accent1"/>
                </a:solidFill>
              </a:rPr>
              <a:t>59</a:t>
            </a:r>
            <a:r>
              <a:rPr lang="ru-RU" sz="2000" dirty="0">
                <a:solidFill>
                  <a:schemeClr val="accent1"/>
                </a:solidFill>
              </a:rPr>
              <a:t>%</a:t>
            </a:r>
            <a:endParaRPr lang="ru-RU" sz="3600" dirty="0">
              <a:solidFill>
                <a:schemeClr val="accent1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6FC202F-56FE-452F-BC17-BB303B1292C0}"/>
              </a:ext>
            </a:extLst>
          </p:cNvPr>
          <p:cNvSpPr txBox="1"/>
          <p:nvPr/>
        </p:nvSpPr>
        <p:spPr>
          <a:xfrm>
            <a:off x="8999152" y="4110550"/>
            <a:ext cx="22012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Название графика 3</a:t>
            </a:r>
          </a:p>
        </p:txBody>
      </p:sp>
    </p:spTree>
    <p:extLst>
      <p:ext uri="{BB962C8B-B14F-4D97-AF65-F5344CB8AC3E}">
        <p14:creationId xmlns:p14="http://schemas.microsoft.com/office/powerpoint/2010/main" val="271481450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AF1709C8-A839-4502-9DCC-0B06675187B8}"/>
              </a:ext>
            </a:extLst>
          </p:cNvPr>
          <p:cNvSpPr/>
          <p:nvPr/>
        </p:nvSpPr>
        <p:spPr>
          <a:xfrm>
            <a:off x="550862" y="1196974"/>
            <a:ext cx="11090276" cy="51847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2">
                <a:lumMod val="10000"/>
                <a:lumOff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graphicFrame>
        <p:nvGraphicFramePr>
          <p:cNvPr id="6" name="Таблица 5">
            <a:extLst>
              <a:ext uri="{FF2B5EF4-FFF2-40B4-BE49-F238E27FC236}">
                <a16:creationId xmlns:a16="http://schemas.microsoft.com/office/drawing/2014/main" id="{66823240-3AA6-4050-8252-43D96866E9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4281547"/>
              </p:ext>
            </p:extLst>
          </p:nvPr>
        </p:nvGraphicFramePr>
        <p:xfrm>
          <a:off x="550863" y="1196975"/>
          <a:ext cx="11090277" cy="518477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16126">
                  <a:extLst>
                    <a:ext uri="{9D8B030D-6E8A-4147-A177-3AD203B41FA5}">
                      <a16:colId xmlns:a16="http://schemas.microsoft.com/office/drawing/2014/main" val="1920505599"/>
                    </a:ext>
                  </a:extLst>
                </a:gridCol>
                <a:gridCol w="59220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76041">
                  <a:extLst>
                    <a:ext uri="{9D8B030D-6E8A-4147-A177-3AD203B41FA5}">
                      <a16:colId xmlns:a16="http://schemas.microsoft.com/office/drawing/2014/main" val="1586612362"/>
                    </a:ext>
                  </a:extLst>
                </a:gridCol>
                <a:gridCol w="2276041">
                  <a:extLst>
                    <a:ext uri="{9D8B030D-6E8A-4147-A177-3AD203B41FA5}">
                      <a16:colId xmlns:a16="http://schemas.microsoft.com/office/drawing/2014/main" val="442351684"/>
                    </a:ext>
                  </a:extLst>
                </a:gridCol>
              </a:tblGrid>
              <a:tr h="740682">
                <a:tc>
                  <a:txBody>
                    <a:bodyPr/>
                    <a:lstStyle/>
                    <a:p>
                      <a:pPr algn="ctr"/>
                      <a:r>
                        <a:rPr lang="ru-RU" sz="2400" b="1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№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ru-RU" sz="2400" b="1" dirty="0">
                          <a:solidFill>
                            <a:schemeClr val="bg1"/>
                          </a:solidFill>
                          <a:latin typeface="+mj-lt"/>
                        </a:rPr>
                        <a:t>Заголовок</a:t>
                      </a:r>
                    </a:p>
                  </a:txBody>
                  <a:tcPr marL="108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1" dirty="0">
                          <a:solidFill>
                            <a:schemeClr val="bg1"/>
                          </a:solidFill>
                          <a:latin typeface="+mj-lt"/>
                        </a:rPr>
                        <a:t>Число</a:t>
                      </a:r>
                    </a:p>
                  </a:txBody>
                  <a:tcPr marL="82800" marR="108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1" dirty="0">
                          <a:solidFill>
                            <a:schemeClr val="bg1"/>
                          </a:solidFill>
                          <a:latin typeface="+mj-lt"/>
                        </a:rPr>
                        <a:t>Категория</a:t>
                      </a:r>
                    </a:p>
                  </a:txBody>
                  <a:tcPr marL="82800" marR="108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0682">
                <a:tc>
                  <a:txBody>
                    <a:bodyPr/>
                    <a:lstStyle/>
                    <a:p>
                      <a:pPr marL="0" algn="ctr" defTabSz="457200" rtl="0" eaLnBrk="1" latinLnBrk="0" hangingPunct="1">
                        <a:lnSpc>
                          <a:spcPct val="90000"/>
                        </a:lnSpc>
                      </a:pPr>
                      <a:r>
                        <a:rPr lang="en-US" sz="2000" b="1" kern="1200" spc="-80" dirty="0">
                          <a:solidFill>
                            <a:schemeClr val="accent2"/>
                          </a:solidFill>
                          <a:latin typeface="+mj-lt"/>
                          <a:ea typeface="Roboto Thin" panose="02000000000000000000" pitchFamily="2" charset="0"/>
                          <a:cs typeface="Adobe Gurmukhi" pitchFamily="2" charset="77"/>
                        </a:rPr>
                        <a:t>0</a:t>
                      </a:r>
                      <a:r>
                        <a:rPr lang="ru-RU" sz="2000" b="1" kern="1200" spc="-80" dirty="0">
                          <a:solidFill>
                            <a:schemeClr val="accent2"/>
                          </a:solidFill>
                          <a:latin typeface="+mj-lt"/>
                          <a:ea typeface="Roboto Thin" panose="02000000000000000000" pitchFamily="2" charset="0"/>
                          <a:cs typeface="Adobe Gurmukhi" pitchFamily="2" charset="7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marL="108000" marR="84406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Gotham Pro Light" panose="02000503030000020004" pitchFamily="50" charset="0"/>
                        </a:rPr>
                        <a:t>12</a:t>
                      </a:r>
                      <a:endParaRPr kumimoji="0" lang="ru-RU" sz="2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Gotham Pro Light" panose="02000503030000020004" pitchFamily="50" charset="0"/>
                      </a:endParaRP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A</a:t>
                      </a:r>
                      <a:endParaRPr kumimoji="0" lang="ru-RU" sz="2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Gotham Pro Light" panose="02000503030000020004" pitchFamily="50" charset="0"/>
                      </a:endParaRP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765254"/>
                  </a:ext>
                </a:extLst>
              </a:tr>
              <a:tr h="740682">
                <a:tc>
                  <a:txBody>
                    <a:bodyPr/>
                    <a:lstStyle/>
                    <a:p>
                      <a:pPr marL="0" algn="ctr" defTabSz="457200" rtl="0" eaLnBrk="1" latinLnBrk="0" hangingPunct="1">
                        <a:lnSpc>
                          <a:spcPct val="90000"/>
                        </a:lnSpc>
                      </a:pPr>
                      <a:r>
                        <a:rPr lang="ru-RU" sz="2000" b="1" kern="1200" spc="-80" dirty="0">
                          <a:solidFill>
                            <a:schemeClr val="accent2"/>
                          </a:solidFill>
                          <a:latin typeface="+mj-lt"/>
                          <a:ea typeface="Roboto Thin" panose="02000000000000000000" pitchFamily="2" charset="0"/>
                          <a:cs typeface="Adobe Gurmukhi" pitchFamily="2" charset="77"/>
                        </a:rPr>
                        <a:t>02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marL="108000" marR="84406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Gotham Pro Light" panose="02000503030000020004" pitchFamily="50" charset="0"/>
                        </a:rPr>
                        <a:t>5</a:t>
                      </a:r>
                      <a:r>
                        <a:rPr kumimoji="0" lang="en-US" sz="2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Gotham Pro Light" panose="02000503030000020004" pitchFamily="50" charset="0"/>
                        </a:rPr>
                        <a:t>1</a:t>
                      </a:r>
                      <a:endParaRPr kumimoji="0" lang="ru-RU" sz="2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Gotham Pro Light" panose="02000503030000020004" pitchFamily="50" charset="0"/>
                      </a:endParaRP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B</a:t>
                      </a:r>
                      <a:endParaRPr kumimoji="0" lang="ru-R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Gotham Pro Light" panose="02000503030000020004" pitchFamily="50" charset="0"/>
                      </a:endParaRP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8375272"/>
                  </a:ext>
                </a:extLst>
              </a:tr>
              <a:tr h="740682">
                <a:tc>
                  <a:txBody>
                    <a:bodyPr/>
                    <a:lstStyle/>
                    <a:p>
                      <a:pPr marL="0" algn="ctr" defTabSz="457200" rtl="0" eaLnBrk="1" latinLnBrk="0" hangingPunct="1">
                        <a:lnSpc>
                          <a:spcPct val="90000"/>
                        </a:lnSpc>
                      </a:pPr>
                      <a:r>
                        <a:rPr lang="ru-RU" sz="2000" b="1" kern="1200" spc="-80" dirty="0">
                          <a:solidFill>
                            <a:schemeClr val="accent2"/>
                          </a:solidFill>
                          <a:latin typeface="+mj-lt"/>
                          <a:ea typeface="Roboto Thin" panose="02000000000000000000" pitchFamily="2" charset="0"/>
                          <a:cs typeface="Adobe Gurmukhi" pitchFamily="2" charset="77"/>
                        </a:rPr>
                        <a:t>03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marL="108000" marR="84406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Gotham Pro Light" panose="02000503030000020004" pitchFamily="50" charset="0"/>
                        </a:rPr>
                        <a:t>19</a:t>
                      </a:r>
                      <a:r>
                        <a:rPr kumimoji="0" lang="ru-RU" sz="2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Gotham Pro Light" panose="02000503030000020004" pitchFamily="50" charset="0"/>
                        </a:rPr>
                        <a:t>5</a:t>
                      </a: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B</a:t>
                      </a:r>
                      <a:endParaRPr kumimoji="0" lang="ru-R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Gotham Pro Light" panose="02000503030000020004" pitchFamily="50" charset="0"/>
                      </a:endParaRP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740682">
                <a:tc>
                  <a:txBody>
                    <a:bodyPr/>
                    <a:lstStyle/>
                    <a:p>
                      <a:pPr marL="0" algn="ctr" defTabSz="457200" rtl="0" eaLnBrk="1" latinLnBrk="0" hangingPunct="1">
                        <a:lnSpc>
                          <a:spcPct val="90000"/>
                        </a:lnSpc>
                      </a:pPr>
                      <a:r>
                        <a:rPr lang="ru-RU" sz="2000" b="1" kern="1200" spc="-80" dirty="0">
                          <a:solidFill>
                            <a:schemeClr val="accent2"/>
                          </a:solidFill>
                          <a:latin typeface="+mj-lt"/>
                          <a:ea typeface="Roboto Thin" panose="02000000000000000000" pitchFamily="2" charset="0"/>
                          <a:cs typeface="Adobe Gurmukhi" pitchFamily="2" charset="77"/>
                        </a:rPr>
                        <a:t>04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marL="108000" marR="84406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Gotham Pro Light" panose="02000503030000020004" pitchFamily="50" charset="0"/>
                        </a:rPr>
                        <a:t>5</a:t>
                      </a:r>
                      <a:r>
                        <a:rPr kumimoji="0" lang="en-US" sz="2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Gotham Pro Light" panose="02000503030000020004" pitchFamily="50" charset="0"/>
                        </a:rPr>
                        <a:t>5</a:t>
                      </a:r>
                      <a:endParaRPr kumimoji="0" lang="ru-RU" sz="2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Gotham Pro Light" panose="02000503030000020004" pitchFamily="50" charset="0"/>
                      </a:endParaRP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A</a:t>
                      </a:r>
                      <a:endParaRPr kumimoji="0" lang="ru-R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Gotham Pro Light" panose="02000503030000020004" pitchFamily="50" charset="0"/>
                      </a:endParaRP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294841"/>
                  </a:ext>
                </a:extLst>
              </a:tr>
              <a:tr h="740682">
                <a:tc>
                  <a:txBody>
                    <a:bodyPr/>
                    <a:lstStyle/>
                    <a:p>
                      <a:pPr marL="0" algn="ctr" defTabSz="457200" rtl="0" eaLnBrk="1" latinLnBrk="0" hangingPunct="1">
                        <a:lnSpc>
                          <a:spcPct val="90000"/>
                        </a:lnSpc>
                      </a:pPr>
                      <a:r>
                        <a:rPr lang="ru-RU" sz="2000" b="1" kern="1200" spc="-80" dirty="0">
                          <a:solidFill>
                            <a:schemeClr val="accent2"/>
                          </a:solidFill>
                          <a:latin typeface="+mj-lt"/>
                          <a:ea typeface="Roboto Thin" panose="02000000000000000000" pitchFamily="2" charset="0"/>
                          <a:cs typeface="Adobe Gurmukhi" pitchFamily="2" charset="77"/>
                        </a:rPr>
                        <a:t>05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marL="108000" marR="84406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Gotham Pro Light" panose="02000503030000020004" pitchFamily="50" charset="0"/>
                        </a:rPr>
                        <a:t>5</a:t>
                      </a:r>
                      <a:r>
                        <a:rPr kumimoji="0" lang="en-US" sz="2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Gotham Pro Light" panose="02000503030000020004" pitchFamily="50" charset="0"/>
                        </a:rPr>
                        <a:t>25</a:t>
                      </a:r>
                      <a:endParaRPr kumimoji="0" lang="ru-RU" sz="2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Gotham Pro Light" panose="02000503030000020004" pitchFamily="50" charset="0"/>
                      </a:endParaRP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C</a:t>
                      </a:r>
                      <a:endParaRPr kumimoji="0" lang="ru-R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Gotham Pro Light" panose="02000503030000020004" pitchFamily="50" charset="0"/>
                      </a:endParaRP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9339954"/>
                  </a:ext>
                </a:extLst>
              </a:tr>
              <a:tr h="740682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b="1" kern="1200" spc="-80" dirty="0">
                          <a:solidFill>
                            <a:schemeClr val="accent2"/>
                          </a:solidFill>
                          <a:latin typeface="+mj-lt"/>
                          <a:ea typeface="Roboto Thin" panose="02000000000000000000" pitchFamily="2" charset="0"/>
                          <a:cs typeface="Adobe Gurmukhi" pitchFamily="2" charset="77"/>
                        </a:rPr>
                        <a:t>06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marL="108000" marR="84406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Gotham Pro Light" panose="02000503030000020004" pitchFamily="50" charset="0"/>
                        </a:rPr>
                        <a:t>18</a:t>
                      </a:r>
                      <a:endParaRPr kumimoji="0" lang="ru-RU" sz="2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Gotham Pro Light" panose="02000503030000020004" pitchFamily="50" charset="0"/>
                      </a:endParaRP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C</a:t>
                      </a:r>
                      <a:endParaRPr kumimoji="0" lang="ru-RU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Gotham Pro Light" panose="02000503030000020004" pitchFamily="50" charset="0"/>
                      </a:endParaRPr>
                    </a:p>
                  </a:txBody>
                  <a:tcPr marL="84406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7235417"/>
                  </a:ext>
                </a:extLst>
              </a:tr>
            </a:tbl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1D50A22-0E7F-4427-9EF3-97567315F1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Таблица 1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68991C9-357C-4079-9486-F4CB72D4B67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47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351823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AF1709C8-A839-4502-9DCC-0B06675187B8}"/>
              </a:ext>
            </a:extLst>
          </p:cNvPr>
          <p:cNvSpPr/>
          <p:nvPr/>
        </p:nvSpPr>
        <p:spPr>
          <a:xfrm>
            <a:off x="550862" y="1196974"/>
            <a:ext cx="11090276" cy="51847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2">
                <a:lumMod val="10000"/>
                <a:lumOff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graphicFrame>
        <p:nvGraphicFramePr>
          <p:cNvPr id="10" name="Таблица 9">
            <a:extLst>
              <a:ext uri="{FF2B5EF4-FFF2-40B4-BE49-F238E27FC236}">
                <a16:creationId xmlns:a16="http://schemas.microsoft.com/office/drawing/2014/main" id="{D574DB51-6533-400E-93C2-F4B611E218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666920"/>
              </p:ext>
            </p:extLst>
          </p:nvPr>
        </p:nvGraphicFramePr>
        <p:xfrm>
          <a:off x="550861" y="1196975"/>
          <a:ext cx="11090277" cy="51847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46138">
                  <a:extLst>
                    <a:ext uri="{9D8B030D-6E8A-4147-A177-3AD203B41FA5}">
                      <a16:colId xmlns:a16="http://schemas.microsoft.com/office/drawing/2014/main" val="2052779202"/>
                    </a:ext>
                  </a:extLst>
                </a:gridCol>
                <a:gridCol w="2014713">
                  <a:extLst>
                    <a:ext uri="{9D8B030D-6E8A-4147-A177-3AD203B41FA5}">
                      <a16:colId xmlns:a16="http://schemas.microsoft.com/office/drawing/2014/main" val="78735721"/>
                    </a:ext>
                  </a:extLst>
                </a:gridCol>
                <a:gridCol w="2014713">
                  <a:extLst>
                    <a:ext uri="{9D8B030D-6E8A-4147-A177-3AD203B41FA5}">
                      <a16:colId xmlns:a16="http://schemas.microsoft.com/office/drawing/2014/main" val="4268556142"/>
                    </a:ext>
                  </a:extLst>
                </a:gridCol>
                <a:gridCol w="2014713">
                  <a:extLst>
                    <a:ext uri="{9D8B030D-6E8A-4147-A177-3AD203B41FA5}">
                      <a16:colId xmlns:a16="http://schemas.microsoft.com/office/drawing/2014/main" val="3417236482"/>
                    </a:ext>
                  </a:extLst>
                </a:gridCol>
              </a:tblGrid>
              <a:tr h="576086">
                <a:tc>
                  <a:txBody>
                    <a:bodyPr/>
                    <a:lstStyle/>
                    <a:p>
                      <a:pPr algn="l"/>
                      <a:r>
                        <a:rPr lang="ru-RU" sz="2000" b="1" dirty="0">
                          <a:solidFill>
                            <a:schemeClr val="accent1"/>
                          </a:solidFill>
                          <a:latin typeface="+mj-lt"/>
                        </a:rPr>
                        <a:t>Заголовок</a:t>
                      </a:r>
                    </a:p>
                  </a:txBody>
                  <a:tcPr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000" b="1" dirty="0">
                          <a:solidFill>
                            <a:schemeClr val="accent1"/>
                          </a:solidFill>
                          <a:latin typeface="+mj-lt"/>
                        </a:rPr>
                        <a:t>Данные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000" b="1" dirty="0">
                          <a:solidFill>
                            <a:schemeClr val="accent1"/>
                          </a:solidFill>
                          <a:latin typeface="+mj-lt"/>
                        </a:rPr>
                        <a:t>Данные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000" b="1" dirty="0">
                          <a:solidFill>
                            <a:schemeClr val="bg1"/>
                          </a:solidFill>
                          <a:latin typeface="+mj-lt"/>
                        </a:rPr>
                        <a:t>Данные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3225686"/>
                  </a:ext>
                </a:extLst>
              </a:tr>
              <a:tr h="576086"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25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25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1" dirty="0">
                          <a:solidFill>
                            <a:schemeClr val="bg1"/>
                          </a:solidFill>
                          <a:latin typeface="+mj-lt"/>
                        </a:rPr>
                        <a:t>25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0546792"/>
                  </a:ext>
                </a:extLst>
              </a:tr>
              <a:tr h="576086"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14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14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1" dirty="0">
                          <a:solidFill>
                            <a:schemeClr val="bg1"/>
                          </a:solidFill>
                          <a:latin typeface="+mj-lt"/>
                        </a:rPr>
                        <a:t>14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0265967"/>
                  </a:ext>
                </a:extLst>
              </a:tr>
              <a:tr h="576086"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254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254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1" dirty="0">
                          <a:solidFill>
                            <a:schemeClr val="bg1"/>
                          </a:solidFill>
                          <a:latin typeface="+mj-lt"/>
                        </a:rPr>
                        <a:t>254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8552207"/>
                  </a:ext>
                </a:extLst>
              </a:tr>
              <a:tr h="576086"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24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24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1" dirty="0">
                          <a:solidFill>
                            <a:schemeClr val="bg1"/>
                          </a:solidFill>
                          <a:latin typeface="+mj-lt"/>
                        </a:rPr>
                        <a:t>24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324757"/>
                  </a:ext>
                </a:extLst>
              </a:tr>
              <a:tr h="576086"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453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453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1" dirty="0">
                          <a:solidFill>
                            <a:schemeClr val="bg1"/>
                          </a:solidFill>
                          <a:latin typeface="+mj-lt"/>
                        </a:rPr>
                        <a:t>453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7588493"/>
                  </a:ext>
                </a:extLst>
              </a:tr>
              <a:tr h="576086"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21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21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1" dirty="0">
                          <a:solidFill>
                            <a:schemeClr val="bg1"/>
                          </a:solidFill>
                          <a:latin typeface="+mj-lt"/>
                        </a:rPr>
                        <a:t>21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980051"/>
                  </a:ext>
                </a:extLst>
              </a:tr>
              <a:tr h="576086"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45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45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1" dirty="0">
                          <a:solidFill>
                            <a:schemeClr val="bg1"/>
                          </a:solidFill>
                          <a:latin typeface="+mj-lt"/>
                        </a:rPr>
                        <a:t>45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5302382"/>
                  </a:ext>
                </a:extLst>
              </a:tr>
              <a:tr h="576086">
                <a:tc>
                  <a:txBody>
                    <a:bodyPr/>
                    <a:lstStyle/>
                    <a:p>
                      <a:pPr marL="0" marR="0" lvl="0" indent="0" algn="l" defTabSz="8440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Gotham Pro Light" panose="02000503030000020004" pitchFamily="50" charset="0"/>
                        </a:rPr>
                        <a:t>Описание категории</a:t>
                      </a:r>
                    </a:p>
                  </a:txBody>
                  <a:tcPr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63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63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2400" b="1" dirty="0">
                          <a:solidFill>
                            <a:schemeClr val="bg1"/>
                          </a:solidFill>
                          <a:latin typeface="+mj-lt"/>
                        </a:rPr>
                        <a:t>63</a:t>
                      </a:r>
                    </a:p>
                  </a:txBody>
                  <a:tcPr marR="21600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344814"/>
                  </a:ext>
                </a:extLst>
              </a:tr>
            </a:tbl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1D50A22-0E7F-4427-9EF3-97567315F1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Таблица 2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68991C9-357C-4079-9486-F4CB72D4B67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48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4315973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AF1709C8-A839-4502-9DCC-0B06675187B8}"/>
              </a:ext>
            </a:extLst>
          </p:cNvPr>
          <p:cNvSpPr/>
          <p:nvPr/>
        </p:nvSpPr>
        <p:spPr>
          <a:xfrm>
            <a:off x="550862" y="1196974"/>
            <a:ext cx="11090276" cy="51847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2">
                <a:lumMod val="10000"/>
                <a:lumOff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graphicFrame>
        <p:nvGraphicFramePr>
          <p:cNvPr id="11" name="Table 4">
            <a:extLst>
              <a:ext uri="{FF2B5EF4-FFF2-40B4-BE49-F238E27FC236}">
                <a16:creationId xmlns:a16="http://schemas.microsoft.com/office/drawing/2014/main" id="{926FC7C7-AE57-47FD-822A-229E238B5B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4957597"/>
              </p:ext>
            </p:extLst>
          </p:nvPr>
        </p:nvGraphicFramePr>
        <p:xfrm>
          <a:off x="550862" y="1196975"/>
          <a:ext cx="11090277" cy="518477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6967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967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9675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73837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2400" b="1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Open Sans Light"/>
                        </a:rPr>
                        <a:t>Предложение</a:t>
                      </a:r>
                      <a:endParaRPr lang="en-US" sz="2400" b="1" kern="1200" dirty="0">
                        <a:solidFill>
                          <a:schemeClr val="bg1"/>
                        </a:solidFill>
                        <a:latin typeface="+mj-lt"/>
                        <a:ea typeface="+mn-ea"/>
                        <a:cs typeface="Open Sans Light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2400" b="1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Open Sans Light"/>
                        </a:rPr>
                        <a:t>Предложение</a:t>
                      </a:r>
                      <a:endParaRPr lang="en-US" sz="2400" b="1" kern="1200" dirty="0">
                        <a:solidFill>
                          <a:schemeClr val="bg1"/>
                        </a:solidFill>
                        <a:latin typeface="+mj-lt"/>
                        <a:ea typeface="+mn-ea"/>
                        <a:cs typeface="Open Sans Light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2400" b="1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Open Sans Light"/>
                        </a:rPr>
                        <a:t>Предложение</a:t>
                      </a:r>
                      <a:endParaRPr lang="en-US" sz="2400" b="1" kern="1200" dirty="0">
                        <a:solidFill>
                          <a:schemeClr val="bg1"/>
                        </a:solidFill>
                        <a:latin typeface="+mj-lt"/>
                        <a:ea typeface="+mn-ea"/>
                        <a:cs typeface="Open Sans Light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8372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Сервис №1</a:t>
                      </a:r>
                      <a:endParaRPr lang="en-US" sz="1800" b="0" dirty="0">
                        <a:solidFill>
                          <a:schemeClr val="tx1"/>
                        </a:solidFill>
                        <a:latin typeface="+mn-lt"/>
                        <a:cs typeface="Gotham Pro Light" panose="02000503030000020004" pitchFamily="50" charset="0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Сервис №1</a:t>
                      </a:r>
                      <a:endParaRPr lang="en-US" sz="1800" b="0" dirty="0">
                        <a:solidFill>
                          <a:schemeClr val="tx1"/>
                        </a:solidFill>
                        <a:latin typeface="+mn-lt"/>
                        <a:cs typeface="Gotham Pro Light" panose="02000503030000020004" pitchFamily="50" charset="0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Сервис №1</a:t>
                      </a:r>
                      <a:endParaRPr lang="en-US" sz="1800" b="0" dirty="0">
                        <a:solidFill>
                          <a:schemeClr val="tx1"/>
                        </a:solidFill>
                        <a:latin typeface="+mn-lt"/>
                        <a:cs typeface="Gotham Pro Light" panose="02000503030000020004" pitchFamily="50" charset="0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8372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-</a:t>
                      </a: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Сервис №2</a:t>
                      </a:r>
                      <a:endParaRPr lang="en-US" sz="1800" b="0" dirty="0">
                        <a:solidFill>
                          <a:schemeClr val="tx1"/>
                        </a:solidFill>
                        <a:latin typeface="+mn-lt"/>
                        <a:cs typeface="Gotham Pro Light" panose="02000503030000020004" pitchFamily="50" charset="0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Сервис №2</a:t>
                      </a:r>
                      <a:endParaRPr lang="en-US" sz="1800" b="0" dirty="0">
                        <a:solidFill>
                          <a:schemeClr val="tx1"/>
                        </a:solidFill>
                        <a:latin typeface="+mn-lt"/>
                        <a:cs typeface="Gotham Pro Light" panose="02000503030000020004" pitchFamily="50" charset="0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8372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-</a:t>
                      </a: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Сервис №3</a:t>
                      </a:r>
                      <a:endParaRPr lang="en-US" sz="1800" b="0" dirty="0">
                        <a:solidFill>
                          <a:schemeClr val="tx1"/>
                        </a:solidFill>
                        <a:latin typeface="+mn-lt"/>
                        <a:cs typeface="Gotham Pro Light" panose="02000503030000020004" pitchFamily="50" charset="0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Сервис №3</a:t>
                      </a:r>
                      <a:endParaRPr lang="en-US" sz="1800" b="0" dirty="0">
                        <a:solidFill>
                          <a:schemeClr val="tx1"/>
                        </a:solidFill>
                        <a:latin typeface="+mn-lt"/>
                        <a:cs typeface="Gotham Pro Light" panose="02000503030000020004" pitchFamily="50" charset="0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8372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-</a:t>
                      </a: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-</a:t>
                      </a: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Сервис №4</a:t>
                      </a:r>
                      <a:endParaRPr lang="en-US" sz="1800" b="0" dirty="0">
                        <a:solidFill>
                          <a:schemeClr val="tx1"/>
                        </a:solidFill>
                        <a:latin typeface="+mn-lt"/>
                        <a:cs typeface="Gotham Pro Light" panose="02000503030000020004" pitchFamily="50" charset="0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8372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-</a:t>
                      </a: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-</a:t>
                      </a: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latin typeface="+mn-lt"/>
                          <a:cs typeface="Gotham Pro Light" panose="02000503030000020004" pitchFamily="50" charset="0"/>
                        </a:rPr>
                        <a:t>Сервис №5</a:t>
                      </a:r>
                      <a:endParaRPr lang="en-US" sz="1800" b="0" dirty="0">
                        <a:solidFill>
                          <a:schemeClr val="tx1"/>
                        </a:solidFill>
                        <a:latin typeface="+mn-lt"/>
                        <a:cs typeface="Gotham Pro Light" panose="02000503030000020004" pitchFamily="50" charset="0"/>
                      </a:endParaRP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54541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chemeClr val="accent1"/>
                          </a:solidFill>
                          <a:latin typeface="+mj-lt"/>
                          <a:cs typeface="Open Sans Light"/>
                        </a:rPr>
                        <a:t>$49</a:t>
                      </a: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chemeClr val="accent1"/>
                          </a:solidFill>
                          <a:latin typeface="+mj-lt"/>
                          <a:cs typeface="Open Sans Light"/>
                        </a:rPr>
                        <a:t>$149</a:t>
                      </a: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chemeClr val="accent1"/>
                          </a:solidFill>
                          <a:latin typeface="+mj-lt"/>
                          <a:cs typeface="Open Sans Light"/>
                        </a:rPr>
                        <a:t>$249</a:t>
                      </a:r>
                    </a:p>
                  </a:txBody>
                  <a:tcPr marL="91441" marR="91441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1D50A22-0E7F-4427-9EF3-97567315F1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Таблица 3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68991C9-357C-4079-9486-F4CB72D4B67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49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10652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Title 625">
            <a:extLst>
              <a:ext uri="{FF2B5EF4-FFF2-40B4-BE49-F238E27FC236}">
                <a16:creationId xmlns:a16="http://schemas.microsoft.com/office/drawing/2014/main" id="{2616B31E-23CD-4E16-8D29-BE0C4FAD88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Название презентации</a:t>
            </a:r>
            <a:endParaRPr lang="en-US" dirty="0"/>
          </a:p>
        </p:txBody>
      </p:sp>
      <p:sp>
        <p:nvSpPr>
          <p:cNvPr id="627" name="Text Placeholder 626">
            <a:extLst>
              <a:ext uri="{FF2B5EF4-FFF2-40B4-BE49-F238E27FC236}">
                <a16:creationId xmlns:a16="http://schemas.microsoft.com/office/drawing/2014/main" id="{8D8847C0-FF03-401B-94CF-54FEFFA87CA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628" name="Text Placeholder 627">
            <a:extLst>
              <a:ext uri="{FF2B5EF4-FFF2-40B4-BE49-F238E27FC236}">
                <a16:creationId xmlns:a16="http://schemas.microsoft.com/office/drawing/2014/main" id="{B6BF16EA-1BCC-4185-8A8C-701C89A00F5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703905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17226A6B-E912-4CC5-8D0F-47638BBEE33F}"/>
              </a:ext>
            </a:extLst>
          </p:cNvPr>
          <p:cNvSpPr/>
          <p:nvPr/>
        </p:nvSpPr>
        <p:spPr>
          <a:xfrm>
            <a:off x="6096000" y="1201939"/>
            <a:ext cx="2773877" cy="5179807"/>
          </a:xfrm>
          <a:prstGeom prst="rect">
            <a:avLst/>
          </a:prstGeom>
          <a:solidFill>
            <a:schemeClr val="accent1">
              <a:alpha val="8000"/>
            </a:schemeClr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62"/>
          </a:p>
        </p:txBody>
      </p:sp>
      <p:graphicFrame>
        <p:nvGraphicFramePr>
          <p:cNvPr id="10" name="Таблица 9">
            <a:extLst>
              <a:ext uri="{FF2B5EF4-FFF2-40B4-BE49-F238E27FC236}">
                <a16:creationId xmlns:a16="http://schemas.microsoft.com/office/drawing/2014/main" id="{25A1486A-7CCA-404A-BF1F-E7BD303F5B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996546"/>
              </p:ext>
            </p:extLst>
          </p:nvPr>
        </p:nvGraphicFramePr>
        <p:xfrm>
          <a:off x="550863" y="1201942"/>
          <a:ext cx="11090276" cy="51798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72569">
                  <a:extLst>
                    <a:ext uri="{9D8B030D-6E8A-4147-A177-3AD203B41FA5}">
                      <a16:colId xmlns:a16="http://schemas.microsoft.com/office/drawing/2014/main" val="2052779202"/>
                    </a:ext>
                  </a:extLst>
                </a:gridCol>
                <a:gridCol w="2772569">
                  <a:extLst>
                    <a:ext uri="{9D8B030D-6E8A-4147-A177-3AD203B41FA5}">
                      <a16:colId xmlns:a16="http://schemas.microsoft.com/office/drawing/2014/main" val="78735721"/>
                    </a:ext>
                  </a:extLst>
                </a:gridCol>
                <a:gridCol w="2772569">
                  <a:extLst>
                    <a:ext uri="{9D8B030D-6E8A-4147-A177-3AD203B41FA5}">
                      <a16:colId xmlns:a16="http://schemas.microsoft.com/office/drawing/2014/main" val="4268556142"/>
                    </a:ext>
                  </a:extLst>
                </a:gridCol>
                <a:gridCol w="2772569">
                  <a:extLst>
                    <a:ext uri="{9D8B030D-6E8A-4147-A177-3AD203B41FA5}">
                      <a16:colId xmlns:a16="http://schemas.microsoft.com/office/drawing/2014/main" val="3417236482"/>
                    </a:ext>
                  </a:extLst>
                </a:gridCol>
              </a:tblGrid>
              <a:tr h="575534">
                <a:tc>
                  <a:txBody>
                    <a:bodyPr/>
                    <a:lstStyle/>
                    <a:p>
                      <a:pPr algn="l"/>
                      <a:r>
                        <a:rPr lang="ru-RU" sz="1300" b="1" dirty="0">
                          <a:solidFill>
                            <a:schemeClr val="tx1"/>
                          </a:solidFill>
                          <a:latin typeface="+mj-lt"/>
                        </a:rPr>
                        <a:t>Наименование</a:t>
                      </a:r>
                    </a:p>
                  </a:txBody>
                  <a:tcPr marL="84406" marR="84406" marT="42203" marB="42203"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1" dirty="0">
                          <a:solidFill>
                            <a:schemeClr val="tx1"/>
                          </a:solidFill>
                          <a:latin typeface="+mj-lt"/>
                        </a:rPr>
                        <a:t>Данные, млрд руб.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Данные, млрд руб.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1" dirty="0">
                          <a:solidFill>
                            <a:schemeClr val="tx1"/>
                          </a:solidFill>
                          <a:latin typeface="+mj-lt"/>
                        </a:rPr>
                        <a:t>Данные, млрд руб.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3225686"/>
                  </a:ext>
                </a:extLst>
              </a:tr>
              <a:tr h="575534">
                <a:tc>
                  <a:txBody>
                    <a:bodyPr/>
                    <a:lstStyle/>
                    <a:p>
                      <a:r>
                        <a:rPr lang="ru-RU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Название 1</a:t>
                      </a:r>
                    </a:p>
                  </a:txBody>
                  <a:tcPr marL="84406" marR="84406" marT="42203" marB="42203"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25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accent1"/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25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25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0546792"/>
                  </a:ext>
                </a:extLst>
              </a:tr>
              <a:tr h="575534">
                <a:tc>
                  <a:txBody>
                    <a:bodyPr/>
                    <a:lstStyle/>
                    <a:p>
                      <a:pPr marL="0" marR="0" lvl="0" indent="0" algn="l" defTabSz="583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Gotham Pro Light" panose="02000503030000020004" pitchFamily="50" charset="0"/>
                          <a:ea typeface="+mn-ea"/>
                          <a:cs typeface="Gotham Pro Light" panose="02000503030000020004" pitchFamily="50" charset="0"/>
                        </a:rPr>
                        <a:t>Название 2</a:t>
                      </a:r>
                    </a:p>
                  </a:txBody>
                  <a:tcPr marL="84406" marR="84406" marT="42203" marB="42203"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14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accent1"/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14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14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0265967"/>
                  </a:ext>
                </a:extLst>
              </a:tr>
              <a:tr h="575534">
                <a:tc>
                  <a:txBody>
                    <a:bodyPr/>
                    <a:lstStyle/>
                    <a:p>
                      <a:pPr marL="0" marR="0" lvl="0" indent="0" algn="l" defTabSz="583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Gotham Pro Light" panose="02000503030000020004" pitchFamily="50" charset="0"/>
                          <a:ea typeface="+mn-ea"/>
                          <a:cs typeface="Gotham Pro Light" panose="02000503030000020004" pitchFamily="50" charset="0"/>
                        </a:rPr>
                        <a:t>Название 3</a:t>
                      </a:r>
                    </a:p>
                  </a:txBody>
                  <a:tcPr marL="84406" marR="84406" marT="42203" marB="42203"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254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accent1"/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254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254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8552207"/>
                  </a:ext>
                </a:extLst>
              </a:tr>
              <a:tr h="575534">
                <a:tc>
                  <a:txBody>
                    <a:bodyPr/>
                    <a:lstStyle/>
                    <a:p>
                      <a:pPr marL="0" marR="0" lvl="0" indent="0" algn="l" defTabSz="583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Gotham Pro Light" panose="02000503030000020004" pitchFamily="50" charset="0"/>
                          <a:ea typeface="+mn-ea"/>
                          <a:cs typeface="Gotham Pro Light" panose="02000503030000020004" pitchFamily="50" charset="0"/>
                        </a:rPr>
                        <a:t>Название 4</a:t>
                      </a:r>
                    </a:p>
                  </a:txBody>
                  <a:tcPr marL="84406" marR="84406" marT="42203" marB="42203"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24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accent1"/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24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24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324757"/>
                  </a:ext>
                </a:extLst>
              </a:tr>
              <a:tr h="575534">
                <a:tc>
                  <a:txBody>
                    <a:bodyPr/>
                    <a:lstStyle/>
                    <a:p>
                      <a:pPr marL="0" marR="0" lvl="0" indent="0" algn="l" defTabSz="583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Gotham Pro Light" panose="02000503030000020004" pitchFamily="50" charset="0"/>
                          <a:ea typeface="+mn-ea"/>
                          <a:cs typeface="Gotham Pro Light" panose="02000503030000020004" pitchFamily="50" charset="0"/>
                        </a:rPr>
                        <a:t>Название 5</a:t>
                      </a:r>
                    </a:p>
                  </a:txBody>
                  <a:tcPr marL="84406" marR="84406" marT="42203" marB="42203"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453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accent1"/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453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453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7588493"/>
                  </a:ext>
                </a:extLst>
              </a:tr>
              <a:tr h="575534">
                <a:tc>
                  <a:txBody>
                    <a:bodyPr/>
                    <a:lstStyle/>
                    <a:p>
                      <a:pPr marL="0" marR="0" lvl="0" indent="0" algn="l" defTabSz="583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Gotham Pro Light" panose="02000503030000020004" pitchFamily="50" charset="0"/>
                          <a:ea typeface="+mn-ea"/>
                          <a:cs typeface="Gotham Pro Light" panose="02000503030000020004" pitchFamily="50" charset="0"/>
                        </a:rPr>
                        <a:t>Название 6</a:t>
                      </a:r>
                    </a:p>
                  </a:txBody>
                  <a:tcPr marL="84406" marR="84406" marT="42203" marB="42203"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21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accent1"/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21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21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9980051"/>
                  </a:ext>
                </a:extLst>
              </a:tr>
              <a:tr h="575534">
                <a:tc>
                  <a:txBody>
                    <a:bodyPr/>
                    <a:lstStyle/>
                    <a:p>
                      <a:pPr marL="0" marR="0" lvl="0" indent="0" algn="l" defTabSz="583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Gotham Pro Light" panose="02000503030000020004" pitchFamily="50" charset="0"/>
                          <a:ea typeface="+mn-ea"/>
                          <a:cs typeface="Gotham Pro Light" panose="02000503030000020004" pitchFamily="50" charset="0"/>
                        </a:rPr>
                        <a:t>Название 7</a:t>
                      </a:r>
                    </a:p>
                  </a:txBody>
                  <a:tcPr marL="84406" marR="84406" marT="42203" marB="42203"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45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accent1"/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45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45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5302382"/>
                  </a:ext>
                </a:extLst>
              </a:tr>
              <a:tr h="575534">
                <a:tc>
                  <a:txBody>
                    <a:bodyPr/>
                    <a:lstStyle/>
                    <a:p>
                      <a:pPr marL="0" marR="0" lvl="0" indent="0" algn="l" defTabSz="583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Gotham Pro Light" panose="02000503030000020004" pitchFamily="50" charset="0"/>
                          <a:ea typeface="+mn-ea"/>
                          <a:cs typeface="Gotham Pro Light" panose="02000503030000020004" pitchFamily="50" charset="0"/>
                        </a:rPr>
                        <a:t>Название 8</a:t>
                      </a:r>
                    </a:p>
                  </a:txBody>
                  <a:tcPr marL="84406" marR="84406" marT="42203" marB="42203" anchor="ctr">
                    <a:lnL w="12700" cmpd="sng">
                      <a:noFill/>
                    </a:lnL>
                    <a:lnR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63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accent1"/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63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5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Gotham Pro Light" panose="02000503030000020004" pitchFamily="50" charset="0"/>
                          <a:cs typeface="Gotham Pro Light" panose="02000503030000020004" pitchFamily="50" charset="0"/>
                        </a:rPr>
                        <a:t>63</a:t>
                      </a:r>
                    </a:p>
                  </a:txBody>
                  <a:tcPr marL="84406" marR="199385" marT="42203" marB="42203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9344814"/>
                  </a:ext>
                </a:extLst>
              </a:tr>
            </a:tbl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1D50A22-0E7F-4427-9EF3-97567315F1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407976"/>
            <a:ext cx="9608330" cy="387798"/>
          </a:xfrm>
        </p:spPr>
        <p:txBody>
          <a:bodyPr/>
          <a:lstStyle/>
          <a:p>
            <a:r>
              <a:rPr lang="ru-RU" dirty="0"/>
              <a:t>Таблица с выделением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68991C9-357C-4079-9486-F4CB72D4B67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50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2892609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B3C3D3B2-2E20-2A42-B526-9CC5BFE452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>
                <a:solidFill>
                  <a:schemeClr val="accent3">
                    <a:alpha val="40000"/>
                  </a:schemeClr>
                </a:solidFill>
              </a:rPr>
              <a:t>05</a:t>
            </a:r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446D69EF-57F7-8646-A89C-AD617E94EB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Инфографика</a:t>
            </a:r>
            <a:endParaRPr lang="ru-RU" dirty="0"/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10095B32-0081-4D4B-9EE9-722783C660EA}"/>
              </a:ext>
            </a:extLst>
          </p:cNvPr>
          <p:cNvSpPr/>
          <p:nvPr/>
        </p:nvSpPr>
        <p:spPr>
          <a:xfrm>
            <a:off x="0" y="483820"/>
            <a:ext cx="138545" cy="173675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  <p:grpSp>
        <p:nvGrpSpPr>
          <p:cNvPr id="18" name="Группа 17">
            <a:extLst>
              <a:ext uri="{FF2B5EF4-FFF2-40B4-BE49-F238E27FC236}">
                <a16:creationId xmlns:a16="http://schemas.microsoft.com/office/drawing/2014/main" id="{D51D3D32-98A8-9A4F-9BC4-C06154A8DF56}"/>
              </a:ext>
            </a:extLst>
          </p:cNvPr>
          <p:cNvGrpSpPr/>
          <p:nvPr/>
        </p:nvGrpSpPr>
        <p:grpSpPr>
          <a:xfrm>
            <a:off x="518551" y="6138945"/>
            <a:ext cx="1934290" cy="272124"/>
            <a:chOff x="568725" y="5141313"/>
            <a:chExt cx="1934290" cy="272124"/>
          </a:xfrm>
        </p:grpSpPr>
        <p:sp>
          <p:nvSpPr>
            <p:cNvPr id="32" name="Полилиния 31">
              <a:extLst>
                <a:ext uri="{FF2B5EF4-FFF2-40B4-BE49-F238E27FC236}">
                  <a16:creationId xmlns:a16="http://schemas.microsoft.com/office/drawing/2014/main" id="{BCC23C49-C3C6-4240-BE32-CBDCBB8AAD45}"/>
                </a:ext>
              </a:extLst>
            </p:cNvPr>
            <p:cNvSpPr/>
            <p:nvPr/>
          </p:nvSpPr>
          <p:spPr>
            <a:xfrm>
              <a:off x="2248370" y="5150092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2">
              <a:extLst>
                <a:ext uri="{FF2B5EF4-FFF2-40B4-BE49-F238E27FC236}">
                  <a16:creationId xmlns:a16="http://schemas.microsoft.com/office/drawing/2014/main" id="{3FEE25F1-3437-2C43-9DAA-C44B955F9D42}"/>
                </a:ext>
              </a:extLst>
            </p:cNvPr>
            <p:cNvSpPr/>
            <p:nvPr/>
          </p:nvSpPr>
          <p:spPr>
            <a:xfrm>
              <a:off x="1908929" y="5141313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3">
              <a:extLst>
                <a:ext uri="{FF2B5EF4-FFF2-40B4-BE49-F238E27FC236}">
                  <a16:creationId xmlns:a16="http://schemas.microsoft.com/office/drawing/2014/main" id="{C21650D6-3F83-B446-A774-7A79A3A50D42}"/>
                </a:ext>
              </a:extLst>
            </p:cNvPr>
            <p:cNvSpPr/>
            <p:nvPr/>
          </p:nvSpPr>
          <p:spPr>
            <a:xfrm>
              <a:off x="925726" y="5141313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4">
              <a:extLst>
                <a:ext uri="{FF2B5EF4-FFF2-40B4-BE49-F238E27FC236}">
                  <a16:creationId xmlns:a16="http://schemas.microsoft.com/office/drawing/2014/main" id="{BE12CF68-6FF1-D145-A3CE-14D7CB61F69A}"/>
                </a:ext>
              </a:extLst>
            </p:cNvPr>
            <p:cNvSpPr/>
            <p:nvPr/>
          </p:nvSpPr>
          <p:spPr>
            <a:xfrm>
              <a:off x="568725" y="5141313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5">
              <a:extLst>
                <a:ext uri="{FF2B5EF4-FFF2-40B4-BE49-F238E27FC236}">
                  <a16:creationId xmlns:a16="http://schemas.microsoft.com/office/drawing/2014/main" id="{71CB9E61-A4BF-AA4A-AF8D-F00F9EF67988}"/>
                </a:ext>
              </a:extLst>
            </p:cNvPr>
            <p:cNvSpPr/>
            <p:nvPr/>
          </p:nvSpPr>
          <p:spPr>
            <a:xfrm>
              <a:off x="1265167" y="5150092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3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7">
              <a:extLst>
                <a:ext uri="{FF2B5EF4-FFF2-40B4-BE49-F238E27FC236}">
                  <a16:creationId xmlns:a16="http://schemas.microsoft.com/office/drawing/2014/main" id="{94D55482-9C24-154F-8F3E-5229F3B69CFC}"/>
                </a:ext>
              </a:extLst>
            </p:cNvPr>
            <p:cNvSpPr/>
            <p:nvPr/>
          </p:nvSpPr>
          <p:spPr>
            <a:xfrm>
              <a:off x="1604608" y="5150092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5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00181023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Овал 21">
            <a:extLst>
              <a:ext uri="{FF2B5EF4-FFF2-40B4-BE49-F238E27FC236}">
                <a16:creationId xmlns:a16="http://schemas.microsoft.com/office/drawing/2014/main" id="{5F34F954-8D09-4BA6-8F8E-478E46C77D4A}"/>
              </a:ext>
            </a:extLst>
          </p:cNvPr>
          <p:cNvSpPr/>
          <p:nvPr/>
        </p:nvSpPr>
        <p:spPr>
          <a:xfrm rot="16200000" flipH="1">
            <a:off x="4968238" y="2820807"/>
            <a:ext cx="2255524" cy="2255526"/>
          </a:xfrm>
          <a:prstGeom prst="ellipse">
            <a:avLst/>
          </a:prstGeom>
          <a:solidFill>
            <a:schemeClr val="accent1"/>
          </a:solidFill>
          <a:ln w="38100" cap="flat">
            <a:solidFill>
              <a:schemeClr val="bg1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tlCol="0" anchor="ctr"/>
          <a:lstStyle/>
          <a:p>
            <a:pPr marL="0" marR="0" lvl="0" indent="0" algn="ctr" defTabSz="5572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97" b="0" i="0" u="none" strike="noStrike" kern="1200" cap="none" spc="0" normalizeH="0" baseline="0" noProof="0">
              <a:ln>
                <a:noFill/>
              </a:ln>
              <a:solidFill>
                <a:srgbClr val="22305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CF3A972-C5A1-2C4A-9C45-95C5933DEC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Круговая схема 1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0283933-1EB6-3146-A217-9D3EDF42A1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C10455-C340-7945-BDDA-6923B7A290C6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D1D1D1">
                    <a:lumMod val="90000"/>
                  </a:srgbClr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D1D1D1">
                  <a:lumMod val="90000"/>
                </a:srgbClr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" name="Овал 44">
            <a:extLst>
              <a:ext uri="{FF2B5EF4-FFF2-40B4-BE49-F238E27FC236}">
                <a16:creationId xmlns:a16="http://schemas.microsoft.com/office/drawing/2014/main" id="{7D11DBBC-D8CF-4DD1-BBC0-55DCC73BFCCB}"/>
              </a:ext>
            </a:extLst>
          </p:cNvPr>
          <p:cNvSpPr/>
          <p:nvPr/>
        </p:nvSpPr>
        <p:spPr>
          <a:xfrm>
            <a:off x="5109962" y="2964180"/>
            <a:ext cx="1968780" cy="1968778"/>
          </a:xfrm>
          <a:prstGeom prst="ellipse">
            <a:avLst/>
          </a:prstGeom>
          <a:ln w="12700">
            <a:solidFill>
              <a:schemeClr val="tx2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" name="Овал 16">
            <a:extLst>
              <a:ext uri="{FF2B5EF4-FFF2-40B4-BE49-F238E27FC236}">
                <a16:creationId xmlns:a16="http://schemas.microsoft.com/office/drawing/2014/main" id="{51877A7A-621B-4A01-84B2-1DE4CCA30330}"/>
              </a:ext>
            </a:extLst>
          </p:cNvPr>
          <p:cNvSpPr/>
          <p:nvPr/>
        </p:nvSpPr>
        <p:spPr>
          <a:xfrm>
            <a:off x="4363292" y="2217511"/>
            <a:ext cx="3462118" cy="3462117"/>
          </a:xfrm>
          <a:prstGeom prst="ellipse">
            <a:avLst/>
          </a:prstGeom>
          <a:ln w="12700">
            <a:solidFill>
              <a:schemeClr val="tx2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" name="Прямоугольник 25">
            <a:extLst>
              <a:ext uri="{FF2B5EF4-FFF2-40B4-BE49-F238E27FC236}">
                <a16:creationId xmlns:a16="http://schemas.microsoft.com/office/drawing/2014/main" id="{FB2813C5-033F-428C-8E00-C937682593AD}"/>
              </a:ext>
            </a:extLst>
          </p:cNvPr>
          <p:cNvSpPr/>
          <p:nvPr/>
        </p:nvSpPr>
        <p:spPr>
          <a:xfrm>
            <a:off x="1537062" y="4689002"/>
            <a:ext cx="2520000" cy="2251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spAutoFit/>
          </a:bodyPr>
          <a:lstStyle/>
          <a:p>
            <a:pPr marL="0" marR="0" lvl="0" indent="0" algn="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63" b="0" i="0" u="none" strike="noStrike" kern="1200" cap="none" spc="0" normalizeH="0" baseline="0" noProof="0" dirty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Параметр 2</a:t>
            </a:r>
          </a:p>
        </p:txBody>
      </p:sp>
      <p:sp>
        <p:nvSpPr>
          <p:cNvPr id="8" name="Прямоугольник 6">
            <a:extLst>
              <a:ext uri="{FF2B5EF4-FFF2-40B4-BE49-F238E27FC236}">
                <a16:creationId xmlns:a16="http://schemas.microsoft.com/office/drawing/2014/main" id="{19FBDEAB-2B79-4F57-B968-917720CE906C}"/>
              </a:ext>
            </a:extLst>
          </p:cNvPr>
          <p:cNvSpPr/>
          <p:nvPr/>
        </p:nvSpPr>
        <p:spPr>
          <a:xfrm>
            <a:off x="8134938" y="4689002"/>
            <a:ext cx="2520000" cy="2251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spAutoFit/>
          </a:bodyPr>
          <a:lstStyle/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63" b="0" i="0" u="none" strike="noStrike" kern="1200" cap="none" spc="0" normalizeH="0" baseline="0" noProof="0" dirty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Параметр 3</a:t>
            </a:r>
            <a:endParaRPr kumimoji="0" lang="ru-RU" sz="1463" b="0" i="0" u="none" strike="noStrike" kern="1200" cap="none" spc="0" normalizeH="0" baseline="0" noProof="0" dirty="0">
              <a:ln>
                <a:noFill/>
              </a:ln>
              <a:solidFill>
                <a:srgbClr val="1568E8"/>
              </a:solidFill>
              <a:effectLst/>
              <a:uLnTx/>
              <a:uFillTx/>
              <a:latin typeface="Open Sans Semibold"/>
              <a:ea typeface="+mn-ea"/>
              <a:cs typeface="+mn-cs"/>
            </a:endParaRP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4B8B2758-5301-4A08-BE53-1AFCDE4B4F3C}"/>
              </a:ext>
            </a:extLst>
          </p:cNvPr>
          <p:cNvSpPr/>
          <p:nvPr/>
        </p:nvSpPr>
        <p:spPr>
          <a:xfrm>
            <a:off x="5063318" y="1442933"/>
            <a:ext cx="2065364" cy="2251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spAutoFit/>
          </a:bodyPr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63" b="0" i="0" u="none" strike="noStrike" kern="1200" cap="none" spc="0" normalizeH="0" baseline="0" noProof="0" dirty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Параметр 1</a:t>
            </a:r>
            <a:endParaRPr kumimoji="0" lang="ru-RU" sz="1463" b="0" i="0" u="none" strike="noStrike" kern="1200" cap="none" spc="0" normalizeH="0" baseline="0" noProof="0" dirty="0">
              <a:ln>
                <a:noFill/>
              </a:ln>
              <a:solidFill>
                <a:srgbClr val="1568E8"/>
              </a:solidFill>
              <a:effectLst/>
              <a:uLnTx/>
              <a:uFillTx/>
              <a:latin typeface="Open Sans Semibold"/>
              <a:ea typeface="+mn-ea"/>
              <a:cs typeface="+mn-cs"/>
            </a:endParaRPr>
          </a:p>
        </p:txBody>
      </p:sp>
      <p:sp>
        <p:nvSpPr>
          <p:cNvPr id="14" name="Овал 77">
            <a:extLst>
              <a:ext uri="{FF2B5EF4-FFF2-40B4-BE49-F238E27FC236}">
                <a16:creationId xmlns:a16="http://schemas.microsoft.com/office/drawing/2014/main" id="{472C93E3-8397-4120-B8AD-92AA6779349C}"/>
              </a:ext>
            </a:extLst>
          </p:cNvPr>
          <p:cNvSpPr/>
          <p:nvPr/>
        </p:nvSpPr>
        <p:spPr>
          <a:xfrm>
            <a:off x="5763311" y="1909042"/>
            <a:ext cx="665378" cy="66537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7" name="Овал 78">
            <a:extLst>
              <a:ext uri="{FF2B5EF4-FFF2-40B4-BE49-F238E27FC236}">
                <a16:creationId xmlns:a16="http://schemas.microsoft.com/office/drawing/2014/main" id="{54223EA6-2012-47E6-8A2C-C397F86D0767}"/>
              </a:ext>
            </a:extLst>
          </p:cNvPr>
          <p:cNvSpPr/>
          <p:nvPr/>
        </p:nvSpPr>
        <p:spPr>
          <a:xfrm>
            <a:off x="7283814" y="4468877"/>
            <a:ext cx="665378" cy="66537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21" name="Овал 84">
            <a:extLst>
              <a:ext uri="{FF2B5EF4-FFF2-40B4-BE49-F238E27FC236}">
                <a16:creationId xmlns:a16="http://schemas.microsoft.com/office/drawing/2014/main" id="{AB1856B4-7A65-4EA2-B976-946F89415D92}"/>
              </a:ext>
            </a:extLst>
          </p:cNvPr>
          <p:cNvSpPr/>
          <p:nvPr/>
        </p:nvSpPr>
        <p:spPr>
          <a:xfrm>
            <a:off x="4242809" y="4468877"/>
            <a:ext cx="665378" cy="66537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28" name="Группа 29">
            <a:extLst>
              <a:ext uri="{FF2B5EF4-FFF2-40B4-BE49-F238E27FC236}">
                <a16:creationId xmlns:a16="http://schemas.microsoft.com/office/drawing/2014/main" id="{00FACD66-839E-41BB-84B0-C29C31DBA455}"/>
              </a:ext>
            </a:extLst>
          </p:cNvPr>
          <p:cNvGrpSpPr/>
          <p:nvPr/>
        </p:nvGrpSpPr>
        <p:grpSpPr>
          <a:xfrm>
            <a:off x="5904050" y="2049781"/>
            <a:ext cx="383902" cy="383900"/>
            <a:chOff x="1207396" y="1717406"/>
            <a:chExt cx="474855" cy="474855"/>
          </a:xfrm>
          <a:solidFill>
            <a:schemeClr val="accent1"/>
          </a:solidFill>
        </p:grpSpPr>
        <p:sp>
          <p:nvSpPr>
            <p:cNvPr id="29" name="Полилиния 50">
              <a:extLst>
                <a:ext uri="{FF2B5EF4-FFF2-40B4-BE49-F238E27FC236}">
                  <a16:creationId xmlns:a16="http://schemas.microsoft.com/office/drawing/2014/main" id="{2C03ECA7-D9D7-4E14-B4AF-B4E00BEA0093}"/>
                </a:ext>
              </a:extLst>
            </p:cNvPr>
            <p:cNvSpPr/>
            <p:nvPr/>
          </p:nvSpPr>
          <p:spPr>
            <a:xfrm>
              <a:off x="1207396" y="1717406"/>
              <a:ext cx="474855" cy="474855"/>
            </a:xfrm>
            <a:custGeom>
              <a:avLst/>
              <a:gdLst>
                <a:gd name="connsiteX0" fmla="*/ 419666 w 839331"/>
                <a:gd name="connsiteY0" fmla="*/ 0 h 839331"/>
                <a:gd name="connsiteX1" fmla="*/ 0 w 839331"/>
                <a:gd name="connsiteY1" fmla="*/ 419666 h 839331"/>
                <a:gd name="connsiteX2" fmla="*/ 419666 w 839331"/>
                <a:gd name="connsiteY2" fmla="*/ 839332 h 839331"/>
                <a:gd name="connsiteX3" fmla="*/ 839332 w 839331"/>
                <a:gd name="connsiteY3" fmla="*/ 419666 h 839331"/>
                <a:gd name="connsiteX4" fmla="*/ 419666 w 839331"/>
                <a:gd name="connsiteY4" fmla="*/ 0 h 839331"/>
                <a:gd name="connsiteX5" fmla="*/ 419666 w 839331"/>
                <a:gd name="connsiteY5" fmla="*/ 811040 h 839331"/>
                <a:gd name="connsiteX6" fmla="*/ 28292 w 839331"/>
                <a:gd name="connsiteY6" fmla="*/ 419666 h 839331"/>
                <a:gd name="connsiteX7" fmla="*/ 419666 w 839331"/>
                <a:gd name="connsiteY7" fmla="*/ 28292 h 839331"/>
                <a:gd name="connsiteX8" fmla="*/ 811040 w 839331"/>
                <a:gd name="connsiteY8" fmla="*/ 419666 h 839331"/>
                <a:gd name="connsiteX9" fmla="*/ 419666 w 839331"/>
                <a:gd name="connsiteY9" fmla="*/ 811040 h 8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331" h="839331">
                  <a:moveTo>
                    <a:pt x="419666" y="0"/>
                  </a:moveTo>
                  <a:cubicBezTo>
                    <a:pt x="187891" y="0"/>
                    <a:pt x="0" y="187891"/>
                    <a:pt x="0" y="419666"/>
                  </a:cubicBezTo>
                  <a:cubicBezTo>
                    <a:pt x="0" y="651441"/>
                    <a:pt x="187891" y="839332"/>
                    <a:pt x="419666" y="839332"/>
                  </a:cubicBezTo>
                  <a:cubicBezTo>
                    <a:pt x="651441" y="839332"/>
                    <a:pt x="839332" y="651441"/>
                    <a:pt x="839332" y="419666"/>
                  </a:cubicBezTo>
                  <a:cubicBezTo>
                    <a:pt x="839072" y="187999"/>
                    <a:pt x="651333" y="260"/>
                    <a:pt x="419666" y="0"/>
                  </a:cubicBezTo>
                  <a:close/>
                  <a:moveTo>
                    <a:pt x="419666" y="811040"/>
                  </a:moveTo>
                  <a:cubicBezTo>
                    <a:pt x="203516" y="811040"/>
                    <a:pt x="28292" y="635816"/>
                    <a:pt x="28292" y="419666"/>
                  </a:cubicBezTo>
                  <a:cubicBezTo>
                    <a:pt x="28292" y="203516"/>
                    <a:pt x="203516" y="28292"/>
                    <a:pt x="419666" y="28292"/>
                  </a:cubicBezTo>
                  <a:cubicBezTo>
                    <a:pt x="635816" y="28292"/>
                    <a:pt x="811040" y="203516"/>
                    <a:pt x="811040" y="419666"/>
                  </a:cubicBezTo>
                  <a:cubicBezTo>
                    <a:pt x="810780" y="635708"/>
                    <a:pt x="635708" y="810780"/>
                    <a:pt x="419666" y="81104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0" name="Полилиния 57">
              <a:extLst>
                <a:ext uri="{FF2B5EF4-FFF2-40B4-BE49-F238E27FC236}">
                  <a16:creationId xmlns:a16="http://schemas.microsoft.com/office/drawing/2014/main" id="{64141751-1545-4083-BA02-FD309396CE08}"/>
                </a:ext>
              </a:extLst>
            </p:cNvPr>
            <p:cNvSpPr/>
            <p:nvPr/>
          </p:nvSpPr>
          <p:spPr>
            <a:xfrm>
              <a:off x="1436821" y="1749419"/>
              <a:ext cx="16006" cy="48019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1" name="Полилиния 58">
              <a:extLst>
                <a:ext uri="{FF2B5EF4-FFF2-40B4-BE49-F238E27FC236}">
                  <a16:creationId xmlns:a16="http://schemas.microsoft.com/office/drawing/2014/main" id="{08A0ADFC-C5BB-4A97-9C29-114E7EC30F31}"/>
                </a:ext>
              </a:extLst>
            </p:cNvPr>
            <p:cNvSpPr/>
            <p:nvPr/>
          </p:nvSpPr>
          <p:spPr>
            <a:xfrm>
              <a:off x="1436821" y="2112229"/>
              <a:ext cx="16006" cy="48019"/>
            </a:xfrm>
            <a:custGeom>
              <a:avLst/>
              <a:gdLst>
                <a:gd name="connsiteX0" fmla="*/ 14146 w 28292"/>
                <a:gd name="connsiteY0" fmla="*/ 0 h 84876"/>
                <a:gd name="connsiteX1" fmla="*/ 0 w 28292"/>
                <a:gd name="connsiteY1" fmla="*/ 14146 h 84876"/>
                <a:gd name="connsiteX2" fmla="*/ 0 w 28292"/>
                <a:gd name="connsiteY2" fmla="*/ 70730 h 84876"/>
                <a:gd name="connsiteX3" fmla="*/ 14146 w 28292"/>
                <a:gd name="connsiteY3" fmla="*/ 84876 h 84876"/>
                <a:gd name="connsiteX4" fmla="*/ 28292 w 28292"/>
                <a:gd name="connsiteY4" fmla="*/ 70730 h 84876"/>
                <a:gd name="connsiteX5" fmla="*/ 28292 w 28292"/>
                <a:gd name="connsiteY5" fmla="*/ 14146 h 84876"/>
                <a:gd name="connsiteX6" fmla="*/ 14146 w 28292"/>
                <a:gd name="connsiteY6" fmla="*/ 0 h 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84876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70730"/>
                  </a:lnTo>
                  <a:cubicBezTo>
                    <a:pt x="0" y="78543"/>
                    <a:pt x="6333" y="84876"/>
                    <a:pt x="14146" y="84876"/>
                  </a:cubicBezTo>
                  <a:cubicBezTo>
                    <a:pt x="21959" y="84876"/>
                    <a:pt x="28292" y="78543"/>
                    <a:pt x="28292" y="70730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2" name="Полилиния 59">
              <a:extLst>
                <a:ext uri="{FF2B5EF4-FFF2-40B4-BE49-F238E27FC236}">
                  <a16:creationId xmlns:a16="http://schemas.microsoft.com/office/drawing/2014/main" id="{D97B9557-72FF-4FCC-8504-2FD277323958}"/>
                </a:ext>
              </a:extLst>
            </p:cNvPr>
            <p:cNvSpPr/>
            <p:nvPr/>
          </p:nvSpPr>
          <p:spPr>
            <a:xfrm>
              <a:off x="1602219" y="1946831"/>
              <a:ext cx="48019" cy="16006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3" name="Полилиния 60">
              <a:extLst>
                <a:ext uri="{FF2B5EF4-FFF2-40B4-BE49-F238E27FC236}">
                  <a16:creationId xmlns:a16="http://schemas.microsoft.com/office/drawing/2014/main" id="{32DD46C8-52C1-425B-97F0-692C9897E7D2}"/>
                </a:ext>
              </a:extLst>
            </p:cNvPr>
            <p:cNvSpPr/>
            <p:nvPr/>
          </p:nvSpPr>
          <p:spPr>
            <a:xfrm>
              <a:off x="1239409" y="1946831"/>
              <a:ext cx="48019" cy="16006"/>
            </a:xfrm>
            <a:custGeom>
              <a:avLst/>
              <a:gdLst>
                <a:gd name="connsiteX0" fmla="*/ 70730 w 84876"/>
                <a:gd name="connsiteY0" fmla="*/ 0 h 28292"/>
                <a:gd name="connsiteX1" fmla="*/ 14146 w 84876"/>
                <a:gd name="connsiteY1" fmla="*/ 0 h 28292"/>
                <a:gd name="connsiteX2" fmla="*/ 0 w 84876"/>
                <a:gd name="connsiteY2" fmla="*/ 14146 h 28292"/>
                <a:gd name="connsiteX3" fmla="*/ 14146 w 84876"/>
                <a:gd name="connsiteY3" fmla="*/ 28292 h 28292"/>
                <a:gd name="connsiteX4" fmla="*/ 70730 w 84876"/>
                <a:gd name="connsiteY4" fmla="*/ 28292 h 28292"/>
                <a:gd name="connsiteX5" fmla="*/ 84876 w 84876"/>
                <a:gd name="connsiteY5" fmla="*/ 14146 h 28292"/>
                <a:gd name="connsiteX6" fmla="*/ 70730 w 84876"/>
                <a:gd name="connsiteY6" fmla="*/ 0 h 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76" h="28292">
                  <a:moveTo>
                    <a:pt x="70730" y="0"/>
                  </a:moveTo>
                  <a:lnTo>
                    <a:pt x="14146" y="0"/>
                  </a:lnTo>
                  <a:cubicBezTo>
                    <a:pt x="6333" y="0"/>
                    <a:pt x="0" y="6333"/>
                    <a:pt x="0" y="14146"/>
                  </a:cubicBezTo>
                  <a:cubicBezTo>
                    <a:pt x="0" y="21959"/>
                    <a:pt x="6333" y="28292"/>
                    <a:pt x="14146" y="28292"/>
                  </a:cubicBezTo>
                  <a:lnTo>
                    <a:pt x="70730" y="28292"/>
                  </a:lnTo>
                  <a:cubicBezTo>
                    <a:pt x="78543" y="28292"/>
                    <a:pt x="84876" y="21959"/>
                    <a:pt x="84876" y="14146"/>
                  </a:cubicBezTo>
                  <a:cubicBezTo>
                    <a:pt x="84876" y="6333"/>
                    <a:pt x="78543" y="0"/>
                    <a:pt x="70730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4" name="Полилиния 61">
              <a:extLst>
                <a:ext uri="{FF2B5EF4-FFF2-40B4-BE49-F238E27FC236}">
                  <a16:creationId xmlns:a16="http://schemas.microsoft.com/office/drawing/2014/main" id="{26B6CC31-A3EC-4637-9D58-01E7CA3A6233}"/>
                </a:ext>
              </a:extLst>
            </p:cNvPr>
            <p:cNvSpPr/>
            <p:nvPr/>
          </p:nvSpPr>
          <p:spPr>
            <a:xfrm>
              <a:off x="1436821" y="1829451"/>
              <a:ext cx="16006" cy="138722"/>
            </a:xfrm>
            <a:custGeom>
              <a:avLst/>
              <a:gdLst>
                <a:gd name="connsiteX0" fmla="*/ 14146 w 28292"/>
                <a:gd name="connsiteY0" fmla="*/ 0 h 245198"/>
                <a:gd name="connsiteX1" fmla="*/ 0 w 28292"/>
                <a:gd name="connsiteY1" fmla="*/ 14146 h 245198"/>
                <a:gd name="connsiteX2" fmla="*/ 0 w 28292"/>
                <a:gd name="connsiteY2" fmla="*/ 231052 h 245198"/>
                <a:gd name="connsiteX3" fmla="*/ 14146 w 28292"/>
                <a:gd name="connsiteY3" fmla="*/ 245198 h 245198"/>
                <a:gd name="connsiteX4" fmla="*/ 28292 w 28292"/>
                <a:gd name="connsiteY4" fmla="*/ 231052 h 245198"/>
                <a:gd name="connsiteX5" fmla="*/ 28292 w 28292"/>
                <a:gd name="connsiteY5" fmla="*/ 14146 h 245198"/>
                <a:gd name="connsiteX6" fmla="*/ 14146 w 28292"/>
                <a:gd name="connsiteY6" fmla="*/ 0 h 2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92" h="245198">
                  <a:moveTo>
                    <a:pt x="14146" y="0"/>
                  </a:moveTo>
                  <a:cubicBezTo>
                    <a:pt x="6333" y="0"/>
                    <a:pt x="0" y="6333"/>
                    <a:pt x="0" y="14146"/>
                  </a:cubicBezTo>
                  <a:lnTo>
                    <a:pt x="0" y="231052"/>
                  </a:lnTo>
                  <a:cubicBezTo>
                    <a:pt x="0" y="238865"/>
                    <a:pt x="6333" y="245198"/>
                    <a:pt x="14146" y="245198"/>
                  </a:cubicBezTo>
                  <a:cubicBezTo>
                    <a:pt x="21959" y="245198"/>
                    <a:pt x="28292" y="238865"/>
                    <a:pt x="28292" y="231052"/>
                  </a:cubicBezTo>
                  <a:lnTo>
                    <a:pt x="28292" y="14146"/>
                  </a:lnTo>
                  <a:cubicBezTo>
                    <a:pt x="28292" y="6333"/>
                    <a:pt x="21959" y="0"/>
                    <a:pt x="14146" y="0"/>
                  </a:cubicBezTo>
                  <a:close/>
                </a:path>
              </a:pathLst>
            </a:custGeom>
            <a:grpFill/>
            <a:ln w="943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35" name="Группа 36">
            <a:extLst>
              <a:ext uri="{FF2B5EF4-FFF2-40B4-BE49-F238E27FC236}">
                <a16:creationId xmlns:a16="http://schemas.microsoft.com/office/drawing/2014/main" id="{779AA980-4F0D-4139-A86A-BFA159FEC165}"/>
              </a:ext>
            </a:extLst>
          </p:cNvPr>
          <p:cNvGrpSpPr/>
          <p:nvPr/>
        </p:nvGrpSpPr>
        <p:grpSpPr>
          <a:xfrm>
            <a:off x="7430535" y="4611222"/>
            <a:ext cx="371936" cy="380686"/>
            <a:chOff x="1216347" y="4508184"/>
            <a:chExt cx="460054" cy="470878"/>
          </a:xfrm>
          <a:solidFill>
            <a:schemeClr val="accent1"/>
          </a:solidFill>
        </p:grpSpPr>
        <p:sp>
          <p:nvSpPr>
            <p:cNvPr id="36" name="Полилиния 63">
              <a:extLst>
                <a:ext uri="{FF2B5EF4-FFF2-40B4-BE49-F238E27FC236}">
                  <a16:creationId xmlns:a16="http://schemas.microsoft.com/office/drawing/2014/main" id="{DE1E2D50-826A-4B9E-87C1-A0624B3EC984}"/>
                </a:ext>
              </a:extLst>
            </p:cNvPr>
            <p:cNvSpPr/>
            <p:nvPr/>
          </p:nvSpPr>
          <p:spPr>
            <a:xfrm>
              <a:off x="1302953" y="4508184"/>
              <a:ext cx="286857" cy="470878"/>
            </a:xfrm>
            <a:custGeom>
              <a:avLst/>
              <a:gdLst>
                <a:gd name="connsiteX0" fmla="*/ 513194 w 504825"/>
                <a:gd name="connsiteY0" fmla="*/ 413044 h 828675"/>
                <a:gd name="connsiteX1" fmla="*/ 500050 w 504825"/>
                <a:gd name="connsiteY1" fmla="*/ 404281 h 828675"/>
                <a:gd name="connsiteX2" fmla="*/ 335553 w 504825"/>
                <a:gd name="connsiteY2" fmla="*/ 404281 h 828675"/>
                <a:gd name="connsiteX3" fmla="*/ 430803 w 504825"/>
                <a:gd name="connsiteY3" fmla="*/ 17375 h 828675"/>
                <a:gd name="connsiteX4" fmla="*/ 419941 w 504825"/>
                <a:gd name="connsiteY4" fmla="*/ 338 h 828675"/>
                <a:gd name="connsiteX5" fmla="*/ 406705 w 504825"/>
                <a:gd name="connsiteY5" fmla="*/ 4231 h 828675"/>
                <a:gd name="connsiteX6" fmla="*/ 4178 w 504825"/>
                <a:gd name="connsiteY6" fmla="*/ 408472 h 828675"/>
                <a:gd name="connsiteX7" fmla="*/ 4191 w 504825"/>
                <a:gd name="connsiteY7" fmla="*/ 428677 h 828675"/>
                <a:gd name="connsiteX8" fmla="*/ 14275 w 504825"/>
                <a:gd name="connsiteY8" fmla="*/ 432856 h 828675"/>
                <a:gd name="connsiteX9" fmla="*/ 178772 w 504825"/>
                <a:gd name="connsiteY9" fmla="*/ 432856 h 828675"/>
                <a:gd name="connsiteX10" fmla="*/ 83522 w 504825"/>
                <a:gd name="connsiteY10" fmla="*/ 819761 h 828675"/>
                <a:gd name="connsiteX11" fmla="*/ 94384 w 504825"/>
                <a:gd name="connsiteY11" fmla="*/ 836799 h 828675"/>
                <a:gd name="connsiteX12" fmla="*/ 107620 w 504825"/>
                <a:gd name="connsiteY12" fmla="*/ 832906 h 828675"/>
                <a:gd name="connsiteX13" fmla="*/ 510146 w 504825"/>
                <a:gd name="connsiteY13" fmla="*/ 428665 h 828675"/>
                <a:gd name="connsiteX14" fmla="*/ 513194 w 504825"/>
                <a:gd name="connsiteY14" fmla="*/ 413044 h 828675"/>
                <a:gd name="connsiteX15" fmla="*/ 123812 w 504825"/>
                <a:gd name="connsiteY15" fmla="*/ 776613 h 828675"/>
                <a:gd name="connsiteX16" fmla="*/ 211061 w 504825"/>
                <a:gd name="connsiteY16" fmla="*/ 421997 h 828675"/>
                <a:gd name="connsiteX17" fmla="*/ 200621 w 504825"/>
                <a:gd name="connsiteY17" fmla="*/ 404698 h 828675"/>
                <a:gd name="connsiteX18" fmla="*/ 197060 w 504825"/>
                <a:gd name="connsiteY18" fmla="*/ 404281 h 828675"/>
                <a:gd name="connsiteX19" fmla="*/ 48660 w 504825"/>
                <a:gd name="connsiteY19" fmla="*/ 404281 h 828675"/>
                <a:gd name="connsiteX20" fmla="*/ 390512 w 504825"/>
                <a:gd name="connsiteY20" fmla="*/ 60523 h 828675"/>
                <a:gd name="connsiteX21" fmla="*/ 303454 w 504825"/>
                <a:gd name="connsiteY21" fmla="*/ 415139 h 828675"/>
                <a:gd name="connsiteX22" fmla="*/ 313895 w 504825"/>
                <a:gd name="connsiteY22" fmla="*/ 432438 h 828675"/>
                <a:gd name="connsiteX23" fmla="*/ 317265 w 504825"/>
                <a:gd name="connsiteY23" fmla="*/ 432856 h 828675"/>
                <a:gd name="connsiteX24" fmla="*/ 465665 w 504825"/>
                <a:gd name="connsiteY24" fmla="*/ 43285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828675">
                  <a:moveTo>
                    <a:pt x="513194" y="413044"/>
                  </a:moveTo>
                  <a:cubicBezTo>
                    <a:pt x="510973" y="407746"/>
                    <a:pt x="505795" y="404294"/>
                    <a:pt x="500050" y="404281"/>
                  </a:cubicBezTo>
                  <a:lnTo>
                    <a:pt x="335553" y="404281"/>
                  </a:lnTo>
                  <a:lnTo>
                    <a:pt x="430803" y="17375"/>
                  </a:lnTo>
                  <a:cubicBezTo>
                    <a:pt x="432508" y="9671"/>
                    <a:pt x="427645" y="2043"/>
                    <a:pt x="419941" y="338"/>
                  </a:cubicBezTo>
                  <a:cubicBezTo>
                    <a:pt x="415153" y="-722"/>
                    <a:pt x="410157" y="748"/>
                    <a:pt x="406705" y="4231"/>
                  </a:cubicBezTo>
                  <a:lnTo>
                    <a:pt x="4178" y="408472"/>
                  </a:lnTo>
                  <a:cubicBezTo>
                    <a:pt x="-1398" y="414055"/>
                    <a:pt x="-1392" y="423101"/>
                    <a:pt x="4191" y="428677"/>
                  </a:cubicBezTo>
                  <a:cubicBezTo>
                    <a:pt x="6867" y="431350"/>
                    <a:pt x="10493" y="432852"/>
                    <a:pt x="14275" y="432856"/>
                  </a:cubicBezTo>
                  <a:lnTo>
                    <a:pt x="178772" y="432856"/>
                  </a:lnTo>
                  <a:lnTo>
                    <a:pt x="83522" y="819761"/>
                  </a:lnTo>
                  <a:cubicBezTo>
                    <a:pt x="81817" y="827466"/>
                    <a:pt x="86680" y="835093"/>
                    <a:pt x="94384" y="836799"/>
                  </a:cubicBezTo>
                  <a:cubicBezTo>
                    <a:pt x="99172" y="837858"/>
                    <a:pt x="104168" y="836389"/>
                    <a:pt x="107620" y="832906"/>
                  </a:cubicBezTo>
                  <a:lnTo>
                    <a:pt x="510146" y="428665"/>
                  </a:lnTo>
                  <a:cubicBezTo>
                    <a:pt x="514237" y="424558"/>
                    <a:pt x="515441" y="418387"/>
                    <a:pt x="513194" y="413044"/>
                  </a:cubicBezTo>
                  <a:close/>
                  <a:moveTo>
                    <a:pt x="123812" y="776613"/>
                  </a:moveTo>
                  <a:lnTo>
                    <a:pt x="211061" y="421997"/>
                  </a:lnTo>
                  <a:cubicBezTo>
                    <a:pt x="212956" y="414337"/>
                    <a:pt x="208281" y="406592"/>
                    <a:pt x="200621" y="404698"/>
                  </a:cubicBezTo>
                  <a:cubicBezTo>
                    <a:pt x="199456" y="404410"/>
                    <a:pt x="198260" y="404270"/>
                    <a:pt x="197060" y="404281"/>
                  </a:cubicBezTo>
                  <a:lnTo>
                    <a:pt x="48660" y="404281"/>
                  </a:lnTo>
                  <a:lnTo>
                    <a:pt x="390512" y="60523"/>
                  </a:lnTo>
                  <a:lnTo>
                    <a:pt x="303454" y="415139"/>
                  </a:lnTo>
                  <a:cubicBezTo>
                    <a:pt x="301560" y="422799"/>
                    <a:pt x="306235" y="430544"/>
                    <a:pt x="313895" y="432438"/>
                  </a:cubicBezTo>
                  <a:cubicBezTo>
                    <a:pt x="314998" y="432711"/>
                    <a:pt x="316129" y="432851"/>
                    <a:pt x="317265" y="432856"/>
                  </a:cubicBezTo>
                  <a:lnTo>
                    <a:pt x="465665" y="4328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7" name="Полилиния 64">
              <a:extLst>
                <a:ext uri="{FF2B5EF4-FFF2-40B4-BE49-F238E27FC236}">
                  <a16:creationId xmlns:a16="http://schemas.microsoft.com/office/drawing/2014/main" id="{496D34BB-57BD-4850-8594-9F41907E9E3C}"/>
                </a:ext>
              </a:extLst>
            </p:cNvPr>
            <p:cNvSpPr/>
            <p:nvPr/>
          </p:nvSpPr>
          <p:spPr>
            <a:xfrm>
              <a:off x="1549412" y="4843653"/>
              <a:ext cx="75773" cy="75773"/>
            </a:xfrm>
            <a:custGeom>
              <a:avLst/>
              <a:gdLst>
                <a:gd name="connsiteX0" fmla="*/ 24028 w 133350"/>
                <a:gd name="connsiteY0" fmla="*/ 3835 h 133350"/>
                <a:gd name="connsiteX1" fmla="*/ 3835 w 133350"/>
                <a:gd name="connsiteY1" fmla="*/ 4547 h 133350"/>
                <a:gd name="connsiteX2" fmla="*/ 3835 w 133350"/>
                <a:gd name="connsiteY2" fmla="*/ 24028 h 133350"/>
                <a:gd name="connsiteX3" fmla="*/ 118135 w 133350"/>
                <a:gd name="connsiteY3" fmla="*/ 138328 h 133350"/>
                <a:gd name="connsiteX4" fmla="*/ 138328 w 133350"/>
                <a:gd name="connsiteY4" fmla="*/ 137615 h 133350"/>
                <a:gd name="connsiteX5" fmla="*/ 138328 w 133350"/>
                <a:gd name="connsiteY5" fmla="*/ 11813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33350">
                  <a:moveTo>
                    <a:pt x="24028" y="3835"/>
                  </a:move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3908" y="143707"/>
                    <a:pt x="132948" y="143388"/>
                    <a:pt x="138328" y="137615"/>
                  </a:cubicBezTo>
                  <a:cubicBezTo>
                    <a:pt x="143441" y="132128"/>
                    <a:pt x="143441" y="123622"/>
                    <a:pt x="138328" y="118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8" name="Полилиния 65">
              <a:extLst>
                <a:ext uri="{FF2B5EF4-FFF2-40B4-BE49-F238E27FC236}">
                  <a16:creationId xmlns:a16="http://schemas.microsoft.com/office/drawing/2014/main" id="{F6AAABC5-92BE-4EB8-B2D7-6C195ACF6A89}"/>
                </a:ext>
              </a:extLst>
            </p:cNvPr>
            <p:cNvSpPr/>
            <p:nvPr/>
          </p:nvSpPr>
          <p:spPr>
            <a:xfrm>
              <a:off x="1257143" y="4556796"/>
              <a:ext cx="75773" cy="75773"/>
            </a:xfrm>
            <a:custGeom>
              <a:avLst/>
              <a:gdLst>
                <a:gd name="connsiteX0" fmla="*/ 128231 w 133350"/>
                <a:gd name="connsiteY0" fmla="*/ 142519 h 133350"/>
                <a:gd name="connsiteX1" fmla="*/ 142506 w 133350"/>
                <a:gd name="connsiteY1" fmla="*/ 128219 h 133350"/>
                <a:gd name="connsiteX2" fmla="*/ 138328 w 133350"/>
                <a:gd name="connsiteY2" fmla="*/ 118135 h 133350"/>
                <a:gd name="connsiteX3" fmla="*/ 24028 w 133350"/>
                <a:gd name="connsiteY3" fmla="*/ 3835 h 133350"/>
                <a:gd name="connsiteX4" fmla="*/ 3835 w 133350"/>
                <a:gd name="connsiteY4" fmla="*/ 4547 h 133350"/>
                <a:gd name="connsiteX5" fmla="*/ 3835 w 133350"/>
                <a:gd name="connsiteY5" fmla="*/ 24028 h 133350"/>
                <a:gd name="connsiteX6" fmla="*/ 118135 w 133350"/>
                <a:gd name="connsiteY6" fmla="*/ 138328 h 133350"/>
                <a:gd name="connsiteX7" fmla="*/ 128231 w 133350"/>
                <a:gd name="connsiteY7" fmla="*/ 14251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133350">
                  <a:moveTo>
                    <a:pt x="128231" y="142519"/>
                  </a:moveTo>
                  <a:cubicBezTo>
                    <a:pt x="136122" y="142512"/>
                    <a:pt x="142513" y="136109"/>
                    <a:pt x="142506" y="128219"/>
                  </a:cubicBezTo>
                  <a:cubicBezTo>
                    <a:pt x="142503" y="124437"/>
                    <a:pt x="141000" y="120811"/>
                    <a:pt x="138328" y="118135"/>
                  </a:cubicBezTo>
                  <a:lnTo>
                    <a:pt x="24028" y="3835"/>
                  </a:lnTo>
                  <a:cubicBezTo>
                    <a:pt x="18255" y="-1545"/>
                    <a:pt x="9214" y="-1226"/>
                    <a:pt x="3835" y="4547"/>
                  </a:cubicBezTo>
                  <a:cubicBezTo>
                    <a:pt x="-1278" y="10034"/>
                    <a:pt x="-1278" y="18541"/>
                    <a:pt x="3835" y="24028"/>
                  </a:cubicBezTo>
                  <a:lnTo>
                    <a:pt x="118135" y="138328"/>
                  </a:lnTo>
                  <a:cubicBezTo>
                    <a:pt x="120811" y="141008"/>
                    <a:pt x="124443" y="142515"/>
                    <a:pt x="128231" y="142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9" name="Полилиния 66">
              <a:extLst>
                <a:ext uri="{FF2B5EF4-FFF2-40B4-BE49-F238E27FC236}">
                  <a16:creationId xmlns:a16="http://schemas.microsoft.com/office/drawing/2014/main" id="{966CAF84-9412-4BCB-B81D-DE4D7BA3A505}"/>
                </a:ext>
              </a:extLst>
            </p:cNvPr>
            <p:cNvSpPr/>
            <p:nvPr/>
          </p:nvSpPr>
          <p:spPr>
            <a:xfrm>
              <a:off x="1546511" y="4554090"/>
              <a:ext cx="75773" cy="75773"/>
            </a:xfrm>
            <a:custGeom>
              <a:avLst/>
              <a:gdLst>
                <a:gd name="connsiteX0" fmla="*/ 4178 w 133350"/>
                <a:gd name="connsiteY0" fmla="*/ 138328 h 133350"/>
                <a:gd name="connsiteX1" fmla="*/ 24371 w 133350"/>
                <a:gd name="connsiteY1" fmla="*/ 138328 h 133350"/>
                <a:gd name="connsiteX2" fmla="*/ 138671 w 133350"/>
                <a:gd name="connsiteY2" fmla="*/ 24028 h 133350"/>
                <a:gd name="connsiteX3" fmla="*/ 137959 w 133350"/>
                <a:gd name="connsiteY3" fmla="*/ 3835 h 133350"/>
                <a:gd name="connsiteX4" fmla="*/ 118478 w 133350"/>
                <a:gd name="connsiteY4" fmla="*/ 3835 h 133350"/>
                <a:gd name="connsiteX5" fmla="*/ 4178 w 133350"/>
                <a:gd name="connsiteY5" fmla="*/ 118135 h 133350"/>
                <a:gd name="connsiteX6" fmla="*/ 4178 w 133350"/>
                <a:gd name="connsiteY6" fmla="*/ 13832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133350">
                  <a:moveTo>
                    <a:pt x="4178" y="138328"/>
                  </a:moveTo>
                  <a:cubicBezTo>
                    <a:pt x="9757" y="143899"/>
                    <a:pt x="18793" y="143899"/>
                    <a:pt x="24371" y="138328"/>
                  </a:cubicBezTo>
                  <a:lnTo>
                    <a:pt x="138671" y="24028"/>
                  </a:lnTo>
                  <a:cubicBezTo>
                    <a:pt x="144051" y="18255"/>
                    <a:pt x="143732" y="9214"/>
                    <a:pt x="137959" y="3835"/>
                  </a:cubicBezTo>
                  <a:cubicBezTo>
                    <a:pt x="132472" y="-1278"/>
                    <a:pt x="123965" y="-1278"/>
                    <a:pt x="118478" y="3835"/>
                  </a:cubicBezTo>
                  <a:lnTo>
                    <a:pt x="4178" y="118135"/>
                  </a:lnTo>
                  <a:cubicBezTo>
                    <a:pt x="-1393" y="123713"/>
                    <a:pt x="-1393" y="132749"/>
                    <a:pt x="4178" y="138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40" name="Полилиния 67">
              <a:extLst>
                <a:ext uri="{FF2B5EF4-FFF2-40B4-BE49-F238E27FC236}">
                  <a16:creationId xmlns:a16="http://schemas.microsoft.com/office/drawing/2014/main" id="{5B2D9D48-C12C-4289-AA74-763E43F7C202}"/>
                </a:ext>
              </a:extLst>
            </p:cNvPr>
            <p:cNvSpPr/>
            <p:nvPr/>
          </p:nvSpPr>
          <p:spPr>
            <a:xfrm>
              <a:off x="1259444" y="4846358"/>
              <a:ext cx="81186" cy="81186"/>
            </a:xfrm>
            <a:custGeom>
              <a:avLst/>
              <a:gdLst>
                <a:gd name="connsiteX0" fmla="*/ 118847 w 142875"/>
                <a:gd name="connsiteY0" fmla="*/ 3835 h 142875"/>
                <a:gd name="connsiteX1" fmla="*/ 4547 w 142875"/>
                <a:gd name="connsiteY1" fmla="*/ 118135 h 142875"/>
                <a:gd name="connsiteX2" fmla="*/ 3835 w 142875"/>
                <a:gd name="connsiteY2" fmla="*/ 138328 h 142875"/>
                <a:gd name="connsiteX3" fmla="*/ 24028 w 142875"/>
                <a:gd name="connsiteY3" fmla="*/ 139041 h 142875"/>
                <a:gd name="connsiteX4" fmla="*/ 24740 w 142875"/>
                <a:gd name="connsiteY4" fmla="*/ 138328 h 142875"/>
                <a:gd name="connsiteX5" fmla="*/ 139040 w 142875"/>
                <a:gd name="connsiteY5" fmla="*/ 24028 h 142875"/>
                <a:gd name="connsiteX6" fmla="*/ 138328 w 142875"/>
                <a:gd name="connsiteY6" fmla="*/ 3835 h 142875"/>
                <a:gd name="connsiteX7" fmla="*/ 118847 w 142875"/>
                <a:gd name="connsiteY7" fmla="*/ 383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142875">
                  <a:moveTo>
                    <a:pt x="118847" y="3835"/>
                  </a:moveTo>
                  <a:lnTo>
                    <a:pt x="4547" y="118135"/>
                  </a:lnTo>
                  <a:cubicBezTo>
                    <a:pt x="-1226" y="123514"/>
                    <a:pt x="-1545" y="132555"/>
                    <a:pt x="3835" y="138328"/>
                  </a:cubicBezTo>
                  <a:cubicBezTo>
                    <a:pt x="9214" y="144101"/>
                    <a:pt x="18255" y="144420"/>
                    <a:pt x="24028" y="139041"/>
                  </a:cubicBezTo>
                  <a:cubicBezTo>
                    <a:pt x="24274" y="138811"/>
                    <a:pt x="24511" y="138574"/>
                    <a:pt x="24740" y="138328"/>
                  </a:cubicBezTo>
                  <a:lnTo>
                    <a:pt x="139040" y="24028"/>
                  </a:lnTo>
                  <a:cubicBezTo>
                    <a:pt x="144420" y="18255"/>
                    <a:pt x="144101" y="9214"/>
                    <a:pt x="138328" y="3835"/>
                  </a:cubicBezTo>
                  <a:cubicBezTo>
                    <a:pt x="132841" y="-1278"/>
                    <a:pt x="124334" y="-1278"/>
                    <a:pt x="118847" y="3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41" name="Полилиния 68">
              <a:extLst>
                <a:ext uri="{FF2B5EF4-FFF2-40B4-BE49-F238E27FC236}">
                  <a16:creationId xmlns:a16="http://schemas.microsoft.com/office/drawing/2014/main" id="{16CB834A-19FD-4863-B759-00B91E9DE638}"/>
                </a:ext>
              </a:extLst>
            </p:cNvPr>
            <p:cNvSpPr/>
            <p:nvPr/>
          </p:nvSpPr>
          <p:spPr>
            <a:xfrm>
              <a:off x="1265058" y="4797445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42" name="Полилиния 69">
              <a:extLst>
                <a:ext uri="{FF2B5EF4-FFF2-40B4-BE49-F238E27FC236}">
                  <a16:creationId xmlns:a16="http://schemas.microsoft.com/office/drawing/2014/main" id="{B1F7F4B0-D9B7-4D8B-950B-2540D46776E8}"/>
                </a:ext>
              </a:extLst>
            </p:cNvPr>
            <p:cNvSpPr/>
            <p:nvPr/>
          </p:nvSpPr>
          <p:spPr>
            <a:xfrm>
              <a:off x="1216347" y="4759558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43" name="Полилиния 70">
              <a:extLst>
                <a:ext uri="{FF2B5EF4-FFF2-40B4-BE49-F238E27FC236}">
                  <a16:creationId xmlns:a16="http://schemas.microsoft.com/office/drawing/2014/main" id="{6AF2AE20-DA63-4B0B-AC29-7B0DDD105914}"/>
                </a:ext>
              </a:extLst>
            </p:cNvPr>
            <p:cNvSpPr/>
            <p:nvPr/>
          </p:nvSpPr>
          <p:spPr>
            <a:xfrm>
              <a:off x="1649339" y="4689197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44" name="Полилиния 71">
              <a:extLst>
                <a:ext uri="{FF2B5EF4-FFF2-40B4-BE49-F238E27FC236}">
                  <a16:creationId xmlns:a16="http://schemas.microsoft.com/office/drawing/2014/main" id="{2213F2DB-EFFD-421F-B0EE-499E47F1E0B8}"/>
                </a:ext>
              </a:extLst>
            </p:cNvPr>
            <p:cNvSpPr/>
            <p:nvPr/>
          </p:nvSpPr>
          <p:spPr>
            <a:xfrm>
              <a:off x="1335420" y="4553887"/>
              <a:ext cx="27062" cy="27062"/>
            </a:xfrm>
            <a:custGeom>
              <a:avLst/>
              <a:gdLst>
                <a:gd name="connsiteX0" fmla="*/ 47625 w 47625"/>
                <a:gd name="connsiteY0" fmla="*/ 23813 h 47625"/>
                <a:gd name="connsiteX1" fmla="*/ 23813 w 47625"/>
                <a:gd name="connsiteY1" fmla="*/ 47625 h 47625"/>
                <a:gd name="connsiteX2" fmla="*/ 0 w 47625"/>
                <a:gd name="connsiteY2" fmla="*/ 23813 h 47625"/>
                <a:gd name="connsiteX3" fmla="*/ 23813 w 47625"/>
                <a:gd name="connsiteY3" fmla="*/ 0 h 47625"/>
                <a:gd name="connsiteX4" fmla="*/ 47625 w 47625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7625" y="23813"/>
                  </a:moveTo>
                  <a:cubicBezTo>
                    <a:pt x="47625" y="36964"/>
                    <a:pt x="36964" y="47625"/>
                    <a:pt x="23813" y="47625"/>
                  </a:cubicBezTo>
                  <a:cubicBezTo>
                    <a:pt x="10661" y="47625"/>
                    <a:pt x="0" y="36964"/>
                    <a:pt x="0" y="23813"/>
                  </a:cubicBezTo>
                  <a:cubicBezTo>
                    <a:pt x="0" y="10661"/>
                    <a:pt x="10661" y="0"/>
                    <a:pt x="23813" y="0"/>
                  </a:cubicBezTo>
                  <a:cubicBezTo>
                    <a:pt x="36964" y="0"/>
                    <a:pt x="47625" y="10661"/>
                    <a:pt x="47625" y="23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45" name="Группа 46">
            <a:extLst>
              <a:ext uri="{FF2B5EF4-FFF2-40B4-BE49-F238E27FC236}">
                <a16:creationId xmlns:a16="http://schemas.microsoft.com/office/drawing/2014/main" id="{5972329F-8EC1-4429-AE5B-4DF594C42FAA}"/>
              </a:ext>
            </a:extLst>
          </p:cNvPr>
          <p:cNvGrpSpPr/>
          <p:nvPr/>
        </p:nvGrpSpPr>
        <p:grpSpPr>
          <a:xfrm>
            <a:off x="4391026" y="4609616"/>
            <a:ext cx="368944" cy="383900"/>
            <a:chOff x="1218584" y="3152859"/>
            <a:chExt cx="456354" cy="474855"/>
          </a:xfrm>
          <a:solidFill>
            <a:schemeClr val="accent1"/>
          </a:solidFill>
        </p:grpSpPr>
        <p:sp>
          <p:nvSpPr>
            <p:cNvPr id="46" name="Полилиния 73">
              <a:extLst>
                <a:ext uri="{FF2B5EF4-FFF2-40B4-BE49-F238E27FC236}">
                  <a16:creationId xmlns:a16="http://schemas.microsoft.com/office/drawing/2014/main" id="{AE700D93-3A10-479C-AA4B-39E3F38FDCA4}"/>
                </a:ext>
              </a:extLst>
            </p:cNvPr>
            <p:cNvSpPr/>
            <p:nvPr/>
          </p:nvSpPr>
          <p:spPr>
            <a:xfrm>
              <a:off x="1218584" y="3152859"/>
              <a:ext cx="456354" cy="474855"/>
            </a:xfrm>
            <a:custGeom>
              <a:avLst/>
              <a:gdLst>
                <a:gd name="connsiteX0" fmla="*/ 705060 w 704850"/>
                <a:gd name="connsiteY0" fmla="*/ 215171 h 733425"/>
                <a:gd name="connsiteX1" fmla="*/ 637375 w 704850"/>
                <a:gd name="connsiteY1" fmla="*/ 152201 h 733425"/>
                <a:gd name="connsiteX2" fmla="*/ 684295 w 704850"/>
                <a:gd name="connsiteY2" fmla="*/ 101776 h 733425"/>
                <a:gd name="connsiteX3" fmla="*/ 702164 w 704850"/>
                <a:gd name="connsiteY3" fmla="*/ 57961 h 733425"/>
                <a:gd name="connsiteX4" fmla="*/ 684638 w 704850"/>
                <a:gd name="connsiteY4" fmla="*/ 14584 h 733425"/>
                <a:gd name="connsiteX5" fmla="*/ 597770 w 704850"/>
                <a:gd name="connsiteY5" fmla="*/ 21147 h 733425"/>
                <a:gd name="connsiteX6" fmla="*/ 274882 w 704850"/>
                <a:gd name="connsiteY6" fmla="*/ 367933 h 733425"/>
                <a:gd name="connsiteX7" fmla="*/ 51645 w 704850"/>
                <a:gd name="connsiteY7" fmla="*/ 411243 h 733425"/>
                <a:gd name="connsiteX8" fmla="*/ 61389 w 704850"/>
                <a:gd name="connsiteY8" fmla="*/ 684058 h 733425"/>
                <a:gd name="connsiteX9" fmla="*/ 192805 w 704850"/>
                <a:gd name="connsiteY9" fmla="*/ 735836 h 733425"/>
                <a:gd name="connsiteX10" fmla="*/ 199844 w 704850"/>
                <a:gd name="connsiteY10" fmla="*/ 735712 h 733425"/>
                <a:gd name="connsiteX11" fmla="*/ 334185 w 704850"/>
                <a:gd name="connsiteY11" fmla="*/ 674333 h 733425"/>
                <a:gd name="connsiteX12" fmla="*/ 361455 w 704850"/>
                <a:gd name="connsiteY12" fmla="*/ 448543 h 733425"/>
                <a:gd name="connsiteX13" fmla="*/ 499844 w 704850"/>
                <a:gd name="connsiteY13" fmla="*/ 299896 h 733425"/>
                <a:gd name="connsiteX14" fmla="*/ 567509 w 704850"/>
                <a:gd name="connsiteY14" fmla="*/ 362913 h 733425"/>
                <a:gd name="connsiteX15" fmla="*/ 577758 w 704850"/>
                <a:gd name="connsiteY15" fmla="*/ 366733 h 733425"/>
                <a:gd name="connsiteX16" fmla="*/ 587712 w 704850"/>
                <a:gd name="connsiteY16" fmla="*/ 362180 h 733425"/>
                <a:gd name="connsiteX17" fmla="*/ 626850 w 704850"/>
                <a:gd name="connsiteY17" fmla="*/ 320060 h 733425"/>
                <a:gd name="connsiteX18" fmla="*/ 626126 w 704850"/>
                <a:gd name="connsiteY18" fmla="*/ 299877 h 733425"/>
                <a:gd name="connsiteX19" fmla="*/ 558461 w 704850"/>
                <a:gd name="connsiteY19" fmla="*/ 236869 h 733425"/>
                <a:gd name="connsiteX20" fmla="*/ 578711 w 704850"/>
                <a:gd name="connsiteY20" fmla="*/ 215162 h 733425"/>
                <a:gd name="connsiteX21" fmla="*/ 646357 w 704850"/>
                <a:gd name="connsiteY21" fmla="*/ 278217 h 733425"/>
                <a:gd name="connsiteX22" fmla="*/ 656597 w 704850"/>
                <a:gd name="connsiteY22" fmla="*/ 282046 h 733425"/>
                <a:gd name="connsiteX23" fmla="*/ 666550 w 704850"/>
                <a:gd name="connsiteY23" fmla="*/ 277503 h 733425"/>
                <a:gd name="connsiteX24" fmla="*/ 705765 w 704850"/>
                <a:gd name="connsiteY24" fmla="*/ 235383 h 733425"/>
                <a:gd name="connsiteX25" fmla="*/ 709584 w 704850"/>
                <a:gd name="connsiteY25" fmla="*/ 225134 h 733425"/>
                <a:gd name="connsiteX26" fmla="*/ 705060 w 704850"/>
                <a:gd name="connsiteY26" fmla="*/ 215171 h 733425"/>
                <a:gd name="connsiteX27" fmla="*/ 655397 w 704850"/>
                <a:gd name="connsiteY27" fmla="*/ 247556 h 733425"/>
                <a:gd name="connsiteX28" fmla="*/ 587760 w 704850"/>
                <a:gd name="connsiteY28" fmla="*/ 184510 h 733425"/>
                <a:gd name="connsiteX29" fmla="*/ 567576 w 704850"/>
                <a:gd name="connsiteY29" fmla="*/ 185215 h 733425"/>
                <a:gd name="connsiteX30" fmla="*/ 527828 w 704850"/>
                <a:gd name="connsiteY30" fmla="*/ 227830 h 733425"/>
                <a:gd name="connsiteX31" fmla="*/ 523999 w 704850"/>
                <a:gd name="connsiteY31" fmla="*/ 238079 h 733425"/>
                <a:gd name="connsiteX32" fmla="*/ 528543 w 704850"/>
                <a:gd name="connsiteY32" fmla="*/ 248032 h 733425"/>
                <a:gd name="connsiteX33" fmla="*/ 596218 w 704850"/>
                <a:gd name="connsiteY33" fmla="*/ 311059 h 733425"/>
                <a:gd name="connsiteX34" fmla="*/ 576539 w 704850"/>
                <a:gd name="connsiteY34" fmla="*/ 332243 h 733425"/>
                <a:gd name="connsiteX35" fmla="*/ 508874 w 704850"/>
                <a:gd name="connsiteY35" fmla="*/ 269235 h 733425"/>
                <a:gd name="connsiteX36" fmla="*/ 498625 w 704850"/>
                <a:gd name="connsiteY36" fmla="*/ 265415 h 733425"/>
                <a:gd name="connsiteX37" fmla="*/ 488680 w 704850"/>
                <a:gd name="connsiteY37" fmla="*/ 269959 h 733425"/>
                <a:gd name="connsiteX38" fmla="*/ 335585 w 704850"/>
                <a:gd name="connsiteY38" fmla="*/ 434389 h 733425"/>
                <a:gd name="connsiteX39" fmla="*/ 335442 w 704850"/>
                <a:gd name="connsiteY39" fmla="*/ 434484 h 733425"/>
                <a:gd name="connsiteX40" fmla="*/ 331442 w 704850"/>
                <a:gd name="connsiteY40" fmla="*/ 454020 h 733425"/>
                <a:gd name="connsiteX41" fmla="*/ 313278 w 704850"/>
                <a:gd name="connsiteY41" fmla="*/ 654855 h 733425"/>
                <a:gd name="connsiteX42" fmla="*/ 198835 w 704850"/>
                <a:gd name="connsiteY42" fmla="*/ 707147 h 733425"/>
                <a:gd name="connsiteX43" fmla="*/ 80868 w 704850"/>
                <a:gd name="connsiteY43" fmla="*/ 663141 h 733425"/>
                <a:gd name="connsiteX44" fmla="*/ 72552 w 704850"/>
                <a:gd name="connsiteY44" fmla="*/ 430712 h 733425"/>
                <a:gd name="connsiteX45" fmla="*/ 193053 w 704850"/>
                <a:gd name="connsiteY45" fmla="*/ 378230 h 733425"/>
                <a:gd name="connsiteX46" fmla="*/ 271587 w 704850"/>
                <a:gd name="connsiteY46" fmla="*/ 398289 h 733425"/>
                <a:gd name="connsiteX47" fmla="*/ 282512 w 704850"/>
                <a:gd name="connsiteY47" fmla="*/ 399442 h 733425"/>
                <a:gd name="connsiteX48" fmla="*/ 290999 w 704850"/>
                <a:gd name="connsiteY48" fmla="*/ 392536 h 733425"/>
                <a:gd name="connsiteX49" fmla="*/ 618659 w 704850"/>
                <a:gd name="connsiteY49" fmla="*/ 40606 h 733425"/>
                <a:gd name="connsiteX50" fmla="*/ 665179 w 704850"/>
                <a:gd name="connsiteY50" fmla="*/ 35511 h 733425"/>
                <a:gd name="connsiteX51" fmla="*/ 673580 w 704850"/>
                <a:gd name="connsiteY51" fmla="*/ 57266 h 733425"/>
                <a:gd name="connsiteX52" fmla="*/ 663350 w 704850"/>
                <a:gd name="connsiteY52" fmla="*/ 82297 h 733425"/>
                <a:gd name="connsiteX53" fmla="*/ 606705 w 704850"/>
                <a:gd name="connsiteY53" fmla="*/ 143181 h 733425"/>
                <a:gd name="connsiteX54" fmla="*/ 602895 w 704850"/>
                <a:gd name="connsiteY54" fmla="*/ 153430 h 733425"/>
                <a:gd name="connsiteX55" fmla="*/ 607448 w 704850"/>
                <a:gd name="connsiteY55" fmla="*/ 163374 h 733425"/>
                <a:gd name="connsiteX56" fmla="*/ 675132 w 704850"/>
                <a:gd name="connsiteY56" fmla="*/ 226344 h 733425"/>
                <a:gd name="connsiteX57" fmla="*/ 655397 w 704850"/>
                <a:gd name="connsiteY57" fmla="*/ 247556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04850" h="733425">
                  <a:moveTo>
                    <a:pt x="705060" y="215171"/>
                  </a:moveTo>
                  <a:lnTo>
                    <a:pt x="637375" y="152201"/>
                  </a:lnTo>
                  <a:lnTo>
                    <a:pt x="684295" y="101776"/>
                  </a:lnTo>
                  <a:cubicBezTo>
                    <a:pt x="695259" y="89975"/>
                    <a:pt x="701774" y="74011"/>
                    <a:pt x="702164" y="57961"/>
                  </a:cubicBezTo>
                  <a:cubicBezTo>
                    <a:pt x="702574" y="40854"/>
                    <a:pt x="696354" y="25452"/>
                    <a:pt x="684638" y="14584"/>
                  </a:cubicBezTo>
                  <a:cubicBezTo>
                    <a:pt x="661159" y="-7209"/>
                    <a:pt x="621383" y="-4218"/>
                    <a:pt x="597770" y="21147"/>
                  </a:cubicBezTo>
                  <a:lnTo>
                    <a:pt x="274882" y="367933"/>
                  </a:lnTo>
                  <a:cubicBezTo>
                    <a:pt x="199482" y="332481"/>
                    <a:pt x="109204" y="349483"/>
                    <a:pt x="51645" y="411243"/>
                  </a:cubicBezTo>
                  <a:cubicBezTo>
                    <a:pt x="-20859" y="489148"/>
                    <a:pt x="-16487" y="611525"/>
                    <a:pt x="61389" y="684058"/>
                  </a:cubicBezTo>
                  <a:cubicBezTo>
                    <a:pt x="97432" y="717596"/>
                    <a:pt x="143856" y="735836"/>
                    <a:pt x="192805" y="735836"/>
                  </a:cubicBezTo>
                  <a:cubicBezTo>
                    <a:pt x="195149" y="735836"/>
                    <a:pt x="197492" y="735798"/>
                    <a:pt x="199844" y="735712"/>
                  </a:cubicBezTo>
                  <a:cubicBezTo>
                    <a:pt x="251384" y="733874"/>
                    <a:pt x="299095" y="712071"/>
                    <a:pt x="334185" y="674333"/>
                  </a:cubicBezTo>
                  <a:cubicBezTo>
                    <a:pt x="391687" y="612630"/>
                    <a:pt x="402222" y="521333"/>
                    <a:pt x="361455" y="448543"/>
                  </a:cubicBezTo>
                  <a:lnTo>
                    <a:pt x="499844" y="299896"/>
                  </a:lnTo>
                  <a:lnTo>
                    <a:pt x="567509" y="362913"/>
                  </a:lnTo>
                  <a:cubicBezTo>
                    <a:pt x="570281" y="365495"/>
                    <a:pt x="573958" y="366781"/>
                    <a:pt x="577758" y="366733"/>
                  </a:cubicBezTo>
                  <a:cubicBezTo>
                    <a:pt x="581549" y="366600"/>
                    <a:pt x="585131" y="364952"/>
                    <a:pt x="587712" y="362180"/>
                  </a:cubicBezTo>
                  <a:lnTo>
                    <a:pt x="626850" y="320060"/>
                  </a:lnTo>
                  <a:cubicBezTo>
                    <a:pt x="632213" y="314288"/>
                    <a:pt x="631889" y="305249"/>
                    <a:pt x="626126" y="299877"/>
                  </a:cubicBezTo>
                  <a:lnTo>
                    <a:pt x="558461" y="236869"/>
                  </a:lnTo>
                  <a:lnTo>
                    <a:pt x="578711" y="215162"/>
                  </a:lnTo>
                  <a:lnTo>
                    <a:pt x="646357" y="278217"/>
                  </a:lnTo>
                  <a:cubicBezTo>
                    <a:pt x="649120" y="280798"/>
                    <a:pt x="652730" y="282122"/>
                    <a:pt x="656597" y="282046"/>
                  </a:cubicBezTo>
                  <a:cubicBezTo>
                    <a:pt x="660388" y="281913"/>
                    <a:pt x="663960" y="280274"/>
                    <a:pt x="666550" y="277503"/>
                  </a:cubicBezTo>
                  <a:lnTo>
                    <a:pt x="705765" y="235383"/>
                  </a:lnTo>
                  <a:cubicBezTo>
                    <a:pt x="708346" y="232611"/>
                    <a:pt x="709727" y="228925"/>
                    <a:pt x="709584" y="225134"/>
                  </a:cubicBezTo>
                  <a:cubicBezTo>
                    <a:pt x="709470" y="221334"/>
                    <a:pt x="707841" y="217752"/>
                    <a:pt x="705060" y="215171"/>
                  </a:cubicBezTo>
                  <a:close/>
                  <a:moveTo>
                    <a:pt x="655397" y="247556"/>
                  </a:moveTo>
                  <a:lnTo>
                    <a:pt x="587760" y="184510"/>
                  </a:lnTo>
                  <a:cubicBezTo>
                    <a:pt x="581997" y="179138"/>
                    <a:pt x="572948" y="179443"/>
                    <a:pt x="567576" y="185215"/>
                  </a:cubicBezTo>
                  <a:lnTo>
                    <a:pt x="527828" y="227830"/>
                  </a:lnTo>
                  <a:cubicBezTo>
                    <a:pt x="525247" y="230602"/>
                    <a:pt x="523866" y="234288"/>
                    <a:pt x="523999" y="238079"/>
                  </a:cubicBezTo>
                  <a:cubicBezTo>
                    <a:pt x="524133" y="241870"/>
                    <a:pt x="525771" y="245451"/>
                    <a:pt x="528543" y="248032"/>
                  </a:cubicBezTo>
                  <a:lnTo>
                    <a:pt x="596218" y="311059"/>
                  </a:lnTo>
                  <a:lnTo>
                    <a:pt x="576539" y="332243"/>
                  </a:lnTo>
                  <a:lnTo>
                    <a:pt x="508874" y="269235"/>
                  </a:lnTo>
                  <a:cubicBezTo>
                    <a:pt x="506102" y="266654"/>
                    <a:pt x="502520" y="265215"/>
                    <a:pt x="498625" y="265415"/>
                  </a:cubicBezTo>
                  <a:cubicBezTo>
                    <a:pt x="494843" y="265549"/>
                    <a:pt x="491262" y="267187"/>
                    <a:pt x="488680" y="269959"/>
                  </a:cubicBezTo>
                  <a:lnTo>
                    <a:pt x="335585" y="434389"/>
                  </a:lnTo>
                  <a:lnTo>
                    <a:pt x="335442" y="434484"/>
                  </a:lnTo>
                  <a:cubicBezTo>
                    <a:pt x="329041" y="438837"/>
                    <a:pt x="327260" y="447495"/>
                    <a:pt x="331442" y="454020"/>
                  </a:cubicBezTo>
                  <a:cubicBezTo>
                    <a:pt x="371999" y="517276"/>
                    <a:pt x="364532" y="599857"/>
                    <a:pt x="313278" y="654855"/>
                  </a:cubicBezTo>
                  <a:cubicBezTo>
                    <a:pt x="283379" y="687011"/>
                    <a:pt x="242735" y="705575"/>
                    <a:pt x="198835" y="707147"/>
                  </a:cubicBezTo>
                  <a:cubicBezTo>
                    <a:pt x="155096" y="708595"/>
                    <a:pt x="113043" y="693069"/>
                    <a:pt x="80868" y="663141"/>
                  </a:cubicBezTo>
                  <a:cubicBezTo>
                    <a:pt x="14516" y="601353"/>
                    <a:pt x="10792" y="497073"/>
                    <a:pt x="72552" y="430712"/>
                  </a:cubicBezTo>
                  <a:cubicBezTo>
                    <a:pt x="104594" y="396346"/>
                    <a:pt x="148533" y="378230"/>
                    <a:pt x="193053" y="378230"/>
                  </a:cubicBezTo>
                  <a:cubicBezTo>
                    <a:pt x="219837" y="378230"/>
                    <a:pt x="246841" y="384783"/>
                    <a:pt x="271587" y="398289"/>
                  </a:cubicBezTo>
                  <a:cubicBezTo>
                    <a:pt x="274930" y="400118"/>
                    <a:pt x="278873" y="400528"/>
                    <a:pt x="282512" y="399442"/>
                  </a:cubicBezTo>
                  <a:cubicBezTo>
                    <a:pt x="286141" y="398356"/>
                    <a:pt x="289198" y="395870"/>
                    <a:pt x="290999" y="392536"/>
                  </a:cubicBezTo>
                  <a:lnTo>
                    <a:pt x="618659" y="40606"/>
                  </a:lnTo>
                  <a:cubicBezTo>
                    <a:pt x="631517" y="26814"/>
                    <a:pt x="653234" y="24433"/>
                    <a:pt x="665179" y="35511"/>
                  </a:cubicBezTo>
                  <a:cubicBezTo>
                    <a:pt x="670808" y="40730"/>
                    <a:pt x="673780" y="48455"/>
                    <a:pt x="673580" y="57266"/>
                  </a:cubicBezTo>
                  <a:cubicBezTo>
                    <a:pt x="673361" y="66419"/>
                    <a:pt x="669627" y="75544"/>
                    <a:pt x="663350" y="82297"/>
                  </a:cubicBezTo>
                  <a:lnTo>
                    <a:pt x="606705" y="143181"/>
                  </a:lnTo>
                  <a:cubicBezTo>
                    <a:pt x="604124" y="145962"/>
                    <a:pt x="602752" y="149649"/>
                    <a:pt x="602895" y="153430"/>
                  </a:cubicBezTo>
                  <a:cubicBezTo>
                    <a:pt x="603038" y="157211"/>
                    <a:pt x="604676" y="160793"/>
                    <a:pt x="607448" y="163374"/>
                  </a:cubicBezTo>
                  <a:lnTo>
                    <a:pt x="675132" y="226344"/>
                  </a:lnTo>
                  <a:lnTo>
                    <a:pt x="655397" y="2475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47" name="Полилиния 74">
              <a:extLst>
                <a:ext uri="{FF2B5EF4-FFF2-40B4-BE49-F238E27FC236}">
                  <a16:creationId xmlns:a16="http://schemas.microsoft.com/office/drawing/2014/main" id="{E4C749A3-F89E-4878-B1CA-A92208F252D4}"/>
                </a:ext>
              </a:extLst>
            </p:cNvPr>
            <p:cNvSpPr/>
            <p:nvPr/>
          </p:nvSpPr>
          <p:spPr>
            <a:xfrm>
              <a:off x="1300901" y="3460357"/>
              <a:ext cx="86337" cy="86337"/>
            </a:xfrm>
            <a:custGeom>
              <a:avLst/>
              <a:gdLst>
                <a:gd name="connsiteX0" fmla="*/ 65693 w 133350"/>
                <a:gd name="connsiteY0" fmla="*/ 0 h 133350"/>
                <a:gd name="connsiteX1" fmla="*/ 18802 w 133350"/>
                <a:gd name="connsiteY1" fmla="*/ 20336 h 133350"/>
                <a:gd name="connsiteX2" fmla="*/ 9 w 133350"/>
                <a:gd name="connsiteY2" fmla="*/ 67856 h 133350"/>
                <a:gd name="connsiteX3" fmla="*/ 66770 w 133350"/>
                <a:gd name="connsiteY3" fmla="*/ 133541 h 133350"/>
                <a:gd name="connsiteX4" fmla="*/ 67874 w 133350"/>
                <a:gd name="connsiteY4" fmla="*/ 133531 h 133350"/>
                <a:gd name="connsiteX5" fmla="*/ 114766 w 133350"/>
                <a:gd name="connsiteY5" fmla="*/ 113205 h 133350"/>
                <a:gd name="connsiteX6" fmla="*/ 133549 w 133350"/>
                <a:gd name="connsiteY6" fmla="*/ 65675 h 133350"/>
                <a:gd name="connsiteX7" fmla="*/ 113213 w 133350"/>
                <a:gd name="connsiteY7" fmla="*/ 18783 h 133350"/>
                <a:gd name="connsiteX8" fmla="*/ 65693 w 133350"/>
                <a:gd name="connsiteY8" fmla="*/ 0 h 133350"/>
                <a:gd name="connsiteX9" fmla="*/ 94240 w 133350"/>
                <a:gd name="connsiteY9" fmla="*/ 93326 h 133350"/>
                <a:gd name="connsiteX10" fmla="*/ 67417 w 133350"/>
                <a:gd name="connsiteY10" fmla="*/ 104956 h 133350"/>
                <a:gd name="connsiteX11" fmla="*/ 66779 w 133350"/>
                <a:gd name="connsiteY11" fmla="*/ 104966 h 133350"/>
                <a:gd name="connsiteX12" fmla="*/ 28584 w 133350"/>
                <a:gd name="connsiteY12" fmla="*/ 67399 h 133350"/>
                <a:gd name="connsiteX13" fmla="*/ 39328 w 133350"/>
                <a:gd name="connsiteY13" fmla="*/ 40215 h 133350"/>
                <a:gd name="connsiteX14" fmla="*/ 66160 w 133350"/>
                <a:gd name="connsiteY14" fmla="*/ 28584 h 133350"/>
                <a:gd name="connsiteX15" fmla="*/ 66798 w 133350"/>
                <a:gd name="connsiteY15" fmla="*/ 28575 h 133350"/>
                <a:gd name="connsiteX16" fmla="*/ 93354 w 133350"/>
                <a:gd name="connsiteY16" fmla="*/ 39329 h 133350"/>
                <a:gd name="connsiteX17" fmla="*/ 104984 w 133350"/>
                <a:gd name="connsiteY17" fmla="*/ 66142 h 133350"/>
                <a:gd name="connsiteX18" fmla="*/ 94240 w 133350"/>
                <a:gd name="connsiteY18" fmla="*/ 9332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350" h="133350">
                  <a:moveTo>
                    <a:pt x="65693" y="0"/>
                  </a:moveTo>
                  <a:cubicBezTo>
                    <a:pt x="47853" y="295"/>
                    <a:pt x="31203" y="7515"/>
                    <a:pt x="18802" y="20336"/>
                  </a:cubicBezTo>
                  <a:cubicBezTo>
                    <a:pt x="6391" y="33157"/>
                    <a:pt x="-277" y="50025"/>
                    <a:pt x="9" y="67856"/>
                  </a:cubicBezTo>
                  <a:cubicBezTo>
                    <a:pt x="609" y="104299"/>
                    <a:pt x="30451" y="133541"/>
                    <a:pt x="66770" y="133541"/>
                  </a:cubicBezTo>
                  <a:cubicBezTo>
                    <a:pt x="67141" y="133541"/>
                    <a:pt x="67512" y="133531"/>
                    <a:pt x="67874" y="133531"/>
                  </a:cubicBezTo>
                  <a:cubicBezTo>
                    <a:pt x="85715" y="133236"/>
                    <a:pt x="102364" y="126016"/>
                    <a:pt x="114766" y="113205"/>
                  </a:cubicBezTo>
                  <a:cubicBezTo>
                    <a:pt x="127168" y="100384"/>
                    <a:pt x="133835" y="83506"/>
                    <a:pt x="133549" y="65675"/>
                  </a:cubicBezTo>
                  <a:cubicBezTo>
                    <a:pt x="133254" y="47844"/>
                    <a:pt x="126034" y="31185"/>
                    <a:pt x="113213" y="18783"/>
                  </a:cubicBezTo>
                  <a:cubicBezTo>
                    <a:pt x="100393" y="6382"/>
                    <a:pt x="83524" y="95"/>
                    <a:pt x="65693" y="0"/>
                  </a:cubicBezTo>
                  <a:close/>
                  <a:moveTo>
                    <a:pt x="94240" y="93326"/>
                  </a:moveTo>
                  <a:cubicBezTo>
                    <a:pt x="87144" y="100660"/>
                    <a:pt x="77619" y="104784"/>
                    <a:pt x="67417" y="104956"/>
                  </a:cubicBezTo>
                  <a:cubicBezTo>
                    <a:pt x="67208" y="104966"/>
                    <a:pt x="66998" y="104966"/>
                    <a:pt x="66779" y="104966"/>
                  </a:cubicBezTo>
                  <a:cubicBezTo>
                    <a:pt x="46005" y="104966"/>
                    <a:pt x="28927" y="88240"/>
                    <a:pt x="28584" y="67399"/>
                  </a:cubicBezTo>
                  <a:cubicBezTo>
                    <a:pt x="28412" y="57198"/>
                    <a:pt x="32232" y="47549"/>
                    <a:pt x="39328" y="40215"/>
                  </a:cubicBezTo>
                  <a:cubicBezTo>
                    <a:pt x="46424" y="32880"/>
                    <a:pt x="55959" y="28756"/>
                    <a:pt x="66160" y="28584"/>
                  </a:cubicBezTo>
                  <a:cubicBezTo>
                    <a:pt x="66369" y="28575"/>
                    <a:pt x="66589" y="28575"/>
                    <a:pt x="66798" y="28575"/>
                  </a:cubicBezTo>
                  <a:cubicBezTo>
                    <a:pt x="76761" y="28575"/>
                    <a:pt x="86172" y="32375"/>
                    <a:pt x="93354" y="39329"/>
                  </a:cubicBezTo>
                  <a:cubicBezTo>
                    <a:pt x="100688" y="46425"/>
                    <a:pt x="104822" y="55940"/>
                    <a:pt x="104984" y="66142"/>
                  </a:cubicBezTo>
                  <a:cubicBezTo>
                    <a:pt x="105155" y="76343"/>
                    <a:pt x="101336" y="86001"/>
                    <a:pt x="94240" y="93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948769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Овал 21">
            <a:extLst>
              <a:ext uri="{FF2B5EF4-FFF2-40B4-BE49-F238E27FC236}">
                <a16:creationId xmlns:a16="http://schemas.microsoft.com/office/drawing/2014/main" id="{875528C8-0594-484C-88A6-E92AB5D174D8}"/>
              </a:ext>
            </a:extLst>
          </p:cNvPr>
          <p:cNvSpPr/>
          <p:nvPr/>
        </p:nvSpPr>
        <p:spPr>
          <a:xfrm rot="16200000" flipH="1">
            <a:off x="4968238" y="2820807"/>
            <a:ext cx="2255524" cy="2255526"/>
          </a:xfrm>
          <a:prstGeom prst="ellipse">
            <a:avLst/>
          </a:prstGeom>
          <a:solidFill>
            <a:schemeClr val="accent1"/>
          </a:solidFill>
          <a:ln w="38100" cap="flat">
            <a:solidFill>
              <a:schemeClr val="bg1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tlCol="0" anchor="ctr"/>
          <a:lstStyle/>
          <a:p>
            <a:pPr marL="0" marR="0" lvl="0" indent="0" algn="ctr" defTabSz="5572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97" b="0" i="0" u="none" strike="noStrike" kern="1200" cap="none" spc="0" normalizeH="0" baseline="0" noProof="0">
              <a:ln>
                <a:noFill/>
              </a:ln>
              <a:solidFill>
                <a:srgbClr val="22305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01" name="Овал 44">
            <a:extLst>
              <a:ext uri="{FF2B5EF4-FFF2-40B4-BE49-F238E27FC236}">
                <a16:creationId xmlns:a16="http://schemas.microsoft.com/office/drawing/2014/main" id="{FC24FFFE-B08E-477D-AEEA-3C91AF44F9DF}"/>
              </a:ext>
            </a:extLst>
          </p:cNvPr>
          <p:cNvSpPr/>
          <p:nvPr/>
        </p:nvSpPr>
        <p:spPr>
          <a:xfrm>
            <a:off x="5109962" y="2964180"/>
            <a:ext cx="1968780" cy="1968778"/>
          </a:xfrm>
          <a:prstGeom prst="ellipse">
            <a:avLst/>
          </a:prstGeom>
          <a:ln w="12700">
            <a:solidFill>
              <a:schemeClr val="tx2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02" name="Овал 16">
            <a:extLst>
              <a:ext uri="{FF2B5EF4-FFF2-40B4-BE49-F238E27FC236}">
                <a16:creationId xmlns:a16="http://schemas.microsoft.com/office/drawing/2014/main" id="{61A3A9D6-B909-4D18-B947-20708510B6ED}"/>
              </a:ext>
            </a:extLst>
          </p:cNvPr>
          <p:cNvSpPr/>
          <p:nvPr/>
        </p:nvSpPr>
        <p:spPr>
          <a:xfrm>
            <a:off x="4363292" y="2217511"/>
            <a:ext cx="3462118" cy="3462117"/>
          </a:xfrm>
          <a:prstGeom prst="ellipse">
            <a:avLst/>
          </a:prstGeom>
          <a:ln w="12700">
            <a:solidFill>
              <a:schemeClr val="tx2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CF3A972-C5A1-2C4A-9C45-95C5933DEC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Круговая схема 2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0283933-1EB6-3146-A217-9D3EDF42A1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C10455-C340-7945-BDDA-6923B7A290C6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D1D1D1">
                    <a:lumMod val="90000"/>
                  </a:srgbClr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D1D1D1">
                  <a:lumMod val="90000"/>
                </a:srgbClr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6" name="Прямоугольник 4">
            <a:extLst>
              <a:ext uri="{FF2B5EF4-FFF2-40B4-BE49-F238E27FC236}">
                <a16:creationId xmlns:a16="http://schemas.microsoft.com/office/drawing/2014/main" id="{6991BC04-BDD6-47B3-9FA3-960D309A5C14}"/>
              </a:ext>
            </a:extLst>
          </p:cNvPr>
          <p:cNvSpPr/>
          <p:nvPr/>
        </p:nvSpPr>
        <p:spPr>
          <a:xfrm>
            <a:off x="8323043" y="3550414"/>
            <a:ext cx="2598832" cy="75424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spAutoFit/>
          </a:bodyPr>
          <a:lstStyle/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63" b="0" i="0" u="none" strike="noStrike" kern="1200" cap="none" spc="0" normalizeH="0" baseline="0" noProof="0" dirty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Параметр 5</a:t>
            </a:r>
          </a:p>
        </p:txBody>
      </p:sp>
      <p:sp>
        <p:nvSpPr>
          <p:cNvPr id="67" name="Прямоугольник 7">
            <a:extLst>
              <a:ext uri="{FF2B5EF4-FFF2-40B4-BE49-F238E27FC236}">
                <a16:creationId xmlns:a16="http://schemas.microsoft.com/office/drawing/2014/main" id="{99B495BB-75F3-446C-A1DE-231710695FC9}"/>
              </a:ext>
            </a:extLst>
          </p:cNvPr>
          <p:cNvSpPr/>
          <p:nvPr/>
        </p:nvSpPr>
        <p:spPr>
          <a:xfrm>
            <a:off x="1497605" y="3550414"/>
            <a:ext cx="2374652" cy="75424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spAutoFit/>
          </a:bodyPr>
          <a:lstStyle/>
          <a:p>
            <a:pPr marL="0" marR="0" lvl="0" indent="0" algn="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63" b="0" i="0" u="none" strike="noStrike" kern="1200" cap="none" spc="0" normalizeH="0" baseline="0" noProof="0" dirty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Параметр 2</a:t>
            </a:r>
          </a:p>
        </p:txBody>
      </p:sp>
      <p:sp>
        <p:nvSpPr>
          <p:cNvPr id="68" name="Прямоугольник 3">
            <a:extLst>
              <a:ext uri="{FF2B5EF4-FFF2-40B4-BE49-F238E27FC236}">
                <a16:creationId xmlns:a16="http://schemas.microsoft.com/office/drawing/2014/main" id="{8D220DD6-B9AA-43C4-AECB-EAEBA5C44AC8}"/>
              </a:ext>
            </a:extLst>
          </p:cNvPr>
          <p:cNvSpPr/>
          <p:nvPr/>
        </p:nvSpPr>
        <p:spPr>
          <a:xfrm>
            <a:off x="7809629" y="1952988"/>
            <a:ext cx="2598832" cy="75424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spAutoFit/>
          </a:bodyPr>
          <a:lstStyle/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63" b="0" i="0" u="none" strike="noStrike" kern="1200" cap="none" spc="0" normalizeH="0" baseline="0" noProof="0" dirty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Параметр 4</a:t>
            </a:r>
          </a:p>
        </p:txBody>
      </p:sp>
      <p:sp>
        <p:nvSpPr>
          <p:cNvPr id="69" name="Прямоугольник 5">
            <a:extLst>
              <a:ext uri="{FF2B5EF4-FFF2-40B4-BE49-F238E27FC236}">
                <a16:creationId xmlns:a16="http://schemas.microsoft.com/office/drawing/2014/main" id="{9DEBE041-CDB0-49FE-BB73-C10121DE3834}"/>
              </a:ext>
            </a:extLst>
          </p:cNvPr>
          <p:cNvSpPr/>
          <p:nvPr/>
        </p:nvSpPr>
        <p:spPr>
          <a:xfrm>
            <a:off x="7809629" y="5063731"/>
            <a:ext cx="2598832" cy="75424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spAutoFit/>
          </a:bodyPr>
          <a:lstStyle/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63" b="0" i="0" u="none" strike="noStrike" kern="1200" cap="none" spc="0" normalizeH="0" baseline="0" noProof="0" dirty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Параметр 6</a:t>
            </a:r>
          </a:p>
        </p:txBody>
      </p:sp>
      <p:sp>
        <p:nvSpPr>
          <p:cNvPr id="70" name="Прямоугольник 6">
            <a:extLst>
              <a:ext uri="{FF2B5EF4-FFF2-40B4-BE49-F238E27FC236}">
                <a16:creationId xmlns:a16="http://schemas.microsoft.com/office/drawing/2014/main" id="{2D1A6445-DAE7-41B3-93F2-142F123B4A9D}"/>
              </a:ext>
            </a:extLst>
          </p:cNvPr>
          <p:cNvSpPr/>
          <p:nvPr/>
        </p:nvSpPr>
        <p:spPr>
          <a:xfrm>
            <a:off x="1774964" y="5063731"/>
            <a:ext cx="2598832" cy="75424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spAutoFit/>
          </a:bodyPr>
          <a:lstStyle/>
          <a:p>
            <a:pPr marL="0" marR="0" lvl="0" indent="0" algn="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63" b="0" i="0" u="none" strike="noStrike" kern="1200" cap="none" spc="0" normalizeH="0" baseline="0" noProof="0" dirty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Параметр 3</a:t>
            </a:r>
          </a:p>
        </p:txBody>
      </p:sp>
      <p:sp>
        <p:nvSpPr>
          <p:cNvPr id="71" name="Прямоугольник 8">
            <a:extLst>
              <a:ext uri="{FF2B5EF4-FFF2-40B4-BE49-F238E27FC236}">
                <a16:creationId xmlns:a16="http://schemas.microsoft.com/office/drawing/2014/main" id="{DE82AC69-8C2D-4F36-90F8-9FD153EB308F}"/>
              </a:ext>
            </a:extLst>
          </p:cNvPr>
          <p:cNvSpPr/>
          <p:nvPr/>
        </p:nvSpPr>
        <p:spPr>
          <a:xfrm>
            <a:off x="2308432" y="1952988"/>
            <a:ext cx="2065364" cy="75424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spAutoFit/>
          </a:bodyPr>
          <a:lstStyle/>
          <a:p>
            <a:pPr marL="0" marR="0" lvl="0" indent="0" algn="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63" b="0" i="0" u="none" strike="noStrike" kern="1200" cap="none" spc="0" normalizeH="0" baseline="0" noProof="0" dirty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Параметр 1</a:t>
            </a:r>
          </a:p>
        </p:txBody>
      </p:sp>
      <p:sp>
        <p:nvSpPr>
          <p:cNvPr id="96" name="Овал 77">
            <a:extLst>
              <a:ext uri="{FF2B5EF4-FFF2-40B4-BE49-F238E27FC236}">
                <a16:creationId xmlns:a16="http://schemas.microsoft.com/office/drawing/2014/main" id="{BEA5A370-269A-491B-83DC-AE29DB62880F}"/>
              </a:ext>
            </a:extLst>
          </p:cNvPr>
          <p:cNvSpPr/>
          <p:nvPr/>
        </p:nvSpPr>
        <p:spPr>
          <a:xfrm>
            <a:off x="4626941" y="2244270"/>
            <a:ext cx="665378" cy="66537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93" name="Овал 78">
            <a:extLst>
              <a:ext uri="{FF2B5EF4-FFF2-40B4-BE49-F238E27FC236}">
                <a16:creationId xmlns:a16="http://schemas.microsoft.com/office/drawing/2014/main" id="{ACD2F357-D702-4808-B9E8-ADD04BDEFA94}"/>
              </a:ext>
            </a:extLst>
          </p:cNvPr>
          <p:cNvSpPr/>
          <p:nvPr/>
        </p:nvSpPr>
        <p:spPr>
          <a:xfrm>
            <a:off x="4626941" y="4950318"/>
            <a:ext cx="665378" cy="66537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90" name="Овал 80">
            <a:extLst>
              <a:ext uri="{FF2B5EF4-FFF2-40B4-BE49-F238E27FC236}">
                <a16:creationId xmlns:a16="http://schemas.microsoft.com/office/drawing/2014/main" id="{A9F333BD-8BF2-41B2-9858-D631C48A4C86}"/>
              </a:ext>
            </a:extLst>
          </p:cNvPr>
          <p:cNvSpPr/>
          <p:nvPr/>
        </p:nvSpPr>
        <p:spPr>
          <a:xfrm>
            <a:off x="7488874" y="3594749"/>
            <a:ext cx="665378" cy="66537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87" name="Овал 82">
            <a:extLst>
              <a:ext uri="{FF2B5EF4-FFF2-40B4-BE49-F238E27FC236}">
                <a16:creationId xmlns:a16="http://schemas.microsoft.com/office/drawing/2014/main" id="{B9437547-3A03-4867-96EF-E89EC4772508}"/>
              </a:ext>
            </a:extLst>
          </p:cNvPr>
          <p:cNvSpPr/>
          <p:nvPr/>
        </p:nvSpPr>
        <p:spPr>
          <a:xfrm>
            <a:off x="6884894" y="4950318"/>
            <a:ext cx="665378" cy="66537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84" name="Овал 83">
            <a:extLst>
              <a:ext uri="{FF2B5EF4-FFF2-40B4-BE49-F238E27FC236}">
                <a16:creationId xmlns:a16="http://schemas.microsoft.com/office/drawing/2014/main" id="{1EE0BB7B-1FAB-4EC0-9DDA-3227441CEBEC}"/>
              </a:ext>
            </a:extLst>
          </p:cNvPr>
          <p:cNvSpPr/>
          <p:nvPr/>
        </p:nvSpPr>
        <p:spPr>
          <a:xfrm>
            <a:off x="6884894" y="2244270"/>
            <a:ext cx="665378" cy="66537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81" name="Овал 84">
            <a:extLst>
              <a:ext uri="{FF2B5EF4-FFF2-40B4-BE49-F238E27FC236}">
                <a16:creationId xmlns:a16="http://schemas.microsoft.com/office/drawing/2014/main" id="{FBF87116-86D1-4A4B-A2A5-1F8794088DC4}"/>
              </a:ext>
            </a:extLst>
          </p:cNvPr>
          <p:cNvSpPr/>
          <p:nvPr/>
        </p:nvSpPr>
        <p:spPr>
          <a:xfrm>
            <a:off x="4032253" y="3594749"/>
            <a:ext cx="665378" cy="66537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pic>
        <p:nvPicPr>
          <p:cNvPr id="116" name="Graphic 115">
            <a:extLst>
              <a:ext uri="{FF2B5EF4-FFF2-40B4-BE49-F238E27FC236}">
                <a16:creationId xmlns:a16="http://schemas.microsoft.com/office/drawing/2014/main" id="{2D6E0638-9D60-4DF7-87D5-05C6F51CC3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36611" y="2395986"/>
            <a:ext cx="361945" cy="361945"/>
          </a:xfrm>
          <a:prstGeom prst="rect">
            <a:avLst/>
          </a:prstGeom>
        </p:spPr>
      </p:pic>
      <p:pic>
        <p:nvPicPr>
          <p:cNvPr id="117" name="Graphic 116">
            <a:extLst>
              <a:ext uri="{FF2B5EF4-FFF2-40B4-BE49-F238E27FC236}">
                <a16:creationId xmlns:a16="http://schemas.microsoft.com/office/drawing/2014/main" id="{A53EBBC1-A0B1-4552-85ED-735F1FC5C3C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63444" y="5086820"/>
            <a:ext cx="392372" cy="392372"/>
          </a:xfrm>
          <a:prstGeom prst="rect">
            <a:avLst/>
          </a:prstGeom>
        </p:spPr>
      </p:pic>
      <p:pic>
        <p:nvPicPr>
          <p:cNvPr id="118" name="Graphic 117">
            <a:extLst>
              <a:ext uri="{FF2B5EF4-FFF2-40B4-BE49-F238E27FC236}">
                <a16:creationId xmlns:a16="http://schemas.microsoft.com/office/drawing/2014/main" id="{0AEB93FF-C503-4050-9F4D-413FC1E4B96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765731" y="2383059"/>
            <a:ext cx="387798" cy="387798"/>
          </a:xfrm>
          <a:prstGeom prst="rect">
            <a:avLst/>
          </a:prstGeom>
        </p:spPr>
      </p:pic>
      <p:pic>
        <p:nvPicPr>
          <p:cNvPr id="119" name="Graphic 118">
            <a:extLst>
              <a:ext uri="{FF2B5EF4-FFF2-40B4-BE49-F238E27FC236}">
                <a16:creationId xmlns:a16="http://schemas.microsoft.com/office/drawing/2014/main" id="{6B48283F-D866-44C7-A038-EBBFAA218C7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183990" y="3746485"/>
            <a:ext cx="361904" cy="361904"/>
          </a:xfrm>
          <a:prstGeom prst="rect">
            <a:avLst/>
          </a:prstGeom>
        </p:spPr>
      </p:pic>
      <p:pic>
        <p:nvPicPr>
          <p:cNvPr id="120" name="Graphic 119">
            <a:extLst>
              <a:ext uri="{FF2B5EF4-FFF2-40B4-BE49-F238E27FC236}">
                <a16:creationId xmlns:a16="http://schemas.microsoft.com/office/drawing/2014/main" id="{BB93D40E-645D-4CBF-9AAF-9FBAD949D12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030148" y="5095571"/>
            <a:ext cx="374871" cy="374871"/>
          </a:xfrm>
          <a:prstGeom prst="rect">
            <a:avLst/>
          </a:prstGeom>
        </p:spPr>
      </p:pic>
      <p:pic>
        <p:nvPicPr>
          <p:cNvPr id="121" name="Graphic 120">
            <a:extLst>
              <a:ext uri="{FF2B5EF4-FFF2-40B4-BE49-F238E27FC236}">
                <a16:creationId xmlns:a16="http://schemas.microsoft.com/office/drawing/2014/main" id="{4D52373D-5707-4A01-B3E6-CCD641C1D795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7615052" y="3720926"/>
            <a:ext cx="413023" cy="413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121301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Линейная схема</a:t>
            </a:r>
            <a:endParaRPr lang="en-US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1A243B3-FC4A-4163-AF26-BDF1AED71B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29F11A-CAD2-4FD2-9793-0DC6E98D19B3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D1D1D1">
                    <a:lumMod val="90000"/>
                  </a:srgbClr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D1D1D1">
                  <a:lumMod val="90000"/>
                </a:srgbClr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F7A868F-A005-4B49-B52F-7FDAB0CE57F9}"/>
              </a:ext>
            </a:extLst>
          </p:cNvPr>
          <p:cNvSpPr txBox="1"/>
          <p:nvPr/>
        </p:nvSpPr>
        <p:spPr>
          <a:xfrm>
            <a:off x="621371" y="4356503"/>
            <a:ext cx="2494079" cy="2285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242834">
                    <a:lumMod val="60000"/>
                    <a:lumOff val="40000"/>
                  </a:srgbClr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Шаг 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242834">
                  <a:lumMod val="60000"/>
                  <a:lumOff val="40000"/>
                </a:srgbClr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242834">
                    <a:lumMod val="60000"/>
                    <a:lumOff val="40000"/>
                  </a:srgbClr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2DE23CC-996E-46E8-81E4-DBF933CF5FD9}"/>
              </a:ext>
            </a:extLst>
          </p:cNvPr>
          <p:cNvSpPr txBox="1"/>
          <p:nvPr/>
        </p:nvSpPr>
        <p:spPr>
          <a:xfrm>
            <a:off x="3450488" y="3578673"/>
            <a:ext cx="2494079" cy="2285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242834">
                    <a:lumMod val="60000"/>
                    <a:lumOff val="40000"/>
                  </a:srgbClr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Шаг 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242834">
                  <a:lumMod val="60000"/>
                  <a:lumOff val="40000"/>
                </a:srgbClr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242834">
                    <a:lumMod val="60000"/>
                    <a:lumOff val="40000"/>
                  </a:srgbClr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3CDFD60-41E0-4F54-A921-93319F5F71D4}"/>
              </a:ext>
            </a:extLst>
          </p:cNvPr>
          <p:cNvSpPr txBox="1"/>
          <p:nvPr/>
        </p:nvSpPr>
        <p:spPr>
          <a:xfrm>
            <a:off x="6279605" y="2800842"/>
            <a:ext cx="249407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568E8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Шаг 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771BCD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62D4ABD-1E65-4F7A-8F38-EF7A76ED3C96}"/>
              </a:ext>
            </a:extLst>
          </p:cNvPr>
          <p:cNvSpPr txBox="1"/>
          <p:nvPr/>
        </p:nvSpPr>
        <p:spPr>
          <a:xfrm>
            <a:off x="9108720" y="2023009"/>
            <a:ext cx="2494079" cy="2285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242834">
                    <a:lumMod val="60000"/>
                    <a:lumOff val="40000"/>
                  </a:srgbClr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Шаг 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242834">
                  <a:lumMod val="60000"/>
                  <a:lumOff val="40000"/>
                </a:srgbClr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242834">
                    <a:lumMod val="60000"/>
                    <a:lumOff val="40000"/>
                  </a:srgbClr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Идейные соображения высшего порядка, а также рамки и место обучения кадров влечет за собой процесс внедрения</a:t>
            </a:r>
          </a:p>
        </p:txBody>
      </p:sp>
      <p:grpSp>
        <p:nvGrpSpPr>
          <p:cNvPr id="38" name="Группа 37">
            <a:extLst>
              <a:ext uri="{FF2B5EF4-FFF2-40B4-BE49-F238E27FC236}">
                <a16:creationId xmlns:a16="http://schemas.microsoft.com/office/drawing/2014/main" id="{E689AFDF-DDCC-4431-99B3-EC8A1F5E3519}"/>
              </a:ext>
            </a:extLst>
          </p:cNvPr>
          <p:cNvGrpSpPr/>
          <p:nvPr/>
        </p:nvGrpSpPr>
        <p:grpSpPr>
          <a:xfrm>
            <a:off x="551730" y="2461787"/>
            <a:ext cx="11114765" cy="2289133"/>
            <a:chOff x="419100" y="4283473"/>
            <a:chExt cx="8864600" cy="1495027"/>
          </a:xfrm>
        </p:grpSpPr>
        <p:sp>
          <p:nvSpPr>
            <p:cNvPr id="34" name="Полилиния: фигура 33">
              <a:extLst>
                <a:ext uri="{FF2B5EF4-FFF2-40B4-BE49-F238E27FC236}">
                  <a16:creationId xmlns:a16="http://schemas.microsoft.com/office/drawing/2014/main" id="{BBC34A97-C549-4946-AEF1-2579398B69B4}"/>
                </a:ext>
              </a:extLst>
            </p:cNvPr>
            <p:cNvSpPr/>
            <p:nvPr/>
          </p:nvSpPr>
          <p:spPr>
            <a:xfrm>
              <a:off x="2463800" y="5283200"/>
              <a:ext cx="2273300" cy="495300"/>
            </a:xfrm>
            <a:custGeom>
              <a:avLst/>
              <a:gdLst>
                <a:gd name="connsiteX0" fmla="*/ 0 w 2273300"/>
                <a:gd name="connsiteY0" fmla="*/ 495300 h 495300"/>
                <a:gd name="connsiteX1" fmla="*/ 228600 w 2273300"/>
                <a:gd name="connsiteY1" fmla="*/ 0 h 495300"/>
                <a:gd name="connsiteX2" fmla="*/ 2273300 w 2273300"/>
                <a:gd name="connsiteY2" fmla="*/ 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3300" h="495300">
                  <a:moveTo>
                    <a:pt x="0" y="495300"/>
                  </a:moveTo>
                  <a:lnTo>
                    <a:pt x="228600" y="0"/>
                  </a:lnTo>
                  <a:lnTo>
                    <a:pt x="2273300" y="0"/>
                  </a:lnTo>
                </a:path>
              </a:pathLst>
            </a:custGeom>
            <a:ln w="38100" cap="rnd">
              <a:solidFill>
                <a:schemeClr val="tx1">
                  <a:lumMod val="40000"/>
                  <a:lumOff val="60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42834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:a16="http://schemas.microsoft.com/office/drawing/2014/main" id="{C0DDD5C4-54AF-4E87-BBB6-639687F240DF}"/>
                </a:ext>
              </a:extLst>
            </p:cNvPr>
            <p:cNvSpPr/>
            <p:nvPr/>
          </p:nvSpPr>
          <p:spPr>
            <a:xfrm>
              <a:off x="4737100" y="4787900"/>
              <a:ext cx="2273300" cy="495300"/>
            </a:xfrm>
            <a:custGeom>
              <a:avLst/>
              <a:gdLst>
                <a:gd name="connsiteX0" fmla="*/ 0 w 2273300"/>
                <a:gd name="connsiteY0" fmla="*/ 495300 h 495300"/>
                <a:gd name="connsiteX1" fmla="*/ 228600 w 2273300"/>
                <a:gd name="connsiteY1" fmla="*/ 0 h 495300"/>
                <a:gd name="connsiteX2" fmla="*/ 2273300 w 2273300"/>
                <a:gd name="connsiteY2" fmla="*/ 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3300" h="495300">
                  <a:moveTo>
                    <a:pt x="0" y="495300"/>
                  </a:moveTo>
                  <a:lnTo>
                    <a:pt x="228600" y="0"/>
                  </a:lnTo>
                  <a:lnTo>
                    <a:pt x="2273300" y="0"/>
                  </a:lnTo>
                </a:path>
              </a:pathLst>
            </a:custGeom>
            <a:ln w="38100" cap="rnd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42834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:a16="http://schemas.microsoft.com/office/drawing/2014/main" id="{FB2553A2-396D-43C7-BAD0-EBDC01AE85DE}"/>
                </a:ext>
              </a:extLst>
            </p:cNvPr>
            <p:cNvSpPr/>
            <p:nvPr/>
          </p:nvSpPr>
          <p:spPr>
            <a:xfrm>
              <a:off x="7010400" y="4283473"/>
              <a:ext cx="2273300" cy="495300"/>
            </a:xfrm>
            <a:custGeom>
              <a:avLst/>
              <a:gdLst>
                <a:gd name="connsiteX0" fmla="*/ 0 w 2273300"/>
                <a:gd name="connsiteY0" fmla="*/ 495300 h 495300"/>
                <a:gd name="connsiteX1" fmla="*/ 228600 w 2273300"/>
                <a:gd name="connsiteY1" fmla="*/ 0 h 495300"/>
                <a:gd name="connsiteX2" fmla="*/ 2273300 w 2273300"/>
                <a:gd name="connsiteY2" fmla="*/ 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3300" h="495300">
                  <a:moveTo>
                    <a:pt x="0" y="495300"/>
                  </a:moveTo>
                  <a:lnTo>
                    <a:pt x="228600" y="0"/>
                  </a:lnTo>
                  <a:lnTo>
                    <a:pt x="2273300" y="0"/>
                  </a:lnTo>
                </a:path>
              </a:pathLst>
            </a:custGeom>
            <a:ln w="38100" cap="rnd">
              <a:solidFill>
                <a:schemeClr val="tx1">
                  <a:lumMod val="40000"/>
                  <a:lumOff val="60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42834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:a16="http://schemas.microsoft.com/office/drawing/2014/main" id="{B6C0716B-7764-40DF-B6D6-B74B7924F9E8}"/>
                </a:ext>
              </a:extLst>
            </p:cNvPr>
            <p:cNvSpPr/>
            <p:nvPr/>
          </p:nvSpPr>
          <p:spPr>
            <a:xfrm>
              <a:off x="419100" y="5778500"/>
              <a:ext cx="2044700" cy="0"/>
            </a:xfrm>
            <a:custGeom>
              <a:avLst/>
              <a:gdLst>
                <a:gd name="connsiteX0" fmla="*/ 0 w 2273300"/>
                <a:gd name="connsiteY0" fmla="*/ 495300 h 495300"/>
                <a:gd name="connsiteX1" fmla="*/ 228600 w 2273300"/>
                <a:gd name="connsiteY1" fmla="*/ 0 h 495300"/>
                <a:gd name="connsiteX2" fmla="*/ 2273300 w 2273300"/>
                <a:gd name="connsiteY2" fmla="*/ 0 h 495300"/>
                <a:gd name="connsiteX0" fmla="*/ 0 w 2044700"/>
                <a:gd name="connsiteY0" fmla="*/ 0 h 0"/>
                <a:gd name="connsiteX1" fmla="*/ 2044700 w 204470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4700">
                  <a:moveTo>
                    <a:pt x="0" y="0"/>
                  </a:moveTo>
                  <a:lnTo>
                    <a:pt x="2044700" y="0"/>
                  </a:lnTo>
                </a:path>
              </a:pathLst>
            </a:custGeom>
            <a:ln w="38100" cap="rnd">
              <a:solidFill>
                <a:schemeClr val="tx1">
                  <a:lumMod val="40000"/>
                  <a:lumOff val="60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42834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40" name="Shape 3624">
            <a:extLst>
              <a:ext uri="{FF2B5EF4-FFF2-40B4-BE49-F238E27FC236}">
                <a16:creationId xmlns:a16="http://schemas.microsoft.com/office/drawing/2014/main" id="{E3B7D13D-2B47-463A-8055-C75D6447C4DC}"/>
              </a:ext>
            </a:extLst>
          </p:cNvPr>
          <p:cNvSpPr/>
          <p:nvPr/>
        </p:nvSpPr>
        <p:spPr>
          <a:xfrm>
            <a:off x="758551" y="4003149"/>
            <a:ext cx="268806" cy="2495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bg1">
              <a:lumMod val="50000"/>
            </a:schemeClr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6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41" name="Shape 3624">
            <a:extLst>
              <a:ext uri="{FF2B5EF4-FFF2-40B4-BE49-F238E27FC236}">
                <a16:creationId xmlns:a16="http://schemas.microsoft.com/office/drawing/2014/main" id="{34EA34B1-99E8-4A2F-8DE9-75D29EE79289}"/>
              </a:ext>
            </a:extLst>
          </p:cNvPr>
          <p:cNvSpPr/>
          <p:nvPr/>
        </p:nvSpPr>
        <p:spPr>
          <a:xfrm>
            <a:off x="3587669" y="3231802"/>
            <a:ext cx="268806" cy="2495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bg1">
              <a:lumMod val="50000"/>
            </a:schemeClr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6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42" name="Shape 3624">
            <a:extLst>
              <a:ext uri="{FF2B5EF4-FFF2-40B4-BE49-F238E27FC236}">
                <a16:creationId xmlns:a16="http://schemas.microsoft.com/office/drawing/2014/main" id="{2A557504-1290-4665-B36E-2D7134657B02}"/>
              </a:ext>
            </a:extLst>
          </p:cNvPr>
          <p:cNvSpPr/>
          <p:nvPr/>
        </p:nvSpPr>
        <p:spPr>
          <a:xfrm>
            <a:off x="6416784" y="2460452"/>
            <a:ext cx="268806" cy="2495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6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43" name="Shape 3624">
            <a:extLst>
              <a:ext uri="{FF2B5EF4-FFF2-40B4-BE49-F238E27FC236}">
                <a16:creationId xmlns:a16="http://schemas.microsoft.com/office/drawing/2014/main" id="{1D0C8535-1101-4711-9ED0-AF6E3AA0EFEE}"/>
              </a:ext>
            </a:extLst>
          </p:cNvPr>
          <p:cNvSpPr/>
          <p:nvPr/>
        </p:nvSpPr>
        <p:spPr>
          <a:xfrm>
            <a:off x="9245884" y="1689100"/>
            <a:ext cx="268806" cy="2495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bg1">
              <a:lumMod val="50000"/>
            </a:schemeClr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6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786623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47188B0-B5B1-475B-A8EB-8C6F67EBD5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Инфографика</a:t>
            </a:r>
            <a:r>
              <a:rPr lang="ru-RU" dirty="0"/>
              <a:t> 1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481F0FF-062A-4DAE-AA38-30DE4E8B0E5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55</a:t>
            </a:fld>
            <a:endParaRPr lang="ru-RU" dirty="0"/>
          </a:p>
        </p:txBody>
      </p:sp>
      <p:sp>
        <p:nvSpPr>
          <p:cNvPr id="73" name="Арка 72">
            <a:extLst>
              <a:ext uri="{FF2B5EF4-FFF2-40B4-BE49-F238E27FC236}">
                <a16:creationId xmlns:a16="http://schemas.microsoft.com/office/drawing/2014/main" id="{EDD56CD7-1861-41D8-84E1-EC3A463A68E5}"/>
              </a:ext>
            </a:extLst>
          </p:cNvPr>
          <p:cNvSpPr/>
          <p:nvPr/>
        </p:nvSpPr>
        <p:spPr>
          <a:xfrm rot="2211295">
            <a:off x="5002879" y="2614463"/>
            <a:ext cx="2306406" cy="2306401"/>
          </a:xfrm>
          <a:prstGeom prst="blockArc">
            <a:avLst>
              <a:gd name="adj1" fmla="val 15695809"/>
              <a:gd name="adj2" fmla="val 341645"/>
              <a:gd name="adj3" fmla="val 1977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74" name="Арка 73">
            <a:extLst>
              <a:ext uri="{FF2B5EF4-FFF2-40B4-BE49-F238E27FC236}">
                <a16:creationId xmlns:a16="http://schemas.microsoft.com/office/drawing/2014/main" id="{07CBA93C-16D9-4096-B3E8-68DB60C6772B}"/>
              </a:ext>
            </a:extLst>
          </p:cNvPr>
          <p:cNvSpPr/>
          <p:nvPr/>
        </p:nvSpPr>
        <p:spPr>
          <a:xfrm rot="19382432">
            <a:off x="5002880" y="2614459"/>
            <a:ext cx="2306405" cy="2306403"/>
          </a:xfrm>
          <a:prstGeom prst="blockArc">
            <a:avLst>
              <a:gd name="adj1" fmla="val 20410857"/>
              <a:gd name="adj2" fmla="val 21524763"/>
              <a:gd name="adj3" fmla="val 5522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76" name="Арка 75">
            <a:extLst>
              <a:ext uri="{FF2B5EF4-FFF2-40B4-BE49-F238E27FC236}">
                <a16:creationId xmlns:a16="http://schemas.microsoft.com/office/drawing/2014/main" id="{2BDF3D5F-9B9F-4E01-A8C7-793E5F6DAD8B}"/>
              </a:ext>
            </a:extLst>
          </p:cNvPr>
          <p:cNvSpPr/>
          <p:nvPr/>
        </p:nvSpPr>
        <p:spPr>
          <a:xfrm rot="2211295">
            <a:off x="4951104" y="2562691"/>
            <a:ext cx="2409952" cy="2409949"/>
          </a:xfrm>
          <a:prstGeom prst="blockArc">
            <a:avLst>
              <a:gd name="adj1" fmla="val 17950236"/>
              <a:gd name="adj2" fmla="val 5289952"/>
              <a:gd name="adj3" fmla="val 794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78" name="Арка 77">
            <a:extLst>
              <a:ext uri="{FF2B5EF4-FFF2-40B4-BE49-F238E27FC236}">
                <a16:creationId xmlns:a16="http://schemas.microsoft.com/office/drawing/2014/main" id="{051C615D-18A2-4E5B-8D5F-30DD8F2F21B6}"/>
              </a:ext>
            </a:extLst>
          </p:cNvPr>
          <p:cNvSpPr/>
          <p:nvPr/>
        </p:nvSpPr>
        <p:spPr>
          <a:xfrm rot="8253324">
            <a:off x="4992500" y="2604081"/>
            <a:ext cx="2327161" cy="2327163"/>
          </a:xfrm>
          <a:prstGeom prst="blockArc">
            <a:avLst>
              <a:gd name="adj1" fmla="val 1893884"/>
              <a:gd name="adj2" fmla="val 6565480"/>
              <a:gd name="adj3" fmla="val 2485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79" name="Арка 78">
            <a:extLst>
              <a:ext uri="{FF2B5EF4-FFF2-40B4-BE49-F238E27FC236}">
                <a16:creationId xmlns:a16="http://schemas.microsoft.com/office/drawing/2014/main" id="{DA2DF01D-DC65-4863-9521-5B9FE20B1F7B}"/>
              </a:ext>
            </a:extLst>
          </p:cNvPr>
          <p:cNvSpPr/>
          <p:nvPr/>
        </p:nvSpPr>
        <p:spPr>
          <a:xfrm rot="11879132">
            <a:off x="5070847" y="2682436"/>
            <a:ext cx="2170462" cy="2170454"/>
          </a:xfrm>
          <a:prstGeom prst="blockArc">
            <a:avLst>
              <a:gd name="adj1" fmla="val 1171213"/>
              <a:gd name="adj2" fmla="val 5501967"/>
              <a:gd name="adj3" fmla="val 1290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80" name="Арка 79">
            <a:extLst>
              <a:ext uri="{FF2B5EF4-FFF2-40B4-BE49-F238E27FC236}">
                <a16:creationId xmlns:a16="http://schemas.microsoft.com/office/drawing/2014/main" id="{591ED0CB-655B-4BB6-A672-21023B7E8BAA}"/>
              </a:ext>
            </a:extLst>
          </p:cNvPr>
          <p:cNvSpPr/>
          <p:nvPr/>
        </p:nvSpPr>
        <p:spPr>
          <a:xfrm rot="8064684">
            <a:off x="5001169" y="2612743"/>
            <a:ext cx="2309822" cy="2309825"/>
          </a:xfrm>
          <a:prstGeom prst="blockArc">
            <a:avLst>
              <a:gd name="adj1" fmla="val 705015"/>
              <a:gd name="adj2" fmla="val 3442329"/>
              <a:gd name="adj3" fmla="val 4112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106" name="Арка 105">
            <a:extLst>
              <a:ext uri="{FF2B5EF4-FFF2-40B4-BE49-F238E27FC236}">
                <a16:creationId xmlns:a16="http://schemas.microsoft.com/office/drawing/2014/main" id="{3A91AD27-FA90-40C5-AEE9-FE09FE8A432F}"/>
              </a:ext>
            </a:extLst>
          </p:cNvPr>
          <p:cNvSpPr/>
          <p:nvPr/>
        </p:nvSpPr>
        <p:spPr>
          <a:xfrm rot="8800574">
            <a:off x="4316214" y="3610822"/>
            <a:ext cx="2306406" cy="2306401"/>
          </a:xfrm>
          <a:prstGeom prst="blockArc">
            <a:avLst>
              <a:gd name="adj1" fmla="val 15695809"/>
              <a:gd name="adj2" fmla="val 341645"/>
              <a:gd name="adj3" fmla="val 1977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107" name="Арка 106">
            <a:extLst>
              <a:ext uri="{FF2B5EF4-FFF2-40B4-BE49-F238E27FC236}">
                <a16:creationId xmlns:a16="http://schemas.microsoft.com/office/drawing/2014/main" id="{EF7C5CA0-AFCF-42B9-B002-2FE3DD6AA0A7}"/>
              </a:ext>
            </a:extLst>
          </p:cNvPr>
          <p:cNvSpPr/>
          <p:nvPr/>
        </p:nvSpPr>
        <p:spPr>
          <a:xfrm rot="4371711">
            <a:off x="4316214" y="3814023"/>
            <a:ext cx="2306405" cy="2306403"/>
          </a:xfrm>
          <a:prstGeom prst="blockArc">
            <a:avLst>
              <a:gd name="adj1" fmla="val 20410857"/>
              <a:gd name="adj2" fmla="val 21524763"/>
              <a:gd name="adj3" fmla="val 5522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108" name="Арка 107">
            <a:extLst>
              <a:ext uri="{FF2B5EF4-FFF2-40B4-BE49-F238E27FC236}">
                <a16:creationId xmlns:a16="http://schemas.microsoft.com/office/drawing/2014/main" id="{38C0207B-E3A8-4FDD-A742-D3DF77C089C7}"/>
              </a:ext>
            </a:extLst>
          </p:cNvPr>
          <p:cNvSpPr/>
          <p:nvPr/>
        </p:nvSpPr>
        <p:spPr>
          <a:xfrm rot="8800574">
            <a:off x="4264437" y="3559047"/>
            <a:ext cx="2409952" cy="2409949"/>
          </a:xfrm>
          <a:prstGeom prst="blockArc">
            <a:avLst>
              <a:gd name="adj1" fmla="val 17950236"/>
              <a:gd name="adj2" fmla="val 5289952"/>
              <a:gd name="adj3" fmla="val 794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109" name="Арка 108">
            <a:extLst>
              <a:ext uri="{FF2B5EF4-FFF2-40B4-BE49-F238E27FC236}">
                <a16:creationId xmlns:a16="http://schemas.microsoft.com/office/drawing/2014/main" id="{52CDD498-73AA-4500-A55F-B16C9F030784}"/>
              </a:ext>
            </a:extLst>
          </p:cNvPr>
          <p:cNvSpPr/>
          <p:nvPr/>
        </p:nvSpPr>
        <p:spPr>
          <a:xfrm rot="14842603">
            <a:off x="4305837" y="3600440"/>
            <a:ext cx="2327161" cy="2327163"/>
          </a:xfrm>
          <a:prstGeom prst="blockArc">
            <a:avLst>
              <a:gd name="adj1" fmla="val 1893884"/>
              <a:gd name="adj2" fmla="val 6565480"/>
              <a:gd name="adj3" fmla="val 2485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110" name="Арка 109">
            <a:extLst>
              <a:ext uri="{FF2B5EF4-FFF2-40B4-BE49-F238E27FC236}">
                <a16:creationId xmlns:a16="http://schemas.microsoft.com/office/drawing/2014/main" id="{02250DA7-4806-4787-A9D5-4ABAE0C5FA04}"/>
              </a:ext>
            </a:extLst>
          </p:cNvPr>
          <p:cNvSpPr/>
          <p:nvPr/>
        </p:nvSpPr>
        <p:spPr>
          <a:xfrm rot="18468411">
            <a:off x="4384186" y="3678790"/>
            <a:ext cx="2170462" cy="2170454"/>
          </a:xfrm>
          <a:prstGeom prst="blockArc">
            <a:avLst>
              <a:gd name="adj1" fmla="val 1171213"/>
              <a:gd name="adj2" fmla="val 5501967"/>
              <a:gd name="adj3" fmla="val 1290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111" name="Арка 110">
            <a:extLst>
              <a:ext uri="{FF2B5EF4-FFF2-40B4-BE49-F238E27FC236}">
                <a16:creationId xmlns:a16="http://schemas.microsoft.com/office/drawing/2014/main" id="{9A6612C8-E460-49BD-A31B-A5AA9DFEAC38}"/>
              </a:ext>
            </a:extLst>
          </p:cNvPr>
          <p:cNvSpPr/>
          <p:nvPr/>
        </p:nvSpPr>
        <p:spPr>
          <a:xfrm rot="14653963">
            <a:off x="4314512" y="3609113"/>
            <a:ext cx="2309822" cy="2309825"/>
          </a:xfrm>
          <a:prstGeom prst="blockArc">
            <a:avLst>
              <a:gd name="adj1" fmla="val 705015"/>
              <a:gd name="adj2" fmla="val 3442329"/>
              <a:gd name="adj3" fmla="val 4112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116" name="Арка 115">
            <a:extLst>
              <a:ext uri="{FF2B5EF4-FFF2-40B4-BE49-F238E27FC236}">
                <a16:creationId xmlns:a16="http://schemas.microsoft.com/office/drawing/2014/main" id="{4D3918F1-5A6D-4D59-A3A9-4DE1BEA3B638}"/>
              </a:ext>
            </a:extLst>
          </p:cNvPr>
          <p:cNvSpPr/>
          <p:nvPr/>
        </p:nvSpPr>
        <p:spPr>
          <a:xfrm rot="17979751">
            <a:off x="5689541" y="3610819"/>
            <a:ext cx="2306406" cy="2306401"/>
          </a:xfrm>
          <a:prstGeom prst="blockArc">
            <a:avLst>
              <a:gd name="adj1" fmla="val 15695809"/>
              <a:gd name="adj2" fmla="val 341645"/>
              <a:gd name="adj3" fmla="val 1977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117" name="Арка 116">
            <a:extLst>
              <a:ext uri="{FF2B5EF4-FFF2-40B4-BE49-F238E27FC236}">
                <a16:creationId xmlns:a16="http://schemas.microsoft.com/office/drawing/2014/main" id="{DFF1EBC2-A3C1-4CC9-8A94-E1E8794123AB}"/>
              </a:ext>
            </a:extLst>
          </p:cNvPr>
          <p:cNvSpPr/>
          <p:nvPr/>
        </p:nvSpPr>
        <p:spPr>
          <a:xfrm rot="13550888">
            <a:off x="5689540" y="3610816"/>
            <a:ext cx="2306405" cy="2306403"/>
          </a:xfrm>
          <a:prstGeom prst="blockArc">
            <a:avLst>
              <a:gd name="adj1" fmla="val 20410857"/>
              <a:gd name="adj2" fmla="val 21524763"/>
              <a:gd name="adj3" fmla="val 5522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118" name="Арка 117">
            <a:extLst>
              <a:ext uri="{FF2B5EF4-FFF2-40B4-BE49-F238E27FC236}">
                <a16:creationId xmlns:a16="http://schemas.microsoft.com/office/drawing/2014/main" id="{BA132E9E-BFB2-42A2-96E1-1D1DD7A99EC8}"/>
              </a:ext>
            </a:extLst>
          </p:cNvPr>
          <p:cNvSpPr/>
          <p:nvPr/>
        </p:nvSpPr>
        <p:spPr>
          <a:xfrm rot="17979751">
            <a:off x="5637770" y="3559046"/>
            <a:ext cx="2409952" cy="2409949"/>
          </a:xfrm>
          <a:prstGeom prst="blockArc">
            <a:avLst>
              <a:gd name="adj1" fmla="val 17950236"/>
              <a:gd name="adj2" fmla="val 5289952"/>
              <a:gd name="adj3" fmla="val 794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119" name="Арка 118">
            <a:extLst>
              <a:ext uri="{FF2B5EF4-FFF2-40B4-BE49-F238E27FC236}">
                <a16:creationId xmlns:a16="http://schemas.microsoft.com/office/drawing/2014/main" id="{AB9BC571-0647-4256-8F07-D73A51F28F86}"/>
              </a:ext>
            </a:extLst>
          </p:cNvPr>
          <p:cNvSpPr/>
          <p:nvPr/>
        </p:nvSpPr>
        <p:spPr>
          <a:xfrm rot="2421780">
            <a:off x="5679163" y="3600440"/>
            <a:ext cx="2327161" cy="2327163"/>
          </a:xfrm>
          <a:prstGeom prst="blockArc">
            <a:avLst>
              <a:gd name="adj1" fmla="val 1893884"/>
              <a:gd name="adj2" fmla="val 6565480"/>
              <a:gd name="adj3" fmla="val 2485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121" name="Арка 120">
            <a:extLst>
              <a:ext uri="{FF2B5EF4-FFF2-40B4-BE49-F238E27FC236}">
                <a16:creationId xmlns:a16="http://schemas.microsoft.com/office/drawing/2014/main" id="{CCB2847C-2014-4518-9052-06C1445A1A8B}"/>
              </a:ext>
            </a:extLst>
          </p:cNvPr>
          <p:cNvSpPr/>
          <p:nvPr/>
        </p:nvSpPr>
        <p:spPr>
          <a:xfrm rot="2233140">
            <a:off x="5687825" y="3609109"/>
            <a:ext cx="2309822" cy="2309825"/>
          </a:xfrm>
          <a:prstGeom prst="blockArc">
            <a:avLst>
              <a:gd name="adj1" fmla="val 705015"/>
              <a:gd name="adj2" fmla="val 3442329"/>
              <a:gd name="adj3" fmla="val 4112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37" name="Овал 36">
            <a:extLst>
              <a:ext uri="{FF2B5EF4-FFF2-40B4-BE49-F238E27FC236}">
                <a16:creationId xmlns:a16="http://schemas.microsoft.com/office/drawing/2014/main" id="{C9CFDA96-8E62-4118-A78B-ACA8537F22E0}"/>
              </a:ext>
            </a:extLst>
          </p:cNvPr>
          <p:cNvSpPr/>
          <p:nvPr/>
        </p:nvSpPr>
        <p:spPr>
          <a:xfrm flipV="1">
            <a:off x="5765507" y="3876596"/>
            <a:ext cx="2434680" cy="2434681"/>
          </a:xfrm>
          <a:prstGeom prst="ellipse">
            <a:avLst/>
          </a:prstGeom>
          <a:gradFill>
            <a:gsLst>
              <a:gs pos="100000">
                <a:schemeClr val="accent1"/>
              </a:gs>
              <a:gs pos="0">
                <a:schemeClr val="accent1">
                  <a:alpha val="46000"/>
                </a:schemeClr>
              </a:gs>
            </a:gsLst>
            <a:lin ang="16200000" scaled="0"/>
          </a:gradFill>
          <a:ln w="12700" cap="flat">
            <a:noFill/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3580" tIns="23580" rIns="23580" bIns="23580" numCol="1" spcCol="3810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271203" hangingPunct="0">
              <a:defRPr/>
            </a:pPr>
            <a:endParaRPr lang="ru-RU" sz="1056" b="1" kern="0">
              <a:solidFill>
                <a:srgbClr val="FFFFFF"/>
              </a:solidFill>
              <a:latin typeface="Open Sans Semibold"/>
              <a:cs typeface="Arial"/>
              <a:sym typeface="Helvetica Light"/>
            </a:endParaRPr>
          </a:p>
        </p:txBody>
      </p:sp>
      <p:sp>
        <p:nvSpPr>
          <p:cNvPr id="120" name="Арка 119">
            <a:extLst>
              <a:ext uri="{FF2B5EF4-FFF2-40B4-BE49-F238E27FC236}">
                <a16:creationId xmlns:a16="http://schemas.microsoft.com/office/drawing/2014/main" id="{B957284B-2C3D-4C24-83CF-A92EA049B6CE}"/>
              </a:ext>
            </a:extLst>
          </p:cNvPr>
          <p:cNvSpPr/>
          <p:nvPr/>
        </p:nvSpPr>
        <p:spPr>
          <a:xfrm rot="6047588">
            <a:off x="5675977" y="3583877"/>
            <a:ext cx="2613728" cy="2613719"/>
          </a:xfrm>
          <a:prstGeom prst="blockArc">
            <a:avLst>
              <a:gd name="adj1" fmla="val 1171213"/>
              <a:gd name="adj2" fmla="val 5501967"/>
              <a:gd name="adj3" fmla="val 1290"/>
            </a:avLst>
          </a:prstGeom>
          <a:solidFill>
            <a:schemeClr val="bg1">
              <a:alpha val="9000"/>
            </a:schemeClr>
          </a:solidFill>
          <a:ln>
            <a:noFill/>
          </a:ln>
        </p:spPr>
        <p:txBody>
          <a:bodyPr lIns="0" tIns="0" rIns="0" bIns="0" rtlCol="0" anchor="ctr"/>
          <a:lstStyle/>
          <a:p>
            <a:pPr defTabSz="99055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38" b="1" dirty="0">
              <a:solidFill>
                <a:srgbClr val="0FADA5"/>
              </a:solidFill>
              <a:latin typeface="Play"/>
            </a:endParaRPr>
          </a:p>
        </p:txBody>
      </p:sp>
      <p:sp>
        <p:nvSpPr>
          <p:cNvPr id="40" name="Овал 39">
            <a:extLst>
              <a:ext uri="{FF2B5EF4-FFF2-40B4-BE49-F238E27FC236}">
                <a16:creationId xmlns:a16="http://schemas.microsoft.com/office/drawing/2014/main" id="{305832C1-BCC1-4AB5-A69A-ED0F900A8FA0}"/>
              </a:ext>
            </a:extLst>
          </p:cNvPr>
          <p:cNvSpPr/>
          <p:nvPr/>
        </p:nvSpPr>
        <p:spPr>
          <a:xfrm rot="16200000" flipH="1">
            <a:off x="4028172" y="3793067"/>
            <a:ext cx="2601736" cy="2601737"/>
          </a:xfrm>
          <a:prstGeom prst="ellipse">
            <a:avLst/>
          </a:prstGeom>
          <a:noFill/>
          <a:ln w="19050" cap="flat">
            <a:gradFill>
              <a:gsLst>
                <a:gs pos="72000">
                  <a:schemeClr val="tx1">
                    <a:alpha val="0"/>
                  </a:schemeClr>
                </a:gs>
                <a:gs pos="88000">
                  <a:schemeClr val="accent3">
                    <a:alpha val="38000"/>
                  </a:schemeClr>
                </a:gs>
              </a:gsLst>
              <a:lin ang="16200000" scaled="0"/>
            </a:gra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30182" tIns="15091" rIns="30182" bIns="15091" numCol="1" spcCol="38100" rtlCol="0" anchor="t">
            <a:noAutofit/>
          </a:bodyPr>
          <a:lstStyle/>
          <a:p>
            <a:pPr defTabSz="301861" latinLnBrk="1" hangingPunct="0">
              <a:defRPr/>
            </a:pPr>
            <a:endParaRPr lang="ru-RU" sz="594" b="1" kern="0">
              <a:solidFill>
                <a:srgbClr val="FFFFFF"/>
              </a:solidFill>
              <a:latin typeface="Open Sans"/>
              <a:cs typeface="Arial"/>
              <a:sym typeface="Helvetica Light"/>
            </a:endParaRPr>
          </a:p>
        </p:txBody>
      </p:sp>
      <p:sp>
        <p:nvSpPr>
          <p:cNvPr id="35" name="Овал 34">
            <a:extLst>
              <a:ext uri="{FF2B5EF4-FFF2-40B4-BE49-F238E27FC236}">
                <a16:creationId xmlns:a16="http://schemas.microsoft.com/office/drawing/2014/main" id="{59D6FAE1-4EB7-45A1-9CBD-CD86A0B7776F}"/>
              </a:ext>
            </a:extLst>
          </p:cNvPr>
          <p:cNvSpPr/>
          <p:nvPr/>
        </p:nvSpPr>
        <p:spPr>
          <a:xfrm flipV="1">
            <a:off x="4111699" y="3876596"/>
            <a:ext cx="2434680" cy="2434681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0">
                <a:schemeClr val="accent3">
                  <a:alpha val="10000"/>
                </a:schemeClr>
              </a:gs>
            </a:gsLst>
            <a:lin ang="16200000" scaled="0"/>
          </a:gradFill>
          <a:ln w="12700" cap="flat">
            <a:noFill/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3580" tIns="23580" rIns="23580" bIns="23580" numCol="1" spcCol="3810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271203" hangingPunct="0">
              <a:defRPr/>
            </a:pPr>
            <a:endParaRPr lang="ru-RU" sz="1056" b="1" kern="0" dirty="0">
              <a:solidFill>
                <a:srgbClr val="FFFFFF"/>
              </a:solidFill>
              <a:latin typeface="Open Sans Semibold"/>
              <a:cs typeface="Arial"/>
              <a:sym typeface="Helvetica Light"/>
            </a:endParaRPr>
          </a:p>
        </p:txBody>
      </p:sp>
      <p:sp>
        <p:nvSpPr>
          <p:cNvPr id="66" name="Прямоугольник 65">
            <a:extLst>
              <a:ext uri="{FF2B5EF4-FFF2-40B4-BE49-F238E27FC236}">
                <a16:creationId xmlns:a16="http://schemas.microsoft.com/office/drawing/2014/main" id="{36E54C66-46B2-4E02-9D7A-326DF6D6004A}"/>
              </a:ext>
            </a:extLst>
          </p:cNvPr>
          <p:cNvSpPr/>
          <p:nvPr/>
        </p:nvSpPr>
        <p:spPr>
          <a:xfrm rot="12600000" flipH="1" flipV="1">
            <a:off x="4381030" y="4145930"/>
            <a:ext cx="1896018" cy="1896013"/>
          </a:xfrm>
          <a:prstGeom prst="rect">
            <a:avLst/>
          </a:prstGeom>
        </p:spPr>
        <p:txBody>
          <a:bodyPr wrap="none" anchor="ctr">
            <a:prstTxWarp prst="textArchDown">
              <a:avLst/>
            </a:prstTxWarp>
            <a:noAutofit/>
          </a:bodyPr>
          <a:lstStyle/>
          <a:p>
            <a:pPr algn="ctr" defTabSz="271158" hangingPunct="0">
              <a:defRPr/>
            </a:pPr>
            <a:r>
              <a:rPr lang="ru-RU" b="1" kern="0" dirty="0">
                <a:solidFill>
                  <a:srgbClr val="FFFFFF"/>
                </a:solidFill>
                <a:effectLst>
                  <a:outerShdw blurRad="63500" algn="ctr" rotWithShape="0">
                    <a:prstClr val="black">
                      <a:alpha val="20000"/>
                    </a:prstClr>
                  </a:outerShdw>
                </a:effectLst>
                <a:latin typeface="+mj-lt"/>
                <a:cs typeface="Arial"/>
                <a:sym typeface="Helvetica Light"/>
              </a:rPr>
              <a:t>Название</a:t>
            </a:r>
            <a:endParaRPr lang="en-US" b="1" kern="0" dirty="0">
              <a:solidFill>
                <a:srgbClr val="FFFFFF"/>
              </a:solidFill>
              <a:effectLst>
                <a:outerShdw blurRad="63500" algn="ctr" rotWithShape="0">
                  <a:prstClr val="black">
                    <a:alpha val="20000"/>
                  </a:prstClr>
                </a:outerShdw>
              </a:effectLst>
              <a:latin typeface="+mj-lt"/>
              <a:cs typeface="Arial"/>
              <a:sym typeface="Helvetica Light"/>
            </a:endParaRPr>
          </a:p>
        </p:txBody>
      </p:sp>
      <p:sp>
        <p:nvSpPr>
          <p:cNvPr id="34" name="Овал 33">
            <a:extLst>
              <a:ext uri="{FF2B5EF4-FFF2-40B4-BE49-F238E27FC236}">
                <a16:creationId xmlns:a16="http://schemas.microsoft.com/office/drawing/2014/main" id="{EA585FD0-EA20-43C8-8A79-844D0843A26C}"/>
              </a:ext>
            </a:extLst>
          </p:cNvPr>
          <p:cNvSpPr/>
          <p:nvPr/>
        </p:nvSpPr>
        <p:spPr>
          <a:xfrm flipV="1">
            <a:off x="4938603" y="2469898"/>
            <a:ext cx="2434680" cy="2434681"/>
          </a:xfrm>
          <a:prstGeom prst="ellipse">
            <a:avLst/>
          </a:prstGeom>
          <a:gradFill>
            <a:gsLst>
              <a:gs pos="100000">
                <a:schemeClr val="accent2">
                  <a:alpha val="30000"/>
                </a:schemeClr>
              </a:gs>
              <a:gs pos="0">
                <a:schemeClr val="accent2"/>
              </a:gs>
            </a:gsLst>
            <a:lin ang="16200000" scaled="0"/>
          </a:gradFill>
          <a:ln w="12700" cap="flat">
            <a:noFill/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3580" tIns="23580" rIns="23580" bIns="23580" numCol="1" spcCol="3810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271203" hangingPunct="0">
              <a:defRPr/>
            </a:pPr>
            <a:endParaRPr lang="ru-RU" sz="1056" b="1" kern="0">
              <a:solidFill>
                <a:srgbClr val="FFFFFF"/>
              </a:solidFill>
              <a:latin typeface="Open Sans Semibold"/>
              <a:cs typeface="Arial"/>
              <a:sym typeface="Helvetica Light"/>
            </a:endParaRPr>
          </a:p>
        </p:txBody>
      </p:sp>
      <p:sp>
        <p:nvSpPr>
          <p:cNvPr id="39" name="Овал 38">
            <a:extLst>
              <a:ext uri="{FF2B5EF4-FFF2-40B4-BE49-F238E27FC236}">
                <a16:creationId xmlns:a16="http://schemas.microsoft.com/office/drawing/2014/main" id="{959108AA-BA96-412D-8D6E-434FF0D17D84}"/>
              </a:ext>
            </a:extLst>
          </p:cNvPr>
          <p:cNvSpPr/>
          <p:nvPr/>
        </p:nvSpPr>
        <p:spPr>
          <a:xfrm>
            <a:off x="4855074" y="2348530"/>
            <a:ext cx="2601737" cy="2601736"/>
          </a:xfrm>
          <a:prstGeom prst="ellipse">
            <a:avLst/>
          </a:prstGeom>
          <a:noFill/>
          <a:ln w="19050" cap="flat">
            <a:gradFill>
              <a:gsLst>
                <a:gs pos="50000">
                  <a:schemeClr val="accent2">
                    <a:alpha val="0"/>
                  </a:schemeClr>
                </a:gs>
                <a:gs pos="88000">
                  <a:schemeClr val="accent2"/>
                </a:gs>
              </a:gsLst>
              <a:lin ang="16200000" scaled="0"/>
            </a:gra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30182" tIns="15091" rIns="30182" bIns="15091" numCol="1" spcCol="38100" rtlCol="0" anchor="t">
            <a:noAutofit/>
          </a:bodyPr>
          <a:lstStyle/>
          <a:p>
            <a:pPr defTabSz="301861" latinLnBrk="1" hangingPunct="0">
              <a:defRPr/>
            </a:pPr>
            <a:endParaRPr lang="ru-RU" sz="594" b="1" kern="0">
              <a:solidFill>
                <a:srgbClr val="FFFFFF"/>
              </a:solidFill>
              <a:latin typeface="Open Sans"/>
              <a:cs typeface="Arial"/>
              <a:sym typeface="Helvetica Light"/>
            </a:endParaRPr>
          </a:p>
        </p:txBody>
      </p:sp>
      <p:sp>
        <p:nvSpPr>
          <p:cNvPr id="55" name="Прямоугольник 54">
            <a:extLst>
              <a:ext uri="{FF2B5EF4-FFF2-40B4-BE49-F238E27FC236}">
                <a16:creationId xmlns:a16="http://schemas.microsoft.com/office/drawing/2014/main" id="{277A3753-FDD1-4BC4-A57D-B787C266AF9A}"/>
              </a:ext>
            </a:extLst>
          </p:cNvPr>
          <p:cNvSpPr/>
          <p:nvPr/>
        </p:nvSpPr>
        <p:spPr>
          <a:xfrm>
            <a:off x="5207934" y="2739232"/>
            <a:ext cx="1896016" cy="1896013"/>
          </a:xfrm>
          <a:prstGeom prst="rect">
            <a:avLst/>
          </a:prstGeom>
        </p:spPr>
        <p:txBody>
          <a:bodyPr wrap="none" anchor="ctr">
            <a:prstTxWarp prst="textArchUp">
              <a:avLst>
                <a:gd name="adj" fmla="val 12192762"/>
              </a:avLst>
            </a:prstTxWarp>
            <a:noAutofit/>
          </a:bodyPr>
          <a:lstStyle/>
          <a:p>
            <a:pPr algn="ctr" defTabSz="271158" hangingPunct="0">
              <a:defRPr/>
            </a:pPr>
            <a:r>
              <a:rPr lang="ru-RU" b="1" kern="0" dirty="0">
                <a:solidFill>
                  <a:srgbClr val="FFFFFF"/>
                </a:solidFill>
                <a:effectLst>
                  <a:outerShdw blurRad="63500" algn="ctr" rotWithShape="0">
                    <a:prstClr val="black">
                      <a:alpha val="20000"/>
                    </a:prstClr>
                  </a:outerShdw>
                </a:effectLst>
                <a:latin typeface="+mj-lt"/>
                <a:cs typeface="Arial"/>
                <a:sym typeface="Helvetica Light"/>
              </a:rPr>
              <a:t>Название</a:t>
            </a:r>
          </a:p>
        </p:txBody>
      </p:sp>
      <p:sp>
        <p:nvSpPr>
          <p:cNvPr id="36" name="Овал 35">
            <a:extLst>
              <a:ext uri="{FF2B5EF4-FFF2-40B4-BE49-F238E27FC236}">
                <a16:creationId xmlns:a16="http://schemas.microsoft.com/office/drawing/2014/main" id="{CC527B27-317E-480D-8ED6-B8EB46F2F244}"/>
              </a:ext>
            </a:extLst>
          </p:cNvPr>
          <p:cNvSpPr/>
          <p:nvPr/>
        </p:nvSpPr>
        <p:spPr>
          <a:xfrm rot="5400000">
            <a:off x="5681977" y="3793067"/>
            <a:ext cx="2601736" cy="2601736"/>
          </a:xfrm>
          <a:prstGeom prst="ellipse">
            <a:avLst/>
          </a:prstGeom>
          <a:noFill/>
          <a:ln w="19050" cap="flat">
            <a:gradFill>
              <a:gsLst>
                <a:gs pos="50000">
                  <a:schemeClr val="accent1">
                    <a:alpha val="0"/>
                  </a:schemeClr>
                </a:gs>
                <a:gs pos="88000">
                  <a:schemeClr val="accent1"/>
                </a:gs>
              </a:gsLst>
              <a:lin ang="16800000" scaled="0"/>
            </a:gra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30182" tIns="15091" rIns="30182" bIns="15091" numCol="1" spcCol="38100" rtlCol="0" anchor="t">
            <a:noAutofit/>
          </a:bodyPr>
          <a:lstStyle/>
          <a:p>
            <a:pPr defTabSz="301861" latinLnBrk="1" hangingPunct="0">
              <a:defRPr/>
            </a:pPr>
            <a:endParaRPr lang="ru-RU" sz="594" b="1" kern="0">
              <a:solidFill>
                <a:srgbClr val="FFFFFF"/>
              </a:solidFill>
              <a:latin typeface="Open Sans"/>
              <a:cs typeface="Arial"/>
              <a:sym typeface="Helvetica Light"/>
            </a:endParaRPr>
          </a:p>
        </p:txBody>
      </p:sp>
      <p:sp>
        <p:nvSpPr>
          <p:cNvPr id="65" name="Прямоугольник 64">
            <a:extLst>
              <a:ext uri="{FF2B5EF4-FFF2-40B4-BE49-F238E27FC236}">
                <a16:creationId xmlns:a16="http://schemas.microsoft.com/office/drawing/2014/main" id="{5C82670C-9DB9-4B27-95E7-C2FCE9FA92F3}"/>
              </a:ext>
            </a:extLst>
          </p:cNvPr>
          <p:cNvSpPr/>
          <p:nvPr/>
        </p:nvSpPr>
        <p:spPr>
          <a:xfrm rot="19800000">
            <a:off x="6034840" y="4145930"/>
            <a:ext cx="1896016" cy="1896013"/>
          </a:xfrm>
          <a:prstGeom prst="rect">
            <a:avLst/>
          </a:prstGeom>
        </p:spPr>
        <p:txBody>
          <a:bodyPr wrap="none" anchor="ctr">
            <a:prstTxWarp prst="textArchDown">
              <a:avLst/>
            </a:prstTxWarp>
            <a:noAutofit/>
          </a:bodyPr>
          <a:lstStyle/>
          <a:p>
            <a:pPr algn="ctr" defTabSz="271158" hangingPunct="0">
              <a:defRPr/>
            </a:pPr>
            <a:r>
              <a:rPr lang="ru-RU" b="1" kern="0" dirty="0">
                <a:solidFill>
                  <a:srgbClr val="FFFFFF"/>
                </a:solidFill>
                <a:effectLst>
                  <a:outerShdw blurRad="63500" algn="ctr" rotWithShape="0">
                    <a:prstClr val="black">
                      <a:alpha val="20000"/>
                    </a:prstClr>
                  </a:outerShdw>
                </a:effectLst>
                <a:latin typeface="+mj-lt"/>
                <a:cs typeface="Arial"/>
                <a:sym typeface="Helvetica Light"/>
              </a:rPr>
              <a:t>Название</a:t>
            </a:r>
            <a:endParaRPr lang="en-US" b="1" kern="0" dirty="0">
              <a:solidFill>
                <a:srgbClr val="FFFFFF"/>
              </a:solidFill>
              <a:effectLst>
                <a:outerShdw blurRad="63500" algn="ctr" rotWithShape="0">
                  <a:prstClr val="black">
                    <a:alpha val="20000"/>
                  </a:prstClr>
                </a:outerShdw>
              </a:effectLst>
              <a:latin typeface="+mj-lt"/>
              <a:cs typeface="Arial"/>
              <a:sym typeface="Helvetica Light"/>
            </a:endParaRPr>
          </a:p>
        </p:txBody>
      </p:sp>
      <p:grpSp>
        <p:nvGrpSpPr>
          <p:cNvPr id="42" name="Группа 41">
            <a:extLst>
              <a:ext uri="{FF2B5EF4-FFF2-40B4-BE49-F238E27FC236}">
                <a16:creationId xmlns:a16="http://schemas.microsoft.com/office/drawing/2014/main" id="{0013508D-6A3C-4C70-82AB-371DF73A6A08}"/>
              </a:ext>
            </a:extLst>
          </p:cNvPr>
          <p:cNvGrpSpPr/>
          <p:nvPr/>
        </p:nvGrpSpPr>
        <p:grpSpPr>
          <a:xfrm rot="10800000" flipH="1" flipV="1">
            <a:off x="5225065" y="3682540"/>
            <a:ext cx="1832577" cy="1832577"/>
            <a:chOff x="8657171" y="8980597"/>
            <a:chExt cx="2308003" cy="2308003"/>
          </a:xfrm>
        </p:grpSpPr>
        <p:sp>
          <p:nvSpPr>
            <p:cNvPr id="45" name="Овал 44">
              <a:extLst>
                <a:ext uri="{FF2B5EF4-FFF2-40B4-BE49-F238E27FC236}">
                  <a16:creationId xmlns:a16="http://schemas.microsoft.com/office/drawing/2014/main" id="{B7F490D9-F0B3-4E8D-A3CF-32C47AF15E83}"/>
                </a:ext>
              </a:extLst>
            </p:cNvPr>
            <p:cNvSpPr/>
            <p:nvPr/>
          </p:nvSpPr>
          <p:spPr>
            <a:xfrm>
              <a:off x="8657171" y="8980597"/>
              <a:ext cx="2308003" cy="2308003"/>
            </a:xfrm>
            <a:prstGeom prst="ellipse">
              <a:avLst/>
            </a:prstGeom>
            <a:solidFill>
              <a:schemeClr val="bg1">
                <a:alpha val="21000"/>
              </a:schemeClr>
            </a:solidFill>
            <a:ln w="12700" cap="flat">
              <a:noFill/>
              <a:miter lim="400000"/>
            </a:ln>
            <a:effectLst>
              <a:outerShdw blurRad="444500" sx="102000" sy="102000" algn="ctr" rotWithShape="0">
                <a:prstClr val="black">
                  <a:alpha val="67000"/>
                </a:prst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23580" tIns="23580" rIns="23580" bIns="23580" numCol="1" spcCol="3810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271203" hangingPunct="0">
                <a:defRPr/>
              </a:pPr>
              <a:endParaRPr lang="ru-RU" sz="1056" b="1" kern="0">
                <a:solidFill>
                  <a:srgbClr val="FFFFFF"/>
                </a:solidFill>
                <a:latin typeface="Open Sans"/>
                <a:cs typeface="Arial"/>
                <a:sym typeface="Helvetica Light"/>
              </a:endParaRPr>
            </a:p>
          </p:txBody>
        </p:sp>
        <p:sp>
          <p:nvSpPr>
            <p:cNvPr id="46" name="Овал 45">
              <a:extLst>
                <a:ext uri="{FF2B5EF4-FFF2-40B4-BE49-F238E27FC236}">
                  <a16:creationId xmlns:a16="http://schemas.microsoft.com/office/drawing/2014/main" id="{8DF10CB4-5B12-40AC-AE53-2DBE1301ECB7}"/>
                </a:ext>
              </a:extLst>
            </p:cNvPr>
            <p:cNvSpPr/>
            <p:nvPr/>
          </p:nvSpPr>
          <p:spPr>
            <a:xfrm>
              <a:off x="9070554" y="9393982"/>
              <a:ext cx="1481236" cy="1481236"/>
            </a:xfrm>
            <a:prstGeom prst="ellipse">
              <a:avLst/>
            </a:prstGeom>
            <a:solidFill>
              <a:schemeClr val="bg1">
                <a:alpha val="30000"/>
              </a:schemeClr>
            </a:solidFill>
            <a:ln w="12700" cap="flat">
              <a:noFill/>
              <a:miter lim="400000"/>
            </a:ln>
            <a:effectLst>
              <a:outerShdw blurRad="444500" sx="102000" sy="102000" algn="ctr" rotWithShape="0">
                <a:prstClr val="black">
                  <a:alpha val="67000"/>
                </a:prst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23580" tIns="23580" rIns="23580" bIns="23580" numCol="1" spcCol="3810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271203" hangingPunct="0">
                <a:defRPr/>
              </a:pPr>
              <a:endParaRPr lang="ru-RU" sz="1056" b="1" kern="0">
                <a:solidFill>
                  <a:srgbClr val="FFFFFF"/>
                </a:solidFill>
                <a:latin typeface="Open Sans"/>
                <a:cs typeface="Arial"/>
                <a:sym typeface="Helvetica Light"/>
              </a:endParaRPr>
            </a:p>
          </p:txBody>
        </p:sp>
        <p:sp>
          <p:nvSpPr>
            <p:cNvPr id="47" name="Овал 46">
              <a:extLst>
                <a:ext uri="{FF2B5EF4-FFF2-40B4-BE49-F238E27FC236}">
                  <a16:creationId xmlns:a16="http://schemas.microsoft.com/office/drawing/2014/main" id="{6CF752AB-3785-4224-AB87-9F49F31F1935}"/>
                </a:ext>
              </a:extLst>
            </p:cNvPr>
            <p:cNvSpPr/>
            <p:nvPr/>
          </p:nvSpPr>
          <p:spPr>
            <a:xfrm>
              <a:off x="8823633" y="9147060"/>
              <a:ext cx="1975080" cy="1975080"/>
            </a:xfrm>
            <a:prstGeom prst="ellipse">
              <a:avLst/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23580" tIns="23580" rIns="23580" bIns="23580" numCol="1" spcCol="3810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271203" hangingPunct="0">
                <a:defRPr/>
              </a:pPr>
              <a:endParaRPr lang="ru-RU" sz="1056" b="1" kern="0">
                <a:solidFill>
                  <a:srgbClr val="FFFFFF"/>
                </a:solidFill>
                <a:latin typeface="Open Sans"/>
                <a:cs typeface="Arial"/>
                <a:sym typeface="Helvetica Light"/>
              </a:endParaRPr>
            </a:p>
          </p:txBody>
        </p:sp>
      </p:grpSp>
      <p:sp>
        <p:nvSpPr>
          <p:cNvPr id="43" name="Овал 42">
            <a:extLst>
              <a:ext uri="{FF2B5EF4-FFF2-40B4-BE49-F238E27FC236}">
                <a16:creationId xmlns:a16="http://schemas.microsoft.com/office/drawing/2014/main" id="{9388536D-F523-4C74-9FE8-99D5C3287DAB}"/>
              </a:ext>
            </a:extLst>
          </p:cNvPr>
          <p:cNvSpPr/>
          <p:nvPr/>
        </p:nvSpPr>
        <p:spPr>
          <a:xfrm rot="10800000" flipH="1" flipV="1">
            <a:off x="5107870" y="3565343"/>
            <a:ext cx="2066969" cy="2066969"/>
          </a:xfrm>
          <a:prstGeom prst="ellipse">
            <a:avLst/>
          </a:prstGeom>
          <a:noFill/>
          <a:ln w="12700" cap="flat">
            <a:solidFill>
              <a:schemeClr val="bg1">
                <a:alpha val="20000"/>
              </a:schemeClr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3580" tIns="23580" rIns="23580" bIns="23580" numCol="1" spcCol="3810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271203" hangingPunct="0">
              <a:defRPr/>
            </a:pPr>
            <a:endParaRPr lang="ru-RU" sz="1056" b="1" kern="0">
              <a:solidFill>
                <a:srgbClr val="FFFFFF"/>
              </a:solidFill>
              <a:latin typeface="Open Sans"/>
              <a:cs typeface="Arial"/>
              <a:sym typeface="Helvetica Light"/>
            </a:endParaRPr>
          </a:p>
        </p:txBody>
      </p:sp>
      <p:sp>
        <p:nvSpPr>
          <p:cNvPr id="44" name="Овал 43">
            <a:extLst>
              <a:ext uri="{FF2B5EF4-FFF2-40B4-BE49-F238E27FC236}">
                <a16:creationId xmlns:a16="http://schemas.microsoft.com/office/drawing/2014/main" id="{AF5D3C37-2926-48B5-9668-103016B53247}"/>
              </a:ext>
            </a:extLst>
          </p:cNvPr>
          <p:cNvSpPr/>
          <p:nvPr/>
        </p:nvSpPr>
        <p:spPr>
          <a:xfrm rot="10800000" flipH="1" flipV="1">
            <a:off x="4978226" y="3435698"/>
            <a:ext cx="2326259" cy="2326259"/>
          </a:xfrm>
          <a:prstGeom prst="ellipse">
            <a:avLst/>
          </a:prstGeom>
          <a:noFill/>
          <a:ln w="12700" cap="flat">
            <a:solidFill>
              <a:schemeClr val="bg1">
                <a:alpha val="6000"/>
              </a:schemeClr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3580" tIns="23580" rIns="23580" bIns="23580" numCol="1" spcCol="3810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271203" hangingPunct="0">
              <a:defRPr/>
            </a:pPr>
            <a:endParaRPr lang="ru-RU" sz="1056" b="1" kern="0">
              <a:solidFill>
                <a:srgbClr val="FFFFFF"/>
              </a:solidFill>
              <a:latin typeface="Open Sans"/>
              <a:cs typeface="Arial"/>
              <a:sym typeface="Helvetica Light"/>
            </a:endParaRPr>
          </a:p>
        </p:txBody>
      </p:sp>
      <p:sp>
        <p:nvSpPr>
          <p:cNvPr id="87" name="Овал 86">
            <a:extLst>
              <a:ext uri="{FF2B5EF4-FFF2-40B4-BE49-F238E27FC236}">
                <a16:creationId xmlns:a16="http://schemas.microsoft.com/office/drawing/2014/main" id="{E1ABCDDB-742F-434C-851E-553024223563}"/>
              </a:ext>
            </a:extLst>
          </p:cNvPr>
          <p:cNvSpPr/>
          <p:nvPr/>
        </p:nvSpPr>
        <p:spPr>
          <a:xfrm>
            <a:off x="3983359" y="5136702"/>
            <a:ext cx="89629" cy="89629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42950">
              <a:defRPr/>
            </a:pPr>
            <a:endParaRPr lang="ru-RU" sz="1463" b="1">
              <a:solidFill>
                <a:srgbClr val="FFFFFF"/>
              </a:solidFill>
              <a:latin typeface="Play"/>
            </a:endParaRPr>
          </a:p>
        </p:txBody>
      </p:sp>
      <p:sp>
        <p:nvSpPr>
          <p:cNvPr id="88" name="Овал 87">
            <a:extLst>
              <a:ext uri="{FF2B5EF4-FFF2-40B4-BE49-F238E27FC236}">
                <a16:creationId xmlns:a16="http://schemas.microsoft.com/office/drawing/2014/main" id="{02A65A8C-1A50-47B2-A36F-FFE039411323}"/>
              </a:ext>
            </a:extLst>
          </p:cNvPr>
          <p:cNvSpPr/>
          <p:nvPr/>
        </p:nvSpPr>
        <p:spPr>
          <a:xfrm>
            <a:off x="8240523" y="5136703"/>
            <a:ext cx="89629" cy="89629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42950">
              <a:defRPr/>
            </a:pPr>
            <a:endParaRPr lang="ru-RU" sz="1463" b="1">
              <a:solidFill>
                <a:srgbClr val="FFFFFF"/>
              </a:solidFill>
              <a:latin typeface="Play"/>
            </a:endParaRPr>
          </a:p>
        </p:txBody>
      </p:sp>
      <p:sp>
        <p:nvSpPr>
          <p:cNvPr id="93" name="Овал 92">
            <a:extLst>
              <a:ext uri="{FF2B5EF4-FFF2-40B4-BE49-F238E27FC236}">
                <a16:creationId xmlns:a16="http://schemas.microsoft.com/office/drawing/2014/main" id="{AEF83664-AEBB-4F2D-AB14-B7A4D53FBCF6}"/>
              </a:ext>
            </a:extLst>
          </p:cNvPr>
          <p:cNvSpPr/>
          <p:nvPr/>
        </p:nvSpPr>
        <p:spPr>
          <a:xfrm>
            <a:off x="6090753" y="2292730"/>
            <a:ext cx="89629" cy="89629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42950">
              <a:defRPr/>
            </a:pPr>
            <a:endParaRPr lang="ru-RU" sz="1463" b="1">
              <a:solidFill>
                <a:srgbClr val="FFFFFF"/>
              </a:solidFill>
              <a:latin typeface="Play"/>
            </a:endParaRPr>
          </a:p>
        </p:txBody>
      </p:sp>
      <p:sp>
        <p:nvSpPr>
          <p:cNvPr id="57" name="Прямоугольник 56">
            <a:extLst>
              <a:ext uri="{FF2B5EF4-FFF2-40B4-BE49-F238E27FC236}">
                <a16:creationId xmlns:a16="http://schemas.microsoft.com/office/drawing/2014/main" id="{1A285F92-71FD-469D-9948-EBAC3F93FE6F}"/>
              </a:ext>
            </a:extLst>
          </p:cNvPr>
          <p:cNvSpPr/>
          <p:nvPr/>
        </p:nvSpPr>
        <p:spPr>
          <a:xfrm>
            <a:off x="4798021" y="1193800"/>
            <a:ext cx="2682280" cy="900246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sz="1600" b="1" dirty="0">
                <a:solidFill>
                  <a:schemeClr val="accent2"/>
                </a:solidFill>
              </a:rPr>
              <a:t>Название</a:t>
            </a:r>
            <a:endParaRPr lang="ru-RU" sz="1050" b="1" dirty="0">
              <a:solidFill>
                <a:schemeClr val="accent2"/>
              </a:solidFill>
            </a:endParaRPr>
          </a:p>
          <a:p>
            <a:pPr algn="ctr">
              <a:spcAft>
                <a:spcPts val="600"/>
              </a:spcAft>
            </a:pPr>
            <a:r>
              <a:rPr lang="ru-RU" sz="1050" dirty="0">
                <a:solidFill>
                  <a:schemeClr val="bg2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58" name="Прямоугольник 57">
            <a:extLst>
              <a:ext uri="{FF2B5EF4-FFF2-40B4-BE49-F238E27FC236}">
                <a16:creationId xmlns:a16="http://schemas.microsoft.com/office/drawing/2014/main" id="{41CD151E-3531-4ABF-BFAC-B90A4096E998}"/>
              </a:ext>
            </a:extLst>
          </p:cNvPr>
          <p:cNvSpPr/>
          <p:nvPr/>
        </p:nvSpPr>
        <p:spPr>
          <a:xfrm>
            <a:off x="8486432" y="4957140"/>
            <a:ext cx="2743200" cy="900246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1600" b="1" dirty="0">
                <a:solidFill>
                  <a:schemeClr val="accent1"/>
                </a:solidFill>
              </a:rPr>
              <a:t>Название</a:t>
            </a:r>
            <a:endParaRPr lang="ru-RU" sz="1050" b="1" dirty="0">
              <a:solidFill>
                <a:schemeClr val="accent1"/>
              </a:solidFill>
            </a:endParaRPr>
          </a:p>
          <a:p>
            <a:pPr>
              <a:spcAft>
                <a:spcPts val="600"/>
              </a:spcAft>
            </a:pPr>
            <a:r>
              <a:rPr lang="ru-RU" sz="1050" dirty="0">
                <a:solidFill>
                  <a:schemeClr val="bg2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D2F6A841-2CDB-40C5-870E-014D63B2B099}"/>
              </a:ext>
            </a:extLst>
          </p:cNvPr>
          <p:cNvSpPr/>
          <p:nvPr/>
        </p:nvSpPr>
        <p:spPr>
          <a:xfrm>
            <a:off x="1315713" y="4957140"/>
            <a:ext cx="2498560" cy="900246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>
              <a:spcAft>
                <a:spcPts val="600"/>
              </a:spcAft>
            </a:pPr>
            <a:r>
              <a:rPr lang="ru-RU" sz="1600" b="1" dirty="0">
                <a:solidFill>
                  <a:schemeClr val="accent3"/>
                </a:solidFill>
              </a:rPr>
              <a:t>Название</a:t>
            </a:r>
            <a:endParaRPr lang="ru-RU" sz="1050" b="1" dirty="0">
              <a:solidFill>
                <a:schemeClr val="accent3"/>
              </a:solidFill>
            </a:endParaRPr>
          </a:p>
          <a:p>
            <a:pPr algn="r">
              <a:spcAft>
                <a:spcPts val="600"/>
              </a:spcAft>
            </a:pPr>
            <a:r>
              <a:rPr lang="ru-RU" sz="1050" dirty="0">
                <a:solidFill>
                  <a:schemeClr val="bg2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</p:spTree>
    <p:extLst>
      <p:ext uri="{BB962C8B-B14F-4D97-AF65-F5344CB8AC3E}">
        <p14:creationId xmlns:p14="http://schemas.microsoft.com/office/powerpoint/2010/main" val="377732272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>
            <a:extLst>
              <a:ext uri="{FF2B5EF4-FFF2-40B4-BE49-F238E27FC236}">
                <a16:creationId xmlns:a16="http://schemas.microsoft.com/office/drawing/2014/main" id="{39551F36-4E65-41BD-8208-E60357E9CD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Инфографика</a:t>
            </a:r>
            <a:r>
              <a:rPr lang="ru-RU" dirty="0"/>
              <a:t> 2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9ACCD68-CE40-4534-B44D-C9F5E401F8C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56</a:t>
            </a:fld>
            <a:endParaRPr lang="ru-RU" dirty="0"/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4A4B8DE6-A189-4553-944F-FE2596F6DCC6}"/>
              </a:ext>
            </a:extLst>
          </p:cNvPr>
          <p:cNvGrpSpPr/>
          <p:nvPr/>
        </p:nvGrpSpPr>
        <p:grpSpPr>
          <a:xfrm>
            <a:off x="546100" y="1146747"/>
            <a:ext cx="6902450" cy="5280794"/>
            <a:chOff x="1733550" y="1530540"/>
            <a:chExt cx="5715000" cy="4372322"/>
          </a:xfrm>
        </p:grpSpPr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69A8EB29-51EC-455A-9A80-D299BEC42C4B}"/>
                </a:ext>
              </a:extLst>
            </p:cNvPr>
            <p:cNvGrpSpPr/>
            <p:nvPr/>
          </p:nvGrpSpPr>
          <p:grpSpPr>
            <a:xfrm>
              <a:off x="1733550" y="1530540"/>
              <a:ext cx="1713476" cy="317310"/>
              <a:chOff x="895350" y="1562100"/>
              <a:chExt cx="2057400" cy="381000"/>
            </a:xfrm>
          </p:grpSpPr>
          <p:pic>
            <p:nvPicPr>
              <p:cNvPr id="5" name="Рисунок 4">
                <a:extLst>
                  <a:ext uri="{FF2B5EF4-FFF2-40B4-BE49-F238E27FC236}">
                    <a16:creationId xmlns:a16="http://schemas.microsoft.com/office/drawing/2014/main" id="{714394B2-F06A-4BB9-B92C-E9DB887056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9" name="Рисунок 8">
                <a:extLst>
                  <a:ext uri="{FF2B5EF4-FFF2-40B4-BE49-F238E27FC236}">
                    <a16:creationId xmlns:a16="http://schemas.microsoft.com/office/drawing/2014/main" id="{00964B3D-38B6-4126-B3BB-3D9420165A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1" name="Рисунок 10">
                <a:extLst>
                  <a:ext uri="{FF2B5EF4-FFF2-40B4-BE49-F238E27FC236}">
                    <a16:creationId xmlns:a16="http://schemas.microsoft.com/office/drawing/2014/main" id="{F84EC5FF-D789-405A-B1A7-543237C05CC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2" name="Рисунок 11">
                <a:extLst>
                  <a:ext uri="{FF2B5EF4-FFF2-40B4-BE49-F238E27FC236}">
                    <a16:creationId xmlns:a16="http://schemas.microsoft.com/office/drawing/2014/main" id="{F4B1C98D-3304-47BE-8208-D3D93B4955D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3" name="Рисунок 12">
                <a:extLst>
                  <a:ext uri="{FF2B5EF4-FFF2-40B4-BE49-F238E27FC236}">
                    <a16:creationId xmlns:a16="http://schemas.microsoft.com/office/drawing/2014/main" id="{604ADBCB-D001-4104-8719-ED2F4A8664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4" name="Группа 13">
              <a:extLst>
                <a:ext uri="{FF2B5EF4-FFF2-40B4-BE49-F238E27FC236}">
                  <a16:creationId xmlns:a16="http://schemas.microsoft.com/office/drawing/2014/main" id="{1B9DB9A0-45C8-4340-9303-6A87E4D044BD}"/>
                </a:ext>
              </a:extLst>
            </p:cNvPr>
            <p:cNvGrpSpPr/>
            <p:nvPr/>
          </p:nvGrpSpPr>
          <p:grpSpPr>
            <a:xfrm>
              <a:off x="3734312" y="1530540"/>
              <a:ext cx="1713476" cy="317310"/>
              <a:chOff x="895350" y="1562100"/>
              <a:chExt cx="2057400" cy="381000"/>
            </a:xfrm>
          </p:grpSpPr>
          <p:pic>
            <p:nvPicPr>
              <p:cNvPr id="15" name="Рисунок 14">
                <a:extLst>
                  <a:ext uri="{FF2B5EF4-FFF2-40B4-BE49-F238E27FC236}">
                    <a16:creationId xmlns:a16="http://schemas.microsoft.com/office/drawing/2014/main" id="{FBA22420-0124-4190-A5AA-425C028C72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6" name="Рисунок 15">
                <a:extLst>
                  <a:ext uri="{FF2B5EF4-FFF2-40B4-BE49-F238E27FC236}">
                    <a16:creationId xmlns:a16="http://schemas.microsoft.com/office/drawing/2014/main" id="{74A0145B-0172-4BFD-A6A5-703C7A3831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7" name="Рисунок 16">
                <a:extLst>
                  <a:ext uri="{FF2B5EF4-FFF2-40B4-BE49-F238E27FC236}">
                    <a16:creationId xmlns:a16="http://schemas.microsoft.com/office/drawing/2014/main" id="{7BAAA06F-85E7-444C-ACF8-3F70933045D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8" name="Рисунок 17">
                <a:extLst>
                  <a:ext uri="{FF2B5EF4-FFF2-40B4-BE49-F238E27FC236}">
                    <a16:creationId xmlns:a16="http://schemas.microsoft.com/office/drawing/2014/main" id="{0DC07590-DB31-4F22-93E8-17F6C0E8F97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9" name="Рисунок 18">
                <a:extLst>
                  <a:ext uri="{FF2B5EF4-FFF2-40B4-BE49-F238E27FC236}">
                    <a16:creationId xmlns:a16="http://schemas.microsoft.com/office/drawing/2014/main" id="{4EF24E40-0AA7-47E3-97F5-247B9D3A3D7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20" name="Группа 19">
              <a:extLst>
                <a:ext uri="{FF2B5EF4-FFF2-40B4-BE49-F238E27FC236}">
                  <a16:creationId xmlns:a16="http://schemas.microsoft.com/office/drawing/2014/main" id="{7FE39844-DF97-4055-AFBD-BAC517C30150}"/>
                </a:ext>
              </a:extLst>
            </p:cNvPr>
            <p:cNvGrpSpPr/>
            <p:nvPr/>
          </p:nvGrpSpPr>
          <p:grpSpPr>
            <a:xfrm>
              <a:off x="5735074" y="1530540"/>
              <a:ext cx="1713476" cy="317310"/>
              <a:chOff x="895350" y="1562100"/>
              <a:chExt cx="2057400" cy="381000"/>
            </a:xfrm>
          </p:grpSpPr>
          <p:pic>
            <p:nvPicPr>
              <p:cNvPr id="21" name="Рисунок 20">
                <a:extLst>
                  <a:ext uri="{FF2B5EF4-FFF2-40B4-BE49-F238E27FC236}">
                    <a16:creationId xmlns:a16="http://schemas.microsoft.com/office/drawing/2014/main" id="{9C8BA4EC-9CEE-47DD-B370-80D70C5C63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22" name="Рисунок 21">
                <a:extLst>
                  <a:ext uri="{FF2B5EF4-FFF2-40B4-BE49-F238E27FC236}">
                    <a16:creationId xmlns:a16="http://schemas.microsoft.com/office/drawing/2014/main" id="{1A8281F0-4D7C-4A79-9D4D-562A19C2A8A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23" name="Рисунок 22">
                <a:extLst>
                  <a:ext uri="{FF2B5EF4-FFF2-40B4-BE49-F238E27FC236}">
                    <a16:creationId xmlns:a16="http://schemas.microsoft.com/office/drawing/2014/main" id="{334590C1-3DBA-47D7-A62C-F16B997D1DF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24" name="Рисунок 23">
                <a:extLst>
                  <a:ext uri="{FF2B5EF4-FFF2-40B4-BE49-F238E27FC236}">
                    <a16:creationId xmlns:a16="http://schemas.microsoft.com/office/drawing/2014/main" id="{85B2E620-473D-4D73-84A3-F05B300E0C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25" name="Рисунок 24">
                <a:extLst>
                  <a:ext uri="{FF2B5EF4-FFF2-40B4-BE49-F238E27FC236}">
                    <a16:creationId xmlns:a16="http://schemas.microsoft.com/office/drawing/2014/main" id="{2412CDCE-7CB0-43DD-B1D6-066127F50C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28" name="Группа 27">
              <a:extLst>
                <a:ext uri="{FF2B5EF4-FFF2-40B4-BE49-F238E27FC236}">
                  <a16:creationId xmlns:a16="http://schemas.microsoft.com/office/drawing/2014/main" id="{14C156F1-F9EB-478A-95C1-0673186C791B}"/>
                </a:ext>
              </a:extLst>
            </p:cNvPr>
            <p:cNvGrpSpPr/>
            <p:nvPr/>
          </p:nvGrpSpPr>
          <p:grpSpPr>
            <a:xfrm>
              <a:off x="1733550" y="1981097"/>
              <a:ext cx="1713476" cy="317310"/>
              <a:chOff x="895350" y="1562100"/>
              <a:chExt cx="2057400" cy="381000"/>
            </a:xfrm>
          </p:grpSpPr>
          <p:pic>
            <p:nvPicPr>
              <p:cNvPr id="41" name="Рисунок 40">
                <a:extLst>
                  <a:ext uri="{FF2B5EF4-FFF2-40B4-BE49-F238E27FC236}">
                    <a16:creationId xmlns:a16="http://schemas.microsoft.com/office/drawing/2014/main" id="{2EC00D39-21A6-4154-B7EF-61FF3E3157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42" name="Рисунок 41">
                <a:extLst>
                  <a:ext uri="{FF2B5EF4-FFF2-40B4-BE49-F238E27FC236}">
                    <a16:creationId xmlns:a16="http://schemas.microsoft.com/office/drawing/2014/main" id="{273895EE-F80B-4BBB-9221-3734C17406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43" name="Рисунок 42">
                <a:extLst>
                  <a:ext uri="{FF2B5EF4-FFF2-40B4-BE49-F238E27FC236}">
                    <a16:creationId xmlns:a16="http://schemas.microsoft.com/office/drawing/2014/main" id="{011A202C-ED21-4A83-9295-D79A098CE02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44" name="Рисунок 43">
                <a:extLst>
                  <a:ext uri="{FF2B5EF4-FFF2-40B4-BE49-F238E27FC236}">
                    <a16:creationId xmlns:a16="http://schemas.microsoft.com/office/drawing/2014/main" id="{124F45DF-4090-426B-B2A1-6508B64F614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45" name="Рисунок 44">
                <a:extLst>
                  <a:ext uri="{FF2B5EF4-FFF2-40B4-BE49-F238E27FC236}">
                    <a16:creationId xmlns:a16="http://schemas.microsoft.com/office/drawing/2014/main" id="{51496FA6-B7B1-4FB9-85DA-E43821E44BA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29" name="Группа 28">
              <a:extLst>
                <a:ext uri="{FF2B5EF4-FFF2-40B4-BE49-F238E27FC236}">
                  <a16:creationId xmlns:a16="http://schemas.microsoft.com/office/drawing/2014/main" id="{E82E30BC-371D-45BD-977E-1F9D2DC2E278}"/>
                </a:ext>
              </a:extLst>
            </p:cNvPr>
            <p:cNvGrpSpPr/>
            <p:nvPr/>
          </p:nvGrpSpPr>
          <p:grpSpPr>
            <a:xfrm>
              <a:off x="3734312" y="1981097"/>
              <a:ext cx="1713476" cy="317310"/>
              <a:chOff x="895350" y="1562100"/>
              <a:chExt cx="2057400" cy="381000"/>
            </a:xfrm>
          </p:grpSpPr>
          <p:pic>
            <p:nvPicPr>
              <p:cNvPr id="36" name="Рисунок 35">
                <a:extLst>
                  <a:ext uri="{FF2B5EF4-FFF2-40B4-BE49-F238E27FC236}">
                    <a16:creationId xmlns:a16="http://schemas.microsoft.com/office/drawing/2014/main" id="{3F7BD7F2-51B9-45BA-B132-E1364B6360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37" name="Рисунок 36">
                <a:extLst>
                  <a:ext uri="{FF2B5EF4-FFF2-40B4-BE49-F238E27FC236}">
                    <a16:creationId xmlns:a16="http://schemas.microsoft.com/office/drawing/2014/main" id="{779AA3DE-677F-4ACD-9E69-8C8514F1DB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38" name="Рисунок 37">
                <a:extLst>
                  <a:ext uri="{FF2B5EF4-FFF2-40B4-BE49-F238E27FC236}">
                    <a16:creationId xmlns:a16="http://schemas.microsoft.com/office/drawing/2014/main" id="{4A679629-8EC7-4063-98D0-67BA8CE8749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39" name="Рисунок 38">
                <a:extLst>
                  <a:ext uri="{FF2B5EF4-FFF2-40B4-BE49-F238E27FC236}">
                    <a16:creationId xmlns:a16="http://schemas.microsoft.com/office/drawing/2014/main" id="{ED58C0DA-3F79-4B8A-937F-C9C919B3ADB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40" name="Рисунок 39">
                <a:extLst>
                  <a:ext uri="{FF2B5EF4-FFF2-40B4-BE49-F238E27FC236}">
                    <a16:creationId xmlns:a16="http://schemas.microsoft.com/office/drawing/2014/main" id="{75064276-6DB5-41B9-AAF5-49E011454E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30" name="Группа 29">
              <a:extLst>
                <a:ext uri="{FF2B5EF4-FFF2-40B4-BE49-F238E27FC236}">
                  <a16:creationId xmlns:a16="http://schemas.microsoft.com/office/drawing/2014/main" id="{8F63F008-8881-4B7F-91D9-0D94BEE6ED04}"/>
                </a:ext>
              </a:extLst>
            </p:cNvPr>
            <p:cNvGrpSpPr/>
            <p:nvPr/>
          </p:nvGrpSpPr>
          <p:grpSpPr>
            <a:xfrm>
              <a:off x="5735074" y="1981097"/>
              <a:ext cx="1713476" cy="317310"/>
              <a:chOff x="895350" y="1562100"/>
              <a:chExt cx="2057400" cy="381000"/>
            </a:xfrm>
          </p:grpSpPr>
          <p:pic>
            <p:nvPicPr>
              <p:cNvPr id="31" name="Рисунок 30">
                <a:extLst>
                  <a:ext uri="{FF2B5EF4-FFF2-40B4-BE49-F238E27FC236}">
                    <a16:creationId xmlns:a16="http://schemas.microsoft.com/office/drawing/2014/main" id="{BFE411CF-587C-4F68-81B1-83910D4339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32" name="Рисунок 31">
                <a:extLst>
                  <a:ext uri="{FF2B5EF4-FFF2-40B4-BE49-F238E27FC236}">
                    <a16:creationId xmlns:a16="http://schemas.microsoft.com/office/drawing/2014/main" id="{87936732-8B4E-4A1E-8460-8BA7A345A64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33" name="Рисунок 32">
                <a:extLst>
                  <a:ext uri="{FF2B5EF4-FFF2-40B4-BE49-F238E27FC236}">
                    <a16:creationId xmlns:a16="http://schemas.microsoft.com/office/drawing/2014/main" id="{9868ABCE-E402-43F0-8ED8-19160FE842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34" name="Рисунок 33">
                <a:extLst>
                  <a:ext uri="{FF2B5EF4-FFF2-40B4-BE49-F238E27FC236}">
                    <a16:creationId xmlns:a16="http://schemas.microsoft.com/office/drawing/2014/main" id="{EFA0B7EA-AFB8-4D71-B4E6-CE64114D7B5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35" name="Рисунок 34">
                <a:extLst>
                  <a:ext uri="{FF2B5EF4-FFF2-40B4-BE49-F238E27FC236}">
                    <a16:creationId xmlns:a16="http://schemas.microsoft.com/office/drawing/2014/main" id="{4B6E6DEC-D8D1-46BB-8E79-F8182BAA9F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47" name="Группа 46">
              <a:extLst>
                <a:ext uri="{FF2B5EF4-FFF2-40B4-BE49-F238E27FC236}">
                  <a16:creationId xmlns:a16="http://schemas.microsoft.com/office/drawing/2014/main" id="{D868EA02-0D3D-40A5-B388-DD2F8D0E0F2D}"/>
                </a:ext>
              </a:extLst>
            </p:cNvPr>
            <p:cNvGrpSpPr/>
            <p:nvPr/>
          </p:nvGrpSpPr>
          <p:grpSpPr>
            <a:xfrm>
              <a:off x="1733550" y="2431654"/>
              <a:ext cx="1713476" cy="317310"/>
              <a:chOff x="895350" y="1562100"/>
              <a:chExt cx="2057400" cy="381000"/>
            </a:xfrm>
          </p:grpSpPr>
          <p:pic>
            <p:nvPicPr>
              <p:cNvPr id="60" name="Рисунок 59">
                <a:extLst>
                  <a:ext uri="{FF2B5EF4-FFF2-40B4-BE49-F238E27FC236}">
                    <a16:creationId xmlns:a16="http://schemas.microsoft.com/office/drawing/2014/main" id="{2F12DA72-A20D-4865-A4D3-853E6A186F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61" name="Рисунок 60">
                <a:extLst>
                  <a:ext uri="{FF2B5EF4-FFF2-40B4-BE49-F238E27FC236}">
                    <a16:creationId xmlns:a16="http://schemas.microsoft.com/office/drawing/2014/main" id="{914EFEF6-772F-4491-ADFA-2CBC37389B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62" name="Рисунок 61">
                <a:extLst>
                  <a:ext uri="{FF2B5EF4-FFF2-40B4-BE49-F238E27FC236}">
                    <a16:creationId xmlns:a16="http://schemas.microsoft.com/office/drawing/2014/main" id="{CC5C5B89-D37B-4B3F-B22B-048CB3E8EAC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63" name="Рисунок 62">
                <a:extLst>
                  <a:ext uri="{FF2B5EF4-FFF2-40B4-BE49-F238E27FC236}">
                    <a16:creationId xmlns:a16="http://schemas.microsoft.com/office/drawing/2014/main" id="{17FBCFBD-9FA6-4135-9363-809611C438D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64" name="Рисунок 63">
                <a:extLst>
                  <a:ext uri="{FF2B5EF4-FFF2-40B4-BE49-F238E27FC236}">
                    <a16:creationId xmlns:a16="http://schemas.microsoft.com/office/drawing/2014/main" id="{A061E977-D9B6-47B5-85FD-973D9A9D747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48" name="Группа 47">
              <a:extLst>
                <a:ext uri="{FF2B5EF4-FFF2-40B4-BE49-F238E27FC236}">
                  <a16:creationId xmlns:a16="http://schemas.microsoft.com/office/drawing/2014/main" id="{916E0491-F467-457D-AB09-FB028507D51F}"/>
                </a:ext>
              </a:extLst>
            </p:cNvPr>
            <p:cNvGrpSpPr/>
            <p:nvPr/>
          </p:nvGrpSpPr>
          <p:grpSpPr>
            <a:xfrm>
              <a:off x="3734312" y="2431654"/>
              <a:ext cx="1713476" cy="317310"/>
              <a:chOff x="895350" y="1562100"/>
              <a:chExt cx="2057400" cy="381000"/>
            </a:xfrm>
          </p:grpSpPr>
          <p:pic>
            <p:nvPicPr>
              <p:cNvPr id="55" name="Рисунок 54">
                <a:extLst>
                  <a:ext uri="{FF2B5EF4-FFF2-40B4-BE49-F238E27FC236}">
                    <a16:creationId xmlns:a16="http://schemas.microsoft.com/office/drawing/2014/main" id="{D208F3DE-2287-4E00-8D48-1FC9094BA7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56" name="Рисунок 55">
                <a:extLst>
                  <a:ext uri="{FF2B5EF4-FFF2-40B4-BE49-F238E27FC236}">
                    <a16:creationId xmlns:a16="http://schemas.microsoft.com/office/drawing/2014/main" id="{E2E7B2F8-5745-4861-91F6-C5FA0A744B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57" name="Рисунок 56">
                <a:extLst>
                  <a:ext uri="{FF2B5EF4-FFF2-40B4-BE49-F238E27FC236}">
                    <a16:creationId xmlns:a16="http://schemas.microsoft.com/office/drawing/2014/main" id="{ACC415F0-F25E-40E1-B28C-B12C72E7DD6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58" name="Рисунок 57">
                <a:extLst>
                  <a:ext uri="{FF2B5EF4-FFF2-40B4-BE49-F238E27FC236}">
                    <a16:creationId xmlns:a16="http://schemas.microsoft.com/office/drawing/2014/main" id="{88BF54AA-BDFE-4249-AC17-0482F8CA096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59" name="Рисунок 58">
                <a:extLst>
                  <a:ext uri="{FF2B5EF4-FFF2-40B4-BE49-F238E27FC236}">
                    <a16:creationId xmlns:a16="http://schemas.microsoft.com/office/drawing/2014/main" id="{3F759CBF-41FB-4F80-8332-D0A6BA5352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49" name="Группа 48">
              <a:extLst>
                <a:ext uri="{FF2B5EF4-FFF2-40B4-BE49-F238E27FC236}">
                  <a16:creationId xmlns:a16="http://schemas.microsoft.com/office/drawing/2014/main" id="{3A3C0332-41C4-445B-8545-6E833642AF58}"/>
                </a:ext>
              </a:extLst>
            </p:cNvPr>
            <p:cNvGrpSpPr/>
            <p:nvPr/>
          </p:nvGrpSpPr>
          <p:grpSpPr>
            <a:xfrm>
              <a:off x="5735074" y="2431654"/>
              <a:ext cx="1713476" cy="317310"/>
              <a:chOff x="895350" y="1562100"/>
              <a:chExt cx="2057400" cy="381000"/>
            </a:xfrm>
          </p:grpSpPr>
          <p:pic>
            <p:nvPicPr>
              <p:cNvPr id="50" name="Рисунок 49">
                <a:extLst>
                  <a:ext uri="{FF2B5EF4-FFF2-40B4-BE49-F238E27FC236}">
                    <a16:creationId xmlns:a16="http://schemas.microsoft.com/office/drawing/2014/main" id="{85A32C0C-B2A7-4475-A96B-54317B35E79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51" name="Рисунок 50">
                <a:extLst>
                  <a:ext uri="{FF2B5EF4-FFF2-40B4-BE49-F238E27FC236}">
                    <a16:creationId xmlns:a16="http://schemas.microsoft.com/office/drawing/2014/main" id="{1B3FBB42-066B-4DF3-A74E-8C3DB6B6E87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52" name="Рисунок 51">
                <a:extLst>
                  <a:ext uri="{FF2B5EF4-FFF2-40B4-BE49-F238E27FC236}">
                    <a16:creationId xmlns:a16="http://schemas.microsoft.com/office/drawing/2014/main" id="{C557DBD7-DE3E-4DFF-8D7F-1E735D4B0F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53" name="Рисунок 52">
                <a:extLst>
                  <a:ext uri="{FF2B5EF4-FFF2-40B4-BE49-F238E27FC236}">
                    <a16:creationId xmlns:a16="http://schemas.microsoft.com/office/drawing/2014/main" id="{561DDFD7-CC75-457A-8334-AB4549B326A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54" name="Рисунок 53">
                <a:extLst>
                  <a:ext uri="{FF2B5EF4-FFF2-40B4-BE49-F238E27FC236}">
                    <a16:creationId xmlns:a16="http://schemas.microsoft.com/office/drawing/2014/main" id="{F7A9E847-D61D-4989-A606-ECE6A64095B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66" name="Группа 65">
              <a:extLst>
                <a:ext uri="{FF2B5EF4-FFF2-40B4-BE49-F238E27FC236}">
                  <a16:creationId xmlns:a16="http://schemas.microsoft.com/office/drawing/2014/main" id="{98B3B3F4-5D34-4E5B-A4ED-DF9CE68F8C28}"/>
                </a:ext>
              </a:extLst>
            </p:cNvPr>
            <p:cNvGrpSpPr/>
            <p:nvPr/>
          </p:nvGrpSpPr>
          <p:grpSpPr>
            <a:xfrm>
              <a:off x="1733550" y="2882211"/>
              <a:ext cx="1713476" cy="317310"/>
              <a:chOff x="895350" y="1562100"/>
              <a:chExt cx="2057400" cy="381000"/>
            </a:xfrm>
          </p:grpSpPr>
          <p:pic>
            <p:nvPicPr>
              <p:cNvPr id="79" name="Рисунок 78">
                <a:extLst>
                  <a:ext uri="{FF2B5EF4-FFF2-40B4-BE49-F238E27FC236}">
                    <a16:creationId xmlns:a16="http://schemas.microsoft.com/office/drawing/2014/main" id="{AB392E06-F721-4F3B-A067-DCED410D30B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80" name="Рисунок 79">
                <a:extLst>
                  <a:ext uri="{FF2B5EF4-FFF2-40B4-BE49-F238E27FC236}">
                    <a16:creationId xmlns:a16="http://schemas.microsoft.com/office/drawing/2014/main" id="{97526A06-0105-48E3-89B0-9B27B9B89D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81" name="Рисунок 80">
                <a:extLst>
                  <a:ext uri="{FF2B5EF4-FFF2-40B4-BE49-F238E27FC236}">
                    <a16:creationId xmlns:a16="http://schemas.microsoft.com/office/drawing/2014/main" id="{4215D4EF-2966-4A37-BF11-3325081756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82" name="Рисунок 81">
                <a:extLst>
                  <a:ext uri="{FF2B5EF4-FFF2-40B4-BE49-F238E27FC236}">
                    <a16:creationId xmlns:a16="http://schemas.microsoft.com/office/drawing/2014/main" id="{ACA12304-28F7-4E4B-85E2-EAF7B644B47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83" name="Рисунок 82">
                <a:extLst>
                  <a:ext uri="{FF2B5EF4-FFF2-40B4-BE49-F238E27FC236}">
                    <a16:creationId xmlns:a16="http://schemas.microsoft.com/office/drawing/2014/main" id="{2B2BB728-1373-4498-A5DC-C1192A37EB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67" name="Группа 66">
              <a:extLst>
                <a:ext uri="{FF2B5EF4-FFF2-40B4-BE49-F238E27FC236}">
                  <a16:creationId xmlns:a16="http://schemas.microsoft.com/office/drawing/2014/main" id="{E9F13535-0FCF-40E4-B058-26ACF9E4F726}"/>
                </a:ext>
              </a:extLst>
            </p:cNvPr>
            <p:cNvGrpSpPr/>
            <p:nvPr/>
          </p:nvGrpSpPr>
          <p:grpSpPr>
            <a:xfrm>
              <a:off x="3734312" y="2882211"/>
              <a:ext cx="1713476" cy="317310"/>
              <a:chOff x="895350" y="1562100"/>
              <a:chExt cx="2057400" cy="381000"/>
            </a:xfrm>
          </p:grpSpPr>
          <p:pic>
            <p:nvPicPr>
              <p:cNvPr id="74" name="Рисунок 73">
                <a:extLst>
                  <a:ext uri="{FF2B5EF4-FFF2-40B4-BE49-F238E27FC236}">
                    <a16:creationId xmlns:a16="http://schemas.microsoft.com/office/drawing/2014/main" id="{ABB66D08-6410-4D5B-B395-35D387C66F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75" name="Рисунок 74">
                <a:extLst>
                  <a:ext uri="{FF2B5EF4-FFF2-40B4-BE49-F238E27FC236}">
                    <a16:creationId xmlns:a16="http://schemas.microsoft.com/office/drawing/2014/main" id="{CE2A75E0-1357-427C-B0DD-605006BB9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76" name="Рисунок 75">
                <a:extLst>
                  <a:ext uri="{FF2B5EF4-FFF2-40B4-BE49-F238E27FC236}">
                    <a16:creationId xmlns:a16="http://schemas.microsoft.com/office/drawing/2014/main" id="{05B81C5E-7475-43A9-9EBF-91262B117EC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77" name="Рисунок 76">
                <a:extLst>
                  <a:ext uri="{FF2B5EF4-FFF2-40B4-BE49-F238E27FC236}">
                    <a16:creationId xmlns:a16="http://schemas.microsoft.com/office/drawing/2014/main" id="{79F6F39B-D8A9-44BC-8137-EF60E2D5B74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78" name="Рисунок 77">
                <a:extLst>
                  <a:ext uri="{FF2B5EF4-FFF2-40B4-BE49-F238E27FC236}">
                    <a16:creationId xmlns:a16="http://schemas.microsoft.com/office/drawing/2014/main" id="{763CA21A-DC16-4075-9419-7306B9EA49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68" name="Группа 67">
              <a:extLst>
                <a:ext uri="{FF2B5EF4-FFF2-40B4-BE49-F238E27FC236}">
                  <a16:creationId xmlns:a16="http://schemas.microsoft.com/office/drawing/2014/main" id="{FBEDEEE5-CE21-49A1-BDC2-CD7B561F1E8D}"/>
                </a:ext>
              </a:extLst>
            </p:cNvPr>
            <p:cNvGrpSpPr/>
            <p:nvPr/>
          </p:nvGrpSpPr>
          <p:grpSpPr>
            <a:xfrm>
              <a:off x="5735074" y="2882211"/>
              <a:ext cx="1713476" cy="317310"/>
              <a:chOff x="895350" y="1562100"/>
              <a:chExt cx="2057400" cy="381000"/>
            </a:xfrm>
          </p:grpSpPr>
          <p:pic>
            <p:nvPicPr>
              <p:cNvPr id="69" name="Рисунок 68">
                <a:extLst>
                  <a:ext uri="{FF2B5EF4-FFF2-40B4-BE49-F238E27FC236}">
                    <a16:creationId xmlns:a16="http://schemas.microsoft.com/office/drawing/2014/main" id="{6B003471-28A5-4398-B09A-236F6FA6F5E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70" name="Рисунок 69">
                <a:extLst>
                  <a:ext uri="{FF2B5EF4-FFF2-40B4-BE49-F238E27FC236}">
                    <a16:creationId xmlns:a16="http://schemas.microsoft.com/office/drawing/2014/main" id="{5D0C8E24-2004-4192-8136-827F058D737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71" name="Рисунок 70">
                <a:extLst>
                  <a:ext uri="{FF2B5EF4-FFF2-40B4-BE49-F238E27FC236}">
                    <a16:creationId xmlns:a16="http://schemas.microsoft.com/office/drawing/2014/main" id="{2B0AA628-42CD-48A8-A1FD-6627D5DEEE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72" name="Рисунок 71">
                <a:extLst>
                  <a:ext uri="{FF2B5EF4-FFF2-40B4-BE49-F238E27FC236}">
                    <a16:creationId xmlns:a16="http://schemas.microsoft.com/office/drawing/2014/main" id="{DD1202CA-DEF4-4C15-A141-70107A6A219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73" name="Рисунок 72">
                <a:extLst>
                  <a:ext uri="{FF2B5EF4-FFF2-40B4-BE49-F238E27FC236}">
                    <a16:creationId xmlns:a16="http://schemas.microsoft.com/office/drawing/2014/main" id="{BE16DCB7-444B-496C-86A2-0C45A4FD4B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85" name="Группа 84">
              <a:extLst>
                <a:ext uri="{FF2B5EF4-FFF2-40B4-BE49-F238E27FC236}">
                  <a16:creationId xmlns:a16="http://schemas.microsoft.com/office/drawing/2014/main" id="{BB328ADC-7336-4DA0-A10B-2809BCF717EA}"/>
                </a:ext>
              </a:extLst>
            </p:cNvPr>
            <p:cNvGrpSpPr/>
            <p:nvPr/>
          </p:nvGrpSpPr>
          <p:grpSpPr>
            <a:xfrm>
              <a:off x="1733550" y="3332768"/>
              <a:ext cx="1713476" cy="317310"/>
              <a:chOff x="895350" y="1562100"/>
              <a:chExt cx="2057400" cy="381000"/>
            </a:xfrm>
          </p:grpSpPr>
          <p:pic>
            <p:nvPicPr>
              <p:cNvPr id="98" name="Рисунок 97">
                <a:extLst>
                  <a:ext uri="{FF2B5EF4-FFF2-40B4-BE49-F238E27FC236}">
                    <a16:creationId xmlns:a16="http://schemas.microsoft.com/office/drawing/2014/main" id="{C5CE8E45-3C4A-4452-8482-35C3551284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99" name="Рисунок 98">
                <a:extLst>
                  <a:ext uri="{FF2B5EF4-FFF2-40B4-BE49-F238E27FC236}">
                    <a16:creationId xmlns:a16="http://schemas.microsoft.com/office/drawing/2014/main" id="{BD2518DD-7705-4635-B665-E9548BCF179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00" name="Рисунок 99">
                <a:extLst>
                  <a:ext uri="{FF2B5EF4-FFF2-40B4-BE49-F238E27FC236}">
                    <a16:creationId xmlns:a16="http://schemas.microsoft.com/office/drawing/2014/main" id="{38EF32E1-2313-4316-A89F-EF1253D066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01" name="Рисунок 100">
                <a:extLst>
                  <a:ext uri="{FF2B5EF4-FFF2-40B4-BE49-F238E27FC236}">
                    <a16:creationId xmlns:a16="http://schemas.microsoft.com/office/drawing/2014/main" id="{130B8E01-4B41-498D-9E6E-2CD63A39BA9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02" name="Рисунок 101">
                <a:extLst>
                  <a:ext uri="{FF2B5EF4-FFF2-40B4-BE49-F238E27FC236}">
                    <a16:creationId xmlns:a16="http://schemas.microsoft.com/office/drawing/2014/main" id="{74AB15A7-7C18-4C80-9635-D7880D757D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86" name="Группа 85">
              <a:extLst>
                <a:ext uri="{FF2B5EF4-FFF2-40B4-BE49-F238E27FC236}">
                  <a16:creationId xmlns:a16="http://schemas.microsoft.com/office/drawing/2014/main" id="{BE519764-2CF2-4EEC-A0E9-4FCB2F8365DB}"/>
                </a:ext>
              </a:extLst>
            </p:cNvPr>
            <p:cNvGrpSpPr/>
            <p:nvPr/>
          </p:nvGrpSpPr>
          <p:grpSpPr>
            <a:xfrm>
              <a:off x="3734312" y="3332768"/>
              <a:ext cx="1713476" cy="317310"/>
              <a:chOff x="895350" y="1562100"/>
              <a:chExt cx="2057400" cy="381000"/>
            </a:xfrm>
          </p:grpSpPr>
          <p:pic>
            <p:nvPicPr>
              <p:cNvPr id="93" name="Рисунок 92">
                <a:extLst>
                  <a:ext uri="{FF2B5EF4-FFF2-40B4-BE49-F238E27FC236}">
                    <a16:creationId xmlns:a16="http://schemas.microsoft.com/office/drawing/2014/main" id="{FAE04065-4EED-4C5E-A0F3-90926FAA7F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94" name="Рисунок 93">
                <a:extLst>
                  <a:ext uri="{FF2B5EF4-FFF2-40B4-BE49-F238E27FC236}">
                    <a16:creationId xmlns:a16="http://schemas.microsoft.com/office/drawing/2014/main" id="{99F95491-C854-4803-B59C-643A3766B6E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95" name="Рисунок 94">
                <a:extLst>
                  <a:ext uri="{FF2B5EF4-FFF2-40B4-BE49-F238E27FC236}">
                    <a16:creationId xmlns:a16="http://schemas.microsoft.com/office/drawing/2014/main" id="{C6557E85-E5D1-44A8-BCED-0CCA457DF87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96" name="Рисунок 95">
                <a:extLst>
                  <a:ext uri="{FF2B5EF4-FFF2-40B4-BE49-F238E27FC236}">
                    <a16:creationId xmlns:a16="http://schemas.microsoft.com/office/drawing/2014/main" id="{A7FE11E1-0086-4718-B8F4-92336992E71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97" name="Рисунок 96">
                <a:extLst>
                  <a:ext uri="{FF2B5EF4-FFF2-40B4-BE49-F238E27FC236}">
                    <a16:creationId xmlns:a16="http://schemas.microsoft.com/office/drawing/2014/main" id="{A2677147-279B-4FB9-95F6-CDB9307D2B7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87" name="Группа 86">
              <a:extLst>
                <a:ext uri="{FF2B5EF4-FFF2-40B4-BE49-F238E27FC236}">
                  <a16:creationId xmlns:a16="http://schemas.microsoft.com/office/drawing/2014/main" id="{AF0C4099-F1D1-4D7D-B5D1-03D68CFBA5C3}"/>
                </a:ext>
              </a:extLst>
            </p:cNvPr>
            <p:cNvGrpSpPr/>
            <p:nvPr/>
          </p:nvGrpSpPr>
          <p:grpSpPr>
            <a:xfrm>
              <a:off x="5735074" y="3332768"/>
              <a:ext cx="1713476" cy="317310"/>
              <a:chOff x="895350" y="1562100"/>
              <a:chExt cx="2057400" cy="381000"/>
            </a:xfrm>
          </p:grpSpPr>
          <p:pic>
            <p:nvPicPr>
              <p:cNvPr id="88" name="Рисунок 87">
                <a:extLst>
                  <a:ext uri="{FF2B5EF4-FFF2-40B4-BE49-F238E27FC236}">
                    <a16:creationId xmlns:a16="http://schemas.microsoft.com/office/drawing/2014/main" id="{E5336DB1-C8FA-4607-A3A3-8037950EBA8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89" name="Рисунок 88">
                <a:extLst>
                  <a:ext uri="{FF2B5EF4-FFF2-40B4-BE49-F238E27FC236}">
                    <a16:creationId xmlns:a16="http://schemas.microsoft.com/office/drawing/2014/main" id="{6CECEE52-E5AF-43C1-81BE-E887E3F82AC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90" name="Рисунок 89">
                <a:extLst>
                  <a:ext uri="{FF2B5EF4-FFF2-40B4-BE49-F238E27FC236}">
                    <a16:creationId xmlns:a16="http://schemas.microsoft.com/office/drawing/2014/main" id="{9BC1716D-144F-4A31-AE81-E84E3BC76E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91" name="Рисунок 90">
                <a:extLst>
                  <a:ext uri="{FF2B5EF4-FFF2-40B4-BE49-F238E27FC236}">
                    <a16:creationId xmlns:a16="http://schemas.microsoft.com/office/drawing/2014/main" id="{3550CDCA-6AA9-440E-9A9B-AE0250DA5D4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92" name="Рисунок 91">
                <a:extLst>
                  <a:ext uri="{FF2B5EF4-FFF2-40B4-BE49-F238E27FC236}">
                    <a16:creationId xmlns:a16="http://schemas.microsoft.com/office/drawing/2014/main" id="{15B58132-148D-4456-8D4B-594602DA562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04" name="Группа 103">
              <a:extLst>
                <a:ext uri="{FF2B5EF4-FFF2-40B4-BE49-F238E27FC236}">
                  <a16:creationId xmlns:a16="http://schemas.microsoft.com/office/drawing/2014/main" id="{37632F83-B8CD-434A-AFD9-E72C76A69E6F}"/>
                </a:ext>
              </a:extLst>
            </p:cNvPr>
            <p:cNvGrpSpPr/>
            <p:nvPr/>
          </p:nvGrpSpPr>
          <p:grpSpPr>
            <a:xfrm>
              <a:off x="1733550" y="3783325"/>
              <a:ext cx="1713476" cy="317310"/>
              <a:chOff x="895350" y="1562100"/>
              <a:chExt cx="2057400" cy="381000"/>
            </a:xfrm>
          </p:grpSpPr>
          <p:pic>
            <p:nvPicPr>
              <p:cNvPr id="117" name="Рисунок 116">
                <a:extLst>
                  <a:ext uri="{FF2B5EF4-FFF2-40B4-BE49-F238E27FC236}">
                    <a16:creationId xmlns:a16="http://schemas.microsoft.com/office/drawing/2014/main" id="{180F12A8-4D7A-446C-B80A-411E7BD892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18" name="Рисунок 117">
                <a:extLst>
                  <a:ext uri="{FF2B5EF4-FFF2-40B4-BE49-F238E27FC236}">
                    <a16:creationId xmlns:a16="http://schemas.microsoft.com/office/drawing/2014/main" id="{FA58EA74-0238-4F8E-9408-75FC40C1AAE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19" name="Рисунок 118">
                <a:extLst>
                  <a:ext uri="{FF2B5EF4-FFF2-40B4-BE49-F238E27FC236}">
                    <a16:creationId xmlns:a16="http://schemas.microsoft.com/office/drawing/2014/main" id="{B99F0257-A9AF-4E72-8E5C-B57A340FF3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20" name="Рисунок 119">
                <a:extLst>
                  <a:ext uri="{FF2B5EF4-FFF2-40B4-BE49-F238E27FC236}">
                    <a16:creationId xmlns:a16="http://schemas.microsoft.com/office/drawing/2014/main" id="{8F58F87F-969D-467F-8F52-6ADBC56C514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21" name="Рисунок 120">
                <a:extLst>
                  <a:ext uri="{FF2B5EF4-FFF2-40B4-BE49-F238E27FC236}">
                    <a16:creationId xmlns:a16="http://schemas.microsoft.com/office/drawing/2014/main" id="{FA6ED8B8-5D1B-4F78-95FE-7CC781E3052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05" name="Группа 104">
              <a:extLst>
                <a:ext uri="{FF2B5EF4-FFF2-40B4-BE49-F238E27FC236}">
                  <a16:creationId xmlns:a16="http://schemas.microsoft.com/office/drawing/2014/main" id="{B8623EAD-5A22-45E7-A618-E18622CB6B62}"/>
                </a:ext>
              </a:extLst>
            </p:cNvPr>
            <p:cNvGrpSpPr/>
            <p:nvPr/>
          </p:nvGrpSpPr>
          <p:grpSpPr>
            <a:xfrm>
              <a:off x="3734312" y="3783325"/>
              <a:ext cx="1713476" cy="317310"/>
              <a:chOff x="895350" y="1562100"/>
              <a:chExt cx="2057400" cy="381000"/>
            </a:xfrm>
          </p:grpSpPr>
          <p:pic>
            <p:nvPicPr>
              <p:cNvPr id="112" name="Рисунок 111">
                <a:extLst>
                  <a:ext uri="{FF2B5EF4-FFF2-40B4-BE49-F238E27FC236}">
                    <a16:creationId xmlns:a16="http://schemas.microsoft.com/office/drawing/2014/main" id="{18C3FC41-A0C4-4950-BB8B-3D059BDADD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13" name="Рисунок 112">
                <a:extLst>
                  <a:ext uri="{FF2B5EF4-FFF2-40B4-BE49-F238E27FC236}">
                    <a16:creationId xmlns:a16="http://schemas.microsoft.com/office/drawing/2014/main" id="{3E5BCDC4-E90D-4591-B438-83165DB148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14" name="Рисунок 113">
                <a:extLst>
                  <a:ext uri="{FF2B5EF4-FFF2-40B4-BE49-F238E27FC236}">
                    <a16:creationId xmlns:a16="http://schemas.microsoft.com/office/drawing/2014/main" id="{37DA2AC6-83E2-4F34-A8FB-58B37776BFC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15" name="Рисунок 114">
                <a:extLst>
                  <a:ext uri="{FF2B5EF4-FFF2-40B4-BE49-F238E27FC236}">
                    <a16:creationId xmlns:a16="http://schemas.microsoft.com/office/drawing/2014/main" id="{B732D893-CE06-42B1-B1A2-5A3079CEA7D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16" name="Рисунок 115">
                <a:extLst>
                  <a:ext uri="{FF2B5EF4-FFF2-40B4-BE49-F238E27FC236}">
                    <a16:creationId xmlns:a16="http://schemas.microsoft.com/office/drawing/2014/main" id="{93BEFFB2-0DDE-4B57-A23A-1B6395C84EC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06" name="Группа 105">
              <a:extLst>
                <a:ext uri="{FF2B5EF4-FFF2-40B4-BE49-F238E27FC236}">
                  <a16:creationId xmlns:a16="http://schemas.microsoft.com/office/drawing/2014/main" id="{75607E59-6E89-4735-B043-84ABD8117D11}"/>
                </a:ext>
              </a:extLst>
            </p:cNvPr>
            <p:cNvGrpSpPr/>
            <p:nvPr/>
          </p:nvGrpSpPr>
          <p:grpSpPr>
            <a:xfrm>
              <a:off x="5735074" y="3783325"/>
              <a:ext cx="1713476" cy="317310"/>
              <a:chOff x="895350" y="1562100"/>
              <a:chExt cx="2057400" cy="381000"/>
            </a:xfrm>
          </p:grpSpPr>
          <p:pic>
            <p:nvPicPr>
              <p:cNvPr id="107" name="Рисунок 106">
                <a:extLst>
                  <a:ext uri="{FF2B5EF4-FFF2-40B4-BE49-F238E27FC236}">
                    <a16:creationId xmlns:a16="http://schemas.microsoft.com/office/drawing/2014/main" id="{A0C5CCFC-19F5-4849-A201-EABA7EF88A9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08" name="Рисунок 107">
                <a:extLst>
                  <a:ext uri="{FF2B5EF4-FFF2-40B4-BE49-F238E27FC236}">
                    <a16:creationId xmlns:a16="http://schemas.microsoft.com/office/drawing/2014/main" id="{2EE8518D-D4D9-4A0D-A4FD-5F250406D8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09" name="Рисунок 108">
                <a:extLst>
                  <a:ext uri="{FF2B5EF4-FFF2-40B4-BE49-F238E27FC236}">
                    <a16:creationId xmlns:a16="http://schemas.microsoft.com/office/drawing/2014/main" id="{7E8B743A-BD8F-4B50-91AD-A101F291D07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10" name="Рисунок 109">
                <a:extLst>
                  <a:ext uri="{FF2B5EF4-FFF2-40B4-BE49-F238E27FC236}">
                    <a16:creationId xmlns:a16="http://schemas.microsoft.com/office/drawing/2014/main" id="{AC55FB95-CAAB-4041-9B06-45B7AB0B87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11" name="Рисунок 110">
                <a:extLst>
                  <a:ext uri="{FF2B5EF4-FFF2-40B4-BE49-F238E27FC236}">
                    <a16:creationId xmlns:a16="http://schemas.microsoft.com/office/drawing/2014/main" id="{9469476A-9737-4DA4-8469-A7F2B80868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23" name="Группа 122">
              <a:extLst>
                <a:ext uri="{FF2B5EF4-FFF2-40B4-BE49-F238E27FC236}">
                  <a16:creationId xmlns:a16="http://schemas.microsoft.com/office/drawing/2014/main" id="{640F8FD6-158C-4025-95F3-3ACC48740D4A}"/>
                </a:ext>
              </a:extLst>
            </p:cNvPr>
            <p:cNvGrpSpPr/>
            <p:nvPr/>
          </p:nvGrpSpPr>
          <p:grpSpPr>
            <a:xfrm>
              <a:off x="1733550" y="4233882"/>
              <a:ext cx="1713476" cy="317310"/>
              <a:chOff x="895350" y="1562100"/>
              <a:chExt cx="2057400" cy="381000"/>
            </a:xfrm>
          </p:grpSpPr>
          <p:pic>
            <p:nvPicPr>
              <p:cNvPr id="136" name="Рисунок 135">
                <a:extLst>
                  <a:ext uri="{FF2B5EF4-FFF2-40B4-BE49-F238E27FC236}">
                    <a16:creationId xmlns:a16="http://schemas.microsoft.com/office/drawing/2014/main" id="{A7BD6F00-CE08-4B7E-8852-34F44866C4A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37" name="Рисунок 136">
                <a:extLst>
                  <a:ext uri="{FF2B5EF4-FFF2-40B4-BE49-F238E27FC236}">
                    <a16:creationId xmlns:a16="http://schemas.microsoft.com/office/drawing/2014/main" id="{F53B7F90-971C-4093-8BC1-D41EA8EA94C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38" name="Рисунок 137">
                <a:extLst>
                  <a:ext uri="{FF2B5EF4-FFF2-40B4-BE49-F238E27FC236}">
                    <a16:creationId xmlns:a16="http://schemas.microsoft.com/office/drawing/2014/main" id="{BB1E2890-C61D-4FE2-B999-0F3A009F9D8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39" name="Рисунок 138">
                <a:extLst>
                  <a:ext uri="{FF2B5EF4-FFF2-40B4-BE49-F238E27FC236}">
                    <a16:creationId xmlns:a16="http://schemas.microsoft.com/office/drawing/2014/main" id="{CAD6896F-C182-467A-8680-52D58D3217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40" name="Рисунок 139">
                <a:extLst>
                  <a:ext uri="{FF2B5EF4-FFF2-40B4-BE49-F238E27FC236}">
                    <a16:creationId xmlns:a16="http://schemas.microsoft.com/office/drawing/2014/main" id="{7AA2324F-BD9D-4547-ADDA-745A73CA16A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24" name="Группа 123">
              <a:extLst>
                <a:ext uri="{FF2B5EF4-FFF2-40B4-BE49-F238E27FC236}">
                  <a16:creationId xmlns:a16="http://schemas.microsoft.com/office/drawing/2014/main" id="{3FF863C1-E2FC-4359-B140-1BBEC449C0AD}"/>
                </a:ext>
              </a:extLst>
            </p:cNvPr>
            <p:cNvGrpSpPr/>
            <p:nvPr/>
          </p:nvGrpSpPr>
          <p:grpSpPr>
            <a:xfrm>
              <a:off x="3734312" y="4233882"/>
              <a:ext cx="1713476" cy="317310"/>
              <a:chOff x="895350" y="1562100"/>
              <a:chExt cx="2057400" cy="381000"/>
            </a:xfrm>
          </p:grpSpPr>
          <p:pic>
            <p:nvPicPr>
              <p:cNvPr id="131" name="Рисунок 130">
                <a:extLst>
                  <a:ext uri="{FF2B5EF4-FFF2-40B4-BE49-F238E27FC236}">
                    <a16:creationId xmlns:a16="http://schemas.microsoft.com/office/drawing/2014/main" id="{A7CE7F13-1016-4C5C-89ED-A77297F3B1A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32" name="Рисунок 131">
                <a:extLst>
                  <a:ext uri="{FF2B5EF4-FFF2-40B4-BE49-F238E27FC236}">
                    <a16:creationId xmlns:a16="http://schemas.microsoft.com/office/drawing/2014/main" id="{BB5C1528-59EA-4F6F-8294-E4D7D0B02EF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33" name="Рисунок 132">
                <a:extLst>
                  <a:ext uri="{FF2B5EF4-FFF2-40B4-BE49-F238E27FC236}">
                    <a16:creationId xmlns:a16="http://schemas.microsoft.com/office/drawing/2014/main" id="{65529C46-CDCA-491E-AD3F-276950F6496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34" name="Рисунок 133">
                <a:extLst>
                  <a:ext uri="{FF2B5EF4-FFF2-40B4-BE49-F238E27FC236}">
                    <a16:creationId xmlns:a16="http://schemas.microsoft.com/office/drawing/2014/main" id="{9EA65D87-FFE0-4A0B-A0AA-F7A9D5FF8CF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35" name="Рисунок 134">
                <a:extLst>
                  <a:ext uri="{FF2B5EF4-FFF2-40B4-BE49-F238E27FC236}">
                    <a16:creationId xmlns:a16="http://schemas.microsoft.com/office/drawing/2014/main" id="{BC1FFC78-E644-48D1-A878-17FB915C0E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25" name="Группа 124">
              <a:extLst>
                <a:ext uri="{FF2B5EF4-FFF2-40B4-BE49-F238E27FC236}">
                  <a16:creationId xmlns:a16="http://schemas.microsoft.com/office/drawing/2014/main" id="{E8B75B21-FCA0-44ED-A170-783444A5FC2D}"/>
                </a:ext>
              </a:extLst>
            </p:cNvPr>
            <p:cNvGrpSpPr/>
            <p:nvPr/>
          </p:nvGrpSpPr>
          <p:grpSpPr>
            <a:xfrm>
              <a:off x="5735074" y="4233882"/>
              <a:ext cx="1713476" cy="317310"/>
              <a:chOff x="895350" y="1562100"/>
              <a:chExt cx="2057400" cy="381000"/>
            </a:xfrm>
          </p:grpSpPr>
          <p:pic>
            <p:nvPicPr>
              <p:cNvPr id="126" name="Рисунок 125">
                <a:extLst>
                  <a:ext uri="{FF2B5EF4-FFF2-40B4-BE49-F238E27FC236}">
                    <a16:creationId xmlns:a16="http://schemas.microsoft.com/office/drawing/2014/main" id="{0F3D6105-73F5-4530-93E9-005A67717E1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27" name="Рисунок 126">
                <a:extLst>
                  <a:ext uri="{FF2B5EF4-FFF2-40B4-BE49-F238E27FC236}">
                    <a16:creationId xmlns:a16="http://schemas.microsoft.com/office/drawing/2014/main" id="{A1557818-8615-485E-A9E5-0580F7A1BD4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28" name="Рисунок 127">
                <a:extLst>
                  <a:ext uri="{FF2B5EF4-FFF2-40B4-BE49-F238E27FC236}">
                    <a16:creationId xmlns:a16="http://schemas.microsoft.com/office/drawing/2014/main" id="{625AEBE6-2023-4FF4-832A-1C8BCF8A08E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29" name="Рисунок 128">
                <a:extLst>
                  <a:ext uri="{FF2B5EF4-FFF2-40B4-BE49-F238E27FC236}">
                    <a16:creationId xmlns:a16="http://schemas.microsoft.com/office/drawing/2014/main" id="{4F21C4E1-9405-4D0F-B36D-A1E94E6B766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30" name="Рисунок 129">
                <a:extLst>
                  <a:ext uri="{FF2B5EF4-FFF2-40B4-BE49-F238E27FC236}">
                    <a16:creationId xmlns:a16="http://schemas.microsoft.com/office/drawing/2014/main" id="{14F66364-D242-461F-B007-BA5A2419394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42" name="Группа 141">
              <a:extLst>
                <a:ext uri="{FF2B5EF4-FFF2-40B4-BE49-F238E27FC236}">
                  <a16:creationId xmlns:a16="http://schemas.microsoft.com/office/drawing/2014/main" id="{98B473E5-63BF-486D-A369-1677B453F4F4}"/>
                </a:ext>
              </a:extLst>
            </p:cNvPr>
            <p:cNvGrpSpPr/>
            <p:nvPr/>
          </p:nvGrpSpPr>
          <p:grpSpPr>
            <a:xfrm>
              <a:off x="1733550" y="4684439"/>
              <a:ext cx="1713476" cy="317310"/>
              <a:chOff x="895350" y="1562100"/>
              <a:chExt cx="2057400" cy="381000"/>
            </a:xfrm>
          </p:grpSpPr>
          <p:pic>
            <p:nvPicPr>
              <p:cNvPr id="155" name="Рисунок 154">
                <a:extLst>
                  <a:ext uri="{FF2B5EF4-FFF2-40B4-BE49-F238E27FC236}">
                    <a16:creationId xmlns:a16="http://schemas.microsoft.com/office/drawing/2014/main" id="{E10AD527-B7C3-4FE5-8A34-18EE5F3E95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56" name="Рисунок 155">
                <a:extLst>
                  <a:ext uri="{FF2B5EF4-FFF2-40B4-BE49-F238E27FC236}">
                    <a16:creationId xmlns:a16="http://schemas.microsoft.com/office/drawing/2014/main" id="{18C252EA-0199-41CE-96BE-321ED0E939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57" name="Рисунок 156">
                <a:extLst>
                  <a:ext uri="{FF2B5EF4-FFF2-40B4-BE49-F238E27FC236}">
                    <a16:creationId xmlns:a16="http://schemas.microsoft.com/office/drawing/2014/main" id="{3E168F87-E3C5-45CD-ADF9-52E356090DB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58" name="Рисунок 157">
                <a:extLst>
                  <a:ext uri="{FF2B5EF4-FFF2-40B4-BE49-F238E27FC236}">
                    <a16:creationId xmlns:a16="http://schemas.microsoft.com/office/drawing/2014/main" id="{31CC3A70-2C62-4D62-A117-46DDF57F72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59" name="Рисунок 158">
                <a:extLst>
                  <a:ext uri="{FF2B5EF4-FFF2-40B4-BE49-F238E27FC236}">
                    <a16:creationId xmlns:a16="http://schemas.microsoft.com/office/drawing/2014/main" id="{10F2B713-145D-411C-95AA-FE6D67CAF34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43" name="Группа 142">
              <a:extLst>
                <a:ext uri="{FF2B5EF4-FFF2-40B4-BE49-F238E27FC236}">
                  <a16:creationId xmlns:a16="http://schemas.microsoft.com/office/drawing/2014/main" id="{39E6835C-D3D8-4862-A50A-552900F6BE54}"/>
                </a:ext>
              </a:extLst>
            </p:cNvPr>
            <p:cNvGrpSpPr/>
            <p:nvPr/>
          </p:nvGrpSpPr>
          <p:grpSpPr>
            <a:xfrm>
              <a:off x="3734312" y="4684439"/>
              <a:ext cx="1713476" cy="317310"/>
              <a:chOff x="895350" y="1562100"/>
              <a:chExt cx="2057400" cy="381000"/>
            </a:xfrm>
          </p:grpSpPr>
          <p:pic>
            <p:nvPicPr>
              <p:cNvPr id="150" name="Рисунок 149">
                <a:extLst>
                  <a:ext uri="{FF2B5EF4-FFF2-40B4-BE49-F238E27FC236}">
                    <a16:creationId xmlns:a16="http://schemas.microsoft.com/office/drawing/2014/main" id="{E3F4DEE2-EF75-47F3-8C8A-FEEB1A8FFF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51" name="Рисунок 150">
                <a:extLst>
                  <a:ext uri="{FF2B5EF4-FFF2-40B4-BE49-F238E27FC236}">
                    <a16:creationId xmlns:a16="http://schemas.microsoft.com/office/drawing/2014/main" id="{F61039B4-3B19-4D42-BB3A-57A271BCE2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52" name="Рисунок 151">
                <a:extLst>
                  <a:ext uri="{FF2B5EF4-FFF2-40B4-BE49-F238E27FC236}">
                    <a16:creationId xmlns:a16="http://schemas.microsoft.com/office/drawing/2014/main" id="{FEC5A39B-8B45-42BD-BFB4-B955422FE3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53" name="Рисунок 152">
                <a:extLst>
                  <a:ext uri="{FF2B5EF4-FFF2-40B4-BE49-F238E27FC236}">
                    <a16:creationId xmlns:a16="http://schemas.microsoft.com/office/drawing/2014/main" id="{98DEAE68-3463-4FC5-811D-4A69AA72F6C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54" name="Рисунок 153">
                <a:extLst>
                  <a:ext uri="{FF2B5EF4-FFF2-40B4-BE49-F238E27FC236}">
                    <a16:creationId xmlns:a16="http://schemas.microsoft.com/office/drawing/2014/main" id="{2EE35595-F4CB-4EE8-A791-8F0B34BF47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44" name="Группа 143">
              <a:extLst>
                <a:ext uri="{FF2B5EF4-FFF2-40B4-BE49-F238E27FC236}">
                  <a16:creationId xmlns:a16="http://schemas.microsoft.com/office/drawing/2014/main" id="{01AB9840-6146-4BE2-A871-9A0300569456}"/>
                </a:ext>
              </a:extLst>
            </p:cNvPr>
            <p:cNvGrpSpPr/>
            <p:nvPr/>
          </p:nvGrpSpPr>
          <p:grpSpPr>
            <a:xfrm>
              <a:off x="5735074" y="4684439"/>
              <a:ext cx="1713476" cy="317310"/>
              <a:chOff x="895350" y="1562100"/>
              <a:chExt cx="2057400" cy="381000"/>
            </a:xfrm>
          </p:grpSpPr>
          <p:pic>
            <p:nvPicPr>
              <p:cNvPr id="145" name="Рисунок 144">
                <a:extLst>
                  <a:ext uri="{FF2B5EF4-FFF2-40B4-BE49-F238E27FC236}">
                    <a16:creationId xmlns:a16="http://schemas.microsoft.com/office/drawing/2014/main" id="{4101F9FC-C7BF-44FB-9DB0-88DE5362C9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46" name="Рисунок 145">
                <a:extLst>
                  <a:ext uri="{FF2B5EF4-FFF2-40B4-BE49-F238E27FC236}">
                    <a16:creationId xmlns:a16="http://schemas.microsoft.com/office/drawing/2014/main" id="{F9802862-953F-4916-AC26-FEC7F93A15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47" name="Рисунок 146">
                <a:extLst>
                  <a:ext uri="{FF2B5EF4-FFF2-40B4-BE49-F238E27FC236}">
                    <a16:creationId xmlns:a16="http://schemas.microsoft.com/office/drawing/2014/main" id="{AAB695B6-F220-4A18-8AFA-56941A3EB2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48" name="Рисунок 147">
                <a:extLst>
                  <a:ext uri="{FF2B5EF4-FFF2-40B4-BE49-F238E27FC236}">
                    <a16:creationId xmlns:a16="http://schemas.microsoft.com/office/drawing/2014/main" id="{E3E121B2-796E-4C0D-A8CD-318A4BB221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49" name="Рисунок 148">
                <a:extLst>
                  <a:ext uri="{FF2B5EF4-FFF2-40B4-BE49-F238E27FC236}">
                    <a16:creationId xmlns:a16="http://schemas.microsoft.com/office/drawing/2014/main" id="{D8C3676E-5A9D-47E7-8F31-4AF4209629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61" name="Группа 160">
              <a:extLst>
                <a:ext uri="{FF2B5EF4-FFF2-40B4-BE49-F238E27FC236}">
                  <a16:creationId xmlns:a16="http://schemas.microsoft.com/office/drawing/2014/main" id="{7AA0E1BF-5431-429E-A0FD-130BCD97C535}"/>
                </a:ext>
              </a:extLst>
            </p:cNvPr>
            <p:cNvGrpSpPr/>
            <p:nvPr/>
          </p:nvGrpSpPr>
          <p:grpSpPr>
            <a:xfrm>
              <a:off x="1733550" y="5134996"/>
              <a:ext cx="1713476" cy="317310"/>
              <a:chOff x="895350" y="1562100"/>
              <a:chExt cx="2057400" cy="381000"/>
            </a:xfrm>
          </p:grpSpPr>
          <p:pic>
            <p:nvPicPr>
              <p:cNvPr id="174" name="Рисунок 173">
                <a:extLst>
                  <a:ext uri="{FF2B5EF4-FFF2-40B4-BE49-F238E27FC236}">
                    <a16:creationId xmlns:a16="http://schemas.microsoft.com/office/drawing/2014/main" id="{79237E68-35E3-416B-9ACF-AC3EF20C1E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75" name="Рисунок 174">
                <a:extLst>
                  <a:ext uri="{FF2B5EF4-FFF2-40B4-BE49-F238E27FC236}">
                    <a16:creationId xmlns:a16="http://schemas.microsoft.com/office/drawing/2014/main" id="{253A2738-9F36-4965-AA2A-20702A118A4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76" name="Рисунок 175">
                <a:extLst>
                  <a:ext uri="{FF2B5EF4-FFF2-40B4-BE49-F238E27FC236}">
                    <a16:creationId xmlns:a16="http://schemas.microsoft.com/office/drawing/2014/main" id="{ADC267F1-2DB6-40EE-88E1-C334BDB704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77" name="Рисунок 176">
                <a:extLst>
                  <a:ext uri="{FF2B5EF4-FFF2-40B4-BE49-F238E27FC236}">
                    <a16:creationId xmlns:a16="http://schemas.microsoft.com/office/drawing/2014/main" id="{362BFA26-827C-4533-800C-E166213EF7B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78" name="Рисунок 177">
                <a:extLst>
                  <a:ext uri="{FF2B5EF4-FFF2-40B4-BE49-F238E27FC236}">
                    <a16:creationId xmlns:a16="http://schemas.microsoft.com/office/drawing/2014/main" id="{28B07B71-BACD-4CE8-9E02-76F7F71BC1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62" name="Группа 161">
              <a:extLst>
                <a:ext uri="{FF2B5EF4-FFF2-40B4-BE49-F238E27FC236}">
                  <a16:creationId xmlns:a16="http://schemas.microsoft.com/office/drawing/2014/main" id="{89619F7F-AD75-4A74-8DE0-C31353A9A41F}"/>
                </a:ext>
              </a:extLst>
            </p:cNvPr>
            <p:cNvGrpSpPr/>
            <p:nvPr/>
          </p:nvGrpSpPr>
          <p:grpSpPr>
            <a:xfrm>
              <a:off x="3734312" y="5134996"/>
              <a:ext cx="1713476" cy="317310"/>
              <a:chOff x="895350" y="1562100"/>
              <a:chExt cx="2057400" cy="381000"/>
            </a:xfrm>
          </p:grpSpPr>
          <p:pic>
            <p:nvPicPr>
              <p:cNvPr id="169" name="Рисунок 168">
                <a:extLst>
                  <a:ext uri="{FF2B5EF4-FFF2-40B4-BE49-F238E27FC236}">
                    <a16:creationId xmlns:a16="http://schemas.microsoft.com/office/drawing/2014/main" id="{D733B1F0-A6AB-4D23-BE82-8AD4B49B9D9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70" name="Рисунок 169">
                <a:extLst>
                  <a:ext uri="{FF2B5EF4-FFF2-40B4-BE49-F238E27FC236}">
                    <a16:creationId xmlns:a16="http://schemas.microsoft.com/office/drawing/2014/main" id="{E546EDB7-1726-4A27-A359-CA4B0712ED0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71" name="Рисунок 170">
                <a:extLst>
                  <a:ext uri="{FF2B5EF4-FFF2-40B4-BE49-F238E27FC236}">
                    <a16:creationId xmlns:a16="http://schemas.microsoft.com/office/drawing/2014/main" id="{B9013E5E-C536-4237-8A75-E580CB2C9B7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72" name="Рисунок 171">
                <a:extLst>
                  <a:ext uri="{FF2B5EF4-FFF2-40B4-BE49-F238E27FC236}">
                    <a16:creationId xmlns:a16="http://schemas.microsoft.com/office/drawing/2014/main" id="{BF5889DC-A300-4517-9774-1AD370427BA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73" name="Рисунок 172">
                <a:extLst>
                  <a:ext uri="{FF2B5EF4-FFF2-40B4-BE49-F238E27FC236}">
                    <a16:creationId xmlns:a16="http://schemas.microsoft.com/office/drawing/2014/main" id="{E525CFB6-5E2C-46BD-8BA9-E5434034EB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63" name="Группа 162">
              <a:extLst>
                <a:ext uri="{FF2B5EF4-FFF2-40B4-BE49-F238E27FC236}">
                  <a16:creationId xmlns:a16="http://schemas.microsoft.com/office/drawing/2014/main" id="{A3D2F1AC-53F4-4A58-A9A6-8B9721210A88}"/>
                </a:ext>
              </a:extLst>
            </p:cNvPr>
            <p:cNvGrpSpPr/>
            <p:nvPr/>
          </p:nvGrpSpPr>
          <p:grpSpPr>
            <a:xfrm>
              <a:off x="5735074" y="5134996"/>
              <a:ext cx="1713476" cy="317310"/>
              <a:chOff x="895350" y="1562100"/>
              <a:chExt cx="2057400" cy="381000"/>
            </a:xfrm>
          </p:grpSpPr>
          <p:pic>
            <p:nvPicPr>
              <p:cNvPr id="164" name="Рисунок 163">
                <a:extLst>
                  <a:ext uri="{FF2B5EF4-FFF2-40B4-BE49-F238E27FC236}">
                    <a16:creationId xmlns:a16="http://schemas.microsoft.com/office/drawing/2014/main" id="{176CB712-01F8-416F-B835-45BF9EDC8F5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65" name="Рисунок 164">
                <a:extLst>
                  <a:ext uri="{FF2B5EF4-FFF2-40B4-BE49-F238E27FC236}">
                    <a16:creationId xmlns:a16="http://schemas.microsoft.com/office/drawing/2014/main" id="{3971F255-9CF5-4243-A24E-2584DB4A1C6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66" name="Рисунок 165">
                <a:extLst>
                  <a:ext uri="{FF2B5EF4-FFF2-40B4-BE49-F238E27FC236}">
                    <a16:creationId xmlns:a16="http://schemas.microsoft.com/office/drawing/2014/main" id="{63DF8F98-C1ED-4FBD-BA76-14E1B74B65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67" name="Рисунок 166">
                <a:extLst>
                  <a:ext uri="{FF2B5EF4-FFF2-40B4-BE49-F238E27FC236}">
                    <a16:creationId xmlns:a16="http://schemas.microsoft.com/office/drawing/2014/main" id="{C9867961-CE56-4D60-A258-64EDB09F98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68" name="Рисунок 167">
                <a:extLst>
                  <a:ext uri="{FF2B5EF4-FFF2-40B4-BE49-F238E27FC236}">
                    <a16:creationId xmlns:a16="http://schemas.microsoft.com/office/drawing/2014/main" id="{0C1792AE-20F7-432A-9CE4-139C20830E3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80" name="Группа 179">
              <a:extLst>
                <a:ext uri="{FF2B5EF4-FFF2-40B4-BE49-F238E27FC236}">
                  <a16:creationId xmlns:a16="http://schemas.microsoft.com/office/drawing/2014/main" id="{C7FBB1D8-1DC6-49F7-9DD7-E292C3558726}"/>
                </a:ext>
              </a:extLst>
            </p:cNvPr>
            <p:cNvGrpSpPr/>
            <p:nvPr/>
          </p:nvGrpSpPr>
          <p:grpSpPr>
            <a:xfrm>
              <a:off x="1733550" y="5585552"/>
              <a:ext cx="1713476" cy="317310"/>
              <a:chOff x="895350" y="1562100"/>
              <a:chExt cx="2057400" cy="381000"/>
            </a:xfrm>
          </p:grpSpPr>
          <p:pic>
            <p:nvPicPr>
              <p:cNvPr id="193" name="Рисунок 192">
                <a:extLst>
                  <a:ext uri="{FF2B5EF4-FFF2-40B4-BE49-F238E27FC236}">
                    <a16:creationId xmlns:a16="http://schemas.microsoft.com/office/drawing/2014/main" id="{DBDB2BA6-A7B6-4171-B9BA-E6433C82724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94" name="Рисунок 193">
                <a:extLst>
                  <a:ext uri="{FF2B5EF4-FFF2-40B4-BE49-F238E27FC236}">
                    <a16:creationId xmlns:a16="http://schemas.microsoft.com/office/drawing/2014/main" id="{5E4859FC-6FC2-4337-8322-9C068FE25B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95" name="Рисунок 194">
                <a:extLst>
                  <a:ext uri="{FF2B5EF4-FFF2-40B4-BE49-F238E27FC236}">
                    <a16:creationId xmlns:a16="http://schemas.microsoft.com/office/drawing/2014/main" id="{6A18C97C-B590-40E1-BC2C-EE15E4AA02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96" name="Рисунок 195">
                <a:extLst>
                  <a:ext uri="{FF2B5EF4-FFF2-40B4-BE49-F238E27FC236}">
                    <a16:creationId xmlns:a16="http://schemas.microsoft.com/office/drawing/2014/main" id="{FA3B144E-9342-47FA-8D7B-5026E5DC459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97" name="Рисунок 196">
                <a:extLst>
                  <a:ext uri="{FF2B5EF4-FFF2-40B4-BE49-F238E27FC236}">
                    <a16:creationId xmlns:a16="http://schemas.microsoft.com/office/drawing/2014/main" id="{191255A1-3A29-4649-9406-B6E7B0ACDF4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81" name="Группа 180">
              <a:extLst>
                <a:ext uri="{FF2B5EF4-FFF2-40B4-BE49-F238E27FC236}">
                  <a16:creationId xmlns:a16="http://schemas.microsoft.com/office/drawing/2014/main" id="{9379CE2F-5A15-44D9-8ABD-F3D96646E3D4}"/>
                </a:ext>
              </a:extLst>
            </p:cNvPr>
            <p:cNvGrpSpPr/>
            <p:nvPr/>
          </p:nvGrpSpPr>
          <p:grpSpPr>
            <a:xfrm>
              <a:off x="3734312" y="5585552"/>
              <a:ext cx="1713476" cy="317310"/>
              <a:chOff x="895350" y="1562100"/>
              <a:chExt cx="2057400" cy="381000"/>
            </a:xfrm>
          </p:grpSpPr>
          <p:pic>
            <p:nvPicPr>
              <p:cNvPr id="188" name="Рисунок 187">
                <a:extLst>
                  <a:ext uri="{FF2B5EF4-FFF2-40B4-BE49-F238E27FC236}">
                    <a16:creationId xmlns:a16="http://schemas.microsoft.com/office/drawing/2014/main" id="{4C9D9E6A-AFD7-4A39-B411-3288A511E3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89" name="Рисунок 188">
                <a:extLst>
                  <a:ext uri="{FF2B5EF4-FFF2-40B4-BE49-F238E27FC236}">
                    <a16:creationId xmlns:a16="http://schemas.microsoft.com/office/drawing/2014/main" id="{E6D42E6D-3448-414E-9E67-730BD630DD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90" name="Рисунок 189">
                <a:extLst>
                  <a:ext uri="{FF2B5EF4-FFF2-40B4-BE49-F238E27FC236}">
                    <a16:creationId xmlns:a16="http://schemas.microsoft.com/office/drawing/2014/main" id="{AA04044C-072D-410C-A67D-CE2EB1C5805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91" name="Рисунок 190">
                <a:extLst>
                  <a:ext uri="{FF2B5EF4-FFF2-40B4-BE49-F238E27FC236}">
                    <a16:creationId xmlns:a16="http://schemas.microsoft.com/office/drawing/2014/main" id="{32C3BFE2-8C29-4C57-B769-B97D895188B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92" name="Рисунок 191">
                <a:extLst>
                  <a:ext uri="{FF2B5EF4-FFF2-40B4-BE49-F238E27FC236}">
                    <a16:creationId xmlns:a16="http://schemas.microsoft.com/office/drawing/2014/main" id="{096E843C-5A90-4B29-AFB2-81D639F6E4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  <p:grpSp>
          <p:nvGrpSpPr>
            <p:cNvPr id="182" name="Группа 181">
              <a:extLst>
                <a:ext uri="{FF2B5EF4-FFF2-40B4-BE49-F238E27FC236}">
                  <a16:creationId xmlns:a16="http://schemas.microsoft.com/office/drawing/2014/main" id="{F6BA3203-AFFC-4DB2-912E-F2906F0E892D}"/>
                </a:ext>
              </a:extLst>
            </p:cNvPr>
            <p:cNvGrpSpPr/>
            <p:nvPr/>
          </p:nvGrpSpPr>
          <p:grpSpPr>
            <a:xfrm>
              <a:off x="5735074" y="5585552"/>
              <a:ext cx="1713476" cy="317310"/>
              <a:chOff x="895350" y="1562100"/>
              <a:chExt cx="2057400" cy="381000"/>
            </a:xfrm>
          </p:grpSpPr>
          <p:pic>
            <p:nvPicPr>
              <p:cNvPr id="183" name="Рисунок 182">
                <a:extLst>
                  <a:ext uri="{FF2B5EF4-FFF2-40B4-BE49-F238E27FC236}">
                    <a16:creationId xmlns:a16="http://schemas.microsoft.com/office/drawing/2014/main" id="{E3B16497-06DB-434B-A4FF-ADF20ECFE2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953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84" name="Рисунок 183">
                <a:extLst>
                  <a:ext uri="{FF2B5EF4-FFF2-40B4-BE49-F238E27FC236}">
                    <a16:creationId xmlns:a16="http://schemas.microsoft.com/office/drawing/2014/main" id="{4EFCDC1D-B3B1-41ED-89FE-9CE453CEDF7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3144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85" name="Рисунок 184">
                <a:extLst>
                  <a:ext uri="{FF2B5EF4-FFF2-40B4-BE49-F238E27FC236}">
                    <a16:creationId xmlns:a16="http://schemas.microsoft.com/office/drawing/2014/main" id="{ADB76B6D-4DE9-4A82-847B-7419CB03519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7335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86" name="Рисунок 185">
                <a:extLst>
                  <a:ext uri="{FF2B5EF4-FFF2-40B4-BE49-F238E27FC236}">
                    <a16:creationId xmlns:a16="http://schemas.microsoft.com/office/drawing/2014/main" id="{34260471-1ACA-4334-A78A-C3EB2A24A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152650" y="1562100"/>
                <a:ext cx="381000" cy="381000"/>
              </a:xfrm>
              <a:prstGeom prst="rect">
                <a:avLst/>
              </a:prstGeom>
            </p:spPr>
          </p:pic>
          <p:pic>
            <p:nvPicPr>
              <p:cNvPr id="187" name="Рисунок 186">
                <a:extLst>
                  <a:ext uri="{FF2B5EF4-FFF2-40B4-BE49-F238E27FC236}">
                    <a16:creationId xmlns:a16="http://schemas.microsoft.com/office/drawing/2014/main" id="{F93F9DE8-B3C8-4964-AAD6-E5718355012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2571750" y="1562100"/>
                <a:ext cx="381000" cy="381000"/>
              </a:xfrm>
              <a:prstGeom prst="rect">
                <a:avLst/>
              </a:prstGeom>
            </p:spPr>
          </p:pic>
        </p:grpSp>
      </p:grpSp>
      <p:cxnSp>
        <p:nvCxnSpPr>
          <p:cNvPr id="199" name="Прямая соединительная линия 198">
            <a:extLst>
              <a:ext uri="{FF2B5EF4-FFF2-40B4-BE49-F238E27FC236}">
                <a16:creationId xmlns:a16="http://schemas.microsoft.com/office/drawing/2014/main" id="{022E3D60-99B4-40E9-80E1-D20DE8BD2453}"/>
              </a:ext>
            </a:extLst>
          </p:cNvPr>
          <p:cNvCxnSpPr>
            <a:cxnSpLocks/>
          </p:cNvCxnSpPr>
          <p:nvPr/>
        </p:nvCxnSpPr>
        <p:spPr>
          <a:xfrm>
            <a:off x="7962900" y="1219200"/>
            <a:ext cx="0" cy="516890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3D75C22C-7BCC-4D69-A63F-F7E7D3646EED}"/>
              </a:ext>
            </a:extLst>
          </p:cNvPr>
          <p:cNvSpPr txBox="1"/>
          <p:nvPr/>
        </p:nvSpPr>
        <p:spPr>
          <a:xfrm>
            <a:off x="8420099" y="2818765"/>
            <a:ext cx="3221038" cy="196977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sz="8000" dirty="0">
                <a:solidFill>
                  <a:schemeClr val="accent1"/>
                </a:solidFill>
              </a:rPr>
              <a:t>45</a:t>
            </a:r>
            <a:r>
              <a:rPr lang="ru-RU" sz="4800" dirty="0">
                <a:solidFill>
                  <a:schemeClr val="accent1"/>
                </a:solidFill>
              </a:rPr>
              <a:t>%</a:t>
            </a:r>
          </a:p>
          <a:p>
            <a:pPr>
              <a:spcAft>
                <a:spcPts val="600"/>
              </a:spcAft>
            </a:pPr>
            <a:r>
              <a:rPr lang="ru-RU" sz="1400" dirty="0">
                <a:solidFill>
                  <a:schemeClr val="bg2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</p:spTree>
    <p:extLst>
      <p:ext uri="{BB962C8B-B14F-4D97-AF65-F5344CB8AC3E}">
        <p14:creationId xmlns:p14="http://schemas.microsoft.com/office/powerpoint/2010/main" val="178792966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Заголовок 16">
            <a:extLst>
              <a:ext uri="{FF2B5EF4-FFF2-40B4-BE49-F238E27FC236}">
                <a16:creationId xmlns:a16="http://schemas.microsoft.com/office/drawing/2014/main" id="{8C5319CE-8692-4763-8B1E-5740E0F86F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Инфографика</a:t>
            </a:r>
            <a:r>
              <a:rPr lang="ru-RU" dirty="0"/>
              <a:t> 3</a:t>
            </a:r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3F80A313-F670-413D-8473-17BC9CDDD79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57</a:t>
            </a:fld>
            <a:endParaRPr lang="ru-RU" dirty="0"/>
          </a:p>
        </p:txBody>
      </p: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3CE37A6D-E055-47A1-8B00-485DC201C31E}"/>
              </a:ext>
            </a:extLst>
          </p:cNvPr>
          <p:cNvGrpSpPr/>
          <p:nvPr/>
        </p:nvGrpSpPr>
        <p:grpSpPr>
          <a:xfrm>
            <a:off x="3441700" y="1187059"/>
            <a:ext cx="5308600" cy="5308600"/>
            <a:chOff x="4714875" y="2133600"/>
            <a:chExt cx="2762250" cy="2762250"/>
          </a:xfrm>
        </p:grpSpPr>
        <p:sp>
          <p:nvSpPr>
            <p:cNvPr id="5" name="Часть круга 4">
              <a:extLst>
                <a:ext uri="{FF2B5EF4-FFF2-40B4-BE49-F238E27FC236}">
                  <a16:creationId xmlns:a16="http://schemas.microsoft.com/office/drawing/2014/main" id="{EAF1D463-A4CD-4973-A4B1-0FA363F39F08}"/>
                </a:ext>
              </a:extLst>
            </p:cNvPr>
            <p:cNvSpPr/>
            <p:nvPr/>
          </p:nvSpPr>
          <p:spPr>
            <a:xfrm>
              <a:off x="4785511" y="2204236"/>
              <a:ext cx="2620978" cy="2620978"/>
            </a:xfrm>
            <a:prstGeom prst="pie">
              <a:avLst>
                <a:gd name="adj1" fmla="val 10797376"/>
                <a:gd name="adj2" fmla="val 16200000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6" name="Часть круга 5">
              <a:extLst>
                <a:ext uri="{FF2B5EF4-FFF2-40B4-BE49-F238E27FC236}">
                  <a16:creationId xmlns:a16="http://schemas.microsoft.com/office/drawing/2014/main" id="{912B4EFB-3E1A-4150-9A24-7D8C95CFD9D4}"/>
                </a:ext>
              </a:extLst>
            </p:cNvPr>
            <p:cNvSpPr/>
            <p:nvPr/>
          </p:nvSpPr>
          <p:spPr>
            <a:xfrm rot="5400000">
              <a:off x="4714875" y="2133600"/>
              <a:ext cx="2762250" cy="2762250"/>
            </a:xfrm>
            <a:prstGeom prst="pie">
              <a:avLst>
                <a:gd name="adj1" fmla="val 10797376"/>
                <a:gd name="adj2" fmla="val 16200000"/>
              </a:avLst>
            </a:prstGeom>
            <a:ln w="12700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7" name="Часть круга 6">
              <a:extLst>
                <a:ext uri="{FF2B5EF4-FFF2-40B4-BE49-F238E27FC236}">
                  <a16:creationId xmlns:a16="http://schemas.microsoft.com/office/drawing/2014/main" id="{5C48B5A6-25E3-4E18-9933-29A316248850}"/>
                </a:ext>
              </a:extLst>
            </p:cNvPr>
            <p:cNvSpPr/>
            <p:nvPr/>
          </p:nvSpPr>
          <p:spPr>
            <a:xfrm rot="10800000">
              <a:off x="4785511" y="2204236"/>
              <a:ext cx="2620978" cy="2620978"/>
            </a:xfrm>
            <a:prstGeom prst="pie">
              <a:avLst>
                <a:gd name="adj1" fmla="val 10797376"/>
                <a:gd name="adj2" fmla="val 16200000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8" name="Часть круга 7">
              <a:extLst>
                <a:ext uri="{FF2B5EF4-FFF2-40B4-BE49-F238E27FC236}">
                  <a16:creationId xmlns:a16="http://schemas.microsoft.com/office/drawing/2014/main" id="{A8900A61-4D20-41FC-B8A5-F455FE8D0607}"/>
                </a:ext>
              </a:extLst>
            </p:cNvPr>
            <p:cNvSpPr/>
            <p:nvPr/>
          </p:nvSpPr>
          <p:spPr>
            <a:xfrm rot="16200000">
              <a:off x="4785512" y="2204236"/>
              <a:ext cx="2620978" cy="2620978"/>
            </a:xfrm>
            <a:prstGeom prst="pie">
              <a:avLst>
                <a:gd name="adj1" fmla="val 10797376"/>
                <a:gd name="adj2" fmla="val 16200000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9" name="Shape 3599">
              <a:extLst>
                <a:ext uri="{FF2B5EF4-FFF2-40B4-BE49-F238E27FC236}">
                  <a16:creationId xmlns:a16="http://schemas.microsoft.com/office/drawing/2014/main" id="{0547EA14-CA93-401B-AA9D-5A49BE9B1CB6}"/>
                </a:ext>
              </a:extLst>
            </p:cNvPr>
            <p:cNvSpPr/>
            <p:nvPr/>
          </p:nvSpPr>
          <p:spPr>
            <a:xfrm>
              <a:off x="5376903" y="2756498"/>
              <a:ext cx="342642" cy="342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 w="12700">
              <a:miter lim="400000"/>
            </a:ln>
          </p:spPr>
          <p:txBody>
            <a:bodyPr lIns="30956" tIns="30956" rIns="30956" bIns="30956" anchor="ctr"/>
            <a:lstStyle/>
            <a:p>
              <a:pPr defTabSz="742950"/>
              <a:endParaRPr sz="1463">
                <a:solidFill>
                  <a:prstClr val="black"/>
                </a:solidFill>
                <a:latin typeface="Montserrat Light"/>
              </a:endParaRPr>
            </a:p>
          </p:txBody>
        </p:sp>
        <p:sp>
          <p:nvSpPr>
            <p:cNvPr id="10" name="Shape 3619">
              <a:extLst>
                <a:ext uri="{FF2B5EF4-FFF2-40B4-BE49-F238E27FC236}">
                  <a16:creationId xmlns:a16="http://schemas.microsoft.com/office/drawing/2014/main" id="{6D647E13-B801-4B15-8BD1-6FB9CB9EEA86}"/>
                </a:ext>
              </a:extLst>
            </p:cNvPr>
            <p:cNvSpPr/>
            <p:nvPr/>
          </p:nvSpPr>
          <p:spPr>
            <a:xfrm>
              <a:off x="6456766" y="3946428"/>
              <a:ext cx="342642" cy="280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18655" y="20400"/>
                  </a:lnTo>
                  <a:lnTo>
                    <a:pt x="18655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1109" y="0"/>
                  </a:moveTo>
                  <a:lnTo>
                    <a:pt x="18164" y="0"/>
                  </a:lnTo>
                  <a:cubicBezTo>
                    <a:pt x="17893" y="0"/>
                    <a:pt x="17673" y="269"/>
                    <a:pt x="17673" y="600"/>
                  </a:cubicBezTo>
                  <a:lnTo>
                    <a:pt x="17673" y="21000"/>
                  </a:lnTo>
                  <a:cubicBezTo>
                    <a:pt x="17673" y="21332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  <a:moveTo>
                    <a:pt x="8836" y="20400"/>
                  </a:moveTo>
                  <a:lnTo>
                    <a:pt x="6873" y="20400"/>
                  </a:lnTo>
                  <a:lnTo>
                    <a:pt x="6873" y="3600"/>
                  </a:lnTo>
                  <a:lnTo>
                    <a:pt x="8836" y="3600"/>
                  </a:lnTo>
                  <a:cubicBezTo>
                    <a:pt x="8836" y="3600"/>
                    <a:pt x="8836" y="20400"/>
                    <a:pt x="8836" y="20400"/>
                  </a:cubicBezTo>
                  <a:close/>
                  <a:moveTo>
                    <a:pt x="9327" y="2400"/>
                  </a:moveTo>
                  <a:lnTo>
                    <a:pt x="6382" y="2400"/>
                  </a:lnTo>
                  <a:cubicBezTo>
                    <a:pt x="6111" y="2400"/>
                    <a:pt x="5891" y="2669"/>
                    <a:pt x="5891" y="3000"/>
                  </a:cubicBezTo>
                  <a:lnTo>
                    <a:pt x="5891" y="21000"/>
                  </a:lnTo>
                  <a:cubicBezTo>
                    <a:pt x="5891" y="21332"/>
                    <a:pt x="6111" y="21600"/>
                    <a:pt x="6382" y="21600"/>
                  </a:cubicBezTo>
                  <a:lnTo>
                    <a:pt x="9327" y="21600"/>
                  </a:lnTo>
                  <a:cubicBezTo>
                    <a:pt x="9598" y="21600"/>
                    <a:pt x="9818" y="21332"/>
                    <a:pt x="9818" y="21000"/>
                  </a:cubicBezTo>
                  <a:lnTo>
                    <a:pt x="9818" y="3000"/>
                  </a:lnTo>
                  <a:cubicBezTo>
                    <a:pt x="9818" y="2669"/>
                    <a:pt x="9598" y="2400"/>
                    <a:pt x="9327" y="2400"/>
                  </a:cubicBezTo>
                  <a:moveTo>
                    <a:pt x="14727" y="20400"/>
                  </a:moveTo>
                  <a:lnTo>
                    <a:pt x="12764" y="20400"/>
                  </a:lnTo>
                  <a:lnTo>
                    <a:pt x="12764" y="10800"/>
                  </a:lnTo>
                  <a:lnTo>
                    <a:pt x="14727" y="10800"/>
                  </a:lnTo>
                  <a:cubicBezTo>
                    <a:pt x="14727" y="10800"/>
                    <a:pt x="14727" y="20400"/>
                    <a:pt x="14727" y="20400"/>
                  </a:cubicBezTo>
                  <a:close/>
                  <a:moveTo>
                    <a:pt x="15218" y="9600"/>
                  </a:moveTo>
                  <a:lnTo>
                    <a:pt x="12273" y="9600"/>
                  </a:lnTo>
                  <a:cubicBezTo>
                    <a:pt x="12002" y="9600"/>
                    <a:pt x="11782" y="9869"/>
                    <a:pt x="11782" y="10200"/>
                  </a:cubicBezTo>
                  <a:lnTo>
                    <a:pt x="11782" y="21000"/>
                  </a:lnTo>
                  <a:cubicBezTo>
                    <a:pt x="11782" y="21332"/>
                    <a:pt x="12002" y="21600"/>
                    <a:pt x="12273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0200"/>
                  </a:lnTo>
                  <a:cubicBezTo>
                    <a:pt x="15709" y="9869"/>
                    <a:pt x="15489" y="9600"/>
                    <a:pt x="15218" y="9600"/>
                  </a:cubicBezTo>
                  <a:moveTo>
                    <a:pt x="2945" y="20400"/>
                  </a:moveTo>
                  <a:lnTo>
                    <a:pt x="982" y="20400"/>
                  </a:lnTo>
                  <a:lnTo>
                    <a:pt x="982" y="14400"/>
                  </a:lnTo>
                  <a:lnTo>
                    <a:pt x="2945" y="14400"/>
                  </a:lnTo>
                  <a:cubicBezTo>
                    <a:pt x="2945" y="14400"/>
                    <a:pt x="2945" y="20400"/>
                    <a:pt x="2945" y="20400"/>
                  </a:cubicBezTo>
                  <a:close/>
                  <a:moveTo>
                    <a:pt x="3436" y="13200"/>
                  </a:moveTo>
                  <a:lnTo>
                    <a:pt x="491" y="13200"/>
                  </a:lnTo>
                  <a:cubicBezTo>
                    <a:pt x="220" y="13200"/>
                    <a:pt x="0" y="13469"/>
                    <a:pt x="0" y="138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3436" y="21600"/>
                  </a:lnTo>
                  <a:cubicBezTo>
                    <a:pt x="3707" y="21600"/>
                    <a:pt x="3927" y="21332"/>
                    <a:pt x="3927" y="21000"/>
                  </a:cubicBezTo>
                  <a:lnTo>
                    <a:pt x="3927" y="13800"/>
                  </a:lnTo>
                  <a:cubicBezTo>
                    <a:pt x="3927" y="13469"/>
                    <a:pt x="3707" y="13200"/>
                    <a:pt x="3436" y="1320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 w="12700">
              <a:miter lim="400000"/>
            </a:ln>
          </p:spPr>
          <p:txBody>
            <a:bodyPr lIns="30956" tIns="30956" rIns="30956" bIns="30956" anchor="ctr"/>
            <a:lstStyle/>
            <a:p>
              <a:pPr defTabSz="742950"/>
              <a:endParaRPr sz="1463">
                <a:solidFill>
                  <a:prstClr val="black"/>
                </a:solidFill>
                <a:latin typeface="Montserrat Light"/>
              </a:endParaRPr>
            </a:p>
          </p:txBody>
        </p:sp>
        <p:sp>
          <p:nvSpPr>
            <p:cNvPr id="11" name="Shape 3624">
              <a:extLst>
                <a:ext uri="{FF2B5EF4-FFF2-40B4-BE49-F238E27FC236}">
                  <a16:creationId xmlns:a16="http://schemas.microsoft.com/office/drawing/2014/main" id="{76AB917C-9697-4BC6-A38A-0A962CC162A1}"/>
                </a:ext>
              </a:extLst>
            </p:cNvPr>
            <p:cNvSpPr/>
            <p:nvPr/>
          </p:nvSpPr>
          <p:spPr>
            <a:xfrm>
              <a:off x="5376903" y="3915279"/>
              <a:ext cx="342642" cy="342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755" y="6010"/>
                  </a:moveTo>
                  <a:lnTo>
                    <a:pt x="18630" y="7136"/>
                  </a:lnTo>
                  <a:lnTo>
                    <a:pt x="14465" y="2970"/>
                  </a:lnTo>
                  <a:lnTo>
                    <a:pt x="15590" y="1845"/>
                  </a:lnTo>
                  <a:cubicBezTo>
                    <a:pt x="15590" y="1845"/>
                    <a:pt x="16391" y="982"/>
                    <a:pt x="17673" y="982"/>
                  </a:cubicBezTo>
                  <a:cubicBezTo>
                    <a:pt x="19300" y="982"/>
                    <a:pt x="20618" y="2300"/>
                    <a:pt x="20618" y="3927"/>
                  </a:cubicBezTo>
                  <a:cubicBezTo>
                    <a:pt x="20618" y="4741"/>
                    <a:pt x="20288" y="5477"/>
                    <a:pt x="19755" y="6010"/>
                  </a:cubicBezTo>
                  <a:moveTo>
                    <a:pt x="7364" y="18402"/>
                  </a:moveTo>
                  <a:lnTo>
                    <a:pt x="7364" y="14727"/>
                  </a:lnTo>
                  <a:cubicBezTo>
                    <a:pt x="7364" y="14456"/>
                    <a:pt x="7144" y="14236"/>
                    <a:pt x="6873" y="14236"/>
                  </a:cubicBezTo>
                  <a:lnTo>
                    <a:pt x="3198" y="14236"/>
                  </a:lnTo>
                  <a:lnTo>
                    <a:pt x="13770" y="3665"/>
                  </a:lnTo>
                  <a:lnTo>
                    <a:pt x="17935" y="7830"/>
                  </a:lnTo>
                  <a:cubicBezTo>
                    <a:pt x="17935" y="7830"/>
                    <a:pt x="7364" y="18402"/>
                    <a:pt x="7364" y="18402"/>
                  </a:cubicBezTo>
                  <a:close/>
                  <a:moveTo>
                    <a:pt x="6382" y="19042"/>
                  </a:moveTo>
                  <a:lnTo>
                    <a:pt x="2945" y="19845"/>
                  </a:lnTo>
                  <a:lnTo>
                    <a:pt x="2945" y="18655"/>
                  </a:lnTo>
                  <a:lnTo>
                    <a:pt x="1755" y="18655"/>
                  </a:lnTo>
                  <a:lnTo>
                    <a:pt x="2558" y="15218"/>
                  </a:lnTo>
                  <a:lnTo>
                    <a:pt x="6382" y="15218"/>
                  </a:lnTo>
                  <a:cubicBezTo>
                    <a:pt x="6382" y="15218"/>
                    <a:pt x="6382" y="19042"/>
                    <a:pt x="6382" y="19042"/>
                  </a:cubicBezTo>
                  <a:close/>
                  <a:moveTo>
                    <a:pt x="17673" y="0"/>
                  </a:moveTo>
                  <a:cubicBezTo>
                    <a:pt x="16588" y="0"/>
                    <a:pt x="15606" y="439"/>
                    <a:pt x="14896" y="1151"/>
                  </a:cubicBezTo>
                  <a:lnTo>
                    <a:pt x="1641" y="14405"/>
                  </a:lnTo>
                  <a:lnTo>
                    <a:pt x="0" y="21600"/>
                  </a:lnTo>
                  <a:lnTo>
                    <a:pt x="7195" y="19959"/>
                  </a:lnTo>
                  <a:lnTo>
                    <a:pt x="20449" y="6704"/>
                  </a:lnTo>
                  <a:cubicBezTo>
                    <a:pt x="21160" y="5994"/>
                    <a:pt x="21600" y="5012"/>
                    <a:pt x="21600" y="3927"/>
                  </a:cubicBezTo>
                  <a:cubicBezTo>
                    <a:pt x="21600" y="1758"/>
                    <a:pt x="19842" y="0"/>
                    <a:pt x="17673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 w="12700">
              <a:miter lim="400000"/>
            </a:ln>
          </p:spPr>
          <p:txBody>
            <a:bodyPr lIns="30956" tIns="30956" rIns="30956" bIns="30956" anchor="ctr"/>
            <a:lstStyle/>
            <a:p>
              <a:pPr defTabSz="742950"/>
              <a:endParaRPr sz="1463">
                <a:solidFill>
                  <a:prstClr val="black"/>
                </a:solidFill>
                <a:latin typeface="Montserrat Light"/>
              </a:endParaRPr>
            </a:p>
          </p:txBody>
        </p:sp>
        <p:sp>
          <p:nvSpPr>
            <p:cNvPr id="12" name="Shape 3660">
              <a:extLst>
                <a:ext uri="{FF2B5EF4-FFF2-40B4-BE49-F238E27FC236}">
                  <a16:creationId xmlns:a16="http://schemas.microsoft.com/office/drawing/2014/main" id="{487E84E0-D1FA-4B05-B4C1-4F94228B7F3D}"/>
                </a:ext>
              </a:extLst>
            </p:cNvPr>
            <p:cNvSpPr/>
            <p:nvPr/>
          </p:nvSpPr>
          <p:spPr>
            <a:xfrm>
              <a:off x="6376793" y="2676525"/>
              <a:ext cx="502588" cy="502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1"/>
                  </a:lnTo>
                  <a:cubicBezTo>
                    <a:pt x="19655" y="2641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1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6"/>
                    <a:pt x="299" y="8876"/>
                    <a:pt x="297" y="8877"/>
                  </a:cubicBezTo>
                  <a:lnTo>
                    <a:pt x="280" y="8884"/>
                  </a:lnTo>
                  <a:lnTo>
                    <a:pt x="281" y="8887"/>
                  </a:lnTo>
                  <a:cubicBezTo>
                    <a:pt x="116" y="8967"/>
                    <a:pt x="0" y="9133"/>
                    <a:pt x="0" y="9327"/>
                  </a:cubicBezTo>
                  <a:cubicBezTo>
                    <a:pt x="0" y="9551"/>
                    <a:pt x="151" y="9732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700"/>
                  </a:lnTo>
                  <a:cubicBezTo>
                    <a:pt x="21578" y="637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6"/>
                    <a:pt x="7507" y="16344"/>
                  </a:cubicBezTo>
                  <a:lnTo>
                    <a:pt x="6035" y="17817"/>
                  </a:lnTo>
                  <a:cubicBezTo>
                    <a:pt x="5946" y="17906"/>
                    <a:pt x="5891" y="18028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1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0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3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2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8"/>
                    <a:pt x="3927" y="14101"/>
                    <a:pt x="3927" y="14237"/>
                  </a:cubicBezTo>
                  <a:cubicBezTo>
                    <a:pt x="3927" y="14508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30956" tIns="30956" rIns="30956" bIns="30956" anchor="ctr"/>
            <a:lstStyle/>
            <a:p>
              <a:pPr defTabSz="742950"/>
              <a:endParaRPr sz="1463">
                <a:solidFill>
                  <a:prstClr val="black"/>
                </a:solidFill>
                <a:latin typeface="Montserrat Light"/>
              </a:endParaRPr>
            </a:p>
          </p:txBody>
        </p:sp>
      </p:grp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5795DF32-FDDE-4F7B-80F0-24C1DA807EFA}"/>
              </a:ext>
            </a:extLst>
          </p:cNvPr>
          <p:cNvSpPr/>
          <p:nvPr/>
        </p:nvSpPr>
        <p:spPr>
          <a:xfrm>
            <a:off x="8732250" y="1734208"/>
            <a:ext cx="2908888" cy="1069524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000" b="1" dirty="0">
                <a:solidFill>
                  <a:schemeClr val="accent1"/>
                </a:solidFill>
              </a:rPr>
              <a:t>Название</a:t>
            </a:r>
            <a:endParaRPr lang="ru-RU" sz="1200" b="1" dirty="0">
              <a:solidFill>
                <a:schemeClr val="accent1"/>
              </a:solidFill>
            </a:endParaRPr>
          </a:p>
          <a:p>
            <a:pPr>
              <a:spcAft>
                <a:spcPts val="600"/>
              </a:spcAft>
            </a:pPr>
            <a:r>
              <a:rPr lang="ru-RU" sz="1200" dirty="0">
                <a:solidFill>
                  <a:schemeClr val="bg2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97D15D3-3A2B-4F9F-B31E-C11AA8B1847A}"/>
              </a:ext>
            </a:extLst>
          </p:cNvPr>
          <p:cNvSpPr/>
          <p:nvPr/>
        </p:nvSpPr>
        <p:spPr>
          <a:xfrm>
            <a:off x="8732250" y="4204542"/>
            <a:ext cx="2908888" cy="1069524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000" b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Название</a:t>
            </a:r>
            <a:endParaRPr lang="ru-RU" sz="1200" b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ru-RU" sz="1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423F8580-2198-4AE9-A0B3-F3FA50CC8D36}"/>
              </a:ext>
            </a:extLst>
          </p:cNvPr>
          <p:cNvSpPr/>
          <p:nvPr/>
        </p:nvSpPr>
        <p:spPr>
          <a:xfrm>
            <a:off x="550863" y="4204542"/>
            <a:ext cx="2908888" cy="1069524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>
              <a:spcAft>
                <a:spcPts val="600"/>
              </a:spcAft>
            </a:pPr>
            <a:r>
              <a:rPr lang="ru-RU" sz="2000" b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Название</a:t>
            </a:r>
            <a:endParaRPr lang="ru-RU" sz="1200" b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  <a:p>
            <a:pPr algn="r">
              <a:spcAft>
                <a:spcPts val="600"/>
              </a:spcAft>
            </a:pPr>
            <a:r>
              <a:rPr lang="ru-RU" sz="1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B68C6D72-F3DB-48E5-AE7F-EC8883164473}"/>
              </a:ext>
            </a:extLst>
          </p:cNvPr>
          <p:cNvSpPr/>
          <p:nvPr/>
        </p:nvSpPr>
        <p:spPr>
          <a:xfrm>
            <a:off x="550863" y="1734208"/>
            <a:ext cx="2908888" cy="1069524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>
              <a:spcAft>
                <a:spcPts val="600"/>
              </a:spcAft>
            </a:pPr>
            <a:r>
              <a:rPr lang="ru-RU" sz="2000" b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Название</a:t>
            </a:r>
            <a:endParaRPr lang="ru-RU" sz="1200" b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  <a:p>
            <a:pPr algn="r">
              <a:spcAft>
                <a:spcPts val="600"/>
              </a:spcAft>
            </a:pPr>
            <a:r>
              <a:rPr lang="ru-RU" sz="1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</p:spTree>
    <p:extLst>
      <p:ext uri="{BB962C8B-B14F-4D97-AF65-F5344CB8AC3E}">
        <p14:creationId xmlns:p14="http://schemas.microsoft.com/office/powerpoint/2010/main" val="242504629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Инфографика</a:t>
            </a:r>
            <a:r>
              <a:rPr lang="ru-RU" dirty="0"/>
              <a:t> 4</a:t>
            </a: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2FB54F1-1365-47A2-A464-82F28E23B1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58</a:t>
            </a:fld>
            <a:endParaRPr lang="ru-RU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FEF596C-3812-4731-832C-04CCFE5A32FD}"/>
              </a:ext>
            </a:extLst>
          </p:cNvPr>
          <p:cNvSpPr txBox="1"/>
          <p:nvPr/>
        </p:nvSpPr>
        <p:spPr>
          <a:xfrm>
            <a:off x="7966075" y="1278167"/>
            <a:ext cx="2991594" cy="240065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sz="8000" dirty="0">
                <a:solidFill>
                  <a:schemeClr val="accent1"/>
                </a:solidFill>
              </a:rPr>
              <a:t>23</a:t>
            </a:r>
            <a:endParaRPr lang="ru-RU" sz="4800" dirty="0">
              <a:solidFill>
                <a:schemeClr val="accent1"/>
              </a:solidFill>
            </a:endParaRPr>
          </a:p>
          <a:p>
            <a:pPr lvl="0"/>
            <a:r>
              <a:rPr lang="ru-RU" sz="1400" dirty="0" err="1">
                <a:solidFill>
                  <a:schemeClr val="bg2"/>
                </a:solidFill>
              </a:rPr>
              <a:t>Lorem</a:t>
            </a:r>
            <a:r>
              <a:rPr lang="ru-RU" sz="1400" dirty="0">
                <a:solidFill>
                  <a:schemeClr val="bg2"/>
                </a:solidFill>
              </a:rPr>
              <a:t> </a:t>
            </a:r>
            <a:r>
              <a:rPr lang="ru-RU" sz="1400" dirty="0" err="1">
                <a:solidFill>
                  <a:schemeClr val="bg2"/>
                </a:solidFill>
              </a:rPr>
              <a:t>Ipsum</a:t>
            </a:r>
            <a:r>
              <a:rPr lang="ru-RU" sz="1400" dirty="0">
                <a:solidFill>
                  <a:schemeClr val="bg2"/>
                </a:solidFill>
              </a:rPr>
              <a:t> используют потому, что тот обеспечивает более или менее стандартное заполнение шаблона, а также реальное распределение букв</a:t>
            </a:r>
          </a:p>
        </p:txBody>
      </p:sp>
      <p:cxnSp>
        <p:nvCxnSpPr>
          <p:cNvPr id="11" name="Elbow Connector 96">
            <a:extLst>
              <a:ext uri="{FF2B5EF4-FFF2-40B4-BE49-F238E27FC236}">
                <a16:creationId xmlns:a16="http://schemas.microsoft.com/office/drawing/2014/main" id="{26C5AD6E-B93C-4224-A66F-DF3D6C778249}"/>
              </a:ext>
            </a:extLst>
          </p:cNvPr>
          <p:cNvCxnSpPr>
            <a:cxnSpLocks/>
          </p:cNvCxnSpPr>
          <p:nvPr/>
        </p:nvCxnSpPr>
        <p:spPr>
          <a:xfrm>
            <a:off x="4497446" y="1915094"/>
            <a:ext cx="3224154" cy="0"/>
          </a:xfrm>
          <a:prstGeom prst="straightConnector1">
            <a:avLst/>
          </a:prstGeom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 6"/>
          <p:cNvSpPr/>
          <p:nvPr/>
        </p:nvSpPr>
        <p:spPr>
          <a:xfrm>
            <a:off x="1234739" y="5180544"/>
            <a:ext cx="6321413" cy="1178981"/>
          </a:xfrm>
          <a:custGeom>
            <a:avLst/>
            <a:gdLst>
              <a:gd name="connsiteX0" fmla="*/ 477300 w 4139421"/>
              <a:gd name="connsiteY0" fmla="*/ 0 h 700030"/>
              <a:gd name="connsiteX1" fmla="*/ 3668437 w 4139421"/>
              <a:gd name="connsiteY1" fmla="*/ 0 h 700030"/>
              <a:gd name="connsiteX2" fmla="*/ 4139421 w 4139421"/>
              <a:gd name="connsiteY2" fmla="*/ 700030 h 700030"/>
              <a:gd name="connsiteX3" fmla="*/ 0 w 4139421"/>
              <a:gd name="connsiteY3" fmla="*/ 700030 h 70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9421" h="700030">
                <a:moveTo>
                  <a:pt x="477300" y="0"/>
                </a:moveTo>
                <a:lnTo>
                  <a:pt x="3668437" y="0"/>
                </a:lnTo>
                <a:lnTo>
                  <a:pt x="4139421" y="700030"/>
                </a:lnTo>
                <a:lnTo>
                  <a:pt x="0" y="70003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0" rIns="360000" bIns="0" rtlCol="0" anchor="ctr"/>
          <a:lstStyle/>
          <a:p>
            <a:pPr lvl="0" algn="ctr">
              <a:lnSpc>
                <a:spcPct val="90000"/>
              </a:lnSpc>
            </a:pPr>
            <a:r>
              <a:rPr lang="ru-RU" b="1" dirty="0">
                <a:solidFill>
                  <a:srgbClr val="FFFFFF"/>
                </a:solidFill>
              </a:rPr>
              <a:t>Название</a:t>
            </a:r>
            <a:endParaRPr lang="en-US" b="1" dirty="0">
              <a:solidFill>
                <a:srgbClr val="FFFFFF"/>
              </a:solidFill>
            </a:endParaRPr>
          </a:p>
          <a:p>
            <a:pPr lvl="0" algn="ctr">
              <a:lnSpc>
                <a:spcPct val="90000"/>
              </a:lnSpc>
            </a:pPr>
            <a:r>
              <a:rPr lang="ru-RU" sz="1200" dirty="0" err="1">
                <a:solidFill>
                  <a:srgbClr val="FFFFFF"/>
                </a:solidFill>
              </a:rPr>
              <a:t>Lorem</a:t>
            </a:r>
            <a:r>
              <a:rPr lang="ru-RU" sz="1200" dirty="0">
                <a:solidFill>
                  <a:srgbClr val="FFFFFF"/>
                </a:solidFill>
              </a:rPr>
              <a:t> </a:t>
            </a:r>
            <a:r>
              <a:rPr lang="ru-RU" sz="1200" dirty="0" err="1">
                <a:solidFill>
                  <a:srgbClr val="FFFFFF"/>
                </a:solidFill>
              </a:rPr>
              <a:t>Ipsum</a:t>
            </a:r>
            <a:r>
              <a:rPr lang="ru-RU" sz="1200" dirty="0">
                <a:solidFill>
                  <a:srgbClr val="FFFFFF"/>
                </a:solidFill>
              </a:rPr>
              <a:t> используют потому, что тот обеспечивает</a:t>
            </a:r>
          </a:p>
        </p:txBody>
      </p:sp>
      <p:sp>
        <p:nvSpPr>
          <p:cNvPr id="8" name="Freeform 7"/>
          <p:cNvSpPr/>
          <p:nvPr/>
        </p:nvSpPr>
        <p:spPr>
          <a:xfrm>
            <a:off x="2035810" y="3879451"/>
            <a:ext cx="4729875" cy="1178981"/>
          </a:xfrm>
          <a:custGeom>
            <a:avLst/>
            <a:gdLst>
              <a:gd name="connsiteX0" fmla="*/ 477299 w 3097241"/>
              <a:gd name="connsiteY0" fmla="*/ 0 h 700030"/>
              <a:gd name="connsiteX1" fmla="*/ 2626257 w 3097241"/>
              <a:gd name="connsiteY1" fmla="*/ 0 h 700030"/>
              <a:gd name="connsiteX2" fmla="*/ 3097241 w 3097241"/>
              <a:gd name="connsiteY2" fmla="*/ 700030 h 700030"/>
              <a:gd name="connsiteX3" fmla="*/ 0 w 3097241"/>
              <a:gd name="connsiteY3" fmla="*/ 700030 h 70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7241" h="700030">
                <a:moveTo>
                  <a:pt x="477299" y="0"/>
                </a:moveTo>
                <a:lnTo>
                  <a:pt x="2626257" y="0"/>
                </a:lnTo>
                <a:lnTo>
                  <a:pt x="3097241" y="700030"/>
                </a:lnTo>
                <a:lnTo>
                  <a:pt x="0" y="70003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0" rIns="360000" bIns="0" rtlCol="0" anchor="ctr"/>
          <a:lstStyle/>
          <a:p>
            <a:pPr lvl="0" algn="ctr">
              <a:lnSpc>
                <a:spcPct val="90000"/>
              </a:lnSpc>
            </a:pPr>
            <a:r>
              <a:rPr lang="ru-RU" b="1" dirty="0">
                <a:solidFill>
                  <a:srgbClr val="FFFFFF"/>
                </a:solidFill>
              </a:rPr>
              <a:t>Название</a:t>
            </a:r>
            <a:endParaRPr lang="en-US" b="1" dirty="0">
              <a:solidFill>
                <a:srgbClr val="FFFFFF"/>
              </a:solidFill>
            </a:endParaRPr>
          </a:p>
          <a:p>
            <a:pPr lvl="0" algn="ctr">
              <a:lnSpc>
                <a:spcPct val="90000"/>
              </a:lnSpc>
            </a:pPr>
            <a:r>
              <a:rPr lang="ru-RU" sz="1200" dirty="0" err="1">
                <a:solidFill>
                  <a:srgbClr val="FFFFFF"/>
                </a:solidFill>
              </a:rPr>
              <a:t>Lorem</a:t>
            </a:r>
            <a:r>
              <a:rPr lang="ru-RU" sz="1200" dirty="0">
                <a:solidFill>
                  <a:srgbClr val="FFFFFF"/>
                </a:solidFill>
              </a:rPr>
              <a:t> </a:t>
            </a:r>
            <a:r>
              <a:rPr lang="ru-RU" sz="1200" dirty="0" err="1">
                <a:solidFill>
                  <a:srgbClr val="FFFFFF"/>
                </a:solidFill>
              </a:rPr>
              <a:t>Ipsum</a:t>
            </a:r>
            <a:r>
              <a:rPr lang="ru-RU" sz="1200" dirty="0">
                <a:solidFill>
                  <a:srgbClr val="FFFFFF"/>
                </a:solidFill>
              </a:rPr>
              <a:t> используют потому, </a:t>
            </a:r>
            <a:br>
              <a:rPr lang="ru-RU" sz="1200" dirty="0">
                <a:solidFill>
                  <a:srgbClr val="FFFFFF"/>
                </a:solidFill>
              </a:rPr>
            </a:br>
            <a:r>
              <a:rPr lang="ru-RU" sz="1200" dirty="0">
                <a:solidFill>
                  <a:srgbClr val="FFFFFF"/>
                </a:solidFill>
              </a:rPr>
              <a:t>что тот обеспечивает</a:t>
            </a:r>
          </a:p>
        </p:txBody>
      </p:sp>
      <p:sp>
        <p:nvSpPr>
          <p:cNvPr id="9" name="Freeform 8"/>
          <p:cNvSpPr/>
          <p:nvPr/>
        </p:nvSpPr>
        <p:spPr>
          <a:xfrm>
            <a:off x="2836877" y="2583729"/>
            <a:ext cx="3138336" cy="1178981"/>
          </a:xfrm>
          <a:custGeom>
            <a:avLst/>
            <a:gdLst>
              <a:gd name="connsiteX0" fmla="*/ 477299 w 2055062"/>
              <a:gd name="connsiteY0" fmla="*/ 0 h 700030"/>
              <a:gd name="connsiteX1" fmla="*/ 1584078 w 2055062"/>
              <a:gd name="connsiteY1" fmla="*/ 0 h 700030"/>
              <a:gd name="connsiteX2" fmla="*/ 2055062 w 2055062"/>
              <a:gd name="connsiteY2" fmla="*/ 700030 h 700030"/>
              <a:gd name="connsiteX3" fmla="*/ 0 w 2055062"/>
              <a:gd name="connsiteY3" fmla="*/ 700030 h 70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55062" h="700030">
                <a:moveTo>
                  <a:pt x="477299" y="0"/>
                </a:moveTo>
                <a:lnTo>
                  <a:pt x="1584078" y="0"/>
                </a:lnTo>
                <a:lnTo>
                  <a:pt x="2055062" y="700030"/>
                </a:lnTo>
                <a:lnTo>
                  <a:pt x="0" y="7000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0" rIns="360000" bIns="0" rtlCol="0" anchor="ctr"/>
          <a:lstStyle/>
          <a:p>
            <a:pPr algn="ctr">
              <a:lnSpc>
                <a:spcPct val="90000"/>
              </a:lnSpc>
            </a:pPr>
            <a:r>
              <a:rPr lang="ru-RU" b="1" dirty="0">
                <a:solidFill>
                  <a:srgbClr val="FFFFFF"/>
                </a:solidFill>
              </a:rPr>
              <a:t>Название</a:t>
            </a:r>
            <a:endParaRPr lang="en-US" b="1" dirty="0">
              <a:solidFill>
                <a:srgbClr val="FFFFFF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ru-RU" sz="1200" dirty="0" err="1">
                <a:solidFill>
                  <a:srgbClr val="FFFFFF"/>
                </a:solidFill>
              </a:rPr>
              <a:t>Lorem</a:t>
            </a:r>
            <a:r>
              <a:rPr lang="ru-RU" sz="1200" dirty="0">
                <a:solidFill>
                  <a:srgbClr val="FFFFFF"/>
                </a:solidFill>
              </a:rPr>
              <a:t> </a:t>
            </a:r>
            <a:r>
              <a:rPr lang="ru-RU" sz="1200" dirty="0" err="1">
                <a:solidFill>
                  <a:srgbClr val="FFFFFF"/>
                </a:solidFill>
              </a:rPr>
              <a:t>Ipsum</a:t>
            </a:r>
            <a:r>
              <a:rPr lang="ru-RU" sz="1200" dirty="0">
                <a:solidFill>
                  <a:srgbClr val="FFFFFF"/>
                </a:solidFill>
              </a:rPr>
              <a:t> используют потому, что тот обеспечивает</a:t>
            </a:r>
          </a:p>
        </p:txBody>
      </p:sp>
      <p:sp>
        <p:nvSpPr>
          <p:cNvPr id="10" name="Freeform 9"/>
          <p:cNvSpPr/>
          <p:nvPr/>
        </p:nvSpPr>
        <p:spPr>
          <a:xfrm>
            <a:off x="3637946" y="1219200"/>
            <a:ext cx="1546799" cy="1259296"/>
          </a:xfrm>
          <a:custGeom>
            <a:avLst/>
            <a:gdLst>
              <a:gd name="connsiteX0" fmla="*/ 509814 w 1012883"/>
              <a:gd name="connsiteY0" fmla="*/ 0 h 747718"/>
              <a:gd name="connsiteX1" fmla="*/ 1012883 w 1012883"/>
              <a:gd name="connsiteY1" fmla="*/ 747718 h 747718"/>
              <a:gd name="connsiteX2" fmla="*/ 0 w 1012883"/>
              <a:gd name="connsiteY2" fmla="*/ 747718 h 74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2883" h="747718">
                <a:moveTo>
                  <a:pt x="509814" y="0"/>
                </a:moveTo>
                <a:lnTo>
                  <a:pt x="1012883" y="747718"/>
                </a:lnTo>
                <a:lnTo>
                  <a:pt x="0" y="747718"/>
                </a:lnTo>
                <a:close/>
              </a:path>
            </a:pathLst>
          </a:custGeom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A10AD570-D9F7-4C5E-B0AA-77A5312AA52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219982" y="1772557"/>
            <a:ext cx="463987" cy="463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164891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B3C3D3B2-2E20-2A42-B526-9CC5BFE452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>
                <a:solidFill>
                  <a:schemeClr val="accent3">
                    <a:alpha val="40000"/>
                  </a:schemeClr>
                </a:solidFill>
              </a:rPr>
              <a:t>06</a:t>
            </a:r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446D69EF-57F7-8646-A89C-AD617E94EB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469" y="2463731"/>
            <a:ext cx="5108043" cy="1107996"/>
          </a:xfrm>
        </p:spPr>
        <p:txBody>
          <a:bodyPr/>
          <a:lstStyle/>
          <a:p>
            <a:r>
              <a:rPr lang="ru-RU" dirty="0"/>
              <a:t>Дополнительные слайды</a:t>
            </a: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10095B32-0081-4D4B-9EE9-722783C660EA}"/>
              </a:ext>
            </a:extLst>
          </p:cNvPr>
          <p:cNvSpPr/>
          <p:nvPr/>
        </p:nvSpPr>
        <p:spPr>
          <a:xfrm>
            <a:off x="0" y="483820"/>
            <a:ext cx="138545" cy="173675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  <p:grpSp>
        <p:nvGrpSpPr>
          <p:cNvPr id="18" name="Группа 17">
            <a:extLst>
              <a:ext uri="{FF2B5EF4-FFF2-40B4-BE49-F238E27FC236}">
                <a16:creationId xmlns:a16="http://schemas.microsoft.com/office/drawing/2014/main" id="{D51D3D32-98A8-9A4F-9BC4-C06154A8DF56}"/>
              </a:ext>
            </a:extLst>
          </p:cNvPr>
          <p:cNvGrpSpPr/>
          <p:nvPr/>
        </p:nvGrpSpPr>
        <p:grpSpPr>
          <a:xfrm>
            <a:off x="518551" y="6138945"/>
            <a:ext cx="1934290" cy="272124"/>
            <a:chOff x="568725" y="5141313"/>
            <a:chExt cx="1934290" cy="272124"/>
          </a:xfrm>
        </p:grpSpPr>
        <p:sp>
          <p:nvSpPr>
            <p:cNvPr id="32" name="Полилиния 31">
              <a:extLst>
                <a:ext uri="{FF2B5EF4-FFF2-40B4-BE49-F238E27FC236}">
                  <a16:creationId xmlns:a16="http://schemas.microsoft.com/office/drawing/2014/main" id="{BCC23C49-C3C6-4240-BE32-CBDCBB8AAD45}"/>
                </a:ext>
              </a:extLst>
            </p:cNvPr>
            <p:cNvSpPr/>
            <p:nvPr/>
          </p:nvSpPr>
          <p:spPr>
            <a:xfrm>
              <a:off x="2248370" y="5150092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2">
              <a:extLst>
                <a:ext uri="{FF2B5EF4-FFF2-40B4-BE49-F238E27FC236}">
                  <a16:creationId xmlns:a16="http://schemas.microsoft.com/office/drawing/2014/main" id="{3FEE25F1-3437-2C43-9DAA-C44B955F9D42}"/>
                </a:ext>
              </a:extLst>
            </p:cNvPr>
            <p:cNvSpPr/>
            <p:nvPr/>
          </p:nvSpPr>
          <p:spPr>
            <a:xfrm>
              <a:off x="1908929" y="5141313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3">
              <a:extLst>
                <a:ext uri="{FF2B5EF4-FFF2-40B4-BE49-F238E27FC236}">
                  <a16:creationId xmlns:a16="http://schemas.microsoft.com/office/drawing/2014/main" id="{C21650D6-3F83-B446-A774-7A79A3A50D42}"/>
                </a:ext>
              </a:extLst>
            </p:cNvPr>
            <p:cNvSpPr/>
            <p:nvPr/>
          </p:nvSpPr>
          <p:spPr>
            <a:xfrm>
              <a:off x="925726" y="5141313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4">
              <a:extLst>
                <a:ext uri="{FF2B5EF4-FFF2-40B4-BE49-F238E27FC236}">
                  <a16:creationId xmlns:a16="http://schemas.microsoft.com/office/drawing/2014/main" id="{BE12CF68-6FF1-D145-A3CE-14D7CB61F69A}"/>
                </a:ext>
              </a:extLst>
            </p:cNvPr>
            <p:cNvSpPr/>
            <p:nvPr/>
          </p:nvSpPr>
          <p:spPr>
            <a:xfrm>
              <a:off x="568725" y="5141313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5">
              <a:extLst>
                <a:ext uri="{FF2B5EF4-FFF2-40B4-BE49-F238E27FC236}">
                  <a16:creationId xmlns:a16="http://schemas.microsoft.com/office/drawing/2014/main" id="{71CB9E61-A4BF-AA4A-AF8D-F00F9EF67988}"/>
                </a:ext>
              </a:extLst>
            </p:cNvPr>
            <p:cNvSpPr/>
            <p:nvPr/>
          </p:nvSpPr>
          <p:spPr>
            <a:xfrm>
              <a:off x="1265167" y="5150092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3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7">
              <a:extLst>
                <a:ext uri="{FF2B5EF4-FFF2-40B4-BE49-F238E27FC236}">
                  <a16:creationId xmlns:a16="http://schemas.microsoft.com/office/drawing/2014/main" id="{94D55482-9C24-154F-8F3E-5229F3B69CFC}"/>
                </a:ext>
              </a:extLst>
            </p:cNvPr>
            <p:cNvSpPr/>
            <p:nvPr/>
          </p:nvSpPr>
          <p:spPr>
            <a:xfrm>
              <a:off x="1604608" y="5150092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5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51919304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Рисунок 14" descr="Изображение выглядит как небо, снег, внешний, здание&#10;&#10;Автоматически созданное описание">
            <a:extLst>
              <a:ext uri="{FF2B5EF4-FFF2-40B4-BE49-F238E27FC236}">
                <a16:creationId xmlns:a16="http://schemas.microsoft.com/office/drawing/2014/main" id="{05726A03-7E7D-40D0-AE38-08B2FC3CD11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t="7816" b="7816"/>
          <a:stretch>
            <a:fillRect/>
          </a:stretch>
        </p:blipFill>
        <p:spPr/>
      </p:pic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B5AAD6CF-AD6C-154B-8992-D392622ED8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812011"/>
            <a:ext cx="10515600" cy="1218795"/>
          </a:xfrm>
        </p:spPr>
        <p:txBody>
          <a:bodyPr/>
          <a:lstStyle/>
          <a:p>
            <a:r>
              <a:rPr lang="ru-RU" dirty="0"/>
              <a:t>Название презентации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</p:spTree>
    <p:extLst>
      <p:ext uri="{BB962C8B-B14F-4D97-AF65-F5344CB8AC3E}">
        <p14:creationId xmlns:p14="http://schemas.microsoft.com/office/powerpoint/2010/main" val="221962786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>
            <a:extLst>
              <a:ext uri="{FF2B5EF4-FFF2-40B4-BE49-F238E27FC236}">
                <a16:creationId xmlns:a16="http://schemas.microsoft.com/office/drawing/2014/main" id="{D0EF8774-B794-E24B-A28F-DC9773D843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Слайд-заполнитель с командой</a:t>
            </a:r>
            <a:r>
              <a:rPr lang="en-US" dirty="0"/>
              <a:t> 1</a:t>
            </a:r>
            <a:endParaRPr lang="ru-RU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FDC680C-E1ED-014D-9FF8-2F9A57C4276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pPr/>
              <a:t>60</a:t>
            </a:fld>
            <a:endParaRPr lang="ru-RU"/>
          </a:p>
        </p:txBody>
      </p:sp>
      <p:sp>
        <p:nvSpPr>
          <p:cNvPr id="28" name="Google Shape;126;p23">
            <a:extLst>
              <a:ext uri="{FF2B5EF4-FFF2-40B4-BE49-F238E27FC236}">
                <a16:creationId xmlns:a16="http://schemas.microsoft.com/office/drawing/2014/main" id="{35C7F8C8-DD97-5547-B24A-895DA97C63B6}"/>
              </a:ext>
            </a:extLst>
          </p:cNvPr>
          <p:cNvSpPr txBox="1"/>
          <p:nvPr/>
        </p:nvSpPr>
        <p:spPr>
          <a:xfrm>
            <a:off x="1010874" y="3847833"/>
            <a:ext cx="1752412" cy="13952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>
              <a:spcAft>
                <a:spcPts val="2200"/>
              </a:spcAft>
            </a:pPr>
            <a:r>
              <a:rPr lang="ru-RU" dirty="0">
                <a:sym typeface="Arial"/>
              </a:rPr>
              <a:t>Имя</a:t>
            </a:r>
            <a:br>
              <a:rPr lang="ru-RU" dirty="0">
                <a:sym typeface="Arial"/>
              </a:rPr>
            </a:br>
            <a:r>
              <a:rPr lang="ru-RU" dirty="0">
                <a:sym typeface="Arial"/>
              </a:rPr>
              <a:t>Фамилия</a:t>
            </a:r>
          </a:p>
          <a:p>
            <a:pPr>
              <a:spcAft>
                <a:spcPts val="2200"/>
              </a:spcAft>
            </a:pPr>
            <a:r>
              <a:rPr lang="ru-RU" sz="1400" b="0" dirty="0">
                <a:latin typeface="+mn-lt"/>
                <a:sym typeface="Arial"/>
              </a:rPr>
              <a:t>Должность </a:t>
            </a:r>
          </a:p>
        </p:txBody>
      </p:sp>
      <p:cxnSp>
        <p:nvCxnSpPr>
          <p:cNvPr id="36" name="Прямая соединительная линия 35">
            <a:extLst>
              <a:ext uri="{FF2B5EF4-FFF2-40B4-BE49-F238E27FC236}">
                <a16:creationId xmlns:a16="http://schemas.microsoft.com/office/drawing/2014/main" id="{B11A7410-BFB6-D840-91AF-F69B56F1819A}"/>
              </a:ext>
            </a:extLst>
          </p:cNvPr>
          <p:cNvCxnSpPr/>
          <p:nvPr/>
        </p:nvCxnSpPr>
        <p:spPr>
          <a:xfrm>
            <a:off x="1371823" y="4542972"/>
            <a:ext cx="103051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Прямая соединительная линия 36">
            <a:extLst>
              <a:ext uri="{FF2B5EF4-FFF2-40B4-BE49-F238E27FC236}">
                <a16:creationId xmlns:a16="http://schemas.microsoft.com/office/drawing/2014/main" id="{E0F267C7-79B0-CA49-9051-5B2013A3122A}"/>
              </a:ext>
            </a:extLst>
          </p:cNvPr>
          <p:cNvCxnSpPr/>
          <p:nvPr/>
        </p:nvCxnSpPr>
        <p:spPr>
          <a:xfrm>
            <a:off x="4167899" y="4542972"/>
            <a:ext cx="1030514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Прямая соединительная линия 37">
            <a:extLst>
              <a:ext uri="{FF2B5EF4-FFF2-40B4-BE49-F238E27FC236}">
                <a16:creationId xmlns:a16="http://schemas.microsoft.com/office/drawing/2014/main" id="{3929175B-6B7A-7246-B181-0E7A9564D011}"/>
              </a:ext>
            </a:extLst>
          </p:cNvPr>
          <p:cNvCxnSpPr/>
          <p:nvPr/>
        </p:nvCxnSpPr>
        <p:spPr>
          <a:xfrm>
            <a:off x="6963974" y="4542972"/>
            <a:ext cx="103051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Прямая соединительная линия 38">
            <a:extLst>
              <a:ext uri="{FF2B5EF4-FFF2-40B4-BE49-F238E27FC236}">
                <a16:creationId xmlns:a16="http://schemas.microsoft.com/office/drawing/2014/main" id="{499E3F16-CCD7-7347-837E-DEB0F6CAD5FE}"/>
              </a:ext>
            </a:extLst>
          </p:cNvPr>
          <p:cNvCxnSpPr/>
          <p:nvPr/>
        </p:nvCxnSpPr>
        <p:spPr>
          <a:xfrm>
            <a:off x="9760048" y="4542972"/>
            <a:ext cx="1030514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Google Shape;126;p23">
            <a:extLst>
              <a:ext uri="{FF2B5EF4-FFF2-40B4-BE49-F238E27FC236}">
                <a16:creationId xmlns:a16="http://schemas.microsoft.com/office/drawing/2014/main" id="{0C6E8329-9C06-4FBD-A687-BCA5CBD7C1B9}"/>
              </a:ext>
            </a:extLst>
          </p:cNvPr>
          <p:cNvSpPr txBox="1"/>
          <p:nvPr/>
        </p:nvSpPr>
        <p:spPr>
          <a:xfrm>
            <a:off x="3806949" y="3847833"/>
            <a:ext cx="1752412" cy="13952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>
              <a:spcAft>
                <a:spcPts val="2200"/>
              </a:spcAft>
            </a:pPr>
            <a:r>
              <a:rPr lang="ru-RU" dirty="0">
                <a:sym typeface="Arial"/>
              </a:rPr>
              <a:t>Имя</a:t>
            </a:r>
            <a:br>
              <a:rPr lang="ru-RU" dirty="0">
                <a:sym typeface="Arial"/>
              </a:rPr>
            </a:br>
            <a:r>
              <a:rPr lang="ru-RU" dirty="0">
                <a:sym typeface="Arial"/>
              </a:rPr>
              <a:t>Фамилия</a:t>
            </a:r>
          </a:p>
          <a:p>
            <a:pPr>
              <a:spcAft>
                <a:spcPts val="2200"/>
              </a:spcAft>
            </a:pPr>
            <a:r>
              <a:rPr lang="ru-RU" sz="1400" b="0" dirty="0">
                <a:latin typeface="+mn-lt"/>
                <a:sym typeface="Arial"/>
              </a:rPr>
              <a:t>Должность </a:t>
            </a:r>
          </a:p>
        </p:txBody>
      </p:sp>
      <p:sp>
        <p:nvSpPr>
          <p:cNvPr id="18" name="Google Shape;126;p23">
            <a:extLst>
              <a:ext uri="{FF2B5EF4-FFF2-40B4-BE49-F238E27FC236}">
                <a16:creationId xmlns:a16="http://schemas.microsoft.com/office/drawing/2014/main" id="{19B938B6-8CF9-49E9-B888-45AF891F48E4}"/>
              </a:ext>
            </a:extLst>
          </p:cNvPr>
          <p:cNvSpPr txBox="1"/>
          <p:nvPr/>
        </p:nvSpPr>
        <p:spPr>
          <a:xfrm>
            <a:off x="6603024" y="3847833"/>
            <a:ext cx="1752412" cy="13952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>
              <a:spcAft>
                <a:spcPts val="2200"/>
              </a:spcAft>
            </a:pPr>
            <a:r>
              <a:rPr lang="ru-RU" dirty="0">
                <a:sym typeface="Arial"/>
              </a:rPr>
              <a:t>Имя</a:t>
            </a:r>
            <a:br>
              <a:rPr lang="ru-RU" dirty="0">
                <a:sym typeface="Arial"/>
              </a:rPr>
            </a:br>
            <a:r>
              <a:rPr lang="ru-RU" dirty="0">
                <a:sym typeface="Arial"/>
              </a:rPr>
              <a:t>Фамилия</a:t>
            </a:r>
          </a:p>
          <a:p>
            <a:pPr>
              <a:spcAft>
                <a:spcPts val="2200"/>
              </a:spcAft>
            </a:pPr>
            <a:r>
              <a:rPr lang="ru-RU" sz="1400" b="0" dirty="0">
                <a:latin typeface="+mn-lt"/>
                <a:sym typeface="Arial"/>
              </a:rPr>
              <a:t>Должность </a:t>
            </a:r>
          </a:p>
        </p:txBody>
      </p:sp>
      <p:sp>
        <p:nvSpPr>
          <p:cNvPr id="19" name="Google Shape;126;p23">
            <a:extLst>
              <a:ext uri="{FF2B5EF4-FFF2-40B4-BE49-F238E27FC236}">
                <a16:creationId xmlns:a16="http://schemas.microsoft.com/office/drawing/2014/main" id="{0201A62C-C33C-40BE-B9CA-E9F9ECD4A5C4}"/>
              </a:ext>
            </a:extLst>
          </p:cNvPr>
          <p:cNvSpPr txBox="1"/>
          <p:nvPr/>
        </p:nvSpPr>
        <p:spPr>
          <a:xfrm>
            <a:off x="9399099" y="3847833"/>
            <a:ext cx="1752412" cy="13952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>
              <a:spcAft>
                <a:spcPts val="2200"/>
              </a:spcAft>
            </a:pPr>
            <a:r>
              <a:rPr lang="ru-RU" dirty="0">
                <a:sym typeface="Arial"/>
              </a:rPr>
              <a:t>Имя</a:t>
            </a:r>
            <a:br>
              <a:rPr lang="ru-RU" dirty="0">
                <a:sym typeface="Arial"/>
              </a:rPr>
            </a:br>
            <a:r>
              <a:rPr lang="ru-RU" dirty="0">
                <a:sym typeface="Arial"/>
              </a:rPr>
              <a:t>Фамилия</a:t>
            </a:r>
          </a:p>
          <a:p>
            <a:pPr>
              <a:spcAft>
                <a:spcPts val="2200"/>
              </a:spcAft>
            </a:pPr>
            <a:r>
              <a:rPr lang="ru-RU" sz="1400" b="0" dirty="0">
                <a:latin typeface="+mn-lt"/>
                <a:sym typeface="Arial"/>
              </a:rPr>
              <a:t>Должность 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B210C78-C860-47C7-9AA1-8444F0F1B0E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C1086F0-91BF-4747-A5F1-29255881AD7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531882EA-5164-45A1-AFD5-DFE3EAB22A7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1C170F98-B448-4D3C-8629-79A817E22B7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03924522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>
            <a:extLst>
              <a:ext uri="{FF2B5EF4-FFF2-40B4-BE49-F238E27FC236}">
                <a16:creationId xmlns:a16="http://schemas.microsoft.com/office/drawing/2014/main" id="{D0EF8774-B794-E24B-A28F-DC9773D843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Слайд-заполнитель с командой</a:t>
            </a:r>
            <a:r>
              <a:rPr lang="en-US" dirty="0"/>
              <a:t> </a:t>
            </a:r>
            <a:r>
              <a:rPr lang="ru-RU" dirty="0"/>
              <a:t>2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FDC680C-E1ED-014D-9FF8-2F9A57C4276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pPr/>
              <a:t>61</a:t>
            </a:fld>
            <a:endParaRPr lang="ru-RU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FC503593-0336-4C49-A450-B75FF87A54E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6066A393-B13D-4F7C-B88D-F30E3900F68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52B1C85-3EAB-4463-A440-A8D2951BE86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32DF58CF-2DF9-4010-BB9F-64646B9878A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8" name="Google Shape;126;p23">
            <a:extLst>
              <a:ext uri="{FF2B5EF4-FFF2-40B4-BE49-F238E27FC236}">
                <a16:creationId xmlns:a16="http://schemas.microsoft.com/office/drawing/2014/main" id="{35C7F8C8-DD97-5547-B24A-895DA97C63B6}"/>
              </a:ext>
            </a:extLst>
          </p:cNvPr>
          <p:cNvSpPr txBox="1"/>
          <p:nvPr/>
        </p:nvSpPr>
        <p:spPr>
          <a:xfrm>
            <a:off x="1010874" y="3847833"/>
            <a:ext cx="1752412" cy="13952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>
              <a:spcAft>
                <a:spcPts val="2200"/>
              </a:spcAft>
            </a:pPr>
            <a:r>
              <a:rPr lang="ru-RU" dirty="0">
                <a:solidFill>
                  <a:schemeClr val="bg1"/>
                </a:solidFill>
                <a:sym typeface="Arial"/>
              </a:rPr>
              <a:t>Имя</a:t>
            </a:r>
            <a:br>
              <a:rPr lang="ru-RU" dirty="0">
                <a:solidFill>
                  <a:schemeClr val="bg1"/>
                </a:solidFill>
                <a:sym typeface="Arial"/>
              </a:rPr>
            </a:br>
            <a:r>
              <a:rPr lang="ru-RU" dirty="0">
                <a:solidFill>
                  <a:schemeClr val="bg1"/>
                </a:solidFill>
                <a:sym typeface="Arial"/>
              </a:rPr>
              <a:t>Фамилия</a:t>
            </a:r>
          </a:p>
          <a:p>
            <a:pPr>
              <a:spcAft>
                <a:spcPts val="2200"/>
              </a:spcAft>
            </a:pPr>
            <a:r>
              <a:rPr lang="ru-RU" sz="1400" b="0" dirty="0">
                <a:solidFill>
                  <a:schemeClr val="bg1"/>
                </a:solidFill>
                <a:latin typeface="+mn-lt"/>
                <a:sym typeface="Arial"/>
              </a:rPr>
              <a:t>Должность </a:t>
            </a:r>
          </a:p>
        </p:txBody>
      </p:sp>
      <p:cxnSp>
        <p:nvCxnSpPr>
          <p:cNvPr id="36" name="Прямая соединительная линия 35">
            <a:extLst>
              <a:ext uri="{FF2B5EF4-FFF2-40B4-BE49-F238E27FC236}">
                <a16:creationId xmlns:a16="http://schemas.microsoft.com/office/drawing/2014/main" id="{B11A7410-BFB6-D840-91AF-F69B56F1819A}"/>
              </a:ext>
            </a:extLst>
          </p:cNvPr>
          <p:cNvCxnSpPr/>
          <p:nvPr/>
        </p:nvCxnSpPr>
        <p:spPr>
          <a:xfrm>
            <a:off x="1371823" y="4542972"/>
            <a:ext cx="103051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Прямая соединительная линия 36">
            <a:extLst>
              <a:ext uri="{FF2B5EF4-FFF2-40B4-BE49-F238E27FC236}">
                <a16:creationId xmlns:a16="http://schemas.microsoft.com/office/drawing/2014/main" id="{E0F267C7-79B0-CA49-9051-5B2013A3122A}"/>
              </a:ext>
            </a:extLst>
          </p:cNvPr>
          <p:cNvCxnSpPr/>
          <p:nvPr/>
        </p:nvCxnSpPr>
        <p:spPr>
          <a:xfrm>
            <a:off x="4167899" y="4542972"/>
            <a:ext cx="1030514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Прямая соединительная линия 37">
            <a:extLst>
              <a:ext uri="{FF2B5EF4-FFF2-40B4-BE49-F238E27FC236}">
                <a16:creationId xmlns:a16="http://schemas.microsoft.com/office/drawing/2014/main" id="{3929175B-6B7A-7246-B181-0E7A9564D011}"/>
              </a:ext>
            </a:extLst>
          </p:cNvPr>
          <p:cNvCxnSpPr/>
          <p:nvPr/>
        </p:nvCxnSpPr>
        <p:spPr>
          <a:xfrm>
            <a:off x="6963974" y="4542972"/>
            <a:ext cx="103051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Прямая соединительная линия 38">
            <a:extLst>
              <a:ext uri="{FF2B5EF4-FFF2-40B4-BE49-F238E27FC236}">
                <a16:creationId xmlns:a16="http://schemas.microsoft.com/office/drawing/2014/main" id="{499E3F16-CCD7-7347-837E-DEB0F6CAD5FE}"/>
              </a:ext>
            </a:extLst>
          </p:cNvPr>
          <p:cNvCxnSpPr/>
          <p:nvPr/>
        </p:nvCxnSpPr>
        <p:spPr>
          <a:xfrm>
            <a:off x="9760048" y="4542972"/>
            <a:ext cx="1030514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Google Shape;126;p23">
            <a:extLst>
              <a:ext uri="{FF2B5EF4-FFF2-40B4-BE49-F238E27FC236}">
                <a16:creationId xmlns:a16="http://schemas.microsoft.com/office/drawing/2014/main" id="{0C6E8329-9C06-4FBD-A687-BCA5CBD7C1B9}"/>
              </a:ext>
            </a:extLst>
          </p:cNvPr>
          <p:cNvSpPr txBox="1"/>
          <p:nvPr/>
        </p:nvSpPr>
        <p:spPr>
          <a:xfrm>
            <a:off x="3806949" y="3847833"/>
            <a:ext cx="1752412" cy="13952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>
              <a:spcAft>
                <a:spcPts val="2200"/>
              </a:spcAft>
            </a:pPr>
            <a:r>
              <a:rPr lang="ru-RU" dirty="0">
                <a:solidFill>
                  <a:schemeClr val="bg1"/>
                </a:solidFill>
                <a:sym typeface="Arial"/>
              </a:rPr>
              <a:t>Имя</a:t>
            </a:r>
            <a:br>
              <a:rPr lang="ru-RU" dirty="0">
                <a:solidFill>
                  <a:schemeClr val="bg1"/>
                </a:solidFill>
                <a:sym typeface="Arial"/>
              </a:rPr>
            </a:br>
            <a:r>
              <a:rPr lang="ru-RU" dirty="0">
                <a:solidFill>
                  <a:schemeClr val="bg1"/>
                </a:solidFill>
                <a:sym typeface="Arial"/>
              </a:rPr>
              <a:t>Фамилия</a:t>
            </a:r>
          </a:p>
          <a:p>
            <a:pPr>
              <a:spcAft>
                <a:spcPts val="2200"/>
              </a:spcAft>
            </a:pPr>
            <a:r>
              <a:rPr lang="ru-RU" sz="1400" b="0" dirty="0">
                <a:solidFill>
                  <a:schemeClr val="bg1"/>
                </a:solidFill>
                <a:latin typeface="+mn-lt"/>
                <a:sym typeface="Arial"/>
              </a:rPr>
              <a:t>Должность </a:t>
            </a:r>
          </a:p>
        </p:txBody>
      </p:sp>
      <p:sp>
        <p:nvSpPr>
          <p:cNvPr id="18" name="Google Shape;126;p23">
            <a:extLst>
              <a:ext uri="{FF2B5EF4-FFF2-40B4-BE49-F238E27FC236}">
                <a16:creationId xmlns:a16="http://schemas.microsoft.com/office/drawing/2014/main" id="{19B938B6-8CF9-49E9-B888-45AF891F48E4}"/>
              </a:ext>
            </a:extLst>
          </p:cNvPr>
          <p:cNvSpPr txBox="1"/>
          <p:nvPr/>
        </p:nvSpPr>
        <p:spPr>
          <a:xfrm>
            <a:off x="6603024" y="3847833"/>
            <a:ext cx="1752412" cy="13952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>
              <a:spcAft>
                <a:spcPts val="2200"/>
              </a:spcAft>
            </a:pPr>
            <a:r>
              <a:rPr lang="ru-RU" dirty="0">
                <a:solidFill>
                  <a:schemeClr val="bg1"/>
                </a:solidFill>
                <a:sym typeface="Arial"/>
              </a:rPr>
              <a:t>Имя</a:t>
            </a:r>
            <a:br>
              <a:rPr lang="ru-RU" dirty="0">
                <a:solidFill>
                  <a:schemeClr val="bg1"/>
                </a:solidFill>
                <a:sym typeface="Arial"/>
              </a:rPr>
            </a:br>
            <a:r>
              <a:rPr lang="ru-RU" dirty="0">
                <a:solidFill>
                  <a:schemeClr val="bg1"/>
                </a:solidFill>
                <a:sym typeface="Arial"/>
              </a:rPr>
              <a:t>Фамилия</a:t>
            </a:r>
          </a:p>
          <a:p>
            <a:pPr>
              <a:spcAft>
                <a:spcPts val="2200"/>
              </a:spcAft>
            </a:pPr>
            <a:r>
              <a:rPr lang="ru-RU" sz="1400" b="0" dirty="0">
                <a:solidFill>
                  <a:schemeClr val="bg1"/>
                </a:solidFill>
                <a:latin typeface="+mn-lt"/>
                <a:sym typeface="Arial"/>
              </a:rPr>
              <a:t>Должность </a:t>
            </a:r>
          </a:p>
        </p:txBody>
      </p:sp>
      <p:sp>
        <p:nvSpPr>
          <p:cNvPr id="19" name="Google Shape;126;p23">
            <a:extLst>
              <a:ext uri="{FF2B5EF4-FFF2-40B4-BE49-F238E27FC236}">
                <a16:creationId xmlns:a16="http://schemas.microsoft.com/office/drawing/2014/main" id="{0201A62C-C33C-40BE-B9CA-E9F9ECD4A5C4}"/>
              </a:ext>
            </a:extLst>
          </p:cNvPr>
          <p:cNvSpPr txBox="1"/>
          <p:nvPr/>
        </p:nvSpPr>
        <p:spPr>
          <a:xfrm>
            <a:off x="9399099" y="3847833"/>
            <a:ext cx="1752412" cy="13952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>
              <a:spcAft>
                <a:spcPts val="2200"/>
              </a:spcAft>
            </a:pPr>
            <a:r>
              <a:rPr lang="ru-RU" dirty="0">
                <a:solidFill>
                  <a:schemeClr val="bg1"/>
                </a:solidFill>
                <a:sym typeface="Arial"/>
              </a:rPr>
              <a:t>Имя</a:t>
            </a:r>
            <a:br>
              <a:rPr lang="ru-RU" dirty="0">
                <a:solidFill>
                  <a:schemeClr val="bg1"/>
                </a:solidFill>
                <a:sym typeface="Arial"/>
              </a:rPr>
            </a:br>
            <a:r>
              <a:rPr lang="ru-RU" dirty="0">
                <a:solidFill>
                  <a:schemeClr val="bg1"/>
                </a:solidFill>
                <a:sym typeface="Arial"/>
              </a:rPr>
              <a:t>Фамилия</a:t>
            </a:r>
          </a:p>
          <a:p>
            <a:pPr>
              <a:spcAft>
                <a:spcPts val="2200"/>
              </a:spcAft>
            </a:pPr>
            <a:r>
              <a:rPr lang="ru-RU" sz="1400" b="0" dirty="0">
                <a:solidFill>
                  <a:schemeClr val="bg1"/>
                </a:solidFill>
                <a:latin typeface="+mn-lt"/>
                <a:sym typeface="Arial"/>
              </a:rPr>
              <a:t>Должность </a:t>
            </a:r>
          </a:p>
        </p:txBody>
      </p:sp>
    </p:spTree>
    <p:extLst>
      <p:ext uri="{BB962C8B-B14F-4D97-AF65-F5344CB8AC3E}">
        <p14:creationId xmlns:p14="http://schemas.microsoft.com/office/powerpoint/2010/main" val="172894090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F84A1A7-1218-574D-A877-16BC289DB5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Слайд-заполнитель с командой</a:t>
            </a:r>
            <a:r>
              <a:rPr lang="en-US" dirty="0"/>
              <a:t> </a:t>
            </a:r>
            <a:r>
              <a:rPr lang="ru-RU" dirty="0"/>
              <a:t>3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373AB25-F30C-614B-89B6-8C426CB1471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62</a:t>
            </a:fld>
            <a:endParaRPr lang="ru-RU"/>
          </a:p>
        </p:txBody>
      </p:sp>
      <p:sp>
        <p:nvSpPr>
          <p:cNvPr id="17" name="Google Shape;126;p23">
            <a:extLst>
              <a:ext uri="{FF2B5EF4-FFF2-40B4-BE49-F238E27FC236}">
                <a16:creationId xmlns:a16="http://schemas.microsoft.com/office/drawing/2014/main" id="{68ADA3BF-23FE-6C4D-A8C6-2C1FA6961ED1}"/>
              </a:ext>
            </a:extLst>
          </p:cNvPr>
          <p:cNvSpPr txBox="1"/>
          <p:nvPr/>
        </p:nvSpPr>
        <p:spPr>
          <a:xfrm>
            <a:off x="2582407" y="2030602"/>
            <a:ext cx="2294394" cy="1087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 algn="l">
              <a:spcAft>
                <a:spcPts val="2200"/>
              </a:spcAft>
            </a:pPr>
            <a:r>
              <a:rPr lang="ru-RU" dirty="0">
                <a:sym typeface="Arial"/>
              </a:rPr>
              <a:t>Имя Фамилия</a:t>
            </a:r>
          </a:p>
          <a:p>
            <a:pPr algn="l">
              <a:spcAft>
                <a:spcPts val="2200"/>
              </a:spcAft>
            </a:pPr>
            <a:r>
              <a:rPr lang="ru-RU" sz="1400" b="0" dirty="0">
                <a:latin typeface="+mn-lt"/>
              </a:rPr>
              <a:t>Должность</a:t>
            </a:r>
            <a:r>
              <a:rPr lang="ru-RU" sz="1400" b="0" dirty="0">
                <a:latin typeface="+mn-lt"/>
                <a:sym typeface="Arial"/>
              </a:rPr>
              <a:t> </a:t>
            </a:r>
          </a:p>
        </p:txBody>
      </p: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id="{ED747AFA-524A-B549-9FB2-681CDEFABEC9}"/>
              </a:ext>
            </a:extLst>
          </p:cNvPr>
          <p:cNvCxnSpPr/>
          <p:nvPr/>
        </p:nvCxnSpPr>
        <p:spPr>
          <a:xfrm>
            <a:off x="2582407" y="2422489"/>
            <a:ext cx="103051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Google Shape;126;p23">
            <a:extLst>
              <a:ext uri="{FF2B5EF4-FFF2-40B4-BE49-F238E27FC236}">
                <a16:creationId xmlns:a16="http://schemas.microsoft.com/office/drawing/2014/main" id="{92AF68AA-1C4F-F949-80D6-D7507A6F7016}"/>
              </a:ext>
            </a:extLst>
          </p:cNvPr>
          <p:cNvSpPr txBox="1"/>
          <p:nvPr/>
        </p:nvSpPr>
        <p:spPr>
          <a:xfrm>
            <a:off x="2582407" y="4314975"/>
            <a:ext cx="2825690" cy="1087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2000" b="1" kern="0" dirty="0">
                <a:solidFill>
                  <a:srgbClr val="111111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defRPr/>
            </a:pPr>
            <a:r>
              <a:rPr lang="ru-RU" sz="1400" dirty="0">
                <a:solidFill>
                  <a:srgbClr val="111111"/>
                </a:solidFill>
              </a:rPr>
              <a:t>Должность </a:t>
            </a:r>
          </a:p>
        </p:txBody>
      </p:sp>
      <p:sp>
        <p:nvSpPr>
          <p:cNvPr id="20" name="Google Shape;126;p23">
            <a:extLst>
              <a:ext uri="{FF2B5EF4-FFF2-40B4-BE49-F238E27FC236}">
                <a16:creationId xmlns:a16="http://schemas.microsoft.com/office/drawing/2014/main" id="{A59DD455-7D4E-2749-9C3F-33EB8E874C3A}"/>
              </a:ext>
            </a:extLst>
          </p:cNvPr>
          <p:cNvSpPr txBox="1"/>
          <p:nvPr/>
        </p:nvSpPr>
        <p:spPr>
          <a:xfrm>
            <a:off x="8107720" y="1922880"/>
            <a:ext cx="3068282" cy="1087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2000" b="1" kern="0" dirty="0">
                <a:solidFill>
                  <a:srgbClr val="111111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1400" dirty="0">
                <a:solidFill>
                  <a:srgbClr val="111111"/>
                </a:solidFill>
              </a:rPr>
              <a:t>Должность </a:t>
            </a:r>
          </a:p>
        </p:txBody>
      </p:sp>
      <p:sp>
        <p:nvSpPr>
          <p:cNvPr id="21" name="Google Shape;126;p23">
            <a:extLst>
              <a:ext uri="{FF2B5EF4-FFF2-40B4-BE49-F238E27FC236}">
                <a16:creationId xmlns:a16="http://schemas.microsoft.com/office/drawing/2014/main" id="{016F0C1E-1575-5E4E-A963-A59599AB6065}"/>
              </a:ext>
            </a:extLst>
          </p:cNvPr>
          <p:cNvSpPr txBox="1"/>
          <p:nvPr/>
        </p:nvSpPr>
        <p:spPr>
          <a:xfrm>
            <a:off x="8107720" y="4207253"/>
            <a:ext cx="2948019" cy="1087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2000" b="1" kern="0" dirty="0">
                <a:solidFill>
                  <a:srgbClr val="111111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1400" dirty="0">
                <a:solidFill>
                  <a:srgbClr val="111111"/>
                </a:solidFill>
              </a:rPr>
              <a:t>Должность </a:t>
            </a:r>
          </a:p>
        </p:txBody>
      </p:sp>
      <p:cxnSp>
        <p:nvCxnSpPr>
          <p:cNvPr id="23" name="Прямая соединительная линия 22">
            <a:extLst>
              <a:ext uri="{FF2B5EF4-FFF2-40B4-BE49-F238E27FC236}">
                <a16:creationId xmlns:a16="http://schemas.microsoft.com/office/drawing/2014/main" id="{F0BED775-52C5-534E-B882-2A937020869F}"/>
              </a:ext>
            </a:extLst>
          </p:cNvPr>
          <p:cNvCxnSpPr/>
          <p:nvPr/>
        </p:nvCxnSpPr>
        <p:spPr>
          <a:xfrm>
            <a:off x="8107720" y="2314767"/>
            <a:ext cx="103051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Прямая соединительная линия 23">
            <a:extLst>
              <a:ext uri="{FF2B5EF4-FFF2-40B4-BE49-F238E27FC236}">
                <a16:creationId xmlns:a16="http://schemas.microsoft.com/office/drawing/2014/main" id="{ECF72E35-FC7D-4E45-915B-353C9734A039}"/>
              </a:ext>
            </a:extLst>
          </p:cNvPr>
          <p:cNvCxnSpPr/>
          <p:nvPr/>
        </p:nvCxnSpPr>
        <p:spPr>
          <a:xfrm>
            <a:off x="8107720" y="4599140"/>
            <a:ext cx="1030514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>
            <a:extLst>
              <a:ext uri="{FF2B5EF4-FFF2-40B4-BE49-F238E27FC236}">
                <a16:creationId xmlns:a16="http://schemas.microsoft.com/office/drawing/2014/main" id="{7EE7B1D0-ECA9-7A43-8AA8-1F8541330338}"/>
              </a:ext>
            </a:extLst>
          </p:cNvPr>
          <p:cNvCxnSpPr/>
          <p:nvPr/>
        </p:nvCxnSpPr>
        <p:spPr>
          <a:xfrm>
            <a:off x="2582407" y="4706862"/>
            <a:ext cx="1030514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AD6B99F-E2E7-484E-A331-0F1FCEF3C1A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1C3D6CB-C1DF-4F11-A808-FBB30456E9F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E16D07E-A24D-4B86-833E-748BB9C160E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203CE3F-67FC-4E47-98E1-8BC1DBB33D4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336061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F84A1A7-1218-574D-A877-16BC289DB5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407976"/>
            <a:ext cx="9608330" cy="387798"/>
          </a:xfrm>
        </p:spPr>
        <p:txBody>
          <a:bodyPr/>
          <a:lstStyle/>
          <a:p>
            <a:r>
              <a:rPr lang="ru-RU" dirty="0"/>
              <a:t>Слайд-заполнитель с командой</a:t>
            </a:r>
            <a:r>
              <a:rPr lang="en-US" dirty="0"/>
              <a:t> </a:t>
            </a:r>
            <a:r>
              <a:rPr lang="ru-RU" dirty="0"/>
              <a:t>4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373AB25-F30C-614B-89B6-8C426CB1471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63</a:t>
            </a:fld>
            <a:endParaRPr lang="ru-RU"/>
          </a:p>
        </p:txBody>
      </p:sp>
      <p:sp>
        <p:nvSpPr>
          <p:cNvPr id="17" name="Google Shape;126;p23">
            <a:extLst>
              <a:ext uri="{FF2B5EF4-FFF2-40B4-BE49-F238E27FC236}">
                <a16:creationId xmlns:a16="http://schemas.microsoft.com/office/drawing/2014/main" id="{68ADA3BF-23FE-6C4D-A8C6-2C1FA6961ED1}"/>
              </a:ext>
            </a:extLst>
          </p:cNvPr>
          <p:cNvSpPr txBox="1"/>
          <p:nvPr/>
        </p:nvSpPr>
        <p:spPr>
          <a:xfrm>
            <a:off x="2582407" y="2030602"/>
            <a:ext cx="2294394" cy="1087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 algn="l">
              <a:spcAft>
                <a:spcPts val="2200"/>
              </a:spcAft>
            </a:pPr>
            <a:r>
              <a:rPr lang="ru-RU" dirty="0">
                <a:solidFill>
                  <a:schemeClr val="bg1"/>
                </a:solidFill>
                <a:sym typeface="Arial"/>
              </a:rPr>
              <a:t>Имя Фамилия</a:t>
            </a:r>
          </a:p>
          <a:p>
            <a:pPr algn="l">
              <a:spcAft>
                <a:spcPts val="2200"/>
              </a:spcAft>
            </a:pPr>
            <a:r>
              <a:rPr lang="ru-RU" sz="1400" b="0" dirty="0">
                <a:solidFill>
                  <a:schemeClr val="bg1"/>
                </a:solidFill>
                <a:latin typeface="+mn-lt"/>
              </a:rPr>
              <a:t>Должность</a:t>
            </a:r>
            <a:r>
              <a:rPr lang="ru-RU" sz="1400" b="0" dirty="0">
                <a:solidFill>
                  <a:schemeClr val="bg1"/>
                </a:solidFill>
                <a:latin typeface="+mn-lt"/>
                <a:sym typeface="Arial"/>
              </a:rPr>
              <a:t> </a:t>
            </a:r>
          </a:p>
        </p:txBody>
      </p: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id="{ED747AFA-524A-B549-9FB2-681CDEFABEC9}"/>
              </a:ext>
            </a:extLst>
          </p:cNvPr>
          <p:cNvCxnSpPr/>
          <p:nvPr/>
        </p:nvCxnSpPr>
        <p:spPr>
          <a:xfrm>
            <a:off x="2582407" y="2422489"/>
            <a:ext cx="103051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Google Shape;126;p23">
            <a:extLst>
              <a:ext uri="{FF2B5EF4-FFF2-40B4-BE49-F238E27FC236}">
                <a16:creationId xmlns:a16="http://schemas.microsoft.com/office/drawing/2014/main" id="{92AF68AA-1C4F-F949-80D6-D7507A6F7016}"/>
              </a:ext>
            </a:extLst>
          </p:cNvPr>
          <p:cNvSpPr txBox="1"/>
          <p:nvPr/>
        </p:nvSpPr>
        <p:spPr>
          <a:xfrm>
            <a:off x="2582407" y="4314975"/>
            <a:ext cx="2825690" cy="1087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2000" b="1" kern="0" dirty="0">
                <a:solidFill>
                  <a:schemeClr val="bg1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defRPr/>
            </a:pPr>
            <a:r>
              <a:rPr lang="ru-RU" sz="1400" dirty="0">
                <a:solidFill>
                  <a:schemeClr val="bg1"/>
                </a:solidFill>
              </a:rPr>
              <a:t>Должность </a:t>
            </a:r>
          </a:p>
        </p:txBody>
      </p:sp>
      <p:sp>
        <p:nvSpPr>
          <p:cNvPr id="20" name="Google Shape;126;p23">
            <a:extLst>
              <a:ext uri="{FF2B5EF4-FFF2-40B4-BE49-F238E27FC236}">
                <a16:creationId xmlns:a16="http://schemas.microsoft.com/office/drawing/2014/main" id="{A59DD455-7D4E-2749-9C3F-33EB8E874C3A}"/>
              </a:ext>
            </a:extLst>
          </p:cNvPr>
          <p:cNvSpPr txBox="1"/>
          <p:nvPr/>
        </p:nvSpPr>
        <p:spPr>
          <a:xfrm>
            <a:off x="8107720" y="1922880"/>
            <a:ext cx="3068282" cy="1087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2000" b="1" kern="0" dirty="0">
                <a:solidFill>
                  <a:schemeClr val="bg1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1400" dirty="0">
                <a:solidFill>
                  <a:schemeClr val="bg1"/>
                </a:solidFill>
              </a:rPr>
              <a:t>Должность </a:t>
            </a:r>
          </a:p>
        </p:txBody>
      </p:sp>
      <p:sp>
        <p:nvSpPr>
          <p:cNvPr id="21" name="Google Shape;126;p23">
            <a:extLst>
              <a:ext uri="{FF2B5EF4-FFF2-40B4-BE49-F238E27FC236}">
                <a16:creationId xmlns:a16="http://schemas.microsoft.com/office/drawing/2014/main" id="{016F0C1E-1575-5E4E-A963-A59599AB6065}"/>
              </a:ext>
            </a:extLst>
          </p:cNvPr>
          <p:cNvSpPr txBox="1"/>
          <p:nvPr/>
        </p:nvSpPr>
        <p:spPr>
          <a:xfrm>
            <a:off x="8107720" y="4207253"/>
            <a:ext cx="2948019" cy="1087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2000" b="1" kern="0" dirty="0">
                <a:solidFill>
                  <a:schemeClr val="bg1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1400" dirty="0">
                <a:solidFill>
                  <a:schemeClr val="bg1"/>
                </a:solidFill>
              </a:rPr>
              <a:t>Должность </a:t>
            </a:r>
          </a:p>
        </p:txBody>
      </p:sp>
      <p:cxnSp>
        <p:nvCxnSpPr>
          <p:cNvPr id="23" name="Прямая соединительная линия 22">
            <a:extLst>
              <a:ext uri="{FF2B5EF4-FFF2-40B4-BE49-F238E27FC236}">
                <a16:creationId xmlns:a16="http://schemas.microsoft.com/office/drawing/2014/main" id="{F0BED775-52C5-534E-B882-2A937020869F}"/>
              </a:ext>
            </a:extLst>
          </p:cNvPr>
          <p:cNvCxnSpPr/>
          <p:nvPr/>
        </p:nvCxnSpPr>
        <p:spPr>
          <a:xfrm>
            <a:off x="8107720" y="2314767"/>
            <a:ext cx="103051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Прямая соединительная линия 23">
            <a:extLst>
              <a:ext uri="{FF2B5EF4-FFF2-40B4-BE49-F238E27FC236}">
                <a16:creationId xmlns:a16="http://schemas.microsoft.com/office/drawing/2014/main" id="{ECF72E35-FC7D-4E45-915B-353C9734A039}"/>
              </a:ext>
            </a:extLst>
          </p:cNvPr>
          <p:cNvCxnSpPr/>
          <p:nvPr/>
        </p:nvCxnSpPr>
        <p:spPr>
          <a:xfrm>
            <a:off x="8107720" y="4599140"/>
            <a:ext cx="1030514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>
            <a:extLst>
              <a:ext uri="{FF2B5EF4-FFF2-40B4-BE49-F238E27FC236}">
                <a16:creationId xmlns:a16="http://schemas.microsoft.com/office/drawing/2014/main" id="{7EE7B1D0-ECA9-7A43-8AA8-1F8541330338}"/>
              </a:ext>
            </a:extLst>
          </p:cNvPr>
          <p:cNvCxnSpPr/>
          <p:nvPr/>
        </p:nvCxnSpPr>
        <p:spPr>
          <a:xfrm>
            <a:off x="2582407" y="4706862"/>
            <a:ext cx="1030514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E4B4E2F-BBC4-4CDF-A5C1-826D4E42DC3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209FF01-3AC4-4395-BCC0-917DCC10943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443A652-1A2C-4043-97EE-06BDE4065FD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28C4A94-EC4E-4896-B4EA-FC11B37DB28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13406068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24">
            <a:extLst>
              <a:ext uri="{FF2B5EF4-FFF2-40B4-BE49-F238E27FC236}">
                <a16:creationId xmlns:a16="http://schemas.microsoft.com/office/drawing/2014/main" id="{AAB9BB8B-35D6-44D7-AD68-540ECFEBD2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Слайд-заполнитель с командой</a:t>
            </a:r>
            <a:r>
              <a:rPr lang="en-US" dirty="0"/>
              <a:t> </a:t>
            </a:r>
            <a:r>
              <a:rPr lang="ru-RU" dirty="0"/>
              <a:t>5</a:t>
            </a:r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86E2EED-642D-474E-9E17-CDC2BE41312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64</a:t>
            </a:fld>
            <a:endParaRPr lang="ru-RU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856D6063-8D59-4F1D-AACF-C9EAA65F65F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ED99FB42-07BC-4791-AA0B-46029595F2B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A49A2DE-A024-4BF5-99BC-4D4DD5CA1D9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EB8EF4FE-47E1-407B-81FF-E71CE0120DF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3D6A5DFC-3D47-45D3-9F20-B705AD50C08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AB852416-9C96-4E47-B3D0-8D039DBF559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1" name="Google Shape;126;p23">
            <a:extLst>
              <a:ext uri="{FF2B5EF4-FFF2-40B4-BE49-F238E27FC236}">
                <a16:creationId xmlns:a16="http://schemas.microsoft.com/office/drawing/2014/main" id="{2606CF44-DBBB-4CA7-942D-F6818003557B}"/>
              </a:ext>
            </a:extLst>
          </p:cNvPr>
          <p:cNvSpPr txBox="1"/>
          <p:nvPr/>
        </p:nvSpPr>
        <p:spPr>
          <a:xfrm>
            <a:off x="2151333" y="2161232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 algn="l">
              <a:spcAft>
                <a:spcPts val="2200"/>
              </a:spcAft>
            </a:pPr>
            <a:r>
              <a:rPr lang="ru-RU" sz="1600" dirty="0">
                <a:solidFill>
                  <a:schemeClr val="bg2"/>
                </a:solidFill>
                <a:sym typeface="Arial"/>
              </a:rPr>
              <a:t>Имя Фамилия</a:t>
            </a:r>
          </a:p>
          <a:p>
            <a:pPr algn="l">
              <a:spcAft>
                <a:spcPts val="2200"/>
              </a:spcAft>
            </a:pPr>
            <a:r>
              <a:rPr lang="ru-RU" sz="1100" b="0" dirty="0">
                <a:solidFill>
                  <a:schemeClr val="bg2"/>
                </a:solidFill>
                <a:latin typeface="+mn-lt"/>
              </a:rPr>
              <a:t>Должность</a:t>
            </a:r>
            <a:r>
              <a:rPr lang="ru-RU" sz="1100" b="0" dirty="0">
                <a:solidFill>
                  <a:schemeClr val="bg2"/>
                </a:solidFill>
                <a:latin typeface="+mn-lt"/>
                <a:sym typeface="Arial"/>
              </a:rPr>
              <a:t> </a:t>
            </a:r>
          </a:p>
        </p:txBody>
      </p:sp>
      <p:cxnSp>
        <p:nvCxnSpPr>
          <p:cNvPr id="12" name="Прямая соединительная линия 17">
            <a:extLst>
              <a:ext uri="{FF2B5EF4-FFF2-40B4-BE49-F238E27FC236}">
                <a16:creationId xmlns:a16="http://schemas.microsoft.com/office/drawing/2014/main" id="{B6D5BAED-ABC8-4E43-B49B-C7E134A76C4D}"/>
              </a:ext>
            </a:extLst>
          </p:cNvPr>
          <p:cNvCxnSpPr/>
          <p:nvPr/>
        </p:nvCxnSpPr>
        <p:spPr>
          <a:xfrm>
            <a:off x="2151333" y="2513930"/>
            <a:ext cx="103051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Google Shape;126;p23">
            <a:extLst>
              <a:ext uri="{FF2B5EF4-FFF2-40B4-BE49-F238E27FC236}">
                <a16:creationId xmlns:a16="http://schemas.microsoft.com/office/drawing/2014/main" id="{DAD26BF3-C4E9-4365-8A90-B9AD92E84D12}"/>
              </a:ext>
            </a:extLst>
          </p:cNvPr>
          <p:cNvSpPr txBox="1"/>
          <p:nvPr/>
        </p:nvSpPr>
        <p:spPr>
          <a:xfrm>
            <a:off x="2151333" y="4445605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1600" b="1" kern="0" dirty="0">
                <a:solidFill>
                  <a:schemeClr val="bg2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defRPr/>
            </a:pPr>
            <a:r>
              <a:rPr lang="ru-RU" sz="1100" dirty="0">
                <a:solidFill>
                  <a:schemeClr val="bg2"/>
                </a:solidFill>
              </a:rPr>
              <a:t>Должность </a:t>
            </a:r>
          </a:p>
        </p:txBody>
      </p:sp>
      <p:cxnSp>
        <p:nvCxnSpPr>
          <p:cNvPr id="14" name="Прямая соединительная линия 24">
            <a:extLst>
              <a:ext uri="{FF2B5EF4-FFF2-40B4-BE49-F238E27FC236}">
                <a16:creationId xmlns:a16="http://schemas.microsoft.com/office/drawing/2014/main" id="{DD311CC7-7DD3-42B4-AB9E-C5AF32CDCAEA}"/>
              </a:ext>
            </a:extLst>
          </p:cNvPr>
          <p:cNvCxnSpPr/>
          <p:nvPr/>
        </p:nvCxnSpPr>
        <p:spPr>
          <a:xfrm>
            <a:off x="2151333" y="4798303"/>
            <a:ext cx="1030514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Google Shape;126;p23">
            <a:extLst>
              <a:ext uri="{FF2B5EF4-FFF2-40B4-BE49-F238E27FC236}">
                <a16:creationId xmlns:a16="http://schemas.microsoft.com/office/drawing/2014/main" id="{ADA97836-53E3-4ED5-B0BF-70FD47FB153A}"/>
              </a:ext>
            </a:extLst>
          </p:cNvPr>
          <p:cNvSpPr txBox="1"/>
          <p:nvPr/>
        </p:nvSpPr>
        <p:spPr>
          <a:xfrm>
            <a:off x="5848122" y="2161232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 algn="l">
              <a:spcAft>
                <a:spcPts val="2200"/>
              </a:spcAft>
            </a:pPr>
            <a:r>
              <a:rPr lang="ru-RU" sz="1600" dirty="0">
                <a:solidFill>
                  <a:schemeClr val="bg2"/>
                </a:solidFill>
                <a:sym typeface="Arial"/>
              </a:rPr>
              <a:t>Имя Фамилия</a:t>
            </a:r>
          </a:p>
          <a:p>
            <a:pPr algn="l">
              <a:spcAft>
                <a:spcPts val="2200"/>
              </a:spcAft>
            </a:pPr>
            <a:r>
              <a:rPr lang="ru-RU" sz="1100" b="0" dirty="0">
                <a:solidFill>
                  <a:schemeClr val="bg2"/>
                </a:solidFill>
                <a:latin typeface="+mn-lt"/>
              </a:rPr>
              <a:t>Должность</a:t>
            </a:r>
            <a:r>
              <a:rPr lang="ru-RU" sz="1100" b="0" dirty="0">
                <a:solidFill>
                  <a:schemeClr val="bg2"/>
                </a:solidFill>
                <a:latin typeface="+mn-lt"/>
                <a:sym typeface="Arial"/>
              </a:rPr>
              <a:t> </a:t>
            </a:r>
          </a:p>
        </p:txBody>
      </p:sp>
      <p:cxnSp>
        <p:nvCxnSpPr>
          <p:cNvPr id="17" name="Прямая соединительная линия 17">
            <a:extLst>
              <a:ext uri="{FF2B5EF4-FFF2-40B4-BE49-F238E27FC236}">
                <a16:creationId xmlns:a16="http://schemas.microsoft.com/office/drawing/2014/main" id="{A0A79DF2-A9F8-4591-85DC-0D73C901831B}"/>
              </a:ext>
            </a:extLst>
          </p:cNvPr>
          <p:cNvCxnSpPr/>
          <p:nvPr/>
        </p:nvCxnSpPr>
        <p:spPr>
          <a:xfrm>
            <a:off x="5848122" y="2513930"/>
            <a:ext cx="103051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Google Shape;126;p23">
            <a:extLst>
              <a:ext uri="{FF2B5EF4-FFF2-40B4-BE49-F238E27FC236}">
                <a16:creationId xmlns:a16="http://schemas.microsoft.com/office/drawing/2014/main" id="{BB47F6A9-75D4-46AF-B06E-1CA6E39A6D4B}"/>
              </a:ext>
            </a:extLst>
          </p:cNvPr>
          <p:cNvSpPr txBox="1"/>
          <p:nvPr/>
        </p:nvSpPr>
        <p:spPr>
          <a:xfrm>
            <a:off x="5848122" y="4445605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1600" b="1" kern="0" dirty="0">
                <a:solidFill>
                  <a:schemeClr val="bg2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defRPr/>
            </a:pPr>
            <a:r>
              <a:rPr lang="ru-RU" sz="1100" dirty="0">
                <a:solidFill>
                  <a:schemeClr val="bg2"/>
                </a:solidFill>
              </a:rPr>
              <a:t>Должность </a:t>
            </a:r>
          </a:p>
        </p:txBody>
      </p:sp>
      <p:cxnSp>
        <p:nvCxnSpPr>
          <p:cNvPr id="19" name="Прямая соединительная линия 24">
            <a:extLst>
              <a:ext uri="{FF2B5EF4-FFF2-40B4-BE49-F238E27FC236}">
                <a16:creationId xmlns:a16="http://schemas.microsoft.com/office/drawing/2014/main" id="{968C59BB-167C-4DFA-9594-5A5535641F08}"/>
              </a:ext>
            </a:extLst>
          </p:cNvPr>
          <p:cNvCxnSpPr/>
          <p:nvPr/>
        </p:nvCxnSpPr>
        <p:spPr>
          <a:xfrm>
            <a:off x="5848122" y="4798303"/>
            <a:ext cx="1030514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Google Shape;126;p23">
            <a:extLst>
              <a:ext uri="{FF2B5EF4-FFF2-40B4-BE49-F238E27FC236}">
                <a16:creationId xmlns:a16="http://schemas.microsoft.com/office/drawing/2014/main" id="{B4C63938-874A-4209-8375-CE740A8DA46A}"/>
              </a:ext>
            </a:extLst>
          </p:cNvPr>
          <p:cNvSpPr txBox="1"/>
          <p:nvPr/>
        </p:nvSpPr>
        <p:spPr>
          <a:xfrm>
            <a:off x="9544911" y="2161232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 algn="l">
              <a:spcAft>
                <a:spcPts val="2200"/>
              </a:spcAft>
            </a:pPr>
            <a:r>
              <a:rPr lang="ru-RU" sz="1600" dirty="0">
                <a:solidFill>
                  <a:schemeClr val="bg2"/>
                </a:solidFill>
                <a:sym typeface="Arial"/>
              </a:rPr>
              <a:t>Имя Фамилия</a:t>
            </a:r>
          </a:p>
          <a:p>
            <a:pPr algn="l">
              <a:spcAft>
                <a:spcPts val="2200"/>
              </a:spcAft>
            </a:pPr>
            <a:r>
              <a:rPr lang="ru-RU" sz="1100" b="0" dirty="0">
                <a:solidFill>
                  <a:schemeClr val="bg2"/>
                </a:solidFill>
                <a:latin typeface="+mn-lt"/>
              </a:rPr>
              <a:t>Должность</a:t>
            </a:r>
            <a:r>
              <a:rPr lang="ru-RU" sz="1100" b="0" dirty="0">
                <a:solidFill>
                  <a:schemeClr val="bg2"/>
                </a:solidFill>
                <a:latin typeface="+mn-lt"/>
                <a:sym typeface="Arial"/>
              </a:rPr>
              <a:t> </a:t>
            </a:r>
          </a:p>
        </p:txBody>
      </p:sp>
      <p:cxnSp>
        <p:nvCxnSpPr>
          <p:cNvPr id="22" name="Прямая соединительная линия 17">
            <a:extLst>
              <a:ext uri="{FF2B5EF4-FFF2-40B4-BE49-F238E27FC236}">
                <a16:creationId xmlns:a16="http://schemas.microsoft.com/office/drawing/2014/main" id="{3C32BB19-8FE8-4CB2-8668-43CFAD03046F}"/>
              </a:ext>
            </a:extLst>
          </p:cNvPr>
          <p:cNvCxnSpPr/>
          <p:nvPr/>
        </p:nvCxnSpPr>
        <p:spPr>
          <a:xfrm>
            <a:off x="9544911" y="2513930"/>
            <a:ext cx="1030514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Google Shape;126;p23">
            <a:extLst>
              <a:ext uri="{FF2B5EF4-FFF2-40B4-BE49-F238E27FC236}">
                <a16:creationId xmlns:a16="http://schemas.microsoft.com/office/drawing/2014/main" id="{7E2275F7-41DE-4753-A10B-85CFC7941200}"/>
              </a:ext>
            </a:extLst>
          </p:cNvPr>
          <p:cNvSpPr txBox="1"/>
          <p:nvPr/>
        </p:nvSpPr>
        <p:spPr>
          <a:xfrm>
            <a:off x="9544911" y="4445605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1600" b="1" kern="0" dirty="0">
                <a:solidFill>
                  <a:schemeClr val="bg2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defRPr/>
            </a:pPr>
            <a:r>
              <a:rPr lang="ru-RU" sz="1100" dirty="0">
                <a:solidFill>
                  <a:schemeClr val="bg2"/>
                </a:solidFill>
              </a:rPr>
              <a:t>Должность </a:t>
            </a:r>
          </a:p>
        </p:txBody>
      </p:sp>
      <p:cxnSp>
        <p:nvCxnSpPr>
          <p:cNvPr id="24" name="Прямая соединительная линия 24">
            <a:extLst>
              <a:ext uri="{FF2B5EF4-FFF2-40B4-BE49-F238E27FC236}">
                <a16:creationId xmlns:a16="http://schemas.microsoft.com/office/drawing/2014/main" id="{F8DB9BCA-1D81-425B-A238-087E80697B92}"/>
              </a:ext>
            </a:extLst>
          </p:cNvPr>
          <p:cNvCxnSpPr/>
          <p:nvPr/>
        </p:nvCxnSpPr>
        <p:spPr>
          <a:xfrm>
            <a:off x="9544911" y="4798303"/>
            <a:ext cx="1030514" cy="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604961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BDE796-6ADC-4520-8010-12414A4E91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Слайд-заполнитель с командой</a:t>
            </a:r>
            <a:r>
              <a:rPr lang="en-US" dirty="0"/>
              <a:t> </a:t>
            </a:r>
            <a:r>
              <a:rPr lang="ru-RU" dirty="0"/>
              <a:t>6</a:t>
            </a:r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86E2EED-642D-474E-9E17-CDC2BE41312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65</a:t>
            </a:fld>
            <a:endParaRPr lang="ru-RU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9FEC4DC-26EA-4527-91E1-8A384428737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0BC6217-2F7B-4431-8965-41A17517588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7A918A7-10D2-49FF-9E96-6BD8F1E14E5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51F0753-92BF-4943-934A-04E7C4141F8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98CA755-6C77-4DFA-BC72-D38C0191553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064429A-5B27-40B4-A37D-7CB2378690C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1" name="Google Shape;126;p23">
            <a:extLst>
              <a:ext uri="{FF2B5EF4-FFF2-40B4-BE49-F238E27FC236}">
                <a16:creationId xmlns:a16="http://schemas.microsoft.com/office/drawing/2014/main" id="{2606CF44-DBBB-4CA7-942D-F6818003557B}"/>
              </a:ext>
            </a:extLst>
          </p:cNvPr>
          <p:cNvSpPr txBox="1"/>
          <p:nvPr/>
        </p:nvSpPr>
        <p:spPr>
          <a:xfrm>
            <a:off x="2151333" y="2161232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 algn="l">
              <a:spcAft>
                <a:spcPts val="2200"/>
              </a:spcAft>
            </a:pPr>
            <a:r>
              <a:rPr lang="ru-RU" sz="1600" dirty="0">
                <a:solidFill>
                  <a:schemeClr val="bg1"/>
                </a:solidFill>
                <a:sym typeface="Arial"/>
              </a:rPr>
              <a:t>Имя Фамилия</a:t>
            </a:r>
          </a:p>
          <a:p>
            <a:pPr algn="l">
              <a:spcAft>
                <a:spcPts val="2200"/>
              </a:spcAft>
            </a:pPr>
            <a:r>
              <a:rPr lang="ru-RU" sz="1100" b="0" dirty="0">
                <a:solidFill>
                  <a:schemeClr val="bg1"/>
                </a:solidFill>
                <a:latin typeface="+mn-lt"/>
              </a:rPr>
              <a:t>Должность</a:t>
            </a:r>
            <a:r>
              <a:rPr lang="ru-RU" sz="1100" b="0" dirty="0">
                <a:solidFill>
                  <a:schemeClr val="bg1"/>
                </a:solidFill>
                <a:latin typeface="+mn-lt"/>
                <a:sym typeface="Arial"/>
              </a:rPr>
              <a:t> </a:t>
            </a:r>
          </a:p>
        </p:txBody>
      </p:sp>
      <p:cxnSp>
        <p:nvCxnSpPr>
          <p:cNvPr id="12" name="Прямая соединительная линия 17">
            <a:extLst>
              <a:ext uri="{FF2B5EF4-FFF2-40B4-BE49-F238E27FC236}">
                <a16:creationId xmlns:a16="http://schemas.microsoft.com/office/drawing/2014/main" id="{B6D5BAED-ABC8-4E43-B49B-C7E134A76C4D}"/>
              </a:ext>
            </a:extLst>
          </p:cNvPr>
          <p:cNvCxnSpPr/>
          <p:nvPr/>
        </p:nvCxnSpPr>
        <p:spPr>
          <a:xfrm>
            <a:off x="2151333" y="2513930"/>
            <a:ext cx="103051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Google Shape;126;p23">
            <a:extLst>
              <a:ext uri="{FF2B5EF4-FFF2-40B4-BE49-F238E27FC236}">
                <a16:creationId xmlns:a16="http://schemas.microsoft.com/office/drawing/2014/main" id="{DAD26BF3-C4E9-4365-8A90-B9AD92E84D12}"/>
              </a:ext>
            </a:extLst>
          </p:cNvPr>
          <p:cNvSpPr txBox="1"/>
          <p:nvPr/>
        </p:nvSpPr>
        <p:spPr>
          <a:xfrm>
            <a:off x="2151333" y="4445605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1600" b="1" kern="0" dirty="0">
                <a:solidFill>
                  <a:schemeClr val="bg1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defRPr/>
            </a:pPr>
            <a:r>
              <a:rPr lang="ru-RU" sz="1100" dirty="0">
                <a:solidFill>
                  <a:schemeClr val="bg1"/>
                </a:solidFill>
              </a:rPr>
              <a:t>Должность </a:t>
            </a:r>
          </a:p>
        </p:txBody>
      </p:sp>
      <p:cxnSp>
        <p:nvCxnSpPr>
          <p:cNvPr id="14" name="Прямая соединительная линия 24">
            <a:extLst>
              <a:ext uri="{FF2B5EF4-FFF2-40B4-BE49-F238E27FC236}">
                <a16:creationId xmlns:a16="http://schemas.microsoft.com/office/drawing/2014/main" id="{DD311CC7-7DD3-42B4-AB9E-C5AF32CDCAEA}"/>
              </a:ext>
            </a:extLst>
          </p:cNvPr>
          <p:cNvCxnSpPr/>
          <p:nvPr/>
        </p:nvCxnSpPr>
        <p:spPr>
          <a:xfrm>
            <a:off x="2151333" y="4798303"/>
            <a:ext cx="1030514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Google Shape;126;p23">
            <a:extLst>
              <a:ext uri="{FF2B5EF4-FFF2-40B4-BE49-F238E27FC236}">
                <a16:creationId xmlns:a16="http://schemas.microsoft.com/office/drawing/2014/main" id="{ADA97836-53E3-4ED5-B0BF-70FD47FB153A}"/>
              </a:ext>
            </a:extLst>
          </p:cNvPr>
          <p:cNvSpPr txBox="1"/>
          <p:nvPr/>
        </p:nvSpPr>
        <p:spPr>
          <a:xfrm>
            <a:off x="5848122" y="2161232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 algn="l">
              <a:spcAft>
                <a:spcPts val="2200"/>
              </a:spcAft>
            </a:pPr>
            <a:r>
              <a:rPr lang="ru-RU" sz="1600" dirty="0">
                <a:solidFill>
                  <a:schemeClr val="bg1"/>
                </a:solidFill>
                <a:sym typeface="Arial"/>
              </a:rPr>
              <a:t>Имя Фамилия</a:t>
            </a:r>
          </a:p>
          <a:p>
            <a:pPr algn="l">
              <a:spcAft>
                <a:spcPts val="2200"/>
              </a:spcAft>
            </a:pPr>
            <a:r>
              <a:rPr lang="ru-RU" sz="1100" b="0" dirty="0">
                <a:solidFill>
                  <a:schemeClr val="bg1"/>
                </a:solidFill>
                <a:latin typeface="+mn-lt"/>
              </a:rPr>
              <a:t>Должность</a:t>
            </a:r>
            <a:r>
              <a:rPr lang="ru-RU" sz="1100" b="0" dirty="0">
                <a:solidFill>
                  <a:schemeClr val="bg1"/>
                </a:solidFill>
                <a:latin typeface="+mn-lt"/>
                <a:sym typeface="Arial"/>
              </a:rPr>
              <a:t> </a:t>
            </a:r>
          </a:p>
        </p:txBody>
      </p:sp>
      <p:cxnSp>
        <p:nvCxnSpPr>
          <p:cNvPr id="17" name="Прямая соединительная линия 17">
            <a:extLst>
              <a:ext uri="{FF2B5EF4-FFF2-40B4-BE49-F238E27FC236}">
                <a16:creationId xmlns:a16="http://schemas.microsoft.com/office/drawing/2014/main" id="{A0A79DF2-A9F8-4591-85DC-0D73C901831B}"/>
              </a:ext>
            </a:extLst>
          </p:cNvPr>
          <p:cNvCxnSpPr/>
          <p:nvPr/>
        </p:nvCxnSpPr>
        <p:spPr>
          <a:xfrm>
            <a:off x="5848122" y="2513930"/>
            <a:ext cx="103051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Google Shape;126;p23">
            <a:extLst>
              <a:ext uri="{FF2B5EF4-FFF2-40B4-BE49-F238E27FC236}">
                <a16:creationId xmlns:a16="http://schemas.microsoft.com/office/drawing/2014/main" id="{BB47F6A9-75D4-46AF-B06E-1CA6E39A6D4B}"/>
              </a:ext>
            </a:extLst>
          </p:cNvPr>
          <p:cNvSpPr txBox="1"/>
          <p:nvPr/>
        </p:nvSpPr>
        <p:spPr>
          <a:xfrm>
            <a:off x="5848122" y="4445605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1600" b="1" kern="0" dirty="0">
                <a:solidFill>
                  <a:schemeClr val="bg1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defRPr/>
            </a:pPr>
            <a:r>
              <a:rPr lang="ru-RU" sz="1100" dirty="0">
                <a:solidFill>
                  <a:schemeClr val="bg1"/>
                </a:solidFill>
              </a:rPr>
              <a:t>Должность </a:t>
            </a:r>
          </a:p>
        </p:txBody>
      </p:sp>
      <p:cxnSp>
        <p:nvCxnSpPr>
          <p:cNvPr id="19" name="Прямая соединительная линия 24">
            <a:extLst>
              <a:ext uri="{FF2B5EF4-FFF2-40B4-BE49-F238E27FC236}">
                <a16:creationId xmlns:a16="http://schemas.microsoft.com/office/drawing/2014/main" id="{968C59BB-167C-4DFA-9594-5A5535641F08}"/>
              </a:ext>
            </a:extLst>
          </p:cNvPr>
          <p:cNvCxnSpPr/>
          <p:nvPr/>
        </p:nvCxnSpPr>
        <p:spPr>
          <a:xfrm>
            <a:off x="5848122" y="4798303"/>
            <a:ext cx="1030514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Google Shape;126;p23">
            <a:extLst>
              <a:ext uri="{FF2B5EF4-FFF2-40B4-BE49-F238E27FC236}">
                <a16:creationId xmlns:a16="http://schemas.microsoft.com/office/drawing/2014/main" id="{B4C63938-874A-4209-8375-CE740A8DA46A}"/>
              </a:ext>
            </a:extLst>
          </p:cNvPr>
          <p:cNvSpPr txBox="1"/>
          <p:nvPr/>
        </p:nvSpPr>
        <p:spPr>
          <a:xfrm>
            <a:off x="9544911" y="2161232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defPPr>
              <a:defRPr lang="ru-RU"/>
            </a:defPPr>
            <a:lvl1pPr marR="0" lvl="0" indent="0" algn="ctr" defTabSz="1219170" fontAlgn="auto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000000"/>
              </a:buClr>
              <a:buSzTx/>
              <a:buFontTx/>
              <a:buNone/>
              <a:tabLst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Gotham Pro"/>
                <a:cs typeface="Arial"/>
              </a:defRPr>
            </a:lvl1pPr>
          </a:lstStyle>
          <a:p>
            <a:pPr algn="l">
              <a:spcAft>
                <a:spcPts val="2200"/>
              </a:spcAft>
            </a:pPr>
            <a:r>
              <a:rPr lang="ru-RU" sz="1600" dirty="0">
                <a:solidFill>
                  <a:schemeClr val="bg1"/>
                </a:solidFill>
                <a:sym typeface="Arial"/>
              </a:rPr>
              <a:t>Имя Фамилия</a:t>
            </a:r>
          </a:p>
          <a:p>
            <a:pPr algn="l">
              <a:spcAft>
                <a:spcPts val="2200"/>
              </a:spcAft>
            </a:pPr>
            <a:r>
              <a:rPr lang="ru-RU" sz="1100" b="0" dirty="0">
                <a:solidFill>
                  <a:schemeClr val="bg1"/>
                </a:solidFill>
                <a:latin typeface="+mn-lt"/>
              </a:rPr>
              <a:t>Должность</a:t>
            </a:r>
            <a:r>
              <a:rPr lang="ru-RU" sz="1100" b="0" dirty="0">
                <a:solidFill>
                  <a:schemeClr val="bg1"/>
                </a:solidFill>
                <a:latin typeface="+mn-lt"/>
                <a:sym typeface="Arial"/>
              </a:rPr>
              <a:t> </a:t>
            </a:r>
          </a:p>
        </p:txBody>
      </p:sp>
      <p:cxnSp>
        <p:nvCxnSpPr>
          <p:cNvPr id="22" name="Прямая соединительная линия 17">
            <a:extLst>
              <a:ext uri="{FF2B5EF4-FFF2-40B4-BE49-F238E27FC236}">
                <a16:creationId xmlns:a16="http://schemas.microsoft.com/office/drawing/2014/main" id="{3C32BB19-8FE8-4CB2-8668-43CFAD03046F}"/>
              </a:ext>
            </a:extLst>
          </p:cNvPr>
          <p:cNvCxnSpPr/>
          <p:nvPr/>
        </p:nvCxnSpPr>
        <p:spPr>
          <a:xfrm>
            <a:off x="9544911" y="2513930"/>
            <a:ext cx="1030514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Google Shape;126;p23">
            <a:extLst>
              <a:ext uri="{FF2B5EF4-FFF2-40B4-BE49-F238E27FC236}">
                <a16:creationId xmlns:a16="http://schemas.microsoft.com/office/drawing/2014/main" id="{7E2275F7-41DE-4753-A10B-85CFC7941200}"/>
              </a:ext>
            </a:extLst>
          </p:cNvPr>
          <p:cNvSpPr txBox="1"/>
          <p:nvPr/>
        </p:nvSpPr>
        <p:spPr>
          <a:xfrm>
            <a:off x="9544911" y="4445605"/>
            <a:ext cx="2016000" cy="9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defTabSz="1219170">
              <a:spcAft>
                <a:spcPts val="2200"/>
              </a:spcAft>
              <a:buClr>
                <a:srgbClr val="000000"/>
              </a:buClr>
              <a:defRPr/>
            </a:pPr>
            <a:r>
              <a:rPr lang="ru-RU" sz="1600" b="1" kern="0" dirty="0">
                <a:solidFill>
                  <a:schemeClr val="bg1"/>
                </a:solidFill>
                <a:latin typeface="Gotham Pro"/>
                <a:cs typeface="Arial"/>
                <a:sym typeface="Arial"/>
              </a:rPr>
              <a:t>Имя Фамилия</a:t>
            </a:r>
          </a:p>
          <a:p>
            <a:pPr lvl="0">
              <a:spcAft>
                <a:spcPts val="2200"/>
              </a:spcAft>
              <a:defRPr/>
            </a:pPr>
            <a:r>
              <a:rPr lang="ru-RU" sz="1100" dirty="0">
                <a:solidFill>
                  <a:schemeClr val="bg1"/>
                </a:solidFill>
              </a:rPr>
              <a:t>Должность </a:t>
            </a:r>
          </a:p>
        </p:txBody>
      </p:sp>
      <p:cxnSp>
        <p:nvCxnSpPr>
          <p:cNvPr id="24" name="Прямая соединительная линия 24">
            <a:extLst>
              <a:ext uri="{FF2B5EF4-FFF2-40B4-BE49-F238E27FC236}">
                <a16:creationId xmlns:a16="http://schemas.microsoft.com/office/drawing/2014/main" id="{F8DB9BCA-1D81-425B-A238-087E80697B92}"/>
              </a:ext>
            </a:extLst>
          </p:cNvPr>
          <p:cNvCxnSpPr/>
          <p:nvPr/>
        </p:nvCxnSpPr>
        <p:spPr>
          <a:xfrm>
            <a:off x="9544911" y="4798303"/>
            <a:ext cx="1030514" cy="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101345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5D194E4-3C1D-48AD-9706-E1C14AAF54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Логотипы компаний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AF096CB6-F541-4A86-B022-0CC5020FC54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66</a:t>
            </a:fld>
            <a:endParaRPr lang="ru-RU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A0D9ADE-9DE8-4DC2-AFFC-B52DC4E93D4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50618" y="1196977"/>
            <a:ext cx="2091600" cy="1180800"/>
          </a:xfrm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D5F060F-548F-43BB-83BE-30F0F5D853E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01488E4-1B7D-46FD-8D32-D9304C65F3F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2E734FBB-E137-4F1C-8A18-A099429808D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898A763-F508-484B-AE39-73B988F264A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214BF22-EA23-44AB-A3CF-202FEBDD511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A268FE4-2888-4C40-87A4-C2A7527D19E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64671374-6839-48CA-ADA0-3EB0DFD2010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0CEAF08-5CFA-4CA1-A109-2AA89B93736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B09A6A9-51B9-4229-88D2-A91B2ED7759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4EF303B4-372B-4EBB-8C34-6FB54438A960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5D30A3A-2E7A-4A0B-8476-FE31EC38819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419636F1-CD6B-4E8D-A129-755590453461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ECDD07-6CB9-433F-B624-76363F150B7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FC1321FF-B625-47F1-B459-A3F3A76305D2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7F22F876-3872-45BB-AF88-F0C3DF5F9012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2D3690E-C3F4-430F-9738-88977B77FE05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D965229-6C43-4984-97B7-601AE8EE765F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/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C71C6A71-BCEA-49E9-BA82-7F60CDAD0BE4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2C996512-36B1-4ECF-A4BB-0BAB1F5E99D4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/>
      </p:sp>
    </p:spTree>
    <p:extLst>
      <p:ext uri="{BB962C8B-B14F-4D97-AF65-F5344CB8AC3E}">
        <p14:creationId xmlns:p14="http://schemas.microsoft.com/office/powerpoint/2010/main" val="220967613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5D194E4-3C1D-48AD-9706-E1C14AAF54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Логотипы компаний</a:t>
            </a:r>
            <a:r>
              <a:rPr lang="en-US" dirty="0"/>
              <a:t> 2</a:t>
            </a:r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AF096CB6-F541-4A86-B022-0CC5020FC54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67</a:t>
            </a:fld>
            <a:endParaRPr lang="ru-RU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EF60975-6E0A-4B98-9BDC-2CD5E0A3125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044D511-C2BD-48C3-B13F-EB82CC6841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F5815AF-16C3-4C2B-BE85-A1F8AB237D7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FD7E01E-2990-45D0-993D-02BA4698B97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BA9A07F-F9AB-4719-A45E-7DBCB9E849E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3D7A117A-961C-4D4A-9148-E83C0838140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F84DAF8-1329-4467-B50D-4EFC4CB5BB4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FBA166FA-4CF2-489E-9A25-0B529BC5DE2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92E4B6E-6799-4BEB-B30D-DC26EBD4C591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141E3C5-5B08-4F0E-B990-5924C322962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DC898E7-7F8D-416B-A7F4-D04A04325E4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2DF87C05-DEF5-4CB8-BAB1-46D3324C21E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F1D00CA-C665-4550-9477-341CCE94A4F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6C602825-1923-48CE-B9E0-503F9A5F2EA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9201599F-51EE-4304-8CA0-9FECBAFE4F8A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4A295817-45DC-4F19-BA59-8304B5BB7676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A0818F5-7572-44B7-98F8-8A042EA3A6B2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15CEE72-29AF-4F37-A940-683C42004B37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/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6CFC9AD-A0DB-4964-9A3C-5E195CF0951C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88D155E-F479-4564-ACC0-F0C678C292B4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/>
      </p:sp>
    </p:spTree>
    <p:extLst>
      <p:ext uri="{BB962C8B-B14F-4D97-AF65-F5344CB8AC3E}">
        <p14:creationId xmlns:p14="http://schemas.microsoft.com/office/powerpoint/2010/main" val="45255319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7"/>
          <p:cNvSpPr txBox="1">
            <a:spLocks/>
          </p:cNvSpPr>
          <p:nvPr/>
        </p:nvSpPr>
        <p:spPr>
          <a:xfrm>
            <a:off x="425552" y="1512482"/>
            <a:ext cx="3304284" cy="757130"/>
          </a:xfrm>
          <a:prstGeom prst="rect">
            <a:avLst/>
          </a:prstGeom>
          <a:noFill/>
        </p:spPr>
        <p:txBody>
          <a:bodyPr wrap="none" rIns="144000" anchor="b">
            <a:spAutoFit/>
          </a:bodyPr>
          <a:lstStyle>
            <a:lvl1pPr marL="264010" indent="-264010" algn="l" defTabSz="1056041" rtl="0" eaLnBrk="1" latinLnBrk="0" hangingPunct="1">
              <a:lnSpc>
                <a:spcPct val="90000"/>
              </a:lnSpc>
              <a:spcBef>
                <a:spcPts val="1155"/>
              </a:spcBef>
              <a:buFont typeface="Arial" panose="020B0604020202020204" pitchFamily="34" charset="0"/>
              <a:buChar char="•"/>
              <a:defRPr sz="323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92030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77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20051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3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48071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376091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04112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432132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960152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488172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858032" rtl="0" eaLnBrk="1" fontAlgn="auto" latinLnBrk="0" hangingPunct="1">
              <a:lnSpc>
                <a:spcPct val="90000"/>
              </a:lnSpc>
              <a:spcBef>
                <a:spcPts val="93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4800" b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 Pro Bold" panose="02000503040000020004" pitchFamily="2" charset="0"/>
                <a:ea typeface="Theano Didot" panose="02060603060706020203" pitchFamily="18" charset="0"/>
                <a:cs typeface="Gotham Pro Bold" panose="02000503040000020004" pitchFamily="2" charset="0"/>
                <a:sym typeface="Helvetica Light"/>
              </a:rPr>
              <a:t>Контакты</a:t>
            </a:r>
            <a:endParaRPr kumimoji="0" lang="en-US" sz="6000" b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otham Pro Bold" panose="02000503040000020004" pitchFamily="2" charset="0"/>
              <a:ea typeface="Theano Didot" panose="02060603060706020203" pitchFamily="18" charset="0"/>
              <a:cs typeface="Gotham Pro Bold" panose="02000503040000020004" pitchFamily="2" charset="0"/>
              <a:sym typeface="Helvetica Light"/>
            </a:endParaRPr>
          </a:p>
        </p:txBody>
      </p:sp>
      <p:grpSp>
        <p:nvGrpSpPr>
          <p:cNvPr id="36" name="Группа 35">
            <a:extLst>
              <a:ext uri="{FF2B5EF4-FFF2-40B4-BE49-F238E27FC236}">
                <a16:creationId xmlns:a16="http://schemas.microsoft.com/office/drawing/2014/main" id="{FE50A882-1025-3F4D-8CAD-6572ACA494F9}"/>
              </a:ext>
            </a:extLst>
          </p:cNvPr>
          <p:cNvGrpSpPr/>
          <p:nvPr/>
        </p:nvGrpSpPr>
        <p:grpSpPr>
          <a:xfrm>
            <a:off x="514690" y="2873213"/>
            <a:ext cx="3782715" cy="621734"/>
            <a:chOff x="514690" y="3024980"/>
            <a:chExt cx="3782715" cy="621734"/>
          </a:xfrm>
        </p:grpSpPr>
        <p:sp>
          <p:nvSpPr>
            <p:cNvPr id="17" name="Прямоугольник 16">
              <a:extLst>
                <a:ext uri="{FF2B5EF4-FFF2-40B4-BE49-F238E27FC236}">
                  <a16:creationId xmlns:a16="http://schemas.microsoft.com/office/drawing/2014/main" id="{A828DA59-906E-3F45-BC1E-FDB398C8C3C8}"/>
                </a:ext>
              </a:extLst>
            </p:cNvPr>
            <p:cNvSpPr/>
            <p:nvPr/>
          </p:nvSpPr>
          <p:spPr>
            <a:xfrm>
              <a:off x="1165405" y="3024980"/>
              <a:ext cx="3132000" cy="621734"/>
            </a:xfrm>
            <a:prstGeom prst="rect">
              <a:avLst/>
            </a:prstGeom>
          </p:spPr>
          <p:txBody>
            <a:bodyPr wrap="none" lIns="0" rIns="0">
              <a:noAutofit/>
            </a:bodyPr>
            <a:lstStyle/>
            <a:p>
              <a:pPr defTabSz="278641">
                <a:spcAft>
                  <a:spcPts val="400"/>
                </a:spcAft>
                <a:defRPr/>
              </a:pPr>
              <a:r>
                <a:rPr lang="en-US" sz="1400" dirty="0">
                  <a:solidFill>
                    <a:schemeClr val="accent1"/>
                  </a:solidFill>
                  <a:latin typeface="Gotham Pro Medium" panose="02000503040000020004" pitchFamily="2" charset="0"/>
                  <a:cs typeface="Gotham Pro Medium" panose="02000503040000020004" pitchFamily="2" charset="0"/>
                  <a:sym typeface="Helvetica Light"/>
                </a:rPr>
                <a:t>E-mail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Gotham Pro Medium" panose="02000503040000020004" pitchFamily="2" charset="0"/>
                <a:cs typeface="Gotham Pro Medium" panose="02000503040000020004" pitchFamily="2" charset="0"/>
                <a:sym typeface="Helvetica Light"/>
              </a:endParaRPr>
            </a:p>
            <a:p>
              <a:pPr lvl="0" defTabSz="278641">
                <a:spcAft>
                  <a:spcPts val="400"/>
                </a:spcAft>
                <a:defRPr/>
              </a:pPr>
              <a:r>
                <a:rPr lang="en-US" sz="2000" dirty="0">
                  <a:solidFill>
                    <a:prstClr val="white"/>
                  </a:solidFill>
                  <a:latin typeface="Gotham Pro Light"/>
                  <a:sym typeface="Helvetica Light"/>
                </a:rPr>
                <a:t>abcd@gmail.com</a:t>
              </a:r>
            </a:p>
          </p:txBody>
        </p:sp>
        <p:grpSp>
          <p:nvGrpSpPr>
            <p:cNvPr id="5" name="Рисунок 3">
              <a:extLst>
                <a:ext uri="{FF2B5EF4-FFF2-40B4-BE49-F238E27FC236}">
                  <a16:creationId xmlns:a16="http://schemas.microsoft.com/office/drawing/2014/main" id="{EE74D359-4C5F-D641-B0F6-61F355D1C446}"/>
                </a:ext>
              </a:extLst>
            </p:cNvPr>
            <p:cNvGrpSpPr/>
            <p:nvPr/>
          </p:nvGrpSpPr>
          <p:grpSpPr>
            <a:xfrm>
              <a:off x="514690" y="3102428"/>
              <a:ext cx="450623" cy="450623"/>
              <a:chOff x="5619750" y="2952750"/>
              <a:chExt cx="952500" cy="952500"/>
            </a:xfrm>
            <a:solidFill>
              <a:schemeClr val="accent1"/>
            </a:solidFill>
          </p:grpSpPr>
          <p:sp>
            <p:nvSpPr>
              <p:cNvPr id="7" name="Полилиния 6">
                <a:extLst>
                  <a:ext uri="{FF2B5EF4-FFF2-40B4-BE49-F238E27FC236}">
                    <a16:creationId xmlns:a16="http://schemas.microsoft.com/office/drawing/2014/main" id="{164527B3-6868-9642-8252-DF7FF34B0260}"/>
                  </a:ext>
                </a:extLst>
              </p:cNvPr>
              <p:cNvSpPr/>
              <p:nvPr/>
            </p:nvSpPr>
            <p:spPr>
              <a:xfrm>
                <a:off x="5699439" y="2998653"/>
                <a:ext cx="773317" cy="848762"/>
              </a:xfrm>
              <a:custGeom>
                <a:avLst/>
                <a:gdLst>
                  <a:gd name="connsiteX0" fmla="*/ 779720 w 773316"/>
                  <a:gd name="connsiteY0" fmla="*/ 356901 h 848762"/>
                  <a:gd name="connsiteX1" fmla="*/ 779664 w 773316"/>
                  <a:gd name="connsiteY1" fmla="*/ 356363 h 848762"/>
                  <a:gd name="connsiteX2" fmla="*/ 778504 w 773316"/>
                  <a:gd name="connsiteY2" fmla="*/ 351563 h 848762"/>
                  <a:gd name="connsiteX3" fmla="*/ 778325 w 773316"/>
                  <a:gd name="connsiteY3" fmla="*/ 351224 h 848762"/>
                  <a:gd name="connsiteX4" fmla="*/ 775269 w 773316"/>
                  <a:gd name="connsiteY4" fmla="*/ 347046 h 848762"/>
                  <a:gd name="connsiteX5" fmla="*/ 775156 w 773316"/>
                  <a:gd name="connsiteY5" fmla="*/ 346895 h 848762"/>
                  <a:gd name="connsiteX6" fmla="*/ 648879 w 773316"/>
                  <a:gd name="connsiteY6" fmla="*/ 231501 h 848762"/>
                  <a:gd name="connsiteX7" fmla="*/ 648879 w 773316"/>
                  <a:gd name="connsiteY7" fmla="*/ 116333 h 848762"/>
                  <a:gd name="connsiteX8" fmla="*/ 634733 w 773316"/>
                  <a:gd name="connsiteY8" fmla="*/ 102187 h 848762"/>
                  <a:gd name="connsiteX9" fmla="*/ 507211 w 773316"/>
                  <a:gd name="connsiteY9" fmla="*/ 102187 h 848762"/>
                  <a:gd name="connsiteX10" fmla="*/ 399437 w 773316"/>
                  <a:gd name="connsiteY10" fmla="*/ 3703 h 848762"/>
                  <a:gd name="connsiteX11" fmla="*/ 380359 w 773316"/>
                  <a:gd name="connsiteY11" fmla="*/ 3703 h 848762"/>
                  <a:gd name="connsiteX12" fmla="*/ 272509 w 773316"/>
                  <a:gd name="connsiteY12" fmla="*/ 102187 h 848762"/>
                  <a:gd name="connsiteX13" fmla="*/ 152843 w 773316"/>
                  <a:gd name="connsiteY13" fmla="*/ 102187 h 848762"/>
                  <a:gd name="connsiteX14" fmla="*/ 138697 w 773316"/>
                  <a:gd name="connsiteY14" fmla="*/ 116333 h 848762"/>
                  <a:gd name="connsiteX15" fmla="*/ 138697 w 773316"/>
                  <a:gd name="connsiteY15" fmla="*/ 224381 h 848762"/>
                  <a:gd name="connsiteX16" fmla="*/ 4621 w 773316"/>
                  <a:gd name="connsiteY16" fmla="*/ 346895 h 848762"/>
                  <a:gd name="connsiteX17" fmla="*/ 4508 w 773316"/>
                  <a:gd name="connsiteY17" fmla="*/ 347046 h 848762"/>
                  <a:gd name="connsiteX18" fmla="*/ 1452 w 773316"/>
                  <a:gd name="connsiteY18" fmla="*/ 351224 h 848762"/>
                  <a:gd name="connsiteX19" fmla="*/ 1264 w 773316"/>
                  <a:gd name="connsiteY19" fmla="*/ 351573 h 848762"/>
                  <a:gd name="connsiteX20" fmla="*/ 104 w 773316"/>
                  <a:gd name="connsiteY20" fmla="*/ 356363 h 848762"/>
                  <a:gd name="connsiteX21" fmla="*/ 47 w 773316"/>
                  <a:gd name="connsiteY21" fmla="*/ 356920 h 848762"/>
                  <a:gd name="connsiteX22" fmla="*/ 0 w 773316"/>
                  <a:gd name="connsiteY22" fmla="*/ 357354 h 848762"/>
                  <a:gd name="connsiteX23" fmla="*/ 0 w 773316"/>
                  <a:gd name="connsiteY23" fmla="*/ 837140 h 848762"/>
                  <a:gd name="connsiteX24" fmla="*/ 773 w 773316"/>
                  <a:gd name="connsiteY24" fmla="*/ 841554 h 848762"/>
                  <a:gd name="connsiteX25" fmla="*/ 943 w 773316"/>
                  <a:gd name="connsiteY25" fmla="*/ 842110 h 848762"/>
                  <a:gd name="connsiteX26" fmla="*/ 3584 w 773316"/>
                  <a:gd name="connsiteY26" fmla="*/ 846467 h 848762"/>
                  <a:gd name="connsiteX27" fmla="*/ 3735 w 773316"/>
                  <a:gd name="connsiteY27" fmla="*/ 846712 h 848762"/>
                  <a:gd name="connsiteX28" fmla="*/ 3933 w 773316"/>
                  <a:gd name="connsiteY28" fmla="*/ 846882 h 848762"/>
                  <a:gd name="connsiteX29" fmla="*/ 5432 w 773316"/>
                  <a:gd name="connsiteY29" fmla="*/ 848202 h 848762"/>
                  <a:gd name="connsiteX30" fmla="*/ 6121 w 773316"/>
                  <a:gd name="connsiteY30" fmla="*/ 848768 h 848762"/>
                  <a:gd name="connsiteX31" fmla="*/ 8101 w 773316"/>
                  <a:gd name="connsiteY31" fmla="*/ 849872 h 848762"/>
                  <a:gd name="connsiteX32" fmla="*/ 8591 w 773316"/>
                  <a:gd name="connsiteY32" fmla="*/ 850136 h 848762"/>
                  <a:gd name="connsiteX33" fmla="*/ 14146 w 773316"/>
                  <a:gd name="connsiteY33" fmla="*/ 851277 h 848762"/>
                  <a:gd name="connsiteX34" fmla="*/ 765603 w 773316"/>
                  <a:gd name="connsiteY34" fmla="*/ 851277 h 848762"/>
                  <a:gd name="connsiteX35" fmla="*/ 779749 w 773316"/>
                  <a:gd name="connsiteY35" fmla="*/ 837131 h 848762"/>
                  <a:gd name="connsiteX36" fmla="*/ 779749 w 773316"/>
                  <a:gd name="connsiteY36" fmla="*/ 357344 h 848762"/>
                  <a:gd name="connsiteX37" fmla="*/ 779720 w 773316"/>
                  <a:gd name="connsiteY37" fmla="*/ 356901 h 848762"/>
                  <a:gd name="connsiteX38" fmla="*/ 28311 w 773316"/>
                  <a:gd name="connsiteY38" fmla="*/ 390767 h 848762"/>
                  <a:gd name="connsiteX39" fmla="*/ 142734 w 773316"/>
                  <a:gd name="connsiteY39" fmla="*/ 495278 h 848762"/>
                  <a:gd name="connsiteX40" fmla="*/ 143215 w 773316"/>
                  <a:gd name="connsiteY40" fmla="*/ 495711 h 848762"/>
                  <a:gd name="connsiteX41" fmla="*/ 254082 w 773316"/>
                  <a:gd name="connsiteY41" fmla="*/ 596988 h 848762"/>
                  <a:gd name="connsiteX42" fmla="*/ 28311 w 773316"/>
                  <a:gd name="connsiteY42" fmla="*/ 804868 h 848762"/>
                  <a:gd name="connsiteX43" fmla="*/ 28311 w 773316"/>
                  <a:gd name="connsiteY43" fmla="*/ 390767 h 848762"/>
                  <a:gd name="connsiteX44" fmla="*/ 275046 w 773316"/>
                  <a:gd name="connsiteY44" fmla="*/ 616141 h 848762"/>
                  <a:gd name="connsiteX45" fmla="*/ 384244 w 773316"/>
                  <a:gd name="connsiteY45" fmla="*/ 715880 h 848762"/>
                  <a:gd name="connsiteX46" fmla="*/ 393788 w 773316"/>
                  <a:gd name="connsiteY46" fmla="*/ 719587 h 848762"/>
                  <a:gd name="connsiteX47" fmla="*/ 403322 w 773316"/>
                  <a:gd name="connsiteY47" fmla="*/ 715890 h 848762"/>
                  <a:gd name="connsiteX48" fmla="*/ 512172 w 773316"/>
                  <a:gd name="connsiteY48" fmla="*/ 616603 h 848762"/>
                  <a:gd name="connsiteX49" fmla="*/ 730058 w 773316"/>
                  <a:gd name="connsiteY49" fmla="*/ 822975 h 848762"/>
                  <a:gd name="connsiteX50" fmla="*/ 50416 w 773316"/>
                  <a:gd name="connsiteY50" fmla="*/ 822975 h 848762"/>
                  <a:gd name="connsiteX51" fmla="*/ 275046 w 773316"/>
                  <a:gd name="connsiteY51" fmla="*/ 616141 h 848762"/>
                  <a:gd name="connsiteX52" fmla="*/ 533127 w 773316"/>
                  <a:gd name="connsiteY52" fmla="*/ 597497 h 848762"/>
                  <a:gd name="connsiteX53" fmla="*/ 751475 w 773316"/>
                  <a:gd name="connsiteY53" fmla="*/ 398340 h 848762"/>
                  <a:gd name="connsiteX54" fmla="*/ 751475 w 773316"/>
                  <a:gd name="connsiteY54" fmla="*/ 804303 h 848762"/>
                  <a:gd name="connsiteX55" fmla="*/ 533127 w 773316"/>
                  <a:gd name="connsiteY55" fmla="*/ 597497 h 848762"/>
                  <a:gd name="connsiteX56" fmla="*/ 749533 w 773316"/>
                  <a:gd name="connsiteY56" fmla="*/ 361805 h 848762"/>
                  <a:gd name="connsiteX57" fmla="*/ 648869 w 773316"/>
                  <a:gd name="connsiteY57" fmla="*/ 453613 h 848762"/>
                  <a:gd name="connsiteX58" fmla="*/ 648869 w 773316"/>
                  <a:gd name="connsiteY58" fmla="*/ 269827 h 848762"/>
                  <a:gd name="connsiteX59" fmla="*/ 749533 w 773316"/>
                  <a:gd name="connsiteY59" fmla="*/ 361805 h 848762"/>
                  <a:gd name="connsiteX60" fmla="*/ 389884 w 773316"/>
                  <a:gd name="connsiteY60" fmla="*/ 33306 h 848762"/>
                  <a:gd name="connsiteX61" fmla="*/ 465273 w 773316"/>
                  <a:gd name="connsiteY61" fmla="*/ 102187 h 848762"/>
                  <a:gd name="connsiteX62" fmla="*/ 314466 w 773316"/>
                  <a:gd name="connsiteY62" fmla="*/ 102187 h 848762"/>
                  <a:gd name="connsiteX63" fmla="*/ 389884 w 773316"/>
                  <a:gd name="connsiteY63" fmla="*/ 33306 h 848762"/>
                  <a:gd name="connsiteX64" fmla="*/ 620587 w 773316"/>
                  <a:gd name="connsiteY64" fmla="*/ 130480 h 848762"/>
                  <a:gd name="connsiteX65" fmla="*/ 620587 w 773316"/>
                  <a:gd name="connsiteY65" fmla="*/ 237914 h 848762"/>
                  <a:gd name="connsiteX66" fmla="*/ 620587 w 773316"/>
                  <a:gd name="connsiteY66" fmla="*/ 238536 h 848762"/>
                  <a:gd name="connsiteX67" fmla="*/ 620587 w 773316"/>
                  <a:gd name="connsiteY67" fmla="*/ 479425 h 848762"/>
                  <a:gd name="connsiteX68" fmla="*/ 502307 w 773316"/>
                  <a:gd name="connsiteY68" fmla="*/ 587312 h 848762"/>
                  <a:gd name="connsiteX69" fmla="*/ 502024 w 773316"/>
                  <a:gd name="connsiteY69" fmla="*/ 587510 h 848762"/>
                  <a:gd name="connsiteX70" fmla="*/ 501939 w 773316"/>
                  <a:gd name="connsiteY70" fmla="*/ 587651 h 848762"/>
                  <a:gd name="connsiteX71" fmla="*/ 393797 w 773316"/>
                  <a:gd name="connsiteY71" fmla="*/ 686287 h 848762"/>
                  <a:gd name="connsiteX72" fmla="*/ 166989 w 773316"/>
                  <a:gd name="connsiteY72" fmla="*/ 479123 h 848762"/>
                  <a:gd name="connsiteX73" fmla="*/ 166989 w 773316"/>
                  <a:gd name="connsiteY73" fmla="*/ 130480 h 848762"/>
                  <a:gd name="connsiteX74" fmla="*/ 620587 w 773316"/>
                  <a:gd name="connsiteY74" fmla="*/ 130480 h 848762"/>
                  <a:gd name="connsiteX75" fmla="*/ 138697 w 773316"/>
                  <a:gd name="connsiteY75" fmla="*/ 453283 h 848762"/>
                  <a:gd name="connsiteX76" fmla="*/ 34403 w 773316"/>
                  <a:gd name="connsiteY76" fmla="*/ 358014 h 848762"/>
                  <a:gd name="connsiteX77" fmla="*/ 138697 w 773316"/>
                  <a:gd name="connsiteY77" fmla="*/ 262707 h 848762"/>
                  <a:gd name="connsiteX78" fmla="*/ 138697 w 773316"/>
                  <a:gd name="connsiteY78" fmla="*/ 453283 h 84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773316" h="848762">
                    <a:moveTo>
                      <a:pt x="779720" y="356901"/>
                    </a:moveTo>
                    <a:cubicBezTo>
                      <a:pt x="779711" y="356722"/>
                      <a:pt x="779683" y="356552"/>
                      <a:pt x="779664" y="356363"/>
                    </a:cubicBezTo>
                    <a:cubicBezTo>
                      <a:pt x="779541" y="354666"/>
                      <a:pt x="779164" y="353044"/>
                      <a:pt x="778504" y="351563"/>
                    </a:cubicBezTo>
                    <a:cubicBezTo>
                      <a:pt x="778447" y="351441"/>
                      <a:pt x="778381" y="351346"/>
                      <a:pt x="778325" y="351224"/>
                    </a:cubicBezTo>
                    <a:cubicBezTo>
                      <a:pt x="777561" y="349649"/>
                      <a:pt x="776533" y="348234"/>
                      <a:pt x="775269" y="347046"/>
                    </a:cubicBezTo>
                    <a:cubicBezTo>
                      <a:pt x="775222" y="346999"/>
                      <a:pt x="775203" y="346942"/>
                      <a:pt x="775156" y="346895"/>
                    </a:cubicBezTo>
                    <a:lnTo>
                      <a:pt x="648879" y="231501"/>
                    </a:lnTo>
                    <a:lnTo>
                      <a:pt x="648879" y="116333"/>
                    </a:lnTo>
                    <a:cubicBezTo>
                      <a:pt x="648879" y="108515"/>
                      <a:pt x="642541" y="102187"/>
                      <a:pt x="634733" y="102187"/>
                    </a:cubicBezTo>
                    <a:lnTo>
                      <a:pt x="507211" y="102187"/>
                    </a:lnTo>
                    <a:lnTo>
                      <a:pt x="399437" y="3703"/>
                    </a:lnTo>
                    <a:cubicBezTo>
                      <a:pt x="394043" y="-1230"/>
                      <a:pt x="385772" y="-1239"/>
                      <a:pt x="380359" y="3703"/>
                    </a:cubicBezTo>
                    <a:lnTo>
                      <a:pt x="272509" y="102187"/>
                    </a:lnTo>
                    <a:lnTo>
                      <a:pt x="152843" y="102187"/>
                    </a:lnTo>
                    <a:cubicBezTo>
                      <a:pt x="145025" y="102187"/>
                      <a:pt x="138697" y="108515"/>
                      <a:pt x="138697" y="116333"/>
                    </a:cubicBezTo>
                    <a:lnTo>
                      <a:pt x="138697" y="224381"/>
                    </a:lnTo>
                    <a:lnTo>
                      <a:pt x="4621" y="346895"/>
                    </a:lnTo>
                    <a:cubicBezTo>
                      <a:pt x="4574" y="346942"/>
                      <a:pt x="4555" y="346999"/>
                      <a:pt x="4508" y="347046"/>
                    </a:cubicBezTo>
                    <a:cubicBezTo>
                      <a:pt x="3244" y="348234"/>
                      <a:pt x="2216" y="349649"/>
                      <a:pt x="1452" y="351224"/>
                    </a:cubicBezTo>
                    <a:cubicBezTo>
                      <a:pt x="1396" y="351346"/>
                      <a:pt x="1320" y="351450"/>
                      <a:pt x="1264" y="351573"/>
                    </a:cubicBezTo>
                    <a:cubicBezTo>
                      <a:pt x="604" y="353053"/>
                      <a:pt x="226" y="354666"/>
                      <a:pt x="104" y="356363"/>
                    </a:cubicBezTo>
                    <a:cubicBezTo>
                      <a:pt x="94" y="356552"/>
                      <a:pt x="57" y="356731"/>
                      <a:pt x="47" y="356920"/>
                    </a:cubicBezTo>
                    <a:cubicBezTo>
                      <a:pt x="47" y="357071"/>
                      <a:pt x="0" y="357203"/>
                      <a:pt x="0" y="357354"/>
                    </a:cubicBezTo>
                    <a:lnTo>
                      <a:pt x="0" y="837140"/>
                    </a:lnTo>
                    <a:cubicBezTo>
                      <a:pt x="0" y="838687"/>
                      <a:pt x="311" y="840158"/>
                      <a:pt x="773" y="841554"/>
                    </a:cubicBezTo>
                    <a:cubicBezTo>
                      <a:pt x="839" y="841742"/>
                      <a:pt x="877" y="841922"/>
                      <a:pt x="943" y="842110"/>
                    </a:cubicBezTo>
                    <a:cubicBezTo>
                      <a:pt x="1556" y="843732"/>
                      <a:pt x="2461" y="845194"/>
                      <a:pt x="3584" y="846467"/>
                    </a:cubicBezTo>
                    <a:cubicBezTo>
                      <a:pt x="3650" y="846543"/>
                      <a:pt x="3669" y="846637"/>
                      <a:pt x="3735" y="846712"/>
                    </a:cubicBezTo>
                    <a:cubicBezTo>
                      <a:pt x="3791" y="846778"/>
                      <a:pt x="3867" y="846816"/>
                      <a:pt x="3933" y="846882"/>
                    </a:cubicBezTo>
                    <a:cubicBezTo>
                      <a:pt x="4395" y="847363"/>
                      <a:pt x="4904" y="847788"/>
                      <a:pt x="5432" y="848202"/>
                    </a:cubicBezTo>
                    <a:cubicBezTo>
                      <a:pt x="5668" y="848382"/>
                      <a:pt x="5875" y="848599"/>
                      <a:pt x="6121" y="848768"/>
                    </a:cubicBezTo>
                    <a:cubicBezTo>
                      <a:pt x="6743" y="849202"/>
                      <a:pt x="7413" y="849551"/>
                      <a:pt x="8101" y="849872"/>
                    </a:cubicBezTo>
                    <a:cubicBezTo>
                      <a:pt x="8271" y="849947"/>
                      <a:pt x="8422" y="850070"/>
                      <a:pt x="8591" y="850136"/>
                    </a:cubicBezTo>
                    <a:cubicBezTo>
                      <a:pt x="10298" y="850862"/>
                      <a:pt x="12175" y="851277"/>
                      <a:pt x="14146" y="851277"/>
                    </a:cubicBezTo>
                    <a:lnTo>
                      <a:pt x="765603" y="851277"/>
                    </a:lnTo>
                    <a:cubicBezTo>
                      <a:pt x="773411" y="851277"/>
                      <a:pt x="779749" y="844939"/>
                      <a:pt x="779749" y="837131"/>
                    </a:cubicBezTo>
                    <a:lnTo>
                      <a:pt x="779749" y="357344"/>
                    </a:lnTo>
                    <a:cubicBezTo>
                      <a:pt x="779767" y="357193"/>
                      <a:pt x="779730" y="357052"/>
                      <a:pt x="779720" y="356901"/>
                    </a:cubicBezTo>
                    <a:close/>
                    <a:moveTo>
                      <a:pt x="28311" y="390767"/>
                    </a:moveTo>
                    <a:lnTo>
                      <a:pt x="142734" y="495278"/>
                    </a:lnTo>
                    <a:cubicBezTo>
                      <a:pt x="142884" y="495429"/>
                      <a:pt x="143054" y="495570"/>
                      <a:pt x="143215" y="495711"/>
                    </a:cubicBezTo>
                    <a:lnTo>
                      <a:pt x="254082" y="596988"/>
                    </a:lnTo>
                    <a:lnTo>
                      <a:pt x="28311" y="804868"/>
                    </a:lnTo>
                    <a:lnTo>
                      <a:pt x="28311" y="390767"/>
                    </a:lnTo>
                    <a:close/>
                    <a:moveTo>
                      <a:pt x="275046" y="616141"/>
                    </a:moveTo>
                    <a:lnTo>
                      <a:pt x="384244" y="715880"/>
                    </a:lnTo>
                    <a:cubicBezTo>
                      <a:pt x="386951" y="718351"/>
                      <a:pt x="390365" y="719587"/>
                      <a:pt x="393788" y="719587"/>
                    </a:cubicBezTo>
                    <a:cubicBezTo>
                      <a:pt x="397202" y="719587"/>
                      <a:pt x="400625" y="718351"/>
                      <a:pt x="403322" y="715890"/>
                    </a:cubicBezTo>
                    <a:lnTo>
                      <a:pt x="512172" y="616603"/>
                    </a:lnTo>
                    <a:lnTo>
                      <a:pt x="730058" y="822975"/>
                    </a:lnTo>
                    <a:lnTo>
                      <a:pt x="50416" y="822975"/>
                    </a:lnTo>
                    <a:lnTo>
                      <a:pt x="275046" y="616141"/>
                    </a:lnTo>
                    <a:close/>
                    <a:moveTo>
                      <a:pt x="533127" y="597497"/>
                    </a:moveTo>
                    <a:lnTo>
                      <a:pt x="751475" y="398340"/>
                    </a:lnTo>
                    <a:lnTo>
                      <a:pt x="751475" y="804303"/>
                    </a:lnTo>
                    <a:lnTo>
                      <a:pt x="533127" y="597497"/>
                    </a:lnTo>
                    <a:close/>
                    <a:moveTo>
                      <a:pt x="749533" y="361805"/>
                    </a:moveTo>
                    <a:lnTo>
                      <a:pt x="648869" y="453613"/>
                    </a:lnTo>
                    <a:lnTo>
                      <a:pt x="648869" y="269827"/>
                    </a:lnTo>
                    <a:lnTo>
                      <a:pt x="749533" y="361805"/>
                    </a:lnTo>
                    <a:close/>
                    <a:moveTo>
                      <a:pt x="389884" y="33306"/>
                    </a:moveTo>
                    <a:lnTo>
                      <a:pt x="465273" y="102187"/>
                    </a:lnTo>
                    <a:lnTo>
                      <a:pt x="314466" y="102187"/>
                    </a:lnTo>
                    <a:lnTo>
                      <a:pt x="389884" y="33306"/>
                    </a:lnTo>
                    <a:close/>
                    <a:moveTo>
                      <a:pt x="620587" y="130480"/>
                    </a:moveTo>
                    <a:lnTo>
                      <a:pt x="620587" y="237914"/>
                    </a:lnTo>
                    <a:cubicBezTo>
                      <a:pt x="620587" y="238131"/>
                      <a:pt x="620577" y="238329"/>
                      <a:pt x="620587" y="238536"/>
                    </a:cubicBezTo>
                    <a:lnTo>
                      <a:pt x="620587" y="479425"/>
                    </a:lnTo>
                    <a:lnTo>
                      <a:pt x="502307" y="587312"/>
                    </a:lnTo>
                    <a:cubicBezTo>
                      <a:pt x="502222" y="587397"/>
                      <a:pt x="502109" y="587425"/>
                      <a:pt x="502024" y="587510"/>
                    </a:cubicBezTo>
                    <a:cubicBezTo>
                      <a:pt x="501986" y="587548"/>
                      <a:pt x="501977" y="587604"/>
                      <a:pt x="501939" y="587651"/>
                    </a:cubicBezTo>
                    <a:lnTo>
                      <a:pt x="393797" y="686287"/>
                    </a:lnTo>
                    <a:lnTo>
                      <a:pt x="166989" y="479123"/>
                    </a:lnTo>
                    <a:lnTo>
                      <a:pt x="166989" y="130480"/>
                    </a:lnTo>
                    <a:lnTo>
                      <a:pt x="620587" y="130480"/>
                    </a:lnTo>
                    <a:close/>
                    <a:moveTo>
                      <a:pt x="138697" y="453283"/>
                    </a:moveTo>
                    <a:lnTo>
                      <a:pt x="34403" y="358014"/>
                    </a:lnTo>
                    <a:lnTo>
                      <a:pt x="138697" y="262707"/>
                    </a:lnTo>
                    <a:lnTo>
                      <a:pt x="138697" y="453283"/>
                    </a:lnTo>
                    <a:close/>
                  </a:path>
                </a:pathLst>
              </a:custGeom>
              <a:grpFill/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" name="Полилиния 10">
                <a:extLst>
                  <a:ext uri="{FF2B5EF4-FFF2-40B4-BE49-F238E27FC236}">
                    <a16:creationId xmlns:a16="http://schemas.microsoft.com/office/drawing/2014/main" id="{F08BEB0E-DA94-D848-86BF-29833E7D99C1}"/>
                  </a:ext>
                </a:extLst>
              </p:cNvPr>
              <p:cNvSpPr/>
              <p:nvPr/>
            </p:nvSpPr>
            <p:spPr>
              <a:xfrm>
                <a:off x="5937527" y="3217479"/>
                <a:ext cx="292351" cy="311213"/>
              </a:xfrm>
              <a:custGeom>
                <a:avLst/>
                <a:gdLst>
                  <a:gd name="connsiteX0" fmla="*/ 155701 w 292351"/>
                  <a:gd name="connsiteY0" fmla="*/ 311534 h 311212"/>
                  <a:gd name="connsiteX1" fmla="*/ 246094 w 292351"/>
                  <a:gd name="connsiteY1" fmla="*/ 282657 h 311212"/>
                  <a:gd name="connsiteX2" fmla="*/ 249432 w 292351"/>
                  <a:gd name="connsiteY2" fmla="*/ 262937 h 311212"/>
                  <a:gd name="connsiteX3" fmla="*/ 229713 w 292351"/>
                  <a:gd name="connsiteY3" fmla="*/ 259599 h 311212"/>
                  <a:gd name="connsiteX4" fmla="*/ 155691 w 292351"/>
                  <a:gd name="connsiteY4" fmla="*/ 283241 h 311212"/>
                  <a:gd name="connsiteX5" fmla="*/ 28311 w 292351"/>
                  <a:gd name="connsiteY5" fmla="*/ 155795 h 311212"/>
                  <a:gd name="connsiteX6" fmla="*/ 155691 w 292351"/>
                  <a:gd name="connsiteY6" fmla="*/ 28292 h 311212"/>
                  <a:gd name="connsiteX7" fmla="*/ 269878 w 292351"/>
                  <a:gd name="connsiteY7" fmla="*/ 98730 h 311212"/>
                  <a:gd name="connsiteX8" fmla="*/ 269878 w 292351"/>
                  <a:gd name="connsiteY8" fmla="*/ 175458 h 311212"/>
                  <a:gd name="connsiteX9" fmla="*/ 246745 w 292351"/>
                  <a:gd name="connsiteY9" fmla="*/ 198526 h 311212"/>
                  <a:gd name="connsiteX10" fmla="*/ 222281 w 292351"/>
                  <a:gd name="connsiteY10" fmla="*/ 174741 h 311212"/>
                  <a:gd name="connsiteX11" fmla="*/ 224903 w 292351"/>
                  <a:gd name="connsiteY11" fmla="*/ 155786 h 311212"/>
                  <a:gd name="connsiteX12" fmla="*/ 152994 w 292351"/>
                  <a:gd name="connsiteY12" fmla="*/ 83943 h 311212"/>
                  <a:gd name="connsiteX13" fmla="*/ 81085 w 292351"/>
                  <a:gd name="connsiteY13" fmla="*/ 155786 h 311212"/>
                  <a:gd name="connsiteX14" fmla="*/ 152994 w 292351"/>
                  <a:gd name="connsiteY14" fmla="*/ 227629 h 311212"/>
                  <a:gd name="connsiteX15" fmla="*/ 205033 w 292351"/>
                  <a:gd name="connsiteY15" fmla="*/ 205221 h 311212"/>
                  <a:gd name="connsiteX16" fmla="*/ 246735 w 292351"/>
                  <a:gd name="connsiteY16" fmla="*/ 226818 h 311212"/>
                  <a:gd name="connsiteX17" fmla="*/ 298161 w 292351"/>
                  <a:gd name="connsiteY17" fmla="*/ 175458 h 311212"/>
                  <a:gd name="connsiteX18" fmla="*/ 298161 w 292351"/>
                  <a:gd name="connsiteY18" fmla="*/ 95429 h 311212"/>
                  <a:gd name="connsiteX19" fmla="*/ 298142 w 292351"/>
                  <a:gd name="connsiteY19" fmla="*/ 95231 h 311212"/>
                  <a:gd name="connsiteX20" fmla="*/ 298019 w 292351"/>
                  <a:gd name="connsiteY20" fmla="*/ 93986 h 311212"/>
                  <a:gd name="connsiteX21" fmla="*/ 297821 w 292351"/>
                  <a:gd name="connsiteY21" fmla="*/ 92411 h 311212"/>
                  <a:gd name="connsiteX22" fmla="*/ 297604 w 292351"/>
                  <a:gd name="connsiteY22" fmla="*/ 91723 h 311212"/>
                  <a:gd name="connsiteX23" fmla="*/ 296935 w 292351"/>
                  <a:gd name="connsiteY23" fmla="*/ 89714 h 311212"/>
                  <a:gd name="connsiteX24" fmla="*/ 296897 w 292351"/>
                  <a:gd name="connsiteY24" fmla="*/ 89610 h 311212"/>
                  <a:gd name="connsiteX25" fmla="*/ 155672 w 292351"/>
                  <a:gd name="connsiteY25" fmla="*/ 0 h 311212"/>
                  <a:gd name="connsiteX26" fmla="*/ 0 w 292351"/>
                  <a:gd name="connsiteY26" fmla="*/ 155795 h 311212"/>
                  <a:gd name="connsiteX27" fmla="*/ 155701 w 292351"/>
                  <a:gd name="connsiteY27" fmla="*/ 311534 h 311212"/>
                  <a:gd name="connsiteX28" fmla="*/ 153013 w 292351"/>
                  <a:gd name="connsiteY28" fmla="*/ 199346 h 311212"/>
                  <a:gd name="connsiteX29" fmla="*/ 109396 w 292351"/>
                  <a:gd name="connsiteY29" fmla="*/ 155795 h 311212"/>
                  <a:gd name="connsiteX30" fmla="*/ 153013 w 292351"/>
                  <a:gd name="connsiteY30" fmla="*/ 112244 h 311212"/>
                  <a:gd name="connsiteX31" fmla="*/ 196630 w 292351"/>
                  <a:gd name="connsiteY31" fmla="*/ 155795 h 311212"/>
                  <a:gd name="connsiteX32" fmla="*/ 153013 w 292351"/>
                  <a:gd name="connsiteY32" fmla="*/ 199346 h 31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2351" h="311212">
                    <a:moveTo>
                      <a:pt x="155701" y="311534"/>
                    </a:moveTo>
                    <a:cubicBezTo>
                      <a:pt x="188246" y="311534"/>
                      <a:pt x="219509" y="301546"/>
                      <a:pt x="246094" y="282657"/>
                    </a:cubicBezTo>
                    <a:cubicBezTo>
                      <a:pt x="252469" y="278139"/>
                      <a:pt x="253969" y="269303"/>
                      <a:pt x="249432" y="262937"/>
                    </a:cubicBezTo>
                    <a:cubicBezTo>
                      <a:pt x="244915" y="256553"/>
                      <a:pt x="236050" y="255063"/>
                      <a:pt x="229713" y="259599"/>
                    </a:cubicBezTo>
                    <a:cubicBezTo>
                      <a:pt x="207928" y="275065"/>
                      <a:pt x="182342" y="283241"/>
                      <a:pt x="155691" y="283241"/>
                    </a:cubicBezTo>
                    <a:cubicBezTo>
                      <a:pt x="85452" y="283241"/>
                      <a:pt x="28311" y="226073"/>
                      <a:pt x="28311" y="155795"/>
                    </a:cubicBezTo>
                    <a:cubicBezTo>
                      <a:pt x="28311" y="85489"/>
                      <a:pt x="85452" y="28292"/>
                      <a:pt x="155691" y="28292"/>
                    </a:cubicBezTo>
                    <a:cubicBezTo>
                      <a:pt x="207136" y="28292"/>
                      <a:pt x="248565" y="53953"/>
                      <a:pt x="269878" y="98730"/>
                    </a:cubicBezTo>
                    <a:lnTo>
                      <a:pt x="269878" y="175458"/>
                    </a:lnTo>
                    <a:cubicBezTo>
                      <a:pt x="269878" y="188180"/>
                      <a:pt x="259495" y="198526"/>
                      <a:pt x="246745" y="198526"/>
                    </a:cubicBezTo>
                    <a:cubicBezTo>
                      <a:pt x="234617" y="198526"/>
                      <a:pt x="223253" y="187180"/>
                      <a:pt x="222281" y="174741"/>
                    </a:cubicBezTo>
                    <a:cubicBezTo>
                      <a:pt x="223941" y="168696"/>
                      <a:pt x="224903" y="162359"/>
                      <a:pt x="224903" y="155786"/>
                    </a:cubicBezTo>
                    <a:cubicBezTo>
                      <a:pt x="224903" y="116177"/>
                      <a:pt x="192641" y="83943"/>
                      <a:pt x="152994" y="83943"/>
                    </a:cubicBezTo>
                    <a:cubicBezTo>
                      <a:pt x="113338" y="83943"/>
                      <a:pt x="81085" y="116167"/>
                      <a:pt x="81085" y="155786"/>
                    </a:cubicBezTo>
                    <a:cubicBezTo>
                      <a:pt x="81085" y="195404"/>
                      <a:pt x="113338" y="227629"/>
                      <a:pt x="152994" y="227629"/>
                    </a:cubicBezTo>
                    <a:cubicBezTo>
                      <a:pt x="173468" y="227629"/>
                      <a:pt x="191924" y="218990"/>
                      <a:pt x="205033" y="205221"/>
                    </a:cubicBezTo>
                    <a:cubicBezTo>
                      <a:pt x="214897" y="218141"/>
                      <a:pt x="230203" y="226818"/>
                      <a:pt x="246735" y="226818"/>
                    </a:cubicBezTo>
                    <a:cubicBezTo>
                      <a:pt x="275093" y="226818"/>
                      <a:pt x="298161" y="203778"/>
                      <a:pt x="298161" y="175458"/>
                    </a:cubicBezTo>
                    <a:lnTo>
                      <a:pt x="298161" y="95429"/>
                    </a:lnTo>
                    <a:cubicBezTo>
                      <a:pt x="298161" y="95363"/>
                      <a:pt x="298142" y="95297"/>
                      <a:pt x="298142" y="95231"/>
                    </a:cubicBezTo>
                    <a:cubicBezTo>
                      <a:pt x="298133" y="94816"/>
                      <a:pt x="298057" y="94401"/>
                      <a:pt x="298019" y="93986"/>
                    </a:cubicBezTo>
                    <a:cubicBezTo>
                      <a:pt x="297963" y="93458"/>
                      <a:pt x="297934" y="92921"/>
                      <a:pt x="297821" y="92411"/>
                    </a:cubicBezTo>
                    <a:cubicBezTo>
                      <a:pt x="297774" y="92176"/>
                      <a:pt x="297670" y="91949"/>
                      <a:pt x="297604" y="91723"/>
                    </a:cubicBezTo>
                    <a:cubicBezTo>
                      <a:pt x="297416" y="91034"/>
                      <a:pt x="297218" y="90355"/>
                      <a:pt x="296935" y="89714"/>
                    </a:cubicBezTo>
                    <a:cubicBezTo>
                      <a:pt x="296916" y="89686"/>
                      <a:pt x="296916" y="89648"/>
                      <a:pt x="296897" y="89610"/>
                    </a:cubicBezTo>
                    <a:cubicBezTo>
                      <a:pt x="271547" y="33498"/>
                      <a:pt x="218764" y="0"/>
                      <a:pt x="155672" y="0"/>
                    </a:cubicBezTo>
                    <a:cubicBezTo>
                      <a:pt x="69834" y="0"/>
                      <a:pt x="0" y="69891"/>
                      <a:pt x="0" y="155795"/>
                    </a:cubicBezTo>
                    <a:cubicBezTo>
                      <a:pt x="28" y="241671"/>
                      <a:pt x="69863" y="311534"/>
                      <a:pt x="155701" y="311534"/>
                    </a:cubicBezTo>
                    <a:close/>
                    <a:moveTo>
                      <a:pt x="153013" y="199346"/>
                    </a:moveTo>
                    <a:cubicBezTo>
                      <a:pt x="128965" y="199346"/>
                      <a:pt x="109396" y="179806"/>
                      <a:pt x="109396" y="155795"/>
                    </a:cubicBezTo>
                    <a:cubicBezTo>
                      <a:pt x="109396" y="131785"/>
                      <a:pt x="128965" y="112244"/>
                      <a:pt x="153013" y="112244"/>
                    </a:cubicBezTo>
                    <a:cubicBezTo>
                      <a:pt x="177061" y="112244"/>
                      <a:pt x="196630" y="131775"/>
                      <a:pt x="196630" y="155795"/>
                    </a:cubicBezTo>
                    <a:cubicBezTo>
                      <a:pt x="196630" y="179815"/>
                      <a:pt x="177061" y="199346"/>
                      <a:pt x="153013" y="199346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grpSp>
        <p:nvGrpSpPr>
          <p:cNvPr id="34" name="Группа 33">
            <a:extLst>
              <a:ext uri="{FF2B5EF4-FFF2-40B4-BE49-F238E27FC236}">
                <a16:creationId xmlns:a16="http://schemas.microsoft.com/office/drawing/2014/main" id="{88409301-283D-754F-8DCD-80C2C9C4632E}"/>
              </a:ext>
            </a:extLst>
          </p:cNvPr>
          <p:cNvGrpSpPr/>
          <p:nvPr/>
        </p:nvGrpSpPr>
        <p:grpSpPr>
          <a:xfrm>
            <a:off x="553045" y="4723784"/>
            <a:ext cx="3744360" cy="621734"/>
            <a:chOff x="553045" y="4962637"/>
            <a:chExt cx="3744360" cy="621734"/>
          </a:xfrm>
        </p:grpSpPr>
        <p:sp>
          <p:nvSpPr>
            <p:cNvPr id="199" name="Прямоугольник 198">
              <a:extLst>
                <a:ext uri="{FF2B5EF4-FFF2-40B4-BE49-F238E27FC236}">
                  <a16:creationId xmlns:a16="http://schemas.microsoft.com/office/drawing/2014/main" id="{0FFED3F5-5F36-4921-915C-EAE0F2719142}"/>
                </a:ext>
              </a:extLst>
            </p:cNvPr>
            <p:cNvSpPr/>
            <p:nvPr/>
          </p:nvSpPr>
          <p:spPr>
            <a:xfrm>
              <a:off x="1165405" y="4962637"/>
              <a:ext cx="3132000" cy="621734"/>
            </a:xfrm>
            <a:prstGeom prst="rect">
              <a:avLst/>
            </a:prstGeom>
          </p:spPr>
          <p:txBody>
            <a:bodyPr wrap="none" lIns="0" rIns="0">
              <a:noAutofit/>
            </a:bodyPr>
            <a:lstStyle/>
            <a:p>
              <a:pPr defTabSz="278641">
                <a:spcAft>
                  <a:spcPts val="200"/>
                </a:spcAft>
                <a:defRPr/>
              </a:pPr>
              <a:r>
                <a:rPr lang="ru-RU" sz="1400" dirty="0">
                  <a:solidFill>
                    <a:schemeClr val="accent5"/>
                  </a:solidFill>
                  <a:latin typeface="Gotham Pro Medium" panose="02000503040000020004" pitchFamily="2" charset="0"/>
                  <a:cs typeface="Gotham Pro Medium" panose="02000503040000020004" pitchFamily="2" charset="0"/>
                  <a:sym typeface="Helvetica Light"/>
                </a:rPr>
                <a:t>Веб-сайт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Gotham Pro Medium" panose="02000503040000020004" pitchFamily="2" charset="0"/>
                <a:cs typeface="Gotham Pro Medium" panose="02000503040000020004" pitchFamily="2" charset="0"/>
                <a:sym typeface="Helvetica Light"/>
              </a:endParaRPr>
            </a:p>
            <a:p>
              <a:pPr marL="0" marR="0" lvl="0" indent="0" algn="l" defTabSz="278641" rtl="0" eaLnBrk="1" fontAlgn="auto" latinLnBrk="0" hangingPunct="1">
                <a:lnSpc>
                  <a:spcPct val="100000"/>
                </a:lnSpc>
                <a:spcAft>
                  <a:spcPts val="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 Pro Light"/>
                  <a:ea typeface="+mn-ea"/>
                  <a:cs typeface="+mn-cs"/>
                  <a:sym typeface="Helvetica Light"/>
                </a:rPr>
                <a:t>www.xyz.com</a:t>
              </a:r>
              <a:endPara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 Pro Light"/>
                <a:ea typeface="+mn-ea"/>
                <a:cs typeface="+mn-cs"/>
                <a:sym typeface="Helvetica Light"/>
              </a:endParaRPr>
            </a:p>
          </p:txBody>
        </p:sp>
        <p:grpSp>
          <p:nvGrpSpPr>
            <p:cNvPr id="24" name="Группа 23">
              <a:extLst>
                <a:ext uri="{FF2B5EF4-FFF2-40B4-BE49-F238E27FC236}">
                  <a16:creationId xmlns:a16="http://schemas.microsoft.com/office/drawing/2014/main" id="{D66CB4B9-DA5C-2046-A870-503255B3079E}"/>
                </a:ext>
              </a:extLst>
            </p:cNvPr>
            <p:cNvGrpSpPr/>
            <p:nvPr/>
          </p:nvGrpSpPr>
          <p:grpSpPr>
            <a:xfrm>
              <a:off x="553045" y="5058272"/>
              <a:ext cx="373913" cy="330157"/>
              <a:chOff x="5024029" y="4621415"/>
              <a:chExt cx="886485" cy="782748"/>
            </a:xfrm>
          </p:grpSpPr>
          <p:sp>
            <p:nvSpPr>
              <p:cNvPr id="18" name="Полилиния 17">
                <a:extLst>
                  <a:ext uri="{FF2B5EF4-FFF2-40B4-BE49-F238E27FC236}">
                    <a16:creationId xmlns:a16="http://schemas.microsoft.com/office/drawing/2014/main" id="{E10FD336-E8C4-8A4D-A0CE-2405C093DE17}"/>
                  </a:ext>
                </a:extLst>
              </p:cNvPr>
              <p:cNvSpPr/>
              <p:nvPr/>
            </p:nvSpPr>
            <p:spPr>
              <a:xfrm>
                <a:off x="5409124" y="5011803"/>
                <a:ext cx="122599" cy="207475"/>
              </a:xfrm>
              <a:custGeom>
                <a:avLst/>
                <a:gdLst>
                  <a:gd name="connsiteX0" fmla="*/ 115363 w 122599"/>
                  <a:gd name="connsiteY0" fmla="*/ 1551 h 207475"/>
                  <a:gd name="connsiteX1" fmla="*/ 96323 w 122599"/>
                  <a:gd name="connsiteY1" fmla="*/ 7700 h 207475"/>
                  <a:gd name="connsiteX2" fmla="*/ 1554 w 122599"/>
                  <a:gd name="connsiteY2" fmla="*/ 192928 h 207475"/>
                  <a:gd name="connsiteX3" fmla="*/ 7702 w 122599"/>
                  <a:gd name="connsiteY3" fmla="*/ 211969 h 207475"/>
                  <a:gd name="connsiteX4" fmla="*/ 14134 w 122599"/>
                  <a:gd name="connsiteY4" fmla="*/ 213525 h 207475"/>
                  <a:gd name="connsiteX5" fmla="*/ 26734 w 122599"/>
                  <a:gd name="connsiteY5" fmla="*/ 205829 h 207475"/>
                  <a:gd name="connsiteX6" fmla="*/ 121493 w 122599"/>
                  <a:gd name="connsiteY6" fmla="*/ 20601 h 207475"/>
                  <a:gd name="connsiteX7" fmla="*/ 115363 w 122599"/>
                  <a:gd name="connsiteY7" fmla="*/ 1551 h 20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599" h="207475">
                    <a:moveTo>
                      <a:pt x="115363" y="1551"/>
                    </a:moveTo>
                    <a:cubicBezTo>
                      <a:pt x="108422" y="-1995"/>
                      <a:pt x="99878" y="740"/>
                      <a:pt x="96323" y="7700"/>
                    </a:cubicBezTo>
                    <a:lnTo>
                      <a:pt x="1554" y="192928"/>
                    </a:lnTo>
                    <a:cubicBezTo>
                      <a:pt x="-2002" y="199888"/>
                      <a:pt x="752" y="208413"/>
                      <a:pt x="7702" y="211969"/>
                    </a:cubicBezTo>
                    <a:cubicBezTo>
                      <a:pt x="9768" y="213025"/>
                      <a:pt x="11965" y="213525"/>
                      <a:pt x="14134" y="213525"/>
                    </a:cubicBezTo>
                    <a:cubicBezTo>
                      <a:pt x="19274" y="213525"/>
                      <a:pt x="24234" y="210715"/>
                      <a:pt x="26734" y="205829"/>
                    </a:cubicBezTo>
                    <a:lnTo>
                      <a:pt x="121493" y="20601"/>
                    </a:lnTo>
                    <a:cubicBezTo>
                      <a:pt x="125077" y="13632"/>
                      <a:pt x="122323" y="5116"/>
                      <a:pt x="115363" y="1551"/>
                    </a:cubicBezTo>
                    <a:close/>
                  </a:path>
                </a:pathLst>
              </a:custGeom>
              <a:solidFill>
                <a:schemeClr val="accent5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9" name="Полилиния 18">
                <a:extLst>
                  <a:ext uri="{FF2B5EF4-FFF2-40B4-BE49-F238E27FC236}">
                    <a16:creationId xmlns:a16="http://schemas.microsoft.com/office/drawing/2014/main" id="{C3DB6790-B8E4-F747-B203-E30291CC950E}"/>
                  </a:ext>
                </a:extLst>
              </p:cNvPr>
              <p:cNvSpPr/>
              <p:nvPr/>
            </p:nvSpPr>
            <p:spPr>
              <a:xfrm>
                <a:off x="5599504" y="5002144"/>
                <a:ext cx="122599" cy="226337"/>
              </a:xfrm>
              <a:custGeom>
                <a:avLst/>
                <a:gdLst>
                  <a:gd name="connsiteX0" fmla="*/ 24147 w 122599"/>
                  <a:gd name="connsiteY0" fmla="*/ 4138 h 226336"/>
                  <a:gd name="connsiteX1" fmla="*/ 4145 w 122599"/>
                  <a:gd name="connsiteY1" fmla="*/ 4138 h 226336"/>
                  <a:gd name="connsiteX2" fmla="*/ 4145 w 122599"/>
                  <a:gd name="connsiteY2" fmla="*/ 24140 h 226336"/>
                  <a:gd name="connsiteX3" fmla="*/ 94519 w 122599"/>
                  <a:gd name="connsiteY3" fmla="*/ 114486 h 226336"/>
                  <a:gd name="connsiteX4" fmla="*/ 4145 w 122599"/>
                  <a:gd name="connsiteY4" fmla="*/ 204832 h 226336"/>
                  <a:gd name="connsiteX5" fmla="*/ 4145 w 122599"/>
                  <a:gd name="connsiteY5" fmla="*/ 224835 h 226336"/>
                  <a:gd name="connsiteX6" fmla="*/ 14151 w 122599"/>
                  <a:gd name="connsiteY6" fmla="*/ 228975 h 226336"/>
                  <a:gd name="connsiteX7" fmla="*/ 24157 w 122599"/>
                  <a:gd name="connsiteY7" fmla="*/ 224835 h 226336"/>
                  <a:gd name="connsiteX8" fmla="*/ 124546 w 122599"/>
                  <a:gd name="connsiteY8" fmla="*/ 124483 h 226336"/>
                  <a:gd name="connsiteX9" fmla="*/ 128687 w 122599"/>
                  <a:gd name="connsiteY9" fmla="*/ 114477 h 226336"/>
                  <a:gd name="connsiteX10" fmla="*/ 124546 w 122599"/>
                  <a:gd name="connsiteY10" fmla="*/ 104471 h 226336"/>
                  <a:gd name="connsiteX11" fmla="*/ 24147 w 122599"/>
                  <a:gd name="connsiteY11" fmla="*/ 4138 h 22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599" h="226336">
                    <a:moveTo>
                      <a:pt x="24147" y="4138"/>
                    </a:moveTo>
                    <a:cubicBezTo>
                      <a:pt x="18621" y="-1379"/>
                      <a:pt x="9671" y="-1379"/>
                      <a:pt x="4145" y="4138"/>
                    </a:cubicBezTo>
                    <a:cubicBezTo>
                      <a:pt x="-1382" y="9655"/>
                      <a:pt x="-1382" y="18623"/>
                      <a:pt x="4145" y="24140"/>
                    </a:cubicBezTo>
                    <a:lnTo>
                      <a:pt x="94519" y="114486"/>
                    </a:lnTo>
                    <a:lnTo>
                      <a:pt x="4145" y="204832"/>
                    </a:lnTo>
                    <a:cubicBezTo>
                      <a:pt x="-1382" y="210349"/>
                      <a:pt x="-1382" y="219308"/>
                      <a:pt x="4145" y="224835"/>
                    </a:cubicBezTo>
                    <a:cubicBezTo>
                      <a:pt x="6908" y="227598"/>
                      <a:pt x="10529" y="228975"/>
                      <a:pt x="14151" y="228975"/>
                    </a:cubicBezTo>
                    <a:cubicBezTo>
                      <a:pt x="17772" y="228975"/>
                      <a:pt x="21394" y="227598"/>
                      <a:pt x="24157" y="224835"/>
                    </a:cubicBezTo>
                    <a:lnTo>
                      <a:pt x="124546" y="124483"/>
                    </a:lnTo>
                    <a:cubicBezTo>
                      <a:pt x="127197" y="121833"/>
                      <a:pt x="128687" y="118230"/>
                      <a:pt x="128687" y="114477"/>
                    </a:cubicBezTo>
                    <a:cubicBezTo>
                      <a:pt x="128687" y="110723"/>
                      <a:pt x="127197" y="107130"/>
                      <a:pt x="124546" y="104471"/>
                    </a:cubicBezTo>
                    <a:lnTo>
                      <a:pt x="24147" y="4138"/>
                    </a:lnTo>
                    <a:close/>
                  </a:path>
                </a:pathLst>
              </a:custGeom>
              <a:solidFill>
                <a:schemeClr val="accent5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0" name="Полилиния 19">
                <a:extLst>
                  <a:ext uri="{FF2B5EF4-FFF2-40B4-BE49-F238E27FC236}">
                    <a16:creationId xmlns:a16="http://schemas.microsoft.com/office/drawing/2014/main" id="{37B4064B-2FEA-7540-8AE4-688779A4A22D}"/>
                  </a:ext>
                </a:extLst>
              </p:cNvPr>
              <p:cNvSpPr/>
              <p:nvPr/>
            </p:nvSpPr>
            <p:spPr>
              <a:xfrm>
                <a:off x="5213416" y="5002146"/>
                <a:ext cx="122599" cy="226337"/>
              </a:xfrm>
              <a:custGeom>
                <a:avLst/>
                <a:gdLst>
                  <a:gd name="connsiteX0" fmla="*/ 124513 w 122599"/>
                  <a:gd name="connsiteY0" fmla="*/ 4145 h 226336"/>
                  <a:gd name="connsiteX1" fmla="*/ 104511 w 122599"/>
                  <a:gd name="connsiteY1" fmla="*/ 4145 h 226336"/>
                  <a:gd name="connsiteX2" fmla="*/ 4140 w 122599"/>
                  <a:gd name="connsiteY2" fmla="*/ 104487 h 226336"/>
                  <a:gd name="connsiteX3" fmla="*/ 0 w 122599"/>
                  <a:gd name="connsiteY3" fmla="*/ 114493 h 226336"/>
                  <a:gd name="connsiteX4" fmla="*/ 4140 w 122599"/>
                  <a:gd name="connsiteY4" fmla="*/ 124499 h 226336"/>
                  <a:gd name="connsiteX5" fmla="*/ 104511 w 122599"/>
                  <a:gd name="connsiteY5" fmla="*/ 224842 h 226336"/>
                  <a:gd name="connsiteX6" fmla="*/ 114517 w 122599"/>
                  <a:gd name="connsiteY6" fmla="*/ 228982 h 226336"/>
                  <a:gd name="connsiteX7" fmla="*/ 124523 w 122599"/>
                  <a:gd name="connsiteY7" fmla="*/ 224842 h 226336"/>
                  <a:gd name="connsiteX8" fmla="*/ 124523 w 122599"/>
                  <a:gd name="connsiteY8" fmla="*/ 204839 h 226336"/>
                  <a:gd name="connsiteX9" fmla="*/ 34167 w 122599"/>
                  <a:gd name="connsiteY9" fmla="*/ 114493 h 226336"/>
                  <a:gd name="connsiteX10" fmla="*/ 124523 w 122599"/>
                  <a:gd name="connsiteY10" fmla="*/ 24147 h 226336"/>
                  <a:gd name="connsiteX11" fmla="*/ 124513 w 122599"/>
                  <a:gd name="connsiteY11" fmla="*/ 4145 h 22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599" h="226336">
                    <a:moveTo>
                      <a:pt x="124513" y="4145"/>
                    </a:moveTo>
                    <a:cubicBezTo>
                      <a:pt x="118996" y="-1382"/>
                      <a:pt x="110037" y="-1382"/>
                      <a:pt x="104511" y="4145"/>
                    </a:cubicBezTo>
                    <a:lnTo>
                      <a:pt x="4140" y="104487"/>
                    </a:lnTo>
                    <a:cubicBezTo>
                      <a:pt x="1490" y="107137"/>
                      <a:pt x="0" y="110740"/>
                      <a:pt x="0" y="114493"/>
                    </a:cubicBezTo>
                    <a:cubicBezTo>
                      <a:pt x="0" y="118247"/>
                      <a:pt x="1490" y="121840"/>
                      <a:pt x="4140" y="124499"/>
                    </a:cubicBezTo>
                    <a:lnTo>
                      <a:pt x="104511" y="224842"/>
                    </a:lnTo>
                    <a:cubicBezTo>
                      <a:pt x="107274" y="227605"/>
                      <a:pt x="110896" y="228982"/>
                      <a:pt x="114517" y="228982"/>
                    </a:cubicBezTo>
                    <a:cubicBezTo>
                      <a:pt x="118138" y="228982"/>
                      <a:pt x="121760" y="227605"/>
                      <a:pt x="124523" y="224842"/>
                    </a:cubicBezTo>
                    <a:cubicBezTo>
                      <a:pt x="130049" y="219315"/>
                      <a:pt x="130049" y="210366"/>
                      <a:pt x="124523" y="204839"/>
                    </a:cubicBezTo>
                    <a:lnTo>
                      <a:pt x="34167" y="114493"/>
                    </a:lnTo>
                    <a:lnTo>
                      <a:pt x="124523" y="24147"/>
                    </a:lnTo>
                    <a:cubicBezTo>
                      <a:pt x="130040" y="18621"/>
                      <a:pt x="130040" y="9671"/>
                      <a:pt x="124513" y="4145"/>
                    </a:cubicBezTo>
                    <a:close/>
                  </a:path>
                </a:pathLst>
              </a:custGeom>
              <a:solidFill>
                <a:schemeClr val="accent5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Полилиния 20">
                <a:extLst>
                  <a:ext uri="{FF2B5EF4-FFF2-40B4-BE49-F238E27FC236}">
                    <a16:creationId xmlns:a16="http://schemas.microsoft.com/office/drawing/2014/main" id="{3CA538F5-D557-CE43-87B5-238C0E336E6C}"/>
                  </a:ext>
                </a:extLst>
              </p:cNvPr>
              <p:cNvSpPr/>
              <p:nvPr/>
            </p:nvSpPr>
            <p:spPr>
              <a:xfrm>
                <a:off x="5024029" y="4621415"/>
                <a:ext cx="886485" cy="782748"/>
              </a:xfrm>
              <a:custGeom>
                <a:avLst/>
                <a:gdLst>
                  <a:gd name="connsiteX0" fmla="*/ 879393 w 886485"/>
                  <a:gd name="connsiteY0" fmla="*/ 0 h 782747"/>
                  <a:gd name="connsiteX1" fmla="*/ 14146 w 886485"/>
                  <a:gd name="connsiteY1" fmla="*/ 0 h 782747"/>
                  <a:gd name="connsiteX2" fmla="*/ 0 w 886485"/>
                  <a:gd name="connsiteY2" fmla="*/ 14146 h 782747"/>
                  <a:gd name="connsiteX3" fmla="*/ 0 w 886485"/>
                  <a:gd name="connsiteY3" fmla="*/ 770233 h 782747"/>
                  <a:gd name="connsiteX4" fmla="*/ 14146 w 886485"/>
                  <a:gd name="connsiteY4" fmla="*/ 784379 h 782747"/>
                  <a:gd name="connsiteX5" fmla="*/ 879393 w 886485"/>
                  <a:gd name="connsiteY5" fmla="*/ 784379 h 782747"/>
                  <a:gd name="connsiteX6" fmla="*/ 893539 w 886485"/>
                  <a:gd name="connsiteY6" fmla="*/ 770233 h 782747"/>
                  <a:gd name="connsiteX7" fmla="*/ 893539 w 886485"/>
                  <a:gd name="connsiteY7" fmla="*/ 14146 h 782747"/>
                  <a:gd name="connsiteX8" fmla="*/ 879393 w 886485"/>
                  <a:gd name="connsiteY8" fmla="*/ 0 h 782747"/>
                  <a:gd name="connsiteX9" fmla="*/ 865247 w 886485"/>
                  <a:gd name="connsiteY9" fmla="*/ 28292 h 782747"/>
                  <a:gd name="connsiteX10" fmla="*/ 865247 w 886485"/>
                  <a:gd name="connsiteY10" fmla="*/ 206174 h 782747"/>
                  <a:gd name="connsiteX11" fmla="*/ 28292 w 886485"/>
                  <a:gd name="connsiteY11" fmla="*/ 206174 h 782747"/>
                  <a:gd name="connsiteX12" fmla="*/ 28292 w 886485"/>
                  <a:gd name="connsiteY12" fmla="*/ 28292 h 782747"/>
                  <a:gd name="connsiteX13" fmla="*/ 865247 w 886485"/>
                  <a:gd name="connsiteY13" fmla="*/ 28292 h 782747"/>
                  <a:gd name="connsiteX14" fmla="*/ 28292 w 886485"/>
                  <a:gd name="connsiteY14" fmla="*/ 756087 h 782747"/>
                  <a:gd name="connsiteX15" fmla="*/ 28292 w 886485"/>
                  <a:gd name="connsiteY15" fmla="*/ 234466 h 782747"/>
                  <a:gd name="connsiteX16" fmla="*/ 865247 w 886485"/>
                  <a:gd name="connsiteY16" fmla="*/ 234466 h 782747"/>
                  <a:gd name="connsiteX17" fmla="*/ 865247 w 886485"/>
                  <a:gd name="connsiteY17" fmla="*/ 756087 h 782747"/>
                  <a:gd name="connsiteX18" fmla="*/ 28292 w 886485"/>
                  <a:gd name="connsiteY18" fmla="*/ 756087 h 782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6485" h="782747">
                    <a:moveTo>
                      <a:pt x="879393" y="0"/>
                    </a:moveTo>
                    <a:lnTo>
                      <a:pt x="14146" y="0"/>
                    </a:lnTo>
                    <a:cubicBezTo>
                      <a:pt x="6328" y="0"/>
                      <a:pt x="0" y="6328"/>
                      <a:pt x="0" y="14146"/>
                    </a:cubicBezTo>
                    <a:lnTo>
                      <a:pt x="0" y="770233"/>
                    </a:lnTo>
                    <a:cubicBezTo>
                      <a:pt x="0" y="778042"/>
                      <a:pt x="6328" y="784379"/>
                      <a:pt x="14146" y="784379"/>
                    </a:cubicBezTo>
                    <a:lnTo>
                      <a:pt x="879393" y="784379"/>
                    </a:lnTo>
                    <a:cubicBezTo>
                      <a:pt x="887202" y="784379"/>
                      <a:pt x="893539" y="778042"/>
                      <a:pt x="893539" y="770233"/>
                    </a:cubicBezTo>
                    <a:lnTo>
                      <a:pt x="893539" y="14146"/>
                    </a:lnTo>
                    <a:cubicBezTo>
                      <a:pt x="893539" y="6328"/>
                      <a:pt x="887202" y="0"/>
                      <a:pt x="879393" y="0"/>
                    </a:cubicBezTo>
                    <a:close/>
                    <a:moveTo>
                      <a:pt x="865247" y="28292"/>
                    </a:moveTo>
                    <a:lnTo>
                      <a:pt x="865247" y="206174"/>
                    </a:lnTo>
                    <a:lnTo>
                      <a:pt x="28292" y="206174"/>
                    </a:lnTo>
                    <a:lnTo>
                      <a:pt x="28292" y="28292"/>
                    </a:lnTo>
                    <a:lnTo>
                      <a:pt x="865247" y="28292"/>
                    </a:lnTo>
                    <a:close/>
                    <a:moveTo>
                      <a:pt x="28292" y="756087"/>
                    </a:moveTo>
                    <a:lnTo>
                      <a:pt x="28292" y="234466"/>
                    </a:lnTo>
                    <a:lnTo>
                      <a:pt x="865247" y="234466"/>
                    </a:lnTo>
                    <a:lnTo>
                      <a:pt x="865247" y="756087"/>
                    </a:lnTo>
                    <a:lnTo>
                      <a:pt x="28292" y="756087"/>
                    </a:lnTo>
                    <a:close/>
                  </a:path>
                </a:pathLst>
              </a:custGeom>
              <a:solidFill>
                <a:schemeClr val="accent5"/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Полилиния 21">
                <a:extLst>
                  <a:ext uri="{FF2B5EF4-FFF2-40B4-BE49-F238E27FC236}">
                    <a16:creationId xmlns:a16="http://schemas.microsoft.com/office/drawing/2014/main" id="{C0FE6D08-2451-D247-BEC6-EF3869DE53BF}"/>
                  </a:ext>
                </a:extLst>
              </p:cNvPr>
              <p:cNvSpPr/>
              <p:nvPr/>
            </p:nvSpPr>
            <p:spPr>
              <a:xfrm>
                <a:off x="5113017" y="4719843"/>
                <a:ext cx="84876" cy="28292"/>
              </a:xfrm>
              <a:custGeom>
                <a:avLst/>
                <a:gdLst>
                  <a:gd name="connsiteX0" fmla="*/ 14146 w 84876"/>
                  <a:gd name="connsiteY0" fmla="*/ 28292 h 28292"/>
                  <a:gd name="connsiteX1" fmla="*/ 79124 w 84876"/>
                  <a:gd name="connsiteY1" fmla="*/ 28292 h 28292"/>
                  <a:gd name="connsiteX2" fmla="*/ 93270 w 84876"/>
                  <a:gd name="connsiteY2" fmla="*/ 14146 h 28292"/>
                  <a:gd name="connsiteX3" fmla="*/ 79124 w 84876"/>
                  <a:gd name="connsiteY3" fmla="*/ 0 h 28292"/>
                  <a:gd name="connsiteX4" fmla="*/ 14146 w 84876"/>
                  <a:gd name="connsiteY4" fmla="*/ 0 h 28292"/>
                  <a:gd name="connsiteX5" fmla="*/ 0 w 84876"/>
                  <a:gd name="connsiteY5" fmla="*/ 14146 h 28292"/>
                  <a:gd name="connsiteX6" fmla="*/ 14146 w 84876"/>
                  <a:gd name="connsiteY6" fmla="*/ 28292 h 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876" h="28292">
                    <a:moveTo>
                      <a:pt x="14146" y="28292"/>
                    </a:moveTo>
                    <a:lnTo>
                      <a:pt x="79124" y="28292"/>
                    </a:lnTo>
                    <a:cubicBezTo>
                      <a:pt x="86942" y="28292"/>
                      <a:pt x="93270" y="21964"/>
                      <a:pt x="93270" y="14146"/>
                    </a:cubicBezTo>
                    <a:cubicBezTo>
                      <a:pt x="93270" y="6328"/>
                      <a:pt x="86942" y="0"/>
                      <a:pt x="79124" y="0"/>
                    </a:cubicBezTo>
                    <a:lnTo>
                      <a:pt x="14146" y="0"/>
                    </a:lnTo>
                    <a:cubicBezTo>
                      <a:pt x="6328" y="0"/>
                      <a:pt x="0" y="6328"/>
                      <a:pt x="0" y="14146"/>
                    </a:cubicBezTo>
                    <a:cubicBezTo>
                      <a:pt x="0" y="21964"/>
                      <a:pt x="6328" y="28292"/>
                      <a:pt x="14146" y="28292"/>
                    </a:cubicBezTo>
                    <a:close/>
                  </a:path>
                </a:pathLst>
              </a:custGeom>
              <a:solidFill>
                <a:schemeClr val="accent5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Полилиния 22">
                <a:extLst>
                  <a:ext uri="{FF2B5EF4-FFF2-40B4-BE49-F238E27FC236}">
                    <a16:creationId xmlns:a16="http://schemas.microsoft.com/office/drawing/2014/main" id="{467A83C4-6DA3-754E-87C9-0D0E2DAA0816}"/>
                  </a:ext>
                </a:extLst>
              </p:cNvPr>
              <p:cNvSpPr/>
              <p:nvPr/>
            </p:nvSpPr>
            <p:spPr>
              <a:xfrm>
                <a:off x="5252252" y="4719843"/>
                <a:ext cx="84876" cy="28292"/>
              </a:xfrm>
              <a:custGeom>
                <a:avLst/>
                <a:gdLst>
                  <a:gd name="connsiteX0" fmla="*/ 14146 w 84876"/>
                  <a:gd name="connsiteY0" fmla="*/ 28292 h 28292"/>
                  <a:gd name="connsiteX1" fmla="*/ 79124 w 84876"/>
                  <a:gd name="connsiteY1" fmla="*/ 28292 h 28292"/>
                  <a:gd name="connsiteX2" fmla="*/ 93270 w 84876"/>
                  <a:gd name="connsiteY2" fmla="*/ 14146 h 28292"/>
                  <a:gd name="connsiteX3" fmla="*/ 79124 w 84876"/>
                  <a:gd name="connsiteY3" fmla="*/ 0 h 28292"/>
                  <a:gd name="connsiteX4" fmla="*/ 14146 w 84876"/>
                  <a:gd name="connsiteY4" fmla="*/ 0 h 28292"/>
                  <a:gd name="connsiteX5" fmla="*/ 0 w 84876"/>
                  <a:gd name="connsiteY5" fmla="*/ 14146 h 28292"/>
                  <a:gd name="connsiteX6" fmla="*/ 14146 w 84876"/>
                  <a:gd name="connsiteY6" fmla="*/ 28292 h 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876" h="28292">
                    <a:moveTo>
                      <a:pt x="14146" y="28292"/>
                    </a:moveTo>
                    <a:lnTo>
                      <a:pt x="79124" y="28292"/>
                    </a:lnTo>
                    <a:cubicBezTo>
                      <a:pt x="86942" y="28292"/>
                      <a:pt x="93270" y="21964"/>
                      <a:pt x="93270" y="14146"/>
                    </a:cubicBezTo>
                    <a:cubicBezTo>
                      <a:pt x="93270" y="6328"/>
                      <a:pt x="86942" y="0"/>
                      <a:pt x="79124" y="0"/>
                    </a:cubicBezTo>
                    <a:lnTo>
                      <a:pt x="14146" y="0"/>
                    </a:lnTo>
                    <a:cubicBezTo>
                      <a:pt x="6328" y="0"/>
                      <a:pt x="0" y="6328"/>
                      <a:pt x="0" y="14146"/>
                    </a:cubicBezTo>
                    <a:cubicBezTo>
                      <a:pt x="0" y="21964"/>
                      <a:pt x="6337" y="28292"/>
                      <a:pt x="14146" y="28292"/>
                    </a:cubicBezTo>
                    <a:close/>
                  </a:path>
                </a:pathLst>
              </a:custGeom>
              <a:solidFill>
                <a:schemeClr val="accent5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grpSp>
        <p:nvGrpSpPr>
          <p:cNvPr id="35" name="Группа 34">
            <a:extLst>
              <a:ext uri="{FF2B5EF4-FFF2-40B4-BE49-F238E27FC236}">
                <a16:creationId xmlns:a16="http://schemas.microsoft.com/office/drawing/2014/main" id="{4A3C0C4A-99B3-154E-B825-A6DC48D06A00}"/>
              </a:ext>
            </a:extLst>
          </p:cNvPr>
          <p:cNvGrpSpPr/>
          <p:nvPr/>
        </p:nvGrpSpPr>
        <p:grpSpPr>
          <a:xfrm>
            <a:off x="496433" y="3798498"/>
            <a:ext cx="3800972" cy="621734"/>
            <a:chOff x="496433" y="3993809"/>
            <a:chExt cx="3800972" cy="621734"/>
          </a:xfrm>
        </p:grpSpPr>
        <p:sp>
          <p:nvSpPr>
            <p:cNvPr id="16" name="Прямоугольник 15">
              <a:extLst>
                <a:ext uri="{FF2B5EF4-FFF2-40B4-BE49-F238E27FC236}">
                  <a16:creationId xmlns:a16="http://schemas.microsoft.com/office/drawing/2014/main" id="{907BDFD3-D23E-AE4F-9AAD-029E562AF1B2}"/>
                </a:ext>
              </a:extLst>
            </p:cNvPr>
            <p:cNvSpPr/>
            <p:nvPr/>
          </p:nvSpPr>
          <p:spPr>
            <a:xfrm>
              <a:off x="1165405" y="3993809"/>
              <a:ext cx="3132000" cy="621734"/>
            </a:xfrm>
            <a:prstGeom prst="rect">
              <a:avLst/>
            </a:prstGeom>
          </p:spPr>
          <p:txBody>
            <a:bodyPr wrap="none" lIns="0" rIns="0">
              <a:noAutofit/>
            </a:bodyPr>
            <a:lstStyle/>
            <a:p>
              <a:pPr defTabSz="278641">
                <a:spcAft>
                  <a:spcPts val="400"/>
                </a:spcAft>
                <a:defRPr/>
              </a:pPr>
              <a:r>
                <a:rPr lang="ru-RU" sz="1400" dirty="0">
                  <a:solidFill>
                    <a:schemeClr val="accent3"/>
                  </a:solidFill>
                  <a:latin typeface="Gotham Pro Medium" panose="02000503040000020004" pitchFamily="2" charset="0"/>
                  <a:cs typeface="Gotham Pro Medium" panose="02000503040000020004" pitchFamily="2" charset="0"/>
                  <a:sym typeface="Helvetica Light"/>
                </a:rPr>
                <a:t>Телефон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Gotham Pro Medium" panose="02000503040000020004" pitchFamily="2" charset="0"/>
                <a:cs typeface="Gotham Pro Medium" panose="02000503040000020004" pitchFamily="2" charset="0"/>
                <a:sym typeface="Helvetica Light"/>
              </a:endParaRPr>
            </a:p>
            <a:p>
              <a:pPr lvl="0" defTabSz="278641">
                <a:spcAft>
                  <a:spcPts val="400"/>
                </a:spcAft>
                <a:defRPr/>
              </a:pPr>
              <a:r>
                <a:rPr lang="en-US" sz="2000" dirty="0">
                  <a:solidFill>
                    <a:prstClr val="white"/>
                  </a:solidFill>
                  <a:latin typeface="Gotham Pro Light"/>
                  <a:sym typeface="Helvetica Light"/>
                </a:rPr>
                <a:t>+1 (234) 567-89-00</a:t>
              </a:r>
            </a:p>
          </p:txBody>
        </p:sp>
        <p:grpSp>
          <p:nvGrpSpPr>
            <p:cNvPr id="27" name="Рисунок 25">
              <a:extLst>
                <a:ext uri="{FF2B5EF4-FFF2-40B4-BE49-F238E27FC236}">
                  <a16:creationId xmlns:a16="http://schemas.microsoft.com/office/drawing/2014/main" id="{0C430017-9757-6942-8466-F0C8E543DE44}"/>
                </a:ext>
              </a:extLst>
            </p:cNvPr>
            <p:cNvGrpSpPr/>
            <p:nvPr/>
          </p:nvGrpSpPr>
          <p:grpSpPr>
            <a:xfrm>
              <a:off x="496433" y="4038600"/>
              <a:ext cx="487136" cy="487136"/>
              <a:chOff x="5619750" y="2952750"/>
              <a:chExt cx="952500" cy="952500"/>
            </a:xfrm>
            <a:solidFill>
              <a:schemeClr val="accent3"/>
            </a:solidFill>
          </p:grpSpPr>
          <p:sp>
            <p:nvSpPr>
              <p:cNvPr id="28" name="Полилиния 27">
                <a:extLst>
                  <a:ext uri="{FF2B5EF4-FFF2-40B4-BE49-F238E27FC236}">
                    <a16:creationId xmlns:a16="http://schemas.microsoft.com/office/drawing/2014/main" id="{673B06F4-F34E-BF44-A43F-5F0AA31562C5}"/>
                  </a:ext>
                </a:extLst>
              </p:cNvPr>
              <p:cNvSpPr/>
              <p:nvPr/>
            </p:nvSpPr>
            <p:spPr>
              <a:xfrm>
                <a:off x="5733519" y="3115518"/>
                <a:ext cx="542925" cy="676275"/>
              </a:xfrm>
              <a:custGeom>
                <a:avLst/>
                <a:gdLst>
                  <a:gd name="connsiteX0" fmla="*/ 262602 w 542925"/>
                  <a:gd name="connsiteY0" fmla="*/ 652925 h 676275"/>
                  <a:gd name="connsiteX1" fmla="*/ 372492 w 542925"/>
                  <a:gd name="connsiteY1" fmla="*/ 684776 h 676275"/>
                  <a:gd name="connsiteX2" fmla="*/ 453150 w 542925"/>
                  <a:gd name="connsiteY2" fmla="*/ 662307 h 676275"/>
                  <a:gd name="connsiteX3" fmla="*/ 542675 w 542925"/>
                  <a:gd name="connsiteY3" fmla="*/ 607081 h 676275"/>
                  <a:gd name="connsiteX4" fmla="*/ 549086 w 542925"/>
                  <a:gd name="connsiteY4" fmla="*/ 598213 h 676275"/>
                  <a:gd name="connsiteX5" fmla="*/ 547333 w 542925"/>
                  <a:gd name="connsiteY5" fmla="*/ 587412 h 676275"/>
                  <a:gd name="connsiteX6" fmla="*/ 469733 w 542925"/>
                  <a:gd name="connsiteY6" fmla="*/ 461643 h 676275"/>
                  <a:gd name="connsiteX7" fmla="*/ 460865 w 542925"/>
                  <a:gd name="connsiteY7" fmla="*/ 455243 h 676275"/>
                  <a:gd name="connsiteX8" fmla="*/ 450064 w 542925"/>
                  <a:gd name="connsiteY8" fmla="*/ 456995 h 676275"/>
                  <a:gd name="connsiteX9" fmla="*/ 359862 w 542925"/>
                  <a:gd name="connsiteY9" fmla="*/ 512669 h 676275"/>
                  <a:gd name="connsiteX10" fmla="*/ 311084 w 542925"/>
                  <a:gd name="connsiteY10" fmla="*/ 520194 h 676275"/>
                  <a:gd name="connsiteX11" fmla="*/ 270994 w 542925"/>
                  <a:gd name="connsiteY11" fmla="*/ 492933 h 676275"/>
                  <a:gd name="connsiteX12" fmla="*/ 148397 w 542925"/>
                  <a:gd name="connsiteY12" fmla="*/ 294251 h 676275"/>
                  <a:gd name="connsiteX13" fmla="*/ 168314 w 542925"/>
                  <a:gd name="connsiteY13" fmla="*/ 210002 h 676275"/>
                  <a:gd name="connsiteX14" fmla="*/ 168324 w 542925"/>
                  <a:gd name="connsiteY14" fmla="*/ 209993 h 676275"/>
                  <a:gd name="connsiteX15" fmla="*/ 261945 w 542925"/>
                  <a:gd name="connsiteY15" fmla="*/ 152195 h 676275"/>
                  <a:gd name="connsiteX16" fmla="*/ 266593 w 542925"/>
                  <a:gd name="connsiteY16" fmla="*/ 132536 h 676275"/>
                  <a:gd name="connsiteX17" fmla="*/ 188983 w 542925"/>
                  <a:gd name="connsiteY17" fmla="*/ 6796 h 676275"/>
                  <a:gd name="connsiteX18" fmla="*/ 169324 w 542925"/>
                  <a:gd name="connsiteY18" fmla="*/ 2138 h 676275"/>
                  <a:gd name="connsiteX19" fmla="*/ 75779 w 542925"/>
                  <a:gd name="connsiteY19" fmla="*/ 59879 h 676275"/>
                  <a:gd name="connsiteX20" fmla="*/ 84694 w 542925"/>
                  <a:gd name="connsiteY20" fmla="*/ 470683 h 676275"/>
                  <a:gd name="connsiteX21" fmla="*/ 262602 w 542925"/>
                  <a:gd name="connsiteY21" fmla="*/ 652925 h 676275"/>
                  <a:gd name="connsiteX22" fmla="*/ 90800 w 542925"/>
                  <a:gd name="connsiteY22" fmla="*/ 84187 h 676275"/>
                  <a:gd name="connsiteX23" fmla="*/ 172181 w 542925"/>
                  <a:gd name="connsiteY23" fmla="*/ 33961 h 676275"/>
                  <a:gd name="connsiteX24" fmla="*/ 234789 w 542925"/>
                  <a:gd name="connsiteY24" fmla="*/ 135384 h 676275"/>
                  <a:gd name="connsiteX25" fmla="*/ 153322 w 542925"/>
                  <a:gd name="connsiteY25" fmla="*/ 185676 h 676275"/>
                  <a:gd name="connsiteX26" fmla="*/ 153284 w 542925"/>
                  <a:gd name="connsiteY26" fmla="*/ 185704 h 676275"/>
                  <a:gd name="connsiteX27" fmla="*/ 124090 w 542925"/>
                  <a:gd name="connsiteY27" fmla="*/ 309243 h 676275"/>
                  <a:gd name="connsiteX28" fmla="*/ 246686 w 542925"/>
                  <a:gd name="connsiteY28" fmla="*/ 507916 h 676275"/>
                  <a:gd name="connsiteX29" fmla="*/ 304950 w 542925"/>
                  <a:gd name="connsiteY29" fmla="*/ 548092 h 676275"/>
                  <a:gd name="connsiteX30" fmla="*/ 374873 w 542925"/>
                  <a:gd name="connsiteY30" fmla="*/ 536967 h 676275"/>
                  <a:gd name="connsiteX31" fmla="*/ 452912 w 542925"/>
                  <a:gd name="connsiteY31" fmla="*/ 488799 h 676275"/>
                  <a:gd name="connsiteX32" fmla="*/ 515510 w 542925"/>
                  <a:gd name="connsiteY32" fmla="*/ 590240 h 676275"/>
                  <a:gd name="connsiteX33" fmla="*/ 438138 w 542925"/>
                  <a:gd name="connsiteY33" fmla="*/ 637970 h 676275"/>
                  <a:gd name="connsiteX34" fmla="*/ 276566 w 542925"/>
                  <a:gd name="connsiteY34" fmla="*/ 627979 h 676275"/>
                  <a:gd name="connsiteX35" fmla="*/ 109012 w 542925"/>
                  <a:gd name="connsiteY35" fmla="*/ 455671 h 676275"/>
                  <a:gd name="connsiteX36" fmla="*/ 90800 w 542925"/>
                  <a:gd name="connsiteY36" fmla="*/ 84187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42925" h="676275">
                    <a:moveTo>
                      <a:pt x="262602" y="652925"/>
                    </a:moveTo>
                    <a:cubicBezTo>
                      <a:pt x="300464" y="674127"/>
                      <a:pt x="337754" y="684776"/>
                      <a:pt x="372492" y="684776"/>
                    </a:cubicBezTo>
                    <a:cubicBezTo>
                      <a:pt x="401572" y="684767"/>
                      <a:pt x="428861" y="677299"/>
                      <a:pt x="453150" y="662307"/>
                    </a:cubicBezTo>
                    <a:lnTo>
                      <a:pt x="542675" y="607081"/>
                    </a:lnTo>
                    <a:cubicBezTo>
                      <a:pt x="545904" y="605090"/>
                      <a:pt x="548209" y="601909"/>
                      <a:pt x="549086" y="598213"/>
                    </a:cubicBezTo>
                    <a:cubicBezTo>
                      <a:pt x="549962" y="594527"/>
                      <a:pt x="549324" y="590641"/>
                      <a:pt x="547333" y="587412"/>
                    </a:cubicBezTo>
                    <a:lnTo>
                      <a:pt x="469733" y="461643"/>
                    </a:lnTo>
                    <a:cubicBezTo>
                      <a:pt x="467742" y="458424"/>
                      <a:pt x="464551" y="456119"/>
                      <a:pt x="460865" y="455243"/>
                    </a:cubicBezTo>
                    <a:cubicBezTo>
                      <a:pt x="457150" y="454376"/>
                      <a:pt x="453283" y="455005"/>
                      <a:pt x="450064" y="456995"/>
                    </a:cubicBezTo>
                    <a:lnTo>
                      <a:pt x="359862" y="512669"/>
                    </a:lnTo>
                    <a:cubicBezTo>
                      <a:pt x="345994" y="521222"/>
                      <a:pt x="328201" y="523956"/>
                      <a:pt x="311084" y="520194"/>
                    </a:cubicBezTo>
                    <a:cubicBezTo>
                      <a:pt x="293968" y="516422"/>
                      <a:pt x="279357" y="506497"/>
                      <a:pt x="270994" y="492933"/>
                    </a:cubicBezTo>
                    <a:lnTo>
                      <a:pt x="148397" y="294251"/>
                    </a:lnTo>
                    <a:cubicBezTo>
                      <a:pt x="130671" y="265524"/>
                      <a:pt x="139606" y="227729"/>
                      <a:pt x="168314" y="210002"/>
                    </a:cubicBezTo>
                    <a:cubicBezTo>
                      <a:pt x="168314" y="210002"/>
                      <a:pt x="168324" y="210002"/>
                      <a:pt x="168324" y="209993"/>
                    </a:cubicBezTo>
                    <a:lnTo>
                      <a:pt x="261945" y="152195"/>
                    </a:lnTo>
                    <a:cubicBezTo>
                      <a:pt x="268660" y="148052"/>
                      <a:pt x="270736" y="139251"/>
                      <a:pt x="266593" y="132536"/>
                    </a:cubicBezTo>
                    <a:lnTo>
                      <a:pt x="188983" y="6796"/>
                    </a:lnTo>
                    <a:cubicBezTo>
                      <a:pt x="184840" y="81"/>
                      <a:pt x="176029" y="-2024"/>
                      <a:pt x="169324" y="2138"/>
                    </a:cubicBezTo>
                    <a:lnTo>
                      <a:pt x="75779" y="59879"/>
                    </a:lnTo>
                    <a:cubicBezTo>
                      <a:pt x="-28482" y="124230"/>
                      <a:pt x="-24824" y="293156"/>
                      <a:pt x="84694" y="470683"/>
                    </a:cubicBezTo>
                    <a:cubicBezTo>
                      <a:pt x="134900" y="552083"/>
                      <a:pt x="198089" y="616806"/>
                      <a:pt x="262602" y="652925"/>
                    </a:cubicBezTo>
                    <a:close/>
                    <a:moveTo>
                      <a:pt x="90800" y="84187"/>
                    </a:moveTo>
                    <a:lnTo>
                      <a:pt x="172181" y="33961"/>
                    </a:lnTo>
                    <a:lnTo>
                      <a:pt x="234789" y="135384"/>
                    </a:lnTo>
                    <a:lnTo>
                      <a:pt x="153322" y="185676"/>
                    </a:lnTo>
                    <a:cubicBezTo>
                      <a:pt x="153303" y="185685"/>
                      <a:pt x="153293" y="185695"/>
                      <a:pt x="153284" y="185704"/>
                    </a:cubicBezTo>
                    <a:cubicBezTo>
                      <a:pt x="111202" y="211717"/>
                      <a:pt x="98096" y="267124"/>
                      <a:pt x="124090" y="309243"/>
                    </a:cubicBezTo>
                    <a:lnTo>
                      <a:pt x="246686" y="507916"/>
                    </a:lnTo>
                    <a:cubicBezTo>
                      <a:pt x="259078" y="528023"/>
                      <a:pt x="280319" y="542663"/>
                      <a:pt x="304950" y="548092"/>
                    </a:cubicBezTo>
                    <a:cubicBezTo>
                      <a:pt x="329249" y="553417"/>
                      <a:pt x="354747" y="549388"/>
                      <a:pt x="374873" y="536967"/>
                    </a:cubicBezTo>
                    <a:lnTo>
                      <a:pt x="452912" y="488799"/>
                    </a:lnTo>
                    <a:lnTo>
                      <a:pt x="515510" y="590240"/>
                    </a:lnTo>
                    <a:lnTo>
                      <a:pt x="438138" y="637970"/>
                    </a:lnTo>
                    <a:cubicBezTo>
                      <a:pt x="381636" y="672832"/>
                      <a:pt x="319085" y="651781"/>
                      <a:pt x="276566" y="627979"/>
                    </a:cubicBezTo>
                    <a:cubicBezTo>
                      <a:pt x="216225" y="594184"/>
                      <a:pt x="156713" y="532995"/>
                      <a:pt x="109012" y="455671"/>
                    </a:cubicBezTo>
                    <a:cubicBezTo>
                      <a:pt x="8332" y="292470"/>
                      <a:pt x="846" y="139708"/>
                      <a:pt x="90800" y="841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Полилиния 28">
                <a:extLst>
                  <a:ext uri="{FF2B5EF4-FFF2-40B4-BE49-F238E27FC236}">
                    <a16:creationId xmlns:a16="http://schemas.microsoft.com/office/drawing/2014/main" id="{B1E39AA5-3DFC-4146-A0D9-E54FE78002F7}"/>
                  </a:ext>
                </a:extLst>
              </p:cNvPr>
              <p:cNvSpPr/>
              <p:nvPr/>
            </p:nvSpPr>
            <p:spPr>
              <a:xfrm>
                <a:off x="6078553" y="3243782"/>
                <a:ext cx="171450" cy="228600"/>
              </a:xfrm>
              <a:custGeom>
                <a:avLst/>
                <a:gdLst>
                  <a:gd name="connsiteX0" fmla="*/ 13446 w 171450"/>
                  <a:gd name="connsiteY0" fmla="*/ 28550 h 228600"/>
                  <a:gd name="connsiteX1" fmla="*/ 125727 w 171450"/>
                  <a:gd name="connsiteY1" fmla="*/ 93740 h 228600"/>
                  <a:gd name="connsiteX2" fmla="*/ 141576 w 171450"/>
                  <a:gd name="connsiteY2" fmla="*/ 217745 h 228600"/>
                  <a:gd name="connsiteX3" fmla="*/ 150616 w 171450"/>
                  <a:gd name="connsiteY3" fmla="*/ 235805 h 228600"/>
                  <a:gd name="connsiteX4" fmla="*/ 155131 w 171450"/>
                  <a:gd name="connsiteY4" fmla="*/ 236538 h 228600"/>
                  <a:gd name="connsiteX5" fmla="*/ 168685 w 171450"/>
                  <a:gd name="connsiteY5" fmla="*/ 226766 h 228600"/>
                  <a:gd name="connsiteX6" fmla="*/ 149682 w 171450"/>
                  <a:gd name="connsiteY6" fmla="*/ 78157 h 228600"/>
                  <a:gd name="connsiteX7" fmla="*/ 15132 w 171450"/>
                  <a:gd name="connsiteY7" fmla="*/ 14 h 228600"/>
                  <a:gd name="connsiteX8" fmla="*/ 25 w 171450"/>
                  <a:gd name="connsiteY8" fmla="*/ 13434 h 228600"/>
                  <a:gd name="connsiteX9" fmla="*/ 13446 w 171450"/>
                  <a:gd name="connsiteY9" fmla="*/ 285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450" h="228600">
                    <a:moveTo>
                      <a:pt x="13446" y="28550"/>
                    </a:moveTo>
                    <a:cubicBezTo>
                      <a:pt x="59680" y="31284"/>
                      <a:pt x="100600" y="55039"/>
                      <a:pt x="125727" y="93740"/>
                    </a:cubicBezTo>
                    <a:cubicBezTo>
                      <a:pt x="149749" y="130620"/>
                      <a:pt x="155531" y="175816"/>
                      <a:pt x="141576" y="217745"/>
                    </a:cubicBezTo>
                    <a:cubicBezTo>
                      <a:pt x="139081" y="225232"/>
                      <a:pt x="143129" y="233328"/>
                      <a:pt x="150616" y="235805"/>
                    </a:cubicBezTo>
                    <a:cubicBezTo>
                      <a:pt x="152111" y="236310"/>
                      <a:pt x="153626" y="236538"/>
                      <a:pt x="155131" y="236538"/>
                    </a:cubicBezTo>
                    <a:cubicBezTo>
                      <a:pt x="161122" y="236538"/>
                      <a:pt x="166694" y="232757"/>
                      <a:pt x="168685" y="226766"/>
                    </a:cubicBezTo>
                    <a:cubicBezTo>
                      <a:pt x="185411" y="176531"/>
                      <a:pt x="178476" y="122353"/>
                      <a:pt x="149682" y="78157"/>
                    </a:cubicBezTo>
                    <a:cubicBezTo>
                      <a:pt x="120021" y="32456"/>
                      <a:pt x="69710" y="3242"/>
                      <a:pt x="15132" y="14"/>
                    </a:cubicBezTo>
                    <a:cubicBezTo>
                      <a:pt x="7179" y="-320"/>
                      <a:pt x="492" y="5557"/>
                      <a:pt x="25" y="13434"/>
                    </a:cubicBezTo>
                    <a:cubicBezTo>
                      <a:pt x="-441" y="21321"/>
                      <a:pt x="5569" y="28084"/>
                      <a:pt x="13446" y="28550"/>
                    </a:cubicBezTo>
                    <a:close/>
                  </a:path>
                </a:pathLst>
              </a:custGeom>
              <a:solidFill>
                <a:schemeClr val="accent3">
                  <a:alpha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Полилиния 29">
                <a:extLst>
                  <a:ext uri="{FF2B5EF4-FFF2-40B4-BE49-F238E27FC236}">
                    <a16:creationId xmlns:a16="http://schemas.microsoft.com/office/drawing/2014/main" id="{C0CC2F1A-85BA-2D4C-B837-7F9F3445977E}"/>
                  </a:ext>
                </a:extLst>
              </p:cNvPr>
              <p:cNvSpPr/>
              <p:nvPr/>
            </p:nvSpPr>
            <p:spPr>
              <a:xfrm>
                <a:off x="6099343" y="3137801"/>
                <a:ext cx="257175" cy="361950"/>
              </a:xfrm>
              <a:custGeom>
                <a:avLst/>
                <a:gdLst>
                  <a:gd name="connsiteX0" fmla="*/ 12659 w 257175"/>
                  <a:gd name="connsiteY0" fmla="*/ 28480 h 361950"/>
                  <a:gd name="connsiteX1" fmla="*/ 194987 w 257175"/>
                  <a:gd name="connsiteY1" fmla="*/ 141170 h 361950"/>
                  <a:gd name="connsiteX2" fmla="*/ 225867 w 257175"/>
                  <a:gd name="connsiteY2" fmla="*/ 347520 h 361950"/>
                  <a:gd name="connsiteX3" fmla="*/ 235649 w 257175"/>
                  <a:gd name="connsiteY3" fmla="*/ 365189 h 361950"/>
                  <a:gd name="connsiteX4" fmla="*/ 239602 w 257175"/>
                  <a:gd name="connsiteY4" fmla="*/ 365751 h 361950"/>
                  <a:gd name="connsiteX5" fmla="*/ 253318 w 257175"/>
                  <a:gd name="connsiteY5" fmla="*/ 355407 h 361950"/>
                  <a:gd name="connsiteX6" fmla="*/ 218932 w 257175"/>
                  <a:gd name="connsiteY6" fmla="*/ 125587 h 361950"/>
                  <a:gd name="connsiteX7" fmla="*/ 15917 w 257175"/>
                  <a:gd name="connsiteY7" fmla="*/ 95 h 361950"/>
                  <a:gd name="connsiteX8" fmla="*/ 96 w 257175"/>
                  <a:gd name="connsiteY8" fmla="*/ 12659 h 361950"/>
                  <a:gd name="connsiteX9" fmla="*/ 12659 w 257175"/>
                  <a:gd name="connsiteY9" fmla="*/ 28480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361950">
                    <a:moveTo>
                      <a:pt x="12659" y="28480"/>
                    </a:moveTo>
                    <a:cubicBezTo>
                      <a:pt x="87526" y="37081"/>
                      <a:pt x="153981" y="78162"/>
                      <a:pt x="194987" y="141170"/>
                    </a:cubicBezTo>
                    <a:cubicBezTo>
                      <a:pt x="234715" y="202254"/>
                      <a:pt x="245974" y="277463"/>
                      <a:pt x="225867" y="347520"/>
                    </a:cubicBezTo>
                    <a:cubicBezTo>
                      <a:pt x="223685" y="355111"/>
                      <a:pt x="228067" y="363017"/>
                      <a:pt x="235649" y="365189"/>
                    </a:cubicBezTo>
                    <a:cubicBezTo>
                      <a:pt x="236973" y="365570"/>
                      <a:pt x="238287" y="365751"/>
                      <a:pt x="239602" y="365751"/>
                    </a:cubicBezTo>
                    <a:cubicBezTo>
                      <a:pt x="245802" y="365751"/>
                      <a:pt x="251527" y="361664"/>
                      <a:pt x="253318" y="355407"/>
                    </a:cubicBezTo>
                    <a:cubicBezTo>
                      <a:pt x="275711" y="277387"/>
                      <a:pt x="263176" y="193615"/>
                      <a:pt x="218932" y="125587"/>
                    </a:cubicBezTo>
                    <a:cubicBezTo>
                      <a:pt x="173270" y="55417"/>
                      <a:pt x="99279" y="9678"/>
                      <a:pt x="15917" y="95"/>
                    </a:cubicBezTo>
                    <a:cubicBezTo>
                      <a:pt x="8230" y="-809"/>
                      <a:pt x="1000" y="4820"/>
                      <a:pt x="96" y="12659"/>
                    </a:cubicBezTo>
                    <a:cubicBezTo>
                      <a:pt x="-809" y="20498"/>
                      <a:pt x="4810" y="27575"/>
                      <a:pt x="12659" y="284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Полилиния 30">
                <a:extLst>
                  <a:ext uri="{FF2B5EF4-FFF2-40B4-BE49-F238E27FC236}">
                    <a16:creationId xmlns:a16="http://schemas.microsoft.com/office/drawing/2014/main" id="{2DA5E96A-92C2-BA4C-AD74-00E0287C052F}"/>
                  </a:ext>
                </a:extLst>
              </p:cNvPr>
              <p:cNvSpPr/>
              <p:nvPr/>
            </p:nvSpPr>
            <p:spPr>
              <a:xfrm>
                <a:off x="6119234" y="3044453"/>
                <a:ext cx="333375" cy="476250"/>
              </a:xfrm>
              <a:custGeom>
                <a:avLst/>
                <a:gdLst>
                  <a:gd name="connsiteX0" fmla="*/ 12304 w 333375"/>
                  <a:gd name="connsiteY0" fmla="*/ 28427 h 476250"/>
                  <a:gd name="connsiteX1" fmla="*/ 254877 w 333375"/>
                  <a:gd name="connsiteY1" fmla="*/ 182617 h 476250"/>
                  <a:gd name="connsiteX2" fmla="*/ 299006 w 333375"/>
                  <a:gd name="connsiteY2" fmla="*/ 461709 h 476250"/>
                  <a:gd name="connsiteX3" fmla="*/ 309093 w 333375"/>
                  <a:gd name="connsiteY3" fmla="*/ 479216 h 476250"/>
                  <a:gd name="connsiteX4" fmla="*/ 312817 w 333375"/>
                  <a:gd name="connsiteY4" fmla="*/ 479712 h 476250"/>
                  <a:gd name="connsiteX5" fmla="*/ 326600 w 333375"/>
                  <a:gd name="connsiteY5" fmla="*/ 469139 h 476250"/>
                  <a:gd name="connsiteX6" fmla="*/ 278832 w 333375"/>
                  <a:gd name="connsiteY6" fmla="*/ 167034 h 476250"/>
                  <a:gd name="connsiteX7" fmla="*/ 16256 w 333375"/>
                  <a:gd name="connsiteY7" fmla="*/ 128 h 476250"/>
                  <a:gd name="connsiteX8" fmla="*/ 140 w 333375"/>
                  <a:gd name="connsiteY8" fmla="*/ 12310 h 476250"/>
                  <a:gd name="connsiteX9" fmla="*/ 12304 w 333375"/>
                  <a:gd name="connsiteY9" fmla="*/ 28427 h 47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375" h="476250">
                    <a:moveTo>
                      <a:pt x="12304" y="28427"/>
                    </a:moveTo>
                    <a:cubicBezTo>
                      <a:pt x="111735" y="42247"/>
                      <a:pt x="200146" y="98445"/>
                      <a:pt x="254877" y="182617"/>
                    </a:cubicBezTo>
                    <a:cubicBezTo>
                      <a:pt x="308493" y="264980"/>
                      <a:pt x="324571" y="366707"/>
                      <a:pt x="299006" y="461709"/>
                    </a:cubicBezTo>
                    <a:cubicBezTo>
                      <a:pt x="296949" y="469329"/>
                      <a:pt x="301473" y="477168"/>
                      <a:pt x="309093" y="479216"/>
                    </a:cubicBezTo>
                    <a:cubicBezTo>
                      <a:pt x="310331" y="479550"/>
                      <a:pt x="311589" y="479712"/>
                      <a:pt x="312817" y="479712"/>
                    </a:cubicBezTo>
                    <a:cubicBezTo>
                      <a:pt x="319113" y="479712"/>
                      <a:pt x="324895" y="475521"/>
                      <a:pt x="326600" y="469139"/>
                    </a:cubicBezTo>
                    <a:cubicBezTo>
                      <a:pt x="354280" y="366307"/>
                      <a:pt x="336868" y="256188"/>
                      <a:pt x="278832" y="167034"/>
                    </a:cubicBezTo>
                    <a:cubicBezTo>
                      <a:pt x="219587" y="75928"/>
                      <a:pt x="123879" y="15092"/>
                      <a:pt x="16256" y="128"/>
                    </a:cubicBezTo>
                    <a:cubicBezTo>
                      <a:pt x="8474" y="-910"/>
                      <a:pt x="1216" y="4490"/>
                      <a:pt x="140" y="12310"/>
                    </a:cubicBezTo>
                    <a:cubicBezTo>
                      <a:pt x="-955" y="20121"/>
                      <a:pt x="4493" y="27341"/>
                      <a:pt x="12304" y="28427"/>
                    </a:cubicBezTo>
                    <a:close/>
                  </a:path>
                </a:pathLst>
              </a:custGeom>
              <a:solidFill>
                <a:schemeClr val="accent3">
                  <a:alpha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E67A3972-4E2F-45B7-B825-BCBB2F95E2DB}"/>
              </a:ext>
            </a:extLst>
          </p:cNvPr>
          <p:cNvGrpSpPr/>
          <p:nvPr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253" name="Полилиния 10">
              <a:extLst>
                <a:ext uri="{FF2B5EF4-FFF2-40B4-BE49-F238E27FC236}">
                  <a16:creationId xmlns:a16="http://schemas.microsoft.com/office/drawing/2014/main" id="{5D3ABD43-5999-4DB5-A41D-76727D85ADB4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4" name="Полилиния 11">
              <a:extLst>
                <a:ext uri="{FF2B5EF4-FFF2-40B4-BE49-F238E27FC236}">
                  <a16:creationId xmlns:a16="http://schemas.microsoft.com/office/drawing/2014/main" id="{CC75E2F2-CA3E-4323-9610-A2BE3E76F5FB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5" name="Полилиния 12">
              <a:extLst>
                <a:ext uri="{FF2B5EF4-FFF2-40B4-BE49-F238E27FC236}">
                  <a16:creationId xmlns:a16="http://schemas.microsoft.com/office/drawing/2014/main" id="{ABF74430-41C2-4670-9BF5-C1E08150E48B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6" name="Полилиния 13">
              <a:extLst>
                <a:ext uri="{FF2B5EF4-FFF2-40B4-BE49-F238E27FC236}">
                  <a16:creationId xmlns:a16="http://schemas.microsoft.com/office/drawing/2014/main" id="{B49F03E2-AA1C-4828-BA4F-9FA84A85EB4D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7" name="Полилиния 14">
              <a:extLst>
                <a:ext uri="{FF2B5EF4-FFF2-40B4-BE49-F238E27FC236}">
                  <a16:creationId xmlns:a16="http://schemas.microsoft.com/office/drawing/2014/main" id="{24F8B6F1-5107-4C5F-A0C4-9A4C85D51F33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8" name="Полилиния 15">
              <a:extLst>
                <a:ext uri="{FF2B5EF4-FFF2-40B4-BE49-F238E27FC236}">
                  <a16:creationId xmlns:a16="http://schemas.microsoft.com/office/drawing/2014/main" id="{375546BC-6754-44A0-92BE-C9EB654A97B4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9" name="Полилиния 16">
              <a:extLst>
                <a:ext uri="{FF2B5EF4-FFF2-40B4-BE49-F238E27FC236}">
                  <a16:creationId xmlns:a16="http://schemas.microsoft.com/office/drawing/2014/main" id="{3F73DCD1-809A-47D9-BBA5-79A19CA0DB82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0" name="Полилиния 17">
              <a:extLst>
                <a:ext uri="{FF2B5EF4-FFF2-40B4-BE49-F238E27FC236}">
                  <a16:creationId xmlns:a16="http://schemas.microsoft.com/office/drawing/2014/main" id="{D611670F-4C34-44F7-B0E9-D876484C68C5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1" name="Полилиния 18">
              <a:extLst>
                <a:ext uri="{FF2B5EF4-FFF2-40B4-BE49-F238E27FC236}">
                  <a16:creationId xmlns:a16="http://schemas.microsoft.com/office/drawing/2014/main" id="{EF770B53-2727-49BC-A4D7-E093542E013E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2" name="Полилиния 19">
              <a:extLst>
                <a:ext uri="{FF2B5EF4-FFF2-40B4-BE49-F238E27FC236}">
                  <a16:creationId xmlns:a16="http://schemas.microsoft.com/office/drawing/2014/main" id="{2911E164-4B5F-43DD-BAFC-1CEF71C2F8F1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3" name="Полилиния 20">
              <a:extLst>
                <a:ext uri="{FF2B5EF4-FFF2-40B4-BE49-F238E27FC236}">
                  <a16:creationId xmlns:a16="http://schemas.microsoft.com/office/drawing/2014/main" id="{9E1B2828-1F09-43E1-AAA9-9E3481B1CEC3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4" name="Полилиния 21">
              <a:extLst>
                <a:ext uri="{FF2B5EF4-FFF2-40B4-BE49-F238E27FC236}">
                  <a16:creationId xmlns:a16="http://schemas.microsoft.com/office/drawing/2014/main" id="{9333F2B8-DE68-4EB6-BF34-7E44BF34651B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5" name="Полилиния 22">
              <a:extLst>
                <a:ext uri="{FF2B5EF4-FFF2-40B4-BE49-F238E27FC236}">
                  <a16:creationId xmlns:a16="http://schemas.microsoft.com/office/drawing/2014/main" id="{76401CF7-8082-427E-B303-4227D3F328C8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6" name="Полилиния 23">
              <a:extLst>
                <a:ext uri="{FF2B5EF4-FFF2-40B4-BE49-F238E27FC236}">
                  <a16:creationId xmlns:a16="http://schemas.microsoft.com/office/drawing/2014/main" id="{E2172C0E-FDCB-4B9C-8355-50114400373B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7" name="Полилиния 24">
              <a:extLst>
                <a:ext uri="{FF2B5EF4-FFF2-40B4-BE49-F238E27FC236}">
                  <a16:creationId xmlns:a16="http://schemas.microsoft.com/office/drawing/2014/main" id="{91321FFF-BE08-4311-8D8F-D0ADD91F2E33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8" name="Полилиния 25">
              <a:extLst>
                <a:ext uri="{FF2B5EF4-FFF2-40B4-BE49-F238E27FC236}">
                  <a16:creationId xmlns:a16="http://schemas.microsoft.com/office/drawing/2014/main" id="{A47E7C0D-C33F-48DC-A385-E15A01599FF5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9" name="Полилиния 26">
              <a:extLst>
                <a:ext uri="{FF2B5EF4-FFF2-40B4-BE49-F238E27FC236}">
                  <a16:creationId xmlns:a16="http://schemas.microsoft.com/office/drawing/2014/main" id="{9ABBAD44-C6F9-4B0D-9B66-0100718A6A8F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0" name="Полилиния 27">
              <a:extLst>
                <a:ext uri="{FF2B5EF4-FFF2-40B4-BE49-F238E27FC236}">
                  <a16:creationId xmlns:a16="http://schemas.microsoft.com/office/drawing/2014/main" id="{2E33E2D2-B0C1-4002-A293-B2BD3C429B2B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1" name="Полилиния 28">
              <a:extLst>
                <a:ext uri="{FF2B5EF4-FFF2-40B4-BE49-F238E27FC236}">
                  <a16:creationId xmlns:a16="http://schemas.microsoft.com/office/drawing/2014/main" id="{E083E101-82EC-46EA-98CD-43620E7A916E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2" name="Полилиния 29">
              <a:extLst>
                <a:ext uri="{FF2B5EF4-FFF2-40B4-BE49-F238E27FC236}">
                  <a16:creationId xmlns:a16="http://schemas.microsoft.com/office/drawing/2014/main" id="{D910BA51-9424-4342-B923-16E22964A643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3" name="Полилиния 30">
              <a:extLst>
                <a:ext uri="{FF2B5EF4-FFF2-40B4-BE49-F238E27FC236}">
                  <a16:creationId xmlns:a16="http://schemas.microsoft.com/office/drawing/2014/main" id="{C25B74EC-5BA1-4244-ABA9-22906F574345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4" name="Полилиния 31">
              <a:extLst>
                <a:ext uri="{FF2B5EF4-FFF2-40B4-BE49-F238E27FC236}">
                  <a16:creationId xmlns:a16="http://schemas.microsoft.com/office/drawing/2014/main" id="{3DD4B918-5F64-45D9-9C02-EF83CACDB626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5" name="Полилиния 32">
              <a:extLst>
                <a:ext uri="{FF2B5EF4-FFF2-40B4-BE49-F238E27FC236}">
                  <a16:creationId xmlns:a16="http://schemas.microsoft.com/office/drawing/2014/main" id="{B3F6714F-CAC4-41F6-B62E-D1D0A7583C5E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6" name="Полилиния 33">
              <a:extLst>
                <a:ext uri="{FF2B5EF4-FFF2-40B4-BE49-F238E27FC236}">
                  <a16:creationId xmlns:a16="http://schemas.microsoft.com/office/drawing/2014/main" id="{291E6923-9925-4255-9D08-BF277B50D253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7" name="Полилиния 34">
              <a:extLst>
                <a:ext uri="{FF2B5EF4-FFF2-40B4-BE49-F238E27FC236}">
                  <a16:creationId xmlns:a16="http://schemas.microsoft.com/office/drawing/2014/main" id="{CC23D8A6-D1FB-49EE-B71D-0ADC15D88F1A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8" name="Полилиния 35">
              <a:extLst>
                <a:ext uri="{FF2B5EF4-FFF2-40B4-BE49-F238E27FC236}">
                  <a16:creationId xmlns:a16="http://schemas.microsoft.com/office/drawing/2014/main" id="{6F16EC02-BEB5-4E15-B617-042013C1B7EF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9" name="Полилиния 36">
              <a:extLst>
                <a:ext uri="{FF2B5EF4-FFF2-40B4-BE49-F238E27FC236}">
                  <a16:creationId xmlns:a16="http://schemas.microsoft.com/office/drawing/2014/main" id="{CA5E1A94-90C2-47FA-AD5A-98CF05EF8D26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0" name="Полилиния 37">
              <a:extLst>
                <a:ext uri="{FF2B5EF4-FFF2-40B4-BE49-F238E27FC236}">
                  <a16:creationId xmlns:a16="http://schemas.microsoft.com/office/drawing/2014/main" id="{C683BD0D-C9E5-4382-9605-4DF715D542E1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1" name="Полилиния 38">
              <a:extLst>
                <a:ext uri="{FF2B5EF4-FFF2-40B4-BE49-F238E27FC236}">
                  <a16:creationId xmlns:a16="http://schemas.microsoft.com/office/drawing/2014/main" id="{DF3A614F-D4AD-4E8D-B6F2-40ACE82FADDE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2" name="Полилиния 39">
              <a:extLst>
                <a:ext uri="{FF2B5EF4-FFF2-40B4-BE49-F238E27FC236}">
                  <a16:creationId xmlns:a16="http://schemas.microsoft.com/office/drawing/2014/main" id="{F857000A-CFFB-482D-9C09-AE96CB7C9141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3" name="Полилиния 40">
              <a:extLst>
                <a:ext uri="{FF2B5EF4-FFF2-40B4-BE49-F238E27FC236}">
                  <a16:creationId xmlns:a16="http://schemas.microsoft.com/office/drawing/2014/main" id="{B17224C8-4A11-46F6-BD38-BB22C51B8923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4" name="Полилиния 41">
              <a:extLst>
                <a:ext uri="{FF2B5EF4-FFF2-40B4-BE49-F238E27FC236}">
                  <a16:creationId xmlns:a16="http://schemas.microsoft.com/office/drawing/2014/main" id="{9D856E6C-1A8E-46CA-9C91-B7F1442DA5F4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5" name="Полилиния 42">
              <a:extLst>
                <a:ext uri="{FF2B5EF4-FFF2-40B4-BE49-F238E27FC236}">
                  <a16:creationId xmlns:a16="http://schemas.microsoft.com/office/drawing/2014/main" id="{82C40E0F-C32A-418A-A468-D0E984E3BA1F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6" name="Полилиния 43">
              <a:extLst>
                <a:ext uri="{FF2B5EF4-FFF2-40B4-BE49-F238E27FC236}">
                  <a16:creationId xmlns:a16="http://schemas.microsoft.com/office/drawing/2014/main" id="{6406ABE6-8C82-4D33-B586-A3A66BECF8B1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7" name="Полилиния 44">
              <a:extLst>
                <a:ext uri="{FF2B5EF4-FFF2-40B4-BE49-F238E27FC236}">
                  <a16:creationId xmlns:a16="http://schemas.microsoft.com/office/drawing/2014/main" id="{D047089B-2A23-40E5-A055-F8D3C029FCA4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8" name="Полилиния 45">
              <a:extLst>
                <a:ext uri="{FF2B5EF4-FFF2-40B4-BE49-F238E27FC236}">
                  <a16:creationId xmlns:a16="http://schemas.microsoft.com/office/drawing/2014/main" id="{E18690CB-2F07-4E36-9FCE-94F6778546A3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9" name="Полилиния 46">
              <a:extLst>
                <a:ext uri="{FF2B5EF4-FFF2-40B4-BE49-F238E27FC236}">
                  <a16:creationId xmlns:a16="http://schemas.microsoft.com/office/drawing/2014/main" id="{30FA376E-2569-4871-A372-0DAD0F30EBEA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0" name="Полилиния 47">
              <a:extLst>
                <a:ext uri="{FF2B5EF4-FFF2-40B4-BE49-F238E27FC236}">
                  <a16:creationId xmlns:a16="http://schemas.microsoft.com/office/drawing/2014/main" id="{C1C5D0F2-583E-478A-B179-31871003D848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1" name="Полилиния 48">
              <a:extLst>
                <a:ext uri="{FF2B5EF4-FFF2-40B4-BE49-F238E27FC236}">
                  <a16:creationId xmlns:a16="http://schemas.microsoft.com/office/drawing/2014/main" id="{60FFD95D-5037-4707-B07E-6CAEBDD30427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2" name="Полилиния 49">
              <a:extLst>
                <a:ext uri="{FF2B5EF4-FFF2-40B4-BE49-F238E27FC236}">
                  <a16:creationId xmlns:a16="http://schemas.microsoft.com/office/drawing/2014/main" id="{E2797E0C-2661-4F66-8F28-E0D6EF9747EC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3" name="Полилиния 50">
              <a:extLst>
                <a:ext uri="{FF2B5EF4-FFF2-40B4-BE49-F238E27FC236}">
                  <a16:creationId xmlns:a16="http://schemas.microsoft.com/office/drawing/2014/main" id="{920B4DBF-8698-4CC0-B9A1-8895373CD2CC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4" name="Полилиния 51">
              <a:extLst>
                <a:ext uri="{FF2B5EF4-FFF2-40B4-BE49-F238E27FC236}">
                  <a16:creationId xmlns:a16="http://schemas.microsoft.com/office/drawing/2014/main" id="{752AA13B-3A11-47CC-99AB-084112513E46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5" name="Полилиния 52">
              <a:extLst>
                <a:ext uri="{FF2B5EF4-FFF2-40B4-BE49-F238E27FC236}">
                  <a16:creationId xmlns:a16="http://schemas.microsoft.com/office/drawing/2014/main" id="{F5CC90AC-3680-4AFB-850E-C53230418802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6" name="Полилиния 53">
              <a:extLst>
                <a:ext uri="{FF2B5EF4-FFF2-40B4-BE49-F238E27FC236}">
                  <a16:creationId xmlns:a16="http://schemas.microsoft.com/office/drawing/2014/main" id="{BCD3141D-4C30-4529-8994-5DDA5D8A07CA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7" name="Полилиния 54">
              <a:extLst>
                <a:ext uri="{FF2B5EF4-FFF2-40B4-BE49-F238E27FC236}">
                  <a16:creationId xmlns:a16="http://schemas.microsoft.com/office/drawing/2014/main" id="{A8C6FAFD-B33E-4EB3-B7C6-185319440CA8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8" name="Полилиния 55">
              <a:extLst>
                <a:ext uri="{FF2B5EF4-FFF2-40B4-BE49-F238E27FC236}">
                  <a16:creationId xmlns:a16="http://schemas.microsoft.com/office/drawing/2014/main" id="{64505399-98C7-45CD-97BE-8D2DAC89E02B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9" name="Полилиния 56">
              <a:extLst>
                <a:ext uri="{FF2B5EF4-FFF2-40B4-BE49-F238E27FC236}">
                  <a16:creationId xmlns:a16="http://schemas.microsoft.com/office/drawing/2014/main" id="{762E7D00-1047-47BB-A39B-DFE990A8E71C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0" name="Полилиния 57">
              <a:extLst>
                <a:ext uri="{FF2B5EF4-FFF2-40B4-BE49-F238E27FC236}">
                  <a16:creationId xmlns:a16="http://schemas.microsoft.com/office/drawing/2014/main" id="{719628D1-2B0C-4B6A-986A-211410D580D0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1" name="Полилиния 58">
              <a:extLst>
                <a:ext uri="{FF2B5EF4-FFF2-40B4-BE49-F238E27FC236}">
                  <a16:creationId xmlns:a16="http://schemas.microsoft.com/office/drawing/2014/main" id="{3709ABC2-CF82-4203-93F2-94DACA5CFD36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2" name="Полилиния 59">
              <a:extLst>
                <a:ext uri="{FF2B5EF4-FFF2-40B4-BE49-F238E27FC236}">
                  <a16:creationId xmlns:a16="http://schemas.microsoft.com/office/drawing/2014/main" id="{088400A3-BF1F-4545-A668-A4DD781019CB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3" name="Полилиния 60">
              <a:extLst>
                <a:ext uri="{FF2B5EF4-FFF2-40B4-BE49-F238E27FC236}">
                  <a16:creationId xmlns:a16="http://schemas.microsoft.com/office/drawing/2014/main" id="{4789E419-E061-4554-BA68-037297799A8F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4" name="Полилиния 61">
              <a:extLst>
                <a:ext uri="{FF2B5EF4-FFF2-40B4-BE49-F238E27FC236}">
                  <a16:creationId xmlns:a16="http://schemas.microsoft.com/office/drawing/2014/main" id="{EFDBC567-F526-4145-9BF4-A899C141EAB1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5" name="Полилиния 62">
              <a:extLst>
                <a:ext uri="{FF2B5EF4-FFF2-40B4-BE49-F238E27FC236}">
                  <a16:creationId xmlns:a16="http://schemas.microsoft.com/office/drawing/2014/main" id="{4D591601-E29C-427A-A2F0-61A42627CF8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6" name="Полилиния 63">
              <a:extLst>
                <a:ext uri="{FF2B5EF4-FFF2-40B4-BE49-F238E27FC236}">
                  <a16:creationId xmlns:a16="http://schemas.microsoft.com/office/drawing/2014/main" id="{89B2573B-A432-4438-809C-21189DA1E23A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7" name="Полилиния 64">
              <a:extLst>
                <a:ext uri="{FF2B5EF4-FFF2-40B4-BE49-F238E27FC236}">
                  <a16:creationId xmlns:a16="http://schemas.microsoft.com/office/drawing/2014/main" id="{A93B5DE2-FC79-4ABE-980A-0D39ED81DAF0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8" name="Полилиния 65">
              <a:extLst>
                <a:ext uri="{FF2B5EF4-FFF2-40B4-BE49-F238E27FC236}">
                  <a16:creationId xmlns:a16="http://schemas.microsoft.com/office/drawing/2014/main" id="{DABEDBF0-69AD-49BB-9F86-952ECE63BDF3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9" name="Полилиния 66">
              <a:extLst>
                <a:ext uri="{FF2B5EF4-FFF2-40B4-BE49-F238E27FC236}">
                  <a16:creationId xmlns:a16="http://schemas.microsoft.com/office/drawing/2014/main" id="{A33F7A91-D2C3-45EF-A850-3E41C1994ECF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0" name="Полилиния 67">
              <a:extLst>
                <a:ext uri="{FF2B5EF4-FFF2-40B4-BE49-F238E27FC236}">
                  <a16:creationId xmlns:a16="http://schemas.microsoft.com/office/drawing/2014/main" id="{72300F99-8B47-4A0F-A1C7-3965A02CD901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1" name="Полилиния 68">
              <a:extLst>
                <a:ext uri="{FF2B5EF4-FFF2-40B4-BE49-F238E27FC236}">
                  <a16:creationId xmlns:a16="http://schemas.microsoft.com/office/drawing/2014/main" id="{6D520656-B3DC-4867-9F2B-1340F5DA892A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2" name="Полилиния 69">
              <a:extLst>
                <a:ext uri="{FF2B5EF4-FFF2-40B4-BE49-F238E27FC236}">
                  <a16:creationId xmlns:a16="http://schemas.microsoft.com/office/drawing/2014/main" id="{2ACDDD63-94A1-41C4-AC23-9B8BB26D32CA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3" name="Полилиния 70">
              <a:extLst>
                <a:ext uri="{FF2B5EF4-FFF2-40B4-BE49-F238E27FC236}">
                  <a16:creationId xmlns:a16="http://schemas.microsoft.com/office/drawing/2014/main" id="{854D41F9-4744-4343-AE7E-75564862A14D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4" name="Полилиния 71">
              <a:extLst>
                <a:ext uri="{FF2B5EF4-FFF2-40B4-BE49-F238E27FC236}">
                  <a16:creationId xmlns:a16="http://schemas.microsoft.com/office/drawing/2014/main" id="{4551E5EB-E98E-46EF-AC24-5DCC072362E1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5" name="Полилиния 72">
              <a:extLst>
                <a:ext uri="{FF2B5EF4-FFF2-40B4-BE49-F238E27FC236}">
                  <a16:creationId xmlns:a16="http://schemas.microsoft.com/office/drawing/2014/main" id="{5F19600D-F494-4C08-9CC9-0A7D7DB16C8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6" name="Полилиния 73">
              <a:extLst>
                <a:ext uri="{FF2B5EF4-FFF2-40B4-BE49-F238E27FC236}">
                  <a16:creationId xmlns:a16="http://schemas.microsoft.com/office/drawing/2014/main" id="{8D0A245F-229C-4E35-9BFF-862EAF826E8B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7" name="Полилиния 74">
              <a:extLst>
                <a:ext uri="{FF2B5EF4-FFF2-40B4-BE49-F238E27FC236}">
                  <a16:creationId xmlns:a16="http://schemas.microsoft.com/office/drawing/2014/main" id="{D503A1F0-2D28-48C9-ADCE-0488CC09DE9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8" name="Полилиния 75">
              <a:extLst>
                <a:ext uri="{FF2B5EF4-FFF2-40B4-BE49-F238E27FC236}">
                  <a16:creationId xmlns:a16="http://schemas.microsoft.com/office/drawing/2014/main" id="{7FA437D7-6048-4179-967D-100BC9F8CFD8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9" name="Полилиния 76">
              <a:extLst>
                <a:ext uri="{FF2B5EF4-FFF2-40B4-BE49-F238E27FC236}">
                  <a16:creationId xmlns:a16="http://schemas.microsoft.com/office/drawing/2014/main" id="{E9F73455-C9FD-4BBC-9D6F-733871524BA5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0" name="Полилиния 77">
              <a:extLst>
                <a:ext uri="{FF2B5EF4-FFF2-40B4-BE49-F238E27FC236}">
                  <a16:creationId xmlns:a16="http://schemas.microsoft.com/office/drawing/2014/main" id="{BD881983-2198-4607-A723-07F1FA9147D6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1" name="Полилиния 78">
              <a:extLst>
                <a:ext uri="{FF2B5EF4-FFF2-40B4-BE49-F238E27FC236}">
                  <a16:creationId xmlns:a16="http://schemas.microsoft.com/office/drawing/2014/main" id="{035A5A12-E4F8-481E-8704-5F5209355DB8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2" name="Полилиния 79">
              <a:extLst>
                <a:ext uri="{FF2B5EF4-FFF2-40B4-BE49-F238E27FC236}">
                  <a16:creationId xmlns:a16="http://schemas.microsoft.com/office/drawing/2014/main" id="{A8B9DA6F-B5CD-4544-BA01-ADF88E953317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3" name="Полилиния 80">
              <a:extLst>
                <a:ext uri="{FF2B5EF4-FFF2-40B4-BE49-F238E27FC236}">
                  <a16:creationId xmlns:a16="http://schemas.microsoft.com/office/drawing/2014/main" id="{33C1D07B-D4AD-46AE-9BE1-0EC27DFBCA1C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4" name="Полилиния 81">
              <a:extLst>
                <a:ext uri="{FF2B5EF4-FFF2-40B4-BE49-F238E27FC236}">
                  <a16:creationId xmlns:a16="http://schemas.microsoft.com/office/drawing/2014/main" id="{93804DD2-74F7-4DA0-8208-E63798B2BFC9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5" name="Полилиния 82">
              <a:extLst>
                <a:ext uri="{FF2B5EF4-FFF2-40B4-BE49-F238E27FC236}">
                  <a16:creationId xmlns:a16="http://schemas.microsoft.com/office/drawing/2014/main" id="{5C8FAD06-B44B-4B17-80FF-4A66F474704B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6" name="Полилиния 83">
              <a:extLst>
                <a:ext uri="{FF2B5EF4-FFF2-40B4-BE49-F238E27FC236}">
                  <a16:creationId xmlns:a16="http://schemas.microsoft.com/office/drawing/2014/main" id="{63698849-65E7-4EA1-B26D-360D4FDA00A5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7" name="Полилиния 84">
              <a:extLst>
                <a:ext uri="{FF2B5EF4-FFF2-40B4-BE49-F238E27FC236}">
                  <a16:creationId xmlns:a16="http://schemas.microsoft.com/office/drawing/2014/main" id="{5FEE1A83-6496-4EDE-B082-3DDA87DDD93D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8" name="Полилиния 85">
              <a:extLst>
                <a:ext uri="{FF2B5EF4-FFF2-40B4-BE49-F238E27FC236}">
                  <a16:creationId xmlns:a16="http://schemas.microsoft.com/office/drawing/2014/main" id="{148A3C8D-8091-4032-A0F3-F7F0124ABCA1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9" name="Полилиния 86">
              <a:extLst>
                <a:ext uri="{FF2B5EF4-FFF2-40B4-BE49-F238E27FC236}">
                  <a16:creationId xmlns:a16="http://schemas.microsoft.com/office/drawing/2014/main" id="{96BCB3A4-B991-4B2F-B54A-4AB0FBF5959D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0" name="Полилиния 87">
              <a:extLst>
                <a:ext uri="{FF2B5EF4-FFF2-40B4-BE49-F238E27FC236}">
                  <a16:creationId xmlns:a16="http://schemas.microsoft.com/office/drawing/2014/main" id="{BFDB4202-6BA6-4BAD-B71B-BE1DA489C3C9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1" name="Полилиния 88">
              <a:extLst>
                <a:ext uri="{FF2B5EF4-FFF2-40B4-BE49-F238E27FC236}">
                  <a16:creationId xmlns:a16="http://schemas.microsoft.com/office/drawing/2014/main" id="{D9A55F2D-EAED-4D51-A148-AA8DC323C7E4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2" name="Полилиния 89">
              <a:extLst>
                <a:ext uri="{FF2B5EF4-FFF2-40B4-BE49-F238E27FC236}">
                  <a16:creationId xmlns:a16="http://schemas.microsoft.com/office/drawing/2014/main" id="{4637D63C-76C5-49B4-B9E9-254E1EA80C7A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3" name="Полилиния 90">
              <a:extLst>
                <a:ext uri="{FF2B5EF4-FFF2-40B4-BE49-F238E27FC236}">
                  <a16:creationId xmlns:a16="http://schemas.microsoft.com/office/drawing/2014/main" id="{1AB30EB1-1CA8-49C0-A37F-E654B502BC34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4" name="Полилиния 91">
              <a:extLst>
                <a:ext uri="{FF2B5EF4-FFF2-40B4-BE49-F238E27FC236}">
                  <a16:creationId xmlns:a16="http://schemas.microsoft.com/office/drawing/2014/main" id="{47F11033-E8E2-44A1-9803-C39A4397D872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5" name="Полилиния 92">
              <a:extLst>
                <a:ext uri="{FF2B5EF4-FFF2-40B4-BE49-F238E27FC236}">
                  <a16:creationId xmlns:a16="http://schemas.microsoft.com/office/drawing/2014/main" id="{5CBC77CF-C26E-42F7-B495-AA03B4258707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6" name="Полилиния 93">
              <a:extLst>
                <a:ext uri="{FF2B5EF4-FFF2-40B4-BE49-F238E27FC236}">
                  <a16:creationId xmlns:a16="http://schemas.microsoft.com/office/drawing/2014/main" id="{0F3E0B81-BFD5-4D03-9558-B019542843D0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7" name="Полилиния 94">
              <a:extLst>
                <a:ext uri="{FF2B5EF4-FFF2-40B4-BE49-F238E27FC236}">
                  <a16:creationId xmlns:a16="http://schemas.microsoft.com/office/drawing/2014/main" id="{514F9B1C-ABF7-4D79-B936-17300D5862F3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8" name="Полилиния 95">
              <a:extLst>
                <a:ext uri="{FF2B5EF4-FFF2-40B4-BE49-F238E27FC236}">
                  <a16:creationId xmlns:a16="http://schemas.microsoft.com/office/drawing/2014/main" id="{7B474ECE-D29E-4B43-9F59-DDF2FAE30BAD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9" name="Полилиния 96">
              <a:extLst>
                <a:ext uri="{FF2B5EF4-FFF2-40B4-BE49-F238E27FC236}">
                  <a16:creationId xmlns:a16="http://schemas.microsoft.com/office/drawing/2014/main" id="{AD4F1C6A-6253-469F-9F7A-8A3BBE103EFE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0" name="Полилиния 97">
              <a:extLst>
                <a:ext uri="{FF2B5EF4-FFF2-40B4-BE49-F238E27FC236}">
                  <a16:creationId xmlns:a16="http://schemas.microsoft.com/office/drawing/2014/main" id="{E4924B73-FD4F-4D21-A6CC-6E1F00E3A5F9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1" name="Полилиния 98">
              <a:extLst>
                <a:ext uri="{FF2B5EF4-FFF2-40B4-BE49-F238E27FC236}">
                  <a16:creationId xmlns:a16="http://schemas.microsoft.com/office/drawing/2014/main" id="{569744C0-9C2D-4359-9992-79DB2E7B159B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2" name="Полилиния 99">
              <a:extLst>
                <a:ext uri="{FF2B5EF4-FFF2-40B4-BE49-F238E27FC236}">
                  <a16:creationId xmlns:a16="http://schemas.microsoft.com/office/drawing/2014/main" id="{1B612672-AF8F-4A10-9B27-E1060FE0B907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3" name="Полилиния 100">
              <a:extLst>
                <a:ext uri="{FF2B5EF4-FFF2-40B4-BE49-F238E27FC236}">
                  <a16:creationId xmlns:a16="http://schemas.microsoft.com/office/drawing/2014/main" id="{FD863238-9DFA-487D-B16B-B83647F7D01D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4" name="Полилиния 101">
              <a:extLst>
                <a:ext uri="{FF2B5EF4-FFF2-40B4-BE49-F238E27FC236}">
                  <a16:creationId xmlns:a16="http://schemas.microsoft.com/office/drawing/2014/main" id="{5382CEAA-FC37-4657-AADD-0B6C62FAF230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5" name="Полилиния 102">
              <a:extLst>
                <a:ext uri="{FF2B5EF4-FFF2-40B4-BE49-F238E27FC236}">
                  <a16:creationId xmlns:a16="http://schemas.microsoft.com/office/drawing/2014/main" id="{6DD7F68A-856C-4A26-AAE1-B6045815CFB9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6" name="Полилиния 103">
              <a:extLst>
                <a:ext uri="{FF2B5EF4-FFF2-40B4-BE49-F238E27FC236}">
                  <a16:creationId xmlns:a16="http://schemas.microsoft.com/office/drawing/2014/main" id="{7D7C25C1-A0CA-4548-A7F2-FE30849F3A9E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7" name="Полилиния 104">
              <a:extLst>
                <a:ext uri="{FF2B5EF4-FFF2-40B4-BE49-F238E27FC236}">
                  <a16:creationId xmlns:a16="http://schemas.microsoft.com/office/drawing/2014/main" id="{AD4C4B07-66FD-480E-8081-574C43CF048C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8" name="Полилиния 105">
              <a:extLst>
                <a:ext uri="{FF2B5EF4-FFF2-40B4-BE49-F238E27FC236}">
                  <a16:creationId xmlns:a16="http://schemas.microsoft.com/office/drawing/2014/main" id="{DDDBA98F-3AB8-4065-8D2E-8F322AE6D582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9" name="Полилиния 106">
              <a:extLst>
                <a:ext uri="{FF2B5EF4-FFF2-40B4-BE49-F238E27FC236}">
                  <a16:creationId xmlns:a16="http://schemas.microsoft.com/office/drawing/2014/main" id="{E65B5417-3C6B-4518-8690-D0FC5484FD1D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0" name="Полилиния 107">
              <a:extLst>
                <a:ext uri="{FF2B5EF4-FFF2-40B4-BE49-F238E27FC236}">
                  <a16:creationId xmlns:a16="http://schemas.microsoft.com/office/drawing/2014/main" id="{3DC5BE34-1890-4A70-BB79-2132338028B3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1" name="Полилиния 108">
              <a:extLst>
                <a:ext uri="{FF2B5EF4-FFF2-40B4-BE49-F238E27FC236}">
                  <a16:creationId xmlns:a16="http://schemas.microsoft.com/office/drawing/2014/main" id="{DFE8E620-7167-4B1A-A785-08CE065D7766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2" name="Полилиния 111">
              <a:extLst>
                <a:ext uri="{FF2B5EF4-FFF2-40B4-BE49-F238E27FC236}">
                  <a16:creationId xmlns:a16="http://schemas.microsoft.com/office/drawing/2014/main" id="{123E5CFE-7581-4BC9-87A5-E4B226E68232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3" name="Полилиния 112">
              <a:extLst>
                <a:ext uri="{FF2B5EF4-FFF2-40B4-BE49-F238E27FC236}">
                  <a16:creationId xmlns:a16="http://schemas.microsoft.com/office/drawing/2014/main" id="{91282952-A83C-4B12-8760-BEF7746170E3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4" name="Полилиния 113">
              <a:extLst>
                <a:ext uri="{FF2B5EF4-FFF2-40B4-BE49-F238E27FC236}">
                  <a16:creationId xmlns:a16="http://schemas.microsoft.com/office/drawing/2014/main" id="{E1542AA2-B24E-48FD-B84B-32AE317F9FE1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5" name="Полилиния 114">
              <a:extLst>
                <a:ext uri="{FF2B5EF4-FFF2-40B4-BE49-F238E27FC236}">
                  <a16:creationId xmlns:a16="http://schemas.microsoft.com/office/drawing/2014/main" id="{B148978A-5AEA-4239-A0DA-2D83E3877F2E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6" name="Полилиния 115">
              <a:extLst>
                <a:ext uri="{FF2B5EF4-FFF2-40B4-BE49-F238E27FC236}">
                  <a16:creationId xmlns:a16="http://schemas.microsoft.com/office/drawing/2014/main" id="{8E45932B-6E00-4F6D-A390-AC58DE8D7908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7" name="Полилиния 116">
              <a:extLst>
                <a:ext uri="{FF2B5EF4-FFF2-40B4-BE49-F238E27FC236}">
                  <a16:creationId xmlns:a16="http://schemas.microsoft.com/office/drawing/2014/main" id="{B0A23F63-BA7E-49BC-A799-686005C0FCAD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8" name="Полилиния 117">
              <a:extLst>
                <a:ext uri="{FF2B5EF4-FFF2-40B4-BE49-F238E27FC236}">
                  <a16:creationId xmlns:a16="http://schemas.microsoft.com/office/drawing/2014/main" id="{EC276189-F925-42CE-A1B1-15C6B6C52718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9" name="Полилиния 118">
              <a:extLst>
                <a:ext uri="{FF2B5EF4-FFF2-40B4-BE49-F238E27FC236}">
                  <a16:creationId xmlns:a16="http://schemas.microsoft.com/office/drawing/2014/main" id="{8BDB33F2-3BF1-4F24-87C7-A4D396D92BA8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0" name="Полилиния 119">
              <a:extLst>
                <a:ext uri="{FF2B5EF4-FFF2-40B4-BE49-F238E27FC236}">
                  <a16:creationId xmlns:a16="http://schemas.microsoft.com/office/drawing/2014/main" id="{A1AD66F4-46FE-47A8-88F2-8E2719BC8152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1" name="Полилиния 123">
              <a:extLst>
                <a:ext uri="{FF2B5EF4-FFF2-40B4-BE49-F238E27FC236}">
                  <a16:creationId xmlns:a16="http://schemas.microsoft.com/office/drawing/2014/main" id="{294247CA-CFE3-4D89-A9DE-02521AFF494F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2" name="Полилиния 124">
              <a:extLst>
                <a:ext uri="{FF2B5EF4-FFF2-40B4-BE49-F238E27FC236}">
                  <a16:creationId xmlns:a16="http://schemas.microsoft.com/office/drawing/2014/main" id="{D6703A24-6C8D-4C39-AB68-7856F41D2F81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3" name="Полилиния 125">
              <a:extLst>
                <a:ext uri="{FF2B5EF4-FFF2-40B4-BE49-F238E27FC236}">
                  <a16:creationId xmlns:a16="http://schemas.microsoft.com/office/drawing/2014/main" id="{0F5FEB79-4774-4876-982A-96712F1BB5C6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4" name="Полилиния 126">
              <a:extLst>
                <a:ext uri="{FF2B5EF4-FFF2-40B4-BE49-F238E27FC236}">
                  <a16:creationId xmlns:a16="http://schemas.microsoft.com/office/drawing/2014/main" id="{43607BE4-48BA-48FE-AA8B-B3687FD8479A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5" name="Полилиния 127">
              <a:extLst>
                <a:ext uri="{FF2B5EF4-FFF2-40B4-BE49-F238E27FC236}">
                  <a16:creationId xmlns:a16="http://schemas.microsoft.com/office/drawing/2014/main" id="{CB88CCEC-AA1A-453D-9031-B5D39B827843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6" name="Полилиния 128">
              <a:extLst>
                <a:ext uri="{FF2B5EF4-FFF2-40B4-BE49-F238E27FC236}">
                  <a16:creationId xmlns:a16="http://schemas.microsoft.com/office/drawing/2014/main" id="{42FF0333-96D8-48DB-B60F-1BFEEC2092B7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7" name="Полилиния 129">
              <a:extLst>
                <a:ext uri="{FF2B5EF4-FFF2-40B4-BE49-F238E27FC236}">
                  <a16:creationId xmlns:a16="http://schemas.microsoft.com/office/drawing/2014/main" id="{D09BC8B0-9A60-476F-ADAC-A55B7DA30372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8" name="Полилиния 130">
              <a:extLst>
                <a:ext uri="{FF2B5EF4-FFF2-40B4-BE49-F238E27FC236}">
                  <a16:creationId xmlns:a16="http://schemas.microsoft.com/office/drawing/2014/main" id="{AF094C06-2FD2-471C-AD23-794C7ACDE825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9" name="Полилиния 135">
              <a:extLst>
                <a:ext uri="{FF2B5EF4-FFF2-40B4-BE49-F238E27FC236}">
                  <a16:creationId xmlns:a16="http://schemas.microsoft.com/office/drawing/2014/main" id="{54292CFB-8A65-4E4C-AE90-994550B524D3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0" name="Полилиния 136">
              <a:extLst>
                <a:ext uri="{FF2B5EF4-FFF2-40B4-BE49-F238E27FC236}">
                  <a16:creationId xmlns:a16="http://schemas.microsoft.com/office/drawing/2014/main" id="{00345DA6-F9BF-42EA-A6FE-7C30229C9C7F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1" name="Полилиния 137">
              <a:extLst>
                <a:ext uri="{FF2B5EF4-FFF2-40B4-BE49-F238E27FC236}">
                  <a16:creationId xmlns:a16="http://schemas.microsoft.com/office/drawing/2014/main" id="{F5565F52-91BC-499D-8EF9-EDFC53636CD6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2" name="Полилиния 138">
              <a:extLst>
                <a:ext uri="{FF2B5EF4-FFF2-40B4-BE49-F238E27FC236}">
                  <a16:creationId xmlns:a16="http://schemas.microsoft.com/office/drawing/2014/main" id="{86FD0D9E-EA5D-4670-B495-2DF68E7C0C39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3" name="Полилиния 139">
              <a:extLst>
                <a:ext uri="{FF2B5EF4-FFF2-40B4-BE49-F238E27FC236}">
                  <a16:creationId xmlns:a16="http://schemas.microsoft.com/office/drawing/2014/main" id="{1BD251CB-585F-4E3C-A163-6D9221500C75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4" name="Полилиния 140">
              <a:extLst>
                <a:ext uri="{FF2B5EF4-FFF2-40B4-BE49-F238E27FC236}">
                  <a16:creationId xmlns:a16="http://schemas.microsoft.com/office/drawing/2014/main" id="{D231E309-F2BB-4B71-9481-E3362FE12034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5" name="Полилиния 148">
              <a:extLst>
                <a:ext uri="{FF2B5EF4-FFF2-40B4-BE49-F238E27FC236}">
                  <a16:creationId xmlns:a16="http://schemas.microsoft.com/office/drawing/2014/main" id="{4473BB18-CCCB-421E-BC7C-9A828FCF5EDC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6" name="Полилиния 149">
              <a:extLst>
                <a:ext uri="{FF2B5EF4-FFF2-40B4-BE49-F238E27FC236}">
                  <a16:creationId xmlns:a16="http://schemas.microsoft.com/office/drawing/2014/main" id="{9FE60D96-1498-447C-B07D-7414AF4691F9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7" name="Полилиния 150">
              <a:extLst>
                <a:ext uri="{FF2B5EF4-FFF2-40B4-BE49-F238E27FC236}">
                  <a16:creationId xmlns:a16="http://schemas.microsoft.com/office/drawing/2014/main" id="{0692FE84-4429-47F5-B8E4-C636CF9614C4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8" name="Полилиния 160">
              <a:extLst>
                <a:ext uri="{FF2B5EF4-FFF2-40B4-BE49-F238E27FC236}">
                  <a16:creationId xmlns:a16="http://schemas.microsoft.com/office/drawing/2014/main" id="{8E4B3721-BA9C-490E-955E-BAE78A81C574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74589618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 descr="A person sitting in front of a keyboard&#10;&#10;Description automatically generated">
            <a:extLst>
              <a:ext uri="{FF2B5EF4-FFF2-40B4-BE49-F238E27FC236}">
                <a16:creationId xmlns:a16="http://schemas.microsoft.com/office/drawing/2014/main" id="{8DB631F7-D25F-47F0-B551-2125CBC7F14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7813" b="7813"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84698EB8-C0E8-45E4-84AB-1973DDC0B1B3}"/>
              </a:ext>
            </a:extLst>
          </p:cNvPr>
          <p:cNvSpPr/>
          <p:nvPr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chemeClr val="bg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/>
          </a:p>
        </p:txBody>
      </p:sp>
      <p:sp>
        <p:nvSpPr>
          <p:cNvPr id="9" name="Text Placeholder 7"/>
          <p:cNvSpPr txBox="1">
            <a:spLocks/>
          </p:cNvSpPr>
          <p:nvPr/>
        </p:nvSpPr>
        <p:spPr>
          <a:xfrm>
            <a:off x="425552" y="1512482"/>
            <a:ext cx="3304284" cy="757130"/>
          </a:xfrm>
          <a:prstGeom prst="rect">
            <a:avLst/>
          </a:prstGeom>
          <a:noFill/>
        </p:spPr>
        <p:txBody>
          <a:bodyPr wrap="none" rIns="144000" anchor="b">
            <a:spAutoFit/>
          </a:bodyPr>
          <a:lstStyle>
            <a:lvl1pPr marL="264010" indent="-264010" algn="l" defTabSz="1056041" rtl="0" eaLnBrk="1" latinLnBrk="0" hangingPunct="1">
              <a:lnSpc>
                <a:spcPct val="90000"/>
              </a:lnSpc>
              <a:spcBef>
                <a:spcPts val="1155"/>
              </a:spcBef>
              <a:buFont typeface="Arial" panose="020B0604020202020204" pitchFamily="34" charset="0"/>
              <a:buChar char="•"/>
              <a:defRPr sz="323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92030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77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20051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3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48071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376091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04112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432132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960152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488172" indent="-264010" algn="l" defTabSz="1056041" rtl="0" eaLnBrk="1" latinLnBrk="0" hangingPunct="1">
              <a:lnSpc>
                <a:spcPct val="90000"/>
              </a:lnSpc>
              <a:spcBef>
                <a:spcPts val="577"/>
              </a:spcBef>
              <a:buFont typeface="Arial" panose="020B0604020202020204" pitchFamily="34" charset="0"/>
              <a:buChar char="•"/>
              <a:defRPr sz="20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858032" rtl="0" eaLnBrk="1" fontAlgn="auto" latinLnBrk="0" hangingPunct="1">
              <a:lnSpc>
                <a:spcPct val="90000"/>
              </a:lnSpc>
              <a:spcBef>
                <a:spcPts val="93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4800" b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 Pro Bold" panose="02000503040000020004" pitchFamily="2" charset="0"/>
                <a:ea typeface="Theano Didot" panose="02060603060706020203" pitchFamily="18" charset="0"/>
                <a:cs typeface="Gotham Pro Bold" panose="02000503040000020004" pitchFamily="2" charset="0"/>
                <a:sym typeface="Helvetica Light"/>
              </a:rPr>
              <a:t>Контакты</a:t>
            </a:r>
            <a:endParaRPr kumimoji="0" lang="en-US" sz="6000" b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otham Pro Bold" panose="02000503040000020004" pitchFamily="2" charset="0"/>
              <a:ea typeface="Theano Didot" panose="02060603060706020203" pitchFamily="18" charset="0"/>
              <a:cs typeface="Gotham Pro Bold" panose="02000503040000020004" pitchFamily="2" charset="0"/>
              <a:sym typeface="Helvetica Light"/>
            </a:endParaRPr>
          </a:p>
        </p:txBody>
      </p:sp>
      <p:grpSp>
        <p:nvGrpSpPr>
          <p:cNvPr id="26" name="Группа 25">
            <a:extLst>
              <a:ext uri="{FF2B5EF4-FFF2-40B4-BE49-F238E27FC236}">
                <a16:creationId xmlns:a16="http://schemas.microsoft.com/office/drawing/2014/main" id="{4109B135-4D83-446C-8819-6D3AA1ED9FFC}"/>
              </a:ext>
            </a:extLst>
          </p:cNvPr>
          <p:cNvGrpSpPr/>
          <p:nvPr/>
        </p:nvGrpSpPr>
        <p:grpSpPr>
          <a:xfrm>
            <a:off x="514690" y="2873213"/>
            <a:ext cx="3782715" cy="621734"/>
            <a:chOff x="514690" y="3024980"/>
            <a:chExt cx="3782715" cy="621734"/>
          </a:xfrm>
        </p:grpSpPr>
        <p:sp>
          <p:nvSpPr>
            <p:cNvPr id="32" name="Прямоугольник 31">
              <a:extLst>
                <a:ext uri="{FF2B5EF4-FFF2-40B4-BE49-F238E27FC236}">
                  <a16:creationId xmlns:a16="http://schemas.microsoft.com/office/drawing/2014/main" id="{01ECCD53-82E7-41F8-B2DC-A017B6507105}"/>
                </a:ext>
              </a:extLst>
            </p:cNvPr>
            <p:cNvSpPr/>
            <p:nvPr/>
          </p:nvSpPr>
          <p:spPr>
            <a:xfrm>
              <a:off x="1165405" y="3024980"/>
              <a:ext cx="3132000" cy="621734"/>
            </a:xfrm>
            <a:prstGeom prst="rect">
              <a:avLst/>
            </a:prstGeom>
          </p:spPr>
          <p:txBody>
            <a:bodyPr wrap="none" lIns="0" rIns="0">
              <a:noAutofit/>
            </a:bodyPr>
            <a:lstStyle/>
            <a:p>
              <a:pPr defTabSz="278641">
                <a:spcAft>
                  <a:spcPts val="400"/>
                </a:spcAft>
                <a:defRPr/>
              </a:pPr>
              <a:r>
                <a:rPr lang="en-US" sz="1400" dirty="0">
                  <a:solidFill>
                    <a:schemeClr val="accent1"/>
                  </a:solidFill>
                  <a:latin typeface="Gotham Pro Medium" panose="02000503040000020004" pitchFamily="2" charset="0"/>
                  <a:cs typeface="Gotham Pro Medium" panose="02000503040000020004" pitchFamily="2" charset="0"/>
                  <a:sym typeface="Helvetica Light"/>
                </a:rPr>
                <a:t>E-mail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Gotham Pro Medium" panose="02000503040000020004" pitchFamily="2" charset="0"/>
                <a:cs typeface="Gotham Pro Medium" panose="02000503040000020004" pitchFamily="2" charset="0"/>
                <a:sym typeface="Helvetica Light"/>
              </a:endParaRPr>
            </a:p>
            <a:p>
              <a:pPr lvl="0" defTabSz="278641">
                <a:spcAft>
                  <a:spcPts val="400"/>
                </a:spcAft>
                <a:defRPr/>
              </a:pPr>
              <a:r>
                <a:rPr lang="en-US" sz="2000" dirty="0">
                  <a:solidFill>
                    <a:prstClr val="white"/>
                  </a:solidFill>
                  <a:latin typeface="Gotham Pro Light"/>
                  <a:sym typeface="Helvetica Light"/>
                </a:rPr>
                <a:t>abcd@gmail.com</a:t>
              </a:r>
            </a:p>
          </p:txBody>
        </p:sp>
        <p:grpSp>
          <p:nvGrpSpPr>
            <p:cNvPr id="33" name="Рисунок 3">
              <a:extLst>
                <a:ext uri="{FF2B5EF4-FFF2-40B4-BE49-F238E27FC236}">
                  <a16:creationId xmlns:a16="http://schemas.microsoft.com/office/drawing/2014/main" id="{22122A84-B2E3-4C1F-B38F-3FD97CB03A2B}"/>
                </a:ext>
              </a:extLst>
            </p:cNvPr>
            <p:cNvGrpSpPr/>
            <p:nvPr/>
          </p:nvGrpSpPr>
          <p:grpSpPr>
            <a:xfrm>
              <a:off x="514690" y="3102428"/>
              <a:ext cx="450623" cy="450623"/>
              <a:chOff x="5619750" y="2952750"/>
              <a:chExt cx="952500" cy="952500"/>
            </a:xfrm>
            <a:solidFill>
              <a:schemeClr val="accent1"/>
            </a:solidFill>
          </p:grpSpPr>
          <p:sp>
            <p:nvSpPr>
              <p:cNvPr id="37" name="Полилиния 6">
                <a:extLst>
                  <a:ext uri="{FF2B5EF4-FFF2-40B4-BE49-F238E27FC236}">
                    <a16:creationId xmlns:a16="http://schemas.microsoft.com/office/drawing/2014/main" id="{24DA16BD-CE10-4181-BB43-C34FB9150843}"/>
                  </a:ext>
                </a:extLst>
              </p:cNvPr>
              <p:cNvSpPr/>
              <p:nvPr/>
            </p:nvSpPr>
            <p:spPr>
              <a:xfrm>
                <a:off x="5699439" y="2998653"/>
                <a:ext cx="773317" cy="848762"/>
              </a:xfrm>
              <a:custGeom>
                <a:avLst/>
                <a:gdLst>
                  <a:gd name="connsiteX0" fmla="*/ 779720 w 773316"/>
                  <a:gd name="connsiteY0" fmla="*/ 356901 h 848762"/>
                  <a:gd name="connsiteX1" fmla="*/ 779664 w 773316"/>
                  <a:gd name="connsiteY1" fmla="*/ 356363 h 848762"/>
                  <a:gd name="connsiteX2" fmla="*/ 778504 w 773316"/>
                  <a:gd name="connsiteY2" fmla="*/ 351563 h 848762"/>
                  <a:gd name="connsiteX3" fmla="*/ 778325 w 773316"/>
                  <a:gd name="connsiteY3" fmla="*/ 351224 h 848762"/>
                  <a:gd name="connsiteX4" fmla="*/ 775269 w 773316"/>
                  <a:gd name="connsiteY4" fmla="*/ 347046 h 848762"/>
                  <a:gd name="connsiteX5" fmla="*/ 775156 w 773316"/>
                  <a:gd name="connsiteY5" fmla="*/ 346895 h 848762"/>
                  <a:gd name="connsiteX6" fmla="*/ 648879 w 773316"/>
                  <a:gd name="connsiteY6" fmla="*/ 231501 h 848762"/>
                  <a:gd name="connsiteX7" fmla="*/ 648879 w 773316"/>
                  <a:gd name="connsiteY7" fmla="*/ 116333 h 848762"/>
                  <a:gd name="connsiteX8" fmla="*/ 634733 w 773316"/>
                  <a:gd name="connsiteY8" fmla="*/ 102187 h 848762"/>
                  <a:gd name="connsiteX9" fmla="*/ 507211 w 773316"/>
                  <a:gd name="connsiteY9" fmla="*/ 102187 h 848762"/>
                  <a:gd name="connsiteX10" fmla="*/ 399437 w 773316"/>
                  <a:gd name="connsiteY10" fmla="*/ 3703 h 848762"/>
                  <a:gd name="connsiteX11" fmla="*/ 380359 w 773316"/>
                  <a:gd name="connsiteY11" fmla="*/ 3703 h 848762"/>
                  <a:gd name="connsiteX12" fmla="*/ 272509 w 773316"/>
                  <a:gd name="connsiteY12" fmla="*/ 102187 h 848762"/>
                  <a:gd name="connsiteX13" fmla="*/ 152843 w 773316"/>
                  <a:gd name="connsiteY13" fmla="*/ 102187 h 848762"/>
                  <a:gd name="connsiteX14" fmla="*/ 138697 w 773316"/>
                  <a:gd name="connsiteY14" fmla="*/ 116333 h 848762"/>
                  <a:gd name="connsiteX15" fmla="*/ 138697 w 773316"/>
                  <a:gd name="connsiteY15" fmla="*/ 224381 h 848762"/>
                  <a:gd name="connsiteX16" fmla="*/ 4621 w 773316"/>
                  <a:gd name="connsiteY16" fmla="*/ 346895 h 848762"/>
                  <a:gd name="connsiteX17" fmla="*/ 4508 w 773316"/>
                  <a:gd name="connsiteY17" fmla="*/ 347046 h 848762"/>
                  <a:gd name="connsiteX18" fmla="*/ 1452 w 773316"/>
                  <a:gd name="connsiteY18" fmla="*/ 351224 h 848762"/>
                  <a:gd name="connsiteX19" fmla="*/ 1264 w 773316"/>
                  <a:gd name="connsiteY19" fmla="*/ 351573 h 848762"/>
                  <a:gd name="connsiteX20" fmla="*/ 104 w 773316"/>
                  <a:gd name="connsiteY20" fmla="*/ 356363 h 848762"/>
                  <a:gd name="connsiteX21" fmla="*/ 47 w 773316"/>
                  <a:gd name="connsiteY21" fmla="*/ 356920 h 848762"/>
                  <a:gd name="connsiteX22" fmla="*/ 0 w 773316"/>
                  <a:gd name="connsiteY22" fmla="*/ 357354 h 848762"/>
                  <a:gd name="connsiteX23" fmla="*/ 0 w 773316"/>
                  <a:gd name="connsiteY23" fmla="*/ 837140 h 848762"/>
                  <a:gd name="connsiteX24" fmla="*/ 773 w 773316"/>
                  <a:gd name="connsiteY24" fmla="*/ 841554 h 848762"/>
                  <a:gd name="connsiteX25" fmla="*/ 943 w 773316"/>
                  <a:gd name="connsiteY25" fmla="*/ 842110 h 848762"/>
                  <a:gd name="connsiteX26" fmla="*/ 3584 w 773316"/>
                  <a:gd name="connsiteY26" fmla="*/ 846467 h 848762"/>
                  <a:gd name="connsiteX27" fmla="*/ 3735 w 773316"/>
                  <a:gd name="connsiteY27" fmla="*/ 846712 h 848762"/>
                  <a:gd name="connsiteX28" fmla="*/ 3933 w 773316"/>
                  <a:gd name="connsiteY28" fmla="*/ 846882 h 848762"/>
                  <a:gd name="connsiteX29" fmla="*/ 5432 w 773316"/>
                  <a:gd name="connsiteY29" fmla="*/ 848202 h 848762"/>
                  <a:gd name="connsiteX30" fmla="*/ 6121 w 773316"/>
                  <a:gd name="connsiteY30" fmla="*/ 848768 h 848762"/>
                  <a:gd name="connsiteX31" fmla="*/ 8101 w 773316"/>
                  <a:gd name="connsiteY31" fmla="*/ 849872 h 848762"/>
                  <a:gd name="connsiteX32" fmla="*/ 8591 w 773316"/>
                  <a:gd name="connsiteY32" fmla="*/ 850136 h 848762"/>
                  <a:gd name="connsiteX33" fmla="*/ 14146 w 773316"/>
                  <a:gd name="connsiteY33" fmla="*/ 851277 h 848762"/>
                  <a:gd name="connsiteX34" fmla="*/ 765603 w 773316"/>
                  <a:gd name="connsiteY34" fmla="*/ 851277 h 848762"/>
                  <a:gd name="connsiteX35" fmla="*/ 779749 w 773316"/>
                  <a:gd name="connsiteY35" fmla="*/ 837131 h 848762"/>
                  <a:gd name="connsiteX36" fmla="*/ 779749 w 773316"/>
                  <a:gd name="connsiteY36" fmla="*/ 357344 h 848762"/>
                  <a:gd name="connsiteX37" fmla="*/ 779720 w 773316"/>
                  <a:gd name="connsiteY37" fmla="*/ 356901 h 848762"/>
                  <a:gd name="connsiteX38" fmla="*/ 28311 w 773316"/>
                  <a:gd name="connsiteY38" fmla="*/ 390767 h 848762"/>
                  <a:gd name="connsiteX39" fmla="*/ 142734 w 773316"/>
                  <a:gd name="connsiteY39" fmla="*/ 495278 h 848762"/>
                  <a:gd name="connsiteX40" fmla="*/ 143215 w 773316"/>
                  <a:gd name="connsiteY40" fmla="*/ 495711 h 848762"/>
                  <a:gd name="connsiteX41" fmla="*/ 254082 w 773316"/>
                  <a:gd name="connsiteY41" fmla="*/ 596988 h 848762"/>
                  <a:gd name="connsiteX42" fmla="*/ 28311 w 773316"/>
                  <a:gd name="connsiteY42" fmla="*/ 804868 h 848762"/>
                  <a:gd name="connsiteX43" fmla="*/ 28311 w 773316"/>
                  <a:gd name="connsiteY43" fmla="*/ 390767 h 848762"/>
                  <a:gd name="connsiteX44" fmla="*/ 275046 w 773316"/>
                  <a:gd name="connsiteY44" fmla="*/ 616141 h 848762"/>
                  <a:gd name="connsiteX45" fmla="*/ 384244 w 773316"/>
                  <a:gd name="connsiteY45" fmla="*/ 715880 h 848762"/>
                  <a:gd name="connsiteX46" fmla="*/ 393788 w 773316"/>
                  <a:gd name="connsiteY46" fmla="*/ 719587 h 848762"/>
                  <a:gd name="connsiteX47" fmla="*/ 403322 w 773316"/>
                  <a:gd name="connsiteY47" fmla="*/ 715890 h 848762"/>
                  <a:gd name="connsiteX48" fmla="*/ 512172 w 773316"/>
                  <a:gd name="connsiteY48" fmla="*/ 616603 h 848762"/>
                  <a:gd name="connsiteX49" fmla="*/ 730058 w 773316"/>
                  <a:gd name="connsiteY49" fmla="*/ 822975 h 848762"/>
                  <a:gd name="connsiteX50" fmla="*/ 50416 w 773316"/>
                  <a:gd name="connsiteY50" fmla="*/ 822975 h 848762"/>
                  <a:gd name="connsiteX51" fmla="*/ 275046 w 773316"/>
                  <a:gd name="connsiteY51" fmla="*/ 616141 h 848762"/>
                  <a:gd name="connsiteX52" fmla="*/ 533127 w 773316"/>
                  <a:gd name="connsiteY52" fmla="*/ 597497 h 848762"/>
                  <a:gd name="connsiteX53" fmla="*/ 751475 w 773316"/>
                  <a:gd name="connsiteY53" fmla="*/ 398340 h 848762"/>
                  <a:gd name="connsiteX54" fmla="*/ 751475 w 773316"/>
                  <a:gd name="connsiteY54" fmla="*/ 804303 h 848762"/>
                  <a:gd name="connsiteX55" fmla="*/ 533127 w 773316"/>
                  <a:gd name="connsiteY55" fmla="*/ 597497 h 848762"/>
                  <a:gd name="connsiteX56" fmla="*/ 749533 w 773316"/>
                  <a:gd name="connsiteY56" fmla="*/ 361805 h 848762"/>
                  <a:gd name="connsiteX57" fmla="*/ 648869 w 773316"/>
                  <a:gd name="connsiteY57" fmla="*/ 453613 h 848762"/>
                  <a:gd name="connsiteX58" fmla="*/ 648869 w 773316"/>
                  <a:gd name="connsiteY58" fmla="*/ 269827 h 848762"/>
                  <a:gd name="connsiteX59" fmla="*/ 749533 w 773316"/>
                  <a:gd name="connsiteY59" fmla="*/ 361805 h 848762"/>
                  <a:gd name="connsiteX60" fmla="*/ 389884 w 773316"/>
                  <a:gd name="connsiteY60" fmla="*/ 33306 h 848762"/>
                  <a:gd name="connsiteX61" fmla="*/ 465273 w 773316"/>
                  <a:gd name="connsiteY61" fmla="*/ 102187 h 848762"/>
                  <a:gd name="connsiteX62" fmla="*/ 314466 w 773316"/>
                  <a:gd name="connsiteY62" fmla="*/ 102187 h 848762"/>
                  <a:gd name="connsiteX63" fmla="*/ 389884 w 773316"/>
                  <a:gd name="connsiteY63" fmla="*/ 33306 h 848762"/>
                  <a:gd name="connsiteX64" fmla="*/ 620587 w 773316"/>
                  <a:gd name="connsiteY64" fmla="*/ 130480 h 848762"/>
                  <a:gd name="connsiteX65" fmla="*/ 620587 w 773316"/>
                  <a:gd name="connsiteY65" fmla="*/ 237914 h 848762"/>
                  <a:gd name="connsiteX66" fmla="*/ 620587 w 773316"/>
                  <a:gd name="connsiteY66" fmla="*/ 238536 h 848762"/>
                  <a:gd name="connsiteX67" fmla="*/ 620587 w 773316"/>
                  <a:gd name="connsiteY67" fmla="*/ 479425 h 848762"/>
                  <a:gd name="connsiteX68" fmla="*/ 502307 w 773316"/>
                  <a:gd name="connsiteY68" fmla="*/ 587312 h 848762"/>
                  <a:gd name="connsiteX69" fmla="*/ 502024 w 773316"/>
                  <a:gd name="connsiteY69" fmla="*/ 587510 h 848762"/>
                  <a:gd name="connsiteX70" fmla="*/ 501939 w 773316"/>
                  <a:gd name="connsiteY70" fmla="*/ 587651 h 848762"/>
                  <a:gd name="connsiteX71" fmla="*/ 393797 w 773316"/>
                  <a:gd name="connsiteY71" fmla="*/ 686287 h 848762"/>
                  <a:gd name="connsiteX72" fmla="*/ 166989 w 773316"/>
                  <a:gd name="connsiteY72" fmla="*/ 479123 h 848762"/>
                  <a:gd name="connsiteX73" fmla="*/ 166989 w 773316"/>
                  <a:gd name="connsiteY73" fmla="*/ 130480 h 848762"/>
                  <a:gd name="connsiteX74" fmla="*/ 620587 w 773316"/>
                  <a:gd name="connsiteY74" fmla="*/ 130480 h 848762"/>
                  <a:gd name="connsiteX75" fmla="*/ 138697 w 773316"/>
                  <a:gd name="connsiteY75" fmla="*/ 453283 h 848762"/>
                  <a:gd name="connsiteX76" fmla="*/ 34403 w 773316"/>
                  <a:gd name="connsiteY76" fmla="*/ 358014 h 848762"/>
                  <a:gd name="connsiteX77" fmla="*/ 138697 w 773316"/>
                  <a:gd name="connsiteY77" fmla="*/ 262707 h 848762"/>
                  <a:gd name="connsiteX78" fmla="*/ 138697 w 773316"/>
                  <a:gd name="connsiteY78" fmla="*/ 453283 h 84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773316" h="848762">
                    <a:moveTo>
                      <a:pt x="779720" y="356901"/>
                    </a:moveTo>
                    <a:cubicBezTo>
                      <a:pt x="779711" y="356722"/>
                      <a:pt x="779683" y="356552"/>
                      <a:pt x="779664" y="356363"/>
                    </a:cubicBezTo>
                    <a:cubicBezTo>
                      <a:pt x="779541" y="354666"/>
                      <a:pt x="779164" y="353044"/>
                      <a:pt x="778504" y="351563"/>
                    </a:cubicBezTo>
                    <a:cubicBezTo>
                      <a:pt x="778447" y="351441"/>
                      <a:pt x="778381" y="351346"/>
                      <a:pt x="778325" y="351224"/>
                    </a:cubicBezTo>
                    <a:cubicBezTo>
                      <a:pt x="777561" y="349649"/>
                      <a:pt x="776533" y="348234"/>
                      <a:pt x="775269" y="347046"/>
                    </a:cubicBezTo>
                    <a:cubicBezTo>
                      <a:pt x="775222" y="346999"/>
                      <a:pt x="775203" y="346942"/>
                      <a:pt x="775156" y="346895"/>
                    </a:cubicBezTo>
                    <a:lnTo>
                      <a:pt x="648879" y="231501"/>
                    </a:lnTo>
                    <a:lnTo>
                      <a:pt x="648879" y="116333"/>
                    </a:lnTo>
                    <a:cubicBezTo>
                      <a:pt x="648879" y="108515"/>
                      <a:pt x="642541" y="102187"/>
                      <a:pt x="634733" y="102187"/>
                    </a:cubicBezTo>
                    <a:lnTo>
                      <a:pt x="507211" y="102187"/>
                    </a:lnTo>
                    <a:lnTo>
                      <a:pt x="399437" y="3703"/>
                    </a:lnTo>
                    <a:cubicBezTo>
                      <a:pt x="394043" y="-1230"/>
                      <a:pt x="385772" y="-1239"/>
                      <a:pt x="380359" y="3703"/>
                    </a:cubicBezTo>
                    <a:lnTo>
                      <a:pt x="272509" y="102187"/>
                    </a:lnTo>
                    <a:lnTo>
                      <a:pt x="152843" y="102187"/>
                    </a:lnTo>
                    <a:cubicBezTo>
                      <a:pt x="145025" y="102187"/>
                      <a:pt x="138697" y="108515"/>
                      <a:pt x="138697" y="116333"/>
                    </a:cubicBezTo>
                    <a:lnTo>
                      <a:pt x="138697" y="224381"/>
                    </a:lnTo>
                    <a:lnTo>
                      <a:pt x="4621" y="346895"/>
                    </a:lnTo>
                    <a:cubicBezTo>
                      <a:pt x="4574" y="346942"/>
                      <a:pt x="4555" y="346999"/>
                      <a:pt x="4508" y="347046"/>
                    </a:cubicBezTo>
                    <a:cubicBezTo>
                      <a:pt x="3244" y="348234"/>
                      <a:pt x="2216" y="349649"/>
                      <a:pt x="1452" y="351224"/>
                    </a:cubicBezTo>
                    <a:cubicBezTo>
                      <a:pt x="1396" y="351346"/>
                      <a:pt x="1320" y="351450"/>
                      <a:pt x="1264" y="351573"/>
                    </a:cubicBezTo>
                    <a:cubicBezTo>
                      <a:pt x="604" y="353053"/>
                      <a:pt x="226" y="354666"/>
                      <a:pt x="104" y="356363"/>
                    </a:cubicBezTo>
                    <a:cubicBezTo>
                      <a:pt x="94" y="356552"/>
                      <a:pt x="57" y="356731"/>
                      <a:pt x="47" y="356920"/>
                    </a:cubicBezTo>
                    <a:cubicBezTo>
                      <a:pt x="47" y="357071"/>
                      <a:pt x="0" y="357203"/>
                      <a:pt x="0" y="357354"/>
                    </a:cubicBezTo>
                    <a:lnTo>
                      <a:pt x="0" y="837140"/>
                    </a:lnTo>
                    <a:cubicBezTo>
                      <a:pt x="0" y="838687"/>
                      <a:pt x="311" y="840158"/>
                      <a:pt x="773" y="841554"/>
                    </a:cubicBezTo>
                    <a:cubicBezTo>
                      <a:pt x="839" y="841742"/>
                      <a:pt x="877" y="841922"/>
                      <a:pt x="943" y="842110"/>
                    </a:cubicBezTo>
                    <a:cubicBezTo>
                      <a:pt x="1556" y="843732"/>
                      <a:pt x="2461" y="845194"/>
                      <a:pt x="3584" y="846467"/>
                    </a:cubicBezTo>
                    <a:cubicBezTo>
                      <a:pt x="3650" y="846543"/>
                      <a:pt x="3669" y="846637"/>
                      <a:pt x="3735" y="846712"/>
                    </a:cubicBezTo>
                    <a:cubicBezTo>
                      <a:pt x="3791" y="846778"/>
                      <a:pt x="3867" y="846816"/>
                      <a:pt x="3933" y="846882"/>
                    </a:cubicBezTo>
                    <a:cubicBezTo>
                      <a:pt x="4395" y="847363"/>
                      <a:pt x="4904" y="847788"/>
                      <a:pt x="5432" y="848202"/>
                    </a:cubicBezTo>
                    <a:cubicBezTo>
                      <a:pt x="5668" y="848382"/>
                      <a:pt x="5875" y="848599"/>
                      <a:pt x="6121" y="848768"/>
                    </a:cubicBezTo>
                    <a:cubicBezTo>
                      <a:pt x="6743" y="849202"/>
                      <a:pt x="7413" y="849551"/>
                      <a:pt x="8101" y="849872"/>
                    </a:cubicBezTo>
                    <a:cubicBezTo>
                      <a:pt x="8271" y="849947"/>
                      <a:pt x="8422" y="850070"/>
                      <a:pt x="8591" y="850136"/>
                    </a:cubicBezTo>
                    <a:cubicBezTo>
                      <a:pt x="10298" y="850862"/>
                      <a:pt x="12175" y="851277"/>
                      <a:pt x="14146" y="851277"/>
                    </a:cubicBezTo>
                    <a:lnTo>
                      <a:pt x="765603" y="851277"/>
                    </a:lnTo>
                    <a:cubicBezTo>
                      <a:pt x="773411" y="851277"/>
                      <a:pt x="779749" y="844939"/>
                      <a:pt x="779749" y="837131"/>
                    </a:cubicBezTo>
                    <a:lnTo>
                      <a:pt x="779749" y="357344"/>
                    </a:lnTo>
                    <a:cubicBezTo>
                      <a:pt x="779767" y="357193"/>
                      <a:pt x="779730" y="357052"/>
                      <a:pt x="779720" y="356901"/>
                    </a:cubicBezTo>
                    <a:close/>
                    <a:moveTo>
                      <a:pt x="28311" y="390767"/>
                    </a:moveTo>
                    <a:lnTo>
                      <a:pt x="142734" y="495278"/>
                    </a:lnTo>
                    <a:cubicBezTo>
                      <a:pt x="142884" y="495429"/>
                      <a:pt x="143054" y="495570"/>
                      <a:pt x="143215" y="495711"/>
                    </a:cubicBezTo>
                    <a:lnTo>
                      <a:pt x="254082" y="596988"/>
                    </a:lnTo>
                    <a:lnTo>
                      <a:pt x="28311" y="804868"/>
                    </a:lnTo>
                    <a:lnTo>
                      <a:pt x="28311" y="390767"/>
                    </a:lnTo>
                    <a:close/>
                    <a:moveTo>
                      <a:pt x="275046" y="616141"/>
                    </a:moveTo>
                    <a:lnTo>
                      <a:pt x="384244" y="715880"/>
                    </a:lnTo>
                    <a:cubicBezTo>
                      <a:pt x="386951" y="718351"/>
                      <a:pt x="390365" y="719587"/>
                      <a:pt x="393788" y="719587"/>
                    </a:cubicBezTo>
                    <a:cubicBezTo>
                      <a:pt x="397202" y="719587"/>
                      <a:pt x="400625" y="718351"/>
                      <a:pt x="403322" y="715890"/>
                    </a:cubicBezTo>
                    <a:lnTo>
                      <a:pt x="512172" y="616603"/>
                    </a:lnTo>
                    <a:lnTo>
                      <a:pt x="730058" y="822975"/>
                    </a:lnTo>
                    <a:lnTo>
                      <a:pt x="50416" y="822975"/>
                    </a:lnTo>
                    <a:lnTo>
                      <a:pt x="275046" y="616141"/>
                    </a:lnTo>
                    <a:close/>
                    <a:moveTo>
                      <a:pt x="533127" y="597497"/>
                    </a:moveTo>
                    <a:lnTo>
                      <a:pt x="751475" y="398340"/>
                    </a:lnTo>
                    <a:lnTo>
                      <a:pt x="751475" y="804303"/>
                    </a:lnTo>
                    <a:lnTo>
                      <a:pt x="533127" y="597497"/>
                    </a:lnTo>
                    <a:close/>
                    <a:moveTo>
                      <a:pt x="749533" y="361805"/>
                    </a:moveTo>
                    <a:lnTo>
                      <a:pt x="648869" y="453613"/>
                    </a:lnTo>
                    <a:lnTo>
                      <a:pt x="648869" y="269827"/>
                    </a:lnTo>
                    <a:lnTo>
                      <a:pt x="749533" y="361805"/>
                    </a:lnTo>
                    <a:close/>
                    <a:moveTo>
                      <a:pt x="389884" y="33306"/>
                    </a:moveTo>
                    <a:lnTo>
                      <a:pt x="465273" y="102187"/>
                    </a:lnTo>
                    <a:lnTo>
                      <a:pt x="314466" y="102187"/>
                    </a:lnTo>
                    <a:lnTo>
                      <a:pt x="389884" y="33306"/>
                    </a:lnTo>
                    <a:close/>
                    <a:moveTo>
                      <a:pt x="620587" y="130480"/>
                    </a:moveTo>
                    <a:lnTo>
                      <a:pt x="620587" y="237914"/>
                    </a:lnTo>
                    <a:cubicBezTo>
                      <a:pt x="620587" y="238131"/>
                      <a:pt x="620577" y="238329"/>
                      <a:pt x="620587" y="238536"/>
                    </a:cubicBezTo>
                    <a:lnTo>
                      <a:pt x="620587" y="479425"/>
                    </a:lnTo>
                    <a:lnTo>
                      <a:pt x="502307" y="587312"/>
                    </a:lnTo>
                    <a:cubicBezTo>
                      <a:pt x="502222" y="587397"/>
                      <a:pt x="502109" y="587425"/>
                      <a:pt x="502024" y="587510"/>
                    </a:cubicBezTo>
                    <a:cubicBezTo>
                      <a:pt x="501986" y="587548"/>
                      <a:pt x="501977" y="587604"/>
                      <a:pt x="501939" y="587651"/>
                    </a:cubicBezTo>
                    <a:lnTo>
                      <a:pt x="393797" y="686287"/>
                    </a:lnTo>
                    <a:lnTo>
                      <a:pt x="166989" y="479123"/>
                    </a:lnTo>
                    <a:lnTo>
                      <a:pt x="166989" y="130480"/>
                    </a:lnTo>
                    <a:lnTo>
                      <a:pt x="620587" y="130480"/>
                    </a:lnTo>
                    <a:close/>
                    <a:moveTo>
                      <a:pt x="138697" y="453283"/>
                    </a:moveTo>
                    <a:lnTo>
                      <a:pt x="34403" y="358014"/>
                    </a:lnTo>
                    <a:lnTo>
                      <a:pt x="138697" y="262707"/>
                    </a:lnTo>
                    <a:lnTo>
                      <a:pt x="138697" y="453283"/>
                    </a:lnTo>
                    <a:close/>
                  </a:path>
                </a:pathLst>
              </a:custGeom>
              <a:grpFill/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Полилиния 10">
                <a:extLst>
                  <a:ext uri="{FF2B5EF4-FFF2-40B4-BE49-F238E27FC236}">
                    <a16:creationId xmlns:a16="http://schemas.microsoft.com/office/drawing/2014/main" id="{A13D9E82-0438-4B86-B561-000851E5E106}"/>
                  </a:ext>
                </a:extLst>
              </p:cNvPr>
              <p:cNvSpPr/>
              <p:nvPr/>
            </p:nvSpPr>
            <p:spPr>
              <a:xfrm>
                <a:off x="5937527" y="3217479"/>
                <a:ext cx="292351" cy="311213"/>
              </a:xfrm>
              <a:custGeom>
                <a:avLst/>
                <a:gdLst>
                  <a:gd name="connsiteX0" fmla="*/ 155701 w 292351"/>
                  <a:gd name="connsiteY0" fmla="*/ 311534 h 311212"/>
                  <a:gd name="connsiteX1" fmla="*/ 246094 w 292351"/>
                  <a:gd name="connsiteY1" fmla="*/ 282657 h 311212"/>
                  <a:gd name="connsiteX2" fmla="*/ 249432 w 292351"/>
                  <a:gd name="connsiteY2" fmla="*/ 262937 h 311212"/>
                  <a:gd name="connsiteX3" fmla="*/ 229713 w 292351"/>
                  <a:gd name="connsiteY3" fmla="*/ 259599 h 311212"/>
                  <a:gd name="connsiteX4" fmla="*/ 155691 w 292351"/>
                  <a:gd name="connsiteY4" fmla="*/ 283241 h 311212"/>
                  <a:gd name="connsiteX5" fmla="*/ 28311 w 292351"/>
                  <a:gd name="connsiteY5" fmla="*/ 155795 h 311212"/>
                  <a:gd name="connsiteX6" fmla="*/ 155691 w 292351"/>
                  <a:gd name="connsiteY6" fmla="*/ 28292 h 311212"/>
                  <a:gd name="connsiteX7" fmla="*/ 269878 w 292351"/>
                  <a:gd name="connsiteY7" fmla="*/ 98730 h 311212"/>
                  <a:gd name="connsiteX8" fmla="*/ 269878 w 292351"/>
                  <a:gd name="connsiteY8" fmla="*/ 175458 h 311212"/>
                  <a:gd name="connsiteX9" fmla="*/ 246745 w 292351"/>
                  <a:gd name="connsiteY9" fmla="*/ 198526 h 311212"/>
                  <a:gd name="connsiteX10" fmla="*/ 222281 w 292351"/>
                  <a:gd name="connsiteY10" fmla="*/ 174741 h 311212"/>
                  <a:gd name="connsiteX11" fmla="*/ 224903 w 292351"/>
                  <a:gd name="connsiteY11" fmla="*/ 155786 h 311212"/>
                  <a:gd name="connsiteX12" fmla="*/ 152994 w 292351"/>
                  <a:gd name="connsiteY12" fmla="*/ 83943 h 311212"/>
                  <a:gd name="connsiteX13" fmla="*/ 81085 w 292351"/>
                  <a:gd name="connsiteY13" fmla="*/ 155786 h 311212"/>
                  <a:gd name="connsiteX14" fmla="*/ 152994 w 292351"/>
                  <a:gd name="connsiteY14" fmla="*/ 227629 h 311212"/>
                  <a:gd name="connsiteX15" fmla="*/ 205033 w 292351"/>
                  <a:gd name="connsiteY15" fmla="*/ 205221 h 311212"/>
                  <a:gd name="connsiteX16" fmla="*/ 246735 w 292351"/>
                  <a:gd name="connsiteY16" fmla="*/ 226818 h 311212"/>
                  <a:gd name="connsiteX17" fmla="*/ 298161 w 292351"/>
                  <a:gd name="connsiteY17" fmla="*/ 175458 h 311212"/>
                  <a:gd name="connsiteX18" fmla="*/ 298161 w 292351"/>
                  <a:gd name="connsiteY18" fmla="*/ 95429 h 311212"/>
                  <a:gd name="connsiteX19" fmla="*/ 298142 w 292351"/>
                  <a:gd name="connsiteY19" fmla="*/ 95231 h 311212"/>
                  <a:gd name="connsiteX20" fmla="*/ 298019 w 292351"/>
                  <a:gd name="connsiteY20" fmla="*/ 93986 h 311212"/>
                  <a:gd name="connsiteX21" fmla="*/ 297821 w 292351"/>
                  <a:gd name="connsiteY21" fmla="*/ 92411 h 311212"/>
                  <a:gd name="connsiteX22" fmla="*/ 297604 w 292351"/>
                  <a:gd name="connsiteY22" fmla="*/ 91723 h 311212"/>
                  <a:gd name="connsiteX23" fmla="*/ 296935 w 292351"/>
                  <a:gd name="connsiteY23" fmla="*/ 89714 h 311212"/>
                  <a:gd name="connsiteX24" fmla="*/ 296897 w 292351"/>
                  <a:gd name="connsiteY24" fmla="*/ 89610 h 311212"/>
                  <a:gd name="connsiteX25" fmla="*/ 155672 w 292351"/>
                  <a:gd name="connsiteY25" fmla="*/ 0 h 311212"/>
                  <a:gd name="connsiteX26" fmla="*/ 0 w 292351"/>
                  <a:gd name="connsiteY26" fmla="*/ 155795 h 311212"/>
                  <a:gd name="connsiteX27" fmla="*/ 155701 w 292351"/>
                  <a:gd name="connsiteY27" fmla="*/ 311534 h 311212"/>
                  <a:gd name="connsiteX28" fmla="*/ 153013 w 292351"/>
                  <a:gd name="connsiteY28" fmla="*/ 199346 h 311212"/>
                  <a:gd name="connsiteX29" fmla="*/ 109396 w 292351"/>
                  <a:gd name="connsiteY29" fmla="*/ 155795 h 311212"/>
                  <a:gd name="connsiteX30" fmla="*/ 153013 w 292351"/>
                  <a:gd name="connsiteY30" fmla="*/ 112244 h 311212"/>
                  <a:gd name="connsiteX31" fmla="*/ 196630 w 292351"/>
                  <a:gd name="connsiteY31" fmla="*/ 155795 h 311212"/>
                  <a:gd name="connsiteX32" fmla="*/ 153013 w 292351"/>
                  <a:gd name="connsiteY32" fmla="*/ 199346 h 31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2351" h="311212">
                    <a:moveTo>
                      <a:pt x="155701" y="311534"/>
                    </a:moveTo>
                    <a:cubicBezTo>
                      <a:pt x="188246" y="311534"/>
                      <a:pt x="219509" y="301546"/>
                      <a:pt x="246094" y="282657"/>
                    </a:cubicBezTo>
                    <a:cubicBezTo>
                      <a:pt x="252469" y="278139"/>
                      <a:pt x="253969" y="269303"/>
                      <a:pt x="249432" y="262937"/>
                    </a:cubicBezTo>
                    <a:cubicBezTo>
                      <a:pt x="244915" y="256553"/>
                      <a:pt x="236050" y="255063"/>
                      <a:pt x="229713" y="259599"/>
                    </a:cubicBezTo>
                    <a:cubicBezTo>
                      <a:pt x="207928" y="275065"/>
                      <a:pt x="182342" y="283241"/>
                      <a:pt x="155691" y="283241"/>
                    </a:cubicBezTo>
                    <a:cubicBezTo>
                      <a:pt x="85452" y="283241"/>
                      <a:pt x="28311" y="226073"/>
                      <a:pt x="28311" y="155795"/>
                    </a:cubicBezTo>
                    <a:cubicBezTo>
                      <a:pt x="28311" y="85489"/>
                      <a:pt x="85452" y="28292"/>
                      <a:pt x="155691" y="28292"/>
                    </a:cubicBezTo>
                    <a:cubicBezTo>
                      <a:pt x="207136" y="28292"/>
                      <a:pt x="248565" y="53953"/>
                      <a:pt x="269878" y="98730"/>
                    </a:cubicBezTo>
                    <a:lnTo>
                      <a:pt x="269878" y="175458"/>
                    </a:lnTo>
                    <a:cubicBezTo>
                      <a:pt x="269878" y="188180"/>
                      <a:pt x="259495" y="198526"/>
                      <a:pt x="246745" y="198526"/>
                    </a:cubicBezTo>
                    <a:cubicBezTo>
                      <a:pt x="234617" y="198526"/>
                      <a:pt x="223253" y="187180"/>
                      <a:pt x="222281" y="174741"/>
                    </a:cubicBezTo>
                    <a:cubicBezTo>
                      <a:pt x="223941" y="168696"/>
                      <a:pt x="224903" y="162359"/>
                      <a:pt x="224903" y="155786"/>
                    </a:cubicBezTo>
                    <a:cubicBezTo>
                      <a:pt x="224903" y="116177"/>
                      <a:pt x="192641" y="83943"/>
                      <a:pt x="152994" y="83943"/>
                    </a:cubicBezTo>
                    <a:cubicBezTo>
                      <a:pt x="113338" y="83943"/>
                      <a:pt x="81085" y="116167"/>
                      <a:pt x="81085" y="155786"/>
                    </a:cubicBezTo>
                    <a:cubicBezTo>
                      <a:pt x="81085" y="195404"/>
                      <a:pt x="113338" y="227629"/>
                      <a:pt x="152994" y="227629"/>
                    </a:cubicBezTo>
                    <a:cubicBezTo>
                      <a:pt x="173468" y="227629"/>
                      <a:pt x="191924" y="218990"/>
                      <a:pt x="205033" y="205221"/>
                    </a:cubicBezTo>
                    <a:cubicBezTo>
                      <a:pt x="214897" y="218141"/>
                      <a:pt x="230203" y="226818"/>
                      <a:pt x="246735" y="226818"/>
                    </a:cubicBezTo>
                    <a:cubicBezTo>
                      <a:pt x="275093" y="226818"/>
                      <a:pt x="298161" y="203778"/>
                      <a:pt x="298161" y="175458"/>
                    </a:cubicBezTo>
                    <a:lnTo>
                      <a:pt x="298161" y="95429"/>
                    </a:lnTo>
                    <a:cubicBezTo>
                      <a:pt x="298161" y="95363"/>
                      <a:pt x="298142" y="95297"/>
                      <a:pt x="298142" y="95231"/>
                    </a:cubicBezTo>
                    <a:cubicBezTo>
                      <a:pt x="298133" y="94816"/>
                      <a:pt x="298057" y="94401"/>
                      <a:pt x="298019" y="93986"/>
                    </a:cubicBezTo>
                    <a:cubicBezTo>
                      <a:pt x="297963" y="93458"/>
                      <a:pt x="297934" y="92921"/>
                      <a:pt x="297821" y="92411"/>
                    </a:cubicBezTo>
                    <a:cubicBezTo>
                      <a:pt x="297774" y="92176"/>
                      <a:pt x="297670" y="91949"/>
                      <a:pt x="297604" y="91723"/>
                    </a:cubicBezTo>
                    <a:cubicBezTo>
                      <a:pt x="297416" y="91034"/>
                      <a:pt x="297218" y="90355"/>
                      <a:pt x="296935" y="89714"/>
                    </a:cubicBezTo>
                    <a:cubicBezTo>
                      <a:pt x="296916" y="89686"/>
                      <a:pt x="296916" y="89648"/>
                      <a:pt x="296897" y="89610"/>
                    </a:cubicBezTo>
                    <a:cubicBezTo>
                      <a:pt x="271547" y="33498"/>
                      <a:pt x="218764" y="0"/>
                      <a:pt x="155672" y="0"/>
                    </a:cubicBezTo>
                    <a:cubicBezTo>
                      <a:pt x="69834" y="0"/>
                      <a:pt x="0" y="69891"/>
                      <a:pt x="0" y="155795"/>
                    </a:cubicBezTo>
                    <a:cubicBezTo>
                      <a:pt x="28" y="241671"/>
                      <a:pt x="69863" y="311534"/>
                      <a:pt x="155701" y="311534"/>
                    </a:cubicBezTo>
                    <a:close/>
                    <a:moveTo>
                      <a:pt x="153013" y="199346"/>
                    </a:moveTo>
                    <a:cubicBezTo>
                      <a:pt x="128965" y="199346"/>
                      <a:pt x="109396" y="179806"/>
                      <a:pt x="109396" y="155795"/>
                    </a:cubicBezTo>
                    <a:cubicBezTo>
                      <a:pt x="109396" y="131785"/>
                      <a:pt x="128965" y="112244"/>
                      <a:pt x="153013" y="112244"/>
                    </a:cubicBezTo>
                    <a:cubicBezTo>
                      <a:pt x="177061" y="112244"/>
                      <a:pt x="196630" y="131775"/>
                      <a:pt x="196630" y="155795"/>
                    </a:cubicBezTo>
                    <a:cubicBezTo>
                      <a:pt x="196630" y="179815"/>
                      <a:pt x="177061" y="199346"/>
                      <a:pt x="153013" y="199346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grpSp>
        <p:nvGrpSpPr>
          <p:cNvPr id="39" name="Группа 38">
            <a:extLst>
              <a:ext uri="{FF2B5EF4-FFF2-40B4-BE49-F238E27FC236}">
                <a16:creationId xmlns:a16="http://schemas.microsoft.com/office/drawing/2014/main" id="{A6FB9332-F46F-4E53-B984-748B3D4807FA}"/>
              </a:ext>
            </a:extLst>
          </p:cNvPr>
          <p:cNvGrpSpPr/>
          <p:nvPr/>
        </p:nvGrpSpPr>
        <p:grpSpPr>
          <a:xfrm>
            <a:off x="553045" y="4723784"/>
            <a:ext cx="3744360" cy="621734"/>
            <a:chOff x="553045" y="4962637"/>
            <a:chExt cx="3744360" cy="621734"/>
          </a:xfrm>
        </p:grpSpPr>
        <p:sp>
          <p:nvSpPr>
            <p:cNvPr id="40" name="Прямоугольник 39">
              <a:extLst>
                <a:ext uri="{FF2B5EF4-FFF2-40B4-BE49-F238E27FC236}">
                  <a16:creationId xmlns:a16="http://schemas.microsoft.com/office/drawing/2014/main" id="{8E8BF162-E9EF-4174-8716-CA61EFE15E9C}"/>
                </a:ext>
              </a:extLst>
            </p:cNvPr>
            <p:cNvSpPr/>
            <p:nvPr/>
          </p:nvSpPr>
          <p:spPr>
            <a:xfrm>
              <a:off x="1165405" y="4962637"/>
              <a:ext cx="3132000" cy="621734"/>
            </a:xfrm>
            <a:prstGeom prst="rect">
              <a:avLst/>
            </a:prstGeom>
          </p:spPr>
          <p:txBody>
            <a:bodyPr wrap="none" lIns="0" rIns="0">
              <a:noAutofit/>
            </a:bodyPr>
            <a:lstStyle/>
            <a:p>
              <a:pPr defTabSz="278641">
                <a:spcAft>
                  <a:spcPts val="200"/>
                </a:spcAft>
                <a:defRPr/>
              </a:pPr>
              <a:r>
                <a:rPr lang="ru-RU" sz="1400" dirty="0">
                  <a:solidFill>
                    <a:schemeClr val="accent5"/>
                  </a:solidFill>
                  <a:latin typeface="Gotham Pro Medium" panose="02000503040000020004" pitchFamily="2" charset="0"/>
                  <a:cs typeface="Gotham Pro Medium" panose="02000503040000020004" pitchFamily="2" charset="0"/>
                  <a:sym typeface="Helvetica Light"/>
                </a:rPr>
                <a:t>Веб-сайт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Gotham Pro Medium" panose="02000503040000020004" pitchFamily="2" charset="0"/>
                <a:cs typeface="Gotham Pro Medium" panose="02000503040000020004" pitchFamily="2" charset="0"/>
                <a:sym typeface="Helvetica Light"/>
              </a:endParaRPr>
            </a:p>
            <a:p>
              <a:pPr marL="0" marR="0" lvl="0" indent="0" algn="l" defTabSz="278641" rtl="0" eaLnBrk="1" fontAlgn="auto" latinLnBrk="0" hangingPunct="1">
                <a:lnSpc>
                  <a:spcPct val="100000"/>
                </a:lnSpc>
                <a:spcAft>
                  <a:spcPts val="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 Pro Light"/>
                  <a:ea typeface="+mn-ea"/>
                  <a:cs typeface="+mn-cs"/>
                  <a:sym typeface="Helvetica Light"/>
                </a:rPr>
                <a:t>www.xyz.com</a:t>
              </a:r>
              <a:endPara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 Pro Light"/>
                <a:ea typeface="+mn-ea"/>
                <a:cs typeface="+mn-cs"/>
                <a:sym typeface="Helvetica Light"/>
              </a:endParaRPr>
            </a:p>
          </p:txBody>
        </p:sp>
        <p:grpSp>
          <p:nvGrpSpPr>
            <p:cNvPr id="41" name="Группа 40">
              <a:extLst>
                <a:ext uri="{FF2B5EF4-FFF2-40B4-BE49-F238E27FC236}">
                  <a16:creationId xmlns:a16="http://schemas.microsoft.com/office/drawing/2014/main" id="{72A98D93-5DAA-41EF-8D84-7B6B38F90F6B}"/>
                </a:ext>
              </a:extLst>
            </p:cNvPr>
            <p:cNvGrpSpPr/>
            <p:nvPr/>
          </p:nvGrpSpPr>
          <p:grpSpPr>
            <a:xfrm>
              <a:off x="553045" y="5058272"/>
              <a:ext cx="373913" cy="330157"/>
              <a:chOff x="5024029" y="4621415"/>
              <a:chExt cx="886485" cy="782748"/>
            </a:xfrm>
          </p:grpSpPr>
          <p:sp>
            <p:nvSpPr>
              <p:cNvPr id="42" name="Полилиния 17">
                <a:extLst>
                  <a:ext uri="{FF2B5EF4-FFF2-40B4-BE49-F238E27FC236}">
                    <a16:creationId xmlns:a16="http://schemas.microsoft.com/office/drawing/2014/main" id="{759C0BDE-CE13-4185-8EDD-F3957068607C}"/>
                  </a:ext>
                </a:extLst>
              </p:cNvPr>
              <p:cNvSpPr/>
              <p:nvPr/>
            </p:nvSpPr>
            <p:spPr>
              <a:xfrm>
                <a:off x="5409124" y="5011803"/>
                <a:ext cx="122599" cy="207475"/>
              </a:xfrm>
              <a:custGeom>
                <a:avLst/>
                <a:gdLst>
                  <a:gd name="connsiteX0" fmla="*/ 115363 w 122599"/>
                  <a:gd name="connsiteY0" fmla="*/ 1551 h 207475"/>
                  <a:gd name="connsiteX1" fmla="*/ 96323 w 122599"/>
                  <a:gd name="connsiteY1" fmla="*/ 7700 h 207475"/>
                  <a:gd name="connsiteX2" fmla="*/ 1554 w 122599"/>
                  <a:gd name="connsiteY2" fmla="*/ 192928 h 207475"/>
                  <a:gd name="connsiteX3" fmla="*/ 7702 w 122599"/>
                  <a:gd name="connsiteY3" fmla="*/ 211969 h 207475"/>
                  <a:gd name="connsiteX4" fmla="*/ 14134 w 122599"/>
                  <a:gd name="connsiteY4" fmla="*/ 213525 h 207475"/>
                  <a:gd name="connsiteX5" fmla="*/ 26734 w 122599"/>
                  <a:gd name="connsiteY5" fmla="*/ 205829 h 207475"/>
                  <a:gd name="connsiteX6" fmla="*/ 121493 w 122599"/>
                  <a:gd name="connsiteY6" fmla="*/ 20601 h 207475"/>
                  <a:gd name="connsiteX7" fmla="*/ 115363 w 122599"/>
                  <a:gd name="connsiteY7" fmla="*/ 1551 h 20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599" h="207475">
                    <a:moveTo>
                      <a:pt x="115363" y="1551"/>
                    </a:moveTo>
                    <a:cubicBezTo>
                      <a:pt x="108422" y="-1995"/>
                      <a:pt x="99878" y="740"/>
                      <a:pt x="96323" y="7700"/>
                    </a:cubicBezTo>
                    <a:lnTo>
                      <a:pt x="1554" y="192928"/>
                    </a:lnTo>
                    <a:cubicBezTo>
                      <a:pt x="-2002" y="199888"/>
                      <a:pt x="752" y="208413"/>
                      <a:pt x="7702" y="211969"/>
                    </a:cubicBezTo>
                    <a:cubicBezTo>
                      <a:pt x="9768" y="213025"/>
                      <a:pt x="11965" y="213525"/>
                      <a:pt x="14134" y="213525"/>
                    </a:cubicBezTo>
                    <a:cubicBezTo>
                      <a:pt x="19274" y="213525"/>
                      <a:pt x="24234" y="210715"/>
                      <a:pt x="26734" y="205829"/>
                    </a:cubicBezTo>
                    <a:lnTo>
                      <a:pt x="121493" y="20601"/>
                    </a:lnTo>
                    <a:cubicBezTo>
                      <a:pt x="125077" y="13632"/>
                      <a:pt x="122323" y="5116"/>
                      <a:pt x="115363" y="1551"/>
                    </a:cubicBezTo>
                    <a:close/>
                  </a:path>
                </a:pathLst>
              </a:custGeom>
              <a:solidFill>
                <a:schemeClr val="accent5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Полилиния 18">
                <a:extLst>
                  <a:ext uri="{FF2B5EF4-FFF2-40B4-BE49-F238E27FC236}">
                    <a16:creationId xmlns:a16="http://schemas.microsoft.com/office/drawing/2014/main" id="{4009C5B1-2605-4D6E-B08A-A83AB05E273A}"/>
                  </a:ext>
                </a:extLst>
              </p:cNvPr>
              <p:cNvSpPr/>
              <p:nvPr/>
            </p:nvSpPr>
            <p:spPr>
              <a:xfrm>
                <a:off x="5599504" y="5002144"/>
                <a:ext cx="122599" cy="226337"/>
              </a:xfrm>
              <a:custGeom>
                <a:avLst/>
                <a:gdLst>
                  <a:gd name="connsiteX0" fmla="*/ 24147 w 122599"/>
                  <a:gd name="connsiteY0" fmla="*/ 4138 h 226336"/>
                  <a:gd name="connsiteX1" fmla="*/ 4145 w 122599"/>
                  <a:gd name="connsiteY1" fmla="*/ 4138 h 226336"/>
                  <a:gd name="connsiteX2" fmla="*/ 4145 w 122599"/>
                  <a:gd name="connsiteY2" fmla="*/ 24140 h 226336"/>
                  <a:gd name="connsiteX3" fmla="*/ 94519 w 122599"/>
                  <a:gd name="connsiteY3" fmla="*/ 114486 h 226336"/>
                  <a:gd name="connsiteX4" fmla="*/ 4145 w 122599"/>
                  <a:gd name="connsiteY4" fmla="*/ 204832 h 226336"/>
                  <a:gd name="connsiteX5" fmla="*/ 4145 w 122599"/>
                  <a:gd name="connsiteY5" fmla="*/ 224835 h 226336"/>
                  <a:gd name="connsiteX6" fmla="*/ 14151 w 122599"/>
                  <a:gd name="connsiteY6" fmla="*/ 228975 h 226336"/>
                  <a:gd name="connsiteX7" fmla="*/ 24157 w 122599"/>
                  <a:gd name="connsiteY7" fmla="*/ 224835 h 226336"/>
                  <a:gd name="connsiteX8" fmla="*/ 124546 w 122599"/>
                  <a:gd name="connsiteY8" fmla="*/ 124483 h 226336"/>
                  <a:gd name="connsiteX9" fmla="*/ 128687 w 122599"/>
                  <a:gd name="connsiteY9" fmla="*/ 114477 h 226336"/>
                  <a:gd name="connsiteX10" fmla="*/ 124546 w 122599"/>
                  <a:gd name="connsiteY10" fmla="*/ 104471 h 226336"/>
                  <a:gd name="connsiteX11" fmla="*/ 24147 w 122599"/>
                  <a:gd name="connsiteY11" fmla="*/ 4138 h 22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599" h="226336">
                    <a:moveTo>
                      <a:pt x="24147" y="4138"/>
                    </a:moveTo>
                    <a:cubicBezTo>
                      <a:pt x="18621" y="-1379"/>
                      <a:pt x="9671" y="-1379"/>
                      <a:pt x="4145" y="4138"/>
                    </a:cubicBezTo>
                    <a:cubicBezTo>
                      <a:pt x="-1382" y="9655"/>
                      <a:pt x="-1382" y="18623"/>
                      <a:pt x="4145" y="24140"/>
                    </a:cubicBezTo>
                    <a:lnTo>
                      <a:pt x="94519" y="114486"/>
                    </a:lnTo>
                    <a:lnTo>
                      <a:pt x="4145" y="204832"/>
                    </a:lnTo>
                    <a:cubicBezTo>
                      <a:pt x="-1382" y="210349"/>
                      <a:pt x="-1382" y="219308"/>
                      <a:pt x="4145" y="224835"/>
                    </a:cubicBezTo>
                    <a:cubicBezTo>
                      <a:pt x="6908" y="227598"/>
                      <a:pt x="10529" y="228975"/>
                      <a:pt x="14151" y="228975"/>
                    </a:cubicBezTo>
                    <a:cubicBezTo>
                      <a:pt x="17772" y="228975"/>
                      <a:pt x="21394" y="227598"/>
                      <a:pt x="24157" y="224835"/>
                    </a:cubicBezTo>
                    <a:lnTo>
                      <a:pt x="124546" y="124483"/>
                    </a:lnTo>
                    <a:cubicBezTo>
                      <a:pt x="127197" y="121833"/>
                      <a:pt x="128687" y="118230"/>
                      <a:pt x="128687" y="114477"/>
                    </a:cubicBezTo>
                    <a:cubicBezTo>
                      <a:pt x="128687" y="110723"/>
                      <a:pt x="127197" y="107130"/>
                      <a:pt x="124546" y="104471"/>
                    </a:cubicBezTo>
                    <a:lnTo>
                      <a:pt x="24147" y="4138"/>
                    </a:lnTo>
                    <a:close/>
                  </a:path>
                </a:pathLst>
              </a:custGeom>
              <a:solidFill>
                <a:schemeClr val="accent5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Полилиния 19">
                <a:extLst>
                  <a:ext uri="{FF2B5EF4-FFF2-40B4-BE49-F238E27FC236}">
                    <a16:creationId xmlns:a16="http://schemas.microsoft.com/office/drawing/2014/main" id="{F550A5AE-2F86-4D6C-A501-574B8466C477}"/>
                  </a:ext>
                </a:extLst>
              </p:cNvPr>
              <p:cNvSpPr/>
              <p:nvPr/>
            </p:nvSpPr>
            <p:spPr>
              <a:xfrm>
                <a:off x="5213416" y="5002146"/>
                <a:ext cx="122599" cy="226337"/>
              </a:xfrm>
              <a:custGeom>
                <a:avLst/>
                <a:gdLst>
                  <a:gd name="connsiteX0" fmla="*/ 124513 w 122599"/>
                  <a:gd name="connsiteY0" fmla="*/ 4145 h 226336"/>
                  <a:gd name="connsiteX1" fmla="*/ 104511 w 122599"/>
                  <a:gd name="connsiteY1" fmla="*/ 4145 h 226336"/>
                  <a:gd name="connsiteX2" fmla="*/ 4140 w 122599"/>
                  <a:gd name="connsiteY2" fmla="*/ 104487 h 226336"/>
                  <a:gd name="connsiteX3" fmla="*/ 0 w 122599"/>
                  <a:gd name="connsiteY3" fmla="*/ 114493 h 226336"/>
                  <a:gd name="connsiteX4" fmla="*/ 4140 w 122599"/>
                  <a:gd name="connsiteY4" fmla="*/ 124499 h 226336"/>
                  <a:gd name="connsiteX5" fmla="*/ 104511 w 122599"/>
                  <a:gd name="connsiteY5" fmla="*/ 224842 h 226336"/>
                  <a:gd name="connsiteX6" fmla="*/ 114517 w 122599"/>
                  <a:gd name="connsiteY6" fmla="*/ 228982 h 226336"/>
                  <a:gd name="connsiteX7" fmla="*/ 124523 w 122599"/>
                  <a:gd name="connsiteY7" fmla="*/ 224842 h 226336"/>
                  <a:gd name="connsiteX8" fmla="*/ 124523 w 122599"/>
                  <a:gd name="connsiteY8" fmla="*/ 204839 h 226336"/>
                  <a:gd name="connsiteX9" fmla="*/ 34167 w 122599"/>
                  <a:gd name="connsiteY9" fmla="*/ 114493 h 226336"/>
                  <a:gd name="connsiteX10" fmla="*/ 124523 w 122599"/>
                  <a:gd name="connsiteY10" fmla="*/ 24147 h 226336"/>
                  <a:gd name="connsiteX11" fmla="*/ 124513 w 122599"/>
                  <a:gd name="connsiteY11" fmla="*/ 4145 h 22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599" h="226336">
                    <a:moveTo>
                      <a:pt x="124513" y="4145"/>
                    </a:moveTo>
                    <a:cubicBezTo>
                      <a:pt x="118996" y="-1382"/>
                      <a:pt x="110037" y="-1382"/>
                      <a:pt x="104511" y="4145"/>
                    </a:cubicBezTo>
                    <a:lnTo>
                      <a:pt x="4140" y="104487"/>
                    </a:lnTo>
                    <a:cubicBezTo>
                      <a:pt x="1490" y="107137"/>
                      <a:pt x="0" y="110740"/>
                      <a:pt x="0" y="114493"/>
                    </a:cubicBezTo>
                    <a:cubicBezTo>
                      <a:pt x="0" y="118247"/>
                      <a:pt x="1490" y="121840"/>
                      <a:pt x="4140" y="124499"/>
                    </a:cubicBezTo>
                    <a:lnTo>
                      <a:pt x="104511" y="224842"/>
                    </a:lnTo>
                    <a:cubicBezTo>
                      <a:pt x="107274" y="227605"/>
                      <a:pt x="110896" y="228982"/>
                      <a:pt x="114517" y="228982"/>
                    </a:cubicBezTo>
                    <a:cubicBezTo>
                      <a:pt x="118138" y="228982"/>
                      <a:pt x="121760" y="227605"/>
                      <a:pt x="124523" y="224842"/>
                    </a:cubicBezTo>
                    <a:cubicBezTo>
                      <a:pt x="130049" y="219315"/>
                      <a:pt x="130049" y="210366"/>
                      <a:pt x="124523" y="204839"/>
                    </a:cubicBezTo>
                    <a:lnTo>
                      <a:pt x="34167" y="114493"/>
                    </a:lnTo>
                    <a:lnTo>
                      <a:pt x="124523" y="24147"/>
                    </a:lnTo>
                    <a:cubicBezTo>
                      <a:pt x="130040" y="18621"/>
                      <a:pt x="130040" y="9671"/>
                      <a:pt x="124513" y="4145"/>
                    </a:cubicBezTo>
                    <a:close/>
                  </a:path>
                </a:pathLst>
              </a:custGeom>
              <a:solidFill>
                <a:schemeClr val="accent5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Полилиния 20">
                <a:extLst>
                  <a:ext uri="{FF2B5EF4-FFF2-40B4-BE49-F238E27FC236}">
                    <a16:creationId xmlns:a16="http://schemas.microsoft.com/office/drawing/2014/main" id="{6F37AF20-ED0C-4D1B-B9B4-7129AE7B60E0}"/>
                  </a:ext>
                </a:extLst>
              </p:cNvPr>
              <p:cNvSpPr/>
              <p:nvPr/>
            </p:nvSpPr>
            <p:spPr>
              <a:xfrm>
                <a:off x="5024029" y="4621415"/>
                <a:ext cx="886485" cy="782748"/>
              </a:xfrm>
              <a:custGeom>
                <a:avLst/>
                <a:gdLst>
                  <a:gd name="connsiteX0" fmla="*/ 879393 w 886485"/>
                  <a:gd name="connsiteY0" fmla="*/ 0 h 782747"/>
                  <a:gd name="connsiteX1" fmla="*/ 14146 w 886485"/>
                  <a:gd name="connsiteY1" fmla="*/ 0 h 782747"/>
                  <a:gd name="connsiteX2" fmla="*/ 0 w 886485"/>
                  <a:gd name="connsiteY2" fmla="*/ 14146 h 782747"/>
                  <a:gd name="connsiteX3" fmla="*/ 0 w 886485"/>
                  <a:gd name="connsiteY3" fmla="*/ 770233 h 782747"/>
                  <a:gd name="connsiteX4" fmla="*/ 14146 w 886485"/>
                  <a:gd name="connsiteY4" fmla="*/ 784379 h 782747"/>
                  <a:gd name="connsiteX5" fmla="*/ 879393 w 886485"/>
                  <a:gd name="connsiteY5" fmla="*/ 784379 h 782747"/>
                  <a:gd name="connsiteX6" fmla="*/ 893539 w 886485"/>
                  <a:gd name="connsiteY6" fmla="*/ 770233 h 782747"/>
                  <a:gd name="connsiteX7" fmla="*/ 893539 w 886485"/>
                  <a:gd name="connsiteY7" fmla="*/ 14146 h 782747"/>
                  <a:gd name="connsiteX8" fmla="*/ 879393 w 886485"/>
                  <a:gd name="connsiteY8" fmla="*/ 0 h 782747"/>
                  <a:gd name="connsiteX9" fmla="*/ 865247 w 886485"/>
                  <a:gd name="connsiteY9" fmla="*/ 28292 h 782747"/>
                  <a:gd name="connsiteX10" fmla="*/ 865247 w 886485"/>
                  <a:gd name="connsiteY10" fmla="*/ 206174 h 782747"/>
                  <a:gd name="connsiteX11" fmla="*/ 28292 w 886485"/>
                  <a:gd name="connsiteY11" fmla="*/ 206174 h 782747"/>
                  <a:gd name="connsiteX12" fmla="*/ 28292 w 886485"/>
                  <a:gd name="connsiteY12" fmla="*/ 28292 h 782747"/>
                  <a:gd name="connsiteX13" fmla="*/ 865247 w 886485"/>
                  <a:gd name="connsiteY13" fmla="*/ 28292 h 782747"/>
                  <a:gd name="connsiteX14" fmla="*/ 28292 w 886485"/>
                  <a:gd name="connsiteY14" fmla="*/ 756087 h 782747"/>
                  <a:gd name="connsiteX15" fmla="*/ 28292 w 886485"/>
                  <a:gd name="connsiteY15" fmla="*/ 234466 h 782747"/>
                  <a:gd name="connsiteX16" fmla="*/ 865247 w 886485"/>
                  <a:gd name="connsiteY16" fmla="*/ 234466 h 782747"/>
                  <a:gd name="connsiteX17" fmla="*/ 865247 w 886485"/>
                  <a:gd name="connsiteY17" fmla="*/ 756087 h 782747"/>
                  <a:gd name="connsiteX18" fmla="*/ 28292 w 886485"/>
                  <a:gd name="connsiteY18" fmla="*/ 756087 h 782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6485" h="782747">
                    <a:moveTo>
                      <a:pt x="879393" y="0"/>
                    </a:moveTo>
                    <a:lnTo>
                      <a:pt x="14146" y="0"/>
                    </a:lnTo>
                    <a:cubicBezTo>
                      <a:pt x="6328" y="0"/>
                      <a:pt x="0" y="6328"/>
                      <a:pt x="0" y="14146"/>
                    </a:cubicBezTo>
                    <a:lnTo>
                      <a:pt x="0" y="770233"/>
                    </a:lnTo>
                    <a:cubicBezTo>
                      <a:pt x="0" y="778042"/>
                      <a:pt x="6328" y="784379"/>
                      <a:pt x="14146" y="784379"/>
                    </a:cubicBezTo>
                    <a:lnTo>
                      <a:pt x="879393" y="784379"/>
                    </a:lnTo>
                    <a:cubicBezTo>
                      <a:pt x="887202" y="784379"/>
                      <a:pt x="893539" y="778042"/>
                      <a:pt x="893539" y="770233"/>
                    </a:cubicBezTo>
                    <a:lnTo>
                      <a:pt x="893539" y="14146"/>
                    </a:lnTo>
                    <a:cubicBezTo>
                      <a:pt x="893539" y="6328"/>
                      <a:pt x="887202" y="0"/>
                      <a:pt x="879393" y="0"/>
                    </a:cubicBezTo>
                    <a:close/>
                    <a:moveTo>
                      <a:pt x="865247" y="28292"/>
                    </a:moveTo>
                    <a:lnTo>
                      <a:pt x="865247" y="206174"/>
                    </a:lnTo>
                    <a:lnTo>
                      <a:pt x="28292" y="206174"/>
                    </a:lnTo>
                    <a:lnTo>
                      <a:pt x="28292" y="28292"/>
                    </a:lnTo>
                    <a:lnTo>
                      <a:pt x="865247" y="28292"/>
                    </a:lnTo>
                    <a:close/>
                    <a:moveTo>
                      <a:pt x="28292" y="756087"/>
                    </a:moveTo>
                    <a:lnTo>
                      <a:pt x="28292" y="234466"/>
                    </a:lnTo>
                    <a:lnTo>
                      <a:pt x="865247" y="234466"/>
                    </a:lnTo>
                    <a:lnTo>
                      <a:pt x="865247" y="756087"/>
                    </a:lnTo>
                    <a:lnTo>
                      <a:pt x="28292" y="756087"/>
                    </a:lnTo>
                    <a:close/>
                  </a:path>
                </a:pathLst>
              </a:custGeom>
              <a:solidFill>
                <a:schemeClr val="accent5"/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Полилиния 21">
                <a:extLst>
                  <a:ext uri="{FF2B5EF4-FFF2-40B4-BE49-F238E27FC236}">
                    <a16:creationId xmlns:a16="http://schemas.microsoft.com/office/drawing/2014/main" id="{79F67AF7-17BD-41C6-B9F9-E257B5FEB128}"/>
                  </a:ext>
                </a:extLst>
              </p:cNvPr>
              <p:cNvSpPr/>
              <p:nvPr/>
            </p:nvSpPr>
            <p:spPr>
              <a:xfrm>
                <a:off x="5113017" y="4719843"/>
                <a:ext cx="84876" cy="28292"/>
              </a:xfrm>
              <a:custGeom>
                <a:avLst/>
                <a:gdLst>
                  <a:gd name="connsiteX0" fmla="*/ 14146 w 84876"/>
                  <a:gd name="connsiteY0" fmla="*/ 28292 h 28292"/>
                  <a:gd name="connsiteX1" fmla="*/ 79124 w 84876"/>
                  <a:gd name="connsiteY1" fmla="*/ 28292 h 28292"/>
                  <a:gd name="connsiteX2" fmla="*/ 93270 w 84876"/>
                  <a:gd name="connsiteY2" fmla="*/ 14146 h 28292"/>
                  <a:gd name="connsiteX3" fmla="*/ 79124 w 84876"/>
                  <a:gd name="connsiteY3" fmla="*/ 0 h 28292"/>
                  <a:gd name="connsiteX4" fmla="*/ 14146 w 84876"/>
                  <a:gd name="connsiteY4" fmla="*/ 0 h 28292"/>
                  <a:gd name="connsiteX5" fmla="*/ 0 w 84876"/>
                  <a:gd name="connsiteY5" fmla="*/ 14146 h 28292"/>
                  <a:gd name="connsiteX6" fmla="*/ 14146 w 84876"/>
                  <a:gd name="connsiteY6" fmla="*/ 28292 h 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876" h="28292">
                    <a:moveTo>
                      <a:pt x="14146" y="28292"/>
                    </a:moveTo>
                    <a:lnTo>
                      <a:pt x="79124" y="28292"/>
                    </a:lnTo>
                    <a:cubicBezTo>
                      <a:pt x="86942" y="28292"/>
                      <a:pt x="93270" y="21964"/>
                      <a:pt x="93270" y="14146"/>
                    </a:cubicBezTo>
                    <a:cubicBezTo>
                      <a:pt x="93270" y="6328"/>
                      <a:pt x="86942" y="0"/>
                      <a:pt x="79124" y="0"/>
                    </a:cubicBezTo>
                    <a:lnTo>
                      <a:pt x="14146" y="0"/>
                    </a:lnTo>
                    <a:cubicBezTo>
                      <a:pt x="6328" y="0"/>
                      <a:pt x="0" y="6328"/>
                      <a:pt x="0" y="14146"/>
                    </a:cubicBezTo>
                    <a:cubicBezTo>
                      <a:pt x="0" y="21964"/>
                      <a:pt x="6328" y="28292"/>
                      <a:pt x="14146" y="28292"/>
                    </a:cubicBezTo>
                    <a:close/>
                  </a:path>
                </a:pathLst>
              </a:custGeom>
              <a:solidFill>
                <a:schemeClr val="accent5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Полилиния 22">
                <a:extLst>
                  <a:ext uri="{FF2B5EF4-FFF2-40B4-BE49-F238E27FC236}">
                    <a16:creationId xmlns:a16="http://schemas.microsoft.com/office/drawing/2014/main" id="{5B4270D2-A9A6-472B-8ACF-D6A6105C82AF}"/>
                  </a:ext>
                </a:extLst>
              </p:cNvPr>
              <p:cNvSpPr/>
              <p:nvPr/>
            </p:nvSpPr>
            <p:spPr>
              <a:xfrm>
                <a:off x="5252252" y="4719843"/>
                <a:ext cx="84876" cy="28292"/>
              </a:xfrm>
              <a:custGeom>
                <a:avLst/>
                <a:gdLst>
                  <a:gd name="connsiteX0" fmla="*/ 14146 w 84876"/>
                  <a:gd name="connsiteY0" fmla="*/ 28292 h 28292"/>
                  <a:gd name="connsiteX1" fmla="*/ 79124 w 84876"/>
                  <a:gd name="connsiteY1" fmla="*/ 28292 h 28292"/>
                  <a:gd name="connsiteX2" fmla="*/ 93270 w 84876"/>
                  <a:gd name="connsiteY2" fmla="*/ 14146 h 28292"/>
                  <a:gd name="connsiteX3" fmla="*/ 79124 w 84876"/>
                  <a:gd name="connsiteY3" fmla="*/ 0 h 28292"/>
                  <a:gd name="connsiteX4" fmla="*/ 14146 w 84876"/>
                  <a:gd name="connsiteY4" fmla="*/ 0 h 28292"/>
                  <a:gd name="connsiteX5" fmla="*/ 0 w 84876"/>
                  <a:gd name="connsiteY5" fmla="*/ 14146 h 28292"/>
                  <a:gd name="connsiteX6" fmla="*/ 14146 w 84876"/>
                  <a:gd name="connsiteY6" fmla="*/ 28292 h 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876" h="28292">
                    <a:moveTo>
                      <a:pt x="14146" y="28292"/>
                    </a:moveTo>
                    <a:lnTo>
                      <a:pt x="79124" y="28292"/>
                    </a:lnTo>
                    <a:cubicBezTo>
                      <a:pt x="86942" y="28292"/>
                      <a:pt x="93270" y="21964"/>
                      <a:pt x="93270" y="14146"/>
                    </a:cubicBezTo>
                    <a:cubicBezTo>
                      <a:pt x="93270" y="6328"/>
                      <a:pt x="86942" y="0"/>
                      <a:pt x="79124" y="0"/>
                    </a:cubicBezTo>
                    <a:lnTo>
                      <a:pt x="14146" y="0"/>
                    </a:lnTo>
                    <a:cubicBezTo>
                      <a:pt x="6328" y="0"/>
                      <a:pt x="0" y="6328"/>
                      <a:pt x="0" y="14146"/>
                    </a:cubicBezTo>
                    <a:cubicBezTo>
                      <a:pt x="0" y="21964"/>
                      <a:pt x="6337" y="28292"/>
                      <a:pt x="14146" y="28292"/>
                    </a:cubicBezTo>
                    <a:close/>
                  </a:path>
                </a:pathLst>
              </a:custGeom>
              <a:solidFill>
                <a:schemeClr val="accent5">
                  <a:alpha val="50000"/>
                </a:schemeClr>
              </a:solidFill>
              <a:ln w="94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grpSp>
        <p:nvGrpSpPr>
          <p:cNvPr id="48" name="Группа 47">
            <a:extLst>
              <a:ext uri="{FF2B5EF4-FFF2-40B4-BE49-F238E27FC236}">
                <a16:creationId xmlns:a16="http://schemas.microsoft.com/office/drawing/2014/main" id="{FFBAD822-8439-4EDA-BA54-45CFE173CB9F}"/>
              </a:ext>
            </a:extLst>
          </p:cNvPr>
          <p:cNvGrpSpPr/>
          <p:nvPr/>
        </p:nvGrpSpPr>
        <p:grpSpPr>
          <a:xfrm>
            <a:off x="496433" y="3798498"/>
            <a:ext cx="3800972" cy="621734"/>
            <a:chOff x="496433" y="3993809"/>
            <a:chExt cx="3800972" cy="621734"/>
          </a:xfrm>
        </p:grpSpPr>
        <p:sp>
          <p:nvSpPr>
            <p:cNvPr id="49" name="Прямоугольник 48">
              <a:extLst>
                <a:ext uri="{FF2B5EF4-FFF2-40B4-BE49-F238E27FC236}">
                  <a16:creationId xmlns:a16="http://schemas.microsoft.com/office/drawing/2014/main" id="{FAEB928F-0240-413E-96F5-8F09013A334D}"/>
                </a:ext>
              </a:extLst>
            </p:cNvPr>
            <p:cNvSpPr/>
            <p:nvPr/>
          </p:nvSpPr>
          <p:spPr>
            <a:xfrm>
              <a:off x="1165405" y="3993809"/>
              <a:ext cx="3132000" cy="621734"/>
            </a:xfrm>
            <a:prstGeom prst="rect">
              <a:avLst/>
            </a:prstGeom>
          </p:spPr>
          <p:txBody>
            <a:bodyPr wrap="none" lIns="0" rIns="0">
              <a:noAutofit/>
            </a:bodyPr>
            <a:lstStyle/>
            <a:p>
              <a:pPr defTabSz="278641">
                <a:spcAft>
                  <a:spcPts val="400"/>
                </a:spcAft>
                <a:defRPr/>
              </a:pPr>
              <a:r>
                <a:rPr lang="ru-RU" sz="1400" dirty="0">
                  <a:solidFill>
                    <a:schemeClr val="accent3"/>
                  </a:solidFill>
                  <a:latin typeface="Gotham Pro Medium" panose="02000503040000020004" pitchFamily="2" charset="0"/>
                  <a:cs typeface="Gotham Pro Medium" panose="02000503040000020004" pitchFamily="2" charset="0"/>
                  <a:sym typeface="Helvetica Light"/>
                </a:rPr>
                <a:t>Телефон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Gotham Pro Medium" panose="02000503040000020004" pitchFamily="2" charset="0"/>
                <a:cs typeface="Gotham Pro Medium" panose="02000503040000020004" pitchFamily="2" charset="0"/>
                <a:sym typeface="Helvetica Light"/>
              </a:endParaRPr>
            </a:p>
            <a:p>
              <a:pPr lvl="0" defTabSz="278641">
                <a:spcAft>
                  <a:spcPts val="400"/>
                </a:spcAft>
                <a:defRPr/>
              </a:pPr>
              <a:r>
                <a:rPr lang="en-US" sz="2000" dirty="0">
                  <a:solidFill>
                    <a:prstClr val="white"/>
                  </a:solidFill>
                  <a:latin typeface="Gotham Pro Light"/>
                  <a:sym typeface="Helvetica Light"/>
                </a:rPr>
                <a:t>+1 (234) 567-89-00</a:t>
              </a:r>
            </a:p>
          </p:txBody>
        </p:sp>
        <p:grpSp>
          <p:nvGrpSpPr>
            <p:cNvPr id="50" name="Рисунок 25">
              <a:extLst>
                <a:ext uri="{FF2B5EF4-FFF2-40B4-BE49-F238E27FC236}">
                  <a16:creationId xmlns:a16="http://schemas.microsoft.com/office/drawing/2014/main" id="{5DD67B76-01F8-4698-82D4-C4C4D27E8776}"/>
                </a:ext>
              </a:extLst>
            </p:cNvPr>
            <p:cNvGrpSpPr/>
            <p:nvPr/>
          </p:nvGrpSpPr>
          <p:grpSpPr>
            <a:xfrm>
              <a:off x="496433" y="4038600"/>
              <a:ext cx="487136" cy="487136"/>
              <a:chOff x="5619750" y="2952750"/>
              <a:chExt cx="952500" cy="952500"/>
            </a:xfrm>
            <a:solidFill>
              <a:schemeClr val="accent3"/>
            </a:solidFill>
          </p:grpSpPr>
          <p:sp>
            <p:nvSpPr>
              <p:cNvPr id="51" name="Полилиния 27">
                <a:extLst>
                  <a:ext uri="{FF2B5EF4-FFF2-40B4-BE49-F238E27FC236}">
                    <a16:creationId xmlns:a16="http://schemas.microsoft.com/office/drawing/2014/main" id="{2E6249AA-CFC9-445A-92DB-18E028C03F5D}"/>
                  </a:ext>
                </a:extLst>
              </p:cNvPr>
              <p:cNvSpPr/>
              <p:nvPr/>
            </p:nvSpPr>
            <p:spPr>
              <a:xfrm>
                <a:off x="5733519" y="3115518"/>
                <a:ext cx="542925" cy="676275"/>
              </a:xfrm>
              <a:custGeom>
                <a:avLst/>
                <a:gdLst>
                  <a:gd name="connsiteX0" fmla="*/ 262602 w 542925"/>
                  <a:gd name="connsiteY0" fmla="*/ 652925 h 676275"/>
                  <a:gd name="connsiteX1" fmla="*/ 372492 w 542925"/>
                  <a:gd name="connsiteY1" fmla="*/ 684776 h 676275"/>
                  <a:gd name="connsiteX2" fmla="*/ 453150 w 542925"/>
                  <a:gd name="connsiteY2" fmla="*/ 662307 h 676275"/>
                  <a:gd name="connsiteX3" fmla="*/ 542675 w 542925"/>
                  <a:gd name="connsiteY3" fmla="*/ 607081 h 676275"/>
                  <a:gd name="connsiteX4" fmla="*/ 549086 w 542925"/>
                  <a:gd name="connsiteY4" fmla="*/ 598213 h 676275"/>
                  <a:gd name="connsiteX5" fmla="*/ 547333 w 542925"/>
                  <a:gd name="connsiteY5" fmla="*/ 587412 h 676275"/>
                  <a:gd name="connsiteX6" fmla="*/ 469733 w 542925"/>
                  <a:gd name="connsiteY6" fmla="*/ 461643 h 676275"/>
                  <a:gd name="connsiteX7" fmla="*/ 460865 w 542925"/>
                  <a:gd name="connsiteY7" fmla="*/ 455243 h 676275"/>
                  <a:gd name="connsiteX8" fmla="*/ 450064 w 542925"/>
                  <a:gd name="connsiteY8" fmla="*/ 456995 h 676275"/>
                  <a:gd name="connsiteX9" fmla="*/ 359862 w 542925"/>
                  <a:gd name="connsiteY9" fmla="*/ 512669 h 676275"/>
                  <a:gd name="connsiteX10" fmla="*/ 311084 w 542925"/>
                  <a:gd name="connsiteY10" fmla="*/ 520194 h 676275"/>
                  <a:gd name="connsiteX11" fmla="*/ 270994 w 542925"/>
                  <a:gd name="connsiteY11" fmla="*/ 492933 h 676275"/>
                  <a:gd name="connsiteX12" fmla="*/ 148397 w 542925"/>
                  <a:gd name="connsiteY12" fmla="*/ 294251 h 676275"/>
                  <a:gd name="connsiteX13" fmla="*/ 168314 w 542925"/>
                  <a:gd name="connsiteY13" fmla="*/ 210002 h 676275"/>
                  <a:gd name="connsiteX14" fmla="*/ 168324 w 542925"/>
                  <a:gd name="connsiteY14" fmla="*/ 209993 h 676275"/>
                  <a:gd name="connsiteX15" fmla="*/ 261945 w 542925"/>
                  <a:gd name="connsiteY15" fmla="*/ 152195 h 676275"/>
                  <a:gd name="connsiteX16" fmla="*/ 266593 w 542925"/>
                  <a:gd name="connsiteY16" fmla="*/ 132536 h 676275"/>
                  <a:gd name="connsiteX17" fmla="*/ 188983 w 542925"/>
                  <a:gd name="connsiteY17" fmla="*/ 6796 h 676275"/>
                  <a:gd name="connsiteX18" fmla="*/ 169324 w 542925"/>
                  <a:gd name="connsiteY18" fmla="*/ 2138 h 676275"/>
                  <a:gd name="connsiteX19" fmla="*/ 75779 w 542925"/>
                  <a:gd name="connsiteY19" fmla="*/ 59879 h 676275"/>
                  <a:gd name="connsiteX20" fmla="*/ 84694 w 542925"/>
                  <a:gd name="connsiteY20" fmla="*/ 470683 h 676275"/>
                  <a:gd name="connsiteX21" fmla="*/ 262602 w 542925"/>
                  <a:gd name="connsiteY21" fmla="*/ 652925 h 676275"/>
                  <a:gd name="connsiteX22" fmla="*/ 90800 w 542925"/>
                  <a:gd name="connsiteY22" fmla="*/ 84187 h 676275"/>
                  <a:gd name="connsiteX23" fmla="*/ 172181 w 542925"/>
                  <a:gd name="connsiteY23" fmla="*/ 33961 h 676275"/>
                  <a:gd name="connsiteX24" fmla="*/ 234789 w 542925"/>
                  <a:gd name="connsiteY24" fmla="*/ 135384 h 676275"/>
                  <a:gd name="connsiteX25" fmla="*/ 153322 w 542925"/>
                  <a:gd name="connsiteY25" fmla="*/ 185676 h 676275"/>
                  <a:gd name="connsiteX26" fmla="*/ 153284 w 542925"/>
                  <a:gd name="connsiteY26" fmla="*/ 185704 h 676275"/>
                  <a:gd name="connsiteX27" fmla="*/ 124090 w 542925"/>
                  <a:gd name="connsiteY27" fmla="*/ 309243 h 676275"/>
                  <a:gd name="connsiteX28" fmla="*/ 246686 w 542925"/>
                  <a:gd name="connsiteY28" fmla="*/ 507916 h 676275"/>
                  <a:gd name="connsiteX29" fmla="*/ 304950 w 542925"/>
                  <a:gd name="connsiteY29" fmla="*/ 548092 h 676275"/>
                  <a:gd name="connsiteX30" fmla="*/ 374873 w 542925"/>
                  <a:gd name="connsiteY30" fmla="*/ 536967 h 676275"/>
                  <a:gd name="connsiteX31" fmla="*/ 452912 w 542925"/>
                  <a:gd name="connsiteY31" fmla="*/ 488799 h 676275"/>
                  <a:gd name="connsiteX32" fmla="*/ 515510 w 542925"/>
                  <a:gd name="connsiteY32" fmla="*/ 590240 h 676275"/>
                  <a:gd name="connsiteX33" fmla="*/ 438138 w 542925"/>
                  <a:gd name="connsiteY33" fmla="*/ 637970 h 676275"/>
                  <a:gd name="connsiteX34" fmla="*/ 276566 w 542925"/>
                  <a:gd name="connsiteY34" fmla="*/ 627979 h 676275"/>
                  <a:gd name="connsiteX35" fmla="*/ 109012 w 542925"/>
                  <a:gd name="connsiteY35" fmla="*/ 455671 h 676275"/>
                  <a:gd name="connsiteX36" fmla="*/ 90800 w 542925"/>
                  <a:gd name="connsiteY36" fmla="*/ 84187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42925" h="676275">
                    <a:moveTo>
                      <a:pt x="262602" y="652925"/>
                    </a:moveTo>
                    <a:cubicBezTo>
                      <a:pt x="300464" y="674127"/>
                      <a:pt x="337754" y="684776"/>
                      <a:pt x="372492" y="684776"/>
                    </a:cubicBezTo>
                    <a:cubicBezTo>
                      <a:pt x="401572" y="684767"/>
                      <a:pt x="428861" y="677299"/>
                      <a:pt x="453150" y="662307"/>
                    </a:cubicBezTo>
                    <a:lnTo>
                      <a:pt x="542675" y="607081"/>
                    </a:lnTo>
                    <a:cubicBezTo>
                      <a:pt x="545904" y="605090"/>
                      <a:pt x="548209" y="601909"/>
                      <a:pt x="549086" y="598213"/>
                    </a:cubicBezTo>
                    <a:cubicBezTo>
                      <a:pt x="549962" y="594527"/>
                      <a:pt x="549324" y="590641"/>
                      <a:pt x="547333" y="587412"/>
                    </a:cubicBezTo>
                    <a:lnTo>
                      <a:pt x="469733" y="461643"/>
                    </a:lnTo>
                    <a:cubicBezTo>
                      <a:pt x="467742" y="458424"/>
                      <a:pt x="464551" y="456119"/>
                      <a:pt x="460865" y="455243"/>
                    </a:cubicBezTo>
                    <a:cubicBezTo>
                      <a:pt x="457150" y="454376"/>
                      <a:pt x="453283" y="455005"/>
                      <a:pt x="450064" y="456995"/>
                    </a:cubicBezTo>
                    <a:lnTo>
                      <a:pt x="359862" y="512669"/>
                    </a:lnTo>
                    <a:cubicBezTo>
                      <a:pt x="345994" y="521222"/>
                      <a:pt x="328201" y="523956"/>
                      <a:pt x="311084" y="520194"/>
                    </a:cubicBezTo>
                    <a:cubicBezTo>
                      <a:pt x="293968" y="516422"/>
                      <a:pt x="279357" y="506497"/>
                      <a:pt x="270994" y="492933"/>
                    </a:cubicBezTo>
                    <a:lnTo>
                      <a:pt x="148397" y="294251"/>
                    </a:lnTo>
                    <a:cubicBezTo>
                      <a:pt x="130671" y="265524"/>
                      <a:pt x="139606" y="227729"/>
                      <a:pt x="168314" y="210002"/>
                    </a:cubicBezTo>
                    <a:cubicBezTo>
                      <a:pt x="168314" y="210002"/>
                      <a:pt x="168324" y="210002"/>
                      <a:pt x="168324" y="209993"/>
                    </a:cubicBezTo>
                    <a:lnTo>
                      <a:pt x="261945" y="152195"/>
                    </a:lnTo>
                    <a:cubicBezTo>
                      <a:pt x="268660" y="148052"/>
                      <a:pt x="270736" y="139251"/>
                      <a:pt x="266593" y="132536"/>
                    </a:cubicBezTo>
                    <a:lnTo>
                      <a:pt x="188983" y="6796"/>
                    </a:lnTo>
                    <a:cubicBezTo>
                      <a:pt x="184840" y="81"/>
                      <a:pt x="176029" y="-2024"/>
                      <a:pt x="169324" y="2138"/>
                    </a:cubicBezTo>
                    <a:lnTo>
                      <a:pt x="75779" y="59879"/>
                    </a:lnTo>
                    <a:cubicBezTo>
                      <a:pt x="-28482" y="124230"/>
                      <a:pt x="-24824" y="293156"/>
                      <a:pt x="84694" y="470683"/>
                    </a:cubicBezTo>
                    <a:cubicBezTo>
                      <a:pt x="134900" y="552083"/>
                      <a:pt x="198089" y="616806"/>
                      <a:pt x="262602" y="652925"/>
                    </a:cubicBezTo>
                    <a:close/>
                    <a:moveTo>
                      <a:pt x="90800" y="84187"/>
                    </a:moveTo>
                    <a:lnTo>
                      <a:pt x="172181" y="33961"/>
                    </a:lnTo>
                    <a:lnTo>
                      <a:pt x="234789" y="135384"/>
                    </a:lnTo>
                    <a:lnTo>
                      <a:pt x="153322" y="185676"/>
                    </a:lnTo>
                    <a:cubicBezTo>
                      <a:pt x="153303" y="185685"/>
                      <a:pt x="153293" y="185695"/>
                      <a:pt x="153284" y="185704"/>
                    </a:cubicBezTo>
                    <a:cubicBezTo>
                      <a:pt x="111202" y="211717"/>
                      <a:pt x="98096" y="267124"/>
                      <a:pt x="124090" y="309243"/>
                    </a:cubicBezTo>
                    <a:lnTo>
                      <a:pt x="246686" y="507916"/>
                    </a:lnTo>
                    <a:cubicBezTo>
                      <a:pt x="259078" y="528023"/>
                      <a:pt x="280319" y="542663"/>
                      <a:pt x="304950" y="548092"/>
                    </a:cubicBezTo>
                    <a:cubicBezTo>
                      <a:pt x="329249" y="553417"/>
                      <a:pt x="354747" y="549388"/>
                      <a:pt x="374873" y="536967"/>
                    </a:cubicBezTo>
                    <a:lnTo>
                      <a:pt x="452912" y="488799"/>
                    </a:lnTo>
                    <a:lnTo>
                      <a:pt x="515510" y="590240"/>
                    </a:lnTo>
                    <a:lnTo>
                      <a:pt x="438138" y="637970"/>
                    </a:lnTo>
                    <a:cubicBezTo>
                      <a:pt x="381636" y="672832"/>
                      <a:pt x="319085" y="651781"/>
                      <a:pt x="276566" y="627979"/>
                    </a:cubicBezTo>
                    <a:cubicBezTo>
                      <a:pt x="216225" y="594184"/>
                      <a:pt x="156713" y="532995"/>
                      <a:pt x="109012" y="455671"/>
                    </a:cubicBezTo>
                    <a:cubicBezTo>
                      <a:pt x="8332" y="292470"/>
                      <a:pt x="846" y="139708"/>
                      <a:pt x="90800" y="841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Полилиния 28">
                <a:extLst>
                  <a:ext uri="{FF2B5EF4-FFF2-40B4-BE49-F238E27FC236}">
                    <a16:creationId xmlns:a16="http://schemas.microsoft.com/office/drawing/2014/main" id="{1CACD491-842B-4B82-B70D-55E432687540}"/>
                  </a:ext>
                </a:extLst>
              </p:cNvPr>
              <p:cNvSpPr/>
              <p:nvPr/>
            </p:nvSpPr>
            <p:spPr>
              <a:xfrm>
                <a:off x="6078553" y="3243782"/>
                <a:ext cx="171450" cy="228600"/>
              </a:xfrm>
              <a:custGeom>
                <a:avLst/>
                <a:gdLst>
                  <a:gd name="connsiteX0" fmla="*/ 13446 w 171450"/>
                  <a:gd name="connsiteY0" fmla="*/ 28550 h 228600"/>
                  <a:gd name="connsiteX1" fmla="*/ 125727 w 171450"/>
                  <a:gd name="connsiteY1" fmla="*/ 93740 h 228600"/>
                  <a:gd name="connsiteX2" fmla="*/ 141576 w 171450"/>
                  <a:gd name="connsiteY2" fmla="*/ 217745 h 228600"/>
                  <a:gd name="connsiteX3" fmla="*/ 150616 w 171450"/>
                  <a:gd name="connsiteY3" fmla="*/ 235805 h 228600"/>
                  <a:gd name="connsiteX4" fmla="*/ 155131 w 171450"/>
                  <a:gd name="connsiteY4" fmla="*/ 236538 h 228600"/>
                  <a:gd name="connsiteX5" fmla="*/ 168685 w 171450"/>
                  <a:gd name="connsiteY5" fmla="*/ 226766 h 228600"/>
                  <a:gd name="connsiteX6" fmla="*/ 149682 w 171450"/>
                  <a:gd name="connsiteY6" fmla="*/ 78157 h 228600"/>
                  <a:gd name="connsiteX7" fmla="*/ 15132 w 171450"/>
                  <a:gd name="connsiteY7" fmla="*/ 14 h 228600"/>
                  <a:gd name="connsiteX8" fmla="*/ 25 w 171450"/>
                  <a:gd name="connsiteY8" fmla="*/ 13434 h 228600"/>
                  <a:gd name="connsiteX9" fmla="*/ 13446 w 171450"/>
                  <a:gd name="connsiteY9" fmla="*/ 285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450" h="228600">
                    <a:moveTo>
                      <a:pt x="13446" y="28550"/>
                    </a:moveTo>
                    <a:cubicBezTo>
                      <a:pt x="59680" y="31284"/>
                      <a:pt x="100600" y="55039"/>
                      <a:pt x="125727" y="93740"/>
                    </a:cubicBezTo>
                    <a:cubicBezTo>
                      <a:pt x="149749" y="130620"/>
                      <a:pt x="155531" y="175816"/>
                      <a:pt x="141576" y="217745"/>
                    </a:cubicBezTo>
                    <a:cubicBezTo>
                      <a:pt x="139081" y="225232"/>
                      <a:pt x="143129" y="233328"/>
                      <a:pt x="150616" y="235805"/>
                    </a:cubicBezTo>
                    <a:cubicBezTo>
                      <a:pt x="152111" y="236310"/>
                      <a:pt x="153626" y="236538"/>
                      <a:pt x="155131" y="236538"/>
                    </a:cubicBezTo>
                    <a:cubicBezTo>
                      <a:pt x="161122" y="236538"/>
                      <a:pt x="166694" y="232757"/>
                      <a:pt x="168685" y="226766"/>
                    </a:cubicBezTo>
                    <a:cubicBezTo>
                      <a:pt x="185411" y="176531"/>
                      <a:pt x="178476" y="122353"/>
                      <a:pt x="149682" y="78157"/>
                    </a:cubicBezTo>
                    <a:cubicBezTo>
                      <a:pt x="120021" y="32456"/>
                      <a:pt x="69710" y="3242"/>
                      <a:pt x="15132" y="14"/>
                    </a:cubicBezTo>
                    <a:cubicBezTo>
                      <a:pt x="7179" y="-320"/>
                      <a:pt x="492" y="5557"/>
                      <a:pt x="25" y="13434"/>
                    </a:cubicBezTo>
                    <a:cubicBezTo>
                      <a:pt x="-441" y="21321"/>
                      <a:pt x="5569" y="28084"/>
                      <a:pt x="13446" y="28550"/>
                    </a:cubicBezTo>
                    <a:close/>
                  </a:path>
                </a:pathLst>
              </a:custGeom>
              <a:solidFill>
                <a:schemeClr val="accent3">
                  <a:alpha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Полилиния 29">
                <a:extLst>
                  <a:ext uri="{FF2B5EF4-FFF2-40B4-BE49-F238E27FC236}">
                    <a16:creationId xmlns:a16="http://schemas.microsoft.com/office/drawing/2014/main" id="{484BF648-F000-42D8-ADD9-A4BD35D9A27F}"/>
                  </a:ext>
                </a:extLst>
              </p:cNvPr>
              <p:cNvSpPr/>
              <p:nvPr/>
            </p:nvSpPr>
            <p:spPr>
              <a:xfrm>
                <a:off x="6099343" y="3137801"/>
                <a:ext cx="257175" cy="361950"/>
              </a:xfrm>
              <a:custGeom>
                <a:avLst/>
                <a:gdLst>
                  <a:gd name="connsiteX0" fmla="*/ 12659 w 257175"/>
                  <a:gd name="connsiteY0" fmla="*/ 28480 h 361950"/>
                  <a:gd name="connsiteX1" fmla="*/ 194987 w 257175"/>
                  <a:gd name="connsiteY1" fmla="*/ 141170 h 361950"/>
                  <a:gd name="connsiteX2" fmla="*/ 225867 w 257175"/>
                  <a:gd name="connsiteY2" fmla="*/ 347520 h 361950"/>
                  <a:gd name="connsiteX3" fmla="*/ 235649 w 257175"/>
                  <a:gd name="connsiteY3" fmla="*/ 365189 h 361950"/>
                  <a:gd name="connsiteX4" fmla="*/ 239602 w 257175"/>
                  <a:gd name="connsiteY4" fmla="*/ 365751 h 361950"/>
                  <a:gd name="connsiteX5" fmla="*/ 253318 w 257175"/>
                  <a:gd name="connsiteY5" fmla="*/ 355407 h 361950"/>
                  <a:gd name="connsiteX6" fmla="*/ 218932 w 257175"/>
                  <a:gd name="connsiteY6" fmla="*/ 125587 h 361950"/>
                  <a:gd name="connsiteX7" fmla="*/ 15917 w 257175"/>
                  <a:gd name="connsiteY7" fmla="*/ 95 h 361950"/>
                  <a:gd name="connsiteX8" fmla="*/ 96 w 257175"/>
                  <a:gd name="connsiteY8" fmla="*/ 12659 h 361950"/>
                  <a:gd name="connsiteX9" fmla="*/ 12659 w 257175"/>
                  <a:gd name="connsiteY9" fmla="*/ 28480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361950">
                    <a:moveTo>
                      <a:pt x="12659" y="28480"/>
                    </a:moveTo>
                    <a:cubicBezTo>
                      <a:pt x="87526" y="37081"/>
                      <a:pt x="153981" y="78162"/>
                      <a:pt x="194987" y="141170"/>
                    </a:cubicBezTo>
                    <a:cubicBezTo>
                      <a:pt x="234715" y="202254"/>
                      <a:pt x="245974" y="277463"/>
                      <a:pt x="225867" y="347520"/>
                    </a:cubicBezTo>
                    <a:cubicBezTo>
                      <a:pt x="223685" y="355111"/>
                      <a:pt x="228067" y="363017"/>
                      <a:pt x="235649" y="365189"/>
                    </a:cubicBezTo>
                    <a:cubicBezTo>
                      <a:pt x="236973" y="365570"/>
                      <a:pt x="238287" y="365751"/>
                      <a:pt x="239602" y="365751"/>
                    </a:cubicBezTo>
                    <a:cubicBezTo>
                      <a:pt x="245802" y="365751"/>
                      <a:pt x="251527" y="361664"/>
                      <a:pt x="253318" y="355407"/>
                    </a:cubicBezTo>
                    <a:cubicBezTo>
                      <a:pt x="275711" y="277387"/>
                      <a:pt x="263176" y="193615"/>
                      <a:pt x="218932" y="125587"/>
                    </a:cubicBezTo>
                    <a:cubicBezTo>
                      <a:pt x="173270" y="55417"/>
                      <a:pt x="99279" y="9678"/>
                      <a:pt x="15917" y="95"/>
                    </a:cubicBezTo>
                    <a:cubicBezTo>
                      <a:pt x="8230" y="-809"/>
                      <a:pt x="1000" y="4820"/>
                      <a:pt x="96" y="12659"/>
                    </a:cubicBezTo>
                    <a:cubicBezTo>
                      <a:pt x="-809" y="20498"/>
                      <a:pt x="4810" y="27575"/>
                      <a:pt x="12659" y="284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Полилиния 30">
                <a:extLst>
                  <a:ext uri="{FF2B5EF4-FFF2-40B4-BE49-F238E27FC236}">
                    <a16:creationId xmlns:a16="http://schemas.microsoft.com/office/drawing/2014/main" id="{6AFF8B3D-F74A-4977-8D39-9992AA063731}"/>
                  </a:ext>
                </a:extLst>
              </p:cNvPr>
              <p:cNvSpPr/>
              <p:nvPr/>
            </p:nvSpPr>
            <p:spPr>
              <a:xfrm>
                <a:off x="6119234" y="3044453"/>
                <a:ext cx="333375" cy="476250"/>
              </a:xfrm>
              <a:custGeom>
                <a:avLst/>
                <a:gdLst>
                  <a:gd name="connsiteX0" fmla="*/ 12304 w 333375"/>
                  <a:gd name="connsiteY0" fmla="*/ 28427 h 476250"/>
                  <a:gd name="connsiteX1" fmla="*/ 254877 w 333375"/>
                  <a:gd name="connsiteY1" fmla="*/ 182617 h 476250"/>
                  <a:gd name="connsiteX2" fmla="*/ 299006 w 333375"/>
                  <a:gd name="connsiteY2" fmla="*/ 461709 h 476250"/>
                  <a:gd name="connsiteX3" fmla="*/ 309093 w 333375"/>
                  <a:gd name="connsiteY3" fmla="*/ 479216 h 476250"/>
                  <a:gd name="connsiteX4" fmla="*/ 312817 w 333375"/>
                  <a:gd name="connsiteY4" fmla="*/ 479712 h 476250"/>
                  <a:gd name="connsiteX5" fmla="*/ 326600 w 333375"/>
                  <a:gd name="connsiteY5" fmla="*/ 469139 h 476250"/>
                  <a:gd name="connsiteX6" fmla="*/ 278832 w 333375"/>
                  <a:gd name="connsiteY6" fmla="*/ 167034 h 476250"/>
                  <a:gd name="connsiteX7" fmla="*/ 16256 w 333375"/>
                  <a:gd name="connsiteY7" fmla="*/ 128 h 476250"/>
                  <a:gd name="connsiteX8" fmla="*/ 140 w 333375"/>
                  <a:gd name="connsiteY8" fmla="*/ 12310 h 476250"/>
                  <a:gd name="connsiteX9" fmla="*/ 12304 w 333375"/>
                  <a:gd name="connsiteY9" fmla="*/ 28427 h 47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375" h="476250">
                    <a:moveTo>
                      <a:pt x="12304" y="28427"/>
                    </a:moveTo>
                    <a:cubicBezTo>
                      <a:pt x="111735" y="42247"/>
                      <a:pt x="200146" y="98445"/>
                      <a:pt x="254877" y="182617"/>
                    </a:cubicBezTo>
                    <a:cubicBezTo>
                      <a:pt x="308493" y="264980"/>
                      <a:pt x="324571" y="366707"/>
                      <a:pt x="299006" y="461709"/>
                    </a:cubicBezTo>
                    <a:cubicBezTo>
                      <a:pt x="296949" y="469329"/>
                      <a:pt x="301473" y="477168"/>
                      <a:pt x="309093" y="479216"/>
                    </a:cubicBezTo>
                    <a:cubicBezTo>
                      <a:pt x="310331" y="479550"/>
                      <a:pt x="311589" y="479712"/>
                      <a:pt x="312817" y="479712"/>
                    </a:cubicBezTo>
                    <a:cubicBezTo>
                      <a:pt x="319113" y="479712"/>
                      <a:pt x="324895" y="475521"/>
                      <a:pt x="326600" y="469139"/>
                    </a:cubicBezTo>
                    <a:cubicBezTo>
                      <a:pt x="354280" y="366307"/>
                      <a:pt x="336868" y="256188"/>
                      <a:pt x="278832" y="167034"/>
                    </a:cubicBezTo>
                    <a:cubicBezTo>
                      <a:pt x="219587" y="75928"/>
                      <a:pt x="123879" y="15092"/>
                      <a:pt x="16256" y="128"/>
                    </a:cubicBezTo>
                    <a:cubicBezTo>
                      <a:pt x="8474" y="-910"/>
                      <a:pt x="1216" y="4490"/>
                      <a:pt x="140" y="12310"/>
                    </a:cubicBezTo>
                    <a:cubicBezTo>
                      <a:pt x="-955" y="20121"/>
                      <a:pt x="4493" y="27341"/>
                      <a:pt x="12304" y="28427"/>
                    </a:cubicBezTo>
                    <a:close/>
                  </a:path>
                </a:pathLst>
              </a:custGeom>
              <a:solidFill>
                <a:schemeClr val="accent3">
                  <a:alpha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297996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0E08F3E3-C30B-424F-9932-E1D72C99013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t="7813" b="7813"/>
          <a:stretch>
            <a:fillRect/>
          </a:stretch>
        </p:blipFill>
        <p:spPr/>
      </p:pic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B5AAD6CF-AD6C-154B-8992-D392622ED8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812011"/>
            <a:ext cx="10515600" cy="1218795"/>
          </a:xfrm>
        </p:spPr>
        <p:txBody>
          <a:bodyPr/>
          <a:lstStyle/>
          <a:p>
            <a:r>
              <a:rPr lang="ru-RU" dirty="0"/>
              <a:t>Название презентации</a:t>
            </a:r>
            <a:br>
              <a:rPr lang="ru-RU" dirty="0"/>
            </a:br>
            <a:r>
              <a:rPr lang="ru-RU" dirty="0"/>
              <a:t>в две строки</a:t>
            </a:r>
            <a:endParaRPr lang="ru-R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703380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B3C3D3B2-2E20-2A42-B526-9CC5BFE452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>
                <a:solidFill>
                  <a:schemeClr val="accent6">
                    <a:alpha val="40000"/>
                  </a:schemeClr>
                </a:solidFill>
              </a:rPr>
              <a:t>07</a:t>
            </a:r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446D69EF-57F7-8646-A89C-AD617E94EB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469" y="2463731"/>
            <a:ext cx="4336327" cy="1107996"/>
          </a:xfrm>
        </p:spPr>
        <p:txBody>
          <a:bodyPr/>
          <a:lstStyle/>
          <a:p>
            <a:r>
              <a:rPr lang="ru-RU" dirty="0"/>
              <a:t>Географические карты</a:t>
            </a:r>
          </a:p>
        </p:txBody>
      </p:sp>
      <p:grpSp>
        <p:nvGrpSpPr>
          <p:cNvPr id="18" name="Группа 17">
            <a:extLst>
              <a:ext uri="{FF2B5EF4-FFF2-40B4-BE49-F238E27FC236}">
                <a16:creationId xmlns:a16="http://schemas.microsoft.com/office/drawing/2014/main" id="{837B1720-AE6A-6746-87D5-AE8BDE01D387}"/>
              </a:ext>
            </a:extLst>
          </p:cNvPr>
          <p:cNvGrpSpPr/>
          <p:nvPr/>
        </p:nvGrpSpPr>
        <p:grpSpPr>
          <a:xfrm>
            <a:off x="518551" y="6138945"/>
            <a:ext cx="1916730" cy="272124"/>
            <a:chOff x="586285" y="5298974"/>
            <a:chExt cx="1916730" cy="272124"/>
          </a:xfrm>
        </p:grpSpPr>
        <p:sp>
          <p:nvSpPr>
            <p:cNvPr id="31" name="Полилиния 30">
              <a:extLst>
                <a:ext uri="{FF2B5EF4-FFF2-40B4-BE49-F238E27FC236}">
                  <a16:creationId xmlns:a16="http://schemas.microsoft.com/office/drawing/2014/main" id="{4C79C7B4-C542-324F-A941-8073CB91527F}"/>
                </a:ext>
              </a:extLst>
            </p:cNvPr>
            <p:cNvSpPr/>
            <p:nvPr/>
          </p:nvSpPr>
          <p:spPr>
            <a:xfrm>
              <a:off x="1265167" y="5307753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3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1">
              <a:extLst>
                <a:ext uri="{FF2B5EF4-FFF2-40B4-BE49-F238E27FC236}">
                  <a16:creationId xmlns:a16="http://schemas.microsoft.com/office/drawing/2014/main" id="{91BF06DD-E3B9-CD41-9A59-51AF3752DD95}"/>
                </a:ext>
              </a:extLst>
            </p:cNvPr>
            <p:cNvSpPr/>
            <p:nvPr/>
          </p:nvSpPr>
          <p:spPr>
            <a:xfrm>
              <a:off x="1908929" y="5298974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2">
              <a:extLst>
                <a:ext uri="{FF2B5EF4-FFF2-40B4-BE49-F238E27FC236}">
                  <a16:creationId xmlns:a16="http://schemas.microsoft.com/office/drawing/2014/main" id="{B79DF95D-C5BC-1645-B9ED-895A44AA2719}"/>
                </a:ext>
              </a:extLst>
            </p:cNvPr>
            <p:cNvSpPr/>
            <p:nvPr/>
          </p:nvSpPr>
          <p:spPr>
            <a:xfrm>
              <a:off x="2230810" y="5298974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3">
              <a:extLst>
                <a:ext uri="{FF2B5EF4-FFF2-40B4-BE49-F238E27FC236}">
                  <a16:creationId xmlns:a16="http://schemas.microsoft.com/office/drawing/2014/main" id="{857AD943-7785-D448-9F8E-AA82E6C86DE5}"/>
                </a:ext>
              </a:extLst>
            </p:cNvPr>
            <p:cNvSpPr/>
            <p:nvPr/>
          </p:nvSpPr>
          <p:spPr>
            <a:xfrm>
              <a:off x="908166" y="5298974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4">
              <a:extLst>
                <a:ext uri="{FF2B5EF4-FFF2-40B4-BE49-F238E27FC236}">
                  <a16:creationId xmlns:a16="http://schemas.microsoft.com/office/drawing/2014/main" id="{4ADD2418-A2A8-D84F-AAFE-284F035D8491}"/>
                </a:ext>
              </a:extLst>
            </p:cNvPr>
            <p:cNvSpPr/>
            <p:nvPr/>
          </p:nvSpPr>
          <p:spPr>
            <a:xfrm>
              <a:off x="586285" y="5307753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5">
              <a:extLst>
                <a:ext uri="{FF2B5EF4-FFF2-40B4-BE49-F238E27FC236}">
                  <a16:creationId xmlns:a16="http://schemas.microsoft.com/office/drawing/2014/main" id="{2B39950A-2A84-1E44-B9D3-2044814C93A5}"/>
                </a:ext>
              </a:extLst>
            </p:cNvPr>
            <p:cNvSpPr/>
            <p:nvPr/>
          </p:nvSpPr>
          <p:spPr>
            <a:xfrm>
              <a:off x="1604608" y="5307753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1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10095B32-0081-4D4B-9EE9-722783C660EA}"/>
              </a:ext>
            </a:extLst>
          </p:cNvPr>
          <p:cNvSpPr/>
          <p:nvPr/>
        </p:nvSpPr>
        <p:spPr>
          <a:xfrm>
            <a:off x="0" y="483820"/>
            <a:ext cx="138545" cy="1736758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21711051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8DAA936-4B47-2746-8C8B-38F42F1B95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Слайд с маркерами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06EC710-A9C5-4F49-BFE0-207E06E427E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71</a:t>
            </a:fld>
            <a:endParaRPr lang="ru-RU"/>
          </a:p>
        </p:txBody>
      </p:sp>
      <p:grpSp>
        <p:nvGrpSpPr>
          <p:cNvPr id="460" name="Группа 459">
            <a:extLst>
              <a:ext uri="{FF2B5EF4-FFF2-40B4-BE49-F238E27FC236}">
                <a16:creationId xmlns:a16="http://schemas.microsoft.com/office/drawing/2014/main" id="{62FA2C5F-B542-1846-B25B-64F7809029BA}"/>
              </a:ext>
            </a:extLst>
          </p:cNvPr>
          <p:cNvGrpSpPr/>
          <p:nvPr/>
        </p:nvGrpSpPr>
        <p:grpSpPr>
          <a:xfrm>
            <a:off x="547687" y="1464134"/>
            <a:ext cx="3632212" cy="2340105"/>
            <a:chOff x="547687" y="1250260"/>
            <a:chExt cx="3632212" cy="2340105"/>
          </a:xfrm>
        </p:grpSpPr>
        <p:grpSp>
          <p:nvGrpSpPr>
            <p:cNvPr id="456" name="Группа 455">
              <a:extLst>
                <a:ext uri="{FF2B5EF4-FFF2-40B4-BE49-F238E27FC236}">
                  <a16:creationId xmlns:a16="http://schemas.microsoft.com/office/drawing/2014/main" id="{B73B3CA0-1945-B244-9B09-B27ABF9B7570}"/>
                </a:ext>
              </a:extLst>
            </p:cNvPr>
            <p:cNvGrpSpPr/>
            <p:nvPr/>
          </p:nvGrpSpPr>
          <p:grpSpPr>
            <a:xfrm>
              <a:off x="547687" y="2094583"/>
              <a:ext cx="3560076" cy="651460"/>
              <a:chOff x="547687" y="2094583"/>
              <a:chExt cx="3560076" cy="651460"/>
            </a:xfrm>
          </p:grpSpPr>
          <p:grpSp>
            <p:nvGrpSpPr>
              <p:cNvPr id="414" name="Группа 413">
                <a:extLst>
                  <a:ext uri="{FF2B5EF4-FFF2-40B4-BE49-F238E27FC236}">
                    <a16:creationId xmlns:a16="http://schemas.microsoft.com/office/drawing/2014/main" id="{26464275-5EBF-064D-AAAD-A5C19B2DF296}"/>
                  </a:ext>
                </a:extLst>
              </p:cNvPr>
              <p:cNvGrpSpPr/>
              <p:nvPr/>
            </p:nvGrpSpPr>
            <p:grpSpPr>
              <a:xfrm>
                <a:off x="547687" y="2172789"/>
                <a:ext cx="303419" cy="414826"/>
                <a:chOff x="748075" y="4792570"/>
                <a:chExt cx="350407" cy="479067"/>
              </a:xfrm>
              <a:effectLst>
                <a:outerShdw blurRad="76200" dir="18900000" sy="23000" kx="-1200000" algn="bl" rotWithShape="0">
                  <a:prstClr val="black">
                    <a:alpha val="20000"/>
                  </a:prstClr>
                </a:outerShdw>
              </a:effectLst>
            </p:grpSpPr>
            <p:sp>
              <p:nvSpPr>
                <p:cNvPr id="434" name="Овал 433">
                  <a:extLst>
                    <a:ext uri="{FF2B5EF4-FFF2-40B4-BE49-F238E27FC236}">
                      <a16:creationId xmlns:a16="http://schemas.microsoft.com/office/drawing/2014/main" id="{227FCBF5-021E-E644-9CDB-94A252688CD6}"/>
                    </a:ext>
                  </a:extLst>
                </p:cNvPr>
                <p:cNvSpPr/>
                <p:nvPr/>
              </p:nvSpPr>
              <p:spPr>
                <a:xfrm>
                  <a:off x="804555" y="4837842"/>
                  <a:ext cx="240020" cy="24002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defRPr/>
                  </a:pPr>
                  <a:endParaRPr lang="ru-RU" sz="1559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  <p:sp>
              <p:nvSpPr>
                <p:cNvPr id="435" name="Freeform 20">
                  <a:extLst>
                    <a:ext uri="{FF2B5EF4-FFF2-40B4-BE49-F238E27FC236}">
                      <a16:creationId xmlns:a16="http://schemas.microsoft.com/office/drawing/2014/main" id="{ECAC0BDD-DB7E-9B45-AFCE-63B319A92FF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48075" y="4792570"/>
                  <a:ext cx="350407" cy="479067"/>
                </a:xfrm>
                <a:custGeom>
                  <a:avLst/>
                  <a:gdLst>
                    <a:gd name="T0" fmla="*/ 186 w 372"/>
                    <a:gd name="T1" fmla="*/ 0 h 509"/>
                    <a:gd name="T2" fmla="*/ 0 w 372"/>
                    <a:gd name="T3" fmla="*/ 186 h 509"/>
                    <a:gd name="T4" fmla="*/ 186 w 372"/>
                    <a:gd name="T5" fmla="*/ 509 h 509"/>
                    <a:gd name="T6" fmla="*/ 372 w 372"/>
                    <a:gd name="T7" fmla="*/ 186 h 509"/>
                    <a:gd name="T8" fmla="*/ 186 w 372"/>
                    <a:gd name="T9" fmla="*/ 0 h 509"/>
                    <a:gd name="T10" fmla="*/ 186 w 372"/>
                    <a:gd name="T11" fmla="*/ 293 h 509"/>
                    <a:gd name="T12" fmla="*/ 71 w 372"/>
                    <a:gd name="T13" fmla="*/ 179 h 509"/>
                    <a:gd name="T14" fmla="*/ 186 w 372"/>
                    <a:gd name="T15" fmla="*/ 64 h 509"/>
                    <a:gd name="T16" fmla="*/ 300 w 372"/>
                    <a:gd name="T17" fmla="*/ 179 h 509"/>
                    <a:gd name="T18" fmla="*/ 186 w 372"/>
                    <a:gd name="T19" fmla="*/ 29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2" h="509">
                      <a:moveTo>
                        <a:pt x="186" y="0"/>
                      </a:moveTo>
                      <a:cubicBezTo>
                        <a:pt x="83" y="0"/>
                        <a:pt x="0" y="84"/>
                        <a:pt x="0" y="186"/>
                      </a:cubicBezTo>
                      <a:cubicBezTo>
                        <a:pt x="0" y="296"/>
                        <a:pt x="186" y="509"/>
                        <a:pt x="186" y="509"/>
                      </a:cubicBezTo>
                      <a:cubicBezTo>
                        <a:pt x="186" y="509"/>
                        <a:pt x="372" y="304"/>
                        <a:pt x="372" y="186"/>
                      </a:cubicBezTo>
                      <a:cubicBezTo>
                        <a:pt x="372" y="84"/>
                        <a:pt x="289" y="0"/>
                        <a:pt x="186" y="0"/>
                      </a:cubicBezTo>
                      <a:close/>
                      <a:moveTo>
                        <a:pt x="186" y="293"/>
                      </a:moveTo>
                      <a:cubicBezTo>
                        <a:pt x="123" y="293"/>
                        <a:pt x="71" y="242"/>
                        <a:pt x="71" y="179"/>
                      </a:cubicBezTo>
                      <a:cubicBezTo>
                        <a:pt x="71" y="116"/>
                        <a:pt x="123" y="64"/>
                        <a:pt x="186" y="64"/>
                      </a:cubicBezTo>
                      <a:cubicBezTo>
                        <a:pt x="249" y="64"/>
                        <a:pt x="300" y="116"/>
                        <a:pt x="300" y="179"/>
                      </a:cubicBezTo>
                      <a:cubicBezTo>
                        <a:pt x="300" y="242"/>
                        <a:pt x="249" y="293"/>
                        <a:pt x="186" y="29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79178" tIns="39589" rIns="79178" bIns="39589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ru-RU" sz="1559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441" name="Прямоугольник 440">
                <a:extLst>
                  <a:ext uri="{FF2B5EF4-FFF2-40B4-BE49-F238E27FC236}">
                    <a16:creationId xmlns:a16="http://schemas.microsoft.com/office/drawing/2014/main" id="{4C8F1F7B-821A-9240-8E1C-140C62AFB7AD}"/>
                  </a:ext>
                </a:extLst>
              </p:cNvPr>
              <p:cNvSpPr/>
              <p:nvPr/>
            </p:nvSpPr>
            <p:spPr>
              <a:xfrm>
                <a:off x="1050516" y="2094583"/>
                <a:ext cx="3057247" cy="65146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>
                  <a:spcAft>
                    <a:spcPts val="400"/>
                  </a:spcAft>
                  <a:defRPr/>
                </a:pPr>
                <a:r>
                  <a:rPr lang="ru-RU" sz="1200" dirty="0">
                    <a:solidFill>
                      <a:srgbClr val="000000"/>
                    </a:solidFill>
                    <a:latin typeface="Gotham Pro Medium" panose="02000503040000020004" pitchFamily="2" charset="0"/>
                    <a:cs typeface="Gotham Pro Medium" panose="02000503040000020004" pitchFamily="2" charset="0"/>
                  </a:rPr>
                  <a:t>Метка</a:t>
                </a:r>
              </a:p>
              <a:p>
                <a:pPr lvl="0">
                  <a:spcAft>
                    <a:spcPts val="400"/>
                  </a:spcAft>
                  <a:defRPr/>
                </a:pPr>
                <a:r>
                  <a:rPr lang="ru-RU" sz="1050" dirty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Gotham Pro Regular" panose="02000503040000020004" pitchFamily="2" charset="0"/>
                    <a:cs typeface="Gotham Pro Regular" panose="02000503040000020004" pitchFamily="2" charset="0"/>
                  </a:rPr>
                  <a:t>Давно выяснено, что при оценке дизайна</a:t>
                </a:r>
                <a:br>
                  <a:rPr lang="ru-RU" sz="1050" dirty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Gotham Pro Regular" panose="02000503040000020004" pitchFamily="2" charset="0"/>
                    <a:cs typeface="Gotham Pro Regular" panose="02000503040000020004" pitchFamily="2" charset="0"/>
                  </a:rPr>
                </a:br>
                <a:r>
                  <a:rPr lang="ru-RU" sz="1050" dirty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Gotham Pro Regular" panose="02000503040000020004" pitchFamily="2" charset="0"/>
                    <a:cs typeface="Gotham Pro Regular" panose="02000503040000020004" pitchFamily="2" charset="0"/>
                  </a:rPr>
                  <a:t>читаемый текст мешает сосредоточиться</a:t>
                </a:r>
              </a:p>
            </p:txBody>
          </p:sp>
        </p:grpSp>
        <p:grpSp>
          <p:nvGrpSpPr>
            <p:cNvPr id="455" name="Группа 454">
              <a:extLst>
                <a:ext uri="{FF2B5EF4-FFF2-40B4-BE49-F238E27FC236}">
                  <a16:creationId xmlns:a16="http://schemas.microsoft.com/office/drawing/2014/main" id="{62BFD7A5-4179-E749-9BB9-302C847CCD73}"/>
                </a:ext>
              </a:extLst>
            </p:cNvPr>
            <p:cNvGrpSpPr/>
            <p:nvPr/>
          </p:nvGrpSpPr>
          <p:grpSpPr>
            <a:xfrm>
              <a:off x="547687" y="1250260"/>
              <a:ext cx="3560076" cy="651460"/>
              <a:chOff x="547687" y="1250260"/>
              <a:chExt cx="3560076" cy="651460"/>
            </a:xfrm>
          </p:grpSpPr>
          <p:sp>
            <p:nvSpPr>
              <p:cNvPr id="440" name="Прямоугольник 439">
                <a:extLst>
                  <a:ext uri="{FF2B5EF4-FFF2-40B4-BE49-F238E27FC236}">
                    <a16:creationId xmlns:a16="http://schemas.microsoft.com/office/drawing/2014/main" id="{6C7FBE46-90A0-CE46-824A-A79DC4C16154}"/>
                  </a:ext>
                </a:extLst>
              </p:cNvPr>
              <p:cNvSpPr/>
              <p:nvPr/>
            </p:nvSpPr>
            <p:spPr>
              <a:xfrm>
                <a:off x="1050516" y="1250260"/>
                <a:ext cx="3057247" cy="65146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spcAft>
                    <a:spcPts val="400"/>
                  </a:spcAft>
                  <a:defRPr/>
                </a:pPr>
                <a:r>
                  <a:rPr lang="ru-RU" sz="1200" dirty="0">
                    <a:solidFill>
                      <a:srgbClr val="000000"/>
                    </a:solidFill>
                    <a:latin typeface="Gotham Pro Medium" panose="02000503040000020004" pitchFamily="2" charset="0"/>
                    <a:cs typeface="Gotham Pro Medium" panose="02000503040000020004" pitchFamily="2" charset="0"/>
                  </a:rPr>
                  <a:t>Метка</a:t>
                </a:r>
              </a:p>
              <a:p>
                <a:pPr>
                  <a:spcAft>
                    <a:spcPts val="400"/>
                  </a:spcAft>
                  <a:defRPr/>
                </a:pPr>
                <a:r>
                  <a:rPr lang="ru-RU" sz="1050" dirty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Gotham Pro Regular" panose="02000503040000020004" pitchFamily="2" charset="0"/>
                    <a:cs typeface="Gotham Pro Regular" panose="02000503040000020004" pitchFamily="2" charset="0"/>
                  </a:rPr>
                  <a:t>Давно выяснено, что при оценке дизайна</a:t>
                </a:r>
                <a:br>
                  <a:rPr lang="ru-RU" sz="1050" dirty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Gotham Pro Regular" panose="02000503040000020004" pitchFamily="2" charset="0"/>
                    <a:cs typeface="Gotham Pro Regular" panose="02000503040000020004" pitchFamily="2" charset="0"/>
                  </a:rPr>
                </a:br>
                <a:r>
                  <a:rPr lang="ru-RU" sz="1050" dirty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Gotham Pro Regular" panose="02000503040000020004" pitchFamily="2" charset="0"/>
                    <a:cs typeface="Gotham Pro Regular" panose="02000503040000020004" pitchFamily="2" charset="0"/>
                  </a:rPr>
                  <a:t>читаемый текст мешает сосредоточиться</a:t>
                </a:r>
              </a:p>
            </p:txBody>
          </p:sp>
          <p:grpSp>
            <p:nvGrpSpPr>
              <p:cNvPr id="442" name="Группа 441">
                <a:extLst>
                  <a:ext uri="{FF2B5EF4-FFF2-40B4-BE49-F238E27FC236}">
                    <a16:creationId xmlns:a16="http://schemas.microsoft.com/office/drawing/2014/main" id="{E7D1C34B-2F43-0741-A3C3-08F4956984B3}"/>
                  </a:ext>
                </a:extLst>
              </p:cNvPr>
              <p:cNvGrpSpPr/>
              <p:nvPr/>
            </p:nvGrpSpPr>
            <p:grpSpPr>
              <a:xfrm>
                <a:off x="547687" y="1329677"/>
                <a:ext cx="303419" cy="414826"/>
                <a:chOff x="748075" y="4792570"/>
                <a:chExt cx="350407" cy="479067"/>
              </a:xfrm>
              <a:effectLst>
                <a:outerShdw blurRad="76200" dir="18900000" sy="23000" kx="-1200000" algn="bl" rotWithShape="0">
                  <a:prstClr val="black">
                    <a:alpha val="20000"/>
                  </a:prstClr>
                </a:outerShdw>
              </a:effectLst>
            </p:grpSpPr>
            <p:sp>
              <p:nvSpPr>
                <p:cNvPr id="443" name="Овал 442">
                  <a:extLst>
                    <a:ext uri="{FF2B5EF4-FFF2-40B4-BE49-F238E27FC236}">
                      <a16:creationId xmlns:a16="http://schemas.microsoft.com/office/drawing/2014/main" id="{160E4499-DFFE-214E-9D60-EE58DFB628F3}"/>
                    </a:ext>
                  </a:extLst>
                </p:cNvPr>
                <p:cNvSpPr/>
                <p:nvPr/>
              </p:nvSpPr>
              <p:spPr>
                <a:xfrm>
                  <a:off x="804555" y="4837842"/>
                  <a:ext cx="240020" cy="24002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defRPr/>
                  </a:pPr>
                  <a:endParaRPr lang="ru-RU" sz="1559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  <p:sp>
              <p:nvSpPr>
                <p:cNvPr id="444" name="Freeform 20">
                  <a:extLst>
                    <a:ext uri="{FF2B5EF4-FFF2-40B4-BE49-F238E27FC236}">
                      <a16:creationId xmlns:a16="http://schemas.microsoft.com/office/drawing/2014/main" id="{C52B07AF-8747-BF47-8F00-ADA84BCF5C7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48075" y="4792570"/>
                  <a:ext cx="350407" cy="479067"/>
                </a:xfrm>
                <a:custGeom>
                  <a:avLst/>
                  <a:gdLst>
                    <a:gd name="T0" fmla="*/ 186 w 372"/>
                    <a:gd name="T1" fmla="*/ 0 h 509"/>
                    <a:gd name="T2" fmla="*/ 0 w 372"/>
                    <a:gd name="T3" fmla="*/ 186 h 509"/>
                    <a:gd name="T4" fmla="*/ 186 w 372"/>
                    <a:gd name="T5" fmla="*/ 509 h 509"/>
                    <a:gd name="T6" fmla="*/ 372 w 372"/>
                    <a:gd name="T7" fmla="*/ 186 h 509"/>
                    <a:gd name="T8" fmla="*/ 186 w 372"/>
                    <a:gd name="T9" fmla="*/ 0 h 509"/>
                    <a:gd name="T10" fmla="*/ 186 w 372"/>
                    <a:gd name="T11" fmla="*/ 293 h 509"/>
                    <a:gd name="T12" fmla="*/ 71 w 372"/>
                    <a:gd name="T13" fmla="*/ 179 h 509"/>
                    <a:gd name="T14" fmla="*/ 186 w 372"/>
                    <a:gd name="T15" fmla="*/ 64 h 509"/>
                    <a:gd name="T16" fmla="*/ 300 w 372"/>
                    <a:gd name="T17" fmla="*/ 179 h 509"/>
                    <a:gd name="T18" fmla="*/ 186 w 372"/>
                    <a:gd name="T19" fmla="*/ 29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2" h="509">
                      <a:moveTo>
                        <a:pt x="186" y="0"/>
                      </a:moveTo>
                      <a:cubicBezTo>
                        <a:pt x="83" y="0"/>
                        <a:pt x="0" y="84"/>
                        <a:pt x="0" y="186"/>
                      </a:cubicBezTo>
                      <a:cubicBezTo>
                        <a:pt x="0" y="296"/>
                        <a:pt x="186" y="509"/>
                        <a:pt x="186" y="509"/>
                      </a:cubicBezTo>
                      <a:cubicBezTo>
                        <a:pt x="186" y="509"/>
                        <a:pt x="372" y="304"/>
                        <a:pt x="372" y="186"/>
                      </a:cubicBezTo>
                      <a:cubicBezTo>
                        <a:pt x="372" y="84"/>
                        <a:pt x="289" y="0"/>
                        <a:pt x="186" y="0"/>
                      </a:cubicBezTo>
                      <a:close/>
                      <a:moveTo>
                        <a:pt x="186" y="293"/>
                      </a:moveTo>
                      <a:cubicBezTo>
                        <a:pt x="123" y="293"/>
                        <a:pt x="71" y="242"/>
                        <a:pt x="71" y="179"/>
                      </a:cubicBezTo>
                      <a:cubicBezTo>
                        <a:pt x="71" y="116"/>
                        <a:pt x="123" y="64"/>
                        <a:pt x="186" y="64"/>
                      </a:cubicBezTo>
                      <a:cubicBezTo>
                        <a:pt x="249" y="64"/>
                        <a:pt x="300" y="116"/>
                        <a:pt x="300" y="179"/>
                      </a:cubicBezTo>
                      <a:cubicBezTo>
                        <a:pt x="300" y="242"/>
                        <a:pt x="249" y="293"/>
                        <a:pt x="186" y="29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79178" tIns="39589" rIns="79178" bIns="39589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ru-RU" sz="1559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</p:grpSp>
        <p:grpSp>
          <p:nvGrpSpPr>
            <p:cNvPr id="458" name="Группа 457">
              <a:extLst>
                <a:ext uri="{FF2B5EF4-FFF2-40B4-BE49-F238E27FC236}">
                  <a16:creationId xmlns:a16="http://schemas.microsoft.com/office/drawing/2014/main" id="{2610AD04-0830-2C4C-ACD9-C7C3448BB2DC}"/>
                </a:ext>
              </a:extLst>
            </p:cNvPr>
            <p:cNvGrpSpPr/>
            <p:nvPr/>
          </p:nvGrpSpPr>
          <p:grpSpPr>
            <a:xfrm>
              <a:off x="547687" y="2938905"/>
              <a:ext cx="3632212" cy="651460"/>
              <a:chOff x="547687" y="2938905"/>
              <a:chExt cx="3632212" cy="651460"/>
            </a:xfrm>
          </p:grpSpPr>
          <p:grpSp>
            <p:nvGrpSpPr>
              <p:cNvPr id="410" name="Группа 409">
                <a:extLst>
                  <a:ext uri="{FF2B5EF4-FFF2-40B4-BE49-F238E27FC236}">
                    <a16:creationId xmlns:a16="http://schemas.microsoft.com/office/drawing/2014/main" id="{07E66C5B-BAEA-B24A-A7AA-C7B8C1C16AD2}"/>
                  </a:ext>
                </a:extLst>
              </p:cNvPr>
              <p:cNvGrpSpPr/>
              <p:nvPr/>
            </p:nvGrpSpPr>
            <p:grpSpPr>
              <a:xfrm>
                <a:off x="547687" y="3022799"/>
                <a:ext cx="303419" cy="414826"/>
                <a:chOff x="748075" y="4792570"/>
                <a:chExt cx="350407" cy="479067"/>
              </a:xfrm>
              <a:effectLst>
                <a:outerShdw blurRad="76200" dir="18900000" sy="23000" kx="-1200000" algn="bl" rotWithShape="0">
                  <a:prstClr val="black">
                    <a:alpha val="20000"/>
                  </a:prstClr>
                </a:outerShdw>
              </a:effectLst>
            </p:grpSpPr>
            <p:sp>
              <p:nvSpPr>
                <p:cNvPr id="438" name="Овал 437">
                  <a:extLst>
                    <a:ext uri="{FF2B5EF4-FFF2-40B4-BE49-F238E27FC236}">
                      <a16:creationId xmlns:a16="http://schemas.microsoft.com/office/drawing/2014/main" id="{857984B2-204E-3D4F-AACB-3BE0309C30F9}"/>
                    </a:ext>
                  </a:extLst>
                </p:cNvPr>
                <p:cNvSpPr/>
                <p:nvPr/>
              </p:nvSpPr>
              <p:spPr>
                <a:xfrm>
                  <a:off x="804555" y="4837842"/>
                  <a:ext cx="240020" cy="24002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defRPr/>
                  </a:pPr>
                  <a:endParaRPr lang="ru-RU" sz="1559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  <p:sp>
              <p:nvSpPr>
                <p:cNvPr id="439" name="Freeform 20">
                  <a:extLst>
                    <a:ext uri="{FF2B5EF4-FFF2-40B4-BE49-F238E27FC236}">
                      <a16:creationId xmlns:a16="http://schemas.microsoft.com/office/drawing/2014/main" id="{04948C5B-292F-7943-B884-83EBF82E360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48075" y="4792570"/>
                  <a:ext cx="350407" cy="479067"/>
                </a:xfrm>
                <a:custGeom>
                  <a:avLst/>
                  <a:gdLst>
                    <a:gd name="T0" fmla="*/ 186 w 372"/>
                    <a:gd name="T1" fmla="*/ 0 h 509"/>
                    <a:gd name="T2" fmla="*/ 0 w 372"/>
                    <a:gd name="T3" fmla="*/ 186 h 509"/>
                    <a:gd name="T4" fmla="*/ 186 w 372"/>
                    <a:gd name="T5" fmla="*/ 509 h 509"/>
                    <a:gd name="T6" fmla="*/ 372 w 372"/>
                    <a:gd name="T7" fmla="*/ 186 h 509"/>
                    <a:gd name="T8" fmla="*/ 186 w 372"/>
                    <a:gd name="T9" fmla="*/ 0 h 509"/>
                    <a:gd name="T10" fmla="*/ 186 w 372"/>
                    <a:gd name="T11" fmla="*/ 293 h 509"/>
                    <a:gd name="T12" fmla="*/ 71 w 372"/>
                    <a:gd name="T13" fmla="*/ 179 h 509"/>
                    <a:gd name="T14" fmla="*/ 186 w 372"/>
                    <a:gd name="T15" fmla="*/ 64 h 509"/>
                    <a:gd name="T16" fmla="*/ 300 w 372"/>
                    <a:gd name="T17" fmla="*/ 179 h 509"/>
                    <a:gd name="T18" fmla="*/ 186 w 372"/>
                    <a:gd name="T19" fmla="*/ 29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2" h="509">
                      <a:moveTo>
                        <a:pt x="186" y="0"/>
                      </a:moveTo>
                      <a:cubicBezTo>
                        <a:pt x="83" y="0"/>
                        <a:pt x="0" y="84"/>
                        <a:pt x="0" y="186"/>
                      </a:cubicBezTo>
                      <a:cubicBezTo>
                        <a:pt x="0" y="296"/>
                        <a:pt x="186" y="509"/>
                        <a:pt x="186" y="509"/>
                      </a:cubicBezTo>
                      <a:cubicBezTo>
                        <a:pt x="186" y="509"/>
                        <a:pt x="372" y="304"/>
                        <a:pt x="372" y="186"/>
                      </a:cubicBezTo>
                      <a:cubicBezTo>
                        <a:pt x="372" y="84"/>
                        <a:pt x="289" y="0"/>
                        <a:pt x="186" y="0"/>
                      </a:cubicBezTo>
                      <a:close/>
                      <a:moveTo>
                        <a:pt x="186" y="293"/>
                      </a:moveTo>
                      <a:cubicBezTo>
                        <a:pt x="123" y="293"/>
                        <a:pt x="71" y="242"/>
                        <a:pt x="71" y="179"/>
                      </a:cubicBezTo>
                      <a:cubicBezTo>
                        <a:pt x="71" y="116"/>
                        <a:pt x="123" y="64"/>
                        <a:pt x="186" y="64"/>
                      </a:cubicBezTo>
                      <a:cubicBezTo>
                        <a:pt x="249" y="64"/>
                        <a:pt x="300" y="116"/>
                        <a:pt x="300" y="179"/>
                      </a:cubicBezTo>
                      <a:cubicBezTo>
                        <a:pt x="300" y="242"/>
                        <a:pt x="249" y="293"/>
                        <a:pt x="186" y="2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vert="horz" wrap="square" lIns="79178" tIns="39589" rIns="79178" bIns="39589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ru-RU" sz="1559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445" name="Прямоугольник 444">
                <a:extLst>
                  <a:ext uri="{FF2B5EF4-FFF2-40B4-BE49-F238E27FC236}">
                    <a16:creationId xmlns:a16="http://schemas.microsoft.com/office/drawing/2014/main" id="{F1E0E2B7-7364-3248-A78E-BC805FAC0A5A}"/>
                  </a:ext>
                </a:extLst>
              </p:cNvPr>
              <p:cNvSpPr/>
              <p:nvPr/>
            </p:nvSpPr>
            <p:spPr>
              <a:xfrm>
                <a:off x="1050516" y="2938905"/>
                <a:ext cx="3129383" cy="65146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>
                  <a:spcAft>
                    <a:spcPts val="400"/>
                  </a:spcAft>
                  <a:defRPr/>
                </a:pPr>
                <a:r>
                  <a:rPr lang="ru-RU" sz="1200" dirty="0">
                    <a:solidFill>
                      <a:srgbClr val="000000"/>
                    </a:solidFill>
                    <a:latin typeface="Gotham Pro Medium" panose="02000503040000020004" pitchFamily="2" charset="0"/>
                    <a:cs typeface="Gotham Pro Medium" panose="02000503040000020004" pitchFamily="2" charset="0"/>
                  </a:rPr>
                  <a:t>Метка</a:t>
                </a:r>
              </a:p>
              <a:p>
                <a:pPr lvl="0">
                  <a:spcAft>
                    <a:spcPts val="400"/>
                  </a:spcAft>
                  <a:defRPr/>
                </a:pPr>
                <a:r>
                  <a:rPr lang="ru-RU" sz="1050" dirty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Gotham Pro Regular" panose="02000503040000020004" pitchFamily="2" charset="0"/>
                    <a:cs typeface="Gotham Pro Regular" panose="02000503040000020004" pitchFamily="2" charset="0"/>
                  </a:rPr>
                  <a:t>Давно выяснено, что при оценке дизайна</a:t>
                </a:r>
                <a:br>
                  <a:rPr lang="ru-RU" sz="1050" dirty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Gotham Pro Regular" panose="02000503040000020004" pitchFamily="2" charset="0"/>
                    <a:cs typeface="Gotham Pro Regular" panose="02000503040000020004" pitchFamily="2" charset="0"/>
                  </a:rPr>
                </a:br>
                <a:r>
                  <a:rPr lang="ru-RU" sz="1050" dirty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Gotham Pro Regular" panose="02000503040000020004" pitchFamily="2" charset="0"/>
                    <a:cs typeface="Gotham Pro Regular" panose="02000503040000020004" pitchFamily="2" charset="0"/>
                  </a:rPr>
                  <a:t>читаемый текст мешает сосредоточиться</a:t>
                </a:r>
              </a:p>
            </p:txBody>
          </p:sp>
        </p:grpSp>
      </p:grpSp>
      <p:grpSp>
        <p:nvGrpSpPr>
          <p:cNvPr id="459" name="Группа 458">
            <a:extLst>
              <a:ext uri="{FF2B5EF4-FFF2-40B4-BE49-F238E27FC236}">
                <a16:creationId xmlns:a16="http://schemas.microsoft.com/office/drawing/2014/main" id="{E1FAB256-9BBE-1A4B-BCB5-F241C50A77F3}"/>
              </a:ext>
            </a:extLst>
          </p:cNvPr>
          <p:cNvGrpSpPr/>
          <p:nvPr/>
        </p:nvGrpSpPr>
        <p:grpSpPr>
          <a:xfrm>
            <a:off x="649034" y="4195178"/>
            <a:ext cx="2820734" cy="1845819"/>
            <a:chOff x="649034" y="3977743"/>
            <a:chExt cx="2820734" cy="1845819"/>
          </a:xfrm>
        </p:grpSpPr>
        <p:grpSp>
          <p:nvGrpSpPr>
            <p:cNvPr id="452" name="Группа 451">
              <a:extLst>
                <a:ext uri="{FF2B5EF4-FFF2-40B4-BE49-F238E27FC236}">
                  <a16:creationId xmlns:a16="http://schemas.microsoft.com/office/drawing/2014/main" id="{C4458154-8F74-8B40-8A5D-23B1622AC3FA}"/>
                </a:ext>
              </a:extLst>
            </p:cNvPr>
            <p:cNvGrpSpPr/>
            <p:nvPr/>
          </p:nvGrpSpPr>
          <p:grpSpPr>
            <a:xfrm>
              <a:off x="649034" y="3977743"/>
              <a:ext cx="2774247" cy="543739"/>
              <a:chOff x="649034" y="3977743"/>
              <a:chExt cx="2774247" cy="543739"/>
            </a:xfrm>
          </p:grpSpPr>
          <p:sp>
            <p:nvSpPr>
              <p:cNvPr id="412" name="Овал 411">
                <a:extLst>
                  <a:ext uri="{FF2B5EF4-FFF2-40B4-BE49-F238E27FC236}">
                    <a16:creationId xmlns:a16="http://schemas.microsoft.com/office/drawing/2014/main" id="{CB8684D6-0442-4E44-88F2-02DF0881C096}"/>
                  </a:ext>
                </a:extLst>
              </p:cNvPr>
              <p:cNvSpPr/>
              <p:nvPr/>
            </p:nvSpPr>
            <p:spPr>
              <a:xfrm>
                <a:off x="649034" y="4066654"/>
                <a:ext cx="100725" cy="100569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1"/>
                </a:solidFill>
              </a:ln>
              <a:effectLst>
                <a:outerShdw blurRad="50800" dist="38100" dir="2700000" algn="tl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9178" tIns="39589" rIns="79178" bIns="39589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ru-RU" sz="1559"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446" name="Прямоугольник 445">
                <a:extLst>
                  <a:ext uri="{FF2B5EF4-FFF2-40B4-BE49-F238E27FC236}">
                    <a16:creationId xmlns:a16="http://schemas.microsoft.com/office/drawing/2014/main" id="{3841E36B-EE1E-604F-B9D2-CE3ED25F0F6F}"/>
                  </a:ext>
                </a:extLst>
              </p:cNvPr>
              <p:cNvSpPr/>
              <p:nvPr/>
            </p:nvSpPr>
            <p:spPr>
              <a:xfrm>
                <a:off x="1050516" y="3977743"/>
                <a:ext cx="2372765" cy="54373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>
                  <a:spcAft>
                    <a:spcPts val="400"/>
                  </a:spcAft>
                  <a:defRPr/>
                </a:pPr>
                <a:r>
                  <a:rPr lang="ru-RU" sz="1000" dirty="0">
                    <a:solidFill>
                      <a:srgbClr val="000000"/>
                    </a:solidFill>
                    <a:latin typeface="Gotham Pro Medium" panose="02000503040000020004" pitchFamily="2" charset="0"/>
                    <a:cs typeface="Gotham Pro Medium" panose="02000503040000020004" pitchFamily="2" charset="0"/>
                  </a:rPr>
                  <a:t>Метка</a:t>
                </a:r>
              </a:p>
              <a:p>
                <a:pPr lvl="0">
                  <a:spcAft>
                    <a:spcPts val="400"/>
                  </a:spcAft>
                  <a:defRPr/>
                </a:pPr>
                <a:r>
                  <a:rPr lang="ru-RU" sz="800" dirty="0">
                    <a:solidFill>
                      <a:srgbClr val="000000">
                        <a:lumMod val="75000"/>
                        <a:lumOff val="25000"/>
                      </a:srgbClr>
                    </a:solidFill>
                  </a:rPr>
                  <a:t>Давно выяснено, что при оценке дизайна</a:t>
                </a:r>
                <a:br>
                  <a:rPr lang="ru-RU" sz="800" dirty="0">
                    <a:solidFill>
                      <a:srgbClr val="000000">
                        <a:lumMod val="75000"/>
                        <a:lumOff val="25000"/>
                      </a:srgbClr>
                    </a:solidFill>
                  </a:rPr>
                </a:br>
                <a:r>
                  <a:rPr lang="ru-RU" sz="800" dirty="0">
                    <a:solidFill>
                      <a:srgbClr val="000000">
                        <a:lumMod val="75000"/>
                        <a:lumOff val="25000"/>
                      </a:srgbClr>
                    </a:solidFill>
                  </a:rPr>
                  <a:t>читаемый текст мешает сосредоточиться</a:t>
                </a:r>
              </a:p>
            </p:txBody>
          </p:sp>
        </p:grpSp>
        <p:grpSp>
          <p:nvGrpSpPr>
            <p:cNvPr id="453" name="Группа 452">
              <a:extLst>
                <a:ext uri="{FF2B5EF4-FFF2-40B4-BE49-F238E27FC236}">
                  <a16:creationId xmlns:a16="http://schemas.microsoft.com/office/drawing/2014/main" id="{76F165AC-8BC0-2D43-B53F-E5A5625E5F39}"/>
                </a:ext>
              </a:extLst>
            </p:cNvPr>
            <p:cNvGrpSpPr/>
            <p:nvPr/>
          </p:nvGrpSpPr>
          <p:grpSpPr>
            <a:xfrm>
              <a:off x="649034" y="4628783"/>
              <a:ext cx="2774247" cy="543739"/>
              <a:chOff x="649034" y="4628783"/>
              <a:chExt cx="2774247" cy="543739"/>
            </a:xfrm>
          </p:grpSpPr>
          <p:sp>
            <p:nvSpPr>
              <p:cNvPr id="415" name="Овал 414">
                <a:extLst>
                  <a:ext uri="{FF2B5EF4-FFF2-40B4-BE49-F238E27FC236}">
                    <a16:creationId xmlns:a16="http://schemas.microsoft.com/office/drawing/2014/main" id="{C08F41E5-5E23-884D-A301-76509113A32D}"/>
                  </a:ext>
                </a:extLst>
              </p:cNvPr>
              <p:cNvSpPr/>
              <p:nvPr/>
            </p:nvSpPr>
            <p:spPr>
              <a:xfrm>
                <a:off x="649034" y="4712673"/>
                <a:ext cx="100725" cy="100569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  <a:effectLst>
                <a:outerShdw blurRad="50800" dist="38100" dir="2700000" algn="tl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9178" tIns="39589" rIns="79178" bIns="39589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ru-RU" sz="1559"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447" name="Прямоугольник 446">
                <a:extLst>
                  <a:ext uri="{FF2B5EF4-FFF2-40B4-BE49-F238E27FC236}">
                    <a16:creationId xmlns:a16="http://schemas.microsoft.com/office/drawing/2014/main" id="{355AF945-0D78-EE4C-870D-C3240D6F37D7}"/>
                  </a:ext>
                </a:extLst>
              </p:cNvPr>
              <p:cNvSpPr/>
              <p:nvPr/>
            </p:nvSpPr>
            <p:spPr>
              <a:xfrm>
                <a:off x="1050516" y="4628783"/>
                <a:ext cx="2372765" cy="54373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>
                  <a:spcAft>
                    <a:spcPts val="400"/>
                  </a:spcAft>
                  <a:defRPr/>
                </a:pPr>
                <a:r>
                  <a:rPr lang="ru-RU" sz="1000" dirty="0">
                    <a:solidFill>
                      <a:srgbClr val="000000"/>
                    </a:solidFill>
                    <a:latin typeface="Gotham Pro Medium" panose="02000503040000020004" pitchFamily="2" charset="0"/>
                    <a:cs typeface="Gotham Pro Medium" panose="02000503040000020004" pitchFamily="2" charset="0"/>
                  </a:rPr>
                  <a:t>Метка</a:t>
                </a:r>
              </a:p>
              <a:p>
                <a:pPr lvl="0">
                  <a:spcAft>
                    <a:spcPts val="400"/>
                  </a:spcAft>
                  <a:defRPr/>
                </a:pPr>
                <a:r>
                  <a:rPr lang="ru-RU" sz="800" dirty="0">
                    <a:solidFill>
                      <a:srgbClr val="000000">
                        <a:lumMod val="75000"/>
                        <a:lumOff val="25000"/>
                      </a:srgbClr>
                    </a:solidFill>
                  </a:rPr>
                  <a:t>Давно выяснено, что при оценке дизайна</a:t>
                </a:r>
                <a:br>
                  <a:rPr lang="ru-RU" sz="800" dirty="0">
                    <a:solidFill>
                      <a:srgbClr val="000000">
                        <a:lumMod val="75000"/>
                        <a:lumOff val="25000"/>
                      </a:srgbClr>
                    </a:solidFill>
                  </a:rPr>
                </a:br>
                <a:r>
                  <a:rPr lang="ru-RU" sz="800" dirty="0">
                    <a:solidFill>
                      <a:srgbClr val="000000">
                        <a:lumMod val="75000"/>
                        <a:lumOff val="25000"/>
                      </a:srgbClr>
                    </a:solidFill>
                  </a:rPr>
                  <a:t>читаемый текст мешает сосредоточиться</a:t>
                </a:r>
              </a:p>
            </p:txBody>
          </p:sp>
        </p:grpSp>
        <p:grpSp>
          <p:nvGrpSpPr>
            <p:cNvPr id="454" name="Группа 453">
              <a:extLst>
                <a:ext uri="{FF2B5EF4-FFF2-40B4-BE49-F238E27FC236}">
                  <a16:creationId xmlns:a16="http://schemas.microsoft.com/office/drawing/2014/main" id="{0367B103-6F8E-8A41-9A58-11763C4272D3}"/>
                </a:ext>
              </a:extLst>
            </p:cNvPr>
            <p:cNvGrpSpPr/>
            <p:nvPr/>
          </p:nvGrpSpPr>
          <p:grpSpPr>
            <a:xfrm>
              <a:off x="649034" y="5279823"/>
              <a:ext cx="2820734" cy="543739"/>
              <a:chOff x="649034" y="5279823"/>
              <a:chExt cx="2820734" cy="543739"/>
            </a:xfrm>
          </p:grpSpPr>
          <p:sp>
            <p:nvSpPr>
              <p:cNvPr id="411" name="Овал 410">
                <a:extLst>
                  <a:ext uri="{FF2B5EF4-FFF2-40B4-BE49-F238E27FC236}">
                    <a16:creationId xmlns:a16="http://schemas.microsoft.com/office/drawing/2014/main" id="{D6524C8C-A943-9D4E-98A4-52249924B8ED}"/>
                  </a:ext>
                </a:extLst>
              </p:cNvPr>
              <p:cNvSpPr/>
              <p:nvPr/>
            </p:nvSpPr>
            <p:spPr>
              <a:xfrm>
                <a:off x="649034" y="5378530"/>
                <a:ext cx="100725" cy="100569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5"/>
                </a:solidFill>
              </a:ln>
              <a:effectLst>
                <a:outerShdw blurRad="50800" dist="38100" dir="2700000" algn="tl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9178" tIns="39589" rIns="79178" bIns="39589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ru-RU" sz="1559"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448" name="Прямоугольник 447">
                <a:extLst>
                  <a:ext uri="{FF2B5EF4-FFF2-40B4-BE49-F238E27FC236}">
                    <a16:creationId xmlns:a16="http://schemas.microsoft.com/office/drawing/2014/main" id="{66FEEC37-6AF5-B541-A2CB-96C1110D3631}"/>
                  </a:ext>
                </a:extLst>
              </p:cNvPr>
              <p:cNvSpPr/>
              <p:nvPr/>
            </p:nvSpPr>
            <p:spPr>
              <a:xfrm>
                <a:off x="1050516" y="5279823"/>
                <a:ext cx="2419252" cy="54373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>
                  <a:spcAft>
                    <a:spcPts val="400"/>
                  </a:spcAft>
                  <a:defRPr/>
                </a:pPr>
                <a:r>
                  <a:rPr lang="ru-RU" sz="1000" dirty="0">
                    <a:solidFill>
                      <a:srgbClr val="000000"/>
                    </a:solidFill>
                    <a:latin typeface="Gotham Pro Medium" panose="02000503040000020004" pitchFamily="2" charset="0"/>
                    <a:cs typeface="Gotham Pro Medium" panose="02000503040000020004" pitchFamily="2" charset="0"/>
                  </a:rPr>
                  <a:t>Метка</a:t>
                </a:r>
              </a:p>
              <a:p>
                <a:pPr lvl="0">
                  <a:spcAft>
                    <a:spcPts val="400"/>
                  </a:spcAft>
                  <a:defRPr/>
                </a:pPr>
                <a:r>
                  <a:rPr lang="ru-RU" sz="800" dirty="0">
                    <a:solidFill>
                      <a:srgbClr val="000000">
                        <a:lumMod val="75000"/>
                        <a:lumOff val="25000"/>
                      </a:srgbClr>
                    </a:solidFill>
                  </a:rPr>
                  <a:t>Давно выяснено, что при оценке дизайна</a:t>
                </a:r>
                <a:br>
                  <a:rPr lang="ru-RU" sz="800" dirty="0">
                    <a:solidFill>
                      <a:srgbClr val="000000">
                        <a:lumMod val="75000"/>
                        <a:lumOff val="25000"/>
                      </a:srgbClr>
                    </a:solidFill>
                  </a:rPr>
                </a:br>
                <a:r>
                  <a:rPr lang="ru-RU" sz="800" dirty="0">
                    <a:solidFill>
                      <a:srgbClr val="000000">
                        <a:lumMod val="75000"/>
                        <a:lumOff val="25000"/>
                      </a:srgbClr>
                    </a:solidFill>
                  </a:rPr>
                  <a:t>читаемый текст мешает сосредоточиться</a:t>
                </a:r>
              </a:p>
            </p:txBody>
          </p:sp>
        </p:grpSp>
      </p:grpSp>
      <p:grpSp>
        <p:nvGrpSpPr>
          <p:cNvPr id="30" name="Группа 62">
            <a:extLst>
              <a:ext uri="{FF2B5EF4-FFF2-40B4-BE49-F238E27FC236}">
                <a16:creationId xmlns:a16="http://schemas.microsoft.com/office/drawing/2014/main" id="{27FB8C1E-622B-465E-8C04-C39586090931}"/>
              </a:ext>
            </a:extLst>
          </p:cNvPr>
          <p:cNvGrpSpPr/>
          <p:nvPr/>
        </p:nvGrpSpPr>
        <p:grpSpPr>
          <a:xfrm>
            <a:off x="4951441" y="2423974"/>
            <a:ext cx="757544" cy="398446"/>
            <a:chOff x="4689263" y="6234113"/>
            <a:chExt cx="656459" cy="345278"/>
          </a:xfrm>
          <a:solidFill>
            <a:schemeClr val="accent2"/>
          </a:solidFill>
        </p:grpSpPr>
        <p:sp>
          <p:nvSpPr>
            <p:cNvPr id="31" name="Равнобедренный треугольник 63">
              <a:extLst>
                <a:ext uri="{FF2B5EF4-FFF2-40B4-BE49-F238E27FC236}">
                  <a16:creationId xmlns:a16="http://schemas.microsoft.com/office/drawing/2014/main" id="{178A89A7-2F39-44FC-8890-726A196BAF9E}"/>
                </a:ext>
              </a:extLst>
            </p:cNvPr>
            <p:cNvSpPr/>
            <p:nvPr/>
          </p:nvSpPr>
          <p:spPr>
            <a:xfrm rot="10800000">
              <a:off x="4958698" y="6417469"/>
              <a:ext cx="120508" cy="161922"/>
            </a:xfrm>
            <a:prstGeom prst="triangle">
              <a:avLst/>
            </a:prstGeom>
            <a:grpFill/>
            <a:ln>
              <a:noFill/>
            </a:ln>
            <a:effectLst>
              <a:outerShdw blurRad="76200" dir="18900000" sy="23000" kx="-1200000" algn="bl" rotWithShape="0">
                <a:prstClr val="black">
                  <a:alpha val="3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36000" anchor="ctr"/>
            <a:lstStyle/>
            <a:p>
              <a:pPr algn="ctr" defTabSz="608819"/>
              <a:endParaRPr lang="ru-RU" sz="900">
                <a:solidFill>
                  <a:prstClr val="white"/>
                </a:solidFill>
              </a:endParaRPr>
            </a:p>
          </p:txBody>
        </p:sp>
        <p:sp>
          <p:nvSpPr>
            <p:cNvPr id="32" name="Прямоугольная выноска 23">
              <a:extLst>
                <a:ext uri="{FF2B5EF4-FFF2-40B4-BE49-F238E27FC236}">
                  <a16:creationId xmlns:a16="http://schemas.microsoft.com/office/drawing/2014/main" id="{7CBE31B9-C056-4053-9C91-9D595D01D1BD}"/>
                </a:ext>
              </a:extLst>
            </p:cNvPr>
            <p:cNvSpPr/>
            <p:nvPr/>
          </p:nvSpPr>
          <p:spPr>
            <a:xfrm>
              <a:off x="4689263" y="6234113"/>
              <a:ext cx="656459" cy="207530"/>
            </a:xfrm>
            <a:prstGeom prst="rect">
              <a:avLst/>
            </a:prstGeom>
            <a:grpFill/>
            <a:ln>
              <a:noFill/>
            </a:ln>
            <a:effectLst>
              <a:outerShdw blurRad="50800" dist="38100" dir="5400000" algn="t" rotWithShape="0">
                <a:prstClr val="black">
                  <a:alpha val="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36000" anchor="ctr"/>
            <a:lstStyle/>
            <a:p>
              <a:pPr algn="ctr" defTabSz="608819"/>
              <a:r>
                <a:rPr lang="ru-RU" sz="900" dirty="0">
                  <a:solidFill>
                    <a:prstClr val="white"/>
                  </a:solidFill>
                </a:rPr>
                <a:t>название</a:t>
              </a:r>
            </a:p>
          </p:txBody>
        </p:sp>
      </p:grpSp>
      <p:grpSp>
        <p:nvGrpSpPr>
          <p:cNvPr id="33" name="Группа 55">
            <a:extLst>
              <a:ext uri="{FF2B5EF4-FFF2-40B4-BE49-F238E27FC236}">
                <a16:creationId xmlns:a16="http://schemas.microsoft.com/office/drawing/2014/main" id="{836245E1-BDB3-42D1-9A7B-7ABF2CCCF1E0}"/>
              </a:ext>
            </a:extLst>
          </p:cNvPr>
          <p:cNvGrpSpPr/>
          <p:nvPr/>
        </p:nvGrpSpPr>
        <p:grpSpPr>
          <a:xfrm>
            <a:off x="4951441" y="1559931"/>
            <a:ext cx="757544" cy="398446"/>
            <a:chOff x="4689263" y="6234113"/>
            <a:chExt cx="656459" cy="345278"/>
          </a:xfrm>
          <a:solidFill>
            <a:schemeClr val="accent1"/>
          </a:solidFill>
        </p:grpSpPr>
        <p:sp>
          <p:nvSpPr>
            <p:cNvPr id="34" name="Равнобедренный треугольник 56">
              <a:extLst>
                <a:ext uri="{FF2B5EF4-FFF2-40B4-BE49-F238E27FC236}">
                  <a16:creationId xmlns:a16="http://schemas.microsoft.com/office/drawing/2014/main" id="{281D64CB-BEE8-4C43-B384-B0EBFC05163D}"/>
                </a:ext>
              </a:extLst>
            </p:cNvPr>
            <p:cNvSpPr/>
            <p:nvPr/>
          </p:nvSpPr>
          <p:spPr>
            <a:xfrm rot="10800000">
              <a:off x="4958698" y="6417469"/>
              <a:ext cx="120508" cy="161922"/>
            </a:xfrm>
            <a:prstGeom prst="triangle">
              <a:avLst/>
            </a:prstGeom>
            <a:grpFill/>
            <a:ln>
              <a:noFill/>
            </a:ln>
            <a:effectLst>
              <a:outerShdw blurRad="50800" dist="38100" dir="5400000" algn="t" rotWithShape="0">
                <a:prstClr val="black">
                  <a:alpha val="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36000" anchor="ctr"/>
            <a:lstStyle/>
            <a:p>
              <a:pPr algn="ctr" defTabSz="608819"/>
              <a:endParaRPr lang="ru-RU" sz="900">
                <a:solidFill>
                  <a:prstClr val="white"/>
                </a:solidFill>
              </a:endParaRPr>
            </a:p>
          </p:txBody>
        </p:sp>
        <p:sp>
          <p:nvSpPr>
            <p:cNvPr id="35" name="Прямоугольная выноска 23">
              <a:extLst>
                <a:ext uri="{FF2B5EF4-FFF2-40B4-BE49-F238E27FC236}">
                  <a16:creationId xmlns:a16="http://schemas.microsoft.com/office/drawing/2014/main" id="{89D59475-28C4-406A-AFDC-DF1D52BD7D87}"/>
                </a:ext>
              </a:extLst>
            </p:cNvPr>
            <p:cNvSpPr/>
            <p:nvPr/>
          </p:nvSpPr>
          <p:spPr>
            <a:xfrm>
              <a:off x="4689263" y="6234113"/>
              <a:ext cx="656459" cy="207530"/>
            </a:xfrm>
            <a:prstGeom prst="rect">
              <a:avLst/>
            </a:prstGeom>
            <a:grpFill/>
            <a:ln>
              <a:noFill/>
            </a:ln>
            <a:effectLst>
              <a:outerShdw blurRad="50800" dist="38100" dir="5400000" algn="t" rotWithShape="0">
                <a:prstClr val="black">
                  <a:alpha val="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36000" anchor="ctr"/>
            <a:lstStyle/>
            <a:p>
              <a:pPr algn="ctr" defTabSz="608819"/>
              <a:r>
                <a:rPr lang="ru-RU" sz="900" dirty="0">
                  <a:solidFill>
                    <a:prstClr val="white"/>
                  </a:solidFill>
                </a:rPr>
                <a:t>название</a:t>
              </a:r>
            </a:p>
          </p:txBody>
        </p:sp>
      </p:grpSp>
      <p:grpSp>
        <p:nvGrpSpPr>
          <p:cNvPr id="36" name="Группа 48">
            <a:extLst>
              <a:ext uri="{FF2B5EF4-FFF2-40B4-BE49-F238E27FC236}">
                <a16:creationId xmlns:a16="http://schemas.microsoft.com/office/drawing/2014/main" id="{3595BE67-E2BB-4F19-BCC7-6A57D92B4053}"/>
              </a:ext>
            </a:extLst>
          </p:cNvPr>
          <p:cNvGrpSpPr/>
          <p:nvPr/>
        </p:nvGrpSpPr>
        <p:grpSpPr>
          <a:xfrm>
            <a:off x="4951441" y="3206877"/>
            <a:ext cx="757544" cy="398446"/>
            <a:chOff x="4689263" y="6234113"/>
            <a:chExt cx="656459" cy="345278"/>
          </a:xfrm>
          <a:solidFill>
            <a:schemeClr val="accent5"/>
          </a:solidFill>
        </p:grpSpPr>
        <p:sp>
          <p:nvSpPr>
            <p:cNvPr id="37" name="Равнобедренный треугольник 49">
              <a:extLst>
                <a:ext uri="{FF2B5EF4-FFF2-40B4-BE49-F238E27FC236}">
                  <a16:creationId xmlns:a16="http://schemas.microsoft.com/office/drawing/2014/main" id="{06778AB2-6538-426E-90F8-BE34EBCCE5CD}"/>
                </a:ext>
              </a:extLst>
            </p:cNvPr>
            <p:cNvSpPr/>
            <p:nvPr/>
          </p:nvSpPr>
          <p:spPr>
            <a:xfrm rot="10800000">
              <a:off x="4958698" y="6417469"/>
              <a:ext cx="120508" cy="161922"/>
            </a:xfrm>
            <a:prstGeom prst="triangle">
              <a:avLst/>
            </a:prstGeom>
            <a:grpFill/>
            <a:ln>
              <a:noFill/>
            </a:ln>
            <a:effectLst>
              <a:outerShdw blurRad="76200" dir="18900000" sy="23000" kx="-1200000" algn="bl" rotWithShape="0">
                <a:prstClr val="black">
                  <a:alpha val="3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36000" anchor="ctr"/>
            <a:lstStyle/>
            <a:p>
              <a:pPr algn="ctr" defTabSz="608819"/>
              <a:endParaRPr lang="ru-RU" sz="900">
                <a:solidFill>
                  <a:prstClr val="white"/>
                </a:solidFill>
              </a:endParaRPr>
            </a:p>
          </p:txBody>
        </p:sp>
        <p:sp>
          <p:nvSpPr>
            <p:cNvPr id="38" name="Прямоугольная выноска 23">
              <a:extLst>
                <a:ext uri="{FF2B5EF4-FFF2-40B4-BE49-F238E27FC236}">
                  <a16:creationId xmlns:a16="http://schemas.microsoft.com/office/drawing/2014/main" id="{8B2EC7DB-EA18-4522-8F6C-9A12D93F29EB}"/>
                </a:ext>
              </a:extLst>
            </p:cNvPr>
            <p:cNvSpPr/>
            <p:nvPr/>
          </p:nvSpPr>
          <p:spPr>
            <a:xfrm>
              <a:off x="4689263" y="6234113"/>
              <a:ext cx="656459" cy="207530"/>
            </a:xfrm>
            <a:prstGeom prst="rect">
              <a:avLst/>
            </a:prstGeom>
            <a:grpFill/>
            <a:ln>
              <a:noFill/>
            </a:ln>
            <a:effectLst>
              <a:outerShdw blurRad="50800" dist="38100" dir="5400000" algn="t" rotWithShape="0">
                <a:prstClr val="black">
                  <a:alpha val="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36000" anchor="ctr"/>
            <a:lstStyle/>
            <a:p>
              <a:pPr algn="ctr" defTabSz="608819"/>
              <a:r>
                <a:rPr lang="ru-RU" sz="900" dirty="0">
                  <a:solidFill>
                    <a:prstClr val="white"/>
                  </a:solidFill>
                </a:rPr>
                <a:t>название</a:t>
              </a:r>
            </a:p>
          </p:txBody>
        </p:sp>
      </p:grpSp>
      <p:sp>
        <p:nvSpPr>
          <p:cNvPr id="62" name="Прямоугольник 440">
            <a:extLst>
              <a:ext uri="{FF2B5EF4-FFF2-40B4-BE49-F238E27FC236}">
                <a16:creationId xmlns:a16="http://schemas.microsoft.com/office/drawing/2014/main" id="{8045662C-FCBF-45DC-A1A8-3291A18AE0EA}"/>
              </a:ext>
            </a:extLst>
          </p:cNvPr>
          <p:cNvSpPr/>
          <p:nvPr/>
        </p:nvSpPr>
        <p:spPr>
          <a:xfrm>
            <a:off x="5817370" y="2308457"/>
            <a:ext cx="3057247" cy="651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Метка</a:t>
            </a:r>
          </a:p>
          <a:p>
            <a:pPr lvl="0">
              <a:spcAft>
                <a:spcPts val="400"/>
              </a:spcAft>
              <a:defRPr/>
            </a:pPr>
            <a:r>
              <a:rPr lang="ru-RU" sz="1050" dirty="0">
                <a:solidFill>
                  <a:srgbClr val="000000">
                    <a:lumMod val="75000"/>
                    <a:lumOff val="25000"/>
                  </a:srgb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  <a:t>Давно выяснено, что при оценке дизайна</a:t>
            </a:r>
            <a:br>
              <a:rPr lang="ru-RU" sz="1050" dirty="0">
                <a:solidFill>
                  <a:srgbClr val="000000">
                    <a:lumMod val="75000"/>
                    <a:lumOff val="25000"/>
                  </a:srgb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</a:br>
            <a:r>
              <a:rPr lang="ru-RU" sz="1050" dirty="0">
                <a:solidFill>
                  <a:srgbClr val="000000">
                    <a:lumMod val="75000"/>
                    <a:lumOff val="25000"/>
                  </a:srgb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  <a:t>читаемый текст мешает сосредоточиться</a:t>
            </a:r>
          </a:p>
        </p:txBody>
      </p:sp>
      <p:sp>
        <p:nvSpPr>
          <p:cNvPr id="57" name="Прямоугольник 439">
            <a:extLst>
              <a:ext uri="{FF2B5EF4-FFF2-40B4-BE49-F238E27FC236}">
                <a16:creationId xmlns:a16="http://schemas.microsoft.com/office/drawing/2014/main" id="{3D3A3891-41CA-4308-A020-C7462A7FD222}"/>
              </a:ext>
            </a:extLst>
          </p:cNvPr>
          <p:cNvSpPr/>
          <p:nvPr/>
        </p:nvSpPr>
        <p:spPr>
          <a:xfrm>
            <a:off x="5817370" y="1464134"/>
            <a:ext cx="3057247" cy="651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Метка</a:t>
            </a:r>
          </a:p>
          <a:p>
            <a:pPr>
              <a:spcAft>
                <a:spcPts val="400"/>
              </a:spcAft>
              <a:defRPr/>
            </a:pPr>
            <a:r>
              <a:rPr lang="ru-RU" sz="1050" dirty="0">
                <a:solidFill>
                  <a:srgbClr val="000000">
                    <a:lumMod val="75000"/>
                    <a:lumOff val="25000"/>
                  </a:srgb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  <a:t>Давно выяснено, что при оценке дизайна</a:t>
            </a:r>
            <a:br>
              <a:rPr lang="ru-RU" sz="1050" dirty="0">
                <a:solidFill>
                  <a:srgbClr val="000000">
                    <a:lumMod val="75000"/>
                    <a:lumOff val="25000"/>
                  </a:srgb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</a:br>
            <a:r>
              <a:rPr lang="ru-RU" sz="1050" dirty="0">
                <a:solidFill>
                  <a:srgbClr val="000000">
                    <a:lumMod val="75000"/>
                    <a:lumOff val="25000"/>
                  </a:srgb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  <a:t>читаемый текст мешает сосредоточиться</a:t>
            </a:r>
          </a:p>
        </p:txBody>
      </p:sp>
      <p:sp>
        <p:nvSpPr>
          <p:cNvPr id="54" name="Прямоугольник 444">
            <a:extLst>
              <a:ext uri="{FF2B5EF4-FFF2-40B4-BE49-F238E27FC236}">
                <a16:creationId xmlns:a16="http://schemas.microsoft.com/office/drawing/2014/main" id="{4D2CB2D5-1061-41B3-8FB4-D2E8B10EB2AC}"/>
              </a:ext>
            </a:extLst>
          </p:cNvPr>
          <p:cNvSpPr/>
          <p:nvPr/>
        </p:nvSpPr>
        <p:spPr>
          <a:xfrm>
            <a:off x="5817370" y="3152779"/>
            <a:ext cx="3129383" cy="651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Метка</a:t>
            </a:r>
          </a:p>
          <a:p>
            <a:pPr lvl="0">
              <a:spcAft>
                <a:spcPts val="400"/>
              </a:spcAft>
              <a:defRPr/>
            </a:pPr>
            <a:r>
              <a:rPr lang="ru-RU" sz="1050" dirty="0">
                <a:solidFill>
                  <a:srgbClr val="000000">
                    <a:lumMod val="75000"/>
                    <a:lumOff val="25000"/>
                  </a:srgb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  <a:t>Давно выяснено, что при оценке дизайна</a:t>
            </a:r>
            <a:br>
              <a:rPr lang="ru-RU" sz="1050" dirty="0">
                <a:solidFill>
                  <a:srgbClr val="000000">
                    <a:lumMod val="75000"/>
                    <a:lumOff val="25000"/>
                  </a:srgb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</a:br>
            <a:r>
              <a:rPr lang="ru-RU" sz="1050" dirty="0">
                <a:solidFill>
                  <a:srgbClr val="000000">
                    <a:lumMod val="75000"/>
                    <a:lumOff val="25000"/>
                  </a:srgbClr>
                </a:solidFill>
                <a:latin typeface="Gotham Pro Regular" panose="02000503040000020004" pitchFamily="2" charset="0"/>
                <a:cs typeface="Gotham Pro Regular" panose="02000503040000020004" pitchFamily="2" charset="0"/>
              </a:rPr>
              <a:t>читаемый текст мешает сосредоточиться</a:t>
            </a:r>
          </a:p>
        </p:txBody>
      </p:sp>
      <p:cxnSp>
        <p:nvCxnSpPr>
          <p:cNvPr id="65" name="Elbow Connector 96">
            <a:extLst>
              <a:ext uri="{FF2B5EF4-FFF2-40B4-BE49-F238E27FC236}">
                <a16:creationId xmlns:a16="http://schemas.microsoft.com/office/drawing/2014/main" id="{795E4565-D275-4C3D-AE58-BB1203263D50}"/>
              </a:ext>
            </a:extLst>
          </p:cNvPr>
          <p:cNvCxnSpPr>
            <a:cxnSpLocks/>
          </p:cNvCxnSpPr>
          <p:nvPr/>
        </p:nvCxnSpPr>
        <p:spPr>
          <a:xfrm>
            <a:off x="4953000" y="4416312"/>
            <a:ext cx="3790950" cy="0"/>
          </a:xfrm>
          <a:prstGeom prst="straightConnector1">
            <a:avLst/>
          </a:prstGeom>
          <a:ln w="9525" cap="flat" cmpd="sng" algn="ctr">
            <a:solidFill>
              <a:schemeClr val="accent1"/>
            </a:solidFill>
            <a:prstDash val="solid"/>
            <a:round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Elbow Connector 96">
            <a:extLst>
              <a:ext uri="{FF2B5EF4-FFF2-40B4-BE49-F238E27FC236}">
                <a16:creationId xmlns:a16="http://schemas.microsoft.com/office/drawing/2014/main" id="{63BBD7E6-37F0-407E-9BDE-B9CE57132375}"/>
              </a:ext>
            </a:extLst>
          </p:cNvPr>
          <p:cNvCxnSpPr>
            <a:cxnSpLocks/>
          </p:cNvCxnSpPr>
          <p:nvPr/>
        </p:nvCxnSpPr>
        <p:spPr>
          <a:xfrm>
            <a:off x="4953000" y="4584400"/>
            <a:ext cx="3790950" cy="0"/>
          </a:xfrm>
          <a:prstGeom prst="straightConnector1">
            <a:avLst/>
          </a:prstGeom>
          <a:ln w="9525" cap="flat" cmpd="sng" algn="ctr">
            <a:solidFill>
              <a:schemeClr val="accent2"/>
            </a:solidFill>
            <a:prstDash val="solid"/>
            <a:round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Elbow Connector 96">
            <a:extLst>
              <a:ext uri="{FF2B5EF4-FFF2-40B4-BE49-F238E27FC236}">
                <a16:creationId xmlns:a16="http://schemas.microsoft.com/office/drawing/2014/main" id="{87370313-2820-4D6B-ABDE-270A9513799A}"/>
              </a:ext>
            </a:extLst>
          </p:cNvPr>
          <p:cNvCxnSpPr>
            <a:cxnSpLocks/>
          </p:cNvCxnSpPr>
          <p:nvPr/>
        </p:nvCxnSpPr>
        <p:spPr>
          <a:xfrm>
            <a:off x="4953000" y="4752488"/>
            <a:ext cx="3790950" cy="0"/>
          </a:xfrm>
          <a:prstGeom prst="straightConnector1">
            <a:avLst/>
          </a:prstGeom>
          <a:ln w="9525" cap="flat" cmpd="sng" algn="ctr">
            <a:solidFill>
              <a:schemeClr val="accent5"/>
            </a:solidFill>
            <a:prstDash val="solid"/>
            <a:round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Elbow Connector 96">
            <a:extLst>
              <a:ext uri="{FF2B5EF4-FFF2-40B4-BE49-F238E27FC236}">
                <a16:creationId xmlns:a16="http://schemas.microsoft.com/office/drawing/2014/main" id="{067855A3-DC2A-4305-BEAB-655F1F56862E}"/>
              </a:ext>
            </a:extLst>
          </p:cNvPr>
          <p:cNvCxnSpPr>
            <a:cxnSpLocks/>
          </p:cNvCxnSpPr>
          <p:nvPr/>
        </p:nvCxnSpPr>
        <p:spPr>
          <a:xfrm>
            <a:off x="4953000" y="4920577"/>
            <a:ext cx="3790950" cy="0"/>
          </a:xfrm>
          <a:prstGeom prst="straightConnector1">
            <a:avLst/>
          </a:prstGeom>
          <a:ln w="9525" cap="flat" cmpd="sng" algn="ctr">
            <a:solidFill>
              <a:schemeClr val="tx2">
                <a:lumMod val="50000"/>
              </a:schemeClr>
            </a:solidFill>
            <a:prstDash val="solid"/>
            <a:round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Elbow Connector 96">
            <a:extLst>
              <a:ext uri="{FF2B5EF4-FFF2-40B4-BE49-F238E27FC236}">
                <a16:creationId xmlns:a16="http://schemas.microsoft.com/office/drawing/2014/main" id="{E145C531-75F2-4B4A-ADC4-BEE4380D5FB6}"/>
              </a:ext>
            </a:extLst>
          </p:cNvPr>
          <p:cNvCxnSpPr>
            <a:cxnSpLocks/>
          </p:cNvCxnSpPr>
          <p:nvPr/>
        </p:nvCxnSpPr>
        <p:spPr>
          <a:xfrm>
            <a:off x="4953000" y="5315598"/>
            <a:ext cx="3790950" cy="0"/>
          </a:xfrm>
          <a:prstGeom prst="straightConnector1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sm" len="sm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Elbow Connector 96">
            <a:extLst>
              <a:ext uri="{FF2B5EF4-FFF2-40B4-BE49-F238E27FC236}">
                <a16:creationId xmlns:a16="http://schemas.microsoft.com/office/drawing/2014/main" id="{3A4FA7A0-BBBB-474E-AF3A-9E26CC83C827}"/>
              </a:ext>
            </a:extLst>
          </p:cNvPr>
          <p:cNvCxnSpPr>
            <a:cxnSpLocks/>
          </p:cNvCxnSpPr>
          <p:nvPr/>
        </p:nvCxnSpPr>
        <p:spPr>
          <a:xfrm>
            <a:off x="4953000" y="5483686"/>
            <a:ext cx="3790950" cy="0"/>
          </a:xfrm>
          <a:prstGeom prst="straightConnector1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sm" len="sm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Elbow Connector 96">
            <a:extLst>
              <a:ext uri="{FF2B5EF4-FFF2-40B4-BE49-F238E27FC236}">
                <a16:creationId xmlns:a16="http://schemas.microsoft.com/office/drawing/2014/main" id="{096803BD-86A2-4792-B679-DC4CC40B6029}"/>
              </a:ext>
            </a:extLst>
          </p:cNvPr>
          <p:cNvCxnSpPr>
            <a:cxnSpLocks/>
          </p:cNvCxnSpPr>
          <p:nvPr/>
        </p:nvCxnSpPr>
        <p:spPr>
          <a:xfrm>
            <a:off x="4953000" y="5651774"/>
            <a:ext cx="3790950" cy="0"/>
          </a:xfrm>
          <a:prstGeom prst="straightConnector1">
            <a:avLst/>
          </a:prstGeom>
          <a:ln w="9525" cap="flat" cmpd="sng" algn="ctr">
            <a:solidFill>
              <a:schemeClr val="accent5"/>
            </a:solidFill>
            <a:prstDash val="dash"/>
            <a:round/>
            <a:headEnd type="none" w="sm" len="sm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Elbow Connector 96">
            <a:extLst>
              <a:ext uri="{FF2B5EF4-FFF2-40B4-BE49-F238E27FC236}">
                <a16:creationId xmlns:a16="http://schemas.microsoft.com/office/drawing/2014/main" id="{6CC050F1-CCCC-4852-A87F-8C646F666318}"/>
              </a:ext>
            </a:extLst>
          </p:cNvPr>
          <p:cNvCxnSpPr>
            <a:cxnSpLocks/>
          </p:cNvCxnSpPr>
          <p:nvPr/>
        </p:nvCxnSpPr>
        <p:spPr>
          <a:xfrm>
            <a:off x="4953000" y="5819863"/>
            <a:ext cx="3790950" cy="0"/>
          </a:xfrm>
          <a:prstGeom prst="straightConnector1">
            <a:avLst/>
          </a:prstGeom>
          <a:ln w="9525" cap="flat" cmpd="sng" algn="ctr">
            <a:solidFill>
              <a:schemeClr val="tx2">
                <a:lumMod val="50000"/>
              </a:schemeClr>
            </a:solidFill>
            <a:prstDash val="dash"/>
            <a:round/>
            <a:headEnd type="none" w="sm" len="sm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765682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8DAA936-4B47-2746-8C8B-38F42F1B95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Карта мира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06EC710-A9C5-4F49-BFE0-207E06E427E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72</a:t>
            </a:fld>
            <a:endParaRPr lang="ru-RU"/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DC888E8A-B2B8-6341-AE6F-7F3528DFDCEC}"/>
              </a:ext>
            </a:extLst>
          </p:cNvPr>
          <p:cNvGrpSpPr/>
          <p:nvPr/>
        </p:nvGrpSpPr>
        <p:grpSpPr>
          <a:xfrm>
            <a:off x="1919288" y="1224836"/>
            <a:ext cx="8353424" cy="5225188"/>
            <a:chOff x="1057275" y="2005013"/>
            <a:chExt cx="7791449" cy="3984625"/>
          </a:xfrm>
          <a:solidFill>
            <a:schemeClr val="tx2">
              <a:lumMod val="90000"/>
            </a:schemeClr>
          </a:solidFill>
        </p:grpSpPr>
        <p:sp>
          <p:nvSpPr>
            <p:cNvPr id="6" name="Freeform 3">
              <a:extLst>
                <a:ext uri="{FF2B5EF4-FFF2-40B4-BE49-F238E27FC236}">
                  <a16:creationId xmlns:a16="http://schemas.microsoft.com/office/drawing/2014/main" id="{AAEDEAD0-2C51-AD4B-80B9-A22750E346E2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2127250" y="2486026"/>
              <a:ext cx="403225" cy="190500"/>
            </a:xfrm>
            <a:custGeom>
              <a:avLst/>
              <a:gdLst>
                <a:gd name="T0" fmla="*/ 90310 w 509"/>
                <a:gd name="T1" fmla="*/ 41275 h 240"/>
                <a:gd name="T2" fmla="*/ 93478 w 509"/>
                <a:gd name="T3" fmla="*/ 44450 h 240"/>
                <a:gd name="T4" fmla="*/ 90310 w 509"/>
                <a:gd name="T5" fmla="*/ 47625 h 240"/>
                <a:gd name="T6" fmla="*/ 76050 w 509"/>
                <a:gd name="T7" fmla="*/ 44450 h 240"/>
                <a:gd name="T8" fmla="*/ 65752 w 509"/>
                <a:gd name="T9" fmla="*/ 44450 h 240"/>
                <a:gd name="T10" fmla="*/ 55453 w 509"/>
                <a:gd name="T11" fmla="*/ 44450 h 240"/>
                <a:gd name="T12" fmla="*/ 48324 w 509"/>
                <a:gd name="T13" fmla="*/ 47625 h 240"/>
                <a:gd name="T14" fmla="*/ 34064 w 509"/>
                <a:gd name="T15" fmla="*/ 47625 h 240"/>
                <a:gd name="T16" fmla="*/ 30895 w 509"/>
                <a:gd name="T17" fmla="*/ 44450 h 240"/>
                <a:gd name="T18" fmla="*/ 23766 w 509"/>
                <a:gd name="T19" fmla="*/ 44450 h 240"/>
                <a:gd name="T20" fmla="*/ 13467 w 509"/>
                <a:gd name="T21" fmla="*/ 44450 h 240"/>
                <a:gd name="T22" fmla="*/ 6338 w 509"/>
                <a:gd name="T23" fmla="*/ 37306 h 240"/>
                <a:gd name="T24" fmla="*/ 20597 w 509"/>
                <a:gd name="T25" fmla="*/ 34131 h 240"/>
                <a:gd name="T26" fmla="*/ 30895 w 509"/>
                <a:gd name="T27" fmla="*/ 34131 h 240"/>
                <a:gd name="T28" fmla="*/ 23766 w 509"/>
                <a:gd name="T29" fmla="*/ 30956 h 240"/>
                <a:gd name="T30" fmla="*/ 13467 w 509"/>
                <a:gd name="T31" fmla="*/ 30956 h 240"/>
                <a:gd name="T32" fmla="*/ 3169 w 509"/>
                <a:gd name="T33" fmla="*/ 26988 h 240"/>
                <a:gd name="T34" fmla="*/ 10298 w 509"/>
                <a:gd name="T35" fmla="*/ 23813 h 240"/>
                <a:gd name="T36" fmla="*/ 3169 w 509"/>
                <a:gd name="T37" fmla="*/ 23813 h 240"/>
                <a:gd name="T38" fmla="*/ 0 w 509"/>
                <a:gd name="T39" fmla="*/ 20638 h 240"/>
                <a:gd name="T40" fmla="*/ 13467 w 509"/>
                <a:gd name="T41" fmla="*/ 7144 h 240"/>
                <a:gd name="T42" fmla="*/ 23766 w 509"/>
                <a:gd name="T43" fmla="*/ 7144 h 240"/>
                <a:gd name="T44" fmla="*/ 27727 w 509"/>
                <a:gd name="T45" fmla="*/ 13494 h 240"/>
                <a:gd name="T46" fmla="*/ 30895 w 509"/>
                <a:gd name="T47" fmla="*/ 7144 h 240"/>
                <a:gd name="T48" fmla="*/ 41194 w 509"/>
                <a:gd name="T49" fmla="*/ 10319 h 240"/>
                <a:gd name="T50" fmla="*/ 45155 w 509"/>
                <a:gd name="T51" fmla="*/ 13494 h 240"/>
                <a:gd name="T52" fmla="*/ 48324 w 509"/>
                <a:gd name="T53" fmla="*/ 10319 h 240"/>
                <a:gd name="T54" fmla="*/ 55453 w 509"/>
                <a:gd name="T55" fmla="*/ 10319 h 240"/>
                <a:gd name="T56" fmla="*/ 55453 w 509"/>
                <a:gd name="T57" fmla="*/ 17463 h 240"/>
                <a:gd name="T58" fmla="*/ 58622 w 509"/>
                <a:gd name="T59" fmla="*/ 20638 h 240"/>
                <a:gd name="T60" fmla="*/ 58622 w 509"/>
                <a:gd name="T61" fmla="*/ 13494 h 240"/>
                <a:gd name="T62" fmla="*/ 55453 w 509"/>
                <a:gd name="T63" fmla="*/ 7144 h 240"/>
                <a:gd name="T64" fmla="*/ 61791 w 509"/>
                <a:gd name="T65" fmla="*/ 3175 h 240"/>
                <a:gd name="T66" fmla="*/ 65752 w 509"/>
                <a:gd name="T67" fmla="*/ 0 h 240"/>
                <a:gd name="T68" fmla="*/ 72882 w 509"/>
                <a:gd name="T69" fmla="*/ 0 h 240"/>
                <a:gd name="T70" fmla="*/ 76050 w 509"/>
                <a:gd name="T71" fmla="*/ 3175 h 240"/>
                <a:gd name="T72" fmla="*/ 76050 w 509"/>
                <a:gd name="T73" fmla="*/ 10319 h 240"/>
                <a:gd name="T74" fmla="*/ 76050 w 509"/>
                <a:gd name="T75" fmla="*/ 20638 h 240"/>
                <a:gd name="T76" fmla="*/ 83180 w 509"/>
                <a:gd name="T77" fmla="*/ 30956 h 240"/>
                <a:gd name="T78" fmla="*/ 100608 w 509"/>
                <a:gd name="T79" fmla="*/ 37306 h 240"/>
                <a:gd name="T80" fmla="*/ 93478 w 509"/>
                <a:gd name="T81" fmla="*/ 37306 h 2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9"/>
                <a:gd name="T124" fmla="*/ 0 h 240"/>
                <a:gd name="T125" fmla="*/ 509 w 509"/>
                <a:gd name="T126" fmla="*/ 240 h 2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9" h="240">
                  <a:moveTo>
                    <a:pt x="457" y="188"/>
                  </a:moveTo>
                  <a:lnTo>
                    <a:pt x="457" y="205"/>
                  </a:lnTo>
                  <a:lnTo>
                    <a:pt x="457" y="223"/>
                  </a:lnTo>
                  <a:lnTo>
                    <a:pt x="475" y="223"/>
                  </a:lnTo>
                  <a:lnTo>
                    <a:pt x="457" y="223"/>
                  </a:lnTo>
                  <a:lnTo>
                    <a:pt x="457" y="240"/>
                  </a:lnTo>
                  <a:lnTo>
                    <a:pt x="423" y="240"/>
                  </a:lnTo>
                  <a:lnTo>
                    <a:pt x="386" y="223"/>
                  </a:lnTo>
                  <a:lnTo>
                    <a:pt x="369" y="223"/>
                  </a:lnTo>
                  <a:lnTo>
                    <a:pt x="333" y="223"/>
                  </a:lnTo>
                  <a:lnTo>
                    <a:pt x="315" y="223"/>
                  </a:lnTo>
                  <a:lnTo>
                    <a:pt x="281" y="223"/>
                  </a:lnTo>
                  <a:lnTo>
                    <a:pt x="281" y="240"/>
                  </a:lnTo>
                  <a:lnTo>
                    <a:pt x="246" y="240"/>
                  </a:lnTo>
                  <a:lnTo>
                    <a:pt x="210" y="240"/>
                  </a:lnTo>
                  <a:lnTo>
                    <a:pt x="175" y="240"/>
                  </a:lnTo>
                  <a:lnTo>
                    <a:pt x="158" y="240"/>
                  </a:lnTo>
                  <a:lnTo>
                    <a:pt x="158" y="223"/>
                  </a:lnTo>
                  <a:lnTo>
                    <a:pt x="141" y="223"/>
                  </a:lnTo>
                  <a:lnTo>
                    <a:pt x="123" y="223"/>
                  </a:lnTo>
                  <a:lnTo>
                    <a:pt x="106" y="223"/>
                  </a:lnTo>
                  <a:lnTo>
                    <a:pt x="70" y="223"/>
                  </a:lnTo>
                  <a:lnTo>
                    <a:pt x="52" y="205"/>
                  </a:lnTo>
                  <a:lnTo>
                    <a:pt x="35" y="188"/>
                  </a:lnTo>
                  <a:lnTo>
                    <a:pt x="70" y="171"/>
                  </a:lnTo>
                  <a:lnTo>
                    <a:pt x="106" y="171"/>
                  </a:lnTo>
                  <a:lnTo>
                    <a:pt x="141" y="171"/>
                  </a:lnTo>
                  <a:lnTo>
                    <a:pt x="158" y="171"/>
                  </a:lnTo>
                  <a:lnTo>
                    <a:pt x="158" y="154"/>
                  </a:lnTo>
                  <a:lnTo>
                    <a:pt x="123" y="154"/>
                  </a:lnTo>
                  <a:lnTo>
                    <a:pt x="106" y="154"/>
                  </a:lnTo>
                  <a:lnTo>
                    <a:pt x="70" y="154"/>
                  </a:lnTo>
                  <a:lnTo>
                    <a:pt x="35" y="154"/>
                  </a:lnTo>
                  <a:lnTo>
                    <a:pt x="18" y="136"/>
                  </a:lnTo>
                  <a:lnTo>
                    <a:pt x="35" y="119"/>
                  </a:lnTo>
                  <a:lnTo>
                    <a:pt x="52" y="119"/>
                  </a:lnTo>
                  <a:lnTo>
                    <a:pt x="35" y="119"/>
                  </a:lnTo>
                  <a:lnTo>
                    <a:pt x="18" y="119"/>
                  </a:lnTo>
                  <a:lnTo>
                    <a:pt x="0" y="119"/>
                  </a:lnTo>
                  <a:lnTo>
                    <a:pt x="0" y="102"/>
                  </a:lnTo>
                  <a:lnTo>
                    <a:pt x="18" y="67"/>
                  </a:lnTo>
                  <a:lnTo>
                    <a:pt x="70" y="33"/>
                  </a:lnTo>
                  <a:lnTo>
                    <a:pt x="123" y="15"/>
                  </a:lnTo>
                  <a:lnTo>
                    <a:pt x="123" y="33"/>
                  </a:lnTo>
                  <a:lnTo>
                    <a:pt x="141" y="50"/>
                  </a:lnTo>
                  <a:lnTo>
                    <a:pt x="141" y="67"/>
                  </a:lnTo>
                  <a:lnTo>
                    <a:pt x="141" y="50"/>
                  </a:lnTo>
                  <a:lnTo>
                    <a:pt x="158" y="33"/>
                  </a:lnTo>
                  <a:lnTo>
                    <a:pt x="192" y="50"/>
                  </a:lnTo>
                  <a:lnTo>
                    <a:pt x="210" y="50"/>
                  </a:lnTo>
                  <a:lnTo>
                    <a:pt x="210" y="67"/>
                  </a:lnTo>
                  <a:lnTo>
                    <a:pt x="229" y="67"/>
                  </a:lnTo>
                  <a:lnTo>
                    <a:pt x="229" y="50"/>
                  </a:lnTo>
                  <a:lnTo>
                    <a:pt x="246" y="50"/>
                  </a:lnTo>
                  <a:lnTo>
                    <a:pt x="263" y="50"/>
                  </a:lnTo>
                  <a:lnTo>
                    <a:pt x="281" y="50"/>
                  </a:lnTo>
                  <a:lnTo>
                    <a:pt x="281" y="67"/>
                  </a:lnTo>
                  <a:lnTo>
                    <a:pt x="281" y="85"/>
                  </a:lnTo>
                  <a:lnTo>
                    <a:pt x="281" y="102"/>
                  </a:lnTo>
                  <a:lnTo>
                    <a:pt x="298" y="102"/>
                  </a:lnTo>
                  <a:lnTo>
                    <a:pt x="315" y="102"/>
                  </a:lnTo>
                  <a:lnTo>
                    <a:pt x="298" y="67"/>
                  </a:lnTo>
                  <a:lnTo>
                    <a:pt x="298" y="50"/>
                  </a:lnTo>
                  <a:lnTo>
                    <a:pt x="281" y="33"/>
                  </a:lnTo>
                  <a:lnTo>
                    <a:pt x="298" y="15"/>
                  </a:lnTo>
                  <a:lnTo>
                    <a:pt x="315" y="15"/>
                  </a:lnTo>
                  <a:lnTo>
                    <a:pt x="333" y="15"/>
                  </a:lnTo>
                  <a:lnTo>
                    <a:pt x="333" y="0"/>
                  </a:lnTo>
                  <a:lnTo>
                    <a:pt x="350" y="0"/>
                  </a:lnTo>
                  <a:lnTo>
                    <a:pt x="369" y="0"/>
                  </a:lnTo>
                  <a:lnTo>
                    <a:pt x="386" y="0"/>
                  </a:lnTo>
                  <a:lnTo>
                    <a:pt x="386" y="15"/>
                  </a:lnTo>
                  <a:lnTo>
                    <a:pt x="386" y="33"/>
                  </a:lnTo>
                  <a:lnTo>
                    <a:pt x="386" y="50"/>
                  </a:lnTo>
                  <a:lnTo>
                    <a:pt x="386" y="67"/>
                  </a:lnTo>
                  <a:lnTo>
                    <a:pt x="386" y="102"/>
                  </a:lnTo>
                  <a:lnTo>
                    <a:pt x="405" y="119"/>
                  </a:lnTo>
                  <a:lnTo>
                    <a:pt x="423" y="154"/>
                  </a:lnTo>
                  <a:lnTo>
                    <a:pt x="457" y="171"/>
                  </a:lnTo>
                  <a:lnTo>
                    <a:pt x="509" y="188"/>
                  </a:lnTo>
                  <a:lnTo>
                    <a:pt x="492" y="188"/>
                  </a:lnTo>
                  <a:lnTo>
                    <a:pt x="475" y="188"/>
                  </a:lnTo>
                  <a:lnTo>
                    <a:pt x="457" y="18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" name="Freeform 4">
              <a:extLst>
                <a:ext uri="{FF2B5EF4-FFF2-40B4-BE49-F238E27FC236}">
                  <a16:creationId xmlns:a16="http://schemas.microsoft.com/office/drawing/2014/main" id="{0680FDE4-F7F3-2849-B7EA-3742FA220685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1971675" y="2443163"/>
              <a:ext cx="239713" cy="150813"/>
            </a:xfrm>
            <a:custGeom>
              <a:avLst/>
              <a:gdLst>
                <a:gd name="T0" fmla="*/ 10353 w 301"/>
                <a:gd name="T1" fmla="*/ 34925 h 190"/>
                <a:gd name="T2" fmla="*/ 10353 w 301"/>
                <a:gd name="T3" fmla="*/ 30956 h 190"/>
                <a:gd name="T4" fmla="*/ 7167 w 301"/>
                <a:gd name="T5" fmla="*/ 30956 h 190"/>
                <a:gd name="T6" fmla="*/ 3982 w 301"/>
                <a:gd name="T7" fmla="*/ 30956 h 190"/>
                <a:gd name="T8" fmla="*/ 0 w 301"/>
                <a:gd name="T9" fmla="*/ 27781 h 190"/>
                <a:gd name="T10" fmla="*/ 3982 w 301"/>
                <a:gd name="T11" fmla="*/ 23813 h 190"/>
                <a:gd name="T12" fmla="*/ 10353 w 301"/>
                <a:gd name="T13" fmla="*/ 14288 h 190"/>
                <a:gd name="T14" fmla="*/ 10353 w 301"/>
                <a:gd name="T15" fmla="*/ 10319 h 190"/>
                <a:gd name="T16" fmla="*/ 10353 w 301"/>
                <a:gd name="T17" fmla="*/ 7938 h 190"/>
                <a:gd name="T18" fmla="*/ 10353 w 301"/>
                <a:gd name="T19" fmla="*/ 3969 h 190"/>
                <a:gd name="T20" fmla="*/ 7167 w 301"/>
                <a:gd name="T21" fmla="*/ 3969 h 190"/>
                <a:gd name="T22" fmla="*/ 10353 w 301"/>
                <a:gd name="T23" fmla="*/ 0 h 190"/>
                <a:gd name="T24" fmla="*/ 14335 w 301"/>
                <a:gd name="T25" fmla="*/ 0 h 190"/>
                <a:gd name="T26" fmla="*/ 21502 w 301"/>
                <a:gd name="T27" fmla="*/ 3969 h 190"/>
                <a:gd name="T28" fmla="*/ 24688 w 301"/>
                <a:gd name="T29" fmla="*/ 0 h 190"/>
                <a:gd name="T30" fmla="*/ 27874 w 301"/>
                <a:gd name="T31" fmla="*/ 0 h 190"/>
                <a:gd name="T32" fmla="*/ 31856 w 301"/>
                <a:gd name="T33" fmla="*/ 3969 h 190"/>
                <a:gd name="T34" fmla="*/ 35837 w 301"/>
                <a:gd name="T35" fmla="*/ 3969 h 190"/>
                <a:gd name="T36" fmla="*/ 39023 w 301"/>
                <a:gd name="T37" fmla="*/ 7938 h 190"/>
                <a:gd name="T38" fmla="*/ 43005 w 301"/>
                <a:gd name="T39" fmla="*/ 3969 h 190"/>
                <a:gd name="T40" fmla="*/ 46191 w 301"/>
                <a:gd name="T41" fmla="*/ 3969 h 190"/>
                <a:gd name="T42" fmla="*/ 49376 w 301"/>
                <a:gd name="T43" fmla="*/ 7938 h 190"/>
                <a:gd name="T44" fmla="*/ 56544 w 301"/>
                <a:gd name="T45" fmla="*/ 10319 h 190"/>
                <a:gd name="T46" fmla="*/ 60526 w 301"/>
                <a:gd name="T47" fmla="*/ 10319 h 190"/>
                <a:gd name="T48" fmla="*/ 56544 w 301"/>
                <a:gd name="T49" fmla="*/ 14288 h 190"/>
                <a:gd name="T50" fmla="*/ 49376 w 301"/>
                <a:gd name="T51" fmla="*/ 17463 h 190"/>
                <a:gd name="T52" fmla="*/ 46191 w 301"/>
                <a:gd name="T53" fmla="*/ 17463 h 190"/>
                <a:gd name="T54" fmla="*/ 39023 w 301"/>
                <a:gd name="T55" fmla="*/ 20638 h 190"/>
                <a:gd name="T56" fmla="*/ 35837 w 301"/>
                <a:gd name="T57" fmla="*/ 23813 h 190"/>
                <a:gd name="T58" fmla="*/ 31856 w 301"/>
                <a:gd name="T59" fmla="*/ 30956 h 190"/>
                <a:gd name="T60" fmla="*/ 27874 w 301"/>
                <a:gd name="T61" fmla="*/ 34925 h 190"/>
                <a:gd name="T62" fmla="*/ 21502 w 301"/>
                <a:gd name="T63" fmla="*/ 34925 h 190"/>
                <a:gd name="T64" fmla="*/ 14335 w 301"/>
                <a:gd name="T65" fmla="*/ 38100 h 190"/>
                <a:gd name="T66" fmla="*/ 14335 w 301"/>
                <a:gd name="T67" fmla="*/ 34925 h 190"/>
                <a:gd name="T68" fmla="*/ 10353 w 301"/>
                <a:gd name="T69" fmla="*/ 34925 h 19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01"/>
                <a:gd name="T106" fmla="*/ 0 h 190"/>
                <a:gd name="T107" fmla="*/ 301 w 301"/>
                <a:gd name="T108" fmla="*/ 190 h 19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01" h="190">
                  <a:moveTo>
                    <a:pt x="51" y="173"/>
                  </a:moveTo>
                  <a:lnTo>
                    <a:pt x="51" y="156"/>
                  </a:lnTo>
                  <a:lnTo>
                    <a:pt x="34" y="156"/>
                  </a:lnTo>
                  <a:lnTo>
                    <a:pt x="17" y="156"/>
                  </a:lnTo>
                  <a:lnTo>
                    <a:pt x="0" y="139"/>
                  </a:lnTo>
                  <a:lnTo>
                    <a:pt x="17" y="121"/>
                  </a:lnTo>
                  <a:lnTo>
                    <a:pt x="51" y="69"/>
                  </a:lnTo>
                  <a:lnTo>
                    <a:pt x="51" y="54"/>
                  </a:lnTo>
                  <a:lnTo>
                    <a:pt x="51" y="37"/>
                  </a:lnTo>
                  <a:lnTo>
                    <a:pt x="51" y="20"/>
                  </a:lnTo>
                  <a:lnTo>
                    <a:pt x="34" y="20"/>
                  </a:lnTo>
                  <a:lnTo>
                    <a:pt x="51" y="0"/>
                  </a:lnTo>
                  <a:lnTo>
                    <a:pt x="71" y="0"/>
                  </a:lnTo>
                  <a:lnTo>
                    <a:pt x="105" y="20"/>
                  </a:lnTo>
                  <a:lnTo>
                    <a:pt x="122" y="0"/>
                  </a:lnTo>
                  <a:lnTo>
                    <a:pt x="140" y="0"/>
                  </a:lnTo>
                  <a:lnTo>
                    <a:pt x="159" y="20"/>
                  </a:lnTo>
                  <a:lnTo>
                    <a:pt x="178" y="20"/>
                  </a:lnTo>
                  <a:lnTo>
                    <a:pt x="195" y="37"/>
                  </a:lnTo>
                  <a:lnTo>
                    <a:pt x="213" y="20"/>
                  </a:lnTo>
                  <a:lnTo>
                    <a:pt x="230" y="20"/>
                  </a:lnTo>
                  <a:lnTo>
                    <a:pt x="247" y="37"/>
                  </a:lnTo>
                  <a:lnTo>
                    <a:pt x="284" y="54"/>
                  </a:lnTo>
                  <a:lnTo>
                    <a:pt x="301" y="54"/>
                  </a:lnTo>
                  <a:lnTo>
                    <a:pt x="284" y="69"/>
                  </a:lnTo>
                  <a:lnTo>
                    <a:pt x="247" y="87"/>
                  </a:lnTo>
                  <a:lnTo>
                    <a:pt x="230" y="87"/>
                  </a:lnTo>
                  <a:lnTo>
                    <a:pt x="195" y="104"/>
                  </a:lnTo>
                  <a:lnTo>
                    <a:pt x="178" y="121"/>
                  </a:lnTo>
                  <a:lnTo>
                    <a:pt x="159" y="156"/>
                  </a:lnTo>
                  <a:lnTo>
                    <a:pt x="140" y="173"/>
                  </a:lnTo>
                  <a:lnTo>
                    <a:pt x="105" y="173"/>
                  </a:lnTo>
                  <a:lnTo>
                    <a:pt x="71" y="190"/>
                  </a:lnTo>
                  <a:lnTo>
                    <a:pt x="71" y="173"/>
                  </a:lnTo>
                  <a:lnTo>
                    <a:pt x="51" y="1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2EF4B824-8788-1042-8373-B25AA74ACCC2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155825" y="2347913"/>
              <a:ext cx="260350" cy="109538"/>
            </a:xfrm>
            <a:custGeom>
              <a:avLst/>
              <a:gdLst>
                <a:gd name="T0" fmla="*/ 20637 w 328"/>
                <a:gd name="T1" fmla="*/ 23813 h 138"/>
                <a:gd name="T2" fmla="*/ 20637 w 328"/>
                <a:gd name="T3" fmla="*/ 23813 h 138"/>
                <a:gd name="T4" fmla="*/ 23812 w 328"/>
                <a:gd name="T5" fmla="*/ 19844 h 138"/>
                <a:gd name="T6" fmla="*/ 20637 w 328"/>
                <a:gd name="T7" fmla="*/ 16669 h 138"/>
                <a:gd name="T8" fmla="*/ 16669 w 328"/>
                <a:gd name="T9" fmla="*/ 19844 h 138"/>
                <a:gd name="T10" fmla="*/ 10319 w 328"/>
                <a:gd name="T11" fmla="*/ 19844 h 138"/>
                <a:gd name="T12" fmla="*/ 3969 w 328"/>
                <a:gd name="T13" fmla="*/ 19844 h 138"/>
                <a:gd name="T14" fmla="*/ 0 w 328"/>
                <a:gd name="T15" fmla="*/ 16669 h 138"/>
                <a:gd name="T16" fmla="*/ 3969 w 328"/>
                <a:gd name="T17" fmla="*/ 13494 h 138"/>
                <a:gd name="T18" fmla="*/ 10319 w 328"/>
                <a:gd name="T19" fmla="*/ 13494 h 138"/>
                <a:gd name="T20" fmla="*/ 10319 w 328"/>
                <a:gd name="T21" fmla="*/ 13494 h 138"/>
                <a:gd name="T22" fmla="*/ 3969 w 328"/>
                <a:gd name="T23" fmla="*/ 13494 h 138"/>
                <a:gd name="T24" fmla="*/ 7144 w 328"/>
                <a:gd name="T25" fmla="*/ 9525 h 138"/>
                <a:gd name="T26" fmla="*/ 14288 w 328"/>
                <a:gd name="T27" fmla="*/ 9525 h 138"/>
                <a:gd name="T28" fmla="*/ 14288 w 328"/>
                <a:gd name="T29" fmla="*/ 9525 h 138"/>
                <a:gd name="T30" fmla="*/ 7144 w 328"/>
                <a:gd name="T31" fmla="*/ 9525 h 138"/>
                <a:gd name="T32" fmla="*/ 10319 w 328"/>
                <a:gd name="T33" fmla="*/ 7144 h 138"/>
                <a:gd name="T34" fmla="*/ 10319 w 328"/>
                <a:gd name="T35" fmla="*/ 3175 h 138"/>
                <a:gd name="T36" fmla="*/ 16669 w 328"/>
                <a:gd name="T37" fmla="*/ 3175 h 138"/>
                <a:gd name="T38" fmla="*/ 23812 w 328"/>
                <a:gd name="T39" fmla="*/ 7144 h 138"/>
                <a:gd name="T40" fmla="*/ 34131 w 328"/>
                <a:gd name="T41" fmla="*/ 13494 h 138"/>
                <a:gd name="T42" fmla="*/ 44450 w 328"/>
                <a:gd name="T43" fmla="*/ 13494 h 138"/>
                <a:gd name="T44" fmla="*/ 44450 w 328"/>
                <a:gd name="T45" fmla="*/ 13494 h 138"/>
                <a:gd name="T46" fmla="*/ 44450 w 328"/>
                <a:gd name="T47" fmla="*/ 9525 h 138"/>
                <a:gd name="T48" fmla="*/ 40481 w 328"/>
                <a:gd name="T49" fmla="*/ 7144 h 138"/>
                <a:gd name="T50" fmla="*/ 37306 w 328"/>
                <a:gd name="T51" fmla="*/ 3175 h 138"/>
                <a:gd name="T52" fmla="*/ 44450 w 328"/>
                <a:gd name="T53" fmla="*/ 0 h 138"/>
                <a:gd name="T54" fmla="*/ 47625 w 328"/>
                <a:gd name="T55" fmla="*/ 3175 h 138"/>
                <a:gd name="T56" fmla="*/ 51594 w 328"/>
                <a:gd name="T57" fmla="*/ 9525 h 138"/>
                <a:gd name="T58" fmla="*/ 61913 w 328"/>
                <a:gd name="T59" fmla="*/ 7144 h 138"/>
                <a:gd name="T60" fmla="*/ 65088 w 328"/>
                <a:gd name="T61" fmla="*/ 9525 h 138"/>
                <a:gd name="T62" fmla="*/ 61913 w 328"/>
                <a:gd name="T63" fmla="*/ 19844 h 138"/>
                <a:gd name="T64" fmla="*/ 47625 w 328"/>
                <a:gd name="T65" fmla="*/ 19844 h 138"/>
                <a:gd name="T66" fmla="*/ 37306 w 328"/>
                <a:gd name="T67" fmla="*/ 23813 h 138"/>
                <a:gd name="T68" fmla="*/ 30956 w 328"/>
                <a:gd name="T69" fmla="*/ 23813 h 138"/>
                <a:gd name="T70" fmla="*/ 23812 w 328"/>
                <a:gd name="T71" fmla="*/ 27781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8"/>
                <a:gd name="T109" fmla="*/ 0 h 138"/>
                <a:gd name="T110" fmla="*/ 328 w 328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8" h="138">
                  <a:moveTo>
                    <a:pt x="121" y="138"/>
                  </a:moveTo>
                  <a:lnTo>
                    <a:pt x="104" y="120"/>
                  </a:lnTo>
                  <a:lnTo>
                    <a:pt x="86" y="120"/>
                  </a:lnTo>
                  <a:lnTo>
                    <a:pt x="104" y="120"/>
                  </a:lnTo>
                  <a:lnTo>
                    <a:pt x="121" y="120"/>
                  </a:lnTo>
                  <a:lnTo>
                    <a:pt x="121" y="103"/>
                  </a:lnTo>
                  <a:lnTo>
                    <a:pt x="104" y="103"/>
                  </a:lnTo>
                  <a:lnTo>
                    <a:pt x="104" y="86"/>
                  </a:lnTo>
                  <a:lnTo>
                    <a:pt x="86" y="86"/>
                  </a:lnTo>
                  <a:lnTo>
                    <a:pt x="86" y="103"/>
                  </a:lnTo>
                  <a:lnTo>
                    <a:pt x="69" y="103"/>
                  </a:lnTo>
                  <a:lnTo>
                    <a:pt x="52" y="103"/>
                  </a:lnTo>
                  <a:lnTo>
                    <a:pt x="34" y="103"/>
                  </a:lnTo>
                  <a:lnTo>
                    <a:pt x="17" y="103"/>
                  </a:lnTo>
                  <a:lnTo>
                    <a:pt x="0" y="103"/>
                  </a:lnTo>
                  <a:lnTo>
                    <a:pt x="0" y="86"/>
                  </a:lnTo>
                  <a:lnTo>
                    <a:pt x="0" y="69"/>
                  </a:lnTo>
                  <a:lnTo>
                    <a:pt x="17" y="69"/>
                  </a:lnTo>
                  <a:lnTo>
                    <a:pt x="34" y="69"/>
                  </a:lnTo>
                  <a:lnTo>
                    <a:pt x="52" y="69"/>
                  </a:lnTo>
                  <a:lnTo>
                    <a:pt x="69" y="69"/>
                  </a:lnTo>
                  <a:lnTo>
                    <a:pt x="52" y="69"/>
                  </a:lnTo>
                  <a:lnTo>
                    <a:pt x="34" y="69"/>
                  </a:lnTo>
                  <a:lnTo>
                    <a:pt x="17" y="69"/>
                  </a:lnTo>
                  <a:lnTo>
                    <a:pt x="17" y="51"/>
                  </a:lnTo>
                  <a:lnTo>
                    <a:pt x="34" y="51"/>
                  </a:lnTo>
                  <a:lnTo>
                    <a:pt x="52" y="51"/>
                  </a:lnTo>
                  <a:lnTo>
                    <a:pt x="69" y="51"/>
                  </a:lnTo>
                  <a:lnTo>
                    <a:pt x="86" y="51"/>
                  </a:lnTo>
                  <a:lnTo>
                    <a:pt x="69" y="51"/>
                  </a:lnTo>
                  <a:lnTo>
                    <a:pt x="52" y="51"/>
                  </a:lnTo>
                  <a:lnTo>
                    <a:pt x="34" y="51"/>
                  </a:lnTo>
                  <a:lnTo>
                    <a:pt x="34" y="34"/>
                  </a:lnTo>
                  <a:lnTo>
                    <a:pt x="52" y="34"/>
                  </a:lnTo>
                  <a:lnTo>
                    <a:pt x="69" y="34"/>
                  </a:lnTo>
                  <a:lnTo>
                    <a:pt x="52" y="17"/>
                  </a:lnTo>
                  <a:lnTo>
                    <a:pt x="69" y="17"/>
                  </a:lnTo>
                  <a:lnTo>
                    <a:pt x="86" y="17"/>
                  </a:lnTo>
                  <a:lnTo>
                    <a:pt x="104" y="34"/>
                  </a:lnTo>
                  <a:lnTo>
                    <a:pt x="121" y="34"/>
                  </a:lnTo>
                  <a:lnTo>
                    <a:pt x="138" y="51"/>
                  </a:lnTo>
                  <a:lnTo>
                    <a:pt x="173" y="69"/>
                  </a:lnTo>
                  <a:lnTo>
                    <a:pt x="207" y="69"/>
                  </a:lnTo>
                  <a:lnTo>
                    <a:pt x="225" y="69"/>
                  </a:lnTo>
                  <a:lnTo>
                    <a:pt x="242" y="69"/>
                  </a:lnTo>
                  <a:lnTo>
                    <a:pt x="225" y="69"/>
                  </a:lnTo>
                  <a:lnTo>
                    <a:pt x="207" y="69"/>
                  </a:lnTo>
                  <a:lnTo>
                    <a:pt x="225" y="51"/>
                  </a:lnTo>
                  <a:lnTo>
                    <a:pt x="225" y="34"/>
                  </a:lnTo>
                  <a:lnTo>
                    <a:pt x="207" y="34"/>
                  </a:lnTo>
                  <a:lnTo>
                    <a:pt x="190" y="34"/>
                  </a:lnTo>
                  <a:lnTo>
                    <a:pt x="190" y="17"/>
                  </a:lnTo>
                  <a:lnTo>
                    <a:pt x="207" y="0"/>
                  </a:lnTo>
                  <a:lnTo>
                    <a:pt x="225" y="0"/>
                  </a:lnTo>
                  <a:lnTo>
                    <a:pt x="242" y="0"/>
                  </a:lnTo>
                  <a:lnTo>
                    <a:pt x="242" y="17"/>
                  </a:lnTo>
                  <a:lnTo>
                    <a:pt x="242" y="34"/>
                  </a:lnTo>
                  <a:lnTo>
                    <a:pt x="259" y="51"/>
                  </a:lnTo>
                  <a:lnTo>
                    <a:pt x="294" y="51"/>
                  </a:lnTo>
                  <a:lnTo>
                    <a:pt x="311" y="34"/>
                  </a:lnTo>
                  <a:lnTo>
                    <a:pt x="311" y="51"/>
                  </a:lnTo>
                  <a:lnTo>
                    <a:pt x="328" y="51"/>
                  </a:lnTo>
                  <a:lnTo>
                    <a:pt x="328" y="69"/>
                  </a:lnTo>
                  <a:lnTo>
                    <a:pt x="311" y="103"/>
                  </a:lnTo>
                  <a:lnTo>
                    <a:pt x="294" y="103"/>
                  </a:lnTo>
                  <a:lnTo>
                    <a:pt x="242" y="103"/>
                  </a:lnTo>
                  <a:lnTo>
                    <a:pt x="225" y="120"/>
                  </a:lnTo>
                  <a:lnTo>
                    <a:pt x="190" y="120"/>
                  </a:lnTo>
                  <a:lnTo>
                    <a:pt x="173" y="120"/>
                  </a:lnTo>
                  <a:lnTo>
                    <a:pt x="155" y="120"/>
                  </a:lnTo>
                  <a:lnTo>
                    <a:pt x="138" y="120"/>
                  </a:lnTo>
                  <a:lnTo>
                    <a:pt x="121" y="13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F7B7928-FB91-ED45-8E8B-C60E47F840ED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041525" y="2319338"/>
              <a:ext cx="155575" cy="82550"/>
            </a:xfrm>
            <a:custGeom>
              <a:avLst/>
              <a:gdLst>
                <a:gd name="T0" fmla="*/ 38894 w 196"/>
                <a:gd name="T1" fmla="*/ 0 h 104"/>
                <a:gd name="T2" fmla="*/ 38894 w 196"/>
                <a:gd name="T3" fmla="*/ 3969 h 104"/>
                <a:gd name="T4" fmla="*/ 35719 w 196"/>
                <a:gd name="T5" fmla="*/ 3969 h 104"/>
                <a:gd name="T6" fmla="*/ 35719 w 196"/>
                <a:gd name="T7" fmla="*/ 7144 h 104"/>
                <a:gd name="T8" fmla="*/ 38894 w 196"/>
                <a:gd name="T9" fmla="*/ 7144 h 104"/>
                <a:gd name="T10" fmla="*/ 35719 w 196"/>
                <a:gd name="T11" fmla="*/ 7144 h 104"/>
                <a:gd name="T12" fmla="*/ 28575 w 196"/>
                <a:gd name="T13" fmla="*/ 14288 h 104"/>
                <a:gd name="T14" fmla="*/ 24606 w 196"/>
                <a:gd name="T15" fmla="*/ 10319 h 104"/>
                <a:gd name="T16" fmla="*/ 24606 w 196"/>
                <a:gd name="T17" fmla="*/ 7144 h 104"/>
                <a:gd name="T18" fmla="*/ 20637 w 196"/>
                <a:gd name="T19" fmla="*/ 10319 h 104"/>
                <a:gd name="T20" fmla="*/ 20637 w 196"/>
                <a:gd name="T21" fmla="*/ 14288 h 104"/>
                <a:gd name="T22" fmla="*/ 18256 w 196"/>
                <a:gd name="T23" fmla="*/ 14288 h 104"/>
                <a:gd name="T24" fmla="*/ 18256 w 196"/>
                <a:gd name="T25" fmla="*/ 17463 h 104"/>
                <a:gd name="T26" fmla="*/ 18256 w 196"/>
                <a:gd name="T27" fmla="*/ 20638 h 104"/>
                <a:gd name="T28" fmla="*/ 14288 w 196"/>
                <a:gd name="T29" fmla="*/ 20638 h 104"/>
                <a:gd name="T30" fmla="*/ 10319 w 196"/>
                <a:gd name="T31" fmla="*/ 20638 h 104"/>
                <a:gd name="T32" fmla="*/ 10319 w 196"/>
                <a:gd name="T33" fmla="*/ 17463 h 104"/>
                <a:gd name="T34" fmla="*/ 7144 w 196"/>
                <a:gd name="T35" fmla="*/ 17463 h 104"/>
                <a:gd name="T36" fmla="*/ 3969 w 196"/>
                <a:gd name="T37" fmla="*/ 17463 h 104"/>
                <a:gd name="T38" fmla="*/ 0 w 196"/>
                <a:gd name="T39" fmla="*/ 17463 h 104"/>
                <a:gd name="T40" fmla="*/ 0 w 196"/>
                <a:gd name="T41" fmla="*/ 14288 h 104"/>
                <a:gd name="T42" fmla="*/ 3969 w 196"/>
                <a:gd name="T43" fmla="*/ 10319 h 104"/>
                <a:gd name="T44" fmla="*/ 7144 w 196"/>
                <a:gd name="T45" fmla="*/ 10319 h 104"/>
                <a:gd name="T46" fmla="*/ 10319 w 196"/>
                <a:gd name="T47" fmla="*/ 7144 h 104"/>
                <a:gd name="T48" fmla="*/ 14288 w 196"/>
                <a:gd name="T49" fmla="*/ 7144 h 104"/>
                <a:gd name="T50" fmla="*/ 18256 w 196"/>
                <a:gd name="T51" fmla="*/ 7144 h 104"/>
                <a:gd name="T52" fmla="*/ 18256 w 196"/>
                <a:gd name="T53" fmla="*/ 3969 h 104"/>
                <a:gd name="T54" fmla="*/ 20637 w 196"/>
                <a:gd name="T55" fmla="*/ 0 h 104"/>
                <a:gd name="T56" fmla="*/ 24606 w 196"/>
                <a:gd name="T57" fmla="*/ 0 h 104"/>
                <a:gd name="T58" fmla="*/ 28575 w 196"/>
                <a:gd name="T59" fmla="*/ 0 h 104"/>
                <a:gd name="T60" fmla="*/ 35719 w 196"/>
                <a:gd name="T61" fmla="*/ 0 h 104"/>
                <a:gd name="T62" fmla="*/ 38894 w 196"/>
                <a:gd name="T63" fmla="*/ 0 h 1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6"/>
                <a:gd name="T97" fmla="*/ 0 h 104"/>
                <a:gd name="T98" fmla="*/ 196 w 196"/>
                <a:gd name="T99" fmla="*/ 104 h 10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6" h="104">
                  <a:moveTo>
                    <a:pt x="196" y="0"/>
                  </a:moveTo>
                  <a:lnTo>
                    <a:pt x="196" y="17"/>
                  </a:lnTo>
                  <a:lnTo>
                    <a:pt x="177" y="17"/>
                  </a:lnTo>
                  <a:lnTo>
                    <a:pt x="177" y="35"/>
                  </a:lnTo>
                  <a:lnTo>
                    <a:pt x="196" y="35"/>
                  </a:lnTo>
                  <a:lnTo>
                    <a:pt x="177" y="35"/>
                  </a:lnTo>
                  <a:lnTo>
                    <a:pt x="142" y="69"/>
                  </a:lnTo>
                  <a:lnTo>
                    <a:pt x="125" y="52"/>
                  </a:lnTo>
                  <a:lnTo>
                    <a:pt x="125" y="35"/>
                  </a:lnTo>
                  <a:lnTo>
                    <a:pt x="107" y="52"/>
                  </a:lnTo>
                  <a:lnTo>
                    <a:pt x="107" y="69"/>
                  </a:lnTo>
                  <a:lnTo>
                    <a:pt x="90" y="69"/>
                  </a:lnTo>
                  <a:lnTo>
                    <a:pt x="90" y="86"/>
                  </a:lnTo>
                  <a:lnTo>
                    <a:pt x="90" y="104"/>
                  </a:lnTo>
                  <a:lnTo>
                    <a:pt x="69" y="104"/>
                  </a:lnTo>
                  <a:lnTo>
                    <a:pt x="52" y="104"/>
                  </a:lnTo>
                  <a:lnTo>
                    <a:pt x="52" y="86"/>
                  </a:lnTo>
                  <a:lnTo>
                    <a:pt x="34" y="86"/>
                  </a:lnTo>
                  <a:lnTo>
                    <a:pt x="17" y="86"/>
                  </a:lnTo>
                  <a:lnTo>
                    <a:pt x="0" y="86"/>
                  </a:lnTo>
                  <a:lnTo>
                    <a:pt x="0" y="69"/>
                  </a:lnTo>
                  <a:lnTo>
                    <a:pt x="17" y="52"/>
                  </a:lnTo>
                  <a:lnTo>
                    <a:pt x="34" y="52"/>
                  </a:lnTo>
                  <a:lnTo>
                    <a:pt x="52" y="35"/>
                  </a:lnTo>
                  <a:lnTo>
                    <a:pt x="69" y="35"/>
                  </a:lnTo>
                  <a:lnTo>
                    <a:pt x="90" y="35"/>
                  </a:lnTo>
                  <a:lnTo>
                    <a:pt x="90" y="17"/>
                  </a:lnTo>
                  <a:lnTo>
                    <a:pt x="107" y="0"/>
                  </a:lnTo>
                  <a:lnTo>
                    <a:pt x="125" y="0"/>
                  </a:lnTo>
                  <a:lnTo>
                    <a:pt x="142" y="0"/>
                  </a:lnTo>
                  <a:lnTo>
                    <a:pt x="177" y="0"/>
                  </a:lnTo>
                  <a:lnTo>
                    <a:pt x="196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D586B42F-DE20-4441-B1C2-6B32766C4401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249488" y="2265363"/>
              <a:ext cx="84138" cy="28575"/>
            </a:xfrm>
            <a:custGeom>
              <a:avLst/>
              <a:gdLst>
                <a:gd name="T0" fmla="*/ 7144 w 106"/>
                <a:gd name="T1" fmla="*/ 7144 h 36"/>
                <a:gd name="T2" fmla="*/ 3969 w 106"/>
                <a:gd name="T3" fmla="*/ 3969 h 36"/>
                <a:gd name="T4" fmla="*/ 0 w 106"/>
                <a:gd name="T5" fmla="*/ 3969 h 36"/>
                <a:gd name="T6" fmla="*/ 0 w 106"/>
                <a:gd name="T7" fmla="*/ 7144 h 36"/>
                <a:gd name="T8" fmla="*/ 0 w 106"/>
                <a:gd name="T9" fmla="*/ 0 h 36"/>
                <a:gd name="T10" fmla="*/ 7144 w 106"/>
                <a:gd name="T11" fmla="*/ 0 h 36"/>
                <a:gd name="T12" fmla="*/ 10319 w 106"/>
                <a:gd name="T13" fmla="*/ 0 h 36"/>
                <a:gd name="T14" fmla="*/ 14288 w 106"/>
                <a:gd name="T15" fmla="*/ 0 h 36"/>
                <a:gd name="T16" fmla="*/ 17463 w 106"/>
                <a:gd name="T17" fmla="*/ 0 h 36"/>
                <a:gd name="T18" fmla="*/ 21431 w 106"/>
                <a:gd name="T19" fmla="*/ 3969 h 36"/>
                <a:gd name="T20" fmla="*/ 17463 w 106"/>
                <a:gd name="T21" fmla="*/ 3969 h 36"/>
                <a:gd name="T22" fmla="*/ 14288 w 106"/>
                <a:gd name="T23" fmla="*/ 7144 h 36"/>
                <a:gd name="T24" fmla="*/ 10319 w 106"/>
                <a:gd name="T25" fmla="*/ 7144 h 36"/>
                <a:gd name="T26" fmla="*/ 7144 w 106"/>
                <a:gd name="T27" fmla="*/ 7144 h 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6"/>
                <a:gd name="T43" fmla="*/ 0 h 36"/>
                <a:gd name="T44" fmla="*/ 106 w 106"/>
                <a:gd name="T45" fmla="*/ 36 h 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6" h="36">
                  <a:moveTo>
                    <a:pt x="36" y="36"/>
                  </a:moveTo>
                  <a:lnTo>
                    <a:pt x="17" y="17"/>
                  </a:lnTo>
                  <a:lnTo>
                    <a:pt x="0" y="17"/>
                  </a:lnTo>
                  <a:lnTo>
                    <a:pt x="0" y="3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71" y="0"/>
                  </a:lnTo>
                  <a:lnTo>
                    <a:pt x="88" y="0"/>
                  </a:lnTo>
                  <a:lnTo>
                    <a:pt x="106" y="17"/>
                  </a:lnTo>
                  <a:lnTo>
                    <a:pt x="88" y="17"/>
                  </a:lnTo>
                  <a:lnTo>
                    <a:pt x="71" y="36"/>
                  </a:lnTo>
                  <a:lnTo>
                    <a:pt x="54" y="36"/>
                  </a:lnTo>
                  <a:lnTo>
                    <a:pt x="36" y="3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5223740-C84F-0F43-9629-B7ECF3F90690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249488" y="2293938"/>
              <a:ext cx="71438" cy="41275"/>
            </a:xfrm>
            <a:custGeom>
              <a:avLst/>
              <a:gdLst>
                <a:gd name="T0" fmla="*/ 14612 w 88"/>
                <a:gd name="T1" fmla="*/ 3969 h 52"/>
                <a:gd name="T2" fmla="*/ 11365 w 88"/>
                <a:gd name="T3" fmla="*/ 7144 h 52"/>
                <a:gd name="T4" fmla="*/ 4059 w 88"/>
                <a:gd name="T5" fmla="*/ 10319 h 52"/>
                <a:gd name="T6" fmla="*/ 0 w 88"/>
                <a:gd name="T7" fmla="*/ 7144 h 52"/>
                <a:gd name="T8" fmla="*/ 0 w 88"/>
                <a:gd name="T9" fmla="*/ 3969 h 52"/>
                <a:gd name="T10" fmla="*/ 0 w 88"/>
                <a:gd name="T11" fmla="*/ 0 h 52"/>
                <a:gd name="T12" fmla="*/ 11365 w 88"/>
                <a:gd name="T13" fmla="*/ 0 h 52"/>
                <a:gd name="T14" fmla="*/ 14612 w 88"/>
                <a:gd name="T15" fmla="*/ 0 h 52"/>
                <a:gd name="T16" fmla="*/ 18671 w 88"/>
                <a:gd name="T17" fmla="*/ 0 h 52"/>
                <a:gd name="T18" fmla="*/ 18671 w 88"/>
                <a:gd name="T19" fmla="*/ 3969 h 52"/>
                <a:gd name="T20" fmla="*/ 14612 w 88"/>
                <a:gd name="T21" fmla="*/ 3969 h 52"/>
                <a:gd name="T22" fmla="*/ 11365 w 88"/>
                <a:gd name="T23" fmla="*/ 3969 h 52"/>
                <a:gd name="T24" fmla="*/ 14612 w 88"/>
                <a:gd name="T25" fmla="*/ 3969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8"/>
                <a:gd name="T40" fmla="*/ 0 h 52"/>
                <a:gd name="T41" fmla="*/ 88 w 88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8" h="52">
                  <a:moveTo>
                    <a:pt x="71" y="18"/>
                  </a:moveTo>
                  <a:lnTo>
                    <a:pt x="54" y="35"/>
                  </a:lnTo>
                  <a:lnTo>
                    <a:pt x="17" y="52"/>
                  </a:lnTo>
                  <a:lnTo>
                    <a:pt x="0" y="35"/>
                  </a:lnTo>
                  <a:lnTo>
                    <a:pt x="0" y="18"/>
                  </a:lnTo>
                  <a:lnTo>
                    <a:pt x="0" y="0"/>
                  </a:lnTo>
                  <a:lnTo>
                    <a:pt x="54" y="0"/>
                  </a:lnTo>
                  <a:lnTo>
                    <a:pt x="71" y="0"/>
                  </a:lnTo>
                  <a:lnTo>
                    <a:pt x="88" y="0"/>
                  </a:lnTo>
                  <a:lnTo>
                    <a:pt x="88" y="18"/>
                  </a:lnTo>
                  <a:lnTo>
                    <a:pt x="71" y="18"/>
                  </a:lnTo>
                  <a:lnTo>
                    <a:pt x="54" y="18"/>
                  </a:lnTo>
                  <a:lnTo>
                    <a:pt x="71" y="1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95D20E03-3AF8-A940-B9F3-4D1D7265B7B0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2211388" y="2347913"/>
              <a:ext cx="26988" cy="0"/>
            </a:xfrm>
            <a:custGeom>
              <a:avLst/>
              <a:gdLst>
                <a:gd name="T0" fmla="*/ 3084 w 35"/>
                <a:gd name="T1" fmla="*/ 0 w 35"/>
                <a:gd name="T2" fmla="*/ 3084 w 35"/>
                <a:gd name="T3" fmla="*/ 6169 w 35"/>
                <a:gd name="T4" fmla="*/ 3084 w 35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35"/>
                <a:gd name="T11" fmla="*/ 35 w 35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35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35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5A66089D-392A-4949-B31F-4F1F3CB671A9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433638" y="2347913"/>
              <a:ext cx="153988" cy="84138"/>
            </a:xfrm>
            <a:custGeom>
              <a:avLst/>
              <a:gdLst>
                <a:gd name="T0" fmla="*/ 3969 w 194"/>
                <a:gd name="T1" fmla="*/ 7212 h 105"/>
                <a:gd name="T2" fmla="*/ 3969 w 194"/>
                <a:gd name="T3" fmla="*/ 4007 h 105"/>
                <a:gd name="T4" fmla="*/ 0 w 194"/>
                <a:gd name="T5" fmla="*/ 0 h 105"/>
                <a:gd name="T6" fmla="*/ 3969 w 194"/>
                <a:gd name="T7" fmla="*/ 0 h 105"/>
                <a:gd name="T8" fmla="*/ 10319 w 194"/>
                <a:gd name="T9" fmla="*/ 4007 h 105"/>
                <a:gd name="T10" fmla="*/ 14288 w 194"/>
                <a:gd name="T11" fmla="*/ 11218 h 105"/>
                <a:gd name="T12" fmla="*/ 20638 w 194"/>
                <a:gd name="T13" fmla="*/ 11218 h 105"/>
                <a:gd name="T14" fmla="*/ 18256 w 194"/>
                <a:gd name="T15" fmla="*/ 11218 h 105"/>
                <a:gd name="T16" fmla="*/ 14288 w 194"/>
                <a:gd name="T17" fmla="*/ 7212 h 105"/>
                <a:gd name="T18" fmla="*/ 14288 w 194"/>
                <a:gd name="T19" fmla="*/ 4007 h 105"/>
                <a:gd name="T20" fmla="*/ 18256 w 194"/>
                <a:gd name="T21" fmla="*/ 7212 h 105"/>
                <a:gd name="T22" fmla="*/ 24606 w 194"/>
                <a:gd name="T23" fmla="*/ 7212 h 105"/>
                <a:gd name="T24" fmla="*/ 24606 w 194"/>
                <a:gd name="T25" fmla="*/ 11218 h 105"/>
                <a:gd name="T26" fmla="*/ 24606 w 194"/>
                <a:gd name="T27" fmla="*/ 7212 h 105"/>
                <a:gd name="T28" fmla="*/ 24606 w 194"/>
                <a:gd name="T29" fmla="*/ 4007 h 105"/>
                <a:gd name="T30" fmla="*/ 20638 w 194"/>
                <a:gd name="T31" fmla="*/ 4007 h 105"/>
                <a:gd name="T32" fmla="*/ 20638 w 194"/>
                <a:gd name="T33" fmla="*/ 0 h 105"/>
                <a:gd name="T34" fmla="*/ 24606 w 194"/>
                <a:gd name="T35" fmla="*/ 0 h 105"/>
                <a:gd name="T36" fmla="*/ 28575 w 194"/>
                <a:gd name="T37" fmla="*/ 4007 h 105"/>
                <a:gd name="T38" fmla="*/ 31750 w 194"/>
                <a:gd name="T39" fmla="*/ 4007 h 105"/>
                <a:gd name="T40" fmla="*/ 35719 w 194"/>
                <a:gd name="T41" fmla="*/ 4007 h 105"/>
                <a:gd name="T42" fmla="*/ 35719 w 194"/>
                <a:gd name="T43" fmla="*/ 0 h 105"/>
                <a:gd name="T44" fmla="*/ 35719 w 194"/>
                <a:gd name="T45" fmla="*/ 4007 h 105"/>
                <a:gd name="T46" fmla="*/ 38894 w 194"/>
                <a:gd name="T47" fmla="*/ 4007 h 105"/>
                <a:gd name="T48" fmla="*/ 38894 w 194"/>
                <a:gd name="T49" fmla="*/ 7212 h 105"/>
                <a:gd name="T50" fmla="*/ 38894 w 194"/>
                <a:gd name="T51" fmla="*/ 14424 h 105"/>
                <a:gd name="T52" fmla="*/ 35719 w 194"/>
                <a:gd name="T53" fmla="*/ 14424 h 105"/>
                <a:gd name="T54" fmla="*/ 35719 w 194"/>
                <a:gd name="T55" fmla="*/ 21635 h 105"/>
                <a:gd name="T56" fmla="*/ 31750 w 194"/>
                <a:gd name="T57" fmla="*/ 21635 h 105"/>
                <a:gd name="T58" fmla="*/ 28575 w 194"/>
                <a:gd name="T59" fmla="*/ 21635 h 105"/>
                <a:gd name="T60" fmla="*/ 24606 w 194"/>
                <a:gd name="T61" fmla="*/ 21635 h 105"/>
                <a:gd name="T62" fmla="*/ 24606 w 194"/>
                <a:gd name="T63" fmla="*/ 17629 h 105"/>
                <a:gd name="T64" fmla="*/ 24606 w 194"/>
                <a:gd name="T65" fmla="*/ 14424 h 105"/>
                <a:gd name="T66" fmla="*/ 28575 w 194"/>
                <a:gd name="T67" fmla="*/ 14424 h 105"/>
                <a:gd name="T68" fmla="*/ 24606 w 194"/>
                <a:gd name="T69" fmla="*/ 14424 h 105"/>
                <a:gd name="T70" fmla="*/ 18256 w 194"/>
                <a:gd name="T71" fmla="*/ 14424 h 105"/>
                <a:gd name="T72" fmla="*/ 14288 w 194"/>
                <a:gd name="T73" fmla="*/ 14424 h 105"/>
                <a:gd name="T74" fmla="*/ 10319 w 194"/>
                <a:gd name="T75" fmla="*/ 14424 h 105"/>
                <a:gd name="T76" fmla="*/ 7938 w 194"/>
                <a:gd name="T77" fmla="*/ 14424 h 105"/>
                <a:gd name="T78" fmla="*/ 7938 w 194"/>
                <a:gd name="T79" fmla="*/ 11218 h 105"/>
                <a:gd name="T80" fmla="*/ 3969 w 194"/>
                <a:gd name="T81" fmla="*/ 11218 h 105"/>
                <a:gd name="T82" fmla="*/ 3969 w 194"/>
                <a:gd name="T83" fmla="*/ 7212 h 105"/>
                <a:gd name="T84" fmla="*/ 3969 w 194"/>
                <a:gd name="T85" fmla="*/ 4007 h 105"/>
                <a:gd name="T86" fmla="*/ 3969 w 194"/>
                <a:gd name="T87" fmla="*/ 7212 h 1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4"/>
                <a:gd name="T133" fmla="*/ 0 h 105"/>
                <a:gd name="T134" fmla="*/ 194 w 194"/>
                <a:gd name="T135" fmla="*/ 105 h 10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4" h="105">
                  <a:moveTo>
                    <a:pt x="19" y="34"/>
                  </a:moveTo>
                  <a:lnTo>
                    <a:pt x="19" y="17"/>
                  </a:lnTo>
                  <a:lnTo>
                    <a:pt x="0" y="0"/>
                  </a:lnTo>
                  <a:lnTo>
                    <a:pt x="19" y="0"/>
                  </a:lnTo>
                  <a:lnTo>
                    <a:pt x="54" y="17"/>
                  </a:lnTo>
                  <a:lnTo>
                    <a:pt x="71" y="53"/>
                  </a:lnTo>
                  <a:lnTo>
                    <a:pt x="106" y="53"/>
                  </a:lnTo>
                  <a:lnTo>
                    <a:pt x="89" y="53"/>
                  </a:lnTo>
                  <a:lnTo>
                    <a:pt x="71" y="34"/>
                  </a:lnTo>
                  <a:lnTo>
                    <a:pt x="71" y="17"/>
                  </a:lnTo>
                  <a:lnTo>
                    <a:pt x="89" y="34"/>
                  </a:lnTo>
                  <a:lnTo>
                    <a:pt x="125" y="34"/>
                  </a:lnTo>
                  <a:lnTo>
                    <a:pt x="125" y="53"/>
                  </a:lnTo>
                  <a:lnTo>
                    <a:pt x="125" y="34"/>
                  </a:lnTo>
                  <a:lnTo>
                    <a:pt x="125" y="17"/>
                  </a:lnTo>
                  <a:lnTo>
                    <a:pt x="106" y="17"/>
                  </a:lnTo>
                  <a:lnTo>
                    <a:pt x="106" y="0"/>
                  </a:lnTo>
                  <a:lnTo>
                    <a:pt x="125" y="0"/>
                  </a:lnTo>
                  <a:lnTo>
                    <a:pt x="142" y="17"/>
                  </a:lnTo>
                  <a:lnTo>
                    <a:pt x="160" y="17"/>
                  </a:lnTo>
                  <a:lnTo>
                    <a:pt x="177" y="17"/>
                  </a:lnTo>
                  <a:lnTo>
                    <a:pt x="177" y="0"/>
                  </a:lnTo>
                  <a:lnTo>
                    <a:pt x="177" y="17"/>
                  </a:lnTo>
                  <a:lnTo>
                    <a:pt x="194" y="17"/>
                  </a:lnTo>
                  <a:lnTo>
                    <a:pt x="194" y="34"/>
                  </a:lnTo>
                  <a:lnTo>
                    <a:pt x="194" y="71"/>
                  </a:lnTo>
                  <a:lnTo>
                    <a:pt x="177" y="71"/>
                  </a:lnTo>
                  <a:lnTo>
                    <a:pt x="177" y="105"/>
                  </a:lnTo>
                  <a:lnTo>
                    <a:pt x="160" y="105"/>
                  </a:lnTo>
                  <a:lnTo>
                    <a:pt x="142" y="105"/>
                  </a:lnTo>
                  <a:lnTo>
                    <a:pt x="125" y="105"/>
                  </a:lnTo>
                  <a:lnTo>
                    <a:pt x="125" y="88"/>
                  </a:lnTo>
                  <a:lnTo>
                    <a:pt x="125" y="71"/>
                  </a:lnTo>
                  <a:lnTo>
                    <a:pt x="142" y="71"/>
                  </a:lnTo>
                  <a:lnTo>
                    <a:pt x="125" y="71"/>
                  </a:lnTo>
                  <a:lnTo>
                    <a:pt x="89" y="71"/>
                  </a:lnTo>
                  <a:lnTo>
                    <a:pt x="71" y="71"/>
                  </a:lnTo>
                  <a:lnTo>
                    <a:pt x="54" y="71"/>
                  </a:lnTo>
                  <a:lnTo>
                    <a:pt x="37" y="71"/>
                  </a:lnTo>
                  <a:lnTo>
                    <a:pt x="37" y="53"/>
                  </a:lnTo>
                  <a:lnTo>
                    <a:pt x="19" y="53"/>
                  </a:lnTo>
                  <a:lnTo>
                    <a:pt x="19" y="34"/>
                  </a:lnTo>
                  <a:lnTo>
                    <a:pt x="19" y="17"/>
                  </a:lnTo>
                  <a:lnTo>
                    <a:pt x="19" y="3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058112DC-0785-724F-8ADD-BBEBC47A74FC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401888" y="2306638"/>
              <a:ext cx="31750" cy="28575"/>
            </a:xfrm>
            <a:custGeom>
              <a:avLst/>
              <a:gdLst>
                <a:gd name="T0" fmla="*/ 9191 w 38"/>
                <a:gd name="T1" fmla="*/ 3969 h 36"/>
                <a:gd name="T2" fmla="*/ 9191 w 38"/>
                <a:gd name="T3" fmla="*/ 7144 h 36"/>
                <a:gd name="T4" fmla="*/ 4178 w 38"/>
                <a:gd name="T5" fmla="*/ 7144 h 36"/>
                <a:gd name="T6" fmla="*/ 0 w 38"/>
                <a:gd name="T7" fmla="*/ 3969 h 36"/>
                <a:gd name="T8" fmla="*/ 0 w 38"/>
                <a:gd name="T9" fmla="*/ 0 h 36"/>
                <a:gd name="T10" fmla="*/ 4178 w 38"/>
                <a:gd name="T11" fmla="*/ 0 h 36"/>
                <a:gd name="T12" fmla="*/ 9191 w 38"/>
                <a:gd name="T13" fmla="*/ 396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36"/>
                <a:gd name="T23" fmla="*/ 38 w 38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36">
                  <a:moveTo>
                    <a:pt x="38" y="17"/>
                  </a:moveTo>
                  <a:lnTo>
                    <a:pt x="38" y="36"/>
                  </a:lnTo>
                  <a:lnTo>
                    <a:pt x="19" y="36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9" y="0"/>
                  </a:lnTo>
                  <a:lnTo>
                    <a:pt x="38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9C4C3FE0-6396-B540-8420-9CF755F1431E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433638" y="2401888"/>
              <a:ext cx="30163" cy="30163"/>
            </a:xfrm>
            <a:custGeom>
              <a:avLst/>
              <a:gdLst>
                <a:gd name="T0" fmla="*/ 3094 w 39"/>
                <a:gd name="T1" fmla="*/ 0 h 36"/>
                <a:gd name="T2" fmla="*/ 6961 w 39"/>
                <a:gd name="T3" fmla="*/ 4189 h 36"/>
                <a:gd name="T4" fmla="*/ 3094 w 39"/>
                <a:gd name="T5" fmla="*/ 8379 h 36"/>
                <a:gd name="T6" fmla="*/ 0 w 39"/>
                <a:gd name="T7" fmla="*/ 8379 h 36"/>
                <a:gd name="T8" fmla="*/ 0 w 39"/>
                <a:gd name="T9" fmla="*/ 4189 h 36"/>
                <a:gd name="T10" fmla="*/ 0 w 39"/>
                <a:gd name="T11" fmla="*/ 0 h 36"/>
                <a:gd name="T12" fmla="*/ 3094 w 39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36"/>
                <a:gd name="T23" fmla="*/ 39 w 39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36">
                  <a:moveTo>
                    <a:pt x="19" y="0"/>
                  </a:moveTo>
                  <a:lnTo>
                    <a:pt x="39" y="19"/>
                  </a:lnTo>
                  <a:lnTo>
                    <a:pt x="19" y="36"/>
                  </a:lnTo>
                  <a:lnTo>
                    <a:pt x="0" y="36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B77704D3-7EDC-0947-AAF1-1CF3E6AAC0F5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487613" y="2293938"/>
              <a:ext cx="28575" cy="12700"/>
            </a:xfrm>
            <a:custGeom>
              <a:avLst/>
              <a:gdLst>
                <a:gd name="T0" fmla="*/ 0 w 37"/>
                <a:gd name="T1" fmla="*/ 3175 h 16"/>
                <a:gd name="T2" fmla="*/ 0 w 37"/>
                <a:gd name="T3" fmla="*/ 0 h 16"/>
                <a:gd name="T4" fmla="*/ 3861 w 37"/>
                <a:gd name="T5" fmla="*/ 0 h 16"/>
                <a:gd name="T6" fmla="*/ 3861 w 37"/>
                <a:gd name="T7" fmla="*/ 3175 h 16"/>
                <a:gd name="T8" fmla="*/ 6951 w 37"/>
                <a:gd name="T9" fmla="*/ 3175 h 16"/>
                <a:gd name="T10" fmla="*/ 3861 w 37"/>
                <a:gd name="T11" fmla="*/ 3175 h 16"/>
                <a:gd name="T12" fmla="*/ 0 w 37"/>
                <a:gd name="T13" fmla="*/ 317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16"/>
                <a:gd name="T23" fmla="*/ 37 w 37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16">
                  <a:moveTo>
                    <a:pt x="0" y="16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37" y="16"/>
                  </a:lnTo>
                  <a:lnTo>
                    <a:pt x="2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3551F213-B4AD-6A4F-AB11-9C2F74C8ECFF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544763" y="2197101"/>
              <a:ext cx="28575" cy="14288"/>
            </a:xfrm>
            <a:custGeom>
              <a:avLst/>
              <a:gdLst>
                <a:gd name="T0" fmla="*/ 6951 w 37"/>
                <a:gd name="T1" fmla="*/ 0 h 19"/>
                <a:gd name="T2" fmla="*/ 6951 w 37"/>
                <a:gd name="T3" fmla="*/ 3008 h 19"/>
                <a:gd name="T4" fmla="*/ 3089 w 37"/>
                <a:gd name="T5" fmla="*/ 3008 h 19"/>
                <a:gd name="T6" fmla="*/ 0 w 37"/>
                <a:gd name="T7" fmla="*/ 0 h 19"/>
                <a:gd name="T8" fmla="*/ 3089 w 37"/>
                <a:gd name="T9" fmla="*/ 0 h 19"/>
                <a:gd name="T10" fmla="*/ 6951 w 37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"/>
                <a:gd name="T19" fmla="*/ 0 h 19"/>
                <a:gd name="T20" fmla="*/ 37 w 37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" h="19">
                  <a:moveTo>
                    <a:pt x="37" y="0"/>
                  </a:moveTo>
                  <a:lnTo>
                    <a:pt x="37" y="19"/>
                  </a:lnTo>
                  <a:lnTo>
                    <a:pt x="18" y="1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7C581B72-CCF7-AD4B-8C39-9AE570E0E862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2420938" y="2225676"/>
              <a:ext cx="141288" cy="80963"/>
            </a:xfrm>
            <a:custGeom>
              <a:avLst/>
              <a:gdLst>
                <a:gd name="T0" fmla="*/ 24469 w 179"/>
                <a:gd name="T1" fmla="*/ 16669 h 102"/>
                <a:gd name="T2" fmla="*/ 17365 w 179"/>
                <a:gd name="T3" fmla="*/ 13494 h 102"/>
                <a:gd name="T4" fmla="*/ 14208 w 179"/>
                <a:gd name="T5" fmla="*/ 13494 h 102"/>
                <a:gd name="T6" fmla="*/ 11050 w 179"/>
                <a:gd name="T7" fmla="*/ 13494 h 102"/>
                <a:gd name="T8" fmla="*/ 7104 w 179"/>
                <a:gd name="T9" fmla="*/ 13494 h 102"/>
                <a:gd name="T10" fmla="*/ 3157 w 179"/>
                <a:gd name="T11" fmla="*/ 13494 h 102"/>
                <a:gd name="T12" fmla="*/ 3157 w 179"/>
                <a:gd name="T13" fmla="*/ 10319 h 102"/>
                <a:gd name="T14" fmla="*/ 7104 w 179"/>
                <a:gd name="T15" fmla="*/ 10319 h 102"/>
                <a:gd name="T16" fmla="*/ 3157 w 179"/>
                <a:gd name="T17" fmla="*/ 10319 h 102"/>
                <a:gd name="T18" fmla="*/ 3157 w 179"/>
                <a:gd name="T19" fmla="*/ 7144 h 102"/>
                <a:gd name="T20" fmla="*/ 0 w 179"/>
                <a:gd name="T21" fmla="*/ 7144 h 102"/>
                <a:gd name="T22" fmla="*/ 0 w 179"/>
                <a:gd name="T23" fmla="*/ 2381 h 102"/>
                <a:gd name="T24" fmla="*/ 3157 w 179"/>
                <a:gd name="T25" fmla="*/ 2381 h 102"/>
                <a:gd name="T26" fmla="*/ 3157 w 179"/>
                <a:gd name="T27" fmla="*/ 0 h 102"/>
                <a:gd name="T28" fmla="*/ 7104 w 179"/>
                <a:gd name="T29" fmla="*/ 2381 h 102"/>
                <a:gd name="T30" fmla="*/ 11050 w 179"/>
                <a:gd name="T31" fmla="*/ 2381 h 102"/>
                <a:gd name="T32" fmla="*/ 14208 w 179"/>
                <a:gd name="T33" fmla="*/ 7144 h 102"/>
                <a:gd name="T34" fmla="*/ 14208 w 179"/>
                <a:gd name="T35" fmla="*/ 2381 h 102"/>
                <a:gd name="T36" fmla="*/ 17365 w 179"/>
                <a:gd name="T37" fmla="*/ 2381 h 102"/>
                <a:gd name="T38" fmla="*/ 21312 w 179"/>
                <a:gd name="T39" fmla="*/ 7144 h 102"/>
                <a:gd name="T40" fmla="*/ 21312 w 179"/>
                <a:gd name="T41" fmla="*/ 10319 h 102"/>
                <a:gd name="T42" fmla="*/ 24469 w 179"/>
                <a:gd name="T43" fmla="*/ 10319 h 102"/>
                <a:gd name="T44" fmla="*/ 24469 w 179"/>
                <a:gd name="T45" fmla="*/ 7144 h 102"/>
                <a:gd name="T46" fmla="*/ 28415 w 179"/>
                <a:gd name="T47" fmla="*/ 7144 h 102"/>
                <a:gd name="T48" fmla="*/ 28415 w 179"/>
                <a:gd name="T49" fmla="*/ 10319 h 102"/>
                <a:gd name="T50" fmla="*/ 31573 w 179"/>
                <a:gd name="T51" fmla="*/ 10319 h 102"/>
                <a:gd name="T52" fmla="*/ 28415 w 179"/>
                <a:gd name="T53" fmla="*/ 10319 h 102"/>
                <a:gd name="T54" fmla="*/ 31573 w 179"/>
                <a:gd name="T55" fmla="*/ 13494 h 102"/>
                <a:gd name="T56" fmla="*/ 34730 w 179"/>
                <a:gd name="T57" fmla="*/ 16669 h 102"/>
                <a:gd name="T58" fmla="*/ 34730 w 179"/>
                <a:gd name="T59" fmla="*/ 20638 h 102"/>
                <a:gd name="T60" fmla="*/ 31573 w 179"/>
                <a:gd name="T61" fmla="*/ 20638 h 102"/>
                <a:gd name="T62" fmla="*/ 28415 w 179"/>
                <a:gd name="T63" fmla="*/ 20638 h 102"/>
                <a:gd name="T64" fmla="*/ 28415 w 179"/>
                <a:gd name="T65" fmla="*/ 16669 h 102"/>
                <a:gd name="T66" fmla="*/ 24469 w 179"/>
                <a:gd name="T67" fmla="*/ 1666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9"/>
                <a:gd name="T103" fmla="*/ 0 h 102"/>
                <a:gd name="T104" fmla="*/ 179 w 179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9" h="102">
                  <a:moveTo>
                    <a:pt x="127" y="84"/>
                  </a:moveTo>
                  <a:lnTo>
                    <a:pt x="90" y="67"/>
                  </a:lnTo>
                  <a:lnTo>
                    <a:pt x="73" y="67"/>
                  </a:lnTo>
                  <a:lnTo>
                    <a:pt x="56" y="67"/>
                  </a:lnTo>
                  <a:lnTo>
                    <a:pt x="39" y="67"/>
                  </a:lnTo>
                  <a:lnTo>
                    <a:pt x="19" y="67"/>
                  </a:lnTo>
                  <a:lnTo>
                    <a:pt x="19" y="50"/>
                  </a:lnTo>
                  <a:lnTo>
                    <a:pt x="39" y="50"/>
                  </a:lnTo>
                  <a:lnTo>
                    <a:pt x="19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0" y="15"/>
                  </a:lnTo>
                  <a:lnTo>
                    <a:pt x="19" y="15"/>
                  </a:lnTo>
                  <a:lnTo>
                    <a:pt x="19" y="0"/>
                  </a:lnTo>
                  <a:lnTo>
                    <a:pt x="39" y="15"/>
                  </a:lnTo>
                  <a:lnTo>
                    <a:pt x="56" y="15"/>
                  </a:lnTo>
                  <a:lnTo>
                    <a:pt x="73" y="33"/>
                  </a:lnTo>
                  <a:lnTo>
                    <a:pt x="73" y="15"/>
                  </a:lnTo>
                  <a:lnTo>
                    <a:pt x="90" y="15"/>
                  </a:lnTo>
                  <a:lnTo>
                    <a:pt x="108" y="33"/>
                  </a:lnTo>
                  <a:lnTo>
                    <a:pt x="108" y="50"/>
                  </a:lnTo>
                  <a:lnTo>
                    <a:pt x="127" y="50"/>
                  </a:lnTo>
                  <a:lnTo>
                    <a:pt x="127" y="33"/>
                  </a:lnTo>
                  <a:lnTo>
                    <a:pt x="144" y="33"/>
                  </a:lnTo>
                  <a:lnTo>
                    <a:pt x="144" y="50"/>
                  </a:lnTo>
                  <a:lnTo>
                    <a:pt x="161" y="50"/>
                  </a:lnTo>
                  <a:lnTo>
                    <a:pt x="144" y="50"/>
                  </a:lnTo>
                  <a:lnTo>
                    <a:pt x="161" y="67"/>
                  </a:lnTo>
                  <a:lnTo>
                    <a:pt x="179" y="84"/>
                  </a:lnTo>
                  <a:lnTo>
                    <a:pt x="179" y="102"/>
                  </a:lnTo>
                  <a:lnTo>
                    <a:pt x="161" y="102"/>
                  </a:lnTo>
                  <a:lnTo>
                    <a:pt x="144" y="102"/>
                  </a:lnTo>
                  <a:lnTo>
                    <a:pt x="144" y="84"/>
                  </a:lnTo>
                  <a:lnTo>
                    <a:pt x="127" y="8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E032914D-EC83-A34D-B3BB-03D9FC2E62EF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2614613" y="2335213"/>
              <a:ext cx="377825" cy="107950"/>
            </a:xfrm>
            <a:custGeom>
              <a:avLst/>
              <a:gdLst>
                <a:gd name="T0" fmla="*/ 91281 w 476"/>
                <a:gd name="T1" fmla="*/ 20637 h 136"/>
                <a:gd name="T2" fmla="*/ 91281 w 476"/>
                <a:gd name="T3" fmla="*/ 23019 h 136"/>
                <a:gd name="T4" fmla="*/ 94456 w 476"/>
                <a:gd name="T5" fmla="*/ 23019 h 136"/>
                <a:gd name="T6" fmla="*/ 91281 w 476"/>
                <a:gd name="T7" fmla="*/ 26988 h 136"/>
                <a:gd name="T8" fmla="*/ 84138 w 476"/>
                <a:gd name="T9" fmla="*/ 26988 h 136"/>
                <a:gd name="T10" fmla="*/ 76994 w 476"/>
                <a:gd name="T11" fmla="*/ 26988 h 136"/>
                <a:gd name="T12" fmla="*/ 73819 w 476"/>
                <a:gd name="T13" fmla="*/ 26988 h 136"/>
                <a:gd name="T14" fmla="*/ 70644 w 476"/>
                <a:gd name="T15" fmla="*/ 26988 h 136"/>
                <a:gd name="T16" fmla="*/ 63500 w 476"/>
                <a:gd name="T17" fmla="*/ 26988 h 136"/>
                <a:gd name="T18" fmla="*/ 56356 w 476"/>
                <a:gd name="T19" fmla="*/ 26988 h 136"/>
                <a:gd name="T20" fmla="*/ 53181 w 476"/>
                <a:gd name="T21" fmla="*/ 26988 h 136"/>
                <a:gd name="T22" fmla="*/ 48419 w 476"/>
                <a:gd name="T23" fmla="*/ 26988 h 136"/>
                <a:gd name="T24" fmla="*/ 45244 w 476"/>
                <a:gd name="T25" fmla="*/ 26988 h 136"/>
                <a:gd name="T26" fmla="*/ 42069 w 476"/>
                <a:gd name="T27" fmla="*/ 26988 h 136"/>
                <a:gd name="T28" fmla="*/ 38100 w 476"/>
                <a:gd name="T29" fmla="*/ 26988 h 136"/>
                <a:gd name="T30" fmla="*/ 31750 w 476"/>
                <a:gd name="T31" fmla="*/ 26988 h 136"/>
                <a:gd name="T32" fmla="*/ 23812 w 476"/>
                <a:gd name="T33" fmla="*/ 23019 h 136"/>
                <a:gd name="T34" fmla="*/ 21431 w 476"/>
                <a:gd name="T35" fmla="*/ 20637 h 136"/>
                <a:gd name="T36" fmla="*/ 23812 w 476"/>
                <a:gd name="T37" fmla="*/ 20637 h 136"/>
                <a:gd name="T38" fmla="*/ 23812 w 476"/>
                <a:gd name="T39" fmla="*/ 16669 h 136"/>
                <a:gd name="T40" fmla="*/ 21431 w 476"/>
                <a:gd name="T41" fmla="*/ 16669 h 136"/>
                <a:gd name="T42" fmla="*/ 17463 w 476"/>
                <a:gd name="T43" fmla="*/ 10319 h 136"/>
                <a:gd name="T44" fmla="*/ 17463 w 476"/>
                <a:gd name="T45" fmla="*/ 7144 h 136"/>
                <a:gd name="T46" fmla="*/ 14288 w 476"/>
                <a:gd name="T47" fmla="*/ 10319 h 136"/>
                <a:gd name="T48" fmla="*/ 7144 w 476"/>
                <a:gd name="T49" fmla="*/ 7144 h 136"/>
                <a:gd name="T50" fmla="*/ 3969 w 476"/>
                <a:gd name="T51" fmla="*/ 3175 h 136"/>
                <a:gd name="T52" fmla="*/ 0 w 476"/>
                <a:gd name="T53" fmla="*/ 3175 h 136"/>
                <a:gd name="T54" fmla="*/ 3969 w 476"/>
                <a:gd name="T55" fmla="*/ 3175 h 136"/>
                <a:gd name="T56" fmla="*/ 3969 w 476"/>
                <a:gd name="T57" fmla="*/ 0 h 136"/>
                <a:gd name="T58" fmla="*/ 14288 w 476"/>
                <a:gd name="T59" fmla="*/ 3175 h 136"/>
                <a:gd name="T60" fmla="*/ 21431 w 476"/>
                <a:gd name="T61" fmla="*/ 7144 h 136"/>
                <a:gd name="T62" fmla="*/ 23812 w 476"/>
                <a:gd name="T63" fmla="*/ 7144 h 136"/>
                <a:gd name="T64" fmla="*/ 23812 w 476"/>
                <a:gd name="T65" fmla="*/ 3175 h 136"/>
                <a:gd name="T66" fmla="*/ 27781 w 476"/>
                <a:gd name="T67" fmla="*/ 3175 h 136"/>
                <a:gd name="T68" fmla="*/ 27781 w 476"/>
                <a:gd name="T69" fmla="*/ 7144 h 136"/>
                <a:gd name="T70" fmla="*/ 34925 w 476"/>
                <a:gd name="T71" fmla="*/ 10319 h 136"/>
                <a:gd name="T72" fmla="*/ 38100 w 476"/>
                <a:gd name="T73" fmla="*/ 10319 h 136"/>
                <a:gd name="T74" fmla="*/ 31750 w 476"/>
                <a:gd name="T75" fmla="*/ 10319 h 136"/>
                <a:gd name="T76" fmla="*/ 27781 w 476"/>
                <a:gd name="T77" fmla="*/ 10319 h 136"/>
                <a:gd name="T78" fmla="*/ 31750 w 476"/>
                <a:gd name="T79" fmla="*/ 16669 h 136"/>
                <a:gd name="T80" fmla="*/ 34925 w 476"/>
                <a:gd name="T81" fmla="*/ 16669 h 136"/>
                <a:gd name="T82" fmla="*/ 38100 w 476"/>
                <a:gd name="T83" fmla="*/ 16669 h 136"/>
                <a:gd name="T84" fmla="*/ 45244 w 476"/>
                <a:gd name="T85" fmla="*/ 16669 h 136"/>
                <a:gd name="T86" fmla="*/ 48419 w 476"/>
                <a:gd name="T87" fmla="*/ 20637 h 136"/>
                <a:gd name="T88" fmla="*/ 53181 w 476"/>
                <a:gd name="T89" fmla="*/ 20637 h 136"/>
                <a:gd name="T90" fmla="*/ 59531 w 476"/>
                <a:gd name="T91" fmla="*/ 16669 h 136"/>
                <a:gd name="T92" fmla="*/ 70644 w 476"/>
                <a:gd name="T93" fmla="*/ 16669 h 136"/>
                <a:gd name="T94" fmla="*/ 76994 w 476"/>
                <a:gd name="T95" fmla="*/ 16669 h 136"/>
                <a:gd name="T96" fmla="*/ 84138 w 476"/>
                <a:gd name="T97" fmla="*/ 16669 h 136"/>
                <a:gd name="T98" fmla="*/ 87313 w 476"/>
                <a:gd name="T99" fmla="*/ 16669 h 136"/>
                <a:gd name="T100" fmla="*/ 94456 w 476"/>
                <a:gd name="T101" fmla="*/ 20637 h 136"/>
                <a:gd name="T102" fmla="*/ 91281 w 476"/>
                <a:gd name="T103" fmla="*/ 20637 h 1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76"/>
                <a:gd name="T157" fmla="*/ 0 h 136"/>
                <a:gd name="T158" fmla="*/ 476 w 476"/>
                <a:gd name="T159" fmla="*/ 136 h 1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76" h="136">
                  <a:moveTo>
                    <a:pt x="457" y="104"/>
                  </a:moveTo>
                  <a:lnTo>
                    <a:pt x="457" y="119"/>
                  </a:lnTo>
                  <a:lnTo>
                    <a:pt x="476" y="119"/>
                  </a:lnTo>
                  <a:lnTo>
                    <a:pt x="457" y="136"/>
                  </a:lnTo>
                  <a:lnTo>
                    <a:pt x="422" y="136"/>
                  </a:lnTo>
                  <a:lnTo>
                    <a:pt x="388" y="136"/>
                  </a:lnTo>
                  <a:lnTo>
                    <a:pt x="370" y="136"/>
                  </a:lnTo>
                  <a:lnTo>
                    <a:pt x="353" y="136"/>
                  </a:lnTo>
                  <a:lnTo>
                    <a:pt x="317" y="136"/>
                  </a:lnTo>
                  <a:lnTo>
                    <a:pt x="282" y="136"/>
                  </a:lnTo>
                  <a:lnTo>
                    <a:pt x="265" y="136"/>
                  </a:lnTo>
                  <a:lnTo>
                    <a:pt x="247" y="136"/>
                  </a:lnTo>
                  <a:lnTo>
                    <a:pt x="228" y="136"/>
                  </a:lnTo>
                  <a:lnTo>
                    <a:pt x="211" y="136"/>
                  </a:lnTo>
                  <a:lnTo>
                    <a:pt x="192" y="136"/>
                  </a:lnTo>
                  <a:lnTo>
                    <a:pt x="157" y="136"/>
                  </a:lnTo>
                  <a:lnTo>
                    <a:pt x="123" y="119"/>
                  </a:lnTo>
                  <a:lnTo>
                    <a:pt x="105" y="104"/>
                  </a:lnTo>
                  <a:lnTo>
                    <a:pt x="123" y="104"/>
                  </a:lnTo>
                  <a:lnTo>
                    <a:pt x="123" y="87"/>
                  </a:lnTo>
                  <a:lnTo>
                    <a:pt x="105" y="87"/>
                  </a:lnTo>
                  <a:lnTo>
                    <a:pt x="86" y="52"/>
                  </a:lnTo>
                  <a:lnTo>
                    <a:pt x="86" y="35"/>
                  </a:lnTo>
                  <a:lnTo>
                    <a:pt x="69" y="52"/>
                  </a:lnTo>
                  <a:lnTo>
                    <a:pt x="34" y="35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17" y="0"/>
                  </a:lnTo>
                  <a:lnTo>
                    <a:pt x="69" y="17"/>
                  </a:lnTo>
                  <a:lnTo>
                    <a:pt x="105" y="35"/>
                  </a:lnTo>
                  <a:lnTo>
                    <a:pt x="123" y="35"/>
                  </a:lnTo>
                  <a:lnTo>
                    <a:pt x="123" y="17"/>
                  </a:lnTo>
                  <a:lnTo>
                    <a:pt x="140" y="17"/>
                  </a:lnTo>
                  <a:lnTo>
                    <a:pt x="140" y="35"/>
                  </a:lnTo>
                  <a:lnTo>
                    <a:pt x="174" y="52"/>
                  </a:lnTo>
                  <a:lnTo>
                    <a:pt x="192" y="52"/>
                  </a:lnTo>
                  <a:lnTo>
                    <a:pt x="157" y="52"/>
                  </a:lnTo>
                  <a:lnTo>
                    <a:pt x="140" y="52"/>
                  </a:lnTo>
                  <a:lnTo>
                    <a:pt x="157" y="87"/>
                  </a:lnTo>
                  <a:lnTo>
                    <a:pt x="174" y="87"/>
                  </a:lnTo>
                  <a:lnTo>
                    <a:pt x="192" y="87"/>
                  </a:lnTo>
                  <a:lnTo>
                    <a:pt x="228" y="87"/>
                  </a:lnTo>
                  <a:lnTo>
                    <a:pt x="247" y="104"/>
                  </a:lnTo>
                  <a:lnTo>
                    <a:pt x="265" y="104"/>
                  </a:lnTo>
                  <a:lnTo>
                    <a:pt x="299" y="87"/>
                  </a:lnTo>
                  <a:lnTo>
                    <a:pt x="353" y="87"/>
                  </a:lnTo>
                  <a:lnTo>
                    <a:pt x="388" y="87"/>
                  </a:lnTo>
                  <a:lnTo>
                    <a:pt x="422" y="87"/>
                  </a:lnTo>
                  <a:lnTo>
                    <a:pt x="439" y="87"/>
                  </a:lnTo>
                  <a:lnTo>
                    <a:pt x="476" y="104"/>
                  </a:lnTo>
                  <a:lnTo>
                    <a:pt x="457" y="10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4778D5AF-2E7A-0240-90D8-9E594AFB1E4A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614613" y="2401888"/>
              <a:ext cx="68263" cy="41275"/>
            </a:xfrm>
            <a:custGeom>
              <a:avLst/>
              <a:gdLst>
                <a:gd name="T0" fmla="*/ 3969 w 86"/>
                <a:gd name="T1" fmla="*/ 4047 h 51"/>
                <a:gd name="T2" fmla="*/ 3969 w 86"/>
                <a:gd name="T3" fmla="*/ 0 h 51"/>
                <a:gd name="T4" fmla="*/ 10319 w 86"/>
                <a:gd name="T5" fmla="*/ 0 h 51"/>
                <a:gd name="T6" fmla="*/ 14288 w 86"/>
                <a:gd name="T7" fmla="*/ 0 h 51"/>
                <a:gd name="T8" fmla="*/ 14288 w 86"/>
                <a:gd name="T9" fmla="*/ 4047 h 51"/>
                <a:gd name="T10" fmla="*/ 17463 w 86"/>
                <a:gd name="T11" fmla="*/ 7284 h 51"/>
                <a:gd name="T12" fmla="*/ 14288 w 86"/>
                <a:gd name="T13" fmla="*/ 10521 h 51"/>
                <a:gd name="T14" fmla="*/ 10319 w 86"/>
                <a:gd name="T15" fmla="*/ 10521 h 51"/>
                <a:gd name="T16" fmla="*/ 3969 w 86"/>
                <a:gd name="T17" fmla="*/ 7284 h 51"/>
                <a:gd name="T18" fmla="*/ 0 w 86"/>
                <a:gd name="T19" fmla="*/ 7284 h 51"/>
                <a:gd name="T20" fmla="*/ 3969 w 86"/>
                <a:gd name="T21" fmla="*/ 4047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51"/>
                <a:gd name="T35" fmla="*/ 86 w 86"/>
                <a:gd name="T36" fmla="*/ 51 h 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51">
                  <a:moveTo>
                    <a:pt x="17" y="17"/>
                  </a:moveTo>
                  <a:lnTo>
                    <a:pt x="17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69" y="17"/>
                  </a:lnTo>
                  <a:lnTo>
                    <a:pt x="86" y="34"/>
                  </a:lnTo>
                  <a:lnTo>
                    <a:pt x="69" y="51"/>
                  </a:lnTo>
                  <a:lnTo>
                    <a:pt x="52" y="51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17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2DDCA126-7D95-5941-860C-329B0A9CEE3A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627313" y="2306638"/>
              <a:ext cx="55563" cy="12700"/>
            </a:xfrm>
            <a:custGeom>
              <a:avLst/>
              <a:gdLst>
                <a:gd name="T0" fmla="*/ 10174 w 71"/>
                <a:gd name="T1" fmla="*/ 0 h 17"/>
                <a:gd name="T2" fmla="*/ 13304 w 71"/>
                <a:gd name="T3" fmla="*/ 0 h 17"/>
                <a:gd name="T4" fmla="*/ 13304 w 71"/>
                <a:gd name="T5" fmla="*/ 2988 h 17"/>
                <a:gd name="T6" fmla="*/ 10174 w 71"/>
                <a:gd name="T7" fmla="*/ 2988 h 17"/>
                <a:gd name="T8" fmla="*/ 7043 w 71"/>
                <a:gd name="T9" fmla="*/ 2988 h 17"/>
                <a:gd name="T10" fmla="*/ 0 w 71"/>
                <a:gd name="T11" fmla="*/ 0 h 17"/>
                <a:gd name="T12" fmla="*/ 7043 w 71"/>
                <a:gd name="T13" fmla="*/ 0 h 17"/>
                <a:gd name="T14" fmla="*/ 10174 w 71"/>
                <a:gd name="T15" fmla="*/ 0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17"/>
                <a:gd name="T26" fmla="*/ 71 w 71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17">
                  <a:moveTo>
                    <a:pt x="54" y="0"/>
                  </a:moveTo>
                  <a:lnTo>
                    <a:pt x="71" y="0"/>
                  </a:lnTo>
                  <a:lnTo>
                    <a:pt x="71" y="17"/>
                  </a:lnTo>
                  <a:lnTo>
                    <a:pt x="54" y="17"/>
                  </a:lnTo>
                  <a:lnTo>
                    <a:pt x="37" y="17"/>
                  </a:lnTo>
                  <a:lnTo>
                    <a:pt x="0" y="0"/>
                  </a:lnTo>
                  <a:lnTo>
                    <a:pt x="37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81F3C38B-9911-A343-B643-70AB60899FEA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578100" y="2251076"/>
              <a:ext cx="82550" cy="55563"/>
            </a:xfrm>
            <a:custGeom>
              <a:avLst/>
              <a:gdLst>
                <a:gd name="T0" fmla="*/ 7144 w 104"/>
                <a:gd name="T1" fmla="*/ 14495 h 69"/>
                <a:gd name="T2" fmla="*/ 7144 w 104"/>
                <a:gd name="T3" fmla="*/ 10468 h 69"/>
                <a:gd name="T4" fmla="*/ 3969 w 104"/>
                <a:gd name="T5" fmla="*/ 7247 h 69"/>
                <a:gd name="T6" fmla="*/ 0 w 104"/>
                <a:gd name="T7" fmla="*/ 4026 h 69"/>
                <a:gd name="T8" fmla="*/ 3969 w 104"/>
                <a:gd name="T9" fmla="*/ 0 h 69"/>
                <a:gd name="T10" fmla="*/ 7144 w 104"/>
                <a:gd name="T11" fmla="*/ 0 h 69"/>
                <a:gd name="T12" fmla="*/ 7144 w 104"/>
                <a:gd name="T13" fmla="*/ 4026 h 69"/>
                <a:gd name="T14" fmla="*/ 10319 w 104"/>
                <a:gd name="T15" fmla="*/ 4026 h 69"/>
                <a:gd name="T16" fmla="*/ 14288 w 104"/>
                <a:gd name="T17" fmla="*/ 4026 h 69"/>
                <a:gd name="T18" fmla="*/ 17463 w 104"/>
                <a:gd name="T19" fmla="*/ 4026 h 69"/>
                <a:gd name="T20" fmla="*/ 20638 w 104"/>
                <a:gd name="T21" fmla="*/ 7247 h 69"/>
                <a:gd name="T22" fmla="*/ 17463 w 104"/>
                <a:gd name="T23" fmla="*/ 7247 h 69"/>
                <a:gd name="T24" fmla="*/ 17463 w 104"/>
                <a:gd name="T25" fmla="*/ 10468 h 69"/>
                <a:gd name="T26" fmla="*/ 20638 w 104"/>
                <a:gd name="T27" fmla="*/ 14495 h 69"/>
                <a:gd name="T28" fmla="*/ 14288 w 104"/>
                <a:gd name="T29" fmla="*/ 14495 h 69"/>
                <a:gd name="T30" fmla="*/ 7144 w 104"/>
                <a:gd name="T31" fmla="*/ 14495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"/>
                <a:gd name="T49" fmla="*/ 0 h 69"/>
                <a:gd name="T50" fmla="*/ 104 w 104"/>
                <a:gd name="T51" fmla="*/ 69 h 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" h="69">
                  <a:moveTo>
                    <a:pt x="34" y="69"/>
                  </a:moveTo>
                  <a:lnTo>
                    <a:pt x="34" y="51"/>
                  </a:lnTo>
                  <a:lnTo>
                    <a:pt x="17" y="34"/>
                  </a:lnTo>
                  <a:lnTo>
                    <a:pt x="0" y="17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34" y="17"/>
                  </a:lnTo>
                  <a:lnTo>
                    <a:pt x="52" y="17"/>
                  </a:lnTo>
                  <a:lnTo>
                    <a:pt x="69" y="17"/>
                  </a:lnTo>
                  <a:lnTo>
                    <a:pt x="86" y="17"/>
                  </a:lnTo>
                  <a:lnTo>
                    <a:pt x="104" y="34"/>
                  </a:lnTo>
                  <a:lnTo>
                    <a:pt x="86" y="34"/>
                  </a:lnTo>
                  <a:lnTo>
                    <a:pt x="86" y="51"/>
                  </a:lnTo>
                  <a:lnTo>
                    <a:pt x="104" y="69"/>
                  </a:lnTo>
                  <a:lnTo>
                    <a:pt x="69" y="69"/>
                  </a:lnTo>
                  <a:lnTo>
                    <a:pt x="34" y="6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50FBB8FC-1B2C-924D-93C7-AE30B49DA0FB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627313" y="2128838"/>
              <a:ext cx="225425" cy="165100"/>
            </a:xfrm>
            <a:custGeom>
              <a:avLst/>
              <a:gdLst>
                <a:gd name="T0" fmla="*/ 42069 w 284"/>
                <a:gd name="T1" fmla="*/ 17379 h 209"/>
                <a:gd name="T2" fmla="*/ 45244 w 284"/>
                <a:gd name="T3" fmla="*/ 13429 h 209"/>
                <a:gd name="T4" fmla="*/ 45244 w 284"/>
                <a:gd name="T5" fmla="*/ 20539 h 209"/>
                <a:gd name="T6" fmla="*/ 53181 w 284"/>
                <a:gd name="T7" fmla="*/ 20539 h 209"/>
                <a:gd name="T8" fmla="*/ 56356 w 284"/>
                <a:gd name="T9" fmla="*/ 26858 h 209"/>
                <a:gd name="T10" fmla="*/ 45244 w 284"/>
                <a:gd name="T11" fmla="*/ 33968 h 209"/>
                <a:gd name="T12" fmla="*/ 42069 w 284"/>
                <a:gd name="T13" fmla="*/ 30808 h 209"/>
                <a:gd name="T14" fmla="*/ 38894 w 284"/>
                <a:gd name="T15" fmla="*/ 33968 h 209"/>
                <a:gd name="T16" fmla="*/ 42069 w 284"/>
                <a:gd name="T17" fmla="*/ 37128 h 209"/>
                <a:gd name="T18" fmla="*/ 38894 w 284"/>
                <a:gd name="T19" fmla="*/ 41078 h 209"/>
                <a:gd name="T20" fmla="*/ 34925 w 284"/>
                <a:gd name="T21" fmla="*/ 33968 h 209"/>
                <a:gd name="T22" fmla="*/ 30956 w 284"/>
                <a:gd name="T23" fmla="*/ 41078 h 209"/>
                <a:gd name="T24" fmla="*/ 23812 w 284"/>
                <a:gd name="T25" fmla="*/ 41078 h 209"/>
                <a:gd name="T26" fmla="*/ 20637 w 284"/>
                <a:gd name="T27" fmla="*/ 33968 h 209"/>
                <a:gd name="T28" fmla="*/ 14287 w 284"/>
                <a:gd name="T29" fmla="*/ 30808 h 209"/>
                <a:gd name="T30" fmla="*/ 20637 w 284"/>
                <a:gd name="T31" fmla="*/ 26858 h 209"/>
                <a:gd name="T32" fmla="*/ 23812 w 284"/>
                <a:gd name="T33" fmla="*/ 26858 h 209"/>
                <a:gd name="T34" fmla="*/ 17462 w 284"/>
                <a:gd name="T35" fmla="*/ 23699 h 209"/>
                <a:gd name="T36" fmla="*/ 14287 w 284"/>
                <a:gd name="T37" fmla="*/ 26858 h 209"/>
                <a:gd name="T38" fmla="*/ 10319 w 284"/>
                <a:gd name="T39" fmla="*/ 26858 h 209"/>
                <a:gd name="T40" fmla="*/ 10319 w 284"/>
                <a:gd name="T41" fmla="*/ 23699 h 209"/>
                <a:gd name="T42" fmla="*/ 7144 w 284"/>
                <a:gd name="T43" fmla="*/ 20539 h 209"/>
                <a:gd name="T44" fmla="*/ 0 w 284"/>
                <a:gd name="T45" fmla="*/ 17379 h 209"/>
                <a:gd name="T46" fmla="*/ 7144 w 284"/>
                <a:gd name="T47" fmla="*/ 17379 h 209"/>
                <a:gd name="T48" fmla="*/ 7144 w 284"/>
                <a:gd name="T49" fmla="*/ 13429 h 209"/>
                <a:gd name="T50" fmla="*/ 0 w 284"/>
                <a:gd name="T51" fmla="*/ 10269 h 209"/>
                <a:gd name="T52" fmla="*/ 7144 w 284"/>
                <a:gd name="T53" fmla="*/ 10269 h 209"/>
                <a:gd name="T54" fmla="*/ 14287 w 284"/>
                <a:gd name="T55" fmla="*/ 10269 h 209"/>
                <a:gd name="T56" fmla="*/ 7144 w 284"/>
                <a:gd name="T57" fmla="*/ 10269 h 209"/>
                <a:gd name="T58" fmla="*/ 10319 w 284"/>
                <a:gd name="T59" fmla="*/ 3160 h 209"/>
                <a:gd name="T60" fmla="*/ 14287 w 284"/>
                <a:gd name="T61" fmla="*/ 6320 h 209"/>
                <a:gd name="T62" fmla="*/ 14287 w 284"/>
                <a:gd name="T63" fmla="*/ 3160 h 209"/>
                <a:gd name="T64" fmla="*/ 10319 w 284"/>
                <a:gd name="T65" fmla="*/ 0 h 209"/>
                <a:gd name="T66" fmla="*/ 20637 w 284"/>
                <a:gd name="T67" fmla="*/ 0 h 209"/>
                <a:gd name="T68" fmla="*/ 23812 w 284"/>
                <a:gd name="T69" fmla="*/ 6320 h 209"/>
                <a:gd name="T70" fmla="*/ 27781 w 284"/>
                <a:gd name="T71" fmla="*/ 10269 h 209"/>
                <a:gd name="T72" fmla="*/ 34925 w 284"/>
                <a:gd name="T73" fmla="*/ 10269 h 209"/>
                <a:gd name="T74" fmla="*/ 38894 w 284"/>
                <a:gd name="T75" fmla="*/ 17379 h 2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4"/>
                <a:gd name="T115" fmla="*/ 0 h 209"/>
                <a:gd name="T116" fmla="*/ 284 w 284"/>
                <a:gd name="T117" fmla="*/ 209 h 20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4" h="209">
                  <a:moveTo>
                    <a:pt x="196" y="88"/>
                  </a:moveTo>
                  <a:lnTo>
                    <a:pt x="213" y="88"/>
                  </a:lnTo>
                  <a:lnTo>
                    <a:pt x="213" y="71"/>
                  </a:lnTo>
                  <a:lnTo>
                    <a:pt x="230" y="71"/>
                  </a:lnTo>
                  <a:lnTo>
                    <a:pt x="230" y="88"/>
                  </a:lnTo>
                  <a:lnTo>
                    <a:pt x="230" y="106"/>
                  </a:lnTo>
                  <a:lnTo>
                    <a:pt x="250" y="106"/>
                  </a:lnTo>
                  <a:lnTo>
                    <a:pt x="267" y="106"/>
                  </a:lnTo>
                  <a:lnTo>
                    <a:pt x="284" y="123"/>
                  </a:lnTo>
                  <a:lnTo>
                    <a:pt x="284" y="138"/>
                  </a:lnTo>
                  <a:lnTo>
                    <a:pt x="250" y="156"/>
                  </a:lnTo>
                  <a:lnTo>
                    <a:pt x="230" y="173"/>
                  </a:lnTo>
                  <a:lnTo>
                    <a:pt x="213" y="173"/>
                  </a:lnTo>
                  <a:lnTo>
                    <a:pt x="213" y="156"/>
                  </a:lnTo>
                  <a:lnTo>
                    <a:pt x="213" y="173"/>
                  </a:lnTo>
                  <a:lnTo>
                    <a:pt x="196" y="173"/>
                  </a:lnTo>
                  <a:lnTo>
                    <a:pt x="213" y="173"/>
                  </a:lnTo>
                  <a:lnTo>
                    <a:pt x="213" y="190"/>
                  </a:lnTo>
                  <a:lnTo>
                    <a:pt x="196" y="190"/>
                  </a:lnTo>
                  <a:lnTo>
                    <a:pt x="196" y="209"/>
                  </a:lnTo>
                  <a:lnTo>
                    <a:pt x="177" y="190"/>
                  </a:lnTo>
                  <a:lnTo>
                    <a:pt x="177" y="173"/>
                  </a:lnTo>
                  <a:lnTo>
                    <a:pt x="159" y="190"/>
                  </a:lnTo>
                  <a:lnTo>
                    <a:pt x="159" y="209"/>
                  </a:lnTo>
                  <a:lnTo>
                    <a:pt x="140" y="209"/>
                  </a:lnTo>
                  <a:lnTo>
                    <a:pt x="123" y="209"/>
                  </a:lnTo>
                  <a:lnTo>
                    <a:pt x="106" y="190"/>
                  </a:lnTo>
                  <a:lnTo>
                    <a:pt x="106" y="173"/>
                  </a:lnTo>
                  <a:lnTo>
                    <a:pt x="71" y="173"/>
                  </a:lnTo>
                  <a:lnTo>
                    <a:pt x="71" y="156"/>
                  </a:lnTo>
                  <a:lnTo>
                    <a:pt x="88" y="138"/>
                  </a:lnTo>
                  <a:lnTo>
                    <a:pt x="106" y="138"/>
                  </a:lnTo>
                  <a:lnTo>
                    <a:pt x="140" y="138"/>
                  </a:lnTo>
                  <a:lnTo>
                    <a:pt x="123" y="138"/>
                  </a:lnTo>
                  <a:lnTo>
                    <a:pt x="106" y="123"/>
                  </a:lnTo>
                  <a:lnTo>
                    <a:pt x="88" y="123"/>
                  </a:lnTo>
                  <a:lnTo>
                    <a:pt x="88" y="138"/>
                  </a:lnTo>
                  <a:lnTo>
                    <a:pt x="71" y="138"/>
                  </a:lnTo>
                  <a:lnTo>
                    <a:pt x="54" y="123"/>
                  </a:lnTo>
                  <a:lnTo>
                    <a:pt x="54" y="138"/>
                  </a:lnTo>
                  <a:lnTo>
                    <a:pt x="35" y="123"/>
                  </a:lnTo>
                  <a:lnTo>
                    <a:pt x="54" y="123"/>
                  </a:lnTo>
                  <a:lnTo>
                    <a:pt x="54" y="106"/>
                  </a:lnTo>
                  <a:lnTo>
                    <a:pt x="35" y="106"/>
                  </a:lnTo>
                  <a:lnTo>
                    <a:pt x="0" y="106"/>
                  </a:lnTo>
                  <a:lnTo>
                    <a:pt x="0" y="88"/>
                  </a:lnTo>
                  <a:lnTo>
                    <a:pt x="17" y="88"/>
                  </a:lnTo>
                  <a:lnTo>
                    <a:pt x="35" y="88"/>
                  </a:lnTo>
                  <a:lnTo>
                    <a:pt x="54" y="88"/>
                  </a:lnTo>
                  <a:lnTo>
                    <a:pt x="35" y="71"/>
                  </a:lnTo>
                  <a:lnTo>
                    <a:pt x="17" y="71"/>
                  </a:lnTo>
                  <a:lnTo>
                    <a:pt x="0" y="54"/>
                  </a:lnTo>
                  <a:lnTo>
                    <a:pt x="17" y="54"/>
                  </a:lnTo>
                  <a:lnTo>
                    <a:pt x="35" y="54"/>
                  </a:lnTo>
                  <a:lnTo>
                    <a:pt x="54" y="54"/>
                  </a:lnTo>
                  <a:lnTo>
                    <a:pt x="71" y="54"/>
                  </a:lnTo>
                  <a:lnTo>
                    <a:pt x="54" y="54"/>
                  </a:lnTo>
                  <a:lnTo>
                    <a:pt x="35" y="54"/>
                  </a:lnTo>
                  <a:lnTo>
                    <a:pt x="35" y="35"/>
                  </a:lnTo>
                  <a:lnTo>
                    <a:pt x="54" y="17"/>
                  </a:lnTo>
                  <a:lnTo>
                    <a:pt x="54" y="35"/>
                  </a:lnTo>
                  <a:lnTo>
                    <a:pt x="71" y="35"/>
                  </a:lnTo>
                  <a:lnTo>
                    <a:pt x="88" y="35"/>
                  </a:lnTo>
                  <a:lnTo>
                    <a:pt x="71" y="17"/>
                  </a:lnTo>
                  <a:lnTo>
                    <a:pt x="54" y="17"/>
                  </a:lnTo>
                  <a:lnTo>
                    <a:pt x="54" y="0"/>
                  </a:lnTo>
                  <a:lnTo>
                    <a:pt x="71" y="0"/>
                  </a:lnTo>
                  <a:lnTo>
                    <a:pt x="106" y="0"/>
                  </a:lnTo>
                  <a:lnTo>
                    <a:pt x="106" y="17"/>
                  </a:lnTo>
                  <a:lnTo>
                    <a:pt x="123" y="35"/>
                  </a:lnTo>
                  <a:lnTo>
                    <a:pt x="123" y="54"/>
                  </a:lnTo>
                  <a:lnTo>
                    <a:pt x="140" y="54"/>
                  </a:lnTo>
                  <a:lnTo>
                    <a:pt x="159" y="54"/>
                  </a:lnTo>
                  <a:lnTo>
                    <a:pt x="177" y="54"/>
                  </a:lnTo>
                  <a:lnTo>
                    <a:pt x="196" y="71"/>
                  </a:lnTo>
                  <a:lnTo>
                    <a:pt x="196" y="8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2240104F-338C-2C47-9381-C2764FA45EED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09863" y="2033588"/>
              <a:ext cx="674688" cy="341313"/>
            </a:xfrm>
            <a:custGeom>
              <a:avLst/>
              <a:gdLst>
                <a:gd name="T0" fmla="*/ 134460 w 848"/>
                <a:gd name="T1" fmla="*/ 7144 h 430"/>
                <a:gd name="T2" fmla="*/ 151964 w 848"/>
                <a:gd name="T3" fmla="*/ 3969 h 430"/>
                <a:gd name="T4" fmla="*/ 165490 w 848"/>
                <a:gd name="T5" fmla="*/ 10319 h 430"/>
                <a:gd name="T6" fmla="*/ 165490 w 848"/>
                <a:gd name="T7" fmla="*/ 14288 h 430"/>
                <a:gd name="T8" fmla="*/ 137643 w 848"/>
                <a:gd name="T9" fmla="*/ 23813 h 430"/>
                <a:gd name="T10" fmla="*/ 151964 w 848"/>
                <a:gd name="T11" fmla="*/ 23813 h 430"/>
                <a:gd name="T12" fmla="*/ 130482 w 848"/>
                <a:gd name="T13" fmla="*/ 34925 h 430"/>
                <a:gd name="T14" fmla="*/ 112978 w 848"/>
                <a:gd name="T15" fmla="*/ 44450 h 430"/>
                <a:gd name="T16" fmla="*/ 102635 w 848"/>
                <a:gd name="T17" fmla="*/ 44450 h 430"/>
                <a:gd name="T18" fmla="*/ 95475 w 848"/>
                <a:gd name="T19" fmla="*/ 51594 h 430"/>
                <a:gd name="T20" fmla="*/ 95475 w 848"/>
                <a:gd name="T21" fmla="*/ 57944 h 430"/>
                <a:gd name="T22" fmla="*/ 85132 w 848"/>
                <a:gd name="T23" fmla="*/ 68263 h 430"/>
                <a:gd name="T24" fmla="*/ 77971 w 848"/>
                <a:gd name="T25" fmla="*/ 72231 h 430"/>
                <a:gd name="T26" fmla="*/ 73993 w 848"/>
                <a:gd name="T27" fmla="*/ 78581 h 430"/>
                <a:gd name="T28" fmla="*/ 70810 w 848"/>
                <a:gd name="T29" fmla="*/ 85725 h 430"/>
                <a:gd name="T30" fmla="*/ 56489 w 848"/>
                <a:gd name="T31" fmla="*/ 82550 h 430"/>
                <a:gd name="T32" fmla="*/ 38986 w 848"/>
                <a:gd name="T33" fmla="*/ 82550 h 430"/>
                <a:gd name="T34" fmla="*/ 32621 w 848"/>
                <a:gd name="T35" fmla="*/ 85725 h 430"/>
                <a:gd name="T36" fmla="*/ 14321 w 848"/>
                <a:gd name="T37" fmla="*/ 82550 h 430"/>
                <a:gd name="T38" fmla="*/ 28642 w 848"/>
                <a:gd name="T39" fmla="*/ 75406 h 430"/>
                <a:gd name="T40" fmla="*/ 24664 w 848"/>
                <a:gd name="T41" fmla="*/ 68263 h 430"/>
                <a:gd name="T42" fmla="*/ 38986 w 848"/>
                <a:gd name="T43" fmla="*/ 72231 h 430"/>
                <a:gd name="T44" fmla="*/ 35803 w 848"/>
                <a:gd name="T45" fmla="*/ 68263 h 430"/>
                <a:gd name="T46" fmla="*/ 28642 w 848"/>
                <a:gd name="T47" fmla="*/ 65088 h 430"/>
                <a:gd name="T48" fmla="*/ 24664 w 848"/>
                <a:gd name="T49" fmla="*/ 57944 h 430"/>
                <a:gd name="T50" fmla="*/ 35803 w 848"/>
                <a:gd name="T51" fmla="*/ 57944 h 430"/>
                <a:gd name="T52" fmla="*/ 38986 w 848"/>
                <a:gd name="T53" fmla="*/ 44450 h 430"/>
                <a:gd name="T54" fmla="*/ 32621 w 848"/>
                <a:gd name="T55" fmla="*/ 41275 h 430"/>
                <a:gd name="T56" fmla="*/ 32621 w 848"/>
                <a:gd name="T57" fmla="*/ 38100 h 430"/>
                <a:gd name="T58" fmla="*/ 42964 w 848"/>
                <a:gd name="T59" fmla="*/ 38100 h 430"/>
                <a:gd name="T60" fmla="*/ 56489 w 848"/>
                <a:gd name="T61" fmla="*/ 44450 h 430"/>
                <a:gd name="T62" fmla="*/ 49329 w 848"/>
                <a:gd name="T63" fmla="*/ 38100 h 430"/>
                <a:gd name="T64" fmla="*/ 60467 w 848"/>
                <a:gd name="T65" fmla="*/ 38100 h 430"/>
                <a:gd name="T66" fmla="*/ 70810 w 848"/>
                <a:gd name="T67" fmla="*/ 34925 h 430"/>
                <a:gd name="T68" fmla="*/ 56489 w 848"/>
                <a:gd name="T69" fmla="*/ 34925 h 430"/>
                <a:gd name="T70" fmla="*/ 42964 w 848"/>
                <a:gd name="T71" fmla="*/ 34925 h 430"/>
                <a:gd name="T72" fmla="*/ 32621 w 848"/>
                <a:gd name="T73" fmla="*/ 34925 h 430"/>
                <a:gd name="T74" fmla="*/ 18299 w 848"/>
                <a:gd name="T75" fmla="*/ 34925 h 430"/>
                <a:gd name="T76" fmla="*/ 21482 w 848"/>
                <a:gd name="T77" fmla="*/ 27781 h 430"/>
                <a:gd name="T78" fmla="*/ 14321 w 848"/>
                <a:gd name="T79" fmla="*/ 23813 h 430"/>
                <a:gd name="T80" fmla="*/ 21482 w 848"/>
                <a:gd name="T81" fmla="*/ 23813 h 430"/>
                <a:gd name="T82" fmla="*/ 11139 w 848"/>
                <a:gd name="T83" fmla="*/ 23813 h 430"/>
                <a:gd name="T84" fmla="*/ 7161 w 848"/>
                <a:gd name="T85" fmla="*/ 23813 h 430"/>
                <a:gd name="T86" fmla="*/ 3978 w 848"/>
                <a:gd name="T87" fmla="*/ 20638 h 430"/>
                <a:gd name="T88" fmla="*/ 24664 w 848"/>
                <a:gd name="T89" fmla="*/ 14288 h 430"/>
                <a:gd name="T90" fmla="*/ 38986 w 848"/>
                <a:gd name="T91" fmla="*/ 10319 h 430"/>
                <a:gd name="T92" fmla="*/ 49329 w 848"/>
                <a:gd name="T93" fmla="*/ 10319 h 430"/>
                <a:gd name="T94" fmla="*/ 60467 w 848"/>
                <a:gd name="T95" fmla="*/ 7144 h 430"/>
                <a:gd name="T96" fmla="*/ 70810 w 848"/>
                <a:gd name="T97" fmla="*/ 3969 h 430"/>
                <a:gd name="T98" fmla="*/ 88314 w 848"/>
                <a:gd name="T99" fmla="*/ 0 h 430"/>
                <a:gd name="T100" fmla="*/ 98657 w 848"/>
                <a:gd name="T101" fmla="*/ 3969 h 430"/>
                <a:gd name="T102" fmla="*/ 105818 w 848"/>
                <a:gd name="T103" fmla="*/ 0 h 430"/>
                <a:gd name="T104" fmla="*/ 120139 w 848"/>
                <a:gd name="T105" fmla="*/ 0 h 4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8"/>
                <a:gd name="T160" fmla="*/ 0 h 430"/>
                <a:gd name="T161" fmla="*/ 848 w 848"/>
                <a:gd name="T162" fmla="*/ 430 h 43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8" h="430">
                  <a:moveTo>
                    <a:pt x="708" y="17"/>
                  </a:moveTo>
                  <a:lnTo>
                    <a:pt x="689" y="35"/>
                  </a:lnTo>
                  <a:lnTo>
                    <a:pt x="672" y="35"/>
                  </a:lnTo>
                  <a:lnTo>
                    <a:pt x="708" y="35"/>
                  </a:lnTo>
                  <a:lnTo>
                    <a:pt x="725" y="17"/>
                  </a:lnTo>
                  <a:lnTo>
                    <a:pt x="760" y="17"/>
                  </a:lnTo>
                  <a:lnTo>
                    <a:pt x="777" y="35"/>
                  </a:lnTo>
                  <a:lnTo>
                    <a:pt x="814" y="52"/>
                  </a:lnTo>
                  <a:lnTo>
                    <a:pt x="831" y="52"/>
                  </a:lnTo>
                  <a:lnTo>
                    <a:pt x="848" y="52"/>
                  </a:lnTo>
                  <a:lnTo>
                    <a:pt x="848" y="69"/>
                  </a:lnTo>
                  <a:lnTo>
                    <a:pt x="831" y="69"/>
                  </a:lnTo>
                  <a:lnTo>
                    <a:pt x="777" y="87"/>
                  </a:lnTo>
                  <a:lnTo>
                    <a:pt x="743" y="104"/>
                  </a:lnTo>
                  <a:lnTo>
                    <a:pt x="689" y="121"/>
                  </a:lnTo>
                  <a:lnTo>
                    <a:pt x="708" y="121"/>
                  </a:lnTo>
                  <a:lnTo>
                    <a:pt x="743" y="121"/>
                  </a:lnTo>
                  <a:lnTo>
                    <a:pt x="760" y="121"/>
                  </a:lnTo>
                  <a:lnTo>
                    <a:pt x="725" y="138"/>
                  </a:lnTo>
                  <a:lnTo>
                    <a:pt x="689" y="156"/>
                  </a:lnTo>
                  <a:lnTo>
                    <a:pt x="654" y="173"/>
                  </a:lnTo>
                  <a:lnTo>
                    <a:pt x="620" y="173"/>
                  </a:lnTo>
                  <a:lnTo>
                    <a:pt x="583" y="207"/>
                  </a:lnTo>
                  <a:lnTo>
                    <a:pt x="566" y="225"/>
                  </a:lnTo>
                  <a:lnTo>
                    <a:pt x="549" y="225"/>
                  </a:lnTo>
                  <a:lnTo>
                    <a:pt x="531" y="225"/>
                  </a:lnTo>
                  <a:lnTo>
                    <a:pt x="514" y="225"/>
                  </a:lnTo>
                  <a:lnTo>
                    <a:pt x="478" y="242"/>
                  </a:lnTo>
                  <a:lnTo>
                    <a:pt x="459" y="257"/>
                  </a:lnTo>
                  <a:lnTo>
                    <a:pt x="478" y="257"/>
                  </a:lnTo>
                  <a:lnTo>
                    <a:pt x="478" y="275"/>
                  </a:lnTo>
                  <a:lnTo>
                    <a:pt x="459" y="275"/>
                  </a:lnTo>
                  <a:lnTo>
                    <a:pt x="478" y="292"/>
                  </a:lnTo>
                  <a:lnTo>
                    <a:pt x="459" y="309"/>
                  </a:lnTo>
                  <a:lnTo>
                    <a:pt x="441" y="326"/>
                  </a:lnTo>
                  <a:lnTo>
                    <a:pt x="424" y="344"/>
                  </a:lnTo>
                  <a:lnTo>
                    <a:pt x="407" y="344"/>
                  </a:lnTo>
                  <a:lnTo>
                    <a:pt x="389" y="344"/>
                  </a:lnTo>
                  <a:lnTo>
                    <a:pt x="389" y="361"/>
                  </a:lnTo>
                  <a:lnTo>
                    <a:pt x="353" y="378"/>
                  </a:lnTo>
                  <a:lnTo>
                    <a:pt x="353" y="396"/>
                  </a:lnTo>
                  <a:lnTo>
                    <a:pt x="372" y="396"/>
                  </a:lnTo>
                  <a:lnTo>
                    <a:pt x="389" y="396"/>
                  </a:lnTo>
                  <a:lnTo>
                    <a:pt x="372" y="413"/>
                  </a:lnTo>
                  <a:lnTo>
                    <a:pt x="353" y="430"/>
                  </a:lnTo>
                  <a:lnTo>
                    <a:pt x="318" y="430"/>
                  </a:lnTo>
                  <a:lnTo>
                    <a:pt x="301" y="430"/>
                  </a:lnTo>
                  <a:lnTo>
                    <a:pt x="284" y="413"/>
                  </a:lnTo>
                  <a:lnTo>
                    <a:pt x="247" y="413"/>
                  </a:lnTo>
                  <a:lnTo>
                    <a:pt x="213" y="413"/>
                  </a:lnTo>
                  <a:lnTo>
                    <a:pt x="196" y="413"/>
                  </a:lnTo>
                  <a:lnTo>
                    <a:pt x="196" y="430"/>
                  </a:lnTo>
                  <a:lnTo>
                    <a:pt x="178" y="430"/>
                  </a:lnTo>
                  <a:lnTo>
                    <a:pt x="161" y="430"/>
                  </a:lnTo>
                  <a:lnTo>
                    <a:pt x="124" y="413"/>
                  </a:lnTo>
                  <a:lnTo>
                    <a:pt x="90" y="413"/>
                  </a:lnTo>
                  <a:lnTo>
                    <a:pt x="71" y="413"/>
                  </a:lnTo>
                  <a:lnTo>
                    <a:pt x="90" y="396"/>
                  </a:lnTo>
                  <a:lnTo>
                    <a:pt x="124" y="378"/>
                  </a:lnTo>
                  <a:lnTo>
                    <a:pt x="142" y="378"/>
                  </a:lnTo>
                  <a:lnTo>
                    <a:pt x="124" y="361"/>
                  </a:lnTo>
                  <a:lnTo>
                    <a:pt x="107" y="344"/>
                  </a:lnTo>
                  <a:lnTo>
                    <a:pt x="124" y="344"/>
                  </a:lnTo>
                  <a:lnTo>
                    <a:pt x="161" y="344"/>
                  </a:lnTo>
                  <a:lnTo>
                    <a:pt x="178" y="344"/>
                  </a:lnTo>
                  <a:lnTo>
                    <a:pt x="196" y="361"/>
                  </a:lnTo>
                  <a:lnTo>
                    <a:pt x="213" y="361"/>
                  </a:lnTo>
                  <a:lnTo>
                    <a:pt x="196" y="344"/>
                  </a:lnTo>
                  <a:lnTo>
                    <a:pt x="178" y="344"/>
                  </a:lnTo>
                  <a:lnTo>
                    <a:pt x="178" y="326"/>
                  </a:lnTo>
                  <a:lnTo>
                    <a:pt x="161" y="326"/>
                  </a:lnTo>
                  <a:lnTo>
                    <a:pt x="142" y="326"/>
                  </a:lnTo>
                  <a:lnTo>
                    <a:pt x="124" y="326"/>
                  </a:lnTo>
                  <a:lnTo>
                    <a:pt x="124" y="309"/>
                  </a:lnTo>
                  <a:lnTo>
                    <a:pt x="124" y="292"/>
                  </a:lnTo>
                  <a:lnTo>
                    <a:pt x="142" y="292"/>
                  </a:lnTo>
                  <a:lnTo>
                    <a:pt x="161" y="292"/>
                  </a:lnTo>
                  <a:lnTo>
                    <a:pt x="178" y="292"/>
                  </a:lnTo>
                  <a:lnTo>
                    <a:pt x="196" y="275"/>
                  </a:lnTo>
                  <a:lnTo>
                    <a:pt x="213" y="257"/>
                  </a:lnTo>
                  <a:lnTo>
                    <a:pt x="196" y="225"/>
                  </a:lnTo>
                  <a:lnTo>
                    <a:pt x="161" y="225"/>
                  </a:lnTo>
                  <a:lnTo>
                    <a:pt x="142" y="207"/>
                  </a:lnTo>
                  <a:lnTo>
                    <a:pt x="161" y="207"/>
                  </a:lnTo>
                  <a:lnTo>
                    <a:pt x="178" y="207"/>
                  </a:lnTo>
                  <a:lnTo>
                    <a:pt x="161" y="207"/>
                  </a:lnTo>
                  <a:lnTo>
                    <a:pt x="161" y="190"/>
                  </a:lnTo>
                  <a:lnTo>
                    <a:pt x="178" y="190"/>
                  </a:lnTo>
                  <a:lnTo>
                    <a:pt x="196" y="190"/>
                  </a:lnTo>
                  <a:lnTo>
                    <a:pt x="213" y="190"/>
                  </a:lnTo>
                  <a:lnTo>
                    <a:pt x="247" y="207"/>
                  </a:lnTo>
                  <a:lnTo>
                    <a:pt x="247" y="225"/>
                  </a:lnTo>
                  <a:lnTo>
                    <a:pt x="284" y="225"/>
                  </a:lnTo>
                  <a:lnTo>
                    <a:pt x="267" y="225"/>
                  </a:lnTo>
                  <a:lnTo>
                    <a:pt x="247" y="207"/>
                  </a:lnTo>
                  <a:lnTo>
                    <a:pt x="247" y="190"/>
                  </a:lnTo>
                  <a:lnTo>
                    <a:pt x="267" y="190"/>
                  </a:lnTo>
                  <a:lnTo>
                    <a:pt x="284" y="190"/>
                  </a:lnTo>
                  <a:lnTo>
                    <a:pt x="301" y="190"/>
                  </a:lnTo>
                  <a:lnTo>
                    <a:pt x="318" y="173"/>
                  </a:lnTo>
                  <a:lnTo>
                    <a:pt x="336" y="173"/>
                  </a:lnTo>
                  <a:lnTo>
                    <a:pt x="353" y="173"/>
                  </a:lnTo>
                  <a:lnTo>
                    <a:pt x="336" y="173"/>
                  </a:lnTo>
                  <a:lnTo>
                    <a:pt x="301" y="173"/>
                  </a:lnTo>
                  <a:lnTo>
                    <a:pt x="284" y="173"/>
                  </a:lnTo>
                  <a:lnTo>
                    <a:pt x="247" y="173"/>
                  </a:lnTo>
                  <a:lnTo>
                    <a:pt x="230" y="173"/>
                  </a:lnTo>
                  <a:lnTo>
                    <a:pt x="213" y="173"/>
                  </a:lnTo>
                  <a:lnTo>
                    <a:pt x="196" y="173"/>
                  </a:lnTo>
                  <a:lnTo>
                    <a:pt x="178" y="173"/>
                  </a:lnTo>
                  <a:lnTo>
                    <a:pt x="161" y="173"/>
                  </a:lnTo>
                  <a:lnTo>
                    <a:pt x="142" y="173"/>
                  </a:lnTo>
                  <a:lnTo>
                    <a:pt x="124" y="173"/>
                  </a:lnTo>
                  <a:lnTo>
                    <a:pt x="90" y="173"/>
                  </a:lnTo>
                  <a:lnTo>
                    <a:pt x="71" y="156"/>
                  </a:lnTo>
                  <a:lnTo>
                    <a:pt x="90" y="156"/>
                  </a:lnTo>
                  <a:lnTo>
                    <a:pt x="107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21"/>
                  </a:lnTo>
                  <a:lnTo>
                    <a:pt x="90" y="121"/>
                  </a:lnTo>
                  <a:lnTo>
                    <a:pt x="124" y="121"/>
                  </a:lnTo>
                  <a:lnTo>
                    <a:pt x="107" y="121"/>
                  </a:lnTo>
                  <a:lnTo>
                    <a:pt x="90" y="121"/>
                  </a:lnTo>
                  <a:lnTo>
                    <a:pt x="71" y="121"/>
                  </a:lnTo>
                  <a:lnTo>
                    <a:pt x="53" y="121"/>
                  </a:lnTo>
                  <a:lnTo>
                    <a:pt x="71" y="121"/>
                  </a:lnTo>
                  <a:lnTo>
                    <a:pt x="53" y="121"/>
                  </a:lnTo>
                  <a:lnTo>
                    <a:pt x="36" y="121"/>
                  </a:lnTo>
                  <a:lnTo>
                    <a:pt x="17" y="121"/>
                  </a:lnTo>
                  <a:lnTo>
                    <a:pt x="0" y="121"/>
                  </a:lnTo>
                  <a:lnTo>
                    <a:pt x="17" y="104"/>
                  </a:lnTo>
                  <a:lnTo>
                    <a:pt x="71" y="87"/>
                  </a:lnTo>
                  <a:lnTo>
                    <a:pt x="107" y="69"/>
                  </a:lnTo>
                  <a:lnTo>
                    <a:pt x="124" y="69"/>
                  </a:lnTo>
                  <a:lnTo>
                    <a:pt x="161" y="52"/>
                  </a:lnTo>
                  <a:lnTo>
                    <a:pt x="178" y="52"/>
                  </a:lnTo>
                  <a:lnTo>
                    <a:pt x="196" y="52"/>
                  </a:lnTo>
                  <a:lnTo>
                    <a:pt x="213" y="52"/>
                  </a:lnTo>
                  <a:lnTo>
                    <a:pt x="247" y="69"/>
                  </a:lnTo>
                  <a:lnTo>
                    <a:pt x="247" y="52"/>
                  </a:lnTo>
                  <a:lnTo>
                    <a:pt x="267" y="35"/>
                  </a:lnTo>
                  <a:lnTo>
                    <a:pt x="284" y="35"/>
                  </a:lnTo>
                  <a:lnTo>
                    <a:pt x="301" y="35"/>
                  </a:lnTo>
                  <a:lnTo>
                    <a:pt x="301" y="17"/>
                  </a:lnTo>
                  <a:lnTo>
                    <a:pt x="318" y="17"/>
                  </a:lnTo>
                  <a:lnTo>
                    <a:pt x="353" y="17"/>
                  </a:lnTo>
                  <a:lnTo>
                    <a:pt x="389" y="17"/>
                  </a:lnTo>
                  <a:lnTo>
                    <a:pt x="424" y="17"/>
                  </a:lnTo>
                  <a:lnTo>
                    <a:pt x="441" y="0"/>
                  </a:lnTo>
                  <a:lnTo>
                    <a:pt x="459" y="0"/>
                  </a:lnTo>
                  <a:lnTo>
                    <a:pt x="478" y="17"/>
                  </a:lnTo>
                  <a:lnTo>
                    <a:pt x="495" y="17"/>
                  </a:lnTo>
                  <a:lnTo>
                    <a:pt x="495" y="0"/>
                  </a:lnTo>
                  <a:lnTo>
                    <a:pt x="514" y="0"/>
                  </a:lnTo>
                  <a:lnTo>
                    <a:pt x="531" y="0"/>
                  </a:lnTo>
                  <a:lnTo>
                    <a:pt x="549" y="0"/>
                  </a:lnTo>
                  <a:lnTo>
                    <a:pt x="566" y="0"/>
                  </a:lnTo>
                  <a:lnTo>
                    <a:pt x="602" y="0"/>
                  </a:lnTo>
                  <a:lnTo>
                    <a:pt x="654" y="17"/>
                  </a:lnTo>
                  <a:lnTo>
                    <a:pt x="708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31A3E6FF-7BCF-8144-9FCD-E240228B32BF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487613" y="2486026"/>
              <a:ext cx="139700" cy="95250"/>
            </a:xfrm>
            <a:custGeom>
              <a:avLst/>
              <a:gdLst>
                <a:gd name="T0" fmla="*/ 28738 w 175"/>
                <a:gd name="T1" fmla="*/ 7204 h 119"/>
                <a:gd name="T2" fmla="*/ 28738 w 175"/>
                <a:gd name="T3" fmla="*/ 10405 h 119"/>
                <a:gd name="T4" fmla="*/ 28738 w 175"/>
                <a:gd name="T5" fmla="*/ 13607 h 119"/>
                <a:gd name="T6" fmla="*/ 31931 w 175"/>
                <a:gd name="T7" fmla="*/ 13607 h 119"/>
                <a:gd name="T8" fmla="*/ 35125 w 175"/>
                <a:gd name="T9" fmla="*/ 13607 h 119"/>
                <a:gd name="T10" fmla="*/ 31931 w 175"/>
                <a:gd name="T11" fmla="*/ 17609 h 119"/>
                <a:gd name="T12" fmla="*/ 31931 w 175"/>
                <a:gd name="T13" fmla="*/ 20811 h 119"/>
                <a:gd name="T14" fmla="*/ 24747 w 175"/>
                <a:gd name="T15" fmla="*/ 24013 h 119"/>
                <a:gd name="T16" fmla="*/ 21554 w 175"/>
                <a:gd name="T17" fmla="*/ 24013 h 119"/>
                <a:gd name="T18" fmla="*/ 18361 w 175"/>
                <a:gd name="T19" fmla="*/ 24013 h 119"/>
                <a:gd name="T20" fmla="*/ 18361 w 175"/>
                <a:gd name="T21" fmla="*/ 20811 h 119"/>
                <a:gd name="T22" fmla="*/ 11176 w 175"/>
                <a:gd name="T23" fmla="*/ 17609 h 119"/>
                <a:gd name="T24" fmla="*/ 7185 w 175"/>
                <a:gd name="T25" fmla="*/ 13607 h 119"/>
                <a:gd name="T26" fmla="*/ 0 w 175"/>
                <a:gd name="T27" fmla="*/ 13607 h 119"/>
                <a:gd name="T28" fmla="*/ 0 w 175"/>
                <a:gd name="T29" fmla="*/ 10405 h 119"/>
                <a:gd name="T30" fmla="*/ 0 w 175"/>
                <a:gd name="T31" fmla="*/ 7204 h 119"/>
                <a:gd name="T32" fmla="*/ 3991 w 175"/>
                <a:gd name="T33" fmla="*/ 10405 h 119"/>
                <a:gd name="T34" fmla="*/ 7185 w 175"/>
                <a:gd name="T35" fmla="*/ 10405 h 119"/>
                <a:gd name="T36" fmla="*/ 11176 w 175"/>
                <a:gd name="T37" fmla="*/ 10405 h 119"/>
                <a:gd name="T38" fmla="*/ 11176 w 175"/>
                <a:gd name="T39" fmla="*/ 7204 h 119"/>
                <a:gd name="T40" fmla="*/ 11176 w 175"/>
                <a:gd name="T41" fmla="*/ 3202 h 119"/>
                <a:gd name="T42" fmla="*/ 7185 w 175"/>
                <a:gd name="T43" fmla="*/ 3202 h 119"/>
                <a:gd name="T44" fmla="*/ 7185 w 175"/>
                <a:gd name="T45" fmla="*/ 0 h 119"/>
                <a:gd name="T46" fmla="*/ 11176 w 175"/>
                <a:gd name="T47" fmla="*/ 0 h 119"/>
                <a:gd name="T48" fmla="*/ 14369 w 175"/>
                <a:gd name="T49" fmla="*/ 0 h 119"/>
                <a:gd name="T50" fmla="*/ 21554 w 175"/>
                <a:gd name="T51" fmla="*/ 0 h 119"/>
                <a:gd name="T52" fmla="*/ 24747 w 175"/>
                <a:gd name="T53" fmla="*/ 0 h 119"/>
                <a:gd name="T54" fmla="*/ 28738 w 175"/>
                <a:gd name="T55" fmla="*/ 0 h 119"/>
                <a:gd name="T56" fmla="*/ 28738 w 175"/>
                <a:gd name="T57" fmla="*/ 3202 h 119"/>
                <a:gd name="T58" fmla="*/ 24747 w 175"/>
                <a:gd name="T59" fmla="*/ 7204 h 119"/>
                <a:gd name="T60" fmla="*/ 21554 w 175"/>
                <a:gd name="T61" fmla="*/ 7204 h 119"/>
                <a:gd name="T62" fmla="*/ 24747 w 175"/>
                <a:gd name="T63" fmla="*/ 7204 h 119"/>
                <a:gd name="T64" fmla="*/ 28738 w 175"/>
                <a:gd name="T65" fmla="*/ 7204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19"/>
                <a:gd name="T101" fmla="*/ 175 w 175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19">
                  <a:moveTo>
                    <a:pt x="141" y="33"/>
                  </a:moveTo>
                  <a:lnTo>
                    <a:pt x="141" y="50"/>
                  </a:lnTo>
                  <a:lnTo>
                    <a:pt x="141" y="67"/>
                  </a:lnTo>
                  <a:lnTo>
                    <a:pt x="158" y="67"/>
                  </a:lnTo>
                  <a:lnTo>
                    <a:pt x="175" y="67"/>
                  </a:lnTo>
                  <a:lnTo>
                    <a:pt x="158" y="85"/>
                  </a:lnTo>
                  <a:lnTo>
                    <a:pt x="158" y="102"/>
                  </a:lnTo>
                  <a:lnTo>
                    <a:pt x="123" y="119"/>
                  </a:lnTo>
                  <a:lnTo>
                    <a:pt x="106" y="119"/>
                  </a:lnTo>
                  <a:lnTo>
                    <a:pt x="89" y="119"/>
                  </a:lnTo>
                  <a:lnTo>
                    <a:pt x="89" y="102"/>
                  </a:lnTo>
                  <a:lnTo>
                    <a:pt x="54" y="85"/>
                  </a:lnTo>
                  <a:lnTo>
                    <a:pt x="35" y="67"/>
                  </a:lnTo>
                  <a:lnTo>
                    <a:pt x="0" y="67"/>
                  </a:lnTo>
                  <a:lnTo>
                    <a:pt x="0" y="50"/>
                  </a:lnTo>
                  <a:lnTo>
                    <a:pt x="0" y="33"/>
                  </a:lnTo>
                  <a:lnTo>
                    <a:pt x="18" y="50"/>
                  </a:lnTo>
                  <a:lnTo>
                    <a:pt x="35" y="50"/>
                  </a:lnTo>
                  <a:lnTo>
                    <a:pt x="54" y="50"/>
                  </a:lnTo>
                  <a:lnTo>
                    <a:pt x="54" y="33"/>
                  </a:lnTo>
                  <a:lnTo>
                    <a:pt x="54" y="15"/>
                  </a:lnTo>
                  <a:lnTo>
                    <a:pt x="35" y="15"/>
                  </a:lnTo>
                  <a:lnTo>
                    <a:pt x="35" y="0"/>
                  </a:lnTo>
                  <a:lnTo>
                    <a:pt x="54" y="0"/>
                  </a:lnTo>
                  <a:lnTo>
                    <a:pt x="71" y="0"/>
                  </a:lnTo>
                  <a:lnTo>
                    <a:pt x="106" y="0"/>
                  </a:lnTo>
                  <a:lnTo>
                    <a:pt x="123" y="0"/>
                  </a:lnTo>
                  <a:lnTo>
                    <a:pt x="141" y="0"/>
                  </a:lnTo>
                  <a:lnTo>
                    <a:pt x="141" y="15"/>
                  </a:lnTo>
                  <a:lnTo>
                    <a:pt x="123" y="33"/>
                  </a:lnTo>
                  <a:lnTo>
                    <a:pt x="106" y="33"/>
                  </a:lnTo>
                  <a:lnTo>
                    <a:pt x="123" y="33"/>
                  </a:lnTo>
                  <a:lnTo>
                    <a:pt x="141" y="3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066E54DD-4FEA-D046-B512-37A07C359C7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557463" y="2633663"/>
              <a:ext cx="82550" cy="58738"/>
            </a:xfrm>
            <a:custGeom>
              <a:avLst/>
              <a:gdLst>
                <a:gd name="T0" fmla="*/ 17632 w 103"/>
                <a:gd name="T1" fmla="*/ 15288 h 73"/>
                <a:gd name="T2" fmla="*/ 10419 w 103"/>
                <a:gd name="T3" fmla="*/ 11265 h 73"/>
                <a:gd name="T4" fmla="*/ 4007 w 103"/>
                <a:gd name="T5" fmla="*/ 8046 h 73"/>
                <a:gd name="T6" fmla="*/ 0 w 103"/>
                <a:gd name="T7" fmla="*/ 8046 h 73"/>
                <a:gd name="T8" fmla="*/ 4007 w 103"/>
                <a:gd name="T9" fmla="*/ 8046 h 73"/>
                <a:gd name="T10" fmla="*/ 4007 w 103"/>
                <a:gd name="T11" fmla="*/ 4023 h 73"/>
                <a:gd name="T12" fmla="*/ 7213 w 103"/>
                <a:gd name="T13" fmla="*/ 0 h 73"/>
                <a:gd name="T14" fmla="*/ 14426 w 103"/>
                <a:gd name="T15" fmla="*/ 4023 h 73"/>
                <a:gd name="T16" fmla="*/ 17632 w 103"/>
                <a:gd name="T17" fmla="*/ 8046 h 73"/>
                <a:gd name="T18" fmla="*/ 20838 w 103"/>
                <a:gd name="T19" fmla="*/ 11265 h 73"/>
                <a:gd name="T20" fmla="*/ 17632 w 103"/>
                <a:gd name="T21" fmla="*/ 11265 h 73"/>
                <a:gd name="T22" fmla="*/ 17632 w 103"/>
                <a:gd name="T23" fmla="*/ 15288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3"/>
                <a:gd name="T37" fmla="*/ 0 h 73"/>
                <a:gd name="T38" fmla="*/ 103 w 103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3" h="73">
                  <a:moveTo>
                    <a:pt x="86" y="73"/>
                  </a:moveTo>
                  <a:lnTo>
                    <a:pt x="52" y="56"/>
                  </a:lnTo>
                  <a:lnTo>
                    <a:pt x="17" y="37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17" y="19"/>
                  </a:lnTo>
                  <a:lnTo>
                    <a:pt x="34" y="0"/>
                  </a:lnTo>
                  <a:lnTo>
                    <a:pt x="69" y="19"/>
                  </a:lnTo>
                  <a:lnTo>
                    <a:pt x="86" y="37"/>
                  </a:lnTo>
                  <a:lnTo>
                    <a:pt x="103" y="56"/>
                  </a:lnTo>
                  <a:lnTo>
                    <a:pt x="86" y="56"/>
                  </a:lnTo>
                  <a:lnTo>
                    <a:pt x="86" y="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C6B79B52-5545-3949-9631-96B7C608F490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627313" y="2457451"/>
              <a:ext cx="125413" cy="95250"/>
            </a:xfrm>
            <a:custGeom>
              <a:avLst/>
              <a:gdLst>
                <a:gd name="T0" fmla="*/ 30762 w 159"/>
                <a:gd name="T1" fmla="*/ 6298 h 121"/>
                <a:gd name="T2" fmla="*/ 27607 w 159"/>
                <a:gd name="T3" fmla="*/ 6298 h 121"/>
                <a:gd name="T4" fmla="*/ 24452 w 159"/>
                <a:gd name="T5" fmla="*/ 6298 h 121"/>
                <a:gd name="T6" fmla="*/ 21297 w 159"/>
                <a:gd name="T7" fmla="*/ 13382 h 121"/>
                <a:gd name="T8" fmla="*/ 21297 w 159"/>
                <a:gd name="T9" fmla="*/ 16531 h 121"/>
                <a:gd name="T10" fmla="*/ 13409 w 159"/>
                <a:gd name="T11" fmla="*/ 16531 h 121"/>
                <a:gd name="T12" fmla="*/ 10254 w 159"/>
                <a:gd name="T13" fmla="*/ 16531 h 121"/>
                <a:gd name="T14" fmla="*/ 10254 w 159"/>
                <a:gd name="T15" fmla="*/ 19680 h 121"/>
                <a:gd name="T16" fmla="*/ 10254 w 159"/>
                <a:gd name="T17" fmla="*/ 23616 h 121"/>
                <a:gd name="T18" fmla="*/ 6310 w 159"/>
                <a:gd name="T19" fmla="*/ 23616 h 121"/>
                <a:gd name="T20" fmla="*/ 3155 w 159"/>
                <a:gd name="T21" fmla="*/ 23616 h 121"/>
                <a:gd name="T22" fmla="*/ 3155 w 159"/>
                <a:gd name="T23" fmla="*/ 19680 h 121"/>
                <a:gd name="T24" fmla="*/ 3155 w 159"/>
                <a:gd name="T25" fmla="*/ 16531 h 121"/>
                <a:gd name="T26" fmla="*/ 3155 w 159"/>
                <a:gd name="T27" fmla="*/ 13382 h 121"/>
                <a:gd name="T28" fmla="*/ 0 w 159"/>
                <a:gd name="T29" fmla="*/ 6298 h 121"/>
                <a:gd name="T30" fmla="*/ 3155 w 159"/>
                <a:gd name="T31" fmla="*/ 6298 h 121"/>
                <a:gd name="T32" fmla="*/ 6310 w 159"/>
                <a:gd name="T33" fmla="*/ 6298 h 121"/>
                <a:gd name="T34" fmla="*/ 6310 w 159"/>
                <a:gd name="T35" fmla="*/ 3149 h 121"/>
                <a:gd name="T36" fmla="*/ 10254 w 159"/>
                <a:gd name="T37" fmla="*/ 3149 h 121"/>
                <a:gd name="T38" fmla="*/ 10254 w 159"/>
                <a:gd name="T39" fmla="*/ 0 h 121"/>
                <a:gd name="T40" fmla="*/ 17353 w 159"/>
                <a:gd name="T41" fmla="*/ 3149 h 121"/>
                <a:gd name="T42" fmla="*/ 21297 w 159"/>
                <a:gd name="T43" fmla="*/ 3149 h 121"/>
                <a:gd name="T44" fmla="*/ 30762 w 159"/>
                <a:gd name="T45" fmla="*/ 3149 h 121"/>
                <a:gd name="T46" fmla="*/ 30762 w 159"/>
                <a:gd name="T47" fmla="*/ 6298 h 1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9"/>
                <a:gd name="T73" fmla="*/ 0 h 121"/>
                <a:gd name="T74" fmla="*/ 159 w 159"/>
                <a:gd name="T75" fmla="*/ 121 h 12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9" h="121">
                  <a:moveTo>
                    <a:pt x="159" y="34"/>
                  </a:moveTo>
                  <a:lnTo>
                    <a:pt x="142" y="34"/>
                  </a:lnTo>
                  <a:lnTo>
                    <a:pt x="125" y="34"/>
                  </a:lnTo>
                  <a:lnTo>
                    <a:pt x="108" y="69"/>
                  </a:lnTo>
                  <a:lnTo>
                    <a:pt x="108" y="86"/>
                  </a:lnTo>
                  <a:lnTo>
                    <a:pt x="71" y="86"/>
                  </a:lnTo>
                  <a:lnTo>
                    <a:pt x="54" y="86"/>
                  </a:lnTo>
                  <a:lnTo>
                    <a:pt x="54" y="103"/>
                  </a:lnTo>
                  <a:lnTo>
                    <a:pt x="54" y="121"/>
                  </a:lnTo>
                  <a:lnTo>
                    <a:pt x="35" y="121"/>
                  </a:lnTo>
                  <a:lnTo>
                    <a:pt x="17" y="121"/>
                  </a:lnTo>
                  <a:lnTo>
                    <a:pt x="17" y="103"/>
                  </a:lnTo>
                  <a:lnTo>
                    <a:pt x="17" y="86"/>
                  </a:lnTo>
                  <a:lnTo>
                    <a:pt x="17" y="69"/>
                  </a:lnTo>
                  <a:lnTo>
                    <a:pt x="0" y="34"/>
                  </a:lnTo>
                  <a:lnTo>
                    <a:pt x="17" y="34"/>
                  </a:lnTo>
                  <a:lnTo>
                    <a:pt x="35" y="34"/>
                  </a:lnTo>
                  <a:lnTo>
                    <a:pt x="35" y="17"/>
                  </a:lnTo>
                  <a:lnTo>
                    <a:pt x="54" y="17"/>
                  </a:lnTo>
                  <a:lnTo>
                    <a:pt x="54" y="0"/>
                  </a:lnTo>
                  <a:lnTo>
                    <a:pt x="88" y="17"/>
                  </a:lnTo>
                  <a:lnTo>
                    <a:pt x="108" y="17"/>
                  </a:lnTo>
                  <a:lnTo>
                    <a:pt x="159" y="17"/>
                  </a:lnTo>
                  <a:lnTo>
                    <a:pt x="159" y="3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41A06CC0-FD98-4840-AFCE-B5961C3958DC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046413" y="2703513"/>
              <a:ext cx="41275" cy="28575"/>
            </a:xfrm>
            <a:custGeom>
              <a:avLst/>
              <a:gdLst>
                <a:gd name="T0" fmla="*/ 10319 w 52"/>
                <a:gd name="T1" fmla="*/ 3969 h 36"/>
                <a:gd name="T2" fmla="*/ 3969 w 52"/>
                <a:gd name="T3" fmla="*/ 7144 h 36"/>
                <a:gd name="T4" fmla="*/ 0 w 52"/>
                <a:gd name="T5" fmla="*/ 7144 h 36"/>
                <a:gd name="T6" fmla="*/ 0 w 52"/>
                <a:gd name="T7" fmla="*/ 3969 h 36"/>
                <a:gd name="T8" fmla="*/ 0 w 52"/>
                <a:gd name="T9" fmla="*/ 0 h 36"/>
                <a:gd name="T10" fmla="*/ 7144 w 52"/>
                <a:gd name="T11" fmla="*/ 0 h 36"/>
                <a:gd name="T12" fmla="*/ 10319 w 52"/>
                <a:gd name="T13" fmla="*/ 396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36"/>
                <a:gd name="T23" fmla="*/ 52 w 52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36">
                  <a:moveTo>
                    <a:pt x="52" y="19"/>
                  </a:moveTo>
                  <a:lnTo>
                    <a:pt x="17" y="36"/>
                  </a:lnTo>
                  <a:lnTo>
                    <a:pt x="0" y="36"/>
                  </a:lnTo>
                  <a:lnTo>
                    <a:pt x="0" y="19"/>
                  </a:lnTo>
                  <a:lnTo>
                    <a:pt x="0" y="0"/>
                  </a:lnTo>
                  <a:lnTo>
                    <a:pt x="35" y="0"/>
                  </a:lnTo>
                  <a:lnTo>
                    <a:pt x="52" y="1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A7FB53EB-26ED-034C-B39D-231321E9D7A1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2947988" y="2486026"/>
              <a:ext cx="112713" cy="39688"/>
            </a:xfrm>
            <a:custGeom>
              <a:avLst/>
              <a:gdLst>
                <a:gd name="T0" fmla="*/ 10319 w 142"/>
                <a:gd name="T1" fmla="*/ 10319 h 50"/>
                <a:gd name="T2" fmla="*/ 7144 w 142"/>
                <a:gd name="T3" fmla="*/ 10319 h 50"/>
                <a:gd name="T4" fmla="*/ 7144 w 142"/>
                <a:gd name="T5" fmla="*/ 7144 h 50"/>
                <a:gd name="T6" fmla="*/ 3175 w 142"/>
                <a:gd name="T7" fmla="*/ 2381 h 50"/>
                <a:gd name="T8" fmla="*/ 0 w 142"/>
                <a:gd name="T9" fmla="*/ 2381 h 50"/>
                <a:gd name="T10" fmla="*/ 0 w 142"/>
                <a:gd name="T11" fmla="*/ 0 h 50"/>
                <a:gd name="T12" fmla="*/ 3175 w 142"/>
                <a:gd name="T13" fmla="*/ 0 h 50"/>
                <a:gd name="T14" fmla="*/ 10319 w 142"/>
                <a:gd name="T15" fmla="*/ 0 h 50"/>
                <a:gd name="T16" fmla="*/ 14288 w 142"/>
                <a:gd name="T17" fmla="*/ 0 h 50"/>
                <a:gd name="T18" fmla="*/ 21431 w 142"/>
                <a:gd name="T19" fmla="*/ 0 h 50"/>
                <a:gd name="T20" fmla="*/ 24606 w 142"/>
                <a:gd name="T21" fmla="*/ 2381 h 50"/>
                <a:gd name="T22" fmla="*/ 28575 w 142"/>
                <a:gd name="T23" fmla="*/ 7144 h 50"/>
                <a:gd name="T24" fmla="*/ 24606 w 142"/>
                <a:gd name="T25" fmla="*/ 7144 h 50"/>
                <a:gd name="T26" fmla="*/ 24606 w 142"/>
                <a:gd name="T27" fmla="*/ 10319 h 50"/>
                <a:gd name="T28" fmla="*/ 21431 w 142"/>
                <a:gd name="T29" fmla="*/ 10319 h 50"/>
                <a:gd name="T30" fmla="*/ 17463 w 142"/>
                <a:gd name="T31" fmla="*/ 7144 h 50"/>
                <a:gd name="T32" fmla="*/ 17463 w 142"/>
                <a:gd name="T33" fmla="*/ 10319 h 50"/>
                <a:gd name="T34" fmla="*/ 14288 w 142"/>
                <a:gd name="T35" fmla="*/ 10319 h 50"/>
                <a:gd name="T36" fmla="*/ 10319 w 142"/>
                <a:gd name="T37" fmla="*/ 10319 h 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2"/>
                <a:gd name="T58" fmla="*/ 0 h 50"/>
                <a:gd name="T59" fmla="*/ 142 w 142"/>
                <a:gd name="T60" fmla="*/ 50 h 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2" h="50">
                  <a:moveTo>
                    <a:pt x="54" y="50"/>
                  </a:moveTo>
                  <a:lnTo>
                    <a:pt x="37" y="50"/>
                  </a:lnTo>
                  <a:lnTo>
                    <a:pt x="37" y="33"/>
                  </a:lnTo>
                  <a:lnTo>
                    <a:pt x="19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9" y="0"/>
                  </a:lnTo>
                  <a:lnTo>
                    <a:pt x="54" y="0"/>
                  </a:lnTo>
                  <a:lnTo>
                    <a:pt x="71" y="0"/>
                  </a:lnTo>
                  <a:lnTo>
                    <a:pt x="108" y="0"/>
                  </a:lnTo>
                  <a:lnTo>
                    <a:pt x="125" y="15"/>
                  </a:lnTo>
                  <a:lnTo>
                    <a:pt x="142" y="33"/>
                  </a:lnTo>
                  <a:lnTo>
                    <a:pt x="125" y="33"/>
                  </a:lnTo>
                  <a:lnTo>
                    <a:pt x="125" y="50"/>
                  </a:lnTo>
                  <a:lnTo>
                    <a:pt x="108" y="50"/>
                  </a:lnTo>
                  <a:lnTo>
                    <a:pt x="90" y="33"/>
                  </a:lnTo>
                  <a:lnTo>
                    <a:pt x="90" y="50"/>
                  </a:lnTo>
                  <a:lnTo>
                    <a:pt x="71" y="50"/>
                  </a:lnTo>
                  <a:lnTo>
                    <a:pt x="54" y="5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EE149465-DD84-394E-9F25-006506AE5D08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2992438" y="2662238"/>
              <a:ext cx="11113" cy="0"/>
            </a:xfrm>
            <a:custGeom>
              <a:avLst/>
              <a:gdLst>
                <a:gd name="T0" fmla="*/ 0 w 13"/>
                <a:gd name="T1" fmla="*/ 3419 w 13"/>
                <a:gd name="T2" fmla="*/ 0 w 13"/>
                <a:gd name="T3" fmla="*/ 0 60000 65536"/>
                <a:gd name="T4" fmla="*/ 0 60000 65536"/>
                <a:gd name="T5" fmla="*/ 0 60000 65536"/>
                <a:gd name="T6" fmla="*/ 0 w 13"/>
                <a:gd name="T7" fmla="*/ 13 w 1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3">
                  <a:moveTo>
                    <a:pt x="0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AD2E1A40-1EEA-474F-9CAA-D8C88ECD04E7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2752725" y="2486026"/>
              <a:ext cx="631825" cy="425450"/>
            </a:xfrm>
            <a:custGeom>
              <a:avLst/>
              <a:gdLst>
                <a:gd name="T0" fmla="*/ 143849 w 795"/>
                <a:gd name="T1" fmla="*/ 78728 h 535"/>
                <a:gd name="T2" fmla="*/ 127160 w 795"/>
                <a:gd name="T3" fmla="*/ 69185 h 535"/>
                <a:gd name="T4" fmla="*/ 127160 w 795"/>
                <a:gd name="T5" fmla="*/ 72366 h 535"/>
                <a:gd name="T6" fmla="*/ 127160 w 795"/>
                <a:gd name="T7" fmla="*/ 75547 h 535"/>
                <a:gd name="T8" fmla="*/ 133518 w 795"/>
                <a:gd name="T9" fmla="*/ 78728 h 535"/>
                <a:gd name="T10" fmla="*/ 140670 w 795"/>
                <a:gd name="T11" fmla="*/ 82704 h 535"/>
                <a:gd name="T12" fmla="*/ 140670 w 795"/>
                <a:gd name="T13" fmla="*/ 93042 h 535"/>
                <a:gd name="T14" fmla="*/ 133518 w 795"/>
                <a:gd name="T15" fmla="*/ 96223 h 535"/>
                <a:gd name="T16" fmla="*/ 123186 w 795"/>
                <a:gd name="T17" fmla="*/ 96223 h 535"/>
                <a:gd name="T18" fmla="*/ 130339 w 795"/>
                <a:gd name="T19" fmla="*/ 106561 h 535"/>
                <a:gd name="T20" fmla="*/ 120007 w 795"/>
                <a:gd name="T21" fmla="*/ 100199 h 535"/>
                <a:gd name="T22" fmla="*/ 102523 w 795"/>
                <a:gd name="T23" fmla="*/ 96223 h 535"/>
                <a:gd name="T24" fmla="*/ 92191 w 795"/>
                <a:gd name="T25" fmla="*/ 85885 h 535"/>
                <a:gd name="T26" fmla="*/ 81064 w 795"/>
                <a:gd name="T27" fmla="*/ 82704 h 535"/>
                <a:gd name="T28" fmla="*/ 66759 w 795"/>
                <a:gd name="T29" fmla="*/ 82704 h 535"/>
                <a:gd name="T30" fmla="*/ 73912 w 795"/>
                <a:gd name="T31" fmla="*/ 78728 h 535"/>
                <a:gd name="T32" fmla="*/ 85038 w 795"/>
                <a:gd name="T33" fmla="*/ 78728 h 535"/>
                <a:gd name="T34" fmla="*/ 88217 w 795"/>
                <a:gd name="T35" fmla="*/ 75547 h 535"/>
                <a:gd name="T36" fmla="*/ 88217 w 795"/>
                <a:gd name="T37" fmla="*/ 69185 h 535"/>
                <a:gd name="T38" fmla="*/ 95370 w 795"/>
                <a:gd name="T39" fmla="*/ 65209 h 535"/>
                <a:gd name="T40" fmla="*/ 88217 w 795"/>
                <a:gd name="T41" fmla="*/ 48509 h 535"/>
                <a:gd name="T42" fmla="*/ 77885 w 795"/>
                <a:gd name="T43" fmla="*/ 48509 h 535"/>
                <a:gd name="T44" fmla="*/ 77885 w 795"/>
                <a:gd name="T45" fmla="*/ 45328 h 535"/>
                <a:gd name="T46" fmla="*/ 63580 w 795"/>
                <a:gd name="T47" fmla="*/ 34195 h 535"/>
                <a:gd name="T48" fmla="*/ 57222 w 795"/>
                <a:gd name="T49" fmla="*/ 41352 h 535"/>
                <a:gd name="T50" fmla="*/ 46095 w 795"/>
                <a:gd name="T51" fmla="*/ 34195 h 535"/>
                <a:gd name="T52" fmla="*/ 25432 w 795"/>
                <a:gd name="T53" fmla="*/ 34195 h 535"/>
                <a:gd name="T54" fmla="*/ 15100 w 795"/>
                <a:gd name="T55" fmla="*/ 34195 h 535"/>
                <a:gd name="T56" fmla="*/ 3974 w 795"/>
                <a:gd name="T57" fmla="*/ 27038 h 535"/>
                <a:gd name="T58" fmla="*/ 15100 w 795"/>
                <a:gd name="T59" fmla="*/ 27038 h 535"/>
                <a:gd name="T60" fmla="*/ 3974 w 795"/>
                <a:gd name="T61" fmla="*/ 23857 h 535"/>
                <a:gd name="T62" fmla="*/ 3974 w 795"/>
                <a:gd name="T63" fmla="*/ 13519 h 535"/>
                <a:gd name="T64" fmla="*/ 11126 w 795"/>
                <a:gd name="T65" fmla="*/ 0 h 535"/>
                <a:gd name="T66" fmla="*/ 25432 w 795"/>
                <a:gd name="T67" fmla="*/ 0 h 535"/>
                <a:gd name="T68" fmla="*/ 18279 w 795"/>
                <a:gd name="T69" fmla="*/ 10338 h 535"/>
                <a:gd name="T70" fmla="*/ 21458 w 795"/>
                <a:gd name="T71" fmla="*/ 17495 h 535"/>
                <a:gd name="T72" fmla="*/ 25432 w 795"/>
                <a:gd name="T73" fmla="*/ 10338 h 535"/>
                <a:gd name="T74" fmla="*/ 46095 w 795"/>
                <a:gd name="T75" fmla="*/ 0 h 535"/>
                <a:gd name="T76" fmla="*/ 53248 w 795"/>
                <a:gd name="T77" fmla="*/ 13519 h 535"/>
                <a:gd name="T78" fmla="*/ 63580 w 795"/>
                <a:gd name="T79" fmla="*/ 13519 h 535"/>
                <a:gd name="T80" fmla="*/ 73912 w 795"/>
                <a:gd name="T81" fmla="*/ 10338 h 535"/>
                <a:gd name="T82" fmla="*/ 85038 w 795"/>
                <a:gd name="T83" fmla="*/ 17495 h 535"/>
                <a:gd name="T84" fmla="*/ 98549 w 795"/>
                <a:gd name="T85" fmla="*/ 23857 h 535"/>
                <a:gd name="T86" fmla="*/ 109675 w 795"/>
                <a:gd name="T87" fmla="*/ 27038 h 535"/>
                <a:gd name="T88" fmla="*/ 120007 w 795"/>
                <a:gd name="T89" fmla="*/ 34195 h 535"/>
                <a:gd name="T90" fmla="*/ 130339 w 795"/>
                <a:gd name="T91" fmla="*/ 37376 h 535"/>
                <a:gd name="T92" fmla="*/ 120007 w 795"/>
                <a:gd name="T93" fmla="*/ 41352 h 535"/>
                <a:gd name="T94" fmla="*/ 130339 w 795"/>
                <a:gd name="T95" fmla="*/ 41352 h 535"/>
                <a:gd name="T96" fmla="*/ 123186 w 795"/>
                <a:gd name="T97" fmla="*/ 48509 h 535"/>
                <a:gd name="T98" fmla="*/ 130339 w 795"/>
                <a:gd name="T99" fmla="*/ 51690 h 535"/>
                <a:gd name="T100" fmla="*/ 140670 w 795"/>
                <a:gd name="T101" fmla="*/ 58847 h 535"/>
                <a:gd name="T102" fmla="*/ 147823 w 795"/>
                <a:gd name="T103" fmla="*/ 62028 h 535"/>
                <a:gd name="T104" fmla="*/ 154976 w 795"/>
                <a:gd name="T105" fmla="*/ 69185 h 535"/>
                <a:gd name="T106" fmla="*/ 154976 w 795"/>
                <a:gd name="T107" fmla="*/ 72366 h 535"/>
                <a:gd name="T108" fmla="*/ 147823 w 795"/>
                <a:gd name="T109" fmla="*/ 75547 h 53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5"/>
                <a:gd name="T166" fmla="*/ 0 h 535"/>
                <a:gd name="T167" fmla="*/ 795 w 795"/>
                <a:gd name="T168" fmla="*/ 535 h 53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5" h="535">
                  <a:moveTo>
                    <a:pt x="741" y="378"/>
                  </a:moveTo>
                  <a:lnTo>
                    <a:pt x="741" y="395"/>
                  </a:lnTo>
                  <a:lnTo>
                    <a:pt x="724" y="395"/>
                  </a:lnTo>
                  <a:lnTo>
                    <a:pt x="690" y="395"/>
                  </a:lnTo>
                  <a:lnTo>
                    <a:pt x="672" y="361"/>
                  </a:lnTo>
                  <a:lnTo>
                    <a:pt x="638" y="346"/>
                  </a:lnTo>
                  <a:lnTo>
                    <a:pt x="619" y="346"/>
                  </a:lnTo>
                  <a:lnTo>
                    <a:pt x="619" y="361"/>
                  </a:lnTo>
                  <a:lnTo>
                    <a:pt x="638" y="361"/>
                  </a:lnTo>
                  <a:lnTo>
                    <a:pt x="619" y="361"/>
                  </a:lnTo>
                  <a:lnTo>
                    <a:pt x="619" y="378"/>
                  </a:lnTo>
                  <a:lnTo>
                    <a:pt x="638" y="378"/>
                  </a:lnTo>
                  <a:lnTo>
                    <a:pt x="638" y="395"/>
                  </a:lnTo>
                  <a:lnTo>
                    <a:pt x="655" y="395"/>
                  </a:lnTo>
                  <a:lnTo>
                    <a:pt x="672" y="395"/>
                  </a:lnTo>
                  <a:lnTo>
                    <a:pt x="672" y="413"/>
                  </a:lnTo>
                  <a:lnTo>
                    <a:pt x="690" y="413"/>
                  </a:lnTo>
                  <a:lnTo>
                    <a:pt x="707" y="413"/>
                  </a:lnTo>
                  <a:lnTo>
                    <a:pt x="707" y="430"/>
                  </a:lnTo>
                  <a:lnTo>
                    <a:pt x="707" y="447"/>
                  </a:lnTo>
                  <a:lnTo>
                    <a:pt x="707" y="466"/>
                  </a:lnTo>
                  <a:lnTo>
                    <a:pt x="707" y="484"/>
                  </a:lnTo>
                  <a:lnTo>
                    <a:pt x="707" y="501"/>
                  </a:lnTo>
                  <a:lnTo>
                    <a:pt x="672" y="484"/>
                  </a:lnTo>
                  <a:lnTo>
                    <a:pt x="638" y="466"/>
                  </a:lnTo>
                  <a:lnTo>
                    <a:pt x="601" y="447"/>
                  </a:lnTo>
                  <a:lnTo>
                    <a:pt x="619" y="484"/>
                  </a:lnTo>
                  <a:lnTo>
                    <a:pt x="655" y="501"/>
                  </a:lnTo>
                  <a:lnTo>
                    <a:pt x="655" y="518"/>
                  </a:lnTo>
                  <a:lnTo>
                    <a:pt x="655" y="535"/>
                  </a:lnTo>
                  <a:lnTo>
                    <a:pt x="655" y="518"/>
                  </a:lnTo>
                  <a:lnTo>
                    <a:pt x="619" y="501"/>
                  </a:lnTo>
                  <a:lnTo>
                    <a:pt x="601" y="501"/>
                  </a:lnTo>
                  <a:lnTo>
                    <a:pt x="584" y="501"/>
                  </a:lnTo>
                  <a:lnTo>
                    <a:pt x="532" y="501"/>
                  </a:lnTo>
                  <a:lnTo>
                    <a:pt x="515" y="484"/>
                  </a:lnTo>
                  <a:lnTo>
                    <a:pt x="515" y="447"/>
                  </a:lnTo>
                  <a:lnTo>
                    <a:pt x="478" y="447"/>
                  </a:lnTo>
                  <a:lnTo>
                    <a:pt x="461" y="430"/>
                  </a:lnTo>
                  <a:lnTo>
                    <a:pt x="425" y="413"/>
                  </a:lnTo>
                  <a:lnTo>
                    <a:pt x="425" y="430"/>
                  </a:lnTo>
                  <a:lnTo>
                    <a:pt x="407" y="413"/>
                  </a:lnTo>
                  <a:lnTo>
                    <a:pt x="390" y="413"/>
                  </a:lnTo>
                  <a:lnTo>
                    <a:pt x="371" y="430"/>
                  </a:lnTo>
                  <a:lnTo>
                    <a:pt x="336" y="413"/>
                  </a:lnTo>
                  <a:lnTo>
                    <a:pt x="336" y="395"/>
                  </a:lnTo>
                  <a:lnTo>
                    <a:pt x="354" y="395"/>
                  </a:lnTo>
                  <a:lnTo>
                    <a:pt x="371" y="395"/>
                  </a:lnTo>
                  <a:lnTo>
                    <a:pt x="390" y="395"/>
                  </a:lnTo>
                  <a:lnTo>
                    <a:pt x="407" y="395"/>
                  </a:lnTo>
                  <a:lnTo>
                    <a:pt x="425" y="395"/>
                  </a:lnTo>
                  <a:lnTo>
                    <a:pt x="442" y="395"/>
                  </a:lnTo>
                  <a:lnTo>
                    <a:pt x="461" y="378"/>
                  </a:lnTo>
                  <a:lnTo>
                    <a:pt x="442" y="378"/>
                  </a:lnTo>
                  <a:lnTo>
                    <a:pt x="442" y="361"/>
                  </a:lnTo>
                  <a:lnTo>
                    <a:pt x="425" y="361"/>
                  </a:lnTo>
                  <a:lnTo>
                    <a:pt x="442" y="346"/>
                  </a:lnTo>
                  <a:lnTo>
                    <a:pt x="461" y="346"/>
                  </a:lnTo>
                  <a:lnTo>
                    <a:pt x="478" y="346"/>
                  </a:lnTo>
                  <a:lnTo>
                    <a:pt x="478" y="328"/>
                  </a:lnTo>
                  <a:lnTo>
                    <a:pt x="478" y="311"/>
                  </a:lnTo>
                  <a:lnTo>
                    <a:pt x="478" y="276"/>
                  </a:lnTo>
                  <a:lnTo>
                    <a:pt x="442" y="242"/>
                  </a:lnTo>
                  <a:lnTo>
                    <a:pt x="407" y="225"/>
                  </a:lnTo>
                  <a:lnTo>
                    <a:pt x="407" y="242"/>
                  </a:lnTo>
                  <a:lnTo>
                    <a:pt x="390" y="242"/>
                  </a:lnTo>
                  <a:lnTo>
                    <a:pt x="371" y="242"/>
                  </a:lnTo>
                  <a:lnTo>
                    <a:pt x="371" y="225"/>
                  </a:lnTo>
                  <a:lnTo>
                    <a:pt x="390" y="225"/>
                  </a:lnTo>
                  <a:lnTo>
                    <a:pt x="371" y="205"/>
                  </a:lnTo>
                  <a:lnTo>
                    <a:pt x="354" y="171"/>
                  </a:lnTo>
                  <a:lnTo>
                    <a:pt x="319" y="171"/>
                  </a:lnTo>
                  <a:lnTo>
                    <a:pt x="302" y="171"/>
                  </a:lnTo>
                  <a:lnTo>
                    <a:pt x="302" y="188"/>
                  </a:lnTo>
                  <a:lnTo>
                    <a:pt x="285" y="205"/>
                  </a:lnTo>
                  <a:lnTo>
                    <a:pt x="267" y="205"/>
                  </a:lnTo>
                  <a:lnTo>
                    <a:pt x="267" y="188"/>
                  </a:lnTo>
                  <a:lnTo>
                    <a:pt x="231" y="171"/>
                  </a:lnTo>
                  <a:lnTo>
                    <a:pt x="179" y="188"/>
                  </a:lnTo>
                  <a:lnTo>
                    <a:pt x="125" y="188"/>
                  </a:lnTo>
                  <a:lnTo>
                    <a:pt x="125" y="171"/>
                  </a:lnTo>
                  <a:lnTo>
                    <a:pt x="108" y="171"/>
                  </a:lnTo>
                  <a:lnTo>
                    <a:pt x="91" y="171"/>
                  </a:lnTo>
                  <a:lnTo>
                    <a:pt x="73" y="171"/>
                  </a:lnTo>
                  <a:lnTo>
                    <a:pt x="56" y="171"/>
                  </a:lnTo>
                  <a:lnTo>
                    <a:pt x="39" y="154"/>
                  </a:lnTo>
                  <a:lnTo>
                    <a:pt x="20" y="136"/>
                  </a:lnTo>
                  <a:lnTo>
                    <a:pt x="39" y="136"/>
                  </a:lnTo>
                  <a:lnTo>
                    <a:pt x="56" y="136"/>
                  </a:lnTo>
                  <a:lnTo>
                    <a:pt x="73" y="136"/>
                  </a:lnTo>
                  <a:lnTo>
                    <a:pt x="73" y="119"/>
                  </a:lnTo>
                  <a:lnTo>
                    <a:pt x="56" y="119"/>
                  </a:lnTo>
                  <a:lnTo>
                    <a:pt x="20" y="119"/>
                  </a:lnTo>
                  <a:lnTo>
                    <a:pt x="20" y="102"/>
                  </a:lnTo>
                  <a:lnTo>
                    <a:pt x="0" y="102"/>
                  </a:lnTo>
                  <a:lnTo>
                    <a:pt x="20" y="67"/>
                  </a:lnTo>
                  <a:lnTo>
                    <a:pt x="20" y="50"/>
                  </a:lnTo>
                  <a:lnTo>
                    <a:pt x="20" y="33"/>
                  </a:lnTo>
                  <a:lnTo>
                    <a:pt x="56" y="0"/>
                  </a:lnTo>
                  <a:lnTo>
                    <a:pt x="73" y="0"/>
                  </a:lnTo>
                  <a:lnTo>
                    <a:pt x="108" y="0"/>
                  </a:lnTo>
                  <a:lnTo>
                    <a:pt x="125" y="0"/>
                  </a:lnTo>
                  <a:lnTo>
                    <a:pt x="125" y="15"/>
                  </a:lnTo>
                  <a:lnTo>
                    <a:pt x="108" y="33"/>
                  </a:lnTo>
                  <a:lnTo>
                    <a:pt x="91" y="50"/>
                  </a:lnTo>
                  <a:lnTo>
                    <a:pt x="91" y="67"/>
                  </a:lnTo>
                  <a:lnTo>
                    <a:pt x="108" y="67"/>
                  </a:lnTo>
                  <a:lnTo>
                    <a:pt x="108" y="85"/>
                  </a:lnTo>
                  <a:lnTo>
                    <a:pt x="125" y="85"/>
                  </a:lnTo>
                  <a:lnTo>
                    <a:pt x="125" y="67"/>
                  </a:lnTo>
                  <a:lnTo>
                    <a:pt x="125" y="50"/>
                  </a:lnTo>
                  <a:lnTo>
                    <a:pt x="143" y="15"/>
                  </a:lnTo>
                  <a:lnTo>
                    <a:pt x="196" y="0"/>
                  </a:lnTo>
                  <a:lnTo>
                    <a:pt x="231" y="0"/>
                  </a:lnTo>
                  <a:lnTo>
                    <a:pt x="248" y="0"/>
                  </a:lnTo>
                  <a:lnTo>
                    <a:pt x="248" y="33"/>
                  </a:lnTo>
                  <a:lnTo>
                    <a:pt x="267" y="67"/>
                  </a:lnTo>
                  <a:lnTo>
                    <a:pt x="285" y="67"/>
                  </a:lnTo>
                  <a:lnTo>
                    <a:pt x="302" y="67"/>
                  </a:lnTo>
                  <a:lnTo>
                    <a:pt x="319" y="67"/>
                  </a:lnTo>
                  <a:lnTo>
                    <a:pt x="336" y="67"/>
                  </a:lnTo>
                  <a:lnTo>
                    <a:pt x="354" y="50"/>
                  </a:lnTo>
                  <a:lnTo>
                    <a:pt x="371" y="50"/>
                  </a:lnTo>
                  <a:lnTo>
                    <a:pt x="390" y="67"/>
                  </a:lnTo>
                  <a:lnTo>
                    <a:pt x="425" y="67"/>
                  </a:lnTo>
                  <a:lnTo>
                    <a:pt x="425" y="85"/>
                  </a:lnTo>
                  <a:lnTo>
                    <a:pt x="442" y="102"/>
                  </a:lnTo>
                  <a:lnTo>
                    <a:pt x="478" y="119"/>
                  </a:lnTo>
                  <a:lnTo>
                    <a:pt x="496" y="119"/>
                  </a:lnTo>
                  <a:lnTo>
                    <a:pt x="515" y="119"/>
                  </a:lnTo>
                  <a:lnTo>
                    <a:pt x="532" y="119"/>
                  </a:lnTo>
                  <a:lnTo>
                    <a:pt x="549" y="136"/>
                  </a:lnTo>
                  <a:lnTo>
                    <a:pt x="584" y="154"/>
                  </a:lnTo>
                  <a:lnTo>
                    <a:pt x="601" y="154"/>
                  </a:lnTo>
                  <a:lnTo>
                    <a:pt x="601" y="171"/>
                  </a:lnTo>
                  <a:lnTo>
                    <a:pt x="619" y="171"/>
                  </a:lnTo>
                  <a:lnTo>
                    <a:pt x="638" y="171"/>
                  </a:lnTo>
                  <a:lnTo>
                    <a:pt x="655" y="188"/>
                  </a:lnTo>
                  <a:lnTo>
                    <a:pt x="638" y="188"/>
                  </a:lnTo>
                  <a:lnTo>
                    <a:pt x="619" y="205"/>
                  </a:lnTo>
                  <a:lnTo>
                    <a:pt x="601" y="205"/>
                  </a:lnTo>
                  <a:lnTo>
                    <a:pt x="619" y="205"/>
                  </a:lnTo>
                  <a:lnTo>
                    <a:pt x="638" y="205"/>
                  </a:lnTo>
                  <a:lnTo>
                    <a:pt x="655" y="205"/>
                  </a:lnTo>
                  <a:lnTo>
                    <a:pt x="655" y="225"/>
                  </a:lnTo>
                  <a:lnTo>
                    <a:pt x="638" y="225"/>
                  </a:lnTo>
                  <a:lnTo>
                    <a:pt x="619" y="242"/>
                  </a:lnTo>
                  <a:lnTo>
                    <a:pt x="638" y="242"/>
                  </a:lnTo>
                  <a:lnTo>
                    <a:pt x="655" y="242"/>
                  </a:lnTo>
                  <a:lnTo>
                    <a:pt x="655" y="259"/>
                  </a:lnTo>
                  <a:lnTo>
                    <a:pt x="672" y="276"/>
                  </a:lnTo>
                  <a:lnTo>
                    <a:pt x="690" y="294"/>
                  </a:lnTo>
                  <a:lnTo>
                    <a:pt x="707" y="294"/>
                  </a:lnTo>
                  <a:lnTo>
                    <a:pt x="707" y="311"/>
                  </a:lnTo>
                  <a:lnTo>
                    <a:pt x="724" y="311"/>
                  </a:lnTo>
                  <a:lnTo>
                    <a:pt x="741" y="311"/>
                  </a:lnTo>
                  <a:lnTo>
                    <a:pt x="761" y="328"/>
                  </a:lnTo>
                  <a:lnTo>
                    <a:pt x="778" y="328"/>
                  </a:lnTo>
                  <a:lnTo>
                    <a:pt x="778" y="346"/>
                  </a:lnTo>
                  <a:lnTo>
                    <a:pt x="795" y="346"/>
                  </a:lnTo>
                  <a:lnTo>
                    <a:pt x="778" y="346"/>
                  </a:lnTo>
                  <a:lnTo>
                    <a:pt x="778" y="361"/>
                  </a:lnTo>
                  <a:lnTo>
                    <a:pt x="778" y="378"/>
                  </a:lnTo>
                  <a:lnTo>
                    <a:pt x="761" y="378"/>
                  </a:lnTo>
                  <a:lnTo>
                    <a:pt x="741" y="37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1CFF2FC6-6FAE-CA4E-8CCC-0485DECA915C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130550" y="2005013"/>
              <a:ext cx="1284288" cy="958850"/>
            </a:xfrm>
            <a:custGeom>
              <a:avLst/>
              <a:gdLst>
                <a:gd name="T0" fmla="*/ 119063 w 1618"/>
                <a:gd name="T1" fmla="*/ 153860 h 1209"/>
                <a:gd name="T2" fmla="*/ 104775 w 1618"/>
                <a:gd name="T3" fmla="*/ 150688 h 1209"/>
                <a:gd name="T4" fmla="*/ 104775 w 1618"/>
                <a:gd name="T5" fmla="*/ 140378 h 1209"/>
                <a:gd name="T6" fmla="*/ 90488 w 1618"/>
                <a:gd name="T7" fmla="*/ 140378 h 1209"/>
                <a:gd name="T8" fmla="*/ 90488 w 1618"/>
                <a:gd name="T9" fmla="*/ 126102 h 1209"/>
                <a:gd name="T10" fmla="*/ 69850 w 1618"/>
                <a:gd name="T11" fmla="*/ 99137 h 1209"/>
                <a:gd name="T12" fmla="*/ 41275 w 1618"/>
                <a:gd name="T13" fmla="*/ 95171 h 1209"/>
                <a:gd name="T14" fmla="*/ 31750 w 1618"/>
                <a:gd name="T15" fmla="*/ 95171 h 1209"/>
                <a:gd name="T16" fmla="*/ 23813 w 1618"/>
                <a:gd name="T17" fmla="*/ 88826 h 1209"/>
                <a:gd name="T18" fmla="*/ 10319 w 1618"/>
                <a:gd name="T19" fmla="*/ 85654 h 1209"/>
                <a:gd name="T20" fmla="*/ 23813 w 1618"/>
                <a:gd name="T21" fmla="*/ 81689 h 1209"/>
                <a:gd name="T22" fmla="*/ 31750 w 1618"/>
                <a:gd name="T23" fmla="*/ 75344 h 1209"/>
                <a:gd name="T24" fmla="*/ 7144 w 1618"/>
                <a:gd name="T25" fmla="*/ 75344 h 1209"/>
                <a:gd name="T26" fmla="*/ 14288 w 1618"/>
                <a:gd name="T27" fmla="*/ 65034 h 1209"/>
                <a:gd name="T28" fmla="*/ 34925 w 1618"/>
                <a:gd name="T29" fmla="*/ 57896 h 1209"/>
                <a:gd name="T30" fmla="*/ 27781 w 1618"/>
                <a:gd name="T31" fmla="*/ 44413 h 1209"/>
                <a:gd name="T32" fmla="*/ 52388 w 1618"/>
                <a:gd name="T33" fmla="*/ 30138 h 1209"/>
                <a:gd name="T34" fmla="*/ 69850 w 1618"/>
                <a:gd name="T35" fmla="*/ 23793 h 1209"/>
                <a:gd name="T36" fmla="*/ 94456 w 1618"/>
                <a:gd name="T37" fmla="*/ 16655 h 1209"/>
                <a:gd name="T38" fmla="*/ 104775 w 1618"/>
                <a:gd name="T39" fmla="*/ 19827 h 1209"/>
                <a:gd name="T40" fmla="*/ 129381 w 1618"/>
                <a:gd name="T41" fmla="*/ 16655 h 1209"/>
                <a:gd name="T42" fmla="*/ 132556 w 1618"/>
                <a:gd name="T43" fmla="*/ 16655 h 1209"/>
                <a:gd name="T44" fmla="*/ 139700 w 1618"/>
                <a:gd name="T45" fmla="*/ 6345 h 1209"/>
                <a:gd name="T46" fmla="*/ 163513 w 1618"/>
                <a:gd name="T47" fmla="*/ 6345 h 1209"/>
                <a:gd name="T48" fmla="*/ 191294 w 1618"/>
                <a:gd name="T49" fmla="*/ 0 h 1209"/>
                <a:gd name="T50" fmla="*/ 237331 w 1618"/>
                <a:gd name="T51" fmla="*/ 3172 h 1209"/>
                <a:gd name="T52" fmla="*/ 272256 w 1618"/>
                <a:gd name="T53" fmla="*/ 13483 h 1209"/>
                <a:gd name="T54" fmla="*/ 234156 w 1618"/>
                <a:gd name="T55" fmla="*/ 19827 h 1209"/>
                <a:gd name="T56" fmla="*/ 241300 w 1618"/>
                <a:gd name="T57" fmla="*/ 19827 h 1209"/>
                <a:gd name="T58" fmla="*/ 251619 w 1618"/>
                <a:gd name="T59" fmla="*/ 30138 h 1209"/>
                <a:gd name="T60" fmla="*/ 272256 w 1618"/>
                <a:gd name="T61" fmla="*/ 26965 h 1209"/>
                <a:gd name="T62" fmla="*/ 272256 w 1618"/>
                <a:gd name="T63" fmla="*/ 30138 h 1209"/>
                <a:gd name="T64" fmla="*/ 293688 w 1618"/>
                <a:gd name="T65" fmla="*/ 26965 h 1209"/>
                <a:gd name="T66" fmla="*/ 311150 w 1618"/>
                <a:gd name="T67" fmla="*/ 23793 h 1209"/>
                <a:gd name="T68" fmla="*/ 321469 w 1618"/>
                <a:gd name="T69" fmla="*/ 30138 h 1209"/>
                <a:gd name="T70" fmla="*/ 300038 w 1618"/>
                <a:gd name="T71" fmla="*/ 44413 h 1209"/>
                <a:gd name="T72" fmla="*/ 286544 w 1618"/>
                <a:gd name="T73" fmla="*/ 51551 h 1209"/>
                <a:gd name="T74" fmla="*/ 276225 w 1618"/>
                <a:gd name="T75" fmla="*/ 65034 h 1209"/>
                <a:gd name="T76" fmla="*/ 286544 w 1618"/>
                <a:gd name="T77" fmla="*/ 71378 h 1209"/>
                <a:gd name="T78" fmla="*/ 293688 w 1618"/>
                <a:gd name="T79" fmla="*/ 81689 h 1209"/>
                <a:gd name="T80" fmla="*/ 276225 w 1618"/>
                <a:gd name="T81" fmla="*/ 88826 h 1209"/>
                <a:gd name="T82" fmla="*/ 286544 w 1618"/>
                <a:gd name="T83" fmla="*/ 102309 h 1209"/>
                <a:gd name="T84" fmla="*/ 286544 w 1618"/>
                <a:gd name="T85" fmla="*/ 109447 h 1209"/>
                <a:gd name="T86" fmla="*/ 272256 w 1618"/>
                <a:gd name="T87" fmla="*/ 122929 h 1209"/>
                <a:gd name="T88" fmla="*/ 269081 w 1618"/>
                <a:gd name="T89" fmla="*/ 122929 h 1209"/>
                <a:gd name="T90" fmla="*/ 261938 w 1618"/>
                <a:gd name="T91" fmla="*/ 130067 h 1209"/>
                <a:gd name="T92" fmla="*/ 272256 w 1618"/>
                <a:gd name="T93" fmla="*/ 140378 h 1209"/>
                <a:gd name="T94" fmla="*/ 261938 w 1618"/>
                <a:gd name="T95" fmla="*/ 143550 h 1209"/>
                <a:gd name="T96" fmla="*/ 255588 w 1618"/>
                <a:gd name="T97" fmla="*/ 153860 h 1209"/>
                <a:gd name="T98" fmla="*/ 258763 w 1618"/>
                <a:gd name="T99" fmla="*/ 160205 h 1209"/>
                <a:gd name="T100" fmla="*/ 223838 w 1618"/>
                <a:gd name="T101" fmla="*/ 170515 h 1209"/>
                <a:gd name="T102" fmla="*/ 213519 w 1618"/>
                <a:gd name="T103" fmla="*/ 177653 h 1209"/>
                <a:gd name="T104" fmla="*/ 195263 w 1618"/>
                <a:gd name="T105" fmla="*/ 191135 h 1209"/>
                <a:gd name="T106" fmla="*/ 184944 w 1618"/>
                <a:gd name="T107" fmla="*/ 191135 h 1209"/>
                <a:gd name="T108" fmla="*/ 170656 w 1618"/>
                <a:gd name="T109" fmla="*/ 205411 h 1209"/>
                <a:gd name="T110" fmla="*/ 160338 w 1618"/>
                <a:gd name="T111" fmla="*/ 218894 h 1209"/>
                <a:gd name="T112" fmla="*/ 157163 w 1618"/>
                <a:gd name="T113" fmla="*/ 239514 h 1209"/>
                <a:gd name="T114" fmla="*/ 146844 w 1618"/>
                <a:gd name="T115" fmla="*/ 235549 h 1209"/>
                <a:gd name="T116" fmla="*/ 129381 w 1618"/>
                <a:gd name="T117" fmla="*/ 229204 h 1209"/>
                <a:gd name="T118" fmla="*/ 115094 w 1618"/>
                <a:gd name="T119" fmla="*/ 211756 h 1209"/>
                <a:gd name="T120" fmla="*/ 111919 w 1618"/>
                <a:gd name="T121" fmla="*/ 201446 h 1209"/>
                <a:gd name="T122" fmla="*/ 100806 w 1618"/>
                <a:gd name="T123" fmla="*/ 188756 h 1209"/>
                <a:gd name="T124" fmla="*/ 108744 w 1618"/>
                <a:gd name="T125" fmla="*/ 170515 h 12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18"/>
                <a:gd name="T190" fmla="*/ 0 h 1209"/>
                <a:gd name="T191" fmla="*/ 1618 w 1618"/>
                <a:gd name="T192" fmla="*/ 1209 h 12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18" h="1209">
                  <a:moveTo>
                    <a:pt x="545" y="846"/>
                  </a:moveTo>
                  <a:lnTo>
                    <a:pt x="562" y="846"/>
                  </a:lnTo>
                  <a:lnTo>
                    <a:pt x="562" y="829"/>
                  </a:lnTo>
                  <a:lnTo>
                    <a:pt x="579" y="811"/>
                  </a:lnTo>
                  <a:lnTo>
                    <a:pt x="599" y="777"/>
                  </a:lnTo>
                  <a:lnTo>
                    <a:pt x="562" y="777"/>
                  </a:lnTo>
                  <a:lnTo>
                    <a:pt x="510" y="777"/>
                  </a:lnTo>
                  <a:lnTo>
                    <a:pt x="493" y="742"/>
                  </a:lnTo>
                  <a:lnTo>
                    <a:pt x="510" y="742"/>
                  </a:lnTo>
                  <a:lnTo>
                    <a:pt x="527" y="760"/>
                  </a:lnTo>
                  <a:lnTo>
                    <a:pt x="545" y="760"/>
                  </a:lnTo>
                  <a:lnTo>
                    <a:pt x="562" y="760"/>
                  </a:lnTo>
                  <a:lnTo>
                    <a:pt x="562" y="742"/>
                  </a:lnTo>
                  <a:lnTo>
                    <a:pt x="562" y="725"/>
                  </a:lnTo>
                  <a:lnTo>
                    <a:pt x="527" y="708"/>
                  </a:lnTo>
                  <a:lnTo>
                    <a:pt x="510" y="691"/>
                  </a:lnTo>
                  <a:lnTo>
                    <a:pt x="510" y="708"/>
                  </a:lnTo>
                  <a:lnTo>
                    <a:pt x="493" y="708"/>
                  </a:lnTo>
                  <a:lnTo>
                    <a:pt x="476" y="725"/>
                  </a:lnTo>
                  <a:lnTo>
                    <a:pt x="458" y="708"/>
                  </a:lnTo>
                  <a:lnTo>
                    <a:pt x="458" y="691"/>
                  </a:lnTo>
                  <a:lnTo>
                    <a:pt x="458" y="673"/>
                  </a:lnTo>
                  <a:lnTo>
                    <a:pt x="476" y="673"/>
                  </a:lnTo>
                  <a:lnTo>
                    <a:pt x="476" y="656"/>
                  </a:lnTo>
                  <a:lnTo>
                    <a:pt x="458" y="639"/>
                  </a:lnTo>
                  <a:lnTo>
                    <a:pt x="458" y="621"/>
                  </a:lnTo>
                  <a:lnTo>
                    <a:pt x="458" y="589"/>
                  </a:lnTo>
                  <a:lnTo>
                    <a:pt x="422" y="552"/>
                  </a:lnTo>
                  <a:lnTo>
                    <a:pt x="405" y="518"/>
                  </a:lnTo>
                  <a:lnTo>
                    <a:pt x="351" y="501"/>
                  </a:lnTo>
                  <a:lnTo>
                    <a:pt x="316" y="466"/>
                  </a:lnTo>
                  <a:lnTo>
                    <a:pt x="263" y="466"/>
                  </a:lnTo>
                  <a:lnTo>
                    <a:pt x="245" y="466"/>
                  </a:lnTo>
                  <a:lnTo>
                    <a:pt x="228" y="466"/>
                  </a:lnTo>
                  <a:lnTo>
                    <a:pt x="211" y="483"/>
                  </a:lnTo>
                  <a:lnTo>
                    <a:pt x="193" y="483"/>
                  </a:lnTo>
                  <a:lnTo>
                    <a:pt x="193" y="466"/>
                  </a:lnTo>
                  <a:lnTo>
                    <a:pt x="176" y="466"/>
                  </a:lnTo>
                  <a:lnTo>
                    <a:pt x="176" y="483"/>
                  </a:lnTo>
                  <a:lnTo>
                    <a:pt x="157" y="483"/>
                  </a:lnTo>
                  <a:lnTo>
                    <a:pt x="140" y="483"/>
                  </a:lnTo>
                  <a:lnTo>
                    <a:pt x="122" y="466"/>
                  </a:lnTo>
                  <a:lnTo>
                    <a:pt x="105" y="466"/>
                  </a:lnTo>
                  <a:lnTo>
                    <a:pt x="105" y="449"/>
                  </a:lnTo>
                  <a:lnTo>
                    <a:pt x="122" y="449"/>
                  </a:lnTo>
                  <a:lnTo>
                    <a:pt x="122" y="432"/>
                  </a:lnTo>
                  <a:lnTo>
                    <a:pt x="105" y="432"/>
                  </a:lnTo>
                  <a:lnTo>
                    <a:pt x="88" y="432"/>
                  </a:lnTo>
                  <a:lnTo>
                    <a:pt x="71" y="432"/>
                  </a:lnTo>
                  <a:lnTo>
                    <a:pt x="53" y="432"/>
                  </a:lnTo>
                  <a:lnTo>
                    <a:pt x="53" y="414"/>
                  </a:lnTo>
                  <a:lnTo>
                    <a:pt x="71" y="414"/>
                  </a:lnTo>
                  <a:lnTo>
                    <a:pt x="88" y="414"/>
                  </a:lnTo>
                  <a:lnTo>
                    <a:pt x="105" y="414"/>
                  </a:lnTo>
                  <a:lnTo>
                    <a:pt x="122" y="414"/>
                  </a:lnTo>
                  <a:lnTo>
                    <a:pt x="122" y="397"/>
                  </a:lnTo>
                  <a:lnTo>
                    <a:pt x="157" y="397"/>
                  </a:lnTo>
                  <a:lnTo>
                    <a:pt x="176" y="397"/>
                  </a:lnTo>
                  <a:lnTo>
                    <a:pt x="176" y="380"/>
                  </a:lnTo>
                  <a:lnTo>
                    <a:pt x="157" y="380"/>
                  </a:lnTo>
                  <a:lnTo>
                    <a:pt x="140" y="380"/>
                  </a:lnTo>
                  <a:lnTo>
                    <a:pt x="122" y="380"/>
                  </a:lnTo>
                  <a:lnTo>
                    <a:pt x="105" y="380"/>
                  </a:lnTo>
                  <a:lnTo>
                    <a:pt x="71" y="380"/>
                  </a:lnTo>
                  <a:lnTo>
                    <a:pt x="36" y="380"/>
                  </a:lnTo>
                  <a:lnTo>
                    <a:pt x="0" y="345"/>
                  </a:lnTo>
                  <a:lnTo>
                    <a:pt x="17" y="328"/>
                  </a:lnTo>
                  <a:lnTo>
                    <a:pt x="36" y="328"/>
                  </a:lnTo>
                  <a:lnTo>
                    <a:pt x="53" y="328"/>
                  </a:lnTo>
                  <a:lnTo>
                    <a:pt x="71" y="328"/>
                  </a:lnTo>
                  <a:lnTo>
                    <a:pt x="88" y="311"/>
                  </a:lnTo>
                  <a:lnTo>
                    <a:pt x="105" y="311"/>
                  </a:lnTo>
                  <a:lnTo>
                    <a:pt x="122" y="311"/>
                  </a:lnTo>
                  <a:lnTo>
                    <a:pt x="157" y="311"/>
                  </a:lnTo>
                  <a:lnTo>
                    <a:pt x="176" y="293"/>
                  </a:lnTo>
                  <a:lnTo>
                    <a:pt x="193" y="278"/>
                  </a:lnTo>
                  <a:lnTo>
                    <a:pt x="211" y="261"/>
                  </a:lnTo>
                  <a:lnTo>
                    <a:pt x="176" y="243"/>
                  </a:lnTo>
                  <a:lnTo>
                    <a:pt x="157" y="243"/>
                  </a:lnTo>
                  <a:lnTo>
                    <a:pt x="140" y="226"/>
                  </a:lnTo>
                  <a:lnTo>
                    <a:pt x="157" y="209"/>
                  </a:lnTo>
                  <a:lnTo>
                    <a:pt x="193" y="209"/>
                  </a:lnTo>
                  <a:lnTo>
                    <a:pt x="228" y="192"/>
                  </a:lnTo>
                  <a:lnTo>
                    <a:pt x="245" y="155"/>
                  </a:lnTo>
                  <a:lnTo>
                    <a:pt x="263" y="155"/>
                  </a:lnTo>
                  <a:lnTo>
                    <a:pt x="280" y="172"/>
                  </a:lnTo>
                  <a:lnTo>
                    <a:pt x="297" y="155"/>
                  </a:lnTo>
                  <a:lnTo>
                    <a:pt x="297" y="138"/>
                  </a:lnTo>
                  <a:lnTo>
                    <a:pt x="316" y="121"/>
                  </a:lnTo>
                  <a:lnTo>
                    <a:pt x="351" y="121"/>
                  </a:lnTo>
                  <a:lnTo>
                    <a:pt x="368" y="103"/>
                  </a:lnTo>
                  <a:lnTo>
                    <a:pt x="405" y="103"/>
                  </a:lnTo>
                  <a:lnTo>
                    <a:pt x="422" y="86"/>
                  </a:lnTo>
                  <a:lnTo>
                    <a:pt x="458" y="86"/>
                  </a:lnTo>
                  <a:lnTo>
                    <a:pt x="476" y="86"/>
                  </a:lnTo>
                  <a:lnTo>
                    <a:pt x="493" y="103"/>
                  </a:lnTo>
                  <a:lnTo>
                    <a:pt x="510" y="121"/>
                  </a:lnTo>
                  <a:lnTo>
                    <a:pt x="510" y="103"/>
                  </a:lnTo>
                  <a:lnTo>
                    <a:pt x="510" y="86"/>
                  </a:lnTo>
                  <a:lnTo>
                    <a:pt x="527" y="103"/>
                  </a:lnTo>
                  <a:lnTo>
                    <a:pt x="562" y="103"/>
                  </a:lnTo>
                  <a:lnTo>
                    <a:pt x="562" y="86"/>
                  </a:lnTo>
                  <a:lnTo>
                    <a:pt x="579" y="86"/>
                  </a:lnTo>
                  <a:lnTo>
                    <a:pt x="616" y="86"/>
                  </a:lnTo>
                  <a:lnTo>
                    <a:pt x="650" y="86"/>
                  </a:lnTo>
                  <a:lnTo>
                    <a:pt x="668" y="103"/>
                  </a:lnTo>
                  <a:lnTo>
                    <a:pt x="685" y="103"/>
                  </a:lnTo>
                  <a:lnTo>
                    <a:pt x="702" y="103"/>
                  </a:lnTo>
                  <a:lnTo>
                    <a:pt x="685" y="103"/>
                  </a:lnTo>
                  <a:lnTo>
                    <a:pt x="668" y="86"/>
                  </a:lnTo>
                  <a:lnTo>
                    <a:pt x="650" y="69"/>
                  </a:lnTo>
                  <a:lnTo>
                    <a:pt x="668" y="69"/>
                  </a:lnTo>
                  <a:lnTo>
                    <a:pt x="685" y="69"/>
                  </a:lnTo>
                  <a:lnTo>
                    <a:pt x="685" y="52"/>
                  </a:lnTo>
                  <a:lnTo>
                    <a:pt x="702" y="34"/>
                  </a:lnTo>
                  <a:lnTo>
                    <a:pt x="739" y="34"/>
                  </a:lnTo>
                  <a:lnTo>
                    <a:pt x="756" y="34"/>
                  </a:lnTo>
                  <a:lnTo>
                    <a:pt x="773" y="34"/>
                  </a:lnTo>
                  <a:lnTo>
                    <a:pt x="808" y="34"/>
                  </a:lnTo>
                  <a:lnTo>
                    <a:pt x="827" y="34"/>
                  </a:lnTo>
                  <a:lnTo>
                    <a:pt x="844" y="34"/>
                  </a:lnTo>
                  <a:lnTo>
                    <a:pt x="862" y="34"/>
                  </a:lnTo>
                  <a:lnTo>
                    <a:pt x="881" y="34"/>
                  </a:lnTo>
                  <a:lnTo>
                    <a:pt x="915" y="17"/>
                  </a:lnTo>
                  <a:lnTo>
                    <a:pt x="967" y="0"/>
                  </a:lnTo>
                  <a:lnTo>
                    <a:pt x="1004" y="0"/>
                  </a:lnTo>
                  <a:lnTo>
                    <a:pt x="1055" y="0"/>
                  </a:lnTo>
                  <a:lnTo>
                    <a:pt x="1090" y="0"/>
                  </a:lnTo>
                  <a:lnTo>
                    <a:pt x="1161" y="0"/>
                  </a:lnTo>
                  <a:lnTo>
                    <a:pt x="1196" y="17"/>
                  </a:lnTo>
                  <a:lnTo>
                    <a:pt x="1249" y="34"/>
                  </a:lnTo>
                  <a:lnTo>
                    <a:pt x="1286" y="52"/>
                  </a:lnTo>
                  <a:lnTo>
                    <a:pt x="1320" y="52"/>
                  </a:lnTo>
                  <a:lnTo>
                    <a:pt x="1338" y="52"/>
                  </a:lnTo>
                  <a:lnTo>
                    <a:pt x="1372" y="69"/>
                  </a:lnTo>
                  <a:lnTo>
                    <a:pt x="1355" y="86"/>
                  </a:lnTo>
                  <a:lnTo>
                    <a:pt x="1320" y="86"/>
                  </a:lnTo>
                  <a:lnTo>
                    <a:pt x="1267" y="86"/>
                  </a:lnTo>
                  <a:lnTo>
                    <a:pt x="1249" y="103"/>
                  </a:lnTo>
                  <a:lnTo>
                    <a:pt x="1178" y="103"/>
                  </a:lnTo>
                  <a:lnTo>
                    <a:pt x="1090" y="103"/>
                  </a:lnTo>
                  <a:lnTo>
                    <a:pt x="1073" y="103"/>
                  </a:lnTo>
                  <a:lnTo>
                    <a:pt x="1090" y="121"/>
                  </a:lnTo>
                  <a:lnTo>
                    <a:pt x="1161" y="103"/>
                  </a:lnTo>
                  <a:lnTo>
                    <a:pt x="1213" y="103"/>
                  </a:lnTo>
                  <a:lnTo>
                    <a:pt x="1267" y="103"/>
                  </a:lnTo>
                  <a:lnTo>
                    <a:pt x="1249" y="121"/>
                  </a:lnTo>
                  <a:lnTo>
                    <a:pt x="1230" y="155"/>
                  </a:lnTo>
                  <a:lnTo>
                    <a:pt x="1213" y="155"/>
                  </a:lnTo>
                  <a:lnTo>
                    <a:pt x="1267" y="155"/>
                  </a:lnTo>
                  <a:lnTo>
                    <a:pt x="1303" y="121"/>
                  </a:lnTo>
                  <a:lnTo>
                    <a:pt x="1338" y="103"/>
                  </a:lnTo>
                  <a:lnTo>
                    <a:pt x="1355" y="103"/>
                  </a:lnTo>
                  <a:lnTo>
                    <a:pt x="1355" y="121"/>
                  </a:lnTo>
                  <a:lnTo>
                    <a:pt x="1372" y="138"/>
                  </a:lnTo>
                  <a:lnTo>
                    <a:pt x="1338" y="155"/>
                  </a:lnTo>
                  <a:lnTo>
                    <a:pt x="1320" y="192"/>
                  </a:lnTo>
                  <a:lnTo>
                    <a:pt x="1303" y="209"/>
                  </a:lnTo>
                  <a:lnTo>
                    <a:pt x="1338" y="192"/>
                  </a:lnTo>
                  <a:lnTo>
                    <a:pt x="1372" y="155"/>
                  </a:lnTo>
                  <a:lnTo>
                    <a:pt x="1389" y="138"/>
                  </a:lnTo>
                  <a:lnTo>
                    <a:pt x="1407" y="138"/>
                  </a:lnTo>
                  <a:lnTo>
                    <a:pt x="1443" y="138"/>
                  </a:lnTo>
                  <a:lnTo>
                    <a:pt x="1460" y="138"/>
                  </a:lnTo>
                  <a:lnTo>
                    <a:pt x="1478" y="138"/>
                  </a:lnTo>
                  <a:lnTo>
                    <a:pt x="1495" y="138"/>
                  </a:lnTo>
                  <a:lnTo>
                    <a:pt x="1495" y="121"/>
                  </a:lnTo>
                  <a:lnTo>
                    <a:pt x="1512" y="121"/>
                  </a:lnTo>
                  <a:lnTo>
                    <a:pt x="1547" y="121"/>
                  </a:lnTo>
                  <a:lnTo>
                    <a:pt x="1566" y="121"/>
                  </a:lnTo>
                  <a:lnTo>
                    <a:pt x="1566" y="103"/>
                  </a:lnTo>
                  <a:lnTo>
                    <a:pt x="1601" y="103"/>
                  </a:lnTo>
                  <a:lnTo>
                    <a:pt x="1618" y="121"/>
                  </a:lnTo>
                  <a:lnTo>
                    <a:pt x="1618" y="138"/>
                  </a:lnTo>
                  <a:lnTo>
                    <a:pt x="1618" y="155"/>
                  </a:lnTo>
                  <a:lnTo>
                    <a:pt x="1566" y="172"/>
                  </a:lnTo>
                  <a:lnTo>
                    <a:pt x="1547" y="192"/>
                  </a:lnTo>
                  <a:lnTo>
                    <a:pt x="1512" y="209"/>
                  </a:lnTo>
                  <a:lnTo>
                    <a:pt x="1530" y="209"/>
                  </a:lnTo>
                  <a:lnTo>
                    <a:pt x="1512" y="226"/>
                  </a:lnTo>
                  <a:lnTo>
                    <a:pt x="1495" y="226"/>
                  </a:lnTo>
                  <a:lnTo>
                    <a:pt x="1495" y="243"/>
                  </a:lnTo>
                  <a:lnTo>
                    <a:pt x="1478" y="261"/>
                  </a:lnTo>
                  <a:lnTo>
                    <a:pt x="1460" y="261"/>
                  </a:lnTo>
                  <a:lnTo>
                    <a:pt x="1443" y="261"/>
                  </a:lnTo>
                  <a:lnTo>
                    <a:pt x="1443" y="278"/>
                  </a:lnTo>
                  <a:lnTo>
                    <a:pt x="1443" y="293"/>
                  </a:lnTo>
                  <a:lnTo>
                    <a:pt x="1426" y="311"/>
                  </a:lnTo>
                  <a:lnTo>
                    <a:pt x="1407" y="328"/>
                  </a:lnTo>
                  <a:lnTo>
                    <a:pt x="1389" y="328"/>
                  </a:lnTo>
                  <a:lnTo>
                    <a:pt x="1389" y="345"/>
                  </a:lnTo>
                  <a:lnTo>
                    <a:pt x="1389" y="362"/>
                  </a:lnTo>
                  <a:lnTo>
                    <a:pt x="1407" y="362"/>
                  </a:lnTo>
                  <a:lnTo>
                    <a:pt x="1426" y="362"/>
                  </a:lnTo>
                  <a:lnTo>
                    <a:pt x="1443" y="362"/>
                  </a:lnTo>
                  <a:lnTo>
                    <a:pt x="1443" y="380"/>
                  </a:lnTo>
                  <a:lnTo>
                    <a:pt x="1460" y="380"/>
                  </a:lnTo>
                  <a:lnTo>
                    <a:pt x="1443" y="380"/>
                  </a:lnTo>
                  <a:lnTo>
                    <a:pt x="1478" y="397"/>
                  </a:lnTo>
                  <a:lnTo>
                    <a:pt x="1478" y="414"/>
                  </a:lnTo>
                  <a:lnTo>
                    <a:pt x="1460" y="432"/>
                  </a:lnTo>
                  <a:lnTo>
                    <a:pt x="1443" y="432"/>
                  </a:lnTo>
                  <a:lnTo>
                    <a:pt x="1407" y="432"/>
                  </a:lnTo>
                  <a:lnTo>
                    <a:pt x="1389" y="432"/>
                  </a:lnTo>
                  <a:lnTo>
                    <a:pt x="1389" y="449"/>
                  </a:lnTo>
                  <a:lnTo>
                    <a:pt x="1407" y="449"/>
                  </a:lnTo>
                  <a:lnTo>
                    <a:pt x="1426" y="449"/>
                  </a:lnTo>
                  <a:lnTo>
                    <a:pt x="1443" y="483"/>
                  </a:lnTo>
                  <a:lnTo>
                    <a:pt x="1443" y="501"/>
                  </a:lnTo>
                  <a:lnTo>
                    <a:pt x="1443" y="518"/>
                  </a:lnTo>
                  <a:lnTo>
                    <a:pt x="1426" y="518"/>
                  </a:lnTo>
                  <a:lnTo>
                    <a:pt x="1407" y="518"/>
                  </a:lnTo>
                  <a:lnTo>
                    <a:pt x="1407" y="535"/>
                  </a:lnTo>
                  <a:lnTo>
                    <a:pt x="1426" y="552"/>
                  </a:lnTo>
                  <a:lnTo>
                    <a:pt x="1443" y="552"/>
                  </a:lnTo>
                  <a:lnTo>
                    <a:pt x="1426" y="572"/>
                  </a:lnTo>
                  <a:lnTo>
                    <a:pt x="1407" y="572"/>
                  </a:lnTo>
                  <a:lnTo>
                    <a:pt x="1407" y="589"/>
                  </a:lnTo>
                  <a:lnTo>
                    <a:pt x="1389" y="606"/>
                  </a:lnTo>
                  <a:lnTo>
                    <a:pt x="1372" y="621"/>
                  </a:lnTo>
                  <a:lnTo>
                    <a:pt x="1355" y="621"/>
                  </a:lnTo>
                  <a:lnTo>
                    <a:pt x="1338" y="606"/>
                  </a:lnTo>
                  <a:lnTo>
                    <a:pt x="1320" y="606"/>
                  </a:lnTo>
                  <a:lnTo>
                    <a:pt x="1338" y="621"/>
                  </a:lnTo>
                  <a:lnTo>
                    <a:pt x="1355" y="621"/>
                  </a:lnTo>
                  <a:lnTo>
                    <a:pt x="1372" y="656"/>
                  </a:lnTo>
                  <a:lnTo>
                    <a:pt x="1372" y="673"/>
                  </a:lnTo>
                  <a:lnTo>
                    <a:pt x="1355" y="673"/>
                  </a:lnTo>
                  <a:lnTo>
                    <a:pt x="1338" y="673"/>
                  </a:lnTo>
                  <a:lnTo>
                    <a:pt x="1320" y="656"/>
                  </a:lnTo>
                  <a:lnTo>
                    <a:pt x="1303" y="621"/>
                  </a:lnTo>
                  <a:lnTo>
                    <a:pt x="1286" y="621"/>
                  </a:lnTo>
                  <a:lnTo>
                    <a:pt x="1286" y="639"/>
                  </a:lnTo>
                  <a:lnTo>
                    <a:pt x="1338" y="673"/>
                  </a:lnTo>
                  <a:lnTo>
                    <a:pt x="1372" y="708"/>
                  </a:lnTo>
                  <a:lnTo>
                    <a:pt x="1389" y="742"/>
                  </a:lnTo>
                  <a:lnTo>
                    <a:pt x="1389" y="760"/>
                  </a:lnTo>
                  <a:lnTo>
                    <a:pt x="1372" y="760"/>
                  </a:lnTo>
                  <a:lnTo>
                    <a:pt x="1338" y="742"/>
                  </a:lnTo>
                  <a:lnTo>
                    <a:pt x="1320" y="725"/>
                  </a:lnTo>
                  <a:lnTo>
                    <a:pt x="1286" y="725"/>
                  </a:lnTo>
                  <a:lnTo>
                    <a:pt x="1267" y="725"/>
                  </a:lnTo>
                  <a:lnTo>
                    <a:pt x="1286" y="725"/>
                  </a:lnTo>
                  <a:lnTo>
                    <a:pt x="1267" y="742"/>
                  </a:lnTo>
                  <a:lnTo>
                    <a:pt x="1286" y="777"/>
                  </a:lnTo>
                  <a:lnTo>
                    <a:pt x="1338" y="777"/>
                  </a:lnTo>
                  <a:lnTo>
                    <a:pt x="1372" y="777"/>
                  </a:lnTo>
                  <a:lnTo>
                    <a:pt x="1355" y="777"/>
                  </a:lnTo>
                  <a:lnTo>
                    <a:pt x="1338" y="794"/>
                  </a:lnTo>
                  <a:lnTo>
                    <a:pt x="1303" y="811"/>
                  </a:lnTo>
                  <a:lnTo>
                    <a:pt x="1267" y="829"/>
                  </a:lnTo>
                  <a:lnTo>
                    <a:pt x="1213" y="846"/>
                  </a:lnTo>
                  <a:lnTo>
                    <a:pt x="1196" y="846"/>
                  </a:lnTo>
                  <a:lnTo>
                    <a:pt x="1161" y="863"/>
                  </a:lnTo>
                  <a:lnTo>
                    <a:pt x="1125" y="863"/>
                  </a:lnTo>
                  <a:lnTo>
                    <a:pt x="1107" y="863"/>
                  </a:lnTo>
                  <a:lnTo>
                    <a:pt x="1090" y="863"/>
                  </a:lnTo>
                  <a:lnTo>
                    <a:pt x="1090" y="881"/>
                  </a:lnTo>
                  <a:lnTo>
                    <a:pt x="1090" y="898"/>
                  </a:lnTo>
                  <a:lnTo>
                    <a:pt x="1073" y="898"/>
                  </a:lnTo>
                  <a:lnTo>
                    <a:pt x="1055" y="915"/>
                  </a:lnTo>
                  <a:lnTo>
                    <a:pt x="1038" y="932"/>
                  </a:lnTo>
                  <a:lnTo>
                    <a:pt x="1038" y="952"/>
                  </a:lnTo>
                  <a:lnTo>
                    <a:pt x="1021" y="952"/>
                  </a:lnTo>
                  <a:lnTo>
                    <a:pt x="984" y="967"/>
                  </a:lnTo>
                  <a:lnTo>
                    <a:pt x="967" y="967"/>
                  </a:lnTo>
                  <a:lnTo>
                    <a:pt x="950" y="967"/>
                  </a:lnTo>
                  <a:lnTo>
                    <a:pt x="950" y="952"/>
                  </a:lnTo>
                  <a:lnTo>
                    <a:pt x="933" y="952"/>
                  </a:lnTo>
                  <a:lnTo>
                    <a:pt x="933" y="967"/>
                  </a:lnTo>
                  <a:lnTo>
                    <a:pt x="933" y="984"/>
                  </a:lnTo>
                  <a:lnTo>
                    <a:pt x="915" y="1001"/>
                  </a:lnTo>
                  <a:lnTo>
                    <a:pt x="862" y="1001"/>
                  </a:lnTo>
                  <a:lnTo>
                    <a:pt x="862" y="1019"/>
                  </a:lnTo>
                  <a:lnTo>
                    <a:pt x="862" y="1036"/>
                  </a:lnTo>
                  <a:lnTo>
                    <a:pt x="862" y="1053"/>
                  </a:lnTo>
                  <a:lnTo>
                    <a:pt x="862" y="1070"/>
                  </a:lnTo>
                  <a:lnTo>
                    <a:pt x="827" y="1070"/>
                  </a:lnTo>
                  <a:lnTo>
                    <a:pt x="827" y="1105"/>
                  </a:lnTo>
                  <a:lnTo>
                    <a:pt x="808" y="1105"/>
                  </a:lnTo>
                  <a:lnTo>
                    <a:pt x="808" y="1122"/>
                  </a:lnTo>
                  <a:lnTo>
                    <a:pt x="827" y="1157"/>
                  </a:lnTo>
                  <a:lnTo>
                    <a:pt x="808" y="1157"/>
                  </a:lnTo>
                  <a:lnTo>
                    <a:pt x="808" y="1191"/>
                  </a:lnTo>
                  <a:lnTo>
                    <a:pt x="790" y="1209"/>
                  </a:lnTo>
                  <a:lnTo>
                    <a:pt x="773" y="1209"/>
                  </a:lnTo>
                  <a:lnTo>
                    <a:pt x="773" y="1191"/>
                  </a:lnTo>
                  <a:lnTo>
                    <a:pt x="756" y="1191"/>
                  </a:lnTo>
                  <a:lnTo>
                    <a:pt x="756" y="1209"/>
                  </a:lnTo>
                  <a:lnTo>
                    <a:pt x="739" y="1191"/>
                  </a:lnTo>
                  <a:lnTo>
                    <a:pt x="721" y="1157"/>
                  </a:lnTo>
                  <a:lnTo>
                    <a:pt x="702" y="1157"/>
                  </a:lnTo>
                  <a:lnTo>
                    <a:pt x="685" y="1157"/>
                  </a:lnTo>
                  <a:lnTo>
                    <a:pt x="668" y="1157"/>
                  </a:lnTo>
                  <a:lnTo>
                    <a:pt x="650" y="1157"/>
                  </a:lnTo>
                  <a:lnTo>
                    <a:pt x="633" y="1157"/>
                  </a:lnTo>
                  <a:lnTo>
                    <a:pt x="633" y="1140"/>
                  </a:lnTo>
                  <a:lnTo>
                    <a:pt x="633" y="1122"/>
                  </a:lnTo>
                  <a:lnTo>
                    <a:pt x="616" y="1105"/>
                  </a:lnTo>
                  <a:lnTo>
                    <a:pt x="579" y="1070"/>
                  </a:lnTo>
                  <a:lnTo>
                    <a:pt x="562" y="1053"/>
                  </a:lnTo>
                  <a:lnTo>
                    <a:pt x="562" y="1036"/>
                  </a:lnTo>
                  <a:lnTo>
                    <a:pt x="579" y="1036"/>
                  </a:lnTo>
                  <a:lnTo>
                    <a:pt x="579" y="1019"/>
                  </a:lnTo>
                  <a:lnTo>
                    <a:pt x="562" y="1019"/>
                  </a:lnTo>
                  <a:lnTo>
                    <a:pt x="545" y="1019"/>
                  </a:lnTo>
                  <a:lnTo>
                    <a:pt x="545" y="1001"/>
                  </a:lnTo>
                  <a:lnTo>
                    <a:pt x="527" y="1001"/>
                  </a:lnTo>
                  <a:lnTo>
                    <a:pt x="510" y="967"/>
                  </a:lnTo>
                  <a:lnTo>
                    <a:pt x="510" y="952"/>
                  </a:lnTo>
                  <a:lnTo>
                    <a:pt x="510" y="932"/>
                  </a:lnTo>
                  <a:lnTo>
                    <a:pt x="510" y="915"/>
                  </a:lnTo>
                  <a:lnTo>
                    <a:pt x="510" y="898"/>
                  </a:lnTo>
                  <a:lnTo>
                    <a:pt x="527" y="881"/>
                  </a:lnTo>
                  <a:lnTo>
                    <a:pt x="545" y="863"/>
                  </a:lnTo>
                  <a:lnTo>
                    <a:pt x="545" y="84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22CB8407-EADB-E944-974F-1F85EF43BAA6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508375" y="2620963"/>
              <a:ext cx="69850" cy="41275"/>
            </a:xfrm>
            <a:custGeom>
              <a:avLst/>
              <a:gdLst>
                <a:gd name="T0" fmla="*/ 4061 w 86"/>
                <a:gd name="T1" fmla="*/ 10319 h 52"/>
                <a:gd name="T2" fmla="*/ 4061 w 86"/>
                <a:gd name="T3" fmla="*/ 7144 h 52"/>
                <a:gd name="T4" fmla="*/ 0 w 86"/>
                <a:gd name="T5" fmla="*/ 3969 h 52"/>
                <a:gd name="T6" fmla="*/ 0 w 86"/>
                <a:gd name="T7" fmla="*/ 0 h 52"/>
                <a:gd name="T8" fmla="*/ 4061 w 86"/>
                <a:gd name="T9" fmla="*/ 0 h 52"/>
                <a:gd name="T10" fmla="*/ 7310 w 86"/>
                <a:gd name="T11" fmla="*/ 0 h 52"/>
                <a:gd name="T12" fmla="*/ 10559 w 86"/>
                <a:gd name="T13" fmla="*/ 0 h 52"/>
                <a:gd name="T14" fmla="*/ 18681 w 86"/>
                <a:gd name="T15" fmla="*/ 3969 h 52"/>
                <a:gd name="T16" fmla="*/ 14620 w 86"/>
                <a:gd name="T17" fmla="*/ 7144 h 52"/>
                <a:gd name="T18" fmla="*/ 10559 w 86"/>
                <a:gd name="T19" fmla="*/ 10319 h 52"/>
                <a:gd name="T20" fmla="*/ 7310 w 86"/>
                <a:gd name="T21" fmla="*/ 10319 h 52"/>
                <a:gd name="T22" fmla="*/ 4061 w 86"/>
                <a:gd name="T23" fmla="*/ 10319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6"/>
                <a:gd name="T37" fmla="*/ 0 h 52"/>
                <a:gd name="T38" fmla="*/ 86 w 86"/>
                <a:gd name="T39" fmla="*/ 52 h 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6" h="52">
                  <a:moveTo>
                    <a:pt x="17" y="52"/>
                  </a:moveTo>
                  <a:lnTo>
                    <a:pt x="17" y="34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1" y="0"/>
                  </a:lnTo>
                  <a:lnTo>
                    <a:pt x="86" y="17"/>
                  </a:lnTo>
                  <a:lnTo>
                    <a:pt x="69" y="34"/>
                  </a:lnTo>
                  <a:lnTo>
                    <a:pt x="51" y="52"/>
                  </a:lnTo>
                  <a:lnTo>
                    <a:pt x="34" y="52"/>
                  </a:lnTo>
                  <a:lnTo>
                    <a:pt x="17" y="5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A4DC5C3B-6A9B-AD4D-A7A3-90BE6DF9D7BF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2992438" y="2662238"/>
              <a:ext cx="11113" cy="0"/>
            </a:xfrm>
            <a:custGeom>
              <a:avLst/>
              <a:gdLst>
                <a:gd name="T0" fmla="*/ 0 w 13"/>
                <a:gd name="T1" fmla="*/ 3419 w 13"/>
                <a:gd name="T2" fmla="*/ 0 w 13"/>
                <a:gd name="T3" fmla="*/ 0 60000 65536"/>
                <a:gd name="T4" fmla="*/ 0 60000 65536"/>
                <a:gd name="T5" fmla="*/ 0 60000 65536"/>
                <a:gd name="T6" fmla="*/ 0 w 13"/>
                <a:gd name="T7" fmla="*/ 13 w 1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3">
                  <a:moveTo>
                    <a:pt x="0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F75E9F78-0050-8948-B8AC-EBBE4FD770F8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4191000" y="2759076"/>
              <a:ext cx="211138" cy="82550"/>
            </a:xfrm>
            <a:custGeom>
              <a:avLst/>
              <a:gdLst>
                <a:gd name="T0" fmla="*/ 53382 w 265"/>
                <a:gd name="T1" fmla="*/ 10419 h 103"/>
                <a:gd name="T2" fmla="*/ 49398 w 265"/>
                <a:gd name="T3" fmla="*/ 10419 h 103"/>
                <a:gd name="T4" fmla="*/ 45415 w 265"/>
                <a:gd name="T5" fmla="*/ 14426 h 103"/>
                <a:gd name="T6" fmla="*/ 45415 w 265"/>
                <a:gd name="T7" fmla="*/ 17632 h 103"/>
                <a:gd name="T8" fmla="*/ 39041 w 265"/>
                <a:gd name="T9" fmla="*/ 17632 h 103"/>
                <a:gd name="T10" fmla="*/ 35057 w 265"/>
                <a:gd name="T11" fmla="*/ 20838 h 103"/>
                <a:gd name="T12" fmla="*/ 27886 w 265"/>
                <a:gd name="T13" fmla="*/ 20838 h 103"/>
                <a:gd name="T14" fmla="*/ 21512 w 265"/>
                <a:gd name="T15" fmla="*/ 20838 h 103"/>
                <a:gd name="T16" fmla="*/ 17528 w 265"/>
                <a:gd name="T17" fmla="*/ 20838 h 103"/>
                <a:gd name="T18" fmla="*/ 11154 w 265"/>
                <a:gd name="T19" fmla="*/ 17632 h 103"/>
                <a:gd name="T20" fmla="*/ 7171 w 265"/>
                <a:gd name="T21" fmla="*/ 14426 h 103"/>
                <a:gd name="T22" fmla="*/ 3984 w 265"/>
                <a:gd name="T23" fmla="*/ 14426 h 103"/>
                <a:gd name="T24" fmla="*/ 7171 w 265"/>
                <a:gd name="T25" fmla="*/ 14426 h 103"/>
                <a:gd name="T26" fmla="*/ 7171 w 265"/>
                <a:gd name="T27" fmla="*/ 10419 h 103"/>
                <a:gd name="T28" fmla="*/ 3984 w 265"/>
                <a:gd name="T29" fmla="*/ 10419 h 103"/>
                <a:gd name="T30" fmla="*/ 0 w 265"/>
                <a:gd name="T31" fmla="*/ 10419 h 103"/>
                <a:gd name="T32" fmla="*/ 7171 w 265"/>
                <a:gd name="T33" fmla="*/ 10419 h 103"/>
                <a:gd name="T34" fmla="*/ 11154 w 265"/>
                <a:gd name="T35" fmla="*/ 6412 h 103"/>
                <a:gd name="T36" fmla="*/ 7171 w 265"/>
                <a:gd name="T37" fmla="*/ 6412 h 103"/>
                <a:gd name="T38" fmla="*/ 3984 w 265"/>
                <a:gd name="T39" fmla="*/ 6412 h 103"/>
                <a:gd name="T40" fmla="*/ 0 w 265"/>
                <a:gd name="T41" fmla="*/ 3206 h 103"/>
                <a:gd name="T42" fmla="*/ 0 w 265"/>
                <a:gd name="T43" fmla="*/ 0 h 103"/>
                <a:gd name="T44" fmla="*/ 0 w 265"/>
                <a:gd name="T45" fmla="*/ 3206 h 103"/>
                <a:gd name="T46" fmla="*/ 0 w 265"/>
                <a:gd name="T47" fmla="*/ 0 h 103"/>
                <a:gd name="T48" fmla="*/ 3984 w 265"/>
                <a:gd name="T49" fmla="*/ 0 h 103"/>
                <a:gd name="T50" fmla="*/ 7171 w 265"/>
                <a:gd name="T51" fmla="*/ 0 h 103"/>
                <a:gd name="T52" fmla="*/ 11154 w 265"/>
                <a:gd name="T53" fmla="*/ 3206 h 103"/>
                <a:gd name="T54" fmla="*/ 11154 w 265"/>
                <a:gd name="T55" fmla="*/ 6412 h 103"/>
                <a:gd name="T56" fmla="*/ 11154 w 265"/>
                <a:gd name="T57" fmla="*/ 3206 h 103"/>
                <a:gd name="T58" fmla="*/ 14341 w 265"/>
                <a:gd name="T59" fmla="*/ 3206 h 103"/>
                <a:gd name="T60" fmla="*/ 14341 w 265"/>
                <a:gd name="T61" fmla="*/ 0 h 103"/>
                <a:gd name="T62" fmla="*/ 14341 w 265"/>
                <a:gd name="T63" fmla="*/ 3206 h 103"/>
                <a:gd name="T64" fmla="*/ 17528 w 265"/>
                <a:gd name="T65" fmla="*/ 3206 h 103"/>
                <a:gd name="T66" fmla="*/ 21512 w 265"/>
                <a:gd name="T67" fmla="*/ 3206 h 103"/>
                <a:gd name="T68" fmla="*/ 21512 w 265"/>
                <a:gd name="T69" fmla="*/ 0 h 103"/>
                <a:gd name="T70" fmla="*/ 24699 w 265"/>
                <a:gd name="T71" fmla="*/ 0 h 103"/>
                <a:gd name="T72" fmla="*/ 27886 w 265"/>
                <a:gd name="T73" fmla="*/ 0 h 103"/>
                <a:gd name="T74" fmla="*/ 31870 w 265"/>
                <a:gd name="T75" fmla="*/ 3206 h 103"/>
                <a:gd name="T76" fmla="*/ 31870 w 265"/>
                <a:gd name="T77" fmla="*/ 0 h 103"/>
                <a:gd name="T78" fmla="*/ 35057 w 265"/>
                <a:gd name="T79" fmla="*/ 0 h 103"/>
                <a:gd name="T80" fmla="*/ 39041 w 265"/>
                <a:gd name="T81" fmla="*/ 0 h 103"/>
                <a:gd name="T82" fmla="*/ 42228 w 265"/>
                <a:gd name="T83" fmla="*/ 0 h 103"/>
                <a:gd name="T84" fmla="*/ 45415 w 265"/>
                <a:gd name="T85" fmla="*/ 0 h 103"/>
                <a:gd name="T86" fmla="*/ 45415 w 265"/>
                <a:gd name="T87" fmla="*/ 6412 h 103"/>
                <a:gd name="T88" fmla="*/ 53382 w 265"/>
                <a:gd name="T89" fmla="*/ 10419 h 1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5"/>
                <a:gd name="T136" fmla="*/ 0 h 103"/>
                <a:gd name="T137" fmla="*/ 265 w 265"/>
                <a:gd name="T138" fmla="*/ 103 h 1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5" h="103">
                  <a:moveTo>
                    <a:pt x="265" y="49"/>
                  </a:moveTo>
                  <a:lnTo>
                    <a:pt x="245" y="49"/>
                  </a:lnTo>
                  <a:lnTo>
                    <a:pt x="228" y="69"/>
                  </a:lnTo>
                  <a:lnTo>
                    <a:pt x="228" y="86"/>
                  </a:lnTo>
                  <a:lnTo>
                    <a:pt x="194" y="86"/>
                  </a:lnTo>
                  <a:lnTo>
                    <a:pt x="176" y="103"/>
                  </a:lnTo>
                  <a:lnTo>
                    <a:pt x="140" y="103"/>
                  </a:lnTo>
                  <a:lnTo>
                    <a:pt x="105" y="103"/>
                  </a:lnTo>
                  <a:lnTo>
                    <a:pt x="88" y="103"/>
                  </a:lnTo>
                  <a:lnTo>
                    <a:pt x="53" y="86"/>
                  </a:lnTo>
                  <a:lnTo>
                    <a:pt x="34" y="69"/>
                  </a:lnTo>
                  <a:lnTo>
                    <a:pt x="17" y="69"/>
                  </a:lnTo>
                  <a:lnTo>
                    <a:pt x="34" y="69"/>
                  </a:lnTo>
                  <a:lnTo>
                    <a:pt x="34" y="49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34" y="49"/>
                  </a:lnTo>
                  <a:lnTo>
                    <a:pt x="53" y="32"/>
                  </a:lnTo>
                  <a:lnTo>
                    <a:pt x="34" y="32"/>
                  </a:lnTo>
                  <a:lnTo>
                    <a:pt x="17" y="32"/>
                  </a:lnTo>
                  <a:lnTo>
                    <a:pt x="0" y="15"/>
                  </a:lnTo>
                  <a:lnTo>
                    <a:pt x="0" y="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3" y="15"/>
                  </a:lnTo>
                  <a:lnTo>
                    <a:pt x="53" y="32"/>
                  </a:lnTo>
                  <a:lnTo>
                    <a:pt x="53" y="15"/>
                  </a:lnTo>
                  <a:lnTo>
                    <a:pt x="71" y="15"/>
                  </a:lnTo>
                  <a:lnTo>
                    <a:pt x="71" y="0"/>
                  </a:lnTo>
                  <a:lnTo>
                    <a:pt x="71" y="15"/>
                  </a:lnTo>
                  <a:lnTo>
                    <a:pt x="88" y="15"/>
                  </a:lnTo>
                  <a:lnTo>
                    <a:pt x="105" y="15"/>
                  </a:lnTo>
                  <a:lnTo>
                    <a:pt x="105" y="0"/>
                  </a:lnTo>
                  <a:lnTo>
                    <a:pt x="123" y="0"/>
                  </a:lnTo>
                  <a:lnTo>
                    <a:pt x="140" y="0"/>
                  </a:lnTo>
                  <a:lnTo>
                    <a:pt x="159" y="15"/>
                  </a:lnTo>
                  <a:lnTo>
                    <a:pt x="159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8" y="0"/>
                  </a:lnTo>
                  <a:lnTo>
                    <a:pt x="228" y="32"/>
                  </a:lnTo>
                  <a:lnTo>
                    <a:pt x="265" y="4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2BD111C6-036D-A34A-8D7F-15BB71DBD88E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087688" y="2703513"/>
              <a:ext cx="30163" cy="14288"/>
            </a:xfrm>
            <a:custGeom>
              <a:avLst/>
              <a:gdLst>
                <a:gd name="T0" fmla="*/ 4189 w 36"/>
                <a:gd name="T1" fmla="*/ 4202 h 17"/>
                <a:gd name="T2" fmla="*/ 0 w 36"/>
                <a:gd name="T3" fmla="*/ 4202 h 17"/>
                <a:gd name="T4" fmla="*/ 0 w 36"/>
                <a:gd name="T5" fmla="*/ 0 h 17"/>
                <a:gd name="T6" fmla="*/ 4189 w 36"/>
                <a:gd name="T7" fmla="*/ 0 h 17"/>
                <a:gd name="T8" fmla="*/ 8379 w 36"/>
                <a:gd name="T9" fmla="*/ 4202 h 17"/>
                <a:gd name="T10" fmla="*/ 4189 w 36"/>
                <a:gd name="T11" fmla="*/ 4202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17"/>
                <a:gd name="T20" fmla="*/ 36 w 3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17">
                  <a:moveTo>
                    <a:pt x="17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6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209FD431-5256-1B48-A1DE-857E54CA4621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76725" y="2401888"/>
              <a:ext cx="55563" cy="30163"/>
            </a:xfrm>
            <a:custGeom>
              <a:avLst/>
              <a:gdLst>
                <a:gd name="T0" fmla="*/ 4026 w 69"/>
                <a:gd name="T1" fmla="*/ 8379 h 36"/>
                <a:gd name="T2" fmla="*/ 4026 w 69"/>
                <a:gd name="T3" fmla="*/ 4189 h 36"/>
                <a:gd name="T4" fmla="*/ 0 w 69"/>
                <a:gd name="T5" fmla="*/ 4189 h 36"/>
                <a:gd name="T6" fmla="*/ 4026 w 69"/>
                <a:gd name="T7" fmla="*/ 4189 h 36"/>
                <a:gd name="T8" fmla="*/ 4026 w 69"/>
                <a:gd name="T9" fmla="*/ 0 h 36"/>
                <a:gd name="T10" fmla="*/ 7247 w 69"/>
                <a:gd name="T11" fmla="*/ 0 h 36"/>
                <a:gd name="T12" fmla="*/ 7247 w 69"/>
                <a:gd name="T13" fmla="*/ 4189 h 36"/>
                <a:gd name="T14" fmla="*/ 10468 w 69"/>
                <a:gd name="T15" fmla="*/ 4189 h 36"/>
                <a:gd name="T16" fmla="*/ 14495 w 69"/>
                <a:gd name="T17" fmla="*/ 4189 h 36"/>
                <a:gd name="T18" fmla="*/ 10468 w 69"/>
                <a:gd name="T19" fmla="*/ 4189 h 36"/>
                <a:gd name="T20" fmla="*/ 7247 w 69"/>
                <a:gd name="T21" fmla="*/ 8379 h 36"/>
                <a:gd name="T22" fmla="*/ 4026 w 69"/>
                <a:gd name="T23" fmla="*/ 8379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9"/>
                <a:gd name="T37" fmla="*/ 0 h 36"/>
                <a:gd name="T38" fmla="*/ 69 w 69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9" h="36">
                  <a:moveTo>
                    <a:pt x="17" y="36"/>
                  </a:moveTo>
                  <a:lnTo>
                    <a:pt x="17" y="19"/>
                  </a:lnTo>
                  <a:lnTo>
                    <a:pt x="0" y="19"/>
                  </a:lnTo>
                  <a:lnTo>
                    <a:pt x="17" y="19"/>
                  </a:lnTo>
                  <a:lnTo>
                    <a:pt x="17" y="0"/>
                  </a:lnTo>
                  <a:lnTo>
                    <a:pt x="35" y="0"/>
                  </a:lnTo>
                  <a:lnTo>
                    <a:pt x="35" y="19"/>
                  </a:lnTo>
                  <a:lnTo>
                    <a:pt x="52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5" y="36"/>
                  </a:lnTo>
                  <a:lnTo>
                    <a:pt x="17" y="3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A785EBF6-90AD-3A40-8231-2017EF30881D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1076325" y="2574926"/>
              <a:ext cx="812800" cy="773113"/>
            </a:xfrm>
            <a:custGeom>
              <a:avLst/>
              <a:gdLst>
                <a:gd name="T0" fmla="*/ 203399 w 1023"/>
                <a:gd name="T1" fmla="*/ 187133 h 975"/>
                <a:gd name="T2" fmla="*/ 193070 w 1023"/>
                <a:gd name="T3" fmla="*/ 171274 h 975"/>
                <a:gd name="T4" fmla="*/ 178768 w 1023"/>
                <a:gd name="T5" fmla="*/ 152244 h 975"/>
                <a:gd name="T6" fmla="*/ 168439 w 1023"/>
                <a:gd name="T7" fmla="*/ 145107 h 975"/>
                <a:gd name="T8" fmla="*/ 154933 w 1023"/>
                <a:gd name="T9" fmla="*/ 139557 h 975"/>
                <a:gd name="T10" fmla="*/ 144604 w 1023"/>
                <a:gd name="T11" fmla="*/ 139557 h 975"/>
                <a:gd name="T12" fmla="*/ 144604 w 1023"/>
                <a:gd name="T13" fmla="*/ 25374 h 975"/>
                <a:gd name="T14" fmla="*/ 123946 w 1023"/>
                <a:gd name="T15" fmla="*/ 22202 h 975"/>
                <a:gd name="T16" fmla="*/ 110439 w 1023"/>
                <a:gd name="T17" fmla="*/ 19030 h 975"/>
                <a:gd name="T18" fmla="*/ 86603 w 1023"/>
                <a:gd name="T19" fmla="*/ 12687 h 975"/>
                <a:gd name="T20" fmla="*/ 72302 w 1023"/>
                <a:gd name="T21" fmla="*/ 6343 h 975"/>
                <a:gd name="T22" fmla="*/ 62768 w 1023"/>
                <a:gd name="T23" fmla="*/ 0 h 975"/>
                <a:gd name="T24" fmla="*/ 48466 w 1023"/>
                <a:gd name="T25" fmla="*/ 9515 h 975"/>
                <a:gd name="T26" fmla="*/ 34959 w 1023"/>
                <a:gd name="T27" fmla="*/ 15859 h 975"/>
                <a:gd name="T28" fmla="*/ 24630 w 1023"/>
                <a:gd name="T29" fmla="*/ 34889 h 975"/>
                <a:gd name="T30" fmla="*/ 7151 w 1023"/>
                <a:gd name="T31" fmla="*/ 44404 h 975"/>
                <a:gd name="T32" fmla="*/ 24630 w 1023"/>
                <a:gd name="T33" fmla="*/ 60263 h 975"/>
                <a:gd name="T34" fmla="*/ 31781 w 1023"/>
                <a:gd name="T35" fmla="*/ 72950 h 975"/>
                <a:gd name="T36" fmla="*/ 20658 w 1023"/>
                <a:gd name="T37" fmla="*/ 66607 h 975"/>
                <a:gd name="T38" fmla="*/ 3973 w 1023"/>
                <a:gd name="T39" fmla="*/ 72950 h 975"/>
                <a:gd name="T40" fmla="*/ 7151 w 1023"/>
                <a:gd name="T41" fmla="*/ 82465 h 975"/>
                <a:gd name="T42" fmla="*/ 7151 w 1023"/>
                <a:gd name="T43" fmla="*/ 88809 h 975"/>
                <a:gd name="T44" fmla="*/ 20658 w 1023"/>
                <a:gd name="T45" fmla="*/ 91981 h 975"/>
                <a:gd name="T46" fmla="*/ 34959 w 1023"/>
                <a:gd name="T47" fmla="*/ 88809 h 975"/>
                <a:gd name="T48" fmla="*/ 38137 w 1023"/>
                <a:gd name="T49" fmla="*/ 97531 h 975"/>
                <a:gd name="T50" fmla="*/ 27808 w 1023"/>
                <a:gd name="T51" fmla="*/ 104668 h 975"/>
                <a:gd name="T52" fmla="*/ 20658 w 1023"/>
                <a:gd name="T53" fmla="*/ 107046 h 975"/>
                <a:gd name="T54" fmla="*/ 10329 w 1023"/>
                <a:gd name="T55" fmla="*/ 123698 h 975"/>
                <a:gd name="T56" fmla="*/ 24630 w 1023"/>
                <a:gd name="T57" fmla="*/ 142729 h 975"/>
                <a:gd name="T58" fmla="*/ 31781 w 1023"/>
                <a:gd name="T59" fmla="*/ 145107 h 975"/>
                <a:gd name="T60" fmla="*/ 34959 w 1023"/>
                <a:gd name="T61" fmla="*/ 152244 h 975"/>
                <a:gd name="T62" fmla="*/ 48466 w 1023"/>
                <a:gd name="T63" fmla="*/ 154623 h 975"/>
                <a:gd name="T64" fmla="*/ 55617 w 1023"/>
                <a:gd name="T65" fmla="*/ 152244 h 975"/>
                <a:gd name="T66" fmla="*/ 55617 w 1023"/>
                <a:gd name="T67" fmla="*/ 164138 h 975"/>
                <a:gd name="T68" fmla="*/ 27808 w 1023"/>
                <a:gd name="T69" fmla="*/ 180790 h 975"/>
                <a:gd name="T70" fmla="*/ 14301 w 1023"/>
                <a:gd name="T71" fmla="*/ 190305 h 975"/>
                <a:gd name="T72" fmla="*/ 34959 w 1023"/>
                <a:gd name="T73" fmla="*/ 183168 h 975"/>
                <a:gd name="T74" fmla="*/ 52439 w 1023"/>
                <a:gd name="T75" fmla="*/ 173653 h 975"/>
                <a:gd name="T76" fmla="*/ 76274 w 1023"/>
                <a:gd name="T77" fmla="*/ 154623 h 975"/>
                <a:gd name="T78" fmla="*/ 72302 w 1023"/>
                <a:gd name="T79" fmla="*/ 149072 h 975"/>
                <a:gd name="T80" fmla="*/ 82631 w 1023"/>
                <a:gd name="T81" fmla="*/ 139557 h 975"/>
                <a:gd name="T82" fmla="*/ 92960 w 1023"/>
                <a:gd name="T83" fmla="*/ 126077 h 975"/>
                <a:gd name="T84" fmla="*/ 92960 w 1023"/>
                <a:gd name="T85" fmla="*/ 130042 h 975"/>
                <a:gd name="T86" fmla="*/ 86603 w 1023"/>
                <a:gd name="T87" fmla="*/ 142729 h 975"/>
                <a:gd name="T88" fmla="*/ 86603 w 1023"/>
                <a:gd name="T89" fmla="*/ 149072 h 975"/>
                <a:gd name="T90" fmla="*/ 100110 w 1023"/>
                <a:gd name="T91" fmla="*/ 142729 h 975"/>
                <a:gd name="T92" fmla="*/ 107261 w 1023"/>
                <a:gd name="T93" fmla="*/ 135592 h 975"/>
                <a:gd name="T94" fmla="*/ 113617 w 1023"/>
                <a:gd name="T95" fmla="*/ 133213 h 975"/>
                <a:gd name="T96" fmla="*/ 138248 w 1023"/>
                <a:gd name="T97" fmla="*/ 139557 h 975"/>
                <a:gd name="T98" fmla="*/ 151754 w 1023"/>
                <a:gd name="T99" fmla="*/ 142729 h 975"/>
                <a:gd name="T100" fmla="*/ 168439 w 1023"/>
                <a:gd name="T101" fmla="*/ 158587 h 975"/>
                <a:gd name="T102" fmla="*/ 175590 w 1023"/>
                <a:gd name="T103" fmla="*/ 161759 h 975"/>
                <a:gd name="T104" fmla="*/ 175590 w 1023"/>
                <a:gd name="T105" fmla="*/ 158587 h 975"/>
                <a:gd name="T106" fmla="*/ 178768 w 1023"/>
                <a:gd name="T107" fmla="*/ 168103 h 975"/>
                <a:gd name="T108" fmla="*/ 189097 w 1023"/>
                <a:gd name="T109" fmla="*/ 171274 h 975"/>
                <a:gd name="T110" fmla="*/ 182741 w 1023"/>
                <a:gd name="T111" fmla="*/ 171274 h 975"/>
                <a:gd name="T112" fmla="*/ 185919 w 1023"/>
                <a:gd name="T113" fmla="*/ 173653 h 975"/>
                <a:gd name="T114" fmla="*/ 193070 w 1023"/>
                <a:gd name="T115" fmla="*/ 190305 h 975"/>
                <a:gd name="T116" fmla="*/ 189097 w 1023"/>
                <a:gd name="T117" fmla="*/ 177618 h 975"/>
                <a:gd name="T118" fmla="*/ 193070 w 1023"/>
                <a:gd name="T119" fmla="*/ 180790 h 975"/>
                <a:gd name="T120" fmla="*/ 200221 w 1023"/>
                <a:gd name="T121" fmla="*/ 190305 h 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23"/>
                <a:gd name="T184" fmla="*/ 0 h 975"/>
                <a:gd name="T185" fmla="*/ 1023 w 1023"/>
                <a:gd name="T186" fmla="*/ 975 h 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23" h="975">
                  <a:moveTo>
                    <a:pt x="1023" y="945"/>
                  </a:moveTo>
                  <a:lnTo>
                    <a:pt x="1023" y="945"/>
                  </a:lnTo>
                  <a:lnTo>
                    <a:pt x="1023" y="897"/>
                  </a:lnTo>
                  <a:lnTo>
                    <a:pt x="971" y="864"/>
                  </a:lnTo>
                  <a:lnTo>
                    <a:pt x="917" y="768"/>
                  </a:lnTo>
                  <a:lnTo>
                    <a:pt x="900" y="768"/>
                  </a:lnTo>
                  <a:lnTo>
                    <a:pt x="883" y="720"/>
                  </a:lnTo>
                  <a:lnTo>
                    <a:pt x="848" y="735"/>
                  </a:lnTo>
                  <a:lnTo>
                    <a:pt x="831" y="753"/>
                  </a:lnTo>
                  <a:lnTo>
                    <a:pt x="779" y="705"/>
                  </a:lnTo>
                  <a:lnTo>
                    <a:pt x="779" y="687"/>
                  </a:lnTo>
                  <a:lnTo>
                    <a:pt x="727" y="705"/>
                  </a:lnTo>
                  <a:lnTo>
                    <a:pt x="727" y="687"/>
                  </a:lnTo>
                  <a:lnTo>
                    <a:pt x="727" y="129"/>
                  </a:lnTo>
                  <a:lnTo>
                    <a:pt x="675" y="96"/>
                  </a:lnTo>
                  <a:lnTo>
                    <a:pt x="624" y="112"/>
                  </a:lnTo>
                  <a:lnTo>
                    <a:pt x="589" y="96"/>
                  </a:lnTo>
                  <a:lnTo>
                    <a:pt x="555" y="96"/>
                  </a:lnTo>
                  <a:lnTo>
                    <a:pt x="503" y="64"/>
                  </a:lnTo>
                  <a:lnTo>
                    <a:pt x="434" y="64"/>
                  </a:lnTo>
                  <a:lnTo>
                    <a:pt x="416" y="33"/>
                  </a:lnTo>
                  <a:lnTo>
                    <a:pt x="364" y="33"/>
                  </a:lnTo>
                  <a:lnTo>
                    <a:pt x="347" y="16"/>
                  </a:lnTo>
                  <a:lnTo>
                    <a:pt x="313" y="0"/>
                  </a:lnTo>
                  <a:lnTo>
                    <a:pt x="278" y="33"/>
                  </a:lnTo>
                  <a:lnTo>
                    <a:pt x="244" y="48"/>
                  </a:lnTo>
                  <a:lnTo>
                    <a:pt x="192" y="81"/>
                  </a:lnTo>
                  <a:lnTo>
                    <a:pt x="174" y="81"/>
                  </a:lnTo>
                  <a:lnTo>
                    <a:pt x="140" y="112"/>
                  </a:lnTo>
                  <a:lnTo>
                    <a:pt x="123" y="177"/>
                  </a:lnTo>
                  <a:lnTo>
                    <a:pt x="52" y="192"/>
                  </a:lnTo>
                  <a:lnTo>
                    <a:pt x="34" y="225"/>
                  </a:lnTo>
                  <a:lnTo>
                    <a:pt x="103" y="273"/>
                  </a:lnTo>
                  <a:lnTo>
                    <a:pt x="123" y="304"/>
                  </a:lnTo>
                  <a:lnTo>
                    <a:pt x="157" y="352"/>
                  </a:lnTo>
                  <a:lnTo>
                    <a:pt x="157" y="369"/>
                  </a:lnTo>
                  <a:lnTo>
                    <a:pt x="103" y="369"/>
                  </a:lnTo>
                  <a:lnTo>
                    <a:pt x="103" y="336"/>
                  </a:lnTo>
                  <a:lnTo>
                    <a:pt x="86" y="336"/>
                  </a:lnTo>
                  <a:lnTo>
                    <a:pt x="17" y="369"/>
                  </a:lnTo>
                  <a:lnTo>
                    <a:pt x="0" y="400"/>
                  </a:lnTo>
                  <a:lnTo>
                    <a:pt x="34" y="417"/>
                  </a:lnTo>
                  <a:lnTo>
                    <a:pt x="34" y="432"/>
                  </a:lnTo>
                  <a:lnTo>
                    <a:pt x="34" y="448"/>
                  </a:lnTo>
                  <a:lnTo>
                    <a:pt x="69" y="465"/>
                  </a:lnTo>
                  <a:lnTo>
                    <a:pt x="103" y="465"/>
                  </a:lnTo>
                  <a:lnTo>
                    <a:pt x="140" y="465"/>
                  </a:lnTo>
                  <a:lnTo>
                    <a:pt x="174" y="448"/>
                  </a:lnTo>
                  <a:lnTo>
                    <a:pt x="174" y="465"/>
                  </a:lnTo>
                  <a:lnTo>
                    <a:pt x="192" y="495"/>
                  </a:lnTo>
                  <a:lnTo>
                    <a:pt x="174" y="528"/>
                  </a:lnTo>
                  <a:lnTo>
                    <a:pt x="140" y="528"/>
                  </a:lnTo>
                  <a:lnTo>
                    <a:pt x="123" y="543"/>
                  </a:lnTo>
                  <a:lnTo>
                    <a:pt x="103" y="543"/>
                  </a:lnTo>
                  <a:lnTo>
                    <a:pt x="86" y="543"/>
                  </a:lnTo>
                  <a:lnTo>
                    <a:pt x="52" y="624"/>
                  </a:lnTo>
                  <a:lnTo>
                    <a:pt x="103" y="720"/>
                  </a:lnTo>
                  <a:lnTo>
                    <a:pt x="123" y="720"/>
                  </a:lnTo>
                  <a:lnTo>
                    <a:pt x="157" y="705"/>
                  </a:lnTo>
                  <a:lnTo>
                    <a:pt x="157" y="735"/>
                  </a:lnTo>
                  <a:lnTo>
                    <a:pt x="157" y="753"/>
                  </a:lnTo>
                  <a:lnTo>
                    <a:pt x="174" y="768"/>
                  </a:lnTo>
                  <a:lnTo>
                    <a:pt x="226" y="768"/>
                  </a:lnTo>
                  <a:lnTo>
                    <a:pt x="244" y="783"/>
                  </a:lnTo>
                  <a:lnTo>
                    <a:pt x="244" y="768"/>
                  </a:lnTo>
                  <a:lnTo>
                    <a:pt x="278" y="768"/>
                  </a:lnTo>
                  <a:lnTo>
                    <a:pt x="278" y="801"/>
                  </a:lnTo>
                  <a:lnTo>
                    <a:pt x="278" y="831"/>
                  </a:lnTo>
                  <a:lnTo>
                    <a:pt x="192" y="897"/>
                  </a:lnTo>
                  <a:lnTo>
                    <a:pt x="140" y="912"/>
                  </a:lnTo>
                  <a:lnTo>
                    <a:pt x="123" y="927"/>
                  </a:lnTo>
                  <a:lnTo>
                    <a:pt x="69" y="960"/>
                  </a:lnTo>
                  <a:lnTo>
                    <a:pt x="86" y="975"/>
                  </a:lnTo>
                  <a:lnTo>
                    <a:pt x="174" y="927"/>
                  </a:lnTo>
                  <a:lnTo>
                    <a:pt x="244" y="897"/>
                  </a:lnTo>
                  <a:lnTo>
                    <a:pt x="261" y="879"/>
                  </a:lnTo>
                  <a:lnTo>
                    <a:pt x="295" y="849"/>
                  </a:lnTo>
                  <a:lnTo>
                    <a:pt x="382" y="783"/>
                  </a:lnTo>
                  <a:lnTo>
                    <a:pt x="399" y="768"/>
                  </a:lnTo>
                  <a:lnTo>
                    <a:pt x="364" y="753"/>
                  </a:lnTo>
                  <a:lnTo>
                    <a:pt x="382" y="735"/>
                  </a:lnTo>
                  <a:lnTo>
                    <a:pt x="416" y="705"/>
                  </a:lnTo>
                  <a:lnTo>
                    <a:pt x="416" y="672"/>
                  </a:lnTo>
                  <a:lnTo>
                    <a:pt x="468" y="639"/>
                  </a:lnTo>
                  <a:lnTo>
                    <a:pt x="485" y="639"/>
                  </a:lnTo>
                  <a:lnTo>
                    <a:pt x="468" y="657"/>
                  </a:lnTo>
                  <a:lnTo>
                    <a:pt x="451" y="672"/>
                  </a:lnTo>
                  <a:lnTo>
                    <a:pt x="434" y="720"/>
                  </a:lnTo>
                  <a:lnTo>
                    <a:pt x="451" y="735"/>
                  </a:lnTo>
                  <a:lnTo>
                    <a:pt x="434" y="753"/>
                  </a:lnTo>
                  <a:lnTo>
                    <a:pt x="451" y="753"/>
                  </a:lnTo>
                  <a:lnTo>
                    <a:pt x="503" y="720"/>
                  </a:lnTo>
                  <a:lnTo>
                    <a:pt x="520" y="720"/>
                  </a:lnTo>
                  <a:lnTo>
                    <a:pt x="537" y="687"/>
                  </a:lnTo>
                  <a:lnTo>
                    <a:pt x="520" y="657"/>
                  </a:lnTo>
                  <a:lnTo>
                    <a:pt x="572" y="672"/>
                  </a:lnTo>
                  <a:lnTo>
                    <a:pt x="641" y="705"/>
                  </a:lnTo>
                  <a:lnTo>
                    <a:pt x="693" y="705"/>
                  </a:lnTo>
                  <a:lnTo>
                    <a:pt x="745" y="720"/>
                  </a:lnTo>
                  <a:lnTo>
                    <a:pt x="762" y="720"/>
                  </a:lnTo>
                  <a:lnTo>
                    <a:pt x="762" y="735"/>
                  </a:lnTo>
                  <a:lnTo>
                    <a:pt x="848" y="801"/>
                  </a:lnTo>
                  <a:lnTo>
                    <a:pt x="900" y="897"/>
                  </a:lnTo>
                  <a:lnTo>
                    <a:pt x="883" y="816"/>
                  </a:lnTo>
                  <a:lnTo>
                    <a:pt x="866" y="801"/>
                  </a:lnTo>
                  <a:lnTo>
                    <a:pt x="883" y="801"/>
                  </a:lnTo>
                  <a:lnTo>
                    <a:pt x="883" y="768"/>
                  </a:lnTo>
                  <a:lnTo>
                    <a:pt x="900" y="849"/>
                  </a:lnTo>
                  <a:lnTo>
                    <a:pt x="917" y="831"/>
                  </a:lnTo>
                  <a:lnTo>
                    <a:pt x="952" y="864"/>
                  </a:lnTo>
                  <a:lnTo>
                    <a:pt x="917" y="849"/>
                  </a:lnTo>
                  <a:lnTo>
                    <a:pt x="917" y="864"/>
                  </a:lnTo>
                  <a:lnTo>
                    <a:pt x="917" y="897"/>
                  </a:lnTo>
                  <a:lnTo>
                    <a:pt x="935" y="879"/>
                  </a:lnTo>
                  <a:lnTo>
                    <a:pt x="935" y="912"/>
                  </a:lnTo>
                  <a:lnTo>
                    <a:pt x="971" y="960"/>
                  </a:lnTo>
                  <a:lnTo>
                    <a:pt x="971" y="927"/>
                  </a:lnTo>
                  <a:lnTo>
                    <a:pt x="952" y="897"/>
                  </a:lnTo>
                  <a:lnTo>
                    <a:pt x="971" y="897"/>
                  </a:lnTo>
                  <a:lnTo>
                    <a:pt x="971" y="912"/>
                  </a:lnTo>
                  <a:lnTo>
                    <a:pt x="988" y="945"/>
                  </a:lnTo>
                  <a:lnTo>
                    <a:pt x="1006" y="960"/>
                  </a:lnTo>
                  <a:lnTo>
                    <a:pt x="1023" y="94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DDD01A3E-4785-3F4B-9B9D-2B2CE70C452C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2974975" y="3271838"/>
              <a:ext cx="28575" cy="25400"/>
            </a:xfrm>
            <a:custGeom>
              <a:avLst/>
              <a:gdLst>
                <a:gd name="T0" fmla="*/ 0 w 34"/>
                <a:gd name="T1" fmla="*/ 3079 h 33"/>
                <a:gd name="T2" fmla="*/ 0 w 34"/>
                <a:gd name="T3" fmla="*/ 3079 h 33"/>
                <a:gd name="T4" fmla="*/ 8404 w 34"/>
                <a:gd name="T5" fmla="*/ 6158 h 33"/>
                <a:gd name="T6" fmla="*/ 8404 w 34"/>
                <a:gd name="T7" fmla="*/ 0 h 33"/>
                <a:gd name="T8" fmla="*/ 0 w 34"/>
                <a:gd name="T9" fmla="*/ 307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3"/>
                <a:gd name="T17" fmla="*/ 34 w 34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3">
                  <a:moveTo>
                    <a:pt x="0" y="18"/>
                  </a:moveTo>
                  <a:lnTo>
                    <a:pt x="0" y="18"/>
                  </a:lnTo>
                  <a:lnTo>
                    <a:pt x="34" y="33"/>
                  </a:lnTo>
                  <a:lnTo>
                    <a:pt x="34" y="0"/>
                  </a:lnTo>
                  <a:lnTo>
                    <a:pt x="0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E09B3672-61DD-3444-95AE-51103254EB26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2933700" y="3386138"/>
              <a:ext cx="28575" cy="14288"/>
            </a:xfrm>
            <a:custGeom>
              <a:avLst/>
              <a:gdLst>
                <a:gd name="T0" fmla="*/ 0 w 34"/>
                <a:gd name="T1" fmla="*/ 0 h 17"/>
                <a:gd name="T2" fmla="*/ 0 w 34"/>
                <a:gd name="T3" fmla="*/ 0 h 17"/>
                <a:gd name="T4" fmla="*/ 8404 w 34"/>
                <a:gd name="T5" fmla="*/ 4202 h 17"/>
                <a:gd name="T6" fmla="*/ 8404 w 34"/>
                <a:gd name="T7" fmla="*/ 0 h 17"/>
                <a:gd name="T8" fmla="*/ 0 w 34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17"/>
                <a:gd name="T17" fmla="*/ 34 w 34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17">
                  <a:moveTo>
                    <a:pt x="0" y="0"/>
                  </a:moveTo>
                  <a:lnTo>
                    <a:pt x="0" y="0"/>
                  </a:lnTo>
                  <a:lnTo>
                    <a:pt x="34" y="17"/>
                  </a:lnTo>
                  <a:lnTo>
                    <a:pt x="34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8211F7A-9B24-334A-86E4-EC58FB55AA86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1076325" y="3119438"/>
              <a:ext cx="41275" cy="25400"/>
            </a:xfrm>
            <a:custGeom>
              <a:avLst/>
              <a:gdLst>
                <a:gd name="T0" fmla="*/ 0 w 52"/>
                <a:gd name="T1" fmla="*/ 3079 h 33"/>
                <a:gd name="T2" fmla="*/ 0 w 52"/>
                <a:gd name="T3" fmla="*/ 3079 h 33"/>
                <a:gd name="T4" fmla="*/ 7144 w 52"/>
                <a:gd name="T5" fmla="*/ 6158 h 33"/>
                <a:gd name="T6" fmla="*/ 10319 w 52"/>
                <a:gd name="T7" fmla="*/ 3079 h 33"/>
                <a:gd name="T8" fmla="*/ 7144 w 52"/>
                <a:gd name="T9" fmla="*/ 0 h 33"/>
                <a:gd name="T10" fmla="*/ 0 w 52"/>
                <a:gd name="T11" fmla="*/ 307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33"/>
                <a:gd name="T20" fmla="*/ 52 w 52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33">
                  <a:moveTo>
                    <a:pt x="0" y="18"/>
                  </a:moveTo>
                  <a:lnTo>
                    <a:pt x="0" y="18"/>
                  </a:lnTo>
                  <a:lnTo>
                    <a:pt x="34" y="33"/>
                  </a:lnTo>
                  <a:lnTo>
                    <a:pt x="52" y="18"/>
                  </a:lnTo>
                  <a:lnTo>
                    <a:pt x="34" y="0"/>
                  </a:lnTo>
                  <a:lnTo>
                    <a:pt x="0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8FE80748-DEAF-E543-848A-45306BBBB8E7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1352550" y="3195638"/>
              <a:ext cx="68263" cy="63500"/>
            </a:xfrm>
            <a:custGeom>
              <a:avLst/>
              <a:gdLst>
                <a:gd name="T0" fmla="*/ 0 w 87"/>
                <a:gd name="T1" fmla="*/ 12543 h 81"/>
                <a:gd name="T2" fmla="*/ 0 w 87"/>
                <a:gd name="T3" fmla="*/ 12543 h 81"/>
                <a:gd name="T4" fmla="*/ 3139 w 87"/>
                <a:gd name="T5" fmla="*/ 15679 h 81"/>
                <a:gd name="T6" fmla="*/ 10200 w 87"/>
                <a:gd name="T7" fmla="*/ 9407 h 81"/>
                <a:gd name="T8" fmla="*/ 13339 w 87"/>
                <a:gd name="T9" fmla="*/ 9407 h 81"/>
                <a:gd name="T10" fmla="*/ 13339 w 87"/>
                <a:gd name="T11" fmla="*/ 6272 h 81"/>
                <a:gd name="T12" fmla="*/ 10200 w 87"/>
                <a:gd name="T13" fmla="*/ 6272 h 81"/>
                <a:gd name="T14" fmla="*/ 16477 w 87"/>
                <a:gd name="T15" fmla="*/ 3136 h 81"/>
                <a:gd name="T16" fmla="*/ 13339 w 87"/>
                <a:gd name="T17" fmla="*/ 0 h 81"/>
                <a:gd name="T18" fmla="*/ 0 w 87"/>
                <a:gd name="T19" fmla="*/ 12543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7"/>
                <a:gd name="T31" fmla="*/ 0 h 81"/>
                <a:gd name="T32" fmla="*/ 87 w 87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7" h="81">
                  <a:moveTo>
                    <a:pt x="0" y="66"/>
                  </a:moveTo>
                  <a:lnTo>
                    <a:pt x="0" y="66"/>
                  </a:lnTo>
                  <a:lnTo>
                    <a:pt x="17" y="81"/>
                  </a:lnTo>
                  <a:lnTo>
                    <a:pt x="52" y="48"/>
                  </a:lnTo>
                  <a:lnTo>
                    <a:pt x="69" y="48"/>
                  </a:lnTo>
                  <a:lnTo>
                    <a:pt x="69" y="33"/>
                  </a:lnTo>
                  <a:lnTo>
                    <a:pt x="52" y="33"/>
                  </a:lnTo>
                  <a:lnTo>
                    <a:pt x="87" y="18"/>
                  </a:lnTo>
                  <a:lnTo>
                    <a:pt x="69" y="0"/>
                  </a:lnTo>
                  <a:lnTo>
                    <a:pt x="0" y="6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B95425AF-97EE-A24B-9A23-1C8BAD59AB64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1831975" y="3348038"/>
              <a:ext cx="42863" cy="76200"/>
            </a:xfrm>
            <a:custGeom>
              <a:avLst/>
              <a:gdLst>
                <a:gd name="T0" fmla="*/ 0 w 54"/>
                <a:gd name="T1" fmla="*/ 0 h 96"/>
                <a:gd name="T2" fmla="*/ 0 w 54"/>
                <a:gd name="T3" fmla="*/ 0 h 96"/>
                <a:gd name="T4" fmla="*/ 0 w 54"/>
                <a:gd name="T5" fmla="*/ 7144 h 96"/>
                <a:gd name="T6" fmla="*/ 3969 w 54"/>
                <a:gd name="T7" fmla="*/ 16669 h 96"/>
                <a:gd name="T8" fmla="*/ 11113 w 54"/>
                <a:gd name="T9" fmla="*/ 19050 h 96"/>
                <a:gd name="T10" fmla="*/ 3969 w 54"/>
                <a:gd name="T11" fmla="*/ 13494 h 96"/>
                <a:gd name="T12" fmla="*/ 7144 w 54"/>
                <a:gd name="T13" fmla="*/ 9525 h 96"/>
                <a:gd name="T14" fmla="*/ 3969 w 54"/>
                <a:gd name="T15" fmla="*/ 7144 h 96"/>
                <a:gd name="T16" fmla="*/ 7144 w 54"/>
                <a:gd name="T17" fmla="*/ 0 h 96"/>
                <a:gd name="T18" fmla="*/ 0 w 54"/>
                <a:gd name="T19" fmla="*/ 0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4"/>
                <a:gd name="T31" fmla="*/ 0 h 96"/>
                <a:gd name="T32" fmla="*/ 54 w 54"/>
                <a:gd name="T33" fmla="*/ 96 h 9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4" h="96">
                  <a:moveTo>
                    <a:pt x="0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19" y="81"/>
                  </a:lnTo>
                  <a:lnTo>
                    <a:pt x="54" y="96"/>
                  </a:lnTo>
                  <a:lnTo>
                    <a:pt x="19" y="65"/>
                  </a:lnTo>
                  <a:lnTo>
                    <a:pt x="36" y="48"/>
                  </a:lnTo>
                  <a:lnTo>
                    <a:pt x="19" y="33"/>
                  </a:lnTo>
                  <a:lnTo>
                    <a:pt x="36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46CBBAF-6A6C-A348-BDBC-A40B75774976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1930400" y="3462338"/>
              <a:ext cx="111125" cy="76200"/>
            </a:xfrm>
            <a:custGeom>
              <a:avLst/>
              <a:gdLst>
                <a:gd name="T0" fmla="*/ 0 w 140"/>
                <a:gd name="T1" fmla="*/ 0 h 96"/>
                <a:gd name="T2" fmla="*/ 0 w 140"/>
                <a:gd name="T3" fmla="*/ 0 h 96"/>
                <a:gd name="T4" fmla="*/ 3175 w 140"/>
                <a:gd name="T5" fmla="*/ 7144 h 96"/>
                <a:gd name="T6" fmla="*/ 10319 w 140"/>
                <a:gd name="T7" fmla="*/ 9525 h 96"/>
                <a:gd name="T8" fmla="*/ 16669 w 140"/>
                <a:gd name="T9" fmla="*/ 13494 h 96"/>
                <a:gd name="T10" fmla="*/ 16669 w 140"/>
                <a:gd name="T11" fmla="*/ 16669 h 96"/>
                <a:gd name="T12" fmla="*/ 23812 w 140"/>
                <a:gd name="T13" fmla="*/ 19050 h 96"/>
                <a:gd name="T14" fmla="*/ 27781 w 140"/>
                <a:gd name="T15" fmla="*/ 19050 h 96"/>
                <a:gd name="T16" fmla="*/ 14287 w 140"/>
                <a:gd name="T17" fmla="*/ 3969 h 96"/>
                <a:gd name="T18" fmla="*/ 3175 w 140"/>
                <a:gd name="T19" fmla="*/ 0 h 96"/>
                <a:gd name="T20" fmla="*/ 0 w 140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96"/>
                <a:gd name="T35" fmla="*/ 140 w 140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96">
                  <a:moveTo>
                    <a:pt x="0" y="0"/>
                  </a:moveTo>
                  <a:lnTo>
                    <a:pt x="0" y="0"/>
                  </a:lnTo>
                  <a:lnTo>
                    <a:pt x="17" y="33"/>
                  </a:lnTo>
                  <a:lnTo>
                    <a:pt x="52" y="48"/>
                  </a:lnTo>
                  <a:lnTo>
                    <a:pt x="86" y="65"/>
                  </a:lnTo>
                  <a:lnTo>
                    <a:pt x="86" y="81"/>
                  </a:lnTo>
                  <a:lnTo>
                    <a:pt x="121" y="96"/>
                  </a:lnTo>
                  <a:lnTo>
                    <a:pt x="140" y="96"/>
                  </a:lnTo>
                  <a:lnTo>
                    <a:pt x="69" y="17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5" name="Line 42">
              <a:extLst>
                <a:ext uri="{FF2B5EF4-FFF2-40B4-BE49-F238E27FC236}">
                  <a16:creationId xmlns:a16="http://schemas.microsoft.com/office/drawing/2014/main" id="{DB9B8C60-DA91-A145-81CF-81AA1AA8B5E7}"/>
                </a:ext>
              </a:extLst>
            </p:cNvPr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 flipV="1">
              <a:off x="1057275" y="3379788"/>
              <a:ext cx="14288" cy="508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EFEB3D35-A79E-B449-9C96-6BD313EF0CC5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1076325" y="3362326"/>
              <a:ext cx="28575" cy="11113"/>
            </a:xfrm>
            <a:custGeom>
              <a:avLst/>
              <a:gdLst>
                <a:gd name="T0" fmla="*/ 0 w 34"/>
                <a:gd name="T1" fmla="*/ 2084 h 16"/>
                <a:gd name="T2" fmla="*/ 0 w 34"/>
                <a:gd name="T3" fmla="*/ 2084 h 16"/>
                <a:gd name="T4" fmla="*/ 8404 w 34"/>
                <a:gd name="T5" fmla="*/ 2084 h 16"/>
                <a:gd name="T6" fmla="*/ 8404 w 34"/>
                <a:gd name="T7" fmla="*/ 0 h 16"/>
                <a:gd name="T8" fmla="*/ 4202 w 34"/>
                <a:gd name="T9" fmla="*/ 0 h 16"/>
                <a:gd name="T10" fmla="*/ 4202 w 34"/>
                <a:gd name="T11" fmla="*/ 2084 h 16"/>
                <a:gd name="T12" fmla="*/ 0 w 34"/>
                <a:gd name="T13" fmla="*/ 208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16"/>
                <a:gd name="T23" fmla="*/ 34 w 34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16">
                  <a:moveTo>
                    <a:pt x="0" y="16"/>
                  </a:moveTo>
                  <a:lnTo>
                    <a:pt x="0" y="16"/>
                  </a:lnTo>
                  <a:lnTo>
                    <a:pt x="34" y="16"/>
                  </a:lnTo>
                  <a:lnTo>
                    <a:pt x="34" y="0"/>
                  </a:lnTo>
                  <a:lnTo>
                    <a:pt x="17" y="0"/>
                  </a:lnTo>
                  <a:lnTo>
                    <a:pt x="17" y="16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8EEC604C-5153-8842-95E2-96E3B3113A5E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1655763" y="2555876"/>
              <a:ext cx="1855788" cy="1173163"/>
            </a:xfrm>
            <a:custGeom>
              <a:avLst/>
              <a:gdLst>
                <a:gd name="T0" fmla="*/ 336550 w 2338"/>
                <a:gd name="T1" fmla="*/ 284163 h 1478"/>
                <a:gd name="T2" fmla="*/ 319088 w 2338"/>
                <a:gd name="T3" fmla="*/ 284163 h 1478"/>
                <a:gd name="T4" fmla="*/ 329406 w 2338"/>
                <a:gd name="T5" fmla="*/ 274638 h 1478"/>
                <a:gd name="T6" fmla="*/ 305594 w 2338"/>
                <a:gd name="T7" fmla="*/ 258763 h 1478"/>
                <a:gd name="T8" fmla="*/ 288131 w 2338"/>
                <a:gd name="T9" fmla="*/ 239713 h 1478"/>
                <a:gd name="T10" fmla="*/ 254000 w 2338"/>
                <a:gd name="T11" fmla="*/ 242888 h 1478"/>
                <a:gd name="T12" fmla="*/ 96044 w 2338"/>
                <a:gd name="T13" fmla="*/ 239713 h 1478"/>
                <a:gd name="T14" fmla="*/ 71438 w 2338"/>
                <a:gd name="T15" fmla="*/ 223838 h 1478"/>
                <a:gd name="T16" fmla="*/ 57944 w 2338"/>
                <a:gd name="T17" fmla="*/ 197644 h 1478"/>
                <a:gd name="T18" fmla="*/ 37306 w 2338"/>
                <a:gd name="T19" fmla="*/ 156369 h 1478"/>
                <a:gd name="T20" fmla="*/ 20638 w 2338"/>
                <a:gd name="T21" fmla="*/ 153988 h 1478"/>
                <a:gd name="T22" fmla="*/ 0 w 2338"/>
                <a:gd name="T23" fmla="*/ 141288 h 1478"/>
                <a:gd name="T24" fmla="*/ 27781 w 2338"/>
                <a:gd name="T25" fmla="*/ 36513 h 1478"/>
                <a:gd name="T26" fmla="*/ 61119 w 2338"/>
                <a:gd name="T27" fmla="*/ 20638 h 1478"/>
                <a:gd name="T28" fmla="*/ 78581 w 2338"/>
                <a:gd name="T29" fmla="*/ 23019 h 1478"/>
                <a:gd name="T30" fmla="*/ 88900 w 2338"/>
                <a:gd name="T31" fmla="*/ 33338 h 1478"/>
                <a:gd name="T32" fmla="*/ 113506 w 2338"/>
                <a:gd name="T33" fmla="*/ 33338 h 1478"/>
                <a:gd name="T34" fmla="*/ 144463 w 2338"/>
                <a:gd name="T35" fmla="*/ 42069 h 1478"/>
                <a:gd name="T36" fmla="*/ 150813 w 2338"/>
                <a:gd name="T37" fmla="*/ 58738 h 1478"/>
                <a:gd name="T38" fmla="*/ 174625 w 2338"/>
                <a:gd name="T39" fmla="*/ 49213 h 1478"/>
                <a:gd name="T40" fmla="*/ 213519 w 2338"/>
                <a:gd name="T41" fmla="*/ 55563 h 1478"/>
                <a:gd name="T42" fmla="*/ 233363 w 2338"/>
                <a:gd name="T43" fmla="*/ 45244 h 1478"/>
                <a:gd name="T44" fmla="*/ 240506 w 2338"/>
                <a:gd name="T45" fmla="*/ 36513 h 1478"/>
                <a:gd name="T46" fmla="*/ 243681 w 2338"/>
                <a:gd name="T47" fmla="*/ 58738 h 1478"/>
                <a:gd name="T48" fmla="*/ 254000 w 2338"/>
                <a:gd name="T49" fmla="*/ 33338 h 1478"/>
                <a:gd name="T50" fmla="*/ 254000 w 2338"/>
                <a:gd name="T51" fmla="*/ 0 h 1478"/>
                <a:gd name="T52" fmla="*/ 278606 w 2338"/>
                <a:gd name="T53" fmla="*/ 45244 h 1478"/>
                <a:gd name="T54" fmla="*/ 292100 w 2338"/>
                <a:gd name="T55" fmla="*/ 61913 h 1478"/>
                <a:gd name="T56" fmla="*/ 302419 w 2338"/>
                <a:gd name="T57" fmla="*/ 26988 h 1478"/>
                <a:gd name="T58" fmla="*/ 323056 w 2338"/>
                <a:gd name="T59" fmla="*/ 36513 h 1478"/>
                <a:gd name="T60" fmla="*/ 323056 w 2338"/>
                <a:gd name="T61" fmla="*/ 58738 h 1478"/>
                <a:gd name="T62" fmla="*/ 302419 w 2338"/>
                <a:gd name="T63" fmla="*/ 71438 h 1478"/>
                <a:gd name="T64" fmla="*/ 292100 w 2338"/>
                <a:gd name="T65" fmla="*/ 89694 h 1478"/>
                <a:gd name="T66" fmla="*/ 274638 w 2338"/>
                <a:gd name="T67" fmla="*/ 115888 h 1478"/>
                <a:gd name="T68" fmla="*/ 257969 w 2338"/>
                <a:gd name="T69" fmla="*/ 128588 h 1478"/>
                <a:gd name="T70" fmla="*/ 261144 w 2338"/>
                <a:gd name="T71" fmla="*/ 156369 h 1478"/>
                <a:gd name="T72" fmla="*/ 288131 w 2338"/>
                <a:gd name="T73" fmla="*/ 182563 h 1478"/>
                <a:gd name="T74" fmla="*/ 319088 w 2338"/>
                <a:gd name="T75" fmla="*/ 211138 h 1478"/>
                <a:gd name="T76" fmla="*/ 339725 w 2338"/>
                <a:gd name="T77" fmla="*/ 192088 h 1478"/>
                <a:gd name="T78" fmla="*/ 339725 w 2338"/>
                <a:gd name="T79" fmla="*/ 153988 h 1478"/>
                <a:gd name="T80" fmla="*/ 339725 w 2338"/>
                <a:gd name="T81" fmla="*/ 138113 h 1478"/>
                <a:gd name="T82" fmla="*/ 343694 w 2338"/>
                <a:gd name="T83" fmla="*/ 119063 h 1478"/>
                <a:gd name="T84" fmla="*/ 374650 w 2338"/>
                <a:gd name="T85" fmla="*/ 131763 h 1478"/>
                <a:gd name="T86" fmla="*/ 398463 w 2338"/>
                <a:gd name="T87" fmla="*/ 163513 h 1478"/>
                <a:gd name="T88" fmla="*/ 408781 w 2338"/>
                <a:gd name="T89" fmla="*/ 146844 h 1478"/>
                <a:gd name="T90" fmla="*/ 430213 w 2338"/>
                <a:gd name="T91" fmla="*/ 182563 h 1478"/>
                <a:gd name="T92" fmla="*/ 446881 w 2338"/>
                <a:gd name="T93" fmla="*/ 192088 h 1478"/>
                <a:gd name="T94" fmla="*/ 454025 w 2338"/>
                <a:gd name="T95" fmla="*/ 204788 h 1478"/>
                <a:gd name="T96" fmla="*/ 464344 w 2338"/>
                <a:gd name="T97" fmla="*/ 217488 h 1478"/>
                <a:gd name="T98" fmla="*/ 430213 w 2338"/>
                <a:gd name="T99" fmla="*/ 233363 h 1478"/>
                <a:gd name="T100" fmla="*/ 395288 w 2338"/>
                <a:gd name="T101" fmla="*/ 239713 h 1478"/>
                <a:gd name="T102" fmla="*/ 392113 w 2338"/>
                <a:gd name="T103" fmla="*/ 246063 h 1478"/>
                <a:gd name="T104" fmla="*/ 416719 w 2338"/>
                <a:gd name="T105" fmla="*/ 246063 h 1478"/>
                <a:gd name="T106" fmla="*/ 412750 w 2338"/>
                <a:gd name="T107" fmla="*/ 249238 h 1478"/>
                <a:gd name="T108" fmla="*/ 430213 w 2338"/>
                <a:gd name="T109" fmla="*/ 265113 h 1478"/>
                <a:gd name="T110" fmla="*/ 440531 w 2338"/>
                <a:gd name="T111" fmla="*/ 261938 h 1478"/>
                <a:gd name="T112" fmla="*/ 408781 w 2338"/>
                <a:gd name="T113" fmla="*/ 280988 h 1478"/>
                <a:gd name="T114" fmla="*/ 412750 w 2338"/>
                <a:gd name="T115" fmla="*/ 265113 h 1478"/>
                <a:gd name="T116" fmla="*/ 395288 w 2338"/>
                <a:gd name="T117" fmla="*/ 255588 h 1478"/>
                <a:gd name="T118" fmla="*/ 381794 w 2338"/>
                <a:gd name="T119" fmla="*/ 268288 h 1478"/>
                <a:gd name="T120" fmla="*/ 346869 w 2338"/>
                <a:gd name="T121" fmla="*/ 277813 h 14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38"/>
                <a:gd name="T184" fmla="*/ 0 h 1478"/>
                <a:gd name="T185" fmla="*/ 2338 w 2338"/>
                <a:gd name="T186" fmla="*/ 1478 h 14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38" h="1478">
                  <a:moveTo>
                    <a:pt x="1682" y="1415"/>
                  </a:moveTo>
                  <a:lnTo>
                    <a:pt x="1682" y="1415"/>
                  </a:lnTo>
                  <a:lnTo>
                    <a:pt x="1697" y="1415"/>
                  </a:lnTo>
                  <a:lnTo>
                    <a:pt x="1697" y="1430"/>
                  </a:lnTo>
                  <a:lnTo>
                    <a:pt x="1628" y="1447"/>
                  </a:lnTo>
                  <a:lnTo>
                    <a:pt x="1611" y="1463"/>
                  </a:lnTo>
                  <a:lnTo>
                    <a:pt x="1576" y="1478"/>
                  </a:lnTo>
                  <a:lnTo>
                    <a:pt x="1611" y="1430"/>
                  </a:lnTo>
                  <a:lnTo>
                    <a:pt x="1594" y="1430"/>
                  </a:lnTo>
                  <a:lnTo>
                    <a:pt x="1628" y="1415"/>
                  </a:lnTo>
                  <a:lnTo>
                    <a:pt x="1628" y="1351"/>
                  </a:lnTo>
                  <a:lnTo>
                    <a:pt x="1663" y="1382"/>
                  </a:lnTo>
                  <a:lnTo>
                    <a:pt x="1682" y="1367"/>
                  </a:lnTo>
                  <a:lnTo>
                    <a:pt x="1645" y="1334"/>
                  </a:lnTo>
                  <a:lnTo>
                    <a:pt x="1559" y="1319"/>
                  </a:lnTo>
                  <a:lnTo>
                    <a:pt x="1542" y="1303"/>
                  </a:lnTo>
                  <a:lnTo>
                    <a:pt x="1525" y="1255"/>
                  </a:lnTo>
                  <a:lnTo>
                    <a:pt x="1507" y="1255"/>
                  </a:lnTo>
                  <a:lnTo>
                    <a:pt x="1490" y="1223"/>
                  </a:lnTo>
                  <a:lnTo>
                    <a:pt x="1455" y="1207"/>
                  </a:lnTo>
                  <a:lnTo>
                    <a:pt x="1404" y="1255"/>
                  </a:lnTo>
                  <a:lnTo>
                    <a:pt x="1352" y="1255"/>
                  </a:lnTo>
                  <a:lnTo>
                    <a:pt x="1317" y="1223"/>
                  </a:lnTo>
                  <a:lnTo>
                    <a:pt x="1281" y="1223"/>
                  </a:lnTo>
                  <a:lnTo>
                    <a:pt x="1265" y="1190"/>
                  </a:lnTo>
                  <a:lnTo>
                    <a:pt x="1248" y="1207"/>
                  </a:lnTo>
                  <a:lnTo>
                    <a:pt x="501" y="1207"/>
                  </a:lnTo>
                  <a:lnTo>
                    <a:pt x="486" y="1207"/>
                  </a:lnTo>
                  <a:lnTo>
                    <a:pt x="486" y="1190"/>
                  </a:lnTo>
                  <a:lnTo>
                    <a:pt x="467" y="1190"/>
                  </a:lnTo>
                  <a:lnTo>
                    <a:pt x="415" y="1159"/>
                  </a:lnTo>
                  <a:lnTo>
                    <a:pt x="363" y="1127"/>
                  </a:lnTo>
                  <a:lnTo>
                    <a:pt x="346" y="1079"/>
                  </a:lnTo>
                  <a:lnTo>
                    <a:pt x="328" y="1063"/>
                  </a:lnTo>
                  <a:lnTo>
                    <a:pt x="277" y="1015"/>
                  </a:lnTo>
                  <a:lnTo>
                    <a:pt x="294" y="998"/>
                  </a:lnTo>
                  <a:lnTo>
                    <a:pt x="294" y="968"/>
                  </a:lnTo>
                  <a:lnTo>
                    <a:pt x="294" y="920"/>
                  </a:lnTo>
                  <a:lnTo>
                    <a:pt x="242" y="887"/>
                  </a:lnTo>
                  <a:lnTo>
                    <a:pt x="188" y="791"/>
                  </a:lnTo>
                  <a:lnTo>
                    <a:pt x="173" y="791"/>
                  </a:lnTo>
                  <a:lnTo>
                    <a:pt x="156" y="743"/>
                  </a:lnTo>
                  <a:lnTo>
                    <a:pt x="121" y="758"/>
                  </a:lnTo>
                  <a:lnTo>
                    <a:pt x="104" y="776"/>
                  </a:lnTo>
                  <a:lnTo>
                    <a:pt x="52" y="728"/>
                  </a:lnTo>
                  <a:lnTo>
                    <a:pt x="52" y="710"/>
                  </a:lnTo>
                  <a:lnTo>
                    <a:pt x="0" y="728"/>
                  </a:lnTo>
                  <a:lnTo>
                    <a:pt x="0" y="710"/>
                  </a:lnTo>
                  <a:lnTo>
                    <a:pt x="0" y="152"/>
                  </a:lnTo>
                  <a:lnTo>
                    <a:pt x="33" y="152"/>
                  </a:lnTo>
                  <a:lnTo>
                    <a:pt x="137" y="215"/>
                  </a:lnTo>
                  <a:lnTo>
                    <a:pt x="137" y="183"/>
                  </a:lnTo>
                  <a:lnTo>
                    <a:pt x="156" y="167"/>
                  </a:lnTo>
                  <a:lnTo>
                    <a:pt x="188" y="152"/>
                  </a:lnTo>
                  <a:lnTo>
                    <a:pt x="208" y="167"/>
                  </a:lnTo>
                  <a:lnTo>
                    <a:pt x="311" y="104"/>
                  </a:lnTo>
                  <a:lnTo>
                    <a:pt x="311" y="135"/>
                  </a:lnTo>
                  <a:lnTo>
                    <a:pt x="346" y="135"/>
                  </a:lnTo>
                  <a:lnTo>
                    <a:pt x="363" y="87"/>
                  </a:lnTo>
                  <a:lnTo>
                    <a:pt x="398" y="119"/>
                  </a:lnTo>
                  <a:lnTo>
                    <a:pt x="398" y="152"/>
                  </a:lnTo>
                  <a:lnTo>
                    <a:pt x="434" y="167"/>
                  </a:lnTo>
                  <a:lnTo>
                    <a:pt x="449" y="135"/>
                  </a:lnTo>
                  <a:lnTo>
                    <a:pt x="449" y="167"/>
                  </a:lnTo>
                  <a:lnTo>
                    <a:pt x="486" y="167"/>
                  </a:lnTo>
                  <a:lnTo>
                    <a:pt x="486" y="135"/>
                  </a:lnTo>
                  <a:lnTo>
                    <a:pt x="538" y="135"/>
                  </a:lnTo>
                  <a:lnTo>
                    <a:pt x="570" y="167"/>
                  </a:lnTo>
                  <a:lnTo>
                    <a:pt x="605" y="183"/>
                  </a:lnTo>
                  <a:lnTo>
                    <a:pt x="641" y="200"/>
                  </a:lnTo>
                  <a:lnTo>
                    <a:pt x="676" y="200"/>
                  </a:lnTo>
                  <a:lnTo>
                    <a:pt x="728" y="215"/>
                  </a:lnTo>
                  <a:lnTo>
                    <a:pt x="728" y="248"/>
                  </a:lnTo>
                  <a:lnTo>
                    <a:pt x="709" y="263"/>
                  </a:lnTo>
                  <a:lnTo>
                    <a:pt x="709" y="279"/>
                  </a:lnTo>
                  <a:lnTo>
                    <a:pt x="760" y="296"/>
                  </a:lnTo>
                  <a:lnTo>
                    <a:pt x="849" y="263"/>
                  </a:lnTo>
                  <a:lnTo>
                    <a:pt x="901" y="296"/>
                  </a:lnTo>
                  <a:lnTo>
                    <a:pt x="901" y="263"/>
                  </a:lnTo>
                  <a:lnTo>
                    <a:pt x="883" y="248"/>
                  </a:lnTo>
                  <a:lnTo>
                    <a:pt x="901" y="231"/>
                  </a:lnTo>
                  <a:lnTo>
                    <a:pt x="970" y="200"/>
                  </a:lnTo>
                  <a:lnTo>
                    <a:pt x="987" y="248"/>
                  </a:lnTo>
                  <a:lnTo>
                    <a:pt x="1073" y="279"/>
                  </a:lnTo>
                  <a:lnTo>
                    <a:pt x="1125" y="296"/>
                  </a:lnTo>
                  <a:lnTo>
                    <a:pt x="1162" y="296"/>
                  </a:lnTo>
                  <a:lnTo>
                    <a:pt x="1162" y="248"/>
                  </a:lnTo>
                  <a:lnTo>
                    <a:pt x="1177" y="231"/>
                  </a:lnTo>
                  <a:lnTo>
                    <a:pt x="1125" y="200"/>
                  </a:lnTo>
                  <a:lnTo>
                    <a:pt x="1162" y="183"/>
                  </a:lnTo>
                  <a:lnTo>
                    <a:pt x="1177" y="135"/>
                  </a:lnTo>
                  <a:lnTo>
                    <a:pt x="1214" y="183"/>
                  </a:lnTo>
                  <a:lnTo>
                    <a:pt x="1248" y="215"/>
                  </a:lnTo>
                  <a:lnTo>
                    <a:pt x="1214" y="248"/>
                  </a:lnTo>
                  <a:lnTo>
                    <a:pt x="1214" y="279"/>
                  </a:lnTo>
                  <a:lnTo>
                    <a:pt x="1229" y="296"/>
                  </a:lnTo>
                  <a:lnTo>
                    <a:pt x="1248" y="263"/>
                  </a:lnTo>
                  <a:lnTo>
                    <a:pt x="1281" y="231"/>
                  </a:lnTo>
                  <a:lnTo>
                    <a:pt x="1265" y="200"/>
                  </a:lnTo>
                  <a:lnTo>
                    <a:pt x="1281" y="167"/>
                  </a:lnTo>
                  <a:lnTo>
                    <a:pt x="1248" y="135"/>
                  </a:lnTo>
                  <a:lnTo>
                    <a:pt x="1214" y="104"/>
                  </a:lnTo>
                  <a:lnTo>
                    <a:pt x="1229" y="8"/>
                  </a:lnTo>
                  <a:lnTo>
                    <a:pt x="1283" y="0"/>
                  </a:lnTo>
                  <a:lnTo>
                    <a:pt x="1352" y="119"/>
                  </a:lnTo>
                  <a:lnTo>
                    <a:pt x="1333" y="152"/>
                  </a:lnTo>
                  <a:lnTo>
                    <a:pt x="1352" y="167"/>
                  </a:lnTo>
                  <a:lnTo>
                    <a:pt x="1404" y="231"/>
                  </a:lnTo>
                  <a:lnTo>
                    <a:pt x="1421" y="183"/>
                  </a:lnTo>
                  <a:lnTo>
                    <a:pt x="1455" y="215"/>
                  </a:lnTo>
                  <a:lnTo>
                    <a:pt x="1436" y="279"/>
                  </a:lnTo>
                  <a:lnTo>
                    <a:pt x="1473" y="311"/>
                  </a:lnTo>
                  <a:lnTo>
                    <a:pt x="1490" y="311"/>
                  </a:lnTo>
                  <a:lnTo>
                    <a:pt x="1490" y="279"/>
                  </a:lnTo>
                  <a:lnTo>
                    <a:pt x="1525" y="263"/>
                  </a:lnTo>
                  <a:lnTo>
                    <a:pt x="1525" y="135"/>
                  </a:lnTo>
                  <a:lnTo>
                    <a:pt x="1559" y="135"/>
                  </a:lnTo>
                  <a:lnTo>
                    <a:pt x="1594" y="152"/>
                  </a:lnTo>
                  <a:lnTo>
                    <a:pt x="1594" y="183"/>
                  </a:lnTo>
                  <a:lnTo>
                    <a:pt x="1628" y="183"/>
                  </a:lnTo>
                  <a:lnTo>
                    <a:pt x="1628" y="231"/>
                  </a:lnTo>
                  <a:lnTo>
                    <a:pt x="1594" y="248"/>
                  </a:lnTo>
                  <a:lnTo>
                    <a:pt x="1594" y="279"/>
                  </a:lnTo>
                  <a:lnTo>
                    <a:pt x="1628" y="296"/>
                  </a:lnTo>
                  <a:lnTo>
                    <a:pt x="1628" y="327"/>
                  </a:lnTo>
                  <a:lnTo>
                    <a:pt x="1559" y="392"/>
                  </a:lnTo>
                  <a:lnTo>
                    <a:pt x="1525" y="375"/>
                  </a:lnTo>
                  <a:lnTo>
                    <a:pt x="1525" y="359"/>
                  </a:lnTo>
                  <a:lnTo>
                    <a:pt x="1490" y="359"/>
                  </a:lnTo>
                  <a:lnTo>
                    <a:pt x="1507" y="392"/>
                  </a:lnTo>
                  <a:lnTo>
                    <a:pt x="1473" y="423"/>
                  </a:lnTo>
                  <a:lnTo>
                    <a:pt x="1473" y="455"/>
                  </a:lnTo>
                  <a:lnTo>
                    <a:pt x="1436" y="518"/>
                  </a:lnTo>
                  <a:lnTo>
                    <a:pt x="1404" y="518"/>
                  </a:lnTo>
                  <a:lnTo>
                    <a:pt x="1369" y="551"/>
                  </a:lnTo>
                  <a:lnTo>
                    <a:pt x="1384" y="584"/>
                  </a:lnTo>
                  <a:lnTo>
                    <a:pt x="1333" y="599"/>
                  </a:lnTo>
                  <a:lnTo>
                    <a:pt x="1333" y="632"/>
                  </a:lnTo>
                  <a:lnTo>
                    <a:pt x="1317" y="632"/>
                  </a:lnTo>
                  <a:lnTo>
                    <a:pt x="1300" y="647"/>
                  </a:lnTo>
                  <a:lnTo>
                    <a:pt x="1265" y="728"/>
                  </a:lnTo>
                  <a:lnTo>
                    <a:pt x="1265" y="776"/>
                  </a:lnTo>
                  <a:lnTo>
                    <a:pt x="1281" y="791"/>
                  </a:lnTo>
                  <a:lnTo>
                    <a:pt x="1317" y="791"/>
                  </a:lnTo>
                  <a:lnTo>
                    <a:pt x="1333" y="887"/>
                  </a:lnTo>
                  <a:lnTo>
                    <a:pt x="1369" y="872"/>
                  </a:lnTo>
                  <a:lnTo>
                    <a:pt x="1421" y="887"/>
                  </a:lnTo>
                  <a:lnTo>
                    <a:pt x="1455" y="920"/>
                  </a:lnTo>
                  <a:lnTo>
                    <a:pt x="1525" y="950"/>
                  </a:lnTo>
                  <a:lnTo>
                    <a:pt x="1594" y="950"/>
                  </a:lnTo>
                  <a:lnTo>
                    <a:pt x="1611" y="968"/>
                  </a:lnTo>
                  <a:lnTo>
                    <a:pt x="1611" y="1063"/>
                  </a:lnTo>
                  <a:lnTo>
                    <a:pt x="1682" y="1127"/>
                  </a:lnTo>
                  <a:lnTo>
                    <a:pt x="1715" y="1094"/>
                  </a:lnTo>
                  <a:lnTo>
                    <a:pt x="1682" y="983"/>
                  </a:lnTo>
                  <a:lnTo>
                    <a:pt x="1715" y="968"/>
                  </a:lnTo>
                  <a:lnTo>
                    <a:pt x="1749" y="920"/>
                  </a:lnTo>
                  <a:lnTo>
                    <a:pt x="1734" y="824"/>
                  </a:lnTo>
                  <a:lnTo>
                    <a:pt x="1697" y="791"/>
                  </a:lnTo>
                  <a:lnTo>
                    <a:pt x="1715" y="776"/>
                  </a:lnTo>
                  <a:lnTo>
                    <a:pt x="1734" y="776"/>
                  </a:lnTo>
                  <a:lnTo>
                    <a:pt x="1734" y="758"/>
                  </a:lnTo>
                  <a:lnTo>
                    <a:pt x="1734" y="710"/>
                  </a:lnTo>
                  <a:lnTo>
                    <a:pt x="1715" y="695"/>
                  </a:lnTo>
                  <a:lnTo>
                    <a:pt x="1734" y="647"/>
                  </a:lnTo>
                  <a:lnTo>
                    <a:pt x="1715" y="632"/>
                  </a:lnTo>
                  <a:lnTo>
                    <a:pt x="1715" y="614"/>
                  </a:lnTo>
                  <a:lnTo>
                    <a:pt x="1734" y="599"/>
                  </a:lnTo>
                  <a:lnTo>
                    <a:pt x="1786" y="614"/>
                  </a:lnTo>
                  <a:lnTo>
                    <a:pt x="1837" y="599"/>
                  </a:lnTo>
                  <a:lnTo>
                    <a:pt x="1905" y="647"/>
                  </a:lnTo>
                  <a:lnTo>
                    <a:pt x="1889" y="662"/>
                  </a:lnTo>
                  <a:lnTo>
                    <a:pt x="1905" y="680"/>
                  </a:lnTo>
                  <a:lnTo>
                    <a:pt x="1956" y="680"/>
                  </a:lnTo>
                  <a:lnTo>
                    <a:pt x="1956" y="776"/>
                  </a:lnTo>
                  <a:lnTo>
                    <a:pt x="2008" y="824"/>
                  </a:lnTo>
                  <a:lnTo>
                    <a:pt x="2027" y="806"/>
                  </a:lnTo>
                  <a:lnTo>
                    <a:pt x="2060" y="776"/>
                  </a:lnTo>
                  <a:lnTo>
                    <a:pt x="2079" y="758"/>
                  </a:lnTo>
                  <a:lnTo>
                    <a:pt x="2060" y="743"/>
                  </a:lnTo>
                  <a:lnTo>
                    <a:pt x="2079" y="710"/>
                  </a:lnTo>
                  <a:lnTo>
                    <a:pt x="2183" y="872"/>
                  </a:lnTo>
                  <a:lnTo>
                    <a:pt x="2166" y="887"/>
                  </a:lnTo>
                  <a:lnTo>
                    <a:pt x="2166" y="920"/>
                  </a:lnTo>
                  <a:lnTo>
                    <a:pt x="2200" y="935"/>
                  </a:lnTo>
                  <a:lnTo>
                    <a:pt x="2200" y="950"/>
                  </a:lnTo>
                  <a:lnTo>
                    <a:pt x="2235" y="968"/>
                  </a:lnTo>
                  <a:lnTo>
                    <a:pt x="2252" y="968"/>
                  </a:lnTo>
                  <a:lnTo>
                    <a:pt x="2287" y="983"/>
                  </a:lnTo>
                  <a:lnTo>
                    <a:pt x="2252" y="998"/>
                  </a:lnTo>
                  <a:lnTo>
                    <a:pt x="2287" y="998"/>
                  </a:lnTo>
                  <a:lnTo>
                    <a:pt x="2287" y="1031"/>
                  </a:lnTo>
                  <a:lnTo>
                    <a:pt x="2306" y="1031"/>
                  </a:lnTo>
                  <a:lnTo>
                    <a:pt x="2321" y="1046"/>
                  </a:lnTo>
                  <a:lnTo>
                    <a:pt x="2321" y="1063"/>
                  </a:lnTo>
                  <a:lnTo>
                    <a:pt x="2338" y="1094"/>
                  </a:lnTo>
                  <a:lnTo>
                    <a:pt x="2306" y="1111"/>
                  </a:lnTo>
                  <a:lnTo>
                    <a:pt x="2252" y="1127"/>
                  </a:lnTo>
                  <a:lnTo>
                    <a:pt x="2218" y="1175"/>
                  </a:lnTo>
                  <a:lnTo>
                    <a:pt x="2166" y="1175"/>
                  </a:lnTo>
                  <a:lnTo>
                    <a:pt x="2114" y="1159"/>
                  </a:lnTo>
                  <a:lnTo>
                    <a:pt x="2027" y="1175"/>
                  </a:lnTo>
                  <a:lnTo>
                    <a:pt x="2008" y="1207"/>
                  </a:lnTo>
                  <a:lnTo>
                    <a:pt x="1993" y="1207"/>
                  </a:lnTo>
                  <a:lnTo>
                    <a:pt x="1956" y="1223"/>
                  </a:lnTo>
                  <a:lnTo>
                    <a:pt x="1905" y="1286"/>
                  </a:lnTo>
                  <a:lnTo>
                    <a:pt x="1924" y="1286"/>
                  </a:lnTo>
                  <a:lnTo>
                    <a:pt x="1976" y="1238"/>
                  </a:lnTo>
                  <a:lnTo>
                    <a:pt x="2027" y="1207"/>
                  </a:lnTo>
                  <a:lnTo>
                    <a:pt x="2079" y="1207"/>
                  </a:lnTo>
                  <a:lnTo>
                    <a:pt x="2097" y="1207"/>
                  </a:lnTo>
                  <a:lnTo>
                    <a:pt x="2097" y="1238"/>
                  </a:lnTo>
                  <a:lnTo>
                    <a:pt x="2060" y="1255"/>
                  </a:lnTo>
                  <a:lnTo>
                    <a:pt x="2045" y="1255"/>
                  </a:lnTo>
                  <a:lnTo>
                    <a:pt x="2060" y="1271"/>
                  </a:lnTo>
                  <a:lnTo>
                    <a:pt x="2079" y="1255"/>
                  </a:lnTo>
                  <a:lnTo>
                    <a:pt x="2079" y="1303"/>
                  </a:lnTo>
                  <a:lnTo>
                    <a:pt x="2097" y="1319"/>
                  </a:lnTo>
                  <a:lnTo>
                    <a:pt x="2131" y="1334"/>
                  </a:lnTo>
                  <a:lnTo>
                    <a:pt x="2166" y="1334"/>
                  </a:lnTo>
                  <a:lnTo>
                    <a:pt x="2166" y="1319"/>
                  </a:lnTo>
                  <a:lnTo>
                    <a:pt x="2200" y="1286"/>
                  </a:lnTo>
                  <a:lnTo>
                    <a:pt x="2200" y="1319"/>
                  </a:lnTo>
                  <a:lnTo>
                    <a:pt x="2218" y="1319"/>
                  </a:lnTo>
                  <a:lnTo>
                    <a:pt x="2183" y="1334"/>
                  </a:lnTo>
                  <a:lnTo>
                    <a:pt x="2183" y="1351"/>
                  </a:lnTo>
                  <a:lnTo>
                    <a:pt x="2097" y="1382"/>
                  </a:lnTo>
                  <a:lnTo>
                    <a:pt x="2060" y="1415"/>
                  </a:lnTo>
                  <a:lnTo>
                    <a:pt x="2045" y="1382"/>
                  </a:lnTo>
                  <a:lnTo>
                    <a:pt x="2097" y="1351"/>
                  </a:lnTo>
                  <a:lnTo>
                    <a:pt x="2079" y="1351"/>
                  </a:lnTo>
                  <a:lnTo>
                    <a:pt x="2079" y="1334"/>
                  </a:lnTo>
                  <a:lnTo>
                    <a:pt x="2045" y="1351"/>
                  </a:lnTo>
                  <a:lnTo>
                    <a:pt x="2027" y="1351"/>
                  </a:lnTo>
                  <a:lnTo>
                    <a:pt x="2008" y="1334"/>
                  </a:lnTo>
                  <a:lnTo>
                    <a:pt x="1993" y="1286"/>
                  </a:lnTo>
                  <a:lnTo>
                    <a:pt x="1993" y="1271"/>
                  </a:lnTo>
                  <a:lnTo>
                    <a:pt x="1976" y="1286"/>
                  </a:lnTo>
                  <a:lnTo>
                    <a:pt x="1956" y="1271"/>
                  </a:lnTo>
                  <a:lnTo>
                    <a:pt x="1924" y="1351"/>
                  </a:lnTo>
                  <a:lnTo>
                    <a:pt x="1889" y="1367"/>
                  </a:lnTo>
                  <a:lnTo>
                    <a:pt x="1801" y="1367"/>
                  </a:lnTo>
                  <a:lnTo>
                    <a:pt x="1766" y="1382"/>
                  </a:lnTo>
                  <a:lnTo>
                    <a:pt x="1749" y="1399"/>
                  </a:lnTo>
                  <a:lnTo>
                    <a:pt x="1682" y="14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68B324B5-E4BD-6E41-AED4-74260BCD3375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3154363" y="4237038"/>
              <a:ext cx="82550" cy="50800"/>
            </a:xfrm>
            <a:custGeom>
              <a:avLst/>
              <a:gdLst>
                <a:gd name="T0" fmla="*/ 0 w 104"/>
                <a:gd name="T1" fmla="*/ 9676 h 63"/>
                <a:gd name="T2" fmla="*/ 0 w 104"/>
                <a:gd name="T3" fmla="*/ 9676 h 63"/>
                <a:gd name="T4" fmla="*/ 0 w 104"/>
                <a:gd name="T5" fmla="*/ 0 h 63"/>
                <a:gd name="T6" fmla="*/ 10319 w 104"/>
                <a:gd name="T7" fmla="*/ 0 h 63"/>
                <a:gd name="T8" fmla="*/ 10319 w 104"/>
                <a:gd name="T9" fmla="*/ 3225 h 63"/>
                <a:gd name="T10" fmla="*/ 14288 w 104"/>
                <a:gd name="T11" fmla="*/ 3225 h 63"/>
                <a:gd name="T12" fmla="*/ 20638 w 104"/>
                <a:gd name="T13" fmla="*/ 6451 h 63"/>
                <a:gd name="T14" fmla="*/ 17463 w 104"/>
                <a:gd name="T15" fmla="*/ 9676 h 63"/>
                <a:gd name="T16" fmla="*/ 17463 w 104"/>
                <a:gd name="T17" fmla="*/ 6451 h 63"/>
                <a:gd name="T18" fmla="*/ 7144 w 104"/>
                <a:gd name="T19" fmla="*/ 9676 h 63"/>
                <a:gd name="T20" fmla="*/ 7144 w 104"/>
                <a:gd name="T21" fmla="*/ 6451 h 63"/>
                <a:gd name="T22" fmla="*/ 3969 w 104"/>
                <a:gd name="T23" fmla="*/ 9676 h 63"/>
                <a:gd name="T24" fmla="*/ 3969 w 104"/>
                <a:gd name="T25" fmla="*/ 12902 h 63"/>
                <a:gd name="T26" fmla="*/ 0 w 104"/>
                <a:gd name="T27" fmla="*/ 9676 h 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4"/>
                <a:gd name="T43" fmla="*/ 0 h 63"/>
                <a:gd name="T44" fmla="*/ 104 w 104"/>
                <a:gd name="T45" fmla="*/ 63 h 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4" h="63">
                  <a:moveTo>
                    <a:pt x="0" y="48"/>
                  </a:moveTo>
                  <a:lnTo>
                    <a:pt x="0" y="48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69" y="15"/>
                  </a:lnTo>
                  <a:lnTo>
                    <a:pt x="104" y="31"/>
                  </a:lnTo>
                  <a:lnTo>
                    <a:pt x="87" y="48"/>
                  </a:lnTo>
                  <a:lnTo>
                    <a:pt x="87" y="31"/>
                  </a:lnTo>
                  <a:lnTo>
                    <a:pt x="35" y="48"/>
                  </a:lnTo>
                  <a:lnTo>
                    <a:pt x="35" y="31"/>
                  </a:lnTo>
                  <a:lnTo>
                    <a:pt x="18" y="48"/>
                  </a:lnTo>
                  <a:lnTo>
                    <a:pt x="18" y="63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89E309BA-D1D9-0744-BDC6-4BF4CAC0C308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3098800" y="4237038"/>
              <a:ext cx="55563" cy="38100"/>
            </a:xfrm>
            <a:custGeom>
              <a:avLst/>
              <a:gdLst>
                <a:gd name="T0" fmla="*/ 14495 w 69"/>
                <a:gd name="T1" fmla="*/ 9525 h 48"/>
                <a:gd name="T2" fmla="*/ 14495 w 69"/>
                <a:gd name="T3" fmla="*/ 9525 h 48"/>
                <a:gd name="T4" fmla="*/ 14495 w 69"/>
                <a:gd name="T5" fmla="*/ 0 h 48"/>
                <a:gd name="T6" fmla="*/ 7247 w 69"/>
                <a:gd name="T7" fmla="*/ 0 h 48"/>
                <a:gd name="T8" fmla="*/ 10468 w 69"/>
                <a:gd name="T9" fmla="*/ 5556 h 48"/>
                <a:gd name="T10" fmla="*/ 0 w 69"/>
                <a:gd name="T11" fmla="*/ 9525 h 48"/>
                <a:gd name="T12" fmla="*/ 4026 w 69"/>
                <a:gd name="T13" fmla="*/ 9525 h 48"/>
                <a:gd name="T14" fmla="*/ 14495 w 69"/>
                <a:gd name="T15" fmla="*/ 9525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"/>
                <a:gd name="T25" fmla="*/ 0 h 48"/>
                <a:gd name="T26" fmla="*/ 69 w 69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" h="48">
                  <a:moveTo>
                    <a:pt x="69" y="48"/>
                  </a:moveTo>
                  <a:lnTo>
                    <a:pt x="69" y="48"/>
                  </a:lnTo>
                  <a:lnTo>
                    <a:pt x="69" y="0"/>
                  </a:lnTo>
                  <a:lnTo>
                    <a:pt x="35" y="0"/>
                  </a:lnTo>
                  <a:lnTo>
                    <a:pt x="52" y="31"/>
                  </a:lnTo>
                  <a:lnTo>
                    <a:pt x="0" y="48"/>
                  </a:lnTo>
                  <a:lnTo>
                    <a:pt x="18" y="48"/>
                  </a:lnTo>
                  <a:lnTo>
                    <a:pt x="69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0" name="Freeform 47">
              <a:extLst>
                <a:ext uri="{FF2B5EF4-FFF2-40B4-BE49-F238E27FC236}">
                  <a16:creationId xmlns:a16="http://schemas.microsoft.com/office/drawing/2014/main" id="{42C1A4C1-4D2C-1C4B-AF7C-0721B320070F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3375025" y="4427538"/>
              <a:ext cx="12700" cy="12700"/>
            </a:xfrm>
            <a:custGeom>
              <a:avLst/>
              <a:gdLst>
                <a:gd name="T0" fmla="*/ 0 w 17"/>
                <a:gd name="T1" fmla="*/ 3387 h 15"/>
                <a:gd name="T2" fmla="*/ 0 w 17"/>
                <a:gd name="T3" fmla="*/ 3387 h 15"/>
                <a:gd name="T4" fmla="*/ 2988 w 17"/>
                <a:gd name="T5" fmla="*/ 3387 h 15"/>
                <a:gd name="T6" fmla="*/ 2988 w 17"/>
                <a:gd name="T7" fmla="*/ 0 h 15"/>
                <a:gd name="T8" fmla="*/ 0 w 17"/>
                <a:gd name="T9" fmla="*/ 0 h 15"/>
                <a:gd name="T10" fmla="*/ 0 w 17"/>
                <a:gd name="T11" fmla="*/ 338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15"/>
                  </a:moveTo>
                  <a:lnTo>
                    <a:pt x="0" y="15"/>
                  </a:lnTo>
                  <a:lnTo>
                    <a:pt x="17" y="15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C0DA2D0-A7B9-1746-8A3A-5E575D5D65C4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3016250" y="4262438"/>
              <a:ext cx="41275" cy="25400"/>
            </a:xfrm>
            <a:custGeom>
              <a:avLst/>
              <a:gdLst>
                <a:gd name="T0" fmla="*/ 0 w 51"/>
                <a:gd name="T1" fmla="*/ 3175 h 32"/>
                <a:gd name="T2" fmla="*/ 0 w 51"/>
                <a:gd name="T3" fmla="*/ 3175 h 32"/>
                <a:gd name="T4" fmla="*/ 7284 w 51"/>
                <a:gd name="T5" fmla="*/ 6350 h 32"/>
                <a:gd name="T6" fmla="*/ 10521 w 51"/>
                <a:gd name="T7" fmla="*/ 3175 h 32"/>
                <a:gd name="T8" fmla="*/ 4047 w 51"/>
                <a:gd name="T9" fmla="*/ 0 h 32"/>
                <a:gd name="T10" fmla="*/ 0 w 51"/>
                <a:gd name="T11" fmla="*/ 317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1"/>
                <a:gd name="T19" fmla="*/ 0 h 32"/>
                <a:gd name="T20" fmla="*/ 51 w 51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1" h="32">
                  <a:moveTo>
                    <a:pt x="0" y="17"/>
                  </a:moveTo>
                  <a:lnTo>
                    <a:pt x="0" y="17"/>
                  </a:lnTo>
                  <a:lnTo>
                    <a:pt x="34" y="32"/>
                  </a:lnTo>
                  <a:lnTo>
                    <a:pt x="51" y="17"/>
                  </a:ln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78B549F-ADB7-0444-83DD-B445061E7137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2879725" y="4160838"/>
              <a:ext cx="219075" cy="76200"/>
            </a:xfrm>
            <a:custGeom>
              <a:avLst/>
              <a:gdLst>
                <a:gd name="T0" fmla="*/ 0 w 276"/>
                <a:gd name="T1" fmla="*/ 9525 h 96"/>
                <a:gd name="T2" fmla="*/ 0 w 276"/>
                <a:gd name="T3" fmla="*/ 9525 h 96"/>
                <a:gd name="T4" fmla="*/ 3175 w 276"/>
                <a:gd name="T5" fmla="*/ 9525 h 96"/>
                <a:gd name="T6" fmla="*/ 10319 w 276"/>
                <a:gd name="T7" fmla="*/ 2381 h 96"/>
                <a:gd name="T8" fmla="*/ 16669 w 276"/>
                <a:gd name="T9" fmla="*/ 5556 h 96"/>
                <a:gd name="T10" fmla="*/ 13494 w 276"/>
                <a:gd name="T11" fmla="*/ 5556 h 96"/>
                <a:gd name="T12" fmla="*/ 16669 w 276"/>
                <a:gd name="T13" fmla="*/ 5556 h 96"/>
                <a:gd name="T14" fmla="*/ 30162 w 276"/>
                <a:gd name="T15" fmla="*/ 9525 h 96"/>
                <a:gd name="T16" fmla="*/ 34131 w 276"/>
                <a:gd name="T17" fmla="*/ 15875 h 96"/>
                <a:gd name="T18" fmla="*/ 40481 w 276"/>
                <a:gd name="T19" fmla="*/ 15875 h 96"/>
                <a:gd name="T20" fmla="*/ 37306 w 276"/>
                <a:gd name="T21" fmla="*/ 19050 h 96"/>
                <a:gd name="T22" fmla="*/ 54769 w 276"/>
                <a:gd name="T23" fmla="*/ 19050 h 96"/>
                <a:gd name="T24" fmla="*/ 51594 w 276"/>
                <a:gd name="T25" fmla="*/ 15875 h 96"/>
                <a:gd name="T26" fmla="*/ 47625 w 276"/>
                <a:gd name="T27" fmla="*/ 15875 h 96"/>
                <a:gd name="T28" fmla="*/ 47625 w 276"/>
                <a:gd name="T29" fmla="*/ 11906 h 96"/>
                <a:gd name="T30" fmla="*/ 34131 w 276"/>
                <a:gd name="T31" fmla="*/ 5556 h 96"/>
                <a:gd name="T32" fmla="*/ 16669 w 276"/>
                <a:gd name="T33" fmla="*/ 0 h 96"/>
                <a:gd name="T34" fmla="*/ 7144 w 276"/>
                <a:gd name="T35" fmla="*/ 2381 h 96"/>
                <a:gd name="T36" fmla="*/ 0 w 276"/>
                <a:gd name="T37" fmla="*/ 9525 h 9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6"/>
                <a:gd name="T58" fmla="*/ 0 h 96"/>
                <a:gd name="T59" fmla="*/ 276 w 276"/>
                <a:gd name="T60" fmla="*/ 96 h 9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6" h="96">
                  <a:moveTo>
                    <a:pt x="0" y="48"/>
                  </a:moveTo>
                  <a:lnTo>
                    <a:pt x="0" y="48"/>
                  </a:lnTo>
                  <a:lnTo>
                    <a:pt x="17" y="48"/>
                  </a:lnTo>
                  <a:lnTo>
                    <a:pt x="52" y="15"/>
                  </a:lnTo>
                  <a:lnTo>
                    <a:pt x="86" y="31"/>
                  </a:lnTo>
                  <a:lnTo>
                    <a:pt x="69" y="31"/>
                  </a:lnTo>
                  <a:lnTo>
                    <a:pt x="86" y="31"/>
                  </a:lnTo>
                  <a:lnTo>
                    <a:pt x="155" y="48"/>
                  </a:lnTo>
                  <a:lnTo>
                    <a:pt x="173" y="79"/>
                  </a:lnTo>
                  <a:lnTo>
                    <a:pt x="207" y="79"/>
                  </a:lnTo>
                  <a:lnTo>
                    <a:pt x="190" y="96"/>
                  </a:lnTo>
                  <a:lnTo>
                    <a:pt x="276" y="96"/>
                  </a:lnTo>
                  <a:lnTo>
                    <a:pt x="259" y="79"/>
                  </a:lnTo>
                  <a:lnTo>
                    <a:pt x="242" y="79"/>
                  </a:lnTo>
                  <a:lnTo>
                    <a:pt x="242" y="63"/>
                  </a:lnTo>
                  <a:lnTo>
                    <a:pt x="173" y="31"/>
                  </a:lnTo>
                  <a:lnTo>
                    <a:pt x="86" y="0"/>
                  </a:lnTo>
                  <a:lnTo>
                    <a:pt x="34" y="15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F05489BB-09E1-1F46-80BF-B017F61F0FA1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65488" y="4262438"/>
              <a:ext cx="25400" cy="12700"/>
            </a:xfrm>
            <a:custGeom>
              <a:avLst/>
              <a:gdLst>
                <a:gd name="T0" fmla="*/ 0 w 33"/>
                <a:gd name="T1" fmla="*/ 2988 h 17"/>
                <a:gd name="T2" fmla="*/ 0 w 33"/>
                <a:gd name="T3" fmla="*/ 2988 h 17"/>
                <a:gd name="T4" fmla="*/ 6158 w 33"/>
                <a:gd name="T5" fmla="*/ 2988 h 17"/>
                <a:gd name="T6" fmla="*/ 0 w 33"/>
                <a:gd name="T7" fmla="*/ 0 h 17"/>
                <a:gd name="T8" fmla="*/ 0 w 33"/>
                <a:gd name="T9" fmla="*/ 2988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7"/>
                <a:gd name="T17" fmla="*/ 33 w 3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7">
                  <a:moveTo>
                    <a:pt x="0" y="17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BDB0A3D-3F57-444F-A177-91FC82694B97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375025" y="4313238"/>
              <a:ext cx="12700" cy="12700"/>
            </a:xfrm>
            <a:custGeom>
              <a:avLst/>
              <a:gdLst>
                <a:gd name="T0" fmla="*/ 0 w 17"/>
                <a:gd name="T1" fmla="*/ 0 h 15"/>
                <a:gd name="T2" fmla="*/ 0 w 17"/>
                <a:gd name="T3" fmla="*/ 0 h 15"/>
                <a:gd name="T4" fmla="*/ 0 w 17"/>
                <a:gd name="T5" fmla="*/ 3387 h 15"/>
                <a:gd name="T6" fmla="*/ 2988 w 17"/>
                <a:gd name="T7" fmla="*/ 0 h 15"/>
                <a:gd name="T8" fmla="*/ 0 w 1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5"/>
                <a:gd name="T17" fmla="*/ 17 w 17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5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0CE575AB-7771-A343-9719-15B9A94FF751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016250" y="4122738"/>
              <a:ext cx="14288" cy="38100"/>
            </a:xfrm>
            <a:custGeom>
              <a:avLst/>
              <a:gdLst>
                <a:gd name="T0" fmla="*/ 0 w 17"/>
                <a:gd name="T1" fmla="*/ 0 h 48"/>
                <a:gd name="T2" fmla="*/ 0 w 17"/>
                <a:gd name="T3" fmla="*/ 0 h 48"/>
                <a:gd name="T4" fmla="*/ 0 w 17"/>
                <a:gd name="T5" fmla="*/ 2381 h 48"/>
                <a:gd name="T6" fmla="*/ 4202 w 17"/>
                <a:gd name="T7" fmla="*/ 9525 h 48"/>
                <a:gd name="T8" fmla="*/ 4202 w 17"/>
                <a:gd name="T9" fmla="*/ 2381 h 48"/>
                <a:gd name="T10" fmla="*/ 0 w 17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48"/>
                <a:gd name="T20" fmla="*/ 17 w 17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48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7" y="48"/>
                  </a:lnTo>
                  <a:lnTo>
                    <a:pt x="17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E672DC69-6215-F54A-B676-0F92EA8686AB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3113088" y="3743326"/>
              <a:ext cx="41275" cy="11113"/>
            </a:xfrm>
            <a:custGeom>
              <a:avLst/>
              <a:gdLst>
                <a:gd name="T0" fmla="*/ 0 w 51"/>
                <a:gd name="T1" fmla="*/ 2084 h 16"/>
                <a:gd name="T2" fmla="*/ 10521 w 51"/>
                <a:gd name="T3" fmla="*/ 0 h 16"/>
                <a:gd name="T4" fmla="*/ 7284 w 51"/>
                <a:gd name="T5" fmla="*/ 0 h 16"/>
                <a:gd name="T6" fmla="*/ 0 w 51"/>
                <a:gd name="T7" fmla="*/ 2084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6"/>
                <a:gd name="T14" fmla="*/ 51 w 51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6">
                  <a:moveTo>
                    <a:pt x="0" y="16"/>
                  </a:moveTo>
                  <a:lnTo>
                    <a:pt x="51" y="0"/>
                  </a:lnTo>
                  <a:lnTo>
                    <a:pt x="34" y="0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D840860B-C17E-864D-9049-6CF727B50DEC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3317875" y="3487738"/>
              <a:ext cx="57150" cy="26988"/>
            </a:xfrm>
            <a:custGeom>
              <a:avLst/>
              <a:gdLst>
                <a:gd name="T0" fmla="*/ 0 w 71"/>
                <a:gd name="T1" fmla="*/ 0 h 32"/>
                <a:gd name="T2" fmla="*/ 0 w 71"/>
                <a:gd name="T3" fmla="*/ 0 h 32"/>
                <a:gd name="T4" fmla="*/ 7244 w 71"/>
                <a:gd name="T5" fmla="*/ 7590 h 32"/>
                <a:gd name="T6" fmla="*/ 14489 w 71"/>
                <a:gd name="T7" fmla="*/ 7590 h 32"/>
                <a:gd name="T8" fmla="*/ 7244 w 71"/>
                <a:gd name="T9" fmla="*/ 3374 h 32"/>
                <a:gd name="T10" fmla="*/ 0 w 71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32"/>
                <a:gd name="T20" fmla="*/ 71 w 71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32">
                  <a:moveTo>
                    <a:pt x="0" y="0"/>
                  </a:moveTo>
                  <a:lnTo>
                    <a:pt x="0" y="0"/>
                  </a:lnTo>
                  <a:lnTo>
                    <a:pt x="34" y="32"/>
                  </a:lnTo>
                  <a:lnTo>
                    <a:pt x="71" y="32"/>
                  </a:lnTo>
                  <a:lnTo>
                    <a:pt x="34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2679C055-F0F6-2D4F-915D-217EF641E9FD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3317875" y="3576638"/>
              <a:ext cx="57150" cy="38100"/>
            </a:xfrm>
            <a:custGeom>
              <a:avLst/>
              <a:gdLst>
                <a:gd name="T0" fmla="*/ 0 w 71"/>
                <a:gd name="T1" fmla="*/ 3969 h 48"/>
                <a:gd name="T2" fmla="*/ 0 w 71"/>
                <a:gd name="T3" fmla="*/ 3969 h 48"/>
                <a:gd name="T4" fmla="*/ 10464 w 71"/>
                <a:gd name="T5" fmla="*/ 9525 h 48"/>
                <a:gd name="T6" fmla="*/ 10464 w 71"/>
                <a:gd name="T7" fmla="*/ 7144 h 48"/>
                <a:gd name="T8" fmla="*/ 14489 w 71"/>
                <a:gd name="T9" fmla="*/ 3969 h 48"/>
                <a:gd name="T10" fmla="*/ 7244 w 71"/>
                <a:gd name="T11" fmla="*/ 3969 h 48"/>
                <a:gd name="T12" fmla="*/ 4025 w 71"/>
                <a:gd name="T13" fmla="*/ 3969 h 48"/>
                <a:gd name="T14" fmla="*/ 4025 w 71"/>
                <a:gd name="T15" fmla="*/ 0 h 48"/>
                <a:gd name="T16" fmla="*/ 0 w 71"/>
                <a:gd name="T17" fmla="*/ 3969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1"/>
                <a:gd name="T28" fmla="*/ 0 h 48"/>
                <a:gd name="T29" fmla="*/ 71 w 71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1" h="48">
                  <a:moveTo>
                    <a:pt x="0" y="17"/>
                  </a:moveTo>
                  <a:lnTo>
                    <a:pt x="0" y="17"/>
                  </a:lnTo>
                  <a:lnTo>
                    <a:pt x="52" y="48"/>
                  </a:lnTo>
                  <a:lnTo>
                    <a:pt x="52" y="33"/>
                  </a:lnTo>
                  <a:lnTo>
                    <a:pt x="71" y="17"/>
                  </a:lnTo>
                  <a:lnTo>
                    <a:pt x="34" y="17"/>
                  </a:lnTo>
                  <a:lnTo>
                    <a:pt x="17" y="17"/>
                  </a:ln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BABA8372-8A9F-8649-965F-AAA044497CC8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427413" y="3438526"/>
              <a:ext cx="139700" cy="152400"/>
            </a:xfrm>
            <a:custGeom>
              <a:avLst/>
              <a:gdLst>
                <a:gd name="T0" fmla="*/ 0 w 175"/>
                <a:gd name="T1" fmla="*/ 28575 h 192"/>
                <a:gd name="T2" fmla="*/ 0 w 175"/>
                <a:gd name="T3" fmla="*/ 28575 h 192"/>
                <a:gd name="T4" fmla="*/ 0 w 175"/>
                <a:gd name="T5" fmla="*/ 31750 h 192"/>
                <a:gd name="T6" fmla="*/ 3991 w 175"/>
                <a:gd name="T7" fmla="*/ 31750 h 192"/>
                <a:gd name="T8" fmla="*/ 20755 w 175"/>
                <a:gd name="T9" fmla="*/ 31750 h 192"/>
                <a:gd name="T10" fmla="*/ 20755 w 175"/>
                <a:gd name="T11" fmla="*/ 34925 h 192"/>
                <a:gd name="T12" fmla="*/ 17562 w 175"/>
                <a:gd name="T13" fmla="*/ 34925 h 192"/>
                <a:gd name="T14" fmla="*/ 20755 w 175"/>
                <a:gd name="T15" fmla="*/ 34925 h 192"/>
                <a:gd name="T16" fmla="*/ 24747 w 175"/>
                <a:gd name="T17" fmla="*/ 31750 h 192"/>
                <a:gd name="T18" fmla="*/ 27940 w 175"/>
                <a:gd name="T19" fmla="*/ 31750 h 192"/>
                <a:gd name="T20" fmla="*/ 27940 w 175"/>
                <a:gd name="T21" fmla="*/ 34925 h 192"/>
                <a:gd name="T22" fmla="*/ 31931 w 175"/>
                <a:gd name="T23" fmla="*/ 34925 h 192"/>
                <a:gd name="T24" fmla="*/ 31931 w 175"/>
                <a:gd name="T25" fmla="*/ 38100 h 192"/>
                <a:gd name="T26" fmla="*/ 35125 w 175"/>
                <a:gd name="T27" fmla="*/ 38100 h 192"/>
                <a:gd name="T28" fmla="*/ 35125 w 175"/>
                <a:gd name="T29" fmla="*/ 31750 h 192"/>
                <a:gd name="T30" fmla="*/ 31931 w 175"/>
                <a:gd name="T31" fmla="*/ 31750 h 192"/>
                <a:gd name="T32" fmla="*/ 35125 w 175"/>
                <a:gd name="T33" fmla="*/ 28575 h 192"/>
                <a:gd name="T34" fmla="*/ 31931 w 175"/>
                <a:gd name="T35" fmla="*/ 31750 h 192"/>
                <a:gd name="T36" fmla="*/ 27940 w 175"/>
                <a:gd name="T37" fmla="*/ 28575 h 192"/>
                <a:gd name="T38" fmla="*/ 35125 w 175"/>
                <a:gd name="T39" fmla="*/ 22225 h 192"/>
                <a:gd name="T40" fmla="*/ 31931 w 175"/>
                <a:gd name="T41" fmla="*/ 24606 h 192"/>
                <a:gd name="T42" fmla="*/ 27940 w 175"/>
                <a:gd name="T43" fmla="*/ 22225 h 192"/>
                <a:gd name="T44" fmla="*/ 31931 w 175"/>
                <a:gd name="T45" fmla="*/ 19050 h 192"/>
                <a:gd name="T46" fmla="*/ 20755 w 175"/>
                <a:gd name="T47" fmla="*/ 19050 h 192"/>
                <a:gd name="T48" fmla="*/ 17562 w 175"/>
                <a:gd name="T49" fmla="*/ 15875 h 192"/>
                <a:gd name="T50" fmla="*/ 20755 w 175"/>
                <a:gd name="T51" fmla="*/ 12700 h 192"/>
                <a:gd name="T52" fmla="*/ 17562 w 175"/>
                <a:gd name="T53" fmla="*/ 12700 h 192"/>
                <a:gd name="T54" fmla="*/ 14369 w 175"/>
                <a:gd name="T55" fmla="*/ 15875 h 192"/>
                <a:gd name="T56" fmla="*/ 20755 w 175"/>
                <a:gd name="T57" fmla="*/ 0 h 192"/>
                <a:gd name="T58" fmla="*/ 14369 w 175"/>
                <a:gd name="T59" fmla="*/ 3175 h 192"/>
                <a:gd name="T60" fmla="*/ 3991 w 175"/>
                <a:gd name="T61" fmla="*/ 22225 h 192"/>
                <a:gd name="T62" fmla="*/ 3991 w 175"/>
                <a:gd name="T63" fmla="*/ 24606 h 192"/>
                <a:gd name="T64" fmla="*/ 0 w 175"/>
                <a:gd name="T65" fmla="*/ 28575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2"/>
                <a:gd name="T101" fmla="*/ 175 w 175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2">
                  <a:moveTo>
                    <a:pt x="0" y="144"/>
                  </a:moveTo>
                  <a:lnTo>
                    <a:pt x="0" y="144"/>
                  </a:lnTo>
                  <a:lnTo>
                    <a:pt x="0" y="160"/>
                  </a:lnTo>
                  <a:lnTo>
                    <a:pt x="17" y="160"/>
                  </a:lnTo>
                  <a:lnTo>
                    <a:pt x="104" y="160"/>
                  </a:lnTo>
                  <a:lnTo>
                    <a:pt x="104" y="175"/>
                  </a:lnTo>
                  <a:lnTo>
                    <a:pt x="86" y="175"/>
                  </a:lnTo>
                  <a:lnTo>
                    <a:pt x="104" y="175"/>
                  </a:lnTo>
                  <a:lnTo>
                    <a:pt x="121" y="160"/>
                  </a:lnTo>
                  <a:lnTo>
                    <a:pt x="140" y="160"/>
                  </a:lnTo>
                  <a:lnTo>
                    <a:pt x="140" y="175"/>
                  </a:lnTo>
                  <a:lnTo>
                    <a:pt x="157" y="175"/>
                  </a:lnTo>
                  <a:lnTo>
                    <a:pt x="157" y="192"/>
                  </a:lnTo>
                  <a:lnTo>
                    <a:pt x="175" y="192"/>
                  </a:lnTo>
                  <a:lnTo>
                    <a:pt x="175" y="160"/>
                  </a:lnTo>
                  <a:lnTo>
                    <a:pt x="157" y="160"/>
                  </a:lnTo>
                  <a:lnTo>
                    <a:pt x="175" y="144"/>
                  </a:lnTo>
                  <a:lnTo>
                    <a:pt x="157" y="160"/>
                  </a:lnTo>
                  <a:lnTo>
                    <a:pt x="140" y="144"/>
                  </a:lnTo>
                  <a:lnTo>
                    <a:pt x="175" y="112"/>
                  </a:lnTo>
                  <a:lnTo>
                    <a:pt x="157" y="127"/>
                  </a:lnTo>
                  <a:lnTo>
                    <a:pt x="140" y="112"/>
                  </a:lnTo>
                  <a:lnTo>
                    <a:pt x="157" y="96"/>
                  </a:lnTo>
                  <a:lnTo>
                    <a:pt x="104" y="96"/>
                  </a:lnTo>
                  <a:lnTo>
                    <a:pt x="86" y="79"/>
                  </a:lnTo>
                  <a:lnTo>
                    <a:pt x="104" y="64"/>
                  </a:lnTo>
                  <a:lnTo>
                    <a:pt x="86" y="64"/>
                  </a:lnTo>
                  <a:lnTo>
                    <a:pt x="69" y="79"/>
                  </a:lnTo>
                  <a:lnTo>
                    <a:pt x="104" y="0"/>
                  </a:lnTo>
                  <a:lnTo>
                    <a:pt x="69" y="16"/>
                  </a:lnTo>
                  <a:lnTo>
                    <a:pt x="17" y="112"/>
                  </a:lnTo>
                  <a:lnTo>
                    <a:pt x="17" y="127"/>
                  </a:lnTo>
                  <a:lnTo>
                    <a:pt x="0" y="144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0" name="Line 57">
              <a:extLst>
                <a:ext uri="{FF2B5EF4-FFF2-40B4-BE49-F238E27FC236}">
                  <a16:creationId xmlns:a16="http://schemas.microsoft.com/office/drawing/2014/main" id="{A4429E95-1BF9-D149-AFE6-91568BC23F93}"/>
                </a:ext>
              </a:extLst>
            </p:cNvPr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3394075" y="4357688"/>
              <a:ext cx="14288" cy="127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1" name="Line 58">
              <a:extLst>
                <a:ext uri="{FF2B5EF4-FFF2-40B4-BE49-F238E27FC236}">
                  <a16:creationId xmlns:a16="http://schemas.microsoft.com/office/drawing/2014/main" id="{F85E283A-A658-2A47-B0ED-494A691B7D5F}"/>
                </a:ext>
              </a:extLst>
            </p:cNvPr>
            <p:cNvSpPr>
              <a:spLocks noChangeShapeType="1"/>
            </p:cNvSpPr>
            <p:nvPr>
              <p:custDataLst>
                <p:tags r:id="rId56"/>
              </p:custDataLst>
            </p:nvPr>
          </p:nvSpPr>
          <p:spPr bwMode="auto">
            <a:xfrm>
              <a:off x="3008313" y="4103688"/>
              <a:ext cx="30163" cy="127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A7A7BA7C-7274-5145-A526-1D962B1B304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030538" y="4084638"/>
              <a:ext cx="14288" cy="25400"/>
            </a:xfrm>
            <a:custGeom>
              <a:avLst/>
              <a:gdLst>
                <a:gd name="T0" fmla="*/ 0 w 17"/>
                <a:gd name="T1" fmla="*/ 0 h 31"/>
                <a:gd name="T2" fmla="*/ 0 w 17"/>
                <a:gd name="T3" fmla="*/ 0 h 31"/>
                <a:gd name="T4" fmla="*/ 4202 w 17"/>
                <a:gd name="T5" fmla="*/ 3277 h 31"/>
                <a:gd name="T6" fmla="*/ 4202 w 17"/>
                <a:gd name="T7" fmla="*/ 6555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31"/>
                <a:gd name="T14" fmla="*/ 17 w 17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31">
                  <a:moveTo>
                    <a:pt x="0" y="0"/>
                  </a:moveTo>
                  <a:lnTo>
                    <a:pt x="0" y="0"/>
                  </a:lnTo>
                  <a:lnTo>
                    <a:pt x="17" y="15"/>
                  </a:lnTo>
                  <a:lnTo>
                    <a:pt x="17" y="3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45CE6053-7D04-914B-AF1D-03C684089A0C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3044825" y="4110038"/>
              <a:ext cx="12700" cy="25400"/>
            </a:xfrm>
            <a:custGeom>
              <a:avLst/>
              <a:gdLst>
                <a:gd name="T0" fmla="*/ 0 w 17"/>
                <a:gd name="T1" fmla="*/ 0 h 32"/>
                <a:gd name="T2" fmla="*/ 0 w 17"/>
                <a:gd name="T3" fmla="*/ 0 h 32"/>
                <a:gd name="T4" fmla="*/ 2988 w 17"/>
                <a:gd name="T5" fmla="*/ 3175 h 32"/>
                <a:gd name="T6" fmla="*/ 2988 w 17"/>
                <a:gd name="T7" fmla="*/ 635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32"/>
                <a:gd name="T14" fmla="*/ 17 w 17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32">
                  <a:moveTo>
                    <a:pt x="0" y="0"/>
                  </a:moveTo>
                  <a:lnTo>
                    <a:pt x="0" y="0"/>
                  </a:lnTo>
                  <a:lnTo>
                    <a:pt x="17" y="17"/>
                  </a:lnTo>
                  <a:lnTo>
                    <a:pt x="17" y="32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4" name="Freeform 61">
              <a:extLst>
                <a:ext uri="{FF2B5EF4-FFF2-40B4-BE49-F238E27FC236}">
                  <a16:creationId xmlns:a16="http://schemas.microsoft.com/office/drawing/2014/main" id="{2159AC11-6E9D-4044-959C-C88DE484E423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098800" y="4173538"/>
              <a:ext cx="14288" cy="12700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0 h 16"/>
                <a:gd name="T4" fmla="*/ 3969 w 18"/>
                <a:gd name="T5" fmla="*/ 3175 h 16"/>
                <a:gd name="T6" fmla="*/ 0 w 18"/>
                <a:gd name="T7" fmla="*/ 3175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6"/>
                <a:gd name="T14" fmla="*/ 18 w 18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6">
                  <a:moveTo>
                    <a:pt x="0" y="0"/>
                  </a:moveTo>
                  <a:lnTo>
                    <a:pt x="0" y="0"/>
                  </a:lnTo>
                  <a:lnTo>
                    <a:pt x="18" y="16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5" name="Freeform 62">
              <a:extLst>
                <a:ext uri="{FF2B5EF4-FFF2-40B4-BE49-F238E27FC236}">
                  <a16:creationId xmlns:a16="http://schemas.microsoft.com/office/drawing/2014/main" id="{7F887FD3-9061-124E-91D0-0A9B183B645F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141663" y="4198938"/>
              <a:ext cx="25400" cy="0"/>
            </a:xfrm>
            <a:custGeom>
              <a:avLst/>
              <a:gdLst>
                <a:gd name="T0" fmla="*/ 0 w 33"/>
                <a:gd name="T1" fmla="*/ 0 w 33"/>
                <a:gd name="T2" fmla="*/ 2309 w 33"/>
                <a:gd name="T3" fmla="*/ 6158 w 33"/>
                <a:gd name="T4" fmla="*/ 0 60000 65536"/>
                <a:gd name="T5" fmla="*/ 0 60000 65536"/>
                <a:gd name="T6" fmla="*/ 0 60000 65536"/>
                <a:gd name="T7" fmla="*/ 0 60000 65536"/>
                <a:gd name="T8" fmla="*/ 0 w 33"/>
                <a:gd name="T9" fmla="*/ 33 w 33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T8" t="0" r="T9" b="0"/>
              <a:pathLst>
                <a:path w="33">
                  <a:moveTo>
                    <a:pt x="0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33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6" name="Line 63">
              <a:extLst>
                <a:ext uri="{FF2B5EF4-FFF2-40B4-BE49-F238E27FC236}">
                  <a16:creationId xmlns:a16="http://schemas.microsoft.com/office/drawing/2014/main" id="{3F5BBD86-0A43-9741-9BAA-F0F8D50AC74B}"/>
                </a:ext>
              </a:extLst>
            </p:cNvPr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3079750" y="4154488"/>
              <a:ext cx="11113" cy="127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7" name="Line 64">
              <a:extLst>
                <a:ext uri="{FF2B5EF4-FFF2-40B4-BE49-F238E27FC236}">
                  <a16:creationId xmlns:a16="http://schemas.microsoft.com/office/drawing/2014/main" id="{5A967596-CB85-CD4B-B556-96EEED1F95D3}"/>
                </a:ext>
              </a:extLst>
            </p:cNvPr>
            <p:cNvSpPr>
              <a:spLocks noChangeShapeType="1"/>
            </p:cNvSpPr>
            <p:nvPr>
              <p:custDataLst>
                <p:tags r:id="rId62"/>
              </p:custDataLst>
            </p:nvPr>
          </p:nvSpPr>
          <p:spPr bwMode="auto">
            <a:xfrm flipV="1">
              <a:off x="3079750" y="3887788"/>
              <a:ext cx="11113" cy="381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C73FA7BD-D55A-CB4C-A2F6-0EA72D6830A8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012950" y="3500438"/>
              <a:ext cx="1252538" cy="622300"/>
            </a:xfrm>
            <a:custGeom>
              <a:avLst/>
              <a:gdLst>
                <a:gd name="T0" fmla="*/ 157956 w 1578"/>
                <a:gd name="T1" fmla="*/ 3171 h 785"/>
                <a:gd name="T2" fmla="*/ 171450 w 1578"/>
                <a:gd name="T3" fmla="*/ 6342 h 785"/>
                <a:gd name="T4" fmla="*/ 175419 w 1578"/>
                <a:gd name="T5" fmla="*/ 22197 h 785"/>
                <a:gd name="T6" fmla="*/ 196056 w 1578"/>
                <a:gd name="T7" fmla="*/ 19026 h 785"/>
                <a:gd name="T8" fmla="*/ 203200 w 1578"/>
                <a:gd name="T9" fmla="*/ 22197 h 785"/>
                <a:gd name="T10" fmla="*/ 220663 w 1578"/>
                <a:gd name="T11" fmla="*/ 25368 h 785"/>
                <a:gd name="T12" fmla="*/ 199231 w 1578"/>
                <a:gd name="T13" fmla="*/ 38051 h 785"/>
                <a:gd name="T14" fmla="*/ 199231 w 1578"/>
                <a:gd name="T15" fmla="*/ 53906 h 785"/>
                <a:gd name="T16" fmla="*/ 207169 w 1578"/>
                <a:gd name="T17" fmla="*/ 53906 h 785"/>
                <a:gd name="T18" fmla="*/ 213519 w 1578"/>
                <a:gd name="T19" fmla="*/ 31710 h 785"/>
                <a:gd name="T20" fmla="*/ 223838 w 1578"/>
                <a:gd name="T21" fmla="*/ 38051 h 785"/>
                <a:gd name="T22" fmla="*/ 227806 w 1578"/>
                <a:gd name="T23" fmla="*/ 47564 h 785"/>
                <a:gd name="T24" fmla="*/ 227806 w 1578"/>
                <a:gd name="T25" fmla="*/ 57077 h 785"/>
                <a:gd name="T26" fmla="*/ 247650 w 1578"/>
                <a:gd name="T27" fmla="*/ 44393 h 785"/>
                <a:gd name="T28" fmla="*/ 268288 w 1578"/>
                <a:gd name="T29" fmla="*/ 34881 h 785"/>
                <a:gd name="T30" fmla="*/ 300038 w 1578"/>
                <a:gd name="T31" fmla="*/ 15855 h 785"/>
                <a:gd name="T32" fmla="*/ 306388 w 1578"/>
                <a:gd name="T33" fmla="*/ 19026 h 785"/>
                <a:gd name="T34" fmla="*/ 313531 w 1578"/>
                <a:gd name="T35" fmla="*/ 34881 h 785"/>
                <a:gd name="T36" fmla="*/ 300038 w 1578"/>
                <a:gd name="T37" fmla="*/ 41222 h 785"/>
                <a:gd name="T38" fmla="*/ 292894 w 1578"/>
                <a:gd name="T39" fmla="*/ 57077 h 785"/>
                <a:gd name="T40" fmla="*/ 296069 w 1578"/>
                <a:gd name="T41" fmla="*/ 57077 h 785"/>
                <a:gd name="T42" fmla="*/ 275431 w 1578"/>
                <a:gd name="T43" fmla="*/ 63419 h 785"/>
                <a:gd name="T44" fmla="*/ 265113 w 1578"/>
                <a:gd name="T45" fmla="*/ 69761 h 785"/>
                <a:gd name="T46" fmla="*/ 265113 w 1578"/>
                <a:gd name="T47" fmla="*/ 79274 h 785"/>
                <a:gd name="T48" fmla="*/ 261938 w 1578"/>
                <a:gd name="T49" fmla="*/ 72932 h 785"/>
                <a:gd name="T50" fmla="*/ 261938 w 1578"/>
                <a:gd name="T51" fmla="*/ 79274 h 785"/>
                <a:gd name="T52" fmla="*/ 261938 w 1578"/>
                <a:gd name="T53" fmla="*/ 101471 h 785"/>
                <a:gd name="T54" fmla="*/ 234156 w 1578"/>
                <a:gd name="T55" fmla="*/ 123667 h 785"/>
                <a:gd name="T56" fmla="*/ 237331 w 1578"/>
                <a:gd name="T57" fmla="*/ 155377 h 785"/>
                <a:gd name="T58" fmla="*/ 227806 w 1578"/>
                <a:gd name="T59" fmla="*/ 133180 h 785"/>
                <a:gd name="T60" fmla="*/ 213519 w 1578"/>
                <a:gd name="T61" fmla="*/ 126838 h 785"/>
                <a:gd name="T62" fmla="*/ 199231 w 1578"/>
                <a:gd name="T63" fmla="*/ 123667 h 785"/>
                <a:gd name="T64" fmla="*/ 192881 w 1578"/>
                <a:gd name="T65" fmla="*/ 126838 h 785"/>
                <a:gd name="T66" fmla="*/ 188913 w 1578"/>
                <a:gd name="T67" fmla="*/ 133180 h 785"/>
                <a:gd name="T68" fmla="*/ 175419 w 1578"/>
                <a:gd name="T69" fmla="*/ 130009 h 785"/>
                <a:gd name="T70" fmla="*/ 161131 w 1578"/>
                <a:gd name="T71" fmla="*/ 130009 h 785"/>
                <a:gd name="T72" fmla="*/ 148431 w 1578"/>
                <a:gd name="T73" fmla="*/ 142693 h 785"/>
                <a:gd name="T74" fmla="*/ 123825 w 1578"/>
                <a:gd name="T75" fmla="*/ 130009 h 785"/>
                <a:gd name="T76" fmla="*/ 114300 w 1578"/>
                <a:gd name="T77" fmla="*/ 133180 h 785"/>
                <a:gd name="T78" fmla="*/ 99219 w 1578"/>
                <a:gd name="T79" fmla="*/ 117325 h 785"/>
                <a:gd name="T80" fmla="*/ 41275 w 1578"/>
                <a:gd name="T81" fmla="*/ 114154 h 785"/>
                <a:gd name="T82" fmla="*/ 34925 w 1578"/>
                <a:gd name="T83" fmla="*/ 104642 h 785"/>
                <a:gd name="T84" fmla="*/ 14288 w 1578"/>
                <a:gd name="T85" fmla="*/ 91958 h 785"/>
                <a:gd name="T86" fmla="*/ 10319 w 1578"/>
                <a:gd name="T87" fmla="*/ 82445 h 785"/>
                <a:gd name="T88" fmla="*/ 7144 w 1578"/>
                <a:gd name="T89" fmla="*/ 79274 h 785"/>
                <a:gd name="T90" fmla="*/ 3969 w 1578"/>
                <a:gd name="T91" fmla="*/ 69761 h 785"/>
                <a:gd name="T92" fmla="*/ 0 w 1578"/>
                <a:gd name="T93" fmla="*/ 47564 h 785"/>
                <a:gd name="T94" fmla="*/ 3969 w 1578"/>
                <a:gd name="T95" fmla="*/ 25368 h 785"/>
                <a:gd name="T96" fmla="*/ 10319 w 1578"/>
                <a:gd name="T97" fmla="*/ 12684 h 785"/>
                <a:gd name="T98" fmla="*/ 10319 w 1578"/>
                <a:gd name="T99" fmla="*/ 6342 h 78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78"/>
                <a:gd name="T151" fmla="*/ 0 h 785"/>
                <a:gd name="T152" fmla="*/ 1578 w 1578"/>
                <a:gd name="T153" fmla="*/ 785 h 78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78" h="785">
                  <a:moveTo>
                    <a:pt x="52" y="17"/>
                  </a:moveTo>
                  <a:lnTo>
                    <a:pt x="52" y="17"/>
                  </a:lnTo>
                  <a:lnTo>
                    <a:pt x="797" y="17"/>
                  </a:lnTo>
                  <a:lnTo>
                    <a:pt x="814" y="0"/>
                  </a:lnTo>
                  <a:lnTo>
                    <a:pt x="832" y="33"/>
                  </a:lnTo>
                  <a:lnTo>
                    <a:pt x="866" y="33"/>
                  </a:lnTo>
                  <a:lnTo>
                    <a:pt x="903" y="65"/>
                  </a:lnTo>
                  <a:lnTo>
                    <a:pt x="955" y="65"/>
                  </a:lnTo>
                  <a:lnTo>
                    <a:pt x="884" y="113"/>
                  </a:lnTo>
                  <a:lnTo>
                    <a:pt x="920" y="96"/>
                  </a:lnTo>
                  <a:lnTo>
                    <a:pt x="937" y="113"/>
                  </a:lnTo>
                  <a:lnTo>
                    <a:pt x="989" y="96"/>
                  </a:lnTo>
                  <a:lnTo>
                    <a:pt x="989" y="113"/>
                  </a:lnTo>
                  <a:lnTo>
                    <a:pt x="1006" y="96"/>
                  </a:lnTo>
                  <a:lnTo>
                    <a:pt x="1024" y="113"/>
                  </a:lnTo>
                  <a:lnTo>
                    <a:pt x="1076" y="113"/>
                  </a:lnTo>
                  <a:lnTo>
                    <a:pt x="1093" y="113"/>
                  </a:lnTo>
                  <a:lnTo>
                    <a:pt x="1110" y="129"/>
                  </a:lnTo>
                  <a:lnTo>
                    <a:pt x="1110" y="144"/>
                  </a:lnTo>
                  <a:lnTo>
                    <a:pt x="1024" y="144"/>
                  </a:lnTo>
                  <a:lnTo>
                    <a:pt x="1006" y="192"/>
                  </a:lnTo>
                  <a:lnTo>
                    <a:pt x="1024" y="177"/>
                  </a:lnTo>
                  <a:lnTo>
                    <a:pt x="1006" y="240"/>
                  </a:lnTo>
                  <a:lnTo>
                    <a:pt x="1006" y="273"/>
                  </a:lnTo>
                  <a:lnTo>
                    <a:pt x="1006" y="288"/>
                  </a:lnTo>
                  <a:lnTo>
                    <a:pt x="1024" y="288"/>
                  </a:lnTo>
                  <a:lnTo>
                    <a:pt x="1041" y="273"/>
                  </a:lnTo>
                  <a:lnTo>
                    <a:pt x="1041" y="209"/>
                  </a:lnTo>
                  <a:lnTo>
                    <a:pt x="1058" y="177"/>
                  </a:lnTo>
                  <a:lnTo>
                    <a:pt x="1076" y="161"/>
                  </a:lnTo>
                  <a:lnTo>
                    <a:pt x="1076" y="144"/>
                  </a:lnTo>
                  <a:lnTo>
                    <a:pt x="1127" y="161"/>
                  </a:lnTo>
                  <a:lnTo>
                    <a:pt x="1127" y="192"/>
                  </a:lnTo>
                  <a:lnTo>
                    <a:pt x="1110" y="225"/>
                  </a:lnTo>
                  <a:lnTo>
                    <a:pt x="1145" y="209"/>
                  </a:lnTo>
                  <a:lnTo>
                    <a:pt x="1145" y="240"/>
                  </a:lnTo>
                  <a:lnTo>
                    <a:pt x="1162" y="240"/>
                  </a:lnTo>
                  <a:lnTo>
                    <a:pt x="1127" y="288"/>
                  </a:lnTo>
                  <a:lnTo>
                    <a:pt x="1145" y="288"/>
                  </a:lnTo>
                  <a:lnTo>
                    <a:pt x="1179" y="288"/>
                  </a:lnTo>
                  <a:lnTo>
                    <a:pt x="1248" y="240"/>
                  </a:lnTo>
                  <a:lnTo>
                    <a:pt x="1248" y="225"/>
                  </a:lnTo>
                  <a:lnTo>
                    <a:pt x="1317" y="225"/>
                  </a:lnTo>
                  <a:lnTo>
                    <a:pt x="1317" y="192"/>
                  </a:lnTo>
                  <a:lnTo>
                    <a:pt x="1352" y="177"/>
                  </a:lnTo>
                  <a:lnTo>
                    <a:pt x="1438" y="177"/>
                  </a:lnTo>
                  <a:lnTo>
                    <a:pt x="1475" y="161"/>
                  </a:lnTo>
                  <a:lnTo>
                    <a:pt x="1509" y="81"/>
                  </a:lnTo>
                  <a:lnTo>
                    <a:pt x="1527" y="96"/>
                  </a:lnTo>
                  <a:lnTo>
                    <a:pt x="1544" y="81"/>
                  </a:lnTo>
                  <a:lnTo>
                    <a:pt x="1544" y="96"/>
                  </a:lnTo>
                  <a:lnTo>
                    <a:pt x="1561" y="144"/>
                  </a:lnTo>
                  <a:lnTo>
                    <a:pt x="1578" y="161"/>
                  </a:lnTo>
                  <a:lnTo>
                    <a:pt x="1578" y="177"/>
                  </a:lnTo>
                  <a:lnTo>
                    <a:pt x="1561" y="192"/>
                  </a:lnTo>
                  <a:lnTo>
                    <a:pt x="1527" y="192"/>
                  </a:lnTo>
                  <a:lnTo>
                    <a:pt x="1509" y="209"/>
                  </a:lnTo>
                  <a:lnTo>
                    <a:pt x="1492" y="225"/>
                  </a:lnTo>
                  <a:lnTo>
                    <a:pt x="1456" y="257"/>
                  </a:lnTo>
                  <a:lnTo>
                    <a:pt x="1475" y="288"/>
                  </a:lnTo>
                  <a:lnTo>
                    <a:pt x="1492" y="288"/>
                  </a:lnTo>
                  <a:lnTo>
                    <a:pt x="1492" y="273"/>
                  </a:lnTo>
                  <a:lnTo>
                    <a:pt x="1492" y="288"/>
                  </a:lnTo>
                  <a:lnTo>
                    <a:pt x="1456" y="288"/>
                  </a:lnTo>
                  <a:lnTo>
                    <a:pt x="1404" y="305"/>
                  </a:lnTo>
                  <a:lnTo>
                    <a:pt x="1387" y="321"/>
                  </a:lnTo>
                  <a:lnTo>
                    <a:pt x="1369" y="369"/>
                  </a:lnTo>
                  <a:lnTo>
                    <a:pt x="1352" y="369"/>
                  </a:lnTo>
                  <a:lnTo>
                    <a:pt x="1335" y="353"/>
                  </a:lnTo>
                  <a:lnTo>
                    <a:pt x="1352" y="384"/>
                  </a:lnTo>
                  <a:lnTo>
                    <a:pt x="1335" y="432"/>
                  </a:lnTo>
                  <a:lnTo>
                    <a:pt x="1335" y="401"/>
                  </a:lnTo>
                  <a:lnTo>
                    <a:pt x="1317" y="384"/>
                  </a:lnTo>
                  <a:lnTo>
                    <a:pt x="1335" y="353"/>
                  </a:lnTo>
                  <a:lnTo>
                    <a:pt x="1317" y="369"/>
                  </a:lnTo>
                  <a:lnTo>
                    <a:pt x="1317" y="401"/>
                  </a:lnTo>
                  <a:lnTo>
                    <a:pt x="1300" y="401"/>
                  </a:lnTo>
                  <a:lnTo>
                    <a:pt x="1317" y="401"/>
                  </a:lnTo>
                  <a:lnTo>
                    <a:pt x="1317" y="432"/>
                  </a:lnTo>
                  <a:lnTo>
                    <a:pt x="1335" y="480"/>
                  </a:lnTo>
                  <a:lnTo>
                    <a:pt x="1317" y="512"/>
                  </a:lnTo>
                  <a:lnTo>
                    <a:pt x="1248" y="545"/>
                  </a:lnTo>
                  <a:lnTo>
                    <a:pt x="1196" y="593"/>
                  </a:lnTo>
                  <a:lnTo>
                    <a:pt x="1179" y="624"/>
                  </a:lnTo>
                  <a:lnTo>
                    <a:pt x="1214" y="737"/>
                  </a:lnTo>
                  <a:lnTo>
                    <a:pt x="1214" y="785"/>
                  </a:lnTo>
                  <a:lnTo>
                    <a:pt x="1196" y="785"/>
                  </a:lnTo>
                  <a:lnTo>
                    <a:pt x="1179" y="768"/>
                  </a:lnTo>
                  <a:lnTo>
                    <a:pt x="1145" y="737"/>
                  </a:lnTo>
                  <a:lnTo>
                    <a:pt x="1145" y="672"/>
                  </a:lnTo>
                  <a:lnTo>
                    <a:pt x="1110" y="641"/>
                  </a:lnTo>
                  <a:lnTo>
                    <a:pt x="1076" y="656"/>
                  </a:lnTo>
                  <a:lnTo>
                    <a:pt x="1076" y="641"/>
                  </a:lnTo>
                  <a:lnTo>
                    <a:pt x="1041" y="641"/>
                  </a:lnTo>
                  <a:lnTo>
                    <a:pt x="1006" y="641"/>
                  </a:lnTo>
                  <a:lnTo>
                    <a:pt x="1006" y="624"/>
                  </a:lnTo>
                  <a:lnTo>
                    <a:pt x="955" y="641"/>
                  </a:lnTo>
                  <a:lnTo>
                    <a:pt x="937" y="641"/>
                  </a:lnTo>
                  <a:lnTo>
                    <a:pt x="972" y="641"/>
                  </a:lnTo>
                  <a:lnTo>
                    <a:pt x="955" y="656"/>
                  </a:lnTo>
                  <a:lnTo>
                    <a:pt x="972" y="672"/>
                  </a:lnTo>
                  <a:lnTo>
                    <a:pt x="955" y="672"/>
                  </a:lnTo>
                  <a:lnTo>
                    <a:pt x="920" y="672"/>
                  </a:lnTo>
                  <a:lnTo>
                    <a:pt x="903" y="656"/>
                  </a:lnTo>
                  <a:lnTo>
                    <a:pt x="884" y="656"/>
                  </a:lnTo>
                  <a:lnTo>
                    <a:pt x="849" y="656"/>
                  </a:lnTo>
                  <a:lnTo>
                    <a:pt x="814" y="672"/>
                  </a:lnTo>
                  <a:lnTo>
                    <a:pt x="814" y="656"/>
                  </a:lnTo>
                  <a:lnTo>
                    <a:pt x="797" y="656"/>
                  </a:lnTo>
                  <a:lnTo>
                    <a:pt x="814" y="672"/>
                  </a:lnTo>
                  <a:lnTo>
                    <a:pt x="745" y="720"/>
                  </a:lnTo>
                  <a:lnTo>
                    <a:pt x="745" y="768"/>
                  </a:lnTo>
                  <a:lnTo>
                    <a:pt x="693" y="752"/>
                  </a:lnTo>
                  <a:lnTo>
                    <a:pt x="624" y="656"/>
                  </a:lnTo>
                  <a:lnTo>
                    <a:pt x="607" y="656"/>
                  </a:lnTo>
                  <a:lnTo>
                    <a:pt x="590" y="672"/>
                  </a:lnTo>
                  <a:lnTo>
                    <a:pt x="573" y="672"/>
                  </a:lnTo>
                  <a:lnTo>
                    <a:pt x="538" y="656"/>
                  </a:lnTo>
                  <a:lnTo>
                    <a:pt x="538" y="624"/>
                  </a:lnTo>
                  <a:lnTo>
                    <a:pt x="503" y="593"/>
                  </a:lnTo>
                  <a:lnTo>
                    <a:pt x="365" y="608"/>
                  </a:lnTo>
                  <a:lnTo>
                    <a:pt x="260" y="576"/>
                  </a:lnTo>
                  <a:lnTo>
                    <a:pt x="208" y="576"/>
                  </a:lnTo>
                  <a:lnTo>
                    <a:pt x="190" y="545"/>
                  </a:lnTo>
                  <a:lnTo>
                    <a:pt x="173" y="545"/>
                  </a:lnTo>
                  <a:lnTo>
                    <a:pt x="173" y="528"/>
                  </a:lnTo>
                  <a:lnTo>
                    <a:pt x="104" y="512"/>
                  </a:lnTo>
                  <a:lnTo>
                    <a:pt x="104" y="497"/>
                  </a:lnTo>
                  <a:lnTo>
                    <a:pt x="70" y="464"/>
                  </a:lnTo>
                  <a:lnTo>
                    <a:pt x="70" y="432"/>
                  </a:lnTo>
                  <a:lnTo>
                    <a:pt x="52" y="432"/>
                  </a:lnTo>
                  <a:lnTo>
                    <a:pt x="52" y="416"/>
                  </a:lnTo>
                  <a:lnTo>
                    <a:pt x="70" y="416"/>
                  </a:lnTo>
                  <a:lnTo>
                    <a:pt x="70" y="401"/>
                  </a:lnTo>
                  <a:lnTo>
                    <a:pt x="35" y="401"/>
                  </a:lnTo>
                  <a:lnTo>
                    <a:pt x="52" y="401"/>
                  </a:lnTo>
                  <a:lnTo>
                    <a:pt x="18" y="369"/>
                  </a:lnTo>
                  <a:lnTo>
                    <a:pt x="18" y="353"/>
                  </a:lnTo>
                  <a:lnTo>
                    <a:pt x="0" y="336"/>
                  </a:lnTo>
                  <a:lnTo>
                    <a:pt x="18" y="288"/>
                  </a:lnTo>
                  <a:lnTo>
                    <a:pt x="0" y="240"/>
                  </a:lnTo>
                  <a:lnTo>
                    <a:pt x="18" y="129"/>
                  </a:lnTo>
                  <a:lnTo>
                    <a:pt x="35" y="129"/>
                  </a:lnTo>
                  <a:lnTo>
                    <a:pt x="18" y="129"/>
                  </a:lnTo>
                  <a:lnTo>
                    <a:pt x="0" y="48"/>
                  </a:lnTo>
                  <a:lnTo>
                    <a:pt x="35" y="48"/>
                  </a:lnTo>
                  <a:lnTo>
                    <a:pt x="52" y="65"/>
                  </a:lnTo>
                  <a:lnTo>
                    <a:pt x="35" y="81"/>
                  </a:lnTo>
                  <a:lnTo>
                    <a:pt x="52" y="81"/>
                  </a:lnTo>
                  <a:lnTo>
                    <a:pt x="52" y="33"/>
                  </a:lnTo>
                  <a:lnTo>
                    <a:pt x="52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E9933041-2FDB-304B-AD04-4C38D890D4B4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113088" y="5875338"/>
              <a:ext cx="111125" cy="100013"/>
            </a:xfrm>
            <a:custGeom>
              <a:avLst/>
              <a:gdLst>
                <a:gd name="T0" fmla="*/ 27781 w 140"/>
                <a:gd name="T1" fmla="*/ 19050 h 126"/>
                <a:gd name="T2" fmla="*/ 27781 w 140"/>
                <a:gd name="T3" fmla="*/ 19050 h 126"/>
                <a:gd name="T4" fmla="*/ 27781 w 140"/>
                <a:gd name="T5" fmla="*/ 0 h 126"/>
                <a:gd name="T6" fmla="*/ 19844 w 140"/>
                <a:gd name="T7" fmla="*/ 3175 h 126"/>
                <a:gd name="T8" fmla="*/ 16669 w 140"/>
                <a:gd name="T9" fmla="*/ 6350 h 126"/>
                <a:gd name="T10" fmla="*/ 19844 w 140"/>
                <a:gd name="T11" fmla="*/ 9525 h 126"/>
                <a:gd name="T12" fmla="*/ 23812 w 140"/>
                <a:gd name="T13" fmla="*/ 6350 h 126"/>
                <a:gd name="T14" fmla="*/ 23812 w 140"/>
                <a:gd name="T15" fmla="*/ 9525 h 126"/>
                <a:gd name="T16" fmla="*/ 19844 w 140"/>
                <a:gd name="T17" fmla="*/ 9525 h 126"/>
                <a:gd name="T18" fmla="*/ 19844 w 140"/>
                <a:gd name="T19" fmla="*/ 15875 h 126"/>
                <a:gd name="T20" fmla="*/ 19844 w 140"/>
                <a:gd name="T21" fmla="*/ 12700 h 126"/>
                <a:gd name="T22" fmla="*/ 16669 w 140"/>
                <a:gd name="T23" fmla="*/ 12700 h 126"/>
                <a:gd name="T24" fmla="*/ 14287 w 140"/>
                <a:gd name="T25" fmla="*/ 12700 h 126"/>
                <a:gd name="T26" fmla="*/ 3175 w 140"/>
                <a:gd name="T27" fmla="*/ 6350 h 126"/>
                <a:gd name="T28" fmla="*/ 0 w 140"/>
                <a:gd name="T29" fmla="*/ 9525 h 126"/>
                <a:gd name="T30" fmla="*/ 3175 w 140"/>
                <a:gd name="T31" fmla="*/ 12700 h 126"/>
                <a:gd name="T32" fmla="*/ 7144 w 140"/>
                <a:gd name="T33" fmla="*/ 12700 h 126"/>
                <a:gd name="T34" fmla="*/ 7144 w 140"/>
                <a:gd name="T35" fmla="*/ 15875 h 126"/>
                <a:gd name="T36" fmla="*/ 9525 w 140"/>
                <a:gd name="T37" fmla="*/ 15875 h 126"/>
                <a:gd name="T38" fmla="*/ 9525 w 140"/>
                <a:gd name="T39" fmla="*/ 19050 h 126"/>
                <a:gd name="T40" fmla="*/ 16669 w 140"/>
                <a:gd name="T41" fmla="*/ 22225 h 126"/>
                <a:gd name="T42" fmla="*/ 19844 w 140"/>
                <a:gd name="T43" fmla="*/ 22225 h 126"/>
                <a:gd name="T44" fmla="*/ 23812 w 140"/>
                <a:gd name="T45" fmla="*/ 25400 h 126"/>
                <a:gd name="T46" fmla="*/ 27781 w 140"/>
                <a:gd name="T47" fmla="*/ 19050 h 1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0"/>
                <a:gd name="T73" fmla="*/ 0 h 126"/>
                <a:gd name="T74" fmla="*/ 140 w 140"/>
                <a:gd name="T75" fmla="*/ 126 h 1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0" h="126">
                  <a:moveTo>
                    <a:pt x="140" y="96"/>
                  </a:moveTo>
                  <a:lnTo>
                    <a:pt x="140" y="96"/>
                  </a:lnTo>
                  <a:lnTo>
                    <a:pt x="140" y="0"/>
                  </a:lnTo>
                  <a:lnTo>
                    <a:pt x="103" y="15"/>
                  </a:lnTo>
                  <a:lnTo>
                    <a:pt x="86" y="30"/>
                  </a:lnTo>
                  <a:lnTo>
                    <a:pt x="103" y="48"/>
                  </a:lnTo>
                  <a:lnTo>
                    <a:pt x="122" y="30"/>
                  </a:lnTo>
                  <a:lnTo>
                    <a:pt x="122" y="48"/>
                  </a:lnTo>
                  <a:lnTo>
                    <a:pt x="103" y="48"/>
                  </a:lnTo>
                  <a:lnTo>
                    <a:pt x="103" y="78"/>
                  </a:lnTo>
                  <a:lnTo>
                    <a:pt x="103" y="63"/>
                  </a:lnTo>
                  <a:lnTo>
                    <a:pt x="86" y="63"/>
                  </a:lnTo>
                  <a:lnTo>
                    <a:pt x="69" y="63"/>
                  </a:lnTo>
                  <a:lnTo>
                    <a:pt x="17" y="30"/>
                  </a:lnTo>
                  <a:lnTo>
                    <a:pt x="0" y="48"/>
                  </a:lnTo>
                  <a:lnTo>
                    <a:pt x="17" y="63"/>
                  </a:lnTo>
                  <a:lnTo>
                    <a:pt x="34" y="63"/>
                  </a:lnTo>
                  <a:lnTo>
                    <a:pt x="34" y="78"/>
                  </a:lnTo>
                  <a:lnTo>
                    <a:pt x="51" y="78"/>
                  </a:lnTo>
                  <a:lnTo>
                    <a:pt x="51" y="96"/>
                  </a:lnTo>
                  <a:lnTo>
                    <a:pt x="86" y="111"/>
                  </a:lnTo>
                  <a:lnTo>
                    <a:pt x="103" y="111"/>
                  </a:lnTo>
                  <a:lnTo>
                    <a:pt x="122" y="126"/>
                  </a:lnTo>
                  <a:lnTo>
                    <a:pt x="140" y="9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AFDB1D36-C3B3-854B-BCED-ED757683A543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224213" y="5875338"/>
              <a:ext cx="82550" cy="114300"/>
            </a:xfrm>
            <a:custGeom>
              <a:avLst/>
              <a:gdLst>
                <a:gd name="T0" fmla="*/ 0 w 103"/>
                <a:gd name="T1" fmla="*/ 19050 h 144"/>
                <a:gd name="T2" fmla="*/ 0 w 103"/>
                <a:gd name="T3" fmla="*/ 19050 h 144"/>
                <a:gd name="T4" fmla="*/ 0 w 103"/>
                <a:gd name="T5" fmla="*/ 0 h 144"/>
                <a:gd name="T6" fmla="*/ 4007 w 103"/>
                <a:gd name="T7" fmla="*/ 9525 h 144"/>
                <a:gd name="T8" fmla="*/ 14426 w 103"/>
                <a:gd name="T9" fmla="*/ 15081 h 144"/>
                <a:gd name="T10" fmla="*/ 20838 w 103"/>
                <a:gd name="T11" fmla="*/ 19050 h 144"/>
                <a:gd name="T12" fmla="*/ 17632 w 103"/>
                <a:gd name="T13" fmla="*/ 21431 h 144"/>
                <a:gd name="T14" fmla="*/ 7213 w 103"/>
                <a:gd name="T15" fmla="*/ 24606 h 144"/>
                <a:gd name="T16" fmla="*/ 4007 w 103"/>
                <a:gd name="T17" fmla="*/ 28575 h 144"/>
                <a:gd name="T18" fmla="*/ 0 w 103"/>
                <a:gd name="T19" fmla="*/ 19050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3"/>
                <a:gd name="T31" fmla="*/ 0 h 144"/>
                <a:gd name="T32" fmla="*/ 103 w 103"/>
                <a:gd name="T33" fmla="*/ 144 h 1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3" h="144">
                  <a:moveTo>
                    <a:pt x="0" y="96"/>
                  </a:moveTo>
                  <a:lnTo>
                    <a:pt x="0" y="96"/>
                  </a:lnTo>
                  <a:lnTo>
                    <a:pt x="0" y="0"/>
                  </a:lnTo>
                  <a:lnTo>
                    <a:pt x="17" y="48"/>
                  </a:lnTo>
                  <a:lnTo>
                    <a:pt x="69" y="78"/>
                  </a:lnTo>
                  <a:lnTo>
                    <a:pt x="103" y="96"/>
                  </a:lnTo>
                  <a:lnTo>
                    <a:pt x="86" y="111"/>
                  </a:lnTo>
                  <a:lnTo>
                    <a:pt x="34" y="126"/>
                  </a:lnTo>
                  <a:lnTo>
                    <a:pt x="17" y="144"/>
                  </a:lnTo>
                  <a:lnTo>
                    <a:pt x="0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B36F681C-2364-A649-919C-D677967C64BD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2728913" y="4643438"/>
              <a:ext cx="12700" cy="25400"/>
            </a:xfrm>
            <a:custGeom>
              <a:avLst/>
              <a:gdLst>
                <a:gd name="T0" fmla="*/ 0 w 15"/>
                <a:gd name="T1" fmla="*/ 0 h 33"/>
                <a:gd name="T2" fmla="*/ 0 w 15"/>
                <a:gd name="T3" fmla="*/ 0 h 33"/>
                <a:gd name="T4" fmla="*/ 3387 w 15"/>
                <a:gd name="T5" fmla="*/ 3079 h 33"/>
                <a:gd name="T6" fmla="*/ 0 w 15"/>
                <a:gd name="T7" fmla="*/ 3079 h 33"/>
                <a:gd name="T8" fmla="*/ 3387 w 15"/>
                <a:gd name="T9" fmla="*/ 6158 h 33"/>
                <a:gd name="T10" fmla="*/ 3387 w 15"/>
                <a:gd name="T11" fmla="*/ 3079 h 33"/>
                <a:gd name="T12" fmla="*/ 0 w 15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3"/>
                <a:gd name="T23" fmla="*/ 15 w 15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3">
                  <a:moveTo>
                    <a:pt x="0" y="0"/>
                  </a:moveTo>
                  <a:lnTo>
                    <a:pt x="0" y="0"/>
                  </a:lnTo>
                  <a:lnTo>
                    <a:pt x="15" y="18"/>
                  </a:lnTo>
                  <a:lnTo>
                    <a:pt x="0" y="18"/>
                  </a:lnTo>
                  <a:lnTo>
                    <a:pt x="15" y="33"/>
                  </a:lnTo>
                  <a:lnTo>
                    <a:pt x="15" y="18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2" name="Freeform 69">
              <a:extLst>
                <a:ext uri="{FF2B5EF4-FFF2-40B4-BE49-F238E27FC236}">
                  <a16:creationId xmlns:a16="http://schemas.microsoft.com/office/drawing/2014/main" id="{3BF865D5-94E0-C647-8D20-6A8270A0C5E5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098800" y="5556251"/>
              <a:ext cx="26988" cy="52388"/>
            </a:xfrm>
            <a:custGeom>
              <a:avLst/>
              <a:gdLst>
                <a:gd name="T0" fmla="*/ 3084 w 35"/>
                <a:gd name="T1" fmla="*/ 0 h 65"/>
                <a:gd name="T2" fmla="*/ 3084 w 35"/>
                <a:gd name="T3" fmla="*/ 0 h 65"/>
                <a:gd name="T4" fmla="*/ 0 w 35"/>
                <a:gd name="T5" fmla="*/ 9672 h 65"/>
                <a:gd name="T6" fmla="*/ 3084 w 35"/>
                <a:gd name="T7" fmla="*/ 13701 h 65"/>
                <a:gd name="T8" fmla="*/ 6169 w 35"/>
                <a:gd name="T9" fmla="*/ 4030 h 65"/>
                <a:gd name="T10" fmla="*/ 3084 w 35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65"/>
                <a:gd name="T20" fmla="*/ 35 w 35"/>
                <a:gd name="T21" fmla="*/ 65 h 6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65">
                  <a:moveTo>
                    <a:pt x="18" y="0"/>
                  </a:moveTo>
                  <a:lnTo>
                    <a:pt x="18" y="0"/>
                  </a:lnTo>
                  <a:lnTo>
                    <a:pt x="0" y="48"/>
                  </a:lnTo>
                  <a:lnTo>
                    <a:pt x="18" y="65"/>
                  </a:lnTo>
                  <a:lnTo>
                    <a:pt x="35" y="17"/>
                  </a:lnTo>
                  <a:lnTo>
                    <a:pt x="18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3" name="Freeform 70">
              <a:extLst>
                <a:ext uri="{FF2B5EF4-FFF2-40B4-BE49-F238E27FC236}">
                  <a16:creationId xmlns:a16="http://schemas.microsoft.com/office/drawing/2014/main" id="{FDD4FB32-C0EF-3641-AE8C-396E0D41A087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387725" y="5837238"/>
              <a:ext cx="69850" cy="38100"/>
            </a:xfrm>
            <a:custGeom>
              <a:avLst/>
              <a:gdLst>
                <a:gd name="T0" fmla="*/ 0 w 88"/>
                <a:gd name="T1" fmla="*/ 2381 h 48"/>
                <a:gd name="T2" fmla="*/ 0 w 88"/>
                <a:gd name="T3" fmla="*/ 2381 h 48"/>
                <a:gd name="T4" fmla="*/ 3969 w 88"/>
                <a:gd name="T5" fmla="*/ 5556 h 48"/>
                <a:gd name="T6" fmla="*/ 7144 w 88"/>
                <a:gd name="T7" fmla="*/ 5556 h 48"/>
                <a:gd name="T8" fmla="*/ 10319 w 88"/>
                <a:gd name="T9" fmla="*/ 9525 h 48"/>
                <a:gd name="T10" fmla="*/ 17463 w 88"/>
                <a:gd name="T11" fmla="*/ 2381 h 48"/>
                <a:gd name="T12" fmla="*/ 17463 w 88"/>
                <a:gd name="T13" fmla="*/ 0 h 48"/>
                <a:gd name="T14" fmla="*/ 7144 w 88"/>
                <a:gd name="T15" fmla="*/ 0 h 48"/>
                <a:gd name="T16" fmla="*/ 3969 w 88"/>
                <a:gd name="T17" fmla="*/ 0 h 48"/>
                <a:gd name="T18" fmla="*/ 7144 w 88"/>
                <a:gd name="T19" fmla="*/ 2381 h 48"/>
                <a:gd name="T20" fmla="*/ 3969 w 88"/>
                <a:gd name="T21" fmla="*/ 5556 h 48"/>
                <a:gd name="T22" fmla="*/ 0 w 88"/>
                <a:gd name="T23" fmla="*/ 2381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8"/>
                <a:gd name="T37" fmla="*/ 0 h 48"/>
                <a:gd name="T38" fmla="*/ 88 w 88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8" h="48">
                  <a:moveTo>
                    <a:pt x="0" y="15"/>
                  </a:moveTo>
                  <a:lnTo>
                    <a:pt x="0" y="15"/>
                  </a:lnTo>
                  <a:lnTo>
                    <a:pt x="17" y="30"/>
                  </a:lnTo>
                  <a:lnTo>
                    <a:pt x="35" y="30"/>
                  </a:lnTo>
                  <a:lnTo>
                    <a:pt x="52" y="48"/>
                  </a:lnTo>
                  <a:lnTo>
                    <a:pt x="88" y="15"/>
                  </a:lnTo>
                  <a:lnTo>
                    <a:pt x="88" y="0"/>
                  </a:lnTo>
                  <a:lnTo>
                    <a:pt x="35" y="0"/>
                  </a:lnTo>
                  <a:lnTo>
                    <a:pt x="17" y="0"/>
                  </a:lnTo>
                  <a:lnTo>
                    <a:pt x="35" y="15"/>
                  </a:lnTo>
                  <a:lnTo>
                    <a:pt x="17" y="3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4" name="Freeform 71">
              <a:extLst>
                <a:ext uri="{FF2B5EF4-FFF2-40B4-BE49-F238E27FC236}">
                  <a16:creationId xmlns:a16="http://schemas.microsoft.com/office/drawing/2014/main" id="{F4F6E72F-6402-1849-950E-73EA4F79D5BF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3071813" y="5003801"/>
              <a:ext cx="177800" cy="925513"/>
            </a:xfrm>
            <a:custGeom>
              <a:avLst/>
              <a:gdLst>
                <a:gd name="T0" fmla="*/ 27781 w 224"/>
                <a:gd name="T1" fmla="*/ 3172 h 1167"/>
                <a:gd name="T2" fmla="*/ 38100 w 224"/>
                <a:gd name="T3" fmla="*/ 9517 h 1167"/>
                <a:gd name="T4" fmla="*/ 41275 w 224"/>
                <a:gd name="T5" fmla="*/ 28551 h 1167"/>
                <a:gd name="T6" fmla="*/ 44450 w 224"/>
                <a:gd name="T7" fmla="*/ 34102 h 1167"/>
                <a:gd name="T8" fmla="*/ 41275 w 224"/>
                <a:gd name="T9" fmla="*/ 47584 h 1167"/>
                <a:gd name="T10" fmla="*/ 27781 w 224"/>
                <a:gd name="T11" fmla="*/ 76135 h 1167"/>
                <a:gd name="T12" fmla="*/ 27781 w 224"/>
                <a:gd name="T13" fmla="*/ 97548 h 1167"/>
                <a:gd name="T14" fmla="*/ 23812 w 224"/>
                <a:gd name="T15" fmla="*/ 107064 h 1167"/>
                <a:gd name="T16" fmla="*/ 20638 w 224"/>
                <a:gd name="T17" fmla="*/ 126098 h 1167"/>
                <a:gd name="T18" fmla="*/ 20638 w 224"/>
                <a:gd name="T19" fmla="*/ 145132 h 1167"/>
                <a:gd name="T20" fmla="*/ 23812 w 224"/>
                <a:gd name="T21" fmla="*/ 157821 h 1167"/>
                <a:gd name="T22" fmla="*/ 20638 w 224"/>
                <a:gd name="T23" fmla="*/ 161786 h 1167"/>
                <a:gd name="T24" fmla="*/ 20638 w 224"/>
                <a:gd name="T25" fmla="*/ 173682 h 1167"/>
                <a:gd name="T26" fmla="*/ 17463 w 224"/>
                <a:gd name="T27" fmla="*/ 186371 h 1167"/>
                <a:gd name="T28" fmla="*/ 14288 w 224"/>
                <a:gd name="T29" fmla="*/ 202233 h 1167"/>
                <a:gd name="T30" fmla="*/ 17463 w 224"/>
                <a:gd name="T31" fmla="*/ 202233 h 1167"/>
                <a:gd name="T32" fmla="*/ 20638 w 224"/>
                <a:gd name="T33" fmla="*/ 214922 h 1167"/>
                <a:gd name="T34" fmla="*/ 38100 w 224"/>
                <a:gd name="T35" fmla="*/ 214922 h 1167"/>
                <a:gd name="T36" fmla="*/ 34131 w 224"/>
                <a:gd name="T37" fmla="*/ 214922 h 1167"/>
                <a:gd name="T38" fmla="*/ 27781 w 224"/>
                <a:gd name="T39" fmla="*/ 221267 h 1167"/>
                <a:gd name="T40" fmla="*/ 23812 w 224"/>
                <a:gd name="T41" fmla="*/ 230783 h 1167"/>
                <a:gd name="T42" fmla="*/ 23812 w 224"/>
                <a:gd name="T43" fmla="*/ 224439 h 1167"/>
                <a:gd name="T44" fmla="*/ 17463 w 224"/>
                <a:gd name="T45" fmla="*/ 224439 h 1167"/>
                <a:gd name="T46" fmla="*/ 14288 w 224"/>
                <a:gd name="T47" fmla="*/ 218887 h 1167"/>
                <a:gd name="T48" fmla="*/ 7144 w 224"/>
                <a:gd name="T49" fmla="*/ 214922 h 1167"/>
                <a:gd name="T50" fmla="*/ 3969 w 224"/>
                <a:gd name="T51" fmla="*/ 214922 h 1167"/>
                <a:gd name="T52" fmla="*/ 7144 w 224"/>
                <a:gd name="T53" fmla="*/ 211750 h 1167"/>
                <a:gd name="T54" fmla="*/ 7144 w 224"/>
                <a:gd name="T55" fmla="*/ 205405 h 1167"/>
                <a:gd name="T56" fmla="*/ 3969 w 224"/>
                <a:gd name="T57" fmla="*/ 211750 h 1167"/>
                <a:gd name="T58" fmla="*/ 7144 w 224"/>
                <a:gd name="T59" fmla="*/ 205405 h 1167"/>
                <a:gd name="T60" fmla="*/ 3969 w 224"/>
                <a:gd name="T61" fmla="*/ 205405 h 1167"/>
                <a:gd name="T62" fmla="*/ 0 w 224"/>
                <a:gd name="T63" fmla="*/ 195888 h 1167"/>
                <a:gd name="T64" fmla="*/ 3969 w 224"/>
                <a:gd name="T65" fmla="*/ 183199 h 1167"/>
                <a:gd name="T66" fmla="*/ 7144 w 224"/>
                <a:gd name="T67" fmla="*/ 186371 h 1167"/>
                <a:gd name="T68" fmla="*/ 3969 w 224"/>
                <a:gd name="T69" fmla="*/ 173682 h 1167"/>
                <a:gd name="T70" fmla="*/ 7144 w 224"/>
                <a:gd name="T71" fmla="*/ 171303 h 1167"/>
                <a:gd name="T72" fmla="*/ 7144 w 224"/>
                <a:gd name="T73" fmla="*/ 167338 h 1167"/>
                <a:gd name="T74" fmla="*/ 10319 w 224"/>
                <a:gd name="T75" fmla="*/ 154649 h 1167"/>
                <a:gd name="T76" fmla="*/ 10319 w 224"/>
                <a:gd name="T77" fmla="*/ 161786 h 1167"/>
                <a:gd name="T78" fmla="*/ 17463 w 224"/>
                <a:gd name="T79" fmla="*/ 142753 h 1167"/>
                <a:gd name="T80" fmla="*/ 14288 w 224"/>
                <a:gd name="T81" fmla="*/ 138787 h 1167"/>
                <a:gd name="T82" fmla="*/ 10319 w 224"/>
                <a:gd name="T83" fmla="*/ 126098 h 1167"/>
                <a:gd name="T84" fmla="*/ 10319 w 224"/>
                <a:gd name="T85" fmla="*/ 114202 h 1167"/>
                <a:gd name="T86" fmla="*/ 23812 w 224"/>
                <a:gd name="T87" fmla="*/ 81686 h 1167"/>
                <a:gd name="T88" fmla="*/ 23812 w 224"/>
                <a:gd name="T89" fmla="*/ 66618 h 1167"/>
                <a:gd name="T90" fmla="*/ 27781 w 224"/>
                <a:gd name="T91" fmla="*/ 47584 h 1167"/>
                <a:gd name="T92" fmla="*/ 30956 w 224"/>
                <a:gd name="T93" fmla="*/ 19034 h 11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24"/>
                <a:gd name="T142" fmla="*/ 0 h 1167"/>
                <a:gd name="T143" fmla="*/ 224 w 224"/>
                <a:gd name="T144" fmla="*/ 1167 h 11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24" h="1167">
                  <a:moveTo>
                    <a:pt x="138" y="16"/>
                  </a:moveTo>
                  <a:lnTo>
                    <a:pt x="138" y="16"/>
                  </a:lnTo>
                  <a:lnTo>
                    <a:pt x="172" y="0"/>
                  </a:lnTo>
                  <a:lnTo>
                    <a:pt x="190" y="48"/>
                  </a:lnTo>
                  <a:lnTo>
                    <a:pt x="190" y="64"/>
                  </a:lnTo>
                  <a:lnTo>
                    <a:pt x="207" y="144"/>
                  </a:lnTo>
                  <a:lnTo>
                    <a:pt x="224" y="144"/>
                  </a:lnTo>
                  <a:lnTo>
                    <a:pt x="224" y="175"/>
                  </a:lnTo>
                  <a:lnTo>
                    <a:pt x="190" y="192"/>
                  </a:lnTo>
                  <a:lnTo>
                    <a:pt x="207" y="240"/>
                  </a:lnTo>
                  <a:lnTo>
                    <a:pt x="172" y="288"/>
                  </a:lnTo>
                  <a:lnTo>
                    <a:pt x="138" y="384"/>
                  </a:lnTo>
                  <a:lnTo>
                    <a:pt x="155" y="447"/>
                  </a:lnTo>
                  <a:lnTo>
                    <a:pt x="138" y="495"/>
                  </a:lnTo>
                  <a:lnTo>
                    <a:pt x="138" y="528"/>
                  </a:lnTo>
                  <a:lnTo>
                    <a:pt x="121" y="543"/>
                  </a:lnTo>
                  <a:lnTo>
                    <a:pt x="121" y="607"/>
                  </a:lnTo>
                  <a:lnTo>
                    <a:pt x="103" y="639"/>
                  </a:lnTo>
                  <a:lnTo>
                    <a:pt x="103" y="703"/>
                  </a:lnTo>
                  <a:lnTo>
                    <a:pt x="103" y="735"/>
                  </a:lnTo>
                  <a:lnTo>
                    <a:pt x="103" y="799"/>
                  </a:lnTo>
                  <a:lnTo>
                    <a:pt x="121" y="799"/>
                  </a:lnTo>
                  <a:lnTo>
                    <a:pt x="121" y="816"/>
                  </a:lnTo>
                  <a:lnTo>
                    <a:pt x="103" y="816"/>
                  </a:lnTo>
                  <a:lnTo>
                    <a:pt x="121" y="816"/>
                  </a:lnTo>
                  <a:lnTo>
                    <a:pt x="103" y="879"/>
                  </a:lnTo>
                  <a:lnTo>
                    <a:pt x="86" y="912"/>
                  </a:lnTo>
                  <a:lnTo>
                    <a:pt x="86" y="942"/>
                  </a:lnTo>
                  <a:lnTo>
                    <a:pt x="69" y="990"/>
                  </a:lnTo>
                  <a:lnTo>
                    <a:pt x="69" y="1023"/>
                  </a:lnTo>
                  <a:lnTo>
                    <a:pt x="69" y="1038"/>
                  </a:lnTo>
                  <a:lnTo>
                    <a:pt x="86" y="1023"/>
                  </a:lnTo>
                  <a:lnTo>
                    <a:pt x="86" y="1071"/>
                  </a:lnTo>
                  <a:lnTo>
                    <a:pt x="103" y="1086"/>
                  </a:lnTo>
                  <a:lnTo>
                    <a:pt x="155" y="1086"/>
                  </a:lnTo>
                  <a:lnTo>
                    <a:pt x="190" y="1086"/>
                  </a:lnTo>
                  <a:lnTo>
                    <a:pt x="190" y="1104"/>
                  </a:lnTo>
                  <a:lnTo>
                    <a:pt x="172" y="1086"/>
                  </a:lnTo>
                  <a:lnTo>
                    <a:pt x="172" y="1104"/>
                  </a:lnTo>
                  <a:lnTo>
                    <a:pt x="138" y="1119"/>
                  </a:lnTo>
                  <a:lnTo>
                    <a:pt x="138" y="1152"/>
                  </a:lnTo>
                  <a:lnTo>
                    <a:pt x="121" y="1167"/>
                  </a:lnTo>
                  <a:lnTo>
                    <a:pt x="103" y="1134"/>
                  </a:lnTo>
                  <a:lnTo>
                    <a:pt x="121" y="1134"/>
                  </a:lnTo>
                  <a:lnTo>
                    <a:pt x="121" y="1119"/>
                  </a:lnTo>
                  <a:lnTo>
                    <a:pt x="86" y="1134"/>
                  </a:lnTo>
                  <a:lnTo>
                    <a:pt x="69" y="1119"/>
                  </a:lnTo>
                  <a:lnTo>
                    <a:pt x="69" y="1104"/>
                  </a:lnTo>
                  <a:lnTo>
                    <a:pt x="52" y="1104"/>
                  </a:lnTo>
                  <a:lnTo>
                    <a:pt x="34" y="1086"/>
                  </a:lnTo>
                  <a:lnTo>
                    <a:pt x="34" y="1104"/>
                  </a:lnTo>
                  <a:lnTo>
                    <a:pt x="17" y="1086"/>
                  </a:lnTo>
                  <a:lnTo>
                    <a:pt x="17" y="1071"/>
                  </a:lnTo>
                  <a:lnTo>
                    <a:pt x="34" y="1071"/>
                  </a:lnTo>
                  <a:lnTo>
                    <a:pt x="34" y="1056"/>
                  </a:lnTo>
                  <a:lnTo>
                    <a:pt x="34" y="1038"/>
                  </a:lnTo>
                  <a:lnTo>
                    <a:pt x="34" y="1056"/>
                  </a:lnTo>
                  <a:lnTo>
                    <a:pt x="17" y="1071"/>
                  </a:lnTo>
                  <a:lnTo>
                    <a:pt x="17" y="1023"/>
                  </a:lnTo>
                  <a:lnTo>
                    <a:pt x="34" y="1038"/>
                  </a:lnTo>
                  <a:lnTo>
                    <a:pt x="34" y="1008"/>
                  </a:lnTo>
                  <a:lnTo>
                    <a:pt x="17" y="1038"/>
                  </a:lnTo>
                  <a:lnTo>
                    <a:pt x="17" y="1008"/>
                  </a:lnTo>
                  <a:lnTo>
                    <a:pt x="0" y="990"/>
                  </a:lnTo>
                  <a:lnTo>
                    <a:pt x="0" y="975"/>
                  </a:lnTo>
                  <a:lnTo>
                    <a:pt x="17" y="927"/>
                  </a:lnTo>
                  <a:lnTo>
                    <a:pt x="17" y="912"/>
                  </a:lnTo>
                  <a:lnTo>
                    <a:pt x="34" y="942"/>
                  </a:lnTo>
                  <a:lnTo>
                    <a:pt x="52" y="879"/>
                  </a:lnTo>
                  <a:lnTo>
                    <a:pt x="17" y="879"/>
                  </a:lnTo>
                  <a:lnTo>
                    <a:pt x="0" y="879"/>
                  </a:lnTo>
                  <a:lnTo>
                    <a:pt x="34" y="864"/>
                  </a:lnTo>
                  <a:lnTo>
                    <a:pt x="17" y="846"/>
                  </a:lnTo>
                  <a:lnTo>
                    <a:pt x="34" y="846"/>
                  </a:lnTo>
                  <a:lnTo>
                    <a:pt x="34" y="799"/>
                  </a:lnTo>
                  <a:lnTo>
                    <a:pt x="52" y="783"/>
                  </a:lnTo>
                  <a:lnTo>
                    <a:pt x="69" y="783"/>
                  </a:lnTo>
                  <a:lnTo>
                    <a:pt x="52" y="816"/>
                  </a:lnTo>
                  <a:lnTo>
                    <a:pt x="52" y="831"/>
                  </a:lnTo>
                  <a:lnTo>
                    <a:pt x="86" y="720"/>
                  </a:lnTo>
                  <a:lnTo>
                    <a:pt x="86" y="703"/>
                  </a:lnTo>
                  <a:lnTo>
                    <a:pt x="69" y="703"/>
                  </a:lnTo>
                  <a:lnTo>
                    <a:pt x="52" y="687"/>
                  </a:lnTo>
                  <a:lnTo>
                    <a:pt x="52" y="639"/>
                  </a:lnTo>
                  <a:lnTo>
                    <a:pt x="69" y="624"/>
                  </a:lnTo>
                  <a:lnTo>
                    <a:pt x="52" y="576"/>
                  </a:lnTo>
                  <a:lnTo>
                    <a:pt x="69" y="559"/>
                  </a:lnTo>
                  <a:lnTo>
                    <a:pt x="121" y="415"/>
                  </a:lnTo>
                  <a:lnTo>
                    <a:pt x="103" y="367"/>
                  </a:lnTo>
                  <a:lnTo>
                    <a:pt x="121" y="336"/>
                  </a:lnTo>
                  <a:lnTo>
                    <a:pt x="121" y="303"/>
                  </a:lnTo>
                  <a:lnTo>
                    <a:pt x="138" y="240"/>
                  </a:lnTo>
                  <a:lnTo>
                    <a:pt x="138" y="144"/>
                  </a:lnTo>
                  <a:lnTo>
                    <a:pt x="155" y="96"/>
                  </a:lnTo>
                  <a:lnTo>
                    <a:pt x="138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5" name="Freeform 72">
              <a:extLst>
                <a:ext uri="{FF2B5EF4-FFF2-40B4-BE49-F238E27FC236}">
                  <a16:creationId xmlns:a16="http://schemas.microsoft.com/office/drawing/2014/main" id="{19EC8F83-7219-FC43-B262-86AE78E0B6E3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3003550" y="4394201"/>
              <a:ext cx="246063" cy="330200"/>
            </a:xfrm>
            <a:custGeom>
              <a:avLst/>
              <a:gdLst>
                <a:gd name="T0" fmla="*/ 47472 w 311"/>
                <a:gd name="T1" fmla="*/ 83746 h 414"/>
                <a:gd name="T2" fmla="*/ 47472 w 311"/>
                <a:gd name="T3" fmla="*/ 83746 h 414"/>
                <a:gd name="T4" fmla="*/ 50637 w 311"/>
                <a:gd name="T5" fmla="*/ 70187 h 414"/>
                <a:gd name="T6" fmla="*/ 47472 w 311"/>
                <a:gd name="T7" fmla="*/ 60616 h 414"/>
                <a:gd name="T8" fmla="*/ 50637 w 311"/>
                <a:gd name="T9" fmla="*/ 60616 h 414"/>
                <a:gd name="T10" fmla="*/ 47472 w 311"/>
                <a:gd name="T11" fmla="*/ 58224 h 414"/>
                <a:gd name="T12" fmla="*/ 47472 w 311"/>
                <a:gd name="T13" fmla="*/ 54236 h 414"/>
                <a:gd name="T14" fmla="*/ 60922 w 311"/>
                <a:gd name="T15" fmla="*/ 54236 h 414"/>
                <a:gd name="T16" fmla="*/ 60922 w 311"/>
                <a:gd name="T17" fmla="*/ 48653 h 414"/>
                <a:gd name="T18" fmla="*/ 57758 w 311"/>
                <a:gd name="T19" fmla="*/ 41474 h 414"/>
                <a:gd name="T20" fmla="*/ 60922 w 311"/>
                <a:gd name="T21" fmla="*/ 31903 h 414"/>
                <a:gd name="T22" fmla="*/ 50637 w 311"/>
                <a:gd name="T23" fmla="*/ 31903 h 414"/>
                <a:gd name="T24" fmla="*/ 47472 w 311"/>
                <a:gd name="T25" fmla="*/ 28713 h 414"/>
                <a:gd name="T26" fmla="*/ 37186 w 311"/>
                <a:gd name="T27" fmla="*/ 28713 h 414"/>
                <a:gd name="T28" fmla="*/ 34022 w 311"/>
                <a:gd name="T29" fmla="*/ 25523 h 414"/>
                <a:gd name="T30" fmla="*/ 34022 w 311"/>
                <a:gd name="T31" fmla="*/ 22332 h 414"/>
                <a:gd name="T32" fmla="*/ 30857 w 311"/>
                <a:gd name="T33" fmla="*/ 15952 h 414"/>
                <a:gd name="T34" fmla="*/ 34022 w 311"/>
                <a:gd name="T35" fmla="*/ 9571 h 414"/>
                <a:gd name="T36" fmla="*/ 37186 w 311"/>
                <a:gd name="T37" fmla="*/ 6381 h 414"/>
                <a:gd name="T38" fmla="*/ 41142 w 311"/>
                <a:gd name="T39" fmla="*/ 3190 h 414"/>
                <a:gd name="T40" fmla="*/ 37186 w 311"/>
                <a:gd name="T41" fmla="*/ 0 h 414"/>
                <a:gd name="T42" fmla="*/ 30857 w 311"/>
                <a:gd name="T43" fmla="*/ 6381 h 414"/>
                <a:gd name="T44" fmla="*/ 20571 w 311"/>
                <a:gd name="T45" fmla="*/ 9571 h 414"/>
                <a:gd name="T46" fmla="*/ 16615 w 311"/>
                <a:gd name="T47" fmla="*/ 15952 h 414"/>
                <a:gd name="T48" fmla="*/ 10286 w 311"/>
                <a:gd name="T49" fmla="*/ 19142 h 414"/>
                <a:gd name="T50" fmla="*/ 10286 w 311"/>
                <a:gd name="T51" fmla="*/ 25523 h 414"/>
                <a:gd name="T52" fmla="*/ 6330 w 311"/>
                <a:gd name="T53" fmla="*/ 19142 h 414"/>
                <a:gd name="T54" fmla="*/ 10286 w 311"/>
                <a:gd name="T55" fmla="*/ 22332 h 414"/>
                <a:gd name="T56" fmla="*/ 6330 w 311"/>
                <a:gd name="T57" fmla="*/ 25523 h 414"/>
                <a:gd name="T58" fmla="*/ 6330 w 311"/>
                <a:gd name="T59" fmla="*/ 28713 h 414"/>
                <a:gd name="T60" fmla="*/ 6330 w 311"/>
                <a:gd name="T61" fmla="*/ 31903 h 414"/>
                <a:gd name="T62" fmla="*/ 6330 w 311"/>
                <a:gd name="T63" fmla="*/ 44665 h 414"/>
                <a:gd name="T64" fmla="*/ 10286 w 311"/>
                <a:gd name="T65" fmla="*/ 44665 h 414"/>
                <a:gd name="T66" fmla="*/ 6330 w 311"/>
                <a:gd name="T67" fmla="*/ 51045 h 414"/>
                <a:gd name="T68" fmla="*/ 3165 w 311"/>
                <a:gd name="T69" fmla="*/ 51045 h 414"/>
                <a:gd name="T70" fmla="*/ 3165 w 311"/>
                <a:gd name="T71" fmla="*/ 54236 h 414"/>
                <a:gd name="T72" fmla="*/ 0 w 311"/>
                <a:gd name="T73" fmla="*/ 54236 h 414"/>
                <a:gd name="T74" fmla="*/ 0 w 311"/>
                <a:gd name="T75" fmla="*/ 58224 h 414"/>
                <a:gd name="T76" fmla="*/ 10286 w 311"/>
                <a:gd name="T77" fmla="*/ 63807 h 414"/>
                <a:gd name="T78" fmla="*/ 16615 w 311"/>
                <a:gd name="T79" fmla="*/ 60616 h 414"/>
                <a:gd name="T80" fmla="*/ 20571 w 311"/>
                <a:gd name="T81" fmla="*/ 63807 h 414"/>
                <a:gd name="T82" fmla="*/ 26901 w 311"/>
                <a:gd name="T83" fmla="*/ 70187 h 414"/>
                <a:gd name="T84" fmla="*/ 30857 w 311"/>
                <a:gd name="T85" fmla="*/ 76568 h 414"/>
                <a:gd name="T86" fmla="*/ 44307 w 311"/>
                <a:gd name="T87" fmla="*/ 73378 h 414"/>
                <a:gd name="T88" fmla="*/ 47472 w 311"/>
                <a:gd name="T89" fmla="*/ 76568 h 414"/>
                <a:gd name="T90" fmla="*/ 47472 w 311"/>
                <a:gd name="T91" fmla="*/ 79758 h 414"/>
                <a:gd name="T92" fmla="*/ 44307 w 311"/>
                <a:gd name="T93" fmla="*/ 79758 h 414"/>
                <a:gd name="T94" fmla="*/ 47472 w 311"/>
                <a:gd name="T95" fmla="*/ 83746 h 4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1"/>
                <a:gd name="T145" fmla="*/ 0 h 414"/>
                <a:gd name="T146" fmla="*/ 311 w 311"/>
                <a:gd name="T147" fmla="*/ 414 h 4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1" h="414">
                  <a:moveTo>
                    <a:pt x="242" y="414"/>
                  </a:moveTo>
                  <a:lnTo>
                    <a:pt x="242" y="414"/>
                  </a:lnTo>
                  <a:lnTo>
                    <a:pt x="259" y="351"/>
                  </a:lnTo>
                  <a:lnTo>
                    <a:pt x="242" y="303"/>
                  </a:lnTo>
                  <a:lnTo>
                    <a:pt x="259" y="303"/>
                  </a:lnTo>
                  <a:lnTo>
                    <a:pt x="242" y="288"/>
                  </a:lnTo>
                  <a:lnTo>
                    <a:pt x="242" y="270"/>
                  </a:lnTo>
                  <a:lnTo>
                    <a:pt x="311" y="270"/>
                  </a:lnTo>
                  <a:lnTo>
                    <a:pt x="311" y="240"/>
                  </a:lnTo>
                  <a:lnTo>
                    <a:pt x="294" y="207"/>
                  </a:lnTo>
                  <a:lnTo>
                    <a:pt x="311" y="159"/>
                  </a:lnTo>
                  <a:lnTo>
                    <a:pt x="259" y="159"/>
                  </a:lnTo>
                  <a:lnTo>
                    <a:pt x="242" y="144"/>
                  </a:lnTo>
                  <a:lnTo>
                    <a:pt x="190" y="144"/>
                  </a:lnTo>
                  <a:lnTo>
                    <a:pt x="173" y="126"/>
                  </a:lnTo>
                  <a:lnTo>
                    <a:pt x="173" y="111"/>
                  </a:lnTo>
                  <a:lnTo>
                    <a:pt x="156" y="78"/>
                  </a:lnTo>
                  <a:lnTo>
                    <a:pt x="173" y="48"/>
                  </a:lnTo>
                  <a:lnTo>
                    <a:pt x="190" y="30"/>
                  </a:lnTo>
                  <a:lnTo>
                    <a:pt x="208" y="15"/>
                  </a:lnTo>
                  <a:lnTo>
                    <a:pt x="190" y="0"/>
                  </a:lnTo>
                  <a:lnTo>
                    <a:pt x="156" y="30"/>
                  </a:lnTo>
                  <a:lnTo>
                    <a:pt x="104" y="48"/>
                  </a:lnTo>
                  <a:lnTo>
                    <a:pt x="87" y="78"/>
                  </a:lnTo>
                  <a:lnTo>
                    <a:pt x="52" y="96"/>
                  </a:lnTo>
                  <a:lnTo>
                    <a:pt x="52" y="126"/>
                  </a:lnTo>
                  <a:lnTo>
                    <a:pt x="35" y="96"/>
                  </a:lnTo>
                  <a:lnTo>
                    <a:pt x="52" y="111"/>
                  </a:lnTo>
                  <a:lnTo>
                    <a:pt x="35" y="126"/>
                  </a:lnTo>
                  <a:lnTo>
                    <a:pt x="35" y="144"/>
                  </a:lnTo>
                  <a:lnTo>
                    <a:pt x="35" y="159"/>
                  </a:lnTo>
                  <a:lnTo>
                    <a:pt x="35" y="222"/>
                  </a:lnTo>
                  <a:lnTo>
                    <a:pt x="52" y="222"/>
                  </a:lnTo>
                  <a:lnTo>
                    <a:pt x="35" y="255"/>
                  </a:lnTo>
                  <a:lnTo>
                    <a:pt x="18" y="255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0" y="288"/>
                  </a:lnTo>
                  <a:lnTo>
                    <a:pt x="52" y="318"/>
                  </a:lnTo>
                  <a:lnTo>
                    <a:pt x="87" y="303"/>
                  </a:lnTo>
                  <a:lnTo>
                    <a:pt x="104" y="318"/>
                  </a:lnTo>
                  <a:lnTo>
                    <a:pt x="139" y="351"/>
                  </a:lnTo>
                  <a:lnTo>
                    <a:pt x="156" y="383"/>
                  </a:lnTo>
                  <a:lnTo>
                    <a:pt x="225" y="366"/>
                  </a:lnTo>
                  <a:lnTo>
                    <a:pt x="242" y="383"/>
                  </a:lnTo>
                  <a:lnTo>
                    <a:pt x="242" y="399"/>
                  </a:lnTo>
                  <a:lnTo>
                    <a:pt x="225" y="399"/>
                  </a:lnTo>
                  <a:lnTo>
                    <a:pt x="242" y="41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28A16E11-AFCF-EA47-AD9D-6AF638590031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2962275" y="4622801"/>
              <a:ext cx="122238" cy="127000"/>
            </a:xfrm>
            <a:custGeom>
              <a:avLst/>
              <a:gdLst>
                <a:gd name="T0" fmla="*/ 29776 w 156"/>
                <a:gd name="T1" fmla="*/ 6390 h 159"/>
                <a:gd name="T2" fmla="*/ 29776 w 156"/>
                <a:gd name="T3" fmla="*/ 6390 h 159"/>
                <a:gd name="T4" fmla="*/ 26642 w 156"/>
                <a:gd name="T5" fmla="*/ 3195 h 159"/>
                <a:gd name="T6" fmla="*/ 19589 w 156"/>
                <a:gd name="T7" fmla="*/ 6390 h 159"/>
                <a:gd name="T8" fmla="*/ 10186 w 156"/>
                <a:gd name="T9" fmla="*/ 0 h 159"/>
                <a:gd name="T10" fmla="*/ 3134 w 156"/>
                <a:gd name="T11" fmla="*/ 3195 h 159"/>
                <a:gd name="T12" fmla="*/ 3134 w 156"/>
                <a:gd name="T13" fmla="*/ 6390 h 159"/>
                <a:gd name="T14" fmla="*/ 0 w 156"/>
                <a:gd name="T15" fmla="*/ 9585 h 159"/>
                <a:gd name="T16" fmla="*/ 0 w 156"/>
                <a:gd name="T17" fmla="*/ 15975 h 159"/>
                <a:gd name="T18" fmla="*/ 3134 w 156"/>
                <a:gd name="T19" fmla="*/ 22365 h 159"/>
                <a:gd name="T20" fmla="*/ 3134 w 156"/>
                <a:gd name="T21" fmla="*/ 19170 h 159"/>
                <a:gd name="T22" fmla="*/ 6269 w 156"/>
                <a:gd name="T23" fmla="*/ 19170 h 159"/>
                <a:gd name="T24" fmla="*/ 3134 w 156"/>
                <a:gd name="T25" fmla="*/ 22365 h 159"/>
                <a:gd name="T26" fmla="*/ 0 w 156"/>
                <a:gd name="T27" fmla="*/ 28755 h 159"/>
                <a:gd name="T28" fmla="*/ 6269 w 156"/>
                <a:gd name="T29" fmla="*/ 31950 h 159"/>
                <a:gd name="T30" fmla="*/ 16455 w 156"/>
                <a:gd name="T31" fmla="*/ 22365 h 159"/>
                <a:gd name="T32" fmla="*/ 23507 w 156"/>
                <a:gd name="T33" fmla="*/ 19170 h 159"/>
                <a:gd name="T34" fmla="*/ 26642 w 156"/>
                <a:gd name="T35" fmla="*/ 15975 h 159"/>
                <a:gd name="T36" fmla="*/ 29776 w 156"/>
                <a:gd name="T37" fmla="*/ 9585 h 159"/>
                <a:gd name="T38" fmla="*/ 26642 w 156"/>
                <a:gd name="T39" fmla="*/ 6390 h 159"/>
                <a:gd name="T40" fmla="*/ 29776 w 156"/>
                <a:gd name="T41" fmla="*/ 6390 h 1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9"/>
                <a:gd name="T65" fmla="*/ 156 w 156"/>
                <a:gd name="T66" fmla="*/ 159 h 1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9">
                  <a:moveTo>
                    <a:pt x="156" y="30"/>
                  </a:moveTo>
                  <a:lnTo>
                    <a:pt x="156" y="30"/>
                  </a:lnTo>
                  <a:lnTo>
                    <a:pt x="139" y="15"/>
                  </a:lnTo>
                  <a:lnTo>
                    <a:pt x="104" y="30"/>
                  </a:lnTo>
                  <a:lnTo>
                    <a:pt x="52" y="0"/>
                  </a:lnTo>
                  <a:lnTo>
                    <a:pt x="18" y="15"/>
                  </a:lnTo>
                  <a:lnTo>
                    <a:pt x="18" y="30"/>
                  </a:lnTo>
                  <a:lnTo>
                    <a:pt x="0" y="48"/>
                  </a:lnTo>
                  <a:lnTo>
                    <a:pt x="0" y="78"/>
                  </a:lnTo>
                  <a:lnTo>
                    <a:pt x="18" y="111"/>
                  </a:lnTo>
                  <a:lnTo>
                    <a:pt x="18" y="95"/>
                  </a:lnTo>
                  <a:lnTo>
                    <a:pt x="35" y="95"/>
                  </a:lnTo>
                  <a:lnTo>
                    <a:pt x="18" y="111"/>
                  </a:lnTo>
                  <a:lnTo>
                    <a:pt x="0" y="143"/>
                  </a:lnTo>
                  <a:lnTo>
                    <a:pt x="35" y="159"/>
                  </a:lnTo>
                  <a:lnTo>
                    <a:pt x="87" y="111"/>
                  </a:lnTo>
                  <a:lnTo>
                    <a:pt x="121" y="95"/>
                  </a:lnTo>
                  <a:lnTo>
                    <a:pt x="139" y="78"/>
                  </a:lnTo>
                  <a:lnTo>
                    <a:pt x="156" y="48"/>
                  </a:lnTo>
                  <a:lnTo>
                    <a:pt x="139" y="30"/>
                  </a:lnTo>
                  <a:lnTo>
                    <a:pt x="156" y="3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C77E964B-6C13-D84E-9F0D-3F8157930CFA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2946400" y="4648201"/>
              <a:ext cx="277813" cy="368300"/>
            </a:xfrm>
            <a:custGeom>
              <a:avLst/>
              <a:gdLst>
                <a:gd name="T0" fmla="*/ 65881 w 350"/>
                <a:gd name="T1" fmla="*/ 53859 h 465"/>
                <a:gd name="T2" fmla="*/ 65881 w 350"/>
                <a:gd name="T3" fmla="*/ 53859 h 465"/>
                <a:gd name="T4" fmla="*/ 58738 w 350"/>
                <a:gd name="T5" fmla="*/ 53859 h 465"/>
                <a:gd name="T6" fmla="*/ 58738 w 350"/>
                <a:gd name="T7" fmla="*/ 47523 h 465"/>
                <a:gd name="T8" fmla="*/ 52388 w 350"/>
                <a:gd name="T9" fmla="*/ 50691 h 465"/>
                <a:gd name="T10" fmla="*/ 44450 w 350"/>
                <a:gd name="T11" fmla="*/ 47523 h 465"/>
                <a:gd name="T12" fmla="*/ 41275 w 350"/>
                <a:gd name="T13" fmla="*/ 38018 h 465"/>
                <a:gd name="T14" fmla="*/ 48419 w 350"/>
                <a:gd name="T15" fmla="*/ 25345 h 465"/>
                <a:gd name="T16" fmla="*/ 62706 w 350"/>
                <a:gd name="T17" fmla="*/ 19009 h 465"/>
                <a:gd name="T18" fmla="*/ 58738 w 350"/>
                <a:gd name="T19" fmla="*/ 15841 h 465"/>
                <a:gd name="T20" fmla="*/ 62706 w 350"/>
                <a:gd name="T21" fmla="*/ 15841 h 465"/>
                <a:gd name="T22" fmla="*/ 62706 w 350"/>
                <a:gd name="T23" fmla="*/ 12673 h 465"/>
                <a:gd name="T24" fmla="*/ 58738 w 350"/>
                <a:gd name="T25" fmla="*/ 9505 h 465"/>
                <a:gd name="T26" fmla="*/ 44450 w 350"/>
                <a:gd name="T27" fmla="*/ 12673 h 465"/>
                <a:gd name="T28" fmla="*/ 41275 w 350"/>
                <a:gd name="T29" fmla="*/ 6336 h 465"/>
                <a:gd name="T30" fmla="*/ 34925 w 350"/>
                <a:gd name="T31" fmla="*/ 0 h 465"/>
                <a:gd name="T32" fmla="*/ 31750 w 350"/>
                <a:gd name="T33" fmla="*/ 0 h 465"/>
                <a:gd name="T34" fmla="*/ 34925 w 350"/>
                <a:gd name="T35" fmla="*/ 3168 h 465"/>
                <a:gd name="T36" fmla="*/ 31750 w 350"/>
                <a:gd name="T37" fmla="*/ 9505 h 465"/>
                <a:gd name="T38" fmla="*/ 27781 w 350"/>
                <a:gd name="T39" fmla="*/ 12673 h 465"/>
                <a:gd name="T40" fmla="*/ 20638 w 350"/>
                <a:gd name="T41" fmla="*/ 15841 h 465"/>
                <a:gd name="T42" fmla="*/ 10319 w 350"/>
                <a:gd name="T43" fmla="*/ 25345 h 465"/>
                <a:gd name="T44" fmla="*/ 3969 w 350"/>
                <a:gd name="T45" fmla="*/ 22177 h 465"/>
                <a:gd name="T46" fmla="*/ 7938 w 350"/>
                <a:gd name="T47" fmla="*/ 15841 h 465"/>
                <a:gd name="T48" fmla="*/ 0 w 350"/>
                <a:gd name="T49" fmla="*/ 22177 h 465"/>
                <a:gd name="T50" fmla="*/ 3969 w 350"/>
                <a:gd name="T51" fmla="*/ 28514 h 465"/>
                <a:gd name="T52" fmla="*/ 0 w 350"/>
                <a:gd name="T53" fmla="*/ 28514 h 465"/>
                <a:gd name="T54" fmla="*/ 7938 w 350"/>
                <a:gd name="T55" fmla="*/ 34850 h 465"/>
                <a:gd name="T56" fmla="*/ 14288 w 350"/>
                <a:gd name="T57" fmla="*/ 41186 h 465"/>
                <a:gd name="T58" fmla="*/ 31750 w 350"/>
                <a:gd name="T59" fmla="*/ 72868 h 465"/>
                <a:gd name="T60" fmla="*/ 58738 w 350"/>
                <a:gd name="T61" fmla="*/ 91877 h 465"/>
                <a:gd name="T62" fmla="*/ 65881 w 350"/>
                <a:gd name="T63" fmla="*/ 88709 h 465"/>
                <a:gd name="T64" fmla="*/ 69850 w 350"/>
                <a:gd name="T65" fmla="*/ 82372 h 465"/>
                <a:gd name="T66" fmla="*/ 65881 w 350"/>
                <a:gd name="T67" fmla="*/ 79204 h 465"/>
                <a:gd name="T68" fmla="*/ 69850 w 350"/>
                <a:gd name="T69" fmla="*/ 60195 h 465"/>
                <a:gd name="T70" fmla="*/ 65881 w 350"/>
                <a:gd name="T71" fmla="*/ 53859 h 46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0"/>
                <a:gd name="T109" fmla="*/ 0 h 465"/>
                <a:gd name="T110" fmla="*/ 350 w 350"/>
                <a:gd name="T111" fmla="*/ 465 h 46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0" h="465">
                  <a:moveTo>
                    <a:pt x="332" y="273"/>
                  </a:moveTo>
                  <a:lnTo>
                    <a:pt x="332" y="273"/>
                  </a:lnTo>
                  <a:lnTo>
                    <a:pt x="296" y="273"/>
                  </a:lnTo>
                  <a:lnTo>
                    <a:pt x="296" y="240"/>
                  </a:lnTo>
                  <a:lnTo>
                    <a:pt x="261" y="257"/>
                  </a:lnTo>
                  <a:lnTo>
                    <a:pt x="227" y="240"/>
                  </a:lnTo>
                  <a:lnTo>
                    <a:pt x="210" y="192"/>
                  </a:lnTo>
                  <a:lnTo>
                    <a:pt x="244" y="129"/>
                  </a:lnTo>
                  <a:lnTo>
                    <a:pt x="313" y="96"/>
                  </a:lnTo>
                  <a:lnTo>
                    <a:pt x="296" y="81"/>
                  </a:lnTo>
                  <a:lnTo>
                    <a:pt x="313" y="81"/>
                  </a:lnTo>
                  <a:lnTo>
                    <a:pt x="313" y="65"/>
                  </a:lnTo>
                  <a:lnTo>
                    <a:pt x="296" y="48"/>
                  </a:lnTo>
                  <a:lnTo>
                    <a:pt x="227" y="65"/>
                  </a:lnTo>
                  <a:lnTo>
                    <a:pt x="210" y="33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75" y="18"/>
                  </a:lnTo>
                  <a:lnTo>
                    <a:pt x="158" y="48"/>
                  </a:lnTo>
                  <a:lnTo>
                    <a:pt x="140" y="65"/>
                  </a:lnTo>
                  <a:lnTo>
                    <a:pt x="106" y="81"/>
                  </a:lnTo>
                  <a:lnTo>
                    <a:pt x="54" y="129"/>
                  </a:lnTo>
                  <a:lnTo>
                    <a:pt x="19" y="113"/>
                  </a:lnTo>
                  <a:lnTo>
                    <a:pt x="37" y="81"/>
                  </a:lnTo>
                  <a:lnTo>
                    <a:pt x="0" y="113"/>
                  </a:lnTo>
                  <a:lnTo>
                    <a:pt x="19" y="144"/>
                  </a:lnTo>
                  <a:lnTo>
                    <a:pt x="0" y="144"/>
                  </a:lnTo>
                  <a:lnTo>
                    <a:pt x="37" y="177"/>
                  </a:lnTo>
                  <a:lnTo>
                    <a:pt x="71" y="209"/>
                  </a:lnTo>
                  <a:lnTo>
                    <a:pt x="158" y="369"/>
                  </a:lnTo>
                  <a:lnTo>
                    <a:pt x="296" y="465"/>
                  </a:lnTo>
                  <a:lnTo>
                    <a:pt x="332" y="449"/>
                  </a:lnTo>
                  <a:lnTo>
                    <a:pt x="350" y="417"/>
                  </a:lnTo>
                  <a:lnTo>
                    <a:pt x="332" y="401"/>
                  </a:lnTo>
                  <a:lnTo>
                    <a:pt x="350" y="305"/>
                  </a:lnTo>
                  <a:lnTo>
                    <a:pt x="332" y="2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C28AABB6-A8FD-CF48-88AB-CC070CC90704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208338" y="4838701"/>
              <a:ext cx="249238" cy="279400"/>
            </a:xfrm>
            <a:custGeom>
              <a:avLst/>
              <a:gdLst>
                <a:gd name="T0" fmla="*/ 62907 w 313"/>
                <a:gd name="T1" fmla="*/ 53822 h 353"/>
                <a:gd name="T2" fmla="*/ 62907 w 313"/>
                <a:gd name="T3" fmla="*/ 53822 h 353"/>
                <a:gd name="T4" fmla="*/ 62907 w 313"/>
                <a:gd name="T5" fmla="*/ 44324 h 353"/>
                <a:gd name="T6" fmla="*/ 58925 w 313"/>
                <a:gd name="T7" fmla="*/ 37992 h 353"/>
                <a:gd name="T8" fmla="*/ 58925 w 313"/>
                <a:gd name="T9" fmla="*/ 34826 h 353"/>
                <a:gd name="T10" fmla="*/ 52555 w 313"/>
                <a:gd name="T11" fmla="*/ 34826 h 353"/>
                <a:gd name="T12" fmla="*/ 48574 w 313"/>
                <a:gd name="T13" fmla="*/ 28494 h 353"/>
                <a:gd name="T14" fmla="*/ 48574 w 313"/>
                <a:gd name="T15" fmla="*/ 25328 h 353"/>
                <a:gd name="T16" fmla="*/ 45388 w 313"/>
                <a:gd name="T17" fmla="*/ 18996 h 353"/>
                <a:gd name="T18" fmla="*/ 24685 w 313"/>
                <a:gd name="T19" fmla="*/ 12664 h 353"/>
                <a:gd name="T20" fmla="*/ 20703 w 313"/>
                <a:gd name="T21" fmla="*/ 9498 h 353"/>
                <a:gd name="T22" fmla="*/ 20703 w 313"/>
                <a:gd name="T23" fmla="*/ 0 h 353"/>
                <a:gd name="T24" fmla="*/ 14333 w 313"/>
                <a:gd name="T25" fmla="*/ 0 h 353"/>
                <a:gd name="T26" fmla="*/ 7167 w 313"/>
                <a:gd name="T27" fmla="*/ 6332 h 353"/>
                <a:gd name="T28" fmla="*/ 0 w 313"/>
                <a:gd name="T29" fmla="*/ 6332 h 353"/>
                <a:gd name="T30" fmla="*/ 3981 w 313"/>
                <a:gd name="T31" fmla="*/ 12664 h 353"/>
                <a:gd name="T32" fmla="*/ 0 w 313"/>
                <a:gd name="T33" fmla="*/ 31660 h 353"/>
                <a:gd name="T34" fmla="*/ 3981 w 313"/>
                <a:gd name="T35" fmla="*/ 34826 h 353"/>
                <a:gd name="T36" fmla="*/ 0 w 313"/>
                <a:gd name="T37" fmla="*/ 41158 h 353"/>
                <a:gd name="T38" fmla="*/ 3981 w 313"/>
                <a:gd name="T39" fmla="*/ 50656 h 353"/>
                <a:gd name="T40" fmla="*/ 3981 w 313"/>
                <a:gd name="T41" fmla="*/ 53822 h 353"/>
                <a:gd name="T42" fmla="*/ 7167 w 313"/>
                <a:gd name="T43" fmla="*/ 69652 h 353"/>
                <a:gd name="T44" fmla="*/ 10352 w 313"/>
                <a:gd name="T45" fmla="*/ 69652 h 353"/>
                <a:gd name="T46" fmla="*/ 17518 w 313"/>
                <a:gd name="T47" fmla="*/ 63320 h 353"/>
                <a:gd name="T48" fmla="*/ 28666 w 313"/>
                <a:gd name="T49" fmla="*/ 66486 h 353"/>
                <a:gd name="T50" fmla="*/ 31852 w 313"/>
                <a:gd name="T51" fmla="*/ 63320 h 353"/>
                <a:gd name="T52" fmla="*/ 38222 w 313"/>
                <a:gd name="T53" fmla="*/ 66486 h 353"/>
                <a:gd name="T54" fmla="*/ 42203 w 313"/>
                <a:gd name="T55" fmla="*/ 50656 h 353"/>
                <a:gd name="T56" fmla="*/ 55740 w 313"/>
                <a:gd name="T57" fmla="*/ 50656 h 353"/>
                <a:gd name="T58" fmla="*/ 62907 w 313"/>
                <a:gd name="T59" fmla="*/ 53822 h 3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3"/>
                <a:gd name="T91" fmla="*/ 0 h 353"/>
                <a:gd name="T92" fmla="*/ 313 w 313"/>
                <a:gd name="T93" fmla="*/ 353 h 3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3" h="353">
                  <a:moveTo>
                    <a:pt x="313" y="273"/>
                  </a:moveTo>
                  <a:lnTo>
                    <a:pt x="313" y="273"/>
                  </a:lnTo>
                  <a:lnTo>
                    <a:pt x="313" y="225"/>
                  </a:lnTo>
                  <a:lnTo>
                    <a:pt x="296" y="192"/>
                  </a:lnTo>
                  <a:lnTo>
                    <a:pt x="296" y="177"/>
                  </a:lnTo>
                  <a:lnTo>
                    <a:pt x="262" y="177"/>
                  </a:lnTo>
                  <a:lnTo>
                    <a:pt x="244" y="144"/>
                  </a:lnTo>
                  <a:lnTo>
                    <a:pt x="244" y="129"/>
                  </a:lnTo>
                  <a:lnTo>
                    <a:pt x="227" y="96"/>
                  </a:lnTo>
                  <a:lnTo>
                    <a:pt x="121" y="65"/>
                  </a:lnTo>
                  <a:lnTo>
                    <a:pt x="104" y="48"/>
                  </a:lnTo>
                  <a:lnTo>
                    <a:pt x="104" y="0"/>
                  </a:lnTo>
                  <a:lnTo>
                    <a:pt x="70" y="0"/>
                  </a:lnTo>
                  <a:lnTo>
                    <a:pt x="35" y="33"/>
                  </a:lnTo>
                  <a:lnTo>
                    <a:pt x="0" y="33"/>
                  </a:lnTo>
                  <a:lnTo>
                    <a:pt x="18" y="65"/>
                  </a:lnTo>
                  <a:lnTo>
                    <a:pt x="0" y="161"/>
                  </a:lnTo>
                  <a:lnTo>
                    <a:pt x="18" y="177"/>
                  </a:lnTo>
                  <a:lnTo>
                    <a:pt x="0" y="209"/>
                  </a:lnTo>
                  <a:lnTo>
                    <a:pt x="18" y="257"/>
                  </a:lnTo>
                  <a:lnTo>
                    <a:pt x="18" y="273"/>
                  </a:lnTo>
                  <a:lnTo>
                    <a:pt x="35" y="353"/>
                  </a:lnTo>
                  <a:lnTo>
                    <a:pt x="52" y="353"/>
                  </a:lnTo>
                  <a:lnTo>
                    <a:pt x="87" y="321"/>
                  </a:lnTo>
                  <a:lnTo>
                    <a:pt x="141" y="336"/>
                  </a:lnTo>
                  <a:lnTo>
                    <a:pt x="158" y="321"/>
                  </a:lnTo>
                  <a:lnTo>
                    <a:pt x="192" y="336"/>
                  </a:lnTo>
                  <a:lnTo>
                    <a:pt x="210" y="257"/>
                  </a:lnTo>
                  <a:lnTo>
                    <a:pt x="279" y="257"/>
                  </a:lnTo>
                  <a:lnTo>
                    <a:pt x="313" y="2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0BCA316E-D1AA-BF42-AB1E-2275AB555E4A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359150" y="5041901"/>
              <a:ext cx="180975" cy="176213"/>
            </a:xfrm>
            <a:custGeom>
              <a:avLst/>
              <a:gdLst>
                <a:gd name="T0" fmla="*/ 42441 w 226"/>
                <a:gd name="T1" fmla="*/ 31608 h 223"/>
                <a:gd name="T2" fmla="*/ 42441 w 226"/>
                <a:gd name="T3" fmla="*/ 31608 h 223"/>
                <a:gd name="T4" fmla="*/ 46445 w 226"/>
                <a:gd name="T5" fmla="*/ 24496 h 223"/>
                <a:gd name="T6" fmla="*/ 38437 w 226"/>
                <a:gd name="T7" fmla="*/ 22125 h 223"/>
                <a:gd name="T8" fmla="*/ 38437 w 226"/>
                <a:gd name="T9" fmla="*/ 15014 h 223"/>
                <a:gd name="T10" fmla="*/ 35234 w 226"/>
                <a:gd name="T11" fmla="*/ 15014 h 223"/>
                <a:gd name="T12" fmla="*/ 24824 w 226"/>
                <a:gd name="T13" fmla="*/ 12643 h 223"/>
                <a:gd name="T14" fmla="*/ 24824 w 226"/>
                <a:gd name="T15" fmla="*/ 3161 h 223"/>
                <a:gd name="T16" fmla="*/ 17617 w 226"/>
                <a:gd name="T17" fmla="*/ 0 h 223"/>
                <a:gd name="T18" fmla="*/ 4004 w 226"/>
                <a:gd name="T19" fmla="*/ 0 h 223"/>
                <a:gd name="T20" fmla="*/ 0 w 226"/>
                <a:gd name="T21" fmla="*/ 15014 h 223"/>
                <a:gd name="T22" fmla="*/ 7207 w 226"/>
                <a:gd name="T23" fmla="*/ 24496 h 223"/>
                <a:gd name="T24" fmla="*/ 17617 w 226"/>
                <a:gd name="T25" fmla="*/ 24496 h 223"/>
                <a:gd name="T26" fmla="*/ 24824 w 226"/>
                <a:gd name="T27" fmla="*/ 31608 h 223"/>
                <a:gd name="T28" fmla="*/ 24824 w 226"/>
                <a:gd name="T29" fmla="*/ 33978 h 223"/>
                <a:gd name="T30" fmla="*/ 21621 w 226"/>
                <a:gd name="T31" fmla="*/ 40300 h 223"/>
                <a:gd name="T32" fmla="*/ 32031 w 226"/>
                <a:gd name="T33" fmla="*/ 43461 h 223"/>
                <a:gd name="T34" fmla="*/ 35234 w 226"/>
                <a:gd name="T35" fmla="*/ 40300 h 223"/>
                <a:gd name="T36" fmla="*/ 42441 w 226"/>
                <a:gd name="T37" fmla="*/ 37929 h 223"/>
                <a:gd name="T38" fmla="*/ 42441 w 226"/>
                <a:gd name="T39" fmla="*/ 31608 h 2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6"/>
                <a:gd name="T61" fmla="*/ 0 h 223"/>
                <a:gd name="T62" fmla="*/ 226 w 226"/>
                <a:gd name="T63" fmla="*/ 223 h 2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6" h="223">
                  <a:moveTo>
                    <a:pt x="209" y="160"/>
                  </a:moveTo>
                  <a:lnTo>
                    <a:pt x="209" y="160"/>
                  </a:lnTo>
                  <a:lnTo>
                    <a:pt x="226" y="127"/>
                  </a:lnTo>
                  <a:lnTo>
                    <a:pt x="191" y="112"/>
                  </a:lnTo>
                  <a:lnTo>
                    <a:pt x="191" y="79"/>
                  </a:lnTo>
                  <a:lnTo>
                    <a:pt x="174" y="79"/>
                  </a:lnTo>
                  <a:lnTo>
                    <a:pt x="122" y="64"/>
                  </a:lnTo>
                  <a:lnTo>
                    <a:pt x="122" y="16"/>
                  </a:lnTo>
                  <a:lnTo>
                    <a:pt x="88" y="0"/>
                  </a:lnTo>
                  <a:lnTo>
                    <a:pt x="17" y="0"/>
                  </a:lnTo>
                  <a:lnTo>
                    <a:pt x="0" y="79"/>
                  </a:lnTo>
                  <a:lnTo>
                    <a:pt x="34" y="127"/>
                  </a:lnTo>
                  <a:lnTo>
                    <a:pt x="88" y="127"/>
                  </a:lnTo>
                  <a:lnTo>
                    <a:pt x="122" y="160"/>
                  </a:lnTo>
                  <a:lnTo>
                    <a:pt x="122" y="175"/>
                  </a:lnTo>
                  <a:lnTo>
                    <a:pt x="105" y="207"/>
                  </a:lnTo>
                  <a:lnTo>
                    <a:pt x="157" y="223"/>
                  </a:lnTo>
                  <a:lnTo>
                    <a:pt x="174" y="207"/>
                  </a:lnTo>
                  <a:lnTo>
                    <a:pt x="209" y="192"/>
                  </a:lnTo>
                  <a:lnTo>
                    <a:pt x="209" y="16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431970CF-B859-4C4E-82A0-BC49918817A9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3125788" y="5092701"/>
              <a:ext cx="427038" cy="787400"/>
            </a:xfrm>
            <a:custGeom>
              <a:avLst/>
              <a:gdLst>
                <a:gd name="T0" fmla="*/ 79523 w 537"/>
                <a:gd name="T1" fmla="*/ 69850 h 992"/>
                <a:gd name="T2" fmla="*/ 100199 w 537"/>
                <a:gd name="T3" fmla="*/ 31750 h 992"/>
                <a:gd name="T4" fmla="*/ 103380 w 537"/>
                <a:gd name="T5" fmla="*/ 19050 h 992"/>
                <a:gd name="T6" fmla="*/ 100199 w 537"/>
                <a:gd name="T7" fmla="*/ 25400 h 992"/>
                <a:gd name="T8" fmla="*/ 89861 w 537"/>
                <a:gd name="T9" fmla="*/ 31750 h 992"/>
                <a:gd name="T10" fmla="*/ 82704 w 537"/>
                <a:gd name="T11" fmla="*/ 22225 h 992"/>
                <a:gd name="T12" fmla="*/ 76342 w 537"/>
                <a:gd name="T13" fmla="*/ 12700 h 992"/>
                <a:gd name="T14" fmla="*/ 58847 w 537"/>
                <a:gd name="T15" fmla="*/ 3175 h 992"/>
                <a:gd name="T16" fmla="*/ 48509 w 537"/>
                <a:gd name="T17" fmla="*/ 3175 h 992"/>
                <a:gd name="T18" fmla="*/ 31014 w 537"/>
                <a:gd name="T19" fmla="*/ 6350 h 992"/>
                <a:gd name="T20" fmla="*/ 24652 w 537"/>
                <a:gd name="T21" fmla="*/ 15875 h 992"/>
                <a:gd name="T22" fmla="*/ 20676 w 537"/>
                <a:gd name="T23" fmla="*/ 34925 h 992"/>
                <a:gd name="T24" fmla="*/ 17495 w 537"/>
                <a:gd name="T25" fmla="*/ 66675 h 992"/>
                <a:gd name="T26" fmla="*/ 14314 w 537"/>
                <a:gd name="T27" fmla="*/ 82550 h 992"/>
                <a:gd name="T28" fmla="*/ 10338 w 537"/>
                <a:gd name="T29" fmla="*/ 98425 h 992"/>
                <a:gd name="T30" fmla="*/ 7157 w 537"/>
                <a:gd name="T31" fmla="*/ 117475 h 992"/>
                <a:gd name="T32" fmla="*/ 7157 w 537"/>
                <a:gd name="T33" fmla="*/ 136525 h 992"/>
                <a:gd name="T34" fmla="*/ 10338 w 537"/>
                <a:gd name="T35" fmla="*/ 139700 h 992"/>
                <a:gd name="T36" fmla="*/ 10338 w 537"/>
                <a:gd name="T37" fmla="*/ 139700 h 992"/>
                <a:gd name="T38" fmla="*/ 3976 w 537"/>
                <a:gd name="T39" fmla="*/ 158750 h 992"/>
                <a:gd name="T40" fmla="*/ 0 w 537"/>
                <a:gd name="T41" fmla="*/ 174625 h 992"/>
                <a:gd name="T42" fmla="*/ 0 w 537"/>
                <a:gd name="T43" fmla="*/ 184150 h 992"/>
                <a:gd name="T44" fmla="*/ 3976 w 537"/>
                <a:gd name="T45" fmla="*/ 190500 h 992"/>
                <a:gd name="T46" fmla="*/ 17495 w 537"/>
                <a:gd name="T47" fmla="*/ 193675 h 992"/>
                <a:gd name="T48" fmla="*/ 24652 w 537"/>
                <a:gd name="T49" fmla="*/ 196850 h 992"/>
                <a:gd name="T50" fmla="*/ 24652 w 537"/>
                <a:gd name="T51" fmla="*/ 180975 h 992"/>
                <a:gd name="T52" fmla="*/ 31014 w 537"/>
                <a:gd name="T53" fmla="*/ 168275 h 992"/>
                <a:gd name="T54" fmla="*/ 42147 w 537"/>
                <a:gd name="T55" fmla="*/ 155575 h 992"/>
                <a:gd name="T56" fmla="*/ 31014 w 537"/>
                <a:gd name="T57" fmla="*/ 149225 h 992"/>
                <a:gd name="T58" fmla="*/ 34990 w 537"/>
                <a:gd name="T59" fmla="*/ 142875 h 992"/>
                <a:gd name="T60" fmla="*/ 42147 w 537"/>
                <a:gd name="T61" fmla="*/ 136525 h 992"/>
                <a:gd name="T62" fmla="*/ 45328 w 537"/>
                <a:gd name="T63" fmla="*/ 130175 h 992"/>
                <a:gd name="T64" fmla="*/ 45328 w 537"/>
                <a:gd name="T65" fmla="*/ 123825 h 992"/>
                <a:gd name="T66" fmla="*/ 52485 w 537"/>
                <a:gd name="T67" fmla="*/ 123825 h 992"/>
                <a:gd name="T68" fmla="*/ 48509 w 537"/>
                <a:gd name="T69" fmla="*/ 120650 h 992"/>
                <a:gd name="T70" fmla="*/ 45328 w 537"/>
                <a:gd name="T71" fmla="*/ 111125 h 992"/>
                <a:gd name="T72" fmla="*/ 58847 w 537"/>
                <a:gd name="T73" fmla="*/ 111125 h 992"/>
                <a:gd name="T74" fmla="*/ 58847 w 537"/>
                <a:gd name="T75" fmla="*/ 98425 h 992"/>
                <a:gd name="T76" fmla="*/ 69185 w 537"/>
                <a:gd name="T77" fmla="*/ 98425 h 992"/>
                <a:gd name="T78" fmla="*/ 89861 w 537"/>
                <a:gd name="T79" fmla="*/ 85725 h 992"/>
                <a:gd name="T80" fmla="*/ 86680 w 537"/>
                <a:gd name="T81" fmla="*/ 79375 h 992"/>
                <a:gd name="T82" fmla="*/ 79523 w 537"/>
                <a:gd name="T83" fmla="*/ 73025 h 9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7"/>
                <a:gd name="T127" fmla="*/ 0 h 992"/>
                <a:gd name="T128" fmla="*/ 537 w 537"/>
                <a:gd name="T129" fmla="*/ 992 h 9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7" h="992">
                  <a:moveTo>
                    <a:pt x="399" y="351"/>
                  </a:moveTo>
                  <a:lnTo>
                    <a:pt x="399" y="351"/>
                  </a:lnTo>
                  <a:lnTo>
                    <a:pt x="434" y="239"/>
                  </a:lnTo>
                  <a:lnTo>
                    <a:pt x="503" y="159"/>
                  </a:lnTo>
                  <a:lnTo>
                    <a:pt x="537" y="143"/>
                  </a:lnTo>
                  <a:lnTo>
                    <a:pt x="520" y="96"/>
                  </a:lnTo>
                  <a:lnTo>
                    <a:pt x="503" y="96"/>
                  </a:lnTo>
                  <a:lnTo>
                    <a:pt x="503" y="128"/>
                  </a:lnTo>
                  <a:lnTo>
                    <a:pt x="468" y="143"/>
                  </a:lnTo>
                  <a:lnTo>
                    <a:pt x="451" y="159"/>
                  </a:lnTo>
                  <a:lnTo>
                    <a:pt x="399" y="143"/>
                  </a:lnTo>
                  <a:lnTo>
                    <a:pt x="416" y="111"/>
                  </a:lnTo>
                  <a:lnTo>
                    <a:pt x="416" y="96"/>
                  </a:lnTo>
                  <a:lnTo>
                    <a:pt x="382" y="63"/>
                  </a:lnTo>
                  <a:lnTo>
                    <a:pt x="330" y="63"/>
                  </a:lnTo>
                  <a:lnTo>
                    <a:pt x="295" y="15"/>
                  </a:lnTo>
                  <a:lnTo>
                    <a:pt x="261" y="0"/>
                  </a:lnTo>
                  <a:lnTo>
                    <a:pt x="244" y="15"/>
                  </a:lnTo>
                  <a:lnTo>
                    <a:pt x="192" y="0"/>
                  </a:lnTo>
                  <a:lnTo>
                    <a:pt x="155" y="32"/>
                  </a:lnTo>
                  <a:lnTo>
                    <a:pt x="155" y="63"/>
                  </a:lnTo>
                  <a:lnTo>
                    <a:pt x="121" y="80"/>
                  </a:lnTo>
                  <a:lnTo>
                    <a:pt x="138" y="128"/>
                  </a:lnTo>
                  <a:lnTo>
                    <a:pt x="103" y="176"/>
                  </a:lnTo>
                  <a:lnTo>
                    <a:pt x="69" y="272"/>
                  </a:lnTo>
                  <a:lnTo>
                    <a:pt x="86" y="335"/>
                  </a:lnTo>
                  <a:lnTo>
                    <a:pt x="69" y="383"/>
                  </a:lnTo>
                  <a:lnTo>
                    <a:pt x="69" y="416"/>
                  </a:lnTo>
                  <a:lnTo>
                    <a:pt x="52" y="431"/>
                  </a:lnTo>
                  <a:lnTo>
                    <a:pt x="52" y="495"/>
                  </a:lnTo>
                  <a:lnTo>
                    <a:pt x="34" y="527"/>
                  </a:lnTo>
                  <a:lnTo>
                    <a:pt x="34" y="591"/>
                  </a:lnTo>
                  <a:lnTo>
                    <a:pt x="34" y="623"/>
                  </a:lnTo>
                  <a:lnTo>
                    <a:pt x="34" y="687"/>
                  </a:lnTo>
                  <a:lnTo>
                    <a:pt x="52" y="687"/>
                  </a:lnTo>
                  <a:lnTo>
                    <a:pt x="52" y="704"/>
                  </a:lnTo>
                  <a:lnTo>
                    <a:pt x="34" y="704"/>
                  </a:lnTo>
                  <a:lnTo>
                    <a:pt x="52" y="704"/>
                  </a:lnTo>
                  <a:lnTo>
                    <a:pt x="34" y="767"/>
                  </a:lnTo>
                  <a:lnTo>
                    <a:pt x="17" y="800"/>
                  </a:lnTo>
                  <a:lnTo>
                    <a:pt x="17" y="830"/>
                  </a:lnTo>
                  <a:lnTo>
                    <a:pt x="0" y="878"/>
                  </a:lnTo>
                  <a:lnTo>
                    <a:pt x="0" y="911"/>
                  </a:lnTo>
                  <a:lnTo>
                    <a:pt x="0" y="926"/>
                  </a:lnTo>
                  <a:lnTo>
                    <a:pt x="17" y="911"/>
                  </a:lnTo>
                  <a:lnTo>
                    <a:pt x="17" y="959"/>
                  </a:lnTo>
                  <a:lnTo>
                    <a:pt x="34" y="974"/>
                  </a:lnTo>
                  <a:lnTo>
                    <a:pt x="86" y="974"/>
                  </a:lnTo>
                  <a:lnTo>
                    <a:pt x="121" y="974"/>
                  </a:lnTo>
                  <a:lnTo>
                    <a:pt x="121" y="992"/>
                  </a:lnTo>
                  <a:lnTo>
                    <a:pt x="103" y="926"/>
                  </a:lnTo>
                  <a:lnTo>
                    <a:pt x="121" y="911"/>
                  </a:lnTo>
                  <a:lnTo>
                    <a:pt x="138" y="896"/>
                  </a:lnTo>
                  <a:lnTo>
                    <a:pt x="155" y="848"/>
                  </a:lnTo>
                  <a:lnTo>
                    <a:pt x="209" y="815"/>
                  </a:lnTo>
                  <a:lnTo>
                    <a:pt x="209" y="782"/>
                  </a:lnTo>
                  <a:lnTo>
                    <a:pt x="192" y="782"/>
                  </a:lnTo>
                  <a:lnTo>
                    <a:pt x="155" y="752"/>
                  </a:lnTo>
                  <a:lnTo>
                    <a:pt x="155" y="734"/>
                  </a:lnTo>
                  <a:lnTo>
                    <a:pt x="174" y="719"/>
                  </a:lnTo>
                  <a:lnTo>
                    <a:pt x="209" y="704"/>
                  </a:lnTo>
                  <a:lnTo>
                    <a:pt x="209" y="687"/>
                  </a:lnTo>
                  <a:lnTo>
                    <a:pt x="226" y="687"/>
                  </a:lnTo>
                  <a:lnTo>
                    <a:pt x="226" y="656"/>
                  </a:lnTo>
                  <a:lnTo>
                    <a:pt x="244" y="639"/>
                  </a:lnTo>
                  <a:lnTo>
                    <a:pt x="226" y="623"/>
                  </a:lnTo>
                  <a:lnTo>
                    <a:pt x="244" y="623"/>
                  </a:lnTo>
                  <a:lnTo>
                    <a:pt x="261" y="623"/>
                  </a:lnTo>
                  <a:lnTo>
                    <a:pt x="261" y="608"/>
                  </a:lnTo>
                  <a:lnTo>
                    <a:pt x="244" y="608"/>
                  </a:lnTo>
                  <a:lnTo>
                    <a:pt x="226" y="608"/>
                  </a:lnTo>
                  <a:lnTo>
                    <a:pt x="226" y="560"/>
                  </a:lnTo>
                  <a:lnTo>
                    <a:pt x="261" y="575"/>
                  </a:lnTo>
                  <a:lnTo>
                    <a:pt x="295" y="560"/>
                  </a:lnTo>
                  <a:lnTo>
                    <a:pt x="313" y="512"/>
                  </a:lnTo>
                  <a:lnTo>
                    <a:pt x="295" y="495"/>
                  </a:lnTo>
                  <a:lnTo>
                    <a:pt x="313" y="495"/>
                  </a:lnTo>
                  <a:lnTo>
                    <a:pt x="347" y="495"/>
                  </a:lnTo>
                  <a:lnTo>
                    <a:pt x="434" y="479"/>
                  </a:lnTo>
                  <a:lnTo>
                    <a:pt x="451" y="431"/>
                  </a:lnTo>
                  <a:lnTo>
                    <a:pt x="451" y="416"/>
                  </a:lnTo>
                  <a:lnTo>
                    <a:pt x="434" y="399"/>
                  </a:lnTo>
                  <a:lnTo>
                    <a:pt x="434" y="383"/>
                  </a:lnTo>
                  <a:lnTo>
                    <a:pt x="399" y="368"/>
                  </a:lnTo>
                  <a:lnTo>
                    <a:pt x="399" y="35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A1001101-C6FD-7A41-AA66-541CCF5093F7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3441700" y="5283201"/>
              <a:ext cx="125413" cy="101600"/>
            </a:xfrm>
            <a:custGeom>
              <a:avLst/>
              <a:gdLst>
                <a:gd name="T0" fmla="*/ 27781 w 158"/>
                <a:gd name="T1" fmla="*/ 18902 h 129"/>
                <a:gd name="T2" fmla="*/ 27781 w 158"/>
                <a:gd name="T3" fmla="*/ 18902 h 129"/>
                <a:gd name="T4" fmla="*/ 31750 w 158"/>
                <a:gd name="T5" fmla="*/ 12602 h 129"/>
                <a:gd name="T6" fmla="*/ 27781 w 158"/>
                <a:gd name="T7" fmla="*/ 9451 h 129"/>
                <a:gd name="T8" fmla="*/ 17463 w 158"/>
                <a:gd name="T9" fmla="*/ 3150 h 129"/>
                <a:gd name="T10" fmla="*/ 14288 w 158"/>
                <a:gd name="T11" fmla="*/ 3150 h 129"/>
                <a:gd name="T12" fmla="*/ 10319 w 158"/>
                <a:gd name="T13" fmla="*/ 0 h 129"/>
                <a:gd name="T14" fmla="*/ 7144 w 158"/>
                <a:gd name="T15" fmla="*/ 0 h 129"/>
                <a:gd name="T16" fmla="*/ 0 w 158"/>
                <a:gd name="T17" fmla="*/ 22053 h 129"/>
                <a:gd name="T18" fmla="*/ 3969 w 158"/>
                <a:gd name="T19" fmla="*/ 22053 h 129"/>
                <a:gd name="T20" fmla="*/ 14288 w 158"/>
                <a:gd name="T21" fmla="*/ 25203 h 129"/>
                <a:gd name="T22" fmla="*/ 23813 w 158"/>
                <a:gd name="T23" fmla="*/ 25203 h 129"/>
                <a:gd name="T24" fmla="*/ 27781 w 158"/>
                <a:gd name="T25" fmla="*/ 18902 h 1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8"/>
                <a:gd name="T40" fmla="*/ 0 h 129"/>
                <a:gd name="T41" fmla="*/ 158 w 158"/>
                <a:gd name="T42" fmla="*/ 129 h 1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8" h="129">
                  <a:moveTo>
                    <a:pt x="140" y="96"/>
                  </a:moveTo>
                  <a:lnTo>
                    <a:pt x="140" y="96"/>
                  </a:lnTo>
                  <a:lnTo>
                    <a:pt x="158" y="64"/>
                  </a:lnTo>
                  <a:lnTo>
                    <a:pt x="140" y="48"/>
                  </a:lnTo>
                  <a:lnTo>
                    <a:pt x="88" y="16"/>
                  </a:lnTo>
                  <a:lnTo>
                    <a:pt x="71" y="16"/>
                  </a:lnTo>
                  <a:lnTo>
                    <a:pt x="54" y="0"/>
                  </a:lnTo>
                  <a:lnTo>
                    <a:pt x="35" y="0"/>
                  </a:lnTo>
                  <a:lnTo>
                    <a:pt x="0" y="112"/>
                  </a:lnTo>
                  <a:lnTo>
                    <a:pt x="17" y="112"/>
                  </a:lnTo>
                  <a:lnTo>
                    <a:pt x="71" y="129"/>
                  </a:lnTo>
                  <a:lnTo>
                    <a:pt x="123" y="129"/>
                  </a:lnTo>
                  <a:lnTo>
                    <a:pt x="140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1064F64D-5BC3-3845-BA37-FD521471D30E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113088" y="4546601"/>
              <a:ext cx="850900" cy="812800"/>
            </a:xfrm>
            <a:custGeom>
              <a:avLst/>
              <a:gdLst>
                <a:gd name="T0" fmla="*/ 122917 w 1073"/>
                <a:gd name="T1" fmla="*/ 6362 h 1022"/>
                <a:gd name="T2" fmla="*/ 112607 w 1073"/>
                <a:gd name="T3" fmla="*/ 12725 h 1022"/>
                <a:gd name="T4" fmla="*/ 105470 w 1073"/>
                <a:gd name="T5" fmla="*/ 12725 h 1022"/>
                <a:gd name="T6" fmla="*/ 95161 w 1073"/>
                <a:gd name="T7" fmla="*/ 15906 h 1022"/>
                <a:gd name="T8" fmla="*/ 81680 w 1073"/>
                <a:gd name="T9" fmla="*/ 19087 h 1022"/>
                <a:gd name="T10" fmla="*/ 75336 w 1073"/>
                <a:gd name="T11" fmla="*/ 12725 h 1022"/>
                <a:gd name="T12" fmla="*/ 75336 w 1073"/>
                <a:gd name="T13" fmla="*/ 0 h 1022"/>
                <a:gd name="T14" fmla="*/ 68199 w 1073"/>
                <a:gd name="T15" fmla="*/ 3181 h 1022"/>
                <a:gd name="T16" fmla="*/ 47581 w 1073"/>
                <a:gd name="T17" fmla="*/ 3181 h 1022"/>
                <a:gd name="T18" fmla="*/ 50753 w 1073"/>
                <a:gd name="T19" fmla="*/ 12725 h 1022"/>
                <a:gd name="T20" fmla="*/ 44409 w 1073"/>
                <a:gd name="T21" fmla="*/ 22268 h 1022"/>
                <a:gd name="T22" fmla="*/ 37271 w 1073"/>
                <a:gd name="T23" fmla="*/ 19087 h 1022"/>
                <a:gd name="T24" fmla="*/ 19825 w 1073"/>
                <a:gd name="T25" fmla="*/ 15906 h 1022"/>
                <a:gd name="T26" fmla="*/ 23790 w 1073"/>
                <a:gd name="T27" fmla="*/ 22268 h 1022"/>
                <a:gd name="T28" fmla="*/ 23790 w 1073"/>
                <a:gd name="T29" fmla="*/ 31812 h 1022"/>
                <a:gd name="T30" fmla="*/ 6344 w 1073"/>
                <a:gd name="T31" fmla="*/ 50899 h 1022"/>
                <a:gd name="T32" fmla="*/ 3172 w 1073"/>
                <a:gd name="T33" fmla="*/ 73168 h 1022"/>
                <a:gd name="T34" fmla="*/ 16653 w 1073"/>
                <a:gd name="T35" fmla="*/ 73168 h 1022"/>
                <a:gd name="T36" fmla="*/ 23790 w 1073"/>
                <a:gd name="T37" fmla="*/ 79530 h 1022"/>
                <a:gd name="T38" fmla="*/ 37271 w 1073"/>
                <a:gd name="T39" fmla="*/ 73168 h 1022"/>
                <a:gd name="T40" fmla="*/ 44409 w 1073"/>
                <a:gd name="T41" fmla="*/ 82712 h 1022"/>
                <a:gd name="T42" fmla="*/ 68199 w 1073"/>
                <a:gd name="T43" fmla="*/ 92255 h 1022"/>
                <a:gd name="T44" fmla="*/ 71371 w 1073"/>
                <a:gd name="T45" fmla="*/ 101799 h 1022"/>
                <a:gd name="T46" fmla="*/ 81680 w 1073"/>
                <a:gd name="T47" fmla="*/ 108161 h 1022"/>
                <a:gd name="T48" fmla="*/ 84852 w 1073"/>
                <a:gd name="T49" fmla="*/ 117705 h 1022"/>
                <a:gd name="T50" fmla="*/ 84852 w 1073"/>
                <a:gd name="T51" fmla="*/ 136792 h 1022"/>
                <a:gd name="T52" fmla="*/ 99126 w 1073"/>
                <a:gd name="T53" fmla="*/ 139973 h 1022"/>
                <a:gd name="T54" fmla="*/ 105470 w 1073"/>
                <a:gd name="T55" fmla="*/ 149517 h 1022"/>
                <a:gd name="T56" fmla="*/ 105470 w 1073"/>
                <a:gd name="T57" fmla="*/ 155879 h 1022"/>
                <a:gd name="T58" fmla="*/ 102298 w 1073"/>
                <a:gd name="T59" fmla="*/ 168604 h 1022"/>
                <a:gd name="T60" fmla="*/ 91989 w 1073"/>
                <a:gd name="T61" fmla="*/ 184510 h 1022"/>
                <a:gd name="T62" fmla="*/ 99126 w 1073"/>
                <a:gd name="T63" fmla="*/ 187692 h 1022"/>
                <a:gd name="T64" fmla="*/ 112607 w 1073"/>
                <a:gd name="T65" fmla="*/ 197235 h 1022"/>
                <a:gd name="T66" fmla="*/ 115779 w 1073"/>
                <a:gd name="T67" fmla="*/ 197235 h 1022"/>
                <a:gd name="T68" fmla="*/ 130054 w 1073"/>
                <a:gd name="T69" fmla="*/ 178148 h 1022"/>
                <a:gd name="T70" fmla="*/ 137191 w 1073"/>
                <a:gd name="T71" fmla="*/ 159061 h 1022"/>
                <a:gd name="T72" fmla="*/ 147500 w 1073"/>
                <a:gd name="T73" fmla="*/ 149517 h 1022"/>
                <a:gd name="T74" fmla="*/ 171290 w 1073"/>
                <a:gd name="T75" fmla="*/ 143155 h 1022"/>
                <a:gd name="T76" fmla="*/ 178427 w 1073"/>
                <a:gd name="T77" fmla="*/ 136792 h 1022"/>
                <a:gd name="T78" fmla="*/ 184771 w 1073"/>
                <a:gd name="T79" fmla="*/ 124067 h 1022"/>
                <a:gd name="T80" fmla="*/ 188736 w 1073"/>
                <a:gd name="T81" fmla="*/ 114524 h 1022"/>
                <a:gd name="T82" fmla="*/ 205390 w 1073"/>
                <a:gd name="T83" fmla="*/ 73168 h 1022"/>
                <a:gd name="T84" fmla="*/ 208562 w 1073"/>
                <a:gd name="T85" fmla="*/ 50899 h 1022"/>
                <a:gd name="T86" fmla="*/ 181599 w 1073"/>
                <a:gd name="T87" fmla="*/ 38175 h 1022"/>
                <a:gd name="T88" fmla="*/ 164153 w 1073"/>
                <a:gd name="T89" fmla="*/ 38175 h 1022"/>
                <a:gd name="T90" fmla="*/ 157809 w 1073"/>
                <a:gd name="T91" fmla="*/ 34993 h 1022"/>
                <a:gd name="T92" fmla="*/ 153844 w 1073"/>
                <a:gd name="T93" fmla="*/ 31812 h 1022"/>
                <a:gd name="T94" fmla="*/ 137191 w 1073"/>
                <a:gd name="T95" fmla="*/ 31812 h 1022"/>
                <a:gd name="T96" fmla="*/ 133226 w 1073"/>
                <a:gd name="T97" fmla="*/ 25450 h 1022"/>
                <a:gd name="T98" fmla="*/ 126882 w 1073"/>
                <a:gd name="T99" fmla="*/ 31812 h 1022"/>
                <a:gd name="T100" fmla="*/ 119745 w 1073"/>
                <a:gd name="T101" fmla="*/ 31812 h 1022"/>
                <a:gd name="T102" fmla="*/ 130054 w 1073"/>
                <a:gd name="T103" fmla="*/ 19087 h 1022"/>
                <a:gd name="T104" fmla="*/ 126882 w 1073"/>
                <a:gd name="T105" fmla="*/ 15906 h 10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3"/>
                <a:gd name="T160" fmla="*/ 0 h 1022"/>
                <a:gd name="T161" fmla="*/ 1073 w 1073"/>
                <a:gd name="T162" fmla="*/ 1022 h 102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3" h="1022">
                  <a:moveTo>
                    <a:pt x="623" y="30"/>
                  </a:moveTo>
                  <a:lnTo>
                    <a:pt x="623" y="30"/>
                  </a:lnTo>
                  <a:lnTo>
                    <a:pt x="606" y="30"/>
                  </a:lnTo>
                  <a:lnTo>
                    <a:pt x="570" y="63"/>
                  </a:lnTo>
                  <a:lnTo>
                    <a:pt x="552" y="78"/>
                  </a:lnTo>
                  <a:lnTo>
                    <a:pt x="535" y="63"/>
                  </a:lnTo>
                  <a:lnTo>
                    <a:pt x="501" y="63"/>
                  </a:lnTo>
                  <a:lnTo>
                    <a:pt x="483" y="78"/>
                  </a:lnTo>
                  <a:lnTo>
                    <a:pt x="466" y="78"/>
                  </a:lnTo>
                  <a:lnTo>
                    <a:pt x="414" y="96"/>
                  </a:lnTo>
                  <a:lnTo>
                    <a:pt x="397" y="96"/>
                  </a:lnTo>
                  <a:lnTo>
                    <a:pt x="380" y="63"/>
                  </a:lnTo>
                  <a:lnTo>
                    <a:pt x="380" y="15"/>
                  </a:lnTo>
                  <a:lnTo>
                    <a:pt x="380" y="0"/>
                  </a:lnTo>
                  <a:lnTo>
                    <a:pt x="362" y="0"/>
                  </a:lnTo>
                  <a:lnTo>
                    <a:pt x="345" y="15"/>
                  </a:lnTo>
                  <a:lnTo>
                    <a:pt x="293" y="30"/>
                  </a:lnTo>
                  <a:lnTo>
                    <a:pt x="241" y="15"/>
                  </a:lnTo>
                  <a:lnTo>
                    <a:pt x="259" y="30"/>
                  </a:lnTo>
                  <a:lnTo>
                    <a:pt x="259" y="63"/>
                  </a:lnTo>
                  <a:lnTo>
                    <a:pt x="276" y="78"/>
                  </a:lnTo>
                  <a:lnTo>
                    <a:pt x="224" y="111"/>
                  </a:lnTo>
                  <a:lnTo>
                    <a:pt x="207" y="111"/>
                  </a:lnTo>
                  <a:lnTo>
                    <a:pt x="190" y="96"/>
                  </a:lnTo>
                  <a:lnTo>
                    <a:pt x="172" y="78"/>
                  </a:lnTo>
                  <a:lnTo>
                    <a:pt x="103" y="78"/>
                  </a:lnTo>
                  <a:lnTo>
                    <a:pt x="103" y="96"/>
                  </a:lnTo>
                  <a:lnTo>
                    <a:pt x="120" y="111"/>
                  </a:lnTo>
                  <a:lnTo>
                    <a:pt x="103" y="111"/>
                  </a:lnTo>
                  <a:lnTo>
                    <a:pt x="120" y="159"/>
                  </a:lnTo>
                  <a:lnTo>
                    <a:pt x="103" y="222"/>
                  </a:lnTo>
                  <a:lnTo>
                    <a:pt x="34" y="255"/>
                  </a:lnTo>
                  <a:lnTo>
                    <a:pt x="0" y="318"/>
                  </a:lnTo>
                  <a:lnTo>
                    <a:pt x="17" y="366"/>
                  </a:lnTo>
                  <a:lnTo>
                    <a:pt x="51" y="383"/>
                  </a:lnTo>
                  <a:lnTo>
                    <a:pt x="86" y="366"/>
                  </a:lnTo>
                  <a:lnTo>
                    <a:pt x="86" y="399"/>
                  </a:lnTo>
                  <a:lnTo>
                    <a:pt x="120" y="399"/>
                  </a:lnTo>
                  <a:lnTo>
                    <a:pt x="155" y="399"/>
                  </a:lnTo>
                  <a:lnTo>
                    <a:pt x="190" y="366"/>
                  </a:lnTo>
                  <a:lnTo>
                    <a:pt x="224" y="366"/>
                  </a:lnTo>
                  <a:lnTo>
                    <a:pt x="224" y="414"/>
                  </a:lnTo>
                  <a:lnTo>
                    <a:pt x="241" y="431"/>
                  </a:lnTo>
                  <a:lnTo>
                    <a:pt x="345" y="462"/>
                  </a:lnTo>
                  <a:lnTo>
                    <a:pt x="362" y="495"/>
                  </a:lnTo>
                  <a:lnTo>
                    <a:pt x="362" y="510"/>
                  </a:lnTo>
                  <a:lnTo>
                    <a:pt x="380" y="543"/>
                  </a:lnTo>
                  <a:lnTo>
                    <a:pt x="414" y="543"/>
                  </a:lnTo>
                  <a:lnTo>
                    <a:pt x="414" y="558"/>
                  </a:lnTo>
                  <a:lnTo>
                    <a:pt x="431" y="591"/>
                  </a:lnTo>
                  <a:lnTo>
                    <a:pt x="431" y="639"/>
                  </a:lnTo>
                  <a:lnTo>
                    <a:pt x="431" y="687"/>
                  </a:lnTo>
                  <a:lnTo>
                    <a:pt x="483" y="702"/>
                  </a:lnTo>
                  <a:lnTo>
                    <a:pt x="501" y="702"/>
                  </a:lnTo>
                  <a:lnTo>
                    <a:pt x="501" y="735"/>
                  </a:lnTo>
                  <a:lnTo>
                    <a:pt x="535" y="750"/>
                  </a:lnTo>
                  <a:lnTo>
                    <a:pt x="518" y="783"/>
                  </a:lnTo>
                  <a:lnTo>
                    <a:pt x="535" y="783"/>
                  </a:lnTo>
                  <a:lnTo>
                    <a:pt x="552" y="830"/>
                  </a:lnTo>
                  <a:lnTo>
                    <a:pt x="518" y="846"/>
                  </a:lnTo>
                  <a:lnTo>
                    <a:pt x="449" y="926"/>
                  </a:lnTo>
                  <a:lnTo>
                    <a:pt x="466" y="926"/>
                  </a:lnTo>
                  <a:lnTo>
                    <a:pt x="483" y="942"/>
                  </a:lnTo>
                  <a:lnTo>
                    <a:pt x="501" y="942"/>
                  </a:lnTo>
                  <a:lnTo>
                    <a:pt x="552" y="974"/>
                  </a:lnTo>
                  <a:lnTo>
                    <a:pt x="570" y="990"/>
                  </a:lnTo>
                  <a:lnTo>
                    <a:pt x="552" y="1022"/>
                  </a:lnTo>
                  <a:lnTo>
                    <a:pt x="587" y="990"/>
                  </a:lnTo>
                  <a:lnTo>
                    <a:pt x="623" y="959"/>
                  </a:lnTo>
                  <a:lnTo>
                    <a:pt x="658" y="894"/>
                  </a:lnTo>
                  <a:lnTo>
                    <a:pt x="693" y="863"/>
                  </a:lnTo>
                  <a:lnTo>
                    <a:pt x="693" y="798"/>
                  </a:lnTo>
                  <a:lnTo>
                    <a:pt x="710" y="767"/>
                  </a:lnTo>
                  <a:lnTo>
                    <a:pt x="744" y="750"/>
                  </a:lnTo>
                  <a:lnTo>
                    <a:pt x="796" y="719"/>
                  </a:lnTo>
                  <a:lnTo>
                    <a:pt x="865" y="719"/>
                  </a:lnTo>
                  <a:lnTo>
                    <a:pt x="865" y="702"/>
                  </a:lnTo>
                  <a:lnTo>
                    <a:pt x="900" y="687"/>
                  </a:lnTo>
                  <a:lnTo>
                    <a:pt x="900" y="671"/>
                  </a:lnTo>
                  <a:lnTo>
                    <a:pt x="934" y="623"/>
                  </a:lnTo>
                  <a:lnTo>
                    <a:pt x="934" y="591"/>
                  </a:lnTo>
                  <a:lnTo>
                    <a:pt x="952" y="575"/>
                  </a:lnTo>
                  <a:lnTo>
                    <a:pt x="952" y="462"/>
                  </a:lnTo>
                  <a:lnTo>
                    <a:pt x="1038" y="366"/>
                  </a:lnTo>
                  <a:lnTo>
                    <a:pt x="1073" y="318"/>
                  </a:lnTo>
                  <a:lnTo>
                    <a:pt x="1055" y="255"/>
                  </a:lnTo>
                  <a:lnTo>
                    <a:pt x="1004" y="255"/>
                  </a:lnTo>
                  <a:lnTo>
                    <a:pt x="917" y="191"/>
                  </a:lnTo>
                  <a:lnTo>
                    <a:pt x="883" y="207"/>
                  </a:lnTo>
                  <a:lnTo>
                    <a:pt x="831" y="191"/>
                  </a:lnTo>
                  <a:lnTo>
                    <a:pt x="796" y="191"/>
                  </a:lnTo>
                  <a:lnTo>
                    <a:pt x="796" y="174"/>
                  </a:lnTo>
                  <a:lnTo>
                    <a:pt x="796" y="159"/>
                  </a:lnTo>
                  <a:lnTo>
                    <a:pt x="779" y="159"/>
                  </a:lnTo>
                  <a:lnTo>
                    <a:pt x="710" y="144"/>
                  </a:lnTo>
                  <a:lnTo>
                    <a:pt x="693" y="159"/>
                  </a:lnTo>
                  <a:lnTo>
                    <a:pt x="693" y="126"/>
                  </a:lnTo>
                  <a:lnTo>
                    <a:pt x="675" y="126"/>
                  </a:lnTo>
                  <a:lnTo>
                    <a:pt x="641" y="126"/>
                  </a:lnTo>
                  <a:lnTo>
                    <a:pt x="641" y="159"/>
                  </a:lnTo>
                  <a:lnTo>
                    <a:pt x="623" y="144"/>
                  </a:lnTo>
                  <a:lnTo>
                    <a:pt x="606" y="159"/>
                  </a:lnTo>
                  <a:lnTo>
                    <a:pt x="623" y="126"/>
                  </a:lnTo>
                  <a:lnTo>
                    <a:pt x="658" y="96"/>
                  </a:lnTo>
                  <a:lnTo>
                    <a:pt x="658" y="78"/>
                  </a:lnTo>
                  <a:lnTo>
                    <a:pt x="641" y="78"/>
                  </a:lnTo>
                  <a:lnTo>
                    <a:pt x="623" y="3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75788C79-833E-A84A-9902-376D432E4E09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3540125" y="4529138"/>
              <a:ext cx="53975" cy="76200"/>
            </a:xfrm>
            <a:custGeom>
              <a:avLst/>
              <a:gdLst>
                <a:gd name="T0" fmla="*/ 0 w 69"/>
                <a:gd name="T1" fmla="*/ 16669 h 96"/>
                <a:gd name="T2" fmla="*/ 0 w 69"/>
                <a:gd name="T3" fmla="*/ 16669 h 96"/>
                <a:gd name="T4" fmla="*/ 3129 w 69"/>
                <a:gd name="T5" fmla="*/ 19050 h 96"/>
                <a:gd name="T6" fmla="*/ 6258 w 69"/>
                <a:gd name="T7" fmla="*/ 16669 h 96"/>
                <a:gd name="T8" fmla="*/ 13298 w 69"/>
                <a:gd name="T9" fmla="*/ 9525 h 96"/>
                <a:gd name="T10" fmla="*/ 0 w 69"/>
                <a:gd name="T11" fmla="*/ 0 h 96"/>
                <a:gd name="T12" fmla="*/ 0 w 69"/>
                <a:gd name="T13" fmla="*/ 3969 h 96"/>
                <a:gd name="T14" fmla="*/ 0 w 69"/>
                <a:gd name="T15" fmla="*/ 9525 h 96"/>
                <a:gd name="T16" fmla="*/ 0 w 69"/>
                <a:gd name="T17" fmla="*/ 16669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9"/>
                <a:gd name="T28" fmla="*/ 0 h 96"/>
                <a:gd name="T29" fmla="*/ 69 w 69"/>
                <a:gd name="T30" fmla="*/ 96 h 9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9" h="96">
                  <a:moveTo>
                    <a:pt x="0" y="81"/>
                  </a:moveTo>
                  <a:lnTo>
                    <a:pt x="0" y="81"/>
                  </a:lnTo>
                  <a:lnTo>
                    <a:pt x="17" y="96"/>
                  </a:lnTo>
                  <a:lnTo>
                    <a:pt x="35" y="81"/>
                  </a:lnTo>
                  <a:lnTo>
                    <a:pt x="69" y="48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0" y="8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C936AD5-DF20-AA4D-9148-6739AF5662B8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3457575" y="4529138"/>
              <a:ext cx="82550" cy="76200"/>
            </a:xfrm>
            <a:custGeom>
              <a:avLst/>
              <a:gdLst>
                <a:gd name="T0" fmla="*/ 20638 w 104"/>
                <a:gd name="T1" fmla="*/ 16669 h 96"/>
                <a:gd name="T2" fmla="*/ 20638 w 104"/>
                <a:gd name="T3" fmla="*/ 16669 h 96"/>
                <a:gd name="T4" fmla="*/ 20638 w 104"/>
                <a:gd name="T5" fmla="*/ 9525 h 96"/>
                <a:gd name="T6" fmla="*/ 20638 w 104"/>
                <a:gd name="T7" fmla="*/ 3969 h 96"/>
                <a:gd name="T8" fmla="*/ 20638 w 104"/>
                <a:gd name="T9" fmla="*/ 0 h 96"/>
                <a:gd name="T10" fmla="*/ 7144 w 104"/>
                <a:gd name="T11" fmla="*/ 0 h 96"/>
                <a:gd name="T12" fmla="*/ 0 w 104"/>
                <a:gd name="T13" fmla="*/ 7144 h 96"/>
                <a:gd name="T14" fmla="*/ 7144 w 104"/>
                <a:gd name="T15" fmla="*/ 19050 h 96"/>
                <a:gd name="T16" fmla="*/ 10319 w 104"/>
                <a:gd name="T17" fmla="*/ 19050 h 96"/>
                <a:gd name="T18" fmla="*/ 14288 w 104"/>
                <a:gd name="T19" fmla="*/ 16669 h 96"/>
                <a:gd name="T20" fmla="*/ 20638 w 104"/>
                <a:gd name="T21" fmla="*/ 16669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96"/>
                <a:gd name="T35" fmla="*/ 104 w 104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96">
                  <a:moveTo>
                    <a:pt x="104" y="81"/>
                  </a:moveTo>
                  <a:lnTo>
                    <a:pt x="104" y="81"/>
                  </a:lnTo>
                  <a:lnTo>
                    <a:pt x="104" y="48"/>
                  </a:lnTo>
                  <a:lnTo>
                    <a:pt x="104" y="18"/>
                  </a:lnTo>
                  <a:lnTo>
                    <a:pt x="104" y="0"/>
                  </a:lnTo>
                  <a:lnTo>
                    <a:pt x="35" y="0"/>
                  </a:lnTo>
                  <a:lnTo>
                    <a:pt x="0" y="33"/>
                  </a:lnTo>
                  <a:lnTo>
                    <a:pt x="35" y="96"/>
                  </a:lnTo>
                  <a:lnTo>
                    <a:pt x="52" y="96"/>
                  </a:lnTo>
                  <a:lnTo>
                    <a:pt x="69" y="81"/>
                  </a:lnTo>
                  <a:lnTo>
                    <a:pt x="104" y="8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BB5E5ACB-51D0-C844-9120-B3646311EE88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3387725" y="4483101"/>
              <a:ext cx="95250" cy="139700"/>
            </a:xfrm>
            <a:custGeom>
              <a:avLst/>
              <a:gdLst>
                <a:gd name="T0" fmla="*/ 6298 w 121"/>
                <a:gd name="T1" fmla="*/ 0 h 177"/>
                <a:gd name="T2" fmla="*/ 6298 w 121"/>
                <a:gd name="T3" fmla="*/ 0 h 177"/>
                <a:gd name="T4" fmla="*/ 13382 w 121"/>
                <a:gd name="T5" fmla="*/ 2368 h 177"/>
                <a:gd name="T6" fmla="*/ 13382 w 121"/>
                <a:gd name="T7" fmla="*/ 6314 h 177"/>
                <a:gd name="T8" fmla="*/ 16531 w 121"/>
                <a:gd name="T9" fmla="*/ 6314 h 177"/>
                <a:gd name="T10" fmla="*/ 23616 w 121"/>
                <a:gd name="T11" fmla="*/ 11839 h 177"/>
                <a:gd name="T12" fmla="*/ 16531 w 121"/>
                <a:gd name="T13" fmla="*/ 18942 h 177"/>
                <a:gd name="T14" fmla="*/ 23616 w 121"/>
                <a:gd name="T15" fmla="*/ 30781 h 177"/>
                <a:gd name="T16" fmla="*/ 13382 w 121"/>
                <a:gd name="T17" fmla="*/ 34728 h 177"/>
                <a:gd name="T18" fmla="*/ 10233 w 121"/>
                <a:gd name="T19" fmla="*/ 34728 h 177"/>
                <a:gd name="T20" fmla="*/ 6298 w 121"/>
                <a:gd name="T21" fmla="*/ 28414 h 177"/>
                <a:gd name="T22" fmla="*/ 6298 w 121"/>
                <a:gd name="T23" fmla="*/ 18942 h 177"/>
                <a:gd name="T24" fmla="*/ 6298 w 121"/>
                <a:gd name="T25" fmla="*/ 15785 h 177"/>
                <a:gd name="T26" fmla="*/ 3149 w 121"/>
                <a:gd name="T27" fmla="*/ 15785 h 177"/>
                <a:gd name="T28" fmla="*/ 0 w 121"/>
                <a:gd name="T29" fmla="*/ 11839 h 177"/>
                <a:gd name="T30" fmla="*/ 0 w 121"/>
                <a:gd name="T31" fmla="*/ 6314 h 177"/>
                <a:gd name="T32" fmla="*/ 3149 w 121"/>
                <a:gd name="T33" fmla="*/ 6314 h 177"/>
                <a:gd name="T34" fmla="*/ 3149 w 121"/>
                <a:gd name="T35" fmla="*/ 2368 h 177"/>
                <a:gd name="T36" fmla="*/ 6298 w 121"/>
                <a:gd name="T37" fmla="*/ 0 h 1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1"/>
                <a:gd name="T58" fmla="*/ 0 h 177"/>
                <a:gd name="T59" fmla="*/ 121 w 121"/>
                <a:gd name="T60" fmla="*/ 177 h 1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1" h="177">
                  <a:moveTo>
                    <a:pt x="35" y="0"/>
                  </a:moveTo>
                  <a:lnTo>
                    <a:pt x="35" y="0"/>
                  </a:lnTo>
                  <a:lnTo>
                    <a:pt x="69" y="15"/>
                  </a:lnTo>
                  <a:lnTo>
                    <a:pt x="69" y="33"/>
                  </a:lnTo>
                  <a:lnTo>
                    <a:pt x="86" y="33"/>
                  </a:lnTo>
                  <a:lnTo>
                    <a:pt x="121" y="63"/>
                  </a:lnTo>
                  <a:lnTo>
                    <a:pt x="86" y="96"/>
                  </a:lnTo>
                  <a:lnTo>
                    <a:pt x="121" y="159"/>
                  </a:lnTo>
                  <a:lnTo>
                    <a:pt x="69" y="177"/>
                  </a:lnTo>
                  <a:lnTo>
                    <a:pt x="52" y="177"/>
                  </a:lnTo>
                  <a:lnTo>
                    <a:pt x="35" y="144"/>
                  </a:lnTo>
                  <a:lnTo>
                    <a:pt x="35" y="96"/>
                  </a:lnTo>
                  <a:lnTo>
                    <a:pt x="35" y="81"/>
                  </a:lnTo>
                  <a:lnTo>
                    <a:pt x="17" y="81"/>
                  </a:lnTo>
                  <a:lnTo>
                    <a:pt x="0" y="63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17" y="1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02B82583-0CB0-F24F-BD3E-BFEDEDC03FD3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3125788" y="4406901"/>
              <a:ext cx="290513" cy="228600"/>
            </a:xfrm>
            <a:custGeom>
              <a:avLst/>
              <a:gdLst>
                <a:gd name="T0" fmla="*/ 73225 w 365"/>
                <a:gd name="T1" fmla="*/ 19050 h 288"/>
                <a:gd name="T2" fmla="*/ 73225 w 365"/>
                <a:gd name="T3" fmla="*/ 19050 h 288"/>
                <a:gd name="T4" fmla="*/ 69246 w 365"/>
                <a:gd name="T5" fmla="*/ 21431 h 288"/>
                <a:gd name="T6" fmla="*/ 69246 w 365"/>
                <a:gd name="T7" fmla="*/ 26194 h 288"/>
                <a:gd name="T8" fmla="*/ 66062 w 365"/>
                <a:gd name="T9" fmla="*/ 26194 h 288"/>
                <a:gd name="T10" fmla="*/ 66062 w 365"/>
                <a:gd name="T11" fmla="*/ 30956 h 288"/>
                <a:gd name="T12" fmla="*/ 69246 w 365"/>
                <a:gd name="T13" fmla="*/ 34925 h 288"/>
                <a:gd name="T14" fmla="*/ 66062 w 365"/>
                <a:gd name="T15" fmla="*/ 38100 h 288"/>
                <a:gd name="T16" fmla="*/ 55715 w 365"/>
                <a:gd name="T17" fmla="*/ 40481 h 288"/>
                <a:gd name="T18" fmla="*/ 44572 w 365"/>
                <a:gd name="T19" fmla="*/ 38100 h 288"/>
                <a:gd name="T20" fmla="*/ 48551 w 365"/>
                <a:gd name="T21" fmla="*/ 40481 h 288"/>
                <a:gd name="T22" fmla="*/ 48551 w 365"/>
                <a:gd name="T23" fmla="*/ 47625 h 288"/>
                <a:gd name="T24" fmla="*/ 52531 w 365"/>
                <a:gd name="T25" fmla="*/ 50006 h 288"/>
                <a:gd name="T26" fmla="*/ 41388 w 365"/>
                <a:gd name="T27" fmla="*/ 57150 h 288"/>
                <a:gd name="T28" fmla="*/ 38204 w 365"/>
                <a:gd name="T29" fmla="*/ 57150 h 288"/>
                <a:gd name="T30" fmla="*/ 35021 w 365"/>
                <a:gd name="T31" fmla="*/ 54769 h 288"/>
                <a:gd name="T32" fmla="*/ 31041 w 365"/>
                <a:gd name="T33" fmla="*/ 50006 h 288"/>
                <a:gd name="T34" fmla="*/ 31041 w 365"/>
                <a:gd name="T35" fmla="*/ 44450 h 288"/>
                <a:gd name="T36" fmla="*/ 27857 w 365"/>
                <a:gd name="T37" fmla="*/ 38100 h 288"/>
                <a:gd name="T38" fmla="*/ 31041 w 365"/>
                <a:gd name="T39" fmla="*/ 28575 h 288"/>
                <a:gd name="T40" fmla="*/ 20694 w 365"/>
                <a:gd name="T41" fmla="*/ 28575 h 288"/>
                <a:gd name="T42" fmla="*/ 17510 w 365"/>
                <a:gd name="T43" fmla="*/ 26194 h 288"/>
                <a:gd name="T44" fmla="*/ 7163 w 365"/>
                <a:gd name="T45" fmla="*/ 26194 h 288"/>
                <a:gd name="T46" fmla="*/ 3980 w 365"/>
                <a:gd name="T47" fmla="*/ 21431 h 288"/>
                <a:gd name="T48" fmla="*/ 3980 w 365"/>
                <a:gd name="T49" fmla="*/ 19050 h 288"/>
                <a:gd name="T50" fmla="*/ 0 w 365"/>
                <a:gd name="T51" fmla="*/ 11906 h 288"/>
                <a:gd name="T52" fmla="*/ 3980 w 365"/>
                <a:gd name="T53" fmla="*/ 7144 h 288"/>
                <a:gd name="T54" fmla="*/ 7163 w 365"/>
                <a:gd name="T55" fmla="*/ 2381 h 288"/>
                <a:gd name="T56" fmla="*/ 10347 w 365"/>
                <a:gd name="T57" fmla="*/ 7144 h 288"/>
                <a:gd name="T58" fmla="*/ 7163 w 365"/>
                <a:gd name="T59" fmla="*/ 9525 h 288"/>
                <a:gd name="T60" fmla="*/ 7163 w 365"/>
                <a:gd name="T61" fmla="*/ 15875 h 288"/>
                <a:gd name="T62" fmla="*/ 10347 w 365"/>
                <a:gd name="T63" fmla="*/ 11906 h 288"/>
                <a:gd name="T64" fmla="*/ 10347 w 365"/>
                <a:gd name="T65" fmla="*/ 7144 h 288"/>
                <a:gd name="T66" fmla="*/ 17510 w 365"/>
                <a:gd name="T67" fmla="*/ 2381 h 288"/>
                <a:gd name="T68" fmla="*/ 17510 w 365"/>
                <a:gd name="T69" fmla="*/ 0 h 288"/>
                <a:gd name="T70" fmla="*/ 17510 w 365"/>
                <a:gd name="T71" fmla="*/ 2381 h 288"/>
                <a:gd name="T72" fmla="*/ 27857 w 365"/>
                <a:gd name="T73" fmla="*/ 2381 h 288"/>
                <a:gd name="T74" fmla="*/ 27857 w 365"/>
                <a:gd name="T75" fmla="*/ 7144 h 288"/>
                <a:gd name="T76" fmla="*/ 38204 w 365"/>
                <a:gd name="T77" fmla="*/ 7144 h 288"/>
                <a:gd name="T78" fmla="*/ 44572 w 365"/>
                <a:gd name="T79" fmla="*/ 9525 h 288"/>
                <a:gd name="T80" fmla="*/ 52531 w 365"/>
                <a:gd name="T81" fmla="*/ 7144 h 288"/>
                <a:gd name="T82" fmla="*/ 58899 w 365"/>
                <a:gd name="T83" fmla="*/ 7144 h 288"/>
                <a:gd name="T84" fmla="*/ 55715 w 365"/>
                <a:gd name="T85" fmla="*/ 7144 h 288"/>
                <a:gd name="T86" fmla="*/ 58899 w 365"/>
                <a:gd name="T87" fmla="*/ 9525 h 288"/>
                <a:gd name="T88" fmla="*/ 66062 w 365"/>
                <a:gd name="T89" fmla="*/ 11906 h 288"/>
                <a:gd name="T90" fmla="*/ 66062 w 365"/>
                <a:gd name="T91" fmla="*/ 19050 h 288"/>
                <a:gd name="T92" fmla="*/ 69246 w 365"/>
                <a:gd name="T93" fmla="*/ 15875 h 288"/>
                <a:gd name="T94" fmla="*/ 73225 w 365"/>
                <a:gd name="T95" fmla="*/ 19050 h 28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5"/>
                <a:gd name="T145" fmla="*/ 0 h 288"/>
                <a:gd name="T146" fmla="*/ 365 w 365"/>
                <a:gd name="T147" fmla="*/ 288 h 28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5" h="288">
                  <a:moveTo>
                    <a:pt x="365" y="96"/>
                  </a:moveTo>
                  <a:lnTo>
                    <a:pt x="365" y="96"/>
                  </a:lnTo>
                  <a:lnTo>
                    <a:pt x="347" y="111"/>
                  </a:lnTo>
                  <a:lnTo>
                    <a:pt x="347" y="129"/>
                  </a:lnTo>
                  <a:lnTo>
                    <a:pt x="330" y="129"/>
                  </a:lnTo>
                  <a:lnTo>
                    <a:pt x="330" y="159"/>
                  </a:lnTo>
                  <a:lnTo>
                    <a:pt x="347" y="177"/>
                  </a:lnTo>
                  <a:lnTo>
                    <a:pt x="330" y="192"/>
                  </a:lnTo>
                  <a:lnTo>
                    <a:pt x="278" y="207"/>
                  </a:lnTo>
                  <a:lnTo>
                    <a:pt x="224" y="192"/>
                  </a:lnTo>
                  <a:lnTo>
                    <a:pt x="242" y="207"/>
                  </a:lnTo>
                  <a:lnTo>
                    <a:pt x="242" y="240"/>
                  </a:lnTo>
                  <a:lnTo>
                    <a:pt x="261" y="255"/>
                  </a:lnTo>
                  <a:lnTo>
                    <a:pt x="207" y="288"/>
                  </a:lnTo>
                  <a:lnTo>
                    <a:pt x="190" y="288"/>
                  </a:lnTo>
                  <a:lnTo>
                    <a:pt x="173" y="273"/>
                  </a:lnTo>
                  <a:lnTo>
                    <a:pt x="155" y="255"/>
                  </a:lnTo>
                  <a:lnTo>
                    <a:pt x="155" y="225"/>
                  </a:lnTo>
                  <a:lnTo>
                    <a:pt x="138" y="192"/>
                  </a:lnTo>
                  <a:lnTo>
                    <a:pt x="155" y="144"/>
                  </a:lnTo>
                  <a:lnTo>
                    <a:pt x="103" y="144"/>
                  </a:lnTo>
                  <a:lnTo>
                    <a:pt x="86" y="129"/>
                  </a:lnTo>
                  <a:lnTo>
                    <a:pt x="34" y="129"/>
                  </a:lnTo>
                  <a:lnTo>
                    <a:pt x="17" y="111"/>
                  </a:lnTo>
                  <a:lnTo>
                    <a:pt x="17" y="96"/>
                  </a:lnTo>
                  <a:lnTo>
                    <a:pt x="0" y="63"/>
                  </a:lnTo>
                  <a:lnTo>
                    <a:pt x="17" y="33"/>
                  </a:lnTo>
                  <a:lnTo>
                    <a:pt x="34" y="15"/>
                  </a:lnTo>
                  <a:lnTo>
                    <a:pt x="52" y="33"/>
                  </a:lnTo>
                  <a:lnTo>
                    <a:pt x="34" y="48"/>
                  </a:lnTo>
                  <a:lnTo>
                    <a:pt x="34" y="81"/>
                  </a:lnTo>
                  <a:lnTo>
                    <a:pt x="52" y="63"/>
                  </a:lnTo>
                  <a:lnTo>
                    <a:pt x="52" y="33"/>
                  </a:lnTo>
                  <a:lnTo>
                    <a:pt x="86" y="15"/>
                  </a:lnTo>
                  <a:lnTo>
                    <a:pt x="86" y="0"/>
                  </a:lnTo>
                  <a:lnTo>
                    <a:pt x="86" y="15"/>
                  </a:lnTo>
                  <a:lnTo>
                    <a:pt x="138" y="15"/>
                  </a:lnTo>
                  <a:lnTo>
                    <a:pt x="138" y="33"/>
                  </a:lnTo>
                  <a:lnTo>
                    <a:pt x="190" y="33"/>
                  </a:lnTo>
                  <a:lnTo>
                    <a:pt x="224" y="48"/>
                  </a:lnTo>
                  <a:lnTo>
                    <a:pt x="261" y="33"/>
                  </a:lnTo>
                  <a:lnTo>
                    <a:pt x="295" y="33"/>
                  </a:lnTo>
                  <a:lnTo>
                    <a:pt x="278" y="33"/>
                  </a:lnTo>
                  <a:lnTo>
                    <a:pt x="295" y="48"/>
                  </a:lnTo>
                  <a:lnTo>
                    <a:pt x="330" y="63"/>
                  </a:lnTo>
                  <a:lnTo>
                    <a:pt x="330" y="96"/>
                  </a:lnTo>
                  <a:lnTo>
                    <a:pt x="347" y="81"/>
                  </a:lnTo>
                  <a:lnTo>
                    <a:pt x="365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7" name="Freeform 84">
              <a:extLst>
                <a:ext uri="{FF2B5EF4-FFF2-40B4-BE49-F238E27FC236}">
                  <a16:creationId xmlns:a16="http://schemas.microsoft.com/office/drawing/2014/main" id="{2DF2FC1E-D7DA-0642-8231-427911745C8E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178050" y="3954463"/>
              <a:ext cx="646113" cy="393700"/>
            </a:xfrm>
            <a:custGeom>
              <a:avLst/>
              <a:gdLst>
                <a:gd name="T0" fmla="*/ 107156 w 814"/>
                <a:gd name="T1" fmla="*/ 38023 h 497"/>
                <a:gd name="T2" fmla="*/ 103188 w 814"/>
                <a:gd name="T3" fmla="*/ 57035 h 497"/>
                <a:gd name="T4" fmla="*/ 107156 w 814"/>
                <a:gd name="T5" fmla="*/ 63372 h 497"/>
                <a:gd name="T6" fmla="*/ 123825 w 814"/>
                <a:gd name="T7" fmla="*/ 79215 h 497"/>
                <a:gd name="T8" fmla="*/ 141288 w 814"/>
                <a:gd name="T9" fmla="*/ 76047 h 497"/>
                <a:gd name="T10" fmla="*/ 141288 w 814"/>
                <a:gd name="T11" fmla="*/ 72878 h 497"/>
                <a:gd name="T12" fmla="*/ 148431 w 814"/>
                <a:gd name="T13" fmla="*/ 63372 h 497"/>
                <a:gd name="T14" fmla="*/ 161925 w 814"/>
                <a:gd name="T15" fmla="*/ 63372 h 497"/>
                <a:gd name="T16" fmla="*/ 157956 w 814"/>
                <a:gd name="T17" fmla="*/ 79215 h 497"/>
                <a:gd name="T18" fmla="*/ 151606 w 814"/>
                <a:gd name="T19" fmla="*/ 79215 h 497"/>
                <a:gd name="T20" fmla="*/ 138113 w 814"/>
                <a:gd name="T21" fmla="*/ 82384 h 497"/>
                <a:gd name="T22" fmla="*/ 138113 w 814"/>
                <a:gd name="T23" fmla="*/ 88721 h 497"/>
                <a:gd name="T24" fmla="*/ 123825 w 814"/>
                <a:gd name="T25" fmla="*/ 88721 h 497"/>
                <a:gd name="T26" fmla="*/ 113506 w 814"/>
                <a:gd name="T27" fmla="*/ 91890 h 497"/>
                <a:gd name="T28" fmla="*/ 85725 w 814"/>
                <a:gd name="T29" fmla="*/ 82384 h 497"/>
                <a:gd name="T30" fmla="*/ 73025 w 814"/>
                <a:gd name="T31" fmla="*/ 79215 h 497"/>
                <a:gd name="T32" fmla="*/ 62706 w 814"/>
                <a:gd name="T33" fmla="*/ 66541 h 497"/>
                <a:gd name="T34" fmla="*/ 62706 w 814"/>
                <a:gd name="T35" fmla="*/ 57035 h 497"/>
                <a:gd name="T36" fmla="*/ 40481 w 814"/>
                <a:gd name="T37" fmla="*/ 38023 h 497"/>
                <a:gd name="T38" fmla="*/ 34925 w 814"/>
                <a:gd name="T39" fmla="*/ 28518 h 497"/>
                <a:gd name="T40" fmla="*/ 30956 w 814"/>
                <a:gd name="T41" fmla="*/ 25349 h 497"/>
                <a:gd name="T42" fmla="*/ 19844 w 814"/>
                <a:gd name="T43" fmla="*/ 6337 h 497"/>
                <a:gd name="T44" fmla="*/ 10319 w 814"/>
                <a:gd name="T45" fmla="*/ 3169 h 497"/>
                <a:gd name="T46" fmla="*/ 30956 w 814"/>
                <a:gd name="T47" fmla="*/ 34855 h 497"/>
                <a:gd name="T48" fmla="*/ 38100 w 814"/>
                <a:gd name="T49" fmla="*/ 47529 h 497"/>
                <a:gd name="T50" fmla="*/ 38100 w 814"/>
                <a:gd name="T51" fmla="*/ 53866 h 497"/>
                <a:gd name="T52" fmla="*/ 23813 w 814"/>
                <a:gd name="T53" fmla="*/ 44361 h 497"/>
                <a:gd name="T54" fmla="*/ 23813 w 814"/>
                <a:gd name="T55" fmla="*/ 34855 h 497"/>
                <a:gd name="T56" fmla="*/ 10319 w 814"/>
                <a:gd name="T57" fmla="*/ 25349 h 497"/>
                <a:gd name="T58" fmla="*/ 17463 w 814"/>
                <a:gd name="T59" fmla="*/ 22180 h 497"/>
                <a:gd name="T60" fmla="*/ 0 w 814"/>
                <a:gd name="T61" fmla="*/ 0 h 497"/>
                <a:gd name="T62" fmla="*/ 30956 w 814"/>
                <a:gd name="T63" fmla="*/ 6337 h 497"/>
                <a:gd name="T64" fmla="*/ 65881 w 814"/>
                <a:gd name="T65" fmla="*/ 9506 h 497"/>
                <a:gd name="T66" fmla="*/ 73025 w 814"/>
                <a:gd name="T67" fmla="*/ 19012 h 497"/>
                <a:gd name="T68" fmla="*/ 79375 w 814"/>
                <a:gd name="T69" fmla="*/ 15843 h 497"/>
                <a:gd name="T70" fmla="*/ 96044 w 814"/>
                <a:gd name="T71" fmla="*/ 34855 h 4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14"/>
                <a:gd name="T109" fmla="*/ 0 h 497"/>
                <a:gd name="T110" fmla="*/ 814 w 814"/>
                <a:gd name="T111" fmla="*/ 497 h 49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14" h="497">
                  <a:moveTo>
                    <a:pt x="537" y="192"/>
                  </a:moveTo>
                  <a:lnTo>
                    <a:pt x="537" y="192"/>
                  </a:lnTo>
                  <a:lnTo>
                    <a:pt x="520" y="224"/>
                  </a:lnTo>
                  <a:lnTo>
                    <a:pt x="520" y="288"/>
                  </a:lnTo>
                  <a:lnTo>
                    <a:pt x="537" y="305"/>
                  </a:lnTo>
                  <a:lnTo>
                    <a:pt x="537" y="320"/>
                  </a:lnTo>
                  <a:lnTo>
                    <a:pt x="572" y="384"/>
                  </a:lnTo>
                  <a:lnTo>
                    <a:pt x="624" y="401"/>
                  </a:lnTo>
                  <a:lnTo>
                    <a:pt x="676" y="384"/>
                  </a:lnTo>
                  <a:lnTo>
                    <a:pt x="710" y="384"/>
                  </a:lnTo>
                  <a:lnTo>
                    <a:pt x="693" y="384"/>
                  </a:lnTo>
                  <a:lnTo>
                    <a:pt x="710" y="368"/>
                  </a:lnTo>
                  <a:lnTo>
                    <a:pt x="727" y="320"/>
                  </a:lnTo>
                  <a:lnTo>
                    <a:pt x="745" y="320"/>
                  </a:lnTo>
                  <a:lnTo>
                    <a:pt x="796" y="305"/>
                  </a:lnTo>
                  <a:lnTo>
                    <a:pt x="814" y="320"/>
                  </a:lnTo>
                  <a:lnTo>
                    <a:pt x="796" y="384"/>
                  </a:lnTo>
                  <a:lnTo>
                    <a:pt x="796" y="401"/>
                  </a:lnTo>
                  <a:lnTo>
                    <a:pt x="779" y="384"/>
                  </a:lnTo>
                  <a:lnTo>
                    <a:pt x="762" y="401"/>
                  </a:lnTo>
                  <a:lnTo>
                    <a:pt x="710" y="401"/>
                  </a:lnTo>
                  <a:lnTo>
                    <a:pt x="693" y="416"/>
                  </a:lnTo>
                  <a:lnTo>
                    <a:pt x="727" y="449"/>
                  </a:lnTo>
                  <a:lnTo>
                    <a:pt x="693" y="449"/>
                  </a:lnTo>
                  <a:lnTo>
                    <a:pt x="676" y="497"/>
                  </a:lnTo>
                  <a:lnTo>
                    <a:pt x="624" y="449"/>
                  </a:lnTo>
                  <a:lnTo>
                    <a:pt x="589" y="449"/>
                  </a:lnTo>
                  <a:lnTo>
                    <a:pt x="572" y="464"/>
                  </a:lnTo>
                  <a:lnTo>
                    <a:pt x="520" y="449"/>
                  </a:lnTo>
                  <a:lnTo>
                    <a:pt x="434" y="416"/>
                  </a:lnTo>
                  <a:lnTo>
                    <a:pt x="416" y="401"/>
                  </a:lnTo>
                  <a:lnTo>
                    <a:pt x="365" y="401"/>
                  </a:lnTo>
                  <a:lnTo>
                    <a:pt x="330" y="368"/>
                  </a:lnTo>
                  <a:lnTo>
                    <a:pt x="313" y="336"/>
                  </a:lnTo>
                  <a:lnTo>
                    <a:pt x="330" y="320"/>
                  </a:lnTo>
                  <a:lnTo>
                    <a:pt x="313" y="288"/>
                  </a:lnTo>
                  <a:lnTo>
                    <a:pt x="244" y="209"/>
                  </a:lnTo>
                  <a:lnTo>
                    <a:pt x="207" y="192"/>
                  </a:lnTo>
                  <a:lnTo>
                    <a:pt x="207" y="176"/>
                  </a:lnTo>
                  <a:lnTo>
                    <a:pt x="173" y="144"/>
                  </a:lnTo>
                  <a:lnTo>
                    <a:pt x="173" y="128"/>
                  </a:lnTo>
                  <a:lnTo>
                    <a:pt x="155" y="128"/>
                  </a:lnTo>
                  <a:lnTo>
                    <a:pt x="138" y="96"/>
                  </a:lnTo>
                  <a:lnTo>
                    <a:pt x="103" y="32"/>
                  </a:lnTo>
                  <a:lnTo>
                    <a:pt x="86" y="32"/>
                  </a:lnTo>
                  <a:lnTo>
                    <a:pt x="52" y="17"/>
                  </a:lnTo>
                  <a:lnTo>
                    <a:pt x="69" y="65"/>
                  </a:lnTo>
                  <a:lnTo>
                    <a:pt x="155" y="176"/>
                  </a:lnTo>
                  <a:lnTo>
                    <a:pt x="173" y="240"/>
                  </a:lnTo>
                  <a:lnTo>
                    <a:pt x="190" y="240"/>
                  </a:lnTo>
                  <a:lnTo>
                    <a:pt x="207" y="257"/>
                  </a:lnTo>
                  <a:lnTo>
                    <a:pt x="190" y="272"/>
                  </a:lnTo>
                  <a:lnTo>
                    <a:pt x="173" y="257"/>
                  </a:lnTo>
                  <a:lnTo>
                    <a:pt x="121" y="224"/>
                  </a:lnTo>
                  <a:lnTo>
                    <a:pt x="138" y="209"/>
                  </a:lnTo>
                  <a:lnTo>
                    <a:pt x="121" y="176"/>
                  </a:lnTo>
                  <a:lnTo>
                    <a:pt x="69" y="161"/>
                  </a:lnTo>
                  <a:lnTo>
                    <a:pt x="52" y="128"/>
                  </a:lnTo>
                  <a:lnTo>
                    <a:pt x="69" y="144"/>
                  </a:lnTo>
                  <a:lnTo>
                    <a:pt x="86" y="113"/>
                  </a:lnTo>
                  <a:lnTo>
                    <a:pt x="34" y="80"/>
                  </a:lnTo>
                  <a:lnTo>
                    <a:pt x="0" y="0"/>
                  </a:lnTo>
                  <a:lnTo>
                    <a:pt x="52" y="0"/>
                  </a:lnTo>
                  <a:lnTo>
                    <a:pt x="155" y="32"/>
                  </a:lnTo>
                  <a:lnTo>
                    <a:pt x="295" y="17"/>
                  </a:lnTo>
                  <a:lnTo>
                    <a:pt x="330" y="48"/>
                  </a:lnTo>
                  <a:lnTo>
                    <a:pt x="330" y="80"/>
                  </a:lnTo>
                  <a:lnTo>
                    <a:pt x="365" y="96"/>
                  </a:lnTo>
                  <a:lnTo>
                    <a:pt x="382" y="96"/>
                  </a:lnTo>
                  <a:lnTo>
                    <a:pt x="399" y="80"/>
                  </a:lnTo>
                  <a:lnTo>
                    <a:pt x="416" y="80"/>
                  </a:lnTo>
                  <a:lnTo>
                    <a:pt x="485" y="176"/>
                  </a:lnTo>
                  <a:lnTo>
                    <a:pt x="537" y="19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EA59AEB0-D108-3F47-A55E-952E0022FB4C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2714625" y="4271963"/>
              <a:ext cx="82550" cy="88900"/>
            </a:xfrm>
            <a:custGeom>
              <a:avLst/>
              <a:gdLst>
                <a:gd name="T0" fmla="*/ 17632 w 103"/>
                <a:gd name="T1" fmla="*/ 9611 h 111"/>
                <a:gd name="T2" fmla="*/ 17632 w 103"/>
                <a:gd name="T3" fmla="*/ 9611 h 111"/>
                <a:gd name="T4" fmla="*/ 20838 w 103"/>
                <a:gd name="T5" fmla="*/ 12814 h 111"/>
                <a:gd name="T6" fmla="*/ 14426 w 103"/>
                <a:gd name="T7" fmla="*/ 19222 h 111"/>
                <a:gd name="T8" fmla="*/ 10419 w 103"/>
                <a:gd name="T9" fmla="*/ 22425 h 111"/>
                <a:gd name="T10" fmla="*/ 0 w 103"/>
                <a:gd name="T11" fmla="*/ 19222 h 111"/>
                <a:gd name="T12" fmla="*/ 4007 w 103"/>
                <a:gd name="T13" fmla="*/ 9611 h 111"/>
                <a:gd name="T14" fmla="*/ 10419 w 103"/>
                <a:gd name="T15" fmla="*/ 9611 h 111"/>
                <a:gd name="T16" fmla="*/ 4007 w 103"/>
                <a:gd name="T17" fmla="*/ 3204 h 111"/>
                <a:gd name="T18" fmla="*/ 7213 w 103"/>
                <a:gd name="T19" fmla="*/ 0 h 111"/>
                <a:gd name="T20" fmla="*/ 17632 w 103"/>
                <a:gd name="T21" fmla="*/ 0 h 111"/>
                <a:gd name="T22" fmla="*/ 17632 w 103"/>
                <a:gd name="T23" fmla="*/ 961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3"/>
                <a:gd name="T37" fmla="*/ 0 h 111"/>
                <a:gd name="T38" fmla="*/ 103 w 103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3" h="111">
                  <a:moveTo>
                    <a:pt x="86" y="48"/>
                  </a:moveTo>
                  <a:lnTo>
                    <a:pt x="86" y="48"/>
                  </a:lnTo>
                  <a:lnTo>
                    <a:pt x="103" y="63"/>
                  </a:lnTo>
                  <a:lnTo>
                    <a:pt x="69" y="96"/>
                  </a:lnTo>
                  <a:lnTo>
                    <a:pt x="51" y="111"/>
                  </a:lnTo>
                  <a:lnTo>
                    <a:pt x="0" y="96"/>
                  </a:lnTo>
                  <a:lnTo>
                    <a:pt x="17" y="48"/>
                  </a:lnTo>
                  <a:lnTo>
                    <a:pt x="51" y="48"/>
                  </a:lnTo>
                  <a:lnTo>
                    <a:pt x="17" y="15"/>
                  </a:lnTo>
                  <a:lnTo>
                    <a:pt x="34" y="0"/>
                  </a:lnTo>
                  <a:lnTo>
                    <a:pt x="86" y="0"/>
                  </a:lnTo>
                  <a:lnTo>
                    <a:pt x="86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9F552C21-FEB2-3848-8547-38A8BC6DBD84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2771775" y="4322763"/>
              <a:ext cx="134938" cy="50800"/>
            </a:xfrm>
            <a:custGeom>
              <a:avLst/>
              <a:gdLst>
                <a:gd name="T0" fmla="*/ 7144 w 170"/>
                <a:gd name="T1" fmla="*/ 0 h 63"/>
                <a:gd name="T2" fmla="*/ 7144 w 170"/>
                <a:gd name="T3" fmla="*/ 0 h 63"/>
                <a:gd name="T4" fmla="*/ 23019 w 170"/>
                <a:gd name="T5" fmla="*/ 0 h 63"/>
                <a:gd name="T6" fmla="*/ 34131 w 170"/>
                <a:gd name="T7" fmla="*/ 3225 h 63"/>
                <a:gd name="T8" fmla="*/ 26988 w 170"/>
                <a:gd name="T9" fmla="*/ 7257 h 63"/>
                <a:gd name="T10" fmla="*/ 14288 w 170"/>
                <a:gd name="T11" fmla="*/ 12902 h 63"/>
                <a:gd name="T12" fmla="*/ 9525 w 170"/>
                <a:gd name="T13" fmla="*/ 12902 h 63"/>
                <a:gd name="T14" fmla="*/ 9525 w 170"/>
                <a:gd name="T15" fmla="*/ 9676 h 63"/>
                <a:gd name="T16" fmla="*/ 0 w 170"/>
                <a:gd name="T17" fmla="*/ 7257 h 63"/>
                <a:gd name="T18" fmla="*/ 7144 w 170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0"/>
                <a:gd name="T31" fmla="*/ 0 h 63"/>
                <a:gd name="T32" fmla="*/ 170 w 170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0" h="63">
                  <a:moveTo>
                    <a:pt x="34" y="0"/>
                  </a:moveTo>
                  <a:lnTo>
                    <a:pt x="34" y="0"/>
                  </a:lnTo>
                  <a:lnTo>
                    <a:pt x="119" y="0"/>
                  </a:lnTo>
                  <a:lnTo>
                    <a:pt x="170" y="15"/>
                  </a:lnTo>
                  <a:lnTo>
                    <a:pt x="136" y="33"/>
                  </a:lnTo>
                  <a:lnTo>
                    <a:pt x="69" y="63"/>
                  </a:lnTo>
                  <a:lnTo>
                    <a:pt x="51" y="63"/>
                  </a:lnTo>
                  <a:lnTo>
                    <a:pt x="51" y="48"/>
                  </a:lnTo>
                  <a:lnTo>
                    <a:pt x="0" y="33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8DCC074B-0B24-7548-A9DD-65CF7A67CA56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2755900" y="4348163"/>
              <a:ext cx="57150" cy="25400"/>
            </a:xfrm>
            <a:custGeom>
              <a:avLst/>
              <a:gdLst>
                <a:gd name="T0" fmla="*/ 4025 w 71"/>
                <a:gd name="T1" fmla="*/ 0 h 30"/>
                <a:gd name="T2" fmla="*/ 4025 w 71"/>
                <a:gd name="T3" fmla="*/ 0 h 30"/>
                <a:gd name="T4" fmla="*/ 0 w 71"/>
                <a:gd name="T5" fmla="*/ 3387 h 30"/>
                <a:gd name="T6" fmla="*/ 4025 w 71"/>
                <a:gd name="T7" fmla="*/ 7620 h 30"/>
                <a:gd name="T8" fmla="*/ 14489 w 71"/>
                <a:gd name="T9" fmla="*/ 7620 h 30"/>
                <a:gd name="T10" fmla="*/ 14489 w 71"/>
                <a:gd name="T11" fmla="*/ 3387 h 30"/>
                <a:gd name="T12" fmla="*/ 4025 w 71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1"/>
                <a:gd name="T22" fmla="*/ 0 h 30"/>
                <a:gd name="T23" fmla="*/ 71 w 71"/>
                <a:gd name="T24" fmla="*/ 30 h 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1" h="30">
                  <a:moveTo>
                    <a:pt x="20" y="0"/>
                  </a:moveTo>
                  <a:lnTo>
                    <a:pt x="20" y="0"/>
                  </a:lnTo>
                  <a:lnTo>
                    <a:pt x="0" y="15"/>
                  </a:lnTo>
                  <a:lnTo>
                    <a:pt x="20" y="30"/>
                  </a:lnTo>
                  <a:lnTo>
                    <a:pt x="71" y="30"/>
                  </a:lnTo>
                  <a:lnTo>
                    <a:pt x="71" y="15"/>
                  </a:lnTo>
                  <a:lnTo>
                    <a:pt x="2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1C296C5D-7B29-1C41-B56D-719524CC0833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2824163" y="4335463"/>
              <a:ext cx="82550" cy="88900"/>
            </a:xfrm>
            <a:custGeom>
              <a:avLst/>
              <a:gdLst>
                <a:gd name="T0" fmla="*/ 20838 w 103"/>
                <a:gd name="T1" fmla="*/ 0 h 114"/>
                <a:gd name="T2" fmla="*/ 20838 w 103"/>
                <a:gd name="T3" fmla="*/ 0 h 114"/>
                <a:gd name="T4" fmla="*/ 20838 w 103"/>
                <a:gd name="T5" fmla="*/ 3119 h 114"/>
                <a:gd name="T6" fmla="*/ 17632 w 103"/>
                <a:gd name="T7" fmla="*/ 17936 h 114"/>
                <a:gd name="T8" fmla="*/ 20838 w 103"/>
                <a:gd name="T9" fmla="*/ 21835 h 114"/>
                <a:gd name="T10" fmla="*/ 17632 w 103"/>
                <a:gd name="T11" fmla="*/ 21835 h 114"/>
                <a:gd name="T12" fmla="*/ 7213 w 103"/>
                <a:gd name="T13" fmla="*/ 17936 h 114"/>
                <a:gd name="T14" fmla="*/ 0 w 103"/>
                <a:gd name="T15" fmla="*/ 12477 h 114"/>
                <a:gd name="T16" fmla="*/ 0 w 103"/>
                <a:gd name="T17" fmla="*/ 9358 h 114"/>
                <a:gd name="T18" fmla="*/ 14426 w 103"/>
                <a:gd name="T19" fmla="*/ 3119 h 114"/>
                <a:gd name="T20" fmla="*/ 20838 w 103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3"/>
                <a:gd name="T34" fmla="*/ 0 h 114"/>
                <a:gd name="T35" fmla="*/ 103 w 103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3" h="114">
                  <a:moveTo>
                    <a:pt x="103" y="0"/>
                  </a:moveTo>
                  <a:lnTo>
                    <a:pt x="103" y="0"/>
                  </a:lnTo>
                  <a:lnTo>
                    <a:pt x="103" y="18"/>
                  </a:lnTo>
                  <a:lnTo>
                    <a:pt x="86" y="96"/>
                  </a:lnTo>
                  <a:lnTo>
                    <a:pt x="103" y="114"/>
                  </a:lnTo>
                  <a:lnTo>
                    <a:pt x="86" y="114"/>
                  </a:lnTo>
                  <a:lnTo>
                    <a:pt x="34" y="96"/>
                  </a:lnTo>
                  <a:lnTo>
                    <a:pt x="0" y="66"/>
                  </a:lnTo>
                  <a:lnTo>
                    <a:pt x="0" y="48"/>
                  </a:lnTo>
                  <a:lnTo>
                    <a:pt x="69" y="18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88824FD6-C90C-2A48-AA35-D8FFF84536E6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2854325" y="4411663"/>
              <a:ext cx="68263" cy="63500"/>
            </a:xfrm>
            <a:custGeom>
              <a:avLst/>
              <a:gdLst>
                <a:gd name="T0" fmla="*/ 16477 w 87"/>
                <a:gd name="T1" fmla="*/ 15679 h 81"/>
                <a:gd name="T2" fmla="*/ 16477 w 87"/>
                <a:gd name="T3" fmla="*/ 15679 h 81"/>
                <a:gd name="T4" fmla="*/ 16477 w 87"/>
                <a:gd name="T5" fmla="*/ 9407 h 81"/>
                <a:gd name="T6" fmla="*/ 13339 w 87"/>
                <a:gd name="T7" fmla="*/ 6272 h 81"/>
                <a:gd name="T8" fmla="*/ 13339 w 87"/>
                <a:gd name="T9" fmla="*/ 3136 h 81"/>
                <a:gd name="T10" fmla="*/ 10200 w 87"/>
                <a:gd name="T11" fmla="*/ 3136 h 81"/>
                <a:gd name="T12" fmla="*/ 0 w 87"/>
                <a:gd name="T13" fmla="*/ 0 h 81"/>
                <a:gd name="T14" fmla="*/ 0 w 87"/>
                <a:gd name="T15" fmla="*/ 6272 h 81"/>
                <a:gd name="T16" fmla="*/ 3139 w 87"/>
                <a:gd name="T17" fmla="*/ 9407 h 81"/>
                <a:gd name="T18" fmla="*/ 6277 w 87"/>
                <a:gd name="T19" fmla="*/ 6272 h 81"/>
                <a:gd name="T20" fmla="*/ 10200 w 87"/>
                <a:gd name="T21" fmla="*/ 12543 h 81"/>
                <a:gd name="T22" fmla="*/ 16477 w 87"/>
                <a:gd name="T23" fmla="*/ 15679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7"/>
                <a:gd name="T37" fmla="*/ 0 h 81"/>
                <a:gd name="T38" fmla="*/ 87 w 87"/>
                <a:gd name="T39" fmla="*/ 81 h 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7" h="81">
                  <a:moveTo>
                    <a:pt x="87" y="81"/>
                  </a:moveTo>
                  <a:lnTo>
                    <a:pt x="87" y="81"/>
                  </a:lnTo>
                  <a:lnTo>
                    <a:pt x="87" y="48"/>
                  </a:lnTo>
                  <a:lnTo>
                    <a:pt x="69" y="33"/>
                  </a:lnTo>
                  <a:lnTo>
                    <a:pt x="69" y="18"/>
                  </a:lnTo>
                  <a:lnTo>
                    <a:pt x="52" y="18"/>
                  </a:lnTo>
                  <a:lnTo>
                    <a:pt x="0" y="0"/>
                  </a:lnTo>
                  <a:lnTo>
                    <a:pt x="0" y="33"/>
                  </a:lnTo>
                  <a:lnTo>
                    <a:pt x="18" y="48"/>
                  </a:lnTo>
                  <a:lnTo>
                    <a:pt x="35" y="33"/>
                  </a:lnTo>
                  <a:lnTo>
                    <a:pt x="52" y="66"/>
                  </a:lnTo>
                  <a:lnTo>
                    <a:pt x="87" y="8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E10D8533-907F-7044-ABED-FDFE1D17D674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2922588" y="4449763"/>
              <a:ext cx="66675" cy="50800"/>
            </a:xfrm>
            <a:custGeom>
              <a:avLst/>
              <a:gdLst>
                <a:gd name="T0" fmla="*/ 0 w 84"/>
                <a:gd name="T1" fmla="*/ 6158 h 66"/>
                <a:gd name="T2" fmla="*/ 0 w 84"/>
                <a:gd name="T3" fmla="*/ 6158 h 66"/>
                <a:gd name="T4" fmla="*/ 9525 w 84"/>
                <a:gd name="T5" fmla="*/ 8467 h 66"/>
                <a:gd name="T6" fmla="*/ 9525 w 84"/>
                <a:gd name="T7" fmla="*/ 12315 h 66"/>
                <a:gd name="T8" fmla="*/ 14288 w 84"/>
                <a:gd name="T9" fmla="*/ 8467 h 66"/>
                <a:gd name="T10" fmla="*/ 9525 w 84"/>
                <a:gd name="T11" fmla="*/ 6158 h 66"/>
                <a:gd name="T12" fmla="*/ 16669 w 84"/>
                <a:gd name="T13" fmla="*/ 3079 h 66"/>
                <a:gd name="T14" fmla="*/ 14288 w 84"/>
                <a:gd name="T15" fmla="*/ 0 h 66"/>
                <a:gd name="T16" fmla="*/ 7144 w 84"/>
                <a:gd name="T17" fmla="*/ 3079 h 66"/>
                <a:gd name="T18" fmla="*/ 3969 w 84"/>
                <a:gd name="T19" fmla="*/ 3079 h 66"/>
                <a:gd name="T20" fmla="*/ 0 w 84"/>
                <a:gd name="T21" fmla="*/ 0 h 66"/>
                <a:gd name="T22" fmla="*/ 0 w 84"/>
                <a:gd name="T23" fmla="*/ 6158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4"/>
                <a:gd name="T37" fmla="*/ 0 h 66"/>
                <a:gd name="T38" fmla="*/ 84 w 84"/>
                <a:gd name="T39" fmla="*/ 66 h 6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4" h="66">
                  <a:moveTo>
                    <a:pt x="0" y="33"/>
                  </a:moveTo>
                  <a:lnTo>
                    <a:pt x="0" y="33"/>
                  </a:lnTo>
                  <a:lnTo>
                    <a:pt x="51" y="48"/>
                  </a:lnTo>
                  <a:lnTo>
                    <a:pt x="51" y="66"/>
                  </a:lnTo>
                  <a:lnTo>
                    <a:pt x="69" y="48"/>
                  </a:lnTo>
                  <a:lnTo>
                    <a:pt x="51" y="33"/>
                  </a:lnTo>
                  <a:lnTo>
                    <a:pt x="84" y="18"/>
                  </a:lnTo>
                  <a:lnTo>
                    <a:pt x="69" y="0"/>
                  </a:lnTo>
                  <a:lnTo>
                    <a:pt x="34" y="18"/>
                  </a:lnTo>
                  <a:lnTo>
                    <a:pt x="17" y="18"/>
                  </a:lnTo>
                  <a:lnTo>
                    <a:pt x="0" y="0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0D818BA9-8C2F-1444-AFBC-CA7BBA85BC11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2990850" y="4449763"/>
              <a:ext cx="55563" cy="50800"/>
            </a:xfrm>
            <a:custGeom>
              <a:avLst/>
              <a:gdLst>
                <a:gd name="T0" fmla="*/ 10468 w 69"/>
                <a:gd name="T1" fmla="*/ 3079 h 66"/>
                <a:gd name="T2" fmla="*/ 10468 w 69"/>
                <a:gd name="T3" fmla="*/ 3079 h 66"/>
                <a:gd name="T4" fmla="*/ 14495 w 69"/>
                <a:gd name="T5" fmla="*/ 6158 h 66"/>
                <a:gd name="T6" fmla="*/ 10468 w 69"/>
                <a:gd name="T7" fmla="*/ 8467 h 66"/>
                <a:gd name="T8" fmla="*/ 10468 w 69"/>
                <a:gd name="T9" fmla="*/ 12315 h 66"/>
                <a:gd name="T10" fmla="*/ 7247 w 69"/>
                <a:gd name="T11" fmla="*/ 6158 h 66"/>
                <a:gd name="T12" fmla="*/ 0 w 69"/>
                <a:gd name="T13" fmla="*/ 3079 h 66"/>
                <a:gd name="T14" fmla="*/ 0 w 69"/>
                <a:gd name="T15" fmla="*/ 0 h 66"/>
                <a:gd name="T16" fmla="*/ 4026 w 69"/>
                <a:gd name="T17" fmla="*/ 0 h 66"/>
                <a:gd name="T18" fmla="*/ 7247 w 69"/>
                <a:gd name="T19" fmla="*/ 0 h 66"/>
                <a:gd name="T20" fmla="*/ 10468 w 69"/>
                <a:gd name="T21" fmla="*/ 3079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9"/>
                <a:gd name="T34" fmla="*/ 0 h 66"/>
                <a:gd name="T35" fmla="*/ 69 w 69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9" h="66">
                  <a:moveTo>
                    <a:pt x="52" y="18"/>
                  </a:moveTo>
                  <a:lnTo>
                    <a:pt x="52" y="18"/>
                  </a:lnTo>
                  <a:lnTo>
                    <a:pt x="69" y="33"/>
                  </a:lnTo>
                  <a:lnTo>
                    <a:pt x="52" y="48"/>
                  </a:lnTo>
                  <a:lnTo>
                    <a:pt x="52" y="66"/>
                  </a:lnTo>
                  <a:lnTo>
                    <a:pt x="35" y="33"/>
                  </a:lnTo>
                  <a:lnTo>
                    <a:pt x="0" y="18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5" y="0"/>
                  </a:lnTo>
                  <a:lnTo>
                    <a:pt x="52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4900A23B-7A31-9241-A25B-8754E801312B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2976563" y="4449763"/>
              <a:ext cx="14288" cy="12700"/>
            </a:xfrm>
            <a:custGeom>
              <a:avLst/>
              <a:gdLst>
                <a:gd name="T0" fmla="*/ 4202 w 17"/>
                <a:gd name="T1" fmla="*/ 2822 h 18"/>
                <a:gd name="T2" fmla="*/ 4202 w 17"/>
                <a:gd name="T3" fmla="*/ 2822 h 18"/>
                <a:gd name="T4" fmla="*/ 4202 w 17"/>
                <a:gd name="T5" fmla="*/ 0 h 18"/>
                <a:gd name="T6" fmla="*/ 0 w 17"/>
                <a:gd name="T7" fmla="*/ 0 h 18"/>
                <a:gd name="T8" fmla="*/ 4202 w 17"/>
                <a:gd name="T9" fmla="*/ 282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17" y="18"/>
                  </a:moveTo>
                  <a:lnTo>
                    <a:pt x="17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17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DFDF046-F533-174D-B07E-3EAC3552C4D5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7558087" y="4643438"/>
              <a:ext cx="217488" cy="177800"/>
            </a:xfrm>
            <a:custGeom>
              <a:avLst/>
              <a:gdLst>
                <a:gd name="T0" fmla="*/ 53779 w 275"/>
                <a:gd name="T1" fmla="*/ 12644 h 225"/>
                <a:gd name="T2" fmla="*/ 53779 w 275"/>
                <a:gd name="T3" fmla="*/ 12644 h 225"/>
                <a:gd name="T4" fmla="*/ 53779 w 275"/>
                <a:gd name="T5" fmla="*/ 25287 h 225"/>
                <a:gd name="T6" fmla="*/ 53779 w 275"/>
                <a:gd name="T7" fmla="*/ 44252 h 225"/>
                <a:gd name="T8" fmla="*/ 47452 w 275"/>
                <a:gd name="T9" fmla="*/ 37931 h 225"/>
                <a:gd name="T10" fmla="*/ 37171 w 275"/>
                <a:gd name="T11" fmla="*/ 41092 h 225"/>
                <a:gd name="T12" fmla="*/ 40334 w 275"/>
                <a:gd name="T13" fmla="*/ 34770 h 225"/>
                <a:gd name="T14" fmla="*/ 37171 w 275"/>
                <a:gd name="T15" fmla="*/ 28448 h 225"/>
                <a:gd name="T16" fmla="*/ 13445 w 275"/>
                <a:gd name="T17" fmla="*/ 15804 h 225"/>
                <a:gd name="T18" fmla="*/ 10281 w 275"/>
                <a:gd name="T19" fmla="*/ 18965 h 225"/>
                <a:gd name="T20" fmla="*/ 10281 w 275"/>
                <a:gd name="T21" fmla="*/ 15804 h 225"/>
                <a:gd name="T22" fmla="*/ 6327 w 275"/>
                <a:gd name="T23" fmla="*/ 12644 h 225"/>
                <a:gd name="T24" fmla="*/ 13445 w 275"/>
                <a:gd name="T25" fmla="*/ 12644 h 225"/>
                <a:gd name="T26" fmla="*/ 16608 w 275"/>
                <a:gd name="T27" fmla="*/ 9483 h 225"/>
                <a:gd name="T28" fmla="*/ 6327 w 275"/>
                <a:gd name="T29" fmla="*/ 9483 h 225"/>
                <a:gd name="T30" fmla="*/ 3163 w 275"/>
                <a:gd name="T31" fmla="*/ 6322 h 225"/>
                <a:gd name="T32" fmla="*/ 0 w 275"/>
                <a:gd name="T33" fmla="*/ 6322 h 225"/>
                <a:gd name="T34" fmla="*/ 6327 w 275"/>
                <a:gd name="T35" fmla="*/ 0 h 225"/>
                <a:gd name="T36" fmla="*/ 10281 w 275"/>
                <a:gd name="T37" fmla="*/ 0 h 225"/>
                <a:gd name="T38" fmla="*/ 16608 w 275"/>
                <a:gd name="T39" fmla="*/ 3161 h 225"/>
                <a:gd name="T40" fmla="*/ 16608 w 275"/>
                <a:gd name="T41" fmla="*/ 9483 h 225"/>
                <a:gd name="T42" fmla="*/ 22935 w 275"/>
                <a:gd name="T43" fmla="*/ 15804 h 225"/>
                <a:gd name="T44" fmla="*/ 30053 w 275"/>
                <a:gd name="T45" fmla="*/ 9483 h 225"/>
                <a:gd name="T46" fmla="*/ 37171 w 275"/>
                <a:gd name="T47" fmla="*/ 6322 h 225"/>
                <a:gd name="T48" fmla="*/ 53779 w 275"/>
                <a:gd name="T49" fmla="*/ 12644 h 22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5"/>
                <a:gd name="T76" fmla="*/ 0 h 225"/>
                <a:gd name="T77" fmla="*/ 275 w 275"/>
                <a:gd name="T78" fmla="*/ 225 h 22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5" h="225">
                  <a:moveTo>
                    <a:pt x="275" y="65"/>
                  </a:moveTo>
                  <a:lnTo>
                    <a:pt x="275" y="65"/>
                  </a:lnTo>
                  <a:lnTo>
                    <a:pt x="275" y="129"/>
                  </a:lnTo>
                  <a:lnTo>
                    <a:pt x="275" y="225"/>
                  </a:lnTo>
                  <a:lnTo>
                    <a:pt x="240" y="192"/>
                  </a:lnTo>
                  <a:lnTo>
                    <a:pt x="189" y="209"/>
                  </a:lnTo>
                  <a:lnTo>
                    <a:pt x="206" y="177"/>
                  </a:lnTo>
                  <a:lnTo>
                    <a:pt x="189" y="144"/>
                  </a:lnTo>
                  <a:lnTo>
                    <a:pt x="68" y="81"/>
                  </a:lnTo>
                  <a:lnTo>
                    <a:pt x="52" y="96"/>
                  </a:lnTo>
                  <a:lnTo>
                    <a:pt x="52" y="81"/>
                  </a:lnTo>
                  <a:lnTo>
                    <a:pt x="35" y="65"/>
                  </a:lnTo>
                  <a:lnTo>
                    <a:pt x="68" y="65"/>
                  </a:lnTo>
                  <a:lnTo>
                    <a:pt x="85" y="48"/>
                  </a:lnTo>
                  <a:lnTo>
                    <a:pt x="35" y="48"/>
                  </a:lnTo>
                  <a:lnTo>
                    <a:pt x="18" y="33"/>
                  </a:lnTo>
                  <a:lnTo>
                    <a:pt x="0" y="33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85" y="18"/>
                  </a:lnTo>
                  <a:lnTo>
                    <a:pt x="85" y="48"/>
                  </a:lnTo>
                  <a:lnTo>
                    <a:pt x="119" y="81"/>
                  </a:lnTo>
                  <a:lnTo>
                    <a:pt x="154" y="48"/>
                  </a:lnTo>
                  <a:lnTo>
                    <a:pt x="189" y="33"/>
                  </a:lnTo>
                  <a:lnTo>
                    <a:pt x="275" y="6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AC9A1B2E-1DA3-EE46-8A3D-7421A2C900E8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7775574" y="4694238"/>
              <a:ext cx="207963" cy="165100"/>
            </a:xfrm>
            <a:custGeom>
              <a:avLst/>
              <a:gdLst>
                <a:gd name="T0" fmla="*/ 0 w 261"/>
                <a:gd name="T1" fmla="*/ 31750 h 208"/>
                <a:gd name="T2" fmla="*/ 0 w 261"/>
                <a:gd name="T3" fmla="*/ 31750 h 208"/>
                <a:gd name="T4" fmla="*/ 0 w 261"/>
                <a:gd name="T5" fmla="*/ 12700 h 208"/>
                <a:gd name="T6" fmla="*/ 0 w 261"/>
                <a:gd name="T7" fmla="*/ 0 h 208"/>
                <a:gd name="T8" fmla="*/ 14342 w 261"/>
                <a:gd name="T9" fmla="*/ 3175 h 208"/>
                <a:gd name="T10" fmla="*/ 24701 w 261"/>
                <a:gd name="T11" fmla="*/ 9525 h 208"/>
                <a:gd name="T12" fmla="*/ 24701 w 261"/>
                <a:gd name="T13" fmla="*/ 12700 h 208"/>
                <a:gd name="T14" fmla="*/ 38246 w 261"/>
                <a:gd name="T15" fmla="*/ 19050 h 208"/>
                <a:gd name="T16" fmla="*/ 31872 w 261"/>
                <a:gd name="T17" fmla="*/ 22225 h 208"/>
                <a:gd name="T18" fmla="*/ 35059 w 261"/>
                <a:gd name="T19" fmla="*/ 22225 h 208"/>
                <a:gd name="T20" fmla="*/ 38246 w 261"/>
                <a:gd name="T21" fmla="*/ 24606 h 208"/>
                <a:gd name="T22" fmla="*/ 42230 w 261"/>
                <a:gd name="T23" fmla="*/ 31750 h 208"/>
                <a:gd name="T24" fmla="*/ 45417 w 261"/>
                <a:gd name="T25" fmla="*/ 31750 h 208"/>
                <a:gd name="T26" fmla="*/ 45417 w 261"/>
                <a:gd name="T27" fmla="*/ 34925 h 208"/>
                <a:gd name="T28" fmla="*/ 52588 w 261"/>
                <a:gd name="T29" fmla="*/ 38100 h 208"/>
                <a:gd name="T30" fmla="*/ 52588 w 261"/>
                <a:gd name="T31" fmla="*/ 41275 h 208"/>
                <a:gd name="T32" fmla="*/ 35059 w 261"/>
                <a:gd name="T33" fmla="*/ 38100 h 208"/>
                <a:gd name="T34" fmla="*/ 27888 w 261"/>
                <a:gd name="T35" fmla="*/ 24606 h 208"/>
                <a:gd name="T36" fmla="*/ 20717 w 261"/>
                <a:gd name="T37" fmla="*/ 24606 h 208"/>
                <a:gd name="T38" fmla="*/ 17529 w 261"/>
                <a:gd name="T39" fmla="*/ 24606 h 208"/>
                <a:gd name="T40" fmla="*/ 10358 w 261"/>
                <a:gd name="T41" fmla="*/ 28575 h 208"/>
                <a:gd name="T42" fmla="*/ 14342 w 261"/>
                <a:gd name="T43" fmla="*/ 31750 h 208"/>
                <a:gd name="T44" fmla="*/ 7171 w 261"/>
                <a:gd name="T45" fmla="*/ 31750 h 208"/>
                <a:gd name="T46" fmla="*/ 0 w 261"/>
                <a:gd name="T47" fmla="*/ 31750 h 2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1"/>
                <a:gd name="T73" fmla="*/ 0 h 208"/>
                <a:gd name="T74" fmla="*/ 261 w 261"/>
                <a:gd name="T75" fmla="*/ 208 h 20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1" h="208">
                  <a:moveTo>
                    <a:pt x="0" y="160"/>
                  </a:moveTo>
                  <a:lnTo>
                    <a:pt x="0" y="160"/>
                  </a:lnTo>
                  <a:lnTo>
                    <a:pt x="0" y="64"/>
                  </a:lnTo>
                  <a:lnTo>
                    <a:pt x="0" y="0"/>
                  </a:lnTo>
                  <a:lnTo>
                    <a:pt x="69" y="16"/>
                  </a:lnTo>
                  <a:lnTo>
                    <a:pt x="121" y="48"/>
                  </a:lnTo>
                  <a:lnTo>
                    <a:pt x="121" y="64"/>
                  </a:lnTo>
                  <a:lnTo>
                    <a:pt x="192" y="96"/>
                  </a:lnTo>
                  <a:lnTo>
                    <a:pt x="157" y="112"/>
                  </a:lnTo>
                  <a:lnTo>
                    <a:pt x="175" y="112"/>
                  </a:lnTo>
                  <a:lnTo>
                    <a:pt x="192" y="127"/>
                  </a:lnTo>
                  <a:lnTo>
                    <a:pt x="209" y="160"/>
                  </a:lnTo>
                  <a:lnTo>
                    <a:pt x="226" y="160"/>
                  </a:lnTo>
                  <a:lnTo>
                    <a:pt x="226" y="175"/>
                  </a:lnTo>
                  <a:lnTo>
                    <a:pt x="261" y="192"/>
                  </a:lnTo>
                  <a:lnTo>
                    <a:pt x="261" y="208"/>
                  </a:lnTo>
                  <a:lnTo>
                    <a:pt x="175" y="192"/>
                  </a:lnTo>
                  <a:lnTo>
                    <a:pt x="140" y="127"/>
                  </a:lnTo>
                  <a:lnTo>
                    <a:pt x="104" y="127"/>
                  </a:lnTo>
                  <a:lnTo>
                    <a:pt x="86" y="127"/>
                  </a:lnTo>
                  <a:lnTo>
                    <a:pt x="52" y="144"/>
                  </a:lnTo>
                  <a:lnTo>
                    <a:pt x="69" y="160"/>
                  </a:lnTo>
                  <a:lnTo>
                    <a:pt x="34" y="160"/>
                  </a:lnTo>
                  <a:lnTo>
                    <a:pt x="0" y="16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F0E8E64F-E705-A94D-865E-34F382E8C652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7170737" y="4859338"/>
              <a:ext cx="881063" cy="635000"/>
            </a:xfrm>
            <a:custGeom>
              <a:avLst/>
              <a:gdLst>
                <a:gd name="T0" fmla="*/ 11123 w 1109"/>
                <a:gd name="T1" fmla="*/ 127000 h 800"/>
                <a:gd name="T2" fmla="*/ 27806 w 1109"/>
                <a:gd name="T3" fmla="*/ 133350 h 800"/>
                <a:gd name="T4" fmla="*/ 55613 w 1109"/>
                <a:gd name="T5" fmla="*/ 123825 h 800"/>
                <a:gd name="T6" fmla="*/ 73091 w 1109"/>
                <a:gd name="T7" fmla="*/ 114300 h 800"/>
                <a:gd name="T8" fmla="*/ 114403 w 1109"/>
                <a:gd name="T9" fmla="*/ 117475 h 800"/>
                <a:gd name="T10" fmla="*/ 117581 w 1109"/>
                <a:gd name="T11" fmla="*/ 120650 h 800"/>
                <a:gd name="T12" fmla="*/ 135059 w 1109"/>
                <a:gd name="T13" fmla="*/ 117475 h 800"/>
                <a:gd name="T14" fmla="*/ 131087 w 1109"/>
                <a:gd name="T15" fmla="*/ 133350 h 800"/>
                <a:gd name="T16" fmla="*/ 135059 w 1109"/>
                <a:gd name="T17" fmla="*/ 127000 h 800"/>
                <a:gd name="T18" fmla="*/ 135059 w 1109"/>
                <a:gd name="T19" fmla="*/ 136525 h 800"/>
                <a:gd name="T20" fmla="*/ 145387 w 1109"/>
                <a:gd name="T21" fmla="*/ 142875 h 800"/>
                <a:gd name="T22" fmla="*/ 148565 w 1109"/>
                <a:gd name="T23" fmla="*/ 149225 h 800"/>
                <a:gd name="T24" fmla="*/ 162071 w 1109"/>
                <a:gd name="T25" fmla="*/ 152400 h 800"/>
                <a:gd name="T26" fmla="*/ 172399 w 1109"/>
                <a:gd name="T27" fmla="*/ 149225 h 800"/>
                <a:gd name="T28" fmla="*/ 176371 w 1109"/>
                <a:gd name="T29" fmla="*/ 152400 h 800"/>
                <a:gd name="T30" fmla="*/ 182727 w 1109"/>
                <a:gd name="T31" fmla="*/ 158750 h 800"/>
                <a:gd name="T32" fmla="*/ 200205 w 1109"/>
                <a:gd name="T33" fmla="*/ 149225 h 800"/>
                <a:gd name="T34" fmla="*/ 216889 w 1109"/>
                <a:gd name="T35" fmla="*/ 107950 h 800"/>
                <a:gd name="T36" fmla="*/ 216889 w 1109"/>
                <a:gd name="T37" fmla="*/ 79375 h 800"/>
                <a:gd name="T38" fmla="*/ 206561 w 1109"/>
                <a:gd name="T39" fmla="*/ 66675 h 800"/>
                <a:gd name="T40" fmla="*/ 200205 w 1109"/>
                <a:gd name="T41" fmla="*/ 57150 h 800"/>
                <a:gd name="T42" fmla="*/ 193055 w 1109"/>
                <a:gd name="T43" fmla="*/ 50006 h 800"/>
                <a:gd name="T44" fmla="*/ 179549 w 1109"/>
                <a:gd name="T45" fmla="*/ 31750 h 800"/>
                <a:gd name="T46" fmla="*/ 176371 w 1109"/>
                <a:gd name="T47" fmla="*/ 21431 h 800"/>
                <a:gd name="T48" fmla="*/ 166043 w 1109"/>
                <a:gd name="T49" fmla="*/ 19050 h 800"/>
                <a:gd name="T50" fmla="*/ 158893 w 1109"/>
                <a:gd name="T51" fmla="*/ 0 h 800"/>
                <a:gd name="T52" fmla="*/ 155715 w 1109"/>
                <a:gd name="T53" fmla="*/ 21431 h 800"/>
                <a:gd name="T54" fmla="*/ 145387 w 1109"/>
                <a:gd name="T55" fmla="*/ 34925 h 800"/>
                <a:gd name="T56" fmla="*/ 127909 w 1109"/>
                <a:gd name="T57" fmla="*/ 25400 h 800"/>
                <a:gd name="T58" fmla="*/ 120759 w 1109"/>
                <a:gd name="T59" fmla="*/ 21431 h 800"/>
                <a:gd name="T60" fmla="*/ 127909 w 1109"/>
                <a:gd name="T61" fmla="*/ 11906 h 800"/>
                <a:gd name="T62" fmla="*/ 127909 w 1109"/>
                <a:gd name="T63" fmla="*/ 6350 h 800"/>
                <a:gd name="T64" fmla="*/ 124731 w 1109"/>
                <a:gd name="T65" fmla="*/ 6350 h 800"/>
                <a:gd name="T66" fmla="*/ 103281 w 1109"/>
                <a:gd name="T67" fmla="*/ 2381 h 800"/>
                <a:gd name="T68" fmla="*/ 103281 w 1109"/>
                <a:gd name="T69" fmla="*/ 6350 h 800"/>
                <a:gd name="T70" fmla="*/ 92953 w 1109"/>
                <a:gd name="T71" fmla="*/ 9525 h 800"/>
                <a:gd name="T72" fmla="*/ 89775 w 1109"/>
                <a:gd name="T73" fmla="*/ 11906 h 800"/>
                <a:gd name="T74" fmla="*/ 89775 w 1109"/>
                <a:gd name="T75" fmla="*/ 21431 h 800"/>
                <a:gd name="T76" fmla="*/ 82624 w 1109"/>
                <a:gd name="T77" fmla="*/ 21431 h 800"/>
                <a:gd name="T78" fmla="*/ 79447 w 1109"/>
                <a:gd name="T79" fmla="*/ 15875 h 800"/>
                <a:gd name="T80" fmla="*/ 69119 w 1109"/>
                <a:gd name="T81" fmla="*/ 19050 h 800"/>
                <a:gd name="T82" fmla="*/ 62763 w 1109"/>
                <a:gd name="T83" fmla="*/ 28575 h 800"/>
                <a:gd name="T84" fmla="*/ 55613 w 1109"/>
                <a:gd name="T85" fmla="*/ 28575 h 800"/>
                <a:gd name="T86" fmla="*/ 55613 w 1109"/>
                <a:gd name="T87" fmla="*/ 34925 h 800"/>
                <a:gd name="T88" fmla="*/ 48462 w 1109"/>
                <a:gd name="T89" fmla="*/ 34925 h 800"/>
                <a:gd name="T90" fmla="*/ 42107 w 1109"/>
                <a:gd name="T91" fmla="*/ 44450 h 800"/>
                <a:gd name="T92" fmla="*/ 7150 w 1109"/>
                <a:gd name="T93" fmla="*/ 60325 h 800"/>
                <a:gd name="T94" fmla="*/ 3972 w 1109"/>
                <a:gd name="T95" fmla="*/ 60325 h 800"/>
                <a:gd name="T96" fmla="*/ 0 w 1109"/>
                <a:gd name="T97" fmla="*/ 66675 h 800"/>
                <a:gd name="T98" fmla="*/ 3972 w 1109"/>
                <a:gd name="T99" fmla="*/ 76200 h 800"/>
                <a:gd name="T100" fmla="*/ 0 w 1109"/>
                <a:gd name="T101" fmla="*/ 79375 h 800"/>
                <a:gd name="T102" fmla="*/ 14300 w 1109"/>
                <a:gd name="T103" fmla="*/ 111125 h 800"/>
                <a:gd name="T104" fmla="*/ 11123 w 1109"/>
                <a:gd name="T105" fmla="*/ 123825 h 8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09"/>
                <a:gd name="T160" fmla="*/ 0 h 800"/>
                <a:gd name="T161" fmla="*/ 1109 w 1109"/>
                <a:gd name="T162" fmla="*/ 800 h 8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09" h="800">
                  <a:moveTo>
                    <a:pt x="54" y="639"/>
                  </a:moveTo>
                  <a:lnTo>
                    <a:pt x="54" y="639"/>
                  </a:lnTo>
                  <a:lnTo>
                    <a:pt x="105" y="671"/>
                  </a:lnTo>
                  <a:lnTo>
                    <a:pt x="140" y="671"/>
                  </a:lnTo>
                  <a:lnTo>
                    <a:pt x="192" y="623"/>
                  </a:lnTo>
                  <a:lnTo>
                    <a:pt x="278" y="623"/>
                  </a:lnTo>
                  <a:lnTo>
                    <a:pt x="295" y="608"/>
                  </a:lnTo>
                  <a:lnTo>
                    <a:pt x="365" y="575"/>
                  </a:lnTo>
                  <a:lnTo>
                    <a:pt x="503" y="560"/>
                  </a:lnTo>
                  <a:lnTo>
                    <a:pt x="574" y="591"/>
                  </a:lnTo>
                  <a:lnTo>
                    <a:pt x="574" y="608"/>
                  </a:lnTo>
                  <a:lnTo>
                    <a:pt x="591" y="608"/>
                  </a:lnTo>
                  <a:lnTo>
                    <a:pt x="626" y="671"/>
                  </a:lnTo>
                  <a:lnTo>
                    <a:pt x="677" y="591"/>
                  </a:lnTo>
                  <a:lnTo>
                    <a:pt x="677" y="623"/>
                  </a:lnTo>
                  <a:lnTo>
                    <a:pt x="660" y="671"/>
                  </a:lnTo>
                  <a:lnTo>
                    <a:pt x="677" y="671"/>
                  </a:lnTo>
                  <a:lnTo>
                    <a:pt x="677" y="639"/>
                  </a:lnTo>
                  <a:lnTo>
                    <a:pt x="695" y="671"/>
                  </a:lnTo>
                  <a:lnTo>
                    <a:pt x="677" y="687"/>
                  </a:lnTo>
                  <a:lnTo>
                    <a:pt x="712" y="687"/>
                  </a:lnTo>
                  <a:lnTo>
                    <a:pt x="729" y="719"/>
                  </a:lnTo>
                  <a:lnTo>
                    <a:pt x="729" y="735"/>
                  </a:lnTo>
                  <a:lnTo>
                    <a:pt x="747" y="752"/>
                  </a:lnTo>
                  <a:lnTo>
                    <a:pt x="781" y="767"/>
                  </a:lnTo>
                  <a:lnTo>
                    <a:pt x="816" y="767"/>
                  </a:lnTo>
                  <a:lnTo>
                    <a:pt x="833" y="783"/>
                  </a:lnTo>
                  <a:lnTo>
                    <a:pt x="868" y="752"/>
                  </a:lnTo>
                  <a:lnTo>
                    <a:pt x="868" y="767"/>
                  </a:lnTo>
                  <a:lnTo>
                    <a:pt x="885" y="767"/>
                  </a:lnTo>
                  <a:lnTo>
                    <a:pt x="885" y="783"/>
                  </a:lnTo>
                  <a:lnTo>
                    <a:pt x="919" y="800"/>
                  </a:lnTo>
                  <a:lnTo>
                    <a:pt x="954" y="752"/>
                  </a:lnTo>
                  <a:lnTo>
                    <a:pt x="1006" y="752"/>
                  </a:lnTo>
                  <a:lnTo>
                    <a:pt x="1023" y="687"/>
                  </a:lnTo>
                  <a:lnTo>
                    <a:pt x="1092" y="543"/>
                  </a:lnTo>
                  <a:lnTo>
                    <a:pt x="1109" y="479"/>
                  </a:lnTo>
                  <a:lnTo>
                    <a:pt x="1092" y="399"/>
                  </a:lnTo>
                  <a:lnTo>
                    <a:pt x="1058" y="351"/>
                  </a:lnTo>
                  <a:lnTo>
                    <a:pt x="1040" y="336"/>
                  </a:lnTo>
                  <a:lnTo>
                    <a:pt x="1023" y="303"/>
                  </a:lnTo>
                  <a:lnTo>
                    <a:pt x="1006" y="288"/>
                  </a:lnTo>
                  <a:lnTo>
                    <a:pt x="1006" y="303"/>
                  </a:lnTo>
                  <a:lnTo>
                    <a:pt x="971" y="255"/>
                  </a:lnTo>
                  <a:lnTo>
                    <a:pt x="919" y="207"/>
                  </a:lnTo>
                  <a:lnTo>
                    <a:pt x="902" y="159"/>
                  </a:lnTo>
                  <a:lnTo>
                    <a:pt x="885" y="144"/>
                  </a:lnTo>
                  <a:lnTo>
                    <a:pt x="885" y="111"/>
                  </a:lnTo>
                  <a:lnTo>
                    <a:pt x="868" y="96"/>
                  </a:lnTo>
                  <a:lnTo>
                    <a:pt x="833" y="96"/>
                  </a:lnTo>
                  <a:lnTo>
                    <a:pt x="816" y="0"/>
                  </a:lnTo>
                  <a:lnTo>
                    <a:pt x="798" y="0"/>
                  </a:lnTo>
                  <a:lnTo>
                    <a:pt x="781" y="32"/>
                  </a:lnTo>
                  <a:lnTo>
                    <a:pt x="781" y="111"/>
                  </a:lnTo>
                  <a:lnTo>
                    <a:pt x="764" y="176"/>
                  </a:lnTo>
                  <a:lnTo>
                    <a:pt x="729" y="176"/>
                  </a:lnTo>
                  <a:lnTo>
                    <a:pt x="660" y="128"/>
                  </a:lnTo>
                  <a:lnTo>
                    <a:pt x="643" y="128"/>
                  </a:lnTo>
                  <a:lnTo>
                    <a:pt x="643" y="111"/>
                  </a:lnTo>
                  <a:lnTo>
                    <a:pt x="608" y="111"/>
                  </a:lnTo>
                  <a:lnTo>
                    <a:pt x="626" y="63"/>
                  </a:lnTo>
                  <a:lnTo>
                    <a:pt x="643" y="63"/>
                  </a:lnTo>
                  <a:lnTo>
                    <a:pt x="660" y="32"/>
                  </a:lnTo>
                  <a:lnTo>
                    <a:pt x="643" y="32"/>
                  </a:lnTo>
                  <a:lnTo>
                    <a:pt x="626" y="48"/>
                  </a:lnTo>
                  <a:lnTo>
                    <a:pt x="626" y="32"/>
                  </a:lnTo>
                  <a:lnTo>
                    <a:pt x="608" y="32"/>
                  </a:lnTo>
                  <a:lnTo>
                    <a:pt x="520" y="15"/>
                  </a:lnTo>
                  <a:lnTo>
                    <a:pt x="537" y="32"/>
                  </a:lnTo>
                  <a:lnTo>
                    <a:pt x="520" y="32"/>
                  </a:lnTo>
                  <a:lnTo>
                    <a:pt x="485" y="32"/>
                  </a:lnTo>
                  <a:lnTo>
                    <a:pt x="468" y="48"/>
                  </a:lnTo>
                  <a:lnTo>
                    <a:pt x="468" y="63"/>
                  </a:lnTo>
                  <a:lnTo>
                    <a:pt x="451" y="63"/>
                  </a:lnTo>
                  <a:lnTo>
                    <a:pt x="451" y="96"/>
                  </a:lnTo>
                  <a:lnTo>
                    <a:pt x="451" y="111"/>
                  </a:lnTo>
                  <a:lnTo>
                    <a:pt x="416" y="96"/>
                  </a:lnTo>
                  <a:lnTo>
                    <a:pt x="416" y="111"/>
                  </a:lnTo>
                  <a:lnTo>
                    <a:pt x="416" y="96"/>
                  </a:lnTo>
                  <a:lnTo>
                    <a:pt x="399" y="80"/>
                  </a:lnTo>
                  <a:lnTo>
                    <a:pt x="382" y="80"/>
                  </a:lnTo>
                  <a:lnTo>
                    <a:pt x="347" y="96"/>
                  </a:lnTo>
                  <a:lnTo>
                    <a:pt x="330" y="96"/>
                  </a:lnTo>
                  <a:lnTo>
                    <a:pt x="313" y="144"/>
                  </a:lnTo>
                  <a:lnTo>
                    <a:pt x="295" y="144"/>
                  </a:lnTo>
                  <a:lnTo>
                    <a:pt x="278" y="144"/>
                  </a:lnTo>
                  <a:lnTo>
                    <a:pt x="295" y="159"/>
                  </a:lnTo>
                  <a:lnTo>
                    <a:pt x="278" y="176"/>
                  </a:lnTo>
                  <a:lnTo>
                    <a:pt x="278" y="144"/>
                  </a:lnTo>
                  <a:lnTo>
                    <a:pt x="244" y="176"/>
                  </a:lnTo>
                  <a:lnTo>
                    <a:pt x="261" y="192"/>
                  </a:lnTo>
                  <a:lnTo>
                    <a:pt x="209" y="224"/>
                  </a:lnTo>
                  <a:lnTo>
                    <a:pt x="88" y="255"/>
                  </a:lnTo>
                  <a:lnTo>
                    <a:pt x="36" y="303"/>
                  </a:lnTo>
                  <a:lnTo>
                    <a:pt x="17" y="288"/>
                  </a:lnTo>
                  <a:lnTo>
                    <a:pt x="17" y="303"/>
                  </a:lnTo>
                  <a:lnTo>
                    <a:pt x="17" y="336"/>
                  </a:lnTo>
                  <a:lnTo>
                    <a:pt x="0" y="336"/>
                  </a:lnTo>
                  <a:lnTo>
                    <a:pt x="36" y="416"/>
                  </a:lnTo>
                  <a:lnTo>
                    <a:pt x="17" y="384"/>
                  </a:lnTo>
                  <a:lnTo>
                    <a:pt x="17" y="416"/>
                  </a:lnTo>
                  <a:lnTo>
                    <a:pt x="0" y="399"/>
                  </a:lnTo>
                  <a:lnTo>
                    <a:pt x="54" y="495"/>
                  </a:lnTo>
                  <a:lnTo>
                    <a:pt x="71" y="560"/>
                  </a:lnTo>
                  <a:lnTo>
                    <a:pt x="71" y="608"/>
                  </a:lnTo>
                  <a:lnTo>
                    <a:pt x="54" y="623"/>
                  </a:lnTo>
                  <a:lnTo>
                    <a:pt x="54" y="639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9" name="Freeform 96">
              <a:extLst>
                <a:ext uri="{FF2B5EF4-FFF2-40B4-BE49-F238E27FC236}">
                  <a16:creationId xmlns:a16="http://schemas.microsoft.com/office/drawing/2014/main" id="{3B44A615-E071-A748-A268-314E741D8096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7542212" y="4872038"/>
              <a:ext cx="26988" cy="12700"/>
            </a:xfrm>
            <a:custGeom>
              <a:avLst/>
              <a:gdLst>
                <a:gd name="T0" fmla="*/ 0 w 35"/>
                <a:gd name="T1" fmla="*/ 2988 h 17"/>
                <a:gd name="T2" fmla="*/ 0 w 35"/>
                <a:gd name="T3" fmla="*/ 2988 h 17"/>
                <a:gd name="T4" fmla="*/ 3084 w 35"/>
                <a:gd name="T5" fmla="*/ 2988 h 17"/>
                <a:gd name="T6" fmla="*/ 6169 w 35"/>
                <a:gd name="T7" fmla="*/ 0 h 17"/>
                <a:gd name="T8" fmla="*/ 0 w 35"/>
                <a:gd name="T9" fmla="*/ 0 h 17"/>
                <a:gd name="T10" fmla="*/ 0 w 35"/>
                <a:gd name="T11" fmla="*/ 2988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17"/>
                <a:gd name="T20" fmla="*/ 35 w 35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17">
                  <a:moveTo>
                    <a:pt x="0" y="17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0" name="Freeform 97">
              <a:extLst>
                <a:ext uri="{FF2B5EF4-FFF2-40B4-BE49-F238E27FC236}">
                  <a16:creationId xmlns:a16="http://schemas.microsoft.com/office/drawing/2014/main" id="{F3B1E7C9-182C-674A-B8AE-603C916FC2E2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7680324" y="5403851"/>
              <a:ext cx="26988" cy="14288"/>
            </a:xfrm>
            <a:custGeom>
              <a:avLst/>
              <a:gdLst>
                <a:gd name="T0" fmla="*/ 0 w 33"/>
                <a:gd name="T1" fmla="*/ 0 h 17"/>
                <a:gd name="T2" fmla="*/ 0 w 33"/>
                <a:gd name="T3" fmla="*/ 0 h 17"/>
                <a:gd name="T4" fmla="*/ 7360 w 33"/>
                <a:gd name="T5" fmla="*/ 4202 h 17"/>
                <a:gd name="T6" fmla="*/ 7360 w 33"/>
                <a:gd name="T7" fmla="*/ 0 h 17"/>
                <a:gd name="T8" fmla="*/ 4089 w 33"/>
                <a:gd name="T9" fmla="*/ 0 h 17"/>
                <a:gd name="T10" fmla="*/ 0 w 33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17"/>
                <a:gd name="T20" fmla="*/ 33 w 33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17">
                  <a:moveTo>
                    <a:pt x="0" y="0"/>
                  </a:moveTo>
                  <a:lnTo>
                    <a:pt x="0" y="0"/>
                  </a:lnTo>
                  <a:lnTo>
                    <a:pt x="33" y="17"/>
                  </a:lnTo>
                  <a:lnTo>
                    <a:pt x="33" y="0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1" name="Freeform 98">
              <a:extLst>
                <a:ext uri="{FF2B5EF4-FFF2-40B4-BE49-F238E27FC236}">
                  <a16:creationId xmlns:a16="http://schemas.microsoft.com/office/drawing/2014/main" id="{FE049850-D4AA-F94D-BF39-79E8B9BE6081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7856537" y="5532438"/>
              <a:ext cx="84138" cy="76200"/>
            </a:xfrm>
            <a:custGeom>
              <a:avLst/>
              <a:gdLst>
                <a:gd name="T0" fmla="*/ 0 w 105"/>
                <a:gd name="T1" fmla="*/ 0 h 96"/>
                <a:gd name="T2" fmla="*/ 0 w 105"/>
                <a:gd name="T3" fmla="*/ 0 h 96"/>
                <a:gd name="T4" fmla="*/ 4007 w 105"/>
                <a:gd name="T5" fmla="*/ 15875 h 96"/>
                <a:gd name="T6" fmla="*/ 11218 w 105"/>
                <a:gd name="T7" fmla="*/ 19050 h 96"/>
                <a:gd name="T8" fmla="*/ 14424 w 105"/>
                <a:gd name="T9" fmla="*/ 11906 h 96"/>
                <a:gd name="T10" fmla="*/ 17629 w 105"/>
                <a:gd name="T11" fmla="*/ 15875 h 96"/>
                <a:gd name="T12" fmla="*/ 21635 w 105"/>
                <a:gd name="T13" fmla="*/ 0 h 96"/>
                <a:gd name="T14" fmla="*/ 17629 w 105"/>
                <a:gd name="T15" fmla="*/ 0 h 96"/>
                <a:gd name="T16" fmla="*/ 7212 w 105"/>
                <a:gd name="T17" fmla="*/ 2381 h 96"/>
                <a:gd name="T18" fmla="*/ 0 w 105"/>
                <a:gd name="T19" fmla="*/ 0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5"/>
                <a:gd name="T31" fmla="*/ 0 h 96"/>
                <a:gd name="T32" fmla="*/ 105 w 105"/>
                <a:gd name="T33" fmla="*/ 96 h 9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5" h="96">
                  <a:moveTo>
                    <a:pt x="0" y="0"/>
                  </a:moveTo>
                  <a:lnTo>
                    <a:pt x="0" y="0"/>
                  </a:lnTo>
                  <a:lnTo>
                    <a:pt x="19" y="79"/>
                  </a:lnTo>
                  <a:lnTo>
                    <a:pt x="53" y="96"/>
                  </a:lnTo>
                  <a:lnTo>
                    <a:pt x="71" y="63"/>
                  </a:lnTo>
                  <a:lnTo>
                    <a:pt x="88" y="79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36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2" name="Freeform 99">
              <a:extLst>
                <a:ext uri="{FF2B5EF4-FFF2-40B4-BE49-F238E27FC236}">
                  <a16:creationId xmlns:a16="http://schemas.microsoft.com/office/drawing/2014/main" id="{01ADDFDF-2B5C-C149-A419-D8BA72A0D6DA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8461374" y="5380038"/>
              <a:ext cx="125413" cy="176213"/>
            </a:xfrm>
            <a:custGeom>
              <a:avLst/>
              <a:gdLst>
                <a:gd name="T0" fmla="*/ 7189 w 157"/>
                <a:gd name="T1" fmla="*/ 28447 h 223"/>
                <a:gd name="T2" fmla="*/ 7189 w 157"/>
                <a:gd name="T3" fmla="*/ 28447 h 223"/>
                <a:gd name="T4" fmla="*/ 14379 w 157"/>
                <a:gd name="T5" fmla="*/ 30818 h 223"/>
                <a:gd name="T6" fmla="*/ 10385 w 157"/>
                <a:gd name="T7" fmla="*/ 40300 h 223"/>
                <a:gd name="T8" fmla="*/ 14379 w 157"/>
                <a:gd name="T9" fmla="*/ 43461 h 223"/>
                <a:gd name="T10" fmla="*/ 17574 w 157"/>
                <a:gd name="T11" fmla="*/ 40300 h 223"/>
                <a:gd name="T12" fmla="*/ 24763 w 157"/>
                <a:gd name="T13" fmla="*/ 28447 h 223"/>
                <a:gd name="T14" fmla="*/ 27958 w 157"/>
                <a:gd name="T15" fmla="*/ 28447 h 223"/>
                <a:gd name="T16" fmla="*/ 31952 w 157"/>
                <a:gd name="T17" fmla="*/ 24496 h 223"/>
                <a:gd name="T18" fmla="*/ 31952 w 157"/>
                <a:gd name="T19" fmla="*/ 18965 h 223"/>
                <a:gd name="T20" fmla="*/ 27958 w 157"/>
                <a:gd name="T21" fmla="*/ 15014 h 223"/>
                <a:gd name="T22" fmla="*/ 24763 w 157"/>
                <a:gd name="T23" fmla="*/ 18965 h 223"/>
                <a:gd name="T24" fmla="*/ 17574 w 157"/>
                <a:gd name="T25" fmla="*/ 18965 h 223"/>
                <a:gd name="T26" fmla="*/ 17574 w 157"/>
                <a:gd name="T27" fmla="*/ 11853 h 223"/>
                <a:gd name="T28" fmla="*/ 14379 w 157"/>
                <a:gd name="T29" fmla="*/ 11853 h 223"/>
                <a:gd name="T30" fmla="*/ 14379 w 157"/>
                <a:gd name="T31" fmla="*/ 15014 h 223"/>
                <a:gd name="T32" fmla="*/ 10385 w 157"/>
                <a:gd name="T33" fmla="*/ 11853 h 223"/>
                <a:gd name="T34" fmla="*/ 10385 w 157"/>
                <a:gd name="T35" fmla="*/ 2371 h 223"/>
                <a:gd name="T36" fmla="*/ 0 w 157"/>
                <a:gd name="T37" fmla="*/ 0 h 223"/>
                <a:gd name="T38" fmla="*/ 10385 w 157"/>
                <a:gd name="T39" fmla="*/ 11853 h 223"/>
                <a:gd name="T40" fmla="*/ 10385 w 157"/>
                <a:gd name="T41" fmla="*/ 24496 h 223"/>
                <a:gd name="T42" fmla="*/ 7189 w 157"/>
                <a:gd name="T43" fmla="*/ 28447 h 2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223"/>
                <a:gd name="T68" fmla="*/ 157 w 157"/>
                <a:gd name="T69" fmla="*/ 223 h 2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223">
                  <a:moveTo>
                    <a:pt x="34" y="144"/>
                  </a:moveTo>
                  <a:lnTo>
                    <a:pt x="34" y="144"/>
                  </a:lnTo>
                  <a:lnTo>
                    <a:pt x="69" y="159"/>
                  </a:lnTo>
                  <a:lnTo>
                    <a:pt x="52" y="207"/>
                  </a:lnTo>
                  <a:lnTo>
                    <a:pt x="69" y="223"/>
                  </a:lnTo>
                  <a:lnTo>
                    <a:pt x="86" y="207"/>
                  </a:lnTo>
                  <a:lnTo>
                    <a:pt x="121" y="144"/>
                  </a:lnTo>
                  <a:lnTo>
                    <a:pt x="140" y="144"/>
                  </a:lnTo>
                  <a:lnTo>
                    <a:pt x="157" y="127"/>
                  </a:lnTo>
                  <a:lnTo>
                    <a:pt x="157" y="96"/>
                  </a:lnTo>
                  <a:lnTo>
                    <a:pt x="140" y="79"/>
                  </a:lnTo>
                  <a:lnTo>
                    <a:pt x="121" y="96"/>
                  </a:lnTo>
                  <a:lnTo>
                    <a:pt x="86" y="96"/>
                  </a:lnTo>
                  <a:lnTo>
                    <a:pt x="86" y="63"/>
                  </a:lnTo>
                  <a:lnTo>
                    <a:pt x="69" y="63"/>
                  </a:lnTo>
                  <a:lnTo>
                    <a:pt x="69" y="79"/>
                  </a:lnTo>
                  <a:lnTo>
                    <a:pt x="52" y="63"/>
                  </a:lnTo>
                  <a:lnTo>
                    <a:pt x="52" y="15"/>
                  </a:lnTo>
                  <a:lnTo>
                    <a:pt x="0" y="0"/>
                  </a:lnTo>
                  <a:lnTo>
                    <a:pt x="52" y="63"/>
                  </a:lnTo>
                  <a:lnTo>
                    <a:pt x="52" y="127"/>
                  </a:lnTo>
                  <a:lnTo>
                    <a:pt x="34" y="14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3" name="Freeform 100">
              <a:extLst>
                <a:ext uri="{FF2B5EF4-FFF2-40B4-BE49-F238E27FC236}">
                  <a16:creationId xmlns:a16="http://schemas.microsoft.com/office/drawing/2014/main" id="{A8EBE863-73C6-4F45-A279-B4B478CCD090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8324849" y="5532438"/>
              <a:ext cx="177800" cy="165100"/>
            </a:xfrm>
            <a:custGeom>
              <a:avLst/>
              <a:gdLst>
                <a:gd name="T0" fmla="*/ 0 w 223"/>
                <a:gd name="T1" fmla="*/ 35094 h 207"/>
                <a:gd name="T2" fmla="*/ 0 w 223"/>
                <a:gd name="T3" fmla="*/ 35094 h 207"/>
                <a:gd name="T4" fmla="*/ 3987 w 223"/>
                <a:gd name="T5" fmla="*/ 38284 h 207"/>
                <a:gd name="T6" fmla="*/ 7176 w 223"/>
                <a:gd name="T7" fmla="*/ 38284 h 207"/>
                <a:gd name="T8" fmla="*/ 14352 w 223"/>
                <a:gd name="T9" fmla="*/ 41474 h 207"/>
                <a:gd name="T10" fmla="*/ 20730 w 223"/>
                <a:gd name="T11" fmla="*/ 38284 h 207"/>
                <a:gd name="T12" fmla="*/ 24717 w 223"/>
                <a:gd name="T13" fmla="*/ 31903 h 207"/>
                <a:gd name="T14" fmla="*/ 27906 w 223"/>
                <a:gd name="T15" fmla="*/ 25523 h 207"/>
                <a:gd name="T16" fmla="*/ 34284 w 223"/>
                <a:gd name="T17" fmla="*/ 19142 h 207"/>
                <a:gd name="T18" fmla="*/ 37474 w 223"/>
                <a:gd name="T19" fmla="*/ 19142 h 207"/>
                <a:gd name="T20" fmla="*/ 34284 w 223"/>
                <a:gd name="T21" fmla="*/ 15952 h 207"/>
                <a:gd name="T22" fmla="*/ 44649 w 223"/>
                <a:gd name="T23" fmla="*/ 6381 h 207"/>
                <a:gd name="T24" fmla="*/ 44649 w 223"/>
                <a:gd name="T25" fmla="*/ 3190 h 207"/>
                <a:gd name="T26" fmla="*/ 41460 w 223"/>
                <a:gd name="T27" fmla="*/ 3190 h 207"/>
                <a:gd name="T28" fmla="*/ 41460 w 223"/>
                <a:gd name="T29" fmla="*/ 0 h 207"/>
                <a:gd name="T30" fmla="*/ 37474 w 223"/>
                <a:gd name="T31" fmla="*/ 3190 h 207"/>
                <a:gd name="T32" fmla="*/ 37474 w 223"/>
                <a:gd name="T33" fmla="*/ 0 h 207"/>
                <a:gd name="T34" fmla="*/ 34284 w 223"/>
                <a:gd name="T35" fmla="*/ 0 h 207"/>
                <a:gd name="T36" fmla="*/ 31095 w 223"/>
                <a:gd name="T37" fmla="*/ 0 h 207"/>
                <a:gd name="T38" fmla="*/ 31095 w 223"/>
                <a:gd name="T39" fmla="*/ 6381 h 207"/>
                <a:gd name="T40" fmla="*/ 27906 w 223"/>
                <a:gd name="T41" fmla="*/ 6381 h 207"/>
                <a:gd name="T42" fmla="*/ 24717 w 223"/>
                <a:gd name="T43" fmla="*/ 12761 h 207"/>
                <a:gd name="T44" fmla="*/ 10365 w 223"/>
                <a:gd name="T45" fmla="*/ 22332 h 207"/>
                <a:gd name="T46" fmla="*/ 0 w 223"/>
                <a:gd name="T47" fmla="*/ 35094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23"/>
                <a:gd name="T73" fmla="*/ 0 h 207"/>
                <a:gd name="T74" fmla="*/ 223 w 223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23" h="207">
                  <a:moveTo>
                    <a:pt x="0" y="174"/>
                  </a:moveTo>
                  <a:lnTo>
                    <a:pt x="0" y="174"/>
                  </a:lnTo>
                  <a:lnTo>
                    <a:pt x="17" y="192"/>
                  </a:lnTo>
                  <a:lnTo>
                    <a:pt x="34" y="192"/>
                  </a:lnTo>
                  <a:lnTo>
                    <a:pt x="69" y="207"/>
                  </a:lnTo>
                  <a:lnTo>
                    <a:pt x="104" y="192"/>
                  </a:lnTo>
                  <a:lnTo>
                    <a:pt x="121" y="159"/>
                  </a:lnTo>
                  <a:lnTo>
                    <a:pt x="138" y="127"/>
                  </a:lnTo>
                  <a:lnTo>
                    <a:pt x="171" y="96"/>
                  </a:lnTo>
                  <a:lnTo>
                    <a:pt x="188" y="96"/>
                  </a:lnTo>
                  <a:lnTo>
                    <a:pt x="171" y="79"/>
                  </a:lnTo>
                  <a:lnTo>
                    <a:pt x="223" y="31"/>
                  </a:lnTo>
                  <a:lnTo>
                    <a:pt x="223" y="15"/>
                  </a:lnTo>
                  <a:lnTo>
                    <a:pt x="205" y="15"/>
                  </a:lnTo>
                  <a:lnTo>
                    <a:pt x="205" y="0"/>
                  </a:lnTo>
                  <a:lnTo>
                    <a:pt x="188" y="15"/>
                  </a:lnTo>
                  <a:lnTo>
                    <a:pt x="188" y="0"/>
                  </a:lnTo>
                  <a:lnTo>
                    <a:pt x="171" y="0"/>
                  </a:lnTo>
                  <a:lnTo>
                    <a:pt x="153" y="0"/>
                  </a:lnTo>
                  <a:lnTo>
                    <a:pt x="153" y="31"/>
                  </a:lnTo>
                  <a:lnTo>
                    <a:pt x="138" y="31"/>
                  </a:lnTo>
                  <a:lnTo>
                    <a:pt x="121" y="63"/>
                  </a:lnTo>
                  <a:lnTo>
                    <a:pt x="52" y="111"/>
                  </a:lnTo>
                  <a:lnTo>
                    <a:pt x="0" y="17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CC2D0E55-45D9-E345-A736-394CC63EE2F0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8351837" y="5697538"/>
              <a:ext cx="14288" cy="11113"/>
            </a:xfrm>
            <a:custGeom>
              <a:avLst/>
              <a:gdLst>
                <a:gd name="T0" fmla="*/ 0 w 19"/>
                <a:gd name="T1" fmla="*/ 2223 h 15"/>
                <a:gd name="T2" fmla="*/ 0 w 19"/>
                <a:gd name="T3" fmla="*/ 2223 h 15"/>
                <a:gd name="T4" fmla="*/ 3008 w 19"/>
                <a:gd name="T5" fmla="*/ 2223 h 15"/>
                <a:gd name="T6" fmla="*/ 3008 w 19"/>
                <a:gd name="T7" fmla="*/ 0 h 15"/>
                <a:gd name="T8" fmla="*/ 0 w 19"/>
                <a:gd name="T9" fmla="*/ 222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5"/>
                <a:gd name="T17" fmla="*/ 19 w 19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5">
                  <a:moveTo>
                    <a:pt x="0" y="15"/>
                  </a:moveTo>
                  <a:lnTo>
                    <a:pt x="0" y="15"/>
                  </a:lnTo>
                  <a:lnTo>
                    <a:pt x="19" y="15"/>
                  </a:lnTo>
                  <a:lnTo>
                    <a:pt x="19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CCD3757-634F-204D-BA4C-B5D7B86EEA71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7238999" y="4808538"/>
              <a:ext cx="165100" cy="12700"/>
            </a:xfrm>
            <a:custGeom>
              <a:avLst/>
              <a:gdLst>
                <a:gd name="T0" fmla="*/ 0 w 208"/>
                <a:gd name="T1" fmla="*/ 3175 h 16"/>
                <a:gd name="T2" fmla="*/ 0 w 208"/>
                <a:gd name="T3" fmla="*/ 3175 h 16"/>
                <a:gd name="T4" fmla="*/ 3969 w 208"/>
                <a:gd name="T5" fmla="*/ 3175 h 16"/>
                <a:gd name="T6" fmla="*/ 17463 w 208"/>
                <a:gd name="T7" fmla="*/ 0 h 16"/>
                <a:gd name="T8" fmla="*/ 30956 w 208"/>
                <a:gd name="T9" fmla="*/ 3175 h 16"/>
                <a:gd name="T10" fmla="*/ 41275 w 208"/>
                <a:gd name="T11" fmla="*/ 0 h 16"/>
                <a:gd name="T12" fmla="*/ 34925 w 208"/>
                <a:gd name="T13" fmla="*/ 0 h 16"/>
                <a:gd name="T14" fmla="*/ 23812 w 208"/>
                <a:gd name="T15" fmla="*/ 0 h 16"/>
                <a:gd name="T16" fmla="*/ 17463 w 208"/>
                <a:gd name="T17" fmla="*/ 0 h 16"/>
                <a:gd name="T18" fmla="*/ 7144 w 208"/>
                <a:gd name="T19" fmla="*/ 0 h 16"/>
                <a:gd name="T20" fmla="*/ 10319 w 208"/>
                <a:gd name="T21" fmla="*/ 0 h 16"/>
                <a:gd name="T22" fmla="*/ 0 w 208"/>
                <a:gd name="T23" fmla="*/ 0 h 16"/>
                <a:gd name="T24" fmla="*/ 0 w 208"/>
                <a:gd name="T25" fmla="*/ 3175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8"/>
                <a:gd name="T40" fmla="*/ 0 h 16"/>
                <a:gd name="T41" fmla="*/ 208 w 208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8" h="16">
                  <a:moveTo>
                    <a:pt x="0" y="16"/>
                  </a:moveTo>
                  <a:lnTo>
                    <a:pt x="0" y="16"/>
                  </a:lnTo>
                  <a:lnTo>
                    <a:pt x="17" y="16"/>
                  </a:lnTo>
                  <a:lnTo>
                    <a:pt x="87" y="0"/>
                  </a:lnTo>
                  <a:lnTo>
                    <a:pt x="156" y="16"/>
                  </a:lnTo>
                  <a:lnTo>
                    <a:pt x="208" y="0"/>
                  </a:lnTo>
                  <a:lnTo>
                    <a:pt x="173" y="0"/>
                  </a:lnTo>
                  <a:lnTo>
                    <a:pt x="121" y="0"/>
                  </a:lnTo>
                  <a:lnTo>
                    <a:pt x="87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260E0E59-B680-D84B-AF29-97B0ED483383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7296149" y="4833938"/>
              <a:ext cx="41275" cy="12700"/>
            </a:xfrm>
            <a:custGeom>
              <a:avLst/>
              <a:gdLst>
                <a:gd name="T0" fmla="*/ 0 w 52"/>
                <a:gd name="T1" fmla="*/ 0 h 17"/>
                <a:gd name="T2" fmla="*/ 0 w 52"/>
                <a:gd name="T3" fmla="*/ 0 h 17"/>
                <a:gd name="T4" fmla="*/ 7144 w 52"/>
                <a:gd name="T5" fmla="*/ 2988 h 17"/>
                <a:gd name="T6" fmla="*/ 10319 w 52"/>
                <a:gd name="T7" fmla="*/ 2988 h 17"/>
                <a:gd name="T8" fmla="*/ 7144 w 52"/>
                <a:gd name="T9" fmla="*/ 0 h 17"/>
                <a:gd name="T10" fmla="*/ 0 w 52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17"/>
                <a:gd name="T20" fmla="*/ 52 w 5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17">
                  <a:moveTo>
                    <a:pt x="0" y="0"/>
                  </a:moveTo>
                  <a:lnTo>
                    <a:pt x="0" y="0"/>
                  </a:lnTo>
                  <a:lnTo>
                    <a:pt x="35" y="17"/>
                  </a:lnTo>
                  <a:lnTo>
                    <a:pt x="52" y="17"/>
                  </a:lnTo>
                  <a:lnTo>
                    <a:pt x="35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C92AACCB-0719-C947-9F3A-F437D84C714B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7391399" y="4808538"/>
              <a:ext cx="82550" cy="38100"/>
            </a:xfrm>
            <a:custGeom>
              <a:avLst/>
              <a:gdLst>
                <a:gd name="T0" fmla="*/ 0 w 104"/>
                <a:gd name="T1" fmla="*/ 9525 h 48"/>
                <a:gd name="T2" fmla="*/ 0 w 104"/>
                <a:gd name="T3" fmla="*/ 9525 h 48"/>
                <a:gd name="T4" fmla="*/ 7144 w 104"/>
                <a:gd name="T5" fmla="*/ 9525 h 48"/>
                <a:gd name="T6" fmla="*/ 20638 w 104"/>
                <a:gd name="T7" fmla="*/ 0 h 48"/>
                <a:gd name="T8" fmla="*/ 10319 w 104"/>
                <a:gd name="T9" fmla="*/ 0 h 48"/>
                <a:gd name="T10" fmla="*/ 3969 w 104"/>
                <a:gd name="T11" fmla="*/ 5556 h 48"/>
                <a:gd name="T12" fmla="*/ 0 w 104"/>
                <a:gd name="T13" fmla="*/ 9525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4"/>
                <a:gd name="T22" fmla="*/ 0 h 48"/>
                <a:gd name="T23" fmla="*/ 104 w 104"/>
                <a:gd name="T24" fmla="*/ 48 h 4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4" h="48">
                  <a:moveTo>
                    <a:pt x="0" y="48"/>
                  </a:moveTo>
                  <a:lnTo>
                    <a:pt x="0" y="48"/>
                  </a:lnTo>
                  <a:lnTo>
                    <a:pt x="35" y="48"/>
                  </a:lnTo>
                  <a:lnTo>
                    <a:pt x="104" y="0"/>
                  </a:lnTo>
                  <a:lnTo>
                    <a:pt x="52" y="0"/>
                  </a:lnTo>
                  <a:lnTo>
                    <a:pt x="17" y="31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7E2D4127-75E5-6A46-B120-312C555AD898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7624762" y="4745038"/>
              <a:ext cx="15875" cy="38100"/>
            </a:xfrm>
            <a:custGeom>
              <a:avLst/>
              <a:gdLst>
                <a:gd name="T0" fmla="*/ 0 w 19"/>
                <a:gd name="T1" fmla="*/ 9525 h 48"/>
                <a:gd name="T2" fmla="*/ 0 w 19"/>
                <a:gd name="T3" fmla="*/ 9525 h 48"/>
                <a:gd name="T4" fmla="*/ 4178 w 19"/>
                <a:gd name="T5" fmla="*/ 2381 h 48"/>
                <a:gd name="T6" fmla="*/ 4178 w 19"/>
                <a:gd name="T7" fmla="*/ 0 h 48"/>
                <a:gd name="T8" fmla="*/ 0 w 19"/>
                <a:gd name="T9" fmla="*/ 952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8"/>
                <a:gd name="T17" fmla="*/ 19 w 19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8">
                  <a:moveTo>
                    <a:pt x="0" y="48"/>
                  </a:moveTo>
                  <a:lnTo>
                    <a:pt x="0" y="48"/>
                  </a:lnTo>
                  <a:lnTo>
                    <a:pt x="19" y="15"/>
                  </a:lnTo>
                  <a:lnTo>
                    <a:pt x="19" y="0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407E4532-7468-C747-9AE3-0F2567CAD5FE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7296149" y="4605338"/>
              <a:ext cx="136525" cy="152400"/>
            </a:xfrm>
            <a:custGeom>
              <a:avLst/>
              <a:gdLst>
                <a:gd name="T0" fmla="*/ 0 w 173"/>
                <a:gd name="T1" fmla="*/ 22225 h 192"/>
                <a:gd name="T2" fmla="*/ 0 w 173"/>
                <a:gd name="T3" fmla="*/ 22225 h 192"/>
                <a:gd name="T4" fmla="*/ 0 w 173"/>
                <a:gd name="T5" fmla="*/ 26194 h 192"/>
                <a:gd name="T6" fmla="*/ 3157 w 173"/>
                <a:gd name="T7" fmla="*/ 26194 h 192"/>
                <a:gd name="T8" fmla="*/ 3157 w 173"/>
                <a:gd name="T9" fmla="*/ 28575 h 192"/>
                <a:gd name="T10" fmla="*/ 3157 w 173"/>
                <a:gd name="T11" fmla="*/ 38100 h 192"/>
                <a:gd name="T12" fmla="*/ 6313 w 173"/>
                <a:gd name="T13" fmla="*/ 35719 h 192"/>
                <a:gd name="T14" fmla="*/ 6313 w 173"/>
                <a:gd name="T15" fmla="*/ 26194 h 192"/>
                <a:gd name="T16" fmla="*/ 10259 w 173"/>
                <a:gd name="T17" fmla="*/ 22225 h 192"/>
                <a:gd name="T18" fmla="*/ 13416 w 173"/>
                <a:gd name="T19" fmla="*/ 22225 h 192"/>
                <a:gd name="T20" fmla="*/ 10259 w 173"/>
                <a:gd name="T21" fmla="*/ 26194 h 192"/>
                <a:gd name="T22" fmla="*/ 13416 w 173"/>
                <a:gd name="T23" fmla="*/ 28575 h 192"/>
                <a:gd name="T24" fmla="*/ 13416 w 173"/>
                <a:gd name="T25" fmla="*/ 32544 h 192"/>
                <a:gd name="T26" fmla="*/ 20518 w 173"/>
                <a:gd name="T27" fmla="*/ 32544 h 192"/>
                <a:gd name="T28" fmla="*/ 20518 w 173"/>
                <a:gd name="T29" fmla="*/ 38100 h 192"/>
                <a:gd name="T30" fmla="*/ 23675 w 173"/>
                <a:gd name="T31" fmla="*/ 35719 h 192"/>
                <a:gd name="T32" fmla="*/ 23675 w 173"/>
                <a:gd name="T33" fmla="*/ 32544 h 192"/>
                <a:gd name="T34" fmla="*/ 16572 w 173"/>
                <a:gd name="T35" fmla="*/ 26194 h 192"/>
                <a:gd name="T36" fmla="*/ 20518 w 173"/>
                <a:gd name="T37" fmla="*/ 26194 h 192"/>
                <a:gd name="T38" fmla="*/ 13416 w 173"/>
                <a:gd name="T39" fmla="*/ 19050 h 192"/>
                <a:gd name="T40" fmla="*/ 20518 w 173"/>
                <a:gd name="T41" fmla="*/ 13494 h 192"/>
                <a:gd name="T42" fmla="*/ 23675 w 173"/>
                <a:gd name="T43" fmla="*/ 13494 h 192"/>
                <a:gd name="T44" fmla="*/ 10259 w 173"/>
                <a:gd name="T45" fmla="*/ 16669 h 192"/>
                <a:gd name="T46" fmla="*/ 6313 w 173"/>
                <a:gd name="T47" fmla="*/ 13494 h 192"/>
                <a:gd name="T48" fmla="*/ 6313 w 173"/>
                <a:gd name="T49" fmla="*/ 9525 h 192"/>
                <a:gd name="T50" fmla="*/ 10259 w 173"/>
                <a:gd name="T51" fmla="*/ 7144 h 192"/>
                <a:gd name="T52" fmla="*/ 30777 w 173"/>
                <a:gd name="T53" fmla="*/ 7144 h 192"/>
                <a:gd name="T54" fmla="*/ 33934 w 173"/>
                <a:gd name="T55" fmla="*/ 0 h 192"/>
                <a:gd name="T56" fmla="*/ 26832 w 173"/>
                <a:gd name="T57" fmla="*/ 3969 h 192"/>
                <a:gd name="T58" fmla="*/ 20518 w 173"/>
                <a:gd name="T59" fmla="*/ 7144 h 192"/>
                <a:gd name="T60" fmla="*/ 10259 w 173"/>
                <a:gd name="T61" fmla="*/ 3969 h 192"/>
                <a:gd name="T62" fmla="*/ 10259 w 173"/>
                <a:gd name="T63" fmla="*/ 7144 h 192"/>
                <a:gd name="T64" fmla="*/ 6313 w 173"/>
                <a:gd name="T65" fmla="*/ 7144 h 192"/>
                <a:gd name="T66" fmla="*/ 6313 w 173"/>
                <a:gd name="T67" fmla="*/ 13494 h 192"/>
                <a:gd name="T68" fmla="*/ 0 w 173"/>
                <a:gd name="T69" fmla="*/ 22225 h 1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192"/>
                <a:gd name="T107" fmla="*/ 173 w 173"/>
                <a:gd name="T108" fmla="*/ 192 h 1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192">
                  <a:moveTo>
                    <a:pt x="0" y="113"/>
                  </a:moveTo>
                  <a:lnTo>
                    <a:pt x="0" y="113"/>
                  </a:lnTo>
                  <a:lnTo>
                    <a:pt x="0" y="129"/>
                  </a:lnTo>
                  <a:lnTo>
                    <a:pt x="17" y="129"/>
                  </a:lnTo>
                  <a:lnTo>
                    <a:pt x="17" y="144"/>
                  </a:lnTo>
                  <a:lnTo>
                    <a:pt x="17" y="192"/>
                  </a:lnTo>
                  <a:lnTo>
                    <a:pt x="35" y="177"/>
                  </a:lnTo>
                  <a:lnTo>
                    <a:pt x="35" y="129"/>
                  </a:lnTo>
                  <a:lnTo>
                    <a:pt x="52" y="113"/>
                  </a:lnTo>
                  <a:lnTo>
                    <a:pt x="69" y="113"/>
                  </a:lnTo>
                  <a:lnTo>
                    <a:pt x="52" y="129"/>
                  </a:lnTo>
                  <a:lnTo>
                    <a:pt x="69" y="144"/>
                  </a:lnTo>
                  <a:lnTo>
                    <a:pt x="69" y="161"/>
                  </a:lnTo>
                  <a:lnTo>
                    <a:pt x="104" y="161"/>
                  </a:lnTo>
                  <a:lnTo>
                    <a:pt x="104" y="192"/>
                  </a:lnTo>
                  <a:lnTo>
                    <a:pt x="121" y="177"/>
                  </a:lnTo>
                  <a:lnTo>
                    <a:pt x="121" y="161"/>
                  </a:lnTo>
                  <a:lnTo>
                    <a:pt x="87" y="129"/>
                  </a:lnTo>
                  <a:lnTo>
                    <a:pt x="104" y="129"/>
                  </a:lnTo>
                  <a:lnTo>
                    <a:pt x="69" y="96"/>
                  </a:lnTo>
                  <a:lnTo>
                    <a:pt x="104" y="66"/>
                  </a:lnTo>
                  <a:lnTo>
                    <a:pt x="121" y="66"/>
                  </a:lnTo>
                  <a:lnTo>
                    <a:pt x="52" y="81"/>
                  </a:lnTo>
                  <a:lnTo>
                    <a:pt x="35" y="66"/>
                  </a:lnTo>
                  <a:lnTo>
                    <a:pt x="35" y="48"/>
                  </a:lnTo>
                  <a:lnTo>
                    <a:pt x="52" y="33"/>
                  </a:lnTo>
                  <a:lnTo>
                    <a:pt x="156" y="33"/>
                  </a:lnTo>
                  <a:lnTo>
                    <a:pt x="173" y="0"/>
                  </a:lnTo>
                  <a:lnTo>
                    <a:pt x="138" y="18"/>
                  </a:lnTo>
                  <a:lnTo>
                    <a:pt x="104" y="33"/>
                  </a:lnTo>
                  <a:lnTo>
                    <a:pt x="52" y="18"/>
                  </a:lnTo>
                  <a:lnTo>
                    <a:pt x="52" y="33"/>
                  </a:lnTo>
                  <a:lnTo>
                    <a:pt x="35" y="33"/>
                  </a:lnTo>
                  <a:lnTo>
                    <a:pt x="35" y="66"/>
                  </a:lnTo>
                  <a:lnTo>
                    <a:pt x="0" y="11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9F885ED2-F4DD-3E49-8695-CB75498C82E8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7473949" y="4592638"/>
              <a:ext cx="26988" cy="63500"/>
            </a:xfrm>
            <a:custGeom>
              <a:avLst/>
              <a:gdLst>
                <a:gd name="T0" fmla="*/ 0 w 34"/>
                <a:gd name="T1" fmla="*/ 6272 h 81"/>
                <a:gd name="T2" fmla="*/ 0 w 34"/>
                <a:gd name="T3" fmla="*/ 6272 h 81"/>
                <a:gd name="T4" fmla="*/ 3175 w 34"/>
                <a:gd name="T5" fmla="*/ 11759 h 81"/>
                <a:gd name="T6" fmla="*/ 7144 w 34"/>
                <a:gd name="T7" fmla="*/ 15679 h 81"/>
                <a:gd name="T8" fmla="*/ 3175 w 34"/>
                <a:gd name="T9" fmla="*/ 11759 h 81"/>
                <a:gd name="T10" fmla="*/ 3175 w 34"/>
                <a:gd name="T11" fmla="*/ 9407 h 81"/>
                <a:gd name="T12" fmla="*/ 7144 w 34"/>
                <a:gd name="T13" fmla="*/ 9407 h 81"/>
                <a:gd name="T14" fmla="*/ 7144 w 34"/>
                <a:gd name="T15" fmla="*/ 6272 h 81"/>
                <a:gd name="T16" fmla="*/ 7144 w 34"/>
                <a:gd name="T17" fmla="*/ 2352 h 81"/>
                <a:gd name="T18" fmla="*/ 7144 w 34"/>
                <a:gd name="T19" fmla="*/ 6272 h 81"/>
                <a:gd name="T20" fmla="*/ 3175 w 34"/>
                <a:gd name="T21" fmla="*/ 0 h 81"/>
                <a:gd name="T22" fmla="*/ 0 w 34"/>
                <a:gd name="T23" fmla="*/ 6272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81"/>
                <a:gd name="T38" fmla="*/ 34 w 34"/>
                <a:gd name="T39" fmla="*/ 81 h 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81">
                  <a:moveTo>
                    <a:pt x="0" y="33"/>
                  </a:moveTo>
                  <a:lnTo>
                    <a:pt x="0" y="33"/>
                  </a:lnTo>
                  <a:lnTo>
                    <a:pt x="17" y="63"/>
                  </a:lnTo>
                  <a:lnTo>
                    <a:pt x="34" y="81"/>
                  </a:lnTo>
                  <a:lnTo>
                    <a:pt x="17" y="63"/>
                  </a:lnTo>
                  <a:lnTo>
                    <a:pt x="17" y="48"/>
                  </a:lnTo>
                  <a:lnTo>
                    <a:pt x="34" y="48"/>
                  </a:lnTo>
                  <a:lnTo>
                    <a:pt x="34" y="33"/>
                  </a:lnTo>
                  <a:lnTo>
                    <a:pt x="34" y="15"/>
                  </a:lnTo>
                  <a:lnTo>
                    <a:pt x="34" y="33"/>
                  </a:lnTo>
                  <a:lnTo>
                    <a:pt x="17" y="0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767635E0-AFC7-1C45-8B36-3FAD8CE536ED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7446962" y="4706938"/>
              <a:ext cx="26988" cy="12700"/>
            </a:xfrm>
            <a:custGeom>
              <a:avLst/>
              <a:gdLst>
                <a:gd name="T0" fmla="*/ 0 w 35"/>
                <a:gd name="T1" fmla="*/ 0 h 15"/>
                <a:gd name="T2" fmla="*/ 0 w 35"/>
                <a:gd name="T3" fmla="*/ 0 h 15"/>
                <a:gd name="T4" fmla="*/ 6169 w 35"/>
                <a:gd name="T5" fmla="*/ 3387 h 15"/>
                <a:gd name="T6" fmla="*/ 6169 w 35"/>
                <a:gd name="T7" fmla="*/ 0 h 15"/>
                <a:gd name="T8" fmla="*/ 0 w 3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15"/>
                <a:gd name="T17" fmla="*/ 35 w 3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15">
                  <a:moveTo>
                    <a:pt x="0" y="0"/>
                  </a:moveTo>
                  <a:lnTo>
                    <a:pt x="0" y="0"/>
                  </a:lnTo>
                  <a:lnTo>
                    <a:pt x="35" y="15"/>
                  </a:lnTo>
                  <a:lnTo>
                    <a:pt x="35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2" name="Freeform 109">
              <a:extLst>
                <a:ext uri="{FF2B5EF4-FFF2-40B4-BE49-F238E27FC236}">
                  <a16:creationId xmlns:a16="http://schemas.microsoft.com/office/drawing/2014/main" id="{1D8945EA-E2FA-9F49-B080-969897250240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7488237" y="4694238"/>
              <a:ext cx="68263" cy="25400"/>
            </a:xfrm>
            <a:custGeom>
              <a:avLst/>
              <a:gdLst>
                <a:gd name="T0" fmla="*/ 0 w 86"/>
                <a:gd name="T1" fmla="*/ 3277 h 31"/>
                <a:gd name="T2" fmla="*/ 0 w 86"/>
                <a:gd name="T3" fmla="*/ 3277 h 31"/>
                <a:gd name="T4" fmla="*/ 17463 w 86"/>
                <a:gd name="T5" fmla="*/ 6555 h 31"/>
                <a:gd name="T6" fmla="*/ 14288 w 86"/>
                <a:gd name="T7" fmla="*/ 3277 h 31"/>
                <a:gd name="T8" fmla="*/ 10319 w 86"/>
                <a:gd name="T9" fmla="*/ 0 h 31"/>
                <a:gd name="T10" fmla="*/ 3969 w 86"/>
                <a:gd name="T11" fmla="*/ 0 h 31"/>
                <a:gd name="T12" fmla="*/ 0 w 86"/>
                <a:gd name="T13" fmla="*/ 3277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6"/>
                <a:gd name="T22" fmla="*/ 0 h 31"/>
                <a:gd name="T23" fmla="*/ 86 w 86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6" h="31">
                  <a:moveTo>
                    <a:pt x="0" y="16"/>
                  </a:moveTo>
                  <a:lnTo>
                    <a:pt x="0" y="16"/>
                  </a:lnTo>
                  <a:lnTo>
                    <a:pt x="86" y="31"/>
                  </a:lnTo>
                  <a:lnTo>
                    <a:pt x="69" y="16"/>
                  </a:lnTo>
                  <a:lnTo>
                    <a:pt x="52" y="0"/>
                  </a:lnTo>
                  <a:lnTo>
                    <a:pt x="17" y="0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958CE8E5-499D-0640-BA9B-D2E8D4D98970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7473949" y="4668838"/>
              <a:ext cx="26988" cy="0"/>
            </a:xfrm>
            <a:custGeom>
              <a:avLst/>
              <a:gdLst>
                <a:gd name="T0" fmla="*/ 0 w 34"/>
                <a:gd name="T1" fmla="*/ 0 w 34"/>
                <a:gd name="T2" fmla="*/ 7144 w 34"/>
                <a:gd name="T3" fmla="*/ 3175 w 34"/>
                <a:gd name="T4" fmla="*/ 0 w 34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34"/>
                <a:gd name="T11" fmla="*/ 34 w 34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34">
                  <a:moveTo>
                    <a:pt x="0" y="0"/>
                  </a:moveTo>
                  <a:lnTo>
                    <a:pt x="0" y="0"/>
                  </a:lnTo>
                  <a:lnTo>
                    <a:pt x="34" y="0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17D5B37-CE00-B344-A237-23E03FA7D5C6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7651749" y="4656138"/>
              <a:ext cx="14288" cy="12700"/>
            </a:xfrm>
            <a:custGeom>
              <a:avLst/>
              <a:gdLst>
                <a:gd name="T0" fmla="*/ 0 w 18"/>
                <a:gd name="T1" fmla="*/ 0 h 15"/>
                <a:gd name="T2" fmla="*/ 0 w 18"/>
                <a:gd name="T3" fmla="*/ 0 h 15"/>
                <a:gd name="T4" fmla="*/ 3969 w 18"/>
                <a:gd name="T5" fmla="*/ 3387 h 15"/>
                <a:gd name="T6" fmla="*/ 3969 w 18"/>
                <a:gd name="T7" fmla="*/ 0 h 15"/>
                <a:gd name="T8" fmla="*/ 0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5"/>
                <a:gd name="T17" fmla="*/ 18 w 1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5">
                  <a:moveTo>
                    <a:pt x="0" y="0"/>
                  </a:moveTo>
                  <a:lnTo>
                    <a:pt x="0" y="0"/>
                  </a:lnTo>
                  <a:lnTo>
                    <a:pt x="18" y="15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87A5E9E4-610C-EC45-9F06-D9B632A59364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7926387" y="4719638"/>
              <a:ext cx="96838" cy="50800"/>
            </a:xfrm>
            <a:custGeom>
              <a:avLst/>
              <a:gdLst>
                <a:gd name="T0" fmla="*/ 0 w 123"/>
                <a:gd name="T1" fmla="*/ 6252 h 65"/>
                <a:gd name="T2" fmla="*/ 0 w 123"/>
                <a:gd name="T3" fmla="*/ 6252 h 65"/>
                <a:gd name="T4" fmla="*/ 6298 w 123"/>
                <a:gd name="T5" fmla="*/ 12505 h 65"/>
                <a:gd name="T6" fmla="*/ 13384 w 123"/>
                <a:gd name="T7" fmla="*/ 12505 h 65"/>
                <a:gd name="T8" fmla="*/ 20470 w 123"/>
                <a:gd name="T9" fmla="*/ 9378 h 65"/>
                <a:gd name="T10" fmla="*/ 23619 w 123"/>
                <a:gd name="T11" fmla="*/ 3126 h 65"/>
                <a:gd name="T12" fmla="*/ 23619 w 123"/>
                <a:gd name="T13" fmla="*/ 0 h 65"/>
                <a:gd name="T14" fmla="*/ 20470 w 123"/>
                <a:gd name="T15" fmla="*/ 0 h 65"/>
                <a:gd name="T16" fmla="*/ 20470 w 123"/>
                <a:gd name="T17" fmla="*/ 6252 h 65"/>
                <a:gd name="T18" fmla="*/ 17321 w 123"/>
                <a:gd name="T19" fmla="*/ 6252 h 65"/>
                <a:gd name="T20" fmla="*/ 13384 w 123"/>
                <a:gd name="T21" fmla="*/ 6252 h 65"/>
                <a:gd name="T22" fmla="*/ 0 w 123"/>
                <a:gd name="T23" fmla="*/ 6252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3"/>
                <a:gd name="T37" fmla="*/ 0 h 65"/>
                <a:gd name="T38" fmla="*/ 123 w 123"/>
                <a:gd name="T39" fmla="*/ 65 h 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3" h="65">
                  <a:moveTo>
                    <a:pt x="0" y="33"/>
                  </a:moveTo>
                  <a:lnTo>
                    <a:pt x="0" y="33"/>
                  </a:lnTo>
                  <a:lnTo>
                    <a:pt x="35" y="65"/>
                  </a:lnTo>
                  <a:lnTo>
                    <a:pt x="71" y="65"/>
                  </a:lnTo>
                  <a:lnTo>
                    <a:pt x="106" y="48"/>
                  </a:lnTo>
                  <a:lnTo>
                    <a:pt x="123" y="17"/>
                  </a:lnTo>
                  <a:lnTo>
                    <a:pt x="123" y="0"/>
                  </a:lnTo>
                  <a:lnTo>
                    <a:pt x="106" y="0"/>
                  </a:lnTo>
                  <a:lnTo>
                    <a:pt x="106" y="33"/>
                  </a:lnTo>
                  <a:lnTo>
                    <a:pt x="88" y="33"/>
                  </a:lnTo>
                  <a:lnTo>
                    <a:pt x="71" y="33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D720DD0B-D8B2-0742-AF5C-93282D12716B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7996237" y="4706938"/>
              <a:ext cx="41275" cy="25400"/>
            </a:xfrm>
            <a:custGeom>
              <a:avLst/>
              <a:gdLst>
                <a:gd name="T0" fmla="*/ 0 w 52"/>
                <a:gd name="T1" fmla="*/ 0 h 32"/>
                <a:gd name="T2" fmla="*/ 0 w 52"/>
                <a:gd name="T3" fmla="*/ 0 h 32"/>
                <a:gd name="T4" fmla="*/ 7144 w 52"/>
                <a:gd name="T5" fmla="*/ 2381 h 32"/>
                <a:gd name="T6" fmla="*/ 10319 w 52"/>
                <a:gd name="T7" fmla="*/ 6350 h 32"/>
                <a:gd name="T8" fmla="*/ 10319 w 52"/>
                <a:gd name="T9" fmla="*/ 2381 h 32"/>
                <a:gd name="T10" fmla="*/ 0 w 52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32"/>
                <a:gd name="T20" fmla="*/ 52 w 52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32">
                  <a:moveTo>
                    <a:pt x="0" y="0"/>
                  </a:moveTo>
                  <a:lnTo>
                    <a:pt x="0" y="0"/>
                  </a:lnTo>
                  <a:lnTo>
                    <a:pt x="35" y="15"/>
                  </a:lnTo>
                  <a:lnTo>
                    <a:pt x="52" y="32"/>
                  </a:lnTo>
                  <a:lnTo>
                    <a:pt x="52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17408E08-3A30-F64C-A3F5-FCA3E27587DA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8078787" y="4745038"/>
              <a:ext cx="26988" cy="38100"/>
            </a:xfrm>
            <a:custGeom>
              <a:avLst/>
              <a:gdLst>
                <a:gd name="T0" fmla="*/ 0 w 35"/>
                <a:gd name="T1" fmla="*/ 0 h 48"/>
                <a:gd name="T2" fmla="*/ 0 w 35"/>
                <a:gd name="T3" fmla="*/ 0 h 48"/>
                <a:gd name="T4" fmla="*/ 3084 w 35"/>
                <a:gd name="T5" fmla="*/ 9525 h 48"/>
                <a:gd name="T6" fmla="*/ 6169 w 35"/>
                <a:gd name="T7" fmla="*/ 6350 h 48"/>
                <a:gd name="T8" fmla="*/ 0 w 35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48"/>
                <a:gd name="T17" fmla="*/ 35 w 35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48">
                  <a:moveTo>
                    <a:pt x="0" y="0"/>
                  </a:moveTo>
                  <a:lnTo>
                    <a:pt x="0" y="0"/>
                  </a:lnTo>
                  <a:lnTo>
                    <a:pt x="17" y="48"/>
                  </a:lnTo>
                  <a:lnTo>
                    <a:pt x="35" y="32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027BF057-FAFA-1F4F-80C5-A2E3094FC74C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8174037" y="4821238"/>
              <a:ext cx="28575" cy="12700"/>
            </a:xfrm>
            <a:custGeom>
              <a:avLst/>
              <a:gdLst>
                <a:gd name="T0" fmla="*/ 0 w 34"/>
                <a:gd name="T1" fmla="*/ 0 h 15"/>
                <a:gd name="T2" fmla="*/ 0 w 34"/>
                <a:gd name="T3" fmla="*/ 0 h 15"/>
                <a:gd name="T4" fmla="*/ 0 w 34"/>
                <a:gd name="T5" fmla="*/ 3387 h 15"/>
                <a:gd name="T6" fmla="*/ 8404 w 34"/>
                <a:gd name="T7" fmla="*/ 3387 h 15"/>
                <a:gd name="T8" fmla="*/ 0 w 34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15"/>
                <a:gd name="T17" fmla="*/ 34 w 3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15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34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572A600E-BDD7-8F4E-8735-E042B40624E7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8339137" y="4935538"/>
              <a:ext cx="14288" cy="25400"/>
            </a:xfrm>
            <a:custGeom>
              <a:avLst/>
              <a:gdLst>
                <a:gd name="T0" fmla="*/ 0 w 18"/>
                <a:gd name="T1" fmla="*/ 0 h 32"/>
                <a:gd name="T2" fmla="*/ 0 w 18"/>
                <a:gd name="T3" fmla="*/ 0 h 32"/>
                <a:gd name="T4" fmla="*/ 0 w 18"/>
                <a:gd name="T5" fmla="*/ 6350 h 32"/>
                <a:gd name="T6" fmla="*/ 3969 w 18"/>
                <a:gd name="T7" fmla="*/ 2381 h 32"/>
                <a:gd name="T8" fmla="*/ 0 w 1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32"/>
                <a:gd name="T17" fmla="*/ 18 w 1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32">
                  <a:moveTo>
                    <a:pt x="0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18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0" name="Freeform 117">
              <a:extLst>
                <a:ext uri="{FF2B5EF4-FFF2-40B4-BE49-F238E27FC236}">
                  <a16:creationId xmlns:a16="http://schemas.microsoft.com/office/drawing/2014/main" id="{ACA9E94E-F96E-6B47-98F6-3BDE409EBEBA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8286749" y="5049838"/>
              <a:ext cx="52388" cy="49213"/>
            </a:xfrm>
            <a:custGeom>
              <a:avLst/>
              <a:gdLst>
                <a:gd name="T0" fmla="*/ 0 w 67"/>
                <a:gd name="T1" fmla="*/ 0 h 63"/>
                <a:gd name="T2" fmla="*/ 0 w 67"/>
                <a:gd name="T3" fmla="*/ 0 h 63"/>
                <a:gd name="T4" fmla="*/ 3128 w 67"/>
                <a:gd name="T5" fmla="*/ 6249 h 63"/>
                <a:gd name="T6" fmla="*/ 9383 w 67"/>
                <a:gd name="T7" fmla="*/ 11717 h 63"/>
                <a:gd name="T8" fmla="*/ 12511 w 67"/>
                <a:gd name="T9" fmla="*/ 11717 h 63"/>
                <a:gd name="T10" fmla="*/ 3128 w 67"/>
                <a:gd name="T11" fmla="*/ 2343 h 63"/>
                <a:gd name="T12" fmla="*/ 0 w 6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7"/>
                <a:gd name="T22" fmla="*/ 0 h 63"/>
                <a:gd name="T23" fmla="*/ 67 w 67"/>
                <a:gd name="T24" fmla="*/ 63 h 6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7" h="63">
                  <a:moveTo>
                    <a:pt x="0" y="0"/>
                  </a:moveTo>
                  <a:lnTo>
                    <a:pt x="0" y="0"/>
                  </a:lnTo>
                  <a:lnTo>
                    <a:pt x="17" y="32"/>
                  </a:lnTo>
                  <a:lnTo>
                    <a:pt x="50" y="63"/>
                  </a:lnTo>
                  <a:lnTo>
                    <a:pt x="67" y="63"/>
                  </a:lnTo>
                  <a:lnTo>
                    <a:pt x="17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498FBD9F-9EFC-7D41-924B-27CE26C4D13B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8559799" y="4986338"/>
              <a:ext cx="28575" cy="25400"/>
            </a:xfrm>
            <a:custGeom>
              <a:avLst/>
              <a:gdLst>
                <a:gd name="T0" fmla="*/ 0 w 34"/>
                <a:gd name="T1" fmla="*/ 6158 h 33"/>
                <a:gd name="T2" fmla="*/ 0 w 34"/>
                <a:gd name="T3" fmla="*/ 6158 h 33"/>
                <a:gd name="T4" fmla="*/ 8404 w 34"/>
                <a:gd name="T5" fmla="*/ 6158 h 33"/>
                <a:gd name="T6" fmla="*/ 8404 w 34"/>
                <a:gd name="T7" fmla="*/ 3079 h 33"/>
                <a:gd name="T8" fmla="*/ 4202 w 34"/>
                <a:gd name="T9" fmla="*/ 0 h 33"/>
                <a:gd name="T10" fmla="*/ 0 w 34"/>
                <a:gd name="T11" fmla="*/ 6158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33"/>
                <a:gd name="T20" fmla="*/ 34 w 34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33">
                  <a:moveTo>
                    <a:pt x="0" y="33"/>
                  </a:moveTo>
                  <a:lnTo>
                    <a:pt x="0" y="33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17" y="0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6BBC4FDF-0231-D44A-9669-1ECA57F0A6A4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8588374" y="4973638"/>
              <a:ext cx="26988" cy="12700"/>
            </a:xfrm>
            <a:custGeom>
              <a:avLst/>
              <a:gdLst>
                <a:gd name="T0" fmla="*/ 0 w 35"/>
                <a:gd name="T1" fmla="*/ 0 h 15"/>
                <a:gd name="T2" fmla="*/ 0 w 35"/>
                <a:gd name="T3" fmla="*/ 0 h 15"/>
                <a:gd name="T4" fmla="*/ 3084 w 35"/>
                <a:gd name="T5" fmla="*/ 3387 h 15"/>
                <a:gd name="T6" fmla="*/ 6169 w 35"/>
                <a:gd name="T7" fmla="*/ 0 h 15"/>
                <a:gd name="T8" fmla="*/ 0 w 3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15"/>
                <a:gd name="T17" fmla="*/ 35 w 3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15">
                  <a:moveTo>
                    <a:pt x="0" y="0"/>
                  </a:moveTo>
                  <a:lnTo>
                    <a:pt x="0" y="0"/>
                  </a:lnTo>
                  <a:lnTo>
                    <a:pt x="17" y="15"/>
                  </a:lnTo>
                  <a:lnTo>
                    <a:pt x="35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3" name="Line 120">
              <a:extLst>
                <a:ext uri="{FF2B5EF4-FFF2-40B4-BE49-F238E27FC236}">
                  <a16:creationId xmlns:a16="http://schemas.microsoft.com/office/drawing/2014/main" id="{AD805DF1-F744-6742-9378-E843CE2899AD}"/>
                </a:ext>
              </a:extLst>
            </p:cNvPr>
            <p:cNvSpPr>
              <a:spLocks noChangeShapeType="1"/>
            </p:cNvSpPr>
            <p:nvPr>
              <p:custDataLst>
                <p:tags r:id="rId118"/>
              </p:custDataLst>
            </p:nvPr>
          </p:nvSpPr>
          <p:spPr bwMode="auto">
            <a:xfrm flipV="1">
              <a:off x="7564437" y="4789488"/>
              <a:ext cx="12700" cy="381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4" name="Line 121">
              <a:extLst>
                <a:ext uri="{FF2B5EF4-FFF2-40B4-BE49-F238E27FC236}">
                  <a16:creationId xmlns:a16="http://schemas.microsoft.com/office/drawing/2014/main" id="{AB04A1B1-FB51-E944-8897-833085D41D0B}"/>
                </a:ext>
              </a:extLst>
            </p:cNvPr>
            <p:cNvSpPr>
              <a:spLocks noChangeShapeType="1"/>
            </p:cNvSpPr>
            <p:nvPr>
              <p:custDataLst>
                <p:tags r:id="rId119"/>
              </p:custDataLst>
            </p:nvPr>
          </p:nvSpPr>
          <p:spPr bwMode="auto">
            <a:xfrm>
              <a:off x="8112124" y="4789488"/>
              <a:ext cx="28575" cy="127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5" name="Line 122">
              <a:extLst>
                <a:ext uri="{FF2B5EF4-FFF2-40B4-BE49-F238E27FC236}">
                  <a16:creationId xmlns:a16="http://schemas.microsoft.com/office/drawing/2014/main" id="{D9BD0C9E-55A6-E84F-B56D-D164EB371785}"/>
                </a:ext>
              </a:extLst>
            </p:cNvPr>
            <p:cNvSpPr>
              <a:spLocks noChangeShapeType="1"/>
            </p:cNvSpPr>
            <p:nvPr>
              <p:custDataLst>
                <p:tags r:id="rId120"/>
              </p:custDataLst>
            </p:nvPr>
          </p:nvSpPr>
          <p:spPr bwMode="auto">
            <a:xfrm>
              <a:off x="8140699" y="4814888"/>
              <a:ext cx="12700" cy="127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6" name="Line 123">
              <a:extLst>
                <a:ext uri="{FF2B5EF4-FFF2-40B4-BE49-F238E27FC236}">
                  <a16:creationId xmlns:a16="http://schemas.microsoft.com/office/drawing/2014/main" id="{DF03AEF7-D848-A449-939D-C1E342860256}"/>
                </a:ext>
              </a:extLst>
            </p:cNvPr>
            <p:cNvSpPr>
              <a:spLocks noChangeShapeType="1"/>
            </p:cNvSpPr>
            <p:nvPr>
              <p:custDataLst>
                <p:tags r:id="rId121"/>
              </p:custDataLst>
            </p:nvPr>
          </p:nvSpPr>
          <p:spPr bwMode="auto">
            <a:xfrm>
              <a:off x="8210549" y="4827588"/>
              <a:ext cx="12700" cy="254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7" name="Line 124">
              <a:extLst>
                <a:ext uri="{FF2B5EF4-FFF2-40B4-BE49-F238E27FC236}">
                  <a16:creationId xmlns:a16="http://schemas.microsoft.com/office/drawing/2014/main" id="{C17A75F9-50C7-8B4B-9618-77D843F33CBF}"/>
                </a:ext>
              </a:extLst>
            </p:cNvPr>
            <p:cNvSpPr>
              <a:spLocks noChangeShapeType="1"/>
            </p:cNvSpPr>
            <p:nvPr>
              <p:custDataLst>
                <p:tags r:id="rId122"/>
              </p:custDataLst>
            </p:nvPr>
          </p:nvSpPr>
          <p:spPr bwMode="auto">
            <a:xfrm>
              <a:off x="8223249" y="4865688"/>
              <a:ext cx="26988" cy="127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18DB8511-B98B-EE48-BC1B-0E73F6D3DE1A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7088187" y="4503738"/>
              <a:ext cx="220663" cy="114300"/>
            </a:xfrm>
            <a:custGeom>
              <a:avLst/>
              <a:gdLst>
                <a:gd name="T0" fmla="*/ 30956 w 278"/>
                <a:gd name="T1" fmla="*/ 9525 h 144"/>
                <a:gd name="T2" fmla="*/ 30956 w 278"/>
                <a:gd name="T3" fmla="*/ 9525 h 144"/>
                <a:gd name="T4" fmla="*/ 34131 w 278"/>
                <a:gd name="T5" fmla="*/ 9525 h 144"/>
                <a:gd name="T6" fmla="*/ 30956 w 278"/>
                <a:gd name="T7" fmla="*/ 11906 h 144"/>
                <a:gd name="T8" fmla="*/ 27781 w 278"/>
                <a:gd name="T9" fmla="*/ 11906 h 144"/>
                <a:gd name="T10" fmla="*/ 23813 w 278"/>
                <a:gd name="T11" fmla="*/ 11906 h 144"/>
                <a:gd name="T12" fmla="*/ 17463 w 278"/>
                <a:gd name="T13" fmla="*/ 19050 h 144"/>
                <a:gd name="T14" fmla="*/ 10319 w 278"/>
                <a:gd name="T15" fmla="*/ 19050 h 144"/>
                <a:gd name="T16" fmla="*/ 10319 w 278"/>
                <a:gd name="T17" fmla="*/ 24606 h 144"/>
                <a:gd name="T18" fmla="*/ 0 w 278"/>
                <a:gd name="T19" fmla="*/ 24606 h 144"/>
                <a:gd name="T20" fmla="*/ 7144 w 278"/>
                <a:gd name="T21" fmla="*/ 28575 h 144"/>
                <a:gd name="T22" fmla="*/ 13494 w 278"/>
                <a:gd name="T23" fmla="*/ 28575 h 144"/>
                <a:gd name="T24" fmla="*/ 17463 w 278"/>
                <a:gd name="T25" fmla="*/ 24606 h 144"/>
                <a:gd name="T26" fmla="*/ 23813 w 278"/>
                <a:gd name="T27" fmla="*/ 28575 h 144"/>
                <a:gd name="T28" fmla="*/ 27781 w 278"/>
                <a:gd name="T29" fmla="*/ 24606 h 144"/>
                <a:gd name="T30" fmla="*/ 38100 w 278"/>
                <a:gd name="T31" fmla="*/ 11906 h 144"/>
                <a:gd name="T32" fmla="*/ 48419 w 278"/>
                <a:gd name="T33" fmla="*/ 11906 h 144"/>
                <a:gd name="T34" fmla="*/ 52388 w 278"/>
                <a:gd name="T35" fmla="*/ 11906 h 144"/>
                <a:gd name="T36" fmla="*/ 48419 w 278"/>
                <a:gd name="T37" fmla="*/ 9525 h 144"/>
                <a:gd name="T38" fmla="*/ 55563 w 278"/>
                <a:gd name="T39" fmla="*/ 9525 h 144"/>
                <a:gd name="T40" fmla="*/ 44450 w 278"/>
                <a:gd name="T41" fmla="*/ 5556 h 144"/>
                <a:gd name="T42" fmla="*/ 44450 w 278"/>
                <a:gd name="T43" fmla="*/ 2381 h 144"/>
                <a:gd name="T44" fmla="*/ 41275 w 278"/>
                <a:gd name="T45" fmla="*/ 0 h 144"/>
                <a:gd name="T46" fmla="*/ 34131 w 278"/>
                <a:gd name="T47" fmla="*/ 5556 h 144"/>
                <a:gd name="T48" fmla="*/ 30956 w 278"/>
                <a:gd name="T49" fmla="*/ 9525 h 1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8"/>
                <a:gd name="T76" fmla="*/ 0 h 144"/>
                <a:gd name="T77" fmla="*/ 278 w 278"/>
                <a:gd name="T78" fmla="*/ 144 h 1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8" h="144">
                  <a:moveTo>
                    <a:pt x="158" y="48"/>
                  </a:moveTo>
                  <a:lnTo>
                    <a:pt x="158" y="48"/>
                  </a:lnTo>
                  <a:lnTo>
                    <a:pt x="175" y="48"/>
                  </a:lnTo>
                  <a:lnTo>
                    <a:pt x="158" y="63"/>
                  </a:lnTo>
                  <a:lnTo>
                    <a:pt x="140" y="63"/>
                  </a:lnTo>
                  <a:lnTo>
                    <a:pt x="123" y="63"/>
                  </a:lnTo>
                  <a:lnTo>
                    <a:pt x="88" y="96"/>
                  </a:lnTo>
                  <a:lnTo>
                    <a:pt x="52" y="96"/>
                  </a:lnTo>
                  <a:lnTo>
                    <a:pt x="52" y="126"/>
                  </a:lnTo>
                  <a:lnTo>
                    <a:pt x="0" y="126"/>
                  </a:lnTo>
                  <a:lnTo>
                    <a:pt x="35" y="144"/>
                  </a:lnTo>
                  <a:lnTo>
                    <a:pt x="69" y="144"/>
                  </a:lnTo>
                  <a:lnTo>
                    <a:pt x="88" y="126"/>
                  </a:lnTo>
                  <a:lnTo>
                    <a:pt x="123" y="144"/>
                  </a:lnTo>
                  <a:lnTo>
                    <a:pt x="140" y="126"/>
                  </a:lnTo>
                  <a:lnTo>
                    <a:pt x="192" y="63"/>
                  </a:lnTo>
                  <a:lnTo>
                    <a:pt x="244" y="63"/>
                  </a:lnTo>
                  <a:lnTo>
                    <a:pt x="261" y="63"/>
                  </a:lnTo>
                  <a:lnTo>
                    <a:pt x="244" y="48"/>
                  </a:lnTo>
                  <a:lnTo>
                    <a:pt x="278" y="48"/>
                  </a:lnTo>
                  <a:lnTo>
                    <a:pt x="227" y="30"/>
                  </a:lnTo>
                  <a:lnTo>
                    <a:pt x="227" y="15"/>
                  </a:lnTo>
                  <a:lnTo>
                    <a:pt x="209" y="0"/>
                  </a:lnTo>
                  <a:lnTo>
                    <a:pt x="175" y="30"/>
                  </a:lnTo>
                  <a:lnTo>
                    <a:pt x="158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9" name="Freeform 126">
              <a:extLst>
                <a:ext uri="{FF2B5EF4-FFF2-40B4-BE49-F238E27FC236}">
                  <a16:creationId xmlns:a16="http://schemas.microsoft.com/office/drawing/2014/main" id="{62CE5BC1-FD2B-B546-8D27-DE48A022C9C7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7185024" y="4541838"/>
              <a:ext cx="41275" cy="12700"/>
            </a:xfrm>
            <a:custGeom>
              <a:avLst/>
              <a:gdLst>
                <a:gd name="T0" fmla="*/ 0 w 52"/>
                <a:gd name="T1" fmla="*/ 3387 h 15"/>
                <a:gd name="T2" fmla="*/ 0 w 52"/>
                <a:gd name="T3" fmla="*/ 3387 h 15"/>
                <a:gd name="T4" fmla="*/ 3969 w 52"/>
                <a:gd name="T5" fmla="*/ 3387 h 15"/>
                <a:gd name="T6" fmla="*/ 7144 w 52"/>
                <a:gd name="T7" fmla="*/ 3387 h 15"/>
                <a:gd name="T8" fmla="*/ 10319 w 52"/>
                <a:gd name="T9" fmla="*/ 0 h 15"/>
                <a:gd name="T10" fmla="*/ 7144 w 52"/>
                <a:gd name="T11" fmla="*/ 0 h 15"/>
                <a:gd name="T12" fmla="*/ 0 w 52"/>
                <a:gd name="T13" fmla="*/ 338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15"/>
                <a:gd name="T23" fmla="*/ 52 w 5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15">
                  <a:moveTo>
                    <a:pt x="0" y="15"/>
                  </a:moveTo>
                  <a:lnTo>
                    <a:pt x="0" y="15"/>
                  </a:lnTo>
                  <a:lnTo>
                    <a:pt x="17" y="15"/>
                  </a:lnTo>
                  <a:lnTo>
                    <a:pt x="35" y="15"/>
                  </a:lnTo>
                  <a:lnTo>
                    <a:pt x="52" y="0"/>
                  </a:lnTo>
                  <a:lnTo>
                    <a:pt x="35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B6853F09-9058-7849-A629-ADACAEDA0E2F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7073899" y="4554538"/>
              <a:ext cx="222250" cy="165100"/>
            </a:xfrm>
            <a:custGeom>
              <a:avLst/>
              <a:gdLst>
                <a:gd name="T0" fmla="*/ 3997 w 278"/>
                <a:gd name="T1" fmla="*/ 12761 h 207"/>
                <a:gd name="T2" fmla="*/ 3997 w 278"/>
                <a:gd name="T3" fmla="*/ 12761 h 207"/>
                <a:gd name="T4" fmla="*/ 10393 w 278"/>
                <a:gd name="T5" fmla="*/ 16749 h 207"/>
                <a:gd name="T6" fmla="*/ 17588 w 278"/>
                <a:gd name="T7" fmla="*/ 16749 h 207"/>
                <a:gd name="T8" fmla="*/ 20786 w 278"/>
                <a:gd name="T9" fmla="*/ 12761 h 207"/>
                <a:gd name="T10" fmla="*/ 27981 w 278"/>
                <a:gd name="T11" fmla="*/ 16749 h 207"/>
                <a:gd name="T12" fmla="*/ 31179 w 278"/>
                <a:gd name="T13" fmla="*/ 12761 h 207"/>
                <a:gd name="T14" fmla="*/ 41572 w 278"/>
                <a:gd name="T15" fmla="*/ 0 h 207"/>
                <a:gd name="T16" fmla="*/ 52764 w 278"/>
                <a:gd name="T17" fmla="*/ 0 h 207"/>
                <a:gd name="T18" fmla="*/ 49567 w 278"/>
                <a:gd name="T19" fmla="*/ 7178 h 207"/>
                <a:gd name="T20" fmla="*/ 52764 w 278"/>
                <a:gd name="T21" fmla="*/ 9571 h 207"/>
                <a:gd name="T22" fmla="*/ 49567 w 278"/>
                <a:gd name="T23" fmla="*/ 12761 h 207"/>
                <a:gd name="T24" fmla="*/ 56762 w 278"/>
                <a:gd name="T25" fmla="*/ 16749 h 207"/>
                <a:gd name="T26" fmla="*/ 52764 w 278"/>
                <a:gd name="T27" fmla="*/ 19142 h 207"/>
                <a:gd name="T28" fmla="*/ 45569 w 278"/>
                <a:gd name="T29" fmla="*/ 26320 h 207"/>
                <a:gd name="T30" fmla="*/ 41572 w 278"/>
                <a:gd name="T31" fmla="*/ 31903 h 207"/>
                <a:gd name="T32" fmla="*/ 45569 w 278"/>
                <a:gd name="T33" fmla="*/ 31903 h 207"/>
                <a:gd name="T34" fmla="*/ 41572 w 278"/>
                <a:gd name="T35" fmla="*/ 38284 h 207"/>
                <a:gd name="T36" fmla="*/ 35176 w 278"/>
                <a:gd name="T37" fmla="*/ 41474 h 207"/>
                <a:gd name="T38" fmla="*/ 31179 w 278"/>
                <a:gd name="T39" fmla="*/ 38284 h 207"/>
                <a:gd name="T40" fmla="*/ 24783 w 278"/>
                <a:gd name="T41" fmla="*/ 38284 h 207"/>
                <a:gd name="T42" fmla="*/ 17588 w 278"/>
                <a:gd name="T43" fmla="*/ 38284 h 207"/>
                <a:gd name="T44" fmla="*/ 17588 w 278"/>
                <a:gd name="T45" fmla="*/ 35094 h 207"/>
                <a:gd name="T46" fmla="*/ 10393 w 278"/>
                <a:gd name="T47" fmla="*/ 35094 h 207"/>
                <a:gd name="T48" fmla="*/ 7195 w 278"/>
                <a:gd name="T49" fmla="*/ 28713 h 207"/>
                <a:gd name="T50" fmla="*/ 3997 w 278"/>
                <a:gd name="T51" fmla="*/ 22332 h 207"/>
                <a:gd name="T52" fmla="*/ 0 w 278"/>
                <a:gd name="T53" fmla="*/ 16749 h 207"/>
                <a:gd name="T54" fmla="*/ 3997 w 278"/>
                <a:gd name="T55" fmla="*/ 12761 h 20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8"/>
                <a:gd name="T85" fmla="*/ 0 h 207"/>
                <a:gd name="T86" fmla="*/ 278 w 278"/>
                <a:gd name="T87" fmla="*/ 207 h 20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8" h="207">
                  <a:moveTo>
                    <a:pt x="17" y="63"/>
                  </a:moveTo>
                  <a:lnTo>
                    <a:pt x="17" y="63"/>
                  </a:lnTo>
                  <a:lnTo>
                    <a:pt x="52" y="81"/>
                  </a:lnTo>
                  <a:lnTo>
                    <a:pt x="86" y="81"/>
                  </a:lnTo>
                  <a:lnTo>
                    <a:pt x="104" y="63"/>
                  </a:lnTo>
                  <a:lnTo>
                    <a:pt x="138" y="81"/>
                  </a:lnTo>
                  <a:lnTo>
                    <a:pt x="155" y="63"/>
                  </a:lnTo>
                  <a:lnTo>
                    <a:pt x="207" y="0"/>
                  </a:lnTo>
                  <a:lnTo>
                    <a:pt x="261" y="0"/>
                  </a:lnTo>
                  <a:lnTo>
                    <a:pt x="244" y="33"/>
                  </a:lnTo>
                  <a:lnTo>
                    <a:pt x="261" y="48"/>
                  </a:lnTo>
                  <a:lnTo>
                    <a:pt x="244" y="63"/>
                  </a:lnTo>
                  <a:lnTo>
                    <a:pt x="278" y="81"/>
                  </a:lnTo>
                  <a:lnTo>
                    <a:pt x="261" y="96"/>
                  </a:lnTo>
                  <a:lnTo>
                    <a:pt x="224" y="129"/>
                  </a:lnTo>
                  <a:lnTo>
                    <a:pt x="207" y="159"/>
                  </a:lnTo>
                  <a:lnTo>
                    <a:pt x="224" y="159"/>
                  </a:lnTo>
                  <a:lnTo>
                    <a:pt x="207" y="192"/>
                  </a:lnTo>
                  <a:lnTo>
                    <a:pt x="173" y="207"/>
                  </a:lnTo>
                  <a:lnTo>
                    <a:pt x="155" y="192"/>
                  </a:lnTo>
                  <a:lnTo>
                    <a:pt x="121" y="192"/>
                  </a:lnTo>
                  <a:lnTo>
                    <a:pt x="86" y="192"/>
                  </a:lnTo>
                  <a:lnTo>
                    <a:pt x="86" y="176"/>
                  </a:lnTo>
                  <a:lnTo>
                    <a:pt x="52" y="176"/>
                  </a:lnTo>
                  <a:lnTo>
                    <a:pt x="34" y="144"/>
                  </a:lnTo>
                  <a:lnTo>
                    <a:pt x="17" y="111"/>
                  </a:lnTo>
                  <a:lnTo>
                    <a:pt x="0" y="81"/>
                  </a:lnTo>
                  <a:lnTo>
                    <a:pt x="17" y="6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C0C901E6-7134-E14F-A972-F715E65A4835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6826249" y="4605338"/>
              <a:ext cx="15875" cy="25400"/>
            </a:xfrm>
            <a:custGeom>
              <a:avLst/>
              <a:gdLst>
                <a:gd name="T0" fmla="*/ 0 w 19"/>
                <a:gd name="T1" fmla="*/ 3079 h 33"/>
                <a:gd name="T2" fmla="*/ 0 w 19"/>
                <a:gd name="T3" fmla="*/ 3079 h 33"/>
                <a:gd name="T4" fmla="*/ 4178 w 19"/>
                <a:gd name="T5" fmla="*/ 6158 h 33"/>
                <a:gd name="T6" fmla="*/ 0 w 19"/>
                <a:gd name="T7" fmla="*/ 0 h 33"/>
                <a:gd name="T8" fmla="*/ 0 w 19"/>
                <a:gd name="T9" fmla="*/ 307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3"/>
                <a:gd name="T17" fmla="*/ 19 w 19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3">
                  <a:moveTo>
                    <a:pt x="0" y="18"/>
                  </a:moveTo>
                  <a:lnTo>
                    <a:pt x="0" y="18"/>
                  </a:lnTo>
                  <a:lnTo>
                    <a:pt x="19" y="33"/>
                  </a:lnTo>
                  <a:lnTo>
                    <a:pt x="0" y="0"/>
                  </a:lnTo>
                  <a:lnTo>
                    <a:pt x="0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2" name="Freeform 129">
              <a:extLst>
                <a:ext uri="{FF2B5EF4-FFF2-40B4-BE49-F238E27FC236}">
                  <a16:creationId xmlns:a16="http://schemas.microsoft.com/office/drawing/2014/main" id="{9622B2EF-7730-AE49-A1AD-95D6EA576B74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6854824" y="4656138"/>
              <a:ext cx="12700" cy="25400"/>
            </a:xfrm>
            <a:custGeom>
              <a:avLst/>
              <a:gdLst>
                <a:gd name="T0" fmla="*/ 0 w 16"/>
                <a:gd name="T1" fmla="*/ 0 h 30"/>
                <a:gd name="T2" fmla="*/ 0 w 16"/>
                <a:gd name="T3" fmla="*/ 0 h 30"/>
                <a:gd name="T4" fmla="*/ 3175 w 16"/>
                <a:gd name="T5" fmla="*/ 7620 h 30"/>
                <a:gd name="T6" fmla="*/ 3175 w 16"/>
                <a:gd name="T7" fmla="*/ 3387 h 30"/>
                <a:gd name="T8" fmla="*/ 3175 w 16"/>
                <a:gd name="T9" fmla="*/ 0 h 30"/>
                <a:gd name="T10" fmla="*/ 0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30"/>
                <a:gd name="T20" fmla="*/ 16 w 16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30">
                  <a:moveTo>
                    <a:pt x="0" y="0"/>
                  </a:moveTo>
                  <a:lnTo>
                    <a:pt x="0" y="0"/>
                  </a:lnTo>
                  <a:lnTo>
                    <a:pt x="16" y="30"/>
                  </a:lnTo>
                  <a:lnTo>
                    <a:pt x="16" y="15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F845DC56-1E20-6542-8C22-B503143AB899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6442074" y="4440238"/>
              <a:ext cx="57150" cy="76200"/>
            </a:xfrm>
            <a:custGeom>
              <a:avLst/>
              <a:gdLst>
                <a:gd name="T0" fmla="*/ 0 w 71"/>
                <a:gd name="T1" fmla="*/ 9525 h 96"/>
                <a:gd name="T2" fmla="*/ 0 w 71"/>
                <a:gd name="T3" fmla="*/ 9525 h 96"/>
                <a:gd name="T4" fmla="*/ 4025 w 71"/>
                <a:gd name="T5" fmla="*/ 19050 h 96"/>
                <a:gd name="T6" fmla="*/ 11269 w 71"/>
                <a:gd name="T7" fmla="*/ 19050 h 96"/>
                <a:gd name="T8" fmla="*/ 14489 w 71"/>
                <a:gd name="T9" fmla="*/ 11906 h 96"/>
                <a:gd name="T10" fmla="*/ 8049 w 71"/>
                <a:gd name="T11" fmla="*/ 2381 h 96"/>
                <a:gd name="T12" fmla="*/ 4025 w 71"/>
                <a:gd name="T13" fmla="*/ 0 h 96"/>
                <a:gd name="T14" fmla="*/ 0 w 71"/>
                <a:gd name="T15" fmla="*/ 9525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96"/>
                <a:gd name="T26" fmla="*/ 71 w 71"/>
                <a:gd name="T27" fmla="*/ 96 h 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96">
                  <a:moveTo>
                    <a:pt x="0" y="48"/>
                  </a:moveTo>
                  <a:lnTo>
                    <a:pt x="0" y="48"/>
                  </a:lnTo>
                  <a:lnTo>
                    <a:pt x="17" y="96"/>
                  </a:lnTo>
                  <a:lnTo>
                    <a:pt x="54" y="96"/>
                  </a:lnTo>
                  <a:lnTo>
                    <a:pt x="71" y="63"/>
                  </a:lnTo>
                  <a:lnTo>
                    <a:pt x="37" y="15"/>
                  </a:lnTo>
                  <a:lnTo>
                    <a:pt x="17" y="0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C3D18FD2-AEB3-264B-AF74-87DB1E7A735A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7073899" y="4237038"/>
              <a:ext cx="55563" cy="38100"/>
            </a:xfrm>
            <a:custGeom>
              <a:avLst/>
              <a:gdLst>
                <a:gd name="T0" fmla="*/ 0 w 69"/>
                <a:gd name="T1" fmla="*/ 2381 h 48"/>
                <a:gd name="T2" fmla="*/ 0 w 69"/>
                <a:gd name="T3" fmla="*/ 2381 h 48"/>
                <a:gd name="T4" fmla="*/ 0 w 69"/>
                <a:gd name="T5" fmla="*/ 5556 h 48"/>
                <a:gd name="T6" fmla="*/ 7247 w 69"/>
                <a:gd name="T7" fmla="*/ 9525 h 48"/>
                <a:gd name="T8" fmla="*/ 10468 w 69"/>
                <a:gd name="T9" fmla="*/ 5556 h 48"/>
                <a:gd name="T10" fmla="*/ 14495 w 69"/>
                <a:gd name="T11" fmla="*/ 0 h 48"/>
                <a:gd name="T12" fmla="*/ 4026 w 69"/>
                <a:gd name="T13" fmla="*/ 0 h 48"/>
                <a:gd name="T14" fmla="*/ 0 w 69"/>
                <a:gd name="T15" fmla="*/ 2381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"/>
                <a:gd name="T25" fmla="*/ 0 h 48"/>
                <a:gd name="T26" fmla="*/ 69 w 69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" h="48">
                  <a:moveTo>
                    <a:pt x="0" y="15"/>
                  </a:moveTo>
                  <a:lnTo>
                    <a:pt x="0" y="15"/>
                  </a:lnTo>
                  <a:lnTo>
                    <a:pt x="0" y="31"/>
                  </a:lnTo>
                  <a:lnTo>
                    <a:pt x="34" y="48"/>
                  </a:lnTo>
                  <a:lnTo>
                    <a:pt x="52" y="31"/>
                  </a:lnTo>
                  <a:lnTo>
                    <a:pt x="69" y="0"/>
                  </a:lnTo>
                  <a:lnTo>
                    <a:pt x="17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5" name="Freeform 132">
              <a:extLst>
                <a:ext uri="{FF2B5EF4-FFF2-40B4-BE49-F238E27FC236}">
                  <a16:creationId xmlns:a16="http://schemas.microsoft.com/office/drawing/2014/main" id="{1DEB660E-192A-164B-85D4-99316B8FE14B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7321549" y="4122738"/>
              <a:ext cx="41275" cy="63500"/>
            </a:xfrm>
            <a:custGeom>
              <a:avLst/>
              <a:gdLst>
                <a:gd name="T0" fmla="*/ 0 w 52"/>
                <a:gd name="T1" fmla="*/ 9646 h 79"/>
                <a:gd name="T2" fmla="*/ 0 w 52"/>
                <a:gd name="T3" fmla="*/ 9646 h 79"/>
                <a:gd name="T4" fmla="*/ 0 w 52"/>
                <a:gd name="T5" fmla="*/ 12861 h 79"/>
                <a:gd name="T6" fmla="*/ 3969 w 52"/>
                <a:gd name="T7" fmla="*/ 16076 h 79"/>
                <a:gd name="T8" fmla="*/ 10319 w 52"/>
                <a:gd name="T9" fmla="*/ 0 h 79"/>
                <a:gd name="T10" fmla="*/ 7144 w 52"/>
                <a:gd name="T11" fmla="*/ 0 h 79"/>
                <a:gd name="T12" fmla="*/ 0 w 52"/>
                <a:gd name="T13" fmla="*/ 9646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79"/>
                <a:gd name="T23" fmla="*/ 52 w 52"/>
                <a:gd name="T24" fmla="*/ 79 h 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79">
                  <a:moveTo>
                    <a:pt x="0" y="48"/>
                  </a:moveTo>
                  <a:lnTo>
                    <a:pt x="0" y="48"/>
                  </a:lnTo>
                  <a:lnTo>
                    <a:pt x="0" y="63"/>
                  </a:lnTo>
                  <a:lnTo>
                    <a:pt x="17" y="79"/>
                  </a:lnTo>
                  <a:lnTo>
                    <a:pt x="52" y="0"/>
                  </a:lnTo>
                  <a:lnTo>
                    <a:pt x="34" y="0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334CDA9-369C-7042-BA93-D39FEAD3634D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6784974" y="4529138"/>
              <a:ext cx="234950" cy="228600"/>
            </a:xfrm>
            <a:custGeom>
              <a:avLst/>
              <a:gdLst>
                <a:gd name="T0" fmla="*/ 0 w 296"/>
                <a:gd name="T1" fmla="*/ 0 h 288"/>
                <a:gd name="T2" fmla="*/ 0 w 296"/>
                <a:gd name="T3" fmla="*/ 0 h 288"/>
                <a:gd name="T4" fmla="*/ 0 w 296"/>
                <a:gd name="T5" fmla="*/ 3969 h 288"/>
                <a:gd name="T6" fmla="*/ 7144 w 296"/>
                <a:gd name="T7" fmla="*/ 9525 h 288"/>
                <a:gd name="T8" fmla="*/ 14288 w 296"/>
                <a:gd name="T9" fmla="*/ 15875 h 288"/>
                <a:gd name="T10" fmla="*/ 17462 w 296"/>
                <a:gd name="T11" fmla="*/ 19050 h 288"/>
                <a:gd name="T12" fmla="*/ 20637 w 296"/>
                <a:gd name="T13" fmla="*/ 26194 h 288"/>
                <a:gd name="T14" fmla="*/ 27781 w 296"/>
                <a:gd name="T15" fmla="*/ 31750 h 288"/>
                <a:gd name="T16" fmla="*/ 34131 w 296"/>
                <a:gd name="T17" fmla="*/ 44450 h 288"/>
                <a:gd name="T18" fmla="*/ 48419 w 296"/>
                <a:gd name="T19" fmla="*/ 57150 h 288"/>
                <a:gd name="T20" fmla="*/ 55563 w 296"/>
                <a:gd name="T21" fmla="*/ 57150 h 288"/>
                <a:gd name="T22" fmla="*/ 58738 w 296"/>
                <a:gd name="T23" fmla="*/ 44450 h 288"/>
                <a:gd name="T24" fmla="*/ 55563 w 296"/>
                <a:gd name="T25" fmla="*/ 38100 h 288"/>
                <a:gd name="T26" fmla="*/ 52388 w 296"/>
                <a:gd name="T27" fmla="*/ 38100 h 288"/>
                <a:gd name="T28" fmla="*/ 48419 w 296"/>
                <a:gd name="T29" fmla="*/ 31750 h 288"/>
                <a:gd name="T30" fmla="*/ 44450 w 296"/>
                <a:gd name="T31" fmla="*/ 31750 h 288"/>
                <a:gd name="T32" fmla="*/ 44450 w 296"/>
                <a:gd name="T33" fmla="*/ 28575 h 288"/>
                <a:gd name="T34" fmla="*/ 41275 w 296"/>
                <a:gd name="T35" fmla="*/ 26194 h 288"/>
                <a:gd name="T36" fmla="*/ 41275 w 296"/>
                <a:gd name="T37" fmla="*/ 22225 h 288"/>
                <a:gd name="T38" fmla="*/ 30956 w 296"/>
                <a:gd name="T39" fmla="*/ 15875 h 288"/>
                <a:gd name="T40" fmla="*/ 27781 w 296"/>
                <a:gd name="T41" fmla="*/ 15875 h 288"/>
                <a:gd name="T42" fmla="*/ 10319 w 296"/>
                <a:gd name="T43" fmla="*/ 3969 h 288"/>
                <a:gd name="T44" fmla="*/ 0 w 296"/>
                <a:gd name="T45" fmla="*/ 0 h 2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6"/>
                <a:gd name="T70" fmla="*/ 0 h 288"/>
                <a:gd name="T71" fmla="*/ 296 w 296"/>
                <a:gd name="T72" fmla="*/ 288 h 28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6" h="288">
                  <a:moveTo>
                    <a:pt x="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35" y="48"/>
                  </a:lnTo>
                  <a:lnTo>
                    <a:pt x="71" y="81"/>
                  </a:lnTo>
                  <a:lnTo>
                    <a:pt x="88" y="96"/>
                  </a:lnTo>
                  <a:lnTo>
                    <a:pt x="106" y="129"/>
                  </a:lnTo>
                  <a:lnTo>
                    <a:pt x="140" y="162"/>
                  </a:lnTo>
                  <a:lnTo>
                    <a:pt x="175" y="225"/>
                  </a:lnTo>
                  <a:lnTo>
                    <a:pt x="244" y="288"/>
                  </a:lnTo>
                  <a:lnTo>
                    <a:pt x="278" y="288"/>
                  </a:lnTo>
                  <a:lnTo>
                    <a:pt x="296" y="225"/>
                  </a:lnTo>
                  <a:lnTo>
                    <a:pt x="278" y="192"/>
                  </a:lnTo>
                  <a:lnTo>
                    <a:pt x="261" y="192"/>
                  </a:lnTo>
                  <a:lnTo>
                    <a:pt x="244" y="162"/>
                  </a:lnTo>
                  <a:lnTo>
                    <a:pt x="227" y="162"/>
                  </a:lnTo>
                  <a:lnTo>
                    <a:pt x="227" y="144"/>
                  </a:lnTo>
                  <a:lnTo>
                    <a:pt x="209" y="129"/>
                  </a:lnTo>
                  <a:lnTo>
                    <a:pt x="209" y="114"/>
                  </a:lnTo>
                  <a:lnTo>
                    <a:pt x="158" y="81"/>
                  </a:lnTo>
                  <a:lnTo>
                    <a:pt x="140" y="81"/>
                  </a:lnTo>
                  <a:lnTo>
                    <a:pt x="54" y="18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58705D88-92F4-BB46-A519-B3BF59EDB8B8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7005637" y="4757738"/>
              <a:ext cx="192088" cy="50800"/>
            </a:xfrm>
            <a:custGeom>
              <a:avLst/>
              <a:gdLst>
                <a:gd name="T0" fmla="*/ 0 w 242"/>
                <a:gd name="T1" fmla="*/ 3126 h 65"/>
                <a:gd name="T2" fmla="*/ 0 w 242"/>
                <a:gd name="T3" fmla="*/ 3126 h 65"/>
                <a:gd name="T4" fmla="*/ 14288 w 242"/>
                <a:gd name="T5" fmla="*/ 9378 h 65"/>
                <a:gd name="T6" fmla="*/ 48419 w 242"/>
                <a:gd name="T7" fmla="*/ 12505 h 65"/>
                <a:gd name="T8" fmla="*/ 48419 w 242"/>
                <a:gd name="T9" fmla="*/ 9378 h 65"/>
                <a:gd name="T10" fmla="*/ 41275 w 242"/>
                <a:gd name="T11" fmla="*/ 9378 h 65"/>
                <a:gd name="T12" fmla="*/ 38100 w 242"/>
                <a:gd name="T13" fmla="*/ 6252 h 65"/>
                <a:gd name="T14" fmla="*/ 27781 w 242"/>
                <a:gd name="T15" fmla="*/ 3126 h 65"/>
                <a:gd name="T16" fmla="*/ 27781 w 242"/>
                <a:gd name="T17" fmla="*/ 6252 h 65"/>
                <a:gd name="T18" fmla="*/ 20638 w 242"/>
                <a:gd name="T19" fmla="*/ 3126 h 65"/>
                <a:gd name="T20" fmla="*/ 10319 w 242"/>
                <a:gd name="T21" fmla="*/ 0 h 65"/>
                <a:gd name="T22" fmla="*/ 3969 w 242"/>
                <a:gd name="T23" fmla="*/ 0 h 65"/>
                <a:gd name="T24" fmla="*/ 0 w 242"/>
                <a:gd name="T25" fmla="*/ 312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2"/>
                <a:gd name="T40" fmla="*/ 0 h 65"/>
                <a:gd name="T41" fmla="*/ 242 w 242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2" h="65">
                  <a:moveTo>
                    <a:pt x="0" y="17"/>
                  </a:moveTo>
                  <a:lnTo>
                    <a:pt x="0" y="17"/>
                  </a:lnTo>
                  <a:lnTo>
                    <a:pt x="70" y="48"/>
                  </a:lnTo>
                  <a:lnTo>
                    <a:pt x="242" y="65"/>
                  </a:lnTo>
                  <a:lnTo>
                    <a:pt x="242" y="48"/>
                  </a:lnTo>
                  <a:lnTo>
                    <a:pt x="208" y="48"/>
                  </a:lnTo>
                  <a:lnTo>
                    <a:pt x="191" y="33"/>
                  </a:lnTo>
                  <a:lnTo>
                    <a:pt x="139" y="17"/>
                  </a:lnTo>
                  <a:lnTo>
                    <a:pt x="139" y="33"/>
                  </a:lnTo>
                  <a:lnTo>
                    <a:pt x="104" y="17"/>
                  </a:lnTo>
                  <a:lnTo>
                    <a:pt x="52" y="0"/>
                  </a:lnTo>
                  <a:lnTo>
                    <a:pt x="18" y="0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8" name="Freeform 135">
              <a:extLst>
                <a:ext uri="{FF2B5EF4-FFF2-40B4-BE49-F238E27FC236}">
                  <a16:creationId xmlns:a16="http://schemas.microsoft.com/office/drawing/2014/main" id="{20DE6389-E867-CA4E-8AB1-4D7283E2E77F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7197724" y="4808538"/>
              <a:ext cx="28575" cy="0"/>
            </a:xfrm>
            <a:custGeom>
              <a:avLst/>
              <a:gdLst>
                <a:gd name="T0" fmla="*/ 0 w 37"/>
                <a:gd name="T1" fmla="*/ 0 w 37"/>
                <a:gd name="T2" fmla="*/ 3089 w 37"/>
                <a:gd name="T3" fmla="*/ 6951 w 37"/>
                <a:gd name="T4" fmla="*/ 0 w 37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37"/>
                <a:gd name="T11" fmla="*/ 37 w 37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37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3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6D8E98D6-3FED-E348-AE15-BA4EE1A12B13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7005637" y="4668838"/>
              <a:ext cx="28575" cy="38100"/>
            </a:xfrm>
            <a:custGeom>
              <a:avLst/>
              <a:gdLst>
                <a:gd name="T0" fmla="*/ 0 w 35"/>
                <a:gd name="T1" fmla="*/ 2381 h 48"/>
                <a:gd name="T2" fmla="*/ 0 w 35"/>
                <a:gd name="T3" fmla="*/ 2381 h 48"/>
                <a:gd name="T4" fmla="*/ 4082 w 35"/>
                <a:gd name="T5" fmla="*/ 6350 h 48"/>
                <a:gd name="T6" fmla="*/ 7348 w 35"/>
                <a:gd name="T7" fmla="*/ 9525 h 48"/>
                <a:gd name="T8" fmla="*/ 7348 w 35"/>
                <a:gd name="T9" fmla="*/ 6350 h 48"/>
                <a:gd name="T10" fmla="*/ 4082 w 35"/>
                <a:gd name="T11" fmla="*/ 0 h 48"/>
                <a:gd name="T12" fmla="*/ 0 w 35"/>
                <a:gd name="T13" fmla="*/ 238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48"/>
                <a:gd name="T23" fmla="*/ 35 w 35"/>
                <a:gd name="T24" fmla="*/ 48 h 4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48">
                  <a:moveTo>
                    <a:pt x="0" y="15"/>
                  </a:moveTo>
                  <a:lnTo>
                    <a:pt x="0" y="15"/>
                  </a:lnTo>
                  <a:lnTo>
                    <a:pt x="18" y="32"/>
                  </a:lnTo>
                  <a:lnTo>
                    <a:pt x="35" y="48"/>
                  </a:lnTo>
                  <a:lnTo>
                    <a:pt x="35" y="32"/>
                  </a:lnTo>
                  <a:lnTo>
                    <a:pt x="18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E15B67CB-C2F7-ED42-9F36-6988519E0356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7046912" y="4694238"/>
              <a:ext cx="14288" cy="12700"/>
            </a:xfrm>
            <a:custGeom>
              <a:avLst/>
              <a:gdLst>
                <a:gd name="T0" fmla="*/ 0 w 18"/>
                <a:gd name="T1" fmla="*/ 3175 h 16"/>
                <a:gd name="T2" fmla="*/ 0 w 18"/>
                <a:gd name="T3" fmla="*/ 3175 h 16"/>
                <a:gd name="T4" fmla="*/ 3969 w 18"/>
                <a:gd name="T5" fmla="*/ 3175 h 16"/>
                <a:gd name="T6" fmla="*/ 3969 w 18"/>
                <a:gd name="T7" fmla="*/ 0 h 16"/>
                <a:gd name="T8" fmla="*/ 0 w 18"/>
                <a:gd name="T9" fmla="*/ 0 h 16"/>
                <a:gd name="T10" fmla="*/ 0 w 18"/>
                <a:gd name="T11" fmla="*/ 317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16"/>
                <a:gd name="T20" fmla="*/ 18 w 1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16">
                  <a:moveTo>
                    <a:pt x="0" y="16"/>
                  </a:moveTo>
                  <a:lnTo>
                    <a:pt x="0" y="16"/>
                  </a:lnTo>
                  <a:lnTo>
                    <a:pt x="18" y="1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1" name="Freeform 138">
              <a:extLst>
                <a:ext uri="{FF2B5EF4-FFF2-40B4-BE49-F238E27FC236}">
                  <a16:creationId xmlns:a16="http://schemas.microsoft.com/office/drawing/2014/main" id="{54320133-8284-A749-A1E3-E097AA68D2DA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7321549" y="4262438"/>
              <a:ext cx="82550" cy="114300"/>
            </a:xfrm>
            <a:custGeom>
              <a:avLst/>
              <a:gdLst>
                <a:gd name="T0" fmla="*/ 0 w 104"/>
                <a:gd name="T1" fmla="*/ 13588 h 143"/>
                <a:gd name="T2" fmla="*/ 0 w 104"/>
                <a:gd name="T3" fmla="*/ 13588 h 143"/>
                <a:gd name="T4" fmla="*/ 0 w 104"/>
                <a:gd name="T5" fmla="*/ 19183 h 143"/>
                <a:gd name="T6" fmla="*/ 3969 w 104"/>
                <a:gd name="T7" fmla="*/ 23180 h 143"/>
                <a:gd name="T8" fmla="*/ 3969 w 104"/>
                <a:gd name="T9" fmla="*/ 25578 h 143"/>
                <a:gd name="T10" fmla="*/ 7144 w 104"/>
                <a:gd name="T11" fmla="*/ 25578 h 143"/>
                <a:gd name="T12" fmla="*/ 10319 w 104"/>
                <a:gd name="T13" fmla="*/ 25578 h 143"/>
                <a:gd name="T14" fmla="*/ 14288 w 104"/>
                <a:gd name="T15" fmla="*/ 28775 h 143"/>
                <a:gd name="T16" fmla="*/ 14288 w 104"/>
                <a:gd name="T17" fmla="*/ 25578 h 143"/>
                <a:gd name="T18" fmla="*/ 17463 w 104"/>
                <a:gd name="T19" fmla="*/ 28775 h 143"/>
                <a:gd name="T20" fmla="*/ 20638 w 104"/>
                <a:gd name="T21" fmla="*/ 28775 h 143"/>
                <a:gd name="T22" fmla="*/ 17463 w 104"/>
                <a:gd name="T23" fmla="*/ 25578 h 143"/>
                <a:gd name="T24" fmla="*/ 20638 w 104"/>
                <a:gd name="T25" fmla="*/ 25578 h 143"/>
                <a:gd name="T26" fmla="*/ 14288 w 104"/>
                <a:gd name="T27" fmla="*/ 23180 h 143"/>
                <a:gd name="T28" fmla="*/ 10319 w 104"/>
                <a:gd name="T29" fmla="*/ 25578 h 143"/>
                <a:gd name="T30" fmla="*/ 7144 w 104"/>
                <a:gd name="T31" fmla="*/ 19183 h 143"/>
                <a:gd name="T32" fmla="*/ 14288 w 104"/>
                <a:gd name="T33" fmla="*/ 9592 h 143"/>
                <a:gd name="T34" fmla="*/ 10319 w 104"/>
                <a:gd name="T35" fmla="*/ 6394 h 143"/>
                <a:gd name="T36" fmla="*/ 14288 w 104"/>
                <a:gd name="T37" fmla="*/ 0 h 143"/>
                <a:gd name="T38" fmla="*/ 10319 w 104"/>
                <a:gd name="T39" fmla="*/ 3997 h 143"/>
                <a:gd name="T40" fmla="*/ 3969 w 104"/>
                <a:gd name="T41" fmla="*/ 0 h 143"/>
                <a:gd name="T42" fmla="*/ 0 w 104"/>
                <a:gd name="T43" fmla="*/ 13588 h 1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43"/>
                <a:gd name="T68" fmla="*/ 104 w 104"/>
                <a:gd name="T69" fmla="*/ 143 h 14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43">
                  <a:moveTo>
                    <a:pt x="0" y="65"/>
                  </a:moveTo>
                  <a:lnTo>
                    <a:pt x="0" y="65"/>
                  </a:lnTo>
                  <a:lnTo>
                    <a:pt x="0" y="95"/>
                  </a:lnTo>
                  <a:lnTo>
                    <a:pt x="17" y="113"/>
                  </a:lnTo>
                  <a:lnTo>
                    <a:pt x="17" y="128"/>
                  </a:lnTo>
                  <a:lnTo>
                    <a:pt x="34" y="128"/>
                  </a:lnTo>
                  <a:lnTo>
                    <a:pt x="52" y="128"/>
                  </a:lnTo>
                  <a:lnTo>
                    <a:pt x="69" y="143"/>
                  </a:lnTo>
                  <a:lnTo>
                    <a:pt x="69" y="128"/>
                  </a:lnTo>
                  <a:lnTo>
                    <a:pt x="86" y="143"/>
                  </a:lnTo>
                  <a:lnTo>
                    <a:pt x="104" y="143"/>
                  </a:lnTo>
                  <a:lnTo>
                    <a:pt x="86" y="128"/>
                  </a:lnTo>
                  <a:lnTo>
                    <a:pt x="104" y="128"/>
                  </a:lnTo>
                  <a:lnTo>
                    <a:pt x="69" y="113"/>
                  </a:lnTo>
                  <a:lnTo>
                    <a:pt x="52" y="128"/>
                  </a:lnTo>
                  <a:lnTo>
                    <a:pt x="34" y="95"/>
                  </a:lnTo>
                  <a:lnTo>
                    <a:pt x="69" y="48"/>
                  </a:lnTo>
                  <a:lnTo>
                    <a:pt x="52" y="32"/>
                  </a:lnTo>
                  <a:lnTo>
                    <a:pt x="69" y="0"/>
                  </a:lnTo>
                  <a:lnTo>
                    <a:pt x="52" y="17"/>
                  </a:lnTo>
                  <a:lnTo>
                    <a:pt x="17" y="0"/>
                  </a:lnTo>
                  <a:lnTo>
                    <a:pt x="0" y="6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E34F06FA-39EF-954A-9ADD-F6154D6D0F72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7254874" y="4414838"/>
              <a:ext cx="53975" cy="63500"/>
            </a:xfrm>
            <a:custGeom>
              <a:avLst/>
              <a:gdLst>
                <a:gd name="T0" fmla="*/ 0 w 69"/>
                <a:gd name="T1" fmla="*/ 15679 h 81"/>
                <a:gd name="T2" fmla="*/ 0 w 69"/>
                <a:gd name="T3" fmla="*/ 15679 h 81"/>
                <a:gd name="T4" fmla="*/ 13298 w 69"/>
                <a:gd name="T5" fmla="*/ 3136 h 81"/>
                <a:gd name="T6" fmla="*/ 13298 w 69"/>
                <a:gd name="T7" fmla="*/ 0 h 81"/>
                <a:gd name="T8" fmla="*/ 0 w 69"/>
                <a:gd name="T9" fmla="*/ 15679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81"/>
                <a:gd name="T17" fmla="*/ 69 w 69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81">
                  <a:moveTo>
                    <a:pt x="0" y="81"/>
                  </a:moveTo>
                  <a:lnTo>
                    <a:pt x="0" y="81"/>
                  </a:lnTo>
                  <a:lnTo>
                    <a:pt x="69" y="18"/>
                  </a:lnTo>
                  <a:lnTo>
                    <a:pt x="69" y="0"/>
                  </a:lnTo>
                  <a:lnTo>
                    <a:pt x="0" y="8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D6342833-1208-CC41-B9BB-CACB0A8C7837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7321549" y="4376738"/>
              <a:ext cx="28575" cy="25400"/>
            </a:xfrm>
            <a:custGeom>
              <a:avLst/>
              <a:gdLst>
                <a:gd name="T0" fmla="*/ 0 w 36"/>
                <a:gd name="T1" fmla="*/ 0 h 33"/>
                <a:gd name="T2" fmla="*/ 0 w 36"/>
                <a:gd name="T3" fmla="*/ 0 h 33"/>
                <a:gd name="T4" fmla="*/ 7144 w 36"/>
                <a:gd name="T5" fmla="*/ 6158 h 33"/>
                <a:gd name="T6" fmla="*/ 7144 w 36"/>
                <a:gd name="T7" fmla="*/ 3079 h 33"/>
                <a:gd name="T8" fmla="*/ 7144 w 36"/>
                <a:gd name="T9" fmla="*/ 0 h 33"/>
                <a:gd name="T10" fmla="*/ 0 w 36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33"/>
                <a:gd name="T20" fmla="*/ 36 w 36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33">
                  <a:moveTo>
                    <a:pt x="0" y="0"/>
                  </a:moveTo>
                  <a:lnTo>
                    <a:pt x="0" y="0"/>
                  </a:lnTo>
                  <a:lnTo>
                    <a:pt x="36" y="33"/>
                  </a:lnTo>
                  <a:lnTo>
                    <a:pt x="36" y="18"/>
                  </a:lnTo>
                  <a:lnTo>
                    <a:pt x="36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4" name="Freeform 141">
              <a:extLst>
                <a:ext uri="{FF2B5EF4-FFF2-40B4-BE49-F238E27FC236}">
                  <a16:creationId xmlns:a16="http://schemas.microsoft.com/office/drawing/2014/main" id="{BAB63212-CDFA-894D-A744-6DDAB3D992D8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7362824" y="4402138"/>
              <a:ext cx="55563" cy="63500"/>
            </a:xfrm>
            <a:custGeom>
              <a:avLst/>
              <a:gdLst>
                <a:gd name="T0" fmla="*/ 0 w 71"/>
                <a:gd name="T1" fmla="*/ 6272 h 81"/>
                <a:gd name="T2" fmla="*/ 0 w 71"/>
                <a:gd name="T3" fmla="*/ 6272 h 81"/>
                <a:gd name="T4" fmla="*/ 3130 w 71"/>
                <a:gd name="T5" fmla="*/ 6272 h 81"/>
                <a:gd name="T6" fmla="*/ 3130 w 71"/>
                <a:gd name="T7" fmla="*/ 9407 h 81"/>
                <a:gd name="T8" fmla="*/ 7043 w 71"/>
                <a:gd name="T9" fmla="*/ 15679 h 81"/>
                <a:gd name="T10" fmla="*/ 7043 w 71"/>
                <a:gd name="T11" fmla="*/ 11759 h 81"/>
                <a:gd name="T12" fmla="*/ 7043 w 71"/>
                <a:gd name="T13" fmla="*/ 9407 h 81"/>
                <a:gd name="T14" fmla="*/ 13304 w 71"/>
                <a:gd name="T15" fmla="*/ 11759 h 81"/>
                <a:gd name="T16" fmla="*/ 13304 w 71"/>
                <a:gd name="T17" fmla="*/ 9407 h 81"/>
                <a:gd name="T18" fmla="*/ 10174 w 71"/>
                <a:gd name="T19" fmla="*/ 9407 h 81"/>
                <a:gd name="T20" fmla="*/ 10174 w 71"/>
                <a:gd name="T21" fmla="*/ 2352 h 81"/>
                <a:gd name="T22" fmla="*/ 7043 w 71"/>
                <a:gd name="T23" fmla="*/ 6272 h 81"/>
                <a:gd name="T24" fmla="*/ 7043 w 71"/>
                <a:gd name="T25" fmla="*/ 2352 h 81"/>
                <a:gd name="T26" fmla="*/ 3130 w 71"/>
                <a:gd name="T27" fmla="*/ 0 h 81"/>
                <a:gd name="T28" fmla="*/ 0 w 71"/>
                <a:gd name="T29" fmla="*/ 0 h 81"/>
                <a:gd name="T30" fmla="*/ 0 w 71"/>
                <a:gd name="T31" fmla="*/ 6272 h 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81"/>
                <a:gd name="T50" fmla="*/ 71 w 71"/>
                <a:gd name="T51" fmla="*/ 81 h 8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81">
                  <a:moveTo>
                    <a:pt x="0" y="33"/>
                  </a:moveTo>
                  <a:lnTo>
                    <a:pt x="0" y="33"/>
                  </a:lnTo>
                  <a:lnTo>
                    <a:pt x="19" y="33"/>
                  </a:lnTo>
                  <a:lnTo>
                    <a:pt x="19" y="48"/>
                  </a:lnTo>
                  <a:lnTo>
                    <a:pt x="36" y="81"/>
                  </a:lnTo>
                  <a:lnTo>
                    <a:pt x="36" y="63"/>
                  </a:lnTo>
                  <a:lnTo>
                    <a:pt x="36" y="48"/>
                  </a:lnTo>
                  <a:lnTo>
                    <a:pt x="71" y="63"/>
                  </a:lnTo>
                  <a:lnTo>
                    <a:pt x="71" y="48"/>
                  </a:lnTo>
                  <a:lnTo>
                    <a:pt x="53" y="48"/>
                  </a:lnTo>
                  <a:lnTo>
                    <a:pt x="53" y="15"/>
                  </a:lnTo>
                  <a:lnTo>
                    <a:pt x="36" y="33"/>
                  </a:lnTo>
                  <a:lnTo>
                    <a:pt x="36" y="15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C6C6F9D2-AFE4-F84A-8DAE-A99A153D3151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7362824" y="4440238"/>
              <a:ext cx="96838" cy="88900"/>
            </a:xfrm>
            <a:custGeom>
              <a:avLst/>
              <a:gdLst>
                <a:gd name="T0" fmla="*/ 0 w 123"/>
                <a:gd name="T1" fmla="*/ 16819 h 111"/>
                <a:gd name="T2" fmla="*/ 0 w 123"/>
                <a:gd name="T3" fmla="*/ 16819 h 111"/>
                <a:gd name="T4" fmla="*/ 3149 w 123"/>
                <a:gd name="T5" fmla="*/ 12814 h 111"/>
                <a:gd name="T6" fmla="*/ 7086 w 123"/>
                <a:gd name="T7" fmla="*/ 12814 h 111"/>
                <a:gd name="T8" fmla="*/ 10235 w 123"/>
                <a:gd name="T9" fmla="*/ 12814 h 111"/>
                <a:gd name="T10" fmla="*/ 13384 w 123"/>
                <a:gd name="T11" fmla="*/ 12814 h 111"/>
                <a:gd name="T12" fmla="*/ 10235 w 123"/>
                <a:gd name="T13" fmla="*/ 19222 h 111"/>
                <a:gd name="T14" fmla="*/ 17321 w 123"/>
                <a:gd name="T15" fmla="*/ 22425 h 111"/>
                <a:gd name="T16" fmla="*/ 20470 w 123"/>
                <a:gd name="T17" fmla="*/ 19222 h 111"/>
                <a:gd name="T18" fmla="*/ 17321 w 123"/>
                <a:gd name="T19" fmla="*/ 16819 h 111"/>
                <a:gd name="T20" fmla="*/ 20470 w 123"/>
                <a:gd name="T21" fmla="*/ 12814 h 111"/>
                <a:gd name="T22" fmla="*/ 23619 w 123"/>
                <a:gd name="T23" fmla="*/ 19222 h 111"/>
                <a:gd name="T24" fmla="*/ 23619 w 123"/>
                <a:gd name="T25" fmla="*/ 12814 h 111"/>
                <a:gd name="T26" fmla="*/ 23619 w 123"/>
                <a:gd name="T27" fmla="*/ 7208 h 111"/>
                <a:gd name="T28" fmla="*/ 17321 w 123"/>
                <a:gd name="T29" fmla="*/ 0 h 111"/>
                <a:gd name="T30" fmla="*/ 17321 w 123"/>
                <a:gd name="T31" fmla="*/ 7208 h 111"/>
                <a:gd name="T32" fmla="*/ 13384 w 123"/>
                <a:gd name="T33" fmla="*/ 7208 h 111"/>
                <a:gd name="T34" fmla="*/ 10235 w 123"/>
                <a:gd name="T35" fmla="*/ 9611 h 111"/>
                <a:gd name="T36" fmla="*/ 7086 w 123"/>
                <a:gd name="T37" fmla="*/ 7208 h 111"/>
                <a:gd name="T38" fmla="*/ 0 w 123"/>
                <a:gd name="T39" fmla="*/ 12814 h 111"/>
                <a:gd name="T40" fmla="*/ 0 w 123"/>
                <a:gd name="T41" fmla="*/ 16819 h 1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3"/>
                <a:gd name="T64" fmla="*/ 0 h 111"/>
                <a:gd name="T65" fmla="*/ 123 w 123"/>
                <a:gd name="T66" fmla="*/ 111 h 1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3" h="111">
                  <a:moveTo>
                    <a:pt x="0" y="81"/>
                  </a:moveTo>
                  <a:lnTo>
                    <a:pt x="0" y="81"/>
                  </a:lnTo>
                  <a:lnTo>
                    <a:pt x="19" y="63"/>
                  </a:lnTo>
                  <a:lnTo>
                    <a:pt x="36" y="63"/>
                  </a:lnTo>
                  <a:lnTo>
                    <a:pt x="53" y="63"/>
                  </a:lnTo>
                  <a:lnTo>
                    <a:pt x="71" y="63"/>
                  </a:lnTo>
                  <a:lnTo>
                    <a:pt x="53" y="96"/>
                  </a:lnTo>
                  <a:lnTo>
                    <a:pt x="88" y="111"/>
                  </a:lnTo>
                  <a:lnTo>
                    <a:pt x="105" y="96"/>
                  </a:lnTo>
                  <a:lnTo>
                    <a:pt x="88" y="81"/>
                  </a:lnTo>
                  <a:lnTo>
                    <a:pt x="105" y="63"/>
                  </a:lnTo>
                  <a:lnTo>
                    <a:pt x="123" y="96"/>
                  </a:lnTo>
                  <a:lnTo>
                    <a:pt x="123" y="63"/>
                  </a:lnTo>
                  <a:lnTo>
                    <a:pt x="123" y="33"/>
                  </a:lnTo>
                  <a:lnTo>
                    <a:pt x="88" y="0"/>
                  </a:lnTo>
                  <a:lnTo>
                    <a:pt x="88" y="33"/>
                  </a:lnTo>
                  <a:lnTo>
                    <a:pt x="71" y="33"/>
                  </a:lnTo>
                  <a:lnTo>
                    <a:pt x="53" y="48"/>
                  </a:lnTo>
                  <a:lnTo>
                    <a:pt x="36" y="33"/>
                  </a:lnTo>
                  <a:lnTo>
                    <a:pt x="0" y="63"/>
                  </a:lnTo>
                  <a:lnTo>
                    <a:pt x="0" y="8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6" name="Line 143">
              <a:extLst>
                <a:ext uri="{FF2B5EF4-FFF2-40B4-BE49-F238E27FC236}">
                  <a16:creationId xmlns:a16="http://schemas.microsoft.com/office/drawing/2014/main" id="{8E975AD5-0F9A-CD48-B881-64436A6AD89A}"/>
                </a:ext>
              </a:extLst>
            </p:cNvPr>
            <p:cNvSpPr>
              <a:spLocks noChangeShapeType="1"/>
            </p:cNvSpPr>
            <p:nvPr>
              <p:custDataLst>
                <p:tags r:id="rId141"/>
              </p:custDataLst>
            </p:nvPr>
          </p:nvSpPr>
          <p:spPr bwMode="auto">
            <a:xfrm>
              <a:off x="6737349" y="4395788"/>
              <a:ext cx="0" cy="127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7" name="Line 144">
              <a:extLst>
                <a:ext uri="{FF2B5EF4-FFF2-40B4-BE49-F238E27FC236}">
                  <a16:creationId xmlns:a16="http://schemas.microsoft.com/office/drawing/2014/main" id="{E3B70E88-CE3C-834D-9A62-7E42813A257F}"/>
                </a:ext>
              </a:extLst>
            </p:cNvPr>
            <p:cNvSpPr>
              <a:spLocks noChangeShapeType="1"/>
            </p:cNvSpPr>
            <p:nvPr>
              <p:custDataLst>
                <p:tags r:id="rId142"/>
              </p:custDataLst>
            </p:nvPr>
          </p:nvSpPr>
          <p:spPr bwMode="auto">
            <a:xfrm flipV="1">
              <a:off x="7494587" y="4090988"/>
              <a:ext cx="12700" cy="381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8" name="Line 145">
              <a:extLst>
                <a:ext uri="{FF2B5EF4-FFF2-40B4-BE49-F238E27FC236}">
                  <a16:creationId xmlns:a16="http://schemas.microsoft.com/office/drawing/2014/main" id="{2072B969-2B57-C548-8631-F724AF92F5D3}"/>
                </a:ext>
              </a:extLst>
            </p:cNvPr>
            <p:cNvSpPr>
              <a:spLocks noChangeShapeType="1"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7527924" y="4059238"/>
              <a:ext cx="0" cy="254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5E58EA85-64BF-344B-BF3A-CC6C97B2492B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7418387" y="4389438"/>
              <a:ext cx="28575" cy="50800"/>
            </a:xfrm>
            <a:custGeom>
              <a:avLst/>
              <a:gdLst>
                <a:gd name="T0" fmla="*/ 0 w 34"/>
                <a:gd name="T1" fmla="*/ 0 h 63"/>
                <a:gd name="T2" fmla="*/ 0 w 34"/>
                <a:gd name="T3" fmla="*/ 0 h 63"/>
                <a:gd name="T4" fmla="*/ 4202 w 34"/>
                <a:gd name="T5" fmla="*/ 3225 h 63"/>
                <a:gd name="T6" fmla="*/ 0 w 34"/>
                <a:gd name="T7" fmla="*/ 6451 h 63"/>
                <a:gd name="T8" fmla="*/ 0 w 34"/>
                <a:gd name="T9" fmla="*/ 9676 h 63"/>
                <a:gd name="T10" fmla="*/ 0 w 34"/>
                <a:gd name="T11" fmla="*/ 12902 h 63"/>
                <a:gd name="T12" fmla="*/ 4202 w 34"/>
                <a:gd name="T13" fmla="*/ 12902 h 63"/>
                <a:gd name="T14" fmla="*/ 4202 w 34"/>
                <a:gd name="T15" fmla="*/ 6451 h 63"/>
                <a:gd name="T16" fmla="*/ 8404 w 34"/>
                <a:gd name="T17" fmla="*/ 6451 h 63"/>
                <a:gd name="T18" fmla="*/ 4202 w 34"/>
                <a:gd name="T19" fmla="*/ 3225 h 63"/>
                <a:gd name="T20" fmla="*/ 4202 w 34"/>
                <a:gd name="T21" fmla="*/ 0 h 63"/>
                <a:gd name="T22" fmla="*/ 0 w 34"/>
                <a:gd name="T23" fmla="*/ 0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63"/>
                <a:gd name="T38" fmla="*/ 34 w 34"/>
                <a:gd name="T39" fmla="*/ 63 h 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63">
                  <a:moveTo>
                    <a:pt x="0" y="0"/>
                  </a:moveTo>
                  <a:lnTo>
                    <a:pt x="0" y="0"/>
                  </a:lnTo>
                  <a:lnTo>
                    <a:pt x="17" y="15"/>
                  </a:lnTo>
                  <a:lnTo>
                    <a:pt x="0" y="30"/>
                  </a:lnTo>
                  <a:lnTo>
                    <a:pt x="0" y="48"/>
                  </a:lnTo>
                  <a:lnTo>
                    <a:pt x="0" y="63"/>
                  </a:lnTo>
                  <a:lnTo>
                    <a:pt x="17" y="63"/>
                  </a:lnTo>
                  <a:lnTo>
                    <a:pt x="17" y="30"/>
                  </a:lnTo>
                  <a:lnTo>
                    <a:pt x="34" y="30"/>
                  </a:lnTo>
                  <a:lnTo>
                    <a:pt x="17" y="15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CECC44D2-F9A0-CA4F-8BBE-F75684A6D3D3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6940549" y="4351338"/>
              <a:ext cx="104775" cy="74613"/>
            </a:xfrm>
            <a:custGeom>
              <a:avLst/>
              <a:gdLst>
                <a:gd name="T0" fmla="*/ 2922 w 251"/>
                <a:gd name="T1" fmla="*/ 5543 h 175"/>
                <a:gd name="T2" fmla="*/ 2922 w 251"/>
                <a:gd name="T3" fmla="*/ 5543 h 175"/>
                <a:gd name="T4" fmla="*/ 4592 w 251"/>
                <a:gd name="T5" fmla="*/ 4264 h 175"/>
                <a:gd name="T6" fmla="*/ 5427 w 251"/>
                <a:gd name="T7" fmla="*/ 3411 h 175"/>
                <a:gd name="T8" fmla="*/ 7096 w 251"/>
                <a:gd name="T9" fmla="*/ 2558 h 175"/>
                <a:gd name="T10" fmla="*/ 7096 w 251"/>
                <a:gd name="T11" fmla="*/ 0 h 175"/>
                <a:gd name="T12" fmla="*/ 5427 w 251"/>
                <a:gd name="T13" fmla="*/ 0 h 175"/>
                <a:gd name="T14" fmla="*/ 5427 w 251"/>
                <a:gd name="T15" fmla="*/ 853 h 175"/>
                <a:gd name="T16" fmla="*/ 4592 w 251"/>
                <a:gd name="T17" fmla="*/ 0 h 175"/>
                <a:gd name="T18" fmla="*/ 835 w 251"/>
                <a:gd name="T19" fmla="*/ 0 h 175"/>
                <a:gd name="T20" fmla="*/ 0 w 251"/>
                <a:gd name="T21" fmla="*/ 1705 h 175"/>
                <a:gd name="T22" fmla="*/ 835 w 251"/>
                <a:gd name="T23" fmla="*/ 3411 h 175"/>
                <a:gd name="T24" fmla="*/ 835 w 251"/>
                <a:gd name="T25" fmla="*/ 4264 h 175"/>
                <a:gd name="T26" fmla="*/ 835 w 251"/>
                <a:gd name="T27" fmla="*/ 5543 h 175"/>
                <a:gd name="T28" fmla="*/ 2922 w 251"/>
                <a:gd name="T29" fmla="*/ 5543 h 1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1"/>
                <a:gd name="T46" fmla="*/ 0 h 175"/>
                <a:gd name="T47" fmla="*/ 251 w 251"/>
                <a:gd name="T48" fmla="*/ 175 h 17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1" h="175">
                  <a:moveTo>
                    <a:pt x="94" y="175"/>
                  </a:moveTo>
                  <a:lnTo>
                    <a:pt x="94" y="175"/>
                  </a:lnTo>
                  <a:lnTo>
                    <a:pt x="157" y="146"/>
                  </a:lnTo>
                  <a:lnTo>
                    <a:pt x="188" y="117"/>
                  </a:lnTo>
                  <a:lnTo>
                    <a:pt x="251" y="89"/>
                  </a:lnTo>
                  <a:lnTo>
                    <a:pt x="251" y="0"/>
                  </a:lnTo>
                  <a:lnTo>
                    <a:pt x="188" y="0"/>
                  </a:lnTo>
                  <a:lnTo>
                    <a:pt x="188" y="31"/>
                  </a:lnTo>
                  <a:lnTo>
                    <a:pt x="157" y="0"/>
                  </a:lnTo>
                  <a:lnTo>
                    <a:pt x="30" y="0"/>
                  </a:lnTo>
                  <a:lnTo>
                    <a:pt x="0" y="60"/>
                  </a:lnTo>
                  <a:lnTo>
                    <a:pt x="30" y="117"/>
                  </a:lnTo>
                  <a:lnTo>
                    <a:pt x="30" y="146"/>
                  </a:lnTo>
                  <a:lnTo>
                    <a:pt x="30" y="175"/>
                  </a:lnTo>
                  <a:lnTo>
                    <a:pt x="94" y="17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57D0E6DC-15B6-E541-82C3-A5B17B5391E1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6619874" y="4097338"/>
              <a:ext cx="111125" cy="114300"/>
            </a:xfrm>
            <a:custGeom>
              <a:avLst/>
              <a:gdLst>
                <a:gd name="T0" fmla="*/ 27781 w 140"/>
                <a:gd name="T1" fmla="*/ 26194 h 144"/>
                <a:gd name="T2" fmla="*/ 27781 w 140"/>
                <a:gd name="T3" fmla="*/ 26194 h 144"/>
                <a:gd name="T4" fmla="*/ 23812 w 140"/>
                <a:gd name="T5" fmla="*/ 15875 h 144"/>
                <a:gd name="T6" fmla="*/ 23812 w 140"/>
                <a:gd name="T7" fmla="*/ 12700 h 144"/>
                <a:gd name="T8" fmla="*/ 20637 w 140"/>
                <a:gd name="T9" fmla="*/ 15875 h 144"/>
                <a:gd name="T10" fmla="*/ 17462 w 140"/>
                <a:gd name="T11" fmla="*/ 15875 h 144"/>
                <a:gd name="T12" fmla="*/ 17462 w 140"/>
                <a:gd name="T13" fmla="*/ 12700 h 144"/>
                <a:gd name="T14" fmla="*/ 23812 w 140"/>
                <a:gd name="T15" fmla="*/ 7144 h 144"/>
                <a:gd name="T16" fmla="*/ 10319 w 140"/>
                <a:gd name="T17" fmla="*/ 7144 h 144"/>
                <a:gd name="T18" fmla="*/ 10319 w 140"/>
                <a:gd name="T19" fmla="*/ 0 h 144"/>
                <a:gd name="T20" fmla="*/ 7144 w 140"/>
                <a:gd name="T21" fmla="*/ 0 h 144"/>
                <a:gd name="T22" fmla="*/ 3175 w 140"/>
                <a:gd name="T23" fmla="*/ 0 h 144"/>
                <a:gd name="T24" fmla="*/ 3175 w 140"/>
                <a:gd name="T25" fmla="*/ 3175 h 144"/>
                <a:gd name="T26" fmla="*/ 0 w 140"/>
                <a:gd name="T27" fmla="*/ 9525 h 144"/>
                <a:gd name="T28" fmla="*/ 3175 w 140"/>
                <a:gd name="T29" fmla="*/ 9525 h 144"/>
                <a:gd name="T30" fmla="*/ 7144 w 140"/>
                <a:gd name="T31" fmla="*/ 26194 h 144"/>
                <a:gd name="T32" fmla="*/ 14287 w 140"/>
                <a:gd name="T33" fmla="*/ 26194 h 144"/>
                <a:gd name="T34" fmla="*/ 20637 w 140"/>
                <a:gd name="T35" fmla="*/ 19050 h 144"/>
                <a:gd name="T36" fmla="*/ 23812 w 140"/>
                <a:gd name="T37" fmla="*/ 28575 h 144"/>
                <a:gd name="T38" fmla="*/ 27781 w 140"/>
                <a:gd name="T39" fmla="*/ 26194 h 14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0"/>
                <a:gd name="T61" fmla="*/ 0 h 144"/>
                <a:gd name="T62" fmla="*/ 140 w 140"/>
                <a:gd name="T63" fmla="*/ 144 h 14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0" h="144">
                  <a:moveTo>
                    <a:pt x="140" y="129"/>
                  </a:moveTo>
                  <a:lnTo>
                    <a:pt x="140" y="129"/>
                  </a:lnTo>
                  <a:lnTo>
                    <a:pt x="123" y="81"/>
                  </a:lnTo>
                  <a:lnTo>
                    <a:pt x="123" y="64"/>
                  </a:lnTo>
                  <a:lnTo>
                    <a:pt x="105" y="81"/>
                  </a:lnTo>
                  <a:lnTo>
                    <a:pt x="88" y="81"/>
                  </a:lnTo>
                  <a:lnTo>
                    <a:pt x="88" y="64"/>
                  </a:lnTo>
                  <a:lnTo>
                    <a:pt x="123" y="33"/>
                  </a:lnTo>
                  <a:lnTo>
                    <a:pt x="52" y="33"/>
                  </a:lnTo>
                  <a:lnTo>
                    <a:pt x="52" y="0"/>
                  </a:lnTo>
                  <a:lnTo>
                    <a:pt x="34" y="0"/>
                  </a:lnTo>
                  <a:lnTo>
                    <a:pt x="17" y="0"/>
                  </a:lnTo>
                  <a:lnTo>
                    <a:pt x="17" y="16"/>
                  </a:lnTo>
                  <a:lnTo>
                    <a:pt x="0" y="48"/>
                  </a:lnTo>
                  <a:lnTo>
                    <a:pt x="17" y="48"/>
                  </a:lnTo>
                  <a:lnTo>
                    <a:pt x="34" y="129"/>
                  </a:lnTo>
                  <a:lnTo>
                    <a:pt x="69" y="129"/>
                  </a:lnTo>
                  <a:lnTo>
                    <a:pt x="105" y="96"/>
                  </a:lnTo>
                  <a:lnTo>
                    <a:pt x="123" y="144"/>
                  </a:lnTo>
                  <a:lnTo>
                    <a:pt x="140" y="12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35ABEB50-A40B-F746-A028-521BED4B5BD8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6718299" y="4059238"/>
              <a:ext cx="190500" cy="393700"/>
            </a:xfrm>
            <a:custGeom>
              <a:avLst/>
              <a:gdLst>
                <a:gd name="T0" fmla="*/ 34131 w 240"/>
                <a:gd name="T1" fmla="*/ 98624 h 495"/>
                <a:gd name="T2" fmla="*/ 34131 w 240"/>
                <a:gd name="T3" fmla="*/ 98624 h 495"/>
                <a:gd name="T4" fmla="*/ 41275 w 240"/>
                <a:gd name="T5" fmla="*/ 85898 h 495"/>
                <a:gd name="T6" fmla="*/ 38100 w 240"/>
                <a:gd name="T7" fmla="*/ 76354 h 495"/>
                <a:gd name="T8" fmla="*/ 34131 w 240"/>
                <a:gd name="T9" fmla="*/ 69991 h 495"/>
                <a:gd name="T10" fmla="*/ 34131 w 240"/>
                <a:gd name="T11" fmla="*/ 64424 h 495"/>
                <a:gd name="T12" fmla="*/ 30956 w 240"/>
                <a:gd name="T13" fmla="*/ 54879 h 495"/>
                <a:gd name="T14" fmla="*/ 30956 w 240"/>
                <a:gd name="T15" fmla="*/ 47721 h 495"/>
                <a:gd name="T16" fmla="*/ 44450 w 240"/>
                <a:gd name="T17" fmla="*/ 41358 h 495"/>
                <a:gd name="T18" fmla="*/ 47625 w 240"/>
                <a:gd name="T19" fmla="*/ 35791 h 495"/>
                <a:gd name="T20" fmla="*/ 44450 w 240"/>
                <a:gd name="T21" fmla="*/ 35791 h 495"/>
                <a:gd name="T22" fmla="*/ 38100 w 240"/>
                <a:gd name="T23" fmla="*/ 31814 h 495"/>
                <a:gd name="T24" fmla="*/ 38100 w 240"/>
                <a:gd name="T25" fmla="*/ 28633 h 495"/>
                <a:gd name="T26" fmla="*/ 38100 w 240"/>
                <a:gd name="T27" fmla="*/ 26247 h 495"/>
                <a:gd name="T28" fmla="*/ 34131 w 240"/>
                <a:gd name="T29" fmla="*/ 22270 h 495"/>
                <a:gd name="T30" fmla="*/ 30956 w 240"/>
                <a:gd name="T31" fmla="*/ 22270 h 495"/>
                <a:gd name="T32" fmla="*/ 34131 w 240"/>
                <a:gd name="T33" fmla="*/ 7158 h 495"/>
                <a:gd name="T34" fmla="*/ 30956 w 240"/>
                <a:gd name="T35" fmla="*/ 0 h 495"/>
                <a:gd name="T36" fmla="*/ 27781 w 240"/>
                <a:gd name="T37" fmla="*/ 0 h 495"/>
                <a:gd name="T38" fmla="*/ 27781 w 240"/>
                <a:gd name="T39" fmla="*/ 7158 h 495"/>
                <a:gd name="T40" fmla="*/ 20638 w 240"/>
                <a:gd name="T41" fmla="*/ 7158 h 495"/>
                <a:gd name="T42" fmla="*/ 17463 w 240"/>
                <a:gd name="T43" fmla="*/ 9544 h 495"/>
                <a:gd name="T44" fmla="*/ 10319 w 240"/>
                <a:gd name="T45" fmla="*/ 22270 h 495"/>
                <a:gd name="T46" fmla="*/ 7144 w 240"/>
                <a:gd name="T47" fmla="*/ 26247 h 495"/>
                <a:gd name="T48" fmla="*/ 3969 w 240"/>
                <a:gd name="T49" fmla="*/ 31814 h 495"/>
                <a:gd name="T50" fmla="*/ 3969 w 240"/>
                <a:gd name="T51" fmla="*/ 35791 h 495"/>
                <a:gd name="T52" fmla="*/ 0 w 240"/>
                <a:gd name="T53" fmla="*/ 38177 h 495"/>
                <a:gd name="T54" fmla="*/ 7144 w 240"/>
                <a:gd name="T55" fmla="*/ 45335 h 495"/>
                <a:gd name="T56" fmla="*/ 10319 w 240"/>
                <a:gd name="T57" fmla="*/ 50903 h 495"/>
                <a:gd name="T58" fmla="*/ 14288 w 240"/>
                <a:gd name="T59" fmla="*/ 60447 h 495"/>
                <a:gd name="T60" fmla="*/ 10319 w 240"/>
                <a:gd name="T61" fmla="*/ 64424 h 495"/>
                <a:gd name="T62" fmla="*/ 17463 w 240"/>
                <a:gd name="T63" fmla="*/ 66810 h 495"/>
                <a:gd name="T64" fmla="*/ 23813 w 240"/>
                <a:gd name="T65" fmla="*/ 60447 h 495"/>
                <a:gd name="T66" fmla="*/ 27781 w 240"/>
                <a:gd name="T67" fmla="*/ 64424 h 495"/>
                <a:gd name="T68" fmla="*/ 34131 w 240"/>
                <a:gd name="T69" fmla="*/ 83512 h 495"/>
                <a:gd name="T70" fmla="*/ 34131 w 240"/>
                <a:gd name="T71" fmla="*/ 98624 h 49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0"/>
                <a:gd name="T109" fmla="*/ 0 h 495"/>
                <a:gd name="T110" fmla="*/ 240 w 240"/>
                <a:gd name="T111" fmla="*/ 495 h 49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0" h="495">
                  <a:moveTo>
                    <a:pt x="172" y="495"/>
                  </a:moveTo>
                  <a:lnTo>
                    <a:pt x="172" y="495"/>
                  </a:lnTo>
                  <a:lnTo>
                    <a:pt x="205" y="432"/>
                  </a:lnTo>
                  <a:lnTo>
                    <a:pt x="190" y="384"/>
                  </a:lnTo>
                  <a:lnTo>
                    <a:pt x="172" y="351"/>
                  </a:lnTo>
                  <a:lnTo>
                    <a:pt x="172" y="321"/>
                  </a:lnTo>
                  <a:lnTo>
                    <a:pt x="155" y="273"/>
                  </a:lnTo>
                  <a:lnTo>
                    <a:pt x="155" y="240"/>
                  </a:lnTo>
                  <a:lnTo>
                    <a:pt x="222" y="208"/>
                  </a:lnTo>
                  <a:lnTo>
                    <a:pt x="240" y="177"/>
                  </a:lnTo>
                  <a:lnTo>
                    <a:pt x="222" y="177"/>
                  </a:lnTo>
                  <a:lnTo>
                    <a:pt x="190" y="160"/>
                  </a:lnTo>
                  <a:lnTo>
                    <a:pt x="190" y="144"/>
                  </a:lnTo>
                  <a:lnTo>
                    <a:pt x="190" y="129"/>
                  </a:lnTo>
                  <a:lnTo>
                    <a:pt x="172" y="112"/>
                  </a:lnTo>
                  <a:lnTo>
                    <a:pt x="155" y="112"/>
                  </a:lnTo>
                  <a:lnTo>
                    <a:pt x="172" y="33"/>
                  </a:lnTo>
                  <a:lnTo>
                    <a:pt x="155" y="0"/>
                  </a:lnTo>
                  <a:lnTo>
                    <a:pt x="138" y="0"/>
                  </a:lnTo>
                  <a:lnTo>
                    <a:pt x="138" y="33"/>
                  </a:lnTo>
                  <a:lnTo>
                    <a:pt x="103" y="33"/>
                  </a:lnTo>
                  <a:lnTo>
                    <a:pt x="86" y="48"/>
                  </a:lnTo>
                  <a:lnTo>
                    <a:pt x="51" y="112"/>
                  </a:lnTo>
                  <a:lnTo>
                    <a:pt x="34" y="129"/>
                  </a:lnTo>
                  <a:lnTo>
                    <a:pt x="17" y="160"/>
                  </a:lnTo>
                  <a:lnTo>
                    <a:pt x="17" y="177"/>
                  </a:lnTo>
                  <a:lnTo>
                    <a:pt x="0" y="192"/>
                  </a:lnTo>
                  <a:lnTo>
                    <a:pt x="34" y="225"/>
                  </a:lnTo>
                  <a:lnTo>
                    <a:pt x="51" y="256"/>
                  </a:lnTo>
                  <a:lnTo>
                    <a:pt x="69" y="304"/>
                  </a:lnTo>
                  <a:lnTo>
                    <a:pt x="51" y="321"/>
                  </a:lnTo>
                  <a:lnTo>
                    <a:pt x="86" y="336"/>
                  </a:lnTo>
                  <a:lnTo>
                    <a:pt x="121" y="304"/>
                  </a:lnTo>
                  <a:lnTo>
                    <a:pt x="138" y="321"/>
                  </a:lnTo>
                  <a:lnTo>
                    <a:pt x="172" y="417"/>
                  </a:lnTo>
                  <a:lnTo>
                    <a:pt x="172" y="49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3" name="Freeform 150">
              <a:extLst>
                <a:ext uri="{FF2B5EF4-FFF2-40B4-BE49-F238E27FC236}">
                  <a16:creationId xmlns:a16="http://schemas.microsoft.com/office/drawing/2014/main" id="{595CFAC5-0B54-EA47-99EE-765DC8435E04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6896099" y="4186238"/>
              <a:ext cx="150813" cy="177800"/>
            </a:xfrm>
            <a:custGeom>
              <a:avLst/>
              <a:gdLst>
                <a:gd name="T0" fmla="*/ 38100 w 190"/>
                <a:gd name="T1" fmla="*/ 42069 h 224"/>
                <a:gd name="T2" fmla="*/ 38100 w 190"/>
                <a:gd name="T3" fmla="*/ 42069 h 224"/>
                <a:gd name="T4" fmla="*/ 38100 w 190"/>
                <a:gd name="T5" fmla="*/ 34925 h 224"/>
                <a:gd name="T6" fmla="*/ 30956 w 190"/>
                <a:gd name="T7" fmla="*/ 28575 h 224"/>
                <a:gd name="T8" fmla="*/ 30956 w 190"/>
                <a:gd name="T9" fmla="*/ 25400 h 224"/>
                <a:gd name="T10" fmla="*/ 17463 w 190"/>
                <a:gd name="T11" fmla="*/ 15875 h 224"/>
                <a:gd name="T12" fmla="*/ 23813 w 190"/>
                <a:gd name="T13" fmla="*/ 13494 h 224"/>
                <a:gd name="T14" fmla="*/ 20638 w 190"/>
                <a:gd name="T15" fmla="*/ 9525 h 224"/>
                <a:gd name="T16" fmla="*/ 14288 w 190"/>
                <a:gd name="T17" fmla="*/ 6350 h 224"/>
                <a:gd name="T18" fmla="*/ 10319 w 190"/>
                <a:gd name="T19" fmla="*/ 0 h 224"/>
                <a:gd name="T20" fmla="*/ 7144 w 190"/>
                <a:gd name="T21" fmla="*/ 0 h 224"/>
                <a:gd name="T22" fmla="*/ 7144 w 190"/>
                <a:gd name="T23" fmla="*/ 6350 h 224"/>
                <a:gd name="T24" fmla="*/ 3969 w 190"/>
                <a:gd name="T25" fmla="*/ 6350 h 224"/>
                <a:gd name="T26" fmla="*/ 3969 w 190"/>
                <a:gd name="T27" fmla="*/ 3969 h 224"/>
                <a:gd name="T28" fmla="*/ 0 w 190"/>
                <a:gd name="T29" fmla="*/ 9525 h 224"/>
                <a:gd name="T30" fmla="*/ 0 w 190"/>
                <a:gd name="T31" fmla="*/ 13494 h 224"/>
                <a:gd name="T32" fmla="*/ 3969 w 190"/>
                <a:gd name="T33" fmla="*/ 15875 h 224"/>
                <a:gd name="T34" fmla="*/ 3969 w 190"/>
                <a:gd name="T35" fmla="*/ 25400 h 224"/>
                <a:gd name="T36" fmla="*/ 10319 w 190"/>
                <a:gd name="T37" fmla="*/ 22225 h 224"/>
                <a:gd name="T38" fmla="*/ 17463 w 190"/>
                <a:gd name="T39" fmla="*/ 19050 h 224"/>
                <a:gd name="T40" fmla="*/ 20638 w 190"/>
                <a:gd name="T41" fmla="*/ 25400 h 224"/>
                <a:gd name="T42" fmla="*/ 23813 w 190"/>
                <a:gd name="T43" fmla="*/ 32544 h 224"/>
                <a:gd name="T44" fmla="*/ 27781 w 190"/>
                <a:gd name="T45" fmla="*/ 34925 h 224"/>
                <a:gd name="T46" fmla="*/ 27781 w 190"/>
                <a:gd name="T47" fmla="*/ 42069 h 224"/>
                <a:gd name="T48" fmla="*/ 30956 w 190"/>
                <a:gd name="T49" fmla="*/ 44450 h 224"/>
                <a:gd name="T50" fmla="*/ 30956 w 190"/>
                <a:gd name="T51" fmla="*/ 42069 h 224"/>
                <a:gd name="T52" fmla="*/ 38100 w 190"/>
                <a:gd name="T53" fmla="*/ 42069 h 2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0"/>
                <a:gd name="T82" fmla="*/ 0 h 224"/>
                <a:gd name="T83" fmla="*/ 190 w 190"/>
                <a:gd name="T84" fmla="*/ 224 h 2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0" h="224">
                  <a:moveTo>
                    <a:pt x="190" y="209"/>
                  </a:moveTo>
                  <a:lnTo>
                    <a:pt x="190" y="209"/>
                  </a:lnTo>
                  <a:lnTo>
                    <a:pt x="190" y="176"/>
                  </a:lnTo>
                  <a:lnTo>
                    <a:pt x="156" y="144"/>
                  </a:lnTo>
                  <a:lnTo>
                    <a:pt x="156" y="128"/>
                  </a:lnTo>
                  <a:lnTo>
                    <a:pt x="87" y="80"/>
                  </a:lnTo>
                  <a:lnTo>
                    <a:pt x="121" y="65"/>
                  </a:lnTo>
                  <a:lnTo>
                    <a:pt x="104" y="48"/>
                  </a:lnTo>
                  <a:lnTo>
                    <a:pt x="69" y="32"/>
                  </a:lnTo>
                  <a:lnTo>
                    <a:pt x="52" y="0"/>
                  </a:lnTo>
                  <a:lnTo>
                    <a:pt x="35" y="0"/>
                  </a:lnTo>
                  <a:lnTo>
                    <a:pt x="35" y="32"/>
                  </a:lnTo>
                  <a:lnTo>
                    <a:pt x="18" y="32"/>
                  </a:lnTo>
                  <a:lnTo>
                    <a:pt x="18" y="17"/>
                  </a:lnTo>
                  <a:lnTo>
                    <a:pt x="0" y="48"/>
                  </a:lnTo>
                  <a:lnTo>
                    <a:pt x="0" y="65"/>
                  </a:lnTo>
                  <a:lnTo>
                    <a:pt x="18" y="80"/>
                  </a:lnTo>
                  <a:lnTo>
                    <a:pt x="18" y="128"/>
                  </a:lnTo>
                  <a:lnTo>
                    <a:pt x="52" y="113"/>
                  </a:lnTo>
                  <a:lnTo>
                    <a:pt x="87" y="96"/>
                  </a:lnTo>
                  <a:lnTo>
                    <a:pt x="104" y="128"/>
                  </a:lnTo>
                  <a:lnTo>
                    <a:pt x="121" y="161"/>
                  </a:lnTo>
                  <a:lnTo>
                    <a:pt x="138" y="176"/>
                  </a:lnTo>
                  <a:lnTo>
                    <a:pt x="138" y="209"/>
                  </a:lnTo>
                  <a:lnTo>
                    <a:pt x="156" y="224"/>
                  </a:lnTo>
                  <a:lnTo>
                    <a:pt x="156" y="209"/>
                  </a:lnTo>
                  <a:lnTo>
                    <a:pt x="190" y="20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4" name="Freeform 151">
              <a:extLst>
                <a:ext uri="{FF2B5EF4-FFF2-40B4-BE49-F238E27FC236}">
                  <a16:creationId xmlns:a16="http://schemas.microsoft.com/office/drawing/2014/main" id="{4E4ECA54-76DD-E14B-9607-E0A6E61BF722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6937374" y="4173538"/>
              <a:ext cx="150813" cy="292100"/>
            </a:xfrm>
            <a:custGeom>
              <a:avLst/>
              <a:gdLst>
                <a:gd name="T0" fmla="*/ 0 w 190"/>
                <a:gd name="T1" fmla="*/ 3166 h 369"/>
                <a:gd name="T2" fmla="*/ 0 w 190"/>
                <a:gd name="T3" fmla="*/ 3166 h 369"/>
                <a:gd name="T4" fmla="*/ 0 w 190"/>
                <a:gd name="T5" fmla="*/ 0 h 369"/>
                <a:gd name="T6" fmla="*/ 3969 w 190"/>
                <a:gd name="T7" fmla="*/ 3166 h 369"/>
                <a:gd name="T8" fmla="*/ 17463 w 190"/>
                <a:gd name="T9" fmla="*/ 0 h 369"/>
                <a:gd name="T10" fmla="*/ 23813 w 190"/>
                <a:gd name="T11" fmla="*/ 0 h 369"/>
                <a:gd name="T12" fmla="*/ 23813 w 190"/>
                <a:gd name="T13" fmla="*/ 6333 h 369"/>
                <a:gd name="T14" fmla="*/ 30956 w 190"/>
                <a:gd name="T15" fmla="*/ 6333 h 369"/>
                <a:gd name="T16" fmla="*/ 23813 w 190"/>
                <a:gd name="T17" fmla="*/ 9499 h 369"/>
                <a:gd name="T18" fmla="*/ 20638 w 190"/>
                <a:gd name="T19" fmla="*/ 15832 h 369"/>
                <a:gd name="T20" fmla="*/ 17463 w 190"/>
                <a:gd name="T21" fmla="*/ 18998 h 369"/>
                <a:gd name="T22" fmla="*/ 34925 w 190"/>
                <a:gd name="T23" fmla="*/ 40372 h 369"/>
                <a:gd name="T24" fmla="*/ 38100 w 190"/>
                <a:gd name="T25" fmla="*/ 47496 h 369"/>
                <a:gd name="T26" fmla="*/ 34925 w 190"/>
                <a:gd name="T27" fmla="*/ 59370 h 369"/>
                <a:gd name="T28" fmla="*/ 27781 w 190"/>
                <a:gd name="T29" fmla="*/ 63328 h 369"/>
                <a:gd name="T30" fmla="*/ 23813 w 190"/>
                <a:gd name="T31" fmla="*/ 63328 h 369"/>
                <a:gd name="T32" fmla="*/ 20638 w 190"/>
                <a:gd name="T33" fmla="*/ 68869 h 369"/>
                <a:gd name="T34" fmla="*/ 14288 w 190"/>
                <a:gd name="T35" fmla="*/ 72827 h 369"/>
                <a:gd name="T36" fmla="*/ 14288 w 190"/>
                <a:gd name="T37" fmla="*/ 66494 h 369"/>
                <a:gd name="T38" fmla="*/ 10319 w 190"/>
                <a:gd name="T39" fmla="*/ 63328 h 369"/>
                <a:gd name="T40" fmla="*/ 17463 w 190"/>
                <a:gd name="T41" fmla="*/ 59370 h 369"/>
                <a:gd name="T42" fmla="*/ 20638 w 190"/>
                <a:gd name="T43" fmla="*/ 56995 h 369"/>
                <a:gd name="T44" fmla="*/ 27781 w 190"/>
                <a:gd name="T45" fmla="*/ 53829 h 369"/>
                <a:gd name="T46" fmla="*/ 27781 w 190"/>
                <a:gd name="T47" fmla="*/ 44330 h 369"/>
                <a:gd name="T48" fmla="*/ 27781 w 190"/>
                <a:gd name="T49" fmla="*/ 37997 h 369"/>
                <a:gd name="T50" fmla="*/ 20638 w 190"/>
                <a:gd name="T51" fmla="*/ 31664 h 369"/>
                <a:gd name="T52" fmla="*/ 20638 w 190"/>
                <a:gd name="T53" fmla="*/ 28498 h 369"/>
                <a:gd name="T54" fmla="*/ 7144 w 190"/>
                <a:gd name="T55" fmla="*/ 18998 h 369"/>
                <a:gd name="T56" fmla="*/ 14288 w 190"/>
                <a:gd name="T57" fmla="*/ 15832 h 369"/>
                <a:gd name="T58" fmla="*/ 10319 w 190"/>
                <a:gd name="T59" fmla="*/ 12666 h 369"/>
                <a:gd name="T60" fmla="*/ 3969 w 190"/>
                <a:gd name="T61" fmla="*/ 9499 h 369"/>
                <a:gd name="T62" fmla="*/ 0 w 190"/>
                <a:gd name="T63" fmla="*/ 3166 h 3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0"/>
                <a:gd name="T97" fmla="*/ 0 h 369"/>
                <a:gd name="T98" fmla="*/ 190 w 190"/>
                <a:gd name="T99" fmla="*/ 369 h 3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0" h="369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17" y="16"/>
                  </a:lnTo>
                  <a:lnTo>
                    <a:pt x="86" y="0"/>
                  </a:lnTo>
                  <a:lnTo>
                    <a:pt x="121" y="0"/>
                  </a:lnTo>
                  <a:lnTo>
                    <a:pt x="121" y="33"/>
                  </a:lnTo>
                  <a:lnTo>
                    <a:pt x="156" y="33"/>
                  </a:lnTo>
                  <a:lnTo>
                    <a:pt x="121" y="48"/>
                  </a:lnTo>
                  <a:lnTo>
                    <a:pt x="104" y="81"/>
                  </a:lnTo>
                  <a:lnTo>
                    <a:pt x="86" y="96"/>
                  </a:lnTo>
                  <a:lnTo>
                    <a:pt x="173" y="207"/>
                  </a:lnTo>
                  <a:lnTo>
                    <a:pt x="190" y="240"/>
                  </a:lnTo>
                  <a:lnTo>
                    <a:pt x="173" y="303"/>
                  </a:lnTo>
                  <a:lnTo>
                    <a:pt x="138" y="321"/>
                  </a:lnTo>
                  <a:lnTo>
                    <a:pt x="121" y="321"/>
                  </a:lnTo>
                  <a:lnTo>
                    <a:pt x="104" y="351"/>
                  </a:lnTo>
                  <a:lnTo>
                    <a:pt x="69" y="369"/>
                  </a:lnTo>
                  <a:lnTo>
                    <a:pt x="69" y="336"/>
                  </a:lnTo>
                  <a:lnTo>
                    <a:pt x="52" y="321"/>
                  </a:lnTo>
                  <a:lnTo>
                    <a:pt x="86" y="303"/>
                  </a:lnTo>
                  <a:lnTo>
                    <a:pt x="104" y="288"/>
                  </a:lnTo>
                  <a:lnTo>
                    <a:pt x="138" y="273"/>
                  </a:lnTo>
                  <a:lnTo>
                    <a:pt x="138" y="225"/>
                  </a:lnTo>
                  <a:lnTo>
                    <a:pt x="138" y="192"/>
                  </a:lnTo>
                  <a:lnTo>
                    <a:pt x="104" y="160"/>
                  </a:lnTo>
                  <a:lnTo>
                    <a:pt x="104" y="144"/>
                  </a:lnTo>
                  <a:lnTo>
                    <a:pt x="35" y="96"/>
                  </a:lnTo>
                  <a:lnTo>
                    <a:pt x="69" y="81"/>
                  </a:lnTo>
                  <a:lnTo>
                    <a:pt x="52" y="64"/>
                  </a:lnTo>
                  <a:lnTo>
                    <a:pt x="17" y="4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5" name="Freeform 152">
              <a:extLst>
                <a:ext uri="{FF2B5EF4-FFF2-40B4-BE49-F238E27FC236}">
                  <a16:creationId xmlns:a16="http://schemas.microsoft.com/office/drawing/2014/main" id="{E566BCB7-EC4A-164E-BEC7-758F7EDDEC8E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6896099" y="4503738"/>
              <a:ext cx="82550" cy="114300"/>
            </a:xfrm>
            <a:custGeom>
              <a:avLst/>
              <a:gdLst>
                <a:gd name="T0" fmla="*/ 10319 w 104"/>
                <a:gd name="T1" fmla="*/ 2381 h 144"/>
                <a:gd name="T2" fmla="*/ 10319 w 104"/>
                <a:gd name="T3" fmla="*/ 2381 h 144"/>
                <a:gd name="T4" fmla="*/ 7144 w 104"/>
                <a:gd name="T5" fmla="*/ 5556 h 144"/>
                <a:gd name="T6" fmla="*/ 3969 w 104"/>
                <a:gd name="T7" fmla="*/ 2381 h 144"/>
                <a:gd name="T8" fmla="*/ 0 w 104"/>
                <a:gd name="T9" fmla="*/ 0 h 144"/>
                <a:gd name="T10" fmla="*/ 0 w 104"/>
                <a:gd name="T11" fmla="*/ 2381 h 144"/>
                <a:gd name="T12" fmla="*/ 0 w 104"/>
                <a:gd name="T13" fmla="*/ 11906 h 144"/>
                <a:gd name="T14" fmla="*/ 7144 w 104"/>
                <a:gd name="T15" fmla="*/ 19050 h 144"/>
                <a:gd name="T16" fmla="*/ 17463 w 104"/>
                <a:gd name="T17" fmla="*/ 28575 h 144"/>
                <a:gd name="T18" fmla="*/ 20638 w 104"/>
                <a:gd name="T19" fmla="*/ 28575 h 144"/>
                <a:gd name="T20" fmla="*/ 17463 w 104"/>
                <a:gd name="T21" fmla="*/ 19050 h 144"/>
                <a:gd name="T22" fmla="*/ 17463 w 104"/>
                <a:gd name="T23" fmla="*/ 9525 h 144"/>
                <a:gd name="T24" fmla="*/ 10319 w 104"/>
                <a:gd name="T25" fmla="*/ 2381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"/>
                <a:gd name="T40" fmla="*/ 0 h 144"/>
                <a:gd name="T41" fmla="*/ 104 w 104"/>
                <a:gd name="T42" fmla="*/ 144 h 1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" h="144">
                  <a:moveTo>
                    <a:pt x="52" y="15"/>
                  </a:moveTo>
                  <a:lnTo>
                    <a:pt x="52" y="15"/>
                  </a:lnTo>
                  <a:lnTo>
                    <a:pt x="35" y="30"/>
                  </a:lnTo>
                  <a:lnTo>
                    <a:pt x="18" y="15"/>
                  </a:lnTo>
                  <a:lnTo>
                    <a:pt x="0" y="0"/>
                  </a:lnTo>
                  <a:lnTo>
                    <a:pt x="0" y="15"/>
                  </a:lnTo>
                  <a:lnTo>
                    <a:pt x="0" y="63"/>
                  </a:lnTo>
                  <a:lnTo>
                    <a:pt x="35" y="96"/>
                  </a:lnTo>
                  <a:lnTo>
                    <a:pt x="87" y="144"/>
                  </a:lnTo>
                  <a:lnTo>
                    <a:pt x="104" y="144"/>
                  </a:lnTo>
                  <a:lnTo>
                    <a:pt x="87" y="96"/>
                  </a:lnTo>
                  <a:lnTo>
                    <a:pt x="87" y="48"/>
                  </a:lnTo>
                  <a:lnTo>
                    <a:pt x="52" y="1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6" name="Freeform 153">
              <a:extLst>
                <a:ext uri="{FF2B5EF4-FFF2-40B4-BE49-F238E27FC236}">
                  <a16:creationId xmlns:a16="http://schemas.microsoft.com/office/drawing/2014/main" id="{BA44999C-0BF3-E642-84FD-A57E1C9D0D8C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6842124" y="4224338"/>
              <a:ext cx="163513" cy="304800"/>
            </a:xfrm>
            <a:custGeom>
              <a:avLst/>
              <a:gdLst>
                <a:gd name="T0" fmla="*/ 13429 w 207"/>
                <a:gd name="T1" fmla="*/ 0 h 383"/>
                <a:gd name="T2" fmla="*/ 13429 w 207"/>
                <a:gd name="T3" fmla="*/ 0 h 383"/>
                <a:gd name="T4" fmla="*/ 0 w 207"/>
                <a:gd name="T5" fmla="*/ 6367 h 383"/>
                <a:gd name="T6" fmla="*/ 0 w 207"/>
                <a:gd name="T7" fmla="*/ 13529 h 383"/>
                <a:gd name="T8" fmla="*/ 3160 w 207"/>
                <a:gd name="T9" fmla="*/ 23079 h 383"/>
                <a:gd name="T10" fmla="*/ 3160 w 207"/>
                <a:gd name="T11" fmla="*/ 28650 h 383"/>
                <a:gd name="T12" fmla="*/ 6319 w 207"/>
                <a:gd name="T13" fmla="*/ 35016 h 383"/>
                <a:gd name="T14" fmla="*/ 10269 w 207"/>
                <a:gd name="T15" fmla="*/ 44566 h 383"/>
                <a:gd name="T16" fmla="*/ 3160 w 207"/>
                <a:gd name="T17" fmla="*/ 57299 h 383"/>
                <a:gd name="T18" fmla="*/ 3160 w 207"/>
                <a:gd name="T19" fmla="*/ 61278 h 383"/>
                <a:gd name="T20" fmla="*/ 3160 w 207"/>
                <a:gd name="T21" fmla="*/ 63666 h 383"/>
                <a:gd name="T22" fmla="*/ 13429 w 207"/>
                <a:gd name="T23" fmla="*/ 73216 h 383"/>
                <a:gd name="T24" fmla="*/ 13429 w 207"/>
                <a:gd name="T25" fmla="*/ 70828 h 383"/>
                <a:gd name="T26" fmla="*/ 16588 w 207"/>
                <a:gd name="T27" fmla="*/ 73216 h 383"/>
                <a:gd name="T28" fmla="*/ 20538 w 207"/>
                <a:gd name="T29" fmla="*/ 76399 h 383"/>
                <a:gd name="T30" fmla="*/ 23698 w 207"/>
                <a:gd name="T31" fmla="*/ 73216 h 383"/>
                <a:gd name="T32" fmla="*/ 20538 w 207"/>
                <a:gd name="T33" fmla="*/ 70828 h 383"/>
                <a:gd name="T34" fmla="*/ 13429 w 207"/>
                <a:gd name="T35" fmla="*/ 70828 h 383"/>
                <a:gd name="T36" fmla="*/ 10269 w 207"/>
                <a:gd name="T37" fmla="*/ 57299 h 383"/>
                <a:gd name="T38" fmla="*/ 6319 w 207"/>
                <a:gd name="T39" fmla="*/ 57299 h 383"/>
                <a:gd name="T40" fmla="*/ 6319 w 207"/>
                <a:gd name="T41" fmla="*/ 54116 h 383"/>
                <a:gd name="T42" fmla="*/ 10269 w 207"/>
                <a:gd name="T43" fmla="*/ 44566 h 383"/>
                <a:gd name="T44" fmla="*/ 10269 w 207"/>
                <a:gd name="T45" fmla="*/ 38199 h 383"/>
                <a:gd name="T46" fmla="*/ 16588 w 207"/>
                <a:gd name="T47" fmla="*/ 38199 h 383"/>
                <a:gd name="T48" fmla="*/ 16588 w 207"/>
                <a:gd name="T49" fmla="*/ 42179 h 383"/>
                <a:gd name="T50" fmla="*/ 20538 w 207"/>
                <a:gd name="T51" fmla="*/ 42179 h 383"/>
                <a:gd name="T52" fmla="*/ 26857 w 207"/>
                <a:gd name="T53" fmla="*/ 47749 h 383"/>
                <a:gd name="T54" fmla="*/ 26857 w 207"/>
                <a:gd name="T55" fmla="*/ 44566 h 383"/>
                <a:gd name="T56" fmla="*/ 23698 w 207"/>
                <a:gd name="T57" fmla="*/ 38199 h 383"/>
                <a:gd name="T58" fmla="*/ 26857 w 207"/>
                <a:gd name="T59" fmla="*/ 32629 h 383"/>
                <a:gd name="T60" fmla="*/ 40286 w 207"/>
                <a:gd name="T61" fmla="*/ 32629 h 383"/>
                <a:gd name="T62" fmla="*/ 40286 w 207"/>
                <a:gd name="T63" fmla="*/ 25466 h 383"/>
                <a:gd name="T64" fmla="*/ 37126 w 207"/>
                <a:gd name="T65" fmla="*/ 23079 h 383"/>
                <a:gd name="T66" fmla="*/ 33966 w 207"/>
                <a:gd name="T67" fmla="*/ 15916 h 383"/>
                <a:gd name="T68" fmla="*/ 30807 w 207"/>
                <a:gd name="T69" fmla="*/ 9550 h 383"/>
                <a:gd name="T70" fmla="*/ 23698 w 207"/>
                <a:gd name="T71" fmla="*/ 13529 h 383"/>
                <a:gd name="T72" fmla="*/ 16588 w 207"/>
                <a:gd name="T73" fmla="*/ 15916 h 383"/>
                <a:gd name="T74" fmla="*/ 16588 w 207"/>
                <a:gd name="T75" fmla="*/ 6367 h 383"/>
                <a:gd name="T76" fmla="*/ 13429 w 207"/>
                <a:gd name="T77" fmla="*/ 3979 h 383"/>
                <a:gd name="T78" fmla="*/ 13429 w 207"/>
                <a:gd name="T79" fmla="*/ 0 h 38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7"/>
                <a:gd name="T121" fmla="*/ 0 h 383"/>
                <a:gd name="T122" fmla="*/ 207 w 207"/>
                <a:gd name="T123" fmla="*/ 383 h 38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7" h="383">
                  <a:moveTo>
                    <a:pt x="69" y="0"/>
                  </a:moveTo>
                  <a:lnTo>
                    <a:pt x="69" y="0"/>
                  </a:lnTo>
                  <a:lnTo>
                    <a:pt x="0" y="32"/>
                  </a:lnTo>
                  <a:lnTo>
                    <a:pt x="0" y="65"/>
                  </a:lnTo>
                  <a:lnTo>
                    <a:pt x="17" y="113"/>
                  </a:lnTo>
                  <a:lnTo>
                    <a:pt x="17" y="143"/>
                  </a:lnTo>
                  <a:lnTo>
                    <a:pt x="35" y="176"/>
                  </a:lnTo>
                  <a:lnTo>
                    <a:pt x="52" y="224"/>
                  </a:lnTo>
                  <a:lnTo>
                    <a:pt x="17" y="287"/>
                  </a:lnTo>
                  <a:lnTo>
                    <a:pt x="17" y="305"/>
                  </a:lnTo>
                  <a:lnTo>
                    <a:pt x="17" y="320"/>
                  </a:lnTo>
                  <a:lnTo>
                    <a:pt x="69" y="368"/>
                  </a:lnTo>
                  <a:lnTo>
                    <a:pt x="69" y="353"/>
                  </a:lnTo>
                  <a:lnTo>
                    <a:pt x="87" y="368"/>
                  </a:lnTo>
                  <a:lnTo>
                    <a:pt x="104" y="383"/>
                  </a:lnTo>
                  <a:lnTo>
                    <a:pt x="121" y="368"/>
                  </a:lnTo>
                  <a:lnTo>
                    <a:pt x="104" y="353"/>
                  </a:lnTo>
                  <a:lnTo>
                    <a:pt x="69" y="353"/>
                  </a:lnTo>
                  <a:lnTo>
                    <a:pt x="52" y="287"/>
                  </a:lnTo>
                  <a:lnTo>
                    <a:pt x="35" y="287"/>
                  </a:lnTo>
                  <a:lnTo>
                    <a:pt x="35" y="272"/>
                  </a:lnTo>
                  <a:lnTo>
                    <a:pt x="52" y="224"/>
                  </a:lnTo>
                  <a:lnTo>
                    <a:pt x="52" y="191"/>
                  </a:lnTo>
                  <a:lnTo>
                    <a:pt x="87" y="191"/>
                  </a:lnTo>
                  <a:lnTo>
                    <a:pt x="87" y="209"/>
                  </a:lnTo>
                  <a:lnTo>
                    <a:pt x="104" y="209"/>
                  </a:lnTo>
                  <a:lnTo>
                    <a:pt x="138" y="239"/>
                  </a:lnTo>
                  <a:lnTo>
                    <a:pt x="138" y="224"/>
                  </a:lnTo>
                  <a:lnTo>
                    <a:pt x="121" y="191"/>
                  </a:lnTo>
                  <a:lnTo>
                    <a:pt x="138" y="161"/>
                  </a:lnTo>
                  <a:lnTo>
                    <a:pt x="207" y="161"/>
                  </a:lnTo>
                  <a:lnTo>
                    <a:pt x="207" y="128"/>
                  </a:lnTo>
                  <a:lnTo>
                    <a:pt x="190" y="113"/>
                  </a:lnTo>
                  <a:lnTo>
                    <a:pt x="173" y="80"/>
                  </a:lnTo>
                  <a:lnTo>
                    <a:pt x="156" y="48"/>
                  </a:lnTo>
                  <a:lnTo>
                    <a:pt x="121" y="65"/>
                  </a:lnTo>
                  <a:lnTo>
                    <a:pt x="87" y="80"/>
                  </a:lnTo>
                  <a:lnTo>
                    <a:pt x="87" y="32"/>
                  </a:lnTo>
                  <a:lnTo>
                    <a:pt x="69" y="17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7" name="Freeform 154">
              <a:extLst>
                <a:ext uri="{FF2B5EF4-FFF2-40B4-BE49-F238E27FC236}">
                  <a16:creationId xmlns:a16="http://schemas.microsoft.com/office/drawing/2014/main" id="{2885EB8D-934A-AE40-A951-1FF42EAC990A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6650037" y="4059238"/>
              <a:ext cx="66675" cy="25400"/>
            </a:xfrm>
            <a:custGeom>
              <a:avLst/>
              <a:gdLst>
                <a:gd name="T0" fmla="*/ 13335 w 85"/>
                <a:gd name="T1" fmla="*/ 0 h 33"/>
                <a:gd name="T2" fmla="*/ 13335 w 85"/>
                <a:gd name="T3" fmla="*/ 0 h 33"/>
                <a:gd name="T4" fmla="*/ 3138 w 85"/>
                <a:gd name="T5" fmla="*/ 0 h 33"/>
                <a:gd name="T6" fmla="*/ 0 w 85"/>
                <a:gd name="T7" fmla="*/ 3079 h 33"/>
                <a:gd name="T8" fmla="*/ 0 w 85"/>
                <a:gd name="T9" fmla="*/ 6158 h 33"/>
                <a:gd name="T10" fmla="*/ 13335 w 85"/>
                <a:gd name="T11" fmla="*/ 6158 h 33"/>
                <a:gd name="T12" fmla="*/ 16473 w 85"/>
                <a:gd name="T13" fmla="*/ 6158 h 33"/>
                <a:gd name="T14" fmla="*/ 13335 w 8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"/>
                <a:gd name="T25" fmla="*/ 0 h 33"/>
                <a:gd name="T26" fmla="*/ 85 w 8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" h="33">
                  <a:moveTo>
                    <a:pt x="69" y="0"/>
                  </a:moveTo>
                  <a:lnTo>
                    <a:pt x="69" y="0"/>
                  </a:lnTo>
                  <a:lnTo>
                    <a:pt x="18" y="0"/>
                  </a:lnTo>
                  <a:lnTo>
                    <a:pt x="0" y="16"/>
                  </a:lnTo>
                  <a:lnTo>
                    <a:pt x="0" y="33"/>
                  </a:lnTo>
                  <a:lnTo>
                    <a:pt x="69" y="33"/>
                  </a:lnTo>
                  <a:lnTo>
                    <a:pt x="85" y="3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8" name="Freeform 155">
              <a:extLst>
                <a:ext uri="{FF2B5EF4-FFF2-40B4-BE49-F238E27FC236}">
                  <a16:creationId xmlns:a16="http://schemas.microsoft.com/office/drawing/2014/main" id="{BA418B20-A844-4C41-A606-2AC69AD25819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6456362" y="4010026"/>
              <a:ext cx="165100" cy="87313"/>
            </a:xfrm>
            <a:custGeom>
              <a:avLst/>
              <a:gdLst>
                <a:gd name="T0" fmla="*/ 3145 w 210"/>
                <a:gd name="T1" fmla="*/ 0 h 111"/>
                <a:gd name="T2" fmla="*/ 3145 w 210"/>
                <a:gd name="T3" fmla="*/ 0 h 111"/>
                <a:gd name="T4" fmla="*/ 0 w 210"/>
                <a:gd name="T5" fmla="*/ 9439 h 111"/>
                <a:gd name="T6" fmla="*/ 6290 w 210"/>
                <a:gd name="T7" fmla="*/ 11799 h 111"/>
                <a:gd name="T8" fmla="*/ 36951 w 210"/>
                <a:gd name="T9" fmla="*/ 21238 h 111"/>
                <a:gd name="T10" fmla="*/ 40882 w 210"/>
                <a:gd name="T11" fmla="*/ 21238 h 111"/>
                <a:gd name="T12" fmla="*/ 40882 w 210"/>
                <a:gd name="T13" fmla="*/ 18878 h 111"/>
                <a:gd name="T14" fmla="*/ 40882 w 210"/>
                <a:gd name="T15" fmla="*/ 11799 h 111"/>
                <a:gd name="T16" fmla="*/ 30661 w 210"/>
                <a:gd name="T17" fmla="*/ 11799 h 111"/>
                <a:gd name="T18" fmla="*/ 23586 w 210"/>
                <a:gd name="T19" fmla="*/ 9439 h 111"/>
                <a:gd name="T20" fmla="*/ 20441 w 210"/>
                <a:gd name="T21" fmla="*/ 5506 h 111"/>
                <a:gd name="T22" fmla="*/ 16510 w 210"/>
                <a:gd name="T23" fmla="*/ 5506 h 111"/>
                <a:gd name="T24" fmla="*/ 10220 w 210"/>
                <a:gd name="T25" fmla="*/ 0 h 111"/>
                <a:gd name="T26" fmla="*/ 3145 w 210"/>
                <a:gd name="T27" fmla="*/ 0 h 1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0"/>
                <a:gd name="T43" fmla="*/ 0 h 111"/>
                <a:gd name="T44" fmla="*/ 210 w 210"/>
                <a:gd name="T45" fmla="*/ 111 h 1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0" h="111">
                  <a:moveTo>
                    <a:pt x="18" y="0"/>
                  </a:moveTo>
                  <a:lnTo>
                    <a:pt x="18" y="0"/>
                  </a:lnTo>
                  <a:lnTo>
                    <a:pt x="0" y="48"/>
                  </a:lnTo>
                  <a:lnTo>
                    <a:pt x="35" y="63"/>
                  </a:lnTo>
                  <a:lnTo>
                    <a:pt x="192" y="111"/>
                  </a:lnTo>
                  <a:lnTo>
                    <a:pt x="210" y="111"/>
                  </a:lnTo>
                  <a:lnTo>
                    <a:pt x="210" y="96"/>
                  </a:lnTo>
                  <a:lnTo>
                    <a:pt x="210" y="63"/>
                  </a:lnTo>
                  <a:lnTo>
                    <a:pt x="158" y="63"/>
                  </a:lnTo>
                  <a:lnTo>
                    <a:pt x="121" y="48"/>
                  </a:lnTo>
                  <a:lnTo>
                    <a:pt x="104" y="31"/>
                  </a:lnTo>
                  <a:lnTo>
                    <a:pt x="87" y="31"/>
                  </a:lnTo>
                  <a:lnTo>
                    <a:pt x="52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9" name="Freeform 156">
              <a:extLst>
                <a:ext uri="{FF2B5EF4-FFF2-40B4-BE49-F238E27FC236}">
                  <a16:creationId xmlns:a16="http://schemas.microsoft.com/office/drawing/2014/main" id="{46C26552-26BA-2B43-855B-4F85A1A7BC28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7459662" y="3805238"/>
              <a:ext cx="68263" cy="101600"/>
            </a:xfrm>
            <a:custGeom>
              <a:avLst/>
              <a:gdLst>
                <a:gd name="T0" fmla="*/ 0 w 86"/>
                <a:gd name="T1" fmla="*/ 6350 h 128"/>
                <a:gd name="T2" fmla="*/ 0 w 86"/>
                <a:gd name="T3" fmla="*/ 6350 h 128"/>
                <a:gd name="T4" fmla="*/ 9525 w 86"/>
                <a:gd name="T5" fmla="*/ 0 h 128"/>
                <a:gd name="T6" fmla="*/ 14288 w 86"/>
                <a:gd name="T7" fmla="*/ 6350 h 128"/>
                <a:gd name="T8" fmla="*/ 17463 w 86"/>
                <a:gd name="T9" fmla="*/ 15875 h 128"/>
                <a:gd name="T10" fmla="*/ 14288 w 86"/>
                <a:gd name="T11" fmla="*/ 22225 h 128"/>
                <a:gd name="T12" fmla="*/ 0 w 86"/>
                <a:gd name="T13" fmla="*/ 25400 h 128"/>
                <a:gd name="T14" fmla="*/ 0 w 86"/>
                <a:gd name="T15" fmla="*/ 22225 h 128"/>
                <a:gd name="T16" fmla="*/ 0 w 86"/>
                <a:gd name="T17" fmla="*/ 19050 h 128"/>
                <a:gd name="T18" fmla="*/ 0 w 86"/>
                <a:gd name="T19" fmla="*/ 9525 h 128"/>
                <a:gd name="T20" fmla="*/ 0 w 86"/>
                <a:gd name="T21" fmla="*/ 6350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28"/>
                <a:gd name="T35" fmla="*/ 86 w 86"/>
                <a:gd name="T36" fmla="*/ 128 h 1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28">
                  <a:moveTo>
                    <a:pt x="0" y="32"/>
                  </a:moveTo>
                  <a:lnTo>
                    <a:pt x="0" y="32"/>
                  </a:lnTo>
                  <a:lnTo>
                    <a:pt x="51" y="0"/>
                  </a:lnTo>
                  <a:lnTo>
                    <a:pt x="69" y="32"/>
                  </a:lnTo>
                  <a:lnTo>
                    <a:pt x="86" y="80"/>
                  </a:lnTo>
                  <a:lnTo>
                    <a:pt x="69" y="113"/>
                  </a:lnTo>
                  <a:lnTo>
                    <a:pt x="0" y="128"/>
                  </a:lnTo>
                  <a:lnTo>
                    <a:pt x="0" y="113"/>
                  </a:lnTo>
                  <a:lnTo>
                    <a:pt x="0" y="96"/>
                  </a:lnTo>
                  <a:lnTo>
                    <a:pt x="0" y="48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0" name="Freeform 157">
              <a:extLst>
                <a:ext uri="{FF2B5EF4-FFF2-40B4-BE49-F238E27FC236}">
                  <a16:creationId xmlns:a16="http://schemas.microsoft.com/office/drawing/2014/main" id="{CF13B6F3-6A0D-A147-B631-001C73787613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7418387" y="3705226"/>
              <a:ext cx="138113" cy="125413"/>
            </a:xfrm>
            <a:custGeom>
              <a:avLst/>
              <a:gdLst>
                <a:gd name="T0" fmla="*/ 35331 w 172"/>
                <a:gd name="T1" fmla="*/ 0 h 159"/>
                <a:gd name="T2" fmla="*/ 35331 w 172"/>
                <a:gd name="T3" fmla="*/ 0 h 159"/>
                <a:gd name="T4" fmla="*/ 31316 w 172"/>
                <a:gd name="T5" fmla="*/ 0 h 159"/>
                <a:gd name="T6" fmla="*/ 24892 w 172"/>
                <a:gd name="T7" fmla="*/ 3155 h 159"/>
                <a:gd name="T8" fmla="*/ 20878 w 172"/>
                <a:gd name="T9" fmla="*/ 3155 h 159"/>
                <a:gd name="T10" fmla="*/ 17666 w 172"/>
                <a:gd name="T11" fmla="*/ 5521 h 159"/>
                <a:gd name="T12" fmla="*/ 14454 w 172"/>
                <a:gd name="T13" fmla="*/ 5521 h 159"/>
                <a:gd name="T14" fmla="*/ 0 w 172"/>
                <a:gd name="T15" fmla="*/ 14986 h 159"/>
                <a:gd name="T16" fmla="*/ 0 w 172"/>
                <a:gd name="T17" fmla="*/ 18930 h 159"/>
                <a:gd name="T18" fmla="*/ 4015 w 172"/>
                <a:gd name="T19" fmla="*/ 18930 h 159"/>
                <a:gd name="T20" fmla="*/ 0 w 172"/>
                <a:gd name="T21" fmla="*/ 28395 h 159"/>
                <a:gd name="T22" fmla="*/ 4015 w 172"/>
                <a:gd name="T23" fmla="*/ 30762 h 159"/>
                <a:gd name="T24" fmla="*/ 7227 w 172"/>
                <a:gd name="T25" fmla="*/ 30762 h 159"/>
                <a:gd name="T26" fmla="*/ 10439 w 172"/>
                <a:gd name="T27" fmla="*/ 30762 h 159"/>
                <a:gd name="T28" fmla="*/ 20878 w 172"/>
                <a:gd name="T29" fmla="*/ 24452 h 159"/>
                <a:gd name="T30" fmla="*/ 14454 w 172"/>
                <a:gd name="T31" fmla="*/ 22085 h 159"/>
                <a:gd name="T32" fmla="*/ 14454 w 172"/>
                <a:gd name="T33" fmla="*/ 18930 h 159"/>
                <a:gd name="T34" fmla="*/ 28104 w 172"/>
                <a:gd name="T35" fmla="*/ 12620 h 159"/>
                <a:gd name="T36" fmla="*/ 28104 w 172"/>
                <a:gd name="T37" fmla="*/ 5521 h 159"/>
                <a:gd name="T38" fmla="*/ 35331 w 172"/>
                <a:gd name="T39" fmla="*/ 0 h 1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59"/>
                <a:gd name="T62" fmla="*/ 172 w 172"/>
                <a:gd name="T63" fmla="*/ 159 h 15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59">
                  <a:moveTo>
                    <a:pt x="172" y="0"/>
                  </a:moveTo>
                  <a:lnTo>
                    <a:pt x="172" y="0"/>
                  </a:lnTo>
                  <a:lnTo>
                    <a:pt x="155" y="0"/>
                  </a:lnTo>
                  <a:lnTo>
                    <a:pt x="121" y="16"/>
                  </a:lnTo>
                  <a:lnTo>
                    <a:pt x="103" y="16"/>
                  </a:lnTo>
                  <a:lnTo>
                    <a:pt x="86" y="31"/>
                  </a:lnTo>
                  <a:lnTo>
                    <a:pt x="69" y="31"/>
                  </a:lnTo>
                  <a:lnTo>
                    <a:pt x="0" y="79"/>
                  </a:lnTo>
                  <a:lnTo>
                    <a:pt x="0" y="96"/>
                  </a:lnTo>
                  <a:lnTo>
                    <a:pt x="17" y="96"/>
                  </a:lnTo>
                  <a:lnTo>
                    <a:pt x="0" y="144"/>
                  </a:lnTo>
                  <a:lnTo>
                    <a:pt x="17" y="159"/>
                  </a:lnTo>
                  <a:lnTo>
                    <a:pt x="34" y="159"/>
                  </a:lnTo>
                  <a:lnTo>
                    <a:pt x="52" y="159"/>
                  </a:lnTo>
                  <a:lnTo>
                    <a:pt x="103" y="127"/>
                  </a:lnTo>
                  <a:lnTo>
                    <a:pt x="69" y="112"/>
                  </a:lnTo>
                  <a:lnTo>
                    <a:pt x="69" y="96"/>
                  </a:lnTo>
                  <a:lnTo>
                    <a:pt x="138" y="64"/>
                  </a:lnTo>
                  <a:lnTo>
                    <a:pt x="138" y="31"/>
                  </a:lnTo>
                  <a:lnTo>
                    <a:pt x="172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1" name="Freeform 158">
              <a:extLst>
                <a:ext uri="{FF2B5EF4-FFF2-40B4-BE49-F238E27FC236}">
                  <a16:creationId xmlns:a16="http://schemas.microsoft.com/office/drawing/2014/main" id="{6CC31829-6D71-8F4E-8A6C-EA0A002A5A48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7527924" y="3919538"/>
              <a:ext cx="55563" cy="76200"/>
            </a:xfrm>
            <a:custGeom>
              <a:avLst/>
              <a:gdLst>
                <a:gd name="T0" fmla="*/ 0 w 69"/>
                <a:gd name="T1" fmla="*/ 3969 h 96"/>
                <a:gd name="T2" fmla="*/ 0 w 69"/>
                <a:gd name="T3" fmla="*/ 3969 h 96"/>
                <a:gd name="T4" fmla="*/ 0 w 69"/>
                <a:gd name="T5" fmla="*/ 6350 h 96"/>
                <a:gd name="T6" fmla="*/ 4026 w 69"/>
                <a:gd name="T7" fmla="*/ 6350 h 96"/>
                <a:gd name="T8" fmla="*/ 4026 w 69"/>
                <a:gd name="T9" fmla="*/ 15875 h 96"/>
                <a:gd name="T10" fmla="*/ 7247 w 69"/>
                <a:gd name="T11" fmla="*/ 19050 h 96"/>
                <a:gd name="T12" fmla="*/ 10468 w 69"/>
                <a:gd name="T13" fmla="*/ 15875 h 96"/>
                <a:gd name="T14" fmla="*/ 14495 w 69"/>
                <a:gd name="T15" fmla="*/ 6350 h 96"/>
                <a:gd name="T16" fmla="*/ 10468 w 69"/>
                <a:gd name="T17" fmla="*/ 3969 h 96"/>
                <a:gd name="T18" fmla="*/ 4026 w 69"/>
                <a:gd name="T19" fmla="*/ 0 h 96"/>
                <a:gd name="T20" fmla="*/ 0 w 69"/>
                <a:gd name="T21" fmla="*/ 3969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9"/>
                <a:gd name="T34" fmla="*/ 0 h 96"/>
                <a:gd name="T35" fmla="*/ 69 w 69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9" h="96">
                  <a:moveTo>
                    <a:pt x="0" y="17"/>
                  </a:moveTo>
                  <a:lnTo>
                    <a:pt x="0" y="17"/>
                  </a:lnTo>
                  <a:lnTo>
                    <a:pt x="0" y="32"/>
                  </a:lnTo>
                  <a:lnTo>
                    <a:pt x="17" y="32"/>
                  </a:lnTo>
                  <a:lnTo>
                    <a:pt x="17" y="80"/>
                  </a:lnTo>
                  <a:lnTo>
                    <a:pt x="34" y="96"/>
                  </a:lnTo>
                  <a:lnTo>
                    <a:pt x="52" y="80"/>
                  </a:lnTo>
                  <a:lnTo>
                    <a:pt x="69" y="32"/>
                  </a:lnTo>
                  <a:lnTo>
                    <a:pt x="52" y="17"/>
                  </a:ln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2" name="Freeform 159">
              <a:extLst>
                <a:ext uri="{FF2B5EF4-FFF2-40B4-BE49-F238E27FC236}">
                  <a16:creationId xmlns:a16="http://schemas.microsoft.com/office/drawing/2014/main" id="{BFC668B3-1468-124D-8BF8-20F3419F4B66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7583487" y="3919538"/>
              <a:ext cx="57150" cy="25400"/>
            </a:xfrm>
            <a:custGeom>
              <a:avLst/>
              <a:gdLst>
                <a:gd name="T0" fmla="*/ 0 w 71"/>
                <a:gd name="T1" fmla="*/ 3175 h 32"/>
                <a:gd name="T2" fmla="*/ 0 w 71"/>
                <a:gd name="T3" fmla="*/ 3175 h 32"/>
                <a:gd name="T4" fmla="*/ 0 w 71"/>
                <a:gd name="T5" fmla="*/ 6350 h 32"/>
                <a:gd name="T6" fmla="*/ 4025 w 71"/>
                <a:gd name="T7" fmla="*/ 6350 h 32"/>
                <a:gd name="T8" fmla="*/ 7244 w 71"/>
                <a:gd name="T9" fmla="*/ 3175 h 32"/>
                <a:gd name="T10" fmla="*/ 11269 w 71"/>
                <a:gd name="T11" fmla="*/ 3175 h 32"/>
                <a:gd name="T12" fmla="*/ 14489 w 71"/>
                <a:gd name="T13" fmla="*/ 0 h 32"/>
                <a:gd name="T14" fmla="*/ 7244 w 71"/>
                <a:gd name="T15" fmla="*/ 0 h 32"/>
                <a:gd name="T16" fmla="*/ 0 w 71"/>
                <a:gd name="T17" fmla="*/ 317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1"/>
                <a:gd name="T28" fmla="*/ 0 h 32"/>
                <a:gd name="T29" fmla="*/ 71 w 71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1" h="32">
                  <a:moveTo>
                    <a:pt x="0" y="17"/>
                  </a:moveTo>
                  <a:lnTo>
                    <a:pt x="0" y="17"/>
                  </a:lnTo>
                  <a:lnTo>
                    <a:pt x="0" y="32"/>
                  </a:lnTo>
                  <a:lnTo>
                    <a:pt x="17" y="32"/>
                  </a:lnTo>
                  <a:lnTo>
                    <a:pt x="35" y="17"/>
                  </a:lnTo>
                  <a:lnTo>
                    <a:pt x="54" y="17"/>
                  </a:lnTo>
                  <a:lnTo>
                    <a:pt x="71" y="0"/>
                  </a:lnTo>
                  <a:lnTo>
                    <a:pt x="35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3" name="Freeform 160">
              <a:extLst>
                <a:ext uri="{FF2B5EF4-FFF2-40B4-BE49-F238E27FC236}">
                  <a16:creationId xmlns:a16="http://schemas.microsoft.com/office/drawing/2014/main" id="{ABAE879F-1E72-6149-B72D-A53E58174E8E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7558087" y="3729038"/>
              <a:ext cx="233363" cy="204788"/>
            </a:xfrm>
            <a:custGeom>
              <a:avLst/>
              <a:gdLst>
                <a:gd name="T0" fmla="*/ 0 w 294"/>
                <a:gd name="T1" fmla="*/ 44623 h 257"/>
                <a:gd name="T2" fmla="*/ 0 w 294"/>
                <a:gd name="T3" fmla="*/ 44623 h 257"/>
                <a:gd name="T4" fmla="*/ 0 w 294"/>
                <a:gd name="T5" fmla="*/ 47810 h 257"/>
                <a:gd name="T6" fmla="*/ 7144 w 294"/>
                <a:gd name="T7" fmla="*/ 47810 h 257"/>
                <a:gd name="T8" fmla="*/ 20638 w 294"/>
                <a:gd name="T9" fmla="*/ 42233 h 257"/>
                <a:gd name="T10" fmla="*/ 23813 w 294"/>
                <a:gd name="T11" fmla="*/ 44623 h 257"/>
                <a:gd name="T12" fmla="*/ 23813 w 294"/>
                <a:gd name="T13" fmla="*/ 47810 h 257"/>
                <a:gd name="T14" fmla="*/ 27781 w 294"/>
                <a:gd name="T15" fmla="*/ 51795 h 257"/>
                <a:gd name="T16" fmla="*/ 30956 w 294"/>
                <a:gd name="T17" fmla="*/ 44623 h 257"/>
                <a:gd name="T18" fmla="*/ 30956 w 294"/>
                <a:gd name="T19" fmla="*/ 42233 h 257"/>
                <a:gd name="T20" fmla="*/ 34131 w 294"/>
                <a:gd name="T21" fmla="*/ 44623 h 257"/>
                <a:gd name="T22" fmla="*/ 37306 w 294"/>
                <a:gd name="T23" fmla="*/ 44623 h 257"/>
                <a:gd name="T24" fmla="*/ 41275 w 294"/>
                <a:gd name="T25" fmla="*/ 42233 h 257"/>
                <a:gd name="T26" fmla="*/ 44450 w 294"/>
                <a:gd name="T27" fmla="*/ 44623 h 257"/>
                <a:gd name="T28" fmla="*/ 44450 w 294"/>
                <a:gd name="T29" fmla="*/ 42233 h 257"/>
                <a:gd name="T30" fmla="*/ 47625 w 294"/>
                <a:gd name="T31" fmla="*/ 38248 h 257"/>
                <a:gd name="T32" fmla="*/ 47625 w 294"/>
                <a:gd name="T33" fmla="*/ 42233 h 257"/>
                <a:gd name="T34" fmla="*/ 51594 w 294"/>
                <a:gd name="T35" fmla="*/ 42233 h 257"/>
                <a:gd name="T36" fmla="*/ 55563 w 294"/>
                <a:gd name="T37" fmla="*/ 38248 h 257"/>
                <a:gd name="T38" fmla="*/ 55563 w 294"/>
                <a:gd name="T39" fmla="*/ 23108 h 257"/>
                <a:gd name="T40" fmla="*/ 58738 w 294"/>
                <a:gd name="T41" fmla="*/ 23108 h 257"/>
                <a:gd name="T42" fmla="*/ 58738 w 294"/>
                <a:gd name="T43" fmla="*/ 16734 h 257"/>
                <a:gd name="T44" fmla="*/ 58738 w 294"/>
                <a:gd name="T45" fmla="*/ 3984 h 257"/>
                <a:gd name="T46" fmla="*/ 55563 w 294"/>
                <a:gd name="T47" fmla="*/ 0 h 257"/>
                <a:gd name="T48" fmla="*/ 55563 w 294"/>
                <a:gd name="T49" fmla="*/ 3984 h 257"/>
                <a:gd name="T50" fmla="*/ 51594 w 294"/>
                <a:gd name="T51" fmla="*/ 3984 h 257"/>
                <a:gd name="T52" fmla="*/ 47625 w 294"/>
                <a:gd name="T53" fmla="*/ 16734 h 257"/>
                <a:gd name="T54" fmla="*/ 41275 w 294"/>
                <a:gd name="T55" fmla="*/ 25499 h 257"/>
                <a:gd name="T56" fmla="*/ 34131 w 294"/>
                <a:gd name="T57" fmla="*/ 32670 h 257"/>
                <a:gd name="T58" fmla="*/ 34131 w 294"/>
                <a:gd name="T59" fmla="*/ 25499 h 257"/>
                <a:gd name="T60" fmla="*/ 30956 w 294"/>
                <a:gd name="T61" fmla="*/ 28686 h 257"/>
                <a:gd name="T62" fmla="*/ 27781 w 294"/>
                <a:gd name="T63" fmla="*/ 38248 h 257"/>
                <a:gd name="T64" fmla="*/ 23813 w 294"/>
                <a:gd name="T65" fmla="*/ 38248 h 257"/>
                <a:gd name="T66" fmla="*/ 10319 w 294"/>
                <a:gd name="T67" fmla="*/ 38248 h 257"/>
                <a:gd name="T68" fmla="*/ 0 w 294"/>
                <a:gd name="T69" fmla="*/ 44623 h 2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4"/>
                <a:gd name="T106" fmla="*/ 0 h 257"/>
                <a:gd name="T107" fmla="*/ 294 w 294"/>
                <a:gd name="T108" fmla="*/ 257 h 25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4" h="257">
                  <a:moveTo>
                    <a:pt x="0" y="224"/>
                  </a:moveTo>
                  <a:lnTo>
                    <a:pt x="0" y="224"/>
                  </a:lnTo>
                  <a:lnTo>
                    <a:pt x="0" y="240"/>
                  </a:lnTo>
                  <a:lnTo>
                    <a:pt x="35" y="240"/>
                  </a:lnTo>
                  <a:lnTo>
                    <a:pt x="104" y="209"/>
                  </a:lnTo>
                  <a:lnTo>
                    <a:pt x="121" y="224"/>
                  </a:lnTo>
                  <a:lnTo>
                    <a:pt x="121" y="240"/>
                  </a:lnTo>
                  <a:lnTo>
                    <a:pt x="139" y="257"/>
                  </a:lnTo>
                  <a:lnTo>
                    <a:pt x="156" y="224"/>
                  </a:lnTo>
                  <a:lnTo>
                    <a:pt x="156" y="209"/>
                  </a:lnTo>
                  <a:lnTo>
                    <a:pt x="173" y="224"/>
                  </a:lnTo>
                  <a:lnTo>
                    <a:pt x="190" y="224"/>
                  </a:lnTo>
                  <a:lnTo>
                    <a:pt x="208" y="209"/>
                  </a:lnTo>
                  <a:lnTo>
                    <a:pt x="225" y="224"/>
                  </a:lnTo>
                  <a:lnTo>
                    <a:pt x="225" y="209"/>
                  </a:lnTo>
                  <a:lnTo>
                    <a:pt x="242" y="192"/>
                  </a:lnTo>
                  <a:lnTo>
                    <a:pt x="242" y="209"/>
                  </a:lnTo>
                  <a:lnTo>
                    <a:pt x="260" y="209"/>
                  </a:lnTo>
                  <a:lnTo>
                    <a:pt x="277" y="192"/>
                  </a:lnTo>
                  <a:lnTo>
                    <a:pt x="277" y="113"/>
                  </a:lnTo>
                  <a:lnTo>
                    <a:pt x="294" y="113"/>
                  </a:lnTo>
                  <a:lnTo>
                    <a:pt x="294" y="81"/>
                  </a:lnTo>
                  <a:lnTo>
                    <a:pt x="294" y="17"/>
                  </a:lnTo>
                  <a:lnTo>
                    <a:pt x="277" y="0"/>
                  </a:lnTo>
                  <a:lnTo>
                    <a:pt x="277" y="17"/>
                  </a:lnTo>
                  <a:lnTo>
                    <a:pt x="260" y="17"/>
                  </a:lnTo>
                  <a:lnTo>
                    <a:pt x="242" y="81"/>
                  </a:lnTo>
                  <a:lnTo>
                    <a:pt x="208" y="128"/>
                  </a:lnTo>
                  <a:lnTo>
                    <a:pt x="173" y="161"/>
                  </a:lnTo>
                  <a:lnTo>
                    <a:pt x="173" y="128"/>
                  </a:lnTo>
                  <a:lnTo>
                    <a:pt x="156" y="144"/>
                  </a:lnTo>
                  <a:lnTo>
                    <a:pt x="139" y="192"/>
                  </a:lnTo>
                  <a:lnTo>
                    <a:pt x="121" y="192"/>
                  </a:lnTo>
                  <a:lnTo>
                    <a:pt x="52" y="192"/>
                  </a:lnTo>
                  <a:lnTo>
                    <a:pt x="0" y="224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4" name="Freeform 161">
              <a:extLst>
                <a:ext uri="{FF2B5EF4-FFF2-40B4-BE49-F238E27FC236}">
                  <a16:creationId xmlns:a16="http://schemas.microsoft.com/office/drawing/2014/main" id="{83C3CFBC-E9A4-C34D-AC0E-1DDD310E5241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7750174" y="3614738"/>
              <a:ext cx="136525" cy="114300"/>
            </a:xfrm>
            <a:custGeom>
              <a:avLst/>
              <a:gdLst>
                <a:gd name="T0" fmla="*/ 0 w 173"/>
                <a:gd name="T1" fmla="*/ 22225 h 144"/>
                <a:gd name="T2" fmla="*/ 0 w 173"/>
                <a:gd name="T3" fmla="*/ 22225 h 144"/>
                <a:gd name="T4" fmla="*/ 0 w 173"/>
                <a:gd name="T5" fmla="*/ 28575 h 144"/>
                <a:gd name="T6" fmla="*/ 6313 w 173"/>
                <a:gd name="T7" fmla="*/ 26194 h 144"/>
                <a:gd name="T8" fmla="*/ 3157 w 173"/>
                <a:gd name="T9" fmla="*/ 26194 h 144"/>
                <a:gd name="T10" fmla="*/ 3157 w 173"/>
                <a:gd name="T11" fmla="*/ 22225 h 144"/>
                <a:gd name="T12" fmla="*/ 6313 w 173"/>
                <a:gd name="T13" fmla="*/ 22225 h 144"/>
                <a:gd name="T14" fmla="*/ 10259 w 173"/>
                <a:gd name="T15" fmla="*/ 22225 h 144"/>
                <a:gd name="T16" fmla="*/ 20518 w 173"/>
                <a:gd name="T17" fmla="*/ 26194 h 144"/>
                <a:gd name="T18" fmla="*/ 23675 w 173"/>
                <a:gd name="T19" fmla="*/ 19050 h 144"/>
                <a:gd name="T20" fmla="*/ 26832 w 173"/>
                <a:gd name="T21" fmla="*/ 19050 h 144"/>
                <a:gd name="T22" fmla="*/ 33934 w 173"/>
                <a:gd name="T23" fmla="*/ 15875 h 144"/>
                <a:gd name="T24" fmla="*/ 30777 w 173"/>
                <a:gd name="T25" fmla="*/ 15875 h 144"/>
                <a:gd name="T26" fmla="*/ 26832 w 173"/>
                <a:gd name="T27" fmla="*/ 13494 h 144"/>
                <a:gd name="T28" fmla="*/ 30777 w 173"/>
                <a:gd name="T29" fmla="*/ 9525 h 144"/>
                <a:gd name="T30" fmla="*/ 26832 w 173"/>
                <a:gd name="T31" fmla="*/ 13494 h 144"/>
                <a:gd name="T32" fmla="*/ 20518 w 173"/>
                <a:gd name="T33" fmla="*/ 9525 h 144"/>
                <a:gd name="T34" fmla="*/ 10259 w 173"/>
                <a:gd name="T35" fmla="*/ 0 h 144"/>
                <a:gd name="T36" fmla="*/ 10259 w 173"/>
                <a:gd name="T37" fmla="*/ 3969 h 144"/>
                <a:gd name="T38" fmla="*/ 10259 w 173"/>
                <a:gd name="T39" fmla="*/ 7144 h 144"/>
                <a:gd name="T40" fmla="*/ 6313 w 173"/>
                <a:gd name="T41" fmla="*/ 19050 h 144"/>
                <a:gd name="T42" fmla="*/ 3157 w 173"/>
                <a:gd name="T43" fmla="*/ 15875 h 144"/>
                <a:gd name="T44" fmla="*/ 3157 w 173"/>
                <a:gd name="T45" fmla="*/ 19050 h 144"/>
                <a:gd name="T46" fmla="*/ 0 w 173"/>
                <a:gd name="T47" fmla="*/ 22225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3"/>
                <a:gd name="T73" fmla="*/ 0 h 144"/>
                <a:gd name="T74" fmla="*/ 173 w 173"/>
                <a:gd name="T75" fmla="*/ 144 h 1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3" h="144">
                  <a:moveTo>
                    <a:pt x="0" y="113"/>
                  </a:moveTo>
                  <a:lnTo>
                    <a:pt x="0" y="113"/>
                  </a:lnTo>
                  <a:lnTo>
                    <a:pt x="0" y="144"/>
                  </a:lnTo>
                  <a:lnTo>
                    <a:pt x="35" y="129"/>
                  </a:lnTo>
                  <a:lnTo>
                    <a:pt x="18" y="129"/>
                  </a:lnTo>
                  <a:lnTo>
                    <a:pt x="18" y="113"/>
                  </a:lnTo>
                  <a:lnTo>
                    <a:pt x="35" y="113"/>
                  </a:lnTo>
                  <a:lnTo>
                    <a:pt x="52" y="113"/>
                  </a:lnTo>
                  <a:lnTo>
                    <a:pt x="104" y="129"/>
                  </a:lnTo>
                  <a:lnTo>
                    <a:pt x="121" y="96"/>
                  </a:lnTo>
                  <a:lnTo>
                    <a:pt x="139" y="96"/>
                  </a:lnTo>
                  <a:lnTo>
                    <a:pt x="173" y="81"/>
                  </a:lnTo>
                  <a:lnTo>
                    <a:pt x="156" y="81"/>
                  </a:lnTo>
                  <a:lnTo>
                    <a:pt x="139" y="65"/>
                  </a:lnTo>
                  <a:lnTo>
                    <a:pt x="156" y="48"/>
                  </a:lnTo>
                  <a:lnTo>
                    <a:pt x="139" y="65"/>
                  </a:lnTo>
                  <a:lnTo>
                    <a:pt x="104" y="48"/>
                  </a:lnTo>
                  <a:lnTo>
                    <a:pt x="52" y="0"/>
                  </a:lnTo>
                  <a:lnTo>
                    <a:pt x="52" y="17"/>
                  </a:lnTo>
                  <a:lnTo>
                    <a:pt x="52" y="33"/>
                  </a:lnTo>
                  <a:lnTo>
                    <a:pt x="35" y="96"/>
                  </a:lnTo>
                  <a:lnTo>
                    <a:pt x="18" y="81"/>
                  </a:lnTo>
                  <a:lnTo>
                    <a:pt x="18" y="96"/>
                  </a:lnTo>
                  <a:lnTo>
                    <a:pt x="0" y="11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5" name="Freeform 162">
              <a:extLst>
                <a:ext uri="{FF2B5EF4-FFF2-40B4-BE49-F238E27FC236}">
                  <a16:creationId xmlns:a16="http://schemas.microsoft.com/office/drawing/2014/main" id="{B2D35087-C76A-B942-A6E7-F470C6EBD864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8078787" y="3462338"/>
              <a:ext cx="26988" cy="25400"/>
            </a:xfrm>
            <a:custGeom>
              <a:avLst/>
              <a:gdLst>
                <a:gd name="T0" fmla="*/ 0 w 35"/>
                <a:gd name="T1" fmla="*/ 3079 h 33"/>
                <a:gd name="T2" fmla="*/ 0 w 35"/>
                <a:gd name="T3" fmla="*/ 3079 h 33"/>
                <a:gd name="T4" fmla="*/ 0 w 35"/>
                <a:gd name="T5" fmla="*/ 6158 h 33"/>
                <a:gd name="T6" fmla="*/ 3084 w 35"/>
                <a:gd name="T7" fmla="*/ 3079 h 33"/>
                <a:gd name="T8" fmla="*/ 6169 w 35"/>
                <a:gd name="T9" fmla="*/ 0 h 33"/>
                <a:gd name="T10" fmla="*/ 0 w 35"/>
                <a:gd name="T11" fmla="*/ 307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33"/>
                <a:gd name="T20" fmla="*/ 35 w 35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33">
                  <a:moveTo>
                    <a:pt x="0" y="17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17"/>
                  </a:lnTo>
                  <a:lnTo>
                    <a:pt x="35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6" name="Freeform 163">
              <a:extLst>
                <a:ext uri="{FF2B5EF4-FFF2-40B4-BE49-F238E27FC236}">
                  <a16:creationId xmlns:a16="http://schemas.microsoft.com/office/drawing/2014/main" id="{94893A9E-7EAC-A646-BA9D-7F1BFFDAB690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7791449" y="3348038"/>
              <a:ext cx="53975" cy="266700"/>
            </a:xfrm>
            <a:custGeom>
              <a:avLst/>
              <a:gdLst>
                <a:gd name="T0" fmla="*/ 0 w 69"/>
                <a:gd name="T1" fmla="*/ 7144 h 336"/>
                <a:gd name="T2" fmla="*/ 0 w 69"/>
                <a:gd name="T3" fmla="*/ 7144 h 336"/>
                <a:gd name="T4" fmla="*/ 0 w 69"/>
                <a:gd name="T5" fmla="*/ 22225 h 336"/>
                <a:gd name="T6" fmla="*/ 3129 w 69"/>
                <a:gd name="T7" fmla="*/ 26194 h 336"/>
                <a:gd name="T8" fmla="*/ 0 w 69"/>
                <a:gd name="T9" fmla="*/ 44450 h 336"/>
                <a:gd name="T10" fmla="*/ 3129 w 69"/>
                <a:gd name="T11" fmla="*/ 51594 h 336"/>
                <a:gd name="T12" fmla="*/ 0 w 69"/>
                <a:gd name="T13" fmla="*/ 61119 h 336"/>
                <a:gd name="T14" fmla="*/ 3129 w 69"/>
                <a:gd name="T15" fmla="*/ 66675 h 336"/>
                <a:gd name="T16" fmla="*/ 3129 w 69"/>
                <a:gd name="T17" fmla="*/ 61119 h 336"/>
                <a:gd name="T18" fmla="*/ 10169 w 69"/>
                <a:gd name="T19" fmla="*/ 64294 h 336"/>
                <a:gd name="T20" fmla="*/ 10169 w 69"/>
                <a:gd name="T21" fmla="*/ 61119 h 336"/>
                <a:gd name="T22" fmla="*/ 3129 w 69"/>
                <a:gd name="T23" fmla="*/ 51594 h 336"/>
                <a:gd name="T24" fmla="*/ 6258 w 69"/>
                <a:gd name="T25" fmla="*/ 41275 h 336"/>
                <a:gd name="T26" fmla="*/ 10169 w 69"/>
                <a:gd name="T27" fmla="*/ 41275 h 336"/>
                <a:gd name="T28" fmla="*/ 13298 w 69"/>
                <a:gd name="T29" fmla="*/ 41275 h 336"/>
                <a:gd name="T30" fmla="*/ 6258 w 69"/>
                <a:gd name="T31" fmla="*/ 19050 h 336"/>
                <a:gd name="T32" fmla="*/ 6258 w 69"/>
                <a:gd name="T33" fmla="*/ 3969 h 336"/>
                <a:gd name="T34" fmla="*/ 6258 w 69"/>
                <a:gd name="T35" fmla="*/ 0 h 336"/>
                <a:gd name="T36" fmla="*/ 3129 w 69"/>
                <a:gd name="T37" fmla="*/ 0 h 336"/>
                <a:gd name="T38" fmla="*/ 3129 w 69"/>
                <a:gd name="T39" fmla="*/ 3969 h 336"/>
                <a:gd name="T40" fmla="*/ 0 w 69"/>
                <a:gd name="T41" fmla="*/ 7144 h 3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336"/>
                <a:gd name="T65" fmla="*/ 69 w 69"/>
                <a:gd name="T66" fmla="*/ 336 h 3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336">
                  <a:moveTo>
                    <a:pt x="0" y="33"/>
                  </a:moveTo>
                  <a:lnTo>
                    <a:pt x="0" y="33"/>
                  </a:lnTo>
                  <a:lnTo>
                    <a:pt x="0" y="113"/>
                  </a:lnTo>
                  <a:lnTo>
                    <a:pt x="17" y="129"/>
                  </a:lnTo>
                  <a:lnTo>
                    <a:pt x="0" y="225"/>
                  </a:lnTo>
                  <a:lnTo>
                    <a:pt x="17" y="257"/>
                  </a:lnTo>
                  <a:lnTo>
                    <a:pt x="0" y="305"/>
                  </a:lnTo>
                  <a:lnTo>
                    <a:pt x="17" y="336"/>
                  </a:lnTo>
                  <a:lnTo>
                    <a:pt x="17" y="305"/>
                  </a:lnTo>
                  <a:lnTo>
                    <a:pt x="52" y="321"/>
                  </a:lnTo>
                  <a:lnTo>
                    <a:pt x="52" y="305"/>
                  </a:lnTo>
                  <a:lnTo>
                    <a:pt x="17" y="257"/>
                  </a:lnTo>
                  <a:lnTo>
                    <a:pt x="35" y="209"/>
                  </a:lnTo>
                  <a:lnTo>
                    <a:pt x="52" y="209"/>
                  </a:lnTo>
                  <a:lnTo>
                    <a:pt x="69" y="209"/>
                  </a:lnTo>
                  <a:lnTo>
                    <a:pt x="35" y="96"/>
                  </a:lnTo>
                  <a:lnTo>
                    <a:pt x="35" y="17"/>
                  </a:lnTo>
                  <a:lnTo>
                    <a:pt x="35" y="0"/>
                  </a:lnTo>
                  <a:lnTo>
                    <a:pt x="17" y="0"/>
                  </a:lnTo>
                  <a:lnTo>
                    <a:pt x="17" y="17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7" name="Line 164">
              <a:extLst>
                <a:ext uri="{FF2B5EF4-FFF2-40B4-BE49-F238E27FC236}">
                  <a16:creationId xmlns:a16="http://schemas.microsoft.com/office/drawing/2014/main" id="{23B4CD3D-9A67-E546-BF54-948E597FCDAE}"/>
                </a:ext>
              </a:extLst>
            </p:cNvPr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 flipV="1">
              <a:off x="7961312" y="3608388"/>
              <a:ext cx="26988" cy="381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8" name="Freeform 165">
              <a:extLst>
                <a:ext uri="{FF2B5EF4-FFF2-40B4-BE49-F238E27FC236}">
                  <a16:creationId xmlns:a16="http://schemas.microsoft.com/office/drawing/2014/main" id="{D6B6894A-C6EA-0649-AA25-BBB6709EC92B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6318249" y="3373438"/>
              <a:ext cx="1322388" cy="850900"/>
            </a:xfrm>
            <a:custGeom>
              <a:avLst/>
              <a:gdLst>
                <a:gd name="T0" fmla="*/ 76292 w 1664"/>
                <a:gd name="T1" fmla="*/ 34958 h 1071"/>
                <a:gd name="T2" fmla="*/ 92980 w 1664"/>
                <a:gd name="T3" fmla="*/ 50847 h 1071"/>
                <a:gd name="T4" fmla="*/ 123974 w 1664"/>
                <a:gd name="T5" fmla="*/ 79449 h 1071"/>
                <a:gd name="T6" fmla="*/ 169272 w 1664"/>
                <a:gd name="T7" fmla="*/ 88983 h 1071"/>
                <a:gd name="T8" fmla="*/ 207418 w 1664"/>
                <a:gd name="T9" fmla="*/ 73093 h 1071"/>
                <a:gd name="T10" fmla="*/ 217749 w 1664"/>
                <a:gd name="T11" fmla="*/ 66737 h 1071"/>
                <a:gd name="T12" fmla="*/ 247948 w 1664"/>
                <a:gd name="T13" fmla="*/ 54025 h 1071"/>
                <a:gd name="T14" fmla="*/ 234438 w 1664"/>
                <a:gd name="T15" fmla="*/ 47669 h 1071"/>
                <a:gd name="T16" fmla="*/ 231259 w 1664"/>
                <a:gd name="T17" fmla="*/ 28602 h 1071"/>
                <a:gd name="T18" fmla="*/ 251921 w 1664"/>
                <a:gd name="T19" fmla="*/ 15890 h 1071"/>
                <a:gd name="T20" fmla="*/ 251921 w 1664"/>
                <a:gd name="T21" fmla="*/ 9534 h 1071"/>
                <a:gd name="T22" fmla="*/ 278941 w 1664"/>
                <a:gd name="T23" fmla="*/ 3178 h 1071"/>
                <a:gd name="T24" fmla="*/ 299604 w 1664"/>
                <a:gd name="T25" fmla="*/ 31780 h 1071"/>
                <a:gd name="T26" fmla="*/ 317087 w 1664"/>
                <a:gd name="T27" fmla="*/ 44491 h 1071"/>
                <a:gd name="T28" fmla="*/ 321061 w 1664"/>
                <a:gd name="T29" fmla="*/ 66737 h 1071"/>
                <a:gd name="T30" fmla="*/ 313908 w 1664"/>
                <a:gd name="T31" fmla="*/ 76271 h 1071"/>
                <a:gd name="T32" fmla="*/ 299604 w 1664"/>
                <a:gd name="T33" fmla="*/ 85805 h 1071"/>
                <a:gd name="T34" fmla="*/ 289272 w 1664"/>
                <a:gd name="T35" fmla="*/ 88983 h 1071"/>
                <a:gd name="T36" fmla="*/ 268610 w 1664"/>
                <a:gd name="T37" fmla="*/ 101695 h 1071"/>
                <a:gd name="T38" fmla="*/ 258279 w 1664"/>
                <a:gd name="T39" fmla="*/ 101695 h 1071"/>
                <a:gd name="T40" fmla="*/ 247948 w 1664"/>
                <a:gd name="T41" fmla="*/ 101695 h 1071"/>
                <a:gd name="T42" fmla="*/ 238411 w 1664"/>
                <a:gd name="T43" fmla="*/ 108051 h 1071"/>
                <a:gd name="T44" fmla="*/ 265431 w 1664"/>
                <a:gd name="T45" fmla="*/ 117585 h 1071"/>
                <a:gd name="T46" fmla="*/ 255100 w 1664"/>
                <a:gd name="T47" fmla="*/ 120763 h 1071"/>
                <a:gd name="T48" fmla="*/ 255100 w 1664"/>
                <a:gd name="T49" fmla="*/ 146186 h 1071"/>
                <a:gd name="T50" fmla="*/ 262252 w 1664"/>
                <a:gd name="T51" fmla="*/ 155720 h 1071"/>
                <a:gd name="T52" fmla="*/ 258279 w 1664"/>
                <a:gd name="T53" fmla="*/ 171610 h 1071"/>
                <a:gd name="T54" fmla="*/ 247948 w 1664"/>
                <a:gd name="T55" fmla="*/ 184322 h 1071"/>
                <a:gd name="T56" fmla="*/ 241590 w 1664"/>
                <a:gd name="T57" fmla="*/ 193856 h 1071"/>
                <a:gd name="T58" fmla="*/ 220928 w 1664"/>
                <a:gd name="T59" fmla="*/ 203390 h 1071"/>
                <a:gd name="T60" fmla="*/ 213775 w 1664"/>
                <a:gd name="T61" fmla="*/ 203390 h 1071"/>
                <a:gd name="T62" fmla="*/ 197087 w 1664"/>
                <a:gd name="T63" fmla="*/ 206568 h 1071"/>
                <a:gd name="T64" fmla="*/ 179603 w 1664"/>
                <a:gd name="T65" fmla="*/ 206568 h 1071"/>
                <a:gd name="T66" fmla="*/ 158146 w 1664"/>
                <a:gd name="T67" fmla="*/ 203390 h 1071"/>
                <a:gd name="T68" fmla="*/ 151789 w 1664"/>
                <a:gd name="T69" fmla="*/ 203390 h 1071"/>
                <a:gd name="T70" fmla="*/ 148610 w 1664"/>
                <a:gd name="T71" fmla="*/ 206568 h 1071"/>
                <a:gd name="T72" fmla="*/ 138279 w 1664"/>
                <a:gd name="T73" fmla="*/ 200212 h 1071"/>
                <a:gd name="T74" fmla="*/ 131126 w 1664"/>
                <a:gd name="T75" fmla="*/ 193856 h 1071"/>
                <a:gd name="T76" fmla="*/ 127947 w 1664"/>
                <a:gd name="T77" fmla="*/ 171610 h 1071"/>
                <a:gd name="T78" fmla="*/ 96954 w 1664"/>
                <a:gd name="T79" fmla="*/ 171610 h 1071"/>
                <a:gd name="T80" fmla="*/ 79470 w 1664"/>
                <a:gd name="T81" fmla="*/ 171610 h 1071"/>
                <a:gd name="T82" fmla="*/ 58808 w 1664"/>
                <a:gd name="T83" fmla="*/ 168432 h 1071"/>
                <a:gd name="T84" fmla="*/ 44503 w 1664"/>
                <a:gd name="T85" fmla="*/ 158898 h 1071"/>
                <a:gd name="T86" fmla="*/ 24636 w 1664"/>
                <a:gd name="T87" fmla="*/ 146186 h 1071"/>
                <a:gd name="T88" fmla="*/ 34172 w 1664"/>
                <a:gd name="T89" fmla="*/ 133474 h 1071"/>
                <a:gd name="T90" fmla="*/ 20662 w 1664"/>
                <a:gd name="T91" fmla="*/ 127119 h 1071"/>
                <a:gd name="T92" fmla="*/ 3974 w 1664"/>
                <a:gd name="T93" fmla="*/ 117585 h 1071"/>
                <a:gd name="T94" fmla="*/ 0 w 1664"/>
                <a:gd name="T95" fmla="*/ 108051 h 1071"/>
                <a:gd name="T96" fmla="*/ 14305 w 1664"/>
                <a:gd name="T97" fmla="*/ 95339 h 1071"/>
                <a:gd name="T98" fmla="*/ 34172 w 1664"/>
                <a:gd name="T99" fmla="*/ 85805 h 1071"/>
                <a:gd name="T100" fmla="*/ 34172 w 1664"/>
                <a:gd name="T101" fmla="*/ 63559 h 1071"/>
                <a:gd name="T102" fmla="*/ 58808 w 1664"/>
                <a:gd name="T103" fmla="*/ 50847 h 1071"/>
                <a:gd name="T104" fmla="*/ 69139 w 1664"/>
                <a:gd name="T105" fmla="*/ 38136 h 10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64"/>
                <a:gd name="T160" fmla="*/ 0 h 1071"/>
                <a:gd name="T161" fmla="*/ 1664 w 1664"/>
                <a:gd name="T162" fmla="*/ 1071 h 1071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19 w 10000"/>
                <a:gd name="connsiteY137" fmla="*/ 5966 h 10000"/>
                <a:gd name="connsiteX138" fmla="*/ 415 w 10000"/>
                <a:gd name="connsiteY138" fmla="*/ 5817 h 10000"/>
                <a:gd name="connsiteX139" fmla="*/ 306 w 10000"/>
                <a:gd name="connsiteY139" fmla="*/ 5677 h 10000"/>
                <a:gd name="connsiteX140" fmla="*/ 102 w 10000"/>
                <a:gd name="connsiteY140" fmla="*/ 5518 h 10000"/>
                <a:gd name="connsiteX141" fmla="*/ 216 w 10000"/>
                <a:gd name="connsiteY141" fmla="*/ 5243 h 10000"/>
                <a:gd name="connsiteX142" fmla="*/ 204 w 10000"/>
                <a:gd name="connsiteY142" fmla="*/ 5070 h 10000"/>
                <a:gd name="connsiteX143" fmla="*/ 0 w 10000"/>
                <a:gd name="connsiteY143" fmla="*/ 5070 h 10000"/>
                <a:gd name="connsiteX144" fmla="*/ 0 w 10000"/>
                <a:gd name="connsiteY144" fmla="*/ 4622 h 10000"/>
                <a:gd name="connsiteX145" fmla="*/ 204 w 10000"/>
                <a:gd name="connsiteY145" fmla="*/ 4482 h 10000"/>
                <a:gd name="connsiteX146" fmla="*/ 415 w 10000"/>
                <a:gd name="connsiteY146" fmla="*/ 4482 h 10000"/>
                <a:gd name="connsiteX147" fmla="*/ 517 w 10000"/>
                <a:gd name="connsiteY147" fmla="*/ 4332 h 10000"/>
                <a:gd name="connsiteX148" fmla="*/ 727 w 10000"/>
                <a:gd name="connsiteY148" fmla="*/ 4332 h 10000"/>
                <a:gd name="connsiteX149" fmla="*/ 1034 w 10000"/>
                <a:gd name="connsiteY149" fmla="*/ 4034 h 10000"/>
                <a:gd name="connsiteX150" fmla="*/ 1142 w 10000"/>
                <a:gd name="connsiteY150" fmla="*/ 3725 h 10000"/>
                <a:gd name="connsiteX151" fmla="*/ 1034 w 10000"/>
                <a:gd name="connsiteY151" fmla="*/ 3137 h 10000"/>
                <a:gd name="connsiteX152" fmla="*/ 1034 w 10000"/>
                <a:gd name="connsiteY152" fmla="*/ 2988 h 10000"/>
                <a:gd name="connsiteX153" fmla="*/ 1346 w 10000"/>
                <a:gd name="connsiteY153" fmla="*/ 2988 h 10000"/>
                <a:gd name="connsiteX154" fmla="*/ 1454 w 10000"/>
                <a:gd name="connsiteY154" fmla="*/ 2381 h 10000"/>
                <a:gd name="connsiteX155" fmla="*/ 1773 w 10000"/>
                <a:gd name="connsiteY155" fmla="*/ 2381 h 10000"/>
                <a:gd name="connsiteX156" fmla="*/ 1881 w 10000"/>
                <a:gd name="connsiteY156" fmla="*/ 2381 h 10000"/>
                <a:gd name="connsiteX157" fmla="*/ 1983 w 10000"/>
                <a:gd name="connsiteY157" fmla="*/ 1933 h 10000"/>
                <a:gd name="connsiteX158" fmla="*/ 2085 w 10000"/>
                <a:gd name="connsiteY158" fmla="*/ 1793 h 10000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19 w 10000"/>
                <a:gd name="connsiteY137" fmla="*/ 5966 h 10000"/>
                <a:gd name="connsiteX138" fmla="*/ 415 w 10000"/>
                <a:gd name="connsiteY138" fmla="*/ 5817 h 10000"/>
                <a:gd name="connsiteX139" fmla="*/ 444 w 10000"/>
                <a:gd name="connsiteY139" fmla="*/ 5373 h 10000"/>
                <a:gd name="connsiteX140" fmla="*/ 102 w 10000"/>
                <a:gd name="connsiteY140" fmla="*/ 5518 h 10000"/>
                <a:gd name="connsiteX141" fmla="*/ 216 w 10000"/>
                <a:gd name="connsiteY141" fmla="*/ 5243 h 10000"/>
                <a:gd name="connsiteX142" fmla="*/ 204 w 10000"/>
                <a:gd name="connsiteY142" fmla="*/ 5070 h 10000"/>
                <a:gd name="connsiteX143" fmla="*/ 0 w 10000"/>
                <a:gd name="connsiteY143" fmla="*/ 5070 h 10000"/>
                <a:gd name="connsiteX144" fmla="*/ 0 w 10000"/>
                <a:gd name="connsiteY144" fmla="*/ 4622 h 10000"/>
                <a:gd name="connsiteX145" fmla="*/ 204 w 10000"/>
                <a:gd name="connsiteY145" fmla="*/ 4482 h 10000"/>
                <a:gd name="connsiteX146" fmla="*/ 415 w 10000"/>
                <a:gd name="connsiteY146" fmla="*/ 4482 h 10000"/>
                <a:gd name="connsiteX147" fmla="*/ 517 w 10000"/>
                <a:gd name="connsiteY147" fmla="*/ 4332 h 10000"/>
                <a:gd name="connsiteX148" fmla="*/ 727 w 10000"/>
                <a:gd name="connsiteY148" fmla="*/ 4332 h 10000"/>
                <a:gd name="connsiteX149" fmla="*/ 1034 w 10000"/>
                <a:gd name="connsiteY149" fmla="*/ 4034 h 10000"/>
                <a:gd name="connsiteX150" fmla="*/ 1142 w 10000"/>
                <a:gd name="connsiteY150" fmla="*/ 3725 h 10000"/>
                <a:gd name="connsiteX151" fmla="*/ 1034 w 10000"/>
                <a:gd name="connsiteY151" fmla="*/ 3137 h 10000"/>
                <a:gd name="connsiteX152" fmla="*/ 1034 w 10000"/>
                <a:gd name="connsiteY152" fmla="*/ 2988 h 10000"/>
                <a:gd name="connsiteX153" fmla="*/ 1346 w 10000"/>
                <a:gd name="connsiteY153" fmla="*/ 2988 h 10000"/>
                <a:gd name="connsiteX154" fmla="*/ 1454 w 10000"/>
                <a:gd name="connsiteY154" fmla="*/ 2381 h 10000"/>
                <a:gd name="connsiteX155" fmla="*/ 1773 w 10000"/>
                <a:gd name="connsiteY155" fmla="*/ 2381 h 10000"/>
                <a:gd name="connsiteX156" fmla="*/ 1881 w 10000"/>
                <a:gd name="connsiteY156" fmla="*/ 2381 h 10000"/>
                <a:gd name="connsiteX157" fmla="*/ 1983 w 10000"/>
                <a:gd name="connsiteY157" fmla="*/ 1933 h 10000"/>
                <a:gd name="connsiteX158" fmla="*/ 2085 w 10000"/>
                <a:gd name="connsiteY158" fmla="*/ 1793 h 10000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19 w 10000"/>
                <a:gd name="connsiteY137" fmla="*/ 5966 h 10000"/>
                <a:gd name="connsiteX138" fmla="*/ 936 w 10000"/>
                <a:gd name="connsiteY138" fmla="*/ 5821 h 10000"/>
                <a:gd name="connsiteX139" fmla="*/ 444 w 10000"/>
                <a:gd name="connsiteY139" fmla="*/ 5373 h 10000"/>
                <a:gd name="connsiteX140" fmla="*/ 102 w 10000"/>
                <a:gd name="connsiteY140" fmla="*/ 5518 h 10000"/>
                <a:gd name="connsiteX141" fmla="*/ 216 w 10000"/>
                <a:gd name="connsiteY141" fmla="*/ 5243 h 10000"/>
                <a:gd name="connsiteX142" fmla="*/ 204 w 10000"/>
                <a:gd name="connsiteY142" fmla="*/ 5070 h 10000"/>
                <a:gd name="connsiteX143" fmla="*/ 0 w 10000"/>
                <a:gd name="connsiteY143" fmla="*/ 5070 h 10000"/>
                <a:gd name="connsiteX144" fmla="*/ 0 w 10000"/>
                <a:gd name="connsiteY144" fmla="*/ 4622 h 10000"/>
                <a:gd name="connsiteX145" fmla="*/ 204 w 10000"/>
                <a:gd name="connsiteY145" fmla="*/ 4482 h 10000"/>
                <a:gd name="connsiteX146" fmla="*/ 415 w 10000"/>
                <a:gd name="connsiteY146" fmla="*/ 4482 h 10000"/>
                <a:gd name="connsiteX147" fmla="*/ 517 w 10000"/>
                <a:gd name="connsiteY147" fmla="*/ 4332 h 10000"/>
                <a:gd name="connsiteX148" fmla="*/ 727 w 10000"/>
                <a:gd name="connsiteY148" fmla="*/ 4332 h 10000"/>
                <a:gd name="connsiteX149" fmla="*/ 1034 w 10000"/>
                <a:gd name="connsiteY149" fmla="*/ 4034 h 10000"/>
                <a:gd name="connsiteX150" fmla="*/ 1142 w 10000"/>
                <a:gd name="connsiteY150" fmla="*/ 3725 h 10000"/>
                <a:gd name="connsiteX151" fmla="*/ 1034 w 10000"/>
                <a:gd name="connsiteY151" fmla="*/ 3137 h 10000"/>
                <a:gd name="connsiteX152" fmla="*/ 1034 w 10000"/>
                <a:gd name="connsiteY152" fmla="*/ 2988 h 10000"/>
                <a:gd name="connsiteX153" fmla="*/ 1346 w 10000"/>
                <a:gd name="connsiteY153" fmla="*/ 2988 h 10000"/>
                <a:gd name="connsiteX154" fmla="*/ 1454 w 10000"/>
                <a:gd name="connsiteY154" fmla="*/ 2381 h 10000"/>
                <a:gd name="connsiteX155" fmla="*/ 1773 w 10000"/>
                <a:gd name="connsiteY155" fmla="*/ 2381 h 10000"/>
                <a:gd name="connsiteX156" fmla="*/ 1881 w 10000"/>
                <a:gd name="connsiteY156" fmla="*/ 2381 h 10000"/>
                <a:gd name="connsiteX157" fmla="*/ 1983 w 10000"/>
                <a:gd name="connsiteY157" fmla="*/ 1933 h 10000"/>
                <a:gd name="connsiteX158" fmla="*/ 2085 w 10000"/>
                <a:gd name="connsiteY158" fmla="*/ 1793 h 10000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19 w 10000"/>
                <a:gd name="connsiteY137" fmla="*/ 5966 h 10000"/>
                <a:gd name="connsiteX138" fmla="*/ 444 w 10000"/>
                <a:gd name="connsiteY138" fmla="*/ 5373 h 10000"/>
                <a:gd name="connsiteX139" fmla="*/ 102 w 10000"/>
                <a:gd name="connsiteY139" fmla="*/ 5518 h 10000"/>
                <a:gd name="connsiteX140" fmla="*/ 216 w 10000"/>
                <a:gd name="connsiteY140" fmla="*/ 5243 h 10000"/>
                <a:gd name="connsiteX141" fmla="*/ 204 w 10000"/>
                <a:gd name="connsiteY141" fmla="*/ 5070 h 10000"/>
                <a:gd name="connsiteX142" fmla="*/ 0 w 10000"/>
                <a:gd name="connsiteY142" fmla="*/ 5070 h 10000"/>
                <a:gd name="connsiteX143" fmla="*/ 0 w 10000"/>
                <a:gd name="connsiteY143" fmla="*/ 4622 h 10000"/>
                <a:gd name="connsiteX144" fmla="*/ 204 w 10000"/>
                <a:gd name="connsiteY144" fmla="*/ 4482 h 10000"/>
                <a:gd name="connsiteX145" fmla="*/ 415 w 10000"/>
                <a:gd name="connsiteY145" fmla="*/ 4482 h 10000"/>
                <a:gd name="connsiteX146" fmla="*/ 517 w 10000"/>
                <a:gd name="connsiteY146" fmla="*/ 4332 h 10000"/>
                <a:gd name="connsiteX147" fmla="*/ 727 w 10000"/>
                <a:gd name="connsiteY147" fmla="*/ 4332 h 10000"/>
                <a:gd name="connsiteX148" fmla="*/ 1034 w 10000"/>
                <a:gd name="connsiteY148" fmla="*/ 4034 h 10000"/>
                <a:gd name="connsiteX149" fmla="*/ 1142 w 10000"/>
                <a:gd name="connsiteY149" fmla="*/ 3725 h 10000"/>
                <a:gd name="connsiteX150" fmla="*/ 1034 w 10000"/>
                <a:gd name="connsiteY150" fmla="*/ 3137 h 10000"/>
                <a:gd name="connsiteX151" fmla="*/ 1034 w 10000"/>
                <a:gd name="connsiteY151" fmla="*/ 2988 h 10000"/>
                <a:gd name="connsiteX152" fmla="*/ 1346 w 10000"/>
                <a:gd name="connsiteY152" fmla="*/ 2988 h 10000"/>
                <a:gd name="connsiteX153" fmla="*/ 1454 w 10000"/>
                <a:gd name="connsiteY153" fmla="*/ 2381 h 10000"/>
                <a:gd name="connsiteX154" fmla="*/ 1773 w 10000"/>
                <a:gd name="connsiteY154" fmla="*/ 2381 h 10000"/>
                <a:gd name="connsiteX155" fmla="*/ 1881 w 10000"/>
                <a:gd name="connsiteY155" fmla="*/ 2381 h 10000"/>
                <a:gd name="connsiteX156" fmla="*/ 1983 w 10000"/>
                <a:gd name="connsiteY156" fmla="*/ 1933 h 10000"/>
                <a:gd name="connsiteX157" fmla="*/ 2085 w 10000"/>
                <a:gd name="connsiteY157" fmla="*/ 1793 h 10000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73 w 10000"/>
                <a:gd name="connsiteY137" fmla="*/ 5821 h 10000"/>
                <a:gd name="connsiteX138" fmla="*/ 444 w 10000"/>
                <a:gd name="connsiteY138" fmla="*/ 5373 h 10000"/>
                <a:gd name="connsiteX139" fmla="*/ 102 w 10000"/>
                <a:gd name="connsiteY139" fmla="*/ 5518 h 10000"/>
                <a:gd name="connsiteX140" fmla="*/ 216 w 10000"/>
                <a:gd name="connsiteY140" fmla="*/ 5243 h 10000"/>
                <a:gd name="connsiteX141" fmla="*/ 204 w 10000"/>
                <a:gd name="connsiteY141" fmla="*/ 5070 h 10000"/>
                <a:gd name="connsiteX142" fmla="*/ 0 w 10000"/>
                <a:gd name="connsiteY142" fmla="*/ 5070 h 10000"/>
                <a:gd name="connsiteX143" fmla="*/ 0 w 10000"/>
                <a:gd name="connsiteY143" fmla="*/ 4622 h 10000"/>
                <a:gd name="connsiteX144" fmla="*/ 204 w 10000"/>
                <a:gd name="connsiteY144" fmla="*/ 4482 h 10000"/>
                <a:gd name="connsiteX145" fmla="*/ 415 w 10000"/>
                <a:gd name="connsiteY145" fmla="*/ 4482 h 10000"/>
                <a:gd name="connsiteX146" fmla="*/ 517 w 10000"/>
                <a:gd name="connsiteY146" fmla="*/ 4332 h 10000"/>
                <a:gd name="connsiteX147" fmla="*/ 727 w 10000"/>
                <a:gd name="connsiteY147" fmla="*/ 4332 h 10000"/>
                <a:gd name="connsiteX148" fmla="*/ 1034 w 10000"/>
                <a:gd name="connsiteY148" fmla="*/ 4034 h 10000"/>
                <a:gd name="connsiteX149" fmla="*/ 1142 w 10000"/>
                <a:gd name="connsiteY149" fmla="*/ 3725 h 10000"/>
                <a:gd name="connsiteX150" fmla="*/ 1034 w 10000"/>
                <a:gd name="connsiteY150" fmla="*/ 3137 h 10000"/>
                <a:gd name="connsiteX151" fmla="*/ 1034 w 10000"/>
                <a:gd name="connsiteY151" fmla="*/ 2988 h 10000"/>
                <a:gd name="connsiteX152" fmla="*/ 1346 w 10000"/>
                <a:gd name="connsiteY152" fmla="*/ 2988 h 10000"/>
                <a:gd name="connsiteX153" fmla="*/ 1454 w 10000"/>
                <a:gd name="connsiteY153" fmla="*/ 2381 h 10000"/>
                <a:gd name="connsiteX154" fmla="*/ 1773 w 10000"/>
                <a:gd name="connsiteY154" fmla="*/ 2381 h 10000"/>
                <a:gd name="connsiteX155" fmla="*/ 1881 w 10000"/>
                <a:gd name="connsiteY155" fmla="*/ 2381 h 10000"/>
                <a:gd name="connsiteX156" fmla="*/ 1983 w 10000"/>
                <a:gd name="connsiteY156" fmla="*/ 1933 h 10000"/>
                <a:gd name="connsiteX157" fmla="*/ 2085 w 10000"/>
                <a:gd name="connsiteY157" fmla="*/ 1793 h 10000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73 w 10000"/>
                <a:gd name="connsiteY137" fmla="*/ 5821 h 10000"/>
                <a:gd name="connsiteX138" fmla="*/ 302 w 10000"/>
                <a:gd name="connsiteY138" fmla="*/ 5541 h 10000"/>
                <a:gd name="connsiteX139" fmla="*/ 102 w 10000"/>
                <a:gd name="connsiteY139" fmla="*/ 5518 h 10000"/>
                <a:gd name="connsiteX140" fmla="*/ 216 w 10000"/>
                <a:gd name="connsiteY140" fmla="*/ 5243 h 10000"/>
                <a:gd name="connsiteX141" fmla="*/ 204 w 10000"/>
                <a:gd name="connsiteY141" fmla="*/ 5070 h 10000"/>
                <a:gd name="connsiteX142" fmla="*/ 0 w 10000"/>
                <a:gd name="connsiteY142" fmla="*/ 5070 h 10000"/>
                <a:gd name="connsiteX143" fmla="*/ 0 w 10000"/>
                <a:gd name="connsiteY143" fmla="*/ 4622 h 10000"/>
                <a:gd name="connsiteX144" fmla="*/ 204 w 10000"/>
                <a:gd name="connsiteY144" fmla="*/ 4482 h 10000"/>
                <a:gd name="connsiteX145" fmla="*/ 415 w 10000"/>
                <a:gd name="connsiteY145" fmla="*/ 4482 h 10000"/>
                <a:gd name="connsiteX146" fmla="*/ 517 w 10000"/>
                <a:gd name="connsiteY146" fmla="*/ 4332 h 10000"/>
                <a:gd name="connsiteX147" fmla="*/ 727 w 10000"/>
                <a:gd name="connsiteY147" fmla="*/ 4332 h 10000"/>
                <a:gd name="connsiteX148" fmla="*/ 1034 w 10000"/>
                <a:gd name="connsiteY148" fmla="*/ 4034 h 10000"/>
                <a:gd name="connsiteX149" fmla="*/ 1142 w 10000"/>
                <a:gd name="connsiteY149" fmla="*/ 3725 h 10000"/>
                <a:gd name="connsiteX150" fmla="*/ 1034 w 10000"/>
                <a:gd name="connsiteY150" fmla="*/ 3137 h 10000"/>
                <a:gd name="connsiteX151" fmla="*/ 1034 w 10000"/>
                <a:gd name="connsiteY151" fmla="*/ 2988 h 10000"/>
                <a:gd name="connsiteX152" fmla="*/ 1346 w 10000"/>
                <a:gd name="connsiteY152" fmla="*/ 2988 h 10000"/>
                <a:gd name="connsiteX153" fmla="*/ 1454 w 10000"/>
                <a:gd name="connsiteY153" fmla="*/ 2381 h 10000"/>
                <a:gd name="connsiteX154" fmla="*/ 1773 w 10000"/>
                <a:gd name="connsiteY154" fmla="*/ 2381 h 10000"/>
                <a:gd name="connsiteX155" fmla="*/ 1881 w 10000"/>
                <a:gd name="connsiteY155" fmla="*/ 2381 h 10000"/>
                <a:gd name="connsiteX156" fmla="*/ 1983 w 10000"/>
                <a:gd name="connsiteY156" fmla="*/ 1933 h 10000"/>
                <a:gd name="connsiteX157" fmla="*/ 2085 w 10000"/>
                <a:gd name="connsiteY157" fmla="*/ 179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10000" h="10000">
                  <a:moveTo>
                    <a:pt x="2085" y="1793"/>
                  </a:moveTo>
                  <a:lnTo>
                    <a:pt x="2085" y="1793"/>
                  </a:lnTo>
                  <a:lnTo>
                    <a:pt x="2296" y="1643"/>
                  </a:lnTo>
                  <a:lnTo>
                    <a:pt x="2500" y="2092"/>
                  </a:lnTo>
                  <a:lnTo>
                    <a:pt x="2710" y="2092"/>
                  </a:lnTo>
                  <a:cubicBezTo>
                    <a:pt x="2744" y="2188"/>
                    <a:pt x="2779" y="2285"/>
                    <a:pt x="2813" y="2381"/>
                  </a:cubicBezTo>
                  <a:lnTo>
                    <a:pt x="2813" y="2988"/>
                  </a:lnTo>
                  <a:lnTo>
                    <a:pt x="3438" y="3277"/>
                  </a:lnTo>
                  <a:lnTo>
                    <a:pt x="3750" y="3725"/>
                  </a:lnTo>
                  <a:lnTo>
                    <a:pt x="4369" y="3725"/>
                  </a:lnTo>
                  <a:lnTo>
                    <a:pt x="4681" y="4034"/>
                  </a:lnTo>
                  <a:lnTo>
                    <a:pt x="5096" y="4174"/>
                  </a:lnTo>
                  <a:lnTo>
                    <a:pt x="5523" y="3884"/>
                  </a:lnTo>
                  <a:lnTo>
                    <a:pt x="5938" y="3884"/>
                  </a:lnTo>
                  <a:lnTo>
                    <a:pt x="6250" y="3436"/>
                  </a:lnTo>
                  <a:lnTo>
                    <a:pt x="6148" y="3277"/>
                  </a:lnTo>
                  <a:lnTo>
                    <a:pt x="6352" y="2988"/>
                  </a:lnTo>
                  <a:lnTo>
                    <a:pt x="6563" y="3137"/>
                  </a:lnTo>
                  <a:lnTo>
                    <a:pt x="6875" y="2829"/>
                  </a:lnTo>
                  <a:lnTo>
                    <a:pt x="7079" y="2540"/>
                  </a:lnTo>
                  <a:lnTo>
                    <a:pt x="7494" y="2540"/>
                  </a:lnTo>
                  <a:lnTo>
                    <a:pt x="7392" y="2241"/>
                  </a:lnTo>
                  <a:lnTo>
                    <a:pt x="7290" y="2092"/>
                  </a:lnTo>
                  <a:lnTo>
                    <a:pt x="7079" y="2241"/>
                  </a:lnTo>
                  <a:lnTo>
                    <a:pt x="6875" y="2241"/>
                  </a:lnTo>
                  <a:lnTo>
                    <a:pt x="6875" y="1643"/>
                  </a:lnTo>
                  <a:lnTo>
                    <a:pt x="6977" y="1345"/>
                  </a:lnTo>
                  <a:lnTo>
                    <a:pt x="7188" y="1485"/>
                  </a:lnTo>
                  <a:lnTo>
                    <a:pt x="7494" y="1345"/>
                  </a:lnTo>
                  <a:lnTo>
                    <a:pt x="7602" y="747"/>
                  </a:lnTo>
                  <a:lnTo>
                    <a:pt x="7704" y="588"/>
                  </a:lnTo>
                  <a:lnTo>
                    <a:pt x="7704" y="448"/>
                  </a:lnTo>
                  <a:lnTo>
                    <a:pt x="7602" y="448"/>
                  </a:lnTo>
                  <a:lnTo>
                    <a:pt x="7704" y="140"/>
                  </a:lnTo>
                  <a:lnTo>
                    <a:pt x="8119" y="0"/>
                  </a:lnTo>
                  <a:lnTo>
                    <a:pt x="8431" y="140"/>
                  </a:lnTo>
                  <a:cubicBezTo>
                    <a:pt x="8501" y="243"/>
                    <a:pt x="8572" y="345"/>
                    <a:pt x="8642" y="448"/>
                  </a:cubicBezTo>
                  <a:lnTo>
                    <a:pt x="8846" y="1485"/>
                  </a:lnTo>
                  <a:lnTo>
                    <a:pt x="9056" y="1485"/>
                  </a:lnTo>
                  <a:lnTo>
                    <a:pt x="9363" y="1793"/>
                  </a:lnTo>
                  <a:lnTo>
                    <a:pt x="9363" y="2092"/>
                  </a:lnTo>
                  <a:lnTo>
                    <a:pt x="9585" y="2092"/>
                  </a:lnTo>
                  <a:lnTo>
                    <a:pt x="10000" y="1933"/>
                  </a:lnTo>
                  <a:lnTo>
                    <a:pt x="10000" y="2241"/>
                  </a:lnTo>
                  <a:lnTo>
                    <a:pt x="9688" y="3137"/>
                  </a:lnTo>
                  <a:cubicBezTo>
                    <a:pt x="9654" y="3087"/>
                    <a:pt x="9619" y="3038"/>
                    <a:pt x="9585" y="2988"/>
                  </a:cubicBezTo>
                  <a:lnTo>
                    <a:pt x="9363" y="3137"/>
                  </a:lnTo>
                  <a:lnTo>
                    <a:pt x="9483" y="3585"/>
                  </a:lnTo>
                  <a:lnTo>
                    <a:pt x="9363" y="3884"/>
                  </a:lnTo>
                  <a:lnTo>
                    <a:pt x="9261" y="3884"/>
                  </a:lnTo>
                  <a:lnTo>
                    <a:pt x="9056" y="4034"/>
                  </a:lnTo>
                  <a:lnTo>
                    <a:pt x="8948" y="4034"/>
                  </a:lnTo>
                  <a:lnTo>
                    <a:pt x="8846" y="4174"/>
                  </a:lnTo>
                  <a:lnTo>
                    <a:pt x="8744" y="4174"/>
                  </a:lnTo>
                  <a:lnTo>
                    <a:pt x="8329" y="4622"/>
                  </a:lnTo>
                  <a:lnTo>
                    <a:pt x="8329" y="4781"/>
                  </a:lnTo>
                  <a:lnTo>
                    <a:pt x="8119" y="4781"/>
                  </a:lnTo>
                  <a:lnTo>
                    <a:pt x="7806" y="5070"/>
                  </a:lnTo>
                  <a:lnTo>
                    <a:pt x="7806" y="4930"/>
                  </a:lnTo>
                  <a:lnTo>
                    <a:pt x="7806" y="4781"/>
                  </a:lnTo>
                  <a:cubicBezTo>
                    <a:pt x="7842" y="4681"/>
                    <a:pt x="7879" y="4582"/>
                    <a:pt x="7915" y="4482"/>
                  </a:cubicBezTo>
                  <a:cubicBezTo>
                    <a:pt x="7879" y="4432"/>
                    <a:pt x="7842" y="4382"/>
                    <a:pt x="7806" y="4332"/>
                  </a:cubicBezTo>
                  <a:lnTo>
                    <a:pt x="7494" y="4781"/>
                  </a:lnTo>
                  <a:lnTo>
                    <a:pt x="7392" y="4930"/>
                  </a:lnTo>
                  <a:lnTo>
                    <a:pt x="7290" y="4930"/>
                  </a:lnTo>
                  <a:lnTo>
                    <a:pt x="7188" y="5070"/>
                  </a:lnTo>
                  <a:lnTo>
                    <a:pt x="7494" y="5518"/>
                  </a:lnTo>
                  <a:lnTo>
                    <a:pt x="7704" y="5369"/>
                  </a:lnTo>
                  <a:lnTo>
                    <a:pt x="8017" y="5518"/>
                  </a:lnTo>
                  <a:lnTo>
                    <a:pt x="8017" y="5677"/>
                  </a:lnTo>
                  <a:lnTo>
                    <a:pt x="7915" y="5518"/>
                  </a:lnTo>
                  <a:lnTo>
                    <a:pt x="7704" y="5677"/>
                  </a:lnTo>
                  <a:lnTo>
                    <a:pt x="7494" y="6125"/>
                  </a:lnTo>
                  <a:lnTo>
                    <a:pt x="7602" y="6265"/>
                  </a:lnTo>
                  <a:lnTo>
                    <a:pt x="7704" y="6863"/>
                  </a:lnTo>
                  <a:lnTo>
                    <a:pt x="7915" y="7021"/>
                  </a:lnTo>
                  <a:lnTo>
                    <a:pt x="7806" y="7021"/>
                  </a:lnTo>
                  <a:cubicBezTo>
                    <a:pt x="7842" y="7118"/>
                    <a:pt x="7879" y="7214"/>
                    <a:pt x="7915" y="7311"/>
                  </a:cubicBezTo>
                  <a:lnTo>
                    <a:pt x="7602" y="7470"/>
                  </a:lnTo>
                  <a:lnTo>
                    <a:pt x="7915" y="7470"/>
                  </a:lnTo>
                  <a:cubicBezTo>
                    <a:pt x="7879" y="7666"/>
                    <a:pt x="7842" y="7862"/>
                    <a:pt x="7806" y="8058"/>
                  </a:cubicBezTo>
                  <a:lnTo>
                    <a:pt x="7602" y="8366"/>
                  </a:lnTo>
                  <a:lnTo>
                    <a:pt x="7494" y="8366"/>
                  </a:lnTo>
                  <a:lnTo>
                    <a:pt x="7494" y="8655"/>
                  </a:lnTo>
                  <a:lnTo>
                    <a:pt x="7392" y="8954"/>
                  </a:lnTo>
                  <a:lnTo>
                    <a:pt x="7290" y="8954"/>
                  </a:lnTo>
                  <a:lnTo>
                    <a:pt x="7290" y="9104"/>
                  </a:lnTo>
                  <a:lnTo>
                    <a:pt x="6977" y="9402"/>
                  </a:lnTo>
                  <a:lnTo>
                    <a:pt x="6665" y="9402"/>
                  </a:lnTo>
                  <a:lnTo>
                    <a:pt x="6665" y="9552"/>
                  </a:lnTo>
                  <a:lnTo>
                    <a:pt x="6563" y="9402"/>
                  </a:lnTo>
                  <a:lnTo>
                    <a:pt x="6563" y="9552"/>
                  </a:lnTo>
                  <a:lnTo>
                    <a:pt x="6460" y="9552"/>
                  </a:lnTo>
                  <a:lnTo>
                    <a:pt x="6046" y="9851"/>
                  </a:lnTo>
                  <a:lnTo>
                    <a:pt x="5938" y="10000"/>
                  </a:lnTo>
                  <a:lnTo>
                    <a:pt x="5938" y="9711"/>
                  </a:lnTo>
                  <a:lnTo>
                    <a:pt x="5733" y="9711"/>
                  </a:lnTo>
                  <a:lnTo>
                    <a:pt x="5625" y="9711"/>
                  </a:lnTo>
                  <a:lnTo>
                    <a:pt x="5409" y="9711"/>
                  </a:lnTo>
                  <a:lnTo>
                    <a:pt x="5409" y="9402"/>
                  </a:lnTo>
                  <a:lnTo>
                    <a:pt x="5198" y="9402"/>
                  </a:lnTo>
                  <a:lnTo>
                    <a:pt x="4784" y="9552"/>
                  </a:lnTo>
                  <a:cubicBezTo>
                    <a:pt x="4750" y="9502"/>
                    <a:pt x="4715" y="9452"/>
                    <a:pt x="4681" y="9402"/>
                  </a:cubicBezTo>
                  <a:lnTo>
                    <a:pt x="4681" y="9552"/>
                  </a:lnTo>
                  <a:lnTo>
                    <a:pt x="4579" y="9552"/>
                  </a:lnTo>
                  <a:lnTo>
                    <a:pt x="4579" y="9851"/>
                  </a:lnTo>
                  <a:lnTo>
                    <a:pt x="4477" y="9851"/>
                  </a:lnTo>
                  <a:lnTo>
                    <a:pt x="4477" y="9711"/>
                  </a:lnTo>
                  <a:lnTo>
                    <a:pt x="4369" y="9711"/>
                  </a:lnTo>
                  <a:lnTo>
                    <a:pt x="4165" y="9552"/>
                  </a:lnTo>
                  <a:lnTo>
                    <a:pt x="4165" y="9402"/>
                  </a:lnTo>
                  <a:lnTo>
                    <a:pt x="4165" y="9262"/>
                  </a:lnTo>
                  <a:cubicBezTo>
                    <a:pt x="4129" y="9209"/>
                    <a:pt x="4092" y="9157"/>
                    <a:pt x="4056" y="9104"/>
                  </a:cubicBezTo>
                  <a:lnTo>
                    <a:pt x="3954" y="9104"/>
                  </a:lnTo>
                  <a:lnTo>
                    <a:pt x="4056" y="8366"/>
                  </a:lnTo>
                  <a:lnTo>
                    <a:pt x="3954" y="8058"/>
                  </a:lnTo>
                  <a:lnTo>
                    <a:pt x="3852" y="8058"/>
                  </a:lnTo>
                  <a:lnTo>
                    <a:pt x="3642" y="7759"/>
                  </a:lnTo>
                  <a:lnTo>
                    <a:pt x="3438" y="7759"/>
                  </a:lnTo>
                  <a:lnTo>
                    <a:pt x="2915" y="8058"/>
                  </a:lnTo>
                  <a:lnTo>
                    <a:pt x="2608" y="8058"/>
                  </a:lnTo>
                  <a:lnTo>
                    <a:pt x="2500" y="8207"/>
                  </a:lnTo>
                  <a:lnTo>
                    <a:pt x="2398" y="8058"/>
                  </a:lnTo>
                  <a:lnTo>
                    <a:pt x="2296" y="8058"/>
                  </a:lnTo>
                  <a:lnTo>
                    <a:pt x="1983" y="8058"/>
                  </a:lnTo>
                  <a:lnTo>
                    <a:pt x="1773" y="7918"/>
                  </a:lnTo>
                  <a:lnTo>
                    <a:pt x="1671" y="7759"/>
                  </a:lnTo>
                  <a:lnTo>
                    <a:pt x="1556" y="7759"/>
                  </a:lnTo>
                  <a:lnTo>
                    <a:pt x="1346" y="7470"/>
                  </a:lnTo>
                  <a:lnTo>
                    <a:pt x="1142" y="7470"/>
                  </a:lnTo>
                  <a:lnTo>
                    <a:pt x="829" y="7311"/>
                  </a:lnTo>
                  <a:lnTo>
                    <a:pt x="727" y="6863"/>
                  </a:lnTo>
                  <a:lnTo>
                    <a:pt x="931" y="6863"/>
                  </a:lnTo>
                  <a:lnTo>
                    <a:pt x="829" y="6573"/>
                  </a:lnTo>
                  <a:cubicBezTo>
                    <a:pt x="897" y="6470"/>
                    <a:pt x="966" y="6368"/>
                    <a:pt x="1034" y="6265"/>
                  </a:cubicBezTo>
                  <a:lnTo>
                    <a:pt x="1034" y="5966"/>
                  </a:lnTo>
                  <a:cubicBezTo>
                    <a:pt x="1000" y="5916"/>
                    <a:pt x="965" y="5867"/>
                    <a:pt x="931" y="5817"/>
                  </a:cubicBezTo>
                  <a:lnTo>
                    <a:pt x="673" y="5821"/>
                  </a:lnTo>
                  <a:cubicBezTo>
                    <a:pt x="615" y="5623"/>
                    <a:pt x="360" y="5739"/>
                    <a:pt x="302" y="5541"/>
                  </a:cubicBezTo>
                  <a:lnTo>
                    <a:pt x="102" y="5518"/>
                  </a:lnTo>
                  <a:lnTo>
                    <a:pt x="216" y="5243"/>
                  </a:lnTo>
                  <a:cubicBezTo>
                    <a:pt x="212" y="5185"/>
                    <a:pt x="208" y="5128"/>
                    <a:pt x="204" y="5070"/>
                  </a:cubicBezTo>
                  <a:lnTo>
                    <a:pt x="0" y="5070"/>
                  </a:lnTo>
                  <a:lnTo>
                    <a:pt x="0" y="4622"/>
                  </a:lnTo>
                  <a:lnTo>
                    <a:pt x="204" y="4482"/>
                  </a:lnTo>
                  <a:lnTo>
                    <a:pt x="415" y="4482"/>
                  </a:lnTo>
                  <a:lnTo>
                    <a:pt x="517" y="4332"/>
                  </a:lnTo>
                  <a:lnTo>
                    <a:pt x="727" y="4332"/>
                  </a:lnTo>
                  <a:lnTo>
                    <a:pt x="1034" y="4034"/>
                  </a:lnTo>
                  <a:lnTo>
                    <a:pt x="1142" y="3725"/>
                  </a:lnTo>
                  <a:lnTo>
                    <a:pt x="1034" y="3137"/>
                  </a:lnTo>
                  <a:lnTo>
                    <a:pt x="1034" y="2988"/>
                  </a:lnTo>
                  <a:lnTo>
                    <a:pt x="1346" y="2988"/>
                  </a:lnTo>
                  <a:lnTo>
                    <a:pt x="1454" y="2381"/>
                  </a:lnTo>
                  <a:lnTo>
                    <a:pt x="1773" y="2381"/>
                  </a:lnTo>
                  <a:lnTo>
                    <a:pt x="1881" y="2381"/>
                  </a:lnTo>
                  <a:lnTo>
                    <a:pt x="1983" y="1933"/>
                  </a:lnTo>
                  <a:lnTo>
                    <a:pt x="2085" y="179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9" name="Freeform 166">
              <a:extLst>
                <a:ext uri="{FF2B5EF4-FFF2-40B4-BE49-F238E27FC236}">
                  <a16:creationId xmlns:a16="http://schemas.microsoft.com/office/drawing/2014/main" id="{A9B50A25-4930-6F4D-85C7-F2227BD22EE1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7900987" y="3614738"/>
              <a:ext cx="41275" cy="38100"/>
            </a:xfrm>
            <a:custGeom>
              <a:avLst/>
              <a:gdLst>
                <a:gd name="T0" fmla="*/ 0 w 52"/>
                <a:gd name="T1" fmla="*/ 9525 h 48"/>
                <a:gd name="T2" fmla="*/ 0 w 52"/>
                <a:gd name="T3" fmla="*/ 9525 h 48"/>
                <a:gd name="T4" fmla="*/ 10319 w 52"/>
                <a:gd name="T5" fmla="*/ 0 h 48"/>
                <a:gd name="T6" fmla="*/ 7144 w 52"/>
                <a:gd name="T7" fmla="*/ 3969 h 48"/>
                <a:gd name="T8" fmla="*/ 0 w 52"/>
                <a:gd name="T9" fmla="*/ 952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48"/>
                <a:gd name="T17" fmla="*/ 52 w 52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48">
                  <a:moveTo>
                    <a:pt x="0" y="48"/>
                  </a:moveTo>
                  <a:lnTo>
                    <a:pt x="0" y="48"/>
                  </a:lnTo>
                  <a:lnTo>
                    <a:pt x="52" y="0"/>
                  </a:lnTo>
                  <a:lnTo>
                    <a:pt x="35" y="17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0" name="Line 167">
              <a:extLst>
                <a:ext uri="{FF2B5EF4-FFF2-40B4-BE49-F238E27FC236}">
                  <a16:creationId xmlns:a16="http://schemas.microsoft.com/office/drawing/2014/main" id="{E8D4DCB1-908C-FF47-A0FC-814D539A8085}"/>
                </a:ext>
              </a:extLst>
            </p:cNvPr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 flipV="1">
              <a:off x="7878762" y="3660776"/>
              <a:ext cx="14288" cy="381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1" name="Freeform 168">
              <a:extLst>
                <a:ext uri="{FF2B5EF4-FFF2-40B4-BE49-F238E27FC236}">
                  <a16:creationId xmlns:a16="http://schemas.microsoft.com/office/drawing/2014/main" id="{273D6BD4-C056-294F-A2AC-AB07274099EA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7693024" y="3324226"/>
              <a:ext cx="14288" cy="11113"/>
            </a:xfrm>
            <a:custGeom>
              <a:avLst/>
              <a:gdLst>
                <a:gd name="T0" fmla="*/ 0 w 18"/>
                <a:gd name="T1" fmla="*/ 0 h 15"/>
                <a:gd name="T2" fmla="*/ 0 w 18"/>
                <a:gd name="T3" fmla="*/ 0 h 15"/>
                <a:gd name="T4" fmla="*/ 3969 w 18"/>
                <a:gd name="T5" fmla="*/ 2223 h 15"/>
                <a:gd name="T6" fmla="*/ 3969 w 18"/>
                <a:gd name="T7" fmla="*/ 0 h 15"/>
                <a:gd name="T8" fmla="*/ 0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5"/>
                <a:gd name="T17" fmla="*/ 18 w 1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5">
                  <a:moveTo>
                    <a:pt x="0" y="0"/>
                  </a:moveTo>
                  <a:lnTo>
                    <a:pt x="0" y="0"/>
                  </a:lnTo>
                  <a:lnTo>
                    <a:pt x="18" y="15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2" name="Freeform 169">
              <a:extLst>
                <a:ext uri="{FF2B5EF4-FFF2-40B4-BE49-F238E27FC236}">
                  <a16:creationId xmlns:a16="http://schemas.microsoft.com/office/drawing/2014/main" id="{6557C6A2-9436-C844-9D55-AC4CACFBB8C4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6619874" y="3424238"/>
              <a:ext cx="688975" cy="304800"/>
            </a:xfrm>
            <a:custGeom>
              <a:avLst/>
              <a:gdLst>
                <a:gd name="T0" fmla="*/ 113637 w 867"/>
                <a:gd name="T1" fmla="*/ 19050 h 384"/>
                <a:gd name="T2" fmla="*/ 113637 w 867"/>
                <a:gd name="T3" fmla="*/ 19050 h 384"/>
                <a:gd name="T4" fmla="*/ 92976 w 867"/>
                <a:gd name="T5" fmla="*/ 9525 h 384"/>
                <a:gd name="T6" fmla="*/ 86619 w 867"/>
                <a:gd name="T7" fmla="*/ 13494 h 384"/>
                <a:gd name="T8" fmla="*/ 82645 w 867"/>
                <a:gd name="T9" fmla="*/ 13494 h 384"/>
                <a:gd name="T10" fmla="*/ 76288 w 867"/>
                <a:gd name="T11" fmla="*/ 3969 h 384"/>
                <a:gd name="T12" fmla="*/ 62779 w 867"/>
                <a:gd name="T13" fmla="*/ 0 h 384"/>
                <a:gd name="T14" fmla="*/ 55627 w 867"/>
                <a:gd name="T15" fmla="*/ 3969 h 384"/>
                <a:gd name="T16" fmla="*/ 55627 w 867"/>
                <a:gd name="T17" fmla="*/ 9525 h 384"/>
                <a:gd name="T18" fmla="*/ 55627 w 867"/>
                <a:gd name="T19" fmla="*/ 16669 h 384"/>
                <a:gd name="T20" fmla="*/ 41323 w 867"/>
                <a:gd name="T21" fmla="*/ 16669 h 384"/>
                <a:gd name="T22" fmla="*/ 34965 w 867"/>
                <a:gd name="T23" fmla="*/ 13494 h 384"/>
                <a:gd name="T24" fmla="*/ 20661 w 867"/>
                <a:gd name="T25" fmla="*/ 9525 h 384"/>
                <a:gd name="T26" fmla="*/ 3973 w 867"/>
                <a:gd name="T27" fmla="*/ 19050 h 384"/>
                <a:gd name="T28" fmla="*/ 0 w 867"/>
                <a:gd name="T29" fmla="*/ 22225 h 384"/>
                <a:gd name="T30" fmla="*/ 7152 w 867"/>
                <a:gd name="T31" fmla="*/ 32544 h 384"/>
                <a:gd name="T32" fmla="*/ 14304 w 867"/>
                <a:gd name="T33" fmla="*/ 32544 h 384"/>
                <a:gd name="T34" fmla="*/ 17483 w 867"/>
                <a:gd name="T35" fmla="*/ 38100 h 384"/>
                <a:gd name="T36" fmla="*/ 17483 w 867"/>
                <a:gd name="T37" fmla="*/ 51594 h 384"/>
                <a:gd name="T38" fmla="*/ 38144 w 867"/>
                <a:gd name="T39" fmla="*/ 57150 h 384"/>
                <a:gd name="T40" fmla="*/ 48475 w 867"/>
                <a:gd name="T41" fmla="*/ 66675 h 384"/>
                <a:gd name="T42" fmla="*/ 69136 w 867"/>
                <a:gd name="T43" fmla="*/ 66675 h 384"/>
                <a:gd name="T44" fmla="*/ 79467 w 867"/>
                <a:gd name="T45" fmla="*/ 73819 h 384"/>
                <a:gd name="T46" fmla="*/ 92976 w 867"/>
                <a:gd name="T47" fmla="*/ 76200 h 384"/>
                <a:gd name="T48" fmla="*/ 107280 w 867"/>
                <a:gd name="T49" fmla="*/ 70644 h 384"/>
                <a:gd name="T50" fmla="*/ 120789 w 867"/>
                <a:gd name="T51" fmla="*/ 70644 h 384"/>
                <a:gd name="T52" fmla="*/ 131120 w 867"/>
                <a:gd name="T53" fmla="*/ 61119 h 384"/>
                <a:gd name="T54" fmla="*/ 127941 w 867"/>
                <a:gd name="T55" fmla="*/ 57150 h 384"/>
                <a:gd name="T56" fmla="*/ 135093 w 867"/>
                <a:gd name="T57" fmla="*/ 51594 h 384"/>
                <a:gd name="T58" fmla="*/ 141450 w 867"/>
                <a:gd name="T59" fmla="*/ 54769 h 384"/>
                <a:gd name="T60" fmla="*/ 151781 w 867"/>
                <a:gd name="T61" fmla="*/ 47625 h 384"/>
                <a:gd name="T62" fmla="*/ 158933 w 867"/>
                <a:gd name="T63" fmla="*/ 41275 h 384"/>
                <a:gd name="T64" fmla="*/ 172442 w 867"/>
                <a:gd name="T65" fmla="*/ 41275 h 384"/>
                <a:gd name="T66" fmla="*/ 169264 w 867"/>
                <a:gd name="T67" fmla="*/ 35719 h 384"/>
                <a:gd name="T68" fmla="*/ 166085 w 867"/>
                <a:gd name="T69" fmla="*/ 32544 h 384"/>
                <a:gd name="T70" fmla="*/ 158933 w 867"/>
                <a:gd name="T71" fmla="*/ 35719 h 384"/>
                <a:gd name="T72" fmla="*/ 151781 w 867"/>
                <a:gd name="T73" fmla="*/ 35719 h 384"/>
                <a:gd name="T74" fmla="*/ 151781 w 867"/>
                <a:gd name="T75" fmla="*/ 22225 h 384"/>
                <a:gd name="T76" fmla="*/ 155754 w 867"/>
                <a:gd name="T77" fmla="*/ 16669 h 384"/>
                <a:gd name="T78" fmla="*/ 145424 w 867"/>
                <a:gd name="T79" fmla="*/ 13494 h 384"/>
                <a:gd name="T80" fmla="*/ 138272 w 867"/>
                <a:gd name="T81" fmla="*/ 19050 h 384"/>
                <a:gd name="T82" fmla="*/ 123968 w 867"/>
                <a:gd name="T83" fmla="*/ 22225 h 384"/>
                <a:gd name="T84" fmla="*/ 113637 w 867"/>
                <a:gd name="T85" fmla="*/ 19050 h 3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7"/>
                <a:gd name="T130" fmla="*/ 0 h 384"/>
                <a:gd name="T131" fmla="*/ 867 w 867"/>
                <a:gd name="T132" fmla="*/ 384 h 38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7" h="384">
                  <a:moveTo>
                    <a:pt x="572" y="96"/>
                  </a:moveTo>
                  <a:lnTo>
                    <a:pt x="572" y="96"/>
                  </a:lnTo>
                  <a:lnTo>
                    <a:pt x="468" y="48"/>
                  </a:lnTo>
                  <a:lnTo>
                    <a:pt x="434" y="65"/>
                  </a:lnTo>
                  <a:lnTo>
                    <a:pt x="416" y="65"/>
                  </a:lnTo>
                  <a:lnTo>
                    <a:pt x="382" y="17"/>
                  </a:lnTo>
                  <a:lnTo>
                    <a:pt x="313" y="0"/>
                  </a:lnTo>
                  <a:lnTo>
                    <a:pt x="278" y="17"/>
                  </a:lnTo>
                  <a:lnTo>
                    <a:pt x="278" y="48"/>
                  </a:lnTo>
                  <a:lnTo>
                    <a:pt x="278" y="81"/>
                  </a:lnTo>
                  <a:lnTo>
                    <a:pt x="207" y="81"/>
                  </a:lnTo>
                  <a:lnTo>
                    <a:pt x="173" y="65"/>
                  </a:lnTo>
                  <a:lnTo>
                    <a:pt x="103" y="48"/>
                  </a:lnTo>
                  <a:lnTo>
                    <a:pt x="17" y="96"/>
                  </a:lnTo>
                  <a:lnTo>
                    <a:pt x="0" y="113"/>
                  </a:lnTo>
                  <a:lnTo>
                    <a:pt x="34" y="161"/>
                  </a:lnTo>
                  <a:lnTo>
                    <a:pt x="69" y="161"/>
                  </a:lnTo>
                  <a:lnTo>
                    <a:pt x="86" y="192"/>
                  </a:lnTo>
                  <a:lnTo>
                    <a:pt x="86" y="257"/>
                  </a:lnTo>
                  <a:lnTo>
                    <a:pt x="190" y="288"/>
                  </a:lnTo>
                  <a:lnTo>
                    <a:pt x="244" y="336"/>
                  </a:lnTo>
                  <a:lnTo>
                    <a:pt x="347" y="336"/>
                  </a:lnTo>
                  <a:lnTo>
                    <a:pt x="399" y="369"/>
                  </a:lnTo>
                  <a:lnTo>
                    <a:pt x="468" y="384"/>
                  </a:lnTo>
                  <a:lnTo>
                    <a:pt x="537" y="353"/>
                  </a:lnTo>
                  <a:lnTo>
                    <a:pt x="606" y="353"/>
                  </a:lnTo>
                  <a:lnTo>
                    <a:pt x="660" y="305"/>
                  </a:lnTo>
                  <a:lnTo>
                    <a:pt x="641" y="288"/>
                  </a:lnTo>
                  <a:lnTo>
                    <a:pt x="677" y="257"/>
                  </a:lnTo>
                  <a:lnTo>
                    <a:pt x="712" y="273"/>
                  </a:lnTo>
                  <a:lnTo>
                    <a:pt x="764" y="240"/>
                  </a:lnTo>
                  <a:lnTo>
                    <a:pt x="798" y="209"/>
                  </a:lnTo>
                  <a:lnTo>
                    <a:pt x="867" y="209"/>
                  </a:lnTo>
                  <a:lnTo>
                    <a:pt x="850" y="177"/>
                  </a:lnTo>
                  <a:lnTo>
                    <a:pt x="833" y="161"/>
                  </a:lnTo>
                  <a:lnTo>
                    <a:pt x="798" y="177"/>
                  </a:lnTo>
                  <a:lnTo>
                    <a:pt x="764" y="177"/>
                  </a:lnTo>
                  <a:lnTo>
                    <a:pt x="764" y="113"/>
                  </a:lnTo>
                  <a:lnTo>
                    <a:pt x="781" y="81"/>
                  </a:lnTo>
                  <a:lnTo>
                    <a:pt x="729" y="65"/>
                  </a:lnTo>
                  <a:lnTo>
                    <a:pt x="695" y="96"/>
                  </a:lnTo>
                  <a:lnTo>
                    <a:pt x="624" y="113"/>
                  </a:lnTo>
                  <a:lnTo>
                    <a:pt x="572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3" name="Freeform 170">
              <a:extLst>
                <a:ext uri="{FF2B5EF4-FFF2-40B4-BE49-F238E27FC236}">
                  <a16:creationId xmlns:a16="http://schemas.microsoft.com/office/drawing/2014/main" id="{DCC2D57B-8037-324C-AD79-A183B7CE2F41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7145337" y="2357438"/>
              <a:ext cx="25400" cy="38100"/>
            </a:xfrm>
            <a:custGeom>
              <a:avLst/>
              <a:gdLst>
                <a:gd name="T0" fmla="*/ 6158 w 33"/>
                <a:gd name="T1" fmla="*/ 9525 h 48"/>
                <a:gd name="T2" fmla="*/ 6158 w 33"/>
                <a:gd name="T3" fmla="*/ 9525 h 48"/>
                <a:gd name="T4" fmla="*/ 6158 w 33"/>
                <a:gd name="T5" fmla="*/ 3969 h 48"/>
                <a:gd name="T6" fmla="*/ 0 w 33"/>
                <a:gd name="T7" fmla="*/ 0 h 48"/>
                <a:gd name="T8" fmla="*/ 0 w 33"/>
                <a:gd name="T9" fmla="*/ 3969 h 48"/>
                <a:gd name="T10" fmla="*/ 6158 w 33"/>
                <a:gd name="T11" fmla="*/ 952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48"/>
                <a:gd name="T20" fmla="*/ 33 w 33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48">
                  <a:moveTo>
                    <a:pt x="33" y="48"/>
                  </a:moveTo>
                  <a:lnTo>
                    <a:pt x="33" y="48"/>
                  </a:lnTo>
                  <a:lnTo>
                    <a:pt x="33" y="17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3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4" name="Freeform 171">
              <a:extLst>
                <a:ext uri="{FF2B5EF4-FFF2-40B4-BE49-F238E27FC236}">
                  <a16:creationId xmlns:a16="http://schemas.microsoft.com/office/drawing/2014/main" id="{C57E667F-93A5-9642-ABEC-FF413EE228F6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5300661" y="2092327"/>
              <a:ext cx="3548063" cy="1636713"/>
            </a:xfrm>
            <a:custGeom>
              <a:avLst/>
              <a:gdLst>
                <a:gd name="T0" fmla="*/ 436660 w 4469"/>
                <a:gd name="T1" fmla="*/ 82510 h 2063"/>
                <a:gd name="T2" fmla="*/ 436660 w 4469"/>
                <a:gd name="T3" fmla="*/ 15867 h 2063"/>
                <a:gd name="T4" fmla="*/ 361237 w 4469"/>
                <a:gd name="T5" fmla="*/ 34908 h 2063"/>
                <a:gd name="T6" fmla="*/ 296135 w 4469"/>
                <a:gd name="T7" fmla="*/ 117418 h 2063"/>
                <a:gd name="T8" fmla="*/ 261996 w 4469"/>
                <a:gd name="T9" fmla="*/ 104724 h 2063"/>
                <a:gd name="T10" fmla="*/ 261996 w 4469"/>
                <a:gd name="T11" fmla="*/ 174540 h 2063"/>
                <a:gd name="T12" fmla="*/ 244530 w 4469"/>
                <a:gd name="T13" fmla="*/ 117418 h 2063"/>
                <a:gd name="T14" fmla="*/ 217536 w 4469"/>
                <a:gd name="T15" fmla="*/ 145979 h 2063"/>
                <a:gd name="T16" fmla="*/ 179428 w 4469"/>
                <a:gd name="T17" fmla="*/ 158673 h 2063"/>
                <a:gd name="T18" fmla="*/ 113532 w 4469"/>
                <a:gd name="T19" fmla="*/ 180887 h 2063"/>
                <a:gd name="T20" fmla="*/ 93683 w 4469"/>
                <a:gd name="T21" fmla="*/ 180887 h 2063"/>
                <a:gd name="T22" fmla="*/ 52399 w 4469"/>
                <a:gd name="T23" fmla="*/ 209448 h 2063"/>
                <a:gd name="T24" fmla="*/ 34933 w 4469"/>
                <a:gd name="T25" fmla="*/ 184061 h 2063"/>
                <a:gd name="T26" fmla="*/ 27787 w 4469"/>
                <a:gd name="T27" fmla="*/ 142806 h 2063"/>
                <a:gd name="T28" fmla="*/ 14291 w 4469"/>
                <a:gd name="T29" fmla="*/ 180887 h 2063"/>
                <a:gd name="T30" fmla="*/ 14291 w 4469"/>
                <a:gd name="T31" fmla="*/ 246737 h 2063"/>
                <a:gd name="T32" fmla="*/ 3970 w 4469"/>
                <a:gd name="T33" fmla="*/ 279265 h 2063"/>
                <a:gd name="T34" fmla="*/ 21436 w 4469"/>
                <a:gd name="T35" fmla="*/ 307826 h 2063"/>
                <a:gd name="T36" fmla="*/ 38109 w 4469"/>
                <a:gd name="T37" fmla="*/ 330040 h 2063"/>
                <a:gd name="T38" fmla="*/ 55575 w 4469"/>
                <a:gd name="T39" fmla="*/ 341940 h 2063"/>
                <a:gd name="T40" fmla="*/ 69072 w 4469"/>
                <a:gd name="T41" fmla="*/ 370502 h 2063"/>
                <a:gd name="T42" fmla="*/ 86538 w 4469"/>
                <a:gd name="T43" fmla="*/ 396683 h 2063"/>
                <a:gd name="T44" fmla="*/ 110356 w 4469"/>
                <a:gd name="T45" fmla="*/ 399063 h 2063"/>
                <a:gd name="T46" fmla="*/ 117501 w 4469"/>
                <a:gd name="T47" fmla="*/ 374468 h 2063"/>
                <a:gd name="T48" fmla="*/ 120677 w 4469"/>
                <a:gd name="T49" fmla="*/ 349081 h 2063"/>
                <a:gd name="T50" fmla="*/ 161961 w 4469"/>
                <a:gd name="T51" fmla="*/ 339560 h 2063"/>
                <a:gd name="T52" fmla="*/ 182603 w 4469"/>
                <a:gd name="T53" fmla="*/ 326867 h 2063"/>
                <a:gd name="T54" fmla="*/ 237384 w 4469"/>
                <a:gd name="T55" fmla="*/ 303859 h 2063"/>
                <a:gd name="T56" fmla="*/ 265172 w 4469"/>
                <a:gd name="T57" fmla="*/ 313379 h 2063"/>
                <a:gd name="T58" fmla="*/ 316777 w 4469"/>
                <a:gd name="T59" fmla="*/ 349081 h 2063"/>
                <a:gd name="T60" fmla="*/ 350916 w 4469"/>
                <a:gd name="T61" fmla="*/ 341940 h 2063"/>
                <a:gd name="T62" fmla="*/ 406491 w 4469"/>
                <a:gd name="T63" fmla="*/ 336387 h 2063"/>
                <a:gd name="T64" fmla="*/ 474769 w 4469"/>
                <a:gd name="T65" fmla="*/ 345907 h 2063"/>
                <a:gd name="T66" fmla="*/ 505732 w 4469"/>
                <a:gd name="T67" fmla="*/ 330040 h 2063"/>
                <a:gd name="T68" fmla="*/ 564483 w 4469"/>
                <a:gd name="T69" fmla="*/ 358601 h 2063"/>
                <a:gd name="T70" fmla="*/ 564483 w 4469"/>
                <a:gd name="T71" fmla="*/ 387162 h 2063"/>
                <a:gd name="T72" fmla="*/ 585125 w 4469"/>
                <a:gd name="T73" fmla="*/ 396683 h 2063"/>
                <a:gd name="T74" fmla="*/ 605767 w 4469"/>
                <a:gd name="T75" fmla="*/ 320520 h 2063"/>
                <a:gd name="T76" fmla="*/ 598621 w 4469"/>
                <a:gd name="T77" fmla="*/ 298305 h 2063"/>
                <a:gd name="T78" fmla="*/ 674045 w 4469"/>
                <a:gd name="T79" fmla="*/ 265777 h 2063"/>
                <a:gd name="T80" fmla="*/ 722474 w 4469"/>
                <a:gd name="T81" fmla="*/ 241183 h 2063"/>
                <a:gd name="T82" fmla="*/ 739941 w 4469"/>
                <a:gd name="T83" fmla="*/ 253877 h 2063"/>
                <a:gd name="T84" fmla="*/ 719298 w 4469"/>
                <a:gd name="T85" fmla="*/ 322900 h 2063"/>
                <a:gd name="T86" fmla="*/ 739941 w 4469"/>
                <a:gd name="T87" fmla="*/ 298305 h 2063"/>
                <a:gd name="T88" fmla="*/ 739941 w 4469"/>
                <a:gd name="T89" fmla="*/ 269744 h 2063"/>
                <a:gd name="T90" fmla="*/ 778049 w 4469"/>
                <a:gd name="T91" fmla="*/ 263397 h 2063"/>
                <a:gd name="T92" fmla="*/ 818540 w 4469"/>
                <a:gd name="T93" fmla="*/ 209448 h 2063"/>
                <a:gd name="T94" fmla="*/ 846327 w 4469"/>
                <a:gd name="T95" fmla="*/ 199928 h 2063"/>
                <a:gd name="T96" fmla="*/ 877290 w 4469"/>
                <a:gd name="T97" fmla="*/ 184061 h 2063"/>
                <a:gd name="T98" fmla="*/ 767728 w 4469"/>
                <a:gd name="T99" fmla="*/ 152326 h 2063"/>
                <a:gd name="T100" fmla="*/ 725650 w 4469"/>
                <a:gd name="T101" fmla="*/ 145979 h 2063"/>
                <a:gd name="T102" fmla="*/ 670869 w 4469"/>
                <a:gd name="T103" fmla="*/ 120592 h 2063"/>
                <a:gd name="T104" fmla="*/ 595446 w 4469"/>
                <a:gd name="T105" fmla="*/ 117418 h 2063"/>
                <a:gd name="T106" fmla="*/ 557337 w 4469"/>
                <a:gd name="T107" fmla="*/ 98377 h 2063"/>
                <a:gd name="T108" fmla="*/ 499381 w 4469"/>
                <a:gd name="T109" fmla="*/ 82510 h 206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69"/>
                <a:gd name="T166" fmla="*/ 0 h 2063"/>
                <a:gd name="T167" fmla="*/ 4469 w 4469"/>
                <a:gd name="T168" fmla="*/ 2063 h 206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69" h="2063">
                  <a:moveTo>
                    <a:pt x="2269" y="384"/>
                  </a:moveTo>
                  <a:lnTo>
                    <a:pt x="2269" y="384"/>
                  </a:lnTo>
                  <a:lnTo>
                    <a:pt x="2252" y="401"/>
                  </a:lnTo>
                  <a:lnTo>
                    <a:pt x="2269" y="432"/>
                  </a:lnTo>
                  <a:lnTo>
                    <a:pt x="2200" y="465"/>
                  </a:lnTo>
                  <a:lnTo>
                    <a:pt x="2183" y="465"/>
                  </a:lnTo>
                  <a:lnTo>
                    <a:pt x="2200" y="417"/>
                  </a:lnTo>
                  <a:lnTo>
                    <a:pt x="2375" y="273"/>
                  </a:lnTo>
                  <a:lnTo>
                    <a:pt x="2375" y="177"/>
                  </a:lnTo>
                  <a:lnTo>
                    <a:pt x="2304" y="113"/>
                  </a:lnTo>
                  <a:lnTo>
                    <a:pt x="2218" y="113"/>
                  </a:lnTo>
                  <a:lnTo>
                    <a:pt x="2218" y="144"/>
                  </a:lnTo>
                  <a:lnTo>
                    <a:pt x="2166" y="144"/>
                  </a:lnTo>
                  <a:lnTo>
                    <a:pt x="2200" y="81"/>
                  </a:lnTo>
                  <a:lnTo>
                    <a:pt x="2114" y="65"/>
                  </a:lnTo>
                  <a:lnTo>
                    <a:pt x="2166" y="33"/>
                  </a:lnTo>
                  <a:lnTo>
                    <a:pt x="2114" y="0"/>
                  </a:lnTo>
                  <a:lnTo>
                    <a:pt x="2028" y="81"/>
                  </a:lnTo>
                  <a:lnTo>
                    <a:pt x="2028" y="144"/>
                  </a:lnTo>
                  <a:lnTo>
                    <a:pt x="1976" y="144"/>
                  </a:lnTo>
                  <a:lnTo>
                    <a:pt x="1820" y="177"/>
                  </a:lnTo>
                  <a:lnTo>
                    <a:pt x="1682" y="257"/>
                  </a:lnTo>
                  <a:lnTo>
                    <a:pt x="1630" y="321"/>
                  </a:lnTo>
                  <a:lnTo>
                    <a:pt x="1647" y="401"/>
                  </a:lnTo>
                  <a:lnTo>
                    <a:pt x="1455" y="432"/>
                  </a:lnTo>
                  <a:lnTo>
                    <a:pt x="1473" y="528"/>
                  </a:lnTo>
                  <a:lnTo>
                    <a:pt x="1525" y="576"/>
                  </a:lnTo>
                  <a:lnTo>
                    <a:pt x="1490" y="593"/>
                  </a:lnTo>
                  <a:lnTo>
                    <a:pt x="1438" y="528"/>
                  </a:lnTo>
                  <a:lnTo>
                    <a:pt x="1386" y="512"/>
                  </a:lnTo>
                  <a:lnTo>
                    <a:pt x="1369" y="528"/>
                  </a:lnTo>
                  <a:lnTo>
                    <a:pt x="1334" y="497"/>
                  </a:lnTo>
                  <a:lnTo>
                    <a:pt x="1300" y="465"/>
                  </a:lnTo>
                  <a:lnTo>
                    <a:pt x="1300" y="480"/>
                  </a:lnTo>
                  <a:lnTo>
                    <a:pt x="1317" y="528"/>
                  </a:lnTo>
                  <a:lnTo>
                    <a:pt x="1265" y="608"/>
                  </a:lnTo>
                  <a:lnTo>
                    <a:pt x="1300" y="672"/>
                  </a:lnTo>
                  <a:lnTo>
                    <a:pt x="1283" y="737"/>
                  </a:lnTo>
                  <a:lnTo>
                    <a:pt x="1283" y="785"/>
                  </a:lnTo>
                  <a:lnTo>
                    <a:pt x="1334" y="785"/>
                  </a:lnTo>
                  <a:lnTo>
                    <a:pt x="1300" y="800"/>
                  </a:lnTo>
                  <a:lnTo>
                    <a:pt x="1317" y="881"/>
                  </a:lnTo>
                  <a:lnTo>
                    <a:pt x="1214" y="960"/>
                  </a:lnTo>
                  <a:lnTo>
                    <a:pt x="1196" y="944"/>
                  </a:lnTo>
                  <a:lnTo>
                    <a:pt x="1265" y="864"/>
                  </a:lnTo>
                  <a:lnTo>
                    <a:pt x="1283" y="816"/>
                  </a:lnTo>
                  <a:lnTo>
                    <a:pt x="1248" y="785"/>
                  </a:lnTo>
                  <a:lnTo>
                    <a:pt x="1248" y="624"/>
                  </a:lnTo>
                  <a:lnTo>
                    <a:pt x="1231" y="593"/>
                  </a:lnTo>
                  <a:lnTo>
                    <a:pt x="1248" y="497"/>
                  </a:lnTo>
                  <a:lnTo>
                    <a:pt x="1214" y="480"/>
                  </a:lnTo>
                  <a:lnTo>
                    <a:pt x="1231" y="465"/>
                  </a:lnTo>
                  <a:lnTo>
                    <a:pt x="1214" y="432"/>
                  </a:lnTo>
                  <a:lnTo>
                    <a:pt x="1179" y="449"/>
                  </a:lnTo>
                  <a:lnTo>
                    <a:pt x="1093" y="656"/>
                  </a:lnTo>
                  <a:lnTo>
                    <a:pt x="1093" y="737"/>
                  </a:lnTo>
                  <a:lnTo>
                    <a:pt x="1144" y="800"/>
                  </a:lnTo>
                  <a:lnTo>
                    <a:pt x="1144" y="833"/>
                  </a:lnTo>
                  <a:lnTo>
                    <a:pt x="1093" y="800"/>
                  </a:lnTo>
                  <a:lnTo>
                    <a:pt x="885" y="672"/>
                  </a:lnTo>
                  <a:lnTo>
                    <a:pt x="868" y="704"/>
                  </a:lnTo>
                  <a:lnTo>
                    <a:pt x="937" y="785"/>
                  </a:lnTo>
                  <a:lnTo>
                    <a:pt x="903" y="800"/>
                  </a:lnTo>
                  <a:lnTo>
                    <a:pt x="885" y="785"/>
                  </a:lnTo>
                  <a:lnTo>
                    <a:pt x="780" y="816"/>
                  </a:lnTo>
                  <a:lnTo>
                    <a:pt x="762" y="848"/>
                  </a:lnTo>
                  <a:lnTo>
                    <a:pt x="745" y="816"/>
                  </a:lnTo>
                  <a:lnTo>
                    <a:pt x="745" y="785"/>
                  </a:lnTo>
                  <a:lnTo>
                    <a:pt x="572" y="881"/>
                  </a:lnTo>
                  <a:lnTo>
                    <a:pt x="572" y="912"/>
                  </a:lnTo>
                  <a:lnTo>
                    <a:pt x="538" y="929"/>
                  </a:lnTo>
                  <a:lnTo>
                    <a:pt x="486" y="896"/>
                  </a:lnTo>
                  <a:lnTo>
                    <a:pt x="538" y="864"/>
                  </a:lnTo>
                  <a:lnTo>
                    <a:pt x="521" y="816"/>
                  </a:lnTo>
                  <a:lnTo>
                    <a:pt x="451" y="800"/>
                  </a:lnTo>
                  <a:lnTo>
                    <a:pt x="469" y="833"/>
                  </a:lnTo>
                  <a:lnTo>
                    <a:pt x="469" y="912"/>
                  </a:lnTo>
                  <a:lnTo>
                    <a:pt x="486" y="944"/>
                  </a:lnTo>
                  <a:lnTo>
                    <a:pt x="469" y="977"/>
                  </a:lnTo>
                  <a:lnTo>
                    <a:pt x="417" y="960"/>
                  </a:lnTo>
                  <a:lnTo>
                    <a:pt x="348" y="1008"/>
                  </a:lnTo>
                  <a:lnTo>
                    <a:pt x="382" y="1073"/>
                  </a:lnTo>
                  <a:lnTo>
                    <a:pt x="279" y="1040"/>
                  </a:lnTo>
                  <a:lnTo>
                    <a:pt x="261" y="1056"/>
                  </a:lnTo>
                  <a:lnTo>
                    <a:pt x="296" y="1103"/>
                  </a:lnTo>
                  <a:lnTo>
                    <a:pt x="261" y="1103"/>
                  </a:lnTo>
                  <a:lnTo>
                    <a:pt x="210" y="1073"/>
                  </a:lnTo>
                  <a:lnTo>
                    <a:pt x="210" y="977"/>
                  </a:lnTo>
                  <a:lnTo>
                    <a:pt x="158" y="944"/>
                  </a:lnTo>
                  <a:lnTo>
                    <a:pt x="140" y="912"/>
                  </a:lnTo>
                  <a:lnTo>
                    <a:pt x="175" y="929"/>
                  </a:lnTo>
                  <a:lnTo>
                    <a:pt x="313" y="977"/>
                  </a:lnTo>
                  <a:lnTo>
                    <a:pt x="400" y="929"/>
                  </a:lnTo>
                  <a:lnTo>
                    <a:pt x="382" y="881"/>
                  </a:lnTo>
                  <a:lnTo>
                    <a:pt x="279" y="785"/>
                  </a:lnTo>
                  <a:lnTo>
                    <a:pt x="175" y="752"/>
                  </a:lnTo>
                  <a:lnTo>
                    <a:pt x="175" y="737"/>
                  </a:lnTo>
                  <a:lnTo>
                    <a:pt x="140" y="720"/>
                  </a:lnTo>
                  <a:lnTo>
                    <a:pt x="106" y="737"/>
                  </a:lnTo>
                  <a:lnTo>
                    <a:pt x="106" y="752"/>
                  </a:lnTo>
                  <a:lnTo>
                    <a:pt x="87" y="752"/>
                  </a:lnTo>
                  <a:lnTo>
                    <a:pt x="52" y="785"/>
                  </a:lnTo>
                  <a:lnTo>
                    <a:pt x="52" y="833"/>
                  </a:lnTo>
                  <a:lnTo>
                    <a:pt x="87" y="864"/>
                  </a:lnTo>
                  <a:lnTo>
                    <a:pt x="69" y="912"/>
                  </a:lnTo>
                  <a:lnTo>
                    <a:pt x="87" y="992"/>
                  </a:lnTo>
                  <a:lnTo>
                    <a:pt x="69" y="1040"/>
                  </a:lnTo>
                  <a:lnTo>
                    <a:pt x="106" y="1088"/>
                  </a:lnTo>
                  <a:lnTo>
                    <a:pt x="87" y="1121"/>
                  </a:lnTo>
                  <a:lnTo>
                    <a:pt x="123" y="1151"/>
                  </a:lnTo>
                  <a:lnTo>
                    <a:pt x="123" y="1169"/>
                  </a:lnTo>
                  <a:lnTo>
                    <a:pt x="69" y="1247"/>
                  </a:lnTo>
                  <a:lnTo>
                    <a:pt x="18" y="1280"/>
                  </a:lnTo>
                  <a:lnTo>
                    <a:pt x="35" y="1280"/>
                  </a:lnTo>
                  <a:lnTo>
                    <a:pt x="69" y="1313"/>
                  </a:lnTo>
                  <a:lnTo>
                    <a:pt x="35" y="1343"/>
                  </a:lnTo>
                  <a:lnTo>
                    <a:pt x="18" y="1361"/>
                  </a:lnTo>
                  <a:lnTo>
                    <a:pt x="0" y="1361"/>
                  </a:lnTo>
                  <a:lnTo>
                    <a:pt x="18" y="1409"/>
                  </a:lnTo>
                  <a:lnTo>
                    <a:pt x="18" y="1424"/>
                  </a:lnTo>
                  <a:lnTo>
                    <a:pt x="18" y="1439"/>
                  </a:lnTo>
                  <a:lnTo>
                    <a:pt x="18" y="1457"/>
                  </a:lnTo>
                  <a:lnTo>
                    <a:pt x="35" y="1487"/>
                  </a:lnTo>
                  <a:lnTo>
                    <a:pt x="87" y="1505"/>
                  </a:lnTo>
                  <a:lnTo>
                    <a:pt x="106" y="1520"/>
                  </a:lnTo>
                  <a:lnTo>
                    <a:pt x="106" y="1553"/>
                  </a:lnTo>
                  <a:lnTo>
                    <a:pt x="140" y="1600"/>
                  </a:lnTo>
                  <a:lnTo>
                    <a:pt x="158" y="1600"/>
                  </a:lnTo>
                  <a:lnTo>
                    <a:pt x="140" y="1631"/>
                  </a:lnTo>
                  <a:lnTo>
                    <a:pt x="123" y="1616"/>
                  </a:lnTo>
                  <a:lnTo>
                    <a:pt x="123" y="1631"/>
                  </a:lnTo>
                  <a:lnTo>
                    <a:pt x="140" y="1664"/>
                  </a:lnTo>
                  <a:lnTo>
                    <a:pt x="192" y="1664"/>
                  </a:lnTo>
                  <a:lnTo>
                    <a:pt x="210" y="1679"/>
                  </a:lnTo>
                  <a:lnTo>
                    <a:pt x="192" y="1679"/>
                  </a:lnTo>
                  <a:lnTo>
                    <a:pt x="210" y="1696"/>
                  </a:lnTo>
                  <a:lnTo>
                    <a:pt x="227" y="1696"/>
                  </a:lnTo>
                  <a:lnTo>
                    <a:pt x="244" y="1727"/>
                  </a:lnTo>
                  <a:lnTo>
                    <a:pt x="261" y="1744"/>
                  </a:lnTo>
                  <a:lnTo>
                    <a:pt x="279" y="1727"/>
                  </a:lnTo>
                  <a:lnTo>
                    <a:pt x="365" y="1775"/>
                  </a:lnTo>
                  <a:lnTo>
                    <a:pt x="348" y="1840"/>
                  </a:lnTo>
                  <a:lnTo>
                    <a:pt x="330" y="1823"/>
                  </a:lnTo>
                  <a:lnTo>
                    <a:pt x="313" y="1840"/>
                  </a:lnTo>
                  <a:lnTo>
                    <a:pt x="313" y="1871"/>
                  </a:lnTo>
                  <a:lnTo>
                    <a:pt x="330" y="1856"/>
                  </a:lnTo>
                  <a:lnTo>
                    <a:pt x="348" y="1871"/>
                  </a:lnTo>
                  <a:lnTo>
                    <a:pt x="296" y="1888"/>
                  </a:lnTo>
                  <a:lnTo>
                    <a:pt x="313" y="1904"/>
                  </a:lnTo>
                  <a:lnTo>
                    <a:pt x="279" y="1936"/>
                  </a:lnTo>
                  <a:lnTo>
                    <a:pt x="261" y="1936"/>
                  </a:lnTo>
                  <a:lnTo>
                    <a:pt x="279" y="1936"/>
                  </a:lnTo>
                  <a:lnTo>
                    <a:pt x="348" y="2000"/>
                  </a:lnTo>
                  <a:lnTo>
                    <a:pt x="434" y="2000"/>
                  </a:lnTo>
                  <a:lnTo>
                    <a:pt x="469" y="2015"/>
                  </a:lnTo>
                  <a:lnTo>
                    <a:pt x="503" y="2015"/>
                  </a:lnTo>
                  <a:lnTo>
                    <a:pt x="538" y="2048"/>
                  </a:lnTo>
                  <a:lnTo>
                    <a:pt x="555" y="2063"/>
                  </a:lnTo>
                  <a:lnTo>
                    <a:pt x="572" y="2063"/>
                  </a:lnTo>
                  <a:lnTo>
                    <a:pt x="590" y="2048"/>
                  </a:lnTo>
                  <a:lnTo>
                    <a:pt x="555" y="2015"/>
                  </a:lnTo>
                  <a:lnTo>
                    <a:pt x="555" y="1984"/>
                  </a:lnTo>
                  <a:lnTo>
                    <a:pt x="538" y="1952"/>
                  </a:lnTo>
                  <a:lnTo>
                    <a:pt x="572" y="1904"/>
                  </a:lnTo>
                  <a:lnTo>
                    <a:pt x="590" y="1919"/>
                  </a:lnTo>
                  <a:lnTo>
                    <a:pt x="607" y="1904"/>
                  </a:lnTo>
                  <a:lnTo>
                    <a:pt x="607" y="1888"/>
                  </a:lnTo>
                  <a:lnTo>
                    <a:pt x="590" y="1888"/>
                  </a:lnTo>
                  <a:lnTo>
                    <a:pt x="607" y="1871"/>
                  </a:lnTo>
                  <a:lnTo>
                    <a:pt x="590" y="1840"/>
                  </a:lnTo>
                  <a:lnTo>
                    <a:pt x="555" y="1840"/>
                  </a:lnTo>
                  <a:lnTo>
                    <a:pt x="538" y="1808"/>
                  </a:lnTo>
                  <a:lnTo>
                    <a:pt x="555" y="1727"/>
                  </a:lnTo>
                  <a:lnTo>
                    <a:pt x="590" y="1760"/>
                  </a:lnTo>
                  <a:lnTo>
                    <a:pt x="607" y="1760"/>
                  </a:lnTo>
                  <a:lnTo>
                    <a:pt x="590" y="1727"/>
                  </a:lnTo>
                  <a:lnTo>
                    <a:pt x="641" y="1679"/>
                  </a:lnTo>
                  <a:lnTo>
                    <a:pt x="676" y="1696"/>
                  </a:lnTo>
                  <a:lnTo>
                    <a:pt x="693" y="1679"/>
                  </a:lnTo>
                  <a:lnTo>
                    <a:pt x="728" y="1696"/>
                  </a:lnTo>
                  <a:lnTo>
                    <a:pt x="780" y="1727"/>
                  </a:lnTo>
                  <a:lnTo>
                    <a:pt x="814" y="1712"/>
                  </a:lnTo>
                  <a:lnTo>
                    <a:pt x="851" y="1712"/>
                  </a:lnTo>
                  <a:lnTo>
                    <a:pt x="868" y="1727"/>
                  </a:lnTo>
                  <a:lnTo>
                    <a:pt x="937" y="1727"/>
                  </a:lnTo>
                  <a:lnTo>
                    <a:pt x="954" y="1696"/>
                  </a:lnTo>
                  <a:lnTo>
                    <a:pt x="903" y="1679"/>
                  </a:lnTo>
                  <a:lnTo>
                    <a:pt x="937" y="1664"/>
                  </a:lnTo>
                  <a:lnTo>
                    <a:pt x="920" y="1648"/>
                  </a:lnTo>
                  <a:lnTo>
                    <a:pt x="937" y="1631"/>
                  </a:lnTo>
                  <a:lnTo>
                    <a:pt x="937" y="1583"/>
                  </a:lnTo>
                  <a:lnTo>
                    <a:pt x="972" y="1600"/>
                  </a:lnTo>
                  <a:lnTo>
                    <a:pt x="1127" y="1553"/>
                  </a:lnTo>
                  <a:lnTo>
                    <a:pt x="1127" y="1535"/>
                  </a:lnTo>
                  <a:lnTo>
                    <a:pt x="1144" y="1535"/>
                  </a:lnTo>
                  <a:lnTo>
                    <a:pt x="1196" y="1535"/>
                  </a:lnTo>
                  <a:lnTo>
                    <a:pt x="1214" y="1568"/>
                  </a:lnTo>
                  <a:lnTo>
                    <a:pt x="1214" y="1583"/>
                  </a:lnTo>
                  <a:lnTo>
                    <a:pt x="1231" y="1583"/>
                  </a:lnTo>
                  <a:lnTo>
                    <a:pt x="1265" y="1600"/>
                  </a:lnTo>
                  <a:lnTo>
                    <a:pt x="1265" y="1616"/>
                  </a:lnTo>
                  <a:lnTo>
                    <a:pt x="1300" y="1616"/>
                  </a:lnTo>
                  <a:lnTo>
                    <a:pt x="1334" y="1583"/>
                  </a:lnTo>
                  <a:lnTo>
                    <a:pt x="1369" y="1568"/>
                  </a:lnTo>
                  <a:lnTo>
                    <a:pt x="1386" y="1616"/>
                  </a:lnTo>
                  <a:lnTo>
                    <a:pt x="1455" y="1727"/>
                  </a:lnTo>
                  <a:lnTo>
                    <a:pt x="1473" y="1696"/>
                  </a:lnTo>
                  <a:lnTo>
                    <a:pt x="1490" y="1727"/>
                  </a:lnTo>
                  <a:lnTo>
                    <a:pt x="1542" y="1712"/>
                  </a:lnTo>
                  <a:lnTo>
                    <a:pt x="1596" y="1760"/>
                  </a:lnTo>
                  <a:lnTo>
                    <a:pt x="1630" y="1775"/>
                  </a:lnTo>
                  <a:lnTo>
                    <a:pt x="1630" y="1760"/>
                  </a:lnTo>
                  <a:lnTo>
                    <a:pt x="1647" y="1792"/>
                  </a:lnTo>
                  <a:lnTo>
                    <a:pt x="1630" y="1808"/>
                  </a:lnTo>
                  <a:lnTo>
                    <a:pt x="1665" y="1792"/>
                  </a:lnTo>
                  <a:lnTo>
                    <a:pt x="1682" y="1775"/>
                  </a:lnTo>
                  <a:lnTo>
                    <a:pt x="1768" y="1727"/>
                  </a:lnTo>
                  <a:lnTo>
                    <a:pt x="1837" y="1744"/>
                  </a:lnTo>
                  <a:lnTo>
                    <a:pt x="1872" y="1760"/>
                  </a:lnTo>
                  <a:lnTo>
                    <a:pt x="1941" y="1760"/>
                  </a:lnTo>
                  <a:lnTo>
                    <a:pt x="1941" y="1727"/>
                  </a:lnTo>
                  <a:lnTo>
                    <a:pt x="1941" y="1696"/>
                  </a:lnTo>
                  <a:lnTo>
                    <a:pt x="1976" y="1679"/>
                  </a:lnTo>
                  <a:lnTo>
                    <a:pt x="2045" y="1696"/>
                  </a:lnTo>
                  <a:lnTo>
                    <a:pt x="2079" y="1744"/>
                  </a:lnTo>
                  <a:lnTo>
                    <a:pt x="2097" y="1744"/>
                  </a:lnTo>
                  <a:lnTo>
                    <a:pt x="2131" y="1727"/>
                  </a:lnTo>
                  <a:lnTo>
                    <a:pt x="2235" y="1775"/>
                  </a:lnTo>
                  <a:lnTo>
                    <a:pt x="2287" y="1792"/>
                  </a:lnTo>
                  <a:lnTo>
                    <a:pt x="2358" y="1775"/>
                  </a:lnTo>
                  <a:lnTo>
                    <a:pt x="2392" y="1744"/>
                  </a:lnTo>
                  <a:lnTo>
                    <a:pt x="2444" y="1760"/>
                  </a:lnTo>
                  <a:lnTo>
                    <a:pt x="2479" y="1775"/>
                  </a:lnTo>
                  <a:lnTo>
                    <a:pt x="2530" y="1760"/>
                  </a:lnTo>
                  <a:lnTo>
                    <a:pt x="2548" y="1696"/>
                  </a:lnTo>
                  <a:lnTo>
                    <a:pt x="2565" y="1679"/>
                  </a:lnTo>
                  <a:lnTo>
                    <a:pt x="2565" y="1664"/>
                  </a:lnTo>
                  <a:lnTo>
                    <a:pt x="2548" y="1664"/>
                  </a:lnTo>
                  <a:lnTo>
                    <a:pt x="2565" y="1631"/>
                  </a:lnTo>
                  <a:lnTo>
                    <a:pt x="2634" y="1616"/>
                  </a:lnTo>
                  <a:lnTo>
                    <a:pt x="2686" y="1631"/>
                  </a:lnTo>
                  <a:lnTo>
                    <a:pt x="2721" y="1664"/>
                  </a:lnTo>
                  <a:lnTo>
                    <a:pt x="2755" y="1775"/>
                  </a:lnTo>
                  <a:lnTo>
                    <a:pt x="2790" y="1775"/>
                  </a:lnTo>
                  <a:lnTo>
                    <a:pt x="2841" y="1808"/>
                  </a:lnTo>
                  <a:lnTo>
                    <a:pt x="2841" y="1840"/>
                  </a:lnTo>
                  <a:lnTo>
                    <a:pt x="2876" y="1840"/>
                  </a:lnTo>
                  <a:lnTo>
                    <a:pt x="2945" y="1823"/>
                  </a:lnTo>
                  <a:lnTo>
                    <a:pt x="2945" y="1856"/>
                  </a:lnTo>
                  <a:lnTo>
                    <a:pt x="2893" y="1952"/>
                  </a:lnTo>
                  <a:lnTo>
                    <a:pt x="2876" y="1936"/>
                  </a:lnTo>
                  <a:lnTo>
                    <a:pt x="2841" y="1952"/>
                  </a:lnTo>
                  <a:lnTo>
                    <a:pt x="2859" y="2000"/>
                  </a:lnTo>
                  <a:lnTo>
                    <a:pt x="2841" y="2032"/>
                  </a:lnTo>
                  <a:lnTo>
                    <a:pt x="2859" y="2000"/>
                  </a:lnTo>
                  <a:lnTo>
                    <a:pt x="2876" y="2000"/>
                  </a:lnTo>
                  <a:lnTo>
                    <a:pt x="2876" y="2015"/>
                  </a:lnTo>
                  <a:lnTo>
                    <a:pt x="2893" y="2032"/>
                  </a:lnTo>
                  <a:lnTo>
                    <a:pt x="2945" y="2000"/>
                  </a:lnTo>
                  <a:lnTo>
                    <a:pt x="3103" y="1823"/>
                  </a:lnTo>
                  <a:lnTo>
                    <a:pt x="3103" y="1712"/>
                  </a:lnTo>
                  <a:lnTo>
                    <a:pt x="3120" y="1679"/>
                  </a:lnTo>
                  <a:lnTo>
                    <a:pt x="3120" y="1631"/>
                  </a:lnTo>
                  <a:lnTo>
                    <a:pt x="3085" y="1583"/>
                  </a:lnTo>
                  <a:lnTo>
                    <a:pt x="3068" y="1583"/>
                  </a:lnTo>
                  <a:lnTo>
                    <a:pt x="3049" y="1616"/>
                  </a:lnTo>
                  <a:lnTo>
                    <a:pt x="3014" y="1616"/>
                  </a:lnTo>
                  <a:lnTo>
                    <a:pt x="3032" y="1583"/>
                  </a:lnTo>
                  <a:lnTo>
                    <a:pt x="3014" y="1583"/>
                  </a:lnTo>
                  <a:lnTo>
                    <a:pt x="2997" y="1568"/>
                  </a:lnTo>
                  <a:lnTo>
                    <a:pt x="2962" y="1568"/>
                  </a:lnTo>
                  <a:lnTo>
                    <a:pt x="2962" y="1553"/>
                  </a:lnTo>
                  <a:lnTo>
                    <a:pt x="3014" y="1505"/>
                  </a:lnTo>
                  <a:lnTo>
                    <a:pt x="3172" y="1361"/>
                  </a:lnTo>
                  <a:lnTo>
                    <a:pt x="3241" y="1343"/>
                  </a:lnTo>
                  <a:lnTo>
                    <a:pt x="3258" y="1361"/>
                  </a:lnTo>
                  <a:lnTo>
                    <a:pt x="3275" y="1343"/>
                  </a:lnTo>
                  <a:lnTo>
                    <a:pt x="3327" y="1361"/>
                  </a:lnTo>
                  <a:lnTo>
                    <a:pt x="3344" y="1328"/>
                  </a:lnTo>
                  <a:lnTo>
                    <a:pt x="3396" y="1343"/>
                  </a:lnTo>
                  <a:lnTo>
                    <a:pt x="3414" y="1343"/>
                  </a:lnTo>
                  <a:lnTo>
                    <a:pt x="3396" y="1361"/>
                  </a:lnTo>
                  <a:lnTo>
                    <a:pt x="3396" y="1376"/>
                  </a:lnTo>
                  <a:lnTo>
                    <a:pt x="3500" y="1361"/>
                  </a:lnTo>
                  <a:lnTo>
                    <a:pt x="3483" y="1343"/>
                  </a:lnTo>
                  <a:lnTo>
                    <a:pt x="3552" y="1232"/>
                  </a:lnTo>
                  <a:lnTo>
                    <a:pt x="3638" y="1217"/>
                  </a:lnTo>
                  <a:lnTo>
                    <a:pt x="3638" y="1247"/>
                  </a:lnTo>
                  <a:lnTo>
                    <a:pt x="3638" y="1280"/>
                  </a:lnTo>
                  <a:lnTo>
                    <a:pt x="3725" y="1232"/>
                  </a:lnTo>
                  <a:lnTo>
                    <a:pt x="3725" y="1184"/>
                  </a:lnTo>
                  <a:lnTo>
                    <a:pt x="3759" y="1184"/>
                  </a:lnTo>
                  <a:lnTo>
                    <a:pt x="3742" y="1199"/>
                  </a:lnTo>
                  <a:lnTo>
                    <a:pt x="3725" y="1280"/>
                  </a:lnTo>
                  <a:lnTo>
                    <a:pt x="3690" y="1295"/>
                  </a:lnTo>
                  <a:lnTo>
                    <a:pt x="3586" y="1409"/>
                  </a:lnTo>
                  <a:lnTo>
                    <a:pt x="3552" y="1424"/>
                  </a:lnTo>
                  <a:lnTo>
                    <a:pt x="3517" y="1535"/>
                  </a:lnTo>
                  <a:lnTo>
                    <a:pt x="3552" y="1727"/>
                  </a:lnTo>
                  <a:lnTo>
                    <a:pt x="3586" y="1696"/>
                  </a:lnTo>
                  <a:lnTo>
                    <a:pt x="3621" y="1631"/>
                  </a:lnTo>
                  <a:lnTo>
                    <a:pt x="3638" y="1631"/>
                  </a:lnTo>
                  <a:lnTo>
                    <a:pt x="3638" y="1583"/>
                  </a:lnTo>
                  <a:lnTo>
                    <a:pt x="3655" y="1583"/>
                  </a:lnTo>
                  <a:lnTo>
                    <a:pt x="3690" y="1568"/>
                  </a:lnTo>
                  <a:lnTo>
                    <a:pt x="3673" y="1520"/>
                  </a:lnTo>
                  <a:lnTo>
                    <a:pt x="3707" y="1505"/>
                  </a:lnTo>
                  <a:lnTo>
                    <a:pt x="3725" y="1505"/>
                  </a:lnTo>
                  <a:lnTo>
                    <a:pt x="3725" y="1472"/>
                  </a:lnTo>
                  <a:lnTo>
                    <a:pt x="3707" y="1472"/>
                  </a:lnTo>
                  <a:lnTo>
                    <a:pt x="3725" y="1424"/>
                  </a:lnTo>
                  <a:lnTo>
                    <a:pt x="3707" y="1424"/>
                  </a:lnTo>
                  <a:lnTo>
                    <a:pt x="3690" y="1424"/>
                  </a:lnTo>
                  <a:lnTo>
                    <a:pt x="3690" y="1409"/>
                  </a:lnTo>
                  <a:lnTo>
                    <a:pt x="3725" y="1361"/>
                  </a:lnTo>
                  <a:lnTo>
                    <a:pt x="3725" y="1328"/>
                  </a:lnTo>
                  <a:lnTo>
                    <a:pt x="3759" y="1328"/>
                  </a:lnTo>
                  <a:lnTo>
                    <a:pt x="3813" y="1295"/>
                  </a:lnTo>
                  <a:lnTo>
                    <a:pt x="3813" y="1328"/>
                  </a:lnTo>
                  <a:lnTo>
                    <a:pt x="3830" y="1313"/>
                  </a:lnTo>
                  <a:lnTo>
                    <a:pt x="3882" y="1295"/>
                  </a:lnTo>
                  <a:lnTo>
                    <a:pt x="3917" y="1328"/>
                  </a:lnTo>
                  <a:lnTo>
                    <a:pt x="3934" y="1295"/>
                  </a:lnTo>
                  <a:lnTo>
                    <a:pt x="4107" y="1184"/>
                  </a:lnTo>
                  <a:lnTo>
                    <a:pt x="4158" y="1199"/>
                  </a:lnTo>
                  <a:lnTo>
                    <a:pt x="4176" y="1184"/>
                  </a:lnTo>
                  <a:lnTo>
                    <a:pt x="4141" y="1088"/>
                  </a:lnTo>
                  <a:lnTo>
                    <a:pt x="4124" y="1088"/>
                  </a:lnTo>
                  <a:lnTo>
                    <a:pt x="4124" y="1056"/>
                  </a:lnTo>
                  <a:lnTo>
                    <a:pt x="4141" y="1056"/>
                  </a:lnTo>
                  <a:lnTo>
                    <a:pt x="4176" y="1040"/>
                  </a:lnTo>
                  <a:lnTo>
                    <a:pt x="4210" y="1008"/>
                  </a:lnTo>
                  <a:lnTo>
                    <a:pt x="4193" y="977"/>
                  </a:lnTo>
                  <a:lnTo>
                    <a:pt x="4210" y="960"/>
                  </a:lnTo>
                  <a:lnTo>
                    <a:pt x="4228" y="1008"/>
                  </a:lnTo>
                  <a:lnTo>
                    <a:pt x="4262" y="1008"/>
                  </a:lnTo>
                  <a:lnTo>
                    <a:pt x="4297" y="1040"/>
                  </a:lnTo>
                  <a:lnTo>
                    <a:pt x="4383" y="1088"/>
                  </a:lnTo>
                  <a:lnTo>
                    <a:pt x="4400" y="1040"/>
                  </a:lnTo>
                  <a:lnTo>
                    <a:pt x="4400" y="1008"/>
                  </a:lnTo>
                  <a:lnTo>
                    <a:pt x="4435" y="1008"/>
                  </a:lnTo>
                  <a:lnTo>
                    <a:pt x="4469" y="977"/>
                  </a:lnTo>
                  <a:lnTo>
                    <a:pt x="4418" y="929"/>
                  </a:lnTo>
                  <a:lnTo>
                    <a:pt x="4331" y="912"/>
                  </a:lnTo>
                  <a:lnTo>
                    <a:pt x="4176" y="785"/>
                  </a:lnTo>
                  <a:lnTo>
                    <a:pt x="4072" y="720"/>
                  </a:lnTo>
                  <a:lnTo>
                    <a:pt x="3934" y="704"/>
                  </a:lnTo>
                  <a:lnTo>
                    <a:pt x="3934" y="785"/>
                  </a:lnTo>
                  <a:lnTo>
                    <a:pt x="3899" y="800"/>
                  </a:lnTo>
                  <a:lnTo>
                    <a:pt x="3865" y="768"/>
                  </a:lnTo>
                  <a:lnTo>
                    <a:pt x="3865" y="737"/>
                  </a:lnTo>
                  <a:lnTo>
                    <a:pt x="3882" y="737"/>
                  </a:lnTo>
                  <a:lnTo>
                    <a:pt x="3899" y="720"/>
                  </a:lnTo>
                  <a:lnTo>
                    <a:pt x="3865" y="720"/>
                  </a:lnTo>
                  <a:lnTo>
                    <a:pt x="3830" y="752"/>
                  </a:lnTo>
                  <a:lnTo>
                    <a:pt x="3742" y="737"/>
                  </a:lnTo>
                  <a:lnTo>
                    <a:pt x="3655" y="737"/>
                  </a:lnTo>
                  <a:lnTo>
                    <a:pt x="3621" y="720"/>
                  </a:lnTo>
                  <a:lnTo>
                    <a:pt x="3638" y="689"/>
                  </a:lnTo>
                  <a:lnTo>
                    <a:pt x="3604" y="641"/>
                  </a:lnTo>
                  <a:lnTo>
                    <a:pt x="3535" y="624"/>
                  </a:lnTo>
                  <a:lnTo>
                    <a:pt x="3431" y="656"/>
                  </a:lnTo>
                  <a:lnTo>
                    <a:pt x="3414" y="608"/>
                  </a:lnTo>
                  <a:lnTo>
                    <a:pt x="3379" y="608"/>
                  </a:lnTo>
                  <a:lnTo>
                    <a:pt x="3362" y="593"/>
                  </a:lnTo>
                  <a:lnTo>
                    <a:pt x="3362" y="545"/>
                  </a:lnTo>
                  <a:lnTo>
                    <a:pt x="3241" y="512"/>
                  </a:lnTo>
                  <a:lnTo>
                    <a:pt x="3103" y="480"/>
                  </a:lnTo>
                  <a:lnTo>
                    <a:pt x="3068" y="545"/>
                  </a:lnTo>
                  <a:lnTo>
                    <a:pt x="3103" y="593"/>
                  </a:lnTo>
                  <a:lnTo>
                    <a:pt x="2997" y="593"/>
                  </a:lnTo>
                  <a:lnTo>
                    <a:pt x="2980" y="593"/>
                  </a:lnTo>
                  <a:lnTo>
                    <a:pt x="2945" y="608"/>
                  </a:lnTo>
                  <a:lnTo>
                    <a:pt x="2893" y="560"/>
                  </a:lnTo>
                  <a:lnTo>
                    <a:pt x="2859" y="656"/>
                  </a:lnTo>
                  <a:lnTo>
                    <a:pt x="2824" y="641"/>
                  </a:lnTo>
                  <a:lnTo>
                    <a:pt x="2790" y="576"/>
                  </a:lnTo>
                  <a:lnTo>
                    <a:pt x="2807" y="497"/>
                  </a:lnTo>
                  <a:lnTo>
                    <a:pt x="2772" y="449"/>
                  </a:lnTo>
                  <a:lnTo>
                    <a:pt x="2669" y="417"/>
                  </a:lnTo>
                  <a:lnTo>
                    <a:pt x="2634" y="417"/>
                  </a:lnTo>
                  <a:lnTo>
                    <a:pt x="2617" y="449"/>
                  </a:lnTo>
                  <a:lnTo>
                    <a:pt x="2634" y="480"/>
                  </a:lnTo>
                  <a:lnTo>
                    <a:pt x="2496" y="465"/>
                  </a:lnTo>
                  <a:lnTo>
                    <a:pt x="2513" y="417"/>
                  </a:lnTo>
                  <a:lnTo>
                    <a:pt x="2427" y="401"/>
                  </a:lnTo>
                  <a:lnTo>
                    <a:pt x="2375" y="432"/>
                  </a:lnTo>
                  <a:lnTo>
                    <a:pt x="2269" y="38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5" name="Freeform 172">
              <a:extLst>
                <a:ext uri="{FF2B5EF4-FFF2-40B4-BE49-F238E27FC236}">
                  <a16:creationId xmlns:a16="http://schemas.microsoft.com/office/drawing/2014/main" id="{568BACB8-3C7D-6941-8621-8458D8721169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5837237" y="2155826"/>
              <a:ext cx="371475" cy="468313"/>
            </a:xfrm>
            <a:custGeom>
              <a:avLst/>
              <a:gdLst>
                <a:gd name="T0" fmla="*/ 0 w 468"/>
                <a:gd name="T1" fmla="*/ 101428 h 591"/>
                <a:gd name="T2" fmla="*/ 0 w 468"/>
                <a:gd name="T3" fmla="*/ 101428 h 591"/>
                <a:gd name="T4" fmla="*/ 10319 w 468"/>
                <a:gd name="T5" fmla="*/ 113314 h 591"/>
                <a:gd name="T6" fmla="*/ 27781 w 468"/>
                <a:gd name="T7" fmla="*/ 116484 h 591"/>
                <a:gd name="T8" fmla="*/ 31750 w 468"/>
                <a:gd name="T9" fmla="*/ 113314 h 591"/>
                <a:gd name="T10" fmla="*/ 23812 w 468"/>
                <a:gd name="T11" fmla="*/ 106975 h 591"/>
                <a:gd name="T12" fmla="*/ 20638 w 468"/>
                <a:gd name="T13" fmla="*/ 101428 h 591"/>
                <a:gd name="T14" fmla="*/ 20638 w 468"/>
                <a:gd name="T15" fmla="*/ 84788 h 591"/>
                <a:gd name="T16" fmla="*/ 23812 w 468"/>
                <a:gd name="T17" fmla="*/ 78448 h 591"/>
                <a:gd name="T18" fmla="*/ 48419 w 468"/>
                <a:gd name="T19" fmla="*/ 40413 h 591"/>
                <a:gd name="T20" fmla="*/ 65881 w 468"/>
                <a:gd name="T21" fmla="*/ 28527 h 591"/>
                <a:gd name="T22" fmla="*/ 92869 w 468"/>
                <a:gd name="T23" fmla="*/ 15848 h 591"/>
                <a:gd name="T24" fmla="*/ 92869 w 468"/>
                <a:gd name="T25" fmla="*/ 2377 h 591"/>
                <a:gd name="T26" fmla="*/ 86519 w 468"/>
                <a:gd name="T27" fmla="*/ 0 h 591"/>
                <a:gd name="T28" fmla="*/ 79375 w 468"/>
                <a:gd name="T29" fmla="*/ 6339 h 591"/>
                <a:gd name="T30" fmla="*/ 73025 w 468"/>
                <a:gd name="T31" fmla="*/ 11886 h 591"/>
                <a:gd name="T32" fmla="*/ 62706 w 468"/>
                <a:gd name="T33" fmla="*/ 15848 h 591"/>
                <a:gd name="T34" fmla="*/ 52388 w 468"/>
                <a:gd name="T35" fmla="*/ 15848 h 591"/>
                <a:gd name="T36" fmla="*/ 42069 w 468"/>
                <a:gd name="T37" fmla="*/ 21395 h 591"/>
                <a:gd name="T38" fmla="*/ 31750 w 468"/>
                <a:gd name="T39" fmla="*/ 34866 h 591"/>
                <a:gd name="T40" fmla="*/ 20638 w 468"/>
                <a:gd name="T41" fmla="*/ 40413 h 591"/>
                <a:gd name="T42" fmla="*/ 20638 w 468"/>
                <a:gd name="T43" fmla="*/ 47544 h 591"/>
                <a:gd name="T44" fmla="*/ 17463 w 468"/>
                <a:gd name="T45" fmla="*/ 57053 h 591"/>
                <a:gd name="T46" fmla="*/ 10319 w 468"/>
                <a:gd name="T47" fmla="*/ 63393 h 591"/>
                <a:gd name="T48" fmla="*/ 14288 w 468"/>
                <a:gd name="T49" fmla="*/ 68939 h 591"/>
                <a:gd name="T50" fmla="*/ 10319 w 468"/>
                <a:gd name="T51" fmla="*/ 76071 h 591"/>
                <a:gd name="T52" fmla="*/ 3969 w 468"/>
                <a:gd name="T53" fmla="*/ 82410 h 591"/>
                <a:gd name="T54" fmla="*/ 7144 w 468"/>
                <a:gd name="T55" fmla="*/ 87957 h 591"/>
                <a:gd name="T56" fmla="*/ 0 w 468"/>
                <a:gd name="T57" fmla="*/ 91919 h 591"/>
                <a:gd name="T58" fmla="*/ 0 w 468"/>
                <a:gd name="T59" fmla="*/ 101428 h 59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8"/>
                <a:gd name="T91" fmla="*/ 0 h 591"/>
                <a:gd name="T92" fmla="*/ 468 w 468"/>
                <a:gd name="T93" fmla="*/ 591 h 59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8" h="591">
                  <a:moveTo>
                    <a:pt x="0" y="512"/>
                  </a:moveTo>
                  <a:lnTo>
                    <a:pt x="0" y="512"/>
                  </a:lnTo>
                  <a:lnTo>
                    <a:pt x="52" y="575"/>
                  </a:lnTo>
                  <a:lnTo>
                    <a:pt x="140" y="591"/>
                  </a:lnTo>
                  <a:lnTo>
                    <a:pt x="157" y="575"/>
                  </a:lnTo>
                  <a:lnTo>
                    <a:pt x="123" y="543"/>
                  </a:lnTo>
                  <a:lnTo>
                    <a:pt x="104" y="512"/>
                  </a:lnTo>
                  <a:lnTo>
                    <a:pt x="104" y="431"/>
                  </a:lnTo>
                  <a:lnTo>
                    <a:pt x="123" y="399"/>
                  </a:lnTo>
                  <a:lnTo>
                    <a:pt x="244" y="207"/>
                  </a:lnTo>
                  <a:lnTo>
                    <a:pt x="330" y="144"/>
                  </a:lnTo>
                  <a:lnTo>
                    <a:pt x="468" y="80"/>
                  </a:lnTo>
                  <a:lnTo>
                    <a:pt x="468" y="15"/>
                  </a:lnTo>
                  <a:lnTo>
                    <a:pt x="434" y="0"/>
                  </a:lnTo>
                  <a:lnTo>
                    <a:pt x="399" y="32"/>
                  </a:lnTo>
                  <a:lnTo>
                    <a:pt x="365" y="63"/>
                  </a:lnTo>
                  <a:lnTo>
                    <a:pt x="313" y="80"/>
                  </a:lnTo>
                  <a:lnTo>
                    <a:pt x="261" y="80"/>
                  </a:lnTo>
                  <a:lnTo>
                    <a:pt x="209" y="111"/>
                  </a:lnTo>
                  <a:lnTo>
                    <a:pt x="157" y="176"/>
                  </a:lnTo>
                  <a:lnTo>
                    <a:pt x="104" y="207"/>
                  </a:lnTo>
                  <a:lnTo>
                    <a:pt x="104" y="240"/>
                  </a:lnTo>
                  <a:lnTo>
                    <a:pt x="86" y="288"/>
                  </a:lnTo>
                  <a:lnTo>
                    <a:pt x="52" y="320"/>
                  </a:lnTo>
                  <a:lnTo>
                    <a:pt x="69" y="351"/>
                  </a:lnTo>
                  <a:lnTo>
                    <a:pt x="52" y="384"/>
                  </a:lnTo>
                  <a:lnTo>
                    <a:pt x="17" y="416"/>
                  </a:lnTo>
                  <a:lnTo>
                    <a:pt x="35" y="447"/>
                  </a:lnTo>
                  <a:lnTo>
                    <a:pt x="0" y="464"/>
                  </a:lnTo>
                  <a:lnTo>
                    <a:pt x="0" y="51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6" name="Freeform 173">
              <a:extLst>
                <a:ext uri="{FF2B5EF4-FFF2-40B4-BE49-F238E27FC236}">
                  <a16:creationId xmlns:a16="http://schemas.microsoft.com/office/drawing/2014/main" id="{957BBB79-A714-A249-8B59-D514F2A633BE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5767387" y="2676526"/>
              <a:ext cx="41275" cy="50800"/>
            </a:xfrm>
            <a:custGeom>
              <a:avLst/>
              <a:gdLst>
                <a:gd name="T0" fmla="*/ 0 w 52"/>
                <a:gd name="T1" fmla="*/ 12902 h 63"/>
                <a:gd name="T2" fmla="*/ 0 w 52"/>
                <a:gd name="T3" fmla="*/ 12902 h 63"/>
                <a:gd name="T4" fmla="*/ 7144 w 52"/>
                <a:gd name="T5" fmla="*/ 9676 h 63"/>
                <a:gd name="T6" fmla="*/ 10319 w 52"/>
                <a:gd name="T7" fmla="*/ 6451 h 63"/>
                <a:gd name="T8" fmla="*/ 3969 w 52"/>
                <a:gd name="T9" fmla="*/ 0 h 63"/>
                <a:gd name="T10" fmla="*/ 0 w 52"/>
                <a:gd name="T11" fmla="*/ 6451 h 63"/>
                <a:gd name="T12" fmla="*/ 0 w 52"/>
                <a:gd name="T13" fmla="*/ 12902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63"/>
                <a:gd name="T23" fmla="*/ 52 w 52"/>
                <a:gd name="T24" fmla="*/ 63 h 6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63">
                  <a:moveTo>
                    <a:pt x="0" y="63"/>
                  </a:moveTo>
                  <a:lnTo>
                    <a:pt x="0" y="63"/>
                  </a:lnTo>
                  <a:lnTo>
                    <a:pt x="34" y="48"/>
                  </a:lnTo>
                  <a:lnTo>
                    <a:pt x="52" y="31"/>
                  </a:lnTo>
                  <a:lnTo>
                    <a:pt x="17" y="0"/>
                  </a:lnTo>
                  <a:lnTo>
                    <a:pt x="0" y="31"/>
                  </a:lnTo>
                  <a:lnTo>
                    <a:pt x="0" y="6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7" name="Freeform 174">
              <a:extLst>
                <a:ext uri="{FF2B5EF4-FFF2-40B4-BE49-F238E27FC236}">
                  <a16:creationId xmlns:a16="http://schemas.microsoft.com/office/drawing/2014/main" id="{65DB6657-30CF-8647-837C-2C6E33C5A99E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5649912" y="2146301"/>
              <a:ext cx="155575" cy="44450"/>
            </a:xfrm>
            <a:custGeom>
              <a:avLst/>
              <a:gdLst>
                <a:gd name="T0" fmla="*/ 32544 w 196"/>
                <a:gd name="T1" fmla="*/ 3969 h 56"/>
                <a:gd name="T2" fmla="*/ 28575 w 196"/>
                <a:gd name="T3" fmla="*/ 3969 h 56"/>
                <a:gd name="T4" fmla="*/ 24606 w 196"/>
                <a:gd name="T5" fmla="*/ 3969 h 56"/>
                <a:gd name="T6" fmla="*/ 24606 w 196"/>
                <a:gd name="T7" fmla="*/ 7938 h 56"/>
                <a:gd name="T8" fmla="*/ 20637 w 196"/>
                <a:gd name="T9" fmla="*/ 11113 h 56"/>
                <a:gd name="T10" fmla="*/ 20637 w 196"/>
                <a:gd name="T11" fmla="*/ 7938 h 56"/>
                <a:gd name="T12" fmla="*/ 18256 w 196"/>
                <a:gd name="T13" fmla="*/ 7938 h 56"/>
                <a:gd name="T14" fmla="*/ 15081 w 196"/>
                <a:gd name="T15" fmla="*/ 3969 h 56"/>
                <a:gd name="T16" fmla="*/ 18256 w 196"/>
                <a:gd name="T17" fmla="*/ 3969 h 56"/>
                <a:gd name="T18" fmla="*/ 20637 w 196"/>
                <a:gd name="T19" fmla="*/ 3969 h 56"/>
                <a:gd name="T20" fmla="*/ 18256 w 196"/>
                <a:gd name="T21" fmla="*/ 3969 h 56"/>
                <a:gd name="T22" fmla="*/ 15081 w 196"/>
                <a:gd name="T23" fmla="*/ 3969 h 56"/>
                <a:gd name="T24" fmla="*/ 18256 w 196"/>
                <a:gd name="T25" fmla="*/ 3969 h 56"/>
                <a:gd name="T26" fmla="*/ 15081 w 196"/>
                <a:gd name="T27" fmla="*/ 0 h 56"/>
                <a:gd name="T28" fmla="*/ 10319 w 196"/>
                <a:gd name="T29" fmla="*/ 3969 h 56"/>
                <a:gd name="T30" fmla="*/ 7144 w 196"/>
                <a:gd name="T31" fmla="*/ 3969 h 56"/>
                <a:gd name="T32" fmla="*/ 3969 w 196"/>
                <a:gd name="T33" fmla="*/ 3969 h 56"/>
                <a:gd name="T34" fmla="*/ 0 w 196"/>
                <a:gd name="T35" fmla="*/ 3969 h 56"/>
                <a:gd name="T36" fmla="*/ 3969 w 196"/>
                <a:gd name="T37" fmla="*/ 0 h 56"/>
                <a:gd name="T38" fmla="*/ 10319 w 196"/>
                <a:gd name="T39" fmla="*/ 0 h 56"/>
                <a:gd name="T40" fmla="*/ 18256 w 196"/>
                <a:gd name="T41" fmla="*/ 0 h 56"/>
                <a:gd name="T42" fmla="*/ 20637 w 196"/>
                <a:gd name="T43" fmla="*/ 0 h 56"/>
                <a:gd name="T44" fmla="*/ 28575 w 196"/>
                <a:gd name="T45" fmla="*/ 0 h 56"/>
                <a:gd name="T46" fmla="*/ 32544 w 196"/>
                <a:gd name="T47" fmla="*/ 0 h 56"/>
                <a:gd name="T48" fmla="*/ 35719 w 196"/>
                <a:gd name="T49" fmla="*/ 0 h 56"/>
                <a:gd name="T50" fmla="*/ 38894 w 196"/>
                <a:gd name="T51" fmla="*/ 0 h 56"/>
                <a:gd name="T52" fmla="*/ 38894 w 196"/>
                <a:gd name="T53" fmla="*/ 3969 h 56"/>
                <a:gd name="T54" fmla="*/ 35719 w 196"/>
                <a:gd name="T55" fmla="*/ 3969 h 56"/>
                <a:gd name="T56" fmla="*/ 32544 w 196"/>
                <a:gd name="T57" fmla="*/ 3969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6"/>
                <a:gd name="T88" fmla="*/ 0 h 56"/>
                <a:gd name="T89" fmla="*/ 196 w 196"/>
                <a:gd name="T90" fmla="*/ 56 h 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6" h="56">
                  <a:moveTo>
                    <a:pt x="161" y="17"/>
                  </a:moveTo>
                  <a:lnTo>
                    <a:pt x="144" y="17"/>
                  </a:lnTo>
                  <a:lnTo>
                    <a:pt x="125" y="17"/>
                  </a:lnTo>
                  <a:lnTo>
                    <a:pt x="125" y="37"/>
                  </a:lnTo>
                  <a:lnTo>
                    <a:pt x="107" y="56"/>
                  </a:lnTo>
                  <a:lnTo>
                    <a:pt x="107" y="37"/>
                  </a:lnTo>
                  <a:lnTo>
                    <a:pt x="90" y="37"/>
                  </a:lnTo>
                  <a:lnTo>
                    <a:pt x="73" y="17"/>
                  </a:lnTo>
                  <a:lnTo>
                    <a:pt x="90" y="17"/>
                  </a:lnTo>
                  <a:lnTo>
                    <a:pt x="107" y="17"/>
                  </a:lnTo>
                  <a:lnTo>
                    <a:pt x="90" y="17"/>
                  </a:lnTo>
                  <a:lnTo>
                    <a:pt x="73" y="17"/>
                  </a:lnTo>
                  <a:lnTo>
                    <a:pt x="90" y="17"/>
                  </a:lnTo>
                  <a:lnTo>
                    <a:pt x="73" y="0"/>
                  </a:lnTo>
                  <a:lnTo>
                    <a:pt x="54" y="17"/>
                  </a:lnTo>
                  <a:lnTo>
                    <a:pt x="36" y="17"/>
                  </a:lnTo>
                  <a:lnTo>
                    <a:pt x="19" y="17"/>
                  </a:lnTo>
                  <a:lnTo>
                    <a:pt x="0" y="17"/>
                  </a:lnTo>
                  <a:lnTo>
                    <a:pt x="19" y="0"/>
                  </a:lnTo>
                  <a:lnTo>
                    <a:pt x="54" y="0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44" y="0"/>
                  </a:lnTo>
                  <a:lnTo>
                    <a:pt x="161" y="0"/>
                  </a:lnTo>
                  <a:lnTo>
                    <a:pt x="178" y="0"/>
                  </a:lnTo>
                  <a:lnTo>
                    <a:pt x="196" y="0"/>
                  </a:lnTo>
                  <a:lnTo>
                    <a:pt x="196" y="17"/>
                  </a:lnTo>
                  <a:lnTo>
                    <a:pt x="178" y="17"/>
                  </a:lnTo>
                  <a:lnTo>
                    <a:pt x="161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8" name="Freeform 175">
              <a:extLst>
                <a:ext uri="{FF2B5EF4-FFF2-40B4-BE49-F238E27FC236}">
                  <a16:creationId xmlns:a16="http://schemas.microsoft.com/office/drawing/2014/main" id="{486F4293-0532-B046-B40B-5A900526A378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5876924" y="2087563"/>
              <a:ext cx="87313" cy="73025"/>
            </a:xfrm>
            <a:custGeom>
              <a:avLst/>
              <a:gdLst>
                <a:gd name="T0" fmla="*/ 18424 w 109"/>
                <a:gd name="T1" fmla="*/ 15081 h 92"/>
                <a:gd name="T2" fmla="*/ 15220 w 109"/>
                <a:gd name="T3" fmla="*/ 15081 h 92"/>
                <a:gd name="T4" fmla="*/ 11215 w 109"/>
                <a:gd name="T5" fmla="*/ 18256 h 92"/>
                <a:gd name="T6" fmla="*/ 7209 w 109"/>
                <a:gd name="T7" fmla="*/ 18256 h 92"/>
                <a:gd name="T8" fmla="*/ 0 w 109"/>
                <a:gd name="T9" fmla="*/ 15081 h 92"/>
                <a:gd name="T10" fmla="*/ 0 w 109"/>
                <a:gd name="T11" fmla="*/ 11112 h 92"/>
                <a:gd name="T12" fmla="*/ 4005 w 109"/>
                <a:gd name="T13" fmla="*/ 11112 h 92"/>
                <a:gd name="T14" fmla="*/ 11215 w 109"/>
                <a:gd name="T15" fmla="*/ 11112 h 92"/>
                <a:gd name="T16" fmla="*/ 11215 w 109"/>
                <a:gd name="T17" fmla="*/ 7938 h 92"/>
                <a:gd name="T18" fmla="*/ 7209 w 109"/>
                <a:gd name="T19" fmla="*/ 11112 h 92"/>
                <a:gd name="T20" fmla="*/ 7209 w 109"/>
                <a:gd name="T21" fmla="*/ 7938 h 92"/>
                <a:gd name="T22" fmla="*/ 11215 w 109"/>
                <a:gd name="T23" fmla="*/ 7938 h 92"/>
                <a:gd name="T24" fmla="*/ 15220 w 109"/>
                <a:gd name="T25" fmla="*/ 7938 h 92"/>
                <a:gd name="T26" fmla="*/ 18424 w 109"/>
                <a:gd name="T27" fmla="*/ 3969 h 92"/>
                <a:gd name="T28" fmla="*/ 22429 w 109"/>
                <a:gd name="T29" fmla="*/ 3969 h 92"/>
                <a:gd name="T30" fmla="*/ 22429 w 109"/>
                <a:gd name="T31" fmla="*/ 0 h 92"/>
                <a:gd name="T32" fmla="*/ 22429 w 109"/>
                <a:gd name="T33" fmla="*/ 3969 h 92"/>
                <a:gd name="T34" fmla="*/ 22429 w 109"/>
                <a:gd name="T35" fmla="*/ 7938 h 92"/>
                <a:gd name="T36" fmla="*/ 18424 w 109"/>
                <a:gd name="T37" fmla="*/ 7938 h 92"/>
                <a:gd name="T38" fmla="*/ 15220 w 109"/>
                <a:gd name="T39" fmla="*/ 7938 h 92"/>
                <a:gd name="T40" fmla="*/ 11215 w 109"/>
                <a:gd name="T41" fmla="*/ 11112 h 92"/>
                <a:gd name="T42" fmla="*/ 15220 w 109"/>
                <a:gd name="T43" fmla="*/ 11112 h 92"/>
                <a:gd name="T44" fmla="*/ 22429 w 109"/>
                <a:gd name="T45" fmla="*/ 11112 h 92"/>
                <a:gd name="T46" fmla="*/ 22429 w 109"/>
                <a:gd name="T47" fmla="*/ 15081 h 92"/>
                <a:gd name="T48" fmla="*/ 18424 w 109"/>
                <a:gd name="T49" fmla="*/ 15081 h 9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9"/>
                <a:gd name="T76" fmla="*/ 0 h 92"/>
                <a:gd name="T77" fmla="*/ 109 w 109"/>
                <a:gd name="T78" fmla="*/ 92 h 9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9" h="92">
                  <a:moveTo>
                    <a:pt x="90" y="73"/>
                  </a:moveTo>
                  <a:lnTo>
                    <a:pt x="73" y="73"/>
                  </a:lnTo>
                  <a:lnTo>
                    <a:pt x="54" y="92"/>
                  </a:lnTo>
                  <a:lnTo>
                    <a:pt x="36" y="92"/>
                  </a:lnTo>
                  <a:lnTo>
                    <a:pt x="0" y="73"/>
                  </a:lnTo>
                  <a:lnTo>
                    <a:pt x="0" y="56"/>
                  </a:lnTo>
                  <a:lnTo>
                    <a:pt x="19" y="56"/>
                  </a:lnTo>
                  <a:lnTo>
                    <a:pt x="54" y="56"/>
                  </a:lnTo>
                  <a:lnTo>
                    <a:pt x="54" y="37"/>
                  </a:lnTo>
                  <a:lnTo>
                    <a:pt x="36" y="56"/>
                  </a:lnTo>
                  <a:lnTo>
                    <a:pt x="36" y="37"/>
                  </a:lnTo>
                  <a:lnTo>
                    <a:pt x="54" y="37"/>
                  </a:lnTo>
                  <a:lnTo>
                    <a:pt x="73" y="37"/>
                  </a:lnTo>
                  <a:lnTo>
                    <a:pt x="90" y="20"/>
                  </a:lnTo>
                  <a:lnTo>
                    <a:pt x="109" y="20"/>
                  </a:lnTo>
                  <a:lnTo>
                    <a:pt x="109" y="0"/>
                  </a:lnTo>
                  <a:lnTo>
                    <a:pt x="109" y="20"/>
                  </a:lnTo>
                  <a:lnTo>
                    <a:pt x="109" y="37"/>
                  </a:lnTo>
                  <a:lnTo>
                    <a:pt x="90" y="37"/>
                  </a:lnTo>
                  <a:lnTo>
                    <a:pt x="73" y="37"/>
                  </a:lnTo>
                  <a:lnTo>
                    <a:pt x="54" y="56"/>
                  </a:lnTo>
                  <a:lnTo>
                    <a:pt x="73" y="56"/>
                  </a:lnTo>
                  <a:lnTo>
                    <a:pt x="109" y="56"/>
                  </a:lnTo>
                  <a:lnTo>
                    <a:pt x="109" y="73"/>
                  </a:lnTo>
                  <a:lnTo>
                    <a:pt x="90" y="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9" name="Freeform 176">
              <a:extLst>
                <a:ext uri="{FF2B5EF4-FFF2-40B4-BE49-F238E27FC236}">
                  <a16:creationId xmlns:a16="http://schemas.microsoft.com/office/drawing/2014/main" id="{202506E2-34BB-5448-88F7-5599C12E1CD7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4941888" y="2190751"/>
              <a:ext cx="282575" cy="161925"/>
            </a:xfrm>
            <a:custGeom>
              <a:avLst/>
              <a:gdLst>
                <a:gd name="T0" fmla="*/ 56198 w 357"/>
                <a:gd name="T1" fmla="*/ 29513 h 203"/>
                <a:gd name="T2" fmla="*/ 49866 w 357"/>
                <a:gd name="T3" fmla="*/ 29513 h 203"/>
                <a:gd name="T4" fmla="*/ 53032 w 357"/>
                <a:gd name="T5" fmla="*/ 25525 h 203"/>
                <a:gd name="T6" fmla="*/ 49866 w 357"/>
                <a:gd name="T7" fmla="*/ 18346 h 203"/>
                <a:gd name="T8" fmla="*/ 49866 w 357"/>
                <a:gd name="T9" fmla="*/ 18346 h 203"/>
                <a:gd name="T10" fmla="*/ 41951 w 357"/>
                <a:gd name="T11" fmla="*/ 18346 h 203"/>
                <a:gd name="T12" fmla="*/ 38785 w 357"/>
                <a:gd name="T13" fmla="*/ 29513 h 203"/>
                <a:gd name="T14" fmla="*/ 34827 w 357"/>
                <a:gd name="T15" fmla="*/ 36692 h 203"/>
                <a:gd name="T16" fmla="*/ 31661 w 357"/>
                <a:gd name="T17" fmla="*/ 40681 h 203"/>
                <a:gd name="T18" fmla="*/ 20580 w 357"/>
                <a:gd name="T19" fmla="*/ 36692 h 203"/>
                <a:gd name="T20" fmla="*/ 20580 w 357"/>
                <a:gd name="T21" fmla="*/ 29513 h 203"/>
                <a:gd name="T22" fmla="*/ 27703 w 357"/>
                <a:gd name="T23" fmla="*/ 29513 h 203"/>
                <a:gd name="T24" fmla="*/ 20580 w 357"/>
                <a:gd name="T25" fmla="*/ 29513 h 203"/>
                <a:gd name="T26" fmla="*/ 13456 w 357"/>
                <a:gd name="T27" fmla="*/ 29513 h 203"/>
                <a:gd name="T28" fmla="*/ 17414 w 357"/>
                <a:gd name="T29" fmla="*/ 22334 h 203"/>
                <a:gd name="T30" fmla="*/ 24537 w 357"/>
                <a:gd name="T31" fmla="*/ 22334 h 203"/>
                <a:gd name="T32" fmla="*/ 27703 w 357"/>
                <a:gd name="T33" fmla="*/ 18346 h 203"/>
                <a:gd name="T34" fmla="*/ 20580 w 357"/>
                <a:gd name="T35" fmla="*/ 18346 h 203"/>
                <a:gd name="T36" fmla="*/ 13456 w 357"/>
                <a:gd name="T37" fmla="*/ 22334 h 203"/>
                <a:gd name="T38" fmla="*/ 10290 w 357"/>
                <a:gd name="T39" fmla="*/ 18346 h 203"/>
                <a:gd name="T40" fmla="*/ 10290 w 357"/>
                <a:gd name="T41" fmla="*/ 18346 h 203"/>
                <a:gd name="T42" fmla="*/ 3166 w 357"/>
                <a:gd name="T43" fmla="*/ 15156 h 203"/>
                <a:gd name="T44" fmla="*/ 0 w 357"/>
                <a:gd name="T45" fmla="*/ 11167 h 203"/>
                <a:gd name="T46" fmla="*/ 0 w 357"/>
                <a:gd name="T47" fmla="*/ 3988 h 203"/>
                <a:gd name="T48" fmla="*/ 6332 w 357"/>
                <a:gd name="T49" fmla="*/ 3988 h 203"/>
                <a:gd name="T50" fmla="*/ 13456 w 357"/>
                <a:gd name="T51" fmla="*/ 3988 h 203"/>
                <a:gd name="T52" fmla="*/ 13456 w 357"/>
                <a:gd name="T53" fmla="*/ 3988 h 203"/>
                <a:gd name="T54" fmla="*/ 13456 w 357"/>
                <a:gd name="T55" fmla="*/ 7179 h 203"/>
                <a:gd name="T56" fmla="*/ 17414 w 357"/>
                <a:gd name="T57" fmla="*/ 3988 h 203"/>
                <a:gd name="T58" fmla="*/ 24537 w 357"/>
                <a:gd name="T59" fmla="*/ 7179 h 203"/>
                <a:gd name="T60" fmla="*/ 24537 w 357"/>
                <a:gd name="T61" fmla="*/ 7179 h 203"/>
                <a:gd name="T62" fmla="*/ 24537 w 357"/>
                <a:gd name="T63" fmla="*/ 0 h 203"/>
                <a:gd name="T64" fmla="*/ 31661 w 357"/>
                <a:gd name="T65" fmla="*/ 0 h 203"/>
                <a:gd name="T66" fmla="*/ 34827 w 357"/>
                <a:gd name="T67" fmla="*/ 3988 h 203"/>
                <a:gd name="T68" fmla="*/ 41951 w 357"/>
                <a:gd name="T69" fmla="*/ 3988 h 203"/>
                <a:gd name="T70" fmla="*/ 41951 w 357"/>
                <a:gd name="T71" fmla="*/ 11167 h 203"/>
                <a:gd name="T72" fmla="*/ 56198 w 357"/>
                <a:gd name="T73" fmla="*/ 18346 h 203"/>
                <a:gd name="T74" fmla="*/ 63322 w 357"/>
                <a:gd name="T75" fmla="*/ 18346 h 203"/>
                <a:gd name="T76" fmla="*/ 70446 w 357"/>
                <a:gd name="T77" fmla="*/ 29513 h 203"/>
                <a:gd name="T78" fmla="*/ 63322 w 357"/>
                <a:gd name="T79" fmla="*/ 33502 h 2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57"/>
                <a:gd name="T121" fmla="*/ 0 h 203"/>
                <a:gd name="T122" fmla="*/ 357 w 357"/>
                <a:gd name="T123" fmla="*/ 203 h 2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57" h="203">
                  <a:moveTo>
                    <a:pt x="286" y="167"/>
                  </a:moveTo>
                  <a:lnTo>
                    <a:pt x="286" y="148"/>
                  </a:lnTo>
                  <a:lnTo>
                    <a:pt x="269" y="148"/>
                  </a:lnTo>
                  <a:lnTo>
                    <a:pt x="252" y="148"/>
                  </a:lnTo>
                  <a:lnTo>
                    <a:pt x="269" y="148"/>
                  </a:lnTo>
                  <a:lnTo>
                    <a:pt x="269" y="128"/>
                  </a:lnTo>
                  <a:lnTo>
                    <a:pt x="252" y="109"/>
                  </a:lnTo>
                  <a:lnTo>
                    <a:pt x="252" y="92"/>
                  </a:lnTo>
                  <a:lnTo>
                    <a:pt x="269" y="92"/>
                  </a:lnTo>
                  <a:lnTo>
                    <a:pt x="252" y="92"/>
                  </a:lnTo>
                  <a:lnTo>
                    <a:pt x="231" y="92"/>
                  </a:lnTo>
                  <a:lnTo>
                    <a:pt x="213" y="92"/>
                  </a:lnTo>
                  <a:lnTo>
                    <a:pt x="213" y="128"/>
                  </a:lnTo>
                  <a:lnTo>
                    <a:pt x="196" y="148"/>
                  </a:lnTo>
                  <a:lnTo>
                    <a:pt x="179" y="148"/>
                  </a:lnTo>
                  <a:lnTo>
                    <a:pt x="179" y="184"/>
                  </a:lnTo>
                  <a:lnTo>
                    <a:pt x="179" y="203"/>
                  </a:lnTo>
                  <a:lnTo>
                    <a:pt x="160" y="203"/>
                  </a:lnTo>
                  <a:lnTo>
                    <a:pt x="125" y="203"/>
                  </a:lnTo>
                  <a:lnTo>
                    <a:pt x="106" y="184"/>
                  </a:lnTo>
                  <a:lnTo>
                    <a:pt x="71" y="148"/>
                  </a:lnTo>
                  <a:lnTo>
                    <a:pt x="106" y="148"/>
                  </a:lnTo>
                  <a:lnTo>
                    <a:pt x="125" y="148"/>
                  </a:lnTo>
                  <a:lnTo>
                    <a:pt x="142" y="148"/>
                  </a:lnTo>
                  <a:lnTo>
                    <a:pt x="125" y="148"/>
                  </a:lnTo>
                  <a:lnTo>
                    <a:pt x="106" y="148"/>
                  </a:lnTo>
                  <a:lnTo>
                    <a:pt x="89" y="148"/>
                  </a:lnTo>
                  <a:lnTo>
                    <a:pt x="71" y="148"/>
                  </a:lnTo>
                  <a:lnTo>
                    <a:pt x="71" y="128"/>
                  </a:lnTo>
                  <a:lnTo>
                    <a:pt x="89" y="109"/>
                  </a:lnTo>
                  <a:lnTo>
                    <a:pt x="106" y="109"/>
                  </a:lnTo>
                  <a:lnTo>
                    <a:pt x="125" y="109"/>
                  </a:lnTo>
                  <a:lnTo>
                    <a:pt x="125" y="92"/>
                  </a:lnTo>
                  <a:lnTo>
                    <a:pt x="142" y="92"/>
                  </a:lnTo>
                  <a:lnTo>
                    <a:pt x="125" y="92"/>
                  </a:lnTo>
                  <a:lnTo>
                    <a:pt x="106" y="92"/>
                  </a:lnTo>
                  <a:lnTo>
                    <a:pt x="89" y="92"/>
                  </a:lnTo>
                  <a:lnTo>
                    <a:pt x="71" y="109"/>
                  </a:lnTo>
                  <a:lnTo>
                    <a:pt x="54" y="109"/>
                  </a:lnTo>
                  <a:lnTo>
                    <a:pt x="54" y="92"/>
                  </a:lnTo>
                  <a:lnTo>
                    <a:pt x="35" y="92"/>
                  </a:lnTo>
                  <a:lnTo>
                    <a:pt x="54" y="92"/>
                  </a:lnTo>
                  <a:lnTo>
                    <a:pt x="35" y="92"/>
                  </a:lnTo>
                  <a:lnTo>
                    <a:pt x="17" y="73"/>
                  </a:lnTo>
                  <a:lnTo>
                    <a:pt x="17" y="54"/>
                  </a:lnTo>
                  <a:lnTo>
                    <a:pt x="0" y="54"/>
                  </a:lnTo>
                  <a:lnTo>
                    <a:pt x="0" y="36"/>
                  </a:lnTo>
                  <a:lnTo>
                    <a:pt x="0" y="19"/>
                  </a:lnTo>
                  <a:lnTo>
                    <a:pt x="17" y="19"/>
                  </a:lnTo>
                  <a:lnTo>
                    <a:pt x="35" y="19"/>
                  </a:lnTo>
                  <a:lnTo>
                    <a:pt x="54" y="19"/>
                  </a:lnTo>
                  <a:lnTo>
                    <a:pt x="71" y="19"/>
                  </a:lnTo>
                  <a:lnTo>
                    <a:pt x="54" y="19"/>
                  </a:lnTo>
                  <a:lnTo>
                    <a:pt x="71" y="19"/>
                  </a:lnTo>
                  <a:lnTo>
                    <a:pt x="89" y="36"/>
                  </a:lnTo>
                  <a:lnTo>
                    <a:pt x="71" y="36"/>
                  </a:lnTo>
                  <a:lnTo>
                    <a:pt x="71" y="19"/>
                  </a:lnTo>
                  <a:lnTo>
                    <a:pt x="89" y="19"/>
                  </a:lnTo>
                  <a:lnTo>
                    <a:pt x="125" y="19"/>
                  </a:lnTo>
                  <a:lnTo>
                    <a:pt x="125" y="36"/>
                  </a:lnTo>
                  <a:lnTo>
                    <a:pt x="142" y="54"/>
                  </a:lnTo>
                  <a:lnTo>
                    <a:pt x="125" y="36"/>
                  </a:lnTo>
                  <a:lnTo>
                    <a:pt x="125" y="19"/>
                  </a:lnTo>
                  <a:lnTo>
                    <a:pt x="125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79" y="0"/>
                  </a:lnTo>
                  <a:lnTo>
                    <a:pt x="179" y="19"/>
                  </a:lnTo>
                  <a:lnTo>
                    <a:pt x="196" y="19"/>
                  </a:lnTo>
                  <a:lnTo>
                    <a:pt x="213" y="19"/>
                  </a:lnTo>
                  <a:lnTo>
                    <a:pt x="213" y="36"/>
                  </a:lnTo>
                  <a:lnTo>
                    <a:pt x="213" y="54"/>
                  </a:lnTo>
                  <a:lnTo>
                    <a:pt x="269" y="73"/>
                  </a:lnTo>
                  <a:lnTo>
                    <a:pt x="286" y="92"/>
                  </a:lnTo>
                  <a:lnTo>
                    <a:pt x="304" y="92"/>
                  </a:lnTo>
                  <a:lnTo>
                    <a:pt x="323" y="92"/>
                  </a:lnTo>
                  <a:lnTo>
                    <a:pt x="340" y="128"/>
                  </a:lnTo>
                  <a:lnTo>
                    <a:pt x="357" y="148"/>
                  </a:lnTo>
                  <a:lnTo>
                    <a:pt x="340" y="148"/>
                  </a:lnTo>
                  <a:lnTo>
                    <a:pt x="323" y="167"/>
                  </a:lnTo>
                  <a:lnTo>
                    <a:pt x="286" y="16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0" name="Freeform 177">
              <a:extLst>
                <a:ext uri="{FF2B5EF4-FFF2-40B4-BE49-F238E27FC236}">
                  <a16:creationId xmlns:a16="http://schemas.microsoft.com/office/drawing/2014/main" id="{617E567F-6544-AF4C-893B-0D55D340A180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5084762" y="2160588"/>
              <a:ext cx="198438" cy="73025"/>
            </a:xfrm>
            <a:custGeom>
              <a:avLst/>
              <a:gdLst>
                <a:gd name="T0" fmla="*/ 50207 w 249"/>
                <a:gd name="T1" fmla="*/ 7067 h 93"/>
                <a:gd name="T2" fmla="*/ 43035 w 249"/>
                <a:gd name="T3" fmla="*/ 10993 h 93"/>
                <a:gd name="T4" fmla="*/ 35862 w 249"/>
                <a:gd name="T5" fmla="*/ 14134 h 93"/>
                <a:gd name="T6" fmla="*/ 28690 w 249"/>
                <a:gd name="T7" fmla="*/ 18060 h 93"/>
                <a:gd name="T8" fmla="*/ 24705 w 249"/>
                <a:gd name="T9" fmla="*/ 18060 h 93"/>
                <a:gd name="T10" fmla="*/ 24705 w 249"/>
                <a:gd name="T11" fmla="*/ 14134 h 93"/>
                <a:gd name="T12" fmla="*/ 21517 w 249"/>
                <a:gd name="T13" fmla="*/ 14134 h 93"/>
                <a:gd name="T14" fmla="*/ 14345 w 249"/>
                <a:gd name="T15" fmla="*/ 14134 h 93"/>
                <a:gd name="T16" fmla="*/ 10360 w 249"/>
                <a:gd name="T17" fmla="*/ 14134 h 93"/>
                <a:gd name="T18" fmla="*/ 7172 w 249"/>
                <a:gd name="T19" fmla="*/ 10993 h 93"/>
                <a:gd name="T20" fmla="*/ 10360 w 249"/>
                <a:gd name="T21" fmla="*/ 10993 h 93"/>
                <a:gd name="T22" fmla="*/ 14345 w 249"/>
                <a:gd name="T23" fmla="*/ 10993 h 93"/>
                <a:gd name="T24" fmla="*/ 18330 w 249"/>
                <a:gd name="T25" fmla="*/ 10993 h 93"/>
                <a:gd name="T26" fmla="*/ 14345 w 249"/>
                <a:gd name="T27" fmla="*/ 10993 h 93"/>
                <a:gd name="T28" fmla="*/ 10360 w 249"/>
                <a:gd name="T29" fmla="*/ 10993 h 93"/>
                <a:gd name="T30" fmla="*/ 7172 w 249"/>
                <a:gd name="T31" fmla="*/ 10993 h 93"/>
                <a:gd name="T32" fmla="*/ 3985 w 249"/>
                <a:gd name="T33" fmla="*/ 7067 h 93"/>
                <a:gd name="T34" fmla="*/ 0 w 249"/>
                <a:gd name="T35" fmla="*/ 3926 h 93"/>
                <a:gd name="T36" fmla="*/ 0 w 249"/>
                <a:gd name="T37" fmla="*/ 0 h 93"/>
                <a:gd name="T38" fmla="*/ 3985 w 249"/>
                <a:gd name="T39" fmla="*/ 0 h 93"/>
                <a:gd name="T40" fmla="*/ 7172 w 249"/>
                <a:gd name="T41" fmla="*/ 3926 h 93"/>
                <a:gd name="T42" fmla="*/ 7172 w 249"/>
                <a:gd name="T43" fmla="*/ 0 h 93"/>
                <a:gd name="T44" fmla="*/ 10360 w 249"/>
                <a:gd name="T45" fmla="*/ 0 h 93"/>
                <a:gd name="T46" fmla="*/ 14345 w 249"/>
                <a:gd name="T47" fmla="*/ 0 h 93"/>
                <a:gd name="T48" fmla="*/ 21517 w 249"/>
                <a:gd name="T49" fmla="*/ 3926 h 93"/>
                <a:gd name="T50" fmla="*/ 24705 w 249"/>
                <a:gd name="T51" fmla="*/ 0 h 93"/>
                <a:gd name="T52" fmla="*/ 28690 w 249"/>
                <a:gd name="T53" fmla="*/ 0 h 93"/>
                <a:gd name="T54" fmla="*/ 28690 w 249"/>
                <a:gd name="T55" fmla="*/ 3926 h 93"/>
                <a:gd name="T56" fmla="*/ 32675 w 249"/>
                <a:gd name="T57" fmla="*/ 3926 h 93"/>
                <a:gd name="T58" fmla="*/ 32675 w 249"/>
                <a:gd name="T59" fmla="*/ 0 h 93"/>
                <a:gd name="T60" fmla="*/ 35862 w 249"/>
                <a:gd name="T61" fmla="*/ 0 h 93"/>
                <a:gd name="T62" fmla="*/ 39050 w 249"/>
                <a:gd name="T63" fmla="*/ 0 h 93"/>
                <a:gd name="T64" fmla="*/ 43035 w 249"/>
                <a:gd name="T65" fmla="*/ 0 h 93"/>
                <a:gd name="T66" fmla="*/ 43035 w 249"/>
                <a:gd name="T67" fmla="*/ 3926 h 93"/>
                <a:gd name="T68" fmla="*/ 46223 w 249"/>
                <a:gd name="T69" fmla="*/ 3926 h 93"/>
                <a:gd name="T70" fmla="*/ 50207 w 249"/>
                <a:gd name="T71" fmla="*/ 7067 h 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9"/>
                <a:gd name="T109" fmla="*/ 0 h 93"/>
                <a:gd name="T110" fmla="*/ 249 w 249"/>
                <a:gd name="T111" fmla="*/ 93 h 9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9" h="93">
                  <a:moveTo>
                    <a:pt x="249" y="39"/>
                  </a:moveTo>
                  <a:lnTo>
                    <a:pt x="213" y="56"/>
                  </a:lnTo>
                  <a:lnTo>
                    <a:pt x="178" y="75"/>
                  </a:lnTo>
                  <a:lnTo>
                    <a:pt x="142" y="93"/>
                  </a:lnTo>
                  <a:lnTo>
                    <a:pt x="124" y="93"/>
                  </a:lnTo>
                  <a:lnTo>
                    <a:pt x="124" y="75"/>
                  </a:lnTo>
                  <a:lnTo>
                    <a:pt x="107" y="75"/>
                  </a:lnTo>
                  <a:lnTo>
                    <a:pt x="71" y="75"/>
                  </a:lnTo>
                  <a:lnTo>
                    <a:pt x="51" y="75"/>
                  </a:lnTo>
                  <a:lnTo>
                    <a:pt x="34" y="56"/>
                  </a:lnTo>
                  <a:lnTo>
                    <a:pt x="51" y="56"/>
                  </a:lnTo>
                  <a:lnTo>
                    <a:pt x="71" y="56"/>
                  </a:lnTo>
                  <a:lnTo>
                    <a:pt x="90" y="56"/>
                  </a:lnTo>
                  <a:lnTo>
                    <a:pt x="71" y="56"/>
                  </a:lnTo>
                  <a:lnTo>
                    <a:pt x="51" y="56"/>
                  </a:lnTo>
                  <a:lnTo>
                    <a:pt x="34" y="56"/>
                  </a:lnTo>
                  <a:lnTo>
                    <a:pt x="17" y="39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4" y="20"/>
                  </a:lnTo>
                  <a:lnTo>
                    <a:pt x="34" y="0"/>
                  </a:lnTo>
                  <a:lnTo>
                    <a:pt x="51" y="0"/>
                  </a:lnTo>
                  <a:lnTo>
                    <a:pt x="71" y="0"/>
                  </a:lnTo>
                  <a:lnTo>
                    <a:pt x="107" y="20"/>
                  </a:lnTo>
                  <a:lnTo>
                    <a:pt x="124" y="0"/>
                  </a:lnTo>
                  <a:lnTo>
                    <a:pt x="142" y="0"/>
                  </a:lnTo>
                  <a:lnTo>
                    <a:pt x="142" y="20"/>
                  </a:lnTo>
                  <a:lnTo>
                    <a:pt x="161" y="20"/>
                  </a:lnTo>
                  <a:lnTo>
                    <a:pt x="161" y="0"/>
                  </a:lnTo>
                  <a:lnTo>
                    <a:pt x="178" y="0"/>
                  </a:lnTo>
                  <a:lnTo>
                    <a:pt x="195" y="0"/>
                  </a:lnTo>
                  <a:lnTo>
                    <a:pt x="213" y="0"/>
                  </a:lnTo>
                  <a:lnTo>
                    <a:pt x="213" y="20"/>
                  </a:lnTo>
                  <a:lnTo>
                    <a:pt x="232" y="20"/>
                  </a:lnTo>
                  <a:lnTo>
                    <a:pt x="249" y="3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1" name="Freeform 178">
              <a:extLst>
                <a:ext uri="{FF2B5EF4-FFF2-40B4-BE49-F238E27FC236}">
                  <a16:creationId xmlns:a16="http://schemas.microsoft.com/office/drawing/2014/main" id="{D5159CB6-7778-E346-9402-6B3000E5FA59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4926013" y="2247901"/>
              <a:ext cx="28575" cy="30163"/>
            </a:xfrm>
            <a:custGeom>
              <a:avLst/>
              <a:gdLst>
                <a:gd name="T0" fmla="*/ 3969 w 36"/>
                <a:gd name="T1" fmla="*/ 0 h 36"/>
                <a:gd name="T2" fmla="*/ 3969 w 36"/>
                <a:gd name="T3" fmla="*/ 4189 h 36"/>
                <a:gd name="T4" fmla="*/ 7144 w 36"/>
                <a:gd name="T5" fmla="*/ 8379 h 36"/>
                <a:gd name="T6" fmla="*/ 3969 w 36"/>
                <a:gd name="T7" fmla="*/ 4189 h 36"/>
                <a:gd name="T8" fmla="*/ 0 w 36"/>
                <a:gd name="T9" fmla="*/ 4189 h 36"/>
                <a:gd name="T10" fmla="*/ 3969 w 36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36"/>
                <a:gd name="T20" fmla="*/ 36 w 36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36">
                  <a:moveTo>
                    <a:pt x="19" y="0"/>
                  </a:moveTo>
                  <a:lnTo>
                    <a:pt x="19" y="19"/>
                  </a:lnTo>
                  <a:lnTo>
                    <a:pt x="36" y="36"/>
                  </a:lnTo>
                  <a:lnTo>
                    <a:pt x="19" y="19"/>
                  </a:lnTo>
                  <a:lnTo>
                    <a:pt x="0" y="19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2" name="Freeform 179">
              <a:extLst>
                <a:ext uri="{FF2B5EF4-FFF2-40B4-BE49-F238E27FC236}">
                  <a16:creationId xmlns:a16="http://schemas.microsoft.com/office/drawing/2014/main" id="{479AE6F2-FEA9-FE45-99A0-844FA1BFDBD8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5135562" y="3309938"/>
              <a:ext cx="69850" cy="38100"/>
            </a:xfrm>
            <a:custGeom>
              <a:avLst/>
              <a:gdLst>
                <a:gd name="T0" fmla="*/ 18681 w 86"/>
                <a:gd name="T1" fmla="*/ 0 h 48"/>
                <a:gd name="T2" fmla="*/ 18681 w 86"/>
                <a:gd name="T3" fmla="*/ 0 h 48"/>
                <a:gd name="T4" fmla="*/ 18681 w 86"/>
                <a:gd name="T5" fmla="*/ 9525 h 48"/>
                <a:gd name="T6" fmla="*/ 11371 w 86"/>
                <a:gd name="T7" fmla="*/ 9525 h 48"/>
                <a:gd name="T8" fmla="*/ 0 w 86"/>
                <a:gd name="T9" fmla="*/ 7144 h 48"/>
                <a:gd name="T10" fmla="*/ 7310 w 86"/>
                <a:gd name="T11" fmla="*/ 3969 h 48"/>
                <a:gd name="T12" fmla="*/ 11371 w 86"/>
                <a:gd name="T13" fmla="*/ 0 h 48"/>
                <a:gd name="T14" fmla="*/ 18681 w 86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48"/>
                <a:gd name="T26" fmla="*/ 86 w 86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48">
                  <a:moveTo>
                    <a:pt x="86" y="0"/>
                  </a:moveTo>
                  <a:lnTo>
                    <a:pt x="86" y="0"/>
                  </a:lnTo>
                  <a:lnTo>
                    <a:pt x="86" y="48"/>
                  </a:lnTo>
                  <a:lnTo>
                    <a:pt x="52" y="48"/>
                  </a:lnTo>
                  <a:lnTo>
                    <a:pt x="0" y="33"/>
                  </a:lnTo>
                  <a:lnTo>
                    <a:pt x="34" y="18"/>
                  </a:lnTo>
                  <a:lnTo>
                    <a:pt x="52" y="0"/>
                  </a:lnTo>
                  <a:lnTo>
                    <a:pt x="86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3" name="Freeform 180">
              <a:extLst>
                <a:ext uri="{FF2B5EF4-FFF2-40B4-BE49-F238E27FC236}">
                  <a16:creationId xmlns:a16="http://schemas.microsoft.com/office/drawing/2014/main" id="{9C2FC57B-DE3B-4845-A807-4BF06E2F6B55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4927600" y="3297238"/>
              <a:ext cx="15875" cy="26988"/>
            </a:xfrm>
            <a:custGeom>
              <a:avLst/>
              <a:gdLst>
                <a:gd name="T0" fmla="*/ 0 w 19"/>
                <a:gd name="T1" fmla="*/ 3271 h 33"/>
                <a:gd name="T2" fmla="*/ 0 w 19"/>
                <a:gd name="T3" fmla="*/ 3271 h 33"/>
                <a:gd name="T4" fmla="*/ 0 w 19"/>
                <a:gd name="T5" fmla="*/ 7360 h 33"/>
                <a:gd name="T6" fmla="*/ 4178 w 19"/>
                <a:gd name="T7" fmla="*/ 7360 h 33"/>
                <a:gd name="T8" fmla="*/ 4178 w 19"/>
                <a:gd name="T9" fmla="*/ 3271 h 33"/>
                <a:gd name="T10" fmla="*/ 4178 w 19"/>
                <a:gd name="T11" fmla="*/ 0 h 33"/>
                <a:gd name="T12" fmla="*/ 0 w 19"/>
                <a:gd name="T13" fmla="*/ 327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33"/>
                <a:gd name="T23" fmla="*/ 19 w 19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33">
                  <a:moveTo>
                    <a:pt x="0" y="15"/>
                  </a:moveTo>
                  <a:lnTo>
                    <a:pt x="0" y="15"/>
                  </a:lnTo>
                  <a:lnTo>
                    <a:pt x="0" y="33"/>
                  </a:lnTo>
                  <a:lnTo>
                    <a:pt x="19" y="33"/>
                  </a:lnTo>
                  <a:lnTo>
                    <a:pt x="19" y="15"/>
                  </a:lnTo>
                  <a:lnTo>
                    <a:pt x="19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4" name="Freeform 181">
              <a:extLst>
                <a:ext uri="{FF2B5EF4-FFF2-40B4-BE49-F238E27FC236}">
                  <a16:creationId xmlns:a16="http://schemas.microsoft.com/office/drawing/2014/main" id="{9EEDC92D-6D1E-1C45-AA21-0ACB45F5B034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956174" y="3286126"/>
              <a:ext cx="28575" cy="23813"/>
            </a:xfrm>
            <a:custGeom>
              <a:avLst/>
              <a:gdLst>
                <a:gd name="T0" fmla="*/ 0 w 37"/>
                <a:gd name="T1" fmla="*/ 3175 h 30"/>
                <a:gd name="T2" fmla="*/ 0 w 37"/>
                <a:gd name="T3" fmla="*/ 3175 h 30"/>
                <a:gd name="T4" fmla="*/ 0 w 37"/>
                <a:gd name="T5" fmla="*/ 6350 h 30"/>
                <a:gd name="T6" fmla="*/ 6951 w 37"/>
                <a:gd name="T7" fmla="*/ 6350 h 30"/>
                <a:gd name="T8" fmla="*/ 6951 w 37"/>
                <a:gd name="T9" fmla="*/ 3175 h 30"/>
                <a:gd name="T10" fmla="*/ 6951 w 37"/>
                <a:gd name="T11" fmla="*/ 0 h 30"/>
                <a:gd name="T12" fmla="*/ 0 w 37"/>
                <a:gd name="T13" fmla="*/ 3175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30"/>
                <a:gd name="T23" fmla="*/ 37 w 37"/>
                <a:gd name="T24" fmla="*/ 30 h 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30">
                  <a:moveTo>
                    <a:pt x="0" y="15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37" y="30"/>
                  </a:lnTo>
                  <a:lnTo>
                    <a:pt x="37" y="15"/>
                  </a:lnTo>
                  <a:lnTo>
                    <a:pt x="37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5" name="Freeform 182">
              <a:extLst>
                <a:ext uri="{FF2B5EF4-FFF2-40B4-BE49-F238E27FC236}">
                  <a16:creationId xmlns:a16="http://schemas.microsoft.com/office/drawing/2014/main" id="{724B6085-AB55-8C4A-AB75-208B0FD24368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4956174" y="3324226"/>
              <a:ext cx="28575" cy="11113"/>
            </a:xfrm>
            <a:custGeom>
              <a:avLst/>
              <a:gdLst>
                <a:gd name="T0" fmla="*/ 0 w 37"/>
                <a:gd name="T1" fmla="*/ 0 h 15"/>
                <a:gd name="T2" fmla="*/ 0 w 37"/>
                <a:gd name="T3" fmla="*/ 0 h 15"/>
                <a:gd name="T4" fmla="*/ 0 w 37"/>
                <a:gd name="T5" fmla="*/ 2223 h 15"/>
                <a:gd name="T6" fmla="*/ 6951 w 37"/>
                <a:gd name="T7" fmla="*/ 0 h 15"/>
                <a:gd name="T8" fmla="*/ 0 w 3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15"/>
                <a:gd name="T17" fmla="*/ 37 w 37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15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3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6" name="Freeform 183">
              <a:extLst>
                <a:ext uri="{FF2B5EF4-FFF2-40B4-BE49-F238E27FC236}">
                  <a16:creationId xmlns:a16="http://schemas.microsoft.com/office/drawing/2014/main" id="{BD88CE1B-0C92-FF46-A910-E490A13AD13F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5106987" y="3221038"/>
              <a:ext cx="28575" cy="26988"/>
            </a:xfrm>
            <a:custGeom>
              <a:avLst/>
              <a:gdLst>
                <a:gd name="T0" fmla="*/ 0 w 37"/>
                <a:gd name="T1" fmla="*/ 3271 h 33"/>
                <a:gd name="T2" fmla="*/ 0 w 37"/>
                <a:gd name="T3" fmla="*/ 3271 h 33"/>
                <a:gd name="T4" fmla="*/ 0 w 37"/>
                <a:gd name="T5" fmla="*/ 7360 h 33"/>
                <a:gd name="T6" fmla="*/ 3089 w 37"/>
                <a:gd name="T7" fmla="*/ 7360 h 33"/>
                <a:gd name="T8" fmla="*/ 3089 w 37"/>
                <a:gd name="T9" fmla="*/ 0 h 33"/>
                <a:gd name="T10" fmla="*/ 6951 w 37"/>
                <a:gd name="T11" fmla="*/ 0 h 33"/>
                <a:gd name="T12" fmla="*/ 0 w 37"/>
                <a:gd name="T13" fmla="*/ 327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33"/>
                <a:gd name="T23" fmla="*/ 37 w 37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33">
                  <a:moveTo>
                    <a:pt x="0" y="15"/>
                  </a:moveTo>
                  <a:lnTo>
                    <a:pt x="0" y="15"/>
                  </a:lnTo>
                  <a:lnTo>
                    <a:pt x="0" y="33"/>
                  </a:lnTo>
                  <a:lnTo>
                    <a:pt x="18" y="33"/>
                  </a:lnTo>
                  <a:lnTo>
                    <a:pt x="18" y="0"/>
                  </a:lnTo>
                  <a:lnTo>
                    <a:pt x="37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7" name="Freeform 184">
              <a:extLst>
                <a:ext uri="{FF2B5EF4-FFF2-40B4-BE49-F238E27FC236}">
                  <a16:creationId xmlns:a16="http://schemas.microsoft.com/office/drawing/2014/main" id="{F7347769-693F-724D-A529-9DF99CEA12BC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5189537" y="3195638"/>
              <a:ext cx="28575" cy="14288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0 w 37"/>
                <a:gd name="T5" fmla="*/ 3969 h 18"/>
                <a:gd name="T6" fmla="*/ 6951 w 37"/>
                <a:gd name="T7" fmla="*/ 0 h 18"/>
                <a:gd name="T8" fmla="*/ 3089 w 37"/>
                <a:gd name="T9" fmla="*/ 0 h 18"/>
                <a:gd name="T10" fmla="*/ 0 w 3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"/>
                <a:gd name="T19" fmla="*/ 0 h 18"/>
                <a:gd name="T20" fmla="*/ 37 w 37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" h="18">
                  <a:moveTo>
                    <a:pt x="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37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8" name="Freeform 185">
              <a:extLst>
                <a:ext uri="{FF2B5EF4-FFF2-40B4-BE49-F238E27FC236}">
                  <a16:creationId xmlns:a16="http://schemas.microsoft.com/office/drawing/2014/main" id="{0DD07417-E8C1-2543-8BAD-909214375BE6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5205412" y="3171826"/>
              <a:ext cx="12700" cy="11113"/>
            </a:xfrm>
            <a:custGeom>
              <a:avLst/>
              <a:gdLst>
                <a:gd name="T0" fmla="*/ 0 w 18"/>
                <a:gd name="T1" fmla="*/ 2223 h 15"/>
                <a:gd name="T2" fmla="*/ 0 w 18"/>
                <a:gd name="T3" fmla="*/ 2223 h 15"/>
                <a:gd name="T4" fmla="*/ 2822 w 18"/>
                <a:gd name="T5" fmla="*/ 2223 h 15"/>
                <a:gd name="T6" fmla="*/ 0 w 18"/>
                <a:gd name="T7" fmla="*/ 0 h 15"/>
                <a:gd name="T8" fmla="*/ 0 w 18"/>
                <a:gd name="T9" fmla="*/ 222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5"/>
                <a:gd name="T17" fmla="*/ 18 w 1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5">
                  <a:moveTo>
                    <a:pt x="0" y="15"/>
                  </a:moveTo>
                  <a:lnTo>
                    <a:pt x="0" y="15"/>
                  </a:lnTo>
                  <a:lnTo>
                    <a:pt x="18" y="15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9" name="Freeform 186">
              <a:extLst>
                <a:ext uri="{FF2B5EF4-FFF2-40B4-BE49-F238E27FC236}">
                  <a16:creationId xmlns:a16="http://schemas.microsoft.com/office/drawing/2014/main" id="{914FF7BB-4CDA-C245-B398-7FE59DAF6671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5727699" y="3309938"/>
              <a:ext cx="881063" cy="433388"/>
            </a:xfrm>
            <a:custGeom>
              <a:avLst/>
              <a:gdLst>
                <a:gd name="T0" fmla="*/ 216889 w 1109"/>
                <a:gd name="T1" fmla="*/ 54869 h 545"/>
                <a:gd name="T2" fmla="*/ 209739 w 1109"/>
                <a:gd name="T3" fmla="*/ 66797 h 545"/>
                <a:gd name="T4" fmla="*/ 196233 w 1109"/>
                <a:gd name="T5" fmla="*/ 66797 h 545"/>
                <a:gd name="T6" fmla="*/ 182727 w 1109"/>
                <a:gd name="T7" fmla="*/ 80316 h 545"/>
                <a:gd name="T8" fmla="*/ 185905 w 1109"/>
                <a:gd name="T9" fmla="*/ 95425 h 545"/>
                <a:gd name="T10" fmla="*/ 175577 w 1109"/>
                <a:gd name="T11" fmla="*/ 95425 h 545"/>
                <a:gd name="T12" fmla="*/ 148565 w 1109"/>
                <a:gd name="T13" fmla="*/ 93039 h 545"/>
                <a:gd name="T14" fmla="*/ 144593 w 1109"/>
                <a:gd name="T15" fmla="*/ 99401 h 545"/>
                <a:gd name="T16" fmla="*/ 131087 w 1109"/>
                <a:gd name="T17" fmla="*/ 99401 h 545"/>
                <a:gd name="T18" fmla="*/ 117581 w 1109"/>
                <a:gd name="T19" fmla="*/ 104967 h 545"/>
                <a:gd name="T20" fmla="*/ 110431 w 1109"/>
                <a:gd name="T21" fmla="*/ 102582 h 545"/>
                <a:gd name="T22" fmla="*/ 107253 w 1109"/>
                <a:gd name="T23" fmla="*/ 95425 h 545"/>
                <a:gd name="T24" fmla="*/ 82624 w 1109"/>
                <a:gd name="T25" fmla="*/ 89858 h 545"/>
                <a:gd name="T26" fmla="*/ 65146 w 1109"/>
                <a:gd name="T27" fmla="*/ 76340 h 545"/>
                <a:gd name="T28" fmla="*/ 51640 w 1109"/>
                <a:gd name="T29" fmla="*/ 104967 h 545"/>
                <a:gd name="T30" fmla="*/ 41312 w 1109"/>
                <a:gd name="T31" fmla="*/ 99401 h 545"/>
                <a:gd name="T32" fmla="*/ 30984 w 1109"/>
                <a:gd name="T33" fmla="*/ 95425 h 545"/>
                <a:gd name="T34" fmla="*/ 24628 w 1109"/>
                <a:gd name="T35" fmla="*/ 85882 h 545"/>
                <a:gd name="T36" fmla="*/ 27806 w 1109"/>
                <a:gd name="T37" fmla="*/ 85882 h 545"/>
                <a:gd name="T38" fmla="*/ 27806 w 1109"/>
                <a:gd name="T39" fmla="*/ 80316 h 545"/>
                <a:gd name="T40" fmla="*/ 38134 w 1109"/>
                <a:gd name="T41" fmla="*/ 70773 h 545"/>
                <a:gd name="T42" fmla="*/ 24628 w 1109"/>
                <a:gd name="T43" fmla="*/ 64412 h 545"/>
                <a:gd name="T44" fmla="*/ 10328 w 1109"/>
                <a:gd name="T45" fmla="*/ 70773 h 545"/>
                <a:gd name="T46" fmla="*/ 10328 w 1109"/>
                <a:gd name="T47" fmla="*/ 61231 h 545"/>
                <a:gd name="T48" fmla="*/ 0 w 1109"/>
                <a:gd name="T49" fmla="*/ 54869 h 545"/>
                <a:gd name="T50" fmla="*/ 10328 w 1109"/>
                <a:gd name="T51" fmla="*/ 45327 h 545"/>
                <a:gd name="T52" fmla="*/ 10328 w 1109"/>
                <a:gd name="T53" fmla="*/ 38170 h 545"/>
                <a:gd name="T54" fmla="*/ 27806 w 1109"/>
                <a:gd name="T55" fmla="*/ 32603 h 545"/>
                <a:gd name="T56" fmla="*/ 38134 w 1109"/>
                <a:gd name="T57" fmla="*/ 32603 h 545"/>
                <a:gd name="T58" fmla="*/ 54818 w 1109"/>
                <a:gd name="T59" fmla="*/ 35784 h 545"/>
                <a:gd name="T60" fmla="*/ 65146 w 1109"/>
                <a:gd name="T61" fmla="*/ 38170 h 545"/>
                <a:gd name="T62" fmla="*/ 82624 w 1109"/>
                <a:gd name="T63" fmla="*/ 32603 h 545"/>
                <a:gd name="T64" fmla="*/ 79447 w 1109"/>
                <a:gd name="T65" fmla="*/ 26242 h 545"/>
                <a:gd name="T66" fmla="*/ 79447 w 1109"/>
                <a:gd name="T67" fmla="*/ 19085 h 545"/>
                <a:gd name="T68" fmla="*/ 85802 w 1109"/>
                <a:gd name="T69" fmla="*/ 13519 h 545"/>
                <a:gd name="T70" fmla="*/ 117581 w 1109"/>
                <a:gd name="T71" fmla="*/ 0 h 545"/>
                <a:gd name="T72" fmla="*/ 131087 w 1109"/>
                <a:gd name="T73" fmla="*/ 0 h 545"/>
                <a:gd name="T74" fmla="*/ 134265 w 1109"/>
                <a:gd name="T75" fmla="*/ 9542 h 545"/>
                <a:gd name="T76" fmla="*/ 144593 w 1109"/>
                <a:gd name="T77" fmla="*/ 13519 h 545"/>
                <a:gd name="T78" fmla="*/ 151743 w 1109"/>
                <a:gd name="T79" fmla="*/ 16699 h 545"/>
                <a:gd name="T80" fmla="*/ 165249 w 1109"/>
                <a:gd name="T81" fmla="*/ 7157 h 545"/>
                <a:gd name="T82" fmla="*/ 182727 w 1109"/>
                <a:gd name="T83" fmla="*/ 38170 h 545"/>
                <a:gd name="T84" fmla="*/ 189083 w 1109"/>
                <a:gd name="T85" fmla="*/ 38170 h 545"/>
                <a:gd name="T86" fmla="*/ 209739 w 1109"/>
                <a:gd name="T87" fmla="*/ 45327 h 545"/>
                <a:gd name="T88" fmla="*/ 216889 w 1109"/>
                <a:gd name="T89" fmla="*/ 45327 h 545"/>
                <a:gd name="T90" fmla="*/ 216889 w 1109"/>
                <a:gd name="T91" fmla="*/ 54869 h 5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09"/>
                <a:gd name="T139" fmla="*/ 0 h 545"/>
                <a:gd name="T140" fmla="*/ 1109 w 1109"/>
                <a:gd name="T141" fmla="*/ 545 h 5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09" h="545">
                  <a:moveTo>
                    <a:pt x="1092" y="273"/>
                  </a:moveTo>
                  <a:lnTo>
                    <a:pt x="1092" y="273"/>
                  </a:lnTo>
                  <a:lnTo>
                    <a:pt x="1075" y="288"/>
                  </a:lnTo>
                  <a:lnTo>
                    <a:pt x="1056" y="336"/>
                  </a:lnTo>
                  <a:lnTo>
                    <a:pt x="1038" y="336"/>
                  </a:lnTo>
                  <a:lnTo>
                    <a:pt x="987" y="336"/>
                  </a:lnTo>
                  <a:lnTo>
                    <a:pt x="969" y="401"/>
                  </a:lnTo>
                  <a:lnTo>
                    <a:pt x="917" y="401"/>
                  </a:lnTo>
                  <a:lnTo>
                    <a:pt x="917" y="417"/>
                  </a:lnTo>
                  <a:lnTo>
                    <a:pt x="935" y="480"/>
                  </a:lnTo>
                  <a:lnTo>
                    <a:pt x="917" y="497"/>
                  </a:lnTo>
                  <a:lnTo>
                    <a:pt x="883" y="480"/>
                  </a:lnTo>
                  <a:lnTo>
                    <a:pt x="779" y="480"/>
                  </a:lnTo>
                  <a:lnTo>
                    <a:pt x="745" y="465"/>
                  </a:lnTo>
                  <a:lnTo>
                    <a:pt x="727" y="480"/>
                  </a:lnTo>
                  <a:lnTo>
                    <a:pt x="727" y="497"/>
                  </a:lnTo>
                  <a:lnTo>
                    <a:pt x="676" y="480"/>
                  </a:lnTo>
                  <a:lnTo>
                    <a:pt x="658" y="497"/>
                  </a:lnTo>
                  <a:lnTo>
                    <a:pt x="606" y="545"/>
                  </a:lnTo>
                  <a:lnTo>
                    <a:pt x="589" y="528"/>
                  </a:lnTo>
                  <a:lnTo>
                    <a:pt x="555" y="528"/>
                  </a:lnTo>
                  <a:lnTo>
                    <a:pt x="555" y="513"/>
                  </a:lnTo>
                  <a:lnTo>
                    <a:pt x="537" y="513"/>
                  </a:lnTo>
                  <a:lnTo>
                    <a:pt x="537" y="480"/>
                  </a:lnTo>
                  <a:lnTo>
                    <a:pt x="501" y="449"/>
                  </a:lnTo>
                  <a:lnTo>
                    <a:pt x="414" y="449"/>
                  </a:lnTo>
                  <a:lnTo>
                    <a:pt x="363" y="401"/>
                  </a:lnTo>
                  <a:lnTo>
                    <a:pt x="328" y="384"/>
                  </a:lnTo>
                  <a:lnTo>
                    <a:pt x="259" y="401"/>
                  </a:lnTo>
                  <a:lnTo>
                    <a:pt x="259" y="528"/>
                  </a:lnTo>
                  <a:lnTo>
                    <a:pt x="242" y="528"/>
                  </a:lnTo>
                  <a:lnTo>
                    <a:pt x="207" y="497"/>
                  </a:lnTo>
                  <a:lnTo>
                    <a:pt x="155" y="513"/>
                  </a:lnTo>
                  <a:lnTo>
                    <a:pt x="155" y="480"/>
                  </a:lnTo>
                  <a:lnTo>
                    <a:pt x="138" y="480"/>
                  </a:lnTo>
                  <a:lnTo>
                    <a:pt x="121" y="432"/>
                  </a:lnTo>
                  <a:lnTo>
                    <a:pt x="103" y="432"/>
                  </a:lnTo>
                  <a:lnTo>
                    <a:pt x="138" y="432"/>
                  </a:lnTo>
                  <a:lnTo>
                    <a:pt x="121" y="417"/>
                  </a:lnTo>
                  <a:lnTo>
                    <a:pt x="138" y="401"/>
                  </a:lnTo>
                  <a:lnTo>
                    <a:pt x="207" y="401"/>
                  </a:lnTo>
                  <a:lnTo>
                    <a:pt x="190" y="353"/>
                  </a:lnTo>
                  <a:lnTo>
                    <a:pt x="155" y="336"/>
                  </a:lnTo>
                  <a:lnTo>
                    <a:pt x="121" y="321"/>
                  </a:lnTo>
                  <a:lnTo>
                    <a:pt x="69" y="353"/>
                  </a:lnTo>
                  <a:lnTo>
                    <a:pt x="52" y="353"/>
                  </a:lnTo>
                  <a:lnTo>
                    <a:pt x="69" y="336"/>
                  </a:lnTo>
                  <a:lnTo>
                    <a:pt x="52" y="305"/>
                  </a:lnTo>
                  <a:lnTo>
                    <a:pt x="17" y="305"/>
                  </a:lnTo>
                  <a:lnTo>
                    <a:pt x="0" y="273"/>
                  </a:lnTo>
                  <a:lnTo>
                    <a:pt x="17" y="192"/>
                  </a:lnTo>
                  <a:lnTo>
                    <a:pt x="52" y="225"/>
                  </a:lnTo>
                  <a:lnTo>
                    <a:pt x="69" y="225"/>
                  </a:lnTo>
                  <a:lnTo>
                    <a:pt x="52" y="192"/>
                  </a:lnTo>
                  <a:lnTo>
                    <a:pt x="103" y="144"/>
                  </a:lnTo>
                  <a:lnTo>
                    <a:pt x="138" y="161"/>
                  </a:lnTo>
                  <a:lnTo>
                    <a:pt x="155" y="144"/>
                  </a:lnTo>
                  <a:lnTo>
                    <a:pt x="190" y="161"/>
                  </a:lnTo>
                  <a:lnTo>
                    <a:pt x="242" y="192"/>
                  </a:lnTo>
                  <a:lnTo>
                    <a:pt x="276" y="177"/>
                  </a:lnTo>
                  <a:lnTo>
                    <a:pt x="311" y="177"/>
                  </a:lnTo>
                  <a:lnTo>
                    <a:pt x="328" y="192"/>
                  </a:lnTo>
                  <a:lnTo>
                    <a:pt x="397" y="192"/>
                  </a:lnTo>
                  <a:lnTo>
                    <a:pt x="414" y="161"/>
                  </a:lnTo>
                  <a:lnTo>
                    <a:pt x="363" y="144"/>
                  </a:lnTo>
                  <a:lnTo>
                    <a:pt x="397" y="129"/>
                  </a:lnTo>
                  <a:lnTo>
                    <a:pt x="380" y="113"/>
                  </a:lnTo>
                  <a:lnTo>
                    <a:pt x="397" y="96"/>
                  </a:lnTo>
                  <a:lnTo>
                    <a:pt x="397" y="48"/>
                  </a:lnTo>
                  <a:lnTo>
                    <a:pt x="432" y="65"/>
                  </a:lnTo>
                  <a:lnTo>
                    <a:pt x="589" y="18"/>
                  </a:lnTo>
                  <a:lnTo>
                    <a:pt x="589" y="0"/>
                  </a:lnTo>
                  <a:lnTo>
                    <a:pt x="606" y="0"/>
                  </a:lnTo>
                  <a:lnTo>
                    <a:pt x="658" y="0"/>
                  </a:lnTo>
                  <a:lnTo>
                    <a:pt x="676" y="33"/>
                  </a:lnTo>
                  <a:lnTo>
                    <a:pt x="676" y="48"/>
                  </a:lnTo>
                  <a:lnTo>
                    <a:pt x="693" y="48"/>
                  </a:lnTo>
                  <a:lnTo>
                    <a:pt x="727" y="65"/>
                  </a:lnTo>
                  <a:lnTo>
                    <a:pt x="727" y="81"/>
                  </a:lnTo>
                  <a:lnTo>
                    <a:pt x="762" y="81"/>
                  </a:lnTo>
                  <a:lnTo>
                    <a:pt x="796" y="48"/>
                  </a:lnTo>
                  <a:lnTo>
                    <a:pt x="831" y="33"/>
                  </a:lnTo>
                  <a:lnTo>
                    <a:pt x="848" y="81"/>
                  </a:lnTo>
                  <a:lnTo>
                    <a:pt x="917" y="192"/>
                  </a:lnTo>
                  <a:lnTo>
                    <a:pt x="935" y="161"/>
                  </a:lnTo>
                  <a:lnTo>
                    <a:pt x="952" y="192"/>
                  </a:lnTo>
                  <a:lnTo>
                    <a:pt x="1004" y="177"/>
                  </a:lnTo>
                  <a:lnTo>
                    <a:pt x="1056" y="225"/>
                  </a:lnTo>
                  <a:lnTo>
                    <a:pt x="1092" y="240"/>
                  </a:lnTo>
                  <a:lnTo>
                    <a:pt x="1092" y="225"/>
                  </a:lnTo>
                  <a:lnTo>
                    <a:pt x="1109" y="257"/>
                  </a:lnTo>
                  <a:lnTo>
                    <a:pt x="1092" y="2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0" name="Freeform 187">
              <a:extLst>
                <a:ext uri="{FF2B5EF4-FFF2-40B4-BE49-F238E27FC236}">
                  <a16:creationId xmlns:a16="http://schemas.microsoft.com/office/drawing/2014/main" id="{FE54BC22-3A62-F24D-B86B-555F2F1C03DB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5851524" y="3690938"/>
              <a:ext cx="315913" cy="190500"/>
            </a:xfrm>
            <a:custGeom>
              <a:avLst/>
              <a:gdLst>
                <a:gd name="T0" fmla="*/ 75029 w 400"/>
                <a:gd name="T1" fmla="*/ 38100 h 240"/>
                <a:gd name="T2" fmla="*/ 75029 w 400"/>
                <a:gd name="T3" fmla="*/ 38100 h 240"/>
                <a:gd name="T4" fmla="*/ 71870 w 400"/>
                <a:gd name="T5" fmla="*/ 34925 h 240"/>
                <a:gd name="T6" fmla="*/ 71870 w 400"/>
                <a:gd name="T7" fmla="*/ 38100 h 240"/>
                <a:gd name="T8" fmla="*/ 67921 w 400"/>
                <a:gd name="T9" fmla="*/ 38100 h 240"/>
                <a:gd name="T10" fmla="*/ 64762 w 400"/>
                <a:gd name="T11" fmla="*/ 44450 h 240"/>
                <a:gd name="T12" fmla="*/ 57654 w 400"/>
                <a:gd name="T13" fmla="*/ 44450 h 240"/>
                <a:gd name="T14" fmla="*/ 57654 w 400"/>
                <a:gd name="T15" fmla="*/ 47625 h 240"/>
                <a:gd name="T16" fmla="*/ 47387 w 400"/>
                <a:gd name="T17" fmla="*/ 47625 h 240"/>
                <a:gd name="T18" fmla="*/ 47387 w 400"/>
                <a:gd name="T19" fmla="*/ 44450 h 240"/>
                <a:gd name="T20" fmla="*/ 47387 w 400"/>
                <a:gd name="T21" fmla="*/ 42069 h 240"/>
                <a:gd name="T22" fmla="*/ 26853 w 400"/>
                <a:gd name="T23" fmla="*/ 32544 h 240"/>
                <a:gd name="T24" fmla="*/ 16585 w 400"/>
                <a:gd name="T25" fmla="*/ 32544 h 240"/>
                <a:gd name="T26" fmla="*/ 10267 w 400"/>
                <a:gd name="T27" fmla="*/ 34925 h 240"/>
                <a:gd name="T28" fmla="*/ 10267 w 400"/>
                <a:gd name="T29" fmla="*/ 26194 h 240"/>
                <a:gd name="T30" fmla="*/ 6318 w 400"/>
                <a:gd name="T31" fmla="*/ 26194 h 240"/>
                <a:gd name="T32" fmla="*/ 6318 w 400"/>
                <a:gd name="T33" fmla="*/ 19050 h 240"/>
                <a:gd name="T34" fmla="*/ 3159 w 400"/>
                <a:gd name="T35" fmla="*/ 19050 h 240"/>
                <a:gd name="T36" fmla="*/ 3159 w 400"/>
                <a:gd name="T37" fmla="*/ 16669 h 240"/>
                <a:gd name="T38" fmla="*/ 10267 w 400"/>
                <a:gd name="T39" fmla="*/ 16669 h 240"/>
                <a:gd name="T40" fmla="*/ 13426 w 400"/>
                <a:gd name="T41" fmla="*/ 13494 h 240"/>
                <a:gd name="T42" fmla="*/ 6318 w 400"/>
                <a:gd name="T43" fmla="*/ 7144 h 240"/>
                <a:gd name="T44" fmla="*/ 3159 w 400"/>
                <a:gd name="T45" fmla="*/ 7144 h 240"/>
                <a:gd name="T46" fmla="*/ 3159 w 400"/>
                <a:gd name="T47" fmla="*/ 13494 h 240"/>
                <a:gd name="T48" fmla="*/ 0 w 400"/>
                <a:gd name="T49" fmla="*/ 7144 h 240"/>
                <a:gd name="T50" fmla="*/ 10267 w 400"/>
                <a:gd name="T51" fmla="*/ 3969 h 240"/>
                <a:gd name="T52" fmla="*/ 16585 w 400"/>
                <a:gd name="T53" fmla="*/ 9525 h 240"/>
                <a:gd name="T54" fmla="*/ 20534 w 400"/>
                <a:gd name="T55" fmla="*/ 9525 h 240"/>
                <a:gd name="T56" fmla="*/ 23693 w 400"/>
                <a:gd name="T57" fmla="*/ 9525 h 240"/>
                <a:gd name="T58" fmla="*/ 23693 w 400"/>
                <a:gd name="T59" fmla="*/ 7144 h 240"/>
                <a:gd name="T60" fmla="*/ 30802 w 400"/>
                <a:gd name="T61" fmla="*/ 3969 h 240"/>
                <a:gd name="T62" fmla="*/ 33961 w 400"/>
                <a:gd name="T63" fmla="*/ 3969 h 240"/>
                <a:gd name="T64" fmla="*/ 30802 w 400"/>
                <a:gd name="T65" fmla="*/ 0 h 240"/>
                <a:gd name="T66" fmla="*/ 33961 w 400"/>
                <a:gd name="T67" fmla="*/ 0 h 240"/>
                <a:gd name="T68" fmla="*/ 40279 w 400"/>
                <a:gd name="T69" fmla="*/ 3969 h 240"/>
                <a:gd name="T70" fmla="*/ 40279 w 400"/>
                <a:gd name="T71" fmla="*/ 9525 h 240"/>
                <a:gd name="T72" fmla="*/ 50546 w 400"/>
                <a:gd name="T73" fmla="*/ 9525 h 240"/>
                <a:gd name="T74" fmla="*/ 54495 w 400"/>
                <a:gd name="T75" fmla="*/ 19050 h 240"/>
                <a:gd name="T76" fmla="*/ 71870 w 400"/>
                <a:gd name="T77" fmla="*/ 28575 h 240"/>
                <a:gd name="T78" fmla="*/ 78188 w 400"/>
                <a:gd name="T79" fmla="*/ 32544 h 240"/>
                <a:gd name="T80" fmla="*/ 75029 w 400"/>
                <a:gd name="T81" fmla="*/ 38100 h 2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00"/>
                <a:gd name="T124" fmla="*/ 0 h 240"/>
                <a:gd name="T125" fmla="*/ 400 w 400"/>
                <a:gd name="T126" fmla="*/ 240 h 2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00" h="240">
                  <a:moveTo>
                    <a:pt x="382" y="192"/>
                  </a:moveTo>
                  <a:lnTo>
                    <a:pt x="382" y="192"/>
                  </a:lnTo>
                  <a:lnTo>
                    <a:pt x="365" y="176"/>
                  </a:lnTo>
                  <a:lnTo>
                    <a:pt x="365" y="192"/>
                  </a:lnTo>
                  <a:lnTo>
                    <a:pt x="348" y="192"/>
                  </a:lnTo>
                  <a:lnTo>
                    <a:pt x="330" y="224"/>
                  </a:lnTo>
                  <a:lnTo>
                    <a:pt x="296" y="224"/>
                  </a:lnTo>
                  <a:lnTo>
                    <a:pt x="296" y="240"/>
                  </a:lnTo>
                  <a:lnTo>
                    <a:pt x="242" y="240"/>
                  </a:lnTo>
                  <a:lnTo>
                    <a:pt x="242" y="224"/>
                  </a:lnTo>
                  <a:lnTo>
                    <a:pt x="242" y="209"/>
                  </a:lnTo>
                  <a:lnTo>
                    <a:pt x="139" y="161"/>
                  </a:lnTo>
                  <a:lnTo>
                    <a:pt x="87" y="161"/>
                  </a:lnTo>
                  <a:lnTo>
                    <a:pt x="52" y="176"/>
                  </a:lnTo>
                  <a:lnTo>
                    <a:pt x="52" y="129"/>
                  </a:lnTo>
                  <a:lnTo>
                    <a:pt x="35" y="129"/>
                  </a:lnTo>
                  <a:lnTo>
                    <a:pt x="35" y="96"/>
                  </a:lnTo>
                  <a:lnTo>
                    <a:pt x="18" y="96"/>
                  </a:lnTo>
                  <a:lnTo>
                    <a:pt x="18" y="81"/>
                  </a:lnTo>
                  <a:lnTo>
                    <a:pt x="52" y="81"/>
                  </a:lnTo>
                  <a:lnTo>
                    <a:pt x="69" y="65"/>
                  </a:lnTo>
                  <a:lnTo>
                    <a:pt x="35" y="33"/>
                  </a:lnTo>
                  <a:lnTo>
                    <a:pt x="18" y="33"/>
                  </a:lnTo>
                  <a:lnTo>
                    <a:pt x="18" y="65"/>
                  </a:lnTo>
                  <a:lnTo>
                    <a:pt x="0" y="33"/>
                  </a:lnTo>
                  <a:lnTo>
                    <a:pt x="52" y="17"/>
                  </a:lnTo>
                  <a:lnTo>
                    <a:pt x="87" y="48"/>
                  </a:lnTo>
                  <a:lnTo>
                    <a:pt x="104" y="48"/>
                  </a:lnTo>
                  <a:lnTo>
                    <a:pt x="121" y="48"/>
                  </a:lnTo>
                  <a:lnTo>
                    <a:pt x="121" y="33"/>
                  </a:lnTo>
                  <a:lnTo>
                    <a:pt x="156" y="17"/>
                  </a:lnTo>
                  <a:lnTo>
                    <a:pt x="173" y="17"/>
                  </a:lnTo>
                  <a:lnTo>
                    <a:pt x="156" y="0"/>
                  </a:lnTo>
                  <a:lnTo>
                    <a:pt x="173" y="0"/>
                  </a:lnTo>
                  <a:lnTo>
                    <a:pt x="208" y="17"/>
                  </a:lnTo>
                  <a:lnTo>
                    <a:pt x="208" y="48"/>
                  </a:lnTo>
                  <a:lnTo>
                    <a:pt x="259" y="48"/>
                  </a:lnTo>
                  <a:lnTo>
                    <a:pt x="279" y="96"/>
                  </a:lnTo>
                  <a:lnTo>
                    <a:pt x="365" y="144"/>
                  </a:lnTo>
                  <a:lnTo>
                    <a:pt x="400" y="161"/>
                  </a:lnTo>
                  <a:lnTo>
                    <a:pt x="382" y="19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1" name="Freeform 188">
              <a:extLst>
                <a:ext uri="{FF2B5EF4-FFF2-40B4-BE49-F238E27FC236}">
                  <a16:creationId xmlns:a16="http://schemas.microsoft.com/office/drawing/2014/main" id="{A7FA2083-3AB2-CB4A-96C9-C26E4F267BA9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5932487" y="3614738"/>
              <a:ext cx="373063" cy="228600"/>
            </a:xfrm>
            <a:custGeom>
              <a:avLst/>
              <a:gdLst>
                <a:gd name="T0" fmla="*/ 55800 w 468"/>
                <a:gd name="T1" fmla="*/ 57150 h 288"/>
                <a:gd name="T2" fmla="*/ 55800 w 468"/>
                <a:gd name="T3" fmla="*/ 57150 h 288"/>
                <a:gd name="T4" fmla="*/ 62177 w 468"/>
                <a:gd name="T5" fmla="*/ 57150 h 288"/>
                <a:gd name="T6" fmla="*/ 66163 w 468"/>
                <a:gd name="T7" fmla="*/ 51594 h 288"/>
                <a:gd name="T8" fmla="*/ 66163 w 468"/>
                <a:gd name="T9" fmla="*/ 44450 h 288"/>
                <a:gd name="T10" fmla="*/ 62177 w 468"/>
                <a:gd name="T11" fmla="*/ 41275 h 288"/>
                <a:gd name="T12" fmla="*/ 69351 w 468"/>
                <a:gd name="T13" fmla="*/ 41275 h 288"/>
                <a:gd name="T14" fmla="*/ 72540 w 468"/>
                <a:gd name="T15" fmla="*/ 34925 h 288"/>
                <a:gd name="T16" fmla="*/ 72540 w 468"/>
                <a:gd name="T17" fmla="*/ 31750 h 288"/>
                <a:gd name="T18" fmla="*/ 79714 w 468"/>
                <a:gd name="T19" fmla="*/ 31750 h 288"/>
                <a:gd name="T20" fmla="*/ 79714 w 468"/>
                <a:gd name="T21" fmla="*/ 34925 h 288"/>
                <a:gd name="T22" fmla="*/ 86889 w 468"/>
                <a:gd name="T23" fmla="*/ 34925 h 288"/>
                <a:gd name="T24" fmla="*/ 94063 w 468"/>
                <a:gd name="T25" fmla="*/ 31750 h 288"/>
                <a:gd name="T26" fmla="*/ 86889 w 468"/>
                <a:gd name="T27" fmla="*/ 28575 h 288"/>
                <a:gd name="T28" fmla="*/ 83700 w 468"/>
                <a:gd name="T29" fmla="*/ 28575 h 288"/>
                <a:gd name="T30" fmla="*/ 76526 w 468"/>
                <a:gd name="T31" fmla="*/ 28575 h 288"/>
                <a:gd name="T32" fmla="*/ 83700 w 468"/>
                <a:gd name="T33" fmla="*/ 22225 h 288"/>
                <a:gd name="T34" fmla="*/ 79714 w 468"/>
                <a:gd name="T35" fmla="*/ 22225 h 288"/>
                <a:gd name="T36" fmla="*/ 69351 w 468"/>
                <a:gd name="T37" fmla="*/ 31750 h 288"/>
                <a:gd name="T38" fmla="*/ 66163 w 468"/>
                <a:gd name="T39" fmla="*/ 28575 h 288"/>
                <a:gd name="T40" fmla="*/ 58989 w 468"/>
                <a:gd name="T41" fmla="*/ 28575 h 288"/>
                <a:gd name="T42" fmla="*/ 58989 w 468"/>
                <a:gd name="T43" fmla="*/ 26194 h 288"/>
                <a:gd name="T44" fmla="*/ 55800 w 468"/>
                <a:gd name="T45" fmla="*/ 26194 h 288"/>
                <a:gd name="T46" fmla="*/ 55800 w 468"/>
                <a:gd name="T47" fmla="*/ 19050 h 288"/>
                <a:gd name="T48" fmla="*/ 48626 w 468"/>
                <a:gd name="T49" fmla="*/ 13494 h 288"/>
                <a:gd name="T50" fmla="*/ 31089 w 468"/>
                <a:gd name="T51" fmla="*/ 13494 h 288"/>
                <a:gd name="T52" fmla="*/ 20726 w 468"/>
                <a:gd name="T53" fmla="*/ 3969 h 288"/>
                <a:gd name="T54" fmla="*/ 14349 w 468"/>
                <a:gd name="T55" fmla="*/ 0 h 288"/>
                <a:gd name="T56" fmla="*/ 0 w 468"/>
                <a:gd name="T57" fmla="*/ 3969 h 288"/>
                <a:gd name="T58" fmla="*/ 0 w 468"/>
                <a:gd name="T59" fmla="*/ 28575 h 288"/>
                <a:gd name="T60" fmla="*/ 3986 w 468"/>
                <a:gd name="T61" fmla="*/ 28575 h 288"/>
                <a:gd name="T62" fmla="*/ 3986 w 468"/>
                <a:gd name="T63" fmla="*/ 26194 h 288"/>
                <a:gd name="T64" fmla="*/ 10363 w 468"/>
                <a:gd name="T65" fmla="*/ 22225 h 288"/>
                <a:gd name="T66" fmla="*/ 14349 w 468"/>
                <a:gd name="T67" fmla="*/ 22225 h 288"/>
                <a:gd name="T68" fmla="*/ 10363 w 468"/>
                <a:gd name="T69" fmla="*/ 19050 h 288"/>
                <a:gd name="T70" fmla="*/ 14349 w 468"/>
                <a:gd name="T71" fmla="*/ 19050 h 288"/>
                <a:gd name="T72" fmla="*/ 20726 w 468"/>
                <a:gd name="T73" fmla="*/ 22225 h 288"/>
                <a:gd name="T74" fmla="*/ 20726 w 468"/>
                <a:gd name="T75" fmla="*/ 28575 h 288"/>
                <a:gd name="T76" fmla="*/ 31089 w 468"/>
                <a:gd name="T77" fmla="*/ 28575 h 288"/>
                <a:gd name="T78" fmla="*/ 35074 w 468"/>
                <a:gd name="T79" fmla="*/ 38100 h 288"/>
                <a:gd name="T80" fmla="*/ 51814 w 468"/>
                <a:gd name="T81" fmla="*/ 47625 h 288"/>
                <a:gd name="T82" fmla="*/ 58989 w 468"/>
                <a:gd name="T83" fmla="*/ 51594 h 288"/>
                <a:gd name="T84" fmla="*/ 55800 w 468"/>
                <a:gd name="T85" fmla="*/ 57150 h 2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68"/>
                <a:gd name="T130" fmla="*/ 0 h 288"/>
                <a:gd name="T131" fmla="*/ 468 w 468"/>
                <a:gd name="T132" fmla="*/ 288 h 28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68" h="288">
                  <a:moveTo>
                    <a:pt x="276" y="288"/>
                  </a:moveTo>
                  <a:lnTo>
                    <a:pt x="276" y="288"/>
                  </a:lnTo>
                  <a:lnTo>
                    <a:pt x="311" y="288"/>
                  </a:lnTo>
                  <a:lnTo>
                    <a:pt x="328" y="257"/>
                  </a:lnTo>
                  <a:lnTo>
                    <a:pt x="328" y="225"/>
                  </a:lnTo>
                  <a:lnTo>
                    <a:pt x="311" y="209"/>
                  </a:lnTo>
                  <a:lnTo>
                    <a:pt x="346" y="209"/>
                  </a:lnTo>
                  <a:lnTo>
                    <a:pt x="363" y="177"/>
                  </a:lnTo>
                  <a:lnTo>
                    <a:pt x="363" y="161"/>
                  </a:lnTo>
                  <a:lnTo>
                    <a:pt x="399" y="161"/>
                  </a:lnTo>
                  <a:lnTo>
                    <a:pt x="399" y="177"/>
                  </a:lnTo>
                  <a:lnTo>
                    <a:pt x="434" y="177"/>
                  </a:lnTo>
                  <a:lnTo>
                    <a:pt x="468" y="161"/>
                  </a:lnTo>
                  <a:lnTo>
                    <a:pt x="434" y="144"/>
                  </a:lnTo>
                  <a:lnTo>
                    <a:pt x="417" y="144"/>
                  </a:lnTo>
                  <a:lnTo>
                    <a:pt x="380" y="144"/>
                  </a:lnTo>
                  <a:lnTo>
                    <a:pt x="417" y="113"/>
                  </a:lnTo>
                  <a:lnTo>
                    <a:pt x="399" y="113"/>
                  </a:lnTo>
                  <a:lnTo>
                    <a:pt x="346" y="161"/>
                  </a:lnTo>
                  <a:lnTo>
                    <a:pt x="328" y="144"/>
                  </a:lnTo>
                  <a:lnTo>
                    <a:pt x="294" y="144"/>
                  </a:lnTo>
                  <a:lnTo>
                    <a:pt x="294" y="129"/>
                  </a:lnTo>
                  <a:lnTo>
                    <a:pt x="276" y="129"/>
                  </a:lnTo>
                  <a:lnTo>
                    <a:pt x="276" y="96"/>
                  </a:lnTo>
                  <a:lnTo>
                    <a:pt x="242" y="65"/>
                  </a:lnTo>
                  <a:lnTo>
                    <a:pt x="155" y="65"/>
                  </a:lnTo>
                  <a:lnTo>
                    <a:pt x="104" y="17"/>
                  </a:lnTo>
                  <a:lnTo>
                    <a:pt x="69" y="0"/>
                  </a:lnTo>
                  <a:lnTo>
                    <a:pt x="0" y="17"/>
                  </a:lnTo>
                  <a:lnTo>
                    <a:pt x="0" y="144"/>
                  </a:lnTo>
                  <a:lnTo>
                    <a:pt x="17" y="144"/>
                  </a:lnTo>
                  <a:lnTo>
                    <a:pt x="17" y="129"/>
                  </a:lnTo>
                  <a:lnTo>
                    <a:pt x="52" y="113"/>
                  </a:lnTo>
                  <a:lnTo>
                    <a:pt x="69" y="113"/>
                  </a:lnTo>
                  <a:lnTo>
                    <a:pt x="52" y="96"/>
                  </a:lnTo>
                  <a:lnTo>
                    <a:pt x="69" y="96"/>
                  </a:lnTo>
                  <a:lnTo>
                    <a:pt x="104" y="113"/>
                  </a:lnTo>
                  <a:lnTo>
                    <a:pt x="104" y="144"/>
                  </a:lnTo>
                  <a:lnTo>
                    <a:pt x="155" y="144"/>
                  </a:lnTo>
                  <a:lnTo>
                    <a:pt x="173" y="192"/>
                  </a:lnTo>
                  <a:lnTo>
                    <a:pt x="259" y="240"/>
                  </a:lnTo>
                  <a:lnTo>
                    <a:pt x="294" y="257"/>
                  </a:lnTo>
                  <a:lnTo>
                    <a:pt x="276" y="28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2" name="Freeform 189">
              <a:extLst>
                <a:ext uri="{FF2B5EF4-FFF2-40B4-BE49-F238E27FC236}">
                  <a16:creationId xmlns:a16="http://schemas.microsoft.com/office/drawing/2014/main" id="{A4C86DEB-264D-4D4A-A6F4-09ABF0FF76C6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6180137" y="3743326"/>
              <a:ext cx="166688" cy="114300"/>
            </a:xfrm>
            <a:custGeom>
              <a:avLst/>
              <a:gdLst>
                <a:gd name="T0" fmla="*/ 35092 w 209"/>
                <a:gd name="T1" fmla="*/ 9525 h 144"/>
                <a:gd name="T2" fmla="*/ 35092 w 209"/>
                <a:gd name="T3" fmla="*/ 9525 h 144"/>
                <a:gd name="T4" fmla="*/ 35092 w 209"/>
                <a:gd name="T5" fmla="*/ 15081 h 144"/>
                <a:gd name="T6" fmla="*/ 42270 w 209"/>
                <a:gd name="T7" fmla="*/ 15081 h 144"/>
                <a:gd name="T8" fmla="*/ 42270 w 209"/>
                <a:gd name="T9" fmla="*/ 24606 h 144"/>
                <a:gd name="T10" fmla="*/ 31902 w 209"/>
                <a:gd name="T11" fmla="*/ 21431 h 144"/>
                <a:gd name="T12" fmla="*/ 24724 w 209"/>
                <a:gd name="T13" fmla="*/ 28575 h 144"/>
                <a:gd name="T14" fmla="*/ 21534 w 209"/>
                <a:gd name="T15" fmla="*/ 19050 h 144"/>
                <a:gd name="T16" fmla="*/ 17546 w 209"/>
                <a:gd name="T17" fmla="*/ 15081 h 144"/>
                <a:gd name="T18" fmla="*/ 14356 w 209"/>
                <a:gd name="T19" fmla="*/ 21431 h 144"/>
                <a:gd name="T20" fmla="*/ 11166 w 209"/>
                <a:gd name="T21" fmla="*/ 21431 h 144"/>
                <a:gd name="T22" fmla="*/ 11166 w 209"/>
                <a:gd name="T23" fmla="*/ 24606 h 144"/>
                <a:gd name="T24" fmla="*/ 3988 w 209"/>
                <a:gd name="T25" fmla="*/ 24606 h 144"/>
                <a:gd name="T26" fmla="*/ 0 w 209"/>
                <a:gd name="T27" fmla="*/ 24606 h 144"/>
                <a:gd name="T28" fmla="*/ 3988 w 209"/>
                <a:gd name="T29" fmla="*/ 19050 h 144"/>
                <a:gd name="T30" fmla="*/ 3988 w 209"/>
                <a:gd name="T31" fmla="*/ 12700 h 144"/>
                <a:gd name="T32" fmla="*/ 0 w 209"/>
                <a:gd name="T33" fmla="*/ 9525 h 144"/>
                <a:gd name="T34" fmla="*/ 7178 w 209"/>
                <a:gd name="T35" fmla="*/ 9525 h 144"/>
                <a:gd name="T36" fmla="*/ 11166 w 209"/>
                <a:gd name="T37" fmla="*/ 3175 h 144"/>
                <a:gd name="T38" fmla="*/ 11166 w 209"/>
                <a:gd name="T39" fmla="*/ 0 h 144"/>
                <a:gd name="T40" fmla="*/ 17546 w 209"/>
                <a:gd name="T41" fmla="*/ 0 h 144"/>
                <a:gd name="T42" fmla="*/ 17546 w 209"/>
                <a:gd name="T43" fmla="*/ 3175 h 144"/>
                <a:gd name="T44" fmla="*/ 17546 w 209"/>
                <a:gd name="T45" fmla="*/ 5556 h 144"/>
                <a:gd name="T46" fmla="*/ 11166 w 209"/>
                <a:gd name="T47" fmla="*/ 5556 h 144"/>
                <a:gd name="T48" fmla="*/ 11166 w 209"/>
                <a:gd name="T49" fmla="*/ 9525 h 144"/>
                <a:gd name="T50" fmla="*/ 21534 w 209"/>
                <a:gd name="T51" fmla="*/ 9525 h 144"/>
                <a:gd name="T52" fmla="*/ 24724 w 209"/>
                <a:gd name="T53" fmla="*/ 9525 h 144"/>
                <a:gd name="T54" fmla="*/ 35092 w 209"/>
                <a:gd name="T55" fmla="*/ 9525 h 1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9"/>
                <a:gd name="T85" fmla="*/ 0 h 144"/>
                <a:gd name="T86" fmla="*/ 209 w 209"/>
                <a:gd name="T87" fmla="*/ 144 h 1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9" h="144">
                  <a:moveTo>
                    <a:pt x="175" y="48"/>
                  </a:moveTo>
                  <a:lnTo>
                    <a:pt x="175" y="48"/>
                  </a:lnTo>
                  <a:lnTo>
                    <a:pt x="175" y="79"/>
                  </a:lnTo>
                  <a:lnTo>
                    <a:pt x="209" y="79"/>
                  </a:lnTo>
                  <a:lnTo>
                    <a:pt x="209" y="127"/>
                  </a:lnTo>
                  <a:lnTo>
                    <a:pt x="157" y="111"/>
                  </a:lnTo>
                  <a:lnTo>
                    <a:pt x="123" y="144"/>
                  </a:lnTo>
                  <a:lnTo>
                    <a:pt x="106" y="96"/>
                  </a:lnTo>
                  <a:lnTo>
                    <a:pt x="88" y="79"/>
                  </a:lnTo>
                  <a:lnTo>
                    <a:pt x="71" y="111"/>
                  </a:lnTo>
                  <a:lnTo>
                    <a:pt x="54" y="111"/>
                  </a:lnTo>
                  <a:lnTo>
                    <a:pt x="54" y="127"/>
                  </a:lnTo>
                  <a:lnTo>
                    <a:pt x="17" y="127"/>
                  </a:lnTo>
                  <a:lnTo>
                    <a:pt x="0" y="127"/>
                  </a:lnTo>
                  <a:lnTo>
                    <a:pt x="17" y="96"/>
                  </a:lnTo>
                  <a:lnTo>
                    <a:pt x="17" y="64"/>
                  </a:lnTo>
                  <a:lnTo>
                    <a:pt x="0" y="48"/>
                  </a:lnTo>
                  <a:lnTo>
                    <a:pt x="35" y="48"/>
                  </a:lnTo>
                  <a:lnTo>
                    <a:pt x="54" y="16"/>
                  </a:lnTo>
                  <a:lnTo>
                    <a:pt x="54" y="0"/>
                  </a:lnTo>
                  <a:lnTo>
                    <a:pt x="88" y="0"/>
                  </a:lnTo>
                  <a:lnTo>
                    <a:pt x="88" y="16"/>
                  </a:lnTo>
                  <a:lnTo>
                    <a:pt x="88" y="31"/>
                  </a:lnTo>
                  <a:lnTo>
                    <a:pt x="54" y="31"/>
                  </a:lnTo>
                  <a:lnTo>
                    <a:pt x="54" y="48"/>
                  </a:lnTo>
                  <a:lnTo>
                    <a:pt x="106" y="48"/>
                  </a:lnTo>
                  <a:lnTo>
                    <a:pt x="123" y="48"/>
                  </a:lnTo>
                  <a:lnTo>
                    <a:pt x="175" y="4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3" name="Freeform 190">
              <a:extLst>
                <a:ext uri="{FF2B5EF4-FFF2-40B4-BE49-F238E27FC236}">
                  <a16:creationId xmlns:a16="http://schemas.microsoft.com/office/drawing/2014/main" id="{2860F47E-0CA2-B649-86FF-7EC4D97A4C05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6222999" y="3678238"/>
              <a:ext cx="234950" cy="103188"/>
            </a:xfrm>
            <a:custGeom>
              <a:avLst/>
              <a:gdLst>
                <a:gd name="T0" fmla="*/ 58937 w 295"/>
                <a:gd name="T1" fmla="*/ 6449 h 128"/>
                <a:gd name="T2" fmla="*/ 58937 w 295"/>
                <a:gd name="T3" fmla="*/ 6449 h 128"/>
                <a:gd name="T4" fmla="*/ 58937 w 295"/>
                <a:gd name="T5" fmla="*/ 9674 h 128"/>
                <a:gd name="T6" fmla="*/ 48583 w 295"/>
                <a:gd name="T7" fmla="*/ 16929 h 128"/>
                <a:gd name="T8" fmla="*/ 41415 w 295"/>
                <a:gd name="T9" fmla="*/ 16929 h 128"/>
                <a:gd name="T10" fmla="*/ 38229 w 295"/>
                <a:gd name="T11" fmla="*/ 20154 h 128"/>
                <a:gd name="T12" fmla="*/ 31061 w 295"/>
                <a:gd name="T13" fmla="*/ 20154 h 128"/>
                <a:gd name="T14" fmla="*/ 24690 w 295"/>
                <a:gd name="T15" fmla="*/ 22572 h 128"/>
                <a:gd name="T16" fmla="*/ 24690 w 295"/>
                <a:gd name="T17" fmla="*/ 26603 h 128"/>
                <a:gd name="T18" fmla="*/ 14336 w 295"/>
                <a:gd name="T19" fmla="*/ 26603 h 128"/>
                <a:gd name="T20" fmla="*/ 10354 w 295"/>
                <a:gd name="T21" fmla="*/ 26603 h 128"/>
                <a:gd name="T22" fmla="*/ 0 w 295"/>
                <a:gd name="T23" fmla="*/ 26603 h 128"/>
                <a:gd name="T24" fmla="*/ 0 w 295"/>
                <a:gd name="T25" fmla="*/ 22572 h 128"/>
                <a:gd name="T26" fmla="*/ 7168 w 295"/>
                <a:gd name="T27" fmla="*/ 22572 h 128"/>
                <a:gd name="T28" fmla="*/ 7168 w 295"/>
                <a:gd name="T29" fmla="*/ 20154 h 128"/>
                <a:gd name="T30" fmla="*/ 14336 w 295"/>
                <a:gd name="T31" fmla="*/ 20154 h 128"/>
                <a:gd name="T32" fmla="*/ 20707 w 295"/>
                <a:gd name="T33" fmla="*/ 16929 h 128"/>
                <a:gd name="T34" fmla="*/ 14336 w 295"/>
                <a:gd name="T35" fmla="*/ 12899 h 128"/>
                <a:gd name="T36" fmla="*/ 10354 w 295"/>
                <a:gd name="T37" fmla="*/ 12899 h 128"/>
                <a:gd name="T38" fmla="*/ 3982 w 295"/>
                <a:gd name="T39" fmla="*/ 12899 h 128"/>
                <a:gd name="T40" fmla="*/ 10354 w 295"/>
                <a:gd name="T41" fmla="*/ 6449 h 128"/>
                <a:gd name="T42" fmla="*/ 7168 w 295"/>
                <a:gd name="T43" fmla="*/ 6449 h 128"/>
                <a:gd name="T44" fmla="*/ 10354 w 295"/>
                <a:gd name="T45" fmla="*/ 3225 h 128"/>
                <a:gd name="T46" fmla="*/ 20707 w 295"/>
                <a:gd name="T47" fmla="*/ 6449 h 128"/>
                <a:gd name="T48" fmla="*/ 20707 w 295"/>
                <a:gd name="T49" fmla="*/ 3225 h 128"/>
                <a:gd name="T50" fmla="*/ 24690 w 295"/>
                <a:gd name="T51" fmla="*/ 0 h 128"/>
                <a:gd name="T52" fmla="*/ 31061 w 295"/>
                <a:gd name="T53" fmla="*/ 3225 h 128"/>
                <a:gd name="T54" fmla="*/ 51769 w 295"/>
                <a:gd name="T55" fmla="*/ 3225 h 128"/>
                <a:gd name="T56" fmla="*/ 58937 w 295"/>
                <a:gd name="T57" fmla="*/ 6449 h 1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5"/>
                <a:gd name="T88" fmla="*/ 0 h 128"/>
                <a:gd name="T89" fmla="*/ 295 w 295"/>
                <a:gd name="T90" fmla="*/ 128 h 1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5" h="128">
                  <a:moveTo>
                    <a:pt x="295" y="32"/>
                  </a:moveTo>
                  <a:lnTo>
                    <a:pt x="295" y="32"/>
                  </a:lnTo>
                  <a:lnTo>
                    <a:pt x="295" y="48"/>
                  </a:lnTo>
                  <a:lnTo>
                    <a:pt x="242" y="80"/>
                  </a:lnTo>
                  <a:lnTo>
                    <a:pt x="207" y="80"/>
                  </a:lnTo>
                  <a:lnTo>
                    <a:pt x="190" y="96"/>
                  </a:lnTo>
                  <a:lnTo>
                    <a:pt x="155" y="96"/>
                  </a:lnTo>
                  <a:lnTo>
                    <a:pt x="121" y="111"/>
                  </a:lnTo>
                  <a:lnTo>
                    <a:pt x="121" y="128"/>
                  </a:lnTo>
                  <a:lnTo>
                    <a:pt x="69" y="128"/>
                  </a:lnTo>
                  <a:lnTo>
                    <a:pt x="52" y="128"/>
                  </a:lnTo>
                  <a:lnTo>
                    <a:pt x="0" y="128"/>
                  </a:lnTo>
                  <a:lnTo>
                    <a:pt x="0" y="111"/>
                  </a:lnTo>
                  <a:lnTo>
                    <a:pt x="34" y="111"/>
                  </a:lnTo>
                  <a:lnTo>
                    <a:pt x="34" y="96"/>
                  </a:lnTo>
                  <a:lnTo>
                    <a:pt x="69" y="96"/>
                  </a:lnTo>
                  <a:lnTo>
                    <a:pt x="103" y="80"/>
                  </a:lnTo>
                  <a:lnTo>
                    <a:pt x="69" y="63"/>
                  </a:lnTo>
                  <a:lnTo>
                    <a:pt x="52" y="63"/>
                  </a:lnTo>
                  <a:lnTo>
                    <a:pt x="17" y="63"/>
                  </a:lnTo>
                  <a:lnTo>
                    <a:pt x="52" y="32"/>
                  </a:lnTo>
                  <a:lnTo>
                    <a:pt x="34" y="32"/>
                  </a:lnTo>
                  <a:lnTo>
                    <a:pt x="52" y="15"/>
                  </a:lnTo>
                  <a:lnTo>
                    <a:pt x="103" y="32"/>
                  </a:lnTo>
                  <a:lnTo>
                    <a:pt x="103" y="15"/>
                  </a:lnTo>
                  <a:lnTo>
                    <a:pt x="121" y="0"/>
                  </a:lnTo>
                  <a:lnTo>
                    <a:pt x="155" y="15"/>
                  </a:lnTo>
                  <a:lnTo>
                    <a:pt x="259" y="15"/>
                  </a:lnTo>
                  <a:lnTo>
                    <a:pt x="295" y="3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4" name="Freeform 191">
              <a:extLst>
                <a:ext uri="{FF2B5EF4-FFF2-40B4-BE49-F238E27FC236}">
                  <a16:creationId xmlns:a16="http://schemas.microsoft.com/office/drawing/2014/main" id="{FF18F56D-0C60-DE4E-B13F-6E2F7070F32B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6045199" y="3843338"/>
              <a:ext cx="313050" cy="317500"/>
            </a:xfrm>
            <a:custGeom>
              <a:avLst/>
              <a:gdLst>
                <a:gd name="T0" fmla="*/ 3168 w 449"/>
                <a:gd name="T1" fmla="*/ 69676 h 401"/>
                <a:gd name="T2" fmla="*/ 3168 w 449"/>
                <a:gd name="T3" fmla="*/ 69676 h 401"/>
                <a:gd name="T4" fmla="*/ 3168 w 449"/>
                <a:gd name="T5" fmla="*/ 63342 h 401"/>
                <a:gd name="T6" fmla="*/ 10296 w 449"/>
                <a:gd name="T7" fmla="*/ 60175 h 401"/>
                <a:gd name="T8" fmla="*/ 6336 w 449"/>
                <a:gd name="T9" fmla="*/ 53840 h 401"/>
                <a:gd name="T10" fmla="*/ 3168 w 449"/>
                <a:gd name="T11" fmla="*/ 50673 h 401"/>
                <a:gd name="T12" fmla="*/ 0 w 449"/>
                <a:gd name="T13" fmla="*/ 44339 h 401"/>
                <a:gd name="T14" fmla="*/ 6336 w 449"/>
                <a:gd name="T15" fmla="*/ 47506 h 401"/>
                <a:gd name="T16" fmla="*/ 26927 w 449"/>
                <a:gd name="T17" fmla="*/ 44339 h 401"/>
                <a:gd name="T18" fmla="*/ 26927 w 449"/>
                <a:gd name="T19" fmla="*/ 38005 h 401"/>
                <a:gd name="T20" fmla="*/ 30887 w 449"/>
                <a:gd name="T21" fmla="*/ 34838 h 401"/>
                <a:gd name="T22" fmla="*/ 44351 w 449"/>
                <a:gd name="T23" fmla="*/ 31671 h 401"/>
                <a:gd name="T24" fmla="*/ 44351 w 449"/>
                <a:gd name="T25" fmla="*/ 25337 h 401"/>
                <a:gd name="T26" fmla="*/ 47519 w 449"/>
                <a:gd name="T27" fmla="*/ 22170 h 401"/>
                <a:gd name="T28" fmla="*/ 47519 w 449"/>
                <a:gd name="T29" fmla="*/ 19002 h 401"/>
                <a:gd name="T30" fmla="*/ 50687 w 449"/>
                <a:gd name="T31" fmla="*/ 19002 h 401"/>
                <a:gd name="T32" fmla="*/ 54647 w 449"/>
                <a:gd name="T33" fmla="*/ 12668 h 401"/>
                <a:gd name="T34" fmla="*/ 54647 w 449"/>
                <a:gd name="T35" fmla="*/ 6334 h 401"/>
                <a:gd name="T36" fmla="*/ 60983 w 449"/>
                <a:gd name="T37" fmla="*/ 3167 h 401"/>
                <a:gd name="T38" fmla="*/ 68110 w 449"/>
                <a:gd name="T39" fmla="*/ 0 h 401"/>
                <a:gd name="T40" fmla="*/ 71278 w 449"/>
                <a:gd name="T41" fmla="*/ 0 h 401"/>
                <a:gd name="T42" fmla="*/ 78406 w 449"/>
                <a:gd name="T43" fmla="*/ 3167 h 401"/>
                <a:gd name="T44" fmla="*/ 81574 w 449"/>
                <a:gd name="T45" fmla="*/ 6334 h 401"/>
                <a:gd name="T46" fmla="*/ 88702 w 449"/>
                <a:gd name="T47" fmla="*/ 9501 h 401"/>
                <a:gd name="T48" fmla="*/ 85534 w 449"/>
                <a:gd name="T49" fmla="*/ 12668 h 401"/>
                <a:gd name="T50" fmla="*/ 78406 w 449"/>
                <a:gd name="T51" fmla="*/ 15835 h 401"/>
                <a:gd name="T52" fmla="*/ 71278 w 449"/>
                <a:gd name="T53" fmla="*/ 12668 h 401"/>
                <a:gd name="T54" fmla="*/ 68110 w 449"/>
                <a:gd name="T55" fmla="*/ 15835 h 401"/>
                <a:gd name="T56" fmla="*/ 71278 w 449"/>
                <a:gd name="T57" fmla="*/ 19002 h 401"/>
                <a:gd name="T58" fmla="*/ 68110 w 449"/>
                <a:gd name="T59" fmla="*/ 25337 h 401"/>
                <a:gd name="T60" fmla="*/ 75238 w 449"/>
                <a:gd name="T61" fmla="*/ 28504 h 401"/>
                <a:gd name="T62" fmla="*/ 75238 w 449"/>
                <a:gd name="T63" fmla="*/ 31671 h 401"/>
                <a:gd name="T64" fmla="*/ 71278 w 449"/>
                <a:gd name="T65" fmla="*/ 31671 h 401"/>
                <a:gd name="T66" fmla="*/ 75238 w 449"/>
                <a:gd name="T67" fmla="*/ 34838 h 401"/>
                <a:gd name="T68" fmla="*/ 57815 w 449"/>
                <a:gd name="T69" fmla="*/ 53840 h 401"/>
                <a:gd name="T70" fmla="*/ 50687 w 449"/>
                <a:gd name="T71" fmla="*/ 57007 h 401"/>
                <a:gd name="T72" fmla="*/ 47519 w 449"/>
                <a:gd name="T73" fmla="*/ 53840 h 401"/>
                <a:gd name="T74" fmla="*/ 44351 w 449"/>
                <a:gd name="T75" fmla="*/ 57007 h 401"/>
                <a:gd name="T76" fmla="*/ 44351 w 449"/>
                <a:gd name="T77" fmla="*/ 63342 h 401"/>
                <a:gd name="T78" fmla="*/ 47519 w 449"/>
                <a:gd name="T79" fmla="*/ 63342 h 401"/>
                <a:gd name="T80" fmla="*/ 47519 w 449"/>
                <a:gd name="T81" fmla="*/ 66509 h 401"/>
                <a:gd name="T82" fmla="*/ 50687 w 449"/>
                <a:gd name="T83" fmla="*/ 66509 h 401"/>
                <a:gd name="T84" fmla="*/ 50687 w 449"/>
                <a:gd name="T85" fmla="*/ 72843 h 401"/>
                <a:gd name="T86" fmla="*/ 50687 w 449"/>
                <a:gd name="T87" fmla="*/ 76010 h 401"/>
                <a:gd name="T88" fmla="*/ 40391 w 449"/>
                <a:gd name="T89" fmla="*/ 76010 h 401"/>
                <a:gd name="T90" fmla="*/ 37223 w 449"/>
                <a:gd name="T91" fmla="*/ 79177 h 401"/>
                <a:gd name="T92" fmla="*/ 34055 w 449"/>
                <a:gd name="T93" fmla="*/ 76010 h 401"/>
                <a:gd name="T94" fmla="*/ 30887 w 449"/>
                <a:gd name="T95" fmla="*/ 69676 h 401"/>
                <a:gd name="T96" fmla="*/ 20592 w 449"/>
                <a:gd name="T97" fmla="*/ 69676 h 401"/>
                <a:gd name="T98" fmla="*/ 13464 w 449"/>
                <a:gd name="T99" fmla="*/ 69676 h 401"/>
                <a:gd name="T100" fmla="*/ 3168 w 449"/>
                <a:gd name="T101" fmla="*/ 69676 h 4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49"/>
                <a:gd name="T154" fmla="*/ 0 h 401"/>
                <a:gd name="T155" fmla="*/ 449 w 449"/>
                <a:gd name="T156" fmla="*/ 401 h 401"/>
                <a:gd name="connsiteX0" fmla="*/ 379 w 9621"/>
                <a:gd name="connsiteY0" fmla="*/ 8803 h 10000"/>
                <a:gd name="connsiteX1" fmla="*/ 379 w 9621"/>
                <a:gd name="connsiteY1" fmla="*/ 8803 h 10000"/>
                <a:gd name="connsiteX2" fmla="*/ 379 w 9621"/>
                <a:gd name="connsiteY2" fmla="*/ 7980 h 10000"/>
                <a:gd name="connsiteX3" fmla="*/ 1158 w 9621"/>
                <a:gd name="connsiteY3" fmla="*/ 7606 h 10000"/>
                <a:gd name="connsiteX4" fmla="*/ 780 w 9621"/>
                <a:gd name="connsiteY4" fmla="*/ 6783 h 10000"/>
                <a:gd name="connsiteX5" fmla="*/ 379 w 9621"/>
                <a:gd name="connsiteY5" fmla="*/ 6409 h 10000"/>
                <a:gd name="connsiteX6" fmla="*/ 0 w 9621"/>
                <a:gd name="connsiteY6" fmla="*/ 5586 h 10000"/>
                <a:gd name="connsiteX7" fmla="*/ 780 w 9621"/>
                <a:gd name="connsiteY7" fmla="*/ 5985 h 10000"/>
                <a:gd name="connsiteX8" fmla="*/ 3073 w 9621"/>
                <a:gd name="connsiteY8" fmla="*/ 5586 h 10000"/>
                <a:gd name="connsiteX9" fmla="*/ 3073 w 9621"/>
                <a:gd name="connsiteY9" fmla="*/ 4788 h 10000"/>
                <a:gd name="connsiteX10" fmla="*/ 3474 w 9621"/>
                <a:gd name="connsiteY10" fmla="*/ 4389 h 10000"/>
                <a:gd name="connsiteX11" fmla="*/ 5011 w 9621"/>
                <a:gd name="connsiteY11" fmla="*/ 4015 h 10000"/>
                <a:gd name="connsiteX12" fmla="*/ 5011 w 9621"/>
                <a:gd name="connsiteY12" fmla="*/ 3192 h 10000"/>
                <a:gd name="connsiteX13" fmla="*/ 5390 w 9621"/>
                <a:gd name="connsiteY13" fmla="*/ 2818 h 10000"/>
                <a:gd name="connsiteX14" fmla="*/ 5390 w 9621"/>
                <a:gd name="connsiteY14" fmla="*/ 2394 h 10000"/>
                <a:gd name="connsiteX15" fmla="*/ 5768 w 9621"/>
                <a:gd name="connsiteY15" fmla="*/ 2394 h 10000"/>
                <a:gd name="connsiteX16" fmla="*/ 6169 w 9621"/>
                <a:gd name="connsiteY16" fmla="*/ 1621 h 10000"/>
                <a:gd name="connsiteX17" fmla="*/ 6169 w 9621"/>
                <a:gd name="connsiteY17" fmla="*/ 798 h 10000"/>
                <a:gd name="connsiteX18" fmla="*/ 6927 w 9621"/>
                <a:gd name="connsiteY18" fmla="*/ 424 h 10000"/>
                <a:gd name="connsiteX19" fmla="*/ 7706 w 9621"/>
                <a:gd name="connsiteY19" fmla="*/ 0 h 10000"/>
                <a:gd name="connsiteX20" fmla="*/ 8085 w 9621"/>
                <a:gd name="connsiteY20" fmla="*/ 0 h 10000"/>
                <a:gd name="connsiteX21" fmla="*/ 8842 w 9621"/>
                <a:gd name="connsiteY21" fmla="*/ 424 h 10000"/>
                <a:gd name="connsiteX22" fmla="*/ 9243 w 9621"/>
                <a:gd name="connsiteY22" fmla="*/ 798 h 10000"/>
                <a:gd name="connsiteX23" fmla="*/ 9621 w 9621"/>
                <a:gd name="connsiteY23" fmla="*/ 1621 h 10000"/>
                <a:gd name="connsiteX24" fmla="*/ 8842 w 9621"/>
                <a:gd name="connsiteY24" fmla="*/ 1995 h 10000"/>
                <a:gd name="connsiteX25" fmla="*/ 8085 w 9621"/>
                <a:gd name="connsiteY25" fmla="*/ 1621 h 10000"/>
                <a:gd name="connsiteX26" fmla="*/ 7706 w 9621"/>
                <a:gd name="connsiteY26" fmla="*/ 1995 h 10000"/>
                <a:gd name="connsiteX27" fmla="*/ 8085 w 9621"/>
                <a:gd name="connsiteY27" fmla="*/ 2394 h 10000"/>
                <a:gd name="connsiteX28" fmla="*/ 7706 w 9621"/>
                <a:gd name="connsiteY28" fmla="*/ 3192 h 10000"/>
                <a:gd name="connsiteX29" fmla="*/ 8463 w 9621"/>
                <a:gd name="connsiteY29" fmla="*/ 3591 h 10000"/>
                <a:gd name="connsiteX30" fmla="*/ 8463 w 9621"/>
                <a:gd name="connsiteY30" fmla="*/ 4015 h 10000"/>
                <a:gd name="connsiteX31" fmla="*/ 8085 w 9621"/>
                <a:gd name="connsiteY31" fmla="*/ 4015 h 10000"/>
                <a:gd name="connsiteX32" fmla="*/ 8463 w 9621"/>
                <a:gd name="connsiteY32" fmla="*/ 4389 h 10000"/>
                <a:gd name="connsiteX33" fmla="*/ 6548 w 9621"/>
                <a:gd name="connsiteY33" fmla="*/ 6783 h 10000"/>
                <a:gd name="connsiteX34" fmla="*/ 5768 w 9621"/>
                <a:gd name="connsiteY34" fmla="*/ 7182 h 10000"/>
                <a:gd name="connsiteX35" fmla="*/ 5390 w 9621"/>
                <a:gd name="connsiteY35" fmla="*/ 6783 h 10000"/>
                <a:gd name="connsiteX36" fmla="*/ 5011 w 9621"/>
                <a:gd name="connsiteY36" fmla="*/ 7182 h 10000"/>
                <a:gd name="connsiteX37" fmla="*/ 5011 w 9621"/>
                <a:gd name="connsiteY37" fmla="*/ 7980 h 10000"/>
                <a:gd name="connsiteX38" fmla="*/ 5390 w 9621"/>
                <a:gd name="connsiteY38" fmla="*/ 7980 h 10000"/>
                <a:gd name="connsiteX39" fmla="*/ 5390 w 9621"/>
                <a:gd name="connsiteY39" fmla="*/ 8379 h 10000"/>
                <a:gd name="connsiteX40" fmla="*/ 5768 w 9621"/>
                <a:gd name="connsiteY40" fmla="*/ 8379 h 10000"/>
                <a:gd name="connsiteX41" fmla="*/ 5768 w 9621"/>
                <a:gd name="connsiteY41" fmla="*/ 9177 h 10000"/>
                <a:gd name="connsiteX42" fmla="*/ 5768 w 9621"/>
                <a:gd name="connsiteY42" fmla="*/ 9576 h 10000"/>
                <a:gd name="connsiteX43" fmla="*/ 4610 w 9621"/>
                <a:gd name="connsiteY43" fmla="*/ 9576 h 10000"/>
                <a:gd name="connsiteX44" fmla="*/ 4232 w 9621"/>
                <a:gd name="connsiteY44" fmla="*/ 10000 h 10000"/>
                <a:gd name="connsiteX45" fmla="*/ 3853 w 9621"/>
                <a:gd name="connsiteY45" fmla="*/ 9576 h 10000"/>
                <a:gd name="connsiteX46" fmla="*/ 3474 w 9621"/>
                <a:gd name="connsiteY46" fmla="*/ 8803 h 10000"/>
                <a:gd name="connsiteX47" fmla="*/ 2316 w 9621"/>
                <a:gd name="connsiteY47" fmla="*/ 8803 h 10000"/>
                <a:gd name="connsiteX48" fmla="*/ 1537 w 9621"/>
                <a:gd name="connsiteY48" fmla="*/ 8803 h 10000"/>
                <a:gd name="connsiteX49" fmla="*/ 379 w 9621"/>
                <a:gd name="connsiteY49" fmla="*/ 8803 h 10000"/>
                <a:gd name="connsiteX0" fmla="*/ 394 w 10000"/>
                <a:gd name="connsiteY0" fmla="*/ 8803 h 10000"/>
                <a:gd name="connsiteX1" fmla="*/ 394 w 10000"/>
                <a:gd name="connsiteY1" fmla="*/ 8803 h 10000"/>
                <a:gd name="connsiteX2" fmla="*/ 394 w 10000"/>
                <a:gd name="connsiteY2" fmla="*/ 7980 h 10000"/>
                <a:gd name="connsiteX3" fmla="*/ 1204 w 10000"/>
                <a:gd name="connsiteY3" fmla="*/ 7606 h 10000"/>
                <a:gd name="connsiteX4" fmla="*/ 811 w 10000"/>
                <a:gd name="connsiteY4" fmla="*/ 6783 h 10000"/>
                <a:gd name="connsiteX5" fmla="*/ 394 w 10000"/>
                <a:gd name="connsiteY5" fmla="*/ 6409 h 10000"/>
                <a:gd name="connsiteX6" fmla="*/ 0 w 10000"/>
                <a:gd name="connsiteY6" fmla="*/ 5586 h 10000"/>
                <a:gd name="connsiteX7" fmla="*/ 811 w 10000"/>
                <a:gd name="connsiteY7" fmla="*/ 5985 h 10000"/>
                <a:gd name="connsiteX8" fmla="*/ 3194 w 10000"/>
                <a:gd name="connsiteY8" fmla="*/ 5586 h 10000"/>
                <a:gd name="connsiteX9" fmla="*/ 3194 w 10000"/>
                <a:gd name="connsiteY9" fmla="*/ 4788 h 10000"/>
                <a:gd name="connsiteX10" fmla="*/ 3611 w 10000"/>
                <a:gd name="connsiteY10" fmla="*/ 4389 h 10000"/>
                <a:gd name="connsiteX11" fmla="*/ 5208 w 10000"/>
                <a:gd name="connsiteY11" fmla="*/ 4015 h 10000"/>
                <a:gd name="connsiteX12" fmla="*/ 5208 w 10000"/>
                <a:gd name="connsiteY12" fmla="*/ 3192 h 10000"/>
                <a:gd name="connsiteX13" fmla="*/ 5602 w 10000"/>
                <a:gd name="connsiteY13" fmla="*/ 2818 h 10000"/>
                <a:gd name="connsiteX14" fmla="*/ 5602 w 10000"/>
                <a:gd name="connsiteY14" fmla="*/ 2394 h 10000"/>
                <a:gd name="connsiteX15" fmla="*/ 5995 w 10000"/>
                <a:gd name="connsiteY15" fmla="*/ 2394 h 10000"/>
                <a:gd name="connsiteX16" fmla="*/ 6412 w 10000"/>
                <a:gd name="connsiteY16" fmla="*/ 1621 h 10000"/>
                <a:gd name="connsiteX17" fmla="*/ 6412 w 10000"/>
                <a:gd name="connsiteY17" fmla="*/ 798 h 10000"/>
                <a:gd name="connsiteX18" fmla="*/ 7200 w 10000"/>
                <a:gd name="connsiteY18" fmla="*/ 424 h 10000"/>
                <a:gd name="connsiteX19" fmla="*/ 8010 w 10000"/>
                <a:gd name="connsiteY19" fmla="*/ 0 h 10000"/>
                <a:gd name="connsiteX20" fmla="*/ 8403 w 10000"/>
                <a:gd name="connsiteY20" fmla="*/ 0 h 10000"/>
                <a:gd name="connsiteX21" fmla="*/ 9190 w 10000"/>
                <a:gd name="connsiteY21" fmla="*/ 424 h 10000"/>
                <a:gd name="connsiteX22" fmla="*/ 10000 w 10000"/>
                <a:gd name="connsiteY22" fmla="*/ 1621 h 10000"/>
                <a:gd name="connsiteX23" fmla="*/ 9190 w 10000"/>
                <a:gd name="connsiteY23" fmla="*/ 1995 h 10000"/>
                <a:gd name="connsiteX24" fmla="*/ 8403 w 10000"/>
                <a:gd name="connsiteY24" fmla="*/ 1621 h 10000"/>
                <a:gd name="connsiteX25" fmla="*/ 8010 w 10000"/>
                <a:gd name="connsiteY25" fmla="*/ 1995 h 10000"/>
                <a:gd name="connsiteX26" fmla="*/ 8403 w 10000"/>
                <a:gd name="connsiteY26" fmla="*/ 2394 h 10000"/>
                <a:gd name="connsiteX27" fmla="*/ 8010 w 10000"/>
                <a:gd name="connsiteY27" fmla="*/ 3192 h 10000"/>
                <a:gd name="connsiteX28" fmla="*/ 8796 w 10000"/>
                <a:gd name="connsiteY28" fmla="*/ 3591 h 10000"/>
                <a:gd name="connsiteX29" fmla="*/ 8796 w 10000"/>
                <a:gd name="connsiteY29" fmla="*/ 4015 h 10000"/>
                <a:gd name="connsiteX30" fmla="*/ 8403 w 10000"/>
                <a:gd name="connsiteY30" fmla="*/ 4015 h 10000"/>
                <a:gd name="connsiteX31" fmla="*/ 8796 w 10000"/>
                <a:gd name="connsiteY31" fmla="*/ 4389 h 10000"/>
                <a:gd name="connsiteX32" fmla="*/ 6806 w 10000"/>
                <a:gd name="connsiteY32" fmla="*/ 6783 h 10000"/>
                <a:gd name="connsiteX33" fmla="*/ 5995 w 10000"/>
                <a:gd name="connsiteY33" fmla="*/ 7182 h 10000"/>
                <a:gd name="connsiteX34" fmla="*/ 5602 w 10000"/>
                <a:gd name="connsiteY34" fmla="*/ 6783 h 10000"/>
                <a:gd name="connsiteX35" fmla="*/ 5208 w 10000"/>
                <a:gd name="connsiteY35" fmla="*/ 7182 h 10000"/>
                <a:gd name="connsiteX36" fmla="*/ 5208 w 10000"/>
                <a:gd name="connsiteY36" fmla="*/ 7980 h 10000"/>
                <a:gd name="connsiteX37" fmla="*/ 5602 w 10000"/>
                <a:gd name="connsiteY37" fmla="*/ 7980 h 10000"/>
                <a:gd name="connsiteX38" fmla="*/ 5602 w 10000"/>
                <a:gd name="connsiteY38" fmla="*/ 8379 h 10000"/>
                <a:gd name="connsiteX39" fmla="*/ 5995 w 10000"/>
                <a:gd name="connsiteY39" fmla="*/ 8379 h 10000"/>
                <a:gd name="connsiteX40" fmla="*/ 5995 w 10000"/>
                <a:gd name="connsiteY40" fmla="*/ 9177 h 10000"/>
                <a:gd name="connsiteX41" fmla="*/ 5995 w 10000"/>
                <a:gd name="connsiteY41" fmla="*/ 9576 h 10000"/>
                <a:gd name="connsiteX42" fmla="*/ 4792 w 10000"/>
                <a:gd name="connsiteY42" fmla="*/ 9576 h 10000"/>
                <a:gd name="connsiteX43" fmla="*/ 4399 w 10000"/>
                <a:gd name="connsiteY43" fmla="*/ 10000 h 10000"/>
                <a:gd name="connsiteX44" fmla="*/ 4005 w 10000"/>
                <a:gd name="connsiteY44" fmla="*/ 9576 h 10000"/>
                <a:gd name="connsiteX45" fmla="*/ 3611 w 10000"/>
                <a:gd name="connsiteY45" fmla="*/ 8803 h 10000"/>
                <a:gd name="connsiteX46" fmla="*/ 2407 w 10000"/>
                <a:gd name="connsiteY46" fmla="*/ 8803 h 10000"/>
                <a:gd name="connsiteX47" fmla="*/ 1598 w 10000"/>
                <a:gd name="connsiteY47" fmla="*/ 8803 h 10000"/>
                <a:gd name="connsiteX48" fmla="*/ 394 w 10000"/>
                <a:gd name="connsiteY48" fmla="*/ 8803 h 10000"/>
                <a:gd name="connsiteX0" fmla="*/ 394 w 9190"/>
                <a:gd name="connsiteY0" fmla="*/ 8803 h 10000"/>
                <a:gd name="connsiteX1" fmla="*/ 394 w 9190"/>
                <a:gd name="connsiteY1" fmla="*/ 8803 h 10000"/>
                <a:gd name="connsiteX2" fmla="*/ 394 w 9190"/>
                <a:gd name="connsiteY2" fmla="*/ 7980 h 10000"/>
                <a:gd name="connsiteX3" fmla="*/ 1204 w 9190"/>
                <a:gd name="connsiteY3" fmla="*/ 7606 h 10000"/>
                <a:gd name="connsiteX4" fmla="*/ 811 w 9190"/>
                <a:gd name="connsiteY4" fmla="*/ 6783 h 10000"/>
                <a:gd name="connsiteX5" fmla="*/ 394 w 9190"/>
                <a:gd name="connsiteY5" fmla="*/ 6409 h 10000"/>
                <a:gd name="connsiteX6" fmla="*/ 0 w 9190"/>
                <a:gd name="connsiteY6" fmla="*/ 5586 h 10000"/>
                <a:gd name="connsiteX7" fmla="*/ 811 w 9190"/>
                <a:gd name="connsiteY7" fmla="*/ 5985 h 10000"/>
                <a:gd name="connsiteX8" fmla="*/ 3194 w 9190"/>
                <a:gd name="connsiteY8" fmla="*/ 5586 h 10000"/>
                <a:gd name="connsiteX9" fmla="*/ 3194 w 9190"/>
                <a:gd name="connsiteY9" fmla="*/ 4788 h 10000"/>
                <a:gd name="connsiteX10" fmla="*/ 3611 w 9190"/>
                <a:gd name="connsiteY10" fmla="*/ 4389 h 10000"/>
                <a:gd name="connsiteX11" fmla="*/ 5208 w 9190"/>
                <a:gd name="connsiteY11" fmla="*/ 4015 h 10000"/>
                <a:gd name="connsiteX12" fmla="*/ 5208 w 9190"/>
                <a:gd name="connsiteY12" fmla="*/ 3192 h 10000"/>
                <a:gd name="connsiteX13" fmla="*/ 5602 w 9190"/>
                <a:gd name="connsiteY13" fmla="*/ 2818 h 10000"/>
                <a:gd name="connsiteX14" fmla="*/ 5602 w 9190"/>
                <a:gd name="connsiteY14" fmla="*/ 2394 h 10000"/>
                <a:gd name="connsiteX15" fmla="*/ 5995 w 9190"/>
                <a:gd name="connsiteY15" fmla="*/ 2394 h 10000"/>
                <a:gd name="connsiteX16" fmla="*/ 6412 w 9190"/>
                <a:gd name="connsiteY16" fmla="*/ 1621 h 10000"/>
                <a:gd name="connsiteX17" fmla="*/ 6412 w 9190"/>
                <a:gd name="connsiteY17" fmla="*/ 798 h 10000"/>
                <a:gd name="connsiteX18" fmla="*/ 7200 w 9190"/>
                <a:gd name="connsiteY18" fmla="*/ 424 h 10000"/>
                <a:gd name="connsiteX19" fmla="*/ 8010 w 9190"/>
                <a:gd name="connsiteY19" fmla="*/ 0 h 10000"/>
                <a:gd name="connsiteX20" fmla="*/ 8403 w 9190"/>
                <a:gd name="connsiteY20" fmla="*/ 0 h 10000"/>
                <a:gd name="connsiteX21" fmla="*/ 9190 w 9190"/>
                <a:gd name="connsiteY21" fmla="*/ 424 h 10000"/>
                <a:gd name="connsiteX22" fmla="*/ 9190 w 9190"/>
                <a:gd name="connsiteY22" fmla="*/ 1995 h 10000"/>
                <a:gd name="connsiteX23" fmla="*/ 8403 w 9190"/>
                <a:gd name="connsiteY23" fmla="*/ 1621 h 10000"/>
                <a:gd name="connsiteX24" fmla="*/ 8010 w 9190"/>
                <a:gd name="connsiteY24" fmla="*/ 1995 h 10000"/>
                <a:gd name="connsiteX25" fmla="*/ 8403 w 9190"/>
                <a:gd name="connsiteY25" fmla="*/ 2394 h 10000"/>
                <a:gd name="connsiteX26" fmla="*/ 8010 w 9190"/>
                <a:gd name="connsiteY26" fmla="*/ 3192 h 10000"/>
                <a:gd name="connsiteX27" fmla="*/ 8796 w 9190"/>
                <a:gd name="connsiteY27" fmla="*/ 3591 h 10000"/>
                <a:gd name="connsiteX28" fmla="*/ 8796 w 9190"/>
                <a:gd name="connsiteY28" fmla="*/ 4015 h 10000"/>
                <a:gd name="connsiteX29" fmla="*/ 8403 w 9190"/>
                <a:gd name="connsiteY29" fmla="*/ 4015 h 10000"/>
                <a:gd name="connsiteX30" fmla="*/ 8796 w 9190"/>
                <a:gd name="connsiteY30" fmla="*/ 4389 h 10000"/>
                <a:gd name="connsiteX31" fmla="*/ 6806 w 9190"/>
                <a:gd name="connsiteY31" fmla="*/ 6783 h 10000"/>
                <a:gd name="connsiteX32" fmla="*/ 5995 w 9190"/>
                <a:gd name="connsiteY32" fmla="*/ 7182 h 10000"/>
                <a:gd name="connsiteX33" fmla="*/ 5602 w 9190"/>
                <a:gd name="connsiteY33" fmla="*/ 6783 h 10000"/>
                <a:gd name="connsiteX34" fmla="*/ 5208 w 9190"/>
                <a:gd name="connsiteY34" fmla="*/ 7182 h 10000"/>
                <a:gd name="connsiteX35" fmla="*/ 5208 w 9190"/>
                <a:gd name="connsiteY35" fmla="*/ 7980 h 10000"/>
                <a:gd name="connsiteX36" fmla="*/ 5602 w 9190"/>
                <a:gd name="connsiteY36" fmla="*/ 7980 h 10000"/>
                <a:gd name="connsiteX37" fmla="*/ 5602 w 9190"/>
                <a:gd name="connsiteY37" fmla="*/ 8379 h 10000"/>
                <a:gd name="connsiteX38" fmla="*/ 5995 w 9190"/>
                <a:gd name="connsiteY38" fmla="*/ 8379 h 10000"/>
                <a:gd name="connsiteX39" fmla="*/ 5995 w 9190"/>
                <a:gd name="connsiteY39" fmla="*/ 9177 h 10000"/>
                <a:gd name="connsiteX40" fmla="*/ 5995 w 9190"/>
                <a:gd name="connsiteY40" fmla="*/ 9576 h 10000"/>
                <a:gd name="connsiteX41" fmla="*/ 4792 w 9190"/>
                <a:gd name="connsiteY41" fmla="*/ 9576 h 10000"/>
                <a:gd name="connsiteX42" fmla="*/ 4399 w 9190"/>
                <a:gd name="connsiteY42" fmla="*/ 10000 h 10000"/>
                <a:gd name="connsiteX43" fmla="*/ 4005 w 9190"/>
                <a:gd name="connsiteY43" fmla="*/ 9576 h 10000"/>
                <a:gd name="connsiteX44" fmla="*/ 3611 w 9190"/>
                <a:gd name="connsiteY44" fmla="*/ 8803 h 10000"/>
                <a:gd name="connsiteX45" fmla="*/ 2407 w 9190"/>
                <a:gd name="connsiteY45" fmla="*/ 8803 h 10000"/>
                <a:gd name="connsiteX46" fmla="*/ 1598 w 9190"/>
                <a:gd name="connsiteY46" fmla="*/ 8803 h 10000"/>
                <a:gd name="connsiteX47" fmla="*/ 394 w 9190"/>
                <a:gd name="connsiteY47" fmla="*/ 8803 h 10000"/>
                <a:gd name="connsiteX0" fmla="*/ 429 w 10000"/>
                <a:gd name="connsiteY0" fmla="*/ 8803 h 10000"/>
                <a:gd name="connsiteX1" fmla="*/ 429 w 10000"/>
                <a:gd name="connsiteY1" fmla="*/ 8803 h 10000"/>
                <a:gd name="connsiteX2" fmla="*/ 429 w 10000"/>
                <a:gd name="connsiteY2" fmla="*/ 7980 h 10000"/>
                <a:gd name="connsiteX3" fmla="*/ 1310 w 10000"/>
                <a:gd name="connsiteY3" fmla="*/ 7606 h 10000"/>
                <a:gd name="connsiteX4" fmla="*/ 882 w 10000"/>
                <a:gd name="connsiteY4" fmla="*/ 6783 h 10000"/>
                <a:gd name="connsiteX5" fmla="*/ 429 w 10000"/>
                <a:gd name="connsiteY5" fmla="*/ 6409 h 10000"/>
                <a:gd name="connsiteX6" fmla="*/ 0 w 10000"/>
                <a:gd name="connsiteY6" fmla="*/ 5586 h 10000"/>
                <a:gd name="connsiteX7" fmla="*/ 882 w 10000"/>
                <a:gd name="connsiteY7" fmla="*/ 5985 h 10000"/>
                <a:gd name="connsiteX8" fmla="*/ 3476 w 10000"/>
                <a:gd name="connsiteY8" fmla="*/ 5586 h 10000"/>
                <a:gd name="connsiteX9" fmla="*/ 3476 w 10000"/>
                <a:gd name="connsiteY9" fmla="*/ 4788 h 10000"/>
                <a:gd name="connsiteX10" fmla="*/ 3929 w 10000"/>
                <a:gd name="connsiteY10" fmla="*/ 4389 h 10000"/>
                <a:gd name="connsiteX11" fmla="*/ 5667 w 10000"/>
                <a:gd name="connsiteY11" fmla="*/ 4015 h 10000"/>
                <a:gd name="connsiteX12" fmla="*/ 5667 w 10000"/>
                <a:gd name="connsiteY12" fmla="*/ 3192 h 10000"/>
                <a:gd name="connsiteX13" fmla="*/ 6096 w 10000"/>
                <a:gd name="connsiteY13" fmla="*/ 2818 h 10000"/>
                <a:gd name="connsiteX14" fmla="*/ 6096 w 10000"/>
                <a:gd name="connsiteY14" fmla="*/ 2394 h 10000"/>
                <a:gd name="connsiteX15" fmla="*/ 6523 w 10000"/>
                <a:gd name="connsiteY15" fmla="*/ 2394 h 10000"/>
                <a:gd name="connsiteX16" fmla="*/ 6977 w 10000"/>
                <a:gd name="connsiteY16" fmla="*/ 1621 h 10000"/>
                <a:gd name="connsiteX17" fmla="*/ 6977 w 10000"/>
                <a:gd name="connsiteY17" fmla="*/ 798 h 10000"/>
                <a:gd name="connsiteX18" fmla="*/ 7835 w 10000"/>
                <a:gd name="connsiteY18" fmla="*/ 424 h 10000"/>
                <a:gd name="connsiteX19" fmla="*/ 8716 w 10000"/>
                <a:gd name="connsiteY19" fmla="*/ 0 h 10000"/>
                <a:gd name="connsiteX20" fmla="*/ 9144 w 10000"/>
                <a:gd name="connsiteY20" fmla="*/ 0 h 10000"/>
                <a:gd name="connsiteX21" fmla="*/ 10000 w 10000"/>
                <a:gd name="connsiteY21" fmla="*/ 424 h 10000"/>
                <a:gd name="connsiteX22" fmla="*/ 9144 w 10000"/>
                <a:gd name="connsiteY22" fmla="*/ 1621 h 10000"/>
                <a:gd name="connsiteX23" fmla="*/ 8716 w 10000"/>
                <a:gd name="connsiteY23" fmla="*/ 1995 h 10000"/>
                <a:gd name="connsiteX24" fmla="*/ 9144 w 10000"/>
                <a:gd name="connsiteY24" fmla="*/ 2394 h 10000"/>
                <a:gd name="connsiteX25" fmla="*/ 8716 w 10000"/>
                <a:gd name="connsiteY25" fmla="*/ 3192 h 10000"/>
                <a:gd name="connsiteX26" fmla="*/ 9571 w 10000"/>
                <a:gd name="connsiteY26" fmla="*/ 3591 h 10000"/>
                <a:gd name="connsiteX27" fmla="*/ 9571 w 10000"/>
                <a:gd name="connsiteY27" fmla="*/ 4015 h 10000"/>
                <a:gd name="connsiteX28" fmla="*/ 9144 w 10000"/>
                <a:gd name="connsiteY28" fmla="*/ 4015 h 10000"/>
                <a:gd name="connsiteX29" fmla="*/ 9571 w 10000"/>
                <a:gd name="connsiteY29" fmla="*/ 4389 h 10000"/>
                <a:gd name="connsiteX30" fmla="*/ 7406 w 10000"/>
                <a:gd name="connsiteY30" fmla="*/ 6783 h 10000"/>
                <a:gd name="connsiteX31" fmla="*/ 6523 w 10000"/>
                <a:gd name="connsiteY31" fmla="*/ 7182 h 10000"/>
                <a:gd name="connsiteX32" fmla="*/ 6096 w 10000"/>
                <a:gd name="connsiteY32" fmla="*/ 6783 h 10000"/>
                <a:gd name="connsiteX33" fmla="*/ 5667 w 10000"/>
                <a:gd name="connsiteY33" fmla="*/ 7182 h 10000"/>
                <a:gd name="connsiteX34" fmla="*/ 5667 w 10000"/>
                <a:gd name="connsiteY34" fmla="*/ 7980 h 10000"/>
                <a:gd name="connsiteX35" fmla="*/ 6096 w 10000"/>
                <a:gd name="connsiteY35" fmla="*/ 7980 h 10000"/>
                <a:gd name="connsiteX36" fmla="*/ 6096 w 10000"/>
                <a:gd name="connsiteY36" fmla="*/ 8379 h 10000"/>
                <a:gd name="connsiteX37" fmla="*/ 6523 w 10000"/>
                <a:gd name="connsiteY37" fmla="*/ 8379 h 10000"/>
                <a:gd name="connsiteX38" fmla="*/ 6523 w 10000"/>
                <a:gd name="connsiteY38" fmla="*/ 9177 h 10000"/>
                <a:gd name="connsiteX39" fmla="*/ 6523 w 10000"/>
                <a:gd name="connsiteY39" fmla="*/ 9576 h 10000"/>
                <a:gd name="connsiteX40" fmla="*/ 5214 w 10000"/>
                <a:gd name="connsiteY40" fmla="*/ 9576 h 10000"/>
                <a:gd name="connsiteX41" fmla="*/ 4787 w 10000"/>
                <a:gd name="connsiteY41" fmla="*/ 10000 h 10000"/>
                <a:gd name="connsiteX42" fmla="*/ 4358 w 10000"/>
                <a:gd name="connsiteY42" fmla="*/ 9576 h 10000"/>
                <a:gd name="connsiteX43" fmla="*/ 3929 w 10000"/>
                <a:gd name="connsiteY43" fmla="*/ 8803 h 10000"/>
                <a:gd name="connsiteX44" fmla="*/ 2619 w 10000"/>
                <a:gd name="connsiteY44" fmla="*/ 8803 h 10000"/>
                <a:gd name="connsiteX45" fmla="*/ 1739 w 10000"/>
                <a:gd name="connsiteY45" fmla="*/ 8803 h 10000"/>
                <a:gd name="connsiteX46" fmla="*/ 429 w 10000"/>
                <a:gd name="connsiteY46" fmla="*/ 8803 h 10000"/>
                <a:gd name="connsiteX0" fmla="*/ 429 w 9571"/>
                <a:gd name="connsiteY0" fmla="*/ 8803 h 10000"/>
                <a:gd name="connsiteX1" fmla="*/ 429 w 9571"/>
                <a:gd name="connsiteY1" fmla="*/ 8803 h 10000"/>
                <a:gd name="connsiteX2" fmla="*/ 429 w 9571"/>
                <a:gd name="connsiteY2" fmla="*/ 7980 h 10000"/>
                <a:gd name="connsiteX3" fmla="*/ 1310 w 9571"/>
                <a:gd name="connsiteY3" fmla="*/ 7606 h 10000"/>
                <a:gd name="connsiteX4" fmla="*/ 882 w 9571"/>
                <a:gd name="connsiteY4" fmla="*/ 6783 h 10000"/>
                <a:gd name="connsiteX5" fmla="*/ 429 w 9571"/>
                <a:gd name="connsiteY5" fmla="*/ 6409 h 10000"/>
                <a:gd name="connsiteX6" fmla="*/ 0 w 9571"/>
                <a:gd name="connsiteY6" fmla="*/ 5586 h 10000"/>
                <a:gd name="connsiteX7" fmla="*/ 882 w 9571"/>
                <a:gd name="connsiteY7" fmla="*/ 5985 h 10000"/>
                <a:gd name="connsiteX8" fmla="*/ 3476 w 9571"/>
                <a:gd name="connsiteY8" fmla="*/ 5586 h 10000"/>
                <a:gd name="connsiteX9" fmla="*/ 3476 w 9571"/>
                <a:gd name="connsiteY9" fmla="*/ 4788 h 10000"/>
                <a:gd name="connsiteX10" fmla="*/ 3929 w 9571"/>
                <a:gd name="connsiteY10" fmla="*/ 4389 h 10000"/>
                <a:gd name="connsiteX11" fmla="*/ 5667 w 9571"/>
                <a:gd name="connsiteY11" fmla="*/ 4015 h 10000"/>
                <a:gd name="connsiteX12" fmla="*/ 5667 w 9571"/>
                <a:gd name="connsiteY12" fmla="*/ 3192 h 10000"/>
                <a:gd name="connsiteX13" fmla="*/ 6096 w 9571"/>
                <a:gd name="connsiteY13" fmla="*/ 2818 h 10000"/>
                <a:gd name="connsiteX14" fmla="*/ 6096 w 9571"/>
                <a:gd name="connsiteY14" fmla="*/ 2394 h 10000"/>
                <a:gd name="connsiteX15" fmla="*/ 6523 w 9571"/>
                <a:gd name="connsiteY15" fmla="*/ 2394 h 10000"/>
                <a:gd name="connsiteX16" fmla="*/ 6977 w 9571"/>
                <a:gd name="connsiteY16" fmla="*/ 1621 h 10000"/>
                <a:gd name="connsiteX17" fmla="*/ 6977 w 9571"/>
                <a:gd name="connsiteY17" fmla="*/ 798 h 10000"/>
                <a:gd name="connsiteX18" fmla="*/ 7835 w 9571"/>
                <a:gd name="connsiteY18" fmla="*/ 424 h 10000"/>
                <a:gd name="connsiteX19" fmla="*/ 8716 w 9571"/>
                <a:gd name="connsiteY19" fmla="*/ 0 h 10000"/>
                <a:gd name="connsiteX20" fmla="*/ 9144 w 9571"/>
                <a:gd name="connsiteY20" fmla="*/ 0 h 10000"/>
                <a:gd name="connsiteX21" fmla="*/ 9144 w 9571"/>
                <a:gd name="connsiteY21" fmla="*/ 1621 h 10000"/>
                <a:gd name="connsiteX22" fmla="*/ 8716 w 9571"/>
                <a:gd name="connsiteY22" fmla="*/ 1995 h 10000"/>
                <a:gd name="connsiteX23" fmla="*/ 9144 w 9571"/>
                <a:gd name="connsiteY23" fmla="*/ 2394 h 10000"/>
                <a:gd name="connsiteX24" fmla="*/ 8716 w 9571"/>
                <a:gd name="connsiteY24" fmla="*/ 3192 h 10000"/>
                <a:gd name="connsiteX25" fmla="*/ 9571 w 9571"/>
                <a:gd name="connsiteY25" fmla="*/ 3591 h 10000"/>
                <a:gd name="connsiteX26" fmla="*/ 9571 w 9571"/>
                <a:gd name="connsiteY26" fmla="*/ 4015 h 10000"/>
                <a:gd name="connsiteX27" fmla="*/ 9144 w 9571"/>
                <a:gd name="connsiteY27" fmla="*/ 4015 h 10000"/>
                <a:gd name="connsiteX28" fmla="*/ 9571 w 9571"/>
                <a:gd name="connsiteY28" fmla="*/ 4389 h 10000"/>
                <a:gd name="connsiteX29" fmla="*/ 7406 w 9571"/>
                <a:gd name="connsiteY29" fmla="*/ 6783 h 10000"/>
                <a:gd name="connsiteX30" fmla="*/ 6523 w 9571"/>
                <a:gd name="connsiteY30" fmla="*/ 7182 h 10000"/>
                <a:gd name="connsiteX31" fmla="*/ 6096 w 9571"/>
                <a:gd name="connsiteY31" fmla="*/ 6783 h 10000"/>
                <a:gd name="connsiteX32" fmla="*/ 5667 w 9571"/>
                <a:gd name="connsiteY32" fmla="*/ 7182 h 10000"/>
                <a:gd name="connsiteX33" fmla="*/ 5667 w 9571"/>
                <a:gd name="connsiteY33" fmla="*/ 7980 h 10000"/>
                <a:gd name="connsiteX34" fmla="*/ 6096 w 9571"/>
                <a:gd name="connsiteY34" fmla="*/ 7980 h 10000"/>
                <a:gd name="connsiteX35" fmla="*/ 6096 w 9571"/>
                <a:gd name="connsiteY35" fmla="*/ 8379 h 10000"/>
                <a:gd name="connsiteX36" fmla="*/ 6523 w 9571"/>
                <a:gd name="connsiteY36" fmla="*/ 8379 h 10000"/>
                <a:gd name="connsiteX37" fmla="*/ 6523 w 9571"/>
                <a:gd name="connsiteY37" fmla="*/ 9177 h 10000"/>
                <a:gd name="connsiteX38" fmla="*/ 6523 w 9571"/>
                <a:gd name="connsiteY38" fmla="*/ 9576 h 10000"/>
                <a:gd name="connsiteX39" fmla="*/ 5214 w 9571"/>
                <a:gd name="connsiteY39" fmla="*/ 9576 h 10000"/>
                <a:gd name="connsiteX40" fmla="*/ 4787 w 9571"/>
                <a:gd name="connsiteY40" fmla="*/ 10000 h 10000"/>
                <a:gd name="connsiteX41" fmla="*/ 4358 w 9571"/>
                <a:gd name="connsiteY41" fmla="*/ 9576 h 10000"/>
                <a:gd name="connsiteX42" fmla="*/ 3929 w 9571"/>
                <a:gd name="connsiteY42" fmla="*/ 8803 h 10000"/>
                <a:gd name="connsiteX43" fmla="*/ 2619 w 9571"/>
                <a:gd name="connsiteY43" fmla="*/ 8803 h 10000"/>
                <a:gd name="connsiteX44" fmla="*/ 1739 w 9571"/>
                <a:gd name="connsiteY44" fmla="*/ 8803 h 10000"/>
                <a:gd name="connsiteX45" fmla="*/ 429 w 9571"/>
                <a:gd name="connsiteY45" fmla="*/ 8803 h 10000"/>
                <a:gd name="connsiteX0" fmla="*/ 448 w 10000"/>
                <a:gd name="connsiteY0" fmla="*/ 8803 h 10000"/>
                <a:gd name="connsiteX1" fmla="*/ 448 w 10000"/>
                <a:gd name="connsiteY1" fmla="*/ 8803 h 10000"/>
                <a:gd name="connsiteX2" fmla="*/ 448 w 10000"/>
                <a:gd name="connsiteY2" fmla="*/ 7980 h 10000"/>
                <a:gd name="connsiteX3" fmla="*/ 1369 w 10000"/>
                <a:gd name="connsiteY3" fmla="*/ 7606 h 10000"/>
                <a:gd name="connsiteX4" fmla="*/ 922 w 10000"/>
                <a:gd name="connsiteY4" fmla="*/ 6783 h 10000"/>
                <a:gd name="connsiteX5" fmla="*/ 448 w 10000"/>
                <a:gd name="connsiteY5" fmla="*/ 6409 h 10000"/>
                <a:gd name="connsiteX6" fmla="*/ 0 w 10000"/>
                <a:gd name="connsiteY6" fmla="*/ 5586 h 10000"/>
                <a:gd name="connsiteX7" fmla="*/ 922 w 10000"/>
                <a:gd name="connsiteY7" fmla="*/ 5985 h 10000"/>
                <a:gd name="connsiteX8" fmla="*/ 3632 w 10000"/>
                <a:gd name="connsiteY8" fmla="*/ 5586 h 10000"/>
                <a:gd name="connsiteX9" fmla="*/ 3632 w 10000"/>
                <a:gd name="connsiteY9" fmla="*/ 4788 h 10000"/>
                <a:gd name="connsiteX10" fmla="*/ 4105 w 10000"/>
                <a:gd name="connsiteY10" fmla="*/ 4389 h 10000"/>
                <a:gd name="connsiteX11" fmla="*/ 5921 w 10000"/>
                <a:gd name="connsiteY11" fmla="*/ 4015 h 10000"/>
                <a:gd name="connsiteX12" fmla="*/ 5921 w 10000"/>
                <a:gd name="connsiteY12" fmla="*/ 3192 h 10000"/>
                <a:gd name="connsiteX13" fmla="*/ 6369 w 10000"/>
                <a:gd name="connsiteY13" fmla="*/ 2818 h 10000"/>
                <a:gd name="connsiteX14" fmla="*/ 6369 w 10000"/>
                <a:gd name="connsiteY14" fmla="*/ 2394 h 10000"/>
                <a:gd name="connsiteX15" fmla="*/ 6815 w 10000"/>
                <a:gd name="connsiteY15" fmla="*/ 2394 h 10000"/>
                <a:gd name="connsiteX16" fmla="*/ 7290 w 10000"/>
                <a:gd name="connsiteY16" fmla="*/ 1621 h 10000"/>
                <a:gd name="connsiteX17" fmla="*/ 7290 w 10000"/>
                <a:gd name="connsiteY17" fmla="*/ 798 h 10000"/>
                <a:gd name="connsiteX18" fmla="*/ 8186 w 10000"/>
                <a:gd name="connsiteY18" fmla="*/ 424 h 10000"/>
                <a:gd name="connsiteX19" fmla="*/ 9107 w 10000"/>
                <a:gd name="connsiteY19" fmla="*/ 0 h 10000"/>
                <a:gd name="connsiteX20" fmla="*/ 9554 w 10000"/>
                <a:gd name="connsiteY20" fmla="*/ 0 h 10000"/>
                <a:gd name="connsiteX21" fmla="*/ 8652 w 10000"/>
                <a:gd name="connsiteY21" fmla="*/ 800 h 10000"/>
                <a:gd name="connsiteX22" fmla="*/ 9554 w 10000"/>
                <a:gd name="connsiteY22" fmla="*/ 1621 h 10000"/>
                <a:gd name="connsiteX23" fmla="*/ 9107 w 10000"/>
                <a:gd name="connsiteY23" fmla="*/ 1995 h 10000"/>
                <a:gd name="connsiteX24" fmla="*/ 9554 w 10000"/>
                <a:gd name="connsiteY24" fmla="*/ 2394 h 10000"/>
                <a:gd name="connsiteX25" fmla="*/ 9107 w 10000"/>
                <a:gd name="connsiteY25" fmla="*/ 3192 h 10000"/>
                <a:gd name="connsiteX26" fmla="*/ 10000 w 10000"/>
                <a:gd name="connsiteY26" fmla="*/ 3591 h 10000"/>
                <a:gd name="connsiteX27" fmla="*/ 10000 w 10000"/>
                <a:gd name="connsiteY27" fmla="*/ 4015 h 10000"/>
                <a:gd name="connsiteX28" fmla="*/ 9554 w 10000"/>
                <a:gd name="connsiteY28" fmla="*/ 4015 h 10000"/>
                <a:gd name="connsiteX29" fmla="*/ 10000 w 10000"/>
                <a:gd name="connsiteY29" fmla="*/ 4389 h 10000"/>
                <a:gd name="connsiteX30" fmla="*/ 7738 w 10000"/>
                <a:gd name="connsiteY30" fmla="*/ 6783 h 10000"/>
                <a:gd name="connsiteX31" fmla="*/ 6815 w 10000"/>
                <a:gd name="connsiteY31" fmla="*/ 7182 h 10000"/>
                <a:gd name="connsiteX32" fmla="*/ 6369 w 10000"/>
                <a:gd name="connsiteY32" fmla="*/ 6783 h 10000"/>
                <a:gd name="connsiteX33" fmla="*/ 5921 w 10000"/>
                <a:gd name="connsiteY33" fmla="*/ 7182 h 10000"/>
                <a:gd name="connsiteX34" fmla="*/ 5921 w 10000"/>
                <a:gd name="connsiteY34" fmla="*/ 7980 h 10000"/>
                <a:gd name="connsiteX35" fmla="*/ 6369 w 10000"/>
                <a:gd name="connsiteY35" fmla="*/ 7980 h 10000"/>
                <a:gd name="connsiteX36" fmla="*/ 6369 w 10000"/>
                <a:gd name="connsiteY36" fmla="*/ 8379 h 10000"/>
                <a:gd name="connsiteX37" fmla="*/ 6815 w 10000"/>
                <a:gd name="connsiteY37" fmla="*/ 8379 h 10000"/>
                <a:gd name="connsiteX38" fmla="*/ 6815 w 10000"/>
                <a:gd name="connsiteY38" fmla="*/ 9177 h 10000"/>
                <a:gd name="connsiteX39" fmla="*/ 6815 w 10000"/>
                <a:gd name="connsiteY39" fmla="*/ 9576 h 10000"/>
                <a:gd name="connsiteX40" fmla="*/ 5448 w 10000"/>
                <a:gd name="connsiteY40" fmla="*/ 9576 h 10000"/>
                <a:gd name="connsiteX41" fmla="*/ 5002 w 10000"/>
                <a:gd name="connsiteY41" fmla="*/ 10000 h 10000"/>
                <a:gd name="connsiteX42" fmla="*/ 4553 w 10000"/>
                <a:gd name="connsiteY42" fmla="*/ 9576 h 10000"/>
                <a:gd name="connsiteX43" fmla="*/ 4105 w 10000"/>
                <a:gd name="connsiteY43" fmla="*/ 8803 h 10000"/>
                <a:gd name="connsiteX44" fmla="*/ 2736 w 10000"/>
                <a:gd name="connsiteY44" fmla="*/ 8803 h 10000"/>
                <a:gd name="connsiteX45" fmla="*/ 1817 w 10000"/>
                <a:gd name="connsiteY45" fmla="*/ 8803 h 10000"/>
                <a:gd name="connsiteX46" fmla="*/ 448 w 10000"/>
                <a:gd name="connsiteY46" fmla="*/ 8803 h 10000"/>
                <a:gd name="connsiteX0" fmla="*/ 448 w 10023"/>
                <a:gd name="connsiteY0" fmla="*/ 8803 h 10000"/>
                <a:gd name="connsiteX1" fmla="*/ 448 w 10023"/>
                <a:gd name="connsiteY1" fmla="*/ 8803 h 10000"/>
                <a:gd name="connsiteX2" fmla="*/ 448 w 10023"/>
                <a:gd name="connsiteY2" fmla="*/ 7980 h 10000"/>
                <a:gd name="connsiteX3" fmla="*/ 1369 w 10023"/>
                <a:gd name="connsiteY3" fmla="*/ 7606 h 10000"/>
                <a:gd name="connsiteX4" fmla="*/ 922 w 10023"/>
                <a:gd name="connsiteY4" fmla="*/ 6783 h 10000"/>
                <a:gd name="connsiteX5" fmla="*/ 448 w 10023"/>
                <a:gd name="connsiteY5" fmla="*/ 6409 h 10000"/>
                <a:gd name="connsiteX6" fmla="*/ 0 w 10023"/>
                <a:gd name="connsiteY6" fmla="*/ 5586 h 10000"/>
                <a:gd name="connsiteX7" fmla="*/ 922 w 10023"/>
                <a:gd name="connsiteY7" fmla="*/ 5985 h 10000"/>
                <a:gd name="connsiteX8" fmla="*/ 3632 w 10023"/>
                <a:gd name="connsiteY8" fmla="*/ 5586 h 10000"/>
                <a:gd name="connsiteX9" fmla="*/ 3632 w 10023"/>
                <a:gd name="connsiteY9" fmla="*/ 4788 h 10000"/>
                <a:gd name="connsiteX10" fmla="*/ 4105 w 10023"/>
                <a:gd name="connsiteY10" fmla="*/ 4389 h 10000"/>
                <a:gd name="connsiteX11" fmla="*/ 5921 w 10023"/>
                <a:gd name="connsiteY11" fmla="*/ 4015 h 10000"/>
                <a:gd name="connsiteX12" fmla="*/ 5921 w 10023"/>
                <a:gd name="connsiteY12" fmla="*/ 3192 h 10000"/>
                <a:gd name="connsiteX13" fmla="*/ 6369 w 10023"/>
                <a:gd name="connsiteY13" fmla="*/ 2818 h 10000"/>
                <a:gd name="connsiteX14" fmla="*/ 6369 w 10023"/>
                <a:gd name="connsiteY14" fmla="*/ 2394 h 10000"/>
                <a:gd name="connsiteX15" fmla="*/ 6815 w 10023"/>
                <a:gd name="connsiteY15" fmla="*/ 2394 h 10000"/>
                <a:gd name="connsiteX16" fmla="*/ 7290 w 10023"/>
                <a:gd name="connsiteY16" fmla="*/ 1621 h 10000"/>
                <a:gd name="connsiteX17" fmla="*/ 7290 w 10023"/>
                <a:gd name="connsiteY17" fmla="*/ 798 h 10000"/>
                <a:gd name="connsiteX18" fmla="*/ 8186 w 10023"/>
                <a:gd name="connsiteY18" fmla="*/ 424 h 10000"/>
                <a:gd name="connsiteX19" fmla="*/ 9107 w 10023"/>
                <a:gd name="connsiteY19" fmla="*/ 0 h 10000"/>
                <a:gd name="connsiteX20" fmla="*/ 9554 w 10023"/>
                <a:gd name="connsiteY20" fmla="*/ 0 h 10000"/>
                <a:gd name="connsiteX21" fmla="*/ 8652 w 10023"/>
                <a:gd name="connsiteY21" fmla="*/ 800 h 10000"/>
                <a:gd name="connsiteX22" fmla="*/ 9554 w 10023"/>
                <a:gd name="connsiteY22" fmla="*/ 1621 h 10000"/>
                <a:gd name="connsiteX23" fmla="*/ 9107 w 10023"/>
                <a:gd name="connsiteY23" fmla="*/ 1995 h 10000"/>
                <a:gd name="connsiteX24" fmla="*/ 9554 w 10023"/>
                <a:gd name="connsiteY24" fmla="*/ 2394 h 10000"/>
                <a:gd name="connsiteX25" fmla="*/ 10023 w 10023"/>
                <a:gd name="connsiteY25" fmla="*/ 2850 h 10000"/>
                <a:gd name="connsiteX26" fmla="*/ 10000 w 10023"/>
                <a:gd name="connsiteY26" fmla="*/ 3591 h 10000"/>
                <a:gd name="connsiteX27" fmla="*/ 10000 w 10023"/>
                <a:gd name="connsiteY27" fmla="*/ 4015 h 10000"/>
                <a:gd name="connsiteX28" fmla="*/ 9554 w 10023"/>
                <a:gd name="connsiteY28" fmla="*/ 4015 h 10000"/>
                <a:gd name="connsiteX29" fmla="*/ 10000 w 10023"/>
                <a:gd name="connsiteY29" fmla="*/ 4389 h 10000"/>
                <a:gd name="connsiteX30" fmla="*/ 7738 w 10023"/>
                <a:gd name="connsiteY30" fmla="*/ 6783 h 10000"/>
                <a:gd name="connsiteX31" fmla="*/ 6815 w 10023"/>
                <a:gd name="connsiteY31" fmla="*/ 7182 h 10000"/>
                <a:gd name="connsiteX32" fmla="*/ 6369 w 10023"/>
                <a:gd name="connsiteY32" fmla="*/ 6783 h 10000"/>
                <a:gd name="connsiteX33" fmla="*/ 5921 w 10023"/>
                <a:gd name="connsiteY33" fmla="*/ 7182 h 10000"/>
                <a:gd name="connsiteX34" fmla="*/ 5921 w 10023"/>
                <a:gd name="connsiteY34" fmla="*/ 7980 h 10000"/>
                <a:gd name="connsiteX35" fmla="*/ 6369 w 10023"/>
                <a:gd name="connsiteY35" fmla="*/ 7980 h 10000"/>
                <a:gd name="connsiteX36" fmla="*/ 6369 w 10023"/>
                <a:gd name="connsiteY36" fmla="*/ 8379 h 10000"/>
                <a:gd name="connsiteX37" fmla="*/ 6815 w 10023"/>
                <a:gd name="connsiteY37" fmla="*/ 8379 h 10000"/>
                <a:gd name="connsiteX38" fmla="*/ 6815 w 10023"/>
                <a:gd name="connsiteY38" fmla="*/ 9177 h 10000"/>
                <a:gd name="connsiteX39" fmla="*/ 6815 w 10023"/>
                <a:gd name="connsiteY39" fmla="*/ 9576 h 10000"/>
                <a:gd name="connsiteX40" fmla="*/ 5448 w 10023"/>
                <a:gd name="connsiteY40" fmla="*/ 9576 h 10000"/>
                <a:gd name="connsiteX41" fmla="*/ 5002 w 10023"/>
                <a:gd name="connsiteY41" fmla="*/ 10000 h 10000"/>
                <a:gd name="connsiteX42" fmla="*/ 4553 w 10023"/>
                <a:gd name="connsiteY42" fmla="*/ 9576 h 10000"/>
                <a:gd name="connsiteX43" fmla="*/ 4105 w 10023"/>
                <a:gd name="connsiteY43" fmla="*/ 8803 h 10000"/>
                <a:gd name="connsiteX44" fmla="*/ 2736 w 10023"/>
                <a:gd name="connsiteY44" fmla="*/ 8803 h 10000"/>
                <a:gd name="connsiteX45" fmla="*/ 1817 w 10023"/>
                <a:gd name="connsiteY45" fmla="*/ 8803 h 10000"/>
                <a:gd name="connsiteX46" fmla="*/ 448 w 10023"/>
                <a:gd name="connsiteY46" fmla="*/ 8803 h 10000"/>
                <a:gd name="connsiteX0" fmla="*/ 448 w 10023"/>
                <a:gd name="connsiteY0" fmla="*/ 8803 h 10000"/>
                <a:gd name="connsiteX1" fmla="*/ 448 w 10023"/>
                <a:gd name="connsiteY1" fmla="*/ 8803 h 10000"/>
                <a:gd name="connsiteX2" fmla="*/ 448 w 10023"/>
                <a:gd name="connsiteY2" fmla="*/ 7980 h 10000"/>
                <a:gd name="connsiteX3" fmla="*/ 1369 w 10023"/>
                <a:gd name="connsiteY3" fmla="*/ 7606 h 10000"/>
                <a:gd name="connsiteX4" fmla="*/ 922 w 10023"/>
                <a:gd name="connsiteY4" fmla="*/ 6783 h 10000"/>
                <a:gd name="connsiteX5" fmla="*/ 448 w 10023"/>
                <a:gd name="connsiteY5" fmla="*/ 6409 h 10000"/>
                <a:gd name="connsiteX6" fmla="*/ 0 w 10023"/>
                <a:gd name="connsiteY6" fmla="*/ 5586 h 10000"/>
                <a:gd name="connsiteX7" fmla="*/ 922 w 10023"/>
                <a:gd name="connsiteY7" fmla="*/ 5985 h 10000"/>
                <a:gd name="connsiteX8" fmla="*/ 3632 w 10023"/>
                <a:gd name="connsiteY8" fmla="*/ 5586 h 10000"/>
                <a:gd name="connsiteX9" fmla="*/ 3632 w 10023"/>
                <a:gd name="connsiteY9" fmla="*/ 4788 h 10000"/>
                <a:gd name="connsiteX10" fmla="*/ 4105 w 10023"/>
                <a:gd name="connsiteY10" fmla="*/ 4389 h 10000"/>
                <a:gd name="connsiteX11" fmla="*/ 5921 w 10023"/>
                <a:gd name="connsiteY11" fmla="*/ 4015 h 10000"/>
                <a:gd name="connsiteX12" fmla="*/ 5921 w 10023"/>
                <a:gd name="connsiteY12" fmla="*/ 3192 h 10000"/>
                <a:gd name="connsiteX13" fmla="*/ 6369 w 10023"/>
                <a:gd name="connsiteY13" fmla="*/ 2818 h 10000"/>
                <a:gd name="connsiteX14" fmla="*/ 6369 w 10023"/>
                <a:gd name="connsiteY14" fmla="*/ 2394 h 10000"/>
                <a:gd name="connsiteX15" fmla="*/ 6815 w 10023"/>
                <a:gd name="connsiteY15" fmla="*/ 2394 h 10000"/>
                <a:gd name="connsiteX16" fmla="*/ 7290 w 10023"/>
                <a:gd name="connsiteY16" fmla="*/ 1621 h 10000"/>
                <a:gd name="connsiteX17" fmla="*/ 7290 w 10023"/>
                <a:gd name="connsiteY17" fmla="*/ 798 h 10000"/>
                <a:gd name="connsiteX18" fmla="*/ 8186 w 10023"/>
                <a:gd name="connsiteY18" fmla="*/ 424 h 10000"/>
                <a:gd name="connsiteX19" fmla="*/ 9107 w 10023"/>
                <a:gd name="connsiteY19" fmla="*/ 0 h 10000"/>
                <a:gd name="connsiteX20" fmla="*/ 9554 w 10023"/>
                <a:gd name="connsiteY20" fmla="*/ 0 h 10000"/>
                <a:gd name="connsiteX21" fmla="*/ 8652 w 10023"/>
                <a:gd name="connsiteY21" fmla="*/ 800 h 10000"/>
                <a:gd name="connsiteX22" fmla="*/ 9554 w 10023"/>
                <a:gd name="connsiteY22" fmla="*/ 1621 h 10000"/>
                <a:gd name="connsiteX23" fmla="*/ 9107 w 10023"/>
                <a:gd name="connsiteY23" fmla="*/ 1995 h 10000"/>
                <a:gd name="connsiteX24" fmla="*/ 9554 w 10023"/>
                <a:gd name="connsiteY24" fmla="*/ 2394 h 10000"/>
                <a:gd name="connsiteX25" fmla="*/ 10023 w 10023"/>
                <a:gd name="connsiteY25" fmla="*/ 2850 h 10000"/>
                <a:gd name="connsiteX26" fmla="*/ 10000 w 10023"/>
                <a:gd name="connsiteY26" fmla="*/ 3591 h 10000"/>
                <a:gd name="connsiteX27" fmla="*/ 10000 w 10023"/>
                <a:gd name="connsiteY27" fmla="*/ 4015 h 10000"/>
                <a:gd name="connsiteX28" fmla="*/ 10000 w 10023"/>
                <a:gd name="connsiteY28" fmla="*/ 4389 h 10000"/>
                <a:gd name="connsiteX29" fmla="*/ 7738 w 10023"/>
                <a:gd name="connsiteY29" fmla="*/ 6783 h 10000"/>
                <a:gd name="connsiteX30" fmla="*/ 6815 w 10023"/>
                <a:gd name="connsiteY30" fmla="*/ 7182 h 10000"/>
                <a:gd name="connsiteX31" fmla="*/ 6369 w 10023"/>
                <a:gd name="connsiteY31" fmla="*/ 6783 h 10000"/>
                <a:gd name="connsiteX32" fmla="*/ 5921 w 10023"/>
                <a:gd name="connsiteY32" fmla="*/ 7182 h 10000"/>
                <a:gd name="connsiteX33" fmla="*/ 5921 w 10023"/>
                <a:gd name="connsiteY33" fmla="*/ 7980 h 10000"/>
                <a:gd name="connsiteX34" fmla="*/ 6369 w 10023"/>
                <a:gd name="connsiteY34" fmla="*/ 7980 h 10000"/>
                <a:gd name="connsiteX35" fmla="*/ 6369 w 10023"/>
                <a:gd name="connsiteY35" fmla="*/ 8379 h 10000"/>
                <a:gd name="connsiteX36" fmla="*/ 6815 w 10023"/>
                <a:gd name="connsiteY36" fmla="*/ 8379 h 10000"/>
                <a:gd name="connsiteX37" fmla="*/ 6815 w 10023"/>
                <a:gd name="connsiteY37" fmla="*/ 9177 h 10000"/>
                <a:gd name="connsiteX38" fmla="*/ 6815 w 10023"/>
                <a:gd name="connsiteY38" fmla="*/ 9576 h 10000"/>
                <a:gd name="connsiteX39" fmla="*/ 5448 w 10023"/>
                <a:gd name="connsiteY39" fmla="*/ 9576 h 10000"/>
                <a:gd name="connsiteX40" fmla="*/ 5002 w 10023"/>
                <a:gd name="connsiteY40" fmla="*/ 10000 h 10000"/>
                <a:gd name="connsiteX41" fmla="*/ 4553 w 10023"/>
                <a:gd name="connsiteY41" fmla="*/ 9576 h 10000"/>
                <a:gd name="connsiteX42" fmla="*/ 4105 w 10023"/>
                <a:gd name="connsiteY42" fmla="*/ 8803 h 10000"/>
                <a:gd name="connsiteX43" fmla="*/ 2736 w 10023"/>
                <a:gd name="connsiteY43" fmla="*/ 8803 h 10000"/>
                <a:gd name="connsiteX44" fmla="*/ 1817 w 10023"/>
                <a:gd name="connsiteY44" fmla="*/ 8803 h 10000"/>
                <a:gd name="connsiteX45" fmla="*/ 448 w 10023"/>
                <a:gd name="connsiteY45" fmla="*/ 8803 h 10000"/>
                <a:gd name="connsiteX0" fmla="*/ 448 w 10023"/>
                <a:gd name="connsiteY0" fmla="*/ 8803 h 10000"/>
                <a:gd name="connsiteX1" fmla="*/ 448 w 10023"/>
                <a:gd name="connsiteY1" fmla="*/ 8803 h 10000"/>
                <a:gd name="connsiteX2" fmla="*/ 448 w 10023"/>
                <a:gd name="connsiteY2" fmla="*/ 7980 h 10000"/>
                <a:gd name="connsiteX3" fmla="*/ 1369 w 10023"/>
                <a:gd name="connsiteY3" fmla="*/ 7606 h 10000"/>
                <a:gd name="connsiteX4" fmla="*/ 922 w 10023"/>
                <a:gd name="connsiteY4" fmla="*/ 6783 h 10000"/>
                <a:gd name="connsiteX5" fmla="*/ 448 w 10023"/>
                <a:gd name="connsiteY5" fmla="*/ 6409 h 10000"/>
                <a:gd name="connsiteX6" fmla="*/ 0 w 10023"/>
                <a:gd name="connsiteY6" fmla="*/ 5586 h 10000"/>
                <a:gd name="connsiteX7" fmla="*/ 922 w 10023"/>
                <a:gd name="connsiteY7" fmla="*/ 5985 h 10000"/>
                <a:gd name="connsiteX8" fmla="*/ 3632 w 10023"/>
                <a:gd name="connsiteY8" fmla="*/ 5586 h 10000"/>
                <a:gd name="connsiteX9" fmla="*/ 3632 w 10023"/>
                <a:gd name="connsiteY9" fmla="*/ 4788 h 10000"/>
                <a:gd name="connsiteX10" fmla="*/ 4105 w 10023"/>
                <a:gd name="connsiteY10" fmla="*/ 4389 h 10000"/>
                <a:gd name="connsiteX11" fmla="*/ 5921 w 10023"/>
                <a:gd name="connsiteY11" fmla="*/ 4015 h 10000"/>
                <a:gd name="connsiteX12" fmla="*/ 5921 w 10023"/>
                <a:gd name="connsiteY12" fmla="*/ 3192 h 10000"/>
                <a:gd name="connsiteX13" fmla="*/ 6369 w 10023"/>
                <a:gd name="connsiteY13" fmla="*/ 2818 h 10000"/>
                <a:gd name="connsiteX14" fmla="*/ 6369 w 10023"/>
                <a:gd name="connsiteY14" fmla="*/ 2394 h 10000"/>
                <a:gd name="connsiteX15" fmla="*/ 6815 w 10023"/>
                <a:gd name="connsiteY15" fmla="*/ 2394 h 10000"/>
                <a:gd name="connsiteX16" fmla="*/ 7290 w 10023"/>
                <a:gd name="connsiteY16" fmla="*/ 1621 h 10000"/>
                <a:gd name="connsiteX17" fmla="*/ 7290 w 10023"/>
                <a:gd name="connsiteY17" fmla="*/ 798 h 10000"/>
                <a:gd name="connsiteX18" fmla="*/ 8186 w 10023"/>
                <a:gd name="connsiteY18" fmla="*/ 424 h 10000"/>
                <a:gd name="connsiteX19" fmla="*/ 9107 w 10023"/>
                <a:gd name="connsiteY19" fmla="*/ 0 h 10000"/>
                <a:gd name="connsiteX20" fmla="*/ 9554 w 10023"/>
                <a:gd name="connsiteY20" fmla="*/ 0 h 10000"/>
                <a:gd name="connsiteX21" fmla="*/ 8652 w 10023"/>
                <a:gd name="connsiteY21" fmla="*/ 800 h 10000"/>
                <a:gd name="connsiteX22" fmla="*/ 9554 w 10023"/>
                <a:gd name="connsiteY22" fmla="*/ 1621 h 10000"/>
                <a:gd name="connsiteX23" fmla="*/ 9107 w 10023"/>
                <a:gd name="connsiteY23" fmla="*/ 1995 h 10000"/>
                <a:gd name="connsiteX24" fmla="*/ 9554 w 10023"/>
                <a:gd name="connsiteY24" fmla="*/ 2394 h 10000"/>
                <a:gd name="connsiteX25" fmla="*/ 10023 w 10023"/>
                <a:gd name="connsiteY25" fmla="*/ 2850 h 10000"/>
                <a:gd name="connsiteX26" fmla="*/ 10000 w 10023"/>
                <a:gd name="connsiteY26" fmla="*/ 3591 h 10000"/>
                <a:gd name="connsiteX27" fmla="*/ 10000 w 10023"/>
                <a:gd name="connsiteY27" fmla="*/ 4389 h 10000"/>
                <a:gd name="connsiteX28" fmla="*/ 7738 w 10023"/>
                <a:gd name="connsiteY28" fmla="*/ 6783 h 10000"/>
                <a:gd name="connsiteX29" fmla="*/ 6815 w 10023"/>
                <a:gd name="connsiteY29" fmla="*/ 7182 h 10000"/>
                <a:gd name="connsiteX30" fmla="*/ 6369 w 10023"/>
                <a:gd name="connsiteY30" fmla="*/ 6783 h 10000"/>
                <a:gd name="connsiteX31" fmla="*/ 5921 w 10023"/>
                <a:gd name="connsiteY31" fmla="*/ 7182 h 10000"/>
                <a:gd name="connsiteX32" fmla="*/ 5921 w 10023"/>
                <a:gd name="connsiteY32" fmla="*/ 7980 h 10000"/>
                <a:gd name="connsiteX33" fmla="*/ 6369 w 10023"/>
                <a:gd name="connsiteY33" fmla="*/ 7980 h 10000"/>
                <a:gd name="connsiteX34" fmla="*/ 6369 w 10023"/>
                <a:gd name="connsiteY34" fmla="*/ 8379 h 10000"/>
                <a:gd name="connsiteX35" fmla="*/ 6815 w 10023"/>
                <a:gd name="connsiteY35" fmla="*/ 8379 h 10000"/>
                <a:gd name="connsiteX36" fmla="*/ 6815 w 10023"/>
                <a:gd name="connsiteY36" fmla="*/ 9177 h 10000"/>
                <a:gd name="connsiteX37" fmla="*/ 6815 w 10023"/>
                <a:gd name="connsiteY37" fmla="*/ 9576 h 10000"/>
                <a:gd name="connsiteX38" fmla="*/ 5448 w 10023"/>
                <a:gd name="connsiteY38" fmla="*/ 9576 h 10000"/>
                <a:gd name="connsiteX39" fmla="*/ 5002 w 10023"/>
                <a:gd name="connsiteY39" fmla="*/ 10000 h 10000"/>
                <a:gd name="connsiteX40" fmla="*/ 4553 w 10023"/>
                <a:gd name="connsiteY40" fmla="*/ 9576 h 10000"/>
                <a:gd name="connsiteX41" fmla="*/ 4105 w 10023"/>
                <a:gd name="connsiteY41" fmla="*/ 8803 h 10000"/>
                <a:gd name="connsiteX42" fmla="*/ 2736 w 10023"/>
                <a:gd name="connsiteY42" fmla="*/ 8803 h 10000"/>
                <a:gd name="connsiteX43" fmla="*/ 1817 w 10023"/>
                <a:gd name="connsiteY43" fmla="*/ 8803 h 10000"/>
                <a:gd name="connsiteX44" fmla="*/ 448 w 10023"/>
                <a:gd name="connsiteY44" fmla="*/ 8803 h 10000"/>
                <a:gd name="connsiteX0" fmla="*/ 448 w 10381"/>
                <a:gd name="connsiteY0" fmla="*/ 8803 h 10000"/>
                <a:gd name="connsiteX1" fmla="*/ 448 w 10381"/>
                <a:gd name="connsiteY1" fmla="*/ 8803 h 10000"/>
                <a:gd name="connsiteX2" fmla="*/ 448 w 10381"/>
                <a:gd name="connsiteY2" fmla="*/ 7980 h 10000"/>
                <a:gd name="connsiteX3" fmla="*/ 1369 w 10381"/>
                <a:gd name="connsiteY3" fmla="*/ 7606 h 10000"/>
                <a:gd name="connsiteX4" fmla="*/ 922 w 10381"/>
                <a:gd name="connsiteY4" fmla="*/ 6783 h 10000"/>
                <a:gd name="connsiteX5" fmla="*/ 448 w 10381"/>
                <a:gd name="connsiteY5" fmla="*/ 6409 h 10000"/>
                <a:gd name="connsiteX6" fmla="*/ 0 w 10381"/>
                <a:gd name="connsiteY6" fmla="*/ 5586 h 10000"/>
                <a:gd name="connsiteX7" fmla="*/ 922 w 10381"/>
                <a:gd name="connsiteY7" fmla="*/ 5985 h 10000"/>
                <a:gd name="connsiteX8" fmla="*/ 3632 w 10381"/>
                <a:gd name="connsiteY8" fmla="*/ 5586 h 10000"/>
                <a:gd name="connsiteX9" fmla="*/ 3632 w 10381"/>
                <a:gd name="connsiteY9" fmla="*/ 4788 h 10000"/>
                <a:gd name="connsiteX10" fmla="*/ 4105 w 10381"/>
                <a:gd name="connsiteY10" fmla="*/ 4389 h 10000"/>
                <a:gd name="connsiteX11" fmla="*/ 5921 w 10381"/>
                <a:gd name="connsiteY11" fmla="*/ 4015 h 10000"/>
                <a:gd name="connsiteX12" fmla="*/ 5921 w 10381"/>
                <a:gd name="connsiteY12" fmla="*/ 3192 h 10000"/>
                <a:gd name="connsiteX13" fmla="*/ 6369 w 10381"/>
                <a:gd name="connsiteY13" fmla="*/ 2818 h 10000"/>
                <a:gd name="connsiteX14" fmla="*/ 6369 w 10381"/>
                <a:gd name="connsiteY14" fmla="*/ 2394 h 10000"/>
                <a:gd name="connsiteX15" fmla="*/ 6815 w 10381"/>
                <a:gd name="connsiteY15" fmla="*/ 2394 h 10000"/>
                <a:gd name="connsiteX16" fmla="*/ 7290 w 10381"/>
                <a:gd name="connsiteY16" fmla="*/ 1621 h 10000"/>
                <a:gd name="connsiteX17" fmla="*/ 7290 w 10381"/>
                <a:gd name="connsiteY17" fmla="*/ 798 h 10000"/>
                <a:gd name="connsiteX18" fmla="*/ 8186 w 10381"/>
                <a:gd name="connsiteY18" fmla="*/ 424 h 10000"/>
                <a:gd name="connsiteX19" fmla="*/ 9107 w 10381"/>
                <a:gd name="connsiteY19" fmla="*/ 0 h 10000"/>
                <a:gd name="connsiteX20" fmla="*/ 9554 w 10381"/>
                <a:gd name="connsiteY20" fmla="*/ 0 h 10000"/>
                <a:gd name="connsiteX21" fmla="*/ 8652 w 10381"/>
                <a:gd name="connsiteY21" fmla="*/ 800 h 10000"/>
                <a:gd name="connsiteX22" fmla="*/ 9554 w 10381"/>
                <a:gd name="connsiteY22" fmla="*/ 1621 h 10000"/>
                <a:gd name="connsiteX23" fmla="*/ 9107 w 10381"/>
                <a:gd name="connsiteY23" fmla="*/ 1995 h 10000"/>
                <a:gd name="connsiteX24" fmla="*/ 9554 w 10381"/>
                <a:gd name="connsiteY24" fmla="*/ 2394 h 10000"/>
                <a:gd name="connsiteX25" fmla="*/ 10023 w 10381"/>
                <a:gd name="connsiteY25" fmla="*/ 2850 h 10000"/>
                <a:gd name="connsiteX26" fmla="*/ 10000 w 10381"/>
                <a:gd name="connsiteY26" fmla="*/ 4389 h 10000"/>
                <a:gd name="connsiteX27" fmla="*/ 7738 w 10381"/>
                <a:gd name="connsiteY27" fmla="*/ 6783 h 10000"/>
                <a:gd name="connsiteX28" fmla="*/ 6815 w 10381"/>
                <a:gd name="connsiteY28" fmla="*/ 7182 h 10000"/>
                <a:gd name="connsiteX29" fmla="*/ 6369 w 10381"/>
                <a:gd name="connsiteY29" fmla="*/ 6783 h 10000"/>
                <a:gd name="connsiteX30" fmla="*/ 5921 w 10381"/>
                <a:gd name="connsiteY30" fmla="*/ 7182 h 10000"/>
                <a:gd name="connsiteX31" fmla="*/ 5921 w 10381"/>
                <a:gd name="connsiteY31" fmla="*/ 7980 h 10000"/>
                <a:gd name="connsiteX32" fmla="*/ 6369 w 10381"/>
                <a:gd name="connsiteY32" fmla="*/ 7980 h 10000"/>
                <a:gd name="connsiteX33" fmla="*/ 6369 w 10381"/>
                <a:gd name="connsiteY33" fmla="*/ 8379 h 10000"/>
                <a:gd name="connsiteX34" fmla="*/ 6815 w 10381"/>
                <a:gd name="connsiteY34" fmla="*/ 8379 h 10000"/>
                <a:gd name="connsiteX35" fmla="*/ 6815 w 10381"/>
                <a:gd name="connsiteY35" fmla="*/ 9177 h 10000"/>
                <a:gd name="connsiteX36" fmla="*/ 6815 w 10381"/>
                <a:gd name="connsiteY36" fmla="*/ 9576 h 10000"/>
                <a:gd name="connsiteX37" fmla="*/ 5448 w 10381"/>
                <a:gd name="connsiteY37" fmla="*/ 9576 h 10000"/>
                <a:gd name="connsiteX38" fmla="*/ 5002 w 10381"/>
                <a:gd name="connsiteY38" fmla="*/ 10000 h 10000"/>
                <a:gd name="connsiteX39" fmla="*/ 4553 w 10381"/>
                <a:gd name="connsiteY39" fmla="*/ 9576 h 10000"/>
                <a:gd name="connsiteX40" fmla="*/ 4105 w 10381"/>
                <a:gd name="connsiteY40" fmla="*/ 8803 h 10000"/>
                <a:gd name="connsiteX41" fmla="*/ 2736 w 10381"/>
                <a:gd name="connsiteY41" fmla="*/ 8803 h 10000"/>
                <a:gd name="connsiteX42" fmla="*/ 1817 w 10381"/>
                <a:gd name="connsiteY42" fmla="*/ 8803 h 10000"/>
                <a:gd name="connsiteX43" fmla="*/ 448 w 10381"/>
                <a:gd name="connsiteY43" fmla="*/ 8803 h 10000"/>
                <a:gd name="connsiteX0" fmla="*/ 448 w 10403"/>
                <a:gd name="connsiteY0" fmla="*/ 8803 h 10000"/>
                <a:gd name="connsiteX1" fmla="*/ 448 w 10403"/>
                <a:gd name="connsiteY1" fmla="*/ 8803 h 10000"/>
                <a:gd name="connsiteX2" fmla="*/ 448 w 10403"/>
                <a:gd name="connsiteY2" fmla="*/ 7980 h 10000"/>
                <a:gd name="connsiteX3" fmla="*/ 1369 w 10403"/>
                <a:gd name="connsiteY3" fmla="*/ 7606 h 10000"/>
                <a:gd name="connsiteX4" fmla="*/ 922 w 10403"/>
                <a:gd name="connsiteY4" fmla="*/ 6783 h 10000"/>
                <a:gd name="connsiteX5" fmla="*/ 448 w 10403"/>
                <a:gd name="connsiteY5" fmla="*/ 6409 h 10000"/>
                <a:gd name="connsiteX6" fmla="*/ 0 w 10403"/>
                <a:gd name="connsiteY6" fmla="*/ 5586 h 10000"/>
                <a:gd name="connsiteX7" fmla="*/ 922 w 10403"/>
                <a:gd name="connsiteY7" fmla="*/ 5985 h 10000"/>
                <a:gd name="connsiteX8" fmla="*/ 3632 w 10403"/>
                <a:gd name="connsiteY8" fmla="*/ 5586 h 10000"/>
                <a:gd name="connsiteX9" fmla="*/ 3632 w 10403"/>
                <a:gd name="connsiteY9" fmla="*/ 4788 h 10000"/>
                <a:gd name="connsiteX10" fmla="*/ 4105 w 10403"/>
                <a:gd name="connsiteY10" fmla="*/ 4389 h 10000"/>
                <a:gd name="connsiteX11" fmla="*/ 5921 w 10403"/>
                <a:gd name="connsiteY11" fmla="*/ 4015 h 10000"/>
                <a:gd name="connsiteX12" fmla="*/ 5921 w 10403"/>
                <a:gd name="connsiteY12" fmla="*/ 3192 h 10000"/>
                <a:gd name="connsiteX13" fmla="*/ 6369 w 10403"/>
                <a:gd name="connsiteY13" fmla="*/ 2818 h 10000"/>
                <a:gd name="connsiteX14" fmla="*/ 6369 w 10403"/>
                <a:gd name="connsiteY14" fmla="*/ 2394 h 10000"/>
                <a:gd name="connsiteX15" fmla="*/ 6815 w 10403"/>
                <a:gd name="connsiteY15" fmla="*/ 2394 h 10000"/>
                <a:gd name="connsiteX16" fmla="*/ 7290 w 10403"/>
                <a:gd name="connsiteY16" fmla="*/ 1621 h 10000"/>
                <a:gd name="connsiteX17" fmla="*/ 7290 w 10403"/>
                <a:gd name="connsiteY17" fmla="*/ 798 h 10000"/>
                <a:gd name="connsiteX18" fmla="*/ 8186 w 10403"/>
                <a:gd name="connsiteY18" fmla="*/ 424 h 10000"/>
                <a:gd name="connsiteX19" fmla="*/ 9107 w 10403"/>
                <a:gd name="connsiteY19" fmla="*/ 0 h 10000"/>
                <a:gd name="connsiteX20" fmla="*/ 9554 w 10403"/>
                <a:gd name="connsiteY20" fmla="*/ 0 h 10000"/>
                <a:gd name="connsiteX21" fmla="*/ 8652 w 10403"/>
                <a:gd name="connsiteY21" fmla="*/ 800 h 10000"/>
                <a:gd name="connsiteX22" fmla="*/ 9554 w 10403"/>
                <a:gd name="connsiteY22" fmla="*/ 1621 h 10000"/>
                <a:gd name="connsiteX23" fmla="*/ 9107 w 10403"/>
                <a:gd name="connsiteY23" fmla="*/ 1995 h 10000"/>
                <a:gd name="connsiteX24" fmla="*/ 9554 w 10403"/>
                <a:gd name="connsiteY24" fmla="*/ 2394 h 10000"/>
                <a:gd name="connsiteX25" fmla="*/ 10023 w 10403"/>
                <a:gd name="connsiteY25" fmla="*/ 2850 h 10000"/>
                <a:gd name="connsiteX26" fmla="*/ 10381 w 10403"/>
                <a:gd name="connsiteY26" fmla="*/ 3200 h 10000"/>
                <a:gd name="connsiteX27" fmla="*/ 10000 w 10403"/>
                <a:gd name="connsiteY27" fmla="*/ 4389 h 10000"/>
                <a:gd name="connsiteX28" fmla="*/ 7738 w 10403"/>
                <a:gd name="connsiteY28" fmla="*/ 6783 h 10000"/>
                <a:gd name="connsiteX29" fmla="*/ 6815 w 10403"/>
                <a:gd name="connsiteY29" fmla="*/ 7182 h 10000"/>
                <a:gd name="connsiteX30" fmla="*/ 6369 w 10403"/>
                <a:gd name="connsiteY30" fmla="*/ 6783 h 10000"/>
                <a:gd name="connsiteX31" fmla="*/ 5921 w 10403"/>
                <a:gd name="connsiteY31" fmla="*/ 7182 h 10000"/>
                <a:gd name="connsiteX32" fmla="*/ 5921 w 10403"/>
                <a:gd name="connsiteY32" fmla="*/ 7980 h 10000"/>
                <a:gd name="connsiteX33" fmla="*/ 6369 w 10403"/>
                <a:gd name="connsiteY33" fmla="*/ 7980 h 10000"/>
                <a:gd name="connsiteX34" fmla="*/ 6369 w 10403"/>
                <a:gd name="connsiteY34" fmla="*/ 8379 h 10000"/>
                <a:gd name="connsiteX35" fmla="*/ 6815 w 10403"/>
                <a:gd name="connsiteY35" fmla="*/ 8379 h 10000"/>
                <a:gd name="connsiteX36" fmla="*/ 6815 w 10403"/>
                <a:gd name="connsiteY36" fmla="*/ 9177 h 10000"/>
                <a:gd name="connsiteX37" fmla="*/ 6815 w 10403"/>
                <a:gd name="connsiteY37" fmla="*/ 9576 h 10000"/>
                <a:gd name="connsiteX38" fmla="*/ 5448 w 10403"/>
                <a:gd name="connsiteY38" fmla="*/ 9576 h 10000"/>
                <a:gd name="connsiteX39" fmla="*/ 5002 w 10403"/>
                <a:gd name="connsiteY39" fmla="*/ 10000 h 10000"/>
                <a:gd name="connsiteX40" fmla="*/ 4553 w 10403"/>
                <a:gd name="connsiteY40" fmla="*/ 9576 h 10000"/>
                <a:gd name="connsiteX41" fmla="*/ 4105 w 10403"/>
                <a:gd name="connsiteY41" fmla="*/ 8803 h 10000"/>
                <a:gd name="connsiteX42" fmla="*/ 2736 w 10403"/>
                <a:gd name="connsiteY42" fmla="*/ 8803 h 10000"/>
                <a:gd name="connsiteX43" fmla="*/ 1817 w 10403"/>
                <a:gd name="connsiteY43" fmla="*/ 8803 h 10000"/>
                <a:gd name="connsiteX44" fmla="*/ 448 w 10403"/>
                <a:gd name="connsiteY44" fmla="*/ 8803 h 10000"/>
                <a:gd name="connsiteX0" fmla="*/ 448 w 10403"/>
                <a:gd name="connsiteY0" fmla="*/ 8803 h 10000"/>
                <a:gd name="connsiteX1" fmla="*/ 448 w 10403"/>
                <a:gd name="connsiteY1" fmla="*/ 8803 h 10000"/>
                <a:gd name="connsiteX2" fmla="*/ 448 w 10403"/>
                <a:gd name="connsiteY2" fmla="*/ 7980 h 10000"/>
                <a:gd name="connsiteX3" fmla="*/ 1369 w 10403"/>
                <a:gd name="connsiteY3" fmla="*/ 7606 h 10000"/>
                <a:gd name="connsiteX4" fmla="*/ 922 w 10403"/>
                <a:gd name="connsiteY4" fmla="*/ 6783 h 10000"/>
                <a:gd name="connsiteX5" fmla="*/ 448 w 10403"/>
                <a:gd name="connsiteY5" fmla="*/ 6409 h 10000"/>
                <a:gd name="connsiteX6" fmla="*/ 0 w 10403"/>
                <a:gd name="connsiteY6" fmla="*/ 5586 h 10000"/>
                <a:gd name="connsiteX7" fmla="*/ 922 w 10403"/>
                <a:gd name="connsiteY7" fmla="*/ 5985 h 10000"/>
                <a:gd name="connsiteX8" fmla="*/ 3632 w 10403"/>
                <a:gd name="connsiteY8" fmla="*/ 5586 h 10000"/>
                <a:gd name="connsiteX9" fmla="*/ 3632 w 10403"/>
                <a:gd name="connsiteY9" fmla="*/ 4788 h 10000"/>
                <a:gd name="connsiteX10" fmla="*/ 4105 w 10403"/>
                <a:gd name="connsiteY10" fmla="*/ 4389 h 10000"/>
                <a:gd name="connsiteX11" fmla="*/ 5921 w 10403"/>
                <a:gd name="connsiteY11" fmla="*/ 4015 h 10000"/>
                <a:gd name="connsiteX12" fmla="*/ 5921 w 10403"/>
                <a:gd name="connsiteY12" fmla="*/ 3192 h 10000"/>
                <a:gd name="connsiteX13" fmla="*/ 6369 w 10403"/>
                <a:gd name="connsiteY13" fmla="*/ 2818 h 10000"/>
                <a:gd name="connsiteX14" fmla="*/ 6369 w 10403"/>
                <a:gd name="connsiteY14" fmla="*/ 2394 h 10000"/>
                <a:gd name="connsiteX15" fmla="*/ 6815 w 10403"/>
                <a:gd name="connsiteY15" fmla="*/ 2394 h 10000"/>
                <a:gd name="connsiteX16" fmla="*/ 7290 w 10403"/>
                <a:gd name="connsiteY16" fmla="*/ 1621 h 10000"/>
                <a:gd name="connsiteX17" fmla="*/ 7290 w 10403"/>
                <a:gd name="connsiteY17" fmla="*/ 798 h 10000"/>
                <a:gd name="connsiteX18" fmla="*/ 8186 w 10403"/>
                <a:gd name="connsiteY18" fmla="*/ 424 h 10000"/>
                <a:gd name="connsiteX19" fmla="*/ 9107 w 10403"/>
                <a:gd name="connsiteY19" fmla="*/ 0 h 10000"/>
                <a:gd name="connsiteX20" fmla="*/ 9554 w 10403"/>
                <a:gd name="connsiteY20" fmla="*/ 0 h 10000"/>
                <a:gd name="connsiteX21" fmla="*/ 9074 w 10403"/>
                <a:gd name="connsiteY21" fmla="*/ 800 h 10000"/>
                <a:gd name="connsiteX22" fmla="*/ 9554 w 10403"/>
                <a:gd name="connsiteY22" fmla="*/ 1621 h 10000"/>
                <a:gd name="connsiteX23" fmla="*/ 9107 w 10403"/>
                <a:gd name="connsiteY23" fmla="*/ 1995 h 10000"/>
                <a:gd name="connsiteX24" fmla="*/ 9554 w 10403"/>
                <a:gd name="connsiteY24" fmla="*/ 2394 h 10000"/>
                <a:gd name="connsiteX25" fmla="*/ 10023 w 10403"/>
                <a:gd name="connsiteY25" fmla="*/ 2850 h 10000"/>
                <a:gd name="connsiteX26" fmla="*/ 10381 w 10403"/>
                <a:gd name="connsiteY26" fmla="*/ 3200 h 10000"/>
                <a:gd name="connsiteX27" fmla="*/ 10000 w 10403"/>
                <a:gd name="connsiteY27" fmla="*/ 4389 h 10000"/>
                <a:gd name="connsiteX28" fmla="*/ 7738 w 10403"/>
                <a:gd name="connsiteY28" fmla="*/ 6783 h 10000"/>
                <a:gd name="connsiteX29" fmla="*/ 6815 w 10403"/>
                <a:gd name="connsiteY29" fmla="*/ 7182 h 10000"/>
                <a:gd name="connsiteX30" fmla="*/ 6369 w 10403"/>
                <a:gd name="connsiteY30" fmla="*/ 6783 h 10000"/>
                <a:gd name="connsiteX31" fmla="*/ 5921 w 10403"/>
                <a:gd name="connsiteY31" fmla="*/ 7182 h 10000"/>
                <a:gd name="connsiteX32" fmla="*/ 5921 w 10403"/>
                <a:gd name="connsiteY32" fmla="*/ 7980 h 10000"/>
                <a:gd name="connsiteX33" fmla="*/ 6369 w 10403"/>
                <a:gd name="connsiteY33" fmla="*/ 7980 h 10000"/>
                <a:gd name="connsiteX34" fmla="*/ 6369 w 10403"/>
                <a:gd name="connsiteY34" fmla="*/ 8379 h 10000"/>
                <a:gd name="connsiteX35" fmla="*/ 6815 w 10403"/>
                <a:gd name="connsiteY35" fmla="*/ 8379 h 10000"/>
                <a:gd name="connsiteX36" fmla="*/ 6815 w 10403"/>
                <a:gd name="connsiteY36" fmla="*/ 9177 h 10000"/>
                <a:gd name="connsiteX37" fmla="*/ 6815 w 10403"/>
                <a:gd name="connsiteY37" fmla="*/ 9576 h 10000"/>
                <a:gd name="connsiteX38" fmla="*/ 5448 w 10403"/>
                <a:gd name="connsiteY38" fmla="*/ 9576 h 10000"/>
                <a:gd name="connsiteX39" fmla="*/ 5002 w 10403"/>
                <a:gd name="connsiteY39" fmla="*/ 10000 h 10000"/>
                <a:gd name="connsiteX40" fmla="*/ 4553 w 10403"/>
                <a:gd name="connsiteY40" fmla="*/ 9576 h 10000"/>
                <a:gd name="connsiteX41" fmla="*/ 4105 w 10403"/>
                <a:gd name="connsiteY41" fmla="*/ 8803 h 10000"/>
                <a:gd name="connsiteX42" fmla="*/ 2736 w 10403"/>
                <a:gd name="connsiteY42" fmla="*/ 8803 h 10000"/>
                <a:gd name="connsiteX43" fmla="*/ 1817 w 10403"/>
                <a:gd name="connsiteY43" fmla="*/ 8803 h 10000"/>
                <a:gd name="connsiteX44" fmla="*/ 448 w 10403"/>
                <a:gd name="connsiteY44" fmla="*/ 880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03" h="10000">
                  <a:moveTo>
                    <a:pt x="448" y="8803"/>
                  </a:moveTo>
                  <a:lnTo>
                    <a:pt x="448" y="8803"/>
                  </a:lnTo>
                  <a:lnTo>
                    <a:pt x="448" y="7980"/>
                  </a:lnTo>
                  <a:lnTo>
                    <a:pt x="1369" y="7606"/>
                  </a:lnTo>
                  <a:lnTo>
                    <a:pt x="922" y="6783"/>
                  </a:lnTo>
                  <a:lnTo>
                    <a:pt x="448" y="6409"/>
                  </a:lnTo>
                  <a:lnTo>
                    <a:pt x="0" y="5586"/>
                  </a:lnTo>
                  <a:lnTo>
                    <a:pt x="922" y="5985"/>
                  </a:lnTo>
                  <a:lnTo>
                    <a:pt x="3632" y="5586"/>
                  </a:lnTo>
                  <a:lnTo>
                    <a:pt x="3632" y="4788"/>
                  </a:lnTo>
                  <a:lnTo>
                    <a:pt x="4105" y="4389"/>
                  </a:lnTo>
                  <a:lnTo>
                    <a:pt x="5921" y="4015"/>
                  </a:lnTo>
                  <a:lnTo>
                    <a:pt x="5921" y="3192"/>
                  </a:lnTo>
                  <a:lnTo>
                    <a:pt x="6369" y="2818"/>
                  </a:lnTo>
                  <a:lnTo>
                    <a:pt x="6369" y="2394"/>
                  </a:lnTo>
                  <a:lnTo>
                    <a:pt x="6815" y="2394"/>
                  </a:lnTo>
                  <a:lnTo>
                    <a:pt x="7290" y="1621"/>
                  </a:lnTo>
                  <a:lnTo>
                    <a:pt x="7290" y="798"/>
                  </a:lnTo>
                  <a:lnTo>
                    <a:pt x="8186" y="424"/>
                  </a:lnTo>
                  <a:lnTo>
                    <a:pt x="9107" y="0"/>
                  </a:lnTo>
                  <a:lnTo>
                    <a:pt x="9554" y="0"/>
                  </a:lnTo>
                  <a:cubicBezTo>
                    <a:pt x="9570" y="225"/>
                    <a:pt x="9058" y="575"/>
                    <a:pt x="9074" y="800"/>
                  </a:cubicBezTo>
                  <a:cubicBezTo>
                    <a:pt x="9058" y="1115"/>
                    <a:pt x="9570" y="1306"/>
                    <a:pt x="9554" y="1621"/>
                  </a:cubicBezTo>
                  <a:lnTo>
                    <a:pt x="9107" y="1995"/>
                  </a:lnTo>
                  <a:lnTo>
                    <a:pt x="9554" y="2394"/>
                  </a:lnTo>
                  <a:lnTo>
                    <a:pt x="10023" y="2850"/>
                  </a:lnTo>
                  <a:cubicBezTo>
                    <a:pt x="10123" y="3101"/>
                    <a:pt x="10385" y="2944"/>
                    <a:pt x="10381" y="3200"/>
                  </a:cubicBezTo>
                  <a:cubicBezTo>
                    <a:pt x="10377" y="3456"/>
                    <a:pt x="10403" y="3909"/>
                    <a:pt x="10000" y="4389"/>
                  </a:cubicBezTo>
                  <a:lnTo>
                    <a:pt x="7738" y="6783"/>
                  </a:lnTo>
                  <a:lnTo>
                    <a:pt x="6815" y="7182"/>
                  </a:lnTo>
                  <a:lnTo>
                    <a:pt x="6369" y="6783"/>
                  </a:lnTo>
                  <a:lnTo>
                    <a:pt x="5921" y="7182"/>
                  </a:lnTo>
                  <a:lnTo>
                    <a:pt x="5921" y="7980"/>
                  </a:lnTo>
                  <a:lnTo>
                    <a:pt x="6369" y="7980"/>
                  </a:lnTo>
                  <a:lnTo>
                    <a:pt x="6369" y="8379"/>
                  </a:lnTo>
                  <a:lnTo>
                    <a:pt x="6815" y="8379"/>
                  </a:lnTo>
                  <a:lnTo>
                    <a:pt x="6815" y="9177"/>
                  </a:lnTo>
                  <a:lnTo>
                    <a:pt x="6815" y="9576"/>
                  </a:lnTo>
                  <a:lnTo>
                    <a:pt x="5448" y="9576"/>
                  </a:lnTo>
                  <a:lnTo>
                    <a:pt x="5002" y="10000"/>
                  </a:lnTo>
                  <a:lnTo>
                    <a:pt x="4553" y="9576"/>
                  </a:lnTo>
                  <a:lnTo>
                    <a:pt x="4105" y="8803"/>
                  </a:lnTo>
                  <a:lnTo>
                    <a:pt x="2736" y="8803"/>
                  </a:lnTo>
                  <a:lnTo>
                    <a:pt x="1817" y="8803"/>
                  </a:lnTo>
                  <a:lnTo>
                    <a:pt x="448" y="880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5" name="Line 192">
              <a:extLst>
                <a:ext uri="{FF2B5EF4-FFF2-40B4-BE49-F238E27FC236}">
                  <a16:creationId xmlns:a16="http://schemas.microsoft.com/office/drawing/2014/main" id="{168E6B90-78CB-8A48-8405-7F352EC94611}"/>
                </a:ext>
              </a:extLst>
            </p:cNvPr>
            <p:cNvSpPr>
              <a:spLocks noChangeShapeType="1"/>
            </p:cNvSpPr>
            <p:nvPr>
              <p:custDataLst>
                <p:tags r:id="rId190"/>
              </p:custDataLst>
            </p:nvPr>
          </p:nvSpPr>
          <p:spPr bwMode="auto">
            <a:xfrm>
              <a:off x="5886449" y="4408488"/>
              <a:ext cx="12700" cy="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6" name="Freeform 193">
              <a:extLst>
                <a:ext uri="{FF2B5EF4-FFF2-40B4-BE49-F238E27FC236}">
                  <a16:creationId xmlns:a16="http://schemas.microsoft.com/office/drawing/2014/main" id="{9DDC460B-4CAD-5D4E-A88A-E543FFA55511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5672137" y="3767138"/>
              <a:ext cx="412750" cy="355600"/>
            </a:xfrm>
            <a:custGeom>
              <a:avLst/>
              <a:gdLst>
                <a:gd name="T0" fmla="*/ 96044 w 520"/>
                <a:gd name="T1" fmla="*/ 88702 h 449"/>
                <a:gd name="T2" fmla="*/ 96044 w 520"/>
                <a:gd name="T3" fmla="*/ 88702 h 449"/>
                <a:gd name="T4" fmla="*/ 72231 w 520"/>
                <a:gd name="T5" fmla="*/ 85534 h 449"/>
                <a:gd name="T6" fmla="*/ 68262 w 520"/>
                <a:gd name="T7" fmla="*/ 79198 h 449"/>
                <a:gd name="T8" fmla="*/ 57944 w 520"/>
                <a:gd name="T9" fmla="*/ 82366 h 449"/>
                <a:gd name="T10" fmla="*/ 51594 w 520"/>
                <a:gd name="T11" fmla="*/ 82366 h 449"/>
                <a:gd name="T12" fmla="*/ 40481 w 520"/>
                <a:gd name="T13" fmla="*/ 72862 h 449"/>
                <a:gd name="T14" fmla="*/ 34131 w 520"/>
                <a:gd name="T15" fmla="*/ 63359 h 449"/>
                <a:gd name="T16" fmla="*/ 26987 w 520"/>
                <a:gd name="T17" fmla="*/ 60191 h 449"/>
                <a:gd name="T18" fmla="*/ 23812 w 520"/>
                <a:gd name="T19" fmla="*/ 60191 h 449"/>
                <a:gd name="T20" fmla="*/ 19844 w 520"/>
                <a:gd name="T21" fmla="*/ 57023 h 449"/>
                <a:gd name="T22" fmla="*/ 16669 w 520"/>
                <a:gd name="T23" fmla="*/ 47519 h 449"/>
                <a:gd name="T24" fmla="*/ 10319 w 520"/>
                <a:gd name="T25" fmla="*/ 44351 h 449"/>
                <a:gd name="T26" fmla="*/ 6350 w 520"/>
                <a:gd name="T27" fmla="*/ 38015 h 449"/>
                <a:gd name="T28" fmla="*/ 10319 w 520"/>
                <a:gd name="T29" fmla="*/ 31679 h 449"/>
                <a:gd name="T30" fmla="*/ 10319 w 520"/>
                <a:gd name="T31" fmla="*/ 25343 h 449"/>
                <a:gd name="T32" fmla="*/ 6350 w 520"/>
                <a:gd name="T33" fmla="*/ 25343 h 449"/>
                <a:gd name="T34" fmla="*/ 3175 w 520"/>
                <a:gd name="T35" fmla="*/ 19008 h 449"/>
                <a:gd name="T36" fmla="*/ 0 w 520"/>
                <a:gd name="T37" fmla="*/ 3168 h 449"/>
                <a:gd name="T38" fmla="*/ 3175 w 520"/>
                <a:gd name="T39" fmla="*/ 0 h 449"/>
                <a:gd name="T40" fmla="*/ 6350 w 520"/>
                <a:gd name="T41" fmla="*/ 6336 h 449"/>
                <a:gd name="T42" fmla="*/ 10319 w 520"/>
                <a:gd name="T43" fmla="*/ 6336 h 449"/>
                <a:gd name="T44" fmla="*/ 13494 w 520"/>
                <a:gd name="T45" fmla="*/ 6336 h 449"/>
                <a:gd name="T46" fmla="*/ 19844 w 520"/>
                <a:gd name="T47" fmla="*/ 3168 h 449"/>
                <a:gd name="T48" fmla="*/ 23812 w 520"/>
                <a:gd name="T49" fmla="*/ 3168 h 449"/>
                <a:gd name="T50" fmla="*/ 19844 w 520"/>
                <a:gd name="T51" fmla="*/ 6336 h 449"/>
                <a:gd name="T52" fmla="*/ 26987 w 520"/>
                <a:gd name="T53" fmla="*/ 9504 h 449"/>
                <a:gd name="T54" fmla="*/ 26987 w 520"/>
                <a:gd name="T55" fmla="*/ 15840 h 449"/>
                <a:gd name="T56" fmla="*/ 40481 w 520"/>
                <a:gd name="T57" fmla="*/ 22176 h 449"/>
                <a:gd name="T58" fmla="*/ 54769 w 520"/>
                <a:gd name="T59" fmla="*/ 22176 h 449"/>
                <a:gd name="T60" fmla="*/ 54769 w 520"/>
                <a:gd name="T61" fmla="*/ 15840 h 449"/>
                <a:gd name="T62" fmla="*/ 61119 w 520"/>
                <a:gd name="T63" fmla="*/ 12672 h 449"/>
                <a:gd name="T64" fmla="*/ 72231 w 520"/>
                <a:gd name="T65" fmla="*/ 12672 h 449"/>
                <a:gd name="T66" fmla="*/ 92869 w 520"/>
                <a:gd name="T67" fmla="*/ 22176 h 449"/>
                <a:gd name="T68" fmla="*/ 92869 w 520"/>
                <a:gd name="T69" fmla="*/ 25343 h 449"/>
                <a:gd name="T70" fmla="*/ 92869 w 520"/>
                <a:gd name="T71" fmla="*/ 28511 h 449"/>
                <a:gd name="T72" fmla="*/ 92869 w 520"/>
                <a:gd name="T73" fmla="*/ 31679 h 449"/>
                <a:gd name="T74" fmla="*/ 88900 w 520"/>
                <a:gd name="T75" fmla="*/ 38015 h 449"/>
                <a:gd name="T76" fmla="*/ 88900 w 520"/>
                <a:gd name="T77" fmla="*/ 50687 h 449"/>
                <a:gd name="T78" fmla="*/ 96044 w 520"/>
                <a:gd name="T79" fmla="*/ 53855 h 449"/>
                <a:gd name="T80" fmla="*/ 96044 w 520"/>
                <a:gd name="T81" fmla="*/ 57023 h 449"/>
                <a:gd name="T82" fmla="*/ 92869 w 520"/>
                <a:gd name="T83" fmla="*/ 63359 h 449"/>
                <a:gd name="T84" fmla="*/ 96044 w 520"/>
                <a:gd name="T85" fmla="*/ 69694 h 449"/>
                <a:gd name="T86" fmla="*/ 99219 w 520"/>
                <a:gd name="T87" fmla="*/ 72862 h 449"/>
                <a:gd name="T88" fmla="*/ 103188 w 520"/>
                <a:gd name="T89" fmla="*/ 79198 h 449"/>
                <a:gd name="T90" fmla="*/ 96044 w 520"/>
                <a:gd name="T91" fmla="*/ 82366 h 449"/>
                <a:gd name="T92" fmla="*/ 96044 w 520"/>
                <a:gd name="T93" fmla="*/ 88702 h 4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0"/>
                <a:gd name="T142" fmla="*/ 0 h 449"/>
                <a:gd name="T143" fmla="*/ 520 w 520"/>
                <a:gd name="T144" fmla="*/ 449 h 44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0" h="449">
                  <a:moveTo>
                    <a:pt x="485" y="449"/>
                  </a:moveTo>
                  <a:lnTo>
                    <a:pt x="485" y="449"/>
                  </a:lnTo>
                  <a:lnTo>
                    <a:pt x="364" y="432"/>
                  </a:lnTo>
                  <a:lnTo>
                    <a:pt x="345" y="401"/>
                  </a:lnTo>
                  <a:lnTo>
                    <a:pt x="293" y="416"/>
                  </a:lnTo>
                  <a:lnTo>
                    <a:pt x="259" y="416"/>
                  </a:lnTo>
                  <a:lnTo>
                    <a:pt x="207" y="368"/>
                  </a:lnTo>
                  <a:lnTo>
                    <a:pt x="172" y="320"/>
                  </a:lnTo>
                  <a:lnTo>
                    <a:pt x="138" y="305"/>
                  </a:lnTo>
                  <a:lnTo>
                    <a:pt x="121" y="305"/>
                  </a:lnTo>
                  <a:lnTo>
                    <a:pt x="103" y="288"/>
                  </a:lnTo>
                  <a:lnTo>
                    <a:pt x="86" y="240"/>
                  </a:lnTo>
                  <a:lnTo>
                    <a:pt x="52" y="224"/>
                  </a:lnTo>
                  <a:lnTo>
                    <a:pt x="34" y="192"/>
                  </a:lnTo>
                  <a:lnTo>
                    <a:pt x="52" y="161"/>
                  </a:lnTo>
                  <a:lnTo>
                    <a:pt x="52" y="128"/>
                  </a:lnTo>
                  <a:lnTo>
                    <a:pt x="34" y="128"/>
                  </a:lnTo>
                  <a:lnTo>
                    <a:pt x="17" y="96"/>
                  </a:lnTo>
                  <a:lnTo>
                    <a:pt x="0" y="17"/>
                  </a:lnTo>
                  <a:lnTo>
                    <a:pt x="17" y="0"/>
                  </a:lnTo>
                  <a:lnTo>
                    <a:pt x="34" y="33"/>
                  </a:lnTo>
                  <a:lnTo>
                    <a:pt x="52" y="33"/>
                  </a:lnTo>
                  <a:lnTo>
                    <a:pt x="69" y="33"/>
                  </a:lnTo>
                  <a:lnTo>
                    <a:pt x="103" y="17"/>
                  </a:lnTo>
                  <a:lnTo>
                    <a:pt x="121" y="17"/>
                  </a:lnTo>
                  <a:lnTo>
                    <a:pt x="103" y="33"/>
                  </a:lnTo>
                  <a:lnTo>
                    <a:pt x="138" y="48"/>
                  </a:lnTo>
                  <a:lnTo>
                    <a:pt x="138" y="80"/>
                  </a:lnTo>
                  <a:lnTo>
                    <a:pt x="207" y="113"/>
                  </a:lnTo>
                  <a:lnTo>
                    <a:pt x="276" y="113"/>
                  </a:lnTo>
                  <a:lnTo>
                    <a:pt x="276" y="80"/>
                  </a:lnTo>
                  <a:lnTo>
                    <a:pt x="311" y="65"/>
                  </a:lnTo>
                  <a:lnTo>
                    <a:pt x="364" y="65"/>
                  </a:lnTo>
                  <a:lnTo>
                    <a:pt x="468" y="113"/>
                  </a:lnTo>
                  <a:lnTo>
                    <a:pt x="468" y="128"/>
                  </a:lnTo>
                  <a:lnTo>
                    <a:pt x="468" y="144"/>
                  </a:lnTo>
                  <a:lnTo>
                    <a:pt x="468" y="161"/>
                  </a:lnTo>
                  <a:lnTo>
                    <a:pt x="451" y="192"/>
                  </a:lnTo>
                  <a:lnTo>
                    <a:pt x="451" y="257"/>
                  </a:lnTo>
                  <a:lnTo>
                    <a:pt x="485" y="272"/>
                  </a:lnTo>
                  <a:lnTo>
                    <a:pt x="485" y="288"/>
                  </a:lnTo>
                  <a:lnTo>
                    <a:pt x="468" y="320"/>
                  </a:lnTo>
                  <a:lnTo>
                    <a:pt x="485" y="353"/>
                  </a:lnTo>
                  <a:lnTo>
                    <a:pt x="503" y="368"/>
                  </a:lnTo>
                  <a:lnTo>
                    <a:pt x="520" y="401"/>
                  </a:lnTo>
                  <a:lnTo>
                    <a:pt x="485" y="416"/>
                  </a:lnTo>
                  <a:lnTo>
                    <a:pt x="485" y="44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7" name="Freeform 194">
              <a:extLst>
                <a:ext uri="{FF2B5EF4-FFF2-40B4-BE49-F238E27FC236}">
                  <a16:creationId xmlns:a16="http://schemas.microsoft.com/office/drawing/2014/main" id="{6491B88A-6DAE-9D42-9872-65A37B59B176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5575299" y="3678238"/>
              <a:ext cx="152400" cy="50800"/>
            </a:xfrm>
            <a:custGeom>
              <a:avLst/>
              <a:gdLst>
                <a:gd name="T0" fmla="*/ 10319 w 192"/>
                <a:gd name="T1" fmla="*/ 12902 h 63"/>
                <a:gd name="T2" fmla="*/ 10319 w 192"/>
                <a:gd name="T3" fmla="*/ 12902 h 63"/>
                <a:gd name="T4" fmla="*/ 10319 w 192"/>
                <a:gd name="T5" fmla="*/ 9676 h 63"/>
                <a:gd name="T6" fmla="*/ 10319 w 192"/>
                <a:gd name="T7" fmla="*/ 6451 h 63"/>
                <a:gd name="T8" fmla="*/ 0 w 192"/>
                <a:gd name="T9" fmla="*/ 0 h 63"/>
                <a:gd name="T10" fmla="*/ 17463 w 192"/>
                <a:gd name="T11" fmla="*/ 0 h 63"/>
                <a:gd name="T12" fmla="*/ 23812 w 192"/>
                <a:gd name="T13" fmla="*/ 3225 h 63"/>
                <a:gd name="T14" fmla="*/ 31750 w 192"/>
                <a:gd name="T15" fmla="*/ 3225 h 63"/>
                <a:gd name="T16" fmla="*/ 38100 w 192"/>
                <a:gd name="T17" fmla="*/ 9676 h 63"/>
                <a:gd name="T18" fmla="*/ 34925 w 192"/>
                <a:gd name="T19" fmla="*/ 9676 h 63"/>
                <a:gd name="T20" fmla="*/ 38100 w 192"/>
                <a:gd name="T21" fmla="*/ 12902 h 63"/>
                <a:gd name="T22" fmla="*/ 31750 w 192"/>
                <a:gd name="T23" fmla="*/ 12902 h 63"/>
                <a:gd name="T24" fmla="*/ 27781 w 192"/>
                <a:gd name="T25" fmla="*/ 12902 h 63"/>
                <a:gd name="T26" fmla="*/ 20637 w 192"/>
                <a:gd name="T27" fmla="*/ 12902 h 63"/>
                <a:gd name="T28" fmla="*/ 10319 w 192"/>
                <a:gd name="T29" fmla="*/ 12902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2"/>
                <a:gd name="T46" fmla="*/ 0 h 63"/>
                <a:gd name="T47" fmla="*/ 192 w 192"/>
                <a:gd name="T48" fmla="*/ 63 h 6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2" h="63">
                  <a:moveTo>
                    <a:pt x="54" y="63"/>
                  </a:moveTo>
                  <a:lnTo>
                    <a:pt x="54" y="63"/>
                  </a:lnTo>
                  <a:lnTo>
                    <a:pt x="54" y="48"/>
                  </a:lnTo>
                  <a:lnTo>
                    <a:pt x="54" y="32"/>
                  </a:lnTo>
                  <a:lnTo>
                    <a:pt x="0" y="0"/>
                  </a:lnTo>
                  <a:lnTo>
                    <a:pt x="88" y="0"/>
                  </a:lnTo>
                  <a:lnTo>
                    <a:pt x="123" y="15"/>
                  </a:lnTo>
                  <a:lnTo>
                    <a:pt x="157" y="15"/>
                  </a:lnTo>
                  <a:lnTo>
                    <a:pt x="192" y="48"/>
                  </a:lnTo>
                  <a:lnTo>
                    <a:pt x="175" y="48"/>
                  </a:lnTo>
                  <a:lnTo>
                    <a:pt x="192" y="63"/>
                  </a:lnTo>
                  <a:lnTo>
                    <a:pt x="157" y="63"/>
                  </a:lnTo>
                  <a:lnTo>
                    <a:pt x="140" y="63"/>
                  </a:lnTo>
                  <a:lnTo>
                    <a:pt x="105" y="63"/>
                  </a:lnTo>
                  <a:lnTo>
                    <a:pt x="54" y="6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8" name="Freeform 195">
              <a:extLst>
                <a:ext uri="{FF2B5EF4-FFF2-40B4-BE49-F238E27FC236}">
                  <a16:creationId xmlns:a16="http://schemas.microsoft.com/office/drawing/2014/main" id="{6D1D4BBB-BC37-ED4C-935D-9FF9F9752753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5659437" y="3729038"/>
              <a:ext cx="68263" cy="63500"/>
            </a:xfrm>
            <a:custGeom>
              <a:avLst/>
              <a:gdLst>
                <a:gd name="T0" fmla="*/ 16477 w 87"/>
                <a:gd name="T1" fmla="*/ 15679 h 81"/>
                <a:gd name="T2" fmla="*/ 16477 w 87"/>
                <a:gd name="T3" fmla="*/ 15679 h 81"/>
                <a:gd name="T4" fmla="*/ 16477 w 87"/>
                <a:gd name="T5" fmla="*/ 12543 h 81"/>
                <a:gd name="T6" fmla="*/ 13339 w 87"/>
                <a:gd name="T7" fmla="*/ 9407 h 81"/>
                <a:gd name="T8" fmla="*/ 13339 w 87"/>
                <a:gd name="T9" fmla="*/ 6272 h 81"/>
                <a:gd name="T10" fmla="*/ 6277 w 87"/>
                <a:gd name="T11" fmla="*/ 0 h 81"/>
                <a:gd name="T12" fmla="*/ 0 w 87"/>
                <a:gd name="T13" fmla="*/ 0 h 81"/>
                <a:gd name="T14" fmla="*/ 3139 w 87"/>
                <a:gd name="T15" fmla="*/ 9407 h 81"/>
                <a:gd name="T16" fmla="*/ 6277 w 87"/>
                <a:gd name="T17" fmla="*/ 9407 h 81"/>
                <a:gd name="T18" fmla="*/ 13339 w 87"/>
                <a:gd name="T19" fmla="*/ 12543 h 81"/>
                <a:gd name="T20" fmla="*/ 13339 w 87"/>
                <a:gd name="T21" fmla="*/ 15679 h 81"/>
                <a:gd name="T22" fmla="*/ 16477 w 87"/>
                <a:gd name="T23" fmla="*/ 15679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7"/>
                <a:gd name="T37" fmla="*/ 0 h 81"/>
                <a:gd name="T38" fmla="*/ 87 w 87"/>
                <a:gd name="T39" fmla="*/ 81 h 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7" h="81">
                  <a:moveTo>
                    <a:pt x="87" y="81"/>
                  </a:moveTo>
                  <a:lnTo>
                    <a:pt x="87" y="81"/>
                  </a:lnTo>
                  <a:lnTo>
                    <a:pt x="87" y="65"/>
                  </a:lnTo>
                  <a:lnTo>
                    <a:pt x="70" y="48"/>
                  </a:lnTo>
                  <a:lnTo>
                    <a:pt x="70" y="33"/>
                  </a:lnTo>
                  <a:lnTo>
                    <a:pt x="35" y="0"/>
                  </a:lnTo>
                  <a:lnTo>
                    <a:pt x="0" y="0"/>
                  </a:lnTo>
                  <a:lnTo>
                    <a:pt x="18" y="48"/>
                  </a:lnTo>
                  <a:lnTo>
                    <a:pt x="35" y="48"/>
                  </a:lnTo>
                  <a:lnTo>
                    <a:pt x="70" y="65"/>
                  </a:lnTo>
                  <a:lnTo>
                    <a:pt x="70" y="81"/>
                  </a:lnTo>
                  <a:lnTo>
                    <a:pt x="87" y="8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9" name="Freeform 196">
              <a:extLst>
                <a:ext uri="{FF2B5EF4-FFF2-40B4-BE49-F238E27FC236}">
                  <a16:creationId xmlns:a16="http://schemas.microsoft.com/office/drawing/2014/main" id="{5CEA96A8-955C-B846-AEC7-5A9C4A71D326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5686424" y="3716338"/>
              <a:ext cx="125413" cy="88900"/>
            </a:xfrm>
            <a:custGeom>
              <a:avLst/>
              <a:gdLst>
                <a:gd name="T0" fmla="*/ 10385 w 157"/>
                <a:gd name="T1" fmla="*/ 19222 h 111"/>
                <a:gd name="T2" fmla="*/ 10385 w 157"/>
                <a:gd name="T3" fmla="*/ 19222 h 111"/>
                <a:gd name="T4" fmla="*/ 17574 w 157"/>
                <a:gd name="T5" fmla="*/ 16018 h 111"/>
                <a:gd name="T6" fmla="*/ 20769 w 157"/>
                <a:gd name="T7" fmla="*/ 16018 h 111"/>
                <a:gd name="T8" fmla="*/ 17574 w 157"/>
                <a:gd name="T9" fmla="*/ 19222 h 111"/>
                <a:gd name="T10" fmla="*/ 24763 w 157"/>
                <a:gd name="T11" fmla="*/ 22425 h 111"/>
                <a:gd name="T12" fmla="*/ 20769 w 157"/>
                <a:gd name="T13" fmla="*/ 19222 h 111"/>
                <a:gd name="T14" fmla="*/ 24763 w 157"/>
                <a:gd name="T15" fmla="*/ 19222 h 111"/>
                <a:gd name="T16" fmla="*/ 24763 w 157"/>
                <a:gd name="T17" fmla="*/ 12814 h 111"/>
                <a:gd name="T18" fmla="*/ 31952 w 157"/>
                <a:gd name="T19" fmla="*/ 9611 h 111"/>
                <a:gd name="T20" fmla="*/ 24763 w 157"/>
                <a:gd name="T21" fmla="*/ 6407 h 111"/>
                <a:gd name="T22" fmla="*/ 20769 w 157"/>
                <a:gd name="T23" fmla="*/ 0 h 111"/>
                <a:gd name="T24" fmla="*/ 17574 w 157"/>
                <a:gd name="T25" fmla="*/ 3204 h 111"/>
                <a:gd name="T26" fmla="*/ 14379 w 157"/>
                <a:gd name="T27" fmla="*/ 3204 h 111"/>
                <a:gd name="T28" fmla="*/ 10385 w 157"/>
                <a:gd name="T29" fmla="*/ 0 h 111"/>
                <a:gd name="T30" fmla="*/ 7189 w 157"/>
                <a:gd name="T31" fmla="*/ 0 h 111"/>
                <a:gd name="T32" fmla="*/ 10385 w 157"/>
                <a:gd name="T33" fmla="*/ 3204 h 111"/>
                <a:gd name="T34" fmla="*/ 3994 w 157"/>
                <a:gd name="T35" fmla="*/ 3204 h 111"/>
                <a:gd name="T36" fmla="*/ 0 w 157"/>
                <a:gd name="T37" fmla="*/ 3204 h 111"/>
                <a:gd name="T38" fmla="*/ 7189 w 157"/>
                <a:gd name="T39" fmla="*/ 9611 h 111"/>
                <a:gd name="T40" fmla="*/ 7189 w 157"/>
                <a:gd name="T41" fmla="*/ 12814 h 111"/>
                <a:gd name="T42" fmla="*/ 10385 w 157"/>
                <a:gd name="T43" fmla="*/ 16018 h 111"/>
                <a:gd name="T44" fmla="*/ 10385 w 157"/>
                <a:gd name="T45" fmla="*/ 19222 h 1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7"/>
                <a:gd name="T70" fmla="*/ 0 h 111"/>
                <a:gd name="T71" fmla="*/ 157 w 157"/>
                <a:gd name="T72" fmla="*/ 111 h 1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7" h="111">
                  <a:moveTo>
                    <a:pt x="52" y="96"/>
                  </a:moveTo>
                  <a:lnTo>
                    <a:pt x="52" y="96"/>
                  </a:lnTo>
                  <a:lnTo>
                    <a:pt x="86" y="80"/>
                  </a:lnTo>
                  <a:lnTo>
                    <a:pt x="104" y="80"/>
                  </a:lnTo>
                  <a:lnTo>
                    <a:pt x="86" y="96"/>
                  </a:lnTo>
                  <a:lnTo>
                    <a:pt x="121" y="111"/>
                  </a:lnTo>
                  <a:lnTo>
                    <a:pt x="104" y="96"/>
                  </a:lnTo>
                  <a:lnTo>
                    <a:pt x="121" y="96"/>
                  </a:lnTo>
                  <a:lnTo>
                    <a:pt x="121" y="63"/>
                  </a:lnTo>
                  <a:lnTo>
                    <a:pt x="157" y="48"/>
                  </a:lnTo>
                  <a:lnTo>
                    <a:pt x="121" y="32"/>
                  </a:lnTo>
                  <a:lnTo>
                    <a:pt x="104" y="0"/>
                  </a:lnTo>
                  <a:lnTo>
                    <a:pt x="86" y="15"/>
                  </a:lnTo>
                  <a:lnTo>
                    <a:pt x="69" y="15"/>
                  </a:lnTo>
                  <a:lnTo>
                    <a:pt x="52" y="0"/>
                  </a:lnTo>
                  <a:lnTo>
                    <a:pt x="35" y="0"/>
                  </a:lnTo>
                  <a:lnTo>
                    <a:pt x="52" y="15"/>
                  </a:lnTo>
                  <a:lnTo>
                    <a:pt x="17" y="15"/>
                  </a:lnTo>
                  <a:lnTo>
                    <a:pt x="0" y="15"/>
                  </a:lnTo>
                  <a:lnTo>
                    <a:pt x="35" y="48"/>
                  </a:lnTo>
                  <a:lnTo>
                    <a:pt x="35" y="63"/>
                  </a:lnTo>
                  <a:lnTo>
                    <a:pt x="52" y="80"/>
                  </a:lnTo>
                  <a:lnTo>
                    <a:pt x="52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0" name="Freeform 197">
              <a:extLst>
                <a:ext uri="{FF2B5EF4-FFF2-40B4-BE49-F238E27FC236}">
                  <a16:creationId xmlns:a16="http://schemas.microsoft.com/office/drawing/2014/main" id="{40B0FCEB-BA4C-6E4E-9F0D-C8D60A8F3E1D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5684837" y="4021138"/>
              <a:ext cx="41275" cy="25400"/>
            </a:xfrm>
            <a:custGeom>
              <a:avLst/>
              <a:gdLst>
                <a:gd name="T0" fmla="*/ 0 w 52"/>
                <a:gd name="T1" fmla="*/ 3079 h 33"/>
                <a:gd name="T2" fmla="*/ 0 w 52"/>
                <a:gd name="T3" fmla="*/ 3079 h 33"/>
                <a:gd name="T4" fmla="*/ 3969 w 52"/>
                <a:gd name="T5" fmla="*/ 0 h 33"/>
                <a:gd name="T6" fmla="*/ 10319 w 52"/>
                <a:gd name="T7" fmla="*/ 3079 h 33"/>
                <a:gd name="T8" fmla="*/ 3969 w 52"/>
                <a:gd name="T9" fmla="*/ 6158 h 33"/>
                <a:gd name="T10" fmla="*/ 0 w 52"/>
                <a:gd name="T11" fmla="*/ 307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33"/>
                <a:gd name="T20" fmla="*/ 52 w 52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33">
                  <a:moveTo>
                    <a:pt x="0" y="16"/>
                  </a:moveTo>
                  <a:lnTo>
                    <a:pt x="0" y="16"/>
                  </a:lnTo>
                  <a:lnTo>
                    <a:pt x="17" y="0"/>
                  </a:lnTo>
                  <a:lnTo>
                    <a:pt x="52" y="16"/>
                  </a:lnTo>
                  <a:lnTo>
                    <a:pt x="17" y="33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1" name="Freeform 198">
              <a:extLst>
                <a:ext uri="{FF2B5EF4-FFF2-40B4-BE49-F238E27FC236}">
                  <a16:creationId xmlns:a16="http://schemas.microsoft.com/office/drawing/2014/main" id="{10CEA6BF-9467-FC48-9E4D-02834B62E1B3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5467349" y="3957638"/>
              <a:ext cx="479425" cy="406400"/>
            </a:xfrm>
            <a:custGeom>
              <a:avLst/>
              <a:gdLst>
                <a:gd name="T0" fmla="*/ 99219 w 604"/>
                <a:gd name="T1" fmla="*/ 82550 h 512"/>
                <a:gd name="T2" fmla="*/ 99219 w 604"/>
                <a:gd name="T3" fmla="*/ 82550 h 512"/>
                <a:gd name="T4" fmla="*/ 103188 w 604"/>
                <a:gd name="T5" fmla="*/ 79375 h 512"/>
                <a:gd name="T6" fmla="*/ 106363 w 604"/>
                <a:gd name="T7" fmla="*/ 76200 h 512"/>
                <a:gd name="T8" fmla="*/ 109538 w 604"/>
                <a:gd name="T9" fmla="*/ 73025 h 512"/>
                <a:gd name="T10" fmla="*/ 113506 w 604"/>
                <a:gd name="T11" fmla="*/ 69850 h 512"/>
                <a:gd name="T12" fmla="*/ 116681 w 604"/>
                <a:gd name="T13" fmla="*/ 66675 h 512"/>
                <a:gd name="T14" fmla="*/ 119856 w 604"/>
                <a:gd name="T15" fmla="*/ 66675 h 512"/>
                <a:gd name="T16" fmla="*/ 119856 w 604"/>
                <a:gd name="T17" fmla="*/ 63500 h 512"/>
                <a:gd name="T18" fmla="*/ 119856 w 604"/>
                <a:gd name="T19" fmla="*/ 60325 h 512"/>
                <a:gd name="T20" fmla="*/ 119856 w 604"/>
                <a:gd name="T21" fmla="*/ 57150 h 512"/>
                <a:gd name="T22" fmla="*/ 116681 w 604"/>
                <a:gd name="T23" fmla="*/ 53975 h 512"/>
                <a:gd name="T24" fmla="*/ 113506 w 604"/>
                <a:gd name="T25" fmla="*/ 50800 h 512"/>
                <a:gd name="T26" fmla="*/ 109538 w 604"/>
                <a:gd name="T27" fmla="*/ 50800 h 512"/>
                <a:gd name="T28" fmla="*/ 106363 w 604"/>
                <a:gd name="T29" fmla="*/ 50800 h 512"/>
                <a:gd name="T30" fmla="*/ 106363 w 604"/>
                <a:gd name="T31" fmla="*/ 53975 h 512"/>
                <a:gd name="T32" fmla="*/ 103188 w 604"/>
                <a:gd name="T33" fmla="*/ 53975 h 512"/>
                <a:gd name="T34" fmla="*/ 99219 w 604"/>
                <a:gd name="T35" fmla="*/ 53975 h 512"/>
                <a:gd name="T36" fmla="*/ 95250 w 604"/>
                <a:gd name="T37" fmla="*/ 53975 h 512"/>
                <a:gd name="T38" fmla="*/ 92075 w 604"/>
                <a:gd name="T39" fmla="*/ 53975 h 512"/>
                <a:gd name="T40" fmla="*/ 88900 w 604"/>
                <a:gd name="T41" fmla="*/ 53975 h 512"/>
                <a:gd name="T42" fmla="*/ 84931 w 604"/>
                <a:gd name="T43" fmla="*/ 50800 h 512"/>
                <a:gd name="T44" fmla="*/ 88900 w 604"/>
                <a:gd name="T45" fmla="*/ 47625 h 512"/>
                <a:gd name="T46" fmla="*/ 84931 w 604"/>
                <a:gd name="T47" fmla="*/ 41275 h 512"/>
                <a:gd name="T48" fmla="*/ 84931 w 604"/>
                <a:gd name="T49" fmla="*/ 31750 h 512"/>
                <a:gd name="T50" fmla="*/ 75406 w 604"/>
                <a:gd name="T51" fmla="*/ 22225 h 512"/>
                <a:gd name="T52" fmla="*/ 65087 w 604"/>
                <a:gd name="T53" fmla="*/ 19050 h 512"/>
                <a:gd name="T54" fmla="*/ 58738 w 604"/>
                <a:gd name="T55" fmla="*/ 22225 h 512"/>
                <a:gd name="T56" fmla="*/ 54769 w 604"/>
                <a:gd name="T57" fmla="*/ 19050 h 512"/>
                <a:gd name="T58" fmla="*/ 47625 w 604"/>
                <a:gd name="T59" fmla="*/ 15875 h 512"/>
                <a:gd name="T60" fmla="*/ 47625 w 604"/>
                <a:gd name="T61" fmla="*/ 12700 h 512"/>
                <a:gd name="T62" fmla="*/ 44450 w 604"/>
                <a:gd name="T63" fmla="*/ 9525 h 512"/>
                <a:gd name="T64" fmla="*/ 34131 w 604"/>
                <a:gd name="T65" fmla="*/ 3175 h 512"/>
                <a:gd name="T66" fmla="*/ 23812 w 604"/>
                <a:gd name="T67" fmla="*/ 0 h 512"/>
                <a:gd name="T68" fmla="*/ 14288 w 604"/>
                <a:gd name="T69" fmla="*/ 6350 h 512"/>
                <a:gd name="T70" fmla="*/ 16669 w 604"/>
                <a:gd name="T71" fmla="*/ 9525 h 512"/>
                <a:gd name="T72" fmla="*/ 14288 w 604"/>
                <a:gd name="T73" fmla="*/ 15875 h 512"/>
                <a:gd name="T74" fmla="*/ 9525 w 604"/>
                <a:gd name="T75" fmla="*/ 15875 h 512"/>
                <a:gd name="T76" fmla="*/ 7144 w 604"/>
                <a:gd name="T77" fmla="*/ 19050 h 512"/>
                <a:gd name="T78" fmla="*/ 0 w 604"/>
                <a:gd name="T79" fmla="*/ 19050 h 512"/>
                <a:gd name="T80" fmla="*/ 0 w 604"/>
                <a:gd name="T81" fmla="*/ 25400 h 512"/>
                <a:gd name="T82" fmla="*/ 3969 w 604"/>
                <a:gd name="T83" fmla="*/ 25400 h 512"/>
                <a:gd name="T84" fmla="*/ 16669 w 604"/>
                <a:gd name="T85" fmla="*/ 44450 h 512"/>
                <a:gd name="T86" fmla="*/ 19844 w 604"/>
                <a:gd name="T87" fmla="*/ 47625 h 512"/>
                <a:gd name="T88" fmla="*/ 23812 w 604"/>
                <a:gd name="T89" fmla="*/ 53975 h 512"/>
                <a:gd name="T90" fmla="*/ 23812 w 604"/>
                <a:gd name="T91" fmla="*/ 63500 h 512"/>
                <a:gd name="T92" fmla="*/ 34131 w 604"/>
                <a:gd name="T93" fmla="*/ 69850 h 512"/>
                <a:gd name="T94" fmla="*/ 40481 w 604"/>
                <a:gd name="T95" fmla="*/ 85725 h 512"/>
                <a:gd name="T96" fmla="*/ 44450 w 604"/>
                <a:gd name="T97" fmla="*/ 88900 h 512"/>
                <a:gd name="T98" fmla="*/ 47625 w 604"/>
                <a:gd name="T99" fmla="*/ 85725 h 512"/>
                <a:gd name="T100" fmla="*/ 58738 w 604"/>
                <a:gd name="T101" fmla="*/ 94456 h 512"/>
                <a:gd name="T102" fmla="*/ 61119 w 604"/>
                <a:gd name="T103" fmla="*/ 101600 h 512"/>
                <a:gd name="T104" fmla="*/ 84931 w 604"/>
                <a:gd name="T105" fmla="*/ 85725 h 512"/>
                <a:gd name="T106" fmla="*/ 99219 w 604"/>
                <a:gd name="T107" fmla="*/ 82550 h 51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04"/>
                <a:gd name="T163" fmla="*/ 0 h 512"/>
                <a:gd name="T164" fmla="*/ 604 w 604"/>
                <a:gd name="T165" fmla="*/ 512 h 51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04" h="512">
                  <a:moveTo>
                    <a:pt x="501" y="416"/>
                  </a:moveTo>
                  <a:lnTo>
                    <a:pt x="501" y="416"/>
                  </a:lnTo>
                  <a:lnTo>
                    <a:pt x="518" y="401"/>
                  </a:lnTo>
                  <a:lnTo>
                    <a:pt x="535" y="384"/>
                  </a:lnTo>
                  <a:lnTo>
                    <a:pt x="552" y="368"/>
                  </a:lnTo>
                  <a:lnTo>
                    <a:pt x="570" y="353"/>
                  </a:lnTo>
                  <a:lnTo>
                    <a:pt x="587" y="336"/>
                  </a:lnTo>
                  <a:lnTo>
                    <a:pt x="604" y="336"/>
                  </a:lnTo>
                  <a:lnTo>
                    <a:pt x="604" y="320"/>
                  </a:lnTo>
                  <a:lnTo>
                    <a:pt x="604" y="305"/>
                  </a:lnTo>
                  <a:lnTo>
                    <a:pt x="604" y="288"/>
                  </a:lnTo>
                  <a:lnTo>
                    <a:pt x="587" y="272"/>
                  </a:lnTo>
                  <a:lnTo>
                    <a:pt x="570" y="257"/>
                  </a:lnTo>
                  <a:lnTo>
                    <a:pt x="552" y="257"/>
                  </a:lnTo>
                  <a:lnTo>
                    <a:pt x="535" y="257"/>
                  </a:lnTo>
                  <a:lnTo>
                    <a:pt x="535" y="272"/>
                  </a:lnTo>
                  <a:lnTo>
                    <a:pt x="518" y="272"/>
                  </a:lnTo>
                  <a:lnTo>
                    <a:pt x="501" y="272"/>
                  </a:lnTo>
                  <a:lnTo>
                    <a:pt x="483" y="272"/>
                  </a:lnTo>
                  <a:lnTo>
                    <a:pt x="466" y="272"/>
                  </a:lnTo>
                  <a:lnTo>
                    <a:pt x="449" y="272"/>
                  </a:lnTo>
                  <a:lnTo>
                    <a:pt x="431" y="257"/>
                  </a:lnTo>
                  <a:lnTo>
                    <a:pt x="449" y="240"/>
                  </a:lnTo>
                  <a:lnTo>
                    <a:pt x="431" y="209"/>
                  </a:lnTo>
                  <a:lnTo>
                    <a:pt x="431" y="161"/>
                  </a:lnTo>
                  <a:lnTo>
                    <a:pt x="380" y="113"/>
                  </a:lnTo>
                  <a:lnTo>
                    <a:pt x="328" y="96"/>
                  </a:lnTo>
                  <a:lnTo>
                    <a:pt x="293" y="113"/>
                  </a:lnTo>
                  <a:lnTo>
                    <a:pt x="276" y="96"/>
                  </a:lnTo>
                  <a:lnTo>
                    <a:pt x="241" y="80"/>
                  </a:lnTo>
                  <a:lnTo>
                    <a:pt x="241" y="65"/>
                  </a:lnTo>
                  <a:lnTo>
                    <a:pt x="224" y="48"/>
                  </a:lnTo>
                  <a:lnTo>
                    <a:pt x="172" y="17"/>
                  </a:lnTo>
                  <a:lnTo>
                    <a:pt x="120" y="0"/>
                  </a:lnTo>
                  <a:lnTo>
                    <a:pt x="69" y="32"/>
                  </a:lnTo>
                  <a:lnTo>
                    <a:pt x="86" y="48"/>
                  </a:lnTo>
                  <a:lnTo>
                    <a:pt x="69" y="80"/>
                  </a:lnTo>
                  <a:lnTo>
                    <a:pt x="51" y="80"/>
                  </a:lnTo>
                  <a:lnTo>
                    <a:pt x="34" y="96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17" y="128"/>
                  </a:lnTo>
                  <a:lnTo>
                    <a:pt x="86" y="224"/>
                  </a:lnTo>
                  <a:lnTo>
                    <a:pt x="103" y="240"/>
                  </a:lnTo>
                  <a:lnTo>
                    <a:pt x="120" y="272"/>
                  </a:lnTo>
                  <a:lnTo>
                    <a:pt x="120" y="320"/>
                  </a:lnTo>
                  <a:lnTo>
                    <a:pt x="172" y="353"/>
                  </a:lnTo>
                  <a:lnTo>
                    <a:pt x="207" y="432"/>
                  </a:lnTo>
                  <a:lnTo>
                    <a:pt x="224" y="449"/>
                  </a:lnTo>
                  <a:lnTo>
                    <a:pt x="241" y="432"/>
                  </a:lnTo>
                  <a:lnTo>
                    <a:pt x="293" y="479"/>
                  </a:lnTo>
                  <a:lnTo>
                    <a:pt x="311" y="512"/>
                  </a:lnTo>
                  <a:lnTo>
                    <a:pt x="431" y="432"/>
                  </a:lnTo>
                  <a:lnTo>
                    <a:pt x="501" y="4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2" name="Freeform 199">
              <a:extLst>
                <a:ext uri="{FF2B5EF4-FFF2-40B4-BE49-F238E27FC236}">
                  <a16:creationId xmlns:a16="http://schemas.microsoft.com/office/drawing/2014/main" id="{7CAD7BA9-D23C-814E-AE27-40FC3360F8EF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5810249" y="4110038"/>
              <a:ext cx="26988" cy="38100"/>
            </a:xfrm>
            <a:custGeom>
              <a:avLst/>
              <a:gdLst>
                <a:gd name="T0" fmla="*/ 3084 w 35"/>
                <a:gd name="T1" fmla="*/ 9525 h 48"/>
                <a:gd name="T2" fmla="*/ 3084 w 35"/>
                <a:gd name="T3" fmla="*/ 9525 h 48"/>
                <a:gd name="T4" fmla="*/ 0 w 35"/>
                <a:gd name="T5" fmla="*/ 3969 h 48"/>
                <a:gd name="T6" fmla="*/ 3084 w 35"/>
                <a:gd name="T7" fmla="*/ 0 h 48"/>
                <a:gd name="T8" fmla="*/ 6169 w 35"/>
                <a:gd name="T9" fmla="*/ 0 h 48"/>
                <a:gd name="T10" fmla="*/ 3084 w 35"/>
                <a:gd name="T11" fmla="*/ 952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48"/>
                <a:gd name="T20" fmla="*/ 35 w 35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48">
                  <a:moveTo>
                    <a:pt x="18" y="48"/>
                  </a:moveTo>
                  <a:lnTo>
                    <a:pt x="18" y="48"/>
                  </a:lnTo>
                  <a:lnTo>
                    <a:pt x="0" y="17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18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3" name="Freeform 200">
              <a:extLst>
                <a:ext uri="{FF2B5EF4-FFF2-40B4-BE49-F238E27FC236}">
                  <a16:creationId xmlns:a16="http://schemas.microsoft.com/office/drawing/2014/main" id="{D7970569-AE7C-8A4A-9B52-5AEFDCE63387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5864224" y="4135438"/>
              <a:ext cx="150813" cy="165100"/>
            </a:xfrm>
            <a:custGeom>
              <a:avLst/>
              <a:gdLst>
                <a:gd name="T0" fmla="*/ 0 w 190"/>
                <a:gd name="T1" fmla="*/ 41275 h 208"/>
                <a:gd name="T2" fmla="*/ 0 w 190"/>
                <a:gd name="T3" fmla="*/ 41275 h 208"/>
                <a:gd name="T4" fmla="*/ 9525 w 190"/>
                <a:gd name="T5" fmla="*/ 41275 h 208"/>
                <a:gd name="T6" fmla="*/ 14288 w 190"/>
                <a:gd name="T7" fmla="*/ 38100 h 208"/>
                <a:gd name="T8" fmla="*/ 17463 w 190"/>
                <a:gd name="T9" fmla="*/ 35719 h 208"/>
                <a:gd name="T10" fmla="*/ 23813 w 190"/>
                <a:gd name="T11" fmla="*/ 31750 h 208"/>
                <a:gd name="T12" fmla="*/ 27781 w 190"/>
                <a:gd name="T13" fmla="*/ 28575 h 208"/>
                <a:gd name="T14" fmla="*/ 27781 w 190"/>
                <a:gd name="T15" fmla="*/ 26194 h 208"/>
                <a:gd name="T16" fmla="*/ 34131 w 190"/>
                <a:gd name="T17" fmla="*/ 16669 h 208"/>
                <a:gd name="T18" fmla="*/ 38100 w 190"/>
                <a:gd name="T19" fmla="*/ 12700 h 208"/>
                <a:gd name="T20" fmla="*/ 30956 w 190"/>
                <a:gd name="T21" fmla="*/ 7144 h 208"/>
                <a:gd name="T22" fmla="*/ 23813 w 190"/>
                <a:gd name="T23" fmla="*/ 3175 h 208"/>
                <a:gd name="T24" fmla="*/ 19844 w 190"/>
                <a:gd name="T25" fmla="*/ 0 h 208"/>
                <a:gd name="T26" fmla="*/ 14288 w 190"/>
                <a:gd name="T27" fmla="*/ 7144 h 208"/>
                <a:gd name="T28" fmla="*/ 17463 w 190"/>
                <a:gd name="T29" fmla="*/ 9525 h 208"/>
                <a:gd name="T30" fmla="*/ 19844 w 190"/>
                <a:gd name="T31" fmla="*/ 12700 h 208"/>
                <a:gd name="T32" fmla="*/ 19844 w 190"/>
                <a:gd name="T33" fmla="*/ 16669 h 208"/>
                <a:gd name="T34" fmla="*/ 19844 w 190"/>
                <a:gd name="T35" fmla="*/ 19050 h 208"/>
                <a:gd name="T36" fmla="*/ 19844 w 190"/>
                <a:gd name="T37" fmla="*/ 22225 h 208"/>
                <a:gd name="T38" fmla="*/ 17463 w 190"/>
                <a:gd name="T39" fmla="*/ 22225 h 208"/>
                <a:gd name="T40" fmla="*/ 14288 w 190"/>
                <a:gd name="T41" fmla="*/ 26194 h 208"/>
                <a:gd name="T42" fmla="*/ 9525 w 190"/>
                <a:gd name="T43" fmla="*/ 28575 h 208"/>
                <a:gd name="T44" fmla="*/ 7144 w 190"/>
                <a:gd name="T45" fmla="*/ 31750 h 208"/>
                <a:gd name="T46" fmla="*/ 3969 w 190"/>
                <a:gd name="T47" fmla="*/ 35719 h 208"/>
                <a:gd name="T48" fmla="*/ 0 w 190"/>
                <a:gd name="T49" fmla="*/ 38100 h 208"/>
                <a:gd name="T50" fmla="*/ 0 w 190"/>
                <a:gd name="T51" fmla="*/ 41275 h 20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0"/>
                <a:gd name="T79" fmla="*/ 0 h 208"/>
                <a:gd name="T80" fmla="*/ 190 w 190"/>
                <a:gd name="T81" fmla="*/ 208 h 20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0" h="208">
                  <a:moveTo>
                    <a:pt x="0" y="208"/>
                  </a:moveTo>
                  <a:lnTo>
                    <a:pt x="0" y="208"/>
                  </a:lnTo>
                  <a:lnTo>
                    <a:pt x="51" y="208"/>
                  </a:lnTo>
                  <a:lnTo>
                    <a:pt x="69" y="192"/>
                  </a:lnTo>
                  <a:lnTo>
                    <a:pt x="86" y="177"/>
                  </a:lnTo>
                  <a:lnTo>
                    <a:pt x="121" y="160"/>
                  </a:lnTo>
                  <a:lnTo>
                    <a:pt x="138" y="144"/>
                  </a:lnTo>
                  <a:lnTo>
                    <a:pt x="138" y="129"/>
                  </a:lnTo>
                  <a:lnTo>
                    <a:pt x="172" y="81"/>
                  </a:lnTo>
                  <a:lnTo>
                    <a:pt x="190" y="64"/>
                  </a:lnTo>
                  <a:lnTo>
                    <a:pt x="155" y="33"/>
                  </a:lnTo>
                  <a:lnTo>
                    <a:pt x="121" y="16"/>
                  </a:lnTo>
                  <a:lnTo>
                    <a:pt x="103" y="0"/>
                  </a:lnTo>
                  <a:lnTo>
                    <a:pt x="69" y="33"/>
                  </a:lnTo>
                  <a:lnTo>
                    <a:pt x="86" y="48"/>
                  </a:lnTo>
                  <a:lnTo>
                    <a:pt x="103" y="64"/>
                  </a:lnTo>
                  <a:lnTo>
                    <a:pt x="103" y="81"/>
                  </a:lnTo>
                  <a:lnTo>
                    <a:pt x="103" y="96"/>
                  </a:lnTo>
                  <a:lnTo>
                    <a:pt x="103" y="112"/>
                  </a:lnTo>
                  <a:lnTo>
                    <a:pt x="86" y="112"/>
                  </a:lnTo>
                  <a:lnTo>
                    <a:pt x="69" y="129"/>
                  </a:lnTo>
                  <a:lnTo>
                    <a:pt x="51" y="144"/>
                  </a:lnTo>
                  <a:lnTo>
                    <a:pt x="34" y="160"/>
                  </a:lnTo>
                  <a:lnTo>
                    <a:pt x="17" y="177"/>
                  </a:lnTo>
                  <a:lnTo>
                    <a:pt x="0" y="192"/>
                  </a:lnTo>
                  <a:lnTo>
                    <a:pt x="0" y="20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4" name="Freeform 201">
              <a:extLst>
                <a:ext uri="{FF2B5EF4-FFF2-40B4-BE49-F238E27FC236}">
                  <a16:creationId xmlns:a16="http://schemas.microsoft.com/office/drawing/2014/main" id="{B69DF0D1-D8C0-8142-A40A-208F5472B068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6029324" y="3805238"/>
              <a:ext cx="317500" cy="228600"/>
            </a:xfrm>
            <a:custGeom>
              <a:avLst/>
              <a:gdLst>
                <a:gd name="T0" fmla="*/ 76391 w 399"/>
                <a:gd name="T1" fmla="*/ 9525 h 288"/>
                <a:gd name="T2" fmla="*/ 76391 w 399"/>
                <a:gd name="T3" fmla="*/ 9525 h 288"/>
                <a:gd name="T4" fmla="*/ 73208 w 399"/>
                <a:gd name="T5" fmla="*/ 9525 h 288"/>
                <a:gd name="T6" fmla="*/ 66046 w 399"/>
                <a:gd name="T7" fmla="*/ 13494 h 288"/>
                <a:gd name="T8" fmla="*/ 58885 w 399"/>
                <a:gd name="T9" fmla="*/ 15875 h 288"/>
                <a:gd name="T10" fmla="*/ 58885 w 399"/>
                <a:gd name="T11" fmla="*/ 22225 h 288"/>
                <a:gd name="T12" fmla="*/ 55702 w 399"/>
                <a:gd name="T13" fmla="*/ 28575 h 288"/>
                <a:gd name="T14" fmla="*/ 52519 w 399"/>
                <a:gd name="T15" fmla="*/ 28575 h 288"/>
                <a:gd name="T16" fmla="*/ 52519 w 399"/>
                <a:gd name="T17" fmla="*/ 31750 h 288"/>
                <a:gd name="T18" fmla="*/ 48540 w 399"/>
                <a:gd name="T19" fmla="*/ 34925 h 288"/>
                <a:gd name="T20" fmla="*/ 48540 w 399"/>
                <a:gd name="T21" fmla="*/ 41275 h 288"/>
                <a:gd name="T22" fmla="*/ 35013 w 399"/>
                <a:gd name="T23" fmla="*/ 44450 h 288"/>
                <a:gd name="T24" fmla="*/ 31830 w 399"/>
                <a:gd name="T25" fmla="*/ 47625 h 288"/>
                <a:gd name="T26" fmla="*/ 31830 w 399"/>
                <a:gd name="T27" fmla="*/ 53975 h 288"/>
                <a:gd name="T28" fmla="*/ 11140 w 399"/>
                <a:gd name="T29" fmla="*/ 57150 h 288"/>
                <a:gd name="T30" fmla="*/ 3979 w 399"/>
                <a:gd name="T31" fmla="*/ 53975 h 288"/>
                <a:gd name="T32" fmla="*/ 7162 w 399"/>
                <a:gd name="T33" fmla="*/ 47625 h 288"/>
                <a:gd name="T34" fmla="*/ 7162 w 399"/>
                <a:gd name="T35" fmla="*/ 44450 h 288"/>
                <a:gd name="T36" fmla="*/ 0 w 399"/>
                <a:gd name="T37" fmla="*/ 41275 h 288"/>
                <a:gd name="T38" fmla="*/ 0 w 399"/>
                <a:gd name="T39" fmla="*/ 28575 h 288"/>
                <a:gd name="T40" fmla="*/ 3979 w 399"/>
                <a:gd name="T41" fmla="*/ 22225 h 288"/>
                <a:gd name="T42" fmla="*/ 3979 w 399"/>
                <a:gd name="T43" fmla="*/ 19050 h 288"/>
                <a:gd name="T44" fmla="*/ 14323 w 399"/>
                <a:gd name="T45" fmla="*/ 19050 h 288"/>
                <a:gd name="T46" fmla="*/ 14323 w 399"/>
                <a:gd name="T47" fmla="*/ 15875 h 288"/>
                <a:gd name="T48" fmla="*/ 21485 w 399"/>
                <a:gd name="T49" fmla="*/ 15875 h 288"/>
                <a:gd name="T50" fmla="*/ 24668 w 399"/>
                <a:gd name="T51" fmla="*/ 9525 h 288"/>
                <a:gd name="T52" fmla="*/ 27851 w 399"/>
                <a:gd name="T53" fmla="*/ 9525 h 288"/>
                <a:gd name="T54" fmla="*/ 27851 w 399"/>
                <a:gd name="T55" fmla="*/ 6350 h 288"/>
                <a:gd name="T56" fmla="*/ 42174 w 399"/>
                <a:gd name="T57" fmla="*/ 9525 h 288"/>
                <a:gd name="T58" fmla="*/ 48540 w 399"/>
                <a:gd name="T59" fmla="*/ 9525 h 288"/>
                <a:gd name="T60" fmla="*/ 48540 w 399"/>
                <a:gd name="T61" fmla="*/ 6350 h 288"/>
                <a:gd name="T62" fmla="*/ 52519 w 399"/>
                <a:gd name="T63" fmla="*/ 6350 h 288"/>
                <a:gd name="T64" fmla="*/ 55702 w 399"/>
                <a:gd name="T65" fmla="*/ 0 h 288"/>
                <a:gd name="T66" fmla="*/ 58885 w 399"/>
                <a:gd name="T67" fmla="*/ 3969 h 288"/>
                <a:gd name="T68" fmla="*/ 62863 w 399"/>
                <a:gd name="T69" fmla="*/ 13494 h 288"/>
                <a:gd name="T70" fmla="*/ 69229 w 399"/>
                <a:gd name="T71" fmla="*/ 6350 h 288"/>
                <a:gd name="T72" fmla="*/ 79574 w 399"/>
                <a:gd name="T73" fmla="*/ 9525 h 288"/>
                <a:gd name="T74" fmla="*/ 76391 w 399"/>
                <a:gd name="T75" fmla="*/ 9525 h 2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99"/>
                <a:gd name="T115" fmla="*/ 0 h 288"/>
                <a:gd name="T116" fmla="*/ 399 w 399"/>
                <a:gd name="T117" fmla="*/ 288 h 2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99" h="288">
                  <a:moveTo>
                    <a:pt x="382" y="48"/>
                  </a:moveTo>
                  <a:lnTo>
                    <a:pt x="382" y="48"/>
                  </a:lnTo>
                  <a:lnTo>
                    <a:pt x="365" y="48"/>
                  </a:lnTo>
                  <a:lnTo>
                    <a:pt x="330" y="65"/>
                  </a:lnTo>
                  <a:lnTo>
                    <a:pt x="296" y="80"/>
                  </a:lnTo>
                  <a:lnTo>
                    <a:pt x="296" y="113"/>
                  </a:lnTo>
                  <a:lnTo>
                    <a:pt x="278" y="144"/>
                  </a:lnTo>
                  <a:lnTo>
                    <a:pt x="261" y="144"/>
                  </a:lnTo>
                  <a:lnTo>
                    <a:pt x="261" y="161"/>
                  </a:lnTo>
                  <a:lnTo>
                    <a:pt x="244" y="176"/>
                  </a:lnTo>
                  <a:lnTo>
                    <a:pt x="244" y="209"/>
                  </a:lnTo>
                  <a:lnTo>
                    <a:pt x="175" y="224"/>
                  </a:lnTo>
                  <a:lnTo>
                    <a:pt x="157" y="240"/>
                  </a:lnTo>
                  <a:lnTo>
                    <a:pt x="157" y="272"/>
                  </a:lnTo>
                  <a:lnTo>
                    <a:pt x="54" y="288"/>
                  </a:lnTo>
                  <a:lnTo>
                    <a:pt x="19" y="272"/>
                  </a:lnTo>
                  <a:lnTo>
                    <a:pt x="36" y="240"/>
                  </a:lnTo>
                  <a:lnTo>
                    <a:pt x="36" y="224"/>
                  </a:lnTo>
                  <a:lnTo>
                    <a:pt x="0" y="209"/>
                  </a:lnTo>
                  <a:lnTo>
                    <a:pt x="0" y="144"/>
                  </a:lnTo>
                  <a:lnTo>
                    <a:pt x="19" y="113"/>
                  </a:lnTo>
                  <a:lnTo>
                    <a:pt x="19" y="96"/>
                  </a:lnTo>
                  <a:lnTo>
                    <a:pt x="71" y="96"/>
                  </a:lnTo>
                  <a:lnTo>
                    <a:pt x="71" y="80"/>
                  </a:lnTo>
                  <a:lnTo>
                    <a:pt x="105" y="80"/>
                  </a:lnTo>
                  <a:lnTo>
                    <a:pt x="123" y="48"/>
                  </a:lnTo>
                  <a:lnTo>
                    <a:pt x="140" y="48"/>
                  </a:lnTo>
                  <a:lnTo>
                    <a:pt x="140" y="32"/>
                  </a:lnTo>
                  <a:lnTo>
                    <a:pt x="209" y="48"/>
                  </a:lnTo>
                  <a:lnTo>
                    <a:pt x="244" y="48"/>
                  </a:lnTo>
                  <a:lnTo>
                    <a:pt x="244" y="32"/>
                  </a:lnTo>
                  <a:lnTo>
                    <a:pt x="261" y="32"/>
                  </a:lnTo>
                  <a:lnTo>
                    <a:pt x="278" y="0"/>
                  </a:lnTo>
                  <a:lnTo>
                    <a:pt x="296" y="17"/>
                  </a:lnTo>
                  <a:lnTo>
                    <a:pt x="313" y="65"/>
                  </a:lnTo>
                  <a:lnTo>
                    <a:pt x="347" y="32"/>
                  </a:lnTo>
                  <a:lnTo>
                    <a:pt x="399" y="48"/>
                  </a:lnTo>
                  <a:lnTo>
                    <a:pt x="382" y="4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5" name="Freeform 202">
              <a:extLst>
                <a:ext uri="{FF2B5EF4-FFF2-40B4-BE49-F238E27FC236}">
                  <a16:creationId xmlns:a16="http://schemas.microsoft.com/office/drawing/2014/main" id="{8182C289-E498-AD49-8809-DB09A832A02B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5575299" y="3678238"/>
              <a:ext cx="152400" cy="50800"/>
            </a:xfrm>
            <a:custGeom>
              <a:avLst/>
              <a:gdLst>
                <a:gd name="T0" fmla="*/ 10319 w 192"/>
                <a:gd name="T1" fmla="*/ 12902 h 63"/>
                <a:gd name="T2" fmla="*/ 10319 w 192"/>
                <a:gd name="T3" fmla="*/ 12902 h 63"/>
                <a:gd name="T4" fmla="*/ 10319 w 192"/>
                <a:gd name="T5" fmla="*/ 9676 h 63"/>
                <a:gd name="T6" fmla="*/ 10319 w 192"/>
                <a:gd name="T7" fmla="*/ 6451 h 63"/>
                <a:gd name="T8" fmla="*/ 0 w 192"/>
                <a:gd name="T9" fmla="*/ 0 h 63"/>
                <a:gd name="T10" fmla="*/ 17463 w 192"/>
                <a:gd name="T11" fmla="*/ 0 h 63"/>
                <a:gd name="T12" fmla="*/ 23812 w 192"/>
                <a:gd name="T13" fmla="*/ 3225 h 63"/>
                <a:gd name="T14" fmla="*/ 31750 w 192"/>
                <a:gd name="T15" fmla="*/ 3225 h 63"/>
                <a:gd name="T16" fmla="*/ 38100 w 192"/>
                <a:gd name="T17" fmla="*/ 9676 h 63"/>
                <a:gd name="T18" fmla="*/ 34925 w 192"/>
                <a:gd name="T19" fmla="*/ 9676 h 63"/>
                <a:gd name="T20" fmla="*/ 38100 w 192"/>
                <a:gd name="T21" fmla="*/ 12902 h 63"/>
                <a:gd name="T22" fmla="*/ 31750 w 192"/>
                <a:gd name="T23" fmla="*/ 12902 h 63"/>
                <a:gd name="T24" fmla="*/ 27781 w 192"/>
                <a:gd name="T25" fmla="*/ 12902 h 63"/>
                <a:gd name="T26" fmla="*/ 20637 w 192"/>
                <a:gd name="T27" fmla="*/ 12902 h 63"/>
                <a:gd name="T28" fmla="*/ 10319 w 192"/>
                <a:gd name="T29" fmla="*/ 12902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2"/>
                <a:gd name="T46" fmla="*/ 0 h 63"/>
                <a:gd name="T47" fmla="*/ 192 w 192"/>
                <a:gd name="T48" fmla="*/ 63 h 6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2" h="63">
                  <a:moveTo>
                    <a:pt x="54" y="63"/>
                  </a:moveTo>
                  <a:lnTo>
                    <a:pt x="54" y="63"/>
                  </a:lnTo>
                  <a:lnTo>
                    <a:pt x="54" y="48"/>
                  </a:lnTo>
                  <a:lnTo>
                    <a:pt x="54" y="32"/>
                  </a:lnTo>
                  <a:lnTo>
                    <a:pt x="0" y="0"/>
                  </a:lnTo>
                  <a:lnTo>
                    <a:pt x="88" y="0"/>
                  </a:lnTo>
                  <a:lnTo>
                    <a:pt x="123" y="15"/>
                  </a:lnTo>
                  <a:lnTo>
                    <a:pt x="157" y="15"/>
                  </a:lnTo>
                  <a:lnTo>
                    <a:pt x="192" y="48"/>
                  </a:lnTo>
                  <a:lnTo>
                    <a:pt x="175" y="48"/>
                  </a:lnTo>
                  <a:lnTo>
                    <a:pt x="192" y="63"/>
                  </a:lnTo>
                  <a:lnTo>
                    <a:pt x="157" y="63"/>
                  </a:lnTo>
                  <a:lnTo>
                    <a:pt x="140" y="63"/>
                  </a:lnTo>
                  <a:lnTo>
                    <a:pt x="105" y="63"/>
                  </a:lnTo>
                  <a:lnTo>
                    <a:pt x="54" y="6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6" name="Freeform 203">
              <a:extLst>
                <a:ext uri="{FF2B5EF4-FFF2-40B4-BE49-F238E27FC236}">
                  <a16:creationId xmlns:a16="http://schemas.microsoft.com/office/drawing/2014/main" id="{0D4F2C1F-7B99-834C-8A34-41004F9CD998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5272087" y="3716338"/>
              <a:ext cx="412750" cy="152400"/>
            </a:xfrm>
            <a:custGeom>
              <a:avLst/>
              <a:gdLst>
                <a:gd name="T0" fmla="*/ 103188 w 520"/>
                <a:gd name="T1" fmla="*/ 12766 h 191"/>
                <a:gd name="T2" fmla="*/ 103188 w 520"/>
                <a:gd name="T3" fmla="*/ 12766 h 191"/>
                <a:gd name="T4" fmla="*/ 99219 w 520"/>
                <a:gd name="T5" fmla="*/ 12766 h 191"/>
                <a:gd name="T6" fmla="*/ 96044 w 520"/>
                <a:gd name="T7" fmla="*/ 3192 h 191"/>
                <a:gd name="T8" fmla="*/ 85725 w 520"/>
                <a:gd name="T9" fmla="*/ 3192 h 191"/>
                <a:gd name="T10" fmla="*/ 75406 w 520"/>
                <a:gd name="T11" fmla="*/ 6383 h 191"/>
                <a:gd name="T12" fmla="*/ 61912 w 520"/>
                <a:gd name="T13" fmla="*/ 6383 h 191"/>
                <a:gd name="T14" fmla="*/ 51594 w 520"/>
                <a:gd name="T15" fmla="*/ 0 h 191"/>
                <a:gd name="T16" fmla="*/ 41275 w 520"/>
                <a:gd name="T17" fmla="*/ 0 h 191"/>
                <a:gd name="T18" fmla="*/ 30956 w 520"/>
                <a:gd name="T19" fmla="*/ 6383 h 191"/>
                <a:gd name="T20" fmla="*/ 23812 w 520"/>
                <a:gd name="T21" fmla="*/ 6383 h 191"/>
                <a:gd name="T22" fmla="*/ 17462 w 520"/>
                <a:gd name="T23" fmla="*/ 6383 h 191"/>
                <a:gd name="T24" fmla="*/ 13494 w 520"/>
                <a:gd name="T25" fmla="*/ 0 h 191"/>
                <a:gd name="T26" fmla="*/ 7144 w 520"/>
                <a:gd name="T27" fmla="*/ 0 h 191"/>
                <a:gd name="T28" fmla="*/ 3175 w 520"/>
                <a:gd name="T29" fmla="*/ 3192 h 191"/>
                <a:gd name="T30" fmla="*/ 0 w 520"/>
                <a:gd name="T31" fmla="*/ 9575 h 191"/>
                <a:gd name="T32" fmla="*/ 3175 w 520"/>
                <a:gd name="T33" fmla="*/ 9575 h 191"/>
                <a:gd name="T34" fmla="*/ 3175 w 520"/>
                <a:gd name="T35" fmla="*/ 12766 h 191"/>
                <a:gd name="T36" fmla="*/ 10319 w 520"/>
                <a:gd name="T37" fmla="*/ 6383 h 191"/>
                <a:gd name="T38" fmla="*/ 17462 w 520"/>
                <a:gd name="T39" fmla="*/ 6383 h 191"/>
                <a:gd name="T40" fmla="*/ 20637 w 520"/>
                <a:gd name="T41" fmla="*/ 9575 h 191"/>
                <a:gd name="T42" fmla="*/ 17462 w 520"/>
                <a:gd name="T43" fmla="*/ 9575 h 191"/>
                <a:gd name="T44" fmla="*/ 17462 w 520"/>
                <a:gd name="T45" fmla="*/ 12766 h 191"/>
                <a:gd name="T46" fmla="*/ 7144 w 520"/>
                <a:gd name="T47" fmla="*/ 12766 h 191"/>
                <a:gd name="T48" fmla="*/ 3175 w 520"/>
                <a:gd name="T49" fmla="*/ 12766 h 191"/>
                <a:gd name="T50" fmla="*/ 3175 w 520"/>
                <a:gd name="T51" fmla="*/ 19150 h 191"/>
                <a:gd name="T52" fmla="*/ 7144 w 520"/>
                <a:gd name="T53" fmla="*/ 15958 h 191"/>
                <a:gd name="T54" fmla="*/ 7144 w 520"/>
                <a:gd name="T55" fmla="*/ 22341 h 191"/>
                <a:gd name="T56" fmla="*/ 3175 w 520"/>
                <a:gd name="T57" fmla="*/ 22341 h 191"/>
                <a:gd name="T58" fmla="*/ 3175 w 520"/>
                <a:gd name="T59" fmla="*/ 25533 h 191"/>
                <a:gd name="T60" fmla="*/ 7144 w 520"/>
                <a:gd name="T61" fmla="*/ 25533 h 191"/>
                <a:gd name="T62" fmla="*/ 7144 w 520"/>
                <a:gd name="T63" fmla="*/ 28725 h 191"/>
                <a:gd name="T64" fmla="*/ 10319 w 520"/>
                <a:gd name="T65" fmla="*/ 31916 h 191"/>
                <a:gd name="T66" fmla="*/ 7144 w 520"/>
                <a:gd name="T67" fmla="*/ 31916 h 191"/>
                <a:gd name="T68" fmla="*/ 13494 w 520"/>
                <a:gd name="T69" fmla="*/ 31916 h 191"/>
                <a:gd name="T70" fmla="*/ 13494 w 520"/>
                <a:gd name="T71" fmla="*/ 35108 h 191"/>
                <a:gd name="T72" fmla="*/ 20637 w 520"/>
                <a:gd name="T73" fmla="*/ 38299 h 191"/>
                <a:gd name="T74" fmla="*/ 27781 w 520"/>
                <a:gd name="T75" fmla="*/ 35108 h 191"/>
                <a:gd name="T76" fmla="*/ 30956 w 520"/>
                <a:gd name="T77" fmla="*/ 35108 h 191"/>
                <a:gd name="T78" fmla="*/ 38100 w 520"/>
                <a:gd name="T79" fmla="*/ 38299 h 191"/>
                <a:gd name="T80" fmla="*/ 41275 w 520"/>
                <a:gd name="T81" fmla="*/ 38299 h 191"/>
                <a:gd name="T82" fmla="*/ 48419 w 520"/>
                <a:gd name="T83" fmla="*/ 35108 h 191"/>
                <a:gd name="T84" fmla="*/ 54769 w 520"/>
                <a:gd name="T85" fmla="*/ 35108 h 191"/>
                <a:gd name="T86" fmla="*/ 54769 w 520"/>
                <a:gd name="T87" fmla="*/ 31916 h 191"/>
                <a:gd name="T88" fmla="*/ 54769 w 520"/>
                <a:gd name="T89" fmla="*/ 38299 h 191"/>
                <a:gd name="T90" fmla="*/ 57944 w 520"/>
                <a:gd name="T91" fmla="*/ 38299 h 191"/>
                <a:gd name="T92" fmla="*/ 57944 w 520"/>
                <a:gd name="T93" fmla="*/ 35108 h 191"/>
                <a:gd name="T94" fmla="*/ 68262 w 520"/>
                <a:gd name="T95" fmla="*/ 31916 h 191"/>
                <a:gd name="T96" fmla="*/ 72231 w 520"/>
                <a:gd name="T97" fmla="*/ 35108 h 191"/>
                <a:gd name="T98" fmla="*/ 82550 w 520"/>
                <a:gd name="T99" fmla="*/ 31916 h 191"/>
                <a:gd name="T100" fmla="*/ 92869 w 520"/>
                <a:gd name="T101" fmla="*/ 31916 h 191"/>
                <a:gd name="T102" fmla="*/ 92869 w 520"/>
                <a:gd name="T103" fmla="*/ 28725 h 191"/>
                <a:gd name="T104" fmla="*/ 103188 w 520"/>
                <a:gd name="T105" fmla="*/ 31916 h 191"/>
                <a:gd name="T106" fmla="*/ 99219 w 520"/>
                <a:gd name="T107" fmla="*/ 15958 h 191"/>
                <a:gd name="T108" fmla="*/ 103188 w 520"/>
                <a:gd name="T109" fmla="*/ 12766 h 19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20"/>
                <a:gd name="T166" fmla="*/ 0 h 191"/>
                <a:gd name="T167" fmla="*/ 520 w 520"/>
                <a:gd name="T168" fmla="*/ 191 h 19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20" h="191">
                  <a:moveTo>
                    <a:pt x="520" y="63"/>
                  </a:moveTo>
                  <a:lnTo>
                    <a:pt x="520" y="63"/>
                  </a:lnTo>
                  <a:lnTo>
                    <a:pt x="503" y="63"/>
                  </a:lnTo>
                  <a:lnTo>
                    <a:pt x="485" y="15"/>
                  </a:lnTo>
                  <a:lnTo>
                    <a:pt x="434" y="15"/>
                  </a:lnTo>
                  <a:lnTo>
                    <a:pt x="382" y="32"/>
                  </a:lnTo>
                  <a:lnTo>
                    <a:pt x="313" y="32"/>
                  </a:lnTo>
                  <a:lnTo>
                    <a:pt x="261" y="0"/>
                  </a:lnTo>
                  <a:lnTo>
                    <a:pt x="209" y="0"/>
                  </a:lnTo>
                  <a:lnTo>
                    <a:pt x="157" y="32"/>
                  </a:lnTo>
                  <a:lnTo>
                    <a:pt x="123" y="32"/>
                  </a:lnTo>
                  <a:lnTo>
                    <a:pt x="88" y="32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9" y="15"/>
                  </a:lnTo>
                  <a:lnTo>
                    <a:pt x="0" y="48"/>
                  </a:lnTo>
                  <a:lnTo>
                    <a:pt x="19" y="48"/>
                  </a:lnTo>
                  <a:lnTo>
                    <a:pt x="19" y="63"/>
                  </a:lnTo>
                  <a:lnTo>
                    <a:pt x="54" y="32"/>
                  </a:lnTo>
                  <a:lnTo>
                    <a:pt x="88" y="32"/>
                  </a:lnTo>
                  <a:lnTo>
                    <a:pt x="105" y="48"/>
                  </a:lnTo>
                  <a:lnTo>
                    <a:pt x="88" y="48"/>
                  </a:lnTo>
                  <a:lnTo>
                    <a:pt x="88" y="63"/>
                  </a:lnTo>
                  <a:lnTo>
                    <a:pt x="36" y="63"/>
                  </a:lnTo>
                  <a:lnTo>
                    <a:pt x="19" y="63"/>
                  </a:lnTo>
                  <a:lnTo>
                    <a:pt x="19" y="96"/>
                  </a:lnTo>
                  <a:lnTo>
                    <a:pt x="36" y="80"/>
                  </a:lnTo>
                  <a:lnTo>
                    <a:pt x="36" y="111"/>
                  </a:lnTo>
                  <a:lnTo>
                    <a:pt x="19" y="111"/>
                  </a:lnTo>
                  <a:lnTo>
                    <a:pt x="19" y="128"/>
                  </a:lnTo>
                  <a:lnTo>
                    <a:pt x="36" y="128"/>
                  </a:lnTo>
                  <a:lnTo>
                    <a:pt x="36" y="143"/>
                  </a:lnTo>
                  <a:lnTo>
                    <a:pt x="54" y="159"/>
                  </a:lnTo>
                  <a:lnTo>
                    <a:pt x="36" y="159"/>
                  </a:lnTo>
                  <a:lnTo>
                    <a:pt x="71" y="159"/>
                  </a:lnTo>
                  <a:lnTo>
                    <a:pt x="71" y="176"/>
                  </a:lnTo>
                  <a:lnTo>
                    <a:pt x="105" y="191"/>
                  </a:lnTo>
                  <a:lnTo>
                    <a:pt x="140" y="176"/>
                  </a:lnTo>
                  <a:lnTo>
                    <a:pt x="157" y="176"/>
                  </a:lnTo>
                  <a:lnTo>
                    <a:pt x="192" y="191"/>
                  </a:lnTo>
                  <a:lnTo>
                    <a:pt x="209" y="191"/>
                  </a:lnTo>
                  <a:lnTo>
                    <a:pt x="244" y="176"/>
                  </a:lnTo>
                  <a:lnTo>
                    <a:pt x="278" y="176"/>
                  </a:lnTo>
                  <a:lnTo>
                    <a:pt x="278" y="159"/>
                  </a:lnTo>
                  <a:lnTo>
                    <a:pt x="278" y="191"/>
                  </a:lnTo>
                  <a:lnTo>
                    <a:pt x="295" y="191"/>
                  </a:lnTo>
                  <a:lnTo>
                    <a:pt x="295" y="176"/>
                  </a:lnTo>
                  <a:lnTo>
                    <a:pt x="347" y="159"/>
                  </a:lnTo>
                  <a:lnTo>
                    <a:pt x="365" y="176"/>
                  </a:lnTo>
                  <a:lnTo>
                    <a:pt x="416" y="159"/>
                  </a:lnTo>
                  <a:lnTo>
                    <a:pt x="468" y="159"/>
                  </a:lnTo>
                  <a:lnTo>
                    <a:pt x="468" y="143"/>
                  </a:lnTo>
                  <a:lnTo>
                    <a:pt x="520" y="159"/>
                  </a:lnTo>
                  <a:lnTo>
                    <a:pt x="503" y="80"/>
                  </a:lnTo>
                  <a:lnTo>
                    <a:pt x="520" y="6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7" name="Freeform 204">
              <a:extLst>
                <a:ext uri="{FF2B5EF4-FFF2-40B4-BE49-F238E27FC236}">
                  <a16:creationId xmlns:a16="http://schemas.microsoft.com/office/drawing/2014/main" id="{38608C56-334C-D74B-AEAD-64215FE17235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5467349" y="3933826"/>
              <a:ext cx="93663" cy="100013"/>
            </a:xfrm>
            <a:custGeom>
              <a:avLst/>
              <a:gdLst>
                <a:gd name="T0" fmla="*/ 22825 w 119"/>
                <a:gd name="T1" fmla="*/ 5513 h 127"/>
                <a:gd name="T2" fmla="*/ 22825 w 119"/>
                <a:gd name="T3" fmla="*/ 5513 h 127"/>
                <a:gd name="T4" fmla="*/ 22825 w 119"/>
                <a:gd name="T5" fmla="*/ 0 h 127"/>
                <a:gd name="T6" fmla="*/ 19677 w 119"/>
                <a:gd name="T7" fmla="*/ 0 h 127"/>
                <a:gd name="T8" fmla="*/ 9445 w 119"/>
                <a:gd name="T9" fmla="*/ 5513 h 127"/>
                <a:gd name="T10" fmla="*/ 2361 w 119"/>
                <a:gd name="T11" fmla="*/ 5513 h 127"/>
                <a:gd name="T12" fmla="*/ 2361 w 119"/>
                <a:gd name="T13" fmla="*/ 9450 h 127"/>
                <a:gd name="T14" fmla="*/ 2361 w 119"/>
                <a:gd name="T15" fmla="*/ 14963 h 127"/>
                <a:gd name="T16" fmla="*/ 0 w 119"/>
                <a:gd name="T17" fmla="*/ 24413 h 127"/>
                <a:gd name="T18" fmla="*/ 6297 w 119"/>
                <a:gd name="T19" fmla="*/ 24413 h 127"/>
                <a:gd name="T20" fmla="*/ 9445 w 119"/>
                <a:gd name="T21" fmla="*/ 21263 h 127"/>
                <a:gd name="T22" fmla="*/ 12593 w 119"/>
                <a:gd name="T23" fmla="*/ 21263 h 127"/>
                <a:gd name="T24" fmla="*/ 16529 w 119"/>
                <a:gd name="T25" fmla="*/ 14963 h 127"/>
                <a:gd name="T26" fmla="*/ 12593 w 119"/>
                <a:gd name="T27" fmla="*/ 11813 h 127"/>
                <a:gd name="T28" fmla="*/ 22825 w 119"/>
                <a:gd name="T29" fmla="*/ 5513 h 1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9"/>
                <a:gd name="T46" fmla="*/ 0 h 127"/>
                <a:gd name="T47" fmla="*/ 119 w 119"/>
                <a:gd name="T48" fmla="*/ 127 h 12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9" h="127">
                  <a:moveTo>
                    <a:pt x="119" y="31"/>
                  </a:moveTo>
                  <a:lnTo>
                    <a:pt x="119" y="31"/>
                  </a:lnTo>
                  <a:lnTo>
                    <a:pt x="119" y="0"/>
                  </a:lnTo>
                  <a:lnTo>
                    <a:pt x="101" y="0"/>
                  </a:lnTo>
                  <a:lnTo>
                    <a:pt x="49" y="31"/>
                  </a:lnTo>
                  <a:lnTo>
                    <a:pt x="15" y="31"/>
                  </a:lnTo>
                  <a:lnTo>
                    <a:pt x="15" y="48"/>
                  </a:lnTo>
                  <a:lnTo>
                    <a:pt x="15" y="79"/>
                  </a:lnTo>
                  <a:lnTo>
                    <a:pt x="0" y="127"/>
                  </a:lnTo>
                  <a:lnTo>
                    <a:pt x="32" y="127"/>
                  </a:lnTo>
                  <a:lnTo>
                    <a:pt x="49" y="111"/>
                  </a:lnTo>
                  <a:lnTo>
                    <a:pt x="67" y="111"/>
                  </a:lnTo>
                  <a:lnTo>
                    <a:pt x="84" y="79"/>
                  </a:lnTo>
                  <a:lnTo>
                    <a:pt x="67" y="63"/>
                  </a:lnTo>
                  <a:lnTo>
                    <a:pt x="119" y="3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8" name="Freeform 205">
              <a:extLst>
                <a:ext uri="{FF2B5EF4-FFF2-40B4-BE49-F238E27FC236}">
                  <a16:creationId xmlns:a16="http://schemas.microsoft.com/office/drawing/2014/main" id="{E862F035-EB2E-1242-BE82-448CFC48702B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5810249" y="4110038"/>
              <a:ext cx="136525" cy="63500"/>
            </a:xfrm>
            <a:custGeom>
              <a:avLst/>
              <a:gdLst>
                <a:gd name="T0" fmla="*/ 26832 w 173"/>
                <a:gd name="T1" fmla="*/ 13494 h 80"/>
                <a:gd name="T2" fmla="*/ 26832 w 173"/>
                <a:gd name="T3" fmla="*/ 13494 h 80"/>
                <a:gd name="T4" fmla="*/ 33934 w 173"/>
                <a:gd name="T5" fmla="*/ 6350 h 80"/>
                <a:gd name="T6" fmla="*/ 33934 w 173"/>
                <a:gd name="T7" fmla="*/ 3969 h 80"/>
                <a:gd name="T8" fmla="*/ 30777 w 173"/>
                <a:gd name="T9" fmla="*/ 0 h 80"/>
                <a:gd name="T10" fmla="*/ 20518 w 173"/>
                <a:gd name="T11" fmla="*/ 9525 h 80"/>
                <a:gd name="T12" fmla="*/ 10259 w 173"/>
                <a:gd name="T13" fmla="*/ 9525 h 80"/>
                <a:gd name="T14" fmla="*/ 3157 w 173"/>
                <a:gd name="T15" fmla="*/ 9525 h 80"/>
                <a:gd name="T16" fmla="*/ 0 w 173"/>
                <a:gd name="T17" fmla="*/ 13494 h 80"/>
                <a:gd name="T18" fmla="*/ 3157 w 173"/>
                <a:gd name="T19" fmla="*/ 15875 h 80"/>
                <a:gd name="T20" fmla="*/ 6313 w 173"/>
                <a:gd name="T21" fmla="*/ 15875 h 80"/>
                <a:gd name="T22" fmla="*/ 10259 w 173"/>
                <a:gd name="T23" fmla="*/ 15875 h 80"/>
                <a:gd name="T24" fmla="*/ 13416 w 173"/>
                <a:gd name="T25" fmla="*/ 15875 h 80"/>
                <a:gd name="T26" fmla="*/ 16572 w 173"/>
                <a:gd name="T27" fmla="*/ 15875 h 80"/>
                <a:gd name="T28" fmla="*/ 20518 w 173"/>
                <a:gd name="T29" fmla="*/ 15875 h 80"/>
                <a:gd name="T30" fmla="*/ 20518 w 173"/>
                <a:gd name="T31" fmla="*/ 13494 h 80"/>
                <a:gd name="T32" fmla="*/ 23675 w 173"/>
                <a:gd name="T33" fmla="*/ 13494 h 80"/>
                <a:gd name="T34" fmla="*/ 26832 w 173"/>
                <a:gd name="T35" fmla="*/ 13494 h 8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3"/>
                <a:gd name="T55" fmla="*/ 0 h 80"/>
                <a:gd name="T56" fmla="*/ 173 w 173"/>
                <a:gd name="T57" fmla="*/ 80 h 8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3" h="80">
                  <a:moveTo>
                    <a:pt x="139" y="65"/>
                  </a:moveTo>
                  <a:lnTo>
                    <a:pt x="139" y="65"/>
                  </a:lnTo>
                  <a:lnTo>
                    <a:pt x="173" y="32"/>
                  </a:lnTo>
                  <a:lnTo>
                    <a:pt x="173" y="17"/>
                  </a:lnTo>
                  <a:lnTo>
                    <a:pt x="156" y="0"/>
                  </a:lnTo>
                  <a:lnTo>
                    <a:pt x="104" y="48"/>
                  </a:lnTo>
                  <a:lnTo>
                    <a:pt x="52" y="48"/>
                  </a:lnTo>
                  <a:lnTo>
                    <a:pt x="18" y="48"/>
                  </a:lnTo>
                  <a:lnTo>
                    <a:pt x="0" y="65"/>
                  </a:lnTo>
                  <a:lnTo>
                    <a:pt x="18" y="80"/>
                  </a:lnTo>
                  <a:lnTo>
                    <a:pt x="35" y="80"/>
                  </a:lnTo>
                  <a:lnTo>
                    <a:pt x="52" y="80"/>
                  </a:lnTo>
                  <a:lnTo>
                    <a:pt x="70" y="80"/>
                  </a:lnTo>
                  <a:lnTo>
                    <a:pt x="87" y="80"/>
                  </a:lnTo>
                  <a:lnTo>
                    <a:pt x="104" y="80"/>
                  </a:lnTo>
                  <a:lnTo>
                    <a:pt x="104" y="65"/>
                  </a:lnTo>
                  <a:lnTo>
                    <a:pt x="121" y="65"/>
                  </a:lnTo>
                  <a:lnTo>
                    <a:pt x="139" y="6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9" name="Freeform 206">
              <a:extLst>
                <a:ext uri="{FF2B5EF4-FFF2-40B4-BE49-F238E27FC236}">
                  <a16:creationId xmlns:a16="http://schemas.microsoft.com/office/drawing/2014/main" id="{B8D96AA9-B27A-5A44-BE57-EBE7018D2C08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5932487" y="4097338"/>
              <a:ext cx="14288" cy="25400"/>
            </a:xfrm>
            <a:custGeom>
              <a:avLst/>
              <a:gdLst>
                <a:gd name="T0" fmla="*/ 4202 w 17"/>
                <a:gd name="T1" fmla="*/ 6158 h 33"/>
                <a:gd name="T2" fmla="*/ 4202 w 17"/>
                <a:gd name="T3" fmla="*/ 6158 h 33"/>
                <a:gd name="T4" fmla="*/ 0 w 17"/>
                <a:gd name="T5" fmla="*/ 3079 h 33"/>
                <a:gd name="T6" fmla="*/ 0 w 17"/>
                <a:gd name="T7" fmla="*/ 0 h 33"/>
                <a:gd name="T8" fmla="*/ 4202 w 17"/>
                <a:gd name="T9" fmla="*/ 0 h 33"/>
                <a:gd name="T10" fmla="*/ 4202 w 17"/>
                <a:gd name="T11" fmla="*/ 6158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33"/>
                <a:gd name="T20" fmla="*/ 17 w 17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33">
                  <a:moveTo>
                    <a:pt x="17" y="33"/>
                  </a:moveTo>
                  <a:lnTo>
                    <a:pt x="17" y="33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0" name="Freeform 207">
              <a:extLst>
                <a:ext uri="{FF2B5EF4-FFF2-40B4-BE49-F238E27FC236}">
                  <a16:creationId xmlns:a16="http://schemas.microsoft.com/office/drawing/2014/main" id="{565C8B5A-675A-8744-8728-6E3D2EBB36AF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5643562" y="4287838"/>
              <a:ext cx="220663" cy="101600"/>
            </a:xfrm>
            <a:custGeom>
              <a:avLst/>
              <a:gdLst>
                <a:gd name="T0" fmla="*/ 0 w 279"/>
                <a:gd name="T1" fmla="*/ 6301 h 129"/>
                <a:gd name="T2" fmla="*/ 0 w 279"/>
                <a:gd name="T3" fmla="*/ 6301 h 129"/>
                <a:gd name="T4" fmla="*/ 3164 w 279"/>
                <a:gd name="T5" fmla="*/ 3150 h 129"/>
                <a:gd name="T6" fmla="*/ 13445 w 279"/>
                <a:gd name="T7" fmla="*/ 11814 h 129"/>
                <a:gd name="T8" fmla="*/ 16609 w 279"/>
                <a:gd name="T9" fmla="*/ 18902 h 129"/>
                <a:gd name="T10" fmla="*/ 41127 w 279"/>
                <a:gd name="T11" fmla="*/ 3150 h 129"/>
                <a:gd name="T12" fmla="*/ 54573 w 279"/>
                <a:gd name="T13" fmla="*/ 0 h 129"/>
                <a:gd name="T14" fmla="*/ 54573 w 279"/>
                <a:gd name="T15" fmla="*/ 3150 h 129"/>
                <a:gd name="T16" fmla="*/ 51409 w 279"/>
                <a:gd name="T17" fmla="*/ 6301 h 129"/>
                <a:gd name="T18" fmla="*/ 51409 w 279"/>
                <a:gd name="T19" fmla="*/ 9451 h 129"/>
                <a:gd name="T20" fmla="*/ 37964 w 279"/>
                <a:gd name="T21" fmla="*/ 11814 h 129"/>
                <a:gd name="T22" fmla="*/ 23727 w 279"/>
                <a:gd name="T23" fmla="*/ 21265 h 129"/>
                <a:gd name="T24" fmla="*/ 16609 w 279"/>
                <a:gd name="T25" fmla="*/ 21265 h 129"/>
                <a:gd name="T26" fmla="*/ 10282 w 279"/>
                <a:gd name="T27" fmla="*/ 25203 h 129"/>
                <a:gd name="T28" fmla="*/ 3164 w 279"/>
                <a:gd name="T29" fmla="*/ 25203 h 129"/>
                <a:gd name="T30" fmla="*/ 0 w 279"/>
                <a:gd name="T31" fmla="*/ 6301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29"/>
                <a:gd name="T50" fmla="*/ 279 w 279"/>
                <a:gd name="T51" fmla="*/ 129 h 1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29">
                  <a:moveTo>
                    <a:pt x="0" y="33"/>
                  </a:moveTo>
                  <a:lnTo>
                    <a:pt x="0" y="33"/>
                  </a:lnTo>
                  <a:lnTo>
                    <a:pt x="17" y="16"/>
                  </a:lnTo>
                  <a:lnTo>
                    <a:pt x="69" y="63"/>
                  </a:lnTo>
                  <a:lnTo>
                    <a:pt x="87" y="96"/>
                  </a:lnTo>
                  <a:lnTo>
                    <a:pt x="209" y="16"/>
                  </a:lnTo>
                  <a:lnTo>
                    <a:pt x="279" y="0"/>
                  </a:lnTo>
                  <a:lnTo>
                    <a:pt x="279" y="16"/>
                  </a:lnTo>
                  <a:lnTo>
                    <a:pt x="261" y="33"/>
                  </a:lnTo>
                  <a:lnTo>
                    <a:pt x="261" y="48"/>
                  </a:lnTo>
                  <a:lnTo>
                    <a:pt x="192" y="63"/>
                  </a:lnTo>
                  <a:lnTo>
                    <a:pt x="123" y="111"/>
                  </a:lnTo>
                  <a:lnTo>
                    <a:pt x="87" y="111"/>
                  </a:lnTo>
                  <a:lnTo>
                    <a:pt x="52" y="129"/>
                  </a:lnTo>
                  <a:lnTo>
                    <a:pt x="17" y="129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1" name="Freeform 208">
              <a:extLst>
                <a:ext uri="{FF2B5EF4-FFF2-40B4-BE49-F238E27FC236}">
                  <a16:creationId xmlns:a16="http://schemas.microsoft.com/office/drawing/2014/main" id="{3875421F-215B-4746-BD91-1AA1B565C34B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4900613" y="3690938"/>
              <a:ext cx="12700" cy="52388"/>
            </a:xfrm>
            <a:custGeom>
              <a:avLst/>
              <a:gdLst>
                <a:gd name="T0" fmla="*/ 0 w 18"/>
                <a:gd name="T1" fmla="*/ 4030 h 65"/>
                <a:gd name="T2" fmla="*/ 0 w 18"/>
                <a:gd name="T3" fmla="*/ 4030 h 65"/>
                <a:gd name="T4" fmla="*/ 0 w 18"/>
                <a:gd name="T5" fmla="*/ 9672 h 65"/>
                <a:gd name="T6" fmla="*/ 2822 w 18"/>
                <a:gd name="T7" fmla="*/ 13701 h 65"/>
                <a:gd name="T8" fmla="*/ 2822 w 18"/>
                <a:gd name="T9" fmla="*/ 0 h 65"/>
                <a:gd name="T10" fmla="*/ 0 w 18"/>
                <a:gd name="T11" fmla="*/ 403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65"/>
                <a:gd name="T20" fmla="*/ 18 w 18"/>
                <a:gd name="T21" fmla="*/ 65 h 6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65">
                  <a:moveTo>
                    <a:pt x="0" y="17"/>
                  </a:moveTo>
                  <a:lnTo>
                    <a:pt x="0" y="17"/>
                  </a:lnTo>
                  <a:lnTo>
                    <a:pt x="0" y="48"/>
                  </a:lnTo>
                  <a:lnTo>
                    <a:pt x="18" y="65"/>
                  </a:lnTo>
                  <a:lnTo>
                    <a:pt x="18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2" name="Freeform 209">
              <a:extLst>
                <a:ext uri="{FF2B5EF4-FFF2-40B4-BE49-F238E27FC236}">
                  <a16:creationId xmlns:a16="http://schemas.microsoft.com/office/drawing/2014/main" id="{D97D1411-BE8B-5444-B9F4-60B7F66D8DD7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4886325" y="3743326"/>
              <a:ext cx="41275" cy="61913"/>
            </a:xfrm>
            <a:custGeom>
              <a:avLst/>
              <a:gdLst>
                <a:gd name="T0" fmla="*/ 0 w 52"/>
                <a:gd name="T1" fmla="*/ 0 h 79"/>
                <a:gd name="T2" fmla="*/ 0 w 52"/>
                <a:gd name="T3" fmla="*/ 0 h 79"/>
                <a:gd name="T4" fmla="*/ 3969 w 52"/>
                <a:gd name="T5" fmla="*/ 12539 h 79"/>
                <a:gd name="T6" fmla="*/ 3969 w 52"/>
                <a:gd name="T7" fmla="*/ 14890 h 79"/>
                <a:gd name="T8" fmla="*/ 7144 w 52"/>
                <a:gd name="T9" fmla="*/ 12539 h 79"/>
                <a:gd name="T10" fmla="*/ 10319 w 52"/>
                <a:gd name="T11" fmla="*/ 3135 h 79"/>
                <a:gd name="T12" fmla="*/ 7144 w 52"/>
                <a:gd name="T13" fmla="*/ 0 h 79"/>
                <a:gd name="T14" fmla="*/ 0 w 52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79"/>
                <a:gd name="T26" fmla="*/ 52 w 52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79">
                  <a:moveTo>
                    <a:pt x="0" y="0"/>
                  </a:moveTo>
                  <a:lnTo>
                    <a:pt x="0" y="0"/>
                  </a:lnTo>
                  <a:lnTo>
                    <a:pt x="17" y="64"/>
                  </a:lnTo>
                  <a:lnTo>
                    <a:pt x="17" y="79"/>
                  </a:lnTo>
                  <a:lnTo>
                    <a:pt x="35" y="64"/>
                  </a:lnTo>
                  <a:lnTo>
                    <a:pt x="52" y="16"/>
                  </a:lnTo>
                  <a:lnTo>
                    <a:pt x="35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3" name="Freeform 210">
              <a:extLst>
                <a:ext uri="{FF2B5EF4-FFF2-40B4-BE49-F238E27FC236}">
                  <a16:creationId xmlns:a16="http://schemas.microsoft.com/office/drawing/2014/main" id="{7EEED704-490C-4C49-BCDB-7B048BF88C1D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4983162" y="3819526"/>
              <a:ext cx="71438" cy="38100"/>
            </a:xfrm>
            <a:custGeom>
              <a:avLst/>
              <a:gdLst>
                <a:gd name="T0" fmla="*/ 0 w 88"/>
                <a:gd name="T1" fmla="*/ 0 h 48"/>
                <a:gd name="T2" fmla="*/ 0 w 88"/>
                <a:gd name="T3" fmla="*/ 0 h 48"/>
                <a:gd name="T4" fmla="*/ 0 w 88"/>
                <a:gd name="T5" fmla="*/ 2381 h 48"/>
                <a:gd name="T6" fmla="*/ 14612 w 88"/>
                <a:gd name="T7" fmla="*/ 9525 h 48"/>
                <a:gd name="T8" fmla="*/ 18671 w 88"/>
                <a:gd name="T9" fmla="*/ 0 h 48"/>
                <a:gd name="T10" fmla="*/ 11365 w 88"/>
                <a:gd name="T11" fmla="*/ 0 h 48"/>
                <a:gd name="T12" fmla="*/ 4059 w 88"/>
                <a:gd name="T13" fmla="*/ 0 h 48"/>
                <a:gd name="T14" fmla="*/ 0 w 88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48"/>
                <a:gd name="T26" fmla="*/ 88 w 88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48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69" y="48"/>
                  </a:lnTo>
                  <a:lnTo>
                    <a:pt x="88" y="0"/>
                  </a:lnTo>
                  <a:lnTo>
                    <a:pt x="52" y="0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4" name="Freeform 211">
              <a:extLst>
                <a:ext uri="{FF2B5EF4-FFF2-40B4-BE49-F238E27FC236}">
                  <a16:creationId xmlns:a16="http://schemas.microsoft.com/office/drawing/2014/main" id="{3985FBA9-BDD7-F44D-8E31-9EFD216E14BF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5176837" y="3819526"/>
              <a:ext cx="41275" cy="38100"/>
            </a:xfrm>
            <a:custGeom>
              <a:avLst/>
              <a:gdLst>
                <a:gd name="T0" fmla="*/ 0 w 52"/>
                <a:gd name="T1" fmla="*/ 2381 h 48"/>
                <a:gd name="T2" fmla="*/ 0 w 52"/>
                <a:gd name="T3" fmla="*/ 2381 h 48"/>
                <a:gd name="T4" fmla="*/ 3969 w 52"/>
                <a:gd name="T5" fmla="*/ 2381 h 48"/>
                <a:gd name="T6" fmla="*/ 3969 w 52"/>
                <a:gd name="T7" fmla="*/ 9525 h 48"/>
                <a:gd name="T8" fmla="*/ 7144 w 52"/>
                <a:gd name="T9" fmla="*/ 9525 h 48"/>
                <a:gd name="T10" fmla="*/ 10319 w 52"/>
                <a:gd name="T11" fmla="*/ 9525 h 48"/>
                <a:gd name="T12" fmla="*/ 7144 w 52"/>
                <a:gd name="T13" fmla="*/ 2381 h 48"/>
                <a:gd name="T14" fmla="*/ 10319 w 52"/>
                <a:gd name="T15" fmla="*/ 5556 h 48"/>
                <a:gd name="T16" fmla="*/ 10319 w 52"/>
                <a:gd name="T17" fmla="*/ 2381 h 48"/>
                <a:gd name="T18" fmla="*/ 3969 w 52"/>
                <a:gd name="T19" fmla="*/ 0 h 48"/>
                <a:gd name="T20" fmla="*/ 0 w 52"/>
                <a:gd name="T21" fmla="*/ 238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48"/>
                <a:gd name="T35" fmla="*/ 52 w 52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48">
                  <a:moveTo>
                    <a:pt x="0" y="15"/>
                  </a:moveTo>
                  <a:lnTo>
                    <a:pt x="0" y="15"/>
                  </a:lnTo>
                  <a:lnTo>
                    <a:pt x="17" y="15"/>
                  </a:lnTo>
                  <a:lnTo>
                    <a:pt x="17" y="48"/>
                  </a:lnTo>
                  <a:lnTo>
                    <a:pt x="34" y="48"/>
                  </a:lnTo>
                  <a:lnTo>
                    <a:pt x="52" y="48"/>
                  </a:lnTo>
                  <a:lnTo>
                    <a:pt x="34" y="15"/>
                  </a:lnTo>
                  <a:lnTo>
                    <a:pt x="52" y="31"/>
                  </a:lnTo>
                  <a:lnTo>
                    <a:pt x="52" y="15"/>
                  </a:lnTo>
                  <a:lnTo>
                    <a:pt x="17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5" name="Freeform 212">
              <a:extLst>
                <a:ext uri="{FF2B5EF4-FFF2-40B4-BE49-F238E27FC236}">
                  <a16:creationId xmlns:a16="http://schemas.microsoft.com/office/drawing/2014/main" id="{30C5D708-6195-F44E-A953-60E7E7B275E9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5230812" y="3881438"/>
              <a:ext cx="55563" cy="14288"/>
            </a:xfrm>
            <a:custGeom>
              <a:avLst/>
              <a:gdLst>
                <a:gd name="T0" fmla="*/ 0 w 71"/>
                <a:gd name="T1" fmla="*/ 4202 h 17"/>
                <a:gd name="T2" fmla="*/ 0 w 71"/>
                <a:gd name="T3" fmla="*/ 4202 h 17"/>
                <a:gd name="T4" fmla="*/ 7043 w 71"/>
                <a:gd name="T5" fmla="*/ 4202 h 17"/>
                <a:gd name="T6" fmla="*/ 13304 w 71"/>
                <a:gd name="T7" fmla="*/ 4202 h 17"/>
                <a:gd name="T8" fmla="*/ 10174 w 71"/>
                <a:gd name="T9" fmla="*/ 4202 h 17"/>
                <a:gd name="T10" fmla="*/ 0 w 71"/>
                <a:gd name="T11" fmla="*/ 0 h 17"/>
                <a:gd name="T12" fmla="*/ 0 w 71"/>
                <a:gd name="T13" fmla="*/ 4202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1"/>
                <a:gd name="T22" fmla="*/ 0 h 17"/>
                <a:gd name="T23" fmla="*/ 71 w 71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1" h="17">
                  <a:moveTo>
                    <a:pt x="0" y="17"/>
                  </a:moveTo>
                  <a:lnTo>
                    <a:pt x="0" y="17"/>
                  </a:lnTo>
                  <a:lnTo>
                    <a:pt x="36" y="17"/>
                  </a:lnTo>
                  <a:lnTo>
                    <a:pt x="71" y="17"/>
                  </a:lnTo>
                  <a:lnTo>
                    <a:pt x="54" y="17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6" name="Freeform 213">
              <a:extLst>
                <a:ext uri="{FF2B5EF4-FFF2-40B4-BE49-F238E27FC236}">
                  <a16:creationId xmlns:a16="http://schemas.microsoft.com/office/drawing/2014/main" id="{61E630F7-951F-2D4B-99A0-C4F5E919A05C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5410199" y="3881438"/>
              <a:ext cx="55563" cy="25400"/>
            </a:xfrm>
            <a:custGeom>
              <a:avLst/>
              <a:gdLst>
                <a:gd name="T0" fmla="*/ 0 w 70"/>
                <a:gd name="T1" fmla="*/ 3175 h 32"/>
                <a:gd name="T2" fmla="*/ 0 w 70"/>
                <a:gd name="T3" fmla="*/ 3175 h 32"/>
                <a:gd name="T4" fmla="*/ 3175 w 70"/>
                <a:gd name="T5" fmla="*/ 6350 h 32"/>
                <a:gd name="T6" fmla="*/ 7144 w 70"/>
                <a:gd name="T7" fmla="*/ 6350 h 32"/>
                <a:gd name="T8" fmla="*/ 10319 w 70"/>
                <a:gd name="T9" fmla="*/ 3175 h 32"/>
                <a:gd name="T10" fmla="*/ 14288 w 70"/>
                <a:gd name="T11" fmla="*/ 0 h 32"/>
                <a:gd name="T12" fmla="*/ 0 w 70"/>
                <a:gd name="T13" fmla="*/ 3175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32"/>
                <a:gd name="T23" fmla="*/ 70 w 70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32">
                  <a:moveTo>
                    <a:pt x="0" y="17"/>
                  </a:moveTo>
                  <a:lnTo>
                    <a:pt x="0" y="17"/>
                  </a:lnTo>
                  <a:lnTo>
                    <a:pt x="18" y="32"/>
                  </a:lnTo>
                  <a:lnTo>
                    <a:pt x="35" y="32"/>
                  </a:lnTo>
                  <a:lnTo>
                    <a:pt x="52" y="17"/>
                  </a:lnTo>
                  <a:lnTo>
                    <a:pt x="70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7" name="Line 214">
              <a:extLst>
                <a:ext uri="{FF2B5EF4-FFF2-40B4-BE49-F238E27FC236}">
                  <a16:creationId xmlns:a16="http://schemas.microsoft.com/office/drawing/2014/main" id="{466791F9-42DD-274B-A7A2-94947CC17CB3}"/>
                </a:ext>
              </a:extLst>
            </p:cNvPr>
            <p:cNvSpPr>
              <a:spLocks noChangeShapeType="1"/>
            </p:cNvSpPr>
            <p:nvPr>
              <p:custDataLst>
                <p:tags r:id="rId212"/>
              </p:custDataLst>
            </p:nvPr>
          </p:nvSpPr>
          <p:spPr bwMode="auto">
            <a:xfrm flipV="1">
              <a:off x="5322887" y="3862388"/>
              <a:ext cx="11113" cy="381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8" name="Freeform 215">
              <a:extLst>
                <a:ext uri="{FF2B5EF4-FFF2-40B4-BE49-F238E27FC236}">
                  <a16:creationId xmlns:a16="http://schemas.microsoft.com/office/drawing/2014/main" id="{1AC12CDF-9CE0-CA40-83FA-A11CCB884A06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5686424" y="3767138"/>
              <a:ext cx="26988" cy="25400"/>
            </a:xfrm>
            <a:custGeom>
              <a:avLst/>
              <a:gdLst>
                <a:gd name="T0" fmla="*/ 6169 w 35"/>
                <a:gd name="T1" fmla="*/ 6158 h 33"/>
                <a:gd name="T2" fmla="*/ 6169 w 35"/>
                <a:gd name="T3" fmla="*/ 6158 h 33"/>
                <a:gd name="T4" fmla="*/ 3084 w 35"/>
                <a:gd name="T5" fmla="*/ 6158 h 33"/>
                <a:gd name="T6" fmla="*/ 0 w 35"/>
                <a:gd name="T7" fmla="*/ 0 h 33"/>
                <a:gd name="T8" fmla="*/ 6169 w 35"/>
                <a:gd name="T9" fmla="*/ 3079 h 33"/>
                <a:gd name="T10" fmla="*/ 6169 w 35"/>
                <a:gd name="T11" fmla="*/ 6158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33"/>
                <a:gd name="T20" fmla="*/ 35 w 35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33">
                  <a:moveTo>
                    <a:pt x="35" y="33"/>
                  </a:moveTo>
                  <a:lnTo>
                    <a:pt x="35" y="33"/>
                  </a:lnTo>
                  <a:lnTo>
                    <a:pt x="17" y="33"/>
                  </a:lnTo>
                  <a:lnTo>
                    <a:pt x="0" y="0"/>
                  </a:lnTo>
                  <a:lnTo>
                    <a:pt x="35" y="17"/>
                  </a:lnTo>
                  <a:lnTo>
                    <a:pt x="35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9" name="Freeform 216">
              <a:extLst>
                <a:ext uri="{FF2B5EF4-FFF2-40B4-BE49-F238E27FC236}">
                  <a16:creationId xmlns:a16="http://schemas.microsoft.com/office/drawing/2014/main" id="{FB374E62-A751-9640-9966-A22D193E29A4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5478462" y="3843338"/>
              <a:ext cx="165100" cy="114300"/>
            </a:xfrm>
            <a:custGeom>
              <a:avLst/>
              <a:gdLst>
                <a:gd name="T0" fmla="*/ 0 w 207"/>
                <a:gd name="T1" fmla="*/ 28575 h 144"/>
                <a:gd name="T2" fmla="*/ 0 w 207"/>
                <a:gd name="T3" fmla="*/ 28575 h 144"/>
                <a:gd name="T4" fmla="*/ 3988 w 207"/>
                <a:gd name="T5" fmla="*/ 25400 h 144"/>
                <a:gd name="T6" fmla="*/ 7178 w 207"/>
                <a:gd name="T7" fmla="*/ 19050 h 144"/>
                <a:gd name="T8" fmla="*/ 3988 w 207"/>
                <a:gd name="T9" fmla="*/ 15875 h 144"/>
                <a:gd name="T10" fmla="*/ 3988 w 207"/>
                <a:gd name="T11" fmla="*/ 6350 h 144"/>
                <a:gd name="T12" fmla="*/ 7178 w 207"/>
                <a:gd name="T13" fmla="*/ 6350 h 144"/>
                <a:gd name="T14" fmla="*/ 7178 w 207"/>
                <a:gd name="T15" fmla="*/ 3969 h 144"/>
                <a:gd name="T16" fmla="*/ 17547 w 207"/>
                <a:gd name="T17" fmla="*/ 0 h 144"/>
                <a:gd name="T18" fmla="*/ 20737 w 207"/>
                <a:gd name="T19" fmla="*/ 3969 h 144"/>
                <a:gd name="T20" fmla="*/ 31106 w 207"/>
                <a:gd name="T21" fmla="*/ 0 h 144"/>
                <a:gd name="T22" fmla="*/ 41474 w 207"/>
                <a:gd name="T23" fmla="*/ 0 h 144"/>
                <a:gd name="T24" fmla="*/ 35094 w 207"/>
                <a:gd name="T25" fmla="*/ 3969 h 144"/>
                <a:gd name="T26" fmla="*/ 31106 w 207"/>
                <a:gd name="T27" fmla="*/ 15875 h 144"/>
                <a:gd name="T28" fmla="*/ 20737 w 207"/>
                <a:gd name="T29" fmla="*/ 22225 h 144"/>
                <a:gd name="T30" fmla="*/ 17547 w 207"/>
                <a:gd name="T31" fmla="*/ 22225 h 144"/>
                <a:gd name="T32" fmla="*/ 7178 w 207"/>
                <a:gd name="T33" fmla="*/ 28575 h 144"/>
                <a:gd name="T34" fmla="*/ 0 w 207"/>
                <a:gd name="T35" fmla="*/ 28575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07"/>
                <a:gd name="T55" fmla="*/ 0 h 144"/>
                <a:gd name="T56" fmla="*/ 207 w 207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07" h="144">
                  <a:moveTo>
                    <a:pt x="0" y="144"/>
                  </a:moveTo>
                  <a:lnTo>
                    <a:pt x="0" y="144"/>
                  </a:lnTo>
                  <a:lnTo>
                    <a:pt x="17" y="128"/>
                  </a:lnTo>
                  <a:lnTo>
                    <a:pt x="34" y="96"/>
                  </a:lnTo>
                  <a:lnTo>
                    <a:pt x="17" y="80"/>
                  </a:lnTo>
                  <a:lnTo>
                    <a:pt x="17" y="32"/>
                  </a:lnTo>
                  <a:lnTo>
                    <a:pt x="34" y="32"/>
                  </a:lnTo>
                  <a:lnTo>
                    <a:pt x="34" y="17"/>
                  </a:lnTo>
                  <a:lnTo>
                    <a:pt x="86" y="0"/>
                  </a:lnTo>
                  <a:lnTo>
                    <a:pt x="104" y="17"/>
                  </a:lnTo>
                  <a:lnTo>
                    <a:pt x="155" y="0"/>
                  </a:lnTo>
                  <a:lnTo>
                    <a:pt x="207" y="0"/>
                  </a:lnTo>
                  <a:lnTo>
                    <a:pt x="173" y="17"/>
                  </a:lnTo>
                  <a:lnTo>
                    <a:pt x="155" y="80"/>
                  </a:lnTo>
                  <a:lnTo>
                    <a:pt x="104" y="113"/>
                  </a:lnTo>
                  <a:lnTo>
                    <a:pt x="86" y="113"/>
                  </a:lnTo>
                  <a:lnTo>
                    <a:pt x="34" y="144"/>
                  </a:lnTo>
                  <a:lnTo>
                    <a:pt x="0" y="14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0" name="Freeform 217">
              <a:extLst>
                <a:ext uri="{FF2B5EF4-FFF2-40B4-BE49-F238E27FC236}">
                  <a16:creationId xmlns:a16="http://schemas.microsoft.com/office/drawing/2014/main" id="{7E8E398C-1228-9340-843C-88C9A3DD8521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5451474" y="3944938"/>
              <a:ext cx="41275" cy="88900"/>
            </a:xfrm>
            <a:custGeom>
              <a:avLst/>
              <a:gdLst>
                <a:gd name="T0" fmla="*/ 7144 w 52"/>
                <a:gd name="T1" fmla="*/ 3175 h 112"/>
                <a:gd name="T2" fmla="*/ 7144 w 52"/>
                <a:gd name="T3" fmla="*/ 3175 h 112"/>
                <a:gd name="T4" fmla="*/ 7144 w 52"/>
                <a:gd name="T5" fmla="*/ 7144 h 112"/>
                <a:gd name="T6" fmla="*/ 7144 w 52"/>
                <a:gd name="T7" fmla="*/ 12700 h 112"/>
                <a:gd name="T8" fmla="*/ 3969 w 52"/>
                <a:gd name="T9" fmla="*/ 22225 h 112"/>
                <a:gd name="T10" fmla="*/ 0 w 52"/>
                <a:gd name="T11" fmla="*/ 9525 h 112"/>
                <a:gd name="T12" fmla="*/ 3969 w 52"/>
                <a:gd name="T13" fmla="*/ 7144 h 112"/>
                <a:gd name="T14" fmla="*/ 7144 w 52"/>
                <a:gd name="T15" fmla="*/ 0 h 112"/>
                <a:gd name="T16" fmla="*/ 10319 w 52"/>
                <a:gd name="T17" fmla="*/ 0 h 112"/>
                <a:gd name="T18" fmla="*/ 7144 w 52"/>
                <a:gd name="T19" fmla="*/ 3175 h 1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2"/>
                <a:gd name="T31" fmla="*/ 0 h 112"/>
                <a:gd name="T32" fmla="*/ 52 w 52"/>
                <a:gd name="T33" fmla="*/ 112 h 1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2" h="112">
                  <a:moveTo>
                    <a:pt x="35" y="16"/>
                  </a:moveTo>
                  <a:lnTo>
                    <a:pt x="35" y="16"/>
                  </a:lnTo>
                  <a:lnTo>
                    <a:pt x="35" y="33"/>
                  </a:lnTo>
                  <a:lnTo>
                    <a:pt x="35" y="64"/>
                  </a:lnTo>
                  <a:lnTo>
                    <a:pt x="18" y="112"/>
                  </a:lnTo>
                  <a:lnTo>
                    <a:pt x="0" y="48"/>
                  </a:lnTo>
                  <a:lnTo>
                    <a:pt x="18" y="33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35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1" name="Freeform 218">
              <a:extLst>
                <a:ext uri="{FF2B5EF4-FFF2-40B4-BE49-F238E27FC236}">
                  <a16:creationId xmlns:a16="http://schemas.microsoft.com/office/drawing/2014/main" id="{1DDCBDC9-867F-4D43-81FC-589CD66AA867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5561012" y="3830638"/>
              <a:ext cx="206375" cy="203200"/>
            </a:xfrm>
            <a:custGeom>
              <a:avLst/>
              <a:gdLst>
                <a:gd name="T0" fmla="*/ 31076 w 259"/>
                <a:gd name="T1" fmla="*/ 3175 h 256"/>
                <a:gd name="T2" fmla="*/ 31076 w 259"/>
                <a:gd name="T3" fmla="*/ 3175 h 256"/>
                <a:gd name="T4" fmla="*/ 34263 w 259"/>
                <a:gd name="T5" fmla="*/ 9525 h 256"/>
                <a:gd name="T6" fmla="*/ 38247 w 259"/>
                <a:gd name="T7" fmla="*/ 9525 h 256"/>
                <a:gd name="T8" fmla="*/ 38247 w 259"/>
                <a:gd name="T9" fmla="*/ 15875 h 256"/>
                <a:gd name="T10" fmla="*/ 34263 w 259"/>
                <a:gd name="T11" fmla="*/ 22225 h 256"/>
                <a:gd name="T12" fmla="*/ 38247 w 259"/>
                <a:gd name="T13" fmla="*/ 28575 h 256"/>
                <a:gd name="T14" fmla="*/ 44622 w 259"/>
                <a:gd name="T15" fmla="*/ 31750 h 256"/>
                <a:gd name="T16" fmla="*/ 48606 w 259"/>
                <a:gd name="T17" fmla="*/ 41275 h 256"/>
                <a:gd name="T18" fmla="*/ 51793 w 259"/>
                <a:gd name="T19" fmla="*/ 44450 h 256"/>
                <a:gd name="T20" fmla="*/ 51793 w 259"/>
                <a:gd name="T21" fmla="*/ 47625 h 256"/>
                <a:gd name="T22" fmla="*/ 44622 w 259"/>
                <a:gd name="T23" fmla="*/ 47625 h 256"/>
                <a:gd name="T24" fmla="*/ 41434 w 259"/>
                <a:gd name="T25" fmla="*/ 50800 h 256"/>
                <a:gd name="T26" fmla="*/ 34263 w 259"/>
                <a:gd name="T27" fmla="*/ 47625 h 256"/>
                <a:gd name="T28" fmla="*/ 31076 w 259"/>
                <a:gd name="T29" fmla="*/ 50800 h 256"/>
                <a:gd name="T30" fmla="*/ 23904 w 259"/>
                <a:gd name="T31" fmla="*/ 47625 h 256"/>
                <a:gd name="T32" fmla="*/ 23904 w 259"/>
                <a:gd name="T33" fmla="*/ 44450 h 256"/>
                <a:gd name="T34" fmla="*/ 20717 w 259"/>
                <a:gd name="T35" fmla="*/ 41275 h 256"/>
                <a:gd name="T36" fmla="*/ 10359 w 259"/>
                <a:gd name="T37" fmla="*/ 34925 h 256"/>
                <a:gd name="T38" fmla="*/ 0 w 259"/>
                <a:gd name="T39" fmla="*/ 31750 h 256"/>
                <a:gd name="T40" fmla="*/ 0 w 259"/>
                <a:gd name="T41" fmla="*/ 25400 h 256"/>
                <a:gd name="T42" fmla="*/ 10359 w 259"/>
                <a:gd name="T43" fmla="*/ 19050 h 256"/>
                <a:gd name="T44" fmla="*/ 14343 w 259"/>
                <a:gd name="T45" fmla="*/ 6350 h 256"/>
                <a:gd name="T46" fmla="*/ 20717 w 259"/>
                <a:gd name="T47" fmla="*/ 3175 h 256"/>
                <a:gd name="T48" fmla="*/ 20717 w 259"/>
                <a:gd name="T49" fmla="*/ 0 h 256"/>
                <a:gd name="T50" fmla="*/ 31076 w 259"/>
                <a:gd name="T51" fmla="*/ 3175 h 2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59"/>
                <a:gd name="T79" fmla="*/ 0 h 256"/>
                <a:gd name="T80" fmla="*/ 259 w 259"/>
                <a:gd name="T81" fmla="*/ 256 h 25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59" h="256">
                  <a:moveTo>
                    <a:pt x="155" y="16"/>
                  </a:moveTo>
                  <a:lnTo>
                    <a:pt x="155" y="16"/>
                  </a:lnTo>
                  <a:lnTo>
                    <a:pt x="172" y="48"/>
                  </a:lnTo>
                  <a:lnTo>
                    <a:pt x="190" y="48"/>
                  </a:lnTo>
                  <a:lnTo>
                    <a:pt x="190" y="81"/>
                  </a:lnTo>
                  <a:lnTo>
                    <a:pt x="172" y="112"/>
                  </a:lnTo>
                  <a:lnTo>
                    <a:pt x="190" y="144"/>
                  </a:lnTo>
                  <a:lnTo>
                    <a:pt x="224" y="160"/>
                  </a:lnTo>
                  <a:lnTo>
                    <a:pt x="241" y="208"/>
                  </a:lnTo>
                  <a:lnTo>
                    <a:pt x="259" y="225"/>
                  </a:lnTo>
                  <a:lnTo>
                    <a:pt x="259" y="240"/>
                  </a:lnTo>
                  <a:lnTo>
                    <a:pt x="224" y="240"/>
                  </a:lnTo>
                  <a:lnTo>
                    <a:pt x="207" y="256"/>
                  </a:lnTo>
                  <a:lnTo>
                    <a:pt x="172" y="240"/>
                  </a:lnTo>
                  <a:lnTo>
                    <a:pt x="155" y="256"/>
                  </a:lnTo>
                  <a:lnTo>
                    <a:pt x="120" y="240"/>
                  </a:lnTo>
                  <a:lnTo>
                    <a:pt x="120" y="225"/>
                  </a:lnTo>
                  <a:lnTo>
                    <a:pt x="103" y="208"/>
                  </a:lnTo>
                  <a:lnTo>
                    <a:pt x="51" y="177"/>
                  </a:lnTo>
                  <a:lnTo>
                    <a:pt x="0" y="160"/>
                  </a:lnTo>
                  <a:lnTo>
                    <a:pt x="0" y="129"/>
                  </a:lnTo>
                  <a:lnTo>
                    <a:pt x="51" y="96"/>
                  </a:lnTo>
                  <a:lnTo>
                    <a:pt x="69" y="33"/>
                  </a:lnTo>
                  <a:lnTo>
                    <a:pt x="103" y="16"/>
                  </a:lnTo>
                  <a:lnTo>
                    <a:pt x="103" y="0"/>
                  </a:lnTo>
                  <a:lnTo>
                    <a:pt x="155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2" name="Freeform 219">
              <a:extLst>
                <a:ext uri="{FF2B5EF4-FFF2-40B4-BE49-F238E27FC236}">
                  <a16:creationId xmlns:a16="http://schemas.microsoft.com/office/drawing/2014/main" id="{06527A80-1A53-BE48-A527-6E68B74C29FD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5478462" y="3906838"/>
              <a:ext cx="30163" cy="38100"/>
            </a:xfrm>
            <a:custGeom>
              <a:avLst/>
              <a:gdLst>
                <a:gd name="T0" fmla="*/ 4189 w 36"/>
                <a:gd name="T1" fmla="*/ 9525 h 48"/>
                <a:gd name="T2" fmla="*/ 4189 w 36"/>
                <a:gd name="T3" fmla="*/ 9525 h 48"/>
                <a:gd name="T4" fmla="*/ 0 w 36"/>
                <a:gd name="T5" fmla="*/ 9525 h 48"/>
                <a:gd name="T6" fmla="*/ 4189 w 36"/>
                <a:gd name="T7" fmla="*/ 0 h 48"/>
                <a:gd name="T8" fmla="*/ 8379 w 36"/>
                <a:gd name="T9" fmla="*/ 3175 h 48"/>
                <a:gd name="T10" fmla="*/ 4189 w 36"/>
                <a:gd name="T11" fmla="*/ 952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48"/>
                <a:gd name="T20" fmla="*/ 36 w 36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48">
                  <a:moveTo>
                    <a:pt x="17" y="48"/>
                  </a:moveTo>
                  <a:lnTo>
                    <a:pt x="17" y="48"/>
                  </a:lnTo>
                  <a:lnTo>
                    <a:pt x="0" y="48"/>
                  </a:lnTo>
                  <a:lnTo>
                    <a:pt x="17" y="0"/>
                  </a:lnTo>
                  <a:lnTo>
                    <a:pt x="36" y="16"/>
                  </a:lnTo>
                  <a:lnTo>
                    <a:pt x="17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3" name="Freeform 220">
              <a:extLst>
                <a:ext uri="{FF2B5EF4-FFF2-40B4-BE49-F238E27FC236}">
                  <a16:creationId xmlns:a16="http://schemas.microsoft.com/office/drawing/2014/main" id="{97E6151D-07F3-7641-A2BF-B611CAFEFCEC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5726112" y="4021138"/>
              <a:ext cx="41275" cy="25400"/>
            </a:xfrm>
            <a:custGeom>
              <a:avLst/>
              <a:gdLst>
                <a:gd name="T0" fmla="*/ 0 w 52"/>
                <a:gd name="T1" fmla="*/ 3079 h 33"/>
                <a:gd name="T2" fmla="*/ 0 w 52"/>
                <a:gd name="T3" fmla="*/ 3079 h 33"/>
                <a:gd name="T4" fmla="*/ 3969 w 52"/>
                <a:gd name="T5" fmla="*/ 0 h 33"/>
                <a:gd name="T6" fmla="*/ 10319 w 52"/>
                <a:gd name="T7" fmla="*/ 0 h 33"/>
                <a:gd name="T8" fmla="*/ 7144 w 52"/>
                <a:gd name="T9" fmla="*/ 3079 h 33"/>
                <a:gd name="T10" fmla="*/ 10319 w 52"/>
                <a:gd name="T11" fmla="*/ 6158 h 33"/>
                <a:gd name="T12" fmla="*/ 0 w 52"/>
                <a:gd name="T13" fmla="*/ 3079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33"/>
                <a:gd name="T23" fmla="*/ 52 w 52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33">
                  <a:moveTo>
                    <a:pt x="0" y="16"/>
                  </a:moveTo>
                  <a:lnTo>
                    <a:pt x="0" y="16"/>
                  </a:lnTo>
                  <a:lnTo>
                    <a:pt x="17" y="0"/>
                  </a:lnTo>
                  <a:lnTo>
                    <a:pt x="52" y="0"/>
                  </a:lnTo>
                  <a:lnTo>
                    <a:pt x="34" y="16"/>
                  </a:lnTo>
                  <a:lnTo>
                    <a:pt x="52" y="33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4" name="Freeform 221">
              <a:extLst>
                <a:ext uri="{FF2B5EF4-FFF2-40B4-BE49-F238E27FC236}">
                  <a16:creationId xmlns:a16="http://schemas.microsoft.com/office/drawing/2014/main" id="{5C2B03AD-F6C5-4C40-95D5-89BB221D8E3F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5221287" y="3271838"/>
              <a:ext cx="206375" cy="166688"/>
            </a:xfrm>
            <a:custGeom>
              <a:avLst/>
              <a:gdLst>
                <a:gd name="T0" fmla="*/ 48606 w 259"/>
                <a:gd name="T1" fmla="*/ 35890 h 209"/>
                <a:gd name="T2" fmla="*/ 48606 w 259"/>
                <a:gd name="T3" fmla="*/ 35890 h 209"/>
                <a:gd name="T4" fmla="*/ 44622 w 259"/>
                <a:gd name="T5" fmla="*/ 28712 h 209"/>
                <a:gd name="T6" fmla="*/ 44622 w 259"/>
                <a:gd name="T7" fmla="*/ 26319 h 209"/>
                <a:gd name="T8" fmla="*/ 48606 w 259"/>
                <a:gd name="T9" fmla="*/ 28712 h 209"/>
                <a:gd name="T10" fmla="*/ 51793 w 259"/>
                <a:gd name="T11" fmla="*/ 23129 h 209"/>
                <a:gd name="T12" fmla="*/ 48606 w 259"/>
                <a:gd name="T13" fmla="*/ 23129 h 209"/>
                <a:gd name="T14" fmla="*/ 41434 w 259"/>
                <a:gd name="T15" fmla="*/ 13558 h 209"/>
                <a:gd name="T16" fmla="*/ 41434 w 259"/>
                <a:gd name="T17" fmla="*/ 7178 h 209"/>
                <a:gd name="T18" fmla="*/ 38247 w 259"/>
                <a:gd name="T19" fmla="*/ 3988 h 209"/>
                <a:gd name="T20" fmla="*/ 27889 w 259"/>
                <a:gd name="T21" fmla="*/ 0 h 209"/>
                <a:gd name="T22" fmla="*/ 20717 w 259"/>
                <a:gd name="T23" fmla="*/ 7178 h 209"/>
                <a:gd name="T24" fmla="*/ 20717 w 259"/>
                <a:gd name="T25" fmla="*/ 9571 h 209"/>
                <a:gd name="T26" fmla="*/ 14343 w 259"/>
                <a:gd name="T27" fmla="*/ 13558 h 209"/>
                <a:gd name="T28" fmla="*/ 14343 w 259"/>
                <a:gd name="T29" fmla="*/ 19141 h 209"/>
                <a:gd name="T30" fmla="*/ 10359 w 259"/>
                <a:gd name="T31" fmla="*/ 19141 h 209"/>
                <a:gd name="T32" fmla="*/ 3984 w 259"/>
                <a:gd name="T33" fmla="*/ 23129 h 209"/>
                <a:gd name="T34" fmla="*/ 0 w 259"/>
                <a:gd name="T35" fmla="*/ 23129 h 209"/>
                <a:gd name="T36" fmla="*/ 3984 w 259"/>
                <a:gd name="T37" fmla="*/ 28712 h 209"/>
                <a:gd name="T38" fmla="*/ 0 w 259"/>
                <a:gd name="T39" fmla="*/ 35890 h 209"/>
                <a:gd name="T40" fmla="*/ 0 w 259"/>
                <a:gd name="T41" fmla="*/ 42270 h 209"/>
                <a:gd name="T42" fmla="*/ 7171 w 259"/>
                <a:gd name="T43" fmla="*/ 38282 h 209"/>
                <a:gd name="T44" fmla="*/ 14343 w 259"/>
                <a:gd name="T45" fmla="*/ 38282 h 209"/>
                <a:gd name="T46" fmla="*/ 24701 w 259"/>
                <a:gd name="T47" fmla="*/ 42270 h 209"/>
                <a:gd name="T48" fmla="*/ 27889 w 259"/>
                <a:gd name="T49" fmla="*/ 42270 h 209"/>
                <a:gd name="T50" fmla="*/ 31076 w 259"/>
                <a:gd name="T51" fmla="*/ 42270 h 209"/>
                <a:gd name="T52" fmla="*/ 34263 w 259"/>
                <a:gd name="T53" fmla="*/ 42270 h 209"/>
                <a:gd name="T54" fmla="*/ 41434 w 259"/>
                <a:gd name="T55" fmla="*/ 42270 h 209"/>
                <a:gd name="T56" fmla="*/ 44622 w 259"/>
                <a:gd name="T57" fmla="*/ 35890 h 209"/>
                <a:gd name="T58" fmla="*/ 48606 w 259"/>
                <a:gd name="T59" fmla="*/ 35890 h 20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9"/>
                <a:gd name="T91" fmla="*/ 0 h 209"/>
                <a:gd name="T92" fmla="*/ 259 w 259"/>
                <a:gd name="T93" fmla="*/ 209 h 20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9" h="209">
                  <a:moveTo>
                    <a:pt x="241" y="177"/>
                  </a:moveTo>
                  <a:lnTo>
                    <a:pt x="241" y="177"/>
                  </a:lnTo>
                  <a:lnTo>
                    <a:pt x="224" y="144"/>
                  </a:lnTo>
                  <a:lnTo>
                    <a:pt x="224" y="129"/>
                  </a:lnTo>
                  <a:lnTo>
                    <a:pt x="241" y="144"/>
                  </a:lnTo>
                  <a:lnTo>
                    <a:pt x="259" y="113"/>
                  </a:lnTo>
                  <a:lnTo>
                    <a:pt x="241" y="113"/>
                  </a:lnTo>
                  <a:lnTo>
                    <a:pt x="207" y="66"/>
                  </a:lnTo>
                  <a:lnTo>
                    <a:pt x="207" y="33"/>
                  </a:lnTo>
                  <a:lnTo>
                    <a:pt x="190" y="18"/>
                  </a:lnTo>
                  <a:lnTo>
                    <a:pt x="138" y="0"/>
                  </a:lnTo>
                  <a:lnTo>
                    <a:pt x="103" y="33"/>
                  </a:lnTo>
                  <a:lnTo>
                    <a:pt x="103" y="48"/>
                  </a:lnTo>
                  <a:lnTo>
                    <a:pt x="69" y="66"/>
                  </a:lnTo>
                  <a:lnTo>
                    <a:pt x="69" y="96"/>
                  </a:lnTo>
                  <a:lnTo>
                    <a:pt x="51" y="96"/>
                  </a:lnTo>
                  <a:lnTo>
                    <a:pt x="17" y="113"/>
                  </a:lnTo>
                  <a:lnTo>
                    <a:pt x="0" y="113"/>
                  </a:lnTo>
                  <a:lnTo>
                    <a:pt x="17" y="144"/>
                  </a:lnTo>
                  <a:lnTo>
                    <a:pt x="0" y="177"/>
                  </a:lnTo>
                  <a:lnTo>
                    <a:pt x="0" y="209"/>
                  </a:lnTo>
                  <a:lnTo>
                    <a:pt x="34" y="192"/>
                  </a:lnTo>
                  <a:lnTo>
                    <a:pt x="69" y="192"/>
                  </a:lnTo>
                  <a:lnTo>
                    <a:pt x="121" y="209"/>
                  </a:lnTo>
                  <a:lnTo>
                    <a:pt x="138" y="209"/>
                  </a:lnTo>
                  <a:lnTo>
                    <a:pt x="155" y="209"/>
                  </a:lnTo>
                  <a:lnTo>
                    <a:pt x="172" y="209"/>
                  </a:lnTo>
                  <a:lnTo>
                    <a:pt x="207" y="209"/>
                  </a:lnTo>
                  <a:lnTo>
                    <a:pt x="224" y="177"/>
                  </a:lnTo>
                  <a:lnTo>
                    <a:pt x="241" y="17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5" name="Freeform 223">
              <a:extLst>
                <a:ext uri="{FF2B5EF4-FFF2-40B4-BE49-F238E27FC236}">
                  <a16:creationId xmlns:a16="http://schemas.microsoft.com/office/drawing/2014/main" id="{0D007CCA-BEBB-8E4C-AA6B-E5E440FEFE8C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5181599" y="3209926"/>
              <a:ext cx="150813" cy="87313"/>
            </a:xfrm>
            <a:custGeom>
              <a:avLst/>
              <a:gdLst>
                <a:gd name="T0" fmla="*/ 17463 w 190"/>
                <a:gd name="T1" fmla="*/ 0 h 111"/>
                <a:gd name="T2" fmla="*/ 17463 w 190"/>
                <a:gd name="T3" fmla="*/ 0 h 111"/>
                <a:gd name="T4" fmla="*/ 17463 w 190"/>
                <a:gd name="T5" fmla="*/ 9439 h 111"/>
                <a:gd name="T6" fmla="*/ 14288 w 190"/>
                <a:gd name="T7" fmla="*/ 9439 h 111"/>
                <a:gd name="T8" fmla="*/ 10319 w 190"/>
                <a:gd name="T9" fmla="*/ 9439 h 111"/>
                <a:gd name="T10" fmla="*/ 7144 w 190"/>
                <a:gd name="T11" fmla="*/ 2360 h 111"/>
                <a:gd name="T12" fmla="*/ 3969 w 190"/>
                <a:gd name="T13" fmla="*/ 5506 h 111"/>
                <a:gd name="T14" fmla="*/ 0 w 190"/>
                <a:gd name="T15" fmla="*/ 11799 h 111"/>
                <a:gd name="T16" fmla="*/ 0 w 190"/>
                <a:gd name="T17" fmla="*/ 18878 h 111"/>
                <a:gd name="T18" fmla="*/ 3969 w 190"/>
                <a:gd name="T19" fmla="*/ 14945 h 111"/>
                <a:gd name="T20" fmla="*/ 17463 w 190"/>
                <a:gd name="T21" fmla="*/ 14945 h 111"/>
                <a:gd name="T22" fmla="*/ 19844 w 190"/>
                <a:gd name="T23" fmla="*/ 14945 h 111"/>
                <a:gd name="T24" fmla="*/ 30956 w 190"/>
                <a:gd name="T25" fmla="*/ 21238 h 111"/>
                <a:gd name="T26" fmla="*/ 38100 w 190"/>
                <a:gd name="T27" fmla="*/ 14945 h 111"/>
                <a:gd name="T28" fmla="*/ 34925 w 190"/>
                <a:gd name="T29" fmla="*/ 9439 h 111"/>
                <a:gd name="T30" fmla="*/ 34925 w 190"/>
                <a:gd name="T31" fmla="*/ 5506 h 111"/>
                <a:gd name="T32" fmla="*/ 34925 w 190"/>
                <a:gd name="T33" fmla="*/ 2360 h 111"/>
                <a:gd name="T34" fmla="*/ 27781 w 190"/>
                <a:gd name="T35" fmla="*/ 2360 h 111"/>
                <a:gd name="T36" fmla="*/ 19844 w 190"/>
                <a:gd name="T37" fmla="*/ 0 h 111"/>
                <a:gd name="T38" fmla="*/ 17463 w 190"/>
                <a:gd name="T39" fmla="*/ 0 h 1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90"/>
                <a:gd name="T61" fmla="*/ 0 h 111"/>
                <a:gd name="T62" fmla="*/ 190 w 190"/>
                <a:gd name="T63" fmla="*/ 111 h 1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90" h="111">
                  <a:moveTo>
                    <a:pt x="86" y="0"/>
                  </a:moveTo>
                  <a:lnTo>
                    <a:pt x="86" y="0"/>
                  </a:lnTo>
                  <a:lnTo>
                    <a:pt x="86" y="48"/>
                  </a:lnTo>
                  <a:lnTo>
                    <a:pt x="69" y="48"/>
                  </a:lnTo>
                  <a:lnTo>
                    <a:pt x="52" y="48"/>
                  </a:lnTo>
                  <a:lnTo>
                    <a:pt x="34" y="15"/>
                  </a:lnTo>
                  <a:lnTo>
                    <a:pt x="17" y="30"/>
                  </a:lnTo>
                  <a:lnTo>
                    <a:pt x="0" y="63"/>
                  </a:lnTo>
                  <a:lnTo>
                    <a:pt x="0" y="96"/>
                  </a:lnTo>
                  <a:lnTo>
                    <a:pt x="17" y="78"/>
                  </a:lnTo>
                  <a:lnTo>
                    <a:pt x="86" y="78"/>
                  </a:lnTo>
                  <a:lnTo>
                    <a:pt x="103" y="78"/>
                  </a:lnTo>
                  <a:lnTo>
                    <a:pt x="155" y="111"/>
                  </a:lnTo>
                  <a:lnTo>
                    <a:pt x="190" y="78"/>
                  </a:lnTo>
                  <a:lnTo>
                    <a:pt x="173" y="48"/>
                  </a:lnTo>
                  <a:lnTo>
                    <a:pt x="173" y="30"/>
                  </a:lnTo>
                  <a:lnTo>
                    <a:pt x="173" y="15"/>
                  </a:lnTo>
                  <a:lnTo>
                    <a:pt x="138" y="15"/>
                  </a:lnTo>
                  <a:lnTo>
                    <a:pt x="103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6" name="Freeform 224">
              <a:extLst>
                <a:ext uri="{FF2B5EF4-FFF2-40B4-BE49-F238E27FC236}">
                  <a16:creationId xmlns:a16="http://schemas.microsoft.com/office/drawing/2014/main" id="{B926DDBD-0885-C542-AFA9-B1D5069A5088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5180012" y="3271838"/>
              <a:ext cx="123825" cy="90488"/>
            </a:xfrm>
            <a:custGeom>
              <a:avLst/>
              <a:gdLst>
                <a:gd name="T0" fmla="*/ 0 w 155"/>
                <a:gd name="T1" fmla="*/ 9609 h 113"/>
                <a:gd name="T2" fmla="*/ 0 w 155"/>
                <a:gd name="T3" fmla="*/ 9609 h 113"/>
                <a:gd name="T4" fmla="*/ 0 w 155"/>
                <a:gd name="T5" fmla="*/ 7207 h 113"/>
                <a:gd name="T6" fmla="*/ 0 w 155"/>
                <a:gd name="T7" fmla="*/ 4004 h 113"/>
                <a:gd name="T8" fmla="*/ 3994 w 155"/>
                <a:gd name="T9" fmla="*/ 0 h 113"/>
                <a:gd name="T10" fmla="*/ 17575 w 155"/>
                <a:gd name="T11" fmla="*/ 0 h 113"/>
                <a:gd name="T12" fmla="*/ 20771 w 155"/>
                <a:gd name="T13" fmla="*/ 0 h 113"/>
                <a:gd name="T14" fmla="*/ 31156 w 155"/>
                <a:gd name="T15" fmla="*/ 7207 h 113"/>
                <a:gd name="T16" fmla="*/ 31156 w 155"/>
                <a:gd name="T17" fmla="*/ 9609 h 113"/>
                <a:gd name="T18" fmla="*/ 24765 w 155"/>
                <a:gd name="T19" fmla="*/ 13613 h 113"/>
                <a:gd name="T20" fmla="*/ 24765 w 155"/>
                <a:gd name="T21" fmla="*/ 19219 h 113"/>
                <a:gd name="T22" fmla="*/ 20771 w 155"/>
                <a:gd name="T23" fmla="*/ 19219 h 113"/>
                <a:gd name="T24" fmla="*/ 14380 w 155"/>
                <a:gd name="T25" fmla="*/ 23223 h 113"/>
                <a:gd name="T26" fmla="*/ 10385 w 155"/>
                <a:gd name="T27" fmla="*/ 23223 h 113"/>
                <a:gd name="T28" fmla="*/ 7190 w 155"/>
                <a:gd name="T29" fmla="*/ 19219 h 113"/>
                <a:gd name="T30" fmla="*/ 7190 w 155"/>
                <a:gd name="T31" fmla="*/ 9609 h 113"/>
                <a:gd name="T32" fmla="*/ 0 w 155"/>
                <a:gd name="T33" fmla="*/ 9609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"/>
                <a:gd name="T52" fmla="*/ 0 h 113"/>
                <a:gd name="T53" fmla="*/ 155 w 155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" h="113">
                  <a:moveTo>
                    <a:pt x="0" y="48"/>
                  </a:moveTo>
                  <a:lnTo>
                    <a:pt x="0" y="48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86" y="0"/>
                  </a:lnTo>
                  <a:lnTo>
                    <a:pt x="103" y="0"/>
                  </a:lnTo>
                  <a:lnTo>
                    <a:pt x="155" y="33"/>
                  </a:lnTo>
                  <a:lnTo>
                    <a:pt x="155" y="48"/>
                  </a:lnTo>
                  <a:lnTo>
                    <a:pt x="121" y="66"/>
                  </a:lnTo>
                  <a:lnTo>
                    <a:pt x="121" y="96"/>
                  </a:lnTo>
                  <a:lnTo>
                    <a:pt x="103" y="96"/>
                  </a:lnTo>
                  <a:lnTo>
                    <a:pt x="69" y="113"/>
                  </a:lnTo>
                  <a:lnTo>
                    <a:pt x="52" y="113"/>
                  </a:lnTo>
                  <a:lnTo>
                    <a:pt x="34" y="96"/>
                  </a:lnTo>
                  <a:lnTo>
                    <a:pt x="34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7" name="Freeform 225">
              <a:extLst>
                <a:ext uri="{FF2B5EF4-FFF2-40B4-BE49-F238E27FC236}">
                  <a16:creationId xmlns:a16="http://schemas.microsoft.com/office/drawing/2014/main" id="{31D9198A-E532-264A-901C-B71002E9B1D0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5237162" y="3157538"/>
              <a:ext cx="95250" cy="63500"/>
            </a:xfrm>
            <a:custGeom>
              <a:avLst/>
              <a:gdLst>
                <a:gd name="T0" fmla="*/ 3149 w 121"/>
                <a:gd name="T1" fmla="*/ 12543 h 81"/>
                <a:gd name="T2" fmla="*/ 3149 w 121"/>
                <a:gd name="T3" fmla="*/ 12543 h 81"/>
                <a:gd name="T4" fmla="*/ 0 w 121"/>
                <a:gd name="T5" fmla="*/ 9407 h 81"/>
                <a:gd name="T6" fmla="*/ 0 w 121"/>
                <a:gd name="T7" fmla="*/ 3136 h 81"/>
                <a:gd name="T8" fmla="*/ 3149 w 121"/>
                <a:gd name="T9" fmla="*/ 0 h 81"/>
                <a:gd name="T10" fmla="*/ 10233 w 121"/>
                <a:gd name="T11" fmla="*/ 0 h 81"/>
                <a:gd name="T12" fmla="*/ 23616 w 121"/>
                <a:gd name="T13" fmla="*/ 0 h 81"/>
                <a:gd name="T14" fmla="*/ 20467 w 121"/>
                <a:gd name="T15" fmla="*/ 3136 h 81"/>
                <a:gd name="T16" fmla="*/ 16531 w 121"/>
                <a:gd name="T17" fmla="*/ 3136 h 81"/>
                <a:gd name="T18" fmla="*/ 20467 w 121"/>
                <a:gd name="T19" fmla="*/ 12543 h 81"/>
                <a:gd name="T20" fmla="*/ 20467 w 121"/>
                <a:gd name="T21" fmla="*/ 15679 h 81"/>
                <a:gd name="T22" fmla="*/ 13382 w 121"/>
                <a:gd name="T23" fmla="*/ 15679 h 81"/>
                <a:gd name="T24" fmla="*/ 6298 w 121"/>
                <a:gd name="T25" fmla="*/ 12543 h 81"/>
                <a:gd name="T26" fmla="*/ 3149 w 121"/>
                <a:gd name="T27" fmla="*/ 12543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1"/>
                <a:gd name="T43" fmla="*/ 0 h 81"/>
                <a:gd name="T44" fmla="*/ 121 w 121"/>
                <a:gd name="T45" fmla="*/ 81 h 8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1" h="81">
                  <a:moveTo>
                    <a:pt x="17" y="66"/>
                  </a:moveTo>
                  <a:lnTo>
                    <a:pt x="17" y="66"/>
                  </a:lnTo>
                  <a:lnTo>
                    <a:pt x="0" y="48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52" y="0"/>
                  </a:lnTo>
                  <a:lnTo>
                    <a:pt x="121" y="0"/>
                  </a:lnTo>
                  <a:lnTo>
                    <a:pt x="104" y="18"/>
                  </a:lnTo>
                  <a:lnTo>
                    <a:pt x="86" y="18"/>
                  </a:lnTo>
                  <a:lnTo>
                    <a:pt x="104" y="66"/>
                  </a:lnTo>
                  <a:lnTo>
                    <a:pt x="104" y="81"/>
                  </a:lnTo>
                  <a:lnTo>
                    <a:pt x="69" y="81"/>
                  </a:lnTo>
                  <a:lnTo>
                    <a:pt x="34" y="66"/>
                  </a:lnTo>
                  <a:lnTo>
                    <a:pt x="17" y="6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8" name="Freeform 226">
              <a:extLst>
                <a:ext uri="{FF2B5EF4-FFF2-40B4-BE49-F238E27FC236}">
                  <a16:creationId xmlns:a16="http://schemas.microsoft.com/office/drawing/2014/main" id="{AD63B8B8-3EDC-A54E-8914-F2AE1695FCB2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5286374" y="3525838"/>
              <a:ext cx="82550" cy="88900"/>
            </a:xfrm>
            <a:custGeom>
              <a:avLst/>
              <a:gdLst>
                <a:gd name="T0" fmla="*/ 0 w 104"/>
                <a:gd name="T1" fmla="*/ 3204 h 111"/>
                <a:gd name="T2" fmla="*/ 0 w 104"/>
                <a:gd name="T3" fmla="*/ 3204 h 111"/>
                <a:gd name="T4" fmla="*/ 3969 w 104"/>
                <a:gd name="T5" fmla="*/ 3204 h 111"/>
                <a:gd name="T6" fmla="*/ 10319 w 104"/>
                <a:gd name="T7" fmla="*/ 12814 h 111"/>
                <a:gd name="T8" fmla="*/ 10319 w 104"/>
                <a:gd name="T9" fmla="*/ 22425 h 111"/>
                <a:gd name="T10" fmla="*/ 14288 w 104"/>
                <a:gd name="T11" fmla="*/ 16018 h 111"/>
                <a:gd name="T12" fmla="*/ 20638 w 104"/>
                <a:gd name="T13" fmla="*/ 16018 h 111"/>
                <a:gd name="T14" fmla="*/ 20638 w 104"/>
                <a:gd name="T15" fmla="*/ 12814 h 111"/>
                <a:gd name="T16" fmla="*/ 17463 w 104"/>
                <a:gd name="T17" fmla="*/ 6407 h 111"/>
                <a:gd name="T18" fmla="*/ 17463 w 104"/>
                <a:gd name="T19" fmla="*/ 3204 h 111"/>
                <a:gd name="T20" fmla="*/ 7144 w 104"/>
                <a:gd name="T21" fmla="*/ 0 h 111"/>
                <a:gd name="T22" fmla="*/ 0 w 104"/>
                <a:gd name="T23" fmla="*/ 3204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4"/>
                <a:gd name="T37" fmla="*/ 0 h 111"/>
                <a:gd name="T38" fmla="*/ 104 w 104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4" h="111">
                  <a:moveTo>
                    <a:pt x="0" y="15"/>
                  </a:moveTo>
                  <a:lnTo>
                    <a:pt x="0" y="15"/>
                  </a:lnTo>
                  <a:lnTo>
                    <a:pt x="17" y="15"/>
                  </a:lnTo>
                  <a:lnTo>
                    <a:pt x="52" y="63"/>
                  </a:lnTo>
                  <a:lnTo>
                    <a:pt x="52" y="111"/>
                  </a:lnTo>
                  <a:lnTo>
                    <a:pt x="69" y="80"/>
                  </a:lnTo>
                  <a:lnTo>
                    <a:pt x="104" y="80"/>
                  </a:lnTo>
                  <a:lnTo>
                    <a:pt x="104" y="63"/>
                  </a:lnTo>
                  <a:lnTo>
                    <a:pt x="86" y="32"/>
                  </a:lnTo>
                  <a:lnTo>
                    <a:pt x="86" y="15"/>
                  </a:lnTo>
                  <a:lnTo>
                    <a:pt x="3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9" name="Freeform 227">
              <a:extLst>
                <a:ext uri="{FF2B5EF4-FFF2-40B4-BE49-F238E27FC236}">
                  <a16:creationId xmlns:a16="http://schemas.microsoft.com/office/drawing/2014/main" id="{FA93E281-76F7-464A-895C-6FE22EA4E738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5148262" y="3538538"/>
              <a:ext cx="207963" cy="139700"/>
            </a:xfrm>
            <a:custGeom>
              <a:avLst/>
              <a:gdLst>
                <a:gd name="T0" fmla="*/ 7171 w 261"/>
                <a:gd name="T1" fmla="*/ 25257 h 177"/>
                <a:gd name="T2" fmla="*/ 7171 w 261"/>
                <a:gd name="T3" fmla="*/ 25257 h 177"/>
                <a:gd name="T4" fmla="*/ 14342 w 261"/>
                <a:gd name="T5" fmla="*/ 25257 h 177"/>
                <a:gd name="T6" fmla="*/ 14342 w 261"/>
                <a:gd name="T7" fmla="*/ 28414 h 177"/>
                <a:gd name="T8" fmla="*/ 17529 w 261"/>
                <a:gd name="T9" fmla="*/ 31571 h 177"/>
                <a:gd name="T10" fmla="*/ 20717 w 261"/>
                <a:gd name="T11" fmla="*/ 31571 h 177"/>
                <a:gd name="T12" fmla="*/ 31075 w 261"/>
                <a:gd name="T13" fmla="*/ 34728 h 177"/>
                <a:gd name="T14" fmla="*/ 38246 w 261"/>
                <a:gd name="T15" fmla="*/ 28414 h 177"/>
                <a:gd name="T16" fmla="*/ 48604 w 261"/>
                <a:gd name="T17" fmla="*/ 31571 h 177"/>
                <a:gd name="T18" fmla="*/ 48604 w 261"/>
                <a:gd name="T19" fmla="*/ 28414 h 177"/>
                <a:gd name="T20" fmla="*/ 52588 w 261"/>
                <a:gd name="T21" fmla="*/ 25257 h 177"/>
                <a:gd name="T22" fmla="*/ 52588 w 261"/>
                <a:gd name="T23" fmla="*/ 22099 h 177"/>
                <a:gd name="T24" fmla="*/ 45417 w 261"/>
                <a:gd name="T25" fmla="*/ 22099 h 177"/>
                <a:gd name="T26" fmla="*/ 45417 w 261"/>
                <a:gd name="T27" fmla="*/ 18942 h 177"/>
                <a:gd name="T28" fmla="*/ 45417 w 261"/>
                <a:gd name="T29" fmla="*/ 9471 h 177"/>
                <a:gd name="T30" fmla="*/ 38246 w 261"/>
                <a:gd name="T31" fmla="*/ 0 h 177"/>
                <a:gd name="T32" fmla="*/ 35059 w 261"/>
                <a:gd name="T33" fmla="*/ 0 h 177"/>
                <a:gd name="T34" fmla="*/ 27888 w 261"/>
                <a:gd name="T35" fmla="*/ 3157 h 177"/>
                <a:gd name="T36" fmla="*/ 24701 w 261"/>
                <a:gd name="T37" fmla="*/ 3157 h 177"/>
                <a:gd name="T38" fmla="*/ 14342 w 261"/>
                <a:gd name="T39" fmla="*/ 3157 h 177"/>
                <a:gd name="T40" fmla="*/ 10358 w 261"/>
                <a:gd name="T41" fmla="*/ 3157 h 177"/>
                <a:gd name="T42" fmla="*/ 7171 w 261"/>
                <a:gd name="T43" fmla="*/ 15785 h 177"/>
                <a:gd name="T44" fmla="*/ 0 w 261"/>
                <a:gd name="T45" fmla="*/ 15785 h 177"/>
                <a:gd name="T46" fmla="*/ 7171 w 261"/>
                <a:gd name="T47" fmla="*/ 25257 h 17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1"/>
                <a:gd name="T73" fmla="*/ 0 h 177"/>
                <a:gd name="T74" fmla="*/ 261 w 261"/>
                <a:gd name="T75" fmla="*/ 177 h 17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1" h="177">
                  <a:moveTo>
                    <a:pt x="35" y="129"/>
                  </a:moveTo>
                  <a:lnTo>
                    <a:pt x="35" y="129"/>
                  </a:lnTo>
                  <a:lnTo>
                    <a:pt x="69" y="129"/>
                  </a:lnTo>
                  <a:lnTo>
                    <a:pt x="69" y="144"/>
                  </a:lnTo>
                  <a:lnTo>
                    <a:pt x="87" y="161"/>
                  </a:lnTo>
                  <a:lnTo>
                    <a:pt x="104" y="161"/>
                  </a:lnTo>
                  <a:lnTo>
                    <a:pt x="156" y="177"/>
                  </a:lnTo>
                  <a:lnTo>
                    <a:pt x="190" y="144"/>
                  </a:lnTo>
                  <a:lnTo>
                    <a:pt x="244" y="161"/>
                  </a:lnTo>
                  <a:lnTo>
                    <a:pt x="244" y="144"/>
                  </a:lnTo>
                  <a:lnTo>
                    <a:pt x="261" y="129"/>
                  </a:lnTo>
                  <a:lnTo>
                    <a:pt x="261" y="113"/>
                  </a:lnTo>
                  <a:lnTo>
                    <a:pt x="227" y="113"/>
                  </a:lnTo>
                  <a:lnTo>
                    <a:pt x="227" y="96"/>
                  </a:lnTo>
                  <a:lnTo>
                    <a:pt x="227" y="48"/>
                  </a:lnTo>
                  <a:lnTo>
                    <a:pt x="190" y="0"/>
                  </a:lnTo>
                  <a:lnTo>
                    <a:pt x="173" y="0"/>
                  </a:lnTo>
                  <a:lnTo>
                    <a:pt x="139" y="17"/>
                  </a:lnTo>
                  <a:lnTo>
                    <a:pt x="121" y="17"/>
                  </a:lnTo>
                  <a:lnTo>
                    <a:pt x="69" y="17"/>
                  </a:lnTo>
                  <a:lnTo>
                    <a:pt x="52" y="17"/>
                  </a:lnTo>
                  <a:lnTo>
                    <a:pt x="35" y="81"/>
                  </a:lnTo>
                  <a:lnTo>
                    <a:pt x="0" y="81"/>
                  </a:lnTo>
                  <a:lnTo>
                    <a:pt x="35" y="12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0" name="Freeform 228">
              <a:extLst>
                <a:ext uri="{FF2B5EF4-FFF2-40B4-BE49-F238E27FC236}">
                  <a16:creationId xmlns:a16="http://schemas.microsoft.com/office/drawing/2014/main" id="{82DBCE4C-4C9C-6A49-88D0-697880477FE1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5148262" y="3729038"/>
              <a:ext cx="138113" cy="101600"/>
            </a:xfrm>
            <a:custGeom>
              <a:avLst/>
              <a:gdLst>
                <a:gd name="T0" fmla="*/ 6314 w 175"/>
                <a:gd name="T1" fmla="*/ 3175 h 128"/>
                <a:gd name="T2" fmla="*/ 6314 w 175"/>
                <a:gd name="T3" fmla="*/ 3175 h 128"/>
                <a:gd name="T4" fmla="*/ 17363 w 175"/>
                <a:gd name="T5" fmla="*/ 0 h 128"/>
                <a:gd name="T6" fmla="*/ 23677 w 175"/>
                <a:gd name="T7" fmla="*/ 0 h 128"/>
                <a:gd name="T8" fmla="*/ 30779 w 175"/>
                <a:gd name="T9" fmla="*/ 3175 h 128"/>
                <a:gd name="T10" fmla="*/ 33936 w 175"/>
                <a:gd name="T11" fmla="*/ 0 h 128"/>
                <a:gd name="T12" fmla="*/ 30779 w 175"/>
                <a:gd name="T13" fmla="*/ 6350 h 128"/>
                <a:gd name="T14" fmla="*/ 23677 w 175"/>
                <a:gd name="T15" fmla="*/ 3175 h 128"/>
                <a:gd name="T16" fmla="*/ 20520 w 175"/>
                <a:gd name="T17" fmla="*/ 6350 h 128"/>
                <a:gd name="T18" fmla="*/ 20520 w 175"/>
                <a:gd name="T19" fmla="*/ 9525 h 128"/>
                <a:gd name="T20" fmla="*/ 17363 w 175"/>
                <a:gd name="T21" fmla="*/ 9525 h 128"/>
                <a:gd name="T22" fmla="*/ 13417 w 175"/>
                <a:gd name="T23" fmla="*/ 6350 h 128"/>
                <a:gd name="T24" fmla="*/ 13417 w 175"/>
                <a:gd name="T25" fmla="*/ 9525 h 128"/>
                <a:gd name="T26" fmla="*/ 17363 w 175"/>
                <a:gd name="T27" fmla="*/ 15875 h 128"/>
                <a:gd name="T28" fmla="*/ 23677 w 175"/>
                <a:gd name="T29" fmla="*/ 22225 h 128"/>
                <a:gd name="T30" fmla="*/ 20520 w 175"/>
                <a:gd name="T31" fmla="*/ 22225 h 128"/>
                <a:gd name="T32" fmla="*/ 20520 w 175"/>
                <a:gd name="T33" fmla="*/ 25400 h 128"/>
                <a:gd name="T34" fmla="*/ 13417 w 175"/>
                <a:gd name="T35" fmla="*/ 22225 h 128"/>
                <a:gd name="T36" fmla="*/ 6314 w 175"/>
                <a:gd name="T37" fmla="*/ 22225 h 128"/>
                <a:gd name="T38" fmla="*/ 0 w 175"/>
                <a:gd name="T39" fmla="*/ 12700 h 128"/>
                <a:gd name="T40" fmla="*/ 6314 w 175"/>
                <a:gd name="T41" fmla="*/ 6350 h 128"/>
                <a:gd name="T42" fmla="*/ 6314 w 175"/>
                <a:gd name="T43" fmla="*/ 3175 h 1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5"/>
                <a:gd name="T67" fmla="*/ 0 h 128"/>
                <a:gd name="T68" fmla="*/ 175 w 175"/>
                <a:gd name="T69" fmla="*/ 128 h 1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5" h="128">
                  <a:moveTo>
                    <a:pt x="35" y="17"/>
                  </a:moveTo>
                  <a:lnTo>
                    <a:pt x="35" y="17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58" y="17"/>
                  </a:lnTo>
                  <a:lnTo>
                    <a:pt x="175" y="0"/>
                  </a:lnTo>
                  <a:lnTo>
                    <a:pt x="158" y="33"/>
                  </a:lnTo>
                  <a:lnTo>
                    <a:pt x="123" y="17"/>
                  </a:lnTo>
                  <a:lnTo>
                    <a:pt x="106" y="33"/>
                  </a:lnTo>
                  <a:lnTo>
                    <a:pt x="106" y="48"/>
                  </a:lnTo>
                  <a:lnTo>
                    <a:pt x="89" y="48"/>
                  </a:lnTo>
                  <a:lnTo>
                    <a:pt x="69" y="33"/>
                  </a:lnTo>
                  <a:lnTo>
                    <a:pt x="69" y="48"/>
                  </a:lnTo>
                  <a:lnTo>
                    <a:pt x="89" y="81"/>
                  </a:lnTo>
                  <a:lnTo>
                    <a:pt x="123" y="113"/>
                  </a:lnTo>
                  <a:lnTo>
                    <a:pt x="106" y="113"/>
                  </a:lnTo>
                  <a:lnTo>
                    <a:pt x="106" y="128"/>
                  </a:lnTo>
                  <a:lnTo>
                    <a:pt x="69" y="113"/>
                  </a:lnTo>
                  <a:lnTo>
                    <a:pt x="35" y="113"/>
                  </a:lnTo>
                  <a:lnTo>
                    <a:pt x="0" y="65"/>
                  </a:lnTo>
                  <a:lnTo>
                    <a:pt x="35" y="33"/>
                  </a:lnTo>
                  <a:lnTo>
                    <a:pt x="35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1" name="Freeform 229">
              <a:extLst>
                <a:ext uri="{FF2B5EF4-FFF2-40B4-BE49-F238E27FC236}">
                  <a16:creationId xmlns:a16="http://schemas.microsoft.com/office/drawing/2014/main" id="{549139FA-5E60-7746-B7CC-6CE590462255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5205412" y="3652838"/>
              <a:ext cx="136525" cy="90488"/>
            </a:xfrm>
            <a:custGeom>
              <a:avLst/>
              <a:gdLst>
                <a:gd name="T0" fmla="*/ 33934 w 173"/>
                <a:gd name="T1" fmla="*/ 4004 h 113"/>
                <a:gd name="T2" fmla="*/ 33934 w 173"/>
                <a:gd name="T3" fmla="*/ 4004 h 113"/>
                <a:gd name="T4" fmla="*/ 33934 w 173"/>
                <a:gd name="T5" fmla="*/ 7207 h 113"/>
                <a:gd name="T6" fmla="*/ 30777 w 173"/>
                <a:gd name="T7" fmla="*/ 7207 h 113"/>
                <a:gd name="T8" fmla="*/ 26832 w 173"/>
                <a:gd name="T9" fmla="*/ 13613 h 113"/>
                <a:gd name="T10" fmla="*/ 30777 w 173"/>
                <a:gd name="T11" fmla="*/ 16816 h 113"/>
                <a:gd name="T12" fmla="*/ 23675 w 173"/>
                <a:gd name="T13" fmla="*/ 16816 h 113"/>
                <a:gd name="T14" fmla="*/ 20518 w 173"/>
                <a:gd name="T15" fmla="*/ 19219 h 113"/>
                <a:gd name="T16" fmla="*/ 16572 w 173"/>
                <a:gd name="T17" fmla="*/ 23223 h 113"/>
                <a:gd name="T18" fmla="*/ 10259 w 173"/>
                <a:gd name="T19" fmla="*/ 19219 h 113"/>
                <a:gd name="T20" fmla="*/ 3157 w 173"/>
                <a:gd name="T21" fmla="*/ 19219 h 113"/>
                <a:gd name="T22" fmla="*/ 3157 w 173"/>
                <a:gd name="T23" fmla="*/ 16816 h 113"/>
                <a:gd name="T24" fmla="*/ 0 w 173"/>
                <a:gd name="T25" fmla="*/ 13613 h 113"/>
                <a:gd name="T26" fmla="*/ 3157 w 173"/>
                <a:gd name="T27" fmla="*/ 9609 h 113"/>
                <a:gd name="T28" fmla="*/ 0 w 173"/>
                <a:gd name="T29" fmla="*/ 4004 h 113"/>
                <a:gd name="T30" fmla="*/ 0 w 173"/>
                <a:gd name="T31" fmla="*/ 0 h 113"/>
                <a:gd name="T32" fmla="*/ 3157 w 173"/>
                <a:gd name="T33" fmla="*/ 4004 h 113"/>
                <a:gd name="T34" fmla="*/ 6313 w 173"/>
                <a:gd name="T35" fmla="*/ 4004 h 113"/>
                <a:gd name="T36" fmla="*/ 16572 w 173"/>
                <a:gd name="T37" fmla="*/ 7207 h 113"/>
                <a:gd name="T38" fmla="*/ 23675 w 173"/>
                <a:gd name="T39" fmla="*/ 0 h 113"/>
                <a:gd name="T40" fmla="*/ 33934 w 173"/>
                <a:gd name="T41" fmla="*/ 4004 h 1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3"/>
                <a:gd name="T64" fmla="*/ 0 h 113"/>
                <a:gd name="T65" fmla="*/ 173 w 173"/>
                <a:gd name="T66" fmla="*/ 113 h 1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3" h="113">
                  <a:moveTo>
                    <a:pt x="173" y="17"/>
                  </a:moveTo>
                  <a:lnTo>
                    <a:pt x="173" y="17"/>
                  </a:lnTo>
                  <a:lnTo>
                    <a:pt x="173" y="33"/>
                  </a:lnTo>
                  <a:lnTo>
                    <a:pt x="156" y="33"/>
                  </a:lnTo>
                  <a:lnTo>
                    <a:pt x="139" y="65"/>
                  </a:lnTo>
                  <a:lnTo>
                    <a:pt x="156" y="81"/>
                  </a:lnTo>
                  <a:lnTo>
                    <a:pt x="121" y="81"/>
                  </a:lnTo>
                  <a:lnTo>
                    <a:pt x="104" y="96"/>
                  </a:lnTo>
                  <a:lnTo>
                    <a:pt x="87" y="113"/>
                  </a:lnTo>
                  <a:lnTo>
                    <a:pt x="52" y="96"/>
                  </a:lnTo>
                  <a:lnTo>
                    <a:pt x="18" y="96"/>
                  </a:lnTo>
                  <a:lnTo>
                    <a:pt x="18" y="81"/>
                  </a:lnTo>
                  <a:lnTo>
                    <a:pt x="0" y="65"/>
                  </a:lnTo>
                  <a:lnTo>
                    <a:pt x="18" y="48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8" y="17"/>
                  </a:lnTo>
                  <a:lnTo>
                    <a:pt x="35" y="17"/>
                  </a:lnTo>
                  <a:lnTo>
                    <a:pt x="87" y="33"/>
                  </a:lnTo>
                  <a:lnTo>
                    <a:pt x="121" y="0"/>
                  </a:lnTo>
                  <a:lnTo>
                    <a:pt x="173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2" name="Freeform 230">
              <a:extLst>
                <a:ext uri="{FF2B5EF4-FFF2-40B4-BE49-F238E27FC236}">
                  <a16:creationId xmlns:a16="http://schemas.microsoft.com/office/drawing/2014/main" id="{E82371C3-0CE4-FA46-8E65-2DBAC72D742F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5024437" y="3324226"/>
              <a:ext cx="206375" cy="190500"/>
            </a:xfrm>
            <a:custGeom>
              <a:avLst/>
              <a:gdLst>
                <a:gd name="T0" fmla="*/ 44622 w 259"/>
                <a:gd name="T1" fmla="*/ 47824 h 239"/>
                <a:gd name="T2" fmla="*/ 44622 w 259"/>
                <a:gd name="T3" fmla="*/ 47824 h 239"/>
                <a:gd name="T4" fmla="*/ 48606 w 259"/>
                <a:gd name="T5" fmla="*/ 41448 h 239"/>
                <a:gd name="T6" fmla="*/ 51793 w 259"/>
                <a:gd name="T7" fmla="*/ 38259 h 239"/>
                <a:gd name="T8" fmla="*/ 48606 w 259"/>
                <a:gd name="T9" fmla="*/ 28695 h 239"/>
                <a:gd name="T10" fmla="*/ 48606 w 259"/>
                <a:gd name="T11" fmla="*/ 22318 h 239"/>
                <a:gd name="T12" fmla="*/ 51793 w 259"/>
                <a:gd name="T13" fmla="*/ 15941 h 239"/>
                <a:gd name="T14" fmla="*/ 48606 w 259"/>
                <a:gd name="T15" fmla="*/ 9565 h 239"/>
                <a:gd name="T16" fmla="*/ 44622 w 259"/>
                <a:gd name="T17" fmla="*/ 6377 h 239"/>
                <a:gd name="T18" fmla="*/ 38247 w 259"/>
                <a:gd name="T19" fmla="*/ 6377 h 239"/>
                <a:gd name="T20" fmla="*/ 27889 w 259"/>
                <a:gd name="T21" fmla="*/ 3188 h 239"/>
                <a:gd name="T22" fmla="*/ 27889 w 259"/>
                <a:gd name="T23" fmla="*/ 6377 h 239"/>
                <a:gd name="T24" fmla="*/ 24701 w 259"/>
                <a:gd name="T25" fmla="*/ 6377 h 239"/>
                <a:gd name="T26" fmla="*/ 20717 w 259"/>
                <a:gd name="T27" fmla="*/ 0 h 239"/>
                <a:gd name="T28" fmla="*/ 0 w 259"/>
                <a:gd name="T29" fmla="*/ 9565 h 239"/>
                <a:gd name="T30" fmla="*/ 3984 w 259"/>
                <a:gd name="T31" fmla="*/ 35071 h 239"/>
                <a:gd name="T32" fmla="*/ 3984 w 259"/>
                <a:gd name="T33" fmla="*/ 31883 h 239"/>
                <a:gd name="T34" fmla="*/ 7171 w 259"/>
                <a:gd name="T35" fmla="*/ 35071 h 239"/>
                <a:gd name="T36" fmla="*/ 14343 w 259"/>
                <a:gd name="T37" fmla="*/ 38259 h 239"/>
                <a:gd name="T38" fmla="*/ 17530 w 259"/>
                <a:gd name="T39" fmla="*/ 38259 h 239"/>
                <a:gd name="T40" fmla="*/ 24701 w 259"/>
                <a:gd name="T41" fmla="*/ 44636 h 239"/>
                <a:gd name="T42" fmla="*/ 27889 w 259"/>
                <a:gd name="T43" fmla="*/ 44636 h 239"/>
                <a:gd name="T44" fmla="*/ 31076 w 259"/>
                <a:gd name="T45" fmla="*/ 47824 h 239"/>
                <a:gd name="T46" fmla="*/ 38247 w 259"/>
                <a:gd name="T47" fmla="*/ 44636 h 239"/>
                <a:gd name="T48" fmla="*/ 44622 w 259"/>
                <a:gd name="T49" fmla="*/ 47824 h 2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239"/>
                <a:gd name="T77" fmla="*/ 259 w 259"/>
                <a:gd name="T78" fmla="*/ 239 h 23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239">
                  <a:moveTo>
                    <a:pt x="224" y="239"/>
                  </a:moveTo>
                  <a:lnTo>
                    <a:pt x="224" y="239"/>
                  </a:lnTo>
                  <a:lnTo>
                    <a:pt x="242" y="207"/>
                  </a:lnTo>
                  <a:lnTo>
                    <a:pt x="259" y="191"/>
                  </a:lnTo>
                  <a:lnTo>
                    <a:pt x="242" y="143"/>
                  </a:lnTo>
                  <a:lnTo>
                    <a:pt x="242" y="111"/>
                  </a:lnTo>
                  <a:lnTo>
                    <a:pt x="259" y="78"/>
                  </a:lnTo>
                  <a:lnTo>
                    <a:pt x="242" y="47"/>
                  </a:lnTo>
                  <a:lnTo>
                    <a:pt x="224" y="30"/>
                  </a:lnTo>
                  <a:lnTo>
                    <a:pt x="190" y="30"/>
                  </a:lnTo>
                  <a:lnTo>
                    <a:pt x="138" y="15"/>
                  </a:lnTo>
                  <a:lnTo>
                    <a:pt x="138" y="30"/>
                  </a:lnTo>
                  <a:lnTo>
                    <a:pt x="121" y="30"/>
                  </a:lnTo>
                  <a:lnTo>
                    <a:pt x="103" y="0"/>
                  </a:lnTo>
                  <a:lnTo>
                    <a:pt x="0" y="47"/>
                  </a:lnTo>
                  <a:lnTo>
                    <a:pt x="17" y="174"/>
                  </a:lnTo>
                  <a:lnTo>
                    <a:pt x="17" y="159"/>
                  </a:lnTo>
                  <a:lnTo>
                    <a:pt x="34" y="174"/>
                  </a:lnTo>
                  <a:lnTo>
                    <a:pt x="69" y="191"/>
                  </a:lnTo>
                  <a:lnTo>
                    <a:pt x="86" y="191"/>
                  </a:lnTo>
                  <a:lnTo>
                    <a:pt x="121" y="222"/>
                  </a:lnTo>
                  <a:lnTo>
                    <a:pt x="138" y="222"/>
                  </a:lnTo>
                  <a:lnTo>
                    <a:pt x="155" y="239"/>
                  </a:lnTo>
                  <a:lnTo>
                    <a:pt x="190" y="222"/>
                  </a:lnTo>
                  <a:lnTo>
                    <a:pt x="224" y="23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3" name="Freeform 231">
              <a:extLst>
                <a:ext uri="{FF2B5EF4-FFF2-40B4-BE49-F238E27FC236}">
                  <a16:creationId xmlns:a16="http://schemas.microsoft.com/office/drawing/2014/main" id="{3914B32F-8CB0-1448-BC8C-426422E7C3D0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5135562" y="3705226"/>
              <a:ext cx="41275" cy="76200"/>
            </a:xfrm>
            <a:custGeom>
              <a:avLst/>
              <a:gdLst>
                <a:gd name="T0" fmla="*/ 0 w 52"/>
                <a:gd name="T1" fmla="*/ 0 h 96"/>
                <a:gd name="T2" fmla="*/ 0 w 52"/>
                <a:gd name="T3" fmla="*/ 0 h 96"/>
                <a:gd name="T4" fmla="*/ 3969 w 52"/>
                <a:gd name="T5" fmla="*/ 0 h 96"/>
                <a:gd name="T6" fmla="*/ 7144 w 52"/>
                <a:gd name="T7" fmla="*/ 3175 h 96"/>
                <a:gd name="T8" fmla="*/ 7144 w 52"/>
                <a:gd name="T9" fmla="*/ 5556 h 96"/>
                <a:gd name="T10" fmla="*/ 10319 w 52"/>
                <a:gd name="T11" fmla="*/ 9525 h 96"/>
                <a:gd name="T12" fmla="*/ 10319 w 52"/>
                <a:gd name="T13" fmla="*/ 12700 h 96"/>
                <a:gd name="T14" fmla="*/ 3969 w 52"/>
                <a:gd name="T15" fmla="*/ 19050 h 96"/>
                <a:gd name="T16" fmla="*/ 0 w 52"/>
                <a:gd name="T17" fmla="*/ 15875 h 96"/>
                <a:gd name="T18" fmla="*/ 0 w 52"/>
                <a:gd name="T19" fmla="*/ 5556 h 96"/>
                <a:gd name="T20" fmla="*/ 0 w 52"/>
                <a:gd name="T21" fmla="*/ 3175 h 96"/>
                <a:gd name="T22" fmla="*/ 0 w 52"/>
                <a:gd name="T23" fmla="*/ 0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2"/>
                <a:gd name="T37" fmla="*/ 0 h 96"/>
                <a:gd name="T38" fmla="*/ 52 w 5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2" h="96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34" y="16"/>
                  </a:lnTo>
                  <a:lnTo>
                    <a:pt x="34" y="31"/>
                  </a:lnTo>
                  <a:lnTo>
                    <a:pt x="52" y="48"/>
                  </a:lnTo>
                  <a:lnTo>
                    <a:pt x="52" y="64"/>
                  </a:lnTo>
                  <a:lnTo>
                    <a:pt x="17" y="96"/>
                  </a:lnTo>
                  <a:lnTo>
                    <a:pt x="0" y="79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4" name="Freeform 232">
              <a:extLst>
                <a:ext uri="{FF2B5EF4-FFF2-40B4-BE49-F238E27FC236}">
                  <a16:creationId xmlns:a16="http://schemas.microsoft.com/office/drawing/2014/main" id="{C1667F3E-79EB-B440-A7A8-3041272B23D5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5065712" y="3525838"/>
              <a:ext cx="139700" cy="88900"/>
            </a:xfrm>
            <a:custGeom>
              <a:avLst/>
              <a:gdLst>
                <a:gd name="T0" fmla="*/ 14452 w 174"/>
                <a:gd name="T1" fmla="*/ 22425 h 111"/>
                <a:gd name="T2" fmla="*/ 14452 w 174"/>
                <a:gd name="T3" fmla="*/ 22425 h 111"/>
                <a:gd name="T4" fmla="*/ 20875 w 174"/>
                <a:gd name="T5" fmla="*/ 19222 h 111"/>
                <a:gd name="T6" fmla="*/ 28903 w 174"/>
                <a:gd name="T7" fmla="*/ 19222 h 111"/>
                <a:gd name="T8" fmla="*/ 32115 w 174"/>
                <a:gd name="T9" fmla="*/ 6407 h 111"/>
                <a:gd name="T10" fmla="*/ 36129 w 174"/>
                <a:gd name="T11" fmla="*/ 6407 h 111"/>
                <a:gd name="T12" fmla="*/ 32115 w 174"/>
                <a:gd name="T13" fmla="*/ 3204 h 111"/>
                <a:gd name="T14" fmla="*/ 24889 w 174"/>
                <a:gd name="T15" fmla="*/ 0 h 111"/>
                <a:gd name="T16" fmla="*/ 10437 w 174"/>
                <a:gd name="T17" fmla="*/ 6407 h 111"/>
                <a:gd name="T18" fmla="*/ 4014 w 174"/>
                <a:gd name="T19" fmla="*/ 6407 h 111"/>
                <a:gd name="T20" fmla="*/ 0 w 174"/>
                <a:gd name="T21" fmla="*/ 12814 h 111"/>
                <a:gd name="T22" fmla="*/ 0 w 174"/>
                <a:gd name="T23" fmla="*/ 16018 h 111"/>
                <a:gd name="T24" fmla="*/ 10437 w 174"/>
                <a:gd name="T25" fmla="*/ 22425 h 111"/>
                <a:gd name="T26" fmla="*/ 14452 w 174"/>
                <a:gd name="T27" fmla="*/ 22425 h 1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4"/>
                <a:gd name="T43" fmla="*/ 0 h 111"/>
                <a:gd name="T44" fmla="*/ 174 w 174"/>
                <a:gd name="T45" fmla="*/ 111 h 1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4" h="111">
                  <a:moveTo>
                    <a:pt x="69" y="111"/>
                  </a:moveTo>
                  <a:lnTo>
                    <a:pt x="69" y="111"/>
                  </a:lnTo>
                  <a:lnTo>
                    <a:pt x="103" y="96"/>
                  </a:lnTo>
                  <a:lnTo>
                    <a:pt x="140" y="96"/>
                  </a:lnTo>
                  <a:lnTo>
                    <a:pt x="157" y="32"/>
                  </a:lnTo>
                  <a:lnTo>
                    <a:pt x="174" y="32"/>
                  </a:lnTo>
                  <a:lnTo>
                    <a:pt x="157" y="15"/>
                  </a:lnTo>
                  <a:lnTo>
                    <a:pt x="121" y="0"/>
                  </a:lnTo>
                  <a:lnTo>
                    <a:pt x="51" y="32"/>
                  </a:lnTo>
                  <a:lnTo>
                    <a:pt x="17" y="32"/>
                  </a:lnTo>
                  <a:lnTo>
                    <a:pt x="0" y="63"/>
                  </a:lnTo>
                  <a:lnTo>
                    <a:pt x="0" y="80"/>
                  </a:lnTo>
                  <a:lnTo>
                    <a:pt x="51" y="111"/>
                  </a:lnTo>
                  <a:lnTo>
                    <a:pt x="69" y="11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5" name="Freeform 233">
              <a:extLst>
                <a:ext uri="{FF2B5EF4-FFF2-40B4-BE49-F238E27FC236}">
                  <a16:creationId xmlns:a16="http://schemas.microsoft.com/office/drawing/2014/main" id="{E8458E0A-D482-0E40-A6DA-6781C5788B02}"/>
                </a:ext>
              </a:extLst>
            </p:cNvPr>
            <p:cNvSpPr>
              <a:spLocks/>
            </p:cNvSpPr>
            <p:nvPr>
              <p:custDataLst>
                <p:tags r:id="rId230"/>
              </p:custDataLst>
            </p:nvPr>
          </p:nvSpPr>
          <p:spPr bwMode="auto">
            <a:xfrm>
              <a:off x="5054599" y="3614738"/>
              <a:ext cx="80963" cy="76200"/>
            </a:xfrm>
            <a:custGeom>
              <a:avLst/>
              <a:gdLst>
                <a:gd name="T0" fmla="*/ 16348 w 104"/>
                <a:gd name="T1" fmla="*/ 19050 h 96"/>
                <a:gd name="T2" fmla="*/ 16348 w 104"/>
                <a:gd name="T3" fmla="*/ 19050 h 96"/>
                <a:gd name="T4" fmla="*/ 13234 w 104"/>
                <a:gd name="T5" fmla="*/ 19050 h 96"/>
                <a:gd name="T6" fmla="*/ 16348 w 104"/>
                <a:gd name="T7" fmla="*/ 16669 h 96"/>
                <a:gd name="T8" fmla="*/ 19462 w 104"/>
                <a:gd name="T9" fmla="*/ 16669 h 96"/>
                <a:gd name="T10" fmla="*/ 19462 w 104"/>
                <a:gd name="T11" fmla="*/ 13494 h 96"/>
                <a:gd name="T12" fmla="*/ 19462 w 104"/>
                <a:gd name="T13" fmla="*/ 9525 h 96"/>
                <a:gd name="T14" fmla="*/ 19462 w 104"/>
                <a:gd name="T15" fmla="*/ 7144 h 96"/>
                <a:gd name="T16" fmla="*/ 16348 w 104"/>
                <a:gd name="T17" fmla="*/ 7144 h 96"/>
                <a:gd name="T18" fmla="*/ 16348 w 104"/>
                <a:gd name="T19" fmla="*/ 3969 h 96"/>
                <a:gd name="T20" fmla="*/ 6228 w 104"/>
                <a:gd name="T21" fmla="*/ 0 h 96"/>
                <a:gd name="T22" fmla="*/ 3114 w 104"/>
                <a:gd name="T23" fmla="*/ 3969 h 96"/>
                <a:gd name="T24" fmla="*/ 3114 w 104"/>
                <a:gd name="T25" fmla="*/ 0 h 96"/>
                <a:gd name="T26" fmla="*/ 0 w 104"/>
                <a:gd name="T27" fmla="*/ 3969 h 96"/>
                <a:gd name="T28" fmla="*/ 3114 w 104"/>
                <a:gd name="T29" fmla="*/ 7144 h 96"/>
                <a:gd name="T30" fmla="*/ 10120 w 104"/>
                <a:gd name="T31" fmla="*/ 16669 h 96"/>
                <a:gd name="T32" fmla="*/ 16348 w 104"/>
                <a:gd name="T33" fmla="*/ 19050 h 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4"/>
                <a:gd name="T52" fmla="*/ 0 h 96"/>
                <a:gd name="T53" fmla="*/ 104 w 104"/>
                <a:gd name="T54" fmla="*/ 96 h 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4" h="96">
                  <a:moveTo>
                    <a:pt x="87" y="96"/>
                  </a:moveTo>
                  <a:lnTo>
                    <a:pt x="87" y="96"/>
                  </a:lnTo>
                  <a:lnTo>
                    <a:pt x="69" y="96"/>
                  </a:lnTo>
                  <a:lnTo>
                    <a:pt x="87" y="81"/>
                  </a:lnTo>
                  <a:lnTo>
                    <a:pt x="104" y="81"/>
                  </a:lnTo>
                  <a:lnTo>
                    <a:pt x="104" y="65"/>
                  </a:lnTo>
                  <a:lnTo>
                    <a:pt x="104" y="48"/>
                  </a:lnTo>
                  <a:lnTo>
                    <a:pt x="104" y="33"/>
                  </a:lnTo>
                  <a:lnTo>
                    <a:pt x="87" y="33"/>
                  </a:lnTo>
                  <a:lnTo>
                    <a:pt x="87" y="17"/>
                  </a:lnTo>
                  <a:lnTo>
                    <a:pt x="35" y="0"/>
                  </a:lnTo>
                  <a:lnTo>
                    <a:pt x="18" y="17"/>
                  </a:lnTo>
                  <a:lnTo>
                    <a:pt x="18" y="0"/>
                  </a:lnTo>
                  <a:lnTo>
                    <a:pt x="0" y="17"/>
                  </a:lnTo>
                  <a:lnTo>
                    <a:pt x="18" y="33"/>
                  </a:lnTo>
                  <a:lnTo>
                    <a:pt x="52" y="81"/>
                  </a:lnTo>
                  <a:lnTo>
                    <a:pt x="87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6" name="Freeform 234">
              <a:extLst>
                <a:ext uri="{FF2B5EF4-FFF2-40B4-BE49-F238E27FC236}">
                  <a16:creationId xmlns:a16="http://schemas.microsoft.com/office/drawing/2014/main" id="{4A094BDD-A471-4548-B345-2AAE45CA9799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5122862" y="3602038"/>
              <a:ext cx="95250" cy="114300"/>
            </a:xfrm>
            <a:custGeom>
              <a:avLst/>
              <a:gdLst>
                <a:gd name="T0" fmla="*/ 3149 w 121"/>
                <a:gd name="T1" fmla="*/ 9525 h 144"/>
                <a:gd name="T2" fmla="*/ 3149 w 121"/>
                <a:gd name="T3" fmla="*/ 9525 h 144"/>
                <a:gd name="T4" fmla="*/ 3149 w 121"/>
                <a:gd name="T5" fmla="*/ 6350 h 144"/>
                <a:gd name="T6" fmla="*/ 0 w 121"/>
                <a:gd name="T7" fmla="*/ 2381 h 144"/>
                <a:gd name="T8" fmla="*/ 6298 w 121"/>
                <a:gd name="T9" fmla="*/ 0 h 144"/>
                <a:gd name="T10" fmla="*/ 13382 w 121"/>
                <a:gd name="T11" fmla="*/ 9525 h 144"/>
                <a:gd name="T12" fmla="*/ 19680 w 121"/>
                <a:gd name="T13" fmla="*/ 9525 h 144"/>
                <a:gd name="T14" fmla="*/ 19680 w 121"/>
                <a:gd name="T15" fmla="*/ 11906 h 144"/>
                <a:gd name="T16" fmla="*/ 19680 w 121"/>
                <a:gd name="T17" fmla="*/ 15875 h 144"/>
                <a:gd name="T18" fmla="*/ 23616 w 121"/>
                <a:gd name="T19" fmla="*/ 21431 h 144"/>
                <a:gd name="T20" fmla="*/ 19680 w 121"/>
                <a:gd name="T21" fmla="*/ 25400 h 144"/>
                <a:gd name="T22" fmla="*/ 13382 w 121"/>
                <a:gd name="T23" fmla="*/ 25400 h 144"/>
                <a:gd name="T24" fmla="*/ 9446 w 121"/>
                <a:gd name="T25" fmla="*/ 28575 h 144"/>
                <a:gd name="T26" fmla="*/ 6298 w 121"/>
                <a:gd name="T27" fmla="*/ 25400 h 144"/>
                <a:gd name="T28" fmla="*/ 6298 w 121"/>
                <a:gd name="T29" fmla="*/ 21431 h 144"/>
                <a:gd name="T30" fmla="*/ 3149 w 121"/>
                <a:gd name="T31" fmla="*/ 19050 h 144"/>
                <a:gd name="T32" fmla="*/ 3149 w 121"/>
                <a:gd name="T33" fmla="*/ 15875 h 144"/>
                <a:gd name="T34" fmla="*/ 3149 w 121"/>
                <a:gd name="T35" fmla="*/ 11906 h 144"/>
                <a:gd name="T36" fmla="*/ 3149 w 121"/>
                <a:gd name="T37" fmla="*/ 9525 h 14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1"/>
                <a:gd name="T58" fmla="*/ 0 h 144"/>
                <a:gd name="T59" fmla="*/ 121 w 121"/>
                <a:gd name="T60" fmla="*/ 144 h 14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1" h="144">
                  <a:moveTo>
                    <a:pt x="17" y="48"/>
                  </a:moveTo>
                  <a:lnTo>
                    <a:pt x="17" y="48"/>
                  </a:lnTo>
                  <a:lnTo>
                    <a:pt x="17" y="32"/>
                  </a:lnTo>
                  <a:lnTo>
                    <a:pt x="0" y="15"/>
                  </a:lnTo>
                  <a:lnTo>
                    <a:pt x="34" y="0"/>
                  </a:lnTo>
                  <a:lnTo>
                    <a:pt x="69" y="48"/>
                  </a:lnTo>
                  <a:lnTo>
                    <a:pt x="103" y="48"/>
                  </a:lnTo>
                  <a:lnTo>
                    <a:pt x="103" y="63"/>
                  </a:lnTo>
                  <a:lnTo>
                    <a:pt x="103" y="80"/>
                  </a:lnTo>
                  <a:lnTo>
                    <a:pt x="121" y="111"/>
                  </a:lnTo>
                  <a:lnTo>
                    <a:pt x="103" y="128"/>
                  </a:lnTo>
                  <a:lnTo>
                    <a:pt x="69" y="128"/>
                  </a:lnTo>
                  <a:lnTo>
                    <a:pt x="51" y="144"/>
                  </a:lnTo>
                  <a:lnTo>
                    <a:pt x="34" y="128"/>
                  </a:lnTo>
                  <a:lnTo>
                    <a:pt x="34" y="111"/>
                  </a:lnTo>
                  <a:lnTo>
                    <a:pt x="17" y="96"/>
                  </a:lnTo>
                  <a:lnTo>
                    <a:pt x="17" y="80"/>
                  </a:lnTo>
                  <a:lnTo>
                    <a:pt x="17" y="63"/>
                  </a:lnTo>
                  <a:lnTo>
                    <a:pt x="17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7" name="Freeform 235">
              <a:extLst>
                <a:ext uri="{FF2B5EF4-FFF2-40B4-BE49-F238E27FC236}">
                  <a16:creationId xmlns:a16="http://schemas.microsoft.com/office/drawing/2014/main" id="{EBCF7885-9FCB-6341-A6F3-3D777E8D8894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5164137" y="3705226"/>
              <a:ext cx="53975" cy="38100"/>
            </a:xfrm>
            <a:custGeom>
              <a:avLst/>
              <a:gdLst>
                <a:gd name="T0" fmla="*/ 3084 w 70"/>
                <a:gd name="T1" fmla="*/ 9525 h 48"/>
                <a:gd name="T2" fmla="*/ 3084 w 70"/>
                <a:gd name="T3" fmla="*/ 9525 h 48"/>
                <a:gd name="T4" fmla="*/ 0 w 70"/>
                <a:gd name="T5" fmla="*/ 5556 h 48"/>
                <a:gd name="T6" fmla="*/ 0 w 70"/>
                <a:gd name="T7" fmla="*/ 3175 h 48"/>
                <a:gd name="T8" fmla="*/ 3084 w 70"/>
                <a:gd name="T9" fmla="*/ 0 h 48"/>
                <a:gd name="T10" fmla="*/ 9253 w 70"/>
                <a:gd name="T11" fmla="*/ 0 h 48"/>
                <a:gd name="T12" fmla="*/ 13108 w 70"/>
                <a:gd name="T13" fmla="*/ 3175 h 48"/>
                <a:gd name="T14" fmla="*/ 13108 w 70"/>
                <a:gd name="T15" fmla="*/ 5556 h 48"/>
                <a:gd name="T16" fmla="*/ 3084 w 70"/>
                <a:gd name="T17" fmla="*/ 9525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0"/>
                <a:gd name="T28" fmla="*/ 0 h 48"/>
                <a:gd name="T29" fmla="*/ 70 w 70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0" h="48">
                  <a:moveTo>
                    <a:pt x="18" y="48"/>
                  </a:moveTo>
                  <a:lnTo>
                    <a:pt x="18" y="48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18" y="0"/>
                  </a:lnTo>
                  <a:lnTo>
                    <a:pt x="52" y="0"/>
                  </a:lnTo>
                  <a:lnTo>
                    <a:pt x="70" y="16"/>
                  </a:lnTo>
                  <a:lnTo>
                    <a:pt x="70" y="31"/>
                  </a:lnTo>
                  <a:lnTo>
                    <a:pt x="18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8" name="Freeform 236">
              <a:extLst>
                <a:ext uri="{FF2B5EF4-FFF2-40B4-BE49-F238E27FC236}">
                  <a16:creationId xmlns:a16="http://schemas.microsoft.com/office/drawing/2014/main" id="{1405830C-DE5B-CD4D-B17E-B0506B03F818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4972049" y="3449638"/>
              <a:ext cx="149225" cy="76200"/>
            </a:xfrm>
            <a:custGeom>
              <a:avLst/>
              <a:gdLst>
                <a:gd name="T0" fmla="*/ 37306 w 188"/>
                <a:gd name="T1" fmla="*/ 11906 h 96"/>
                <a:gd name="T2" fmla="*/ 37306 w 188"/>
                <a:gd name="T3" fmla="*/ 11906 h 96"/>
                <a:gd name="T4" fmla="*/ 30956 w 188"/>
                <a:gd name="T5" fmla="*/ 6350 h 96"/>
                <a:gd name="T6" fmla="*/ 26988 w 188"/>
                <a:gd name="T7" fmla="*/ 6350 h 96"/>
                <a:gd name="T8" fmla="*/ 19844 w 188"/>
                <a:gd name="T9" fmla="*/ 2381 h 96"/>
                <a:gd name="T10" fmla="*/ 17463 w 188"/>
                <a:gd name="T11" fmla="*/ 0 h 96"/>
                <a:gd name="T12" fmla="*/ 17463 w 188"/>
                <a:gd name="T13" fmla="*/ 2381 h 96"/>
                <a:gd name="T14" fmla="*/ 14288 w 188"/>
                <a:gd name="T15" fmla="*/ 0 h 96"/>
                <a:gd name="T16" fmla="*/ 7144 w 188"/>
                <a:gd name="T17" fmla="*/ 2381 h 96"/>
                <a:gd name="T18" fmla="*/ 0 w 188"/>
                <a:gd name="T19" fmla="*/ 6350 h 96"/>
                <a:gd name="T20" fmla="*/ 3969 w 188"/>
                <a:gd name="T21" fmla="*/ 11906 h 96"/>
                <a:gd name="T22" fmla="*/ 9525 w 188"/>
                <a:gd name="T23" fmla="*/ 19050 h 96"/>
                <a:gd name="T24" fmla="*/ 17463 w 188"/>
                <a:gd name="T25" fmla="*/ 19050 h 96"/>
                <a:gd name="T26" fmla="*/ 17463 w 188"/>
                <a:gd name="T27" fmla="*/ 15875 h 96"/>
                <a:gd name="T28" fmla="*/ 26988 w 188"/>
                <a:gd name="T29" fmla="*/ 19050 h 96"/>
                <a:gd name="T30" fmla="*/ 37306 w 188"/>
                <a:gd name="T31" fmla="*/ 11906 h 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8"/>
                <a:gd name="T49" fmla="*/ 0 h 96"/>
                <a:gd name="T50" fmla="*/ 188 w 188"/>
                <a:gd name="T51" fmla="*/ 96 h 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8" h="96">
                  <a:moveTo>
                    <a:pt x="188" y="63"/>
                  </a:moveTo>
                  <a:lnTo>
                    <a:pt x="188" y="63"/>
                  </a:lnTo>
                  <a:lnTo>
                    <a:pt x="153" y="32"/>
                  </a:lnTo>
                  <a:lnTo>
                    <a:pt x="136" y="32"/>
                  </a:lnTo>
                  <a:lnTo>
                    <a:pt x="103" y="15"/>
                  </a:lnTo>
                  <a:lnTo>
                    <a:pt x="86" y="0"/>
                  </a:lnTo>
                  <a:lnTo>
                    <a:pt x="86" y="15"/>
                  </a:lnTo>
                  <a:lnTo>
                    <a:pt x="69" y="0"/>
                  </a:lnTo>
                  <a:lnTo>
                    <a:pt x="34" y="15"/>
                  </a:lnTo>
                  <a:lnTo>
                    <a:pt x="0" y="32"/>
                  </a:lnTo>
                  <a:lnTo>
                    <a:pt x="17" y="63"/>
                  </a:lnTo>
                  <a:lnTo>
                    <a:pt x="51" y="96"/>
                  </a:lnTo>
                  <a:lnTo>
                    <a:pt x="86" y="96"/>
                  </a:lnTo>
                  <a:lnTo>
                    <a:pt x="86" y="80"/>
                  </a:lnTo>
                  <a:lnTo>
                    <a:pt x="136" y="96"/>
                  </a:lnTo>
                  <a:lnTo>
                    <a:pt x="188" y="6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9" name="Freeform 237">
              <a:extLst>
                <a:ext uri="{FF2B5EF4-FFF2-40B4-BE49-F238E27FC236}">
                  <a16:creationId xmlns:a16="http://schemas.microsoft.com/office/drawing/2014/main" id="{CA5B0281-0C5C-D54E-B86A-BA659664B5B6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5079999" y="3500438"/>
              <a:ext cx="125413" cy="52388"/>
            </a:xfrm>
            <a:custGeom>
              <a:avLst/>
              <a:gdLst>
                <a:gd name="T0" fmla="*/ 0 w 157"/>
                <a:gd name="T1" fmla="*/ 7254 h 65"/>
                <a:gd name="T2" fmla="*/ 0 w 157"/>
                <a:gd name="T3" fmla="*/ 7254 h 65"/>
                <a:gd name="T4" fmla="*/ 0 w 157"/>
                <a:gd name="T5" fmla="*/ 13701 h 65"/>
                <a:gd name="T6" fmla="*/ 7189 w 157"/>
                <a:gd name="T7" fmla="*/ 13701 h 65"/>
                <a:gd name="T8" fmla="*/ 21568 w 157"/>
                <a:gd name="T9" fmla="*/ 7254 h 65"/>
                <a:gd name="T10" fmla="*/ 27958 w 157"/>
                <a:gd name="T11" fmla="*/ 9672 h 65"/>
                <a:gd name="T12" fmla="*/ 31952 w 157"/>
                <a:gd name="T13" fmla="*/ 4030 h 65"/>
                <a:gd name="T14" fmla="*/ 24763 w 157"/>
                <a:gd name="T15" fmla="*/ 0 h 65"/>
                <a:gd name="T16" fmla="*/ 17574 w 157"/>
                <a:gd name="T17" fmla="*/ 4030 h 65"/>
                <a:gd name="T18" fmla="*/ 14379 w 157"/>
                <a:gd name="T19" fmla="*/ 0 h 65"/>
                <a:gd name="T20" fmla="*/ 11183 w 157"/>
                <a:gd name="T21" fmla="*/ 0 h 65"/>
                <a:gd name="T22" fmla="*/ 0 w 157"/>
                <a:gd name="T23" fmla="*/ 7254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65"/>
                <a:gd name="T38" fmla="*/ 157 w 157"/>
                <a:gd name="T39" fmla="*/ 65 h 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65">
                  <a:moveTo>
                    <a:pt x="0" y="33"/>
                  </a:moveTo>
                  <a:lnTo>
                    <a:pt x="0" y="33"/>
                  </a:lnTo>
                  <a:lnTo>
                    <a:pt x="0" y="65"/>
                  </a:lnTo>
                  <a:lnTo>
                    <a:pt x="34" y="65"/>
                  </a:lnTo>
                  <a:lnTo>
                    <a:pt x="105" y="33"/>
                  </a:lnTo>
                  <a:lnTo>
                    <a:pt x="140" y="48"/>
                  </a:lnTo>
                  <a:lnTo>
                    <a:pt x="157" y="17"/>
                  </a:lnTo>
                  <a:lnTo>
                    <a:pt x="123" y="0"/>
                  </a:lnTo>
                  <a:lnTo>
                    <a:pt x="88" y="17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0" name="Freeform 238">
              <a:extLst>
                <a:ext uri="{FF2B5EF4-FFF2-40B4-BE49-F238E27FC236}">
                  <a16:creationId xmlns:a16="http://schemas.microsoft.com/office/drawing/2014/main" id="{6D1EA3B0-14D7-A142-87B2-F5B8630930CB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5013324" y="3590926"/>
              <a:ext cx="122238" cy="114300"/>
            </a:xfrm>
            <a:custGeom>
              <a:avLst/>
              <a:gdLst>
                <a:gd name="T0" fmla="*/ 13321 w 156"/>
                <a:gd name="T1" fmla="*/ 0 h 144"/>
                <a:gd name="T2" fmla="*/ 13321 w 156"/>
                <a:gd name="T3" fmla="*/ 0 h 144"/>
                <a:gd name="T4" fmla="*/ 23507 w 156"/>
                <a:gd name="T5" fmla="*/ 5556 h 144"/>
                <a:gd name="T6" fmla="*/ 26642 w 156"/>
                <a:gd name="T7" fmla="*/ 5556 h 144"/>
                <a:gd name="T8" fmla="*/ 29776 w 156"/>
                <a:gd name="T9" fmla="*/ 9525 h 144"/>
                <a:gd name="T10" fmla="*/ 29776 w 156"/>
                <a:gd name="T11" fmla="*/ 12700 h 144"/>
                <a:gd name="T12" fmla="*/ 26642 w 156"/>
                <a:gd name="T13" fmla="*/ 12700 h 144"/>
                <a:gd name="T14" fmla="*/ 26642 w 156"/>
                <a:gd name="T15" fmla="*/ 9525 h 144"/>
                <a:gd name="T16" fmla="*/ 16455 w 156"/>
                <a:gd name="T17" fmla="*/ 5556 h 144"/>
                <a:gd name="T18" fmla="*/ 13321 w 156"/>
                <a:gd name="T19" fmla="*/ 9525 h 144"/>
                <a:gd name="T20" fmla="*/ 13321 w 156"/>
                <a:gd name="T21" fmla="*/ 5556 h 144"/>
                <a:gd name="T22" fmla="*/ 10186 w 156"/>
                <a:gd name="T23" fmla="*/ 9525 h 144"/>
                <a:gd name="T24" fmla="*/ 13321 w 156"/>
                <a:gd name="T25" fmla="*/ 12700 h 144"/>
                <a:gd name="T26" fmla="*/ 19589 w 156"/>
                <a:gd name="T27" fmla="*/ 22225 h 144"/>
                <a:gd name="T28" fmla="*/ 26642 w 156"/>
                <a:gd name="T29" fmla="*/ 24606 h 144"/>
                <a:gd name="T30" fmla="*/ 23507 w 156"/>
                <a:gd name="T31" fmla="*/ 28575 h 144"/>
                <a:gd name="T32" fmla="*/ 16455 w 156"/>
                <a:gd name="T33" fmla="*/ 22225 h 144"/>
                <a:gd name="T34" fmla="*/ 13321 w 156"/>
                <a:gd name="T35" fmla="*/ 22225 h 144"/>
                <a:gd name="T36" fmla="*/ 6269 w 156"/>
                <a:gd name="T37" fmla="*/ 15081 h 144"/>
                <a:gd name="T38" fmla="*/ 10186 w 156"/>
                <a:gd name="T39" fmla="*/ 15081 h 144"/>
                <a:gd name="T40" fmla="*/ 6269 w 156"/>
                <a:gd name="T41" fmla="*/ 15081 h 144"/>
                <a:gd name="T42" fmla="*/ 6269 w 156"/>
                <a:gd name="T43" fmla="*/ 9525 h 144"/>
                <a:gd name="T44" fmla="*/ 3134 w 156"/>
                <a:gd name="T45" fmla="*/ 9525 h 144"/>
                <a:gd name="T46" fmla="*/ 0 w 156"/>
                <a:gd name="T47" fmla="*/ 12700 h 144"/>
                <a:gd name="T48" fmla="*/ 0 w 156"/>
                <a:gd name="T49" fmla="*/ 9525 h 144"/>
                <a:gd name="T50" fmla="*/ 0 w 156"/>
                <a:gd name="T51" fmla="*/ 5556 h 144"/>
                <a:gd name="T52" fmla="*/ 3134 w 156"/>
                <a:gd name="T53" fmla="*/ 5556 h 144"/>
                <a:gd name="T54" fmla="*/ 6269 w 156"/>
                <a:gd name="T55" fmla="*/ 5556 h 144"/>
                <a:gd name="T56" fmla="*/ 10186 w 156"/>
                <a:gd name="T57" fmla="*/ 0 h 144"/>
                <a:gd name="T58" fmla="*/ 13321 w 156"/>
                <a:gd name="T59" fmla="*/ 0 h 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56"/>
                <a:gd name="T91" fmla="*/ 0 h 144"/>
                <a:gd name="T92" fmla="*/ 156 w 156"/>
                <a:gd name="T93" fmla="*/ 144 h 1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56" h="144">
                  <a:moveTo>
                    <a:pt x="70" y="0"/>
                  </a:moveTo>
                  <a:lnTo>
                    <a:pt x="70" y="0"/>
                  </a:lnTo>
                  <a:lnTo>
                    <a:pt x="121" y="31"/>
                  </a:lnTo>
                  <a:lnTo>
                    <a:pt x="139" y="31"/>
                  </a:lnTo>
                  <a:lnTo>
                    <a:pt x="156" y="48"/>
                  </a:lnTo>
                  <a:lnTo>
                    <a:pt x="156" y="64"/>
                  </a:lnTo>
                  <a:lnTo>
                    <a:pt x="139" y="64"/>
                  </a:lnTo>
                  <a:lnTo>
                    <a:pt x="139" y="48"/>
                  </a:lnTo>
                  <a:lnTo>
                    <a:pt x="87" y="31"/>
                  </a:lnTo>
                  <a:lnTo>
                    <a:pt x="70" y="48"/>
                  </a:lnTo>
                  <a:lnTo>
                    <a:pt x="70" y="31"/>
                  </a:lnTo>
                  <a:lnTo>
                    <a:pt x="52" y="48"/>
                  </a:lnTo>
                  <a:lnTo>
                    <a:pt x="70" y="64"/>
                  </a:lnTo>
                  <a:lnTo>
                    <a:pt x="104" y="112"/>
                  </a:lnTo>
                  <a:lnTo>
                    <a:pt x="139" y="127"/>
                  </a:lnTo>
                  <a:lnTo>
                    <a:pt x="121" y="144"/>
                  </a:lnTo>
                  <a:lnTo>
                    <a:pt x="87" y="112"/>
                  </a:lnTo>
                  <a:lnTo>
                    <a:pt x="70" y="112"/>
                  </a:lnTo>
                  <a:lnTo>
                    <a:pt x="35" y="79"/>
                  </a:lnTo>
                  <a:lnTo>
                    <a:pt x="52" y="79"/>
                  </a:lnTo>
                  <a:lnTo>
                    <a:pt x="35" y="79"/>
                  </a:lnTo>
                  <a:lnTo>
                    <a:pt x="35" y="48"/>
                  </a:lnTo>
                  <a:lnTo>
                    <a:pt x="18" y="48"/>
                  </a:lnTo>
                  <a:lnTo>
                    <a:pt x="0" y="64"/>
                  </a:lnTo>
                  <a:lnTo>
                    <a:pt x="0" y="48"/>
                  </a:lnTo>
                  <a:lnTo>
                    <a:pt x="0" y="31"/>
                  </a:lnTo>
                  <a:lnTo>
                    <a:pt x="18" y="31"/>
                  </a:lnTo>
                  <a:lnTo>
                    <a:pt x="35" y="31"/>
                  </a:lnTo>
                  <a:lnTo>
                    <a:pt x="52" y="0"/>
                  </a:lnTo>
                  <a:lnTo>
                    <a:pt x="7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1" name="Freeform 239">
              <a:extLst>
                <a:ext uri="{FF2B5EF4-FFF2-40B4-BE49-F238E27FC236}">
                  <a16:creationId xmlns:a16="http://schemas.microsoft.com/office/drawing/2014/main" id="{39AD7E55-5088-2F4D-A815-A20155D38AD0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5106987" y="3678238"/>
              <a:ext cx="41275" cy="38100"/>
            </a:xfrm>
            <a:custGeom>
              <a:avLst/>
              <a:gdLst>
                <a:gd name="T0" fmla="*/ 0 w 52"/>
                <a:gd name="T1" fmla="*/ 6350 h 48"/>
                <a:gd name="T2" fmla="*/ 0 w 52"/>
                <a:gd name="T3" fmla="*/ 6350 h 48"/>
                <a:gd name="T4" fmla="*/ 7144 w 52"/>
                <a:gd name="T5" fmla="*/ 9525 h 48"/>
                <a:gd name="T6" fmla="*/ 7144 w 52"/>
                <a:gd name="T7" fmla="*/ 6350 h 48"/>
                <a:gd name="T8" fmla="*/ 10319 w 52"/>
                <a:gd name="T9" fmla="*/ 6350 h 48"/>
                <a:gd name="T10" fmla="*/ 10319 w 52"/>
                <a:gd name="T11" fmla="*/ 2381 h 48"/>
                <a:gd name="T12" fmla="*/ 7144 w 52"/>
                <a:gd name="T13" fmla="*/ 0 h 48"/>
                <a:gd name="T14" fmla="*/ 3969 w 52"/>
                <a:gd name="T15" fmla="*/ 0 h 48"/>
                <a:gd name="T16" fmla="*/ 0 w 52"/>
                <a:gd name="T17" fmla="*/ 2381 h 48"/>
                <a:gd name="T18" fmla="*/ 3969 w 52"/>
                <a:gd name="T19" fmla="*/ 2381 h 48"/>
                <a:gd name="T20" fmla="*/ 0 w 52"/>
                <a:gd name="T21" fmla="*/ 6350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48"/>
                <a:gd name="T35" fmla="*/ 52 w 52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48">
                  <a:moveTo>
                    <a:pt x="0" y="32"/>
                  </a:moveTo>
                  <a:lnTo>
                    <a:pt x="0" y="32"/>
                  </a:lnTo>
                  <a:lnTo>
                    <a:pt x="35" y="48"/>
                  </a:lnTo>
                  <a:lnTo>
                    <a:pt x="35" y="32"/>
                  </a:lnTo>
                  <a:lnTo>
                    <a:pt x="52" y="32"/>
                  </a:lnTo>
                  <a:lnTo>
                    <a:pt x="52" y="15"/>
                  </a:lnTo>
                  <a:lnTo>
                    <a:pt x="35" y="0"/>
                  </a:lnTo>
                  <a:lnTo>
                    <a:pt x="18" y="0"/>
                  </a:lnTo>
                  <a:lnTo>
                    <a:pt x="0" y="15"/>
                  </a:lnTo>
                  <a:lnTo>
                    <a:pt x="18" y="15"/>
                  </a:lnTo>
                  <a:lnTo>
                    <a:pt x="0" y="32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2" name="Freeform 240">
              <a:extLst>
                <a:ext uri="{FF2B5EF4-FFF2-40B4-BE49-F238E27FC236}">
                  <a16:creationId xmlns:a16="http://schemas.microsoft.com/office/drawing/2014/main" id="{35575513-4C7C-0844-8345-6F75F19B5183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4541838" y="3309938"/>
              <a:ext cx="57150" cy="52388"/>
            </a:xfrm>
            <a:custGeom>
              <a:avLst/>
              <a:gdLst>
                <a:gd name="T0" fmla="*/ 11269 w 71"/>
                <a:gd name="T1" fmla="*/ 13701 h 65"/>
                <a:gd name="T2" fmla="*/ 11269 w 71"/>
                <a:gd name="T3" fmla="*/ 9672 h 65"/>
                <a:gd name="T4" fmla="*/ 4025 w 71"/>
                <a:gd name="T5" fmla="*/ 9672 h 65"/>
                <a:gd name="T6" fmla="*/ 0 w 71"/>
                <a:gd name="T7" fmla="*/ 7254 h 65"/>
                <a:gd name="T8" fmla="*/ 4025 w 71"/>
                <a:gd name="T9" fmla="*/ 0 h 65"/>
                <a:gd name="T10" fmla="*/ 11269 w 71"/>
                <a:gd name="T11" fmla="*/ 4030 h 65"/>
                <a:gd name="T12" fmla="*/ 14489 w 71"/>
                <a:gd name="T13" fmla="*/ 9672 h 65"/>
                <a:gd name="T14" fmla="*/ 11269 w 71"/>
                <a:gd name="T15" fmla="*/ 13701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65"/>
                <a:gd name="T26" fmla="*/ 71 w 71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65">
                  <a:moveTo>
                    <a:pt x="54" y="65"/>
                  </a:moveTo>
                  <a:lnTo>
                    <a:pt x="54" y="48"/>
                  </a:lnTo>
                  <a:lnTo>
                    <a:pt x="18" y="48"/>
                  </a:lnTo>
                  <a:lnTo>
                    <a:pt x="0" y="33"/>
                  </a:lnTo>
                  <a:lnTo>
                    <a:pt x="18" y="0"/>
                  </a:lnTo>
                  <a:lnTo>
                    <a:pt x="54" y="18"/>
                  </a:lnTo>
                  <a:lnTo>
                    <a:pt x="71" y="48"/>
                  </a:lnTo>
                  <a:lnTo>
                    <a:pt x="54" y="6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3" name="Freeform 241">
              <a:extLst>
                <a:ext uri="{FF2B5EF4-FFF2-40B4-BE49-F238E27FC236}">
                  <a16:creationId xmlns:a16="http://schemas.microsoft.com/office/drawing/2014/main" id="{1ECFC02D-A873-7542-B80F-146EBB7E0EA2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4489450" y="3309938"/>
              <a:ext cx="93663" cy="128588"/>
            </a:xfrm>
            <a:custGeom>
              <a:avLst/>
              <a:gdLst>
                <a:gd name="T0" fmla="*/ 16529 w 119"/>
                <a:gd name="T1" fmla="*/ 0 h 161"/>
                <a:gd name="T2" fmla="*/ 13380 w 119"/>
                <a:gd name="T3" fmla="*/ 7188 h 161"/>
                <a:gd name="T4" fmla="*/ 16529 w 119"/>
                <a:gd name="T5" fmla="*/ 9584 h 161"/>
                <a:gd name="T6" fmla="*/ 22825 w 119"/>
                <a:gd name="T7" fmla="*/ 9584 h 161"/>
                <a:gd name="T8" fmla="*/ 22825 w 119"/>
                <a:gd name="T9" fmla="*/ 13578 h 161"/>
                <a:gd name="T10" fmla="*/ 22825 w 119"/>
                <a:gd name="T11" fmla="*/ 19168 h 161"/>
                <a:gd name="T12" fmla="*/ 19677 w 119"/>
                <a:gd name="T13" fmla="*/ 28753 h 161"/>
                <a:gd name="T14" fmla="*/ 3148 w 119"/>
                <a:gd name="T15" fmla="*/ 32746 h 161"/>
                <a:gd name="T16" fmla="*/ 0 w 119"/>
                <a:gd name="T17" fmla="*/ 28753 h 161"/>
                <a:gd name="T18" fmla="*/ 3148 w 119"/>
                <a:gd name="T19" fmla="*/ 28753 h 161"/>
                <a:gd name="T20" fmla="*/ 6297 w 119"/>
                <a:gd name="T21" fmla="*/ 19168 h 161"/>
                <a:gd name="T22" fmla="*/ 3148 w 119"/>
                <a:gd name="T23" fmla="*/ 16772 h 161"/>
                <a:gd name="T24" fmla="*/ 6297 w 119"/>
                <a:gd name="T25" fmla="*/ 13578 h 161"/>
                <a:gd name="T26" fmla="*/ 3148 w 119"/>
                <a:gd name="T27" fmla="*/ 13578 h 161"/>
                <a:gd name="T28" fmla="*/ 3148 w 119"/>
                <a:gd name="T29" fmla="*/ 9584 h 161"/>
                <a:gd name="T30" fmla="*/ 10232 w 119"/>
                <a:gd name="T31" fmla="*/ 9584 h 161"/>
                <a:gd name="T32" fmla="*/ 13380 w 119"/>
                <a:gd name="T33" fmla="*/ 7188 h 161"/>
                <a:gd name="T34" fmla="*/ 10232 w 119"/>
                <a:gd name="T35" fmla="*/ 7188 h 161"/>
                <a:gd name="T36" fmla="*/ 10232 w 119"/>
                <a:gd name="T37" fmla="*/ 3993 h 161"/>
                <a:gd name="T38" fmla="*/ 16529 w 119"/>
                <a:gd name="T39" fmla="*/ 0 h 1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9"/>
                <a:gd name="T61" fmla="*/ 0 h 161"/>
                <a:gd name="T62" fmla="*/ 119 w 119"/>
                <a:gd name="T63" fmla="*/ 161 h 16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9" h="161">
                  <a:moveTo>
                    <a:pt x="86" y="0"/>
                  </a:moveTo>
                  <a:lnTo>
                    <a:pt x="69" y="33"/>
                  </a:lnTo>
                  <a:lnTo>
                    <a:pt x="86" y="48"/>
                  </a:lnTo>
                  <a:lnTo>
                    <a:pt x="119" y="48"/>
                  </a:lnTo>
                  <a:lnTo>
                    <a:pt x="119" y="65"/>
                  </a:lnTo>
                  <a:lnTo>
                    <a:pt x="119" y="96"/>
                  </a:lnTo>
                  <a:lnTo>
                    <a:pt x="102" y="144"/>
                  </a:lnTo>
                  <a:lnTo>
                    <a:pt x="17" y="161"/>
                  </a:lnTo>
                  <a:lnTo>
                    <a:pt x="0" y="144"/>
                  </a:lnTo>
                  <a:lnTo>
                    <a:pt x="17" y="144"/>
                  </a:lnTo>
                  <a:lnTo>
                    <a:pt x="35" y="96"/>
                  </a:lnTo>
                  <a:lnTo>
                    <a:pt x="17" y="81"/>
                  </a:lnTo>
                  <a:lnTo>
                    <a:pt x="35" y="65"/>
                  </a:lnTo>
                  <a:lnTo>
                    <a:pt x="17" y="65"/>
                  </a:lnTo>
                  <a:lnTo>
                    <a:pt x="17" y="48"/>
                  </a:lnTo>
                  <a:lnTo>
                    <a:pt x="52" y="48"/>
                  </a:lnTo>
                  <a:lnTo>
                    <a:pt x="69" y="33"/>
                  </a:lnTo>
                  <a:lnTo>
                    <a:pt x="52" y="33"/>
                  </a:lnTo>
                  <a:lnTo>
                    <a:pt x="52" y="18"/>
                  </a:lnTo>
                  <a:lnTo>
                    <a:pt x="86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4" name="Freeform 242">
              <a:extLst>
                <a:ext uri="{FF2B5EF4-FFF2-40B4-BE49-F238E27FC236}">
                  <a16:creationId xmlns:a16="http://schemas.microsoft.com/office/drawing/2014/main" id="{5FABD880-2945-D347-86FE-C12FFC1323B8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4516438" y="3667126"/>
              <a:ext cx="260350" cy="201613"/>
            </a:xfrm>
            <a:custGeom>
              <a:avLst/>
              <a:gdLst>
                <a:gd name="T0" fmla="*/ 3969 w 328"/>
                <a:gd name="T1" fmla="*/ 12650 h 255"/>
                <a:gd name="T2" fmla="*/ 3969 w 328"/>
                <a:gd name="T3" fmla="*/ 12650 h 255"/>
                <a:gd name="T4" fmla="*/ 16669 w 328"/>
                <a:gd name="T5" fmla="*/ 12650 h 255"/>
                <a:gd name="T6" fmla="*/ 16669 w 328"/>
                <a:gd name="T7" fmla="*/ 15022 h 255"/>
                <a:gd name="T8" fmla="*/ 14288 w 328"/>
                <a:gd name="T9" fmla="*/ 18975 h 255"/>
                <a:gd name="T10" fmla="*/ 14288 w 328"/>
                <a:gd name="T11" fmla="*/ 24510 h 255"/>
                <a:gd name="T12" fmla="*/ 9525 w 328"/>
                <a:gd name="T13" fmla="*/ 28463 h 255"/>
                <a:gd name="T14" fmla="*/ 14288 w 328"/>
                <a:gd name="T15" fmla="*/ 37951 h 255"/>
                <a:gd name="T16" fmla="*/ 9525 w 328"/>
                <a:gd name="T17" fmla="*/ 43485 h 255"/>
                <a:gd name="T18" fmla="*/ 19844 w 328"/>
                <a:gd name="T19" fmla="*/ 49810 h 255"/>
                <a:gd name="T20" fmla="*/ 23812 w 328"/>
                <a:gd name="T21" fmla="*/ 47438 h 255"/>
                <a:gd name="T22" fmla="*/ 37306 w 328"/>
                <a:gd name="T23" fmla="*/ 47438 h 255"/>
                <a:gd name="T24" fmla="*/ 51594 w 328"/>
                <a:gd name="T25" fmla="*/ 33997 h 255"/>
                <a:gd name="T26" fmla="*/ 47625 w 328"/>
                <a:gd name="T27" fmla="*/ 28463 h 255"/>
                <a:gd name="T28" fmla="*/ 54769 w 328"/>
                <a:gd name="T29" fmla="*/ 18975 h 255"/>
                <a:gd name="T30" fmla="*/ 65088 w 328"/>
                <a:gd name="T31" fmla="*/ 12650 h 255"/>
                <a:gd name="T32" fmla="*/ 65088 w 328"/>
                <a:gd name="T33" fmla="*/ 9488 h 255"/>
                <a:gd name="T34" fmla="*/ 47625 w 328"/>
                <a:gd name="T35" fmla="*/ 5534 h 255"/>
                <a:gd name="T36" fmla="*/ 40481 w 328"/>
                <a:gd name="T37" fmla="*/ 3163 h 255"/>
                <a:gd name="T38" fmla="*/ 37306 w 328"/>
                <a:gd name="T39" fmla="*/ 3163 h 255"/>
                <a:gd name="T40" fmla="*/ 30956 w 328"/>
                <a:gd name="T41" fmla="*/ 3163 h 255"/>
                <a:gd name="T42" fmla="*/ 27781 w 328"/>
                <a:gd name="T43" fmla="*/ 3163 h 255"/>
                <a:gd name="T44" fmla="*/ 7144 w 328"/>
                <a:gd name="T45" fmla="*/ 0 h 255"/>
                <a:gd name="T46" fmla="*/ 3969 w 328"/>
                <a:gd name="T47" fmla="*/ 3163 h 255"/>
                <a:gd name="T48" fmla="*/ 0 w 328"/>
                <a:gd name="T49" fmla="*/ 3163 h 255"/>
                <a:gd name="T50" fmla="*/ 0 w 328"/>
                <a:gd name="T51" fmla="*/ 5534 h 255"/>
                <a:gd name="T52" fmla="*/ 3969 w 328"/>
                <a:gd name="T53" fmla="*/ 12650 h 2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28"/>
                <a:gd name="T82" fmla="*/ 0 h 255"/>
                <a:gd name="T83" fmla="*/ 328 w 328"/>
                <a:gd name="T84" fmla="*/ 255 h 25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28" h="255">
                  <a:moveTo>
                    <a:pt x="17" y="64"/>
                  </a:moveTo>
                  <a:lnTo>
                    <a:pt x="17" y="64"/>
                  </a:lnTo>
                  <a:lnTo>
                    <a:pt x="86" y="64"/>
                  </a:lnTo>
                  <a:lnTo>
                    <a:pt x="86" y="79"/>
                  </a:lnTo>
                  <a:lnTo>
                    <a:pt x="69" y="96"/>
                  </a:lnTo>
                  <a:lnTo>
                    <a:pt x="69" y="127"/>
                  </a:lnTo>
                  <a:lnTo>
                    <a:pt x="51" y="144"/>
                  </a:lnTo>
                  <a:lnTo>
                    <a:pt x="69" y="192"/>
                  </a:lnTo>
                  <a:lnTo>
                    <a:pt x="51" y="223"/>
                  </a:lnTo>
                  <a:lnTo>
                    <a:pt x="103" y="255"/>
                  </a:lnTo>
                  <a:lnTo>
                    <a:pt x="121" y="240"/>
                  </a:lnTo>
                  <a:lnTo>
                    <a:pt x="190" y="240"/>
                  </a:lnTo>
                  <a:lnTo>
                    <a:pt x="259" y="175"/>
                  </a:lnTo>
                  <a:lnTo>
                    <a:pt x="241" y="144"/>
                  </a:lnTo>
                  <a:lnTo>
                    <a:pt x="276" y="96"/>
                  </a:lnTo>
                  <a:lnTo>
                    <a:pt x="328" y="64"/>
                  </a:lnTo>
                  <a:lnTo>
                    <a:pt x="328" y="48"/>
                  </a:lnTo>
                  <a:lnTo>
                    <a:pt x="241" y="31"/>
                  </a:lnTo>
                  <a:lnTo>
                    <a:pt x="207" y="16"/>
                  </a:lnTo>
                  <a:lnTo>
                    <a:pt x="190" y="16"/>
                  </a:lnTo>
                  <a:lnTo>
                    <a:pt x="155" y="16"/>
                  </a:lnTo>
                  <a:lnTo>
                    <a:pt x="138" y="16"/>
                  </a:lnTo>
                  <a:lnTo>
                    <a:pt x="34" y="0"/>
                  </a:lnTo>
                  <a:lnTo>
                    <a:pt x="17" y="16"/>
                  </a:lnTo>
                  <a:lnTo>
                    <a:pt x="0" y="16"/>
                  </a:lnTo>
                  <a:lnTo>
                    <a:pt x="0" y="31"/>
                  </a:lnTo>
                  <a:lnTo>
                    <a:pt x="17" y="64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5" name="Freeform 243">
              <a:extLst>
                <a:ext uri="{FF2B5EF4-FFF2-40B4-BE49-F238E27FC236}">
                  <a16:creationId xmlns:a16="http://schemas.microsoft.com/office/drawing/2014/main" id="{57269671-D5AB-D043-9BFA-D581449514D3}"/>
                </a:ext>
              </a:extLst>
            </p:cNvPr>
            <p:cNvSpPr>
              <a:spLocks/>
            </p:cNvSpPr>
            <p:nvPr>
              <p:custDataLst>
                <p:tags r:id="rId240"/>
              </p:custDataLst>
            </p:nvPr>
          </p:nvSpPr>
          <p:spPr bwMode="auto">
            <a:xfrm>
              <a:off x="4516438" y="3716338"/>
              <a:ext cx="66675" cy="127000"/>
            </a:xfrm>
            <a:custGeom>
              <a:avLst/>
              <a:gdLst>
                <a:gd name="T0" fmla="*/ 9525 w 84"/>
                <a:gd name="T1" fmla="*/ 31950 h 159"/>
                <a:gd name="T2" fmla="*/ 9525 w 84"/>
                <a:gd name="T3" fmla="*/ 31950 h 159"/>
                <a:gd name="T4" fmla="*/ 13494 w 84"/>
                <a:gd name="T5" fmla="*/ 25560 h 159"/>
                <a:gd name="T6" fmla="*/ 9525 w 84"/>
                <a:gd name="T7" fmla="*/ 15975 h 159"/>
                <a:gd name="T8" fmla="*/ 13494 w 84"/>
                <a:gd name="T9" fmla="*/ 12780 h 159"/>
                <a:gd name="T10" fmla="*/ 13494 w 84"/>
                <a:gd name="T11" fmla="*/ 6390 h 159"/>
                <a:gd name="T12" fmla="*/ 16669 w 84"/>
                <a:gd name="T13" fmla="*/ 3195 h 159"/>
                <a:gd name="T14" fmla="*/ 16669 w 84"/>
                <a:gd name="T15" fmla="*/ 0 h 159"/>
                <a:gd name="T16" fmla="*/ 3969 w 84"/>
                <a:gd name="T17" fmla="*/ 0 h 159"/>
                <a:gd name="T18" fmla="*/ 3969 w 84"/>
                <a:gd name="T19" fmla="*/ 6390 h 159"/>
                <a:gd name="T20" fmla="*/ 0 w 84"/>
                <a:gd name="T21" fmla="*/ 22365 h 159"/>
                <a:gd name="T22" fmla="*/ 3969 w 84"/>
                <a:gd name="T23" fmla="*/ 22365 h 159"/>
                <a:gd name="T24" fmla="*/ 0 w 84"/>
                <a:gd name="T25" fmla="*/ 31950 h 159"/>
                <a:gd name="T26" fmla="*/ 9525 w 84"/>
                <a:gd name="T27" fmla="*/ 31950 h 1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4"/>
                <a:gd name="T43" fmla="*/ 0 h 159"/>
                <a:gd name="T44" fmla="*/ 84 w 84"/>
                <a:gd name="T45" fmla="*/ 159 h 15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4" h="159">
                  <a:moveTo>
                    <a:pt x="50" y="159"/>
                  </a:moveTo>
                  <a:lnTo>
                    <a:pt x="50" y="159"/>
                  </a:lnTo>
                  <a:lnTo>
                    <a:pt x="67" y="128"/>
                  </a:lnTo>
                  <a:lnTo>
                    <a:pt x="50" y="80"/>
                  </a:lnTo>
                  <a:lnTo>
                    <a:pt x="67" y="63"/>
                  </a:lnTo>
                  <a:lnTo>
                    <a:pt x="67" y="32"/>
                  </a:lnTo>
                  <a:lnTo>
                    <a:pt x="84" y="15"/>
                  </a:lnTo>
                  <a:lnTo>
                    <a:pt x="84" y="0"/>
                  </a:lnTo>
                  <a:lnTo>
                    <a:pt x="17" y="0"/>
                  </a:lnTo>
                  <a:lnTo>
                    <a:pt x="17" y="32"/>
                  </a:lnTo>
                  <a:lnTo>
                    <a:pt x="0" y="111"/>
                  </a:lnTo>
                  <a:lnTo>
                    <a:pt x="17" y="111"/>
                  </a:lnTo>
                  <a:lnTo>
                    <a:pt x="0" y="159"/>
                  </a:lnTo>
                  <a:lnTo>
                    <a:pt x="50" y="159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6" name="Freeform 244">
              <a:extLst>
                <a:ext uri="{FF2B5EF4-FFF2-40B4-BE49-F238E27FC236}">
                  <a16:creationId xmlns:a16="http://schemas.microsoft.com/office/drawing/2014/main" id="{D305B3FB-1AA2-B94B-9569-BCC06C49AF7D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4570413" y="3195638"/>
              <a:ext cx="179388" cy="292100"/>
            </a:xfrm>
            <a:custGeom>
              <a:avLst/>
              <a:gdLst>
                <a:gd name="T0" fmla="*/ 7208 w 224"/>
                <a:gd name="T1" fmla="*/ 72827 h 369"/>
                <a:gd name="T2" fmla="*/ 10411 w 224"/>
                <a:gd name="T3" fmla="*/ 69661 h 369"/>
                <a:gd name="T4" fmla="*/ 17618 w 224"/>
                <a:gd name="T5" fmla="*/ 72827 h 369"/>
                <a:gd name="T6" fmla="*/ 17618 w 224"/>
                <a:gd name="T7" fmla="*/ 69661 h 369"/>
                <a:gd name="T8" fmla="*/ 20822 w 224"/>
                <a:gd name="T9" fmla="*/ 66494 h 369"/>
                <a:gd name="T10" fmla="*/ 24826 w 224"/>
                <a:gd name="T11" fmla="*/ 69661 h 369"/>
                <a:gd name="T12" fmla="*/ 28029 w 224"/>
                <a:gd name="T13" fmla="*/ 66494 h 369"/>
                <a:gd name="T14" fmla="*/ 41644 w 224"/>
                <a:gd name="T15" fmla="*/ 66494 h 369"/>
                <a:gd name="T16" fmla="*/ 45648 w 224"/>
                <a:gd name="T17" fmla="*/ 63328 h 369"/>
                <a:gd name="T18" fmla="*/ 38440 w 224"/>
                <a:gd name="T19" fmla="*/ 63328 h 369"/>
                <a:gd name="T20" fmla="*/ 45648 w 224"/>
                <a:gd name="T21" fmla="*/ 53829 h 369"/>
                <a:gd name="T22" fmla="*/ 41644 w 224"/>
                <a:gd name="T23" fmla="*/ 50662 h 369"/>
                <a:gd name="T24" fmla="*/ 38440 w 224"/>
                <a:gd name="T25" fmla="*/ 50662 h 369"/>
                <a:gd name="T26" fmla="*/ 35237 w 224"/>
                <a:gd name="T27" fmla="*/ 50662 h 369"/>
                <a:gd name="T28" fmla="*/ 38440 w 224"/>
                <a:gd name="T29" fmla="*/ 47496 h 369"/>
                <a:gd name="T30" fmla="*/ 38440 w 224"/>
                <a:gd name="T31" fmla="*/ 44330 h 369"/>
                <a:gd name="T32" fmla="*/ 35237 w 224"/>
                <a:gd name="T33" fmla="*/ 37997 h 369"/>
                <a:gd name="T34" fmla="*/ 31233 w 224"/>
                <a:gd name="T35" fmla="*/ 34830 h 369"/>
                <a:gd name="T36" fmla="*/ 24826 w 224"/>
                <a:gd name="T37" fmla="*/ 25331 h 369"/>
                <a:gd name="T38" fmla="*/ 17618 w 224"/>
                <a:gd name="T39" fmla="*/ 22165 h 369"/>
                <a:gd name="T40" fmla="*/ 28029 w 224"/>
                <a:gd name="T41" fmla="*/ 9499 h 369"/>
                <a:gd name="T42" fmla="*/ 24826 w 224"/>
                <a:gd name="T43" fmla="*/ 6333 h 369"/>
                <a:gd name="T44" fmla="*/ 14415 w 224"/>
                <a:gd name="T45" fmla="*/ 9499 h 369"/>
                <a:gd name="T46" fmla="*/ 14415 w 224"/>
                <a:gd name="T47" fmla="*/ 3166 h 369"/>
                <a:gd name="T48" fmla="*/ 20822 w 224"/>
                <a:gd name="T49" fmla="*/ 0 h 369"/>
                <a:gd name="T50" fmla="*/ 17618 w 224"/>
                <a:gd name="T51" fmla="*/ 0 h 369"/>
                <a:gd name="T52" fmla="*/ 10411 w 224"/>
                <a:gd name="T53" fmla="*/ 0 h 369"/>
                <a:gd name="T54" fmla="*/ 4004 w 224"/>
                <a:gd name="T55" fmla="*/ 9499 h 369"/>
                <a:gd name="T56" fmla="*/ 0 w 224"/>
                <a:gd name="T57" fmla="*/ 9499 h 369"/>
                <a:gd name="T58" fmla="*/ 4004 w 224"/>
                <a:gd name="T59" fmla="*/ 12666 h 369"/>
                <a:gd name="T60" fmla="*/ 7208 w 224"/>
                <a:gd name="T61" fmla="*/ 12666 h 369"/>
                <a:gd name="T62" fmla="*/ 4004 w 224"/>
                <a:gd name="T63" fmla="*/ 18998 h 369"/>
                <a:gd name="T64" fmla="*/ 7208 w 224"/>
                <a:gd name="T65" fmla="*/ 18998 h 369"/>
                <a:gd name="T66" fmla="*/ 7208 w 224"/>
                <a:gd name="T67" fmla="*/ 22165 h 369"/>
                <a:gd name="T68" fmla="*/ 4004 w 224"/>
                <a:gd name="T69" fmla="*/ 25331 h 369"/>
                <a:gd name="T70" fmla="*/ 7208 w 224"/>
                <a:gd name="T71" fmla="*/ 25331 h 369"/>
                <a:gd name="T72" fmla="*/ 7208 w 224"/>
                <a:gd name="T73" fmla="*/ 28498 h 369"/>
                <a:gd name="T74" fmla="*/ 7208 w 224"/>
                <a:gd name="T75" fmla="*/ 25331 h 369"/>
                <a:gd name="T76" fmla="*/ 10411 w 224"/>
                <a:gd name="T77" fmla="*/ 28498 h 369"/>
                <a:gd name="T78" fmla="*/ 7208 w 224"/>
                <a:gd name="T79" fmla="*/ 31664 h 369"/>
                <a:gd name="T80" fmla="*/ 10411 w 224"/>
                <a:gd name="T81" fmla="*/ 34830 h 369"/>
                <a:gd name="T82" fmla="*/ 17618 w 224"/>
                <a:gd name="T83" fmla="*/ 31664 h 369"/>
                <a:gd name="T84" fmla="*/ 17618 w 224"/>
                <a:gd name="T85" fmla="*/ 34830 h 369"/>
                <a:gd name="T86" fmla="*/ 17618 w 224"/>
                <a:gd name="T87" fmla="*/ 37997 h 369"/>
                <a:gd name="T88" fmla="*/ 20822 w 224"/>
                <a:gd name="T89" fmla="*/ 37997 h 369"/>
                <a:gd name="T90" fmla="*/ 20822 w 224"/>
                <a:gd name="T91" fmla="*/ 44330 h 369"/>
                <a:gd name="T92" fmla="*/ 10411 w 224"/>
                <a:gd name="T93" fmla="*/ 44330 h 369"/>
                <a:gd name="T94" fmla="*/ 14415 w 224"/>
                <a:gd name="T95" fmla="*/ 47496 h 369"/>
                <a:gd name="T96" fmla="*/ 10411 w 224"/>
                <a:gd name="T97" fmla="*/ 50662 h 369"/>
                <a:gd name="T98" fmla="*/ 14415 w 224"/>
                <a:gd name="T99" fmla="*/ 50662 h 369"/>
                <a:gd name="T100" fmla="*/ 14415 w 224"/>
                <a:gd name="T101" fmla="*/ 53829 h 369"/>
                <a:gd name="T102" fmla="*/ 7208 w 224"/>
                <a:gd name="T103" fmla="*/ 56995 h 369"/>
                <a:gd name="T104" fmla="*/ 10411 w 224"/>
                <a:gd name="T105" fmla="*/ 60162 h 369"/>
                <a:gd name="T106" fmla="*/ 14415 w 224"/>
                <a:gd name="T107" fmla="*/ 60162 h 369"/>
                <a:gd name="T108" fmla="*/ 17618 w 224"/>
                <a:gd name="T109" fmla="*/ 63328 h 369"/>
                <a:gd name="T110" fmla="*/ 20822 w 224"/>
                <a:gd name="T111" fmla="*/ 60162 h 369"/>
                <a:gd name="T112" fmla="*/ 20822 w 224"/>
                <a:gd name="T113" fmla="*/ 63328 h 369"/>
                <a:gd name="T114" fmla="*/ 14415 w 224"/>
                <a:gd name="T115" fmla="*/ 63328 h 369"/>
                <a:gd name="T116" fmla="*/ 7208 w 224"/>
                <a:gd name="T117" fmla="*/ 72827 h 3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4"/>
                <a:gd name="T178" fmla="*/ 0 h 369"/>
                <a:gd name="T179" fmla="*/ 224 w 224"/>
                <a:gd name="T180" fmla="*/ 369 h 3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4" h="369">
                  <a:moveTo>
                    <a:pt x="34" y="369"/>
                  </a:moveTo>
                  <a:lnTo>
                    <a:pt x="52" y="353"/>
                  </a:lnTo>
                  <a:lnTo>
                    <a:pt x="86" y="369"/>
                  </a:lnTo>
                  <a:lnTo>
                    <a:pt x="86" y="353"/>
                  </a:lnTo>
                  <a:lnTo>
                    <a:pt x="103" y="336"/>
                  </a:lnTo>
                  <a:lnTo>
                    <a:pt x="121" y="353"/>
                  </a:lnTo>
                  <a:lnTo>
                    <a:pt x="138" y="336"/>
                  </a:lnTo>
                  <a:lnTo>
                    <a:pt x="207" y="336"/>
                  </a:lnTo>
                  <a:lnTo>
                    <a:pt x="224" y="321"/>
                  </a:lnTo>
                  <a:lnTo>
                    <a:pt x="190" y="321"/>
                  </a:lnTo>
                  <a:lnTo>
                    <a:pt x="224" y="273"/>
                  </a:lnTo>
                  <a:lnTo>
                    <a:pt x="207" y="257"/>
                  </a:lnTo>
                  <a:lnTo>
                    <a:pt x="190" y="257"/>
                  </a:lnTo>
                  <a:lnTo>
                    <a:pt x="172" y="257"/>
                  </a:lnTo>
                  <a:lnTo>
                    <a:pt x="190" y="240"/>
                  </a:lnTo>
                  <a:lnTo>
                    <a:pt x="190" y="225"/>
                  </a:lnTo>
                  <a:lnTo>
                    <a:pt x="172" y="192"/>
                  </a:lnTo>
                  <a:lnTo>
                    <a:pt x="155" y="177"/>
                  </a:lnTo>
                  <a:lnTo>
                    <a:pt x="121" y="129"/>
                  </a:lnTo>
                  <a:lnTo>
                    <a:pt x="86" y="114"/>
                  </a:lnTo>
                  <a:lnTo>
                    <a:pt x="138" y="48"/>
                  </a:lnTo>
                  <a:lnTo>
                    <a:pt x="121" y="33"/>
                  </a:lnTo>
                  <a:lnTo>
                    <a:pt x="69" y="48"/>
                  </a:lnTo>
                  <a:lnTo>
                    <a:pt x="69" y="18"/>
                  </a:lnTo>
                  <a:lnTo>
                    <a:pt x="103" y="0"/>
                  </a:lnTo>
                  <a:lnTo>
                    <a:pt x="86" y="0"/>
                  </a:lnTo>
                  <a:lnTo>
                    <a:pt x="52" y="0"/>
                  </a:lnTo>
                  <a:lnTo>
                    <a:pt x="17" y="48"/>
                  </a:lnTo>
                  <a:lnTo>
                    <a:pt x="0" y="48"/>
                  </a:lnTo>
                  <a:lnTo>
                    <a:pt x="17" y="66"/>
                  </a:lnTo>
                  <a:lnTo>
                    <a:pt x="34" y="66"/>
                  </a:lnTo>
                  <a:lnTo>
                    <a:pt x="17" y="96"/>
                  </a:lnTo>
                  <a:lnTo>
                    <a:pt x="34" y="96"/>
                  </a:lnTo>
                  <a:lnTo>
                    <a:pt x="34" y="114"/>
                  </a:lnTo>
                  <a:lnTo>
                    <a:pt x="17" y="129"/>
                  </a:lnTo>
                  <a:lnTo>
                    <a:pt x="34" y="129"/>
                  </a:lnTo>
                  <a:lnTo>
                    <a:pt x="34" y="144"/>
                  </a:lnTo>
                  <a:lnTo>
                    <a:pt x="34" y="129"/>
                  </a:lnTo>
                  <a:lnTo>
                    <a:pt x="52" y="144"/>
                  </a:lnTo>
                  <a:lnTo>
                    <a:pt x="34" y="162"/>
                  </a:lnTo>
                  <a:lnTo>
                    <a:pt x="52" y="177"/>
                  </a:lnTo>
                  <a:lnTo>
                    <a:pt x="86" y="162"/>
                  </a:lnTo>
                  <a:lnTo>
                    <a:pt x="86" y="177"/>
                  </a:lnTo>
                  <a:lnTo>
                    <a:pt x="86" y="192"/>
                  </a:lnTo>
                  <a:lnTo>
                    <a:pt x="103" y="192"/>
                  </a:lnTo>
                  <a:lnTo>
                    <a:pt x="103" y="225"/>
                  </a:lnTo>
                  <a:lnTo>
                    <a:pt x="52" y="225"/>
                  </a:lnTo>
                  <a:lnTo>
                    <a:pt x="69" y="240"/>
                  </a:lnTo>
                  <a:lnTo>
                    <a:pt x="52" y="257"/>
                  </a:lnTo>
                  <a:lnTo>
                    <a:pt x="69" y="257"/>
                  </a:lnTo>
                  <a:lnTo>
                    <a:pt x="69" y="273"/>
                  </a:lnTo>
                  <a:lnTo>
                    <a:pt x="34" y="288"/>
                  </a:lnTo>
                  <a:lnTo>
                    <a:pt x="52" y="305"/>
                  </a:lnTo>
                  <a:lnTo>
                    <a:pt x="69" y="305"/>
                  </a:lnTo>
                  <a:lnTo>
                    <a:pt x="86" y="321"/>
                  </a:lnTo>
                  <a:lnTo>
                    <a:pt x="103" y="305"/>
                  </a:lnTo>
                  <a:lnTo>
                    <a:pt x="103" y="321"/>
                  </a:lnTo>
                  <a:lnTo>
                    <a:pt x="69" y="321"/>
                  </a:lnTo>
                  <a:lnTo>
                    <a:pt x="34" y="369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7" name="Freeform 245">
              <a:extLst>
                <a:ext uri="{FF2B5EF4-FFF2-40B4-BE49-F238E27FC236}">
                  <a16:creationId xmlns:a16="http://schemas.microsoft.com/office/drawing/2014/main" id="{4A0235EB-45CC-BA43-8F04-155A3F2DA9B6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4762500" y="3767138"/>
              <a:ext cx="28575" cy="25400"/>
            </a:xfrm>
            <a:custGeom>
              <a:avLst/>
              <a:gdLst>
                <a:gd name="T0" fmla="*/ 0 w 34"/>
                <a:gd name="T1" fmla="*/ 3079 h 33"/>
                <a:gd name="T2" fmla="*/ 0 w 34"/>
                <a:gd name="T3" fmla="*/ 3079 h 33"/>
                <a:gd name="T4" fmla="*/ 4202 w 34"/>
                <a:gd name="T5" fmla="*/ 6158 h 33"/>
                <a:gd name="T6" fmla="*/ 8404 w 34"/>
                <a:gd name="T7" fmla="*/ 3079 h 33"/>
                <a:gd name="T8" fmla="*/ 4202 w 34"/>
                <a:gd name="T9" fmla="*/ 0 h 33"/>
                <a:gd name="T10" fmla="*/ 0 w 34"/>
                <a:gd name="T11" fmla="*/ 307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33"/>
                <a:gd name="T20" fmla="*/ 34 w 34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33">
                  <a:moveTo>
                    <a:pt x="0" y="17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4" y="17"/>
                  </a:ln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8" name="Freeform 246">
              <a:extLst>
                <a:ext uri="{FF2B5EF4-FFF2-40B4-BE49-F238E27FC236}">
                  <a16:creationId xmlns:a16="http://schemas.microsoft.com/office/drawing/2014/main" id="{4B31D40F-DC64-C846-A201-5045169A9917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4349750" y="4046538"/>
              <a:ext cx="15875" cy="12700"/>
            </a:xfrm>
            <a:custGeom>
              <a:avLst/>
              <a:gdLst>
                <a:gd name="T0" fmla="*/ 0 w 20"/>
                <a:gd name="T1" fmla="*/ 0 h 15"/>
                <a:gd name="T2" fmla="*/ 0 w 20"/>
                <a:gd name="T3" fmla="*/ 0 h 15"/>
                <a:gd name="T4" fmla="*/ 0 w 20"/>
                <a:gd name="T5" fmla="*/ 3387 h 15"/>
                <a:gd name="T6" fmla="*/ 3969 w 20"/>
                <a:gd name="T7" fmla="*/ 0 h 15"/>
                <a:gd name="T8" fmla="*/ 0 w 20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5"/>
                <a:gd name="T17" fmla="*/ 20 w 20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5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9" name="Freeform 247">
              <a:extLst>
                <a:ext uri="{FF2B5EF4-FFF2-40B4-BE49-F238E27FC236}">
                  <a16:creationId xmlns:a16="http://schemas.microsoft.com/office/drawing/2014/main" id="{05D11EF2-72F3-3541-9107-A86CED7F323E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4611688" y="3449638"/>
              <a:ext cx="274638" cy="255588"/>
            </a:xfrm>
            <a:custGeom>
              <a:avLst/>
              <a:gdLst>
                <a:gd name="T0" fmla="*/ 41395 w 345"/>
                <a:gd name="T1" fmla="*/ 0 h 320"/>
                <a:gd name="T2" fmla="*/ 41395 w 345"/>
                <a:gd name="T3" fmla="*/ 0 h 320"/>
                <a:gd name="T4" fmla="*/ 34230 w 345"/>
                <a:gd name="T5" fmla="*/ 3195 h 320"/>
                <a:gd name="T6" fmla="*/ 34230 w 345"/>
                <a:gd name="T7" fmla="*/ 9585 h 320"/>
                <a:gd name="T8" fmla="*/ 27862 w 345"/>
                <a:gd name="T9" fmla="*/ 12779 h 320"/>
                <a:gd name="T10" fmla="*/ 23882 w 345"/>
                <a:gd name="T11" fmla="*/ 15974 h 320"/>
                <a:gd name="T12" fmla="*/ 20697 w 345"/>
                <a:gd name="T13" fmla="*/ 15974 h 320"/>
                <a:gd name="T14" fmla="*/ 17513 w 345"/>
                <a:gd name="T15" fmla="*/ 12779 h 320"/>
                <a:gd name="T16" fmla="*/ 14329 w 345"/>
                <a:gd name="T17" fmla="*/ 12779 h 320"/>
                <a:gd name="T18" fmla="*/ 17513 w 345"/>
                <a:gd name="T19" fmla="*/ 19169 h 320"/>
                <a:gd name="T20" fmla="*/ 10349 w 345"/>
                <a:gd name="T21" fmla="*/ 22364 h 320"/>
                <a:gd name="T22" fmla="*/ 10349 w 345"/>
                <a:gd name="T23" fmla="*/ 19169 h 320"/>
                <a:gd name="T24" fmla="*/ 0 w 345"/>
                <a:gd name="T25" fmla="*/ 22364 h 320"/>
                <a:gd name="T26" fmla="*/ 0 w 345"/>
                <a:gd name="T27" fmla="*/ 25559 h 320"/>
                <a:gd name="T28" fmla="*/ 14329 w 345"/>
                <a:gd name="T29" fmla="*/ 28754 h 320"/>
                <a:gd name="T30" fmla="*/ 20697 w 345"/>
                <a:gd name="T31" fmla="*/ 39137 h 320"/>
                <a:gd name="T32" fmla="*/ 20697 w 345"/>
                <a:gd name="T33" fmla="*/ 41533 h 320"/>
                <a:gd name="T34" fmla="*/ 17513 w 345"/>
                <a:gd name="T35" fmla="*/ 58306 h 320"/>
                <a:gd name="T36" fmla="*/ 23882 w 345"/>
                <a:gd name="T37" fmla="*/ 60702 h 320"/>
                <a:gd name="T38" fmla="*/ 41395 w 345"/>
                <a:gd name="T39" fmla="*/ 64696 h 320"/>
                <a:gd name="T40" fmla="*/ 41395 w 345"/>
                <a:gd name="T41" fmla="*/ 60702 h 320"/>
                <a:gd name="T42" fmla="*/ 48559 w 345"/>
                <a:gd name="T43" fmla="*/ 58306 h 320"/>
                <a:gd name="T44" fmla="*/ 58908 w 345"/>
                <a:gd name="T45" fmla="*/ 60702 h 320"/>
                <a:gd name="T46" fmla="*/ 62092 w 345"/>
                <a:gd name="T47" fmla="*/ 60702 h 320"/>
                <a:gd name="T48" fmla="*/ 65276 w 345"/>
                <a:gd name="T49" fmla="*/ 55111 h 320"/>
                <a:gd name="T50" fmla="*/ 62092 w 345"/>
                <a:gd name="T51" fmla="*/ 48721 h 320"/>
                <a:gd name="T52" fmla="*/ 62092 w 345"/>
                <a:gd name="T53" fmla="*/ 41533 h 320"/>
                <a:gd name="T54" fmla="*/ 62092 w 345"/>
                <a:gd name="T55" fmla="*/ 35942 h 320"/>
                <a:gd name="T56" fmla="*/ 58908 w 345"/>
                <a:gd name="T57" fmla="*/ 39137 h 320"/>
                <a:gd name="T58" fmla="*/ 58908 w 345"/>
                <a:gd name="T59" fmla="*/ 35942 h 320"/>
                <a:gd name="T60" fmla="*/ 62092 w 345"/>
                <a:gd name="T61" fmla="*/ 28754 h 320"/>
                <a:gd name="T62" fmla="*/ 65276 w 345"/>
                <a:gd name="T63" fmla="*/ 28754 h 320"/>
                <a:gd name="T64" fmla="*/ 69257 w 345"/>
                <a:gd name="T65" fmla="*/ 19169 h 320"/>
                <a:gd name="T66" fmla="*/ 58908 w 345"/>
                <a:gd name="T67" fmla="*/ 12779 h 320"/>
                <a:gd name="T68" fmla="*/ 54928 w 345"/>
                <a:gd name="T69" fmla="*/ 12779 h 320"/>
                <a:gd name="T70" fmla="*/ 51743 w 345"/>
                <a:gd name="T71" fmla="*/ 12779 h 320"/>
                <a:gd name="T72" fmla="*/ 51743 w 345"/>
                <a:gd name="T73" fmla="*/ 9585 h 320"/>
                <a:gd name="T74" fmla="*/ 48559 w 345"/>
                <a:gd name="T75" fmla="*/ 9585 h 320"/>
                <a:gd name="T76" fmla="*/ 48559 w 345"/>
                <a:gd name="T77" fmla="*/ 6390 h 320"/>
                <a:gd name="T78" fmla="*/ 41395 w 345"/>
                <a:gd name="T79" fmla="*/ 3195 h 320"/>
                <a:gd name="T80" fmla="*/ 41395 w 345"/>
                <a:gd name="T81" fmla="*/ 0 h 3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5"/>
                <a:gd name="T124" fmla="*/ 0 h 320"/>
                <a:gd name="T125" fmla="*/ 345 w 345"/>
                <a:gd name="T126" fmla="*/ 320 h 3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5" h="320">
                  <a:moveTo>
                    <a:pt x="207" y="0"/>
                  </a:moveTo>
                  <a:lnTo>
                    <a:pt x="207" y="0"/>
                  </a:lnTo>
                  <a:lnTo>
                    <a:pt x="172" y="15"/>
                  </a:lnTo>
                  <a:lnTo>
                    <a:pt x="172" y="48"/>
                  </a:lnTo>
                  <a:lnTo>
                    <a:pt x="138" y="63"/>
                  </a:lnTo>
                  <a:lnTo>
                    <a:pt x="120" y="80"/>
                  </a:lnTo>
                  <a:lnTo>
                    <a:pt x="103" y="80"/>
                  </a:lnTo>
                  <a:lnTo>
                    <a:pt x="86" y="63"/>
                  </a:lnTo>
                  <a:lnTo>
                    <a:pt x="69" y="63"/>
                  </a:lnTo>
                  <a:lnTo>
                    <a:pt x="86" y="96"/>
                  </a:lnTo>
                  <a:lnTo>
                    <a:pt x="51" y="111"/>
                  </a:lnTo>
                  <a:lnTo>
                    <a:pt x="51" y="96"/>
                  </a:lnTo>
                  <a:lnTo>
                    <a:pt x="0" y="111"/>
                  </a:lnTo>
                  <a:lnTo>
                    <a:pt x="0" y="128"/>
                  </a:lnTo>
                  <a:lnTo>
                    <a:pt x="69" y="144"/>
                  </a:lnTo>
                  <a:lnTo>
                    <a:pt x="103" y="192"/>
                  </a:lnTo>
                  <a:lnTo>
                    <a:pt x="103" y="207"/>
                  </a:lnTo>
                  <a:lnTo>
                    <a:pt x="86" y="288"/>
                  </a:lnTo>
                  <a:lnTo>
                    <a:pt x="120" y="303"/>
                  </a:lnTo>
                  <a:lnTo>
                    <a:pt x="207" y="320"/>
                  </a:lnTo>
                  <a:lnTo>
                    <a:pt x="207" y="303"/>
                  </a:lnTo>
                  <a:lnTo>
                    <a:pt x="241" y="288"/>
                  </a:lnTo>
                  <a:lnTo>
                    <a:pt x="293" y="303"/>
                  </a:lnTo>
                  <a:lnTo>
                    <a:pt x="311" y="303"/>
                  </a:lnTo>
                  <a:lnTo>
                    <a:pt x="328" y="272"/>
                  </a:lnTo>
                  <a:lnTo>
                    <a:pt x="311" y="240"/>
                  </a:lnTo>
                  <a:lnTo>
                    <a:pt x="311" y="207"/>
                  </a:lnTo>
                  <a:lnTo>
                    <a:pt x="311" y="176"/>
                  </a:lnTo>
                  <a:lnTo>
                    <a:pt x="293" y="192"/>
                  </a:lnTo>
                  <a:lnTo>
                    <a:pt x="293" y="176"/>
                  </a:lnTo>
                  <a:lnTo>
                    <a:pt x="311" y="144"/>
                  </a:lnTo>
                  <a:lnTo>
                    <a:pt x="328" y="144"/>
                  </a:lnTo>
                  <a:lnTo>
                    <a:pt x="345" y="96"/>
                  </a:lnTo>
                  <a:lnTo>
                    <a:pt x="293" y="63"/>
                  </a:lnTo>
                  <a:lnTo>
                    <a:pt x="276" y="63"/>
                  </a:lnTo>
                  <a:lnTo>
                    <a:pt x="259" y="63"/>
                  </a:lnTo>
                  <a:lnTo>
                    <a:pt x="259" y="48"/>
                  </a:lnTo>
                  <a:lnTo>
                    <a:pt x="241" y="48"/>
                  </a:lnTo>
                  <a:lnTo>
                    <a:pt x="241" y="32"/>
                  </a:lnTo>
                  <a:lnTo>
                    <a:pt x="207" y="15"/>
                  </a:lnTo>
                  <a:lnTo>
                    <a:pt x="207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0" name="Freeform 248">
              <a:extLst>
                <a:ext uri="{FF2B5EF4-FFF2-40B4-BE49-F238E27FC236}">
                  <a16:creationId xmlns:a16="http://schemas.microsoft.com/office/drawing/2014/main" id="{0F225F50-C916-414F-B119-7E37989909D3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4406900" y="4046538"/>
              <a:ext cx="11113" cy="12700"/>
            </a:xfrm>
            <a:custGeom>
              <a:avLst/>
              <a:gdLst>
                <a:gd name="T0" fmla="*/ 2084 w 16"/>
                <a:gd name="T1" fmla="*/ 0 h 15"/>
                <a:gd name="T2" fmla="*/ 2084 w 16"/>
                <a:gd name="T3" fmla="*/ 0 h 15"/>
                <a:gd name="T4" fmla="*/ 0 w 16"/>
                <a:gd name="T5" fmla="*/ 3387 h 15"/>
                <a:gd name="T6" fmla="*/ 2084 w 16"/>
                <a:gd name="T7" fmla="*/ 3387 h 15"/>
                <a:gd name="T8" fmla="*/ 2084 w 1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16" y="0"/>
                  </a:moveTo>
                  <a:lnTo>
                    <a:pt x="16" y="0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6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1" name="Freeform 249">
              <a:extLst>
                <a:ext uri="{FF2B5EF4-FFF2-40B4-BE49-F238E27FC236}">
                  <a16:creationId xmlns:a16="http://schemas.microsoft.com/office/drawing/2014/main" id="{96D16BAB-2ADE-BE4F-A19F-FB2BFE782E98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4886325" y="3233738"/>
              <a:ext cx="69850" cy="90488"/>
            </a:xfrm>
            <a:custGeom>
              <a:avLst/>
              <a:gdLst>
                <a:gd name="T0" fmla="*/ 3969 w 88"/>
                <a:gd name="T1" fmla="*/ 23019 h 114"/>
                <a:gd name="T2" fmla="*/ 3969 w 88"/>
                <a:gd name="T3" fmla="*/ 23019 h 114"/>
                <a:gd name="T4" fmla="*/ 7938 w 88"/>
                <a:gd name="T5" fmla="*/ 23019 h 114"/>
                <a:gd name="T6" fmla="*/ 10319 w 88"/>
                <a:gd name="T7" fmla="*/ 23019 h 114"/>
                <a:gd name="T8" fmla="*/ 14288 w 88"/>
                <a:gd name="T9" fmla="*/ 13494 h 114"/>
                <a:gd name="T10" fmla="*/ 17463 w 88"/>
                <a:gd name="T11" fmla="*/ 13494 h 114"/>
                <a:gd name="T12" fmla="*/ 17463 w 88"/>
                <a:gd name="T13" fmla="*/ 9525 h 114"/>
                <a:gd name="T14" fmla="*/ 14288 w 88"/>
                <a:gd name="T15" fmla="*/ 9525 h 114"/>
                <a:gd name="T16" fmla="*/ 14288 w 88"/>
                <a:gd name="T17" fmla="*/ 0 h 114"/>
                <a:gd name="T18" fmla="*/ 3969 w 88"/>
                <a:gd name="T19" fmla="*/ 3969 h 114"/>
                <a:gd name="T20" fmla="*/ 0 w 88"/>
                <a:gd name="T21" fmla="*/ 9525 h 114"/>
                <a:gd name="T22" fmla="*/ 0 w 88"/>
                <a:gd name="T23" fmla="*/ 16669 h 114"/>
                <a:gd name="T24" fmla="*/ 3969 w 88"/>
                <a:gd name="T25" fmla="*/ 19050 h 114"/>
                <a:gd name="T26" fmla="*/ 3969 w 88"/>
                <a:gd name="T27" fmla="*/ 23019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"/>
                <a:gd name="T43" fmla="*/ 0 h 114"/>
                <a:gd name="T44" fmla="*/ 88 w 88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" h="114">
                  <a:moveTo>
                    <a:pt x="19" y="114"/>
                  </a:moveTo>
                  <a:lnTo>
                    <a:pt x="19" y="114"/>
                  </a:lnTo>
                  <a:lnTo>
                    <a:pt x="37" y="114"/>
                  </a:lnTo>
                  <a:lnTo>
                    <a:pt x="54" y="114"/>
                  </a:lnTo>
                  <a:lnTo>
                    <a:pt x="71" y="66"/>
                  </a:lnTo>
                  <a:lnTo>
                    <a:pt x="88" y="66"/>
                  </a:lnTo>
                  <a:lnTo>
                    <a:pt x="88" y="48"/>
                  </a:lnTo>
                  <a:lnTo>
                    <a:pt x="71" y="48"/>
                  </a:lnTo>
                  <a:lnTo>
                    <a:pt x="71" y="0"/>
                  </a:lnTo>
                  <a:lnTo>
                    <a:pt x="19" y="18"/>
                  </a:lnTo>
                  <a:lnTo>
                    <a:pt x="0" y="48"/>
                  </a:lnTo>
                  <a:lnTo>
                    <a:pt x="0" y="81"/>
                  </a:lnTo>
                  <a:lnTo>
                    <a:pt x="19" y="96"/>
                  </a:lnTo>
                  <a:lnTo>
                    <a:pt x="19" y="11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2" name="Freeform 250">
              <a:extLst>
                <a:ext uri="{FF2B5EF4-FFF2-40B4-BE49-F238E27FC236}">
                  <a16:creationId xmlns:a16="http://schemas.microsoft.com/office/drawing/2014/main" id="{2BA1E1FF-4A61-FC49-A2D0-32EDD268ECDE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4791075" y="3373438"/>
              <a:ext cx="80963" cy="88900"/>
            </a:xfrm>
            <a:custGeom>
              <a:avLst/>
              <a:gdLst>
                <a:gd name="T0" fmla="*/ 13234 w 104"/>
                <a:gd name="T1" fmla="*/ 22425 h 111"/>
                <a:gd name="T2" fmla="*/ 13234 w 104"/>
                <a:gd name="T3" fmla="*/ 22425 h 111"/>
                <a:gd name="T4" fmla="*/ 13234 w 104"/>
                <a:gd name="T5" fmla="*/ 12814 h 111"/>
                <a:gd name="T6" fmla="*/ 16348 w 104"/>
                <a:gd name="T7" fmla="*/ 9611 h 111"/>
                <a:gd name="T8" fmla="*/ 19462 w 104"/>
                <a:gd name="T9" fmla="*/ 0 h 111"/>
                <a:gd name="T10" fmla="*/ 10120 w 104"/>
                <a:gd name="T11" fmla="*/ 3204 h 111"/>
                <a:gd name="T12" fmla="*/ 13234 w 104"/>
                <a:gd name="T13" fmla="*/ 9611 h 111"/>
                <a:gd name="T14" fmla="*/ 10120 w 104"/>
                <a:gd name="T15" fmla="*/ 9611 h 111"/>
                <a:gd name="T16" fmla="*/ 10120 w 104"/>
                <a:gd name="T17" fmla="*/ 6407 h 111"/>
                <a:gd name="T18" fmla="*/ 6228 w 104"/>
                <a:gd name="T19" fmla="*/ 6407 h 111"/>
                <a:gd name="T20" fmla="*/ 0 w 104"/>
                <a:gd name="T21" fmla="*/ 19222 h 111"/>
                <a:gd name="T22" fmla="*/ 10120 w 104"/>
                <a:gd name="T23" fmla="*/ 19222 h 111"/>
                <a:gd name="T24" fmla="*/ 13234 w 104"/>
                <a:gd name="T25" fmla="*/ 22425 h 1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"/>
                <a:gd name="T40" fmla="*/ 0 h 111"/>
                <a:gd name="T41" fmla="*/ 104 w 104"/>
                <a:gd name="T42" fmla="*/ 111 h 1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" h="111">
                  <a:moveTo>
                    <a:pt x="69" y="111"/>
                  </a:moveTo>
                  <a:lnTo>
                    <a:pt x="69" y="111"/>
                  </a:lnTo>
                  <a:lnTo>
                    <a:pt x="69" y="63"/>
                  </a:lnTo>
                  <a:lnTo>
                    <a:pt x="87" y="48"/>
                  </a:lnTo>
                  <a:lnTo>
                    <a:pt x="104" y="0"/>
                  </a:lnTo>
                  <a:lnTo>
                    <a:pt x="52" y="15"/>
                  </a:lnTo>
                  <a:lnTo>
                    <a:pt x="69" y="48"/>
                  </a:lnTo>
                  <a:lnTo>
                    <a:pt x="52" y="48"/>
                  </a:lnTo>
                  <a:lnTo>
                    <a:pt x="52" y="32"/>
                  </a:lnTo>
                  <a:lnTo>
                    <a:pt x="35" y="32"/>
                  </a:lnTo>
                  <a:lnTo>
                    <a:pt x="0" y="96"/>
                  </a:lnTo>
                  <a:lnTo>
                    <a:pt x="52" y="96"/>
                  </a:lnTo>
                  <a:lnTo>
                    <a:pt x="69" y="11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3" name="Freeform 251">
              <a:extLst>
                <a:ext uri="{FF2B5EF4-FFF2-40B4-BE49-F238E27FC236}">
                  <a16:creationId xmlns:a16="http://schemas.microsoft.com/office/drawing/2014/main" id="{BB6133CA-C1B0-964C-8E6F-448C4CF3A3E9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4775200" y="3449638"/>
              <a:ext cx="69850" cy="50800"/>
            </a:xfrm>
            <a:custGeom>
              <a:avLst/>
              <a:gdLst>
                <a:gd name="T0" fmla="*/ 14288 w 88"/>
                <a:gd name="T1" fmla="*/ 12902 h 63"/>
                <a:gd name="T2" fmla="*/ 14288 w 88"/>
                <a:gd name="T3" fmla="*/ 12902 h 63"/>
                <a:gd name="T4" fmla="*/ 10319 w 88"/>
                <a:gd name="T5" fmla="*/ 12902 h 63"/>
                <a:gd name="T6" fmla="*/ 10319 w 88"/>
                <a:gd name="T7" fmla="*/ 9676 h 63"/>
                <a:gd name="T8" fmla="*/ 7144 w 88"/>
                <a:gd name="T9" fmla="*/ 9676 h 63"/>
                <a:gd name="T10" fmla="*/ 7144 w 88"/>
                <a:gd name="T11" fmla="*/ 6451 h 63"/>
                <a:gd name="T12" fmla="*/ 0 w 88"/>
                <a:gd name="T13" fmla="*/ 3225 h 63"/>
                <a:gd name="T14" fmla="*/ 0 w 88"/>
                <a:gd name="T15" fmla="*/ 0 h 63"/>
                <a:gd name="T16" fmla="*/ 3969 w 88"/>
                <a:gd name="T17" fmla="*/ 0 h 63"/>
                <a:gd name="T18" fmla="*/ 14288 w 88"/>
                <a:gd name="T19" fmla="*/ 0 h 63"/>
                <a:gd name="T20" fmla="*/ 17463 w 88"/>
                <a:gd name="T21" fmla="*/ 3225 h 63"/>
                <a:gd name="T22" fmla="*/ 17463 w 88"/>
                <a:gd name="T23" fmla="*/ 9676 h 63"/>
                <a:gd name="T24" fmla="*/ 14288 w 88"/>
                <a:gd name="T25" fmla="*/ 9676 h 63"/>
                <a:gd name="T26" fmla="*/ 14288 w 88"/>
                <a:gd name="T27" fmla="*/ 12902 h 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"/>
                <a:gd name="T43" fmla="*/ 0 h 63"/>
                <a:gd name="T44" fmla="*/ 88 w 88"/>
                <a:gd name="T45" fmla="*/ 63 h 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" h="63">
                  <a:moveTo>
                    <a:pt x="71" y="63"/>
                  </a:moveTo>
                  <a:lnTo>
                    <a:pt x="71" y="63"/>
                  </a:lnTo>
                  <a:lnTo>
                    <a:pt x="54" y="63"/>
                  </a:lnTo>
                  <a:lnTo>
                    <a:pt x="54" y="48"/>
                  </a:lnTo>
                  <a:lnTo>
                    <a:pt x="36" y="48"/>
                  </a:lnTo>
                  <a:lnTo>
                    <a:pt x="36" y="32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9" y="0"/>
                  </a:lnTo>
                  <a:lnTo>
                    <a:pt x="71" y="0"/>
                  </a:lnTo>
                  <a:lnTo>
                    <a:pt x="88" y="15"/>
                  </a:lnTo>
                  <a:lnTo>
                    <a:pt x="88" y="48"/>
                  </a:lnTo>
                  <a:lnTo>
                    <a:pt x="71" y="48"/>
                  </a:lnTo>
                  <a:lnTo>
                    <a:pt x="71" y="6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4" name="Freeform 252">
              <a:extLst>
                <a:ext uri="{FF2B5EF4-FFF2-40B4-BE49-F238E27FC236}">
                  <a16:creationId xmlns:a16="http://schemas.microsoft.com/office/drawing/2014/main" id="{9BB6BD3F-1D60-A543-87C6-D85F452602C3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4913313" y="3514726"/>
              <a:ext cx="166688" cy="76200"/>
            </a:xfrm>
            <a:custGeom>
              <a:avLst/>
              <a:gdLst>
                <a:gd name="T0" fmla="*/ 0 w 209"/>
                <a:gd name="T1" fmla="*/ 12700 h 96"/>
                <a:gd name="T2" fmla="*/ 0 w 209"/>
                <a:gd name="T3" fmla="*/ 12700 h 96"/>
                <a:gd name="T4" fmla="*/ 7178 w 209"/>
                <a:gd name="T5" fmla="*/ 12700 h 96"/>
                <a:gd name="T6" fmla="*/ 21534 w 209"/>
                <a:gd name="T7" fmla="*/ 9525 h 96"/>
                <a:gd name="T8" fmla="*/ 21534 w 209"/>
                <a:gd name="T9" fmla="*/ 5556 h 96"/>
                <a:gd name="T10" fmla="*/ 24724 w 209"/>
                <a:gd name="T11" fmla="*/ 3175 h 96"/>
                <a:gd name="T12" fmla="*/ 31902 w 209"/>
                <a:gd name="T13" fmla="*/ 3175 h 96"/>
                <a:gd name="T14" fmla="*/ 31902 w 209"/>
                <a:gd name="T15" fmla="*/ 0 h 96"/>
                <a:gd name="T16" fmla="*/ 42270 w 209"/>
                <a:gd name="T17" fmla="*/ 3175 h 96"/>
                <a:gd name="T18" fmla="*/ 42270 w 209"/>
                <a:gd name="T19" fmla="*/ 9525 h 96"/>
                <a:gd name="T20" fmla="*/ 38282 w 209"/>
                <a:gd name="T21" fmla="*/ 15875 h 96"/>
                <a:gd name="T22" fmla="*/ 24724 w 209"/>
                <a:gd name="T23" fmla="*/ 19050 h 96"/>
                <a:gd name="T24" fmla="*/ 17546 w 209"/>
                <a:gd name="T25" fmla="*/ 15875 h 96"/>
                <a:gd name="T26" fmla="*/ 7178 w 209"/>
                <a:gd name="T27" fmla="*/ 15875 h 96"/>
                <a:gd name="T28" fmla="*/ 3988 w 209"/>
                <a:gd name="T29" fmla="*/ 15875 h 96"/>
                <a:gd name="T30" fmla="*/ 0 w 209"/>
                <a:gd name="T31" fmla="*/ 12700 h 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9"/>
                <a:gd name="T49" fmla="*/ 0 h 96"/>
                <a:gd name="T50" fmla="*/ 209 w 209"/>
                <a:gd name="T51" fmla="*/ 96 h 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9" h="96">
                  <a:moveTo>
                    <a:pt x="0" y="64"/>
                  </a:moveTo>
                  <a:lnTo>
                    <a:pt x="0" y="64"/>
                  </a:lnTo>
                  <a:lnTo>
                    <a:pt x="34" y="64"/>
                  </a:lnTo>
                  <a:lnTo>
                    <a:pt x="105" y="48"/>
                  </a:lnTo>
                  <a:lnTo>
                    <a:pt x="105" y="31"/>
                  </a:lnTo>
                  <a:lnTo>
                    <a:pt x="123" y="16"/>
                  </a:lnTo>
                  <a:lnTo>
                    <a:pt x="157" y="16"/>
                  </a:lnTo>
                  <a:lnTo>
                    <a:pt x="157" y="0"/>
                  </a:lnTo>
                  <a:lnTo>
                    <a:pt x="209" y="16"/>
                  </a:lnTo>
                  <a:lnTo>
                    <a:pt x="209" y="48"/>
                  </a:lnTo>
                  <a:lnTo>
                    <a:pt x="192" y="79"/>
                  </a:lnTo>
                  <a:lnTo>
                    <a:pt x="123" y="96"/>
                  </a:lnTo>
                  <a:lnTo>
                    <a:pt x="88" y="79"/>
                  </a:lnTo>
                  <a:lnTo>
                    <a:pt x="34" y="79"/>
                  </a:lnTo>
                  <a:lnTo>
                    <a:pt x="17" y="79"/>
                  </a:lnTo>
                  <a:lnTo>
                    <a:pt x="0" y="64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5" name="Freeform 253">
              <a:extLst>
                <a:ext uri="{FF2B5EF4-FFF2-40B4-BE49-F238E27FC236}">
                  <a16:creationId xmlns:a16="http://schemas.microsoft.com/office/drawing/2014/main" id="{07E6C582-4ED1-3B45-87EF-0AC226D9B3F1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45050" y="3563938"/>
              <a:ext cx="98425" cy="50800"/>
            </a:xfrm>
            <a:custGeom>
              <a:avLst/>
              <a:gdLst>
                <a:gd name="T0" fmla="*/ 7202 w 123"/>
                <a:gd name="T1" fmla="*/ 12902 h 63"/>
                <a:gd name="T2" fmla="*/ 7202 w 123"/>
                <a:gd name="T3" fmla="*/ 12902 h 63"/>
                <a:gd name="T4" fmla="*/ 14404 w 123"/>
                <a:gd name="T5" fmla="*/ 9676 h 63"/>
                <a:gd name="T6" fmla="*/ 18405 w 123"/>
                <a:gd name="T7" fmla="*/ 9676 h 63"/>
                <a:gd name="T8" fmla="*/ 18405 w 123"/>
                <a:gd name="T9" fmla="*/ 6451 h 63"/>
                <a:gd name="T10" fmla="*/ 21605 w 123"/>
                <a:gd name="T11" fmla="*/ 9676 h 63"/>
                <a:gd name="T12" fmla="*/ 24806 w 123"/>
                <a:gd name="T13" fmla="*/ 3225 h 63"/>
                <a:gd name="T14" fmla="*/ 21605 w 123"/>
                <a:gd name="T15" fmla="*/ 3225 h 63"/>
                <a:gd name="T16" fmla="*/ 18405 w 123"/>
                <a:gd name="T17" fmla="*/ 0 h 63"/>
                <a:gd name="T18" fmla="*/ 7202 w 123"/>
                <a:gd name="T19" fmla="*/ 0 h 63"/>
                <a:gd name="T20" fmla="*/ 4001 w 123"/>
                <a:gd name="T21" fmla="*/ 0 h 63"/>
                <a:gd name="T22" fmla="*/ 0 w 123"/>
                <a:gd name="T23" fmla="*/ 6451 h 63"/>
                <a:gd name="T24" fmla="*/ 0 w 123"/>
                <a:gd name="T25" fmla="*/ 9676 h 63"/>
                <a:gd name="T26" fmla="*/ 4001 w 123"/>
                <a:gd name="T27" fmla="*/ 6451 h 63"/>
                <a:gd name="T28" fmla="*/ 4001 w 123"/>
                <a:gd name="T29" fmla="*/ 12902 h 63"/>
                <a:gd name="T30" fmla="*/ 7202 w 123"/>
                <a:gd name="T31" fmla="*/ 12902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63"/>
                <a:gd name="T50" fmla="*/ 123 w 123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63">
                  <a:moveTo>
                    <a:pt x="35" y="63"/>
                  </a:moveTo>
                  <a:lnTo>
                    <a:pt x="35" y="63"/>
                  </a:lnTo>
                  <a:lnTo>
                    <a:pt x="71" y="48"/>
                  </a:lnTo>
                  <a:lnTo>
                    <a:pt x="89" y="48"/>
                  </a:lnTo>
                  <a:lnTo>
                    <a:pt x="89" y="32"/>
                  </a:lnTo>
                  <a:lnTo>
                    <a:pt x="106" y="48"/>
                  </a:lnTo>
                  <a:lnTo>
                    <a:pt x="123" y="15"/>
                  </a:lnTo>
                  <a:lnTo>
                    <a:pt x="106" y="15"/>
                  </a:lnTo>
                  <a:lnTo>
                    <a:pt x="89" y="0"/>
                  </a:lnTo>
                  <a:lnTo>
                    <a:pt x="35" y="0"/>
                  </a:lnTo>
                  <a:lnTo>
                    <a:pt x="18" y="0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18" y="32"/>
                  </a:lnTo>
                  <a:lnTo>
                    <a:pt x="18" y="63"/>
                  </a:lnTo>
                  <a:lnTo>
                    <a:pt x="35" y="6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6" name="Freeform 254">
              <a:extLst>
                <a:ext uri="{FF2B5EF4-FFF2-40B4-BE49-F238E27FC236}">
                  <a16:creationId xmlns:a16="http://schemas.microsoft.com/office/drawing/2014/main" id="{5747A38D-BA75-754C-9818-9878A83FC5FD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4557713" y="3195638"/>
              <a:ext cx="25400" cy="38100"/>
            </a:xfrm>
            <a:custGeom>
              <a:avLst/>
              <a:gdLst>
                <a:gd name="T0" fmla="*/ 0 w 33"/>
                <a:gd name="T1" fmla="*/ 9525 h 48"/>
                <a:gd name="T2" fmla="*/ 3079 w 33"/>
                <a:gd name="T3" fmla="*/ 3969 h 48"/>
                <a:gd name="T4" fmla="*/ 6158 w 33"/>
                <a:gd name="T5" fmla="*/ 0 h 48"/>
                <a:gd name="T6" fmla="*/ 0 w 33"/>
                <a:gd name="T7" fmla="*/ 3969 h 48"/>
                <a:gd name="T8" fmla="*/ 0 w 33"/>
                <a:gd name="T9" fmla="*/ 952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48"/>
                <a:gd name="T17" fmla="*/ 33 w 33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48">
                  <a:moveTo>
                    <a:pt x="0" y="48"/>
                  </a:moveTo>
                  <a:lnTo>
                    <a:pt x="18" y="18"/>
                  </a:lnTo>
                  <a:lnTo>
                    <a:pt x="33" y="0"/>
                  </a:lnTo>
                  <a:lnTo>
                    <a:pt x="0" y="18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7" name="Freeform 255">
              <a:extLst>
                <a:ext uri="{FF2B5EF4-FFF2-40B4-BE49-F238E27FC236}">
                  <a16:creationId xmlns:a16="http://schemas.microsoft.com/office/drawing/2014/main" id="{08A456B5-782F-584C-BD3A-9A5DBF07E8F5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4679950" y="3119438"/>
              <a:ext cx="14288" cy="14288"/>
            </a:xfrm>
            <a:custGeom>
              <a:avLst/>
              <a:gdLst>
                <a:gd name="T0" fmla="*/ 0 w 17"/>
                <a:gd name="T1" fmla="*/ 3969 h 18"/>
                <a:gd name="T2" fmla="*/ 0 w 17"/>
                <a:gd name="T3" fmla="*/ 3969 h 18"/>
                <a:gd name="T4" fmla="*/ 4202 w 17"/>
                <a:gd name="T5" fmla="*/ 0 h 18"/>
                <a:gd name="T6" fmla="*/ 4202 w 17"/>
                <a:gd name="T7" fmla="*/ 3969 h 18"/>
                <a:gd name="T8" fmla="*/ 0 w 17"/>
                <a:gd name="T9" fmla="*/ 396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0" y="18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17" y="18"/>
                  </a:lnTo>
                  <a:lnTo>
                    <a:pt x="0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8" name="Line 256">
              <a:extLst>
                <a:ext uri="{FF2B5EF4-FFF2-40B4-BE49-F238E27FC236}">
                  <a16:creationId xmlns:a16="http://schemas.microsoft.com/office/drawing/2014/main" id="{5936AE47-4544-A943-8ACD-9A178612D694}"/>
                </a:ext>
              </a:extLst>
            </p:cNvPr>
            <p:cNvSpPr>
              <a:spLocks noChangeShapeType="1"/>
            </p:cNvSpPr>
            <p:nvPr>
              <p:custDataLst>
                <p:tags r:id="rId253"/>
              </p:custDataLst>
            </p:nvPr>
          </p:nvSpPr>
          <p:spPr bwMode="auto">
            <a:xfrm>
              <a:off x="4645025" y="3189288"/>
              <a:ext cx="14288" cy="1270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9" name="Freeform 257">
              <a:extLst>
                <a:ext uri="{FF2B5EF4-FFF2-40B4-BE49-F238E27FC236}">
                  <a16:creationId xmlns:a16="http://schemas.microsoft.com/office/drawing/2014/main" id="{9F20AAB1-1597-954F-ACA2-99A9225C6247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4845050" y="3324226"/>
              <a:ext cx="193675" cy="239713"/>
            </a:xfrm>
            <a:custGeom>
              <a:avLst/>
              <a:gdLst>
                <a:gd name="T0" fmla="*/ 27781 w 244"/>
                <a:gd name="T1" fmla="*/ 8702 h 303"/>
                <a:gd name="T2" fmla="*/ 27781 w 244"/>
                <a:gd name="T3" fmla="*/ 8702 h 303"/>
                <a:gd name="T4" fmla="*/ 42069 w 244"/>
                <a:gd name="T5" fmla="*/ 2373 h 303"/>
                <a:gd name="T6" fmla="*/ 42069 w 244"/>
                <a:gd name="T7" fmla="*/ 5538 h 303"/>
                <a:gd name="T8" fmla="*/ 38100 w 244"/>
                <a:gd name="T9" fmla="*/ 5538 h 303"/>
                <a:gd name="T10" fmla="*/ 45244 w 244"/>
                <a:gd name="T11" fmla="*/ 8702 h 303"/>
                <a:gd name="T12" fmla="*/ 48419 w 244"/>
                <a:gd name="T13" fmla="*/ 34019 h 303"/>
                <a:gd name="T14" fmla="*/ 45244 w 244"/>
                <a:gd name="T15" fmla="*/ 30854 h 303"/>
                <a:gd name="T16" fmla="*/ 38100 w 244"/>
                <a:gd name="T17" fmla="*/ 34019 h 303"/>
                <a:gd name="T18" fmla="*/ 31750 w 244"/>
                <a:gd name="T19" fmla="*/ 37183 h 303"/>
                <a:gd name="T20" fmla="*/ 34925 w 244"/>
                <a:gd name="T21" fmla="*/ 43512 h 303"/>
                <a:gd name="T22" fmla="*/ 42069 w 244"/>
                <a:gd name="T23" fmla="*/ 49841 h 303"/>
                <a:gd name="T24" fmla="*/ 38100 w 244"/>
                <a:gd name="T25" fmla="*/ 53006 h 303"/>
                <a:gd name="T26" fmla="*/ 38100 w 244"/>
                <a:gd name="T27" fmla="*/ 56170 h 303"/>
                <a:gd name="T28" fmla="*/ 24606 w 244"/>
                <a:gd name="T29" fmla="*/ 59335 h 303"/>
                <a:gd name="T30" fmla="*/ 18256 w 244"/>
                <a:gd name="T31" fmla="*/ 59335 h 303"/>
                <a:gd name="T32" fmla="*/ 7144 w 244"/>
                <a:gd name="T33" fmla="*/ 59335 h 303"/>
                <a:gd name="T34" fmla="*/ 11113 w 244"/>
                <a:gd name="T35" fmla="*/ 49841 h 303"/>
                <a:gd name="T36" fmla="*/ 0 w 244"/>
                <a:gd name="T37" fmla="*/ 43512 h 303"/>
                <a:gd name="T38" fmla="*/ 0 w 244"/>
                <a:gd name="T39" fmla="*/ 40348 h 303"/>
                <a:gd name="T40" fmla="*/ 0 w 244"/>
                <a:gd name="T41" fmla="*/ 34019 h 303"/>
                <a:gd name="T42" fmla="*/ 0 w 244"/>
                <a:gd name="T43" fmla="*/ 24525 h 303"/>
                <a:gd name="T44" fmla="*/ 3969 w 244"/>
                <a:gd name="T45" fmla="*/ 21361 h 303"/>
                <a:gd name="T46" fmla="*/ 7144 w 244"/>
                <a:gd name="T47" fmla="*/ 11867 h 303"/>
                <a:gd name="T48" fmla="*/ 14288 w 244"/>
                <a:gd name="T49" fmla="*/ 11867 h 303"/>
                <a:gd name="T50" fmla="*/ 18256 w 244"/>
                <a:gd name="T51" fmla="*/ 5538 h 303"/>
                <a:gd name="T52" fmla="*/ 14288 w 244"/>
                <a:gd name="T53" fmla="*/ 5538 h 303"/>
                <a:gd name="T54" fmla="*/ 18256 w 244"/>
                <a:gd name="T55" fmla="*/ 2373 h 303"/>
                <a:gd name="T56" fmla="*/ 14288 w 244"/>
                <a:gd name="T57" fmla="*/ 0 h 303"/>
                <a:gd name="T58" fmla="*/ 18256 w 244"/>
                <a:gd name="T59" fmla="*/ 0 h 303"/>
                <a:gd name="T60" fmla="*/ 21431 w 244"/>
                <a:gd name="T61" fmla="*/ 0 h 303"/>
                <a:gd name="T62" fmla="*/ 21431 w 244"/>
                <a:gd name="T63" fmla="*/ 2373 h 303"/>
                <a:gd name="T64" fmla="*/ 27781 w 244"/>
                <a:gd name="T65" fmla="*/ 5538 h 303"/>
                <a:gd name="T66" fmla="*/ 24606 w 244"/>
                <a:gd name="T67" fmla="*/ 8702 h 303"/>
                <a:gd name="T68" fmla="*/ 27781 w 244"/>
                <a:gd name="T69" fmla="*/ 8702 h 3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4"/>
                <a:gd name="T106" fmla="*/ 0 h 303"/>
                <a:gd name="T107" fmla="*/ 244 w 244"/>
                <a:gd name="T108" fmla="*/ 303 h 30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4" h="303">
                  <a:moveTo>
                    <a:pt x="140" y="47"/>
                  </a:moveTo>
                  <a:lnTo>
                    <a:pt x="140" y="47"/>
                  </a:lnTo>
                  <a:lnTo>
                    <a:pt x="210" y="15"/>
                  </a:lnTo>
                  <a:lnTo>
                    <a:pt x="210" y="30"/>
                  </a:lnTo>
                  <a:lnTo>
                    <a:pt x="192" y="30"/>
                  </a:lnTo>
                  <a:lnTo>
                    <a:pt x="227" y="47"/>
                  </a:lnTo>
                  <a:lnTo>
                    <a:pt x="244" y="174"/>
                  </a:lnTo>
                  <a:lnTo>
                    <a:pt x="227" y="159"/>
                  </a:lnTo>
                  <a:lnTo>
                    <a:pt x="192" y="174"/>
                  </a:lnTo>
                  <a:lnTo>
                    <a:pt x="158" y="191"/>
                  </a:lnTo>
                  <a:lnTo>
                    <a:pt x="175" y="222"/>
                  </a:lnTo>
                  <a:lnTo>
                    <a:pt x="210" y="255"/>
                  </a:lnTo>
                  <a:lnTo>
                    <a:pt x="192" y="270"/>
                  </a:lnTo>
                  <a:lnTo>
                    <a:pt x="192" y="287"/>
                  </a:lnTo>
                  <a:lnTo>
                    <a:pt x="123" y="303"/>
                  </a:lnTo>
                  <a:lnTo>
                    <a:pt x="89" y="303"/>
                  </a:lnTo>
                  <a:lnTo>
                    <a:pt x="35" y="303"/>
                  </a:lnTo>
                  <a:lnTo>
                    <a:pt x="54" y="255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26"/>
                  </a:lnTo>
                  <a:lnTo>
                    <a:pt x="18" y="111"/>
                  </a:lnTo>
                  <a:lnTo>
                    <a:pt x="35" y="63"/>
                  </a:lnTo>
                  <a:lnTo>
                    <a:pt x="71" y="63"/>
                  </a:lnTo>
                  <a:lnTo>
                    <a:pt x="89" y="30"/>
                  </a:lnTo>
                  <a:lnTo>
                    <a:pt x="71" y="30"/>
                  </a:lnTo>
                  <a:lnTo>
                    <a:pt x="89" y="15"/>
                  </a:lnTo>
                  <a:lnTo>
                    <a:pt x="71" y="0"/>
                  </a:lnTo>
                  <a:lnTo>
                    <a:pt x="89" y="0"/>
                  </a:lnTo>
                  <a:lnTo>
                    <a:pt x="106" y="0"/>
                  </a:lnTo>
                  <a:lnTo>
                    <a:pt x="106" y="15"/>
                  </a:lnTo>
                  <a:lnTo>
                    <a:pt x="140" y="30"/>
                  </a:lnTo>
                  <a:lnTo>
                    <a:pt x="123" y="47"/>
                  </a:lnTo>
                  <a:lnTo>
                    <a:pt x="140" y="4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0" name="Freeform 258">
              <a:extLst>
                <a:ext uri="{FF2B5EF4-FFF2-40B4-BE49-F238E27FC236}">
                  <a16:creationId xmlns:a16="http://schemas.microsoft.com/office/drawing/2014/main" id="{16C4FB8B-74A8-C344-BFB9-E4D5CD2C0954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4859338" y="3576638"/>
              <a:ext cx="261938" cy="242888"/>
            </a:xfrm>
            <a:custGeom>
              <a:avLst/>
              <a:gdLst>
                <a:gd name="T0" fmla="*/ 3969 w 330"/>
                <a:gd name="T1" fmla="*/ 23094 h 305"/>
                <a:gd name="T2" fmla="*/ 3969 w 330"/>
                <a:gd name="T3" fmla="*/ 23094 h 305"/>
                <a:gd name="T4" fmla="*/ 9525 w 330"/>
                <a:gd name="T5" fmla="*/ 19112 h 305"/>
                <a:gd name="T6" fmla="*/ 16669 w 330"/>
                <a:gd name="T7" fmla="*/ 23094 h 305"/>
                <a:gd name="T8" fmla="*/ 23813 w 330"/>
                <a:gd name="T9" fmla="*/ 32651 h 305"/>
                <a:gd name="T10" fmla="*/ 27781 w 330"/>
                <a:gd name="T11" fmla="*/ 32651 h 305"/>
                <a:gd name="T12" fmla="*/ 30956 w 330"/>
                <a:gd name="T13" fmla="*/ 38225 h 305"/>
                <a:gd name="T14" fmla="*/ 38100 w 330"/>
                <a:gd name="T15" fmla="*/ 42207 h 305"/>
                <a:gd name="T16" fmla="*/ 44450 w 330"/>
                <a:gd name="T17" fmla="*/ 47781 h 305"/>
                <a:gd name="T18" fmla="*/ 47625 w 330"/>
                <a:gd name="T19" fmla="*/ 47781 h 305"/>
                <a:gd name="T20" fmla="*/ 52388 w 330"/>
                <a:gd name="T21" fmla="*/ 57337 h 305"/>
                <a:gd name="T22" fmla="*/ 47625 w 330"/>
                <a:gd name="T23" fmla="*/ 61319 h 305"/>
                <a:gd name="T24" fmla="*/ 52388 w 330"/>
                <a:gd name="T25" fmla="*/ 61319 h 305"/>
                <a:gd name="T26" fmla="*/ 55563 w 330"/>
                <a:gd name="T27" fmla="*/ 57337 h 305"/>
                <a:gd name="T28" fmla="*/ 55563 w 330"/>
                <a:gd name="T29" fmla="*/ 54948 h 305"/>
                <a:gd name="T30" fmla="*/ 55563 w 330"/>
                <a:gd name="T31" fmla="*/ 51763 h 305"/>
                <a:gd name="T32" fmla="*/ 55563 w 330"/>
                <a:gd name="T33" fmla="*/ 45392 h 305"/>
                <a:gd name="T34" fmla="*/ 61913 w 330"/>
                <a:gd name="T35" fmla="*/ 51763 h 305"/>
                <a:gd name="T36" fmla="*/ 65881 w 330"/>
                <a:gd name="T37" fmla="*/ 47781 h 305"/>
                <a:gd name="T38" fmla="*/ 47625 w 330"/>
                <a:gd name="T39" fmla="*/ 38225 h 305"/>
                <a:gd name="T40" fmla="*/ 52388 w 330"/>
                <a:gd name="T41" fmla="*/ 35836 h 305"/>
                <a:gd name="T42" fmla="*/ 47625 w 330"/>
                <a:gd name="T43" fmla="*/ 35836 h 305"/>
                <a:gd name="T44" fmla="*/ 41275 w 330"/>
                <a:gd name="T45" fmla="*/ 32651 h 305"/>
                <a:gd name="T46" fmla="*/ 38100 w 330"/>
                <a:gd name="T47" fmla="*/ 26280 h 305"/>
                <a:gd name="T48" fmla="*/ 30956 w 330"/>
                <a:gd name="T49" fmla="*/ 19112 h 305"/>
                <a:gd name="T50" fmla="*/ 30956 w 330"/>
                <a:gd name="T51" fmla="*/ 9556 h 305"/>
                <a:gd name="T52" fmla="*/ 34131 w 330"/>
                <a:gd name="T53" fmla="*/ 9556 h 305"/>
                <a:gd name="T54" fmla="*/ 38100 w 330"/>
                <a:gd name="T55" fmla="*/ 9556 h 305"/>
                <a:gd name="T56" fmla="*/ 38100 w 330"/>
                <a:gd name="T57" fmla="*/ 7167 h 305"/>
                <a:gd name="T58" fmla="*/ 38100 w 330"/>
                <a:gd name="T59" fmla="*/ 3982 h 305"/>
                <a:gd name="T60" fmla="*/ 30956 w 330"/>
                <a:gd name="T61" fmla="*/ 0 h 305"/>
                <a:gd name="T62" fmla="*/ 19844 w 330"/>
                <a:gd name="T63" fmla="*/ 0 h 305"/>
                <a:gd name="T64" fmla="*/ 16669 w 330"/>
                <a:gd name="T65" fmla="*/ 7167 h 305"/>
                <a:gd name="T66" fmla="*/ 14288 w 330"/>
                <a:gd name="T67" fmla="*/ 3982 h 305"/>
                <a:gd name="T68" fmla="*/ 14288 w 330"/>
                <a:gd name="T69" fmla="*/ 7167 h 305"/>
                <a:gd name="T70" fmla="*/ 9525 w 330"/>
                <a:gd name="T71" fmla="*/ 7167 h 305"/>
                <a:gd name="T72" fmla="*/ 3969 w 330"/>
                <a:gd name="T73" fmla="*/ 9556 h 305"/>
                <a:gd name="T74" fmla="*/ 0 w 330"/>
                <a:gd name="T75" fmla="*/ 9556 h 305"/>
                <a:gd name="T76" fmla="*/ 0 w 330"/>
                <a:gd name="T77" fmla="*/ 16723 h 305"/>
                <a:gd name="T78" fmla="*/ 3969 w 330"/>
                <a:gd name="T79" fmla="*/ 23094 h 30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30"/>
                <a:gd name="T121" fmla="*/ 0 h 305"/>
                <a:gd name="T122" fmla="*/ 330 w 330"/>
                <a:gd name="T123" fmla="*/ 305 h 30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30" h="305">
                  <a:moveTo>
                    <a:pt x="17" y="113"/>
                  </a:moveTo>
                  <a:lnTo>
                    <a:pt x="17" y="113"/>
                  </a:lnTo>
                  <a:lnTo>
                    <a:pt x="51" y="96"/>
                  </a:lnTo>
                  <a:lnTo>
                    <a:pt x="86" y="113"/>
                  </a:lnTo>
                  <a:lnTo>
                    <a:pt x="120" y="161"/>
                  </a:lnTo>
                  <a:lnTo>
                    <a:pt x="138" y="161"/>
                  </a:lnTo>
                  <a:lnTo>
                    <a:pt x="155" y="192"/>
                  </a:lnTo>
                  <a:lnTo>
                    <a:pt x="192" y="209"/>
                  </a:lnTo>
                  <a:lnTo>
                    <a:pt x="226" y="240"/>
                  </a:lnTo>
                  <a:lnTo>
                    <a:pt x="243" y="240"/>
                  </a:lnTo>
                  <a:lnTo>
                    <a:pt x="261" y="288"/>
                  </a:lnTo>
                  <a:lnTo>
                    <a:pt x="243" y="305"/>
                  </a:lnTo>
                  <a:lnTo>
                    <a:pt x="261" y="305"/>
                  </a:lnTo>
                  <a:lnTo>
                    <a:pt x="278" y="288"/>
                  </a:lnTo>
                  <a:lnTo>
                    <a:pt x="278" y="273"/>
                  </a:lnTo>
                  <a:lnTo>
                    <a:pt x="278" y="257"/>
                  </a:lnTo>
                  <a:lnTo>
                    <a:pt x="278" y="225"/>
                  </a:lnTo>
                  <a:lnTo>
                    <a:pt x="312" y="257"/>
                  </a:lnTo>
                  <a:lnTo>
                    <a:pt x="330" y="240"/>
                  </a:lnTo>
                  <a:lnTo>
                    <a:pt x="243" y="192"/>
                  </a:lnTo>
                  <a:lnTo>
                    <a:pt x="261" y="177"/>
                  </a:lnTo>
                  <a:lnTo>
                    <a:pt x="243" y="177"/>
                  </a:lnTo>
                  <a:lnTo>
                    <a:pt x="209" y="161"/>
                  </a:lnTo>
                  <a:lnTo>
                    <a:pt x="192" y="129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74" y="48"/>
                  </a:lnTo>
                  <a:lnTo>
                    <a:pt x="192" y="48"/>
                  </a:lnTo>
                  <a:lnTo>
                    <a:pt x="192" y="33"/>
                  </a:lnTo>
                  <a:lnTo>
                    <a:pt x="192" y="17"/>
                  </a:lnTo>
                  <a:lnTo>
                    <a:pt x="155" y="0"/>
                  </a:lnTo>
                  <a:lnTo>
                    <a:pt x="103" y="0"/>
                  </a:lnTo>
                  <a:lnTo>
                    <a:pt x="86" y="33"/>
                  </a:lnTo>
                  <a:lnTo>
                    <a:pt x="69" y="17"/>
                  </a:lnTo>
                  <a:lnTo>
                    <a:pt x="69" y="33"/>
                  </a:lnTo>
                  <a:lnTo>
                    <a:pt x="51" y="33"/>
                  </a:lnTo>
                  <a:lnTo>
                    <a:pt x="17" y="48"/>
                  </a:lnTo>
                  <a:lnTo>
                    <a:pt x="0" y="48"/>
                  </a:lnTo>
                  <a:lnTo>
                    <a:pt x="0" y="81"/>
                  </a:lnTo>
                  <a:lnTo>
                    <a:pt x="17" y="11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1" name="Freeform 259">
              <a:extLst>
                <a:ext uri="{FF2B5EF4-FFF2-40B4-BE49-F238E27FC236}">
                  <a16:creationId xmlns:a16="http://schemas.microsoft.com/office/drawing/2014/main" id="{46DEB488-D1F2-4147-8150-A006EDF085A4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30763" y="3487738"/>
              <a:ext cx="14288" cy="12700"/>
            </a:xfrm>
            <a:custGeom>
              <a:avLst/>
              <a:gdLst>
                <a:gd name="T0" fmla="*/ 0 w 17"/>
                <a:gd name="T1" fmla="*/ 3387 h 15"/>
                <a:gd name="T2" fmla="*/ 0 w 17"/>
                <a:gd name="T3" fmla="*/ 3387 h 15"/>
                <a:gd name="T4" fmla="*/ 0 w 17"/>
                <a:gd name="T5" fmla="*/ 0 h 15"/>
                <a:gd name="T6" fmla="*/ 4202 w 17"/>
                <a:gd name="T7" fmla="*/ 0 h 15"/>
                <a:gd name="T8" fmla="*/ 4202 w 17"/>
                <a:gd name="T9" fmla="*/ 3387 h 15"/>
                <a:gd name="T10" fmla="*/ 0 w 17"/>
                <a:gd name="T11" fmla="*/ 338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15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2" name="Freeform 260">
              <a:extLst>
                <a:ext uri="{FF2B5EF4-FFF2-40B4-BE49-F238E27FC236}">
                  <a16:creationId xmlns:a16="http://schemas.microsoft.com/office/drawing/2014/main" id="{53E87FDD-0D77-9F44-B65B-88097F6B156D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5013324" y="3576638"/>
              <a:ext cx="53975" cy="38100"/>
            </a:xfrm>
            <a:custGeom>
              <a:avLst/>
              <a:gdLst>
                <a:gd name="T0" fmla="*/ 13108 w 70"/>
                <a:gd name="T1" fmla="*/ 3969 h 48"/>
                <a:gd name="T2" fmla="*/ 13108 w 70"/>
                <a:gd name="T3" fmla="*/ 3969 h 48"/>
                <a:gd name="T4" fmla="*/ 9253 w 70"/>
                <a:gd name="T5" fmla="*/ 3969 h 48"/>
                <a:gd name="T6" fmla="*/ 6169 w 70"/>
                <a:gd name="T7" fmla="*/ 9525 h 48"/>
                <a:gd name="T8" fmla="*/ 3084 w 70"/>
                <a:gd name="T9" fmla="*/ 9525 h 48"/>
                <a:gd name="T10" fmla="*/ 0 w 70"/>
                <a:gd name="T11" fmla="*/ 9525 h 48"/>
                <a:gd name="T12" fmla="*/ 0 w 70"/>
                <a:gd name="T13" fmla="*/ 7144 h 48"/>
                <a:gd name="T14" fmla="*/ 0 w 70"/>
                <a:gd name="T15" fmla="*/ 3969 h 48"/>
                <a:gd name="T16" fmla="*/ 13108 w 70"/>
                <a:gd name="T17" fmla="*/ 0 h 48"/>
                <a:gd name="T18" fmla="*/ 13108 w 70"/>
                <a:gd name="T19" fmla="*/ 3969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0"/>
                <a:gd name="T31" fmla="*/ 0 h 48"/>
                <a:gd name="T32" fmla="*/ 70 w 70"/>
                <a:gd name="T33" fmla="*/ 48 h 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0" h="48">
                  <a:moveTo>
                    <a:pt x="70" y="17"/>
                  </a:moveTo>
                  <a:lnTo>
                    <a:pt x="70" y="17"/>
                  </a:lnTo>
                  <a:lnTo>
                    <a:pt x="52" y="17"/>
                  </a:lnTo>
                  <a:lnTo>
                    <a:pt x="35" y="48"/>
                  </a:lnTo>
                  <a:lnTo>
                    <a:pt x="18" y="48"/>
                  </a:lnTo>
                  <a:lnTo>
                    <a:pt x="0" y="48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70" y="0"/>
                  </a:lnTo>
                  <a:lnTo>
                    <a:pt x="7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3" name="Freeform 261">
              <a:extLst>
                <a:ext uri="{FF2B5EF4-FFF2-40B4-BE49-F238E27FC236}">
                  <a16:creationId xmlns:a16="http://schemas.microsoft.com/office/drawing/2014/main" id="{81CFFBA9-4C26-5244-97E0-43CAFDD4A83E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5164137" y="2651126"/>
              <a:ext cx="233363" cy="482600"/>
            </a:xfrm>
            <a:custGeom>
              <a:avLst/>
              <a:gdLst>
                <a:gd name="T0" fmla="*/ 44450 w 294"/>
                <a:gd name="T1" fmla="*/ 15849 h 609"/>
                <a:gd name="T2" fmla="*/ 44450 w 294"/>
                <a:gd name="T3" fmla="*/ 15849 h 609"/>
                <a:gd name="T4" fmla="*/ 44450 w 294"/>
                <a:gd name="T5" fmla="*/ 25358 h 609"/>
                <a:gd name="T6" fmla="*/ 51594 w 294"/>
                <a:gd name="T7" fmla="*/ 31698 h 609"/>
                <a:gd name="T8" fmla="*/ 47625 w 294"/>
                <a:gd name="T9" fmla="*/ 41207 h 609"/>
                <a:gd name="T10" fmla="*/ 51594 w 294"/>
                <a:gd name="T11" fmla="*/ 57056 h 609"/>
                <a:gd name="T12" fmla="*/ 47625 w 294"/>
                <a:gd name="T13" fmla="*/ 66566 h 609"/>
                <a:gd name="T14" fmla="*/ 55563 w 294"/>
                <a:gd name="T15" fmla="*/ 76075 h 609"/>
                <a:gd name="T16" fmla="*/ 51594 w 294"/>
                <a:gd name="T17" fmla="*/ 82414 h 609"/>
                <a:gd name="T18" fmla="*/ 58738 w 294"/>
                <a:gd name="T19" fmla="*/ 87962 h 609"/>
                <a:gd name="T20" fmla="*/ 58738 w 294"/>
                <a:gd name="T21" fmla="*/ 91924 h 609"/>
                <a:gd name="T22" fmla="*/ 47625 w 294"/>
                <a:gd name="T23" fmla="*/ 106980 h 609"/>
                <a:gd name="T24" fmla="*/ 37306 w 294"/>
                <a:gd name="T25" fmla="*/ 114112 h 609"/>
                <a:gd name="T26" fmla="*/ 34131 w 294"/>
                <a:gd name="T27" fmla="*/ 114112 h 609"/>
                <a:gd name="T28" fmla="*/ 16669 w 294"/>
                <a:gd name="T29" fmla="*/ 120452 h 609"/>
                <a:gd name="T30" fmla="*/ 3969 w 294"/>
                <a:gd name="T31" fmla="*/ 114112 h 609"/>
                <a:gd name="T32" fmla="*/ 7144 w 294"/>
                <a:gd name="T33" fmla="*/ 104603 h 609"/>
                <a:gd name="T34" fmla="*/ 3969 w 294"/>
                <a:gd name="T35" fmla="*/ 95094 h 609"/>
                <a:gd name="T36" fmla="*/ 7144 w 294"/>
                <a:gd name="T37" fmla="*/ 87962 h 609"/>
                <a:gd name="T38" fmla="*/ 20638 w 294"/>
                <a:gd name="T39" fmla="*/ 69735 h 609"/>
                <a:gd name="T40" fmla="*/ 23813 w 294"/>
                <a:gd name="T41" fmla="*/ 66566 h 609"/>
                <a:gd name="T42" fmla="*/ 23813 w 294"/>
                <a:gd name="T43" fmla="*/ 60226 h 609"/>
                <a:gd name="T44" fmla="*/ 20638 w 294"/>
                <a:gd name="T45" fmla="*/ 57056 h 609"/>
                <a:gd name="T46" fmla="*/ 16669 w 294"/>
                <a:gd name="T47" fmla="*/ 57056 h 609"/>
                <a:gd name="T48" fmla="*/ 14288 w 294"/>
                <a:gd name="T49" fmla="*/ 28528 h 609"/>
                <a:gd name="T50" fmla="*/ 0 w 294"/>
                <a:gd name="T51" fmla="*/ 15849 h 609"/>
                <a:gd name="T52" fmla="*/ 3969 w 294"/>
                <a:gd name="T53" fmla="*/ 12679 h 609"/>
                <a:gd name="T54" fmla="*/ 10319 w 294"/>
                <a:gd name="T55" fmla="*/ 19019 h 609"/>
                <a:gd name="T56" fmla="*/ 14288 w 294"/>
                <a:gd name="T57" fmla="*/ 19019 h 609"/>
                <a:gd name="T58" fmla="*/ 16669 w 294"/>
                <a:gd name="T59" fmla="*/ 19019 h 609"/>
                <a:gd name="T60" fmla="*/ 23813 w 294"/>
                <a:gd name="T61" fmla="*/ 19019 h 609"/>
                <a:gd name="T62" fmla="*/ 27781 w 294"/>
                <a:gd name="T63" fmla="*/ 15849 h 609"/>
                <a:gd name="T64" fmla="*/ 30956 w 294"/>
                <a:gd name="T65" fmla="*/ 3170 h 609"/>
                <a:gd name="T66" fmla="*/ 37306 w 294"/>
                <a:gd name="T67" fmla="*/ 0 h 609"/>
                <a:gd name="T68" fmla="*/ 47625 w 294"/>
                <a:gd name="T69" fmla="*/ 6340 h 609"/>
                <a:gd name="T70" fmla="*/ 44450 w 294"/>
                <a:gd name="T71" fmla="*/ 15849 h 6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4"/>
                <a:gd name="T109" fmla="*/ 0 h 609"/>
                <a:gd name="T110" fmla="*/ 294 w 294"/>
                <a:gd name="T111" fmla="*/ 609 h 60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4" h="609">
                  <a:moveTo>
                    <a:pt x="225" y="81"/>
                  </a:moveTo>
                  <a:lnTo>
                    <a:pt x="225" y="81"/>
                  </a:lnTo>
                  <a:lnTo>
                    <a:pt x="225" y="129"/>
                  </a:lnTo>
                  <a:lnTo>
                    <a:pt x="260" y="160"/>
                  </a:lnTo>
                  <a:lnTo>
                    <a:pt x="242" y="208"/>
                  </a:lnTo>
                  <a:lnTo>
                    <a:pt x="260" y="288"/>
                  </a:lnTo>
                  <a:lnTo>
                    <a:pt x="242" y="336"/>
                  </a:lnTo>
                  <a:lnTo>
                    <a:pt x="277" y="384"/>
                  </a:lnTo>
                  <a:lnTo>
                    <a:pt x="260" y="417"/>
                  </a:lnTo>
                  <a:lnTo>
                    <a:pt x="294" y="447"/>
                  </a:lnTo>
                  <a:lnTo>
                    <a:pt x="294" y="465"/>
                  </a:lnTo>
                  <a:lnTo>
                    <a:pt x="242" y="543"/>
                  </a:lnTo>
                  <a:lnTo>
                    <a:pt x="191" y="576"/>
                  </a:lnTo>
                  <a:lnTo>
                    <a:pt x="173" y="576"/>
                  </a:lnTo>
                  <a:lnTo>
                    <a:pt x="87" y="609"/>
                  </a:lnTo>
                  <a:lnTo>
                    <a:pt x="18" y="576"/>
                  </a:lnTo>
                  <a:lnTo>
                    <a:pt x="35" y="528"/>
                  </a:lnTo>
                  <a:lnTo>
                    <a:pt x="18" y="480"/>
                  </a:lnTo>
                  <a:lnTo>
                    <a:pt x="35" y="447"/>
                  </a:lnTo>
                  <a:lnTo>
                    <a:pt x="104" y="352"/>
                  </a:lnTo>
                  <a:lnTo>
                    <a:pt x="121" y="336"/>
                  </a:lnTo>
                  <a:lnTo>
                    <a:pt x="121" y="304"/>
                  </a:lnTo>
                  <a:lnTo>
                    <a:pt x="104" y="288"/>
                  </a:lnTo>
                  <a:lnTo>
                    <a:pt x="87" y="288"/>
                  </a:lnTo>
                  <a:lnTo>
                    <a:pt x="70" y="144"/>
                  </a:lnTo>
                  <a:lnTo>
                    <a:pt x="0" y="81"/>
                  </a:lnTo>
                  <a:lnTo>
                    <a:pt x="18" y="64"/>
                  </a:lnTo>
                  <a:lnTo>
                    <a:pt x="52" y="96"/>
                  </a:lnTo>
                  <a:lnTo>
                    <a:pt x="70" y="96"/>
                  </a:lnTo>
                  <a:lnTo>
                    <a:pt x="87" y="96"/>
                  </a:lnTo>
                  <a:lnTo>
                    <a:pt x="121" y="96"/>
                  </a:lnTo>
                  <a:lnTo>
                    <a:pt x="139" y="81"/>
                  </a:lnTo>
                  <a:lnTo>
                    <a:pt x="156" y="16"/>
                  </a:lnTo>
                  <a:lnTo>
                    <a:pt x="191" y="0"/>
                  </a:lnTo>
                  <a:lnTo>
                    <a:pt x="242" y="33"/>
                  </a:lnTo>
                  <a:lnTo>
                    <a:pt x="225" y="8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4" name="Freeform 262">
              <a:extLst>
                <a:ext uri="{FF2B5EF4-FFF2-40B4-BE49-F238E27FC236}">
                  <a16:creationId xmlns:a16="http://schemas.microsoft.com/office/drawing/2014/main" id="{A3E6F587-9EF8-3346-8FD3-2C5E3FB24D2C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18063" y="2586038"/>
              <a:ext cx="579438" cy="623888"/>
            </a:xfrm>
            <a:custGeom>
              <a:avLst/>
              <a:gdLst>
                <a:gd name="T0" fmla="*/ 34178 w 729"/>
                <a:gd name="T1" fmla="*/ 149415 h 785"/>
                <a:gd name="T2" fmla="*/ 30999 w 729"/>
                <a:gd name="T3" fmla="*/ 143057 h 785"/>
                <a:gd name="T4" fmla="*/ 27819 w 729"/>
                <a:gd name="T5" fmla="*/ 147031 h 785"/>
                <a:gd name="T6" fmla="*/ 10333 w 729"/>
                <a:gd name="T7" fmla="*/ 156568 h 785"/>
                <a:gd name="T8" fmla="*/ 7154 w 729"/>
                <a:gd name="T9" fmla="*/ 143057 h 785"/>
                <a:gd name="T10" fmla="*/ 3974 w 729"/>
                <a:gd name="T11" fmla="*/ 143057 h 785"/>
                <a:gd name="T12" fmla="*/ 3974 w 729"/>
                <a:gd name="T13" fmla="*/ 133520 h 785"/>
                <a:gd name="T14" fmla="*/ 3974 w 729"/>
                <a:gd name="T15" fmla="*/ 120804 h 785"/>
                <a:gd name="T16" fmla="*/ 14307 w 729"/>
                <a:gd name="T17" fmla="*/ 108882 h 785"/>
                <a:gd name="T18" fmla="*/ 24640 w 729"/>
                <a:gd name="T19" fmla="*/ 99345 h 785"/>
                <a:gd name="T20" fmla="*/ 34178 w 729"/>
                <a:gd name="T21" fmla="*/ 85834 h 785"/>
                <a:gd name="T22" fmla="*/ 48485 w 729"/>
                <a:gd name="T23" fmla="*/ 63581 h 785"/>
                <a:gd name="T24" fmla="*/ 61997 w 729"/>
                <a:gd name="T25" fmla="*/ 42122 h 785"/>
                <a:gd name="T26" fmla="*/ 44511 w 729"/>
                <a:gd name="T27" fmla="*/ 47686 h 785"/>
                <a:gd name="T28" fmla="*/ 54844 w 729"/>
                <a:gd name="T29" fmla="*/ 42122 h 785"/>
                <a:gd name="T30" fmla="*/ 61997 w 729"/>
                <a:gd name="T31" fmla="*/ 28611 h 785"/>
                <a:gd name="T32" fmla="*/ 65177 w 729"/>
                <a:gd name="T33" fmla="*/ 32585 h 785"/>
                <a:gd name="T34" fmla="*/ 69151 w 729"/>
                <a:gd name="T35" fmla="*/ 32585 h 785"/>
                <a:gd name="T36" fmla="*/ 65177 w 729"/>
                <a:gd name="T37" fmla="*/ 25432 h 785"/>
                <a:gd name="T38" fmla="*/ 76305 w 729"/>
                <a:gd name="T39" fmla="*/ 15895 h 785"/>
                <a:gd name="T40" fmla="*/ 89817 w 729"/>
                <a:gd name="T41" fmla="*/ 13511 h 785"/>
                <a:gd name="T42" fmla="*/ 107303 w 729"/>
                <a:gd name="T43" fmla="*/ 6358 h 785"/>
                <a:gd name="T44" fmla="*/ 113662 w 729"/>
                <a:gd name="T45" fmla="*/ 0 h 785"/>
                <a:gd name="T46" fmla="*/ 117636 w 729"/>
                <a:gd name="T47" fmla="*/ 3974 h 785"/>
                <a:gd name="T48" fmla="*/ 123995 w 729"/>
                <a:gd name="T49" fmla="*/ 0 h 785"/>
                <a:gd name="T50" fmla="*/ 145456 w 729"/>
                <a:gd name="T51" fmla="*/ 13511 h 785"/>
                <a:gd name="T52" fmla="*/ 131149 w 729"/>
                <a:gd name="T53" fmla="*/ 15895 h 785"/>
                <a:gd name="T54" fmla="*/ 141481 w 729"/>
                <a:gd name="T55" fmla="*/ 23048 h 785"/>
                <a:gd name="T56" fmla="*/ 138302 w 729"/>
                <a:gd name="T57" fmla="*/ 25432 h 785"/>
                <a:gd name="T58" fmla="*/ 135123 w 729"/>
                <a:gd name="T59" fmla="*/ 23048 h 785"/>
                <a:gd name="T60" fmla="*/ 117636 w 729"/>
                <a:gd name="T61" fmla="*/ 19074 h 785"/>
                <a:gd name="T62" fmla="*/ 110483 w 729"/>
                <a:gd name="T63" fmla="*/ 34970 h 785"/>
                <a:gd name="T64" fmla="*/ 100150 w 729"/>
                <a:gd name="T65" fmla="*/ 34970 h 785"/>
                <a:gd name="T66" fmla="*/ 89817 w 729"/>
                <a:gd name="T67" fmla="*/ 28611 h 785"/>
                <a:gd name="T68" fmla="*/ 82663 w 729"/>
                <a:gd name="T69" fmla="*/ 32585 h 785"/>
                <a:gd name="T70" fmla="*/ 76305 w 729"/>
                <a:gd name="T71" fmla="*/ 38149 h 785"/>
                <a:gd name="T72" fmla="*/ 72330 w 729"/>
                <a:gd name="T73" fmla="*/ 44507 h 785"/>
                <a:gd name="T74" fmla="*/ 65177 w 729"/>
                <a:gd name="T75" fmla="*/ 47686 h 785"/>
                <a:gd name="T76" fmla="*/ 61997 w 729"/>
                <a:gd name="T77" fmla="*/ 57223 h 785"/>
                <a:gd name="T78" fmla="*/ 54844 w 729"/>
                <a:gd name="T79" fmla="*/ 70734 h 785"/>
                <a:gd name="T80" fmla="*/ 48485 w 729"/>
                <a:gd name="T81" fmla="*/ 85834 h 785"/>
                <a:gd name="T82" fmla="*/ 44511 w 729"/>
                <a:gd name="T83" fmla="*/ 95371 h 785"/>
                <a:gd name="T84" fmla="*/ 38152 w 729"/>
                <a:gd name="T85" fmla="*/ 111267 h 785"/>
                <a:gd name="T86" fmla="*/ 41332 w 729"/>
                <a:gd name="T87" fmla="*/ 127957 h 785"/>
                <a:gd name="T88" fmla="*/ 38152 w 729"/>
                <a:gd name="T89" fmla="*/ 139878 h 785"/>
                <a:gd name="T90" fmla="*/ 34178 w 729"/>
                <a:gd name="T91" fmla="*/ 149415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29"/>
                <a:gd name="T139" fmla="*/ 0 h 785"/>
                <a:gd name="T140" fmla="*/ 729 w 729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29" h="785">
                  <a:moveTo>
                    <a:pt x="172" y="752"/>
                  </a:moveTo>
                  <a:lnTo>
                    <a:pt x="172" y="752"/>
                  </a:lnTo>
                  <a:lnTo>
                    <a:pt x="172" y="737"/>
                  </a:lnTo>
                  <a:lnTo>
                    <a:pt x="155" y="719"/>
                  </a:lnTo>
                  <a:lnTo>
                    <a:pt x="155" y="737"/>
                  </a:lnTo>
                  <a:lnTo>
                    <a:pt x="138" y="737"/>
                  </a:lnTo>
                  <a:lnTo>
                    <a:pt x="86" y="785"/>
                  </a:lnTo>
                  <a:lnTo>
                    <a:pt x="52" y="785"/>
                  </a:lnTo>
                  <a:lnTo>
                    <a:pt x="17" y="767"/>
                  </a:lnTo>
                  <a:lnTo>
                    <a:pt x="34" y="719"/>
                  </a:lnTo>
                  <a:lnTo>
                    <a:pt x="17" y="737"/>
                  </a:lnTo>
                  <a:lnTo>
                    <a:pt x="17" y="719"/>
                  </a:lnTo>
                  <a:lnTo>
                    <a:pt x="17" y="704"/>
                  </a:lnTo>
                  <a:lnTo>
                    <a:pt x="17" y="671"/>
                  </a:lnTo>
                  <a:lnTo>
                    <a:pt x="0" y="641"/>
                  </a:lnTo>
                  <a:lnTo>
                    <a:pt x="17" y="608"/>
                  </a:lnTo>
                  <a:lnTo>
                    <a:pt x="0" y="593"/>
                  </a:lnTo>
                  <a:lnTo>
                    <a:pt x="69" y="545"/>
                  </a:lnTo>
                  <a:lnTo>
                    <a:pt x="86" y="527"/>
                  </a:lnTo>
                  <a:lnTo>
                    <a:pt x="121" y="497"/>
                  </a:lnTo>
                  <a:lnTo>
                    <a:pt x="121" y="512"/>
                  </a:lnTo>
                  <a:lnTo>
                    <a:pt x="172" y="432"/>
                  </a:lnTo>
                  <a:lnTo>
                    <a:pt x="207" y="401"/>
                  </a:lnTo>
                  <a:lnTo>
                    <a:pt x="242" y="320"/>
                  </a:lnTo>
                  <a:lnTo>
                    <a:pt x="276" y="240"/>
                  </a:lnTo>
                  <a:lnTo>
                    <a:pt x="311" y="209"/>
                  </a:lnTo>
                  <a:lnTo>
                    <a:pt x="259" y="224"/>
                  </a:lnTo>
                  <a:lnTo>
                    <a:pt x="224" y="240"/>
                  </a:lnTo>
                  <a:lnTo>
                    <a:pt x="242" y="209"/>
                  </a:lnTo>
                  <a:lnTo>
                    <a:pt x="276" y="209"/>
                  </a:lnTo>
                  <a:lnTo>
                    <a:pt x="259" y="176"/>
                  </a:lnTo>
                  <a:lnTo>
                    <a:pt x="311" y="144"/>
                  </a:lnTo>
                  <a:lnTo>
                    <a:pt x="311" y="176"/>
                  </a:lnTo>
                  <a:lnTo>
                    <a:pt x="328" y="161"/>
                  </a:lnTo>
                  <a:lnTo>
                    <a:pt x="328" y="176"/>
                  </a:lnTo>
                  <a:lnTo>
                    <a:pt x="347" y="161"/>
                  </a:lnTo>
                  <a:lnTo>
                    <a:pt x="328" y="161"/>
                  </a:lnTo>
                  <a:lnTo>
                    <a:pt x="328" y="128"/>
                  </a:lnTo>
                  <a:lnTo>
                    <a:pt x="364" y="113"/>
                  </a:lnTo>
                  <a:lnTo>
                    <a:pt x="382" y="80"/>
                  </a:lnTo>
                  <a:lnTo>
                    <a:pt x="416" y="80"/>
                  </a:lnTo>
                  <a:lnTo>
                    <a:pt x="451" y="65"/>
                  </a:lnTo>
                  <a:lnTo>
                    <a:pt x="503" y="17"/>
                  </a:lnTo>
                  <a:lnTo>
                    <a:pt x="537" y="32"/>
                  </a:lnTo>
                  <a:lnTo>
                    <a:pt x="555" y="17"/>
                  </a:lnTo>
                  <a:lnTo>
                    <a:pt x="572" y="0"/>
                  </a:lnTo>
                  <a:lnTo>
                    <a:pt x="572" y="48"/>
                  </a:lnTo>
                  <a:lnTo>
                    <a:pt x="589" y="17"/>
                  </a:lnTo>
                  <a:lnTo>
                    <a:pt x="606" y="48"/>
                  </a:lnTo>
                  <a:lnTo>
                    <a:pt x="624" y="0"/>
                  </a:lnTo>
                  <a:lnTo>
                    <a:pt x="658" y="17"/>
                  </a:lnTo>
                  <a:lnTo>
                    <a:pt x="729" y="65"/>
                  </a:lnTo>
                  <a:lnTo>
                    <a:pt x="695" y="80"/>
                  </a:lnTo>
                  <a:lnTo>
                    <a:pt x="658" y="80"/>
                  </a:lnTo>
                  <a:lnTo>
                    <a:pt x="695" y="96"/>
                  </a:lnTo>
                  <a:lnTo>
                    <a:pt x="712" y="113"/>
                  </a:lnTo>
                  <a:lnTo>
                    <a:pt x="712" y="128"/>
                  </a:lnTo>
                  <a:lnTo>
                    <a:pt x="695" y="128"/>
                  </a:lnTo>
                  <a:lnTo>
                    <a:pt x="658" y="161"/>
                  </a:lnTo>
                  <a:lnTo>
                    <a:pt x="677" y="113"/>
                  </a:lnTo>
                  <a:lnTo>
                    <a:pt x="624" y="80"/>
                  </a:lnTo>
                  <a:lnTo>
                    <a:pt x="589" y="96"/>
                  </a:lnTo>
                  <a:lnTo>
                    <a:pt x="572" y="161"/>
                  </a:lnTo>
                  <a:lnTo>
                    <a:pt x="555" y="176"/>
                  </a:lnTo>
                  <a:lnTo>
                    <a:pt x="520" y="176"/>
                  </a:lnTo>
                  <a:lnTo>
                    <a:pt x="503" y="176"/>
                  </a:lnTo>
                  <a:lnTo>
                    <a:pt x="485" y="176"/>
                  </a:lnTo>
                  <a:lnTo>
                    <a:pt x="451" y="144"/>
                  </a:lnTo>
                  <a:lnTo>
                    <a:pt x="434" y="161"/>
                  </a:lnTo>
                  <a:lnTo>
                    <a:pt x="416" y="161"/>
                  </a:lnTo>
                  <a:lnTo>
                    <a:pt x="416" y="192"/>
                  </a:lnTo>
                  <a:lnTo>
                    <a:pt x="382" y="192"/>
                  </a:lnTo>
                  <a:lnTo>
                    <a:pt x="364" y="192"/>
                  </a:lnTo>
                  <a:lnTo>
                    <a:pt x="364" y="224"/>
                  </a:lnTo>
                  <a:lnTo>
                    <a:pt x="347" y="224"/>
                  </a:lnTo>
                  <a:lnTo>
                    <a:pt x="328" y="240"/>
                  </a:lnTo>
                  <a:lnTo>
                    <a:pt x="311" y="272"/>
                  </a:lnTo>
                  <a:lnTo>
                    <a:pt x="311" y="288"/>
                  </a:lnTo>
                  <a:lnTo>
                    <a:pt x="311" y="305"/>
                  </a:lnTo>
                  <a:lnTo>
                    <a:pt x="276" y="353"/>
                  </a:lnTo>
                  <a:lnTo>
                    <a:pt x="259" y="401"/>
                  </a:lnTo>
                  <a:lnTo>
                    <a:pt x="242" y="432"/>
                  </a:lnTo>
                  <a:lnTo>
                    <a:pt x="259" y="464"/>
                  </a:lnTo>
                  <a:lnTo>
                    <a:pt x="224" y="479"/>
                  </a:lnTo>
                  <a:lnTo>
                    <a:pt x="207" y="497"/>
                  </a:lnTo>
                  <a:lnTo>
                    <a:pt x="190" y="560"/>
                  </a:lnTo>
                  <a:lnTo>
                    <a:pt x="207" y="623"/>
                  </a:lnTo>
                  <a:lnTo>
                    <a:pt x="207" y="641"/>
                  </a:lnTo>
                  <a:lnTo>
                    <a:pt x="207" y="689"/>
                  </a:lnTo>
                  <a:lnTo>
                    <a:pt x="190" y="704"/>
                  </a:lnTo>
                  <a:lnTo>
                    <a:pt x="190" y="752"/>
                  </a:lnTo>
                  <a:lnTo>
                    <a:pt x="172" y="75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5" name="Freeform 263">
              <a:extLst>
                <a:ext uri="{FF2B5EF4-FFF2-40B4-BE49-F238E27FC236}">
                  <a16:creationId xmlns:a16="http://schemas.microsoft.com/office/drawing/2014/main" id="{512F754D-882E-4E44-8D0F-2FBB36762AC7}"/>
                </a:ext>
              </a:extLst>
            </p:cNvPr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>
              <a:off x="4956174" y="2714626"/>
              <a:ext cx="274638" cy="595313"/>
            </a:xfrm>
            <a:custGeom>
              <a:avLst/>
              <a:gdLst>
                <a:gd name="T0" fmla="*/ 0 w 346"/>
                <a:gd name="T1" fmla="*/ 117475 h 750"/>
                <a:gd name="T2" fmla="*/ 0 w 346"/>
                <a:gd name="T3" fmla="*/ 117475 h 750"/>
                <a:gd name="T4" fmla="*/ 3969 w 346"/>
                <a:gd name="T5" fmla="*/ 117475 h 750"/>
                <a:gd name="T6" fmla="*/ 3969 w 346"/>
                <a:gd name="T7" fmla="*/ 107950 h 750"/>
                <a:gd name="T8" fmla="*/ 7144 w 346"/>
                <a:gd name="T9" fmla="*/ 104775 h 750"/>
                <a:gd name="T10" fmla="*/ 7144 w 346"/>
                <a:gd name="T11" fmla="*/ 95250 h 750"/>
                <a:gd name="T12" fmla="*/ 7144 w 346"/>
                <a:gd name="T13" fmla="*/ 91281 h 750"/>
                <a:gd name="T14" fmla="*/ 3969 w 346"/>
                <a:gd name="T15" fmla="*/ 78581 h 750"/>
                <a:gd name="T16" fmla="*/ 7144 w 346"/>
                <a:gd name="T17" fmla="*/ 66675 h 750"/>
                <a:gd name="T18" fmla="*/ 10319 w 346"/>
                <a:gd name="T19" fmla="*/ 63500 h 750"/>
                <a:gd name="T20" fmla="*/ 17463 w 346"/>
                <a:gd name="T21" fmla="*/ 60325 h 750"/>
                <a:gd name="T22" fmla="*/ 14288 w 346"/>
                <a:gd name="T23" fmla="*/ 53975 h 750"/>
                <a:gd name="T24" fmla="*/ 17463 w 346"/>
                <a:gd name="T25" fmla="*/ 47625 h 750"/>
                <a:gd name="T26" fmla="*/ 20638 w 346"/>
                <a:gd name="T27" fmla="*/ 38100 h 750"/>
                <a:gd name="T28" fmla="*/ 27781 w 346"/>
                <a:gd name="T29" fmla="*/ 28575 h 750"/>
                <a:gd name="T30" fmla="*/ 27781 w 346"/>
                <a:gd name="T31" fmla="*/ 24606 h 750"/>
                <a:gd name="T32" fmla="*/ 27781 w 346"/>
                <a:gd name="T33" fmla="*/ 21431 h 750"/>
                <a:gd name="T34" fmla="*/ 30956 w 346"/>
                <a:gd name="T35" fmla="*/ 15875 h 750"/>
                <a:gd name="T36" fmla="*/ 34131 w 346"/>
                <a:gd name="T37" fmla="*/ 11906 h 750"/>
                <a:gd name="T38" fmla="*/ 37306 w 346"/>
                <a:gd name="T39" fmla="*/ 11906 h 750"/>
                <a:gd name="T40" fmla="*/ 37306 w 346"/>
                <a:gd name="T41" fmla="*/ 5556 h 750"/>
                <a:gd name="T42" fmla="*/ 41275 w 346"/>
                <a:gd name="T43" fmla="*/ 5556 h 750"/>
                <a:gd name="T44" fmla="*/ 47625 w 346"/>
                <a:gd name="T45" fmla="*/ 5556 h 750"/>
                <a:gd name="T46" fmla="*/ 47625 w 346"/>
                <a:gd name="T47" fmla="*/ 0 h 750"/>
                <a:gd name="T48" fmla="*/ 51594 w 346"/>
                <a:gd name="T49" fmla="*/ 0 h 750"/>
                <a:gd name="T50" fmla="*/ 65881 w 346"/>
                <a:gd name="T51" fmla="*/ 11906 h 750"/>
                <a:gd name="T52" fmla="*/ 69056 w 346"/>
                <a:gd name="T53" fmla="*/ 40481 h 750"/>
                <a:gd name="T54" fmla="*/ 61913 w 346"/>
                <a:gd name="T55" fmla="*/ 40481 h 750"/>
                <a:gd name="T56" fmla="*/ 55563 w 346"/>
                <a:gd name="T57" fmla="*/ 47625 h 750"/>
                <a:gd name="T58" fmla="*/ 55563 w 346"/>
                <a:gd name="T59" fmla="*/ 50006 h 750"/>
                <a:gd name="T60" fmla="*/ 55563 w 346"/>
                <a:gd name="T61" fmla="*/ 53975 h 750"/>
                <a:gd name="T62" fmla="*/ 58738 w 346"/>
                <a:gd name="T63" fmla="*/ 57150 h 750"/>
                <a:gd name="T64" fmla="*/ 51594 w 346"/>
                <a:gd name="T65" fmla="*/ 63500 h 750"/>
                <a:gd name="T66" fmla="*/ 41275 w 346"/>
                <a:gd name="T67" fmla="*/ 73025 h 750"/>
                <a:gd name="T68" fmla="*/ 34131 w 346"/>
                <a:gd name="T69" fmla="*/ 81756 h 750"/>
                <a:gd name="T70" fmla="*/ 34131 w 346"/>
                <a:gd name="T71" fmla="*/ 97631 h 750"/>
                <a:gd name="T72" fmla="*/ 41275 w 346"/>
                <a:gd name="T73" fmla="*/ 107950 h 750"/>
                <a:gd name="T74" fmla="*/ 37306 w 346"/>
                <a:gd name="T75" fmla="*/ 111125 h 750"/>
                <a:gd name="T76" fmla="*/ 37306 w 346"/>
                <a:gd name="T77" fmla="*/ 114300 h 750"/>
                <a:gd name="T78" fmla="*/ 30956 w 346"/>
                <a:gd name="T79" fmla="*/ 120650 h 750"/>
                <a:gd name="T80" fmla="*/ 27781 w 346"/>
                <a:gd name="T81" fmla="*/ 142875 h 750"/>
                <a:gd name="T82" fmla="*/ 20638 w 346"/>
                <a:gd name="T83" fmla="*/ 142875 h 750"/>
                <a:gd name="T84" fmla="*/ 17463 w 346"/>
                <a:gd name="T85" fmla="*/ 146050 h 750"/>
                <a:gd name="T86" fmla="*/ 17463 w 346"/>
                <a:gd name="T87" fmla="*/ 149225 h 750"/>
                <a:gd name="T88" fmla="*/ 10319 w 346"/>
                <a:gd name="T89" fmla="*/ 149225 h 750"/>
                <a:gd name="T90" fmla="*/ 7144 w 346"/>
                <a:gd name="T91" fmla="*/ 142875 h 750"/>
                <a:gd name="T92" fmla="*/ 10319 w 346"/>
                <a:gd name="T93" fmla="*/ 139700 h 750"/>
                <a:gd name="T94" fmla="*/ 7144 w 346"/>
                <a:gd name="T95" fmla="*/ 136525 h 750"/>
                <a:gd name="T96" fmla="*/ 0 w 346"/>
                <a:gd name="T97" fmla="*/ 117475 h 7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46"/>
                <a:gd name="T148" fmla="*/ 0 h 750"/>
                <a:gd name="T149" fmla="*/ 346 w 346"/>
                <a:gd name="T150" fmla="*/ 750 h 7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46" h="750">
                  <a:moveTo>
                    <a:pt x="0" y="591"/>
                  </a:moveTo>
                  <a:lnTo>
                    <a:pt x="0" y="591"/>
                  </a:lnTo>
                  <a:lnTo>
                    <a:pt x="18" y="591"/>
                  </a:lnTo>
                  <a:lnTo>
                    <a:pt x="18" y="543"/>
                  </a:lnTo>
                  <a:lnTo>
                    <a:pt x="35" y="528"/>
                  </a:lnTo>
                  <a:lnTo>
                    <a:pt x="35" y="480"/>
                  </a:lnTo>
                  <a:lnTo>
                    <a:pt x="35" y="462"/>
                  </a:lnTo>
                  <a:lnTo>
                    <a:pt x="18" y="399"/>
                  </a:lnTo>
                  <a:lnTo>
                    <a:pt x="35" y="336"/>
                  </a:lnTo>
                  <a:lnTo>
                    <a:pt x="52" y="318"/>
                  </a:lnTo>
                  <a:lnTo>
                    <a:pt x="87" y="303"/>
                  </a:lnTo>
                  <a:lnTo>
                    <a:pt x="70" y="271"/>
                  </a:lnTo>
                  <a:lnTo>
                    <a:pt x="87" y="240"/>
                  </a:lnTo>
                  <a:lnTo>
                    <a:pt x="104" y="192"/>
                  </a:lnTo>
                  <a:lnTo>
                    <a:pt x="139" y="144"/>
                  </a:lnTo>
                  <a:lnTo>
                    <a:pt x="139" y="127"/>
                  </a:lnTo>
                  <a:lnTo>
                    <a:pt x="139" y="111"/>
                  </a:lnTo>
                  <a:lnTo>
                    <a:pt x="156" y="79"/>
                  </a:lnTo>
                  <a:lnTo>
                    <a:pt x="173" y="63"/>
                  </a:lnTo>
                  <a:lnTo>
                    <a:pt x="190" y="63"/>
                  </a:lnTo>
                  <a:lnTo>
                    <a:pt x="190" y="31"/>
                  </a:lnTo>
                  <a:lnTo>
                    <a:pt x="208" y="31"/>
                  </a:lnTo>
                  <a:lnTo>
                    <a:pt x="242" y="31"/>
                  </a:lnTo>
                  <a:lnTo>
                    <a:pt x="242" y="0"/>
                  </a:lnTo>
                  <a:lnTo>
                    <a:pt x="260" y="0"/>
                  </a:lnTo>
                  <a:lnTo>
                    <a:pt x="329" y="63"/>
                  </a:lnTo>
                  <a:lnTo>
                    <a:pt x="346" y="207"/>
                  </a:lnTo>
                  <a:lnTo>
                    <a:pt x="311" y="207"/>
                  </a:lnTo>
                  <a:lnTo>
                    <a:pt x="277" y="240"/>
                  </a:lnTo>
                  <a:lnTo>
                    <a:pt x="277" y="255"/>
                  </a:lnTo>
                  <a:lnTo>
                    <a:pt x="277" y="271"/>
                  </a:lnTo>
                  <a:lnTo>
                    <a:pt x="294" y="288"/>
                  </a:lnTo>
                  <a:lnTo>
                    <a:pt x="260" y="318"/>
                  </a:lnTo>
                  <a:lnTo>
                    <a:pt x="208" y="366"/>
                  </a:lnTo>
                  <a:lnTo>
                    <a:pt x="173" y="414"/>
                  </a:lnTo>
                  <a:lnTo>
                    <a:pt x="173" y="495"/>
                  </a:lnTo>
                  <a:lnTo>
                    <a:pt x="208" y="543"/>
                  </a:lnTo>
                  <a:lnTo>
                    <a:pt x="190" y="558"/>
                  </a:lnTo>
                  <a:lnTo>
                    <a:pt x="190" y="576"/>
                  </a:lnTo>
                  <a:lnTo>
                    <a:pt x="156" y="606"/>
                  </a:lnTo>
                  <a:lnTo>
                    <a:pt x="139" y="720"/>
                  </a:lnTo>
                  <a:lnTo>
                    <a:pt x="104" y="720"/>
                  </a:lnTo>
                  <a:lnTo>
                    <a:pt x="87" y="735"/>
                  </a:lnTo>
                  <a:lnTo>
                    <a:pt x="87" y="750"/>
                  </a:lnTo>
                  <a:lnTo>
                    <a:pt x="52" y="750"/>
                  </a:lnTo>
                  <a:lnTo>
                    <a:pt x="35" y="720"/>
                  </a:lnTo>
                  <a:lnTo>
                    <a:pt x="52" y="702"/>
                  </a:lnTo>
                  <a:lnTo>
                    <a:pt x="35" y="687"/>
                  </a:lnTo>
                  <a:lnTo>
                    <a:pt x="0" y="59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6" name="Freeform 264">
              <a:extLst>
                <a:ext uri="{FF2B5EF4-FFF2-40B4-BE49-F238E27FC236}">
                  <a16:creationId xmlns:a16="http://schemas.microsoft.com/office/drawing/2014/main" id="{14EC947F-23E1-7E4F-809A-AAC0FE1F8AFB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4972049" y="4986338"/>
              <a:ext cx="287338" cy="254000"/>
            </a:xfrm>
            <a:custGeom>
              <a:avLst/>
              <a:gdLst>
                <a:gd name="T0" fmla="*/ 23813 w 362"/>
                <a:gd name="T1" fmla="*/ 63500 h 320"/>
                <a:gd name="T2" fmla="*/ 23813 w 362"/>
                <a:gd name="T3" fmla="*/ 63500 h 320"/>
                <a:gd name="T4" fmla="*/ 19844 w 362"/>
                <a:gd name="T5" fmla="*/ 57150 h 320"/>
                <a:gd name="T6" fmla="*/ 14288 w 362"/>
                <a:gd name="T7" fmla="*/ 38100 h 320"/>
                <a:gd name="T8" fmla="*/ 14288 w 362"/>
                <a:gd name="T9" fmla="*/ 28575 h 320"/>
                <a:gd name="T10" fmla="*/ 0 w 362"/>
                <a:gd name="T11" fmla="*/ 3969 h 320"/>
                <a:gd name="T12" fmla="*/ 0 w 362"/>
                <a:gd name="T13" fmla="*/ 0 h 320"/>
                <a:gd name="T14" fmla="*/ 7144 w 362"/>
                <a:gd name="T15" fmla="*/ 0 h 320"/>
                <a:gd name="T16" fmla="*/ 14288 w 362"/>
                <a:gd name="T17" fmla="*/ 0 h 320"/>
                <a:gd name="T18" fmla="*/ 34131 w 362"/>
                <a:gd name="T19" fmla="*/ 3969 h 320"/>
                <a:gd name="T20" fmla="*/ 40481 w 362"/>
                <a:gd name="T21" fmla="*/ 3969 h 320"/>
                <a:gd name="T22" fmla="*/ 54769 w 362"/>
                <a:gd name="T23" fmla="*/ 7144 h 320"/>
                <a:gd name="T24" fmla="*/ 61913 w 362"/>
                <a:gd name="T25" fmla="*/ 3969 h 320"/>
                <a:gd name="T26" fmla="*/ 65088 w 362"/>
                <a:gd name="T27" fmla="*/ 0 h 320"/>
                <a:gd name="T28" fmla="*/ 72231 w 362"/>
                <a:gd name="T29" fmla="*/ 3969 h 320"/>
                <a:gd name="T30" fmla="*/ 65088 w 362"/>
                <a:gd name="T31" fmla="*/ 9525 h 320"/>
                <a:gd name="T32" fmla="*/ 61913 w 362"/>
                <a:gd name="T33" fmla="*/ 7144 h 320"/>
                <a:gd name="T34" fmla="*/ 51594 w 362"/>
                <a:gd name="T35" fmla="*/ 7144 h 320"/>
                <a:gd name="T36" fmla="*/ 47625 w 362"/>
                <a:gd name="T37" fmla="*/ 26194 h 320"/>
                <a:gd name="T38" fmla="*/ 44450 w 362"/>
                <a:gd name="T39" fmla="*/ 28575 h 320"/>
                <a:gd name="T40" fmla="*/ 44450 w 362"/>
                <a:gd name="T41" fmla="*/ 41275 h 320"/>
                <a:gd name="T42" fmla="*/ 44450 w 362"/>
                <a:gd name="T43" fmla="*/ 61119 h 320"/>
                <a:gd name="T44" fmla="*/ 37306 w 362"/>
                <a:gd name="T45" fmla="*/ 63500 h 320"/>
                <a:gd name="T46" fmla="*/ 30956 w 362"/>
                <a:gd name="T47" fmla="*/ 63500 h 320"/>
                <a:gd name="T48" fmla="*/ 27781 w 362"/>
                <a:gd name="T49" fmla="*/ 61119 h 320"/>
                <a:gd name="T50" fmla="*/ 23813 w 362"/>
                <a:gd name="T51" fmla="*/ 63500 h 3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2"/>
                <a:gd name="T79" fmla="*/ 0 h 320"/>
                <a:gd name="T80" fmla="*/ 362 w 362"/>
                <a:gd name="T81" fmla="*/ 320 h 3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2" h="320">
                  <a:moveTo>
                    <a:pt x="121" y="320"/>
                  </a:moveTo>
                  <a:lnTo>
                    <a:pt x="121" y="320"/>
                  </a:lnTo>
                  <a:lnTo>
                    <a:pt x="103" y="288"/>
                  </a:lnTo>
                  <a:lnTo>
                    <a:pt x="69" y="192"/>
                  </a:lnTo>
                  <a:lnTo>
                    <a:pt x="69" y="144"/>
                  </a:lnTo>
                  <a:lnTo>
                    <a:pt x="0" y="17"/>
                  </a:lnTo>
                  <a:lnTo>
                    <a:pt x="0" y="0"/>
                  </a:lnTo>
                  <a:lnTo>
                    <a:pt x="34" y="0"/>
                  </a:lnTo>
                  <a:lnTo>
                    <a:pt x="69" y="0"/>
                  </a:lnTo>
                  <a:lnTo>
                    <a:pt x="172" y="17"/>
                  </a:lnTo>
                  <a:lnTo>
                    <a:pt x="207" y="17"/>
                  </a:lnTo>
                  <a:lnTo>
                    <a:pt x="276" y="33"/>
                  </a:lnTo>
                  <a:lnTo>
                    <a:pt x="311" y="17"/>
                  </a:lnTo>
                  <a:lnTo>
                    <a:pt x="328" y="0"/>
                  </a:lnTo>
                  <a:lnTo>
                    <a:pt x="362" y="17"/>
                  </a:lnTo>
                  <a:lnTo>
                    <a:pt x="328" y="48"/>
                  </a:lnTo>
                  <a:lnTo>
                    <a:pt x="311" y="33"/>
                  </a:lnTo>
                  <a:lnTo>
                    <a:pt x="259" y="33"/>
                  </a:lnTo>
                  <a:lnTo>
                    <a:pt x="241" y="129"/>
                  </a:lnTo>
                  <a:lnTo>
                    <a:pt x="224" y="144"/>
                  </a:lnTo>
                  <a:lnTo>
                    <a:pt x="224" y="209"/>
                  </a:lnTo>
                  <a:lnTo>
                    <a:pt x="224" y="305"/>
                  </a:lnTo>
                  <a:lnTo>
                    <a:pt x="190" y="320"/>
                  </a:lnTo>
                  <a:lnTo>
                    <a:pt x="155" y="320"/>
                  </a:lnTo>
                  <a:lnTo>
                    <a:pt x="138" y="305"/>
                  </a:lnTo>
                  <a:lnTo>
                    <a:pt x="121" y="32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7" name="Freeform 265">
              <a:extLst>
                <a:ext uri="{FF2B5EF4-FFF2-40B4-BE49-F238E27FC236}">
                  <a16:creationId xmlns:a16="http://schemas.microsoft.com/office/drawing/2014/main" id="{0A6E9BD9-AFD7-C14F-9F24-AA1F30D893D7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5065712" y="5087938"/>
              <a:ext cx="358775" cy="292100"/>
            </a:xfrm>
            <a:custGeom>
              <a:avLst/>
              <a:gdLst>
                <a:gd name="T0" fmla="*/ 82733 w 451"/>
                <a:gd name="T1" fmla="*/ 2381 h 368"/>
                <a:gd name="T2" fmla="*/ 86711 w 451"/>
                <a:gd name="T3" fmla="*/ 21431 h 368"/>
                <a:gd name="T4" fmla="*/ 82733 w 451"/>
                <a:gd name="T5" fmla="*/ 21431 h 368"/>
                <a:gd name="T6" fmla="*/ 79551 w 451"/>
                <a:gd name="T7" fmla="*/ 25400 h 368"/>
                <a:gd name="T8" fmla="*/ 82733 w 451"/>
                <a:gd name="T9" fmla="*/ 28575 h 368"/>
                <a:gd name="T10" fmla="*/ 86711 w 451"/>
                <a:gd name="T11" fmla="*/ 25400 h 368"/>
                <a:gd name="T12" fmla="*/ 89893 w 451"/>
                <a:gd name="T13" fmla="*/ 25400 h 368"/>
                <a:gd name="T14" fmla="*/ 89893 w 451"/>
                <a:gd name="T15" fmla="*/ 28575 h 368"/>
                <a:gd name="T16" fmla="*/ 89893 w 451"/>
                <a:gd name="T17" fmla="*/ 37306 h 368"/>
                <a:gd name="T18" fmla="*/ 82733 w 451"/>
                <a:gd name="T19" fmla="*/ 40481 h 368"/>
                <a:gd name="T20" fmla="*/ 76369 w 451"/>
                <a:gd name="T21" fmla="*/ 50006 h 368"/>
                <a:gd name="T22" fmla="*/ 66027 w 451"/>
                <a:gd name="T23" fmla="*/ 60325 h 368"/>
                <a:gd name="T24" fmla="*/ 58868 w 451"/>
                <a:gd name="T25" fmla="*/ 66675 h 368"/>
                <a:gd name="T26" fmla="*/ 48526 w 451"/>
                <a:gd name="T27" fmla="*/ 69850 h 368"/>
                <a:gd name="T28" fmla="*/ 42162 w 451"/>
                <a:gd name="T29" fmla="*/ 69850 h 368"/>
                <a:gd name="T30" fmla="*/ 31820 w 451"/>
                <a:gd name="T31" fmla="*/ 69850 h 368"/>
                <a:gd name="T32" fmla="*/ 20683 w 451"/>
                <a:gd name="T33" fmla="*/ 73025 h 368"/>
                <a:gd name="T34" fmla="*/ 17501 w 451"/>
                <a:gd name="T35" fmla="*/ 73025 h 368"/>
                <a:gd name="T36" fmla="*/ 14319 w 451"/>
                <a:gd name="T37" fmla="*/ 69850 h 368"/>
                <a:gd name="T38" fmla="*/ 10342 w 451"/>
                <a:gd name="T39" fmla="*/ 60325 h 368"/>
                <a:gd name="T40" fmla="*/ 10342 w 451"/>
                <a:gd name="T41" fmla="*/ 57150 h 368"/>
                <a:gd name="T42" fmla="*/ 3978 w 451"/>
                <a:gd name="T43" fmla="*/ 37306 h 368"/>
                <a:gd name="T44" fmla="*/ 0 w 451"/>
                <a:gd name="T45" fmla="*/ 37306 h 368"/>
                <a:gd name="T46" fmla="*/ 3978 w 451"/>
                <a:gd name="T47" fmla="*/ 34925 h 368"/>
                <a:gd name="T48" fmla="*/ 7160 w 451"/>
                <a:gd name="T49" fmla="*/ 37306 h 368"/>
                <a:gd name="T50" fmla="*/ 14319 w 451"/>
                <a:gd name="T51" fmla="*/ 37306 h 368"/>
                <a:gd name="T52" fmla="*/ 20683 w 451"/>
                <a:gd name="T53" fmla="*/ 34925 h 368"/>
                <a:gd name="T54" fmla="*/ 20683 w 451"/>
                <a:gd name="T55" fmla="*/ 15875 h 368"/>
                <a:gd name="T56" fmla="*/ 24661 w 451"/>
                <a:gd name="T57" fmla="*/ 19050 h 368"/>
                <a:gd name="T58" fmla="*/ 24661 w 451"/>
                <a:gd name="T59" fmla="*/ 25400 h 368"/>
                <a:gd name="T60" fmla="*/ 31820 w 451"/>
                <a:gd name="T61" fmla="*/ 25400 h 368"/>
                <a:gd name="T62" fmla="*/ 42162 w 451"/>
                <a:gd name="T63" fmla="*/ 19050 h 368"/>
                <a:gd name="T64" fmla="*/ 45344 w 451"/>
                <a:gd name="T65" fmla="*/ 21431 h 368"/>
                <a:gd name="T66" fmla="*/ 48526 w 451"/>
                <a:gd name="T67" fmla="*/ 19050 h 368"/>
                <a:gd name="T68" fmla="*/ 62845 w 451"/>
                <a:gd name="T69" fmla="*/ 6350 h 368"/>
                <a:gd name="T70" fmla="*/ 72391 w 451"/>
                <a:gd name="T71" fmla="*/ 0 h 368"/>
                <a:gd name="T72" fmla="*/ 79551 w 451"/>
                <a:gd name="T73" fmla="*/ 2381 h 368"/>
                <a:gd name="T74" fmla="*/ 82733 w 451"/>
                <a:gd name="T75" fmla="*/ 2381 h 3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51"/>
                <a:gd name="T115" fmla="*/ 0 h 368"/>
                <a:gd name="T116" fmla="*/ 451 w 451"/>
                <a:gd name="T117" fmla="*/ 368 h 3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51" h="368">
                  <a:moveTo>
                    <a:pt x="416" y="15"/>
                  </a:moveTo>
                  <a:lnTo>
                    <a:pt x="433" y="111"/>
                  </a:lnTo>
                  <a:lnTo>
                    <a:pt x="416" y="111"/>
                  </a:lnTo>
                  <a:lnTo>
                    <a:pt x="399" y="128"/>
                  </a:lnTo>
                  <a:lnTo>
                    <a:pt x="416" y="143"/>
                  </a:lnTo>
                  <a:lnTo>
                    <a:pt x="433" y="128"/>
                  </a:lnTo>
                  <a:lnTo>
                    <a:pt x="451" y="128"/>
                  </a:lnTo>
                  <a:lnTo>
                    <a:pt x="451" y="143"/>
                  </a:lnTo>
                  <a:lnTo>
                    <a:pt x="451" y="191"/>
                  </a:lnTo>
                  <a:lnTo>
                    <a:pt x="416" y="207"/>
                  </a:lnTo>
                  <a:lnTo>
                    <a:pt x="382" y="255"/>
                  </a:lnTo>
                  <a:lnTo>
                    <a:pt x="330" y="303"/>
                  </a:lnTo>
                  <a:lnTo>
                    <a:pt x="295" y="335"/>
                  </a:lnTo>
                  <a:lnTo>
                    <a:pt x="243" y="351"/>
                  </a:lnTo>
                  <a:lnTo>
                    <a:pt x="209" y="351"/>
                  </a:lnTo>
                  <a:lnTo>
                    <a:pt x="157" y="351"/>
                  </a:lnTo>
                  <a:lnTo>
                    <a:pt x="103" y="368"/>
                  </a:lnTo>
                  <a:lnTo>
                    <a:pt x="86" y="368"/>
                  </a:lnTo>
                  <a:lnTo>
                    <a:pt x="69" y="351"/>
                  </a:lnTo>
                  <a:lnTo>
                    <a:pt x="51" y="303"/>
                  </a:lnTo>
                  <a:lnTo>
                    <a:pt x="51" y="287"/>
                  </a:lnTo>
                  <a:lnTo>
                    <a:pt x="17" y="191"/>
                  </a:lnTo>
                  <a:lnTo>
                    <a:pt x="0" y="191"/>
                  </a:lnTo>
                  <a:lnTo>
                    <a:pt x="17" y="176"/>
                  </a:lnTo>
                  <a:lnTo>
                    <a:pt x="34" y="191"/>
                  </a:lnTo>
                  <a:lnTo>
                    <a:pt x="69" y="191"/>
                  </a:lnTo>
                  <a:lnTo>
                    <a:pt x="103" y="176"/>
                  </a:lnTo>
                  <a:lnTo>
                    <a:pt x="103" y="80"/>
                  </a:lnTo>
                  <a:lnTo>
                    <a:pt x="121" y="96"/>
                  </a:lnTo>
                  <a:lnTo>
                    <a:pt x="121" y="128"/>
                  </a:lnTo>
                  <a:lnTo>
                    <a:pt x="157" y="128"/>
                  </a:lnTo>
                  <a:lnTo>
                    <a:pt x="209" y="96"/>
                  </a:lnTo>
                  <a:lnTo>
                    <a:pt x="226" y="111"/>
                  </a:lnTo>
                  <a:lnTo>
                    <a:pt x="243" y="96"/>
                  </a:lnTo>
                  <a:lnTo>
                    <a:pt x="313" y="32"/>
                  </a:lnTo>
                  <a:lnTo>
                    <a:pt x="364" y="0"/>
                  </a:lnTo>
                  <a:lnTo>
                    <a:pt x="399" y="15"/>
                  </a:lnTo>
                  <a:lnTo>
                    <a:pt x="416" y="1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8" name="Freeform 266">
              <a:extLst>
                <a:ext uri="{FF2B5EF4-FFF2-40B4-BE49-F238E27FC236}">
                  <a16:creationId xmlns:a16="http://schemas.microsoft.com/office/drawing/2014/main" id="{9F9B7C5D-4CF9-734D-9FB4-F2945E27164E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5148262" y="4999038"/>
              <a:ext cx="207963" cy="190500"/>
            </a:xfrm>
            <a:custGeom>
              <a:avLst/>
              <a:gdLst>
                <a:gd name="T0" fmla="*/ 0 w 261"/>
                <a:gd name="T1" fmla="*/ 38100 h 240"/>
                <a:gd name="T2" fmla="*/ 0 w 261"/>
                <a:gd name="T3" fmla="*/ 38100 h 240"/>
                <a:gd name="T4" fmla="*/ 3984 w 261"/>
                <a:gd name="T5" fmla="*/ 41275 h 240"/>
                <a:gd name="T6" fmla="*/ 3984 w 261"/>
                <a:gd name="T7" fmla="*/ 47625 h 240"/>
                <a:gd name="T8" fmla="*/ 10358 w 261"/>
                <a:gd name="T9" fmla="*/ 47625 h 240"/>
                <a:gd name="T10" fmla="*/ 20717 w 261"/>
                <a:gd name="T11" fmla="*/ 41275 h 240"/>
                <a:gd name="T12" fmla="*/ 24701 w 261"/>
                <a:gd name="T13" fmla="*/ 44450 h 240"/>
                <a:gd name="T14" fmla="*/ 27888 w 261"/>
                <a:gd name="T15" fmla="*/ 41275 h 240"/>
                <a:gd name="T16" fmla="*/ 42230 w 261"/>
                <a:gd name="T17" fmla="*/ 28575 h 240"/>
                <a:gd name="T18" fmla="*/ 52588 w 261"/>
                <a:gd name="T19" fmla="*/ 22225 h 240"/>
                <a:gd name="T20" fmla="*/ 45417 w 261"/>
                <a:gd name="T21" fmla="*/ 22225 h 240"/>
                <a:gd name="T22" fmla="*/ 42230 w 261"/>
                <a:gd name="T23" fmla="*/ 15875 h 240"/>
                <a:gd name="T24" fmla="*/ 35059 w 261"/>
                <a:gd name="T25" fmla="*/ 9525 h 240"/>
                <a:gd name="T26" fmla="*/ 27888 w 261"/>
                <a:gd name="T27" fmla="*/ 0 h 240"/>
                <a:gd name="T28" fmla="*/ 20717 w 261"/>
                <a:gd name="T29" fmla="*/ 6350 h 240"/>
                <a:gd name="T30" fmla="*/ 17529 w 261"/>
                <a:gd name="T31" fmla="*/ 3175 h 240"/>
                <a:gd name="T32" fmla="*/ 7171 w 261"/>
                <a:gd name="T33" fmla="*/ 3175 h 240"/>
                <a:gd name="T34" fmla="*/ 3984 w 261"/>
                <a:gd name="T35" fmla="*/ 22225 h 240"/>
                <a:gd name="T36" fmla="*/ 0 w 261"/>
                <a:gd name="T37" fmla="*/ 24606 h 240"/>
                <a:gd name="T38" fmla="*/ 0 w 261"/>
                <a:gd name="T39" fmla="*/ 38100 h 2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1"/>
                <a:gd name="T61" fmla="*/ 0 h 240"/>
                <a:gd name="T62" fmla="*/ 261 w 261"/>
                <a:gd name="T63" fmla="*/ 240 h 2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1" h="240">
                  <a:moveTo>
                    <a:pt x="0" y="192"/>
                  </a:moveTo>
                  <a:lnTo>
                    <a:pt x="0" y="192"/>
                  </a:lnTo>
                  <a:lnTo>
                    <a:pt x="18" y="208"/>
                  </a:lnTo>
                  <a:lnTo>
                    <a:pt x="18" y="240"/>
                  </a:lnTo>
                  <a:lnTo>
                    <a:pt x="52" y="240"/>
                  </a:lnTo>
                  <a:lnTo>
                    <a:pt x="104" y="208"/>
                  </a:lnTo>
                  <a:lnTo>
                    <a:pt x="121" y="223"/>
                  </a:lnTo>
                  <a:lnTo>
                    <a:pt x="139" y="208"/>
                  </a:lnTo>
                  <a:lnTo>
                    <a:pt x="210" y="144"/>
                  </a:lnTo>
                  <a:lnTo>
                    <a:pt x="261" y="112"/>
                  </a:lnTo>
                  <a:lnTo>
                    <a:pt x="227" y="112"/>
                  </a:lnTo>
                  <a:lnTo>
                    <a:pt x="210" y="79"/>
                  </a:lnTo>
                  <a:lnTo>
                    <a:pt x="173" y="48"/>
                  </a:lnTo>
                  <a:lnTo>
                    <a:pt x="139" y="0"/>
                  </a:lnTo>
                  <a:lnTo>
                    <a:pt x="104" y="31"/>
                  </a:lnTo>
                  <a:lnTo>
                    <a:pt x="87" y="16"/>
                  </a:lnTo>
                  <a:lnTo>
                    <a:pt x="35" y="16"/>
                  </a:lnTo>
                  <a:lnTo>
                    <a:pt x="18" y="112"/>
                  </a:lnTo>
                  <a:lnTo>
                    <a:pt x="0" y="127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9" name="Freeform 267">
              <a:extLst>
                <a:ext uri="{FF2B5EF4-FFF2-40B4-BE49-F238E27FC236}">
                  <a16:creationId xmlns:a16="http://schemas.microsoft.com/office/drawing/2014/main" id="{49CEE29F-27C7-9841-A116-4B8D4D0775B1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5259387" y="4960938"/>
              <a:ext cx="179388" cy="138113"/>
            </a:xfrm>
            <a:custGeom>
              <a:avLst/>
              <a:gdLst>
                <a:gd name="T0" fmla="*/ 27905 w 225"/>
                <a:gd name="T1" fmla="*/ 0 h 175"/>
                <a:gd name="T2" fmla="*/ 27905 w 225"/>
                <a:gd name="T3" fmla="*/ 0 h 175"/>
                <a:gd name="T4" fmla="*/ 20729 w 225"/>
                <a:gd name="T5" fmla="*/ 0 h 175"/>
                <a:gd name="T6" fmla="*/ 20729 w 225"/>
                <a:gd name="T7" fmla="*/ 3157 h 175"/>
                <a:gd name="T8" fmla="*/ 10365 w 225"/>
                <a:gd name="T9" fmla="*/ 9471 h 175"/>
                <a:gd name="T10" fmla="*/ 0 w 225"/>
                <a:gd name="T11" fmla="*/ 9471 h 175"/>
                <a:gd name="T12" fmla="*/ 7176 w 225"/>
                <a:gd name="T13" fmla="*/ 18941 h 175"/>
                <a:gd name="T14" fmla="*/ 14351 w 225"/>
                <a:gd name="T15" fmla="*/ 24466 h 175"/>
                <a:gd name="T16" fmla="*/ 17540 w 225"/>
                <a:gd name="T17" fmla="*/ 31569 h 175"/>
                <a:gd name="T18" fmla="*/ 24716 w 225"/>
                <a:gd name="T19" fmla="*/ 31569 h 175"/>
                <a:gd name="T20" fmla="*/ 31094 w 225"/>
                <a:gd name="T21" fmla="*/ 33936 h 175"/>
                <a:gd name="T22" fmla="*/ 35080 w 225"/>
                <a:gd name="T23" fmla="*/ 33936 h 175"/>
                <a:gd name="T24" fmla="*/ 41459 w 225"/>
                <a:gd name="T25" fmla="*/ 22098 h 175"/>
                <a:gd name="T26" fmla="*/ 45445 w 225"/>
                <a:gd name="T27" fmla="*/ 9471 h 175"/>
                <a:gd name="T28" fmla="*/ 41459 w 225"/>
                <a:gd name="T29" fmla="*/ 3157 h 175"/>
                <a:gd name="T30" fmla="*/ 35080 w 225"/>
                <a:gd name="T31" fmla="*/ 0 h 175"/>
                <a:gd name="T32" fmla="*/ 27905 w 225"/>
                <a:gd name="T33" fmla="*/ 0 h 1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175"/>
                <a:gd name="T53" fmla="*/ 225 w 225"/>
                <a:gd name="T54" fmla="*/ 175 h 1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175">
                  <a:moveTo>
                    <a:pt x="139" y="0"/>
                  </a:moveTo>
                  <a:lnTo>
                    <a:pt x="139" y="0"/>
                  </a:lnTo>
                  <a:lnTo>
                    <a:pt x="104" y="0"/>
                  </a:lnTo>
                  <a:lnTo>
                    <a:pt x="104" y="16"/>
                  </a:lnTo>
                  <a:lnTo>
                    <a:pt x="52" y="48"/>
                  </a:lnTo>
                  <a:lnTo>
                    <a:pt x="0" y="48"/>
                  </a:lnTo>
                  <a:lnTo>
                    <a:pt x="35" y="96"/>
                  </a:lnTo>
                  <a:lnTo>
                    <a:pt x="70" y="127"/>
                  </a:lnTo>
                  <a:lnTo>
                    <a:pt x="87" y="160"/>
                  </a:lnTo>
                  <a:lnTo>
                    <a:pt x="121" y="160"/>
                  </a:lnTo>
                  <a:lnTo>
                    <a:pt x="156" y="175"/>
                  </a:lnTo>
                  <a:lnTo>
                    <a:pt x="173" y="175"/>
                  </a:lnTo>
                  <a:lnTo>
                    <a:pt x="208" y="112"/>
                  </a:lnTo>
                  <a:lnTo>
                    <a:pt x="225" y="48"/>
                  </a:lnTo>
                  <a:lnTo>
                    <a:pt x="208" y="16"/>
                  </a:lnTo>
                  <a:lnTo>
                    <a:pt x="173" y="0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0" name="Freeform 268">
              <a:extLst>
                <a:ext uri="{FF2B5EF4-FFF2-40B4-BE49-F238E27FC236}">
                  <a16:creationId xmlns:a16="http://schemas.microsoft.com/office/drawing/2014/main" id="{FE8334F4-40BB-D547-A684-BEFA13F359B7}"/>
                </a:ext>
              </a:extLst>
            </p:cNvPr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5368924" y="4846638"/>
              <a:ext cx="233363" cy="342900"/>
            </a:xfrm>
            <a:custGeom>
              <a:avLst/>
              <a:gdLst>
                <a:gd name="T0" fmla="*/ 14336 w 293"/>
                <a:gd name="T1" fmla="*/ 85725 h 432"/>
                <a:gd name="T2" fmla="*/ 14336 w 293"/>
                <a:gd name="T3" fmla="*/ 85725 h 432"/>
                <a:gd name="T4" fmla="*/ 14336 w 293"/>
                <a:gd name="T5" fmla="*/ 82550 h 432"/>
                <a:gd name="T6" fmla="*/ 14336 w 293"/>
                <a:gd name="T7" fmla="*/ 79375 h 432"/>
                <a:gd name="T8" fmla="*/ 27876 w 293"/>
                <a:gd name="T9" fmla="*/ 76200 h 432"/>
                <a:gd name="T10" fmla="*/ 31062 w 293"/>
                <a:gd name="T11" fmla="*/ 73025 h 432"/>
                <a:gd name="T12" fmla="*/ 31062 w 293"/>
                <a:gd name="T13" fmla="*/ 63500 h 432"/>
                <a:gd name="T14" fmla="*/ 24690 w 293"/>
                <a:gd name="T15" fmla="*/ 50800 h 432"/>
                <a:gd name="T16" fmla="*/ 38230 w 293"/>
                <a:gd name="T17" fmla="*/ 38100 h 432"/>
                <a:gd name="T18" fmla="*/ 48584 w 293"/>
                <a:gd name="T19" fmla="*/ 34925 h 432"/>
                <a:gd name="T20" fmla="*/ 58938 w 293"/>
                <a:gd name="T21" fmla="*/ 24606 h 432"/>
                <a:gd name="T22" fmla="*/ 54956 w 293"/>
                <a:gd name="T23" fmla="*/ 0 h 432"/>
                <a:gd name="T24" fmla="*/ 48584 w 293"/>
                <a:gd name="T25" fmla="*/ 5556 h 432"/>
                <a:gd name="T26" fmla="*/ 34248 w 293"/>
                <a:gd name="T27" fmla="*/ 5556 h 432"/>
                <a:gd name="T28" fmla="*/ 27876 w 293"/>
                <a:gd name="T29" fmla="*/ 5556 h 432"/>
                <a:gd name="T30" fmla="*/ 24690 w 293"/>
                <a:gd name="T31" fmla="*/ 9525 h 432"/>
                <a:gd name="T32" fmla="*/ 27876 w 293"/>
                <a:gd name="T33" fmla="*/ 15875 h 432"/>
                <a:gd name="T34" fmla="*/ 31062 w 293"/>
                <a:gd name="T35" fmla="*/ 22225 h 432"/>
                <a:gd name="T36" fmla="*/ 31062 w 293"/>
                <a:gd name="T37" fmla="*/ 28575 h 432"/>
                <a:gd name="T38" fmla="*/ 27876 w 293"/>
                <a:gd name="T39" fmla="*/ 34925 h 432"/>
                <a:gd name="T40" fmla="*/ 24690 w 293"/>
                <a:gd name="T41" fmla="*/ 28575 h 432"/>
                <a:gd name="T42" fmla="*/ 24690 w 293"/>
                <a:gd name="T43" fmla="*/ 22225 h 432"/>
                <a:gd name="T44" fmla="*/ 20708 w 293"/>
                <a:gd name="T45" fmla="*/ 22225 h 432"/>
                <a:gd name="T46" fmla="*/ 17522 w 293"/>
                <a:gd name="T47" fmla="*/ 19050 h 432"/>
                <a:gd name="T48" fmla="*/ 0 w 293"/>
                <a:gd name="T49" fmla="*/ 24606 h 432"/>
                <a:gd name="T50" fmla="*/ 0 w 293"/>
                <a:gd name="T51" fmla="*/ 28575 h 432"/>
                <a:gd name="T52" fmla="*/ 7168 w 293"/>
                <a:gd name="T53" fmla="*/ 28575 h 432"/>
                <a:gd name="T54" fmla="*/ 14336 w 293"/>
                <a:gd name="T55" fmla="*/ 31750 h 432"/>
                <a:gd name="T56" fmla="*/ 17522 w 293"/>
                <a:gd name="T57" fmla="*/ 38100 h 432"/>
                <a:gd name="T58" fmla="*/ 14336 w 293"/>
                <a:gd name="T59" fmla="*/ 50800 h 432"/>
                <a:gd name="T60" fmla="*/ 7168 w 293"/>
                <a:gd name="T61" fmla="*/ 63500 h 432"/>
                <a:gd name="T62" fmla="*/ 10354 w 293"/>
                <a:gd name="T63" fmla="*/ 82550 h 432"/>
                <a:gd name="T64" fmla="*/ 10354 w 293"/>
                <a:gd name="T65" fmla="*/ 85725 h 432"/>
                <a:gd name="T66" fmla="*/ 14336 w 293"/>
                <a:gd name="T67" fmla="*/ 85725 h 4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3"/>
                <a:gd name="T103" fmla="*/ 0 h 432"/>
                <a:gd name="T104" fmla="*/ 293 w 293"/>
                <a:gd name="T105" fmla="*/ 432 h 43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3" h="432">
                  <a:moveTo>
                    <a:pt x="69" y="432"/>
                  </a:moveTo>
                  <a:lnTo>
                    <a:pt x="69" y="432"/>
                  </a:lnTo>
                  <a:lnTo>
                    <a:pt x="69" y="415"/>
                  </a:lnTo>
                  <a:lnTo>
                    <a:pt x="69" y="400"/>
                  </a:lnTo>
                  <a:lnTo>
                    <a:pt x="138" y="384"/>
                  </a:lnTo>
                  <a:lnTo>
                    <a:pt x="155" y="367"/>
                  </a:lnTo>
                  <a:lnTo>
                    <a:pt x="155" y="319"/>
                  </a:lnTo>
                  <a:lnTo>
                    <a:pt x="121" y="256"/>
                  </a:lnTo>
                  <a:lnTo>
                    <a:pt x="190" y="192"/>
                  </a:lnTo>
                  <a:lnTo>
                    <a:pt x="242" y="175"/>
                  </a:lnTo>
                  <a:lnTo>
                    <a:pt x="293" y="127"/>
                  </a:lnTo>
                  <a:lnTo>
                    <a:pt x="276" y="0"/>
                  </a:lnTo>
                  <a:lnTo>
                    <a:pt x="242" y="31"/>
                  </a:lnTo>
                  <a:lnTo>
                    <a:pt x="172" y="31"/>
                  </a:lnTo>
                  <a:lnTo>
                    <a:pt x="138" y="31"/>
                  </a:lnTo>
                  <a:lnTo>
                    <a:pt x="121" y="48"/>
                  </a:lnTo>
                  <a:lnTo>
                    <a:pt x="138" y="79"/>
                  </a:lnTo>
                  <a:lnTo>
                    <a:pt x="155" y="112"/>
                  </a:lnTo>
                  <a:lnTo>
                    <a:pt x="155" y="144"/>
                  </a:lnTo>
                  <a:lnTo>
                    <a:pt x="138" y="175"/>
                  </a:lnTo>
                  <a:lnTo>
                    <a:pt x="121" y="144"/>
                  </a:lnTo>
                  <a:lnTo>
                    <a:pt x="121" y="112"/>
                  </a:lnTo>
                  <a:lnTo>
                    <a:pt x="103" y="112"/>
                  </a:lnTo>
                  <a:lnTo>
                    <a:pt x="86" y="96"/>
                  </a:lnTo>
                  <a:lnTo>
                    <a:pt x="0" y="127"/>
                  </a:lnTo>
                  <a:lnTo>
                    <a:pt x="0" y="144"/>
                  </a:lnTo>
                  <a:lnTo>
                    <a:pt x="34" y="144"/>
                  </a:lnTo>
                  <a:lnTo>
                    <a:pt x="69" y="160"/>
                  </a:lnTo>
                  <a:lnTo>
                    <a:pt x="86" y="192"/>
                  </a:lnTo>
                  <a:lnTo>
                    <a:pt x="69" y="256"/>
                  </a:lnTo>
                  <a:lnTo>
                    <a:pt x="34" y="319"/>
                  </a:lnTo>
                  <a:lnTo>
                    <a:pt x="51" y="415"/>
                  </a:lnTo>
                  <a:lnTo>
                    <a:pt x="51" y="432"/>
                  </a:lnTo>
                  <a:lnTo>
                    <a:pt x="69" y="43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1" name="Freeform 269">
              <a:extLst>
                <a:ext uri="{FF2B5EF4-FFF2-40B4-BE49-F238E27FC236}">
                  <a16:creationId xmlns:a16="http://schemas.microsoft.com/office/drawing/2014/main" id="{C01ED982-E2B4-2249-A79F-16B656BAE362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5424487" y="4833938"/>
              <a:ext cx="68263" cy="152400"/>
            </a:xfrm>
            <a:custGeom>
              <a:avLst/>
              <a:gdLst>
                <a:gd name="T0" fmla="*/ 3969 w 86"/>
                <a:gd name="T1" fmla="*/ 22225 h 192"/>
                <a:gd name="T2" fmla="*/ 3969 w 86"/>
                <a:gd name="T3" fmla="*/ 22225 h 192"/>
                <a:gd name="T4" fmla="*/ 0 w 86"/>
                <a:gd name="T5" fmla="*/ 19050 h 192"/>
                <a:gd name="T6" fmla="*/ 3969 w 86"/>
                <a:gd name="T7" fmla="*/ 13494 h 192"/>
                <a:gd name="T8" fmla="*/ 3969 w 86"/>
                <a:gd name="T9" fmla="*/ 9525 h 192"/>
                <a:gd name="T10" fmla="*/ 7144 w 86"/>
                <a:gd name="T11" fmla="*/ 7144 h 192"/>
                <a:gd name="T12" fmla="*/ 3969 w 86"/>
                <a:gd name="T13" fmla="*/ 0 h 192"/>
                <a:gd name="T14" fmla="*/ 7144 w 86"/>
                <a:gd name="T15" fmla="*/ 0 h 192"/>
                <a:gd name="T16" fmla="*/ 10319 w 86"/>
                <a:gd name="T17" fmla="*/ 0 h 192"/>
                <a:gd name="T18" fmla="*/ 14288 w 86"/>
                <a:gd name="T19" fmla="*/ 9525 h 192"/>
                <a:gd name="T20" fmla="*/ 10319 w 86"/>
                <a:gd name="T21" fmla="*/ 13494 h 192"/>
                <a:gd name="T22" fmla="*/ 14288 w 86"/>
                <a:gd name="T23" fmla="*/ 19050 h 192"/>
                <a:gd name="T24" fmla="*/ 17463 w 86"/>
                <a:gd name="T25" fmla="*/ 26194 h 192"/>
                <a:gd name="T26" fmla="*/ 17463 w 86"/>
                <a:gd name="T27" fmla="*/ 32544 h 192"/>
                <a:gd name="T28" fmla="*/ 14288 w 86"/>
                <a:gd name="T29" fmla="*/ 38100 h 192"/>
                <a:gd name="T30" fmla="*/ 10319 w 86"/>
                <a:gd name="T31" fmla="*/ 32544 h 192"/>
                <a:gd name="T32" fmla="*/ 10319 w 86"/>
                <a:gd name="T33" fmla="*/ 26194 h 192"/>
                <a:gd name="T34" fmla="*/ 7144 w 86"/>
                <a:gd name="T35" fmla="*/ 26194 h 192"/>
                <a:gd name="T36" fmla="*/ 3969 w 86"/>
                <a:gd name="T37" fmla="*/ 22225 h 19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6"/>
                <a:gd name="T58" fmla="*/ 0 h 192"/>
                <a:gd name="T59" fmla="*/ 86 w 86"/>
                <a:gd name="T60" fmla="*/ 192 h 19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6" h="192">
                  <a:moveTo>
                    <a:pt x="17" y="113"/>
                  </a:moveTo>
                  <a:lnTo>
                    <a:pt x="17" y="113"/>
                  </a:lnTo>
                  <a:lnTo>
                    <a:pt x="0" y="96"/>
                  </a:lnTo>
                  <a:lnTo>
                    <a:pt x="17" y="65"/>
                  </a:lnTo>
                  <a:lnTo>
                    <a:pt x="17" y="48"/>
                  </a:lnTo>
                  <a:lnTo>
                    <a:pt x="34" y="33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2" y="0"/>
                  </a:lnTo>
                  <a:lnTo>
                    <a:pt x="69" y="48"/>
                  </a:lnTo>
                  <a:lnTo>
                    <a:pt x="52" y="65"/>
                  </a:lnTo>
                  <a:lnTo>
                    <a:pt x="69" y="96"/>
                  </a:lnTo>
                  <a:lnTo>
                    <a:pt x="86" y="129"/>
                  </a:lnTo>
                  <a:lnTo>
                    <a:pt x="86" y="161"/>
                  </a:lnTo>
                  <a:lnTo>
                    <a:pt x="69" y="192"/>
                  </a:lnTo>
                  <a:lnTo>
                    <a:pt x="52" y="161"/>
                  </a:lnTo>
                  <a:lnTo>
                    <a:pt x="52" y="129"/>
                  </a:lnTo>
                  <a:lnTo>
                    <a:pt x="34" y="129"/>
                  </a:lnTo>
                  <a:lnTo>
                    <a:pt x="17" y="11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2" name="Freeform 270">
              <a:extLst>
                <a:ext uri="{FF2B5EF4-FFF2-40B4-BE49-F238E27FC236}">
                  <a16:creationId xmlns:a16="http://schemas.microsoft.com/office/drawing/2014/main" id="{35BAEF62-205B-2443-806F-75BC25ADAB79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5383212" y="5175251"/>
              <a:ext cx="26988" cy="26988"/>
            </a:xfrm>
            <a:custGeom>
              <a:avLst/>
              <a:gdLst>
                <a:gd name="T0" fmla="*/ 7144 w 34"/>
                <a:gd name="T1" fmla="*/ 4217 h 32"/>
                <a:gd name="T2" fmla="*/ 7144 w 34"/>
                <a:gd name="T3" fmla="*/ 4217 h 32"/>
                <a:gd name="T4" fmla="*/ 7144 w 34"/>
                <a:gd name="T5" fmla="*/ 0 h 32"/>
                <a:gd name="T6" fmla="*/ 3175 w 34"/>
                <a:gd name="T7" fmla="*/ 0 h 32"/>
                <a:gd name="T8" fmla="*/ 0 w 34"/>
                <a:gd name="T9" fmla="*/ 4217 h 32"/>
                <a:gd name="T10" fmla="*/ 3175 w 34"/>
                <a:gd name="T11" fmla="*/ 7590 h 32"/>
                <a:gd name="T12" fmla="*/ 7144 w 34"/>
                <a:gd name="T13" fmla="*/ 421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32"/>
                <a:gd name="T23" fmla="*/ 34 w 34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32">
                  <a:moveTo>
                    <a:pt x="34" y="17"/>
                  </a:moveTo>
                  <a:lnTo>
                    <a:pt x="34" y="17"/>
                  </a:lnTo>
                  <a:lnTo>
                    <a:pt x="34" y="0"/>
                  </a:lnTo>
                  <a:lnTo>
                    <a:pt x="17" y="0"/>
                  </a:lnTo>
                  <a:lnTo>
                    <a:pt x="0" y="17"/>
                  </a:lnTo>
                  <a:lnTo>
                    <a:pt x="17" y="32"/>
                  </a:lnTo>
                  <a:lnTo>
                    <a:pt x="34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3" name="Freeform 271">
              <a:extLst>
                <a:ext uri="{FF2B5EF4-FFF2-40B4-BE49-F238E27FC236}">
                  <a16:creationId xmlns:a16="http://schemas.microsoft.com/office/drawing/2014/main" id="{2E43D9D1-0048-4A4B-B891-5B7F6650005F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5659437" y="4884738"/>
              <a:ext cx="149225" cy="279400"/>
            </a:xfrm>
            <a:custGeom>
              <a:avLst/>
              <a:gdLst>
                <a:gd name="T0" fmla="*/ 0 w 189"/>
                <a:gd name="T1" fmla="*/ 50800 h 352"/>
                <a:gd name="T2" fmla="*/ 0 w 189"/>
                <a:gd name="T3" fmla="*/ 50800 h 352"/>
                <a:gd name="T4" fmla="*/ 3158 w 189"/>
                <a:gd name="T5" fmla="*/ 63500 h 352"/>
                <a:gd name="T6" fmla="*/ 6316 w 189"/>
                <a:gd name="T7" fmla="*/ 69850 h 352"/>
                <a:gd name="T8" fmla="*/ 16581 w 189"/>
                <a:gd name="T9" fmla="*/ 69850 h 352"/>
                <a:gd name="T10" fmla="*/ 20528 w 189"/>
                <a:gd name="T11" fmla="*/ 66675 h 352"/>
                <a:gd name="T12" fmla="*/ 30792 w 189"/>
                <a:gd name="T13" fmla="*/ 31750 h 352"/>
                <a:gd name="T14" fmla="*/ 33951 w 189"/>
                <a:gd name="T15" fmla="*/ 15875 h 352"/>
                <a:gd name="T16" fmla="*/ 37109 w 189"/>
                <a:gd name="T17" fmla="*/ 19050 h 352"/>
                <a:gd name="T18" fmla="*/ 37109 w 189"/>
                <a:gd name="T19" fmla="*/ 15875 h 352"/>
                <a:gd name="T20" fmla="*/ 33951 w 189"/>
                <a:gd name="T21" fmla="*/ 3175 h 352"/>
                <a:gd name="T22" fmla="*/ 30792 w 189"/>
                <a:gd name="T23" fmla="*/ 0 h 352"/>
                <a:gd name="T24" fmla="*/ 26845 w 189"/>
                <a:gd name="T25" fmla="*/ 5556 h 352"/>
                <a:gd name="T26" fmla="*/ 23687 w 189"/>
                <a:gd name="T27" fmla="*/ 5556 h 352"/>
                <a:gd name="T28" fmla="*/ 23687 w 189"/>
                <a:gd name="T29" fmla="*/ 12700 h 352"/>
                <a:gd name="T30" fmla="*/ 6316 w 189"/>
                <a:gd name="T31" fmla="*/ 22225 h 352"/>
                <a:gd name="T32" fmla="*/ 3158 w 189"/>
                <a:gd name="T33" fmla="*/ 28575 h 352"/>
                <a:gd name="T34" fmla="*/ 6316 w 189"/>
                <a:gd name="T35" fmla="*/ 41275 h 352"/>
                <a:gd name="T36" fmla="*/ 0 w 189"/>
                <a:gd name="T37" fmla="*/ 50800 h 35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9"/>
                <a:gd name="T58" fmla="*/ 0 h 352"/>
                <a:gd name="T59" fmla="*/ 189 w 189"/>
                <a:gd name="T60" fmla="*/ 352 h 35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9" h="352">
                  <a:moveTo>
                    <a:pt x="0" y="256"/>
                  </a:moveTo>
                  <a:lnTo>
                    <a:pt x="0" y="256"/>
                  </a:lnTo>
                  <a:lnTo>
                    <a:pt x="18" y="319"/>
                  </a:lnTo>
                  <a:lnTo>
                    <a:pt x="35" y="352"/>
                  </a:lnTo>
                  <a:lnTo>
                    <a:pt x="87" y="352"/>
                  </a:lnTo>
                  <a:lnTo>
                    <a:pt x="104" y="336"/>
                  </a:lnTo>
                  <a:lnTo>
                    <a:pt x="156" y="160"/>
                  </a:lnTo>
                  <a:lnTo>
                    <a:pt x="173" y="79"/>
                  </a:lnTo>
                  <a:lnTo>
                    <a:pt x="189" y="96"/>
                  </a:lnTo>
                  <a:lnTo>
                    <a:pt x="189" y="79"/>
                  </a:lnTo>
                  <a:lnTo>
                    <a:pt x="173" y="16"/>
                  </a:lnTo>
                  <a:lnTo>
                    <a:pt x="156" y="0"/>
                  </a:lnTo>
                  <a:lnTo>
                    <a:pt x="139" y="31"/>
                  </a:lnTo>
                  <a:lnTo>
                    <a:pt x="121" y="31"/>
                  </a:lnTo>
                  <a:lnTo>
                    <a:pt x="121" y="64"/>
                  </a:lnTo>
                  <a:lnTo>
                    <a:pt x="35" y="112"/>
                  </a:lnTo>
                  <a:lnTo>
                    <a:pt x="18" y="144"/>
                  </a:lnTo>
                  <a:lnTo>
                    <a:pt x="35" y="208"/>
                  </a:lnTo>
                  <a:lnTo>
                    <a:pt x="0" y="25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4" name="Freeform 272">
              <a:extLst>
                <a:ext uri="{FF2B5EF4-FFF2-40B4-BE49-F238E27FC236}">
                  <a16:creationId xmlns:a16="http://schemas.microsoft.com/office/drawing/2014/main" id="{CE26DCA9-1EDB-924A-B276-15EF163C810E}"/>
                </a:ext>
              </a:extLst>
            </p:cNvPr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>
              <a:off x="5962649" y="5049838"/>
              <a:ext cx="11113" cy="11113"/>
            </a:xfrm>
            <a:custGeom>
              <a:avLst/>
              <a:gdLst>
                <a:gd name="T0" fmla="*/ 0 w 16"/>
                <a:gd name="T1" fmla="*/ 2223 h 15"/>
                <a:gd name="T2" fmla="*/ 0 w 16"/>
                <a:gd name="T3" fmla="*/ 2223 h 15"/>
                <a:gd name="T4" fmla="*/ 2084 w 16"/>
                <a:gd name="T5" fmla="*/ 2223 h 15"/>
                <a:gd name="T6" fmla="*/ 0 w 16"/>
                <a:gd name="T7" fmla="*/ 0 h 15"/>
                <a:gd name="T8" fmla="*/ 0 w 16"/>
                <a:gd name="T9" fmla="*/ 222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0" y="15"/>
                  </a:moveTo>
                  <a:lnTo>
                    <a:pt x="0" y="15"/>
                  </a:lnTo>
                  <a:lnTo>
                    <a:pt x="16" y="15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5" name="Freeform 273">
              <a:extLst>
                <a:ext uri="{FF2B5EF4-FFF2-40B4-BE49-F238E27FC236}">
                  <a16:creationId xmlns:a16="http://schemas.microsoft.com/office/drawing/2014/main" id="{7BC479E3-C0C6-F84A-A4CD-0E37DD444F16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4900613" y="4567238"/>
              <a:ext cx="12700" cy="12700"/>
            </a:xfrm>
            <a:custGeom>
              <a:avLst/>
              <a:gdLst>
                <a:gd name="T0" fmla="*/ 0 w 18"/>
                <a:gd name="T1" fmla="*/ 2822 h 18"/>
                <a:gd name="T2" fmla="*/ 0 w 18"/>
                <a:gd name="T3" fmla="*/ 2822 h 18"/>
                <a:gd name="T4" fmla="*/ 2822 w 18"/>
                <a:gd name="T5" fmla="*/ 0 h 18"/>
                <a:gd name="T6" fmla="*/ 0 w 18"/>
                <a:gd name="T7" fmla="*/ 0 h 18"/>
                <a:gd name="T8" fmla="*/ 0 w 18"/>
                <a:gd name="T9" fmla="*/ 282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8"/>
                <a:gd name="T17" fmla="*/ 18 w 1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8">
                  <a:moveTo>
                    <a:pt x="0" y="18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6" name="Freeform 274">
              <a:extLst>
                <a:ext uri="{FF2B5EF4-FFF2-40B4-BE49-F238E27FC236}">
                  <a16:creationId xmlns:a16="http://schemas.microsoft.com/office/drawing/2014/main" id="{18C07D84-FD72-854F-81DE-8349BC7B1A4B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5300662" y="5227638"/>
              <a:ext cx="55563" cy="50800"/>
            </a:xfrm>
            <a:custGeom>
              <a:avLst/>
              <a:gdLst>
                <a:gd name="T0" fmla="*/ 14495 w 69"/>
                <a:gd name="T1" fmla="*/ 6451 h 63"/>
                <a:gd name="T2" fmla="*/ 14495 w 69"/>
                <a:gd name="T3" fmla="*/ 6451 h 63"/>
                <a:gd name="T4" fmla="*/ 10468 w 69"/>
                <a:gd name="T5" fmla="*/ 9676 h 63"/>
                <a:gd name="T6" fmla="*/ 4026 w 69"/>
                <a:gd name="T7" fmla="*/ 12902 h 63"/>
                <a:gd name="T8" fmla="*/ 0 w 69"/>
                <a:gd name="T9" fmla="*/ 9676 h 63"/>
                <a:gd name="T10" fmla="*/ 7247 w 69"/>
                <a:gd name="T11" fmla="*/ 0 h 63"/>
                <a:gd name="T12" fmla="*/ 10468 w 69"/>
                <a:gd name="T13" fmla="*/ 3225 h 63"/>
                <a:gd name="T14" fmla="*/ 14495 w 69"/>
                <a:gd name="T15" fmla="*/ 6451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"/>
                <a:gd name="T25" fmla="*/ 0 h 63"/>
                <a:gd name="T26" fmla="*/ 69 w 69"/>
                <a:gd name="T27" fmla="*/ 63 h 6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" h="63">
                  <a:moveTo>
                    <a:pt x="69" y="31"/>
                  </a:moveTo>
                  <a:lnTo>
                    <a:pt x="69" y="31"/>
                  </a:lnTo>
                  <a:lnTo>
                    <a:pt x="52" y="48"/>
                  </a:lnTo>
                  <a:lnTo>
                    <a:pt x="18" y="63"/>
                  </a:lnTo>
                  <a:lnTo>
                    <a:pt x="0" y="48"/>
                  </a:lnTo>
                  <a:lnTo>
                    <a:pt x="35" y="0"/>
                  </a:lnTo>
                  <a:lnTo>
                    <a:pt x="52" y="15"/>
                  </a:lnTo>
                  <a:lnTo>
                    <a:pt x="69" y="3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7" name="Freeform 275">
              <a:extLst>
                <a:ext uri="{FF2B5EF4-FFF2-40B4-BE49-F238E27FC236}">
                  <a16:creationId xmlns:a16="http://schemas.microsoft.com/office/drawing/2014/main" id="{AD004114-8044-BD47-B487-7634D4EF4FEE}"/>
                </a:ext>
              </a:extLst>
            </p:cNvPr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>
              <a:off x="5356224" y="4656138"/>
              <a:ext cx="234950" cy="215900"/>
            </a:xfrm>
            <a:custGeom>
              <a:avLst/>
              <a:gdLst>
                <a:gd name="T0" fmla="*/ 20637 w 296"/>
                <a:gd name="T1" fmla="*/ 44779 h 270"/>
                <a:gd name="T2" fmla="*/ 20637 w 296"/>
                <a:gd name="T3" fmla="*/ 44779 h 270"/>
                <a:gd name="T4" fmla="*/ 10319 w 296"/>
                <a:gd name="T5" fmla="*/ 38382 h 270"/>
                <a:gd name="T6" fmla="*/ 7144 w 296"/>
                <a:gd name="T7" fmla="*/ 38382 h 270"/>
                <a:gd name="T8" fmla="*/ 0 w 296"/>
                <a:gd name="T9" fmla="*/ 28787 h 270"/>
                <a:gd name="T10" fmla="*/ 0 w 296"/>
                <a:gd name="T11" fmla="*/ 19191 h 270"/>
                <a:gd name="T12" fmla="*/ 7144 w 296"/>
                <a:gd name="T13" fmla="*/ 12794 h 270"/>
                <a:gd name="T14" fmla="*/ 7144 w 296"/>
                <a:gd name="T15" fmla="*/ 9596 h 270"/>
                <a:gd name="T16" fmla="*/ 7144 w 296"/>
                <a:gd name="T17" fmla="*/ 6397 h 270"/>
                <a:gd name="T18" fmla="*/ 7144 w 296"/>
                <a:gd name="T19" fmla="*/ 0 h 270"/>
                <a:gd name="T20" fmla="*/ 14288 w 296"/>
                <a:gd name="T21" fmla="*/ 0 h 270"/>
                <a:gd name="T22" fmla="*/ 23812 w 296"/>
                <a:gd name="T23" fmla="*/ 0 h 270"/>
                <a:gd name="T24" fmla="*/ 27781 w 296"/>
                <a:gd name="T25" fmla="*/ 0 h 270"/>
                <a:gd name="T26" fmla="*/ 44450 w 296"/>
                <a:gd name="T27" fmla="*/ 9596 h 270"/>
                <a:gd name="T28" fmla="*/ 44450 w 296"/>
                <a:gd name="T29" fmla="*/ 15993 h 270"/>
                <a:gd name="T30" fmla="*/ 55563 w 296"/>
                <a:gd name="T31" fmla="*/ 19191 h 270"/>
                <a:gd name="T32" fmla="*/ 52388 w 296"/>
                <a:gd name="T33" fmla="*/ 25588 h 270"/>
                <a:gd name="T34" fmla="*/ 55563 w 296"/>
                <a:gd name="T35" fmla="*/ 31985 h 270"/>
                <a:gd name="T36" fmla="*/ 55563 w 296"/>
                <a:gd name="T37" fmla="*/ 41581 h 270"/>
                <a:gd name="T38" fmla="*/ 55563 w 296"/>
                <a:gd name="T39" fmla="*/ 44779 h 270"/>
                <a:gd name="T40" fmla="*/ 58738 w 296"/>
                <a:gd name="T41" fmla="*/ 47978 h 270"/>
                <a:gd name="T42" fmla="*/ 52388 w 296"/>
                <a:gd name="T43" fmla="*/ 55174 h 270"/>
                <a:gd name="T44" fmla="*/ 37306 w 296"/>
                <a:gd name="T45" fmla="*/ 55174 h 270"/>
                <a:gd name="T46" fmla="*/ 30956 w 296"/>
                <a:gd name="T47" fmla="*/ 55174 h 270"/>
                <a:gd name="T48" fmla="*/ 27781 w 296"/>
                <a:gd name="T49" fmla="*/ 44779 h 270"/>
                <a:gd name="T50" fmla="*/ 23812 w 296"/>
                <a:gd name="T51" fmla="*/ 44779 h 270"/>
                <a:gd name="T52" fmla="*/ 20637 w 296"/>
                <a:gd name="T53" fmla="*/ 44779 h 27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96"/>
                <a:gd name="T82" fmla="*/ 0 h 270"/>
                <a:gd name="T83" fmla="*/ 296 w 296"/>
                <a:gd name="T84" fmla="*/ 270 h 27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96" h="270">
                  <a:moveTo>
                    <a:pt x="104" y="222"/>
                  </a:moveTo>
                  <a:lnTo>
                    <a:pt x="104" y="222"/>
                  </a:lnTo>
                  <a:lnTo>
                    <a:pt x="52" y="191"/>
                  </a:lnTo>
                  <a:lnTo>
                    <a:pt x="35" y="191"/>
                  </a:lnTo>
                  <a:lnTo>
                    <a:pt x="0" y="143"/>
                  </a:lnTo>
                  <a:lnTo>
                    <a:pt x="0" y="95"/>
                  </a:lnTo>
                  <a:lnTo>
                    <a:pt x="35" y="63"/>
                  </a:lnTo>
                  <a:lnTo>
                    <a:pt x="35" y="47"/>
                  </a:lnTo>
                  <a:lnTo>
                    <a:pt x="35" y="30"/>
                  </a:lnTo>
                  <a:lnTo>
                    <a:pt x="35" y="0"/>
                  </a:lnTo>
                  <a:lnTo>
                    <a:pt x="69" y="0"/>
                  </a:lnTo>
                  <a:lnTo>
                    <a:pt x="121" y="0"/>
                  </a:lnTo>
                  <a:lnTo>
                    <a:pt x="139" y="0"/>
                  </a:lnTo>
                  <a:lnTo>
                    <a:pt x="225" y="47"/>
                  </a:lnTo>
                  <a:lnTo>
                    <a:pt x="225" y="78"/>
                  </a:lnTo>
                  <a:lnTo>
                    <a:pt x="279" y="95"/>
                  </a:lnTo>
                  <a:lnTo>
                    <a:pt x="261" y="126"/>
                  </a:lnTo>
                  <a:lnTo>
                    <a:pt x="279" y="159"/>
                  </a:lnTo>
                  <a:lnTo>
                    <a:pt x="279" y="207"/>
                  </a:lnTo>
                  <a:lnTo>
                    <a:pt x="279" y="222"/>
                  </a:lnTo>
                  <a:lnTo>
                    <a:pt x="296" y="239"/>
                  </a:lnTo>
                  <a:lnTo>
                    <a:pt x="261" y="270"/>
                  </a:lnTo>
                  <a:lnTo>
                    <a:pt x="190" y="270"/>
                  </a:lnTo>
                  <a:lnTo>
                    <a:pt x="156" y="270"/>
                  </a:lnTo>
                  <a:lnTo>
                    <a:pt x="139" y="222"/>
                  </a:lnTo>
                  <a:lnTo>
                    <a:pt x="121" y="222"/>
                  </a:lnTo>
                  <a:lnTo>
                    <a:pt x="104" y="22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8" name="Freeform 276">
              <a:extLst>
                <a:ext uri="{FF2B5EF4-FFF2-40B4-BE49-F238E27FC236}">
                  <a16:creationId xmlns:a16="http://schemas.microsoft.com/office/drawing/2014/main" id="{7F6D0FE7-8E81-FB48-AFF8-2B12420F467D}"/>
                </a:ext>
              </a:extLst>
            </p:cNvPr>
            <p:cNvSpPr>
              <a:spLocks/>
            </p:cNvSpPr>
            <p:nvPr>
              <p:custDataLst>
                <p:tags r:id="rId273"/>
              </p:custDataLst>
            </p:nvPr>
          </p:nvSpPr>
          <p:spPr bwMode="auto">
            <a:xfrm>
              <a:off x="4900613" y="4592638"/>
              <a:ext cx="125413" cy="127000"/>
            </a:xfrm>
            <a:custGeom>
              <a:avLst/>
              <a:gdLst>
                <a:gd name="T0" fmla="*/ 6271 w 160"/>
                <a:gd name="T1" fmla="*/ 7189 h 159"/>
                <a:gd name="T2" fmla="*/ 6271 w 160"/>
                <a:gd name="T3" fmla="*/ 7189 h 159"/>
                <a:gd name="T4" fmla="*/ 13325 w 160"/>
                <a:gd name="T5" fmla="*/ 7189 h 159"/>
                <a:gd name="T6" fmla="*/ 13325 w 160"/>
                <a:gd name="T7" fmla="*/ 0 h 159"/>
                <a:gd name="T8" fmla="*/ 23515 w 160"/>
                <a:gd name="T9" fmla="*/ 0 h 159"/>
                <a:gd name="T10" fmla="*/ 23515 w 160"/>
                <a:gd name="T11" fmla="*/ 7189 h 159"/>
                <a:gd name="T12" fmla="*/ 27434 w 160"/>
                <a:gd name="T13" fmla="*/ 3195 h 159"/>
                <a:gd name="T14" fmla="*/ 30569 w 160"/>
                <a:gd name="T15" fmla="*/ 7189 h 159"/>
                <a:gd name="T16" fmla="*/ 30569 w 160"/>
                <a:gd name="T17" fmla="*/ 9585 h 159"/>
                <a:gd name="T18" fmla="*/ 30569 w 160"/>
                <a:gd name="T19" fmla="*/ 22365 h 159"/>
                <a:gd name="T20" fmla="*/ 20380 w 160"/>
                <a:gd name="T21" fmla="*/ 22365 h 159"/>
                <a:gd name="T22" fmla="*/ 17244 w 160"/>
                <a:gd name="T23" fmla="*/ 25560 h 159"/>
                <a:gd name="T24" fmla="*/ 17244 w 160"/>
                <a:gd name="T25" fmla="*/ 28755 h 159"/>
                <a:gd name="T26" fmla="*/ 13325 w 160"/>
                <a:gd name="T27" fmla="*/ 28755 h 159"/>
                <a:gd name="T28" fmla="*/ 13325 w 160"/>
                <a:gd name="T29" fmla="*/ 31950 h 159"/>
                <a:gd name="T30" fmla="*/ 6271 w 160"/>
                <a:gd name="T31" fmla="*/ 25560 h 159"/>
                <a:gd name="T32" fmla="*/ 0 w 160"/>
                <a:gd name="T33" fmla="*/ 16774 h 159"/>
                <a:gd name="T34" fmla="*/ 3135 w 160"/>
                <a:gd name="T35" fmla="*/ 12780 h 159"/>
                <a:gd name="T36" fmla="*/ 3135 w 160"/>
                <a:gd name="T37" fmla="*/ 9585 h 159"/>
                <a:gd name="T38" fmla="*/ 6271 w 160"/>
                <a:gd name="T39" fmla="*/ 7189 h 1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0"/>
                <a:gd name="T61" fmla="*/ 0 h 159"/>
                <a:gd name="T62" fmla="*/ 160 w 160"/>
                <a:gd name="T63" fmla="*/ 159 h 15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0" h="159">
                  <a:moveTo>
                    <a:pt x="35" y="33"/>
                  </a:moveTo>
                  <a:lnTo>
                    <a:pt x="35" y="33"/>
                  </a:lnTo>
                  <a:lnTo>
                    <a:pt x="71" y="33"/>
                  </a:lnTo>
                  <a:lnTo>
                    <a:pt x="71" y="0"/>
                  </a:lnTo>
                  <a:lnTo>
                    <a:pt x="123" y="0"/>
                  </a:lnTo>
                  <a:lnTo>
                    <a:pt x="123" y="33"/>
                  </a:lnTo>
                  <a:lnTo>
                    <a:pt x="142" y="15"/>
                  </a:lnTo>
                  <a:lnTo>
                    <a:pt x="160" y="33"/>
                  </a:lnTo>
                  <a:lnTo>
                    <a:pt x="160" y="48"/>
                  </a:lnTo>
                  <a:lnTo>
                    <a:pt x="160" y="111"/>
                  </a:lnTo>
                  <a:lnTo>
                    <a:pt x="106" y="111"/>
                  </a:lnTo>
                  <a:lnTo>
                    <a:pt x="89" y="128"/>
                  </a:lnTo>
                  <a:lnTo>
                    <a:pt x="89" y="144"/>
                  </a:lnTo>
                  <a:lnTo>
                    <a:pt x="71" y="144"/>
                  </a:lnTo>
                  <a:lnTo>
                    <a:pt x="71" y="159"/>
                  </a:lnTo>
                  <a:lnTo>
                    <a:pt x="35" y="128"/>
                  </a:lnTo>
                  <a:lnTo>
                    <a:pt x="0" y="81"/>
                  </a:lnTo>
                  <a:lnTo>
                    <a:pt x="18" y="63"/>
                  </a:lnTo>
                  <a:lnTo>
                    <a:pt x="18" y="48"/>
                  </a:lnTo>
                  <a:lnTo>
                    <a:pt x="35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9" name="Freeform 277">
              <a:extLst>
                <a:ext uri="{FF2B5EF4-FFF2-40B4-BE49-F238E27FC236}">
                  <a16:creationId xmlns:a16="http://schemas.microsoft.com/office/drawing/2014/main" id="{C8206947-4B80-2D4A-8B50-007A3437C200}"/>
                </a:ext>
              </a:extLst>
            </p:cNvPr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956174" y="4567238"/>
              <a:ext cx="165100" cy="177800"/>
            </a:xfrm>
            <a:custGeom>
              <a:avLst/>
              <a:gdLst>
                <a:gd name="T0" fmla="*/ 27781 w 208"/>
                <a:gd name="T1" fmla="*/ 3161 h 225"/>
                <a:gd name="T2" fmla="*/ 27781 w 208"/>
                <a:gd name="T3" fmla="*/ 3161 h 225"/>
                <a:gd name="T4" fmla="*/ 27781 w 208"/>
                <a:gd name="T5" fmla="*/ 9483 h 225"/>
                <a:gd name="T6" fmla="*/ 10319 w 208"/>
                <a:gd name="T7" fmla="*/ 6322 h 225"/>
                <a:gd name="T8" fmla="*/ 10319 w 208"/>
                <a:gd name="T9" fmla="*/ 12644 h 225"/>
                <a:gd name="T10" fmla="*/ 14288 w 208"/>
                <a:gd name="T11" fmla="*/ 9483 h 225"/>
                <a:gd name="T12" fmla="*/ 17463 w 208"/>
                <a:gd name="T13" fmla="*/ 12644 h 225"/>
                <a:gd name="T14" fmla="*/ 17463 w 208"/>
                <a:gd name="T15" fmla="*/ 15804 h 225"/>
                <a:gd name="T16" fmla="*/ 17463 w 208"/>
                <a:gd name="T17" fmla="*/ 28448 h 225"/>
                <a:gd name="T18" fmla="*/ 7144 w 208"/>
                <a:gd name="T19" fmla="*/ 28448 h 225"/>
                <a:gd name="T20" fmla="*/ 3969 w 208"/>
                <a:gd name="T21" fmla="*/ 31609 h 225"/>
                <a:gd name="T22" fmla="*/ 3969 w 208"/>
                <a:gd name="T23" fmla="*/ 34770 h 225"/>
                <a:gd name="T24" fmla="*/ 0 w 208"/>
                <a:gd name="T25" fmla="*/ 34770 h 225"/>
                <a:gd name="T26" fmla="*/ 0 w 208"/>
                <a:gd name="T27" fmla="*/ 37931 h 225"/>
                <a:gd name="T28" fmla="*/ 7144 w 208"/>
                <a:gd name="T29" fmla="*/ 44252 h 225"/>
                <a:gd name="T30" fmla="*/ 7144 w 208"/>
                <a:gd name="T31" fmla="*/ 41092 h 225"/>
                <a:gd name="T32" fmla="*/ 10319 w 208"/>
                <a:gd name="T33" fmla="*/ 41092 h 225"/>
                <a:gd name="T34" fmla="*/ 17463 w 208"/>
                <a:gd name="T35" fmla="*/ 41092 h 225"/>
                <a:gd name="T36" fmla="*/ 23812 w 208"/>
                <a:gd name="T37" fmla="*/ 37931 h 225"/>
                <a:gd name="T38" fmla="*/ 27781 w 208"/>
                <a:gd name="T39" fmla="*/ 28448 h 225"/>
                <a:gd name="T40" fmla="*/ 34925 w 208"/>
                <a:gd name="T41" fmla="*/ 22126 h 225"/>
                <a:gd name="T42" fmla="*/ 41275 w 208"/>
                <a:gd name="T43" fmla="*/ 0 h 225"/>
                <a:gd name="T44" fmla="*/ 30956 w 208"/>
                <a:gd name="T45" fmla="*/ 3161 h 225"/>
                <a:gd name="T46" fmla="*/ 27781 w 208"/>
                <a:gd name="T47" fmla="*/ 3161 h 2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8"/>
                <a:gd name="T73" fmla="*/ 0 h 225"/>
                <a:gd name="T74" fmla="*/ 208 w 208"/>
                <a:gd name="T75" fmla="*/ 225 h 2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8" h="225">
                  <a:moveTo>
                    <a:pt x="139" y="18"/>
                  </a:moveTo>
                  <a:lnTo>
                    <a:pt x="139" y="18"/>
                  </a:lnTo>
                  <a:lnTo>
                    <a:pt x="139" y="48"/>
                  </a:lnTo>
                  <a:lnTo>
                    <a:pt x="52" y="33"/>
                  </a:lnTo>
                  <a:lnTo>
                    <a:pt x="52" y="66"/>
                  </a:lnTo>
                  <a:lnTo>
                    <a:pt x="70" y="48"/>
                  </a:lnTo>
                  <a:lnTo>
                    <a:pt x="87" y="66"/>
                  </a:lnTo>
                  <a:lnTo>
                    <a:pt x="87" y="81"/>
                  </a:lnTo>
                  <a:lnTo>
                    <a:pt x="87" y="144"/>
                  </a:lnTo>
                  <a:lnTo>
                    <a:pt x="35" y="144"/>
                  </a:lnTo>
                  <a:lnTo>
                    <a:pt x="18" y="161"/>
                  </a:lnTo>
                  <a:lnTo>
                    <a:pt x="18" y="177"/>
                  </a:lnTo>
                  <a:lnTo>
                    <a:pt x="0" y="177"/>
                  </a:lnTo>
                  <a:lnTo>
                    <a:pt x="0" y="192"/>
                  </a:lnTo>
                  <a:lnTo>
                    <a:pt x="35" y="225"/>
                  </a:lnTo>
                  <a:lnTo>
                    <a:pt x="35" y="209"/>
                  </a:lnTo>
                  <a:lnTo>
                    <a:pt x="52" y="209"/>
                  </a:lnTo>
                  <a:lnTo>
                    <a:pt x="87" y="209"/>
                  </a:lnTo>
                  <a:lnTo>
                    <a:pt x="121" y="192"/>
                  </a:lnTo>
                  <a:lnTo>
                    <a:pt x="139" y="144"/>
                  </a:lnTo>
                  <a:lnTo>
                    <a:pt x="173" y="114"/>
                  </a:lnTo>
                  <a:lnTo>
                    <a:pt x="208" y="0"/>
                  </a:lnTo>
                  <a:lnTo>
                    <a:pt x="156" y="18"/>
                  </a:lnTo>
                  <a:lnTo>
                    <a:pt x="139" y="1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0" name="Freeform 278">
              <a:extLst>
                <a:ext uri="{FF2B5EF4-FFF2-40B4-BE49-F238E27FC236}">
                  <a16:creationId xmlns:a16="http://schemas.microsoft.com/office/drawing/2014/main" id="{9500C7FF-B07C-4B4A-BC1D-4E101E9D481E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4983162" y="4541838"/>
              <a:ext cx="414338" cy="368300"/>
            </a:xfrm>
            <a:custGeom>
              <a:avLst/>
              <a:gdLst>
                <a:gd name="T0" fmla="*/ 83664 w 520"/>
                <a:gd name="T1" fmla="*/ 0 h 462"/>
                <a:gd name="T2" fmla="*/ 83664 w 520"/>
                <a:gd name="T3" fmla="*/ 0 h 462"/>
                <a:gd name="T4" fmla="*/ 58963 w 520"/>
                <a:gd name="T5" fmla="*/ 0 h 462"/>
                <a:gd name="T6" fmla="*/ 55776 w 520"/>
                <a:gd name="T7" fmla="*/ 3189 h 462"/>
                <a:gd name="T8" fmla="*/ 45418 w 520"/>
                <a:gd name="T9" fmla="*/ 3189 h 462"/>
                <a:gd name="T10" fmla="*/ 41434 w 520"/>
                <a:gd name="T11" fmla="*/ 0 h 462"/>
                <a:gd name="T12" fmla="*/ 38247 w 520"/>
                <a:gd name="T13" fmla="*/ 0 h 462"/>
                <a:gd name="T14" fmla="*/ 35059 w 520"/>
                <a:gd name="T15" fmla="*/ 6377 h 462"/>
                <a:gd name="T16" fmla="*/ 27888 w 520"/>
                <a:gd name="T17" fmla="*/ 28699 h 462"/>
                <a:gd name="T18" fmla="*/ 20717 w 520"/>
                <a:gd name="T19" fmla="*/ 35076 h 462"/>
                <a:gd name="T20" fmla="*/ 17530 w 520"/>
                <a:gd name="T21" fmla="*/ 44642 h 462"/>
                <a:gd name="T22" fmla="*/ 10358 w 520"/>
                <a:gd name="T23" fmla="*/ 47831 h 462"/>
                <a:gd name="T24" fmla="*/ 3984 w 520"/>
                <a:gd name="T25" fmla="*/ 47831 h 462"/>
                <a:gd name="T26" fmla="*/ 0 w 520"/>
                <a:gd name="T27" fmla="*/ 54209 h 462"/>
                <a:gd name="T28" fmla="*/ 0 w 520"/>
                <a:gd name="T29" fmla="*/ 57397 h 462"/>
                <a:gd name="T30" fmla="*/ 7171 w 520"/>
                <a:gd name="T31" fmla="*/ 54209 h 462"/>
                <a:gd name="T32" fmla="*/ 20717 w 520"/>
                <a:gd name="T33" fmla="*/ 54209 h 462"/>
                <a:gd name="T34" fmla="*/ 24701 w 520"/>
                <a:gd name="T35" fmla="*/ 54209 h 462"/>
                <a:gd name="T36" fmla="*/ 24701 w 520"/>
                <a:gd name="T37" fmla="*/ 60586 h 462"/>
                <a:gd name="T38" fmla="*/ 31075 w 520"/>
                <a:gd name="T39" fmla="*/ 66964 h 462"/>
                <a:gd name="T40" fmla="*/ 38247 w 520"/>
                <a:gd name="T41" fmla="*/ 63775 h 462"/>
                <a:gd name="T42" fmla="*/ 38247 w 520"/>
                <a:gd name="T43" fmla="*/ 60586 h 462"/>
                <a:gd name="T44" fmla="*/ 45418 w 520"/>
                <a:gd name="T45" fmla="*/ 60586 h 462"/>
                <a:gd name="T46" fmla="*/ 51792 w 520"/>
                <a:gd name="T47" fmla="*/ 63775 h 462"/>
                <a:gd name="T48" fmla="*/ 51792 w 520"/>
                <a:gd name="T49" fmla="*/ 73341 h 462"/>
                <a:gd name="T50" fmla="*/ 55776 w 520"/>
                <a:gd name="T51" fmla="*/ 76530 h 462"/>
                <a:gd name="T52" fmla="*/ 51792 w 520"/>
                <a:gd name="T53" fmla="*/ 79719 h 462"/>
                <a:gd name="T54" fmla="*/ 51792 w 520"/>
                <a:gd name="T55" fmla="*/ 82907 h 462"/>
                <a:gd name="T56" fmla="*/ 62151 w 520"/>
                <a:gd name="T57" fmla="*/ 79719 h 462"/>
                <a:gd name="T58" fmla="*/ 76493 w 520"/>
                <a:gd name="T59" fmla="*/ 86096 h 462"/>
                <a:gd name="T60" fmla="*/ 79680 w 520"/>
                <a:gd name="T61" fmla="*/ 82907 h 462"/>
                <a:gd name="T62" fmla="*/ 90039 w 520"/>
                <a:gd name="T63" fmla="*/ 89285 h 462"/>
                <a:gd name="T64" fmla="*/ 94023 w 520"/>
                <a:gd name="T65" fmla="*/ 93271 h 462"/>
                <a:gd name="T66" fmla="*/ 94023 w 520"/>
                <a:gd name="T67" fmla="*/ 86096 h 462"/>
                <a:gd name="T68" fmla="*/ 90039 w 520"/>
                <a:gd name="T69" fmla="*/ 86096 h 462"/>
                <a:gd name="T70" fmla="*/ 90039 w 520"/>
                <a:gd name="T71" fmla="*/ 82907 h 462"/>
                <a:gd name="T72" fmla="*/ 90039 w 520"/>
                <a:gd name="T73" fmla="*/ 70152 h 462"/>
                <a:gd name="T74" fmla="*/ 90039 w 520"/>
                <a:gd name="T75" fmla="*/ 66964 h 462"/>
                <a:gd name="T76" fmla="*/ 100397 w 520"/>
                <a:gd name="T77" fmla="*/ 66964 h 462"/>
                <a:gd name="T78" fmla="*/ 94023 w 520"/>
                <a:gd name="T79" fmla="*/ 57397 h 462"/>
                <a:gd name="T80" fmla="*/ 94023 w 520"/>
                <a:gd name="T81" fmla="*/ 47831 h 462"/>
                <a:gd name="T82" fmla="*/ 94023 w 520"/>
                <a:gd name="T83" fmla="*/ 41454 h 462"/>
                <a:gd name="T84" fmla="*/ 94023 w 520"/>
                <a:gd name="T85" fmla="*/ 38265 h 462"/>
                <a:gd name="T86" fmla="*/ 90039 w 520"/>
                <a:gd name="T87" fmla="*/ 38265 h 462"/>
                <a:gd name="T88" fmla="*/ 94023 w 520"/>
                <a:gd name="T89" fmla="*/ 31887 h 462"/>
                <a:gd name="T90" fmla="*/ 97210 w 520"/>
                <a:gd name="T91" fmla="*/ 22321 h 462"/>
                <a:gd name="T92" fmla="*/ 100397 w 520"/>
                <a:gd name="T93" fmla="*/ 19132 h 462"/>
                <a:gd name="T94" fmla="*/ 104381 w 520"/>
                <a:gd name="T95" fmla="*/ 12755 h 462"/>
                <a:gd name="T96" fmla="*/ 100397 w 520"/>
                <a:gd name="T97" fmla="*/ 12755 h 462"/>
                <a:gd name="T98" fmla="*/ 100397 w 520"/>
                <a:gd name="T99" fmla="*/ 6377 h 462"/>
                <a:gd name="T100" fmla="*/ 97210 w 520"/>
                <a:gd name="T101" fmla="*/ 3189 h 462"/>
                <a:gd name="T102" fmla="*/ 86852 w 520"/>
                <a:gd name="T103" fmla="*/ 3189 h 462"/>
                <a:gd name="T104" fmla="*/ 83664 w 520"/>
                <a:gd name="T105" fmla="*/ 0 h 4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20"/>
                <a:gd name="T160" fmla="*/ 0 h 462"/>
                <a:gd name="T161" fmla="*/ 520 w 520"/>
                <a:gd name="T162" fmla="*/ 462 h 4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20" h="462">
                  <a:moveTo>
                    <a:pt x="417" y="0"/>
                  </a:moveTo>
                  <a:lnTo>
                    <a:pt x="417" y="0"/>
                  </a:lnTo>
                  <a:lnTo>
                    <a:pt x="294" y="0"/>
                  </a:lnTo>
                  <a:lnTo>
                    <a:pt x="276" y="15"/>
                  </a:lnTo>
                  <a:lnTo>
                    <a:pt x="225" y="15"/>
                  </a:lnTo>
                  <a:lnTo>
                    <a:pt x="207" y="0"/>
                  </a:lnTo>
                  <a:lnTo>
                    <a:pt x="190" y="0"/>
                  </a:lnTo>
                  <a:lnTo>
                    <a:pt x="173" y="30"/>
                  </a:lnTo>
                  <a:lnTo>
                    <a:pt x="138" y="144"/>
                  </a:lnTo>
                  <a:lnTo>
                    <a:pt x="104" y="174"/>
                  </a:lnTo>
                  <a:lnTo>
                    <a:pt x="86" y="222"/>
                  </a:lnTo>
                  <a:lnTo>
                    <a:pt x="52" y="239"/>
                  </a:lnTo>
                  <a:lnTo>
                    <a:pt x="17" y="239"/>
                  </a:lnTo>
                  <a:lnTo>
                    <a:pt x="0" y="270"/>
                  </a:lnTo>
                  <a:lnTo>
                    <a:pt x="0" y="287"/>
                  </a:lnTo>
                  <a:lnTo>
                    <a:pt x="35" y="270"/>
                  </a:lnTo>
                  <a:lnTo>
                    <a:pt x="104" y="270"/>
                  </a:lnTo>
                  <a:lnTo>
                    <a:pt x="121" y="270"/>
                  </a:lnTo>
                  <a:lnTo>
                    <a:pt x="121" y="303"/>
                  </a:lnTo>
                  <a:lnTo>
                    <a:pt x="155" y="335"/>
                  </a:lnTo>
                  <a:lnTo>
                    <a:pt x="190" y="318"/>
                  </a:lnTo>
                  <a:lnTo>
                    <a:pt x="190" y="303"/>
                  </a:lnTo>
                  <a:lnTo>
                    <a:pt x="225" y="303"/>
                  </a:lnTo>
                  <a:lnTo>
                    <a:pt x="259" y="318"/>
                  </a:lnTo>
                  <a:lnTo>
                    <a:pt x="259" y="366"/>
                  </a:lnTo>
                  <a:lnTo>
                    <a:pt x="276" y="383"/>
                  </a:lnTo>
                  <a:lnTo>
                    <a:pt x="259" y="399"/>
                  </a:lnTo>
                  <a:lnTo>
                    <a:pt x="259" y="414"/>
                  </a:lnTo>
                  <a:lnTo>
                    <a:pt x="311" y="399"/>
                  </a:lnTo>
                  <a:lnTo>
                    <a:pt x="380" y="431"/>
                  </a:lnTo>
                  <a:lnTo>
                    <a:pt x="397" y="414"/>
                  </a:lnTo>
                  <a:lnTo>
                    <a:pt x="451" y="447"/>
                  </a:lnTo>
                  <a:lnTo>
                    <a:pt x="468" y="462"/>
                  </a:lnTo>
                  <a:lnTo>
                    <a:pt x="468" y="431"/>
                  </a:lnTo>
                  <a:lnTo>
                    <a:pt x="451" y="431"/>
                  </a:lnTo>
                  <a:lnTo>
                    <a:pt x="451" y="414"/>
                  </a:lnTo>
                  <a:lnTo>
                    <a:pt x="451" y="351"/>
                  </a:lnTo>
                  <a:lnTo>
                    <a:pt x="451" y="335"/>
                  </a:lnTo>
                  <a:lnTo>
                    <a:pt x="503" y="335"/>
                  </a:lnTo>
                  <a:lnTo>
                    <a:pt x="468" y="287"/>
                  </a:lnTo>
                  <a:lnTo>
                    <a:pt x="468" y="239"/>
                  </a:lnTo>
                  <a:lnTo>
                    <a:pt x="468" y="207"/>
                  </a:lnTo>
                  <a:lnTo>
                    <a:pt x="468" y="191"/>
                  </a:lnTo>
                  <a:lnTo>
                    <a:pt x="451" y="191"/>
                  </a:lnTo>
                  <a:lnTo>
                    <a:pt x="468" y="159"/>
                  </a:lnTo>
                  <a:lnTo>
                    <a:pt x="486" y="111"/>
                  </a:lnTo>
                  <a:lnTo>
                    <a:pt x="503" y="96"/>
                  </a:lnTo>
                  <a:lnTo>
                    <a:pt x="520" y="63"/>
                  </a:lnTo>
                  <a:lnTo>
                    <a:pt x="503" y="63"/>
                  </a:lnTo>
                  <a:lnTo>
                    <a:pt x="503" y="30"/>
                  </a:lnTo>
                  <a:lnTo>
                    <a:pt x="486" y="15"/>
                  </a:lnTo>
                  <a:lnTo>
                    <a:pt x="434" y="15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1" name="Freeform 279">
              <a:extLst>
                <a:ext uri="{FF2B5EF4-FFF2-40B4-BE49-F238E27FC236}">
                  <a16:creationId xmlns:a16="http://schemas.microsoft.com/office/drawing/2014/main" id="{B114CD8F-9113-EF43-9783-2E2D9672A5BB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5189537" y="4808538"/>
              <a:ext cx="261938" cy="190500"/>
            </a:xfrm>
            <a:custGeom>
              <a:avLst/>
              <a:gdLst>
                <a:gd name="T0" fmla="*/ 10319 w 330"/>
                <a:gd name="T1" fmla="*/ 12700 h 240"/>
                <a:gd name="T2" fmla="*/ 10319 w 330"/>
                <a:gd name="T3" fmla="*/ 12700 h 240"/>
                <a:gd name="T4" fmla="*/ 23813 w 330"/>
                <a:gd name="T5" fmla="*/ 19050 h 240"/>
                <a:gd name="T6" fmla="*/ 27781 w 330"/>
                <a:gd name="T7" fmla="*/ 15875 h 240"/>
                <a:gd name="T8" fmla="*/ 38100 w 330"/>
                <a:gd name="T9" fmla="*/ 22225 h 240"/>
                <a:gd name="T10" fmla="*/ 41275 w 330"/>
                <a:gd name="T11" fmla="*/ 24606 h 240"/>
                <a:gd name="T12" fmla="*/ 41275 w 330"/>
                <a:gd name="T13" fmla="*/ 19050 h 240"/>
                <a:gd name="T14" fmla="*/ 38100 w 330"/>
                <a:gd name="T15" fmla="*/ 19050 h 240"/>
                <a:gd name="T16" fmla="*/ 38100 w 330"/>
                <a:gd name="T17" fmla="*/ 15875 h 240"/>
                <a:gd name="T18" fmla="*/ 38100 w 330"/>
                <a:gd name="T19" fmla="*/ 3175 h 240"/>
                <a:gd name="T20" fmla="*/ 38100 w 330"/>
                <a:gd name="T21" fmla="*/ 0 h 240"/>
                <a:gd name="T22" fmla="*/ 48419 w 330"/>
                <a:gd name="T23" fmla="*/ 0 h 240"/>
                <a:gd name="T24" fmla="*/ 52388 w 330"/>
                <a:gd name="T25" fmla="*/ 0 h 240"/>
                <a:gd name="T26" fmla="*/ 62706 w 330"/>
                <a:gd name="T27" fmla="*/ 6350 h 240"/>
                <a:gd name="T28" fmla="*/ 65881 w 330"/>
                <a:gd name="T29" fmla="*/ 12700 h 240"/>
                <a:gd name="T30" fmla="*/ 62706 w 330"/>
                <a:gd name="T31" fmla="*/ 15875 h 240"/>
                <a:gd name="T32" fmla="*/ 62706 w 330"/>
                <a:gd name="T33" fmla="*/ 19050 h 240"/>
                <a:gd name="T34" fmla="*/ 58738 w 330"/>
                <a:gd name="T35" fmla="*/ 24606 h 240"/>
                <a:gd name="T36" fmla="*/ 62706 w 330"/>
                <a:gd name="T37" fmla="*/ 28575 h 240"/>
                <a:gd name="T38" fmla="*/ 44450 w 330"/>
                <a:gd name="T39" fmla="*/ 34925 h 240"/>
                <a:gd name="T40" fmla="*/ 44450 w 330"/>
                <a:gd name="T41" fmla="*/ 38100 h 240"/>
                <a:gd name="T42" fmla="*/ 38100 w 330"/>
                <a:gd name="T43" fmla="*/ 38100 h 240"/>
                <a:gd name="T44" fmla="*/ 38100 w 330"/>
                <a:gd name="T45" fmla="*/ 41275 h 240"/>
                <a:gd name="T46" fmla="*/ 27781 w 330"/>
                <a:gd name="T47" fmla="*/ 47625 h 240"/>
                <a:gd name="T48" fmla="*/ 17463 w 330"/>
                <a:gd name="T49" fmla="*/ 47625 h 240"/>
                <a:gd name="T50" fmla="*/ 10319 w 330"/>
                <a:gd name="T51" fmla="*/ 44450 h 240"/>
                <a:gd name="T52" fmla="*/ 7144 w 330"/>
                <a:gd name="T53" fmla="*/ 47625 h 240"/>
                <a:gd name="T54" fmla="*/ 0 w 330"/>
                <a:gd name="T55" fmla="*/ 41275 h 240"/>
                <a:gd name="T56" fmla="*/ 0 w 330"/>
                <a:gd name="T57" fmla="*/ 24606 h 240"/>
                <a:gd name="T58" fmla="*/ 14288 w 330"/>
                <a:gd name="T59" fmla="*/ 22225 h 240"/>
                <a:gd name="T60" fmla="*/ 10319 w 330"/>
                <a:gd name="T61" fmla="*/ 12700 h 2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30"/>
                <a:gd name="T94" fmla="*/ 0 h 240"/>
                <a:gd name="T95" fmla="*/ 330 w 330"/>
                <a:gd name="T96" fmla="*/ 240 h 2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30" h="240">
                  <a:moveTo>
                    <a:pt x="52" y="64"/>
                  </a:moveTo>
                  <a:lnTo>
                    <a:pt x="52" y="64"/>
                  </a:lnTo>
                  <a:lnTo>
                    <a:pt x="123" y="96"/>
                  </a:lnTo>
                  <a:lnTo>
                    <a:pt x="140" y="79"/>
                  </a:lnTo>
                  <a:lnTo>
                    <a:pt x="192" y="112"/>
                  </a:lnTo>
                  <a:lnTo>
                    <a:pt x="209" y="127"/>
                  </a:lnTo>
                  <a:lnTo>
                    <a:pt x="209" y="96"/>
                  </a:lnTo>
                  <a:lnTo>
                    <a:pt x="192" y="96"/>
                  </a:lnTo>
                  <a:lnTo>
                    <a:pt x="192" y="79"/>
                  </a:lnTo>
                  <a:lnTo>
                    <a:pt x="192" y="16"/>
                  </a:lnTo>
                  <a:lnTo>
                    <a:pt x="192" y="0"/>
                  </a:lnTo>
                  <a:lnTo>
                    <a:pt x="244" y="0"/>
                  </a:lnTo>
                  <a:lnTo>
                    <a:pt x="261" y="0"/>
                  </a:lnTo>
                  <a:lnTo>
                    <a:pt x="313" y="31"/>
                  </a:lnTo>
                  <a:lnTo>
                    <a:pt x="330" y="64"/>
                  </a:lnTo>
                  <a:lnTo>
                    <a:pt x="313" y="79"/>
                  </a:lnTo>
                  <a:lnTo>
                    <a:pt x="313" y="96"/>
                  </a:lnTo>
                  <a:lnTo>
                    <a:pt x="296" y="127"/>
                  </a:lnTo>
                  <a:lnTo>
                    <a:pt x="313" y="144"/>
                  </a:lnTo>
                  <a:lnTo>
                    <a:pt x="227" y="175"/>
                  </a:lnTo>
                  <a:lnTo>
                    <a:pt x="227" y="192"/>
                  </a:lnTo>
                  <a:lnTo>
                    <a:pt x="192" y="192"/>
                  </a:lnTo>
                  <a:lnTo>
                    <a:pt x="192" y="208"/>
                  </a:lnTo>
                  <a:lnTo>
                    <a:pt x="140" y="240"/>
                  </a:lnTo>
                  <a:lnTo>
                    <a:pt x="88" y="240"/>
                  </a:lnTo>
                  <a:lnTo>
                    <a:pt x="52" y="223"/>
                  </a:lnTo>
                  <a:lnTo>
                    <a:pt x="35" y="240"/>
                  </a:lnTo>
                  <a:lnTo>
                    <a:pt x="0" y="208"/>
                  </a:lnTo>
                  <a:lnTo>
                    <a:pt x="0" y="127"/>
                  </a:lnTo>
                  <a:lnTo>
                    <a:pt x="69" y="112"/>
                  </a:lnTo>
                  <a:lnTo>
                    <a:pt x="52" y="6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2" name="Freeform 280">
              <a:extLst>
                <a:ext uri="{FF2B5EF4-FFF2-40B4-BE49-F238E27FC236}">
                  <a16:creationId xmlns:a16="http://schemas.microsoft.com/office/drawing/2014/main" id="{380ADB00-5589-A947-AF81-0FEB924BFE33}"/>
                </a:ext>
              </a:extLst>
            </p:cNvPr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972049" y="4757738"/>
              <a:ext cx="274638" cy="254000"/>
            </a:xfrm>
            <a:custGeom>
              <a:avLst/>
              <a:gdLst>
                <a:gd name="T0" fmla="*/ 0 w 345"/>
                <a:gd name="T1" fmla="*/ 56972 h 321"/>
                <a:gd name="T2" fmla="*/ 0 w 345"/>
                <a:gd name="T3" fmla="*/ 56972 h 321"/>
                <a:gd name="T4" fmla="*/ 7164 w 345"/>
                <a:gd name="T5" fmla="*/ 56972 h 321"/>
                <a:gd name="T6" fmla="*/ 14329 w 345"/>
                <a:gd name="T7" fmla="*/ 56972 h 321"/>
                <a:gd name="T8" fmla="*/ 34230 w 345"/>
                <a:gd name="T9" fmla="*/ 60137 h 321"/>
                <a:gd name="T10" fmla="*/ 41395 w 345"/>
                <a:gd name="T11" fmla="*/ 60137 h 321"/>
                <a:gd name="T12" fmla="*/ 54928 w 345"/>
                <a:gd name="T13" fmla="*/ 63302 h 321"/>
                <a:gd name="T14" fmla="*/ 62092 w 345"/>
                <a:gd name="T15" fmla="*/ 60137 h 321"/>
                <a:gd name="T16" fmla="*/ 54928 w 345"/>
                <a:gd name="T17" fmla="*/ 53807 h 321"/>
                <a:gd name="T18" fmla="*/ 54928 w 345"/>
                <a:gd name="T19" fmla="*/ 37981 h 321"/>
                <a:gd name="T20" fmla="*/ 69257 w 345"/>
                <a:gd name="T21" fmla="*/ 34816 h 321"/>
                <a:gd name="T22" fmla="*/ 65276 w 345"/>
                <a:gd name="T23" fmla="*/ 25321 h 321"/>
                <a:gd name="T24" fmla="*/ 54928 w 345"/>
                <a:gd name="T25" fmla="*/ 28486 h 321"/>
                <a:gd name="T26" fmla="*/ 54928 w 345"/>
                <a:gd name="T27" fmla="*/ 25321 h 321"/>
                <a:gd name="T28" fmla="*/ 58908 w 345"/>
                <a:gd name="T29" fmla="*/ 22156 h 321"/>
                <a:gd name="T30" fmla="*/ 54928 w 345"/>
                <a:gd name="T31" fmla="*/ 18991 h 321"/>
                <a:gd name="T32" fmla="*/ 54928 w 345"/>
                <a:gd name="T33" fmla="*/ 9495 h 321"/>
                <a:gd name="T34" fmla="*/ 48559 w 345"/>
                <a:gd name="T35" fmla="*/ 6330 h 321"/>
                <a:gd name="T36" fmla="*/ 41395 w 345"/>
                <a:gd name="T37" fmla="*/ 6330 h 321"/>
                <a:gd name="T38" fmla="*/ 41395 w 345"/>
                <a:gd name="T39" fmla="*/ 9495 h 321"/>
                <a:gd name="T40" fmla="*/ 34230 w 345"/>
                <a:gd name="T41" fmla="*/ 12660 h 321"/>
                <a:gd name="T42" fmla="*/ 27862 w 345"/>
                <a:gd name="T43" fmla="*/ 6330 h 321"/>
                <a:gd name="T44" fmla="*/ 27862 w 345"/>
                <a:gd name="T45" fmla="*/ 0 h 321"/>
                <a:gd name="T46" fmla="*/ 24678 w 345"/>
                <a:gd name="T47" fmla="*/ 0 h 321"/>
                <a:gd name="T48" fmla="*/ 10349 w 345"/>
                <a:gd name="T49" fmla="*/ 0 h 321"/>
                <a:gd name="T50" fmla="*/ 3980 w 345"/>
                <a:gd name="T51" fmla="*/ 3165 h 321"/>
                <a:gd name="T52" fmla="*/ 7164 w 345"/>
                <a:gd name="T53" fmla="*/ 12660 h 321"/>
                <a:gd name="T54" fmla="*/ 7164 w 345"/>
                <a:gd name="T55" fmla="*/ 15826 h 321"/>
                <a:gd name="T56" fmla="*/ 10349 w 345"/>
                <a:gd name="T57" fmla="*/ 28486 h 321"/>
                <a:gd name="T58" fmla="*/ 10349 w 345"/>
                <a:gd name="T59" fmla="*/ 34816 h 321"/>
                <a:gd name="T60" fmla="*/ 3980 w 345"/>
                <a:gd name="T61" fmla="*/ 37981 h 321"/>
                <a:gd name="T62" fmla="*/ 0 w 345"/>
                <a:gd name="T63" fmla="*/ 50642 h 321"/>
                <a:gd name="T64" fmla="*/ 0 w 345"/>
                <a:gd name="T65" fmla="*/ 56972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5"/>
                <a:gd name="T100" fmla="*/ 0 h 321"/>
                <a:gd name="T101" fmla="*/ 345 w 345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5" h="321">
                  <a:moveTo>
                    <a:pt x="0" y="288"/>
                  </a:moveTo>
                  <a:lnTo>
                    <a:pt x="0" y="288"/>
                  </a:lnTo>
                  <a:lnTo>
                    <a:pt x="34" y="288"/>
                  </a:lnTo>
                  <a:lnTo>
                    <a:pt x="69" y="288"/>
                  </a:lnTo>
                  <a:lnTo>
                    <a:pt x="172" y="305"/>
                  </a:lnTo>
                  <a:lnTo>
                    <a:pt x="207" y="305"/>
                  </a:lnTo>
                  <a:lnTo>
                    <a:pt x="276" y="321"/>
                  </a:lnTo>
                  <a:lnTo>
                    <a:pt x="311" y="305"/>
                  </a:lnTo>
                  <a:lnTo>
                    <a:pt x="276" y="273"/>
                  </a:lnTo>
                  <a:lnTo>
                    <a:pt x="276" y="192"/>
                  </a:lnTo>
                  <a:lnTo>
                    <a:pt x="345" y="177"/>
                  </a:lnTo>
                  <a:lnTo>
                    <a:pt x="328" y="129"/>
                  </a:lnTo>
                  <a:lnTo>
                    <a:pt x="276" y="144"/>
                  </a:lnTo>
                  <a:lnTo>
                    <a:pt x="276" y="129"/>
                  </a:lnTo>
                  <a:lnTo>
                    <a:pt x="293" y="113"/>
                  </a:lnTo>
                  <a:lnTo>
                    <a:pt x="276" y="96"/>
                  </a:lnTo>
                  <a:lnTo>
                    <a:pt x="276" y="48"/>
                  </a:lnTo>
                  <a:lnTo>
                    <a:pt x="241" y="33"/>
                  </a:lnTo>
                  <a:lnTo>
                    <a:pt x="207" y="33"/>
                  </a:lnTo>
                  <a:lnTo>
                    <a:pt x="207" y="48"/>
                  </a:lnTo>
                  <a:lnTo>
                    <a:pt x="172" y="65"/>
                  </a:lnTo>
                  <a:lnTo>
                    <a:pt x="138" y="33"/>
                  </a:lnTo>
                  <a:lnTo>
                    <a:pt x="138" y="0"/>
                  </a:lnTo>
                  <a:lnTo>
                    <a:pt x="121" y="0"/>
                  </a:lnTo>
                  <a:lnTo>
                    <a:pt x="51" y="0"/>
                  </a:lnTo>
                  <a:lnTo>
                    <a:pt x="17" y="17"/>
                  </a:lnTo>
                  <a:lnTo>
                    <a:pt x="34" y="65"/>
                  </a:lnTo>
                  <a:lnTo>
                    <a:pt x="34" y="81"/>
                  </a:lnTo>
                  <a:lnTo>
                    <a:pt x="51" y="144"/>
                  </a:lnTo>
                  <a:lnTo>
                    <a:pt x="51" y="177"/>
                  </a:lnTo>
                  <a:lnTo>
                    <a:pt x="17" y="192"/>
                  </a:lnTo>
                  <a:lnTo>
                    <a:pt x="0" y="257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3" name="Freeform 281">
              <a:extLst>
                <a:ext uri="{FF2B5EF4-FFF2-40B4-BE49-F238E27FC236}">
                  <a16:creationId xmlns:a16="http://schemas.microsoft.com/office/drawing/2014/main" id="{34B44C6B-7012-1A47-9C3E-0ED0CBCA4342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4913313" y="3944938"/>
              <a:ext cx="346075" cy="304800"/>
            </a:xfrm>
            <a:custGeom>
              <a:avLst/>
              <a:gdLst>
                <a:gd name="T0" fmla="*/ 14320 w 435"/>
                <a:gd name="T1" fmla="*/ 54769 h 384"/>
                <a:gd name="T2" fmla="*/ 14320 w 435"/>
                <a:gd name="T3" fmla="*/ 54769 h 384"/>
                <a:gd name="T4" fmla="*/ 10342 w 435"/>
                <a:gd name="T5" fmla="*/ 47625 h 384"/>
                <a:gd name="T6" fmla="*/ 7160 w 435"/>
                <a:gd name="T7" fmla="*/ 47625 h 384"/>
                <a:gd name="T8" fmla="*/ 0 w 435"/>
                <a:gd name="T9" fmla="*/ 38100 h 384"/>
                <a:gd name="T10" fmla="*/ 3978 w 435"/>
                <a:gd name="T11" fmla="*/ 35719 h 384"/>
                <a:gd name="T12" fmla="*/ 3978 w 435"/>
                <a:gd name="T13" fmla="*/ 28575 h 384"/>
                <a:gd name="T14" fmla="*/ 3978 w 435"/>
                <a:gd name="T15" fmla="*/ 22225 h 384"/>
                <a:gd name="T16" fmla="*/ 0 w 435"/>
                <a:gd name="T17" fmla="*/ 19050 h 384"/>
                <a:gd name="T18" fmla="*/ 0 w 435"/>
                <a:gd name="T19" fmla="*/ 16669 h 384"/>
                <a:gd name="T20" fmla="*/ 3978 w 435"/>
                <a:gd name="T21" fmla="*/ 12700 h 384"/>
                <a:gd name="T22" fmla="*/ 3978 w 435"/>
                <a:gd name="T23" fmla="*/ 9525 h 384"/>
                <a:gd name="T24" fmla="*/ 10342 w 435"/>
                <a:gd name="T25" fmla="*/ 3175 h 384"/>
                <a:gd name="T26" fmla="*/ 10342 w 435"/>
                <a:gd name="T27" fmla="*/ 0 h 384"/>
                <a:gd name="T28" fmla="*/ 17503 w 435"/>
                <a:gd name="T29" fmla="*/ 0 h 384"/>
                <a:gd name="T30" fmla="*/ 27845 w 435"/>
                <a:gd name="T31" fmla="*/ 3175 h 384"/>
                <a:gd name="T32" fmla="*/ 35005 w 435"/>
                <a:gd name="T33" fmla="*/ 3175 h 384"/>
                <a:gd name="T34" fmla="*/ 35005 w 435"/>
                <a:gd name="T35" fmla="*/ 9525 h 384"/>
                <a:gd name="T36" fmla="*/ 55690 w 435"/>
                <a:gd name="T37" fmla="*/ 16669 h 384"/>
                <a:gd name="T38" fmla="*/ 58873 w 435"/>
                <a:gd name="T39" fmla="*/ 12700 h 384"/>
                <a:gd name="T40" fmla="*/ 58873 w 435"/>
                <a:gd name="T41" fmla="*/ 7144 h 384"/>
                <a:gd name="T42" fmla="*/ 70011 w 435"/>
                <a:gd name="T43" fmla="*/ 0 h 384"/>
                <a:gd name="T44" fmla="*/ 76375 w 435"/>
                <a:gd name="T45" fmla="*/ 3175 h 384"/>
                <a:gd name="T46" fmla="*/ 76375 w 435"/>
                <a:gd name="T47" fmla="*/ 7144 h 384"/>
                <a:gd name="T48" fmla="*/ 86718 w 435"/>
                <a:gd name="T49" fmla="*/ 7144 h 384"/>
                <a:gd name="T50" fmla="*/ 83535 w 435"/>
                <a:gd name="T51" fmla="*/ 19050 h 384"/>
                <a:gd name="T52" fmla="*/ 86718 w 435"/>
                <a:gd name="T53" fmla="*/ 26194 h 384"/>
                <a:gd name="T54" fmla="*/ 86718 w 435"/>
                <a:gd name="T55" fmla="*/ 60325 h 384"/>
                <a:gd name="T56" fmla="*/ 86718 w 435"/>
                <a:gd name="T57" fmla="*/ 69850 h 384"/>
                <a:gd name="T58" fmla="*/ 83535 w 435"/>
                <a:gd name="T59" fmla="*/ 73819 h 384"/>
                <a:gd name="T60" fmla="*/ 80353 w 435"/>
                <a:gd name="T61" fmla="*/ 76200 h 384"/>
                <a:gd name="T62" fmla="*/ 38188 w 435"/>
                <a:gd name="T63" fmla="*/ 54769 h 384"/>
                <a:gd name="T64" fmla="*/ 31823 w 435"/>
                <a:gd name="T65" fmla="*/ 57150 h 384"/>
                <a:gd name="T66" fmla="*/ 27845 w 435"/>
                <a:gd name="T67" fmla="*/ 54769 h 384"/>
                <a:gd name="T68" fmla="*/ 14320 w 435"/>
                <a:gd name="T69" fmla="*/ 54769 h 3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384"/>
                <a:gd name="T107" fmla="*/ 435 w 435"/>
                <a:gd name="T108" fmla="*/ 384 h 3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384">
                  <a:moveTo>
                    <a:pt x="69" y="273"/>
                  </a:moveTo>
                  <a:lnTo>
                    <a:pt x="69" y="273"/>
                  </a:lnTo>
                  <a:lnTo>
                    <a:pt x="51" y="240"/>
                  </a:lnTo>
                  <a:lnTo>
                    <a:pt x="34" y="240"/>
                  </a:lnTo>
                  <a:lnTo>
                    <a:pt x="0" y="192"/>
                  </a:lnTo>
                  <a:lnTo>
                    <a:pt x="17" y="177"/>
                  </a:lnTo>
                  <a:lnTo>
                    <a:pt x="17" y="144"/>
                  </a:lnTo>
                  <a:lnTo>
                    <a:pt x="17" y="112"/>
                  </a:lnTo>
                  <a:lnTo>
                    <a:pt x="0" y="96"/>
                  </a:lnTo>
                  <a:lnTo>
                    <a:pt x="0" y="81"/>
                  </a:lnTo>
                  <a:lnTo>
                    <a:pt x="17" y="64"/>
                  </a:lnTo>
                  <a:lnTo>
                    <a:pt x="17" y="48"/>
                  </a:lnTo>
                  <a:lnTo>
                    <a:pt x="51" y="16"/>
                  </a:lnTo>
                  <a:lnTo>
                    <a:pt x="51" y="0"/>
                  </a:lnTo>
                  <a:lnTo>
                    <a:pt x="86" y="0"/>
                  </a:lnTo>
                  <a:lnTo>
                    <a:pt x="140" y="16"/>
                  </a:lnTo>
                  <a:lnTo>
                    <a:pt x="174" y="16"/>
                  </a:lnTo>
                  <a:lnTo>
                    <a:pt x="174" y="48"/>
                  </a:lnTo>
                  <a:lnTo>
                    <a:pt x="278" y="81"/>
                  </a:lnTo>
                  <a:lnTo>
                    <a:pt x="295" y="64"/>
                  </a:lnTo>
                  <a:lnTo>
                    <a:pt x="295" y="33"/>
                  </a:lnTo>
                  <a:lnTo>
                    <a:pt x="349" y="0"/>
                  </a:lnTo>
                  <a:lnTo>
                    <a:pt x="384" y="16"/>
                  </a:lnTo>
                  <a:lnTo>
                    <a:pt x="384" y="33"/>
                  </a:lnTo>
                  <a:lnTo>
                    <a:pt x="435" y="33"/>
                  </a:lnTo>
                  <a:lnTo>
                    <a:pt x="418" y="96"/>
                  </a:lnTo>
                  <a:lnTo>
                    <a:pt x="435" y="129"/>
                  </a:lnTo>
                  <a:lnTo>
                    <a:pt x="435" y="304"/>
                  </a:lnTo>
                  <a:lnTo>
                    <a:pt x="435" y="352"/>
                  </a:lnTo>
                  <a:lnTo>
                    <a:pt x="418" y="369"/>
                  </a:lnTo>
                  <a:lnTo>
                    <a:pt x="401" y="384"/>
                  </a:lnTo>
                  <a:lnTo>
                    <a:pt x="192" y="273"/>
                  </a:lnTo>
                  <a:lnTo>
                    <a:pt x="157" y="288"/>
                  </a:lnTo>
                  <a:lnTo>
                    <a:pt x="140" y="273"/>
                  </a:lnTo>
                  <a:lnTo>
                    <a:pt x="69" y="2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4" name="Freeform 282">
              <a:extLst>
                <a:ext uri="{FF2B5EF4-FFF2-40B4-BE49-F238E27FC236}">
                  <a16:creationId xmlns:a16="http://schemas.microsoft.com/office/drawing/2014/main" id="{6A606573-AD68-9043-8EB0-5B4E6893148C}"/>
                </a:ext>
              </a:extLst>
            </p:cNvPr>
            <p:cNvSpPr>
              <a:spLocks/>
            </p:cNvSpPr>
            <p:nvPr>
              <p:custDataLst>
                <p:tags r:id="rId279"/>
              </p:custDataLst>
            </p:nvPr>
          </p:nvSpPr>
          <p:spPr bwMode="auto">
            <a:xfrm>
              <a:off x="5246687" y="3971926"/>
              <a:ext cx="246063" cy="227013"/>
            </a:xfrm>
            <a:custGeom>
              <a:avLst/>
              <a:gdLst>
                <a:gd name="T0" fmla="*/ 60922 w 311"/>
                <a:gd name="T1" fmla="*/ 49659 h 288"/>
                <a:gd name="T2" fmla="*/ 60922 w 311"/>
                <a:gd name="T3" fmla="*/ 49659 h 288"/>
                <a:gd name="T4" fmla="*/ 50637 w 311"/>
                <a:gd name="T5" fmla="*/ 55965 h 288"/>
                <a:gd name="T6" fmla="*/ 47472 w 311"/>
                <a:gd name="T7" fmla="*/ 52812 h 288"/>
                <a:gd name="T8" fmla="*/ 3165 w 311"/>
                <a:gd name="T9" fmla="*/ 52812 h 288"/>
                <a:gd name="T10" fmla="*/ 3165 w 311"/>
                <a:gd name="T11" fmla="*/ 18918 h 288"/>
                <a:gd name="T12" fmla="*/ 0 w 311"/>
                <a:gd name="T13" fmla="*/ 11824 h 288"/>
                <a:gd name="T14" fmla="*/ 3165 w 311"/>
                <a:gd name="T15" fmla="*/ 0 h 288"/>
                <a:gd name="T16" fmla="*/ 3165 w 311"/>
                <a:gd name="T17" fmla="*/ 2365 h 288"/>
                <a:gd name="T18" fmla="*/ 13450 w 311"/>
                <a:gd name="T19" fmla="*/ 2365 h 288"/>
                <a:gd name="T20" fmla="*/ 23736 w 311"/>
                <a:gd name="T21" fmla="*/ 5518 h 288"/>
                <a:gd name="T22" fmla="*/ 37186 w 311"/>
                <a:gd name="T23" fmla="*/ 2365 h 288"/>
                <a:gd name="T24" fmla="*/ 40351 w 311"/>
                <a:gd name="T25" fmla="*/ 2365 h 288"/>
                <a:gd name="T26" fmla="*/ 40351 w 311"/>
                <a:gd name="T27" fmla="*/ 5518 h 288"/>
                <a:gd name="T28" fmla="*/ 44307 w 311"/>
                <a:gd name="T29" fmla="*/ 2365 h 288"/>
                <a:gd name="T30" fmla="*/ 44307 w 311"/>
                <a:gd name="T31" fmla="*/ 5518 h 288"/>
                <a:gd name="T32" fmla="*/ 50637 w 311"/>
                <a:gd name="T33" fmla="*/ 2365 h 288"/>
                <a:gd name="T34" fmla="*/ 54593 w 311"/>
                <a:gd name="T35" fmla="*/ 14977 h 288"/>
                <a:gd name="T36" fmla="*/ 50637 w 311"/>
                <a:gd name="T37" fmla="*/ 24435 h 288"/>
                <a:gd name="T38" fmla="*/ 47472 w 311"/>
                <a:gd name="T39" fmla="*/ 18918 h 288"/>
                <a:gd name="T40" fmla="*/ 44307 w 311"/>
                <a:gd name="T41" fmla="*/ 9459 h 288"/>
                <a:gd name="T42" fmla="*/ 44307 w 311"/>
                <a:gd name="T43" fmla="*/ 11824 h 288"/>
                <a:gd name="T44" fmla="*/ 44307 w 311"/>
                <a:gd name="T45" fmla="*/ 14977 h 288"/>
                <a:gd name="T46" fmla="*/ 60922 w 311"/>
                <a:gd name="T47" fmla="*/ 49659 h 28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11"/>
                <a:gd name="T73" fmla="*/ 0 h 288"/>
                <a:gd name="T74" fmla="*/ 311 w 311"/>
                <a:gd name="T75" fmla="*/ 288 h 28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11" h="288">
                  <a:moveTo>
                    <a:pt x="311" y="255"/>
                  </a:moveTo>
                  <a:lnTo>
                    <a:pt x="311" y="255"/>
                  </a:lnTo>
                  <a:lnTo>
                    <a:pt x="259" y="288"/>
                  </a:lnTo>
                  <a:lnTo>
                    <a:pt x="242" y="271"/>
                  </a:lnTo>
                  <a:lnTo>
                    <a:pt x="17" y="271"/>
                  </a:lnTo>
                  <a:lnTo>
                    <a:pt x="17" y="96"/>
                  </a:lnTo>
                  <a:lnTo>
                    <a:pt x="0" y="63"/>
                  </a:lnTo>
                  <a:lnTo>
                    <a:pt x="17" y="0"/>
                  </a:lnTo>
                  <a:lnTo>
                    <a:pt x="17" y="15"/>
                  </a:lnTo>
                  <a:lnTo>
                    <a:pt x="69" y="15"/>
                  </a:lnTo>
                  <a:lnTo>
                    <a:pt x="121" y="31"/>
                  </a:lnTo>
                  <a:lnTo>
                    <a:pt x="190" y="15"/>
                  </a:lnTo>
                  <a:lnTo>
                    <a:pt x="207" y="15"/>
                  </a:lnTo>
                  <a:lnTo>
                    <a:pt x="207" y="31"/>
                  </a:lnTo>
                  <a:lnTo>
                    <a:pt x="225" y="15"/>
                  </a:lnTo>
                  <a:lnTo>
                    <a:pt x="225" y="31"/>
                  </a:lnTo>
                  <a:lnTo>
                    <a:pt x="259" y="15"/>
                  </a:lnTo>
                  <a:lnTo>
                    <a:pt x="277" y="79"/>
                  </a:lnTo>
                  <a:lnTo>
                    <a:pt x="259" y="127"/>
                  </a:lnTo>
                  <a:lnTo>
                    <a:pt x="242" y="96"/>
                  </a:lnTo>
                  <a:lnTo>
                    <a:pt x="225" y="48"/>
                  </a:lnTo>
                  <a:lnTo>
                    <a:pt x="225" y="63"/>
                  </a:lnTo>
                  <a:lnTo>
                    <a:pt x="225" y="79"/>
                  </a:lnTo>
                  <a:lnTo>
                    <a:pt x="311" y="25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5" name="Freeform 283">
              <a:extLst>
                <a:ext uri="{FF2B5EF4-FFF2-40B4-BE49-F238E27FC236}">
                  <a16:creationId xmlns:a16="http://schemas.microsoft.com/office/drawing/2014/main" id="{97122242-638A-4846-808C-FC94BE57C9FB}"/>
                </a:ext>
              </a:extLst>
            </p:cNvPr>
            <p:cNvSpPr>
              <a:spLocks/>
            </p:cNvSpPr>
            <p:nvPr>
              <p:custDataLst>
                <p:tags r:id="rId280"/>
              </p:custDataLst>
            </p:nvPr>
          </p:nvSpPr>
          <p:spPr bwMode="auto">
            <a:xfrm>
              <a:off x="5602287" y="4402138"/>
              <a:ext cx="220663" cy="266700"/>
            </a:xfrm>
            <a:custGeom>
              <a:avLst/>
              <a:gdLst>
                <a:gd name="T0" fmla="*/ 6327 w 279"/>
                <a:gd name="T1" fmla="*/ 40481 h 336"/>
                <a:gd name="T2" fmla="*/ 6327 w 279"/>
                <a:gd name="T3" fmla="*/ 40481 h 336"/>
                <a:gd name="T4" fmla="*/ 0 w 279"/>
                <a:gd name="T5" fmla="*/ 47625 h 336"/>
                <a:gd name="T6" fmla="*/ 0 w 279"/>
                <a:gd name="T7" fmla="*/ 64294 h 336"/>
                <a:gd name="T8" fmla="*/ 3164 w 279"/>
                <a:gd name="T9" fmla="*/ 66675 h 336"/>
                <a:gd name="T10" fmla="*/ 13445 w 279"/>
                <a:gd name="T11" fmla="*/ 57150 h 336"/>
                <a:gd name="T12" fmla="*/ 27682 w 279"/>
                <a:gd name="T13" fmla="*/ 47625 h 336"/>
                <a:gd name="T14" fmla="*/ 37964 w 279"/>
                <a:gd name="T15" fmla="*/ 38100 h 336"/>
                <a:gd name="T16" fmla="*/ 44291 w 279"/>
                <a:gd name="T17" fmla="*/ 31750 h 336"/>
                <a:gd name="T18" fmla="*/ 54573 w 279"/>
                <a:gd name="T19" fmla="*/ 7144 h 336"/>
                <a:gd name="T20" fmla="*/ 54573 w 279"/>
                <a:gd name="T21" fmla="*/ 0 h 336"/>
                <a:gd name="T22" fmla="*/ 51409 w 279"/>
                <a:gd name="T23" fmla="*/ 0 h 336"/>
                <a:gd name="T24" fmla="*/ 44291 w 279"/>
                <a:gd name="T25" fmla="*/ 2381 h 336"/>
                <a:gd name="T26" fmla="*/ 20564 w 279"/>
                <a:gd name="T27" fmla="*/ 9525 h 336"/>
                <a:gd name="T28" fmla="*/ 16609 w 279"/>
                <a:gd name="T29" fmla="*/ 7144 h 336"/>
                <a:gd name="T30" fmla="*/ 13445 w 279"/>
                <a:gd name="T31" fmla="*/ 2381 h 336"/>
                <a:gd name="T32" fmla="*/ 10282 w 279"/>
                <a:gd name="T33" fmla="*/ 7144 h 336"/>
                <a:gd name="T34" fmla="*/ 10282 w 279"/>
                <a:gd name="T35" fmla="*/ 9525 h 336"/>
                <a:gd name="T36" fmla="*/ 16609 w 279"/>
                <a:gd name="T37" fmla="*/ 16669 h 336"/>
                <a:gd name="T38" fmla="*/ 34009 w 279"/>
                <a:gd name="T39" fmla="*/ 19050 h 336"/>
                <a:gd name="T40" fmla="*/ 37964 w 279"/>
                <a:gd name="T41" fmla="*/ 19050 h 336"/>
                <a:gd name="T42" fmla="*/ 23727 w 279"/>
                <a:gd name="T43" fmla="*/ 34925 h 336"/>
                <a:gd name="T44" fmla="*/ 13445 w 279"/>
                <a:gd name="T45" fmla="*/ 34925 h 336"/>
                <a:gd name="T46" fmla="*/ 6327 w 279"/>
                <a:gd name="T47" fmla="*/ 40481 h 3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79"/>
                <a:gd name="T73" fmla="*/ 0 h 336"/>
                <a:gd name="T74" fmla="*/ 279 w 279"/>
                <a:gd name="T75" fmla="*/ 336 h 3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79" h="336">
                  <a:moveTo>
                    <a:pt x="35" y="207"/>
                  </a:moveTo>
                  <a:lnTo>
                    <a:pt x="35" y="207"/>
                  </a:lnTo>
                  <a:lnTo>
                    <a:pt x="0" y="240"/>
                  </a:lnTo>
                  <a:lnTo>
                    <a:pt x="0" y="321"/>
                  </a:lnTo>
                  <a:lnTo>
                    <a:pt x="18" y="336"/>
                  </a:lnTo>
                  <a:lnTo>
                    <a:pt x="69" y="288"/>
                  </a:lnTo>
                  <a:lnTo>
                    <a:pt x="141" y="240"/>
                  </a:lnTo>
                  <a:lnTo>
                    <a:pt x="192" y="192"/>
                  </a:lnTo>
                  <a:lnTo>
                    <a:pt x="227" y="159"/>
                  </a:lnTo>
                  <a:lnTo>
                    <a:pt x="279" y="33"/>
                  </a:lnTo>
                  <a:lnTo>
                    <a:pt x="279" y="0"/>
                  </a:lnTo>
                  <a:lnTo>
                    <a:pt x="261" y="0"/>
                  </a:lnTo>
                  <a:lnTo>
                    <a:pt x="227" y="15"/>
                  </a:lnTo>
                  <a:lnTo>
                    <a:pt x="104" y="48"/>
                  </a:lnTo>
                  <a:lnTo>
                    <a:pt x="87" y="33"/>
                  </a:lnTo>
                  <a:lnTo>
                    <a:pt x="69" y="15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87" y="81"/>
                  </a:lnTo>
                  <a:lnTo>
                    <a:pt x="175" y="96"/>
                  </a:lnTo>
                  <a:lnTo>
                    <a:pt x="192" y="96"/>
                  </a:lnTo>
                  <a:lnTo>
                    <a:pt x="121" y="177"/>
                  </a:lnTo>
                  <a:lnTo>
                    <a:pt x="69" y="177"/>
                  </a:lnTo>
                  <a:lnTo>
                    <a:pt x="35" y="20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6" name="Freeform 284">
              <a:extLst>
                <a:ext uri="{FF2B5EF4-FFF2-40B4-BE49-F238E27FC236}">
                  <a16:creationId xmlns:a16="http://schemas.microsoft.com/office/drawing/2014/main" id="{42D80DE5-526F-1B4F-AC40-727D98EB71F0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5024437" y="4414838"/>
              <a:ext cx="288925" cy="165100"/>
            </a:xfrm>
            <a:custGeom>
              <a:avLst/>
              <a:gdLst>
                <a:gd name="T0" fmla="*/ 44572 w 363"/>
                <a:gd name="T1" fmla="*/ 0 h 210"/>
                <a:gd name="T2" fmla="*/ 44572 w 363"/>
                <a:gd name="T3" fmla="*/ 0 h 210"/>
                <a:gd name="T4" fmla="*/ 51736 w 363"/>
                <a:gd name="T5" fmla="*/ 6290 h 210"/>
                <a:gd name="T6" fmla="*/ 51736 w 363"/>
                <a:gd name="T7" fmla="*/ 12579 h 210"/>
                <a:gd name="T8" fmla="*/ 58899 w 363"/>
                <a:gd name="T9" fmla="*/ 15724 h 210"/>
                <a:gd name="T10" fmla="*/ 72430 w 363"/>
                <a:gd name="T11" fmla="*/ 31448 h 210"/>
                <a:gd name="T12" fmla="*/ 48552 w 363"/>
                <a:gd name="T13" fmla="*/ 31448 h 210"/>
                <a:gd name="T14" fmla="*/ 44572 w 363"/>
                <a:gd name="T15" fmla="*/ 34592 h 210"/>
                <a:gd name="T16" fmla="*/ 35021 w 363"/>
                <a:gd name="T17" fmla="*/ 34592 h 210"/>
                <a:gd name="T18" fmla="*/ 31042 w 363"/>
                <a:gd name="T19" fmla="*/ 31448 h 210"/>
                <a:gd name="T20" fmla="*/ 27858 w 363"/>
                <a:gd name="T21" fmla="*/ 31448 h 210"/>
                <a:gd name="T22" fmla="*/ 24674 w 363"/>
                <a:gd name="T23" fmla="*/ 36951 h 210"/>
                <a:gd name="T24" fmla="*/ 14327 w 363"/>
                <a:gd name="T25" fmla="*/ 40882 h 210"/>
                <a:gd name="T26" fmla="*/ 10347 w 363"/>
                <a:gd name="T27" fmla="*/ 40882 h 210"/>
                <a:gd name="T28" fmla="*/ 3980 w 363"/>
                <a:gd name="T29" fmla="*/ 31448 h 210"/>
                <a:gd name="T30" fmla="*/ 0 w 363"/>
                <a:gd name="T31" fmla="*/ 27517 h 210"/>
                <a:gd name="T32" fmla="*/ 7163 w 363"/>
                <a:gd name="T33" fmla="*/ 18869 h 210"/>
                <a:gd name="T34" fmla="*/ 24674 w 363"/>
                <a:gd name="T35" fmla="*/ 15724 h 210"/>
                <a:gd name="T36" fmla="*/ 27858 w 363"/>
                <a:gd name="T37" fmla="*/ 12579 h 210"/>
                <a:gd name="T38" fmla="*/ 24674 w 363"/>
                <a:gd name="T39" fmla="*/ 12579 h 210"/>
                <a:gd name="T40" fmla="*/ 35021 w 363"/>
                <a:gd name="T41" fmla="*/ 9434 h 210"/>
                <a:gd name="T42" fmla="*/ 41389 w 363"/>
                <a:gd name="T43" fmla="*/ 3145 h 210"/>
                <a:gd name="T44" fmla="*/ 44572 w 363"/>
                <a:gd name="T45" fmla="*/ 0 h 2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3"/>
                <a:gd name="T70" fmla="*/ 0 h 210"/>
                <a:gd name="T71" fmla="*/ 363 w 363"/>
                <a:gd name="T72" fmla="*/ 210 h 2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3" h="210">
                  <a:moveTo>
                    <a:pt x="224" y="0"/>
                  </a:moveTo>
                  <a:lnTo>
                    <a:pt x="224" y="0"/>
                  </a:lnTo>
                  <a:lnTo>
                    <a:pt x="259" y="33"/>
                  </a:lnTo>
                  <a:lnTo>
                    <a:pt x="259" y="66"/>
                  </a:lnTo>
                  <a:lnTo>
                    <a:pt x="294" y="81"/>
                  </a:lnTo>
                  <a:lnTo>
                    <a:pt x="363" y="162"/>
                  </a:lnTo>
                  <a:lnTo>
                    <a:pt x="242" y="162"/>
                  </a:lnTo>
                  <a:lnTo>
                    <a:pt x="224" y="177"/>
                  </a:lnTo>
                  <a:lnTo>
                    <a:pt x="173" y="177"/>
                  </a:lnTo>
                  <a:lnTo>
                    <a:pt x="155" y="162"/>
                  </a:lnTo>
                  <a:lnTo>
                    <a:pt x="138" y="162"/>
                  </a:lnTo>
                  <a:lnTo>
                    <a:pt x="121" y="192"/>
                  </a:lnTo>
                  <a:lnTo>
                    <a:pt x="69" y="210"/>
                  </a:lnTo>
                  <a:lnTo>
                    <a:pt x="52" y="210"/>
                  </a:lnTo>
                  <a:lnTo>
                    <a:pt x="17" y="162"/>
                  </a:lnTo>
                  <a:lnTo>
                    <a:pt x="0" y="144"/>
                  </a:lnTo>
                  <a:lnTo>
                    <a:pt x="34" y="96"/>
                  </a:lnTo>
                  <a:lnTo>
                    <a:pt x="121" y="81"/>
                  </a:lnTo>
                  <a:lnTo>
                    <a:pt x="138" y="66"/>
                  </a:lnTo>
                  <a:lnTo>
                    <a:pt x="121" y="66"/>
                  </a:lnTo>
                  <a:lnTo>
                    <a:pt x="173" y="48"/>
                  </a:lnTo>
                  <a:lnTo>
                    <a:pt x="207" y="18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7" name="Freeform 285">
              <a:extLst>
                <a:ext uri="{FF2B5EF4-FFF2-40B4-BE49-F238E27FC236}">
                  <a16:creationId xmlns:a16="http://schemas.microsoft.com/office/drawing/2014/main" id="{4BAC3496-98F3-BD44-8863-36BFFBC5D81C}"/>
                </a:ext>
              </a:extLst>
            </p:cNvPr>
            <p:cNvSpPr>
              <a:spLocks/>
            </p:cNvSpPr>
            <p:nvPr>
              <p:custDataLst>
                <p:tags r:id="rId282"/>
              </p:custDataLst>
            </p:nvPr>
          </p:nvSpPr>
          <p:spPr bwMode="auto">
            <a:xfrm>
              <a:off x="5013324" y="4160838"/>
              <a:ext cx="217488" cy="330200"/>
            </a:xfrm>
            <a:custGeom>
              <a:avLst/>
              <a:gdLst>
                <a:gd name="T0" fmla="*/ 6327 w 275"/>
                <a:gd name="T1" fmla="*/ 3190 h 414"/>
                <a:gd name="T2" fmla="*/ 6327 w 275"/>
                <a:gd name="T3" fmla="*/ 3190 h 414"/>
                <a:gd name="T4" fmla="*/ 6327 w 275"/>
                <a:gd name="T5" fmla="*/ 9571 h 414"/>
                <a:gd name="T6" fmla="*/ 13445 w 275"/>
                <a:gd name="T7" fmla="*/ 15952 h 414"/>
                <a:gd name="T8" fmla="*/ 10281 w 275"/>
                <a:gd name="T9" fmla="*/ 35094 h 414"/>
                <a:gd name="T10" fmla="*/ 0 w 275"/>
                <a:gd name="T11" fmla="*/ 48653 h 414"/>
                <a:gd name="T12" fmla="*/ 0 w 275"/>
                <a:gd name="T13" fmla="*/ 51045 h 414"/>
                <a:gd name="T14" fmla="*/ 3163 w 275"/>
                <a:gd name="T15" fmla="*/ 54236 h 414"/>
                <a:gd name="T16" fmla="*/ 3163 w 275"/>
                <a:gd name="T17" fmla="*/ 58224 h 414"/>
                <a:gd name="T18" fmla="*/ 10281 w 275"/>
                <a:gd name="T19" fmla="*/ 70187 h 414"/>
                <a:gd name="T20" fmla="*/ 3163 w 275"/>
                <a:gd name="T21" fmla="*/ 70187 h 414"/>
                <a:gd name="T22" fmla="*/ 3163 w 275"/>
                <a:gd name="T23" fmla="*/ 73378 h 414"/>
                <a:gd name="T24" fmla="*/ 6327 w 275"/>
                <a:gd name="T25" fmla="*/ 77366 h 414"/>
                <a:gd name="T26" fmla="*/ 10281 w 275"/>
                <a:gd name="T27" fmla="*/ 83746 h 414"/>
                <a:gd name="T28" fmla="*/ 26889 w 275"/>
                <a:gd name="T29" fmla="*/ 79758 h 414"/>
                <a:gd name="T30" fmla="*/ 30053 w 275"/>
                <a:gd name="T31" fmla="*/ 77366 h 414"/>
                <a:gd name="T32" fmla="*/ 26889 w 275"/>
                <a:gd name="T33" fmla="*/ 77366 h 414"/>
                <a:gd name="T34" fmla="*/ 37171 w 275"/>
                <a:gd name="T35" fmla="*/ 73378 h 414"/>
                <a:gd name="T36" fmla="*/ 43498 w 275"/>
                <a:gd name="T37" fmla="*/ 67795 h 414"/>
                <a:gd name="T38" fmla="*/ 47452 w 275"/>
                <a:gd name="T39" fmla="*/ 63807 h 414"/>
                <a:gd name="T40" fmla="*/ 50615 w 275"/>
                <a:gd name="T41" fmla="*/ 63807 h 414"/>
                <a:gd name="T42" fmla="*/ 43498 w 275"/>
                <a:gd name="T43" fmla="*/ 54236 h 414"/>
                <a:gd name="T44" fmla="*/ 50615 w 275"/>
                <a:gd name="T45" fmla="*/ 41474 h 414"/>
                <a:gd name="T46" fmla="*/ 53779 w 275"/>
                <a:gd name="T47" fmla="*/ 41474 h 414"/>
                <a:gd name="T48" fmla="*/ 53779 w 275"/>
                <a:gd name="T49" fmla="*/ 38284 h 414"/>
                <a:gd name="T50" fmla="*/ 53779 w 275"/>
                <a:gd name="T51" fmla="*/ 22332 h 414"/>
                <a:gd name="T52" fmla="*/ 13445 w 275"/>
                <a:gd name="T53" fmla="*/ 0 h 414"/>
                <a:gd name="T54" fmla="*/ 6327 w 275"/>
                <a:gd name="T55" fmla="*/ 3190 h 4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5"/>
                <a:gd name="T85" fmla="*/ 0 h 414"/>
                <a:gd name="T86" fmla="*/ 275 w 275"/>
                <a:gd name="T87" fmla="*/ 414 h 4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5" h="414">
                  <a:moveTo>
                    <a:pt x="35" y="15"/>
                  </a:moveTo>
                  <a:lnTo>
                    <a:pt x="35" y="15"/>
                  </a:lnTo>
                  <a:lnTo>
                    <a:pt x="35" y="48"/>
                  </a:lnTo>
                  <a:lnTo>
                    <a:pt x="70" y="79"/>
                  </a:lnTo>
                  <a:lnTo>
                    <a:pt x="52" y="175"/>
                  </a:lnTo>
                  <a:lnTo>
                    <a:pt x="0" y="240"/>
                  </a:lnTo>
                  <a:lnTo>
                    <a:pt x="0" y="255"/>
                  </a:lnTo>
                  <a:lnTo>
                    <a:pt x="18" y="270"/>
                  </a:lnTo>
                  <a:lnTo>
                    <a:pt x="18" y="288"/>
                  </a:lnTo>
                  <a:lnTo>
                    <a:pt x="52" y="351"/>
                  </a:lnTo>
                  <a:lnTo>
                    <a:pt x="18" y="351"/>
                  </a:lnTo>
                  <a:lnTo>
                    <a:pt x="18" y="366"/>
                  </a:lnTo>
                  <a:lnTo>
                    <a:pt x="35" y="384"/>
                  </a:lnTo>
                  <a:lnTo>
                    <a:pt x="52" y="414"/>
                  </a:lnTo>
                  <a:lnTo>
                    <a:pt x="137" y="399"/>
                  </a:lnTo>
                  <a:lnTo>
                    <a:pt x="154" y="384"/>
                  </a:lnTo>
                  <a:lnTo>
                    <a:pt x="137" y="384"/>
                  </a:lnTo>
                  <a:lnTo>
                    <a:pt x="189" y="366"/>
                  </a:lnTo>
                  <a:lnTo>
                    <a:pt x="223" y="336"/>
                  </a:lnTo>
                  <a:lnTo>
                    <a:pt x="240" y="318"/>
                  </a:lnTo>
                  <a:lnTo>
                    <a:pt x="258" y="318"/>
                  </a:lnTo>
                  <a:lnTo>
                    <a:pt x="223" y="270"/>
                  </a:lnTo>
                  <a:lnTo>
                    <a:pt x="258" y="207"/>
                  </a:lnTo>
                  <a:lnTo>
                    <a:pt x="275" y="207"/>
                  </a:lnTo>
                  <a:lnTo>
                    <a:pt x="275" y="192"/>
                  </a:lnTo>
                  <a:lnTo>
                    <a:pt x="275" y="111"/>
                  </a:lnTo>
                  <a:lnTo>
                    <a:pt x="70" y="0"/>
                  </a:lnTo>
                  <a:lnTo>
                    <a:pt x="35" y="1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8" name="Freeform 286">
              <a:extLst>
                <a:ext uri="{FF2B5EF4-FFF2-40B4-BE49-F238E27FC236}">
                  <a16:creationId xmlns:a16="http://schemas.microsoft.com/office/drawing/2014/main" id="{F44F5239-66B8-C14A-AD26-E50C988FE4FD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5508624" y="4275138"/>
              <a:ext cx="134938" cy="114300"/>
            </a:xfrm>
            <a:custGeom>
              <a:avLst/>
              <a:gdLst>
                <a:gd name="T0" fmla="*/ 29986 w 171"/>
                <a:gd name="T1" fmla="*/ 28575 h 144"/>
                <a:gd name="T2" fmla="*/ 29986 w 171"/>
                <a:gd name="T3" fmla="*/ 28575 h 144"/>
                <a:gd name="T4" fmla="*/ 33143 w 171"/>
                <a:gd name="T5" fmla="*/ 28575 h 144"/>
                <a:gd name="T6" fmla="*/ 22884 w 171"/>
                <a:gd name="T7" fmla="*/ 19050 h 144"/>
                <a:gd name="T8" fmla="*/ 16571 w 171"/>
                <a:gd name="T9" fmla="*/ 11906 h 144"/>
                <a:gd name="T10" fmla="*/ 10258 w 171"/>
                <a:gd name="T11" fmla="*/ 0 h 144"/>
                <a:gd name="T12" fmla="*/ 10258 w 171"/>
                <a:gd name="T13" fmla="*/ 2381 h 144"/>
                <a:gd name="T14" fmla="*/ 3156 w 171"/>
                <a:gd name="T15" fmla="*/ 5556 h 144"/>
                <a:gd name="T16" fmla="*/ 0 w 171"/>
                <a:gd name="T17" fmla="*/ 19050 h 144"/>
                <a:gd name="T18" fmla="*/ 3156 w 171"/>
                <a:gd name="T19" fmla="*/ 19050 h 144"/>
                <a:gd name="T20" fmla="*/ 6313 w 171"/>
                <a:gd name="T21" fmla="*/ 21431 h 144"/>
                <a:gd name="T22" fmla="*/ 6313 w 171"/>
                <a:gd name="T23" fmla="*/ 15081 h 144"/>
                <a:gd name="T24" fmla="*/ 10258 w 171"/>
                <a:gd name="T25" fmla="*/ 19050 h 144"/>
                <a:gd name="T26" fmla="*/ 19728 w 171"/>
                <a:gd name="T27" fmla="*/ 19050 h 144"/>
                <a:gd name="T28" fmla="*/ 29986 w 171"/>
                <a:gd name="T29" fmla="*/ 28575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144"/>
                <a:gd name="T47" fmla="*/ 171 w 171"/>
                <a:gd name="T48" fmla="*/ 144 h 1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144">
                  <a:moveTo>
                    <a:pt x="154" y="144"/>
                  </a:moveTo>
                  <a:lnTo>
                    <a:pt x="154" y="144"/>
                  </a:lnTo>
                  <a:lnTo>
                    <a:pt x="171" y="144"/>
                  </a:lnTo>
                  <a:lnTo>
                    <a:pt x="119" y="96"/>
                  </a:lnTo>
                  <a:lnTo>
                    <a:pt x="85" y="63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18" y="31"/>
                  </a:lnTo>
                  <a:lnTo>
                    <a:pt x="0" y="96"/>
                  </a:lnTo>
                  <a:lnTo>
                    <a:pt x="18" y="96"/>
                  </a:lnTo>
                  <a:lnTo>
                    <a:pt x="35" y="111"/>
                  </a:lnTo>
                  <a:lnTo>
                    <a:pt x="35" y="78"/>
                  </a:lnTo>
                  <a:lnTo>
                    <a:pt x="52" y="96"/>
                  </a:lnTo>
                  <a:lnTo>
                    <a:pt x="102" y="96"/>
                  </a:lnTo>
                  <a:lnTo>
                    <a:pt x="154" y="14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9" name="Freeform 287b">
              <a:extLst>
                <a:ext uri="{FF2B5EF4-FFF2-40B4-BE49-F238E27FC236}">
                  <a16:creationId xmlns:a16="http://schemas.microsoft.com/office/drawing/2014/main" id="{E5F920E2-3978-8646-9D7E-50545606F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814" y="4394683"/>
              <a:ext cx="263729" cy="172554"/>
            </a:xfrm>
            <a:custGeom>
              <a:avLst/>
              <a:gdLst/>
              <a:ahLst/>
              <a:cxnLst>
                <a:cxn ang="0">
                  <a:pos x="248" y="137"/>
                </a:cxn>
                <a:cxn ang="0">
                  <a:pos x="220" y="99"/>
                </a:cxn>
                <a:cxn ang="0">
                  <a:pos x="205" y="85"/>
                </a:cxn>
                <a:cxn ang="0">
                  <a:pos x="217" y="75"/>
                </a:cxn>
                <a:cxn ang="0">
                  <a:pos x="220" y="73"/>
                </a:cxn>
                <a:cxn ang="0">
                  <a:pos x="231" y="40"/>
                </a:cxn>
                <a:cxn ang="0">
                  <a:pos x="213" y="28"/>
                </a:cxn>
                <a:cxn ang="0">
                  <a:pos x="213" y="0"/>
                </a:cxn>
                <a:cxn ang="0">
                  <a:pos x="187" y="4"/>
                </a:cxn>
                <a:cxn ang="0">
                  <a:pos x="189" y="35"/>
                </a:cxn>
                <a:cxn ang="0">
                  <a:pos x="170" y="56"/>
                </a:cxn>
                <a:cxn ang="0">
                  <a:pos x="139" y="44"/>
                </a:cxn>
                <a:cxn ang="0">
                  <a:pos x="99" y="61"/>
                </a:cxn>
                <a:cxn ang="0">
                  <a:pos x="73" y="59"/>
                </a:cxn>
                <a:cxn ang="0">
                  <a:pos x="52" y="37"/>
                </a:cxn>
                <a:cxn ang="0">
                  <a:pos x="38" y="40"/>
                </a:cxn>
                <a:cxn ang="0">
                  <a:pos x="28" y="54"/>
                </a:cxn>
                <a:cxn ang="0">
                  <a:pos x="12" y="73"/>
                </a:cxn>
                <a:cxn ang="0">
                  <a:pos x="0" y="73"/>
                </a:cxn>
                <a:cxn ang="0">
                  <a:pos x="5" y="75"/>
                </a:cxn>
                <a:cxn ang="0">
                  <a:pos x="28" y="85"/>
                </a:cxn>
                <a:cxn ang="0">
                  <a:pos x="83" y="151"/>
                </a:cxn>
                <a:cxn ang="0">
                  <a:pos x="97" y="163"/>
                </a:cxn>
                <a:cxn ang="0">
                  <a:pos x="137" y="163"/>
                </a:cxn>
                <a:cxn ang="0">
                  <a:pos x="151" y="174"/>
                </a:cxn>
                <a:cxn ang="0">
                  <a:pos x="179" y="174"/>
                </a:cxn>
                <a:cxn ang="0">
                  <a:pos x="220" y="163"/>
                </a:cxn>
                <a:cxn ang="0">
                  <a:pos x="234" y="163"/>
                </a:cxn>
                <a:cxn ang="0">
                  <a:pos x="262" y="163"/>
                </a:cxn>
                <a:cxn ang="0">
                  <a:pos x="262" y="137"/>
                </a:cxn>
                <a:cxn ang="0">
                  <a:pos x="248" y="137"/>
                </a:cxn>
              </a:cxnLst>
              <a:rect l="0" t="0" r="r" b="b"/>
              <a:pathLst>
                <a:path w="262" h="174">
                  <a:moveTo>
                    <a:pt x="248" y="137"/>
                  </a:moveTo>
                  <a:lnTo>
                    <a:pt x="220" y="99"/>
                  </a:lnTo>
                  <a:lnTo>
                    <a:pt x="205" y="85"/>
                  </a:lnTo>
                  <a:lnTo>
                    <a:pt x="217" y="75"/>
                  </a:lnTo>
                  <a:lnTo>
                    <a:pt x="220" y="73"/>
                  </a:lnTo>
                  <a:lnTo>
                    <a:pt x="231" y="40"/>
                  </a:lnTo>
                  <a:lnTo>
                    <a:pt x="213" y="28"/>
                  </a:lnTo>
                  <a:lnTo>
                    <a:pt x="213" y="0"/>
                  </a:lnTo>
                  <a:lnTo>
                    <a:pt x="187" y="4"/>
                  </a:lnTo>
                  <a:lnTo>
                    <a:pt x="189" y="35"/>
                  </a:lnTo>
                  <a:lnTo>
                    <a:pt x="170" y="56"/>
                  </a:lnTo>
                  <a:lnTo>
                    <a:pt x="139" y="44"/>
                  </a:lnTo>
                  <a:lnTo>
                    <a:pt x="99" y="61"/>
                  </a:lnTo>
                  <a:lnTo>
                    <a:pt x="73" y="59"/>
                  </a:lnTo>
                  <a:lnTo>
                    <a:pt x="52" y="37"/>
                  </a:lnTo>
                  <a:lnTo>
                    <a:pt x="38" y="40"/>
                  </a:lnTo>
                  <a:lnTo>
                    <a:pt x="28" y="54"/>
                  </a:lnTo>
                  <a:lnTo>
                    <a:pt x="12" y="73"/>
                  </a:lnTo>
                  <a:lnTo>
                    <a:pt x="0" y="73"/>
                  </a:lnTo>
                  <a:lnTo>
                    <a:pt x="5" y="75"/>
                  </a:lnTo>
                  <a:lnTo>
                    <a:pt x="28" y="85"/>
                  </a:lnTo>
                  <a:lnTo>
                    <a:pt x="83" y="151"/>
                  </a:lnTo>
                  <a:lnTo>
                    <a:pt x="97" y="163"/>
                  </a:lnTo>
                  <a:lnTo>
                    <a:pt x="137" y="163"/>
                  </a:lnTo>
                  <a:lnTo>
                    <a:pt x="151" y="174"/>
                  </a:lnTo>
                  <a:lnTo>
                    <a:pt x="179" y="174"/>
                  </a:lnTo>
                  <a:lnTo>
                    <a:pt x="220" y="163"/>
                  </a:lnTo>
                  <a:lnTo>
                    <a:pt x="234" y="163"/>
                  </a:lnTo>
                  <a:lnTo>
                    <a:pt x="262" y="163"/>
                  </a:lnTo>
                  <a:lnTo>
                    <a:pt x="262" y="137"/>
                  </a:lnTo>
                  <a:lnTo>
                    <a:pt x="248" y="13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0" name="Freeform 287a">
              <a:extLst>
                <a:ext uri="{FF2B5EF4-FFF2-40B4-BE49-F238E27FC236}">
                  <a16:creationId xmlns:a16="http://schemas.microsoft.com/office/drawing/2014/main" id="{34565C8D-5EE2-5B43-9631-CBEE67B88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7" y="4173537"/>
              <a:ext cx="360363" cy="293540"/>
            </a:xfrm>
            <a:custGeom>
              <a:avLst/>
              <a:gdLst/>
              <a:ahLst/>
              <a:cxnLst>
                <a:cxn ang="0">
                  <a:pos x="347" y="90"/>
                </a:cxn>
                <a:cxn ang="0">
                  <a:pos x="332" y="15"/>
                </a:cxn>
                <a:cxn ang="0">
                  <a:pos x="304" y="0"/>
                </a:cxn>
                <a:cxn ang="0">
                  <a:pos x="262" y="26"/>
                </a:cxn>
                <a:cxn ang="0">
                  <a:pos x="247" y="15"/>
                </a:cxn>
                <a:cxn ang="0">
                  <a:pos x="70" y="15"/>
                </a:cxn>
                <a:cxn ang="0">
                  <a:pos x="70" y="52"/>
                </a:cxn>
                <a:cxn ang="0">
                  <a:pos x="56" y="67"/>
                </a:cxn>
                <a:cxn ang="0">
                  <a:pos x="42" y="78"/>
                </a:cxn>
                <a:cxn ang="0">
                  <a:pos x="42" y="142"/>
                </a:cxn>
                <a:cxn ang="0">
                  <a:pos x="42" y="154"/>
                </a:cxn>
                <a:cxn ang="0">
                  <a:pos x="28" y="154"/>
                </a:cxn>
                <a:cxn ang="0">
                  <a:pos x="0" y="206"/>
                </a:cxn>
                <a:cxn ang="0">
                  <a:pos x="28" y="244"/>
                </a:cxn>
                <a:cxn ang="0">
                  <a:pos x="14" y="244"/>
                </a:cxn>
                <a:cxn ang="0">
                  <a:pos x="42" y="270"/>
                </a:cxn>
                <a:cxn ang="0">
                  <a:pos x="42" y="296"/>
                </a:cxn>
                <a:cxn ang="0">
                  <a:pos x="42" y="296"/>
                </a:cxn>
                <a:cxn ang="0">
                  <a:pos x="54" y="296"/>
                </a:cxn>
                <a:cxn ang="0">
                  <a:pos x="70" y="277"/>
                </a:cxn>
                <a:cxn ang="0">
                  <a:pos x="80" y="263"/>
                </a:cxn>
                <a:cxn ang="0">
                  <a:pos x="94" y="260"/>
                </a:cxn>
                <a:cxn ang="0">
                  <a:pos x="115" y="282"/>
                </a:cxn>
                <a:cxn ang="0">
                  <a:pos x="141" y="284"/>
                </a:cxn>
                <a:cxn ang="0">
                  <a:pos x="181" y="267"/>
                </a:cxn>
                <a:cxn ang="0">
                  <a:pos x="212" y="279"/>
                </a:cxn>
                <a:cxn ang="0">
                  <a:pos x="231" y="258"/>
                </a:cxn>
                <a:cxn ang="0">
                  <a:pos x="229" y="227"/>
                </a:cxn>
                <a:cxn ang="0">
                  <a:pos x="255" y="223"/>
                </a:cxn>
                <a:cxn ang="0">
                  <a:pos x="255" y="251"/>
                </a:cxn>
                <a:cxn ang="0">
                  <a:pos x="273" y="263"/>
                </a:cxn>
                <a:cxn ang="0">
                  <a:pos x="276" y="258"/>
                </a:cxn>
                <a:cxn ang="0">
                  <a:pos x="318" y="206"/>
                </a:cxn>
                <a:cxn ang="0">
                  <a:pos x="318" y="182"/>
                </a:cxn>
                <a:cxn ang="0">
                  <a:pos x="332" y="130"/>
                </a:cxn>
                <a:cxn ang="0">
                  <a:pos x="358" y="116"/>
                </a:cxn>
                <a:cxn ang="0">
                  <a:pos x="358" y="104"/>
                </a:cxn>
                <a:cxn ang="0">
                  <a:pos x="347" y="90"/>
                </a:cxn>
              </a:cxnLst>
              <a:rect l="0" t="0" r="r" b="b"/>
              <a:pathLst>
                <a:path w="358" h="296">
                  <a:moveTo>
                    <a:pt x="347" y="90"/>
                  </a:moveTo>
                  <a:lnTo>
                    <a:pt x="332" y="15"/>
                  </a:lnTo>
                  <a:lnTo>
                    <a:pt x="304" y="0"/>
                  </a:lnTo>
                  <a:lnTo>
                    <a:pt x="262" y="26"/>
                  </a:lnTo>
                  <a:lnTo>
                    <a:pt x="247" y="15"/>
                  </a:lnTo>
                  <a:lnTo>
                    <a:pt x="70" y="15"/>
                  </a:lnTo>
                  <a:lnTo>
                    <a:pt x="70" y="52"/>
                  </a:lnTo>
                  <a:lnTo>
                    <a:pt x="56" y="67"/>
                  </a:lnTo>
                  <a:lnTo>
                    <a:pt x="42" y="78"/>
                  </a:lnTo>
                  <a:lnTo>
                    <a:pt x="42" y="142"/>
                  </a:lnTo>
                  <a:lnTo>
                    <a:pt x="42" y="154"/>
                  </a:lnTo>
                  <a:lnTo>
                    <a:pt x="28" y="154"/>
                  </a:lnTo>
                  <a:lnTo>
                    <a:pt x="0" y="206"/>
                  </a:lnTo>
                  <a:lnTo>
                    <a:pt x="28" y="244"/>
                  </a:lnTo>
                  <a:lnTo>
                    <a:pt x="14" y="244"/>
                  </a:lnTo>
                  <a:lnTo>
                    <a:pt x="42" y="270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54" y="296"/>
                  </a:lnTo>
                  <a:lnTo>
                    <a:pt x="70" y="277"/>
                  </a:lnTo>
                  <a:lnTo>
                    <a:pt x="80" y="263"/>
                  </a:lnTo>
                  <a:lnTo>
                    <a:pt x="94" y="260"/>
                  </a:lnTo>
                  <a:lnTo>
                    <a:pt x="115" y="282"/>
                  </a:lnTo>
                  <a:lnTo>
                    <a:pt x="141" y="284"/>
                  </a:lnTo>
                  <a:lnTo>
                    <a:pt x="181" y="267"/>
                  </a:lnTo>
                  <a:lnTo>
                    <a:pt x="212" y="279"/>
                  </a:lnTo>
                  <a:lnTo>
                    <a:pt x="231" y="258"/>
                  </a:lnTo>
                  <a:lnTo>
                    <a:pt x="229" y="227"/>
                  </a:lnTo>
                  <a:lnTo>
                    <a:pt x="255" y="223"/>
                  </a:lnTo>
                  <a:lnTo>
                    <a:pt x="255" y="251"/>
                  </a:lnTo>
                  <a:lnTo>
                    <a:pt x="273" y="263"/>
                  </a:lnTo>
                  <a:lnTo>
                    <a:pt x="276" y="258"/>
                  </a:lnTo>
                  <a:lnTo>
                    <a:pt x="318" y="206"/>
                  </a:lnTo>
                  <a:lnTo>
                    <a:pt x="318" y="182"/>
                  </a:lnTo>
                  <a:lnTo>
                    <a:pt x="332" y="130"/>
                  </a:lnTo>
                  <a:lnTo>
                    <a:pt x="358" y="116"/>
                  </a:lnTo>
                  <a:lnTo>
                    <a:pt x="358" y="104"/>
                  </a:lnTo>
                  <a:lnTo>
                    <a:pt x="347" y="9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1" name="Freeform 288">
              <a:extLst>
                <a:ext uri="{FF2B5EF4-FFF2-40B4-BE49-F238E27FC236}">
                  <a16:creationId xmlns:a16="http://schemas.microsoft.com/office/drawing/2014/main" id="{D15188DD-D43B-F94C-9FEB-4D9F8E8E3D9C}"/>
                </a:ext>
              </a:extLst>
            </p:cNvPr>
            <p:cNvSpPr>
              <a:spLocks/>
            </p:cNvSpPr>
            <p:nvPr>
              <p:custDataLst>
                <p:tags r:id="rId284"/>
              </p:custDataLst>
            </p:nvPr>
          </p:nvSpPr>
          <p:spPr bwMode="auto">
            <a:xfrm>
              <a:off x="4900613" y="4376738"/>
              <a:ext cx="166688" cy="228600"/>
            </a:xfrm>
            <a:custGeom>
              <a:avLst/>
              <a:gdLst>
                <a:gd name="T0" fmla="*/ 0 w 212"/>
                <a:gd name="T1" fmla="*/ 41275 h 288"/>
                <a:gd name="T2" fmla="*/ 0 w 212"/>
                <a:gd name="T3" fmla="*/ 41275 h 288"/>
                <a:gd name="T4" fmla="*/ 6290 w 212"/>
                <a:gd name="T5" fmla="*/ 31750 h 288"/>
                <a:gd name="T6" fmla="*/ 10221 w 212"/>
                <a:gd name="T7" fmla="*/ 31750 h 288"/>
                <a:gd name="T8" fmla="*/ 13366 w 212"/>
                <a:gd name="T9" fmla="*/ 34925 h 288"/>
                <a:gd name="T10" fmla="*/ 17298 w 212"/>
                <a:gd name="T11" fmla="*/ 31750 h 288"/>
                <a:gd name="T12" fmla="*/ 23588 w 212"/>
                <a:gd name="T13" fmla="*/ 22225 h 288"/>
                <a:gd name="T14" fmla="*/ 27519 w 212"/>
                <a:gd name="T15" fmla="*/ 13494 h 288"/>
                <a:gd name="T16" fmla="*/ 30664 w 212"/>
                <a:gd name="T17" fmla="*/ 7144 h 288"/>
                <a:gd name="T18" fmla="*/ 30664 w 212"/>
                <a:gd name="T19" fmla="*/ 3969 h 288"/>
                <a:gd name="T20" fmla="*/ 30664 w 212"/>
                <a:gd name="T21" fmla="*/ 0 h 288"/>
                <a:gd name="T22" fmla="*/ 30664 w 212"/>
                <a:gd name="T23" fmla="*/ 3969 h 288"/>
                <a:gd name="T24" fmla="*/ 37741 w 212"/>
                <a:gd name="T25" fmla="*/ 15875 h 288"/>
                <a:gd name="T26" fmla="*/ 30664 w 212"/>
                <a:gd name="T27" fmla="*/ 15875 h 288"/>
                <a:gd name="T28" fmla="*/ 30664 w 212"/>
                <a:gd name="T29" fmla="*/ 19050 h 288"/>
                <a:gd name="T30" fmla="*/ 34596 w 212"/>
                <a:gd name="T31" fmla="*/ 22225 h 288"/>
                <a:gd name="T32" fmla="*/ 37741 w 212"/>
                <a:gd name="T33" fmla="*/ 28575 h 288"/>
                <a:gd name="T34" fmla="*/ 30664 w 212"/>
                <a:gd name="T35" fmla="*/ 38100 h 288"/>
                <a:gd name="T36" fmla="*/ 34596 w 212"/>
                <a:gd name="T37" fmla="*/ 41275 h 288"/>
                <a:gd name="T38" fmla="*/ 40886 w 212"/>
                <a:gd name="T39" fmla="*/ 51594 h 288"/>
                <a:gd name="T40" fmla="*/ 40886 w 212"/>
                <a:gd name="T41" fmla="*/ 57150 h 288"/>
                <a:gd name="T42" fmla="*/ 23588 w 212"/>
                <a:gd name="T43" fmla="*/ 54769 h 288"/>
                <a:gd name="T44" fmla="*/ 13366 w 212"/>
                <a:gd name="T45" fmla="*/ 54769 h 288"/>
                <a:gd name="T46" fmla="*/ 6290 w 212"/>
                <a:gd name="T47" fmla="*/ 54769 h 288"/>
                <a:gd name="T48" fmla="*/ 6290 w 212"/>
                <a:gd name="T49" fmla="*/ 51594 h 288"/>
                <a:gd name="T50" fmla="*/ 3145 w 212"/>
                <a:gd name="T51" fmla="*/ 47625 h 288"/>
                <a:gd name="T52" fmla="*/ 0 w 212"/>
                <a:gd name="T53" fmla="*/ 44450 h 288"/>
                <a:gd name="T54" fmla="*/ 0 w 212"/>
                <a:gd name="T55" fmla="*/ 41275 h 2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2"/>
                <a:gd name="T85" fmla="*/ 0 h 288"/>
                <a:gd name="T86" fmla="*/ 212 w 212"/>
                <a:gd name="T87" fmla="*/ 288 h 28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2" h="288">
                  <a:moveTo>
                    <a:pt x="0" y="210"/>
                  </a:moveTo>
                  <a:lnTo>
                    <a:pt x="0" y="210"/>
                  </a:lnTo>
                  <a:lnTo>
                    <a:pt x="35" y="162"/>
                  </a:lnTo>
                  <a:lnTo>
                    <a:pt x="52" y="162"/>
                  </a:lnTo>
                  <a:lnTo>
                    <a:pt x="69" y="177"/>
                  </a:lnTo>
                  <a:lnTo>
                    <a:pt x="89" y="162"/>
                  </a:lnTo>
                  <a:lnTo>
                    <a:pt x="123" y="114"/>
                  </a:lnTo>
                  <a:lnTo>
                    <a:pt x="141" y="66"/>
                  </a:lnTo>
                  <a:lnTo>
                    <a:pt x="158" y="33"/>
                  </a:lnTo>
                  <a:lnTo>
                    <a:pt x="158" y="18"/>
                  </a:lnTo>
                  <a:lnTo>
                    <a:pt x="158" y="0"/>
                  </a:lnTo>
                  <a:lnTo>
                    <a:pt x="158" y="18"/>
                  </a:lnTo>
                  <a:lnTo>
                    <a:pt x="194" y="81"/>
                  </a:lnTo>
                  <a:lnTo>
                    <a:pt x="158" y="81"/>
                  </a:lnTo>
                  <a:lnTo>
                    <a:pt x="158" y="96"/>
                  </a:lnTo>
                  <a:lnTo>
                    <a:pt x="177" y="114"/>
                  </a:lnTo>
                  <a:lnTo>
                    <a:pt x="194" y="144"/>
                  </a:lnTo>
                  <a:lnTo>
                    <a:pt x="158" y="192"/>
                  </a:lnTo>
                  <a:lnTo>
                    <a:pt x="177" y="210"/>
                  </a:lnTo>
                  <a:lnTo>
                    <a:pt x="212" y="258"/>
                  </a:lnTo>
                  <a:lnTo>
                    <a:pt x="212" y="288"/>
                  </a:lnTo>
                  <a:lnTo>
                    <a:pt x="123" y="273"/>
                  </a:lnTo>
                  <a:lnTo>
                    <a:pt x="69" y="273"/>
                  </a:lnTo>
                  <a:lnTo>
                    <a:pt x="35" y="273"/>
                  </a:lnTo>
                  <a:lnTo>
                    <a:pt x="35" y="258"/>
                  </a:lnTo>
                  <a:lnTo>
                    <a:pt x="18" y="240"/>
                  </a:lnTo>
                  <a:lnTo>
                    <a:pt x="0" y="225"/>
                  </a:lnTo>
                  <a:lnTo>
                    <a:pt x="0" y="21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2" name="Freeform 289">
              <a:extLst>
                <a:ext uri="{FF2B5EF4-FFF2-40B4-BE49-F238E27FC236}">
                  <a16:creationId xmlns:a16="http://schemas.microsoft.com/office/drawing/2014/main" id="{9C50BAB4-AC81-AC42-85EA-60B3B6967AD1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4913313" y="4592638"/>
              <a:ext cx="42863" cy="25400"/>
            </a:xfrm>
            <a:custGeom>
              <a:avLst/>
              <a:gdLst>
                <a:gd name="T0" fmla="*/ 11322 w 53"/>
                <a:gd name="T1" fmla="*/ 0 h 33"/>
                <a:gd name="T2" fmla="*/ 11322 w 53"/>
                <a:gd name="T3" fmla="*/ 0 h 33"/>
                <a:gd name="T4" fmla="*/ 11322 w 53"/>
                <a:gd name="T5" fmla="*/ 6158 h 33"/>
                <a:gd name="T6" fmla="*/ 4044 w 53"/>
                <a:gd name="T7" fmla="*/ 6158 h 33"/>
                <a:gd name="T8" fmla="*/ 0 w 53"/>
                <a:gd name="T9" fmla="*/ 6158 h 33"/>
                <a:gd name="T10" fmla="*/ 4044 w 53"/>
                <a:gd name="T11" fmla="*/ 0 h 33"/>
                <a:gd name="T12" fmla="*/ 11322 w 53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3"/>
                <a:gd name="T22" fmla="*/ 0 h 33"/>
                <a:gd name="T23" fmla="*/ 53 w 53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3" h="33">
                  <a:moveTo>
                    <a:pt x="53" y="0"/>
                  </a:moveTo>
                  <a:lnTo>
                    <a:pt x="53" y="0"/>
                  </a:lnTo>
                  <a:lnTo>
                    <a:pt x="53" y="33"/>
                  </a:lnTo>
                  <a:lnTo>
                    <a:pt x="17" y="33"/>
                  </a:lnTo>
                  <a:lnTo>
                    <a:pt x="0" y="33"/>
                  </a:lnTo>
                  <a:lnTo>
                    <a:pt x="17" y="0"/>
                  </a:lnTo>
                  <a:lnTo>
                    <a:pt x="53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3" name="Freeform 290">
              <a:extLst>
                <a:ext uri="{FF2B5EF4-FFF2-40B4-BE49-F238E27FC236}">
                  <a16:creationId xmlns:a16="http://schemas.microsoft.com/office/drawing/2014/main" id="{23607A5F-3E20-A04F-B69C-712DCE1F0503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5438774" y="4338638"/>
              <a:ext cx="315913" cy="228600"/>
            </a:xfrm>
            <a:custGeom>
              <a:avLst/>
              <a:gdLst>
                <a:gd name="T0" fmla="*/ 48297 w 399"/>
                <a:gd name="T1" fmla="*/ 13494 h 288"/>
                <a:gd name="T2" fmla="*/ 48297 w 399"/>
                <a:gd name="T3" fmla="*/ 13494 h 288"/>
                <a:gd name="T4" fmla="*/ 48297 w 399"/>
                <a:gd name="T5" fmla="*/ 19050 h 288"/>
                <a:gd name="T6" fmla="*/ 48297 w 399"/>
                <a:gd name="T7" fmla="*/ 22225 h 288"/>
                <a:gd name="T8" fmla="*/ 51465 w 399"/>
                <a:gd name="T9" fmla="*/ 22225 h 288"/>
                <a:gd name="T10" fmla="*/ 51465 w 399"/>
                <a:gd name="T11" fmla="*/ 26194 h 288"/>
                <a:gd name="T12" fmla="*/ 58590 w 399"/>
                <a:gd name="T13" fmla="*/ 31750 h 288"/>
                <a:gd name="T14" fmla="*/ 75217 w 399"/>
                <a:gd name="T15" fmla="*/ 34925 h 288"/>
                <a:gd name="T16" fmla="*/ 78384 w 399"/>
                <a:gd name="T17" fmla="*/ 34925 h 288"/>
                <a:gd name="T18" fmla="*/ 64924 w 399"/>
                <a:gd name="T19" fmla="*/ 51594 h 288"/>
                <a:gd name="T20" fmla="*/ 54632 w 399"/>
                <a:gd name="T21" fmla="*/ 51594 h 288"/>
                <a:gd name="T22" fmla="*/ 48297 w 399"/>
                <a:gd name="T23" fmla="*/ 57150 h 288"/>
                <a:gd name="T24" fmla="*/ 40380 w 399"/>
                <a:gd name="T25" fmla="*/ 54769 h 288"/>
                <a:gd name="T26" fmla="*/ 30879 w 399"/>
                <a:gd name="T27" fmla="*/ 57150 h 288"/>
                <a:gd name="T28" fmla="*/ 13460 w 399"/>
                <a:gd name="T29" fmla="*/ 54769 h 288"/>
                <a:gd name="T30" fmla="*/ 13460 w 399"/>
                <a:gd name="T31" fmla="*/ 47625 h 288"/>
                <a:gd name="T32" fmla="*/ 10293 w 399"/>
                <a:gd name="T33" fmla="*/ 47625 h 288"/>
                <a:gd name="T34" fmla="*/ 3167 w 399"/>
                <a:gd name="T35" fmla="*/ 38100 h 288"/>
                <a:gd name="T36" fmla="*/ 0 w 399"/>
                <a:gd name="T37" fmla="*/ 34925 h 288"/>
                <a:gd name="T38" fmla="*/ 3167 w 399"/>
                <a:gd name="T39" fmla="*/ 31750 h 288"/>
                <a:gd name="T40" fmla="*/ 6334 w 399"/>
                <a:gd name="T41" fmla="*/ 22225 h 288"/>
                <a:gd name="T42" fmla="*/ 16627 w 399"/>
                <a:gd name="T43" fmla="*/ 9525 h 288"/>
                <a:gd name="T44" fmla="*/ 16627 w 399"/>
                <a:gd name="T45" fmla="*/ 3969 h 288"/>
                <a:gd name="T46" fmla="*/ 20586 w 399"/>
                <a:gd name="T47" fmla="*/ 3969 h 288"/>
                <a:gd name="T48" fmla="*/ 23753 w 399"/>
                <a:gd name="T49" fmla="*/ 7144 h 288"/>
                <a:gd name="T50" fmla="*/ 23753 w 399"/>
                <a:gd name="T51" fmla="*/ 0 h 288"/>
                <a:gd name="T52" fmla="*/ 26920 w 399"/>
                <a:gd name="T53" fmla="*/ 3969 h 288"/>
                <a:gd name="T54" fmla="*/ 37213 w 399"/>
                <a:gd name="T55" fmla="*/ 3969 h 288"/>
                <a:gd name="T56" fmla="*/ 48297 w 399"/>
                <a:gd name="T57" fmla="*/ 13494 h 2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99"/>
                <a:gd name="T88" fmla="*/ 0 h 288"/>
                <a:gd name="T89" fmla="*/ 399 w 399"/>
                <a:gd name="T90" fmla="*/ 288 h 28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99" h="288">
                  <a:moveTo>
                    <a:pt x="244" y="66"/>
                  </a:moveTo>
                  <a:lnTo>
                    <a:pt x="244" y="66"/>
                  </a:lnTo>
                  <a:lnTo>
                    <a:pt x="244" y="96"/>
                  </a:lnTo>
                  <a:lnTo>
                    <a:pt x="244" y="114"/>
                  </a:lnTo>
                  <a:lnTo>
                    <a:pt x="261" y="114"/>
                  </a:lnTo>
                  <a:lnTo>
                    <a:pt x="261" y="129"/>
                  </a:lnTo>
                  <a:lnTo>
                    <a:pt x="296" y="162"/>
                  </a:lnTo>
                  <a:lnTo>
                    <a:pt x="382" y="177"/>
                  </a:lnTo>
                  <a:lnTo>
                    <a:pt x="399" y="177"/>
                  </a:lnTo>
                  <a:lnTo>
                    <a:pt x="330" y="258"/>
                  </a:lnTo>
                  <a:lnTo>
                    <a:pt x="278" y="258"/>
                  </a:lnTo>
                  <a:lnTo>
                    <a:pt x="244" y="288"/>
                  </a:lnTo>
                  <a:lnTo>
                    <a:pt x="207" y="273"/>
                  </a:lnTo>
                  <a:lnTo>
                    <a:pt x="156" y="288"/>
                  </a:lnTo>
                  <a:lnTo>
                    <a:pt x="69" y="273"/>
                  </a:lnTo>
                  <a:lnTo>
                    <a:pt x="69" y="240"/>
                  </a:lnTo>
                  <a:lnTo>
                    <a:pt x="52" y="240"/>
                  </a:lnTo>
                  <a:lnTo>
                    <a:pt x="17" y="192"/>
                  </a:lnTo>
                  <a:lnTo>
                    <a:pt x="0" y="177"/>
                  </a:lnTo>
                  <a:lnTo>
                    <a:pt x="17" y="162"/>
                  </a:lnTo>
                  <a:lnTo>
                    <a:pt x="35" y="114"/>
                  </a:lnTo>
                  <a:lnTo>
                    <a:pt x="86" y="48"/>
                  </a:lnTo>
                  <a:lnTo>
                    <a:pt x="86" y="18"/>
                  </a:lnTo>
                  <a:lnTo>
                    <a:pt x="104" y="18"/>
                  </a:lnTo>
                  <a:lnTo>
                    <a:pt x="121" y="33"/>
                  </a:lnTo>
                  <a:lnTo>
                    <a:pt x="121" y="0"/>
                  </a:lnTo>
                  <a:lnTo>
                    <a:pt x="138" y="18"/>
                  </a:lnTo>
                  <a:lnTo>
                    <a:pt x="190" y="18"/>
                  </a:lnTo>
                  <a:lnTo>
                    <a:pt x="244" y="6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4" name="Freeform 291">
              <a:extLst>
                <a:ext uri="{FF2B5EF4-FFF2-40B4-BE49-F238E27FC236}">
                  <a16:creationId xmlns:a16="http://schemas.microsoft.com/office/drawing/2014/main" id="{DA5F7F71-69C2-0C4F-8B63-1412F3B6EC86}"/>
                </a:ext>
              </a:extLst>
            </p:cNvPr>
            <p:cNvSpPr>
              <a:spLocks/>
            </p:cNvSpPr>
            <p:nvPr>
              <p:custDataLst>
                <p:tags r:id="rId287"/>
              </p:custDataLst>
            </p:nvPr>
          </p:nvSpPr>
          <p:spPr bwMode="auto">
            <a:xfrm>
              <a:off x="5630862" y="4389438"/>
              <a:ext cx="28575" cy="38100"/>
            </a:xfrm>
            <a:custGeom>
              <a:avLst/>
              <a:gdLst>
                <a:gd name="T0" fmla="*/ 4202 w 34"/>
                <a:gd name="T1" fmla="*/ 9525 h 48"/>
                <a:gd name="T2" fmla="*/ 4202 w 34"/>
                <a:gd name="T3" fmla="*/ 9525 h 48"/>
                <a:gd name="T4" fmla="*/ 0 w 34"/>
                <a:gd name="T5" fmla="*/ 9525 h 48"/>
                <a:gd name="T6" fmla="*/ 0 w 34"/>
                <a:gd name="T7" fmla="*/ 5556 h 48"/>
                <a:gd name="T8" fmla="*/ 0 w 34"/>
                <a:gd name="T9" fmla="*/ 0 h 48"/>
                <a:gd name="T10" fmla="*/ 4202 w 34"/>
                <a:gd name="T11" fmla="*/ 0 h 48"/>
                <a:gd name="T12" fmla="*/ 8404 w 34"/>
                <a:gd name="T13" fmla="*/ 0 h 48"/>
                <a:gd name="T14" fmla="*/ 8404 w 34"/>
                <a:gd name="T15" fmla="*/ 2381 h 48"/>
                <a:gd name="T16" fmla="*/ 4202 w 34"/>
                <a:gd name="T17" fmla="*/ 2381 h 48"/>
                <a:gd name="T18" fmla="*/ 8404 w 34"/>
                <a:gd name="T19" fmla="*/ 5556 h 48"/>
                <a:gd name="T20" fmla="*/ 4202 w 34"/>
                <a:gd name="T21" fmla="*/ 9525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"/>
                <a:gd name="T34" fmla="*/ 0 h 48"/>
                <a:gd name="T35" fmla="*/ 34 w 34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" h="48">
                  <a:moveTo>
                    <a:pt x="17" y="48"/>
                  </a:moveTo>
                  <a:lnTo>
                    <a:pt x="17" y="48"/>
                  </a:lnTo>
                  <a:lnTo>
                    <a:pt x="0" y="48"/>
                  </a:lnTo>
                  <a:lnTo>
                    <a:pt x="0" y="3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34" y="15"/>
                  </a:lnTo>
                  <a:lnTo>
                    <a:pt x="17" y="15"/>
                  </a:lnTo>
                  <a:lnTo>
                    <a:pt x="34" y="30"/>
                  </a:lnTo>
                  <a:lnTo>
                    <a:pt x="17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5" name="Freeform 292">
              <a:extLst>
                <a:ext uri="{FF2B5EF4-FFF2-40B4-BE49-F238E27FC236}">
                  <a16:creationId xmlns:a16="http://schemas.microsoft.com/office/drawing/2014/main" id="{B8169668-34F6-C946-9109-2FD1D9CB1B9B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5451474" y="4554538"/>
              <a:ext cx="179388" cy="177800"/>
            </a:xfrm>
            <a:custGeom>
              <a:avLst/>
              <a:gdLst>
                <a:gd name="T0" fmla="*/ 44254 w 227"/>
                <a:gd name="T1" fmla="*/ 3175 h 224"/>
                <a:gd name="T2" fmla="*/ 44254 w 227"/>
                <a:gd name="T3" fmla="*/ 3175 h 224"/>
                <a:gd name="T4" fmla="*/ 37932 w 227"/>
                <a:gd name="T5" fmla="*/ 0 h 224"/>
                <a:gd name="T6" fmla="*/ 27659 w 227"/>
                <a:gd name="T7" fmla="*/ 3175 h 224"/>
                <a:gd name="T8" fmla="*/ 10273 w 227"/>
                <a:gd name="T9" fmla="*/ 0 h 224"/>
                <a:gd name="T10" fmla="*/ 3161 w 227"/>
                <a:gd name="T11" fmla="*/ 0 h 224"/>
                <a:gd name="T12" fmla="*/ 0 w 227"/>
                <a:gd name="T13" fmla="*/ 0 h 224"/>
                <a:gd name="T14" fmla="*/ 3161 w 227"/>
                <a:gd name="T15" fmla="*/ 3175 h 224"/>
                <a:gd name="T16" fmla="*/ 6322 w 227"/>
                <a:gd name="T17" fmla="*/ 11906 h 224"/>
                <a:gd name="T18" fmla="*/ 0 w 227"/>
                <a:gd name="T19" fmla="*/ 22225 h 224"/>
                <a:gd name="T20" fmla="*/ 0 w 227"/>
                <a:gd name="T21" fmla="*/ 26194 h 224"/>
                <a:gd name="T22" fmla="*/ 3161 w 227"/>
                <a:gd name="T23" fmla="*/ 26194 h 224"/>
                <a:gd name="T24" fmla="*/ 20547 w 227"/>
                <a:gd name="T25" fmla="*/ 34925 h 224"/>
                <a:gd name="T26" fmla="*/ 20547 w 227"/>
                <a:gd name="T27" fmla="*/ 41275 h 224"/>
                <a:gd name="T28" fmla="*/ 30820 w 227"/>
                <a:gd name="T29" fmla="*/ 44450 h 224"/>
                <a:gd name="T30" fmla="*/ 33981 w 227"/>
                <a:gd name="T31" fmla="*/ 34925 h 224"/>
                <a:gd name="T32" fmla="*/ 37932 w 227"/>
                <a:gd name="T33" fmla="*/ 34925 h 224"/>
                <a:gd name="T34" fmla="*/ 41093 w 227"/>
                <a:gd name="T35" fmla="*/ 28575 h 224"/>
                <a:gd name="T36" fmla="*/ 37932 w 227"/>
                <a:gd name="T37" fmla="*/ 26194 h 224"/>
                <a:gd name="T38" fmla="*/ 37932 w 227"/>
                <a:gd name="T39" fmla="*/ 9525 h 224"/>
                <a:gd name="T40" fmla="*/ 44254 w 227"/>
                <a:gd name="T41" fmla="*/ 3175 h 2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7"/>
                <a:gd name="T64" fmla="*/ 0 h 224"/>
                <a:gd name="T65" fmla="*/ 227 w 227"/>
                <a:gd name="T66" fmla="*/ 224 h 2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7" h="224">
                  <a:moveTo>
                    <a:pt x="227" y="15"/>
                  </a:moveTo>
                  <a:lnTo>
                    <a:pt x="227" y="15"/>
                  </a:lnTo>
                  <a:lnTo>
                    <a:pt x="192" y="0"/>
                  </a:lnTo>
                  <a:lnTo>
                    <a:pt x="140" y="15"/>
                  </a:lnTo>
                  <a:lnTo>
                    <a:pt x="52" y="0"/>
                  </a:lnTo>
                  <a:lnTo>
                    <a:pt x="18" y="0"/>
                  </a:lnTo>
                  <a:lnTo>
                    <a:pt x="0" y="0"/>
                  </a:lnTo>
                  <a:lnTo>
                    <a:pt x="18" y="15"/>
                  </a:lnTo>
                  <a:lnTo>
                    <a:pt x="35" y="63"/>
                  </a:lnTo>
                  <a:lnTo>
                    <a:pt x="0" y="111"/>
                  </a:lnTo>
                  <a:lnTo>
                    <a:pt x="0" y="129"/>
                  </a:lnTo>
                  <a:lnTo>
                    <a:pt x="18" y="129"/>
                  </a:lnTo>
                  <a:lnTo>
                    <a:pt x="104" y="176"/>
                  </a:lnTo>
                  <a:lnTo>
                    <a:pt x="104" y="207"/>
                  </a:lnTo>
                  <a:lnTo>
                    <a:pt x="158" y="224"/>
                  </a:lnTo>
                  <a:lnTo>
                    <a:pt x="175" y="176"/>
                  </a:lnTo>
                  <a:lnTo>
                    <a:pt x="192" y="176"/>
                  </a:lnTo>
                  <a:lnTo>
                    <a:pt x="210" y="144"/>
                  </a:lnTo>
                  <a:lnTo>
                    <a:pt x="192" y="129"/>
                  </a:lnTo>
                  <a:lnTo>
                    <a:pt x="192" y="48"/>
                  </a:lnTo>
                  <a:lnTo>
                    <a:pt x="227" y="1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6" name="Freeform 293">
              <a:extLst>
                <a:ext uri="{FF2B5EF4-FFF2-40B4-BE49-F238E27FC236}">
                  <a16:creationId xmlns:a16="http://schemas.microsoft.com/office/drawing/2014/main" id="{90C318E7-4066-D044-98E4-C02566BAF933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5356224" y="4554538"/>
              <a:ext cx="122238" cy="114300"/>
            </a:xfrm>
            <a:custGeom>
              <a:avLst/>
              <a:gdLst>
                <a:gd name="T0" fmla="*/ 23507 w 156"/>
                <a:gd name="T1" fmla="*/ 0 h 144"/>
                <a:gd name="T2" fmla="*/ 23507 w 156"/>
                <a:gd name="T3" fmla="*/ 0 h 144"/>
                <a:gd name="T4" fmla="*/ 26642 w 156"/>
                <a:gd name="T5" fmla="*/ 2381 h 144"/>
                <a:gd name="T6" fmla="*/ 29776 w 156"/>
                <a:gd name="T7" fmla="*/ 11906 h 144"/>
                <a:gd name="T8" fmla="*/ 23507 w 156"/>
                <a:gd name="T9" fmla="*/ 21431 h 144"/>
                <a:gd name="T10" fmla="*/ 23507 w 156"/>
                <a:gd name="T11" fmla="*/ 26194 h 144"/>
                <a:gd name="T12" fmla="*/ 13321 w 156"/>
                <a:gd name="T13" fmla="*/ 26194 h 144"/>
                <a:gd name="T14" fmla="*/ 6269 w 156"/>
                <a:gd name="T15" fmla="*/ 26194 h 144"/>
                <a:gd name="T16" fmla="*/ 0 w 156"/>
                <a:gd name="T17" fmla="*/ 28575 h 144"/>
                <a:gd name="T18" fmla="*/ 3134 w 156"/>
                <a:gd name="T19" fmla="*/ 19050 h 144"/>
                <a:gd name="T20" fmla="*/ 6269 w 156"/>
                <a:gd name="T21" fmla="*/ 15875 h 144"/>
                <a:gd name="T22" fmla="*/ 10186 w 156"/>
                <a:gd name="T23" fmla="*/ 9525 h 144"/>
                <a:gd name="T24" fmla="*/ 6269 w 156"/>
                <a:gd name="T25" fmla="*/ 9525 h 144"/>
                <a:gd name="T26" fmla="*/ 6269 w 156"/>
                <a:gd name="T27" fmla="*/ 2381 h 144"/>
                <a:gd name="T28" fmla="*/ 13321 w 156"/>
                <a:gd name="T29" fmla="*/ 2381 h 144"/>
                <a:gd name="T30" fmla="*/ 23507 w 156"/>
                <a:gd name="T31" fmla="*/ 0 h 14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144"/>
                <a:gd name="T50" fmla="*/ 156 w 156"/>
                <a:gd name="T51" fmla="*/ 144 h 14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144">
                  <a:moveTo>
                    <a:pt x="121" y="0"/>
                  </a:moveTo>
                  <a:lnTo>
                    <a:pt x="121" y="0"/>
                  </a:lnTo>
                  <a:lnTo>
                    <a:pt x="139" y="15"/>
                  </a:lnTo>
                  <a:lnTo>
                    <a:pt x="156" y="63"/>
                  </a:lnTo>
                  <a:lnTo>
                    <a:pt x="121" y="111"/>
                  </a:lnTo>
                  <a:lnTo>
                    <a:pt x="121" y="129"/>
                  </a:lnTo>
                  <a:lnTo>
                    <a:pt x="69" y="129"/>
                  </a:lnTo>
                  <a:lnTo>
                    <a:pt x="35" y="129"/>
                  </a:lnTo>
                  <a:lnTo>
                    <a:pt x="0" y="144"/>
                  </a:lnTo>
                  <a:lnTo>
                    <a:pt x="18" y="96"/>
                  </a:lnTo>
                  <a:lnTo>
                    <a:pt x="35" y="81"/>
                  </a:lnTo>
                  <a:lnTo>
                    <a:pt x="52" y="48"/>
                  </a:lnTo>
                  <a:lnTo>
                    <a:pt x="35" y="48"/>
                  </a:lnTo>
                  <a:lnTo>
                    <a:pt x="35" y="15"/>
                  </a:lnTo>
                  <a:lnTo>
                    <a:pt x="69" y="15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7" name="Freeform 294">
              <a:extLst>
                <a:ext uri="{FF2B5EF4-FFF2-40B4-BE49-F238E27FC236}">
                  <a16:creationId xmlns:a16="http://schemas.microsoft.com/office/drawing/2014/main" id="{80D8B38A-C50C-A44A-BE96-471F6F0C026B}"/>
                </a:ext>
              </a:extLst>
            </p:cNvPr>
            <p:cNvSpPr>
              <a:spLocks/>
            </p:cNvSpPr>
            <p:nvPr>
              <p:custDataLst>
                <p:tags r:id="rId290"/>
              </p:custDataLst>
            </p:nvPr>
          </p:nvSpPr>
          <p:spPr bwMode="auto">
            <a:xfrm>
              <a:off x="5341937" y="4656138"/>
              <a:ext cx="41275" cy="38100"/>
            </a:xfrm>
            <a:custGeom>
              <a:avLst/>
              <a:gdLst>
                <a:gd name="T0" fmla="*/ 10319 w 52"/>
                <a:gd name="T1" fmla="*/ 9728 h 47"/>
                <a:gd name="T2" fmla="*/ 10319 w 52"/>
                <a:gd name="T3" fmla="*/ 9728 h 47"/>
                <a:gd name="T4" fmla="*/ 3969 w 52"/>
                <a:gd name="T5" fmla="*/ 9728 h 47"/>
                <a:gd name="T6" fmla="*/ 0 w 52"/>
                <a:gd name="T7" fmla="*/ 9728 h 47"/>
                <a:gd name="T8" fmla="*/ 3969 w 52"/>
                <a:gd name="T9" fmla="*/ 3243 h 47"/>
                <a:gd name="T10" fmla="*/ 10319 w 52"/>
                <a:gd name="T11" fmla="*/ 0 h 47"/>
                <a:gd name="T12" fmla="*/ 10319 w 52"/>
                <a:gd name="T13" fmla="*/ 6485 h 47"/>
                <a:gd name="T14" fmla="*/ 10319 w 52"/>
                <a:gd name="T15" fmla="*/ 972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7"/>
                <a:gd name="T26" fmla="*/ 52 w 52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7">
                  <a:moveTo>
                    <a:pt x="52" y="47"/>
                  </a:moveTo>
                  <a:lnTo>
                    <a:pt x="52" y="47"/>
                  </a:lnTo>
                  <a:lnTo>
                    <a:pt x="17" y="47"/>
                  </a:lnTo>
                  <a:lnTo>
                    <a:pt x="0" y="47"/>
                  </a:lnTo>
                  <a:lnTo>
                    <a:pt x="17" y="15"/>
                  </a:lnTo>
                  <a:lnTo>
                    <a:pt x="52" y="0"/>
                  </a:lnTo>
                  <a:lnTo>
                    <a:pt x="52" y="30"/>
                  </a:lnTo>
                  <a:lnTo>
                    <a:pt x="52" y="4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8" name="Freeform 295">
              <a:extLst>
                <a:ext uri="{FF2B5EF4-FFF2-40B4-BE49-F238E27FC236}">
                  <a16:creationId xmlns:a16="http://schemas.microsoft.com/office/drawing/2014/main" id="{1DD6B28A-6729-C14E-A14D-E245A3F3CDF1}"/>
                </a:ext>
              </a:extLst>
            </p:cNvPr>
            <p:cNvSpPr>
              <a:spLocks/>
            </p:cNvSpPr>
            <p:nvPr>
              <p:custDataLst>
                <p:tags r:id="rId291"/>
              </p:custDataLst>
            </p:nvPr>
          </p:nvSpPr>
          <p:spPr bwMode="auto">
            <a:xfrm>
              <a:off x="5356224" y="4694238"/>
              <a:ext cx="26988" cy="38100"/>
            </a:xfrm>
            <a:custGeom>
              <a:avLst/>
              <a:gdLst>
                <a:gd name="T0" fmla="*/ 6169 w 35"/>
                <a:gd name="T1" fmla="*/ 0 h 48"/>
                <a:gd name="T2" fmla="*/ 6169 w 35"/>
                <a:gd name="T3" fmla="*/ 0 h 48"/>
                <a:gd name="T4" fmla="*/ 6169 w 35"/>
                <a:gd name="T5" fmla="*/ 3175 h 48"/>
                <a:gd name="T6" fmla="*/ 0 w 35"/>
                <a:gd name="T7" fmla="*/ 9525 h 48"/>
                <a:gd name="T8" fmla="*/ 0 w 35"/>
                <a:gd name="T9" fmla="*/ 3175 h 48"/>
                <a:gd name="T10" fmla="*/ 0 w 35"/>
                <a:gd name="T11" fmla="*/ 0 h 48"/>
                <a:gd name="T12" fmla="*/ 6169 w 35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48"/>
                <a:gd name="T23" fmla="*/ 35 w 35"/>
                <a:gd name="T24" fmla="*/ 48 h 4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48">
                  <a:moveTo>
                    <a:pt x="35" y="0"/>
                  </a:moveTo>
                  <a:lnTo>
                    <a:pt x="35" y="0"/>
                  </a:lnTo>
                  <a:lnTo>
                    <a:pt x="35" y="16"/>
                  </a:lnTo>
                  <a:lnTo>
                    <a:pt x="0" y="48"/>
                  </a:lnTo>
                  <a:lnTo>
                    <a:pt x="0" y="16"/>
                  </a:lnTo>
                  <a:lnTo>
                    <a:pt x="0" y="0"/>
                  </a:lnTo>
                  <a:lnTo>
                    <a:pt x="35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9" name="Freeform 296">
              <a:extLst>
                <a:ext uri="{FF2B5EF4-FFF2-40B4-BE49-F238E27FC236}">
                  <a16:creationId xmlns:a16="http://schemas.microsoft.com/office/drawing/2014/main" id="{7163FEE5-B7B7-8943-8400-1EBABBF24D49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4432300" y="3883026"/>
              <a:ext cx="261938" cy="190500"/>
            </a:xfrm>
            <a:custGeom>
              <a:avLst/>
              <a:gdLst>
                <a:gd name="T0" fmla="*/ 58738 w 330"/>
                <a:gd name="T1" fmla="*/ 3969 h 240"/>
                <a:gd name="T2" fmla="*/ 58738 w 330"/>
                <a:gd name="T3" fmla="*/ 3969 h 240"/>
                <a:gd name="T4" fmla="*/ 62706 w 330"/>
                <a:gd name="T5" fmla="*/ 3969 h 240"/>
                <a:gd name="T6" fmla="*/ 65881 w 330"/>
                <a:gd name="T7" fmla="*/ 19050 h 240"/>
                <a:gd name="T8" fmla="*/ 52388 w 330"/>
                <a:gd name="T9" fmla="*/ 23019 h 240"/>
                <a:gd name="T10" fmla="*/ 52388 w 330"/>
                <a:gd name="T11" fmla="*/ 25400 h 240"/>
                <a:gd name="T12" fmla="*/ 41275 w 330"/>
                <a:gd name="T13" fmla="*/ 32544 h 240"/>
                <a:gd name="T14" fmla="*/ 27781 w 330"/>
                <a:gd name="T15" fmla="*/ 38100 h 240"/>
                <a:gd name="T16" fmla="*/ 23813 w 330"/>
                <a:gd name="T17" fmla="*/ 42069 h 240"/>
                <a:gd name="T18" fmla="*/ 23813 w 330"/>
                <a:gd name="T19" fmla="*/ 47625 h 240"/>
                <a:gd name="T20" fmla="*/ 0 w 330"/>
                <a:gd name="T21" fmla="*/ 44450 h 240"/>
                <a:gd name="T22" fmla="*/ 7144 w 330"/>
                <a:gd name="T23" fmla="*/ 44450 h 240"/>
                <a:gd name="T24" fmla="*/ 14288 w 330"/>
                <a:gd name="T25" fmla="*/ 38100 h 240"/>
                <a:gd name="T26" fmla="*/ 17463 w 330"/>
                <a:gd name="T27" fmla="*/ 32544 h 240"/>
                <a:gd name="T28" fmla="*/ 17463 w 330"/>
                <a:gd name="T29" fmla="*/ 25400 h 240"/>
                <a:gd name="T30" fmla="*/ 20638 w 330"/>
                <a:gd name="T31" fmla="*/ 19050 h 240"/>
                <a:gd name="T32" fmla="*/ 23813 w 330"/>
                <a:gd name="T33" fmla="*/ 13494 h 240"/>
                <a:gd name="T34" fmla="*/ 34131 w 330"/>
                <a:gd name="T35" fmla="*/ 9525 h 240"/>
                <a:gd name="T36" fmla="*/ 38100 w 330"/>
                <a:gd name="T37" fmla="*/ 0 h 240"/>
                <a:gd name="T38" fmla="*/ 41275 w 330"/>
                <a:gd name="T39" fmla="*/ 0 h 240"/>
                <a:gd name="T40" fmla="*/ 44450 w 330"/>
                <a:gd name="T41" fmla="*/ 3969 h 240"/>
                <a:gd name="T42" fmla="*/ 55563 w 330"/>
                <a:gd name="T43" fmla="*/ 3969 h 240"/>
                <a:gd name="T44" fmla="*/ 58738 w 330"/>
                <a:gd name="T45" fmla="*/ 3969 h 2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0"/>
                <a:gd name="T70" fmla="*/ 0 h 240"/>
                <a:gd name="T71" fmla="*/ 330 w 330"/>
                <a:gd name="T72" fmla="*/ 240 h 24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0" h="240">
                  <a:moveTo>
                    <a:pt x="296" y="17"/>
                  </a:moveTo>
                  <a:lnTo>
                    <a:pt x="296" y="17"/>
                  </a:lnTo>
                  <a:lnTo>
                    <a:pt x="313" y="17"/>
                  </a:lnTo>
                  <a:lnTo>
                    <a:pt x="330" y="96"/>
                  </a:lnTo>
                  <a:lnTo>
                    <a:pt x="261" y="113"/>
                  </a:lnTo>
                  <a:lnTo>
                    <a:pt x="261" y="128"/>
                  </a:lnTo>
                  <a:lnTo>
                    <a:pt x="209" y="161"/>
                  </a:lnTo>
                  <a:lnTo>
                    <a:pt x="140" y="192"/>
                  </a:lnTo>
                  <a:lnTo>
                    <a:pt x="123" y="209"/>
                  </a:lnTo>
                  <a:lnTo>
                    <a:pt x="123" y="240"/>
                  </a:lnTo>
                  <a:lnTo>
                    <a:pt x="0" y="224"/>
                  </a:lnTo>
                  <a:lnTo>
                    <a:pt x="36" y="224"/>
                  </a:lnTo>
                  <a:lnTo>
                    <a:pt x="71" y="192"/>
                  </a:lnTo>
                  <a:lnTo>
                    <a:pt x="88" y="161"/>
                  </a:lnTo>
                  <a:lnTo>
                    <a:pt x="88" y="128"/>
                  </a:lnTo>
                  <a:lnTo>
                    <a:pt x="106" y="96"/>
                  </a:lnTo>
                  <a:lnTo>
                    <a:pt x="123" y="65"/>
                  </a:lnTo>
                  <a:lnTo>
                    <a:pt x="175" y="48"/>
                  </a:lnTo>
                  <a:lnTo>
                    <a:pt x="192" y="0"/>
                  </a:lnTo>
                  <a:lnTo>
                    <a:pt x="209" y="0"/>
                  </a:lnTo>
                  <a:lnTo>
                    <a:pt x="227" y="17"/>
                  </a:lnTo>
                  <a:lnTo>
                    <a:pt x="278" y="17"/>
                  </a:lnTo>
                  <a:lnTo>
                    <a:pt x="296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0" name="Freeform 297">
              <a:extLst>
                <a:ext uri="{FF2B5EF4-FFF2-40B4-BE49-F238E27FC236}">
                  <a16:creationId xmlns:a16="http://schemas.microsoft.com/office/drawing/2014/main" id="{E13E9815-6AB6-3F41-AE98-9BD9D4BAD6D7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4529138" y="3844926"/>
              <a:ext cx="441325" cy="406400"/>
            </a:xfrm>
            <a:custGeom>
              <a:avLst/>
              <a:gdLst>
                <a:gd name="T0" fmla="*/ 34988 w 555"/>
                <a:gd name="T1" fmla="*/ 12700 h 512"/>
                <a:gd name="T2" fmla="*/ 34988 w 555"/>
                <a:gd name="T3" fmla="*/ 12700 h 512"/>
                <a:gd name="T4" fmla="*/ 38169 w 555"/>
                <a:gd name="T5" fmla="*/ 12700 h 512"/>
                <a:gd name="T6" fmla="*/ 42145 w 555"/>
                <a:gd name="T7" fmla="*/ 28575 h 512"/>
                <a:gd name="T8" fmla="*/ 27831 w 555"/>
                <a:gd name="T9" fmla="*/ 31750 h 512"/>
                <a:gd name="T10" fmla="*/ 27831 w 555"/>
                <a:gd name="T11" fmla="*/ 34925 h 512"/>
                <a:gd name="T12" fmla="*/ 17494 w 555"/>
                <a:gd name="T13" fmla="*/ 41275 h 512"/>
                <a:gd name="T14" fmla="*/ 3976 w 555"/>
                <a:gd name="T15" fmla="*/ 47625 h 512"/>
                <a:gd name="T16" fmla="*/ 0 w 555"/>
                <a:gd name="T17" fmla="*/ 50800 h 512"/>
                <a:gd name="T18" fmla="*/ 0 w 555"/>
                <a:gd name="T19" fmla="*/ 57150 h 512"/>
                <a:gd name="T20" fmla="*/ 20675 w 555"/>
                <a:gd name="T21" fmla="*/ 69850 h 512"/>
                <a:gd name="T22" fmla="*/ 52482 w 555"/>
                <a:gd name="T23" fmla="*/ 92075 h 512"/>
                <a:gd name="T24" fmla="*/ 55663 w 555"/>
                <a:gd name="T25" fmla="*/ 95250 h 512"/>
                <a:gd name="T26" fmla="*/ 62819 w 555"/>
                <a:gd name="T27" fmla="*/ 98425 h 512"/>
                <a:gd name="T28" fmla="*/ 66000 w 555"/>
                <a:gd name="T29" fmla="*/ 101600 h 512"/>
                <a:gd name="T30" fmla="*/ 69181 w 555"/>
                <a:gd name="T31" fmla="*/ 101600 h 512"/>
                <a:gd name="T32" fmla="*/ 76337 w 555"/>
                <a:gd name="T33" fmla="*/ 101600 h 512"/>
                <a:gd name="T34" fmla="*/ 110530 w 555"/>
                <a:gd name="T35" fmla="*/ 79375 h 512"/>
                <a:gd name="T36" fmla="*/ 107349 w 555"/>
                <a:gd name="T37" fmla="*/ 73025 h 512"/>
                <a:gd name="T38" fmla="*/ 103373 w 555"/>
                <a:gd name="T39" fmla="*/ 73025 h 512"/>
                <a:gd name="T40" fmla="*/ 97012 w 555"/>
                <a:gd name="T41" fmla="*/ 63500 h 512"/>
                <a:gd name="T42" fmla="*/ 100193 w 555"/>
                <a:gd name="T43" fmla="*/ 60325 h 512"/>
                <a:gd name="T44" fmla="*/ 100193 w 555"/>
                <a:gd name="T45" fmla="*/ 53975 h 512"/>
                <a:gd name="T46" fmla="*/ 100193 w 555"/>
                <a:gd name="T47" fmla="*/ 47625 h 512"/>
                <a:gd name="T48" fmla="*/ 97012 w 555"/>
                <a:gd name="T49" fmla="*/ 44450 h 512"/>
                <a:gd name="T50" fmla="*/ 97012 w 555"/>
                <a:gd name="T51" fmla="*/ 41275 h 512"/>
                <a:gd name="T52" fmla="*/ 97012 w 555"/>
                <a:gd name="T53" fmla="*/ 31750 h 512"/>
                <a:gd name="T54" fmla="*/ 89855 w 555"/>
                <a:gd name="T55" fmla="*/ 28575 h 512"/>
                <a:gd name="T56" fmla="*/ 86675 w 555"/>
                <a:gd name="T57" fmla="*/ 22225 h 512"/>
                <a:gd name="T58" fmla="*/ 93036 w 555"/>
                <a:gd name="T59" fmla="*/ 15875 h 512"/>
                <a:gd name="T60" fmla="*/ 89855 w 555"/>
                <a:gd name="T61" fmla="*/ 3175 h 512"/>
                <a:gd name="T62" fmla="*/ 93036 w 555"/>
                <a:gd name="T63" fmla="*/ 0 h 512"/>
                <a:gd name="T64" fmla="*/ 89855 w 555"/>
                <a:gd name="T65" fmla="*/ 3175 h 512"/>
                <a:gd name="T66" fmla="*/ 79518 w 555"/>
                <a:gd name="T67" fmla="*/ 0 h 512"/>
                <a:gd name="T68" fmla="*/ 76337 w 555"/>
                <a:gd name="T69" fmla="*/ 3175 h 512"/>
                <a:gd name="T70" fmla="*/ 69181 w 555"/>
                <a:gd name="T71" fmla="*/ 0 h 512"/>
                <a:gd name="T72" fmla="*/ 62819 w 555"/>
                <a:gd name="T73" fmla="*/ 3175 h 512"/>
                <a:gd name="T74" fmla="*/ 52482 w 555"/>
                <a:gd name="T75" fmla="*/ 3175 h 512"/>
                <a:gd name="T76" fmla="*/ 34988 w 555"/>
                <a:gd name="T77" fmla="*/ 12700 h 51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5"/>
                <a:gd name="T118" fmla="*/ 0 h 512"/>
                <a:gd name="T119" fmla="*/ 555 w 555"/>
                <a:gd name="T120" fmla="*/ 512 h 51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5" h="512">
                  <a:moveTo>
                    <a:pt x="173" y="65"/>
                  </a:moveTo>
                  <a:lnTo>
                    <a:pt x="173" y="65"/>
                  </a:lnTo>
                  <a:lnTo>
                    <a:pt x="192" y="65"/>
                  </a:lnTo>
                  <a:lnTo>
                    <a:pt x="209" y="144"/>
                  </a:lnTo>
                  <a:lnTo>
                    <a:pt x="138" y="161"/>
                  </a:lnTo>
                  <a:lnTo>
                    <a:pt x="138" y="176"/>
                  </a:lnTo>
                  <a:lnTo>
                    <a:pt x="86" y="209"/>
                  </a:lnTo>
                  <a:lnTo>
                    <a:pt x="17" y="240"/>
                  </a:lnTo>
                  <a:lnTo>
                    <a:pt x="0" y="257"/>
                  </a:lnTo>
                  <a:lnTo>
                    <a:pt x="0" y="288"/>
                  </a:lnTo>
                  <a:lnTo>
                    <a:pt x="104" y="353"/>
                  </a:lnTo>
                  <a:lnTo>
                    <a:pt x="261" y="464"/>
                  </a:lnTo>
                  <a:lnTo>
                    <a:pt x="278" y="480"/>
                  </a:lnTo>
                  <a:lnTo>
                    <a:pt x="313" y="497"/>
                  </a:lnTo>
                  <a:lnTo>
                    <a:pt x="330" y="512"/>
                  </a:lnTo>
                  <a:lnTo>
                    <a:pt x="347" y="512"/>
                  </a:lnTo>
                  <a:lnTo>
                    <a:pt x="382" y="512"/>
                  </a:lnTo>
                  <a:lnTo>
                    <a:pt x="555" y="401"/>
                  </a:lnTo>
                  <a:lnTo>
                    <a:pt x="537" y="368"/>
                  </a:lnTo>
                  <a:lnTo>
                    <a:pt x="520" y="368"/>
                  </a:lnTo>
                  <a:lnTo>
                    <a:pt x="486" y="320"/>
                  </a:lnTo>
                  <a:lnTo>
                    <a:pt x="503" y="305"/>
                  </a:lnTo>
                  <a:lnTo>
                    <a:pt x="503" y="272"/>
                  </a:lnTo>
                  <a:lnTo>
                    <a:pt x="503" y="240"/>
                  </a:lnTo>
                  <a:lnTo>
                    <a:pt x="486" y="224"/>
                  </a:lnTo>
                  <a:lnTo>
                    <a:pt x="486" y="209"/>
                  </a:lnTo>
                  <a:lnTo>
                    <a:pt x="486" y="161"/>
                  </a:lnTo>
                  <a:lnTo>
                    <a:pt x="451" y="144"/>
                  </a:lnTo>
                  <a:lnTo>
                    <a:pt x="434" y="113"/>
                  </a:lnTo>
                  <a:lnTo>
                    <a:pt x="468" y="80"/>
                  </a:lnTo>
                  <a:lnTo>
                    <a:pt x="451" y="17"/>
                  </a:lnTo>
                  <a:lnTo>
                    <a:pt x="468" y="0"/>
                  </a:lnTo>
                  <a:lnTo>
                    <a:pt x="451" y="17"/>
                  </a:lnTo>
                  <a:lnTo>
                    <a:pt x="399" y="0"/>
                  </a:lnTo>
                  <a:lnTo>
                    <a:pt x="382" y="17"/>
                  </a:lnTo>
                  <a:lnTo>
                    <a:pt x="347" y="0"/>
                  </a:lnTo>
                  <a:lnTo>
                    <a:pt x="313" y="17"/>
                  </a:lnTo>
                  <a:lnTo>
                    <a:pt x="261" y="17"/>
                  </a:lnTo>
                  <a:lnTo>
                    <a:pt x="173" y="6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1" name="Freeform 298">
              <a:extLst>
                <a:ext uri="{FF2B5EF4-FFF2-40B4-BE49-F238E27FC236}">
                  <a16:creationId xmlns:a16="http://schemas.microsoft.com/office/drawing/2014/main" id="{29800786-0CFE-3044-AF86-4ADBF1CB1672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4872038" y="3844926"/>
              <a:ext cx="84138" cy="166688"/>
            </a:xfrm>
            <a:custGeom>
              <a:avLst/>
              <a:gdLst>
                <a:gd name="T0" fmla="*/ 21635 w 105"/>
                <a:gd name="T1" fmla="*/ 25522 h 209"/>
                <a:gd name="T2" fmla="*/ 21635 w 105"/>
                <a:gd name="T3" fmla="*/ 25522 h 209"/>
                <a:gd name="T4" fmla="*/ 21635 w 105"/>
                <a:gd name="T5" fmla="*/ 28712 h 209"/>
                <a:gd name="T6" fmla="*/ 14424 w 105"/>
                <a:gd name="T7" fmla="*/ 35092 h 209"/>
                <a:gd name="T8" fmla="*/ 14424 w 105"/>
                <a:gd name="T9" fmla="*/ 38282 h 209"/>
                <a:gd name="T10" fmla="*/ 11218 w 105"/>
                <a:gd name="T11" fmla="*/ 42270 h 209"/>
                <a:gd name="T12" fmla="*/ 11218 w 105"/>
                <a:gd name="T13" fmla="*/ 32700 h 209"/>
                <a:gd name="T14" fmla="*/ 4007 w 105"/>
                <a:gd name="T15" fmla="*/ 28712 h 209"/>
                <a:gd name="T16" fmla="*/ 0 w 105"/>
                <a:gd name="T17" fmla="*/ 23129 h 209"/>
                <a:gd name="T18" fmla="*/ 7212 w 105"/>
                <a:gd name="T19" fmla="*/ 15951 h 209"/>
                <a:gd name="T20" fmla="*/ 4007 w 105"/>
                <a:gd name="T21" fmla="*/ 3988 h 209"/>
                <a:gd name="T22" fmla="*/ 7212 w 105"/>
                <a:gd name="T23" fmla="*/ 0 h 209"/>
                <a:gd name="T24" fmla="*/ 14424 w 105"/>
                <a:gd name="T25" fmla="*/ 0 h 209"/>
                <a:gd name="T26" fmla="*/ 17629 w 105"/>
                <a:gd name="T27" fmla="*/ 3988 h 209"/>
                <a:gd name="T28" fmla="*/ 21635 w 105"/>
                <a:gd name="T29" fmla="*/ 0 h 209"/>
                <a:gd name="T30" fmla="*/ 17629 w 105"/>
                <a:gd name="T31" fmla="*/ 6380 h 209"/>
                <a:gd name="T32" fmla="*/ 21635 w 105"/>
                <a:gd name="T33" fmla="*/ 13558 h 209"/>
                <a:gd name="T34" fmla="*/ 14424 w 105"/>
                <a:gd name="T35" fmla="*/ 19141 h 209"/>
                <a:gd name="T36" fmla="*/ 14424 w 105"/>
                <a:gd name="T37" fmla="*/ 23129 h 209"/>
                <a:gd name="T38" fmla="*/ 21635 w 105"/>
                <a:gd name="T39" fmla="*/ 23129 h 209"/>
                <a:gd name="T40" fmla="*/ 21635 w 105"/>
                <a:gd name="T41" fmla="*/ 25522 h 2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5"/>
                <a:gd name="T64" fmla="*/ 0 h 209"/>
                <a:gd name="T65" fmla="*/ 105 w 105"/>
                <a:gd name="T66" fmla="*/ 209 h 2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5" h="209">
                  <a:moveTo>
                    <a:pt x="105" y="128"/>
                  </a:moveTo>
                  <a:lnTo>
                    <a:pt x="105" y="128"/>
                  </a:lnTo>
                  <a:lnTo>
                    <a:pt x="105" y="144"/>
                  </a:lnTo>
                  <a:lnTo>
                    <a:pt x="71" y="176"/>
                  </a:lnTo>
                  <a:lnTo>
                    <a:pt x="71" y="192"/>
                  </a:lnTo>
                  <a:lnTo>
                    <a:pt x="54" y="209"/>
                  </a:lnTo>
                  <a:lnTo>
                    <a:pt x="54" y="161"/>
                  </a:lnTo>
                  <a:lnTo>
                    <a:pt x="17" y="144"/>
                  </a:lnTo>
                  <a:lnTo>
                    <a:pt x="0" y="113"/>
                  </a:lnTo>
                  <a:lnTo>
                    <a:pt x="34" y="80"/>
                  </a:lnTo>
                  <a:lnTo>
                    <a:pt x="17" y="17"/>
                  </a:lnTo>
                  <a:lnTo>
                    <a:pt x="34" y="0"/>
                  </a:lnTo>
                  <a:lnTo>
                    <a:pt x="71" y="0"/>
                  </a:lnTo>
                  <a:lnTo>
                    <a:pt x="88" y="17"/>
                  </a:lnTo>
                  <a:lnTo>
                    <a:pt x="105" y="0"/>
                  </a:lnTo>
                  <a:lnTo>
                    <a:pt x="88" y="32"/>
                  </a:lnTo>
                  <a:lnTo>
                    <a:pt x="105" y="65"/>
                  </a:lnTo>
                  <a:lnTo>
                    <a:pt x="71" y="96"/>
                  </a:lnTo>
                  <a:lnTo>
                    <a:pt x="71" y="113"/>
                  </a:lnTo>
                  <a:lnTo>
                    <a:pt x="105" y="113"/>
                  </a:lnTo>
                  <a:lnTo>
                    <a:pt x="105" y="12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2" name="Freeform 299">
              <a:extLst>
                <a:ext uri="{FF2B5EF4-FFF2-40B4-BE49-F238E27FC236}">
                  <a16:creationId xmlns:a16="http://schemas.microsoft.com/office/drawing/2014/main" id="{F1D1FEFE-99D3-7847-A7A6-698445389194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4448175" y="4122738"/>
              <a:ext cx="355600" cy="317500"/>
            </a:xfrm>
            <a:custGeom>
              <a:avLst/>
              <a:gdLst>
                <a:gd name="T0" fmla="*/ 41183 w 449"/>
                <a:gd name="T1" fmla="*/ 0 h 399"/>
                <a:gd name="T2" fmla="*/ 41183 w 449"/>
                <a:gd name="T3" fmla="*/ 0 h 399"/>
                <a:gd name="T4" fmla="*/ 71278 w 449"/>
                <a:gd name="T5" fmla="*/ 22281 h 399"/>
                <a:gd name="T6" fmla="*/ 75238 w 449"/>
                <a:gd name="T7" fmla="*/ 25464 h 399"/>
                <a:gd name="T8" fmla="*/ 81574 w 449"/>
                <a:gd name="T9" fmla="*/ 28647 h 399"/>
                <a:gd name="T10" fmla="*/ 85534 w 449"/>
                <a:gd name="T11" fmla="*/ 31830 h 399"/>
                <a:gd name="T12" fmla="*/ 88702 w 449"/>
                <a:gd name="T13" fmla="*/ 31830 h 399"/>
                <a:gd name="T14" fmla="*/ 88702 w 449"/>
                <a:gd name="T15" fmla="*/ 47744 h 399"/>
                <a:gd name="T16" fmla="*/ 85534 w 449"/>
                <a:gd name="T17" fmla="*/ 50927 h 399"/>
                <a:gd name="T18" fmla="*/ 68110 w 449"/>
                <a:gd name="T19" fmla="*/ 54110 h 399"/>
                <a:gd name="T20" fmla="*/ 60983 w 449"/>
                <a:gd name="T21" fmla="*/ 54110 h 399"/>
                <a:gd name="T22" fmla="*/ 54647 w 449"/>
                <a:gd name="T23" fmla="*/ 60476 h 399"/>
                <a:gd name="T24" fmla="*/ 47519 w 449"/>
                <a:gd name="T25" fmla="*/ 63659 h 399"/>
                <a:gd name="T26" fmla="*/ 41183 w 449"/>
                <a:gd name="T27" fmla="*/ 73208 h 399"/>
                <a:gd name="T28" fmla="*/ 37223 w 449"/>
                <a:gd name="T29" fmla="*/ 76391 h 399"/>
                <a:gd name="T30" fmla="*/ 34055 w 449"/>
                <a:gd name="T31" fmla="*/ 79574 h 399"/>
                <a:gd name="T32" fmla="*/ 30887 w 449"/>
                <a:gd name="T33" fmla="*/ 76391 h 399"/>
                <a:gd name="T34" fmla="*/ 26927 w 449"/>
                <a:gd name="T35" fmla="*/ 79574 h 399"/>
                <a:gd name="T36" fmla="*/ 23759 w 449"/>
                <a:gd name="T37" fmla="*/ 79574 h 399"/>
                <a:gd name="T38" fmla="*/ 16632 w 449"/>
                <a:gd name="T39" fmla="*/ 66842 h 399"/>
                <a:gd name="T40" fmla="*/ 10296 w 449"/>
                <a:gd name="T41" fmla="*/ 70025 h 399"/>
                <a:gd name="T42" fmla="*/ 3168 w 449"/>
                <a:gd name="T43" fmla="*/ 70025 h 399"/>
                <a:gd name="T44" fmla="*/ 6336 w 449"/>
                <a:gd name="T45" fmla="*/ 66842 h 399"/>
                <a:gd name="T46" fmla="*/ 0 w 449"/>
                <a:gd name="T47" fmla="*/ 54110 h 399"/>
                <a:gd name="T48" fmla="*/ 6336 w 449"/>
                <a:gd name="T49" fmla="*/ 50927 h 399"/>
                <a:gd name="T50" fmla="*/ 10296 w 449"/>
                <a:gd name="T51" fmla="*/ 54110 h 399"/>
                <a:gd name="T52" fmla="*/ 13464 w 449"/>
                <a:gd name="T53" fmla="*/ 50927 h 399"/>
                <a:gd name="T54" fmla="*/ 37223 w 449"/>
                <a:gd name="T55" fmla="*/ 50927 h 399"/>
                <a:gd name="T56" fmla="*/ 30887 w 449"/>
                <a:gd name="T57" fmla="*/ 0 h 399"/>
                <a:gd name="T58" fmla="*/ 41183 w 449"/>
                <a:gd name="T59" fmla="*/ 0 h 39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9"/>
                <a:gd name="T91" fmla="*/ 0 h 399"/>
                <a:gd name="T92" fmla="*/ 449 w 449"/>
                <a:gd name="T93" fmla="*/ 399 h 39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9" h="399">
                  <a:moveTo>
                    <a:pt x="208" y="0"/>
                  </a:moveTo>
                  <a:lnTo>
                    <a:pt x="208" y="0"/>
                  </a:lnTo>
                  <a:lnTo>
                    <a:pt x="363" y="111"/>
                  </a:lnTo>
                  <a:lnTo>
                    <a:pt x="380" y="127"/>
                  </a:lnTo>
                  <a:lnTo>
                    <a:pt x="415" y="144"/>
                  </a:lnTo>
                  <a:lnTo>
                    <a:pt x="432" y="159"/>
                  </a:lnTo>
                  <a:lnTo>
                    <a:pt x="449" y="159"/>
                  </a:lnTo>
                  <a:lnTo>
                    <a:pt x="449" y="240"/>
                  </a:lnTo>
                  <a:lnTo>
                    <a:pt x="432" y="255"/>
                  </a:lnTo>
                  <a:lnTo>
                    <a:pt x="346" y="270"/>
                  </a:lnTo>
                  <a:lnTo>
                    <a:pt x="311" y="270"/>
                  </a:lnTo>
                  <a:lnTo>
                    <a:pt x="277" y="303"/>
                  </a:lnTo>
                  <a:lnTo>
                    <a:pt x="242" y="318"/>
                  </a:lnTo>
                  <a:lnTo>
                    <a:pt x="208" y="366"/>
                  </a:lnTo>
                  <a:lnTo>
                    <a:pt x="190" y="384"/>
                  </a:lnTo>
                  <a:lnTo>
                    <a:pt x="173" y="399"/>
                  </a:lnTo>
                  <a:lnTo>
                    <a:pt x="156" y="384"/>
                  </a:lnTo>
                  <a:lnTo>
                    <a:pt x="138" y="399"/>
                  </a:lnTo>
                  <a:lnTo>
                    <a:pt x="121" y="399"/>
                  </a:lnTo>
                  <a:lnTo>
                    <a:pt x="87" y="336"/>
                  </a:lnTo>
                  <a:lnTo>
                    <a:pt x="52" y="351"/>
                  </a:lnTo>
                  <a:lnTo>
                    <a:pt x="17" y="351"/>
                  </a:lnTo>
                  <a:lnTo>
                    <a:pt x="35" y="336"/>
                  </a:lnTo>
                  <a:lnTo>
                    <a:pt x="0" y="270"/>
                  </a:lnTo>
                  <a:lnTo>
                    <a:pt x="35" y="255"/>
                  </a:lnTo>
                  <a:lnTo>
                    <a:pt x="52" y="270"/>
                  </a:lnTo>
                  <a:lnTo>
                    <a:pt x="69" y="255"/>
                  </a:lnTo>
                  <a:lnTo>
                    <a:pt x="190" y="255"/>
                  </a:lnTo>
                  <a:lnTo>
                    <a:pt x="156" y="0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3" name="Freeform 300">
              <a:extLst>
                <a:ext uri="{FF2B5EF4-FFF2-40B4-BE49-F238E27FC236}">
                  <a16:creationId xmlns:a16="http://schemas.microsoft.com/office/drawing/2014/main" id="{48E12871-7C87-E24A-B2D7-FA4ABEC15227}"/>
                </a:ext>
              </a:extLst>
            </p:cNvPr>
            <p:cNvSpPr>
              <a:spLocks/>
            </p:cNvSpPr>
            <p:nvPr>
              <p:custDataLst>
                <p:tags r:id="rId296"/>
              </p:custDataLst>
            </p:nvPr>
          </p:nvSpPr>
          <p:spPr bwMode="auto">
            <a:xfrm>
              <a:off x="4349750" y="4073526"/>
              <a:ext cx="261938" cy="266700"/>
            </a:xfrm>
            <a:custGeom>
              <a:avLst/>
              <a:gdLst>
                <a:gd name="T0" fmla="*/ 0 w 331"/>
                <a:gd name="T1" fmla="*/ 35029 h 335"/>
                <a:gd name="T2" fmla="*/ 0 w 331"/>
                <a:gd name="T3" fmla="*/ 35029 h 335"/>
                <a:gd name="T4" fmla="*/ 3165 w 331"/>
                <a:gd name="T5" fmla="*/ 32641 h 335"/>
                <a:gd name="T6" fmla="*/ 20575 w 331"/>
                <a:gd name="T7" fmla="*/ 32641 h 335"/>
                <a:gd name="T8" fmla="*/ 20575 w 331"/>
                <a:gd name="T9" fmla="*/ 25476 h 335"/>
                <a:gd name="T10" fmla="*/ 27697 w 331"/>
                <a:gd name="T11" fmla="*/ 23087 h 335"/>
                <a:gd name="T12" fmla="*/ 27697 w 331"/>
                <a:gd name="T13" fmla="*/ 6369 h 335"/>
                <a:gd name="T14" fmla="*/ 44316 w 331"/>
                <a:gd name="T15" fmla="*/ 6369 h 335"/>
                <a:gd name="T16" fmla="*/ 44316 w 331"/>
                <a:gd name="T17" fmla="*/ 0 h 335"/>
                <a:gd name="T18" fmla="*/ 64891 w 331"/>
                <a:gd name="T19" fmla="*/ 13534 h 335"/>
                <a:gd name="T20" fmla="*/ 54603 w 331"/>
                <a:gd name="T21" fmla="*/ 13534 h 335"/>
                <a:gd name="T22" fmla="*/ 61726 w 331"/>
                <a:gd name="T23" fmla="*/ 63690 h 335"/>
                <a:gd name="T24" fmla="*/ 37985 w 331"/>
                <a:gd name="T25" fmla="*/ 63690 h 335"/>
                <a:gd name="T26" fmla="*/ 34028 w 331"/>
                <a:gd name="T27" fmla="*/ 66874 h 335"/>
                <a:gd name="T28" fmla="*/ 30863 w 331"/>
                <a:gd name="T29" fmla="*/ 63690 h 335"/>
                <a:gd name="T30" fmla="*/ 23741 w 331"/>
                <a:gd name="T31" fmla="*/ 66874 h 335"/>
                <a:gd name="T32" fmla="*/ 20575 w 331"/>
                <a:gd name="T33" fmla="*/ 61301 h 335"/>
                <a:gd name="T34" fmla="*/ 10288 w 331"/>
                <a:gd name="T35" fmla="*/ 57321 h 335"/>
                <a:gd name="T36" fmla="*/ 3165 w 331"/>
                <a:gd name="T37" fmla="*/ 57321 h 335"/>
                <a:gd name="T38" fmla="*/ 0 w 331"/>
                <a:gd name="T39" fmla="*/ 61301 h 335"/>
                <a:gd name="T40" fmla="*/ 3165 w 331"/>
                <a:gd name="T41" fmla="*/ 47767 h 335"/>
                <a:gd name="T42" fmla="*/ 0 w 331"/>
                <a:gd name="T43" fmla="*/ 44583 h 335"/>
                <a:gd name="T44" fmla="*/ 3165 w 331"/>
                <a:gd name="T45" fmla="*/ 38214 h 335"/>
                <a:gd name="T46" fmla="*/ 0 w 331"/>
                <a:gd name="T47" fmla="*/ 35029 h 3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31"/>
                <a:gd name="T73" fmla="*/ 0 h 335"/>
                <a:gd name="T74" fmla="*/ 331 w 331"/>
                <a:gd name="T75" fmla="*/ 335 h 33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31" h="335">
                  <a:moveTo>
                    <a:pt x="0" y="176"/>
                  </a:moveTo>
                  <a:lnTo>
                    <a:pt x="0" y="176"/>
                  </a:lnTo>
                  <a:lnTo>
                    <a:pt x="18" y="161"/>
                  </a:lnTo>
                  <a:lnTo>
                    <a:pt x="106" y="161"/>
                  </a:lnTo>
                  <a:lnTo>
                    <a:pt x="106" y="128"/>
                  </a:lnTo>
                  <a:lnTo>
                    <a:pt x="140" y="113"/>
                  </a:lnTo>
                  <a:lnTo>
                    <a:pt x="140" y="32"/>
                  </a:lnTo>
                  <a:lnTo>
                    <a:pt x="227" y="32"/>
                  </a:lnTo>
                  <a:lnTo>
                    <a:pt x="227" y="0"/>
                  </a:lnTo>
                  <a:lnTo>
                    <a:pt x="331" y="65"/>
                  </a:lnTo>
                  <a:lnTo>
                    <a:pt x="279" y="65"/>
                  </a:lnTo>
                  <a:lnTo>
                    <a:pt x="313" y="320"/>
                  </a:lnTo>
                  <a:lnTo>
                    <a:pt x="192" y="320"/>
                  </a:lnTo>
                  <a:lnTo>
                    <a:pt x="175" y="335"/>
                  </a:lnTo>
                  <a:lnTo>
                    <a:pt x="158" y="320"/>
                  </a:lnTo>
                  <a:lnTo>
                    <a:pt x="123" y="335"/>
                  </a:lnTo>
                  <a:lnTo>
                    <a:pt x="106" y="305"/>
                  </a:lnTo>
                  <a:lnTo>
                    <a:pt x="52" y="288"/>
                  </a:lnTo>
                  <a:lnTo>
                    <a:pt x="18" y="288"/>
                  </a:lnTo>
                  <a:lnTo>
                    <a:pt x="0" y="305"/>
                  </a:lnTo>
                  <a:lnTo>
                    <a:pt x="18" y="240"/>
                  </a:lnTo>
                  <a:lnTo>
                    <a:pt x="0" y="224"/>
                  </a:lnTo>
                  <a:lnTo>
                    <a:pt x="18" y="192"/>
                  </a:lnTo>
                  <a:lnTo>
                    <a:pt x="0" y="17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4" name="Freeform 301">
              <a:extLst>
                <a:ext uri="{FF2B5EF4-FFF2-40B4-BE49-F238E27FC236}">
                  <a16:creationId xmlns:a16="http://schemas.microsoft.com/office/drawing/2014/main" id="{02773BD3-F9F4-A744-8E03-B3AD01846951}"/>
                </a:ext>
              </a:extLst>
            </p:cNvPr>
            <p:cNvSpPr>
              <a:spLocks/>
            </p:cNvSpPr>
            <p:nvPr>
              <p:custDataLst>
                <p:tags r:id="rId297"/>
              </p:custDataLst>
            </p:nvPr>
          </p:nvSpPr>
          <p:spPr bwMode="auto">
            <a:xfrm>
              <a:off x="4349750" y="4060826"/>
              <a:ext cx="179388" cy="152400"/>
            </a:xfrm>
            <a:custGeom>
              <a:avLst/>
              <a:gdLst>
                <a:gd name="T0" fmla="*/ 0 w 227"/>
                <a:gd name="T1" fmla="*/ 38100 h 192"/>
                <a:gd name="T2" fmla="*/ 0 w 227"/>
                <a:gd name="T3" fmla="*/ 38100 h 192"/>
                <a:gd name="T4" fmla="*/ 3161 w 227"/>
                <a:gd name="T5" fmla="*/ 35719 h 192"/>
                <a:gd name="T6" fmla="*/ 20547 w 227"/>
                <a:gd name="T7" fmla="*/ 35719 h 192"/>
                <a:gd name="T8" fmla="*/ 20547 w 227"/>
                <a:gd name="T9" fmla="*/ 28575 h 192"/>
                <a:gd name="T10" fmla="*/ 27659 w 227"/>
                <a:gd name="T11" fmla="*/ 26194 h 192"/>
                <a:gd name="T12" fmla="*/ 27659 w 227"/>
                <a:gd name="T13" fmla="*/ 9525 h 192"/>
                <a:gd name="T14" fmla="*/ 44254 w 227"/>
                <a:gd name="T15" fmla="*/ 9525 h 192"/>
                <a:gd name="T16" fmla="*/ 44254 w 227"/>
                <a:gd name="T17" fmla="*/ 3175 h 192"/>
                <a:gd name="T18" fmla="*/ 20547 w 227"/>
                <a:gd name="T19" fmla="*/ 0 h 192"/>
                <a:gd name="T20" fmla="*/ 17386 w 227"/>
                <a:gd name="T21" fmla="*/ 7144 h 192"/>
                <a:gd name="T22" fmla="*/ 13434 w 227"/>
                <a:gd name="T23" fmla="*/ 9525 h 192"/>
                <a:gd name="T24" fmla="*/ 10273 w 227"/>
                <a:gd name="T25" fmla="*/ 19050 h 192"/>
                <a:gd name="T26" fmla="*/ 0 w 227"/>
                <a:gd name="T27" fmla="*/ 31750 h 192"/>
                <a:gd name="T28" fmla="*/ 0 w 227"/>
                <a:gd name="T29" fmla="*/ 38100 h 1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7"/>
                <a:gd name="T46" fmla="*/ 0 h 192"/>
                <a:gd name="T47" fmla="*/ 227 w 227"/>
                <a:gd name="T48" fmla="*/ 192 h 19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7" h="192">
                  <a:moveTo>
                    <a:pt x="0" y="192"/>
                  </a:moveTo>
                  <a:lnTo>
                    <a:pt x="0" y="192"/>
                  </a:lnTo>
                  <a:lnTo>
                    <a:pt x="18" y="177"/>
                  </a:lnTo>
                  <a:lnTo>
                    <a:pt x="106" y="177"/>
                  </a:lnTo>
                  <a:lnTo>
                    <a:pt x="106" y="144"/>
                  </a:lnTo>
                  <a:lnTo>
                    <a:pt x="140" y="129"/>
                  </a:lnTo>
                  <a:lnTo>
                    <a:pt x="140" y="48"/>
                  </a:lnTo>
                  <a:lnTo>
                    <a:pt x="227" y="48"/>
                  </a:lnTo>
                  <a:lnTo>
                    <a:pt x="227" y="16"/>
                  </a:lnTo>
                  <a:lnTo>
                    <a:pt x="106" y="0"/>
                  </a:lnTo>
                  <a:lnTo>
                    <a:pt x="89" y="33"/>
                  </a:lnTo>
                  <a:lnTo>
                    <a:pt x="69" y="48"/>
                  </a:lnTo>
                  <a:lnTo>
                    <a:pt x="52" y="96"/>
                  </a:lnTo>
                  <a:lnTo>
                    <a:pt x="0" y="160"/>
                  </a:lnTo>
                  <a:lnTo>
                    <a:pt x="0" y="192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5" name="Freeform 302">
              <a:extLst>
                <a:ext uri="{FF2B5EF4-FFF2-40B4-BE49-F238E27FC236}">
                  <a16:creationId xmlns:a16="http://schemas.microsoft.com/office/drawing/2014/main" id="{C001F5A7-DA87-644E-805F-01F1C7ADACF6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4348163" y="4364038"/>
              <a:ext cx="68263" cy="12700"/>
            </a:xfrm>
            <a:custGeom>
              <a:avLst/>
              <a:gdLst>
                <a:gd name="T0" fmla="*/ 0 w 87"/>
                <a:gd name="T1" fmla="*/ 3387 h 15"/>
                <a:gd name="T2" fmla="*/ 0 w 87"/>
                <a:gd name="T3" fmla="*/ 3387 h 15"/>
                <a:gd name="T4" fmla="*/ 3139 w 87"/>
                <a:gd name="T5" fmla="*/ 3387 h 15"/>
                <a:gd name="T6" fmla="*/ 10200 w 87"/>
                <a:gd name="T7" fmla="*/ 0 h 15"/>
                <a:gd name="T8" fmla="*/ 13339 w 87"/>
                <a:gd name="T9" fmla="*/ 3387 h 15"/>
                <a:gd name="T10" fmla="*/ 16477 w 87"/>
                <a:gd name="T11" fmla="*/ 0 h 15"/>
                <a:gd name="T12" fmla="*/ 10200 w 87"/>
                <a:gd name="T13" fmla="*/ 0 h 15"/>
                <a:gd name="T14" fmla="*/ 0 w 87"/>
                <a:gd name="T15" fmla="*/ 0 h 15"/>
                <a:gd name="T16" fmla="*/ 0 w 87"/>
                <a:gd name="T17" fmla="*/ 338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7"/>
                <a:gd name="T28" fmla="*/ 0 h 15"/>
                <a:gd name="T29" fmla="*/ 87 w 87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7" h="15">
                  <a:moveTo>
                    <a:pt x="0" y="15"/>
                  </a:moveTo>
                  <a:lnTo>
                    <a:pt x="0" y="15"/>
                  </a:lnTo>
                  <a:lnTo>
                    <a:pt x="18" y="15"/>
                  </a:lnTo>
                  <a:lnTo>
                    <a:pt x="52" y="0"/>
                  </a:lnTo>
                  <a:lnTo>
                    <a:pt x="69" y="15"/>
                  </a:lnTo>
                  <a:lnTo>
                    <a:pt x="87" y="0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6" name="Freeform 303">
              <a:extLst>
                <a:ext uri="{FF2B5EF4-FFF2-40B4-BE49-F238E27FC236}">
                  <a16:creationId xmlns:a16="http://schemas.microsoft.com/office/drawing/2014/main" id="{DC195802-8CBD-7841-8EC4-4AF879E1716A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4348163" y="4389438"/>
              <a:ext cx="68263" cy="38100"/>
            </a:xfrm>
            <a:custGeom>
              <a:avLst/>
              <a:gdLst>
                <a:gd name="T0" fmla="*/ 10200 w 87"/>
                <a:gd name="T1" fmla="*/ 9525 h 48"/>
                <a:gd name="T2" fmla="*/ 10200 w 87"/>
                <a:gd name="T3" fmla="*/ 9525 h 48"/>
                <a:gd name="T4" fmla="*/ 16477 w 87"/>
                <a:gd name="T5" fmla="*/ 2381 h 48"/>
                <a:gd name="T6" fmla="*/ 16477 w 87"/>
                <a:gd name="T7" fmla="*/ 0 h 48"/>
                <a:gd name="T8" fmla="*/ 0 w 87"/>
                <a:gd name="T9" fmla="*/ 0 h 48"/>
                <a:gd name="T10" fmla="*/ 6277 w 87"/>
                <a:gd name="T11" fmla="*/ 2381 h 48"/>
                <a:gd name="T12" fmla="*/ 6277 w 87"/>
                <a:gd name="T13" fmla="*/ 5556 h 48"/>
                <a:gd name="T14" fmla="*/ 10200 w 87"/>
                <a:gd name="T15" fmla="*/ 9525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"/>
                <a:gd name="T25" fmla="*/ 0 h 48"/>
                <a:gd name="T26" fmla="*/ 87 w 87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" h="48">
                  <a:moveTo>
                    <a:pt x="52" y="48"/>
                  </a:moveTo>
                  <a:lnTo>
                    <a:pt x="52" y="48"/>
                  </a:lnTo>
                  <a:lnTo>
                    <a:pt x="87" y="15"/>
                  </a:lnTo>
                  <a:lnTo>
                    <a:pt x="87" y="0"/>
                  </a:lnTo>
                  <a:lnTo>
                    <a:pt x="0" y="0"/>
                  </a:lnTo>
                  <a:lnTo>
                    <a:pt x="35" y="15"/>
                  </a:lnTo>
                  <a:lnTo>
                    <a:pt x="35" y="30"/>
                  </a:lnTo>
                  <a:lnTo>
                    <a:pt x="52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7" name="Freeform 304">
              <a:extLst>
                <a:ext uri="{FF2B5EF4-FFF2-40B4-BE49-F238E27FC236}">
                  <a16:creationId xmlns:a16="http://schemas.microsoft.com/office/drawing/2014/main" id="{43C395A2-0980-EE42-B1CD-AFD92E6031B6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4430713" y="4440238"/>
              <a:ext cx="57150" cy="63500"/>
            </a:xfrm>
            <a:custGeom>
              <a:avLst/>
              <a:gdLst>
                <a:gd name="T0" fmla="*/ 0 w 71"/>
                <a:gd name="T1" fmla="*/ 2352 h 81"/>
                <a:gd name="T2" fmla="*/ 0 w 71"/>
                <a:gd name="T3" fmla="*/ 2352 h 81"/>
                <a:gd name="T4" fmla="*/ 4025 w 71"/>
                <a:gd name="T5" fmla="*/ 0 h 81"/>
                <a:gd name="T6" fmla="*/ 7244 w 71"/>
                <a:gd name="T7" fmla="*/ 0 h 81"/>
                <a:gd name="T8" fmla="*/ 14489 w 71"/>
                <a:gd name="T9" fmla="*/ 6272 h 81"/>
                <a:gd name="T10" fmla="*/ 14489 w 71"/>
                <a:gd name="T11" fmla="*/ 9407 h 81"/>
                <a:gd name="T12" fmla="*/ 7244 w 71"/>
                <a:gd name="T13" fmla="*/ 15679 h 81"/>
                <a:gd name="T14" fmla="*/ 4025 w 71"/>
                <a:gd name="T15" fmla="*/ 11759 h 81"/>
                <a:gd name="T16" fmla="*/ 0 w 71"/>
                <a:gd name="T17" fmla="*/ 11759 h 81"/>
                <a:gd name="T18" fmla="*/ 0 w 71"/>
                <a:gd name="T19" fmla="*/ 2352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1"/>
                <a:gd name="T31" fmla="*/ 0 h 81"/>
                <a:gd name="T32" fmla="*/ 71 w 71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1" h="81">
                  <a:moveTo>
                    <a:pt x="0" y="1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6" y="0"/>
                  </a:lnTo>
                  <a:lnTo>
                    <a:pt x="71" y="33"/>
                  </a:lnTo>
                  <a:lnTo>
                    <a:pt x="71" y="48"/>
                  </a:lnTo>
                  <a:lnTo>
                    <a:pt x="36" y="81"/>
                  </a:lnTo>
                  <a:lnTo>
                    <a:pt x="19" y="63"/>
                  </a:lnTo>
                  <a:lnTo>
                    <a:pt x="0" y="63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8" name="Freeform 305">
              <a:extLst>
                <a:ext uri="{FF2B5EF4-FFF2-40B4-BE49-F238E27FC236}">
                  <a16:creationId xmlns:a16="http://schemas.microsoft.com/office/drawing/2014/main" id="{A812020A-B220-DA44-B13B-69C4040B3474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4457700" y="4465638"/>
              <a:ext cx="98425" cy="88900"/>
            </a:xfrm>
            <a:custGeom>
              <a:avLst/>
              <a:gdLst>
                <a:gd name="T0" fmla="*/ 25816 w 122"/>
                <a:gd name="T1" fmla="*/ 22425 h 111"/>
                <a:gd name="T2" fmla="*/ 25816 w 122"/>
                <a:gd name="T3" fmla="*/ 22425 h 111"/>
                <a:gd name="T4" fmla="*/ 25816 w 122"/>
                <a:gd name="T5" fmla="*/ 16018 h 111"/>
                <a:gd name="T6" fmla="*/ 17749 w 122"/>
                <a:gd name="T7" fmla="*/ 12814 h 111"/>
                <a:gd name="T8" fmla="*/ 17749 w 122"/>
                <a:gd name="T9" fmla="*/ 6407 h 111"/>
                <a:gd name="T10" fmla="*/ 14522 w 122"/>
                <a:gd name="T11" fmla="*/ 6407 h 111"/>
                <a:gd name="T12" fmla="*/ 10488 w 122"/>
                <a:gd name="T13" fmla="*/ 0 h 111"/>
                <a:gd name="T14" fmla="*/ 7261 w 122"/>
                <a:gd name="T15" fmla="*/ 3204 h 111"/>
                <a:gd name="T16" fmla="*/ 0 w 122"/>
                <a:gd name="T17" fmla="*/ 9611 h 111"/>
                <a:gd name="T18" fmla="*/ 17749 w 122"/>
                <a:gd name="T19" fmla="*/ 22425 h 111"/>
                <a:gd name="T20" fmla="*/ 25816 w 122"/>
                <a:gd name="T21" fmla="*/ 22425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2"/>
                <a:gd name="T34" fmla="*/ 0 h 111"/>
                <a:gd name="T35" fmla="*/ 122 w 122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2" h="111">
                  <a:moveTo>
                    <a:pt x="122" y="111"/>
                  </a:moveTo>
                  <a:lnTo>
                    <a:pt x="122" y="111"/>
                  </a:lnTo>
                  <a:lnTo>
                    <a:pt x="122" y="78"/>
                  </a:lnTo>
                  <a:lnTo>
                    <a:pt x="86" y="63"/>
                  </a:lnTo>
                  <a:lnTo>
                    <a:pt x="86" y="30"/>
                  </a:lnTo>
                  <a:lnTo>
                    <a:pt x="69" y="30"/>
                  </a:lnTo>
                  <a:lnTo>
                    <a:pt x="51" y="0"/>
                  </a:lnTo>
                  <a:lnTo>
                    <a:pt x="34" y="15"/>
                  </a:lnTo>
                  <a:lnTo>
                    <a:pt x="0" y="48"/>
                  </a:lnTo>
                  <a:lnTo>
                    <a:pt x="86" y="111"/>
                  </a:lnTo>
                  <a:lnTo>
                    <a:pt x="122" y="11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9" name="Freeform 306">
              <a:extLst>
                <a:ext uri="{FF2B5EF4-FFF2-40B4-BE49-F238E27FC236}">
                  <a16:creationId xmlns:a16="http://schemas.microsoft.com/office/drawing/2014/main" id="{54978443-327B-BD4D-B9C5-F7CE5D057984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4527550" y="4427538"/>
              <a:ext cx="138113" cy="127000"/>
            </a:xfrm>
            <a:custGeom>
              <a:avLst/>
              <a:gdLst>
                <a:gd name="T0" fmla="*/ 31135 w 173"/>
                <a:gd name="T1" fmla="*/ 28755 h 159"/>
                <a:gd name="T2" fmla="*/ 31135 w 173"/>
                <a:gd name="T3" fmla="*/ 28755 h 159"/>
                <a:gd name="T4" fmla="*/ 31135 w 173"/>
                <a:gd name="T5" fmla="*/ 19170 h 159"/>
                <a:gd name="T6" fmla="*/ 35127 w 173"/>
                <a:gd name="T7" fmla="*/ 12780 h 159"/>
                <a:gd name="T8" fmla="*/ 31135 w 173"/>
                <a:gd name="T9" fmla="*/ 6390 h 159"/>
                <a:gd name="T10" fmla="*/ 27942 w 173"/>
                <a:gd name="T11" fmla="*/ 3195 h 159"/>
                <a:gd name="T12" fmla="*/ 20757 w 173"/>
                <a:gd name="T13" fmla="*/ 3195 h 159"/>
                <a:gd name="T14" fmla="*/ 17564 w 173"/>
                <a:gd name="T15" fmla="*/ 0 h 159"/>
                <a:gd name="T16" fmla="*/ 14370 w 173"/>
                <a:gd name="T17" fmla="*/ 3195 h 159"/>
                <a:gd name="T18" fmla="*/ 10378 w 173"/>
                <a:gd name="T19" fmla="*/ 0 h 159"/>
                <a:gd name="T20" fmla="*/ 7185 w 173"/>
                <a:gd name="T21" fmla="*/ 3195 h 159"/>
                <a:gd name="T22" fmla="*/ 3992 w 173"/>
                <a:gd name="T23" fmla="*/ 3195 h 159"/>
                <a:gd name="T24" fmla="*/ 3992 w 173"/>
                <a:gd name="T25" fmla="*/ 6390 h 159"/>
                <a:gd name="T26" fmla="*/ 3992 w 173"/>
                <a:gd name="T27" fmla="*/ 9585 h 159"/>
                <a:gd name="T28" fmla="*/ 3992 w 173"/>
                <a:gd name="T29" fmla="*/ 12780 h 159"/>
                <a:gd name="T30" fmla="*/ 3992 w 173"/>
                <a:gd name="T31" fmla="*/ 15975 h 159"/>
                <a:gd name="T32" fmla="*/ 0 w 173"/>
                <a:gd name="T33" fmla="*/ 15975 h 159"/>
                <a:gd name="T34" fmla="*/ 0 w 173"/>
                <a:gd name="T35" fmla="*/ 22365 h 159"/>
                <a:gd name="T36" fmla="*/ 7185 w 173"/>
                <a:gd name="T37" fmla="*/ 25560 h 159"/>
                <a:gd name="T38" fmla="*/ 7185 w 173"/>
                <a:gd name="T39" fmla="*/ 31950 h 159"/>
                <a:gd name="T40" fmla="*/ 14370 w 173"/>
                <a:gd name="T41" fmla="*/ 28755 h 159"/>
                <a:gd name="T42" fmla="*/ 24749 w 173"/>
                <a:gd name="T43" fmla="*/ 28755 h 159"/>
                <a:gd name="T44" fmla="*/ 31135 w 173"/>
                <a:gd name="T45" fmla="*/ 28755 h 1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3"/>
                <a:gd name="T70" fmla="*/ 0 h 159"/>
                <a:gd name="T71" fmla="*/ 173 w 173"/>
                <a:gd name="T72" fmla="*/ 159 h 15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3" h="159">
                  <a:moveTo>
                    <a:pt x="155" y="144"/>
                  </a:moveTo>
                  <a:lnTo>
                    <a:pt x="155" y="144"/>
                  </a:lnTo>
                  <a:lnTo>
                    <a:pt x="155" y="96"/>
                  </a:lnTo>
                  <a:lnTo>
                    <a:pt x="173" y="63"/>
                  </a:lnTo>
                  <a:lnTo>
                    <a:pt x="155" y="30"/>
                  </a:lnTo>
                  <a:lnTo>
                    <a:pt x="138" y="15"/>
                  </a:lnTo>
                  <a:lnTo>
                    <a:pt x="104" y="15"/>
                  </a:lnTo>
                  <a:lnTo>
                    <a:pt x="86" y="0"/>
                  </a:lnTo>
                  <a:lnTo>
                    <a:pt x="69" y="15"/>
                  </a:lnTo>
                  <a:lnTo>
                    <a:pt x="52" y="0"/>
                  </a:lnTo>
                  <a:lnTo>
                    <a:pt x="34" y="15"/>
                  </a:lnTo>
                  <a:lnTo>
                    <a:pt x="17" y="15"/>
                  </a:lnTo>
                  <a:lnTo>
                    <a:pt x="17" y="30"/>
                  </a:lnTo>
                  <a:lnTo>
                    <a:pt x="17" y="48"/>
                  </a:lnTo>
                  <a:lnTo>
                    <a:pt x="17" y="63"/>
                  </a:lnTo>
                  <a:lnTo>
                    <a:pt x="17" y="78"/>
                  </a:lnTo>
                  <a:lnTo>
                    <a:pt x="0" y="78"/>
                  </a:lnTo>
                  <a:lnTo>
                    <a:pt x="0" y="111"/>
                  </a:lnTo>
                  <a:lnTo>
                    <a:pt x="34" y="126"/>
                  </a:lnTo>
                  <a:lnTo>
                    <a:pt x="34" y="159"/>
                  </a:lnTo>
                  <a:lnTo>
                    <a:pt x="69" y="144"/>
                  </a:lnTo>
                  <a:lnTo>
                    <a:pt x="121" y="144"/>
                  </a:lnTo>
                  <a:lnTo>
                    <a:pt x="155" y="14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0" name="Freeform 307">
              <a:extLst>
                <a:ext uri="{FF2B5EF4-FFF2-40B4-BE49-F238E27FC236}">
                  <a16:creationId xmlns:a16="http://schemas.microsoft.com/office/drawing/2014/main" id="{AC22BF55-57FB-9547-B3E1-FAB187013A78}"/>
                </a:ext>
              </a:extLst>
            </p:cNvPr>
            <p:cNvSpPr>
              <a:spLocks/>
            </p:cNvSpPr>
            <p:nvPr>
              <p:custDataLst>
                <p:tags r:id="rId303"/>
              </p:custDataLst>
            </p:nvPr>
          </p:nvSpPr>
          <p:spPr bwMode="auto">
            <a:xfrm>
              <a:off x="4597400" y="4338638"/>
              <a:ext cx="163513" cy="114300"/>
            </a:xfrm>
            <a:custGeom>
              <a:avLst/>
              <a:gdLst>
                <a:gd name="T0" fmla="*/ 0 w 208"/>
                <a:gd name="T1" fmla="*/ 22225 h 144"/>
                <a:gd name="T2" fmla="*/ 0 w 208"/>
                <a:gd name="T3" fmla="*/ 22225 h 144"/>
                <a:gd name="T4" fmla="*/ 3144 w 208"/>
                <a:gd name="T5" fmla="*/ 19050 h 144"/>
                <a:gd name="T6" fmla="*/ 10220 w 208"/>
                <a:gd name="T7" fmla="*/ 9525 h 144"/>
                <a:gd name="T8" fmla="*/ 16509 w 208"/>
                <a:gd name="T9" fmla="*/ 7144 h 144"/>
                <a:gd name="T10" fmla="*/ 23584 w 208"/>
                <a:gd name="T11" fmla="*/ 0 h 144"/>
                <a:gd name="T12" fmla="*/ 29873 w 208"/>
                <a:gd name="T13" fmla="*/ 0 h 144"/>
                <a:gd name="T14" fmla="*/ 29873 w 208"/>
                <a:gd name="T15" fmla="*/ 7144 h 144"/>
                <a:gd name="T16" fmla="*/ 36948 w 208"/>
                <a:gd name="T17" fmla="*/ 13494 h 144"/>
                <a:gd name="T18" fmla="*/ 40092 w 208"/>
                <a:gd name="T19" fmla="*/ 13494 h 144"/>
                <a:gd name="T20" fmla="*/ 40092 w 208"/>
                <a:gd name="T21" fmla="*/ 15875 h 144"/>
                <a:gd name="T22" fmla="*/ 33803 w 208"/>
                <a:gd name="T23" fmla="*/ 19050 h 144"/>
                <a:gd name="T24" fmla="*/ 26728 w 208"/>
                <a:gd name="T25" fmla="*/ 19050 h 144"/>
                <a:gd name="T26" fmla="*/ 13364 w 208"/>
                <a:gd name="T27" fmla="*/ 19050 h 144"/>
                <a:gd name="T28" fmla="*/ 13364 w 208"/>
                <a:gd name="T29" fmla="*/ 22225 h 144"/>
                <a:gd name="T30" fmla="*/ 13364 w 208"/>
                <a:gd name="T31" fmla="*/ 28575 h 144"/>
                <a:gd name="T32" fmla="*/ 10220 w 208"/>
                <a:gd name="T33" fmla="*/ 26194 h 144"/>
                <a:gd name="T34" fmla="*/ 3144 w 208"/>
                <a:gd name="T35" fmla="*/ 26194 h 144"/>
                <a:gd name="T36" fmla="*/ 0 w 208"/>
                <a:gd name="T37" fmla="*/ 22225 h 14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8"/>
                <a:gd name="T58" fmla="*/ 0 h 144"/>
                <a:gd name="T59" fmla="*/ 208 w 208"/>
                <a:gd name="T60" fmla="*/ 144 h 14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8" h="144">
                  <a:moveTo>
                    <a:pt x="0" y="114"/>
                  </a:moveTo>
                  <a:lnTo>
                    <a:pt x="0" y="114"/>
                  </a:lnTo>
                  <a:lnTo>
                    <a:pt x="18" y="96"/>
                  </a:lnTo>
                  <a:lnTo>
                    <a:pt x="52" y="48"/>
                  </a:lnTo>
                  <a:lnTo>
                    <a:pt x="87" y="33"/>
                  </a:lnTo>
                  <a:lnTo>
                    <a:pt x="121" y="0"/>
                  </a:lnTo>
                  <a:lnTo>
                    <a:pt x="156" y="0"/>
                  </a:lnTo>
                  <a:lnTo>
                    <a:pt x="156" y="33"/>
                  </a:lnTo>
                  <a:lnTo>
                    <a:pt x="190" y="66"/>
                  </a:lnTo>
                  <a:lnTo>
                    <a:pt x="208" y="66"/>
                  </a:lnTo>
                  <a:lnTo>
                    <a:pt x="208" y="81"/>
                  </a:lnTo>
                  <a:lnTo>
                    <a:pt x="173" y="96"/>
                  </a:lnTo>
                  <a:lnTo>
                    <a:pt x="138" y="96"/>
                  </a:lnTo>
                  <a:lnTo>
                    <a:pt x="69" y="96"/>
                  </a:lnTo>
                  <a:lnTo>
                    <a:pt x="69" y="114"/>
                  </a:lnTo>
                  <a:lnTo>
                    <a:pt x="69" y="144"/>
                  </a:lnTo>
                  <a:lnTo>
                    <a:pt x="52" y="129"/>
                  </a:lnTo>
                  <a:lnTo>
                    <a:pt x="18" y="129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1" name="Freeform 308">
              <a:extLst>
                <a:ext uri="{FF2B5EF4-FFF2-40B4-BE49-F238E27FC236}">
                  <a16:creationId xmlns:a16="http://schemas.microsoft.com/office/drawing/2014/main" id="{B8D56279-EC3E-674C-AE06-81BB588E6534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4706938" y="4414838"/>
              <a:ext cx="41275" cy="101600"/>
            </a:xfrm>
            <a:custGeom>
              <a:avLst/>
              <a:gdLst>
                <a:gd name="T0" fmla="*/ 7144 w 52"/>
                <a:gd name="T1" fmla="*/ 0 h 129"/>
                <a:gd name="T2" fmla="*/ 7144 w 52"/>
                <a:gd name="T3" fmla="*/ 0 h 129"/>
                <a:gd name="T4" fmla="*/ 0 w 52"/>
                <a:gd name="T5" fmla="*/ 0 h 129"/>
                <a:gd name="T6" fmla="*/ 3969 w 52"/>
                <a:gd name="T7" fmla="*/ 12602 h 129"/>
                <a:gd name="T8" fmla="*/ 7144 w 52"/>
                <a:gd name="T9" fmla="*/ 22053 h 129"/>
                <a:gd name="T10" fmla="*/ 7144 w 52"/>
                <a:gd name="T11" fmla="*/ 25203 h 129"/>
                <a:gd name="T12" fmla="*/ 10319 w 52"/>
                <a:gd name="T13" fmla="*/ 25203 h 129"/>
                <a:gd name="T14" fmla="*/ 10319 w 52"/>
                <a:gd name="T15" fmla="*/ 12602 h 129"/>
                <a:gd name="T16" fmla="*/ 10319 w 52"/>
                <a:gd name="T17" fmla="*/ 6301 h 129"/>
                <a:gd name="T18" fmla="*/ 7144 w 52"/>
                <a:gd name="T19" fmla="*/ 3150 h 129"/>
                <a:gd name="T20" fmla="*/ 7144 w 52"/>
                <a:gd name="T21" fmla="*/ 0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129"/>
                <a:gd name="T35" fmla="*/ 52 w 52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129">
                  <a:moveTo>
                    <a:pt x="35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66"/>
                  </a:lnTo>
                  <a:lnTo>
                    <a:pt x="35" y="114"/>
                  </a:lnTo>
                  <a:lnTo>
                    <a:pt x="35" y="129"/>
                  </a:lnTo>
                  <a:lnTo>
                    <a:pt x="52" y="129"/>
                  </a:lnTo>
                  <a:lnTo>
                    <a:pt x="52" y="66"/>
                  </a:lnTo>
                  <a:lnTo>
                    <a:pt x="52" y="33"/>
                  </a:lnTo>
                  <a:lnTo>
                    <a:pt x="35" y="18"/>
                  </a:lnTo>
                  <a:lnTo>
                    <a:pt x="35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2" name="Freeform 309">
              <a:extLst>
                <a:ext uri="{FF2B5EF4-FFF2-40B4-BE49-F238E27FC236}">
                  <a16:creationId xmlns:a16="http://schemas.microsoft.com/office/drawing/2014/main" id="{16F37A66-B025-694D-91A5-690D9831AE3E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4721225" y="4160838"/>
              <a:ext cx="346075" cy="241300"/>
            </a:xfrm>
            <a:custGeom>
              <a:avLst/>
              <a:gdLst>
                <a:gd name="T0" fmla="*/ 73025 w 436"/>
                <a:gd name="T1" fmla="*/ 50968 h 303"/>
                <a:gd name="T2" fmla="*/ 73025 w 436"/>
                <a:gd name="T3" fmla="*/ 50968 h 303"/>
                <a:gd name="T4" fmla="*/ 73025 w 436"/>
                <a:gd name="T5" fmla="*/ 47782 h 303"/>
                <a:gd name="T6" fmla="*/ 83344 w 436"/>
                <a:gd name="T7" fmla="*/ 35040 h 303"/>
                <a:gd name="T8" fmla="*/ 86519 w 436"/>
                <a:gd name="T9" fmla="*/ 15927 h 303"/>
                <a:gd name="T10" fmla="*/ 80169 w 436"/>
                <a:gd name="T11" fmla="*/ 9556 h 303"/>
                <a:gd name="T12" fmla="*/ 80169 w 436"/>
                <a:gd name="T13" fmla="*/ 3185 h 303"/>
                <a:gd name="T14" fmla="*/ 76200 w 436"/>
                <a:gd name="T15" fmla="*/ 0 h 303"/>
                <a:gd name="T16" fmla="*/ 62706 w 436"/>
                <a:gd name="T17" fmla="*/ 0 h 303"/>
                <a:gd name="T18" fmla="*/ 27781 w 436"/>
                <a:gd name="T19" fmla="*/ 22298 h 303"/>
                <a:gd name="T20" fmla="*/ 21431 w 436"/>
                <a:gd name="T21" fmla="*/ 22298 h 303"/>
                <a:gd name="T22" fmla="*/ 21431 w 436"/>
                <a:gd name="T23" fmla="*/ 38226 h 303"/>
                <a:gd name="T24" fmla="*/ 17463 w 436"/>
                <a:gd name="T25" fmla="*/ 41411 h 303"/>
                <a:gd name="T26" fmla="*/ 0 w 436"/>
                <a:gd name="T27" fmla="*/ 44597 h 303"/>
                <a:gd name="T28" fmla="*/ 0 w 436"/>
                <a:gd name="T29" fmla="*/ 50968 h 303"/>
                <a:gd name="T30" fmla="*/ 7144 w 436"/>
                <a:gd name="T31" fmla="*/ 57339 h 303"/>
                <a:gd name="T32" fmla="*/ 10319 w 436"/>
                <a:gd name="T33" fmla="*/ 57339 h 303"/>
                <a:gd name="T34" fmla="*/ 10319 w 436"/>
                <a:gd name="T35" fmla="*/ 60524 h 303"/>
                <a:gd name="T36" fmla="*/ 10319 w 436"/>
                <a:gd name="T37" fmla="*/ 57339 h 303"/>
                <a:gd name="T38" fmla="*/ 14288 w 436"/>
                <a:gd name="T39" fmla="*/ 57339 h 303"/>
                <a:gd name="T40" fmla="*/ 17463 w 436"/>
                <a:gd name="T41" fmla="*/ 60524 h 303"/>
                <a:gd name="T42" fmla="*/ 17463 w 436"/>
                <a:gd name="T43" fmla="*/ 57339 h 303"/>
                <a:gd name="T44" fmla="*/ 23812 w 436"/>
                <a:gd name="T45" fmla="*/ 50968 h 303"/>
                <a:gd name="T46" fmla="*/ 27781 w 436"/>
                <a:gd name="T47" fmla="*/ 50968 h 303"/>
                <a:gd name="T48" fmla="*/ 38100 w 436"/>
                <a:gd name="T49" fmla="*/ 54153 h 303"/>
                <a:gd name="T50" fmla="*/ 42069 w 436"/>
                <a:gd name="T51" fmla="*/ 54153 h 303"/>
                <a:gd name="T52" fmla="*/ 48419 w 436"/>
                <a:gd name="T53" fmla="*/ 57339 h 303"/>
                <a:gd name="T54" fmla="*/ 55563 w 436"/>
                <a:gd name="T55" fmla="*/ 54153 h 303"/>
                <a:gd name="T56" fmla="*/ 65881 w 436"/>
                <a:gd name="T57" fmla="*/ 54153 h 303"/>
                <a:gd name="T58" fmla="*/ 69850 w 436"/>
                <a:gd name="T59" fmla="*/ 50968 h 303"/>
                <a:gd name="T60" fmla="*/ 73025 w 436"/>
                <a:gd name="T61" fmla="*/ 50968 h 30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36"/>
                <a:gd name="T94" fmla="*/ 0 h 303"/>
                <a:gd name="T95" fmla="*/ 436 w 436"/>
                <a:gd name="T96" fmla="*/ 303 h 30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36" h="303">
                  <a:moveTo>
                    <a:pt x="366" y="255"/>
                  </a:moveTo>
                  <a:lnTo>
                    <a:pt x="366" y="255"/>
                  </a:lnTo>
                  <a:lnTo>
                    <a:pt x="366" y="240"/>
                  </a:lnTo>
                  <a:lnTo>
                    <a:pt x="418" y="175"/>
                  </a:lnTo>
                  <a:lnTo>
                    <a:pt x="436" y="79"/>
                  </a:lnTo>
                  <a:lnTo>
                    <a:pt x="401" y="48"/>
                  </a:lnTo>
                  <a:lnTo>
                    <a:pt x="401" y="15"/>
                  </a:lnTo>
                  <a:lnTo>
                    <a:pt x="384" y="0"/>
                  </a:lnTo>
                  <a:lnTo>
                    <a:pt x="313" y="0"/>
                  </a:lnTo>
                  <a:lnTo>
                    <a:pt x="140" y="111"/>
                  </a:lnTo>
                  <a:lnTo>
                    <a:pt x="105" y="111"/>
                  </a:lnTo>
                  <a:lnTo>
                    <a:pt x="105" y="192"/>
                  </a:lnTo>
                  <a:lnTo>
                    <a:pt x="86" y="207"/>
                  </a:lnTo>
                  <a:lnTo>
                    <a:pt x="0" y="222"/>
                  </a:lnTo>
                  <a:lnTo>
                    <a:pt x="0" y="255"/>
                  </a:lnTo>
                  <a:lnTo>
                    <a:pt x="34" y="288"/>
                  </a:lnTo>
                  <a:lnTo>
                    <a:pt x="52" y="288"/>
                  </a:lnTo>
                  <a:lnTo>
                    <a:pt x="52" y="303"/>
                  </a:lnTo>
                  <a:lnTo>
                    <a:pt x="52" y="288"/>
                  </a:lnTo>
                  <a:lnTo>
                    <a:pt x="69" y="288"/>
                  </a:lnTo>
                  <a:lnTo>
                    <a:pt x="86" y="303"/>
                  </a:lnTo>
                  <a:lnTo>
                    <a:pt x="86" y="288"/>
                  </a:lnTo>
                  <a:lnTo>
                    <a:pt x="123" y="255"/>
                  </a:lnTo>
                  <a:lnTo>
                    <a:pt x="140" y="255"/>
                  </a:lnTo>
                  <a:lnTo>
                    <a:pt x="192" y="270"/>
                  </a:lnTo>
                  <a:lnTo>
                    <a:pt x="209" y="270"/>
                  </a:lnTo>
                  <a:lnTo>
                    <a:pt x="244" y="288"/>
                  </a:lnTo>
                  <a:lnTo>
                    <a:pt x="278" y="270"/>
                  </a:lnTo>
                  <a:lnTo>
                    <a:pt x="332" y="270"/>
                  </a:lnTo>
                  <a:lnTo>
                    <a:pt x="349" y="255"/>
                  </a:lnTo>
                  <a:lnTo>
                    <a:pt x="366" y="25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3" name="Freeform 310">
              <a:extLst>
                <a:ext uri="{FF2B5EF4-FFF2-40B4-BE49-F238E27FC236}">
                  <a16:creationId xmlns:a16="http://schemas.microsoft.com/office/drawing/2014/main" id="{2041EB63-1E2E-884F-8498-EABDC0AB3843}"/>
                </a:ext>
              </a:extLst>
            </p:cNvPr>
            <p:cNvSpPr>
              <a:spLocks/>
            </p:cNvSpPr>
            <p:nvPr>
              <p:custDataLst>
                <p:tags r:id="rId306"/>
              </p:custDataLst>
            </p:nvPr>
          </p:nvSpPr>
          <p:spPr bwMode="auto">
            <a:xfrm>
              <a:off x="4337050" y="4300538"/>
              <a:ext cx="136525" cy="88900"/>
            </a:xfrm>
            <a:custGeom>
              <a:avLst/>
              <a:gdLst>
                <a:gd name="T0" fmla="*/ 3157 w 173"/>
                <a:gd name="T1" fmla="*/ 18095 h 113"/>
                <a:gd name="T2" fmla="*/ 3157 w 173"/>
                <a:gd name="T3" fmla="*/ 18095 h 113"/>
                <a:gd name="T4" fmla="*/ 6313 w 173"/>
                <a:gd name="T5" fmla="*/ 18095 h 113"/>
                <a:gd name="T6" fmla="*/ 13416 w 173"/>
                <a:gd name="T7" fmla="*/ 15735 h 113"/>
                <a:gd name="T8" fmla="*/ 16572 w 173"/>
                <a:gd name="T9" fmla="*/ 18095 h 113"/>
                <a:gd name="T10" fmla="*/ 20518 w 173"/>
                <a:gd name="T11" fmla="*/ 15735 h 113"/>
                <a:gd name="T12" fmla="*/ 13416 w 173"/>
                <a:gd name="T13" fmla="*/ 15735 h 113"/>
                <a:gd name="T14" fmla="*/ 3157 w 173"/>
                <a:gd name="T15" fmla="*/ 15735 h 113"/>
                <a:gd name="T16" fmla="*/ 0 w 173"/>
                <a:gd name="T17" fmla="*/ 8654 h 113"/>
                <a:gd name="T18" fmla="*/ 3157 w 173"/>
                <a:gd name="T19" fmla="*/ 3147 h 113"/>
                <a:gd name="T20" fmla="*/ 6313 w 173"/>
                <a:gd name="T21" fmla="*/ 0 h 113"/>
                <a:gd name="T22" fmla="*/ 13416 w 173"/>
                <a:gd name="T23" fmla="*/ 0 h 113"/>
                <a:gd name="T24" fmla="*/ 23675 w 173"/>
                <a:gd name="T25" fmla="*/ 3147 h 113"/>
                <a:gd name="T26" fmla="*/ 26832 w 173"/>
                <a:gd name="T27" fmla="*/ 8654 h 113"/>
                <a:gd name="T28" fmla="*/ 33934 w 173"/>
                <a:gd name="T29" fmla="*/ 22028 h 113"/>
                <a:gd name="T30" fmla="*/ 20518 w 173"/>
                <a:gd name="T31" fmla="*/ 22028 h 113"/>
                <a:gd name="T32" fmla="*/ 3157 w 173"/>
                <a:gd name="T33" fmla="*/ 22028 h 113"/>
                <a:gd name="T34" fmla="*/ 3157 w 173"/>
                <a:gd name="T35" fmla="*/ 18095 h 1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3"/>
                <a:gd name="T55" fmla="*/ 0 h 113"/>
                <a:gd name="T56" fmla="*/ 173 w 173"/>
                <a:gd name="T57" fmla="*/ 113 h 1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3" h="113">
                  <a:moveTo>
                    <a:pt x="17" y="95"/>
                  </a:moveTo>
                  <a:lnTo>
                    <a:pt x="17" y="95"/>
                  </a:lnTo>
                  <a:lnTo>
                    <a:pt x="35" y="95"/>
                  </a:lnTo>
                  <a:lnTo>
                    <a:pt x="69" y="80"/>
                  </a:lnTo>
                  <a:lnTo>
                    <a:pt x="86" y="95"/>
                  </a:lnTo>
                  <a:lnTo>
                    <a:pt x="104" y="80"/>
                  </a:lnTo>
                  <a:lnTo>
                    <a:pt x="69" y="80"/>
                  </a:lnTo>
                  <a:lnTo>
                    <a:pt x="17" y="80"/>
                  </a:lnTo>
                  <a:lnTo>
                    <a:pt x="0" y="47"/>
                  </a:lnTo>
                  <a:lnTo>
                    <a:pt x="17" y="17"/>
                  </a:lnTo>
                  <a:lnTo>
                    <a:pt x="35" y="0"/>
                  </a:lnTo>
                  <a:lnTo>
                    <a:pt x="69" y="0"/>
                  </a:lnTo>
                  <a:lnTo>
                    <a:pt x="121" y="17"/>
                  </a:lnTo>
                  <a:lnTo>
                    <a:pt x="138" y="47"/>
                  </a:lnTo>
                  <a:lnTo>
                    <a:pt x="173" y="113"/>
                  </a:lnTo>
                  <a:lnTo>
                    <a:pt x="104" y="113"/>
                  </a:lnTo>
                  <a:lnTo>
                    <a:pt x="17" y="113"/>
                  </a:lnTo>
                  <a:lnTo>
                    <a:pt x="17" y="9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4" name="Freeform 311">
              <a:extLst>
                <a:ext uri="{FF2B5EF4-FFF2-40B4-BE49-F238E27FC236}">
                  <a16:creationId xmlns:a16="http://schemas.microsoft.com/office/drawing/2014/main" id="{88EC236A-45C6-2D4E-BA27-B54801EF412C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4652963" y="4414838"/>
              <a:ext cx="82550" cy="127000"/>
            </a:xfrm>
            <a:custGeom>
              <a:avLst/>
              <a:gdLst>
                <a:gd name="T0" fmla="*/ 0 w 104"/>
                <a:gd name="T1" fmla="*/ 9407 h 162"/>
                <a:gd name="T2" fmla="*/ 0 w 104"/>
                <a:gd name="T3" fmla="*/ 9407 h 162"/>
                <a:gd name="T4" fmla="*/ 0 w 104"/>
                <a:gd name="T5" fmla="*/ 3136 h 162"/>
                <a:gd name="T6" fmla="*/ 0 w 104"/>
                <a:gd name="T7" fmla="*/ 0 h 162"/>
                <a:gd name="T8" fmla="*/ 14288 w 104"/>
                <a:gd name="T9" fmla="*/ 0 h 162"/>
                <a:gd name="T10" fmla="*/ 17463 w 104"/>
                <a:gd name="T11" fmla="*/ 12543 h 162"/>
                <a:gd name="T12" fmla="*/ 20638 w 104"/>
                <a:gd name="T13" fmla="*/ 21951 h 162"/>
                <a:gd name="T14" fmla="*/ 20638 w 104"/>
                <a:gd name="T15" fmla="*/ 25086 h 162"/>
                <a:gd name="T16" fmla="*/ 3969 w 104"/>
                <a:gd name="T17" fmla="*/ 31358 h 162"/>
                <a:gd name="T18" fmla="*/ 0 w 104"/>
                <a:gd name="T19" fmla="*/ 31358 h 162"/>
                <a:gd name="T20" fmla="*/ 0 w 104"/>
                <a:gd name="T21" fmla="*/ 21951 h 162"/>
                <a:gd name="T22" fmla="*/ 3969 w 104"/>
                <a:gd name="T23" fmla="*/ 15679 h 162"/>
                <a:gd name="T24" fmla="*/ 0 w 104"/>
                <a:gd name="T25" fmla="*/ 9407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"/>
                <a:gd name="T40" fmla="*/ 0 h 162"/>
                <a:gd name="T41" fmla="*/ 104 w 104"/>
                <a:gd name="T42" fmla="*/ 162 h 16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" h="162">
                  <a:moveTo>
                    <a:pt x="0" y="48"/>
                  </a:moveTo>
                  <a:lnTo>
                    <a:pt x="0" y="4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69" y="0"/>
                  </a:lnTo>
                  <a:lnTo>
                    <a:pt x="87" y="66"/>
                  </a:lnTo>
                  <a:lnTo>
                    <a:pt x="104" y="114"/>
                  </a:lnTo>
                  <a:lnTo>
                    <a:pt x="104" y="129"/>
                  </a:lnTo>
                  <a:lnTo>
                    <a:pt x="18" y="162"/>
                  </a:lnTo>
                  <a:lnTo>
                    <a:pt x="0" y="162"/>
                  </a:lnTo>
                  <a:lnTo>
                    <a:pt x="0" y="114"/>
                  </a:lnTo>
                  <a:lnTo>
                    <a:pt x="18" y="81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5" name="Freeform 312">
              <a:extLst>
                <a:ext uri="{FF2B5EF4-FFF2-40B4-BE49-F238E27FC236}">
                  <a16:creationId xmlns:a16="http://schemas.microsoft.com/office/drawing/2014/main" id="{761D96FE-0BCF-8E4A-BFFD-5CB4CA3B825F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4775200" y="4364038"/>
              <a:ext cx="250825" cy="190500"/>
            </a:xfrm>
            <a:custGeom>
              <a:avLst/>
              <a:gdLst>
                <a:gd name="T0" fmla="*/ 30859 w 317"/>
                <a:gd name="T1" fmla="*/ 45244 h 240"/>
                <a:gd name="T2" fmla="*/ 30859 w 317"/>
                <a:gd name="T3" fmla="*/ 45244 h 240"/>
                <a:gd name="T4" fmla="*/ 37980 w 317"/>
                <a:gd name="T5" fmla="*/ 35719 h 240"/>
                <a:gd name="T6" fmla="*/ 41145 w 317"/>
                <a:gd name="T7" fmla="*/ 35719 h 240"/>
                <a:gd name="T8" fmla="*/ 45101 w 317"/>
                <a:gd name="T9" fmla="*/ 38100 h 240"/>
                <a:gd name="T10" fmla="*/ 48266 w 317"/>
                <a:gd name="T11" fmla="*/ 35719 h 240"/>
                <a:gd name="T12" fmla="*/ 55387 w 317"/>
                <a:gd name="T13" fmla="*/ 26194 h 240"/>
                <a:gd name="T14" fmla="*/ 58552 w 317"/>
                <a:gd name="T15" fmla="*/ 16669 h 240"/>
                <a:gd name="T16" fmla="*/ 62508 w 317"/>
                <a:gd name="T17" fmla="*/ 9525 h 240"/>
                <a:gd name="T18" fmla="*/ 62508 w 317"/>
                <a:gd name="T19" fmla="*/ 7144 h 240"/>
                <a:gd name="T20" fmla="*/ 62508 w 317"/>
                <a:gd name="T21" fmla="*/ 3175 h 240"/>
                <a:gd name="T22" fmla="*/ 58552 w 317"/>
                <a:gd name="T23" fmla="*/ 0 h 240"/>
                <a:gd name="T24" fmla="*/ 55387 w 317"/>
                <a:gd name="T25" fmla="*/ 0 h 240"/>
                <a:gd name="T26" fmla="*/ 52222 w 317"/>
                <a:gd name="T27" fmla="*/ 3175 h 240"/>
                <a:gd name="T28" fmla="*/ 41145 w 317"/>
                <a:gd name="T29" fmla="*/ 3175 h 240"/>
                <a:gd name="T30" fmla="*/ 34815 w 317"/>
                <a:gd name="T31" fmla="*/ 7144 h 240"/>
                <a:gd name="T32" fmla="*/ 27694 w 317"/>
                <a:gd name="T33" fmla="*/ 3175 h 240"/>
                <a:gd name="T34" fmla="*/ 23737 w 317"/>
                <a:gd name="T35" fmla="*/ 3175 h 240"/>
                <a:gd name="T36" fmla="*/ 13451 w 317"/>
                <a:gd name="T37" fmla="*/ 0 h 240"/>
                <a:gd name="T38" fmla="*/ 10286 w 317"/>
                <a:gd name="T39" fmla="*/ 0 h 240"/>
                <a:gd name="T40" fmla="*/ 3165 w 317"/>
                <a:gd name="T41" fmla="*/ 7144 h 240"/>
                <a:gd name="T42" fmla="*/ 3165 w 317"/>
                <a:gd name="T43" fmla="*/ 9525 h 240"/>
                <a:gd name="T44" fmla="*/ 3165 w 317"/>
                <a:gd name="T45" fmla="*/ 16669 h 240"/>
                <a:gd name="T46" fmla="*/ 0 w 317"/>
                <a:gd name="T47" fmla="*/ 28575 h 240"/>
                <a:gd name="T48" fmla="*/ 0 w 317"/>
                <a:gd name="T49" fmla="*/ 38100 h 240"/>
                <a:gd name="T50" fmla="*/ 10286 w 317"/>
                <a:gd name="T51" fmla="*/ 38100 h 240"/>
                <a:gd name="T52" fmla="*/ 10286 w 317"/>
                <a:gd name="T53" fmla="*/ 41275 h 240"/>
                <a:gd name="T54" fmla="*/ 13451 w 317"/>
                <a:gd name="T55" fmla="*/ 47625 h 240"/>
                <a:gd name="T56" fmla="*/ 17407 w 317"/>
                <a:gd name="T57" fmla="*/ 47625 h 240"/>
                <a:gd name="T58" fmla="*/ 30859 w 317"/>
                <a:gd name="T59" fmla="*/ 47625 h 240"/>
                <a:gd name="T60" fmla="*/ 30859 w 317"/>
                <a:gd name="T61" fmla="*/ 45244 h 2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7"/>
                <a:gd name="T94" fmla="*/ 0 h 240"/>
                <a:gd name="T95" fmla="*/ 317 w 317"/>
                <a:gd name="T96" fmla="*/ 240 h 2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7" h="240">
                  <a:moveTo>
                    <a:pt x="159" y="225"/>
                  </a:moveTo>
                  <a:lnTo>
                    <a:pt x="159" y="225"/>
                  </a:lnTo>
                  <a:lnTo>
                    <a:pt x="194" y="177"/>
                  </a:lnTo>
                  <a:lnTo>
                    <a:pt x="211" y="177"/>
                  </a:lnTo>
                  <a:lnTo>
                    <a:pt x="228" y="192"/>
                  </a:lnTo>
                  <a:lnTo>
                    <a:pt x="246" y="177"/>
                  </a:lnTo>
                  <a:lnTo>
                    <a:pt x="282" y="129"/>
                  </a:lnTo>
                  <a:lnTo>
                    <a:pt x="299" y="81"/>
                  </a:lnTo>
                  <a:lnTo>
                    <a:pt x="317" y="48"/>
                  </a:lnTo>
                  <a:lnTo>
                    <a:pt x="317" y="33"/>
                  </a:lnTo>
                  <a:lnTo>
                    <a:pt x="317" y="15"/>
                  </a:lnTo>
                  <a:lnTo>
                    <a:pt x="299" y="0"/>
                  </a:lnTo>
                  <a:lnTo>
                    <a:pt x="282" y="0"/>
                  </a:lnTo>
                  <a:lnTo>
                    <a:pt x="265" y="15"/>
                  </a:lnTo>
                  <a:lnTo>
                    <a:pt x="211" y="15"/>
                  </a:lnTo>
                  <a:lnTo>
                    <a:pt x="177" y="33"/>
                  </a:lnTo>
                  <a:lnTo>
                    <a:pt x="142" y="15"/>
                  </a:lnTo>
                  <a:lnTo>
                    <a:pt x="123" y="15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19" y="33"/>
                  </a:lnTo>
                  <a:lnTo>
                    <a:pt x="19" y="48"/>
                  </a:lnTo>
                  <a:lnTo>
                    <a:pt x="19" y="81"/>
                  </a:lnTo>
                  <a:lnTo>
                    <a:pt x="0" y="144"/>
                  </a:lnTo>
                  <a:lnTo>
                    <a:pt x="0" y="192"/>
                  </a:lnTo>
                  <a:lnTo>
                    <a:pt x="54" y="192"/>
                  </a:lnTo>
                  <a:lnTo>
                    <a:pt x="54" y="207"/>
                  </a:lnTo>
                  <a:lnTo>
                    <a:pt x="71" y="240"/>
                  </a:lnTo>
                  <a:lnTo>
                    <a:pt x="88" y="240"/>
                  </a:lnTo>
                  <a:lnTo>
                    <a:pt x="159" y="240"/>
                  </a:lnTo>
                  <a:lnTo>
                    <a:pt x="159" y="22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6" name="Freeform 313">
              <a:extLst>
                <a:ext uri="{FF2B5EF4-FFF2-40B4-BE49-F238E27FC236}">
                  <a16:creationId xmlns:a16="http://schemas.microsoft.com/office/drawing/2014/main" id="{D10B26CF-6801-0342-BB08-A21D5EF0134C}"/>
                </a:ext>
              </a:extLst>
            </p:cNvPr>
            <p:cNvSpPr>
              <a:spLocks/>
            </p:cNvSpPr>
            <p:nvPr>
              <p:custDataLst>
                <p:tags r:id="rId309"/>
              </p:custDataLst>
            </p:nvPr>
          </p:nvSpPr>
          <p:spPr bwMode="auto">
            <a:xfrm>
              <a:off x="4735513" y="4389438"/>
              <a:ext cx="55563" cy="127000"/>
            </a:xfrm>
            <a:custGeom>
              <a:avLst/>
              <a:gdLst>
                <a:gd name="T0" fmla="*/ 7247 w 69"/>
                <a:gd name="T1" fmla="*/ 3195 h 159"/>
                <a:gd name="T2" fmla="*/ 7247 w 69"/>
                <a:gd name="T3" fmla="*/ 3195 h 159"/>
                <a:gd name="T4" fmla="*/ 0 w 69"/>
                <a:gd name="T5" fmla="*/ 6390 h 159"/>
                <a:gd name="T6" fmla="*/ 0 w 69"/>
                <a:gd name="T7" fmla="*/ 9585 h 159"/>
                <a:gd name="T8" fmla="*/ 4026 w 69"/>
                <a:gd name="T9" fmla="*/ 12780 h 159"/>
                <a:gd name="T10" fmla="*/ 4026 w 69"/>
                <a:gd name="T11" fmla="*/ 19170 h 159"/>
                <a:gd name="T12" fmla="*/ 4026 w 69"/>
                <a:gd name="T13" fmla="*/ 31950 h 159"/>
                <a:gd name="T14" fmla="*/ 10468 w 69"/>
                <a:gd name="T15" fmla="*/ 31950 h 159"/>
                <a:gd name="T16" fmla="*/ 10468 w 69"/>
                <a:gd name="T17" fmla="*/ 22365 h 159"/>
                <a:gd name="T18" fmla="*/ 14495 w 69"/>
                <a:gd name="T19" fmla="*/ 9585 h 159"/>
                <a:gd name="T20" fmla="*/ 14495 w 69"/>
                <a:gd name="T21" fmla="*/ 3195 h 159"/>
                <a:gd name="T22" fmla="*/ 10468 w 69"/>
                <a:gd name="T23" fmla="*/ 0 h 159"/>
                <a:gd name="T24" fmla="*/ 7247 w 69"/>
                <a:gd name="T25" fmla="*/ 0 h 159"/>
                <a:gd name="T26" fmla="*/ 7247 w 69"/>
                <a:gd name="T27" fmla="*/ 3195 h 1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9"/>
                <a:gd name="T43" fmla="*/ 0 h 159"/>
                <a:gd name="T44" fmla="*/ 69 w 69"/>
                <a:gd name="T45" fmla="*/ 159 h 15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9" h="159">
                  <a:moveTo>
                    <a:pt x="35" y="15"/>
                  </a:moveTo>
                  <a:lnTo>
                    <a:pt x="35" y="15"/>
                  </a:lnTo>
                  <a:lnTo>
                    <a:pt x="0" y="30"/>
                  </a:lnTo>
                  <a:lnTo>
                    <a:pt x="0" y="48"/>
                  </a:lnTo>
                  <a:lnTo>
                    <a:pt x="17" y="63"/>
                  </a:lnTo>
                  <a:lnTo>
                    <a:pt x="17" y="96"/>
                  </a:lnTo>
                  <a:lnTo>
                    <a:pt x="17" y="159"/>
                  </a:lnTo>
                  <a:lnTo>
                    <a:pt x="52" y="159"/>
                  </a:lnTo>
                  <a:lnTo>
                    <a:pt x="52" y="111"/>
                  </a:lnTo>
                  <a:lnTo>
                    <a:pt x="69" y="48"/>
                  </a:lnTo>
                  <a:lnTo>
                    <a:pt x="69" y="15"/>
                  </a:lnTo>
                  <a:lnTo>
                    <a:pt x="52" y="0"/>
                  </a:lnTo>
                  <a:lnTo>
                    <a:pt x="35" y="0"/>
                  </a:lnTo>
                  <a:lnTo>
                    <a:pt x="35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7" name="Freeform 314">
              <a:extLst>
                <a:ext uri="{FF2B5EF4-FFF2-40B4-BE49-F238E27FC236}">
                  <a16:creationId xmlns:a16="http://schemas.microsoft.com/office/drawing/2014/main" id="{38BE99C8-4841-A44B-8753-5998DB933E2C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4391025" y="4389438"/>
              <a:ext cx="150813" cy="101600"/>
            </a:xfrm>
            <a:custGeom>
              <a:avLst/>
              <a:gdLst>
                <a:gd name="T0" fmla="*/ 34925 w 190"/>
                <a:gd name="T1" fmla="*/ 26610 h 126"/>
                <a:gd name="T2" fmla="*/ 34925 w 190"/>
                <a:gd name="T3" fmla="*/ 26610 h 126"/>
                <a:gd name="T4" fmla="*/ 38100 w 190"/>
                <a:gd name="T5" fmla="*/ 26610 h 126"/>
                <a:gd name="T6" fmla="*/ 38100 w 190"/>
                <a:gd name="T7" fmla="*/ 22578 h 126"/>
                <a:gd name="T8" fmla="*/ 38100 w 190"/>
                <a:gd name="T9" fmla="*/ 20159 h 126"/>
                <a:gd name="T10" fmla="*/ 38100 w 190"/>
                <a:gd name="T11" fmla="*/ 16127 h 126"/>
                <a:gd name="T12" fmla="*/ 38100 w 190"/>
                <a:gd name="T13" fmla="*/ 12902 h 126"/>
                <a:gd name="T14" fmla="*/ 30956 w 190"/>
                <a:gd name="T15" fmla="*/ 0 h 126"/>
                <a:gd name="T16" fmla="*/ 23813 w 190"/>
                <a:gd name="T17" fmla="*/ 3225 h 126"/>
                <a:gd name="T18" fmla="*/ 17463 w 190"/>
                <a:gd name="T19" fmla="*/ 3225 h 126"/>
                <a:gd name="T20" fmla="*/ 20638 w 190"/>
                <a:gd name="T21" fmla="*/ 0 h 126"/>
                <a:gd name="T22" fmla="*/ 7144 w 190"/>
                <a:gd name="T23" fmla="*/ 0 h 126"/>
                <a:gd name="T24" fmla="*/ 7144 w 190"/>
                <a:gd name="T25" fmla="*/ 3225 h 126"/>
                <a:gd name="T26" fmla="*/ 0 w 190"/>
                <a:gd name="T27" fmla="*/ 9676 h 126"/>
                <a:gd name="T28" fmla="*/ 10319 w 190"/>
                <a:gd name="T29" fmla="*/ 16127 h 126"/>
                <a:gd name="T30" fmla="*/ 14288 w 190"/>
                <a:gd name="T31" fmla="*/ 12902 h 126"/>
                <a:gd name="T32" fmla="*/ 17463 w 190"/>
                <a:gd name="T33" fmla="*/ 12902 h 126"/>
                <a:gd name="T34" fmla="*/ 23813 w 190"/>
                <a:gd name="T35" fmla="*/ 20159 h 126"/>
                <a:gd name="T36" fmla="*/ 23813 w 190"/>
                <a:gd name="T37" fmla="*/ 22578 h 126"/>
                <a:gd name="T38" fmla="*/ 27781 w 190"/>
                <a:gd name="T39" fmla="*/ 20159 h 126"/>
                <a:gd name="T40" fmla="*/ 30956 w 190"/>
                <a:gd name="T41" fmla="*/ 26610 h 126"/>
                <a:gd name="T42" fmla="*/ 34925 w 190"/>
                <a:gd name="T43" fmla="*/ 26610 h 1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0"/>
                <a:gd name="T67" fmla="*/ 0 h 126"/>
                <a:gd name="T68" fmla="*/ 190 w 190"/>
                <a:gd name="T69" fmla="*/ 126 h 1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0" h="126">
                  <a:moveTo>
                    <a:pt x="173" y="126"/>
                  </a:moveTo>
                  <a:lnTo>
                    <a:pt x="173" y="126"/>
                  </a:lnTo>
                  <a:lnTo>
                    <a:pt x="190" y="126"/>
                  </a:lnTo>
                  <a:lnTo>
                    <a:pt x="190" y="111"/>
                  </a:lnTo>
                  <a:lnTo>
                    <a:pt x="190" y="96"/>
                  </a:lnTo>
                  <a:lnTo>
                    <a:pt x="190" y="78"/>
                  </a:lnTo>
                  <a:lnTo>
                    <a:pt x="190" y="63"/>
                  </a:lnTo>
                  <a:lnTo>
                    <a:pt x="156" y="0"/>
                  </a:lnTo>
                  <a:lnTo>
                    <a:pt x="121" y="15"/>
                  </a:lnTo>
                  <a:lnTo>
                    <a:pt x="87" y="15"/>
                  </a:lnTo>
                  <a:lnTo>
                    <a:pt x="104" y="0"/>
                  </a:lnTo>
                  <a:lnTo>
                    <a:pt x="35" y="0"/>
                  </a:lnTo>
                  <a:lnTo>
                    <a:pt x="35" y="15"/>
                  </a:lnTo>
                  <a:lnTo>
                    <a:pt x="0" y="48"/>
                  </a:lnTo>
                  <a:lnTo>
                    <a:pt x="52" y="78"/>
                  </a:lnTo>
                  <a:lnTo>
                    <a:pt x="69" y="63"/>
                  </a:lnTo>
                  <a:lnTo>
                    <a:pt x="87" y="63"/>
                  </a:lnTo>
                  <a:lnTo>
                    <a:pt x="121" y="96"/>
                  </a:lnTo>
                  <a:lnTo>
                    <a:pt x="121" y="111"/>
                  </a:lnTo>
                  <a:lnTo>
                    <a:pt x="138" y="96"/>
                  </a:lnTo>
                  <a:lnTo>
                    <a:pt x="156" y="126"/>
                  </a:lnTo>
                  <a:lnTo>
                    <a:pt x="173" y="12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8" name="Freeform 315">
              <a:extLst>
                <a:ext uri="{FF2B5EF4-FFF2-40B4-BE49-F238E27FC236}">
                  <a16:creationId xmlns:a16="http://schemas.microsoft.com/office/drawing/2014/main" id="{56671D84-F9AF-494B-A69A-188DE561FFEA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6196012" y="3832222"/>
              <a:ext cx="630238" cy="646115"/>
            </a:xfrm>
            <a:custGeom>
              <a:avLst/>
              <a:gdLst>
                <a:gd name="connsiteX0" fmla="*/ 9144 w 10000"/>
                <a:gd name="connsiteY0" fmla="*/ 3307 h 10599"/>
                <a:gd name="connsiteX1" fmla="*/ 9144 w 10000"/>
                <a:gd name="connsiteY1" fmla="*/ 3307 h 10599"/>
                <a:gd name="connsiteX2" fmla="*/ 9572 w 10000"/>
                <a:gd name="connsiteY2" fmla="*/ 3307 h 10599"/>
                <a:gd name="connsiteX3" fmla="*/ 10000 w 10000"/>
                <a:gd name="connsiteY3" fmla="*/ 3724 h 10599"/>
                <a:gd name="connsiteX4" fmla="*/ 10000 w 10000"/>
                <a:gd name="connsiteY4" fmla="*/ 4167 h 10599"/>
                <a:gd name="connsiteX5" fmla="*/ 9572 w 10000"/>
                <a:gd name="connsiteY5" fmla="*/ 4167 h 10599"/>
                <a:gd name="connsiteX6" fmla="*/ 9345 w 10000"/>
                <a:gd name="connsiteY6" fmla="*/ 4349 h 10599"/>
                <a:gd name="connsiteX7" fmla="*/ 8917 w 10000"/>
                <a:gd name="connsiteY7" fmla="*/ 5182 h 10599"/>
                <a:gd name="connsiteX8" fmla="*/ 8690 w 10000"/>
                <a:gd name="connsiteY8" fmla="*/ 5417 h 10599"/>
                <a:gd name="connsiteX9" fmla="*/ 8489 w 10000"/>
                <a:gd name="connsiteY9" fmla="*/ 5807 h 10599"/>
                <a:gd name="connsiteX10" fmla="*/ 8489 w 10000"/>
                <a:gd name="connsiteY10" fmla="*/ 6042 h 10599"/>
                <a:gd name="connsiteX11" fmla="*/ 8262 w 10000"/>
                <a:gd name="connsiteY11" fmla="*/ 5417 h 10599"/>
                <a:gd name="connsiteX12" fmla="*/ 8262 w 10000"/>
                <a:gd name="connsiteY12" fmla="*/ 5182 h 10599"/>
                <a:gd name="connsiteX13" fmla="*/ 8035 w 10000"/>
                <a:gd name="connsiteY13" fmla="*/ 5417 h 10599"/>
                <a:gd name="connsiteX14" fmla="*/ 7834 w 10000"/>
                <a:gd name="connsiteY14" fmla="*/ 5417 h 10599"/>
                <a:gd name="connsiteX15" fmla="*/ 7834 w 10000"/>
                <a:gd name="connsiteY15" fmla="*/ 5182 h 10599"/>
                <a:gd name="connsiteX16" fmla="*/ 8262 w 10000"/>
                <a:gd name="connsiteY16" fmla="*/ 4792 h 10599"/>
                <a:gd name="connsiteX17" fmla="*/ 7406 w 10000"/>
                <a:gd name="connsiteY17" fmla="*/ 4792 h 10599"/>
                <a:gd name="connsiteX18" fmla="*/ 7406 w 10000"/>
                <a:gd name="connsiteY18" fmla="*/ 4349 h 10599"/>
                <a:gd name="connsiteX19" fmla="*/ 7179 w 10000"/>
                <a:gd name="connsiteY19" fmla="*/ 4349 h 10599"/>
                <a:gd name="connsiteX20" fmla="*/ 6952 w 10000"/>
                <a:gd name="connsiteY20" fmla="*/ 4349 h 10599"/>
                <a:gd name="connsiteX21" fmla="*/ 6952 w 10000"/>
                <a:gd name="connsiteY21" fmla="*/ 4557 h 10599"/>
                <a:gd name="connsiteX22" fmla="*/ 6751 w 10000"/>
                <a:gd name="connsiteY22" fmla="*/ 4974 h 10599"/>
                <a:gd name="connsiteX23" fmla="*/ 6952 w 10000"/>
                <a:gd name="connsiteY23" fmla="*/ 4974 h 10599"/>
                <a:gd name="connsiteX24" fmla="*/ 7179 w 10000"/>
                <a:gd name="connsiteY24" fmla="*/ 6042 h 10599"/>
                <a:gd name="connsiteX25" fmla="*/ 6952 w 10000"/>
                <a:gd name="connsiteY25" fmla="*/ 6042 h 10599"/>
                <a:gd name="connsiteX26" fmla="*/ 6952 w 10000"/>
                <a:gd name="connsiteY26" fmla="*/ 5807 h 10599"/>
                <a:gd name="connsiteX27" fmla="*/ 6524 w 10000"/>
                <a:gd name="connsiteY27" fmla="*/ 6042 h 10599"/>
                <a:gd name="connsiteX28" fmla="*/ 6297 w 10000"/>
                <a:gd name="connsiteY28" fmla="*/ 6667 h 10599"/>
                <a:gd name="connsiteX29" fmla="*/ 5869 w 10000"/>
                <a:gd name="connsiteY29" fmla="*/ 6849 h 10599"/>
                <a:gd name="connsiteX30" fmla="*/ 4786 w 10000"/>
                <a:gd name="connsiteY30" fmla="*/ 7682 h 10599"/>
                <a:gd name="connsiteX31" fmla="*/ 4786 w 10000"/>
                <a:gd name="connsiteY31" fmla="*/ 7917 h 10599"/>
                <a:gd name="connsiteX32" fmla="*/ 4559 w 10000"/>
                <a:gd name="connsiteY32" fmla="*/ 7917 h 10599"/>
                <a:gd name="connsiteX33" fmla="*/ 4358 w 10000"/>
                <a:gd name="connsiteY33" fmla="*/ 8099 h 10599"/>
                <a:gd name="connsiteX34" fmla="*/ 4131 w 10000"/>
                <a:gd name="connsiteY34" fmla="*/ 8099 h 10599"/>
                <a:gd name="connsiteX35" fmla="*/ 4131 w 10000"/>
                <a:gd name="connsiteY35" fmla="*/ 8307 h 10599"/>
                <a:gd name="connsiteX36" fmla="*/ 4131 w 10000"/>
                <a:gd name="connsiteY36" fmla="*/ 8932 h 10599"/>
                <a:gd name="connsiteX37" fmla="*/ 3904 w 10000"/>
                <a:gd name="connsiteY37" fmla="*/ 9349 h 10599"/>
                <a:gd name="connsiteX38" fmla="*/ 3904 w 10000"/>
                <a:gd name="connsiteY38" fmla="*/ 9974 h 10599"/>
                <a:gd name="connsiteX39" fmla="*/ 3703 w 10000"/>
                <a:gd name="connsiteY39" fmla="*/ 10182 h 10599"/>
                <a:gd name="connsiteX40" fmla="*/ 3476 w 10000"/>
                <a:gd name="connsiteY40" fmla="*/ 10417 h 10599"/>
                <a:gd name="connsiteX41" fmla="*/ 3249 w 10000"/>
                <a:gd name="connsiteY41" fmla="*/ 10599 h 10599"/>
                <a:gd name="connsiteX42" fmla="*/ 2821 w 10000"/>
                <a:gd name="connsiteY42" fmla="*/ 10417 h 10599"/>
                <a:gd name="connsiteX43" fmla="*/ 2166 w 10000"/>
                <a:gd name="connsiteY43" fmla="*/ 8542 h 10599"/>
                <a:gd name="connsiteX44" fmla="*/ 1738 w 10000"/>
                <a:gd name="connsiteY44" fmla="*/ 7917 h 10599"/>
                <a:gd name="connsiteX45" fmla="*/ 1511 w 10000"/>
                <a:gd name="connsiteY45" fmla="*/ 6667 h 10599"/>
                <a:gd name="connsiteX46" fmla="*/ 1511 w 10000"/>
                <a:gd name="connsiteY46" fmla="*/ 5807 h 10599"/>
                <a:gd name="connsiteX47" fmla="*/ 1310 w 10000"/>
                <a:gd name="connsiteY47" fmla="*/ 6224 h 10599"/>
                <a:gd name="connsiteX48" fmla="*/ 856 w 10000"/>
                <a:gd name="connsiteY48" fmla="*/ 6432 h 10599"/>
                <a:gd name="connsiteX49" fmla="*/ 202 w 10000"/>
                <a:gd name="connsiteY49" fmla="*/ 5807 h 10599"/>
                <a:gd name="connsiteX50" fmla="*/ 655 w 10000"/>
                <a:gd name="connsiteY50" fmla="*/ 5807 h 10599"/>
                <a:gd name="connsiteX51" fmla="*/ 655 w 10000"/>
                <a:gd name="connsiteY51" fmla="*/ 5599 h 10599"/>
                <a:gd name="connsiteX52" fmla="*/ 428 w 10000"/>
                <a:gd name="connsiteY52" fmla="*/ 5599 h 10599"/>
                <a:gd name="connsiteX53" fmla="*/ 0 w 10000"/>
                <a:gd name="connsiteY53" fmla="*/ 5417 h 10599"/>
                <a:gd name="connsiteX54" fmla="*/ 202 w 10000"/>
                <a:gd name="connsiteY54" fmla="*/ 5182 h 10599"/>
                <a:gd name="connsiteX55" fmla="*/ 856 w 10000"/>
                <a:gd name="connsiteY55" fmla="*/ 5182 h 10599"/>
                <a:gd name="connsiteX56" fmla="*/ 856 w 10000"/>
                <a:gd name="connsiteY56" fmla="*/ 4974 h 10599"/>
                <a:gd name="connsiteX57" fmla="*/ 856 w 10000"/>
                <a:gd name="connsiteY57" fmla="*/ 4557 h 10599"/>
                <a:gd name="connsiteX58" fmla="*/ 655 w 10000"/>
                <a:gd name="connsiteY58" fmla="*/ 4557 h 10599"/>
                <a:gd name="connsiteX59" fmla="*/ 655 w 10000"/>
                <a:gd name="connsiteY59" fmla="*/ 4349 h 10599"/>
                <a:gd name="connsiteX60" fmla="*/ 428 w 10000"/>
                <a:gd name="connsiteY60" fmla="*/ 4349 h 10599"/>
                <a:gd name="connsiteX61" fmla="*/ 428 w 10000"/>
                <a:gd name="connsiteY61" fmla="*/ 3932 h 10599"/>
                <a:gd name="connsiteX62" fmla="*/ 655 w 10000"/>
                <a:gd name="connsiteY62" fmla="*/ 3724 h 10599"/>
                <a:gd name="connsiteX63" fmla="*/ 856 w 10000"/>
                <a:gd name="connsiteY63" fmla="*/ 3932 h 10599"/>
                <a:gd name="connsiteX64" fmla="*/ 1310 w 10000"/>
                <a:gd name="connsiteY64" fmla="*/ 3724 h 10599"/>
                <a:gd name="connsiteX65" fmla="*/ 2393 w 10000"/>
                <a:gd name="connsiteY65" fmla="*/ 2474 h 10599"/>
                <a:gd name="connsiteX66" fmla="*/ 2166 w 10000"/>
                <a:gd name="connsiteY66" fmla="*/ 2292 h 10599"/>
                <a:gd name="connsiteX67" fmla="*/ 2393 w 10000"/>
                <a:gd name="connsiteY67" fmla="*/ 2292 h 10599"/>
                <a:gd name="connsiteX68" fmla="*/ 2393 w 10000"/>
                <a:gd name="connsiteY68" fmla="*/ 2057 h 10599"/>
                <a:gd name="connsiteX69" fmla="*/ 1965 w 10000"/>
                <a:gd name="connsiteY69" fmla="*/ 1849 h 10599"/>
                <a:gd name="connsiteX70" fmla="*/ 2166 w 10000"/>
                <a:gd name="connsiteY70" fmla="*/ 1432 h 10599"/>
                <a:gd name="connsiteX71" fmla="*/ 1965 w 10000"/>
                <a:gd name="connsiteY71" fmla="*/ 1224 h 10599"/>
                <a:gd name="connsiteX72" fmla="*/ 1940 w 10000"/>
                <a:gd name="connsiteY72" fmla="*/ 417 h 10599"/>
                <a:gd name="connsiteX73" fmla="*/ 2596 w 10000"/>
                <a:gd name="connsiteY73" fmla="*/ 0 h 10599"/>
                <a:gd name="connsiteX74" fmla="*/ 3249 w 10000"/>
                <a:gd name="connsiteY74" fmla="*/ 807 h 10599"/>
                <a:gd name="connsiteX75" fmla="*/ 3904 w 10000"/>
                <a:gd name="connsiteY75" fmla="*/ 599 h 10599"/>
                <a:gd name="connsiteX76" fmla="*/ 4131 w 10000"/>
                <a:gd name="connsiteY76" fmla="*/ 807 h 10599"/>
                <a:gd name="connsiteX77" fmla="*/ 4131 w 10000"/>
                <a:gd name="connsiteY77" fmla="*/ 1224 h 10599"/>
                <a:gd name="connsiteX78" fmla="*/ 3703 w 10000"/>
                <a:gd name="connsiteY78" fmla="*/ 1667 h 10599"/>
                <a:gd name="connsiteX79" fmla="*/ 3904 w 10000"/>
                <a:gd name="connsiteY79" fmla="*/ 2057 h 10599"/>
                <a:gd name="connsiteX80" fmla="*/ 3476 w 10000"/>
                <a:gd name="connsiteY80" fmla="*/ 2057 h 10599"/>
                <a:gd name="connsiteX81" fmla="*/ 3703 w 10000"/>
                <a:gd name="connsiteY81" fmla="*/ 2682 h 10599"/>
                <a:gd name="connsiteX82" fmla="*/ 4358 w 10000"/>
                <a:gd name="connsiteY82" fmla="*/ 2917 h 10599"/>
                <a:gd name="connsiteX83" fmla="*/ 4131 w 10000"/>
                <a:gd name="connsiteY83" fmla="*/ 3542 h 10599"/>
                <a:gd name="connsiteX84" fmla="*/ 4559 w 10000"/>
                <a:gd name="connsiteY84" fmla="*/ 3724 h 10599"/>
                <a:gd name="connsiteX85" fmla="*/ 6524 w 10000"/>
                <a:gd name="connsiteY85" fmla="*/ 4349 h 10599"/>
                <a:gd name="connsiteX86" fmla="*/ 6751 w 10000"/>
                <a:gd name="connsiteY86" fmla="*/ 4349 h 10599"/>
                <a:gd name="connsiteX87" fmla="*/ 6751 w 10000"/>
                <a:gd name="connsiteY87" fmla="*/ 4167 h 10599"/>
                <a:gd name="connsiteX88" fmla="*/ 6751 w 10000"/>
                <a:gd name="connsiteY88" fmla="*/ 3724 h 10599"/>
                <a:gd name="connsiteX89" fmla="*/ 6952 w 10000"/>
                <a:gd name="connsiteY89" fmla="*/ 3724 h 10599"/>
                <a:gd name="connsiteX90" fmla="*/ 7179 w 10000"/>
                <a:gd name="connsiteY90" fmla="*/ 3932 h 10599"/>
                <a:gd name="connsiteX91" fmla="*/ 7179 w 10000"/>
                <a:gd name="connsiteY91" fmla="*/ 4167 h 10599"/>
                <a:gd name="connsiteX92" fmla="*/ 8035 w 10000"/>
                <a:gd name="connsiteY92" fmla="*/ 4167 h 10599"/>
                <a:gd name="connsiteX93" fmla="*/ 8262 w 10000"/>
                <a:gd name="connsiteY93" fmla="*/ 4167 h 10599"/>
                <a:gd name="connsiteX94" fmla="*/ 8035 w 10000"/>
                <a:gd name="connsiteY94" fmla="*/ 3724 h 10599"/>
                <a:gd name="connsiteX95" fmla="*/ 9144 w 10000"/>
                <a:gd name="connsiteY95" fmla="*/ 3307 h 10599"/>
                <a:gd name="connsiteX0" fmla="*/ 9144 w 10000"/>
                <a:gd name="connsiteY0" fmla="*/ 3307 h 10599"/>
                <a:gd name="connsiteX1" fmla="*/ 9144 w 10000"/>
                <a:gd name="connsiteY1" fmla="*/ 3307 h 10599"/>
                <a:gd name="connsiteX2" fmla="*/ 9572 w 10000"/>
                <a:gd name="connsiteY2" fmla="*/ 3307 h 10599"/>
                <a:gd name="connsiteX3" fmla="*/ 10000 w 10000"/>
                <a:gd name="connsiteY3" fmla="*/ 3724 h 10599"/>
                <a:gd name="connsiteX4" fmla="*/ 10000 w 10000"/>
                <a:gd name="connsiteY4" fmla="*/ 4167 h 10599"/>
                <a:gd name="connsiteX5" fmla="*/ 9572 w 10000"/>
                <a:gd name="connsiteY5" fmla="*/ 4167 h 10599"/>
                <a:gd name="connsiteX6" fmla="*/ 9345 w 10000"/>
                <a:gd name="connsiteY6" fmla="*/ 4349 h 10599"/>
                <a:gd name="connsiteX7" fmla="*/ 8917 w 10000"/>
                <a:gd name="connsiteY7" fmla="*/ 5182 h 10599"/>
                <a:gd name="connsiteX8" fmla="*/ 8690 w 10000"/>
                <a:gd name="connsiteY8" fmla="*/ 5417 h 10599"/>
                <a:gd name="connsiteX9" fmla="*/ 8489 w 10000"/>
                <a:gd name="connsiteY9" fmla="*/ 5807 h 10599"/>
                <a:gd name="connsiteX10" fmla="*/ 8489 w 10000"/>
                <a:gd name="connsiteY10" fmla="*/ 6042 h 10599"/>
                <a:gd name="connsiteX11" fmla="*/ 8262 w 10000"/>
                <a:gd name="connsiteY11" fmla="*/ 5417 h 10599"/>
                <a:gd name="connsiteX12" fmla="*/ 8262 w 10000"/>
                <a:gd name="connsiteY12" fmla="*/ 5182 h 10599"/>
                <a:gd name="connsiteX13" fmla="*/ 8035 w 10000"/>
                <a:gd name="connsiteY13" fmla="*/ 5417 h 10599"/>
                <a:gd name="connsiteX14" fmla="*/ 7834 w 10000"/>
                <a:gd name="connsiteY14" fmla="*/ 5417 h 10599"/>
                <a:gd name="connsiteX15" fmla="*/ 7834 w 10000"/>
                <a:gd name="connsiteY15" fmla="*/ 5182 h 10599"/>
                <a:gd name="connsiteX16" fmla="*/ 8262 w 10000"/>
                <a:gd name="connsiteY16" fmla="*/ 4792 h 10599"/>
                <a:gd name="connsiteX17" fmla="*/ 7406 w 10000"/>
                <a:gd name="connsiteY17" fmla="*/ 4792 h 10599"/>
                <a:gd name="connsiteX18" fmla="*/ 7406 w 10000"/>
                <a:gd name="connsiteY18" fmla="*/ 4349 h 10599"/>
                <a:gd name="connsiteX19" fmla="*/ 7179 w 10000"/>
                <a:gd name="connsiteY19" fmla="*/ 4349 h 10599"/>
                <a:gd name="connsiteX20" fmla="*/ 6952 w 10000"/>
                <a:gd name="connsiteY20" fmla="*/ 4349 h 10599"/>
                <a:gd name="connsiteX21" fmla="*/ 6952 w 10000"/>
                <a:gd name="connsiteY21" fmla="*/ 4557 h 10599"/>
                <a:gd name="connsiteX22" fmla="*/ 6751 w 10000"/>
                <a:gd name="connsiteY22" fmla="*/ 4974 h 10599"/>
                <a:gd name="connsiteX23" fmla="*/ 6952 w 10000"/>
                <a:gd name="connsiteY23" fmla="*/ 4974 h 10599"/>
                <a:gd name="connsiteX24" fmla="*/ 7179 w 10000"/>
                <a:gd name="connsiteY24" fmla="*/ 6042 h 10599"/>
                <a:gd name="connsiteX25" fmla="*/ 6952 w 10000"/>
                <a:gd name="connsiteY25" fmla="*/ 6042 h 10599"/>
                <a:gd name="connsiteX26" fmla="*/ 6952 w 10000"/>
                <a:gd name="connsiteY26" fmla="*/ 5807 h 10599"/>
                <a:gd name="connsiteX27" fmla="*/ 6524 w 10000"/>
                <a:gd name="connsiteY27" fmla="*/ 6042 h 10599"/>
                <a:gd name="connsiteX28" fmla="*/ 6297 w 10000"/>
                <a:gd name="connsiteY28" fmla="*/ 6667 h 10599"/>
                <a:gd name="connsiteX29" fmla="*/ 5869 w 10000"/>
                <a:gd name="connsiteY29" fmla="*/ 6849 h 10599"/>
                <a:gd name="connsiteX30" fmla="*/ 4786 w 10000"/>
                <a:gd name="connsiteY30" fmla="*/ 7682 h 10599"/>
                <a:gd name="connsiteX31" fmla="*/ 4786 w 10000"/>
                <a:gd name="connsiteY31" fmla="*/ 7917 h 10599"/>
                <a:gd name="connsiteX32" fmla="*/ 4559 w 10000"/>
                <a:gd name="connsiteY32" fmla="*/ 7917 h 10599"/>
                <a:gd name="connsiteX33" fmla="*/ 4358 w 10000"/>
                <a:gd name="connsiteY33" fmla="*/ 8099 h 10599"/>
                <a:gd name="connsiteX34" fmla="*/ 4131 w 10000"/>
                <a:gd name="connsiteY34" fmla="*/ 8099 h 10599"/>
                <a:gd name="connsiteX35" fmla="*/ 4131 w 10000"/>
                <a:gd name="connsiteY35" fmla="*/ 8307 h 10599"/>
                <a:gd name="connsiteX36" fmla="*/ 4131 w 10000"/>
                <a:gd name="connsiteY36" fmla="*/ 8932 h 10599"/>
                <a:gd name="connsiteX37" fmla="*/ 3904 w 10000"/>
                <a:gd name="connsiteY37" fmla="*/ 9349 h 10599"/>
                <a:gd name="connsiteX38" fmla="*/ 3904 w 10000"/>
                <a:gd name="connsiteY38" fmla="*/ 9974 h 10599"/>
                <a:gd name="connsiteX39" fmla="*/ 3703 w 10000"/>
                <a:gd name="connsiteY39" fmla="*/ 10182 h 10599"/>
                <a:gd name="connsiteX40" fmla="*/ 3476 w 10000"/>
                <a:gd name="connsiteY40" fmla="*/ 10417 h 10599"/>
                <a:gd name="connsiteX41" fmla="*/ 3249 w 10000"/>
                <a:gd name="connsiteY41" fmla="*/ 10599 h 10599"/>
                <a:gd name="connsiteX42" fmla="*/ 2821 w 10000"/>
                <a:gd name="connsiteY42" fmla="*/ 10417 h 10599"/>
                <a:gd name="connsiteX43" fmla="*/ 2166 w 10000"/>
                <a:gd name="connsiteY43" fmla="*/ 8542 h 10599"/>
                <a:gd name="connsiteX44" fmla="*/ 1738 w 10000"/>
                <a:gd name="connsiteY44" fmla="*/ 7917 h 10599"/>
                <a:gd name="connsiteX45" fmla="*/ 1511 w 10000"/>
                <a:gd name="connsiteY45" fmla="*/ 6667 h 10599"/>
                <a:gd name="connsiteX46" fmla="*/ 1511 w 10000"/>
                <a:gd name="connsiteY46" fmla="*/ 5807 h 10599"/>
                <a:gd name="connsiteX47" fmla="*/ 1310 w 10000"/>
                <a:gd name="connsiteY47" fmla="*/ 6224 h 10599"/>
                <a:gd name="connsiteX48" fmla="*/ 856 w 10000"/>
                <a:gd name="connsiteY48" fmla="*/ 6432 h 10599"/>
                <a:gd name="connsiteX49" fmla="*/ 202 w 10000"/>
                <a:gd name="connsiteY49" fmla="*/ 5807 h 10599"/>
                <a:gd name="connsiteX50" fmla="*/ 655 w 10000"/>
                <a:gd name="connsiteY50" fmla="*/ 5807 h 10599"/>
                <a:gd name="connsiteX51" fmla="*/ 655 w 10000"/>
                <a:gd name="connsiteY51" fmla="*/ 5599 h 10599"/>
                <a:gd name="connsiteX52" fmla="*/ 428 w 10000"/>
                <a:gd name="connsiteY52" fmla="*/ 5599 h 10599"/>
                <a:gd name="connsiteX53" fmla="*/ 0 w 10000"/>
                <a:gd name="connsiteY53" fmla="*/ 5417 h 10599"/>
                <a:gd name="connsiteX54" fmla="*/ 202 w 10000"/>
                <a:gd name="connsiteY54" fmla="*/ 5182 h 10599"/>
                <a:gd name="connsiteX55" fmla="*/ 856 w 10000"/>
                <a:gd name="connsiteY55" fmla="*/ 5182 h 10599"/>
                <a:gd name="connsiteX56" fmla="*/ 856 w 10000"/>
                <a:gd name="connsiteY56" fmla="*/ 4974 h 10599"/>
                <a:gd name="connsiteX57" fmla="*/ 856 w 10000"/>
                <a:gd name="connsiteY57" fmla="*/ 4557 h 10599"/>
                <a:gd name="connsiteX58" fmla="*/ 655 w 10000"/>
                <a:gd name="connsiteY58" fmla="*/ 4557 h 10599"/>
                <a:gd name="connsiteX59" fmla="*/ 655 w 10000"/>
                <a:gd name="connsiteY59" fmla="*/ 4349 h 10599"/>
                <a:gd name="connsiteX60" fmla="*/ 428 w 10000"/>
                <a:gd name="connsiteY60" fmla="*/ 4349 h 10599"/>
                <a:gd name="connsiteX61" fmla="*/ 428 w 10000"/>
                <a:gd name="connsiteY61" fmla="*/ 3932 h 10599"/>
                <a:gd name="connsiteX62" fmla="*/ 655 w 10000"/>
                <a:gd name="connsiteY62" fmla="*/ 3724 h 10599"/>
                <a:gd name="connsiteX63" fmla="*/ 856 w 10000"/>
                <a:gd name="connsiteY63" fmla="*/ 3932 h 10599"/>
                <a:gd name="connsiteX64" fmla="*/ 1310 w 10000"/>
                <a:gd name="connsiteY64" fmla="*/ 3724 h 10599"/>
                <a:gd name="connsiteX65" fmla="*/ 2393 w 10000"/>
                <a:gd name="connsiteY65" fmla="*/ 2474 h 10599"/>
                <a:gd name="connsiteX66" fmla="*/ 2166 w 10000"/>
                <a:gd name="connsiteY66" fmla="*/ 2292 h 10599"/>
                <a:gd name="connsiteX67" fmla="*/ 2393 w 10000"/>
                <a:gd name="connsiteY67" fmla="*/ 2292 h 10599"/>
                <a:gd name="connsiteX68" fmla="*/ 2393 w 10000"/>
                <a:gd name="connsiteY68" fmla="*/ 2057 h 10599"/>
                <a:gd name="connsiteX69" fmla="*/ 1965 w 10000"/>
                <a:gd name="connsiteY69" fmla="*/ 1849 h 10599"/>
                <a:gd name="connsiteX70" fmla="*/ 2166 w 10000"/>
                <a:gd name="connsiteY70" fmla="*/ 1432 h 10599"/>
                <a:gd name="connsiteX71" fmla="*/ 1965 w 10000"/>
                <a:gd name="connsiteY71" fmla="*/ 1224 h 10599"/>
                <a:gd name="connsiteX72" fmla="*/ 1940 w 10000"/>
                <a:gd name="connsiteY72" fmla="*/ 417 h 10599"/>
                <a:gd name="connsiteX73" fmla="*/ 2596 w 10000"/>
                <a:gd name="connsiteY73" fmla="*/ 0 h 10599"/>
                <a:gd name="connsiteX74" fmla="*/ 3382 w 10000"/>
                <a:gd name="connsiteY74" fmla="*/ 599 h 10599"/>
                <a:gd name="connsiteX75" fmla="*/ 3904 w 10000"/>
                <a:gd name="connsiteY75" fmla="*/ 599 h 10599"/>
                <a:gd name="connsiteX76" fmla="*/ 4131 w 10000"/>
                <a:gd name="connsiteY76" fmla="*/ 807 h 10599"/>
                <a:gd name="connsiteX77" fmla="*/ 4131 w 10000"/>
                <a:gd name="connsiteY77" fmla="*/ 1224 h 10599"/>
                <a:gd name="connsiteX78" fmla="*/ 3703 w 10000"/>
                <a:gd name="connsiteY78" fmla="*/ 1667 h 10599"/>
                <a:gd name="connsiteX79" fmla="*/ 3904 w 10000"/>
                <a:gd name="connsiteY79" fmla="*/ 2057 h 10599"/>
                <a:gd name="connsiteX80" fmla="*/ 3476 w 10000"/>
                <a:gd name="connsiteY80" fmla="*/ 2057 h 10599"/>
                <a:gd name="connsiteX81" fmla="*/ 3703 w 10000"/>
                <a:gd name="connsiteY81" fmla="*/ 2682 h 10599"/>
                <a:gd name="connsiteX82" fmla="*/ 4358 w 10000"/>
                <a:gd name="connsiteY82" fmla="*/ 2917 h 10599"/>
                <a:gd name="connsiteX83" fmla="*/ 4131 w 10000"/>
                <a:gd name="connsiteY83" fmla="*/ 3542 h 10599"/>
                <a:gd name="connsiteX84" fmla="*/ 4559 w 10000"/>
                <a:gd name="connsiteY84" fmla="*/ 3724 h 10599"/>
                <a:gd name="connsiteX85" fmla="*/ 6524 w 10000"/>
                <a:gd name="connsiteY85" fmla="*/ 4349 h 10599"/>
                <a:gd name="connsiteX86" fmla="*/ 6751 w 10000"/>
                <a:gd name="connsiteY86" fmla="*/ 4349 h 10599"/>
                <a:gd name="connsiteX87" fmla="*/ 6751 w 10000"/>
                <a:gd name="connsiteY87" fmla="*/ 4167 h 10599"/>
                <a:gd name="connsiteX88" fmla="*/ 6751 w 10000"/>
                <a:gd name="connsiteY88" fmla="*/ 3724 h 10599"/>
                <a:gd name="connsiteX89" fmla="*/ 6952 w 10000"/>
                <a:gd name="connsiteY89" fmla="*/ 3724 h 10599"/>
                <a:gd name="connsiteX90" fmla="*/ 7179 w 10000"/>
                <a:gd name="connsiteY90" fmla="*/ 3932 h 10599"/>
                <a:gd name="connsiteX91" fmla="*/ 7179 w 10000"/>
                <a:gd name="connsiteY91" fmla="*/ 4167 h 10599"/>
                <a:gd name="connsiteX92" fmla="*/ 8035 w 10000"/>
                <a:gd name="connsiteY92" fmla="*/ 4167 h 10599"/>
                <a:gd name="connsiteX93" fmla="*/ 8262 w 10000"/>
                <a:gd name="connsiteY93" fmla="*/ 4167 h 10599"/>
                <a:gd name="connsiteX94" fmla="*/ 8035 w 10000"/>
                <a:gd name="connsiteY94" fmla="*/ 3724 h 10599"/>
                <a:gd name="connsiteX95" fmla="*/ 9144 w 10000"/>
                <a:gd name="connsiteY95" fmla="*/ 3307 h 10599"/>
                <a:gd name="connsiteX0" fmla="*/ 9144 w 10000"/>
                <a:gd name="connsiteY0" fmla="*/ 3307 h 10599"/>
                <a:gd name="connsiteX1" fmla="*/ 9144 w 10000"/>
                <a:gd name="connsiteY1" fmla="*/ 3307 h 10599"/>
                <a:gd name="connsiteX2" fmla="*/ 9572 w 10000"/>
                <a:gd name="connsiteY2" fmla="*/ 3307 h 10599"/>
                <a:gd name="connsiteX3" fmla="*/ 10000 w 10000"/>
                <a:gd name="connsiteY3" fmla="*/ 3724 h 10599"/>
                <a:gd name="connsiteX4" fmla="*/ 10000 w 10000"/>
                <a:gd name="connsiteY4" fmla="*/ 4167 h 10599"/>
                <a:gd name="connsiteX5" fmla="*/ 9572 w 10000"/>
                <a:gd name="connsiteY5" fmla="*/ 4167 h 10599"/>
                <a:gd name="connsiteX6" fmla="*/ 9345 w 10000"/>
                <a:gd name="connsiteY6" fmla="*/ 4349 h 10599"/>
                <a:gd name="connsiteX7" fmla="*/ 8917 w 10000"/>
                <a:gd name="connsiteY7" fmla="*/ 5182 h 10599"/>
                <a:gd name="connsiteX8" fmla="*/ 8690 w 10000"/>
                <a:gd name="connsiteY8" fmla="*/ 5417 h 10599"/>
                <a:gd name="connsiteX9" fmla="*/ 8489 w 10000"/>
                <a:gd name="connsiteY9" fmla="*/ 5807 h 10599"/>
                <a:gd name="connsiteX10" fmla="*/ 8489 w 10000"/>
                <a:gd name="connsiteY10" fmla="*/ 6042 h 10599"/>
                <a:gd name="connsiteX11" fmla="*/ 8262 w 10000"/>
                <a:gd name="connsiteY11" fmla="*/ 5417 h 10599"/>
                <a:gd name="connsiteX12" fmla="*/ 8262 w 10000"/>
                <a:gd name="connsiteY12" fmla="*/ 5182 h 10599"/>
                <a:gd name="connsiteX13" fmla="*/ 8035 w 10000"/>
                <a:gd name="connsiteY13" fmla="*/ 5417 h 10599"/>
                <a:gd name="connsiteX14" fmla="*/ 7834 w 10000"/>
                <a:gd name="connsiteY14" fmla="*/ 5417 h 10599"/>
                <a:gd name="connsiteX15" fmla="*/ 7834 w 10000"/>
                <a:gd name="connsiteY15" fmla="*/ 5182 h 10599"/>
                <a:gd name="connsiteX16" fmla="*/ 8262 w 10000"/>
                <a:gd name="connsiteY16" fmla="*/ 4792 h 10599"/>
                <a:gd name="connsiteX17" fmla="*/ 7406 w 10000"/>
                <a:gd name="connsiteY17" fmla="*/ 4792 h 10599"/>
                <a:gd name="connsiteX18" fmla="*/ 7406 w 10000"/>
                <a:gd name="connsiteY18" fmla="*/ 4349 h 10599"/>
                <a:gd name="connsiteX19" fmla="*/ 7179 w 10000"/>
                <a:gd name="connsiteY19" fmla="*/ 4349 h 10599"/>
                <a:gd name="connsiteX20" fmla="*/ 6952 w 10000"/>
                <a:gd name="connsiteY20" fmla="*/ 4349 h 10599"/>
                <a:gd name="connsiteX21" fmla="*/ 6952 w 10000"/>
                <a:gd name="connsiteY21" fmla="*/ 4557 h 10599"/>
                <a:gd name="connsiteX22" fmla="*/ 6751 w 10000"/>
                <a:gd name="connsiteY22" fmla="*/ 4974 h 10599"/>
                <a:gd name="connsiteX23" fmla="*/ 6952 w 10000"/>
                <a:gd name="connsiteY23" fmla="*/ 4974 h 10599"/>
                <a:gd name="connsiteX24" fmla="*/ 7179 w 10000"/>
                <a:gd name="connsiteY24" fmla="*/ 6042 h 10599"/>
                <a:gd name="connsiteX25" fmla="*/ 6952 w 10000"/>
                <a:gd name="connsiteY25" fmla="*/ 6042 h 10599"/>
                <a:gd name="connsiteX26" fmla="*/ 6952 w 10000"/>
                <a:gd name="connsiteY26" fmla="*/ 5807 h 10599"/>
                <a:gd name="connsiteX27" fmla="*/ 6524 w 10000"/>
                <a:gd name="connsiteY27" fmla="*/ 6042 h 10599"/>
                <a:gd name="connsiteX28" fmla="*/ 6297 w 10000"/>
                <a:gd name="connsiteY28" fmla="*/ 6667 h 10599"/>
                <a:gd name="connsiteX29" fmla="*/ 5869 w 10000"/>
                <a:gd name="connsiteY29" fmla="*/ 6849 h 10599"/>
                <a:gd name="connsiteX30" fmla="*/ 4786 w 10000"/>
                <a:gd name="connsiteY30" fmla="*/ 7682 h 10599"/>
                <a:gd name="connsiteX31" fmla="*/ 4786 w 10000"/>
                <a:gd name="connsiteY31" fmla="*/ 7917 h 10599"/>
                <a:gd name="connsiteX32" fmla="*/ 4559 w 10000"/>
                <a:gd name="connsiteY32" fmla="*/ 7917 h 10599"/>
                <a:gd name="connsiteX33" fmla="*/ 4358 w 10000"/>
                <a:gd name="connsiteY33" fmla="*/ 8099 h 10599"/>
                <a:gd name="connsiteX34" fmla="*/ 4131 w 10000"/>
                <a:gd name="connsiteY34" fmla="*/ 8099 h 10599"/>
                <a:gd name="connsiteX35" fmla="*/ 4131 w 10000"/>
                <a:gd name="connsiteY35" fmla="*/ 8307 h 10599"/>
                <a:gd name="connsiteX36" fmla="*/ 4131 w 10000"/>
                <a:gd name="connsiteY36" fmla="*/ 8932 h 10599"/>
                <a:gd name="connsiteX37" fmla="*/ 3904 w 10000"/>
                <a:gd name="connsiteY37" fmla="*/ 9349 h 10599"/>
                <a:gd name="connsiteX38" fmla="*/ 3904 w 10000"/>
                <a:gd name="connsiteY38" fmla="*/ 9974 h 10599"/>
                <a:gd name="connsiteX39" fmla="*/ 3703 w 10000"/>
                <a:gd name="connsiteY39" fmla="*/ 10182 h 10599"/>
                <a:gd name="connsiteX40" fmla="*/ 3476 w 10000"/>
                <a:gd name="connsiteY40" fmla="*/ 10417 h 10599"/>
                <a:gd name="connsiteX41" fmla="*/ 3249 w 10000"/>
                <a:gd name="connsiteY41" fmla="*/ 10599 h 10599"/>
                <a:gd name="connsiteX42" fmla="*/ 2821 w 10000"/>
                <a:gd name="connsiteY42" fmla="*/ 10417 h 10599"/>
                <a:gd name="connsiteX43" fmla="*/ 2166 w 10000"/>
                <a:gd name="connsiteY43" fmla="*/ 8542 h 10599"/>
                <a:gd name="connsiteX44" fmla="*/ 1738 w 10000"/>
                <a:gd name="connsiteY44" fmla="*/ 7917 h 10599"/>
                <a:gd name="connsiteX45" fmla="*/ 1511 w 10000"/>
                <a:gd name="connsiteY45" fmla="*/ 6667 h 10599"/>
                <a:gd name="connsiteX46" fmla="*/ 1511 w 10000"/>
                <a:gd name="connsiteY46" fmla="*/ 5807 h 10599"/>
                <a:gd name="connsiteX47" fmla="*/ 1310 w 10000"/>
                <a:gd name="connsiteY47" fmla="*/ 6224 h 10599"/>
                <a:gd name="connsiteX48" fmla="*/ 856 w 10000"/>
                <a:gd name="connsiteY48" fmla="*/ 6432 h 10599"/>
                <a:gd name="connsiteX49" fmla="*/ 202 w 10000"/>
                <a:gd name="connsiteY49" fmla="*/ 5807 h 10599"/>
                <a:gd name="connsiteX50" fmla="*/ 655 w 10000"/>
                <a:gd name="connsiteY50" fmla="*/ 5807 h 10599"/>
                <a:gd name="connsiteX51" fmla="*/ 655 w 10000"/>
                <a:gd name="connsiteY51" fmla="*/ 5599 h 10599"/>
                <a:gd name="connsiteX52" fmla="*/ 428 w 10000"/>
                <a:gd name="connsiteY52" fmla="*/ 5599 h 10599"/>
                <a:gd name="connsiteX53" fmla="*/ 0 w 10000"/>
                <a:gd name="connsiteY53" fmla="*/ 5417 h 10599"/>
                <a:gd name="connsiteX54" fmla="*/ 202 w 10000"/>
                <a:gd name="connsiteY54" fmla="*/ 5182 h 10599"/>
                <a:gd name="connsiteX55" fmla="*/ 856 w 10000"/>
                <a:gd name="connsiteY55" fmla="*/ 5182 h 10599"/>
                <a:gd name="connsiteX56" fmla="*/ 856 w 10000"/>
                <a:gd name="connsiteY56" fmla="*/ 4974 h 10599"/>
                <a:gd name="connsiteX57" fmla="*/ 856 w 10000"/>
                <a:gd name="connsiteY57" fmla="*/ 4557 h 10599"/>
                <a:gd name="connsiteX58" fmla="*/ 655 w 10000"/>
                <a:gd name="connsiteY58" fmla="*/ 4557 h 10599"/>
                <a:gd name="connsiteX59" fmla="*/ 655 w 10000"/>
                <a:gd name="connsiteY59" fmla="*/ 4349 h 10599"/>
                <a:gd name="connsiteX60" fmla="*/ 428 w 10000"/>
                <a:gd name="connsiteY60" fmla="*/ 4349 h 10599"/>
                <a:gd name="connsiteX61" fmla="*/ 428 w 10000"/>
                <a:gd name="connsiteY61" fmla="*/ 3932 h 10599"/>
                <a:gd name="connsiteX62" fmla="*/ 655 w 10000"/>
                <a:gd name="connsiteY62" fmla="*/ 3724 h 10599"/>
                <a:gd name="connsiteX63" fmla="*/ 856 w 10000"/>
                <a:gd name="connsiteY63" fmla="*/ 3932 h 10599"/>
                <a:gd name="connsiteX64" fmla="*/ 1310 w 10000"/>
                <a:gd name="connsiteY64" fmla="*/ 3724 h 10599"/>
                <a:gd name="connsiteX65" fmla="*/ 2393 w 10000"/>
                <a:gd name="connsiteY65" fmla="*/ 2474 h 10599"/>
                <a:gd name="connsiteX66" fmla="*/ 2166 w 10000"/>
                <a:gd name="connsiteY66" fmla="*/ 2292 h 10599"/>
                <a:gd name="connsiteX67" fmla="*/ 2393 w 10000"/>
                <a:gd name="connsiteY67" fmla="*/ 2292 h 10599"/>
                <a:gd name="connsiteX68" fmla="*/ 2393 w 10000"/>
                <a:gd name="connsiteY68" fmla="*/ 2057 h 10599"/>
                <a:gd name="connsiteX69" fmla="*/ 1965 w 10000"/>
                <a:gd name="connsiteY69" fmla="*/ 1849 h 10599"/>
                <a:gd name="connsiteX70" fmla="*/ 2166 w 10000"/>
                <a:gd name="connsiteY70" fmla="*/ 1432 h 10599"/>
                <a:gd name="connsiteX71" fmla="*/ 1965 w 10000"/>
                <a:gd name="connsiteY71" fmla="*/ 1224 h 10599"/>
                <a:gd name="connsiteX72" fmla="*/ 1940 w 10000"/>
                <a:gd name="connsiteY72" fmla="*/ 417 h 10599"/>
                <a:gd name="connsiteX73" fmla="*/ 2596 w 10000"/>
                <a:gd name="connsiteY73" fmla="*/ 0 h 10599"/>
                <a:gd name="connsiteX74" fmla="*/ 3382 w 10000"/>
                <a:gd name="connsiteY74" fmla="*/ 599 h 10599"/>
                <a:gd name="connsiteX75" fmla="*/ 4131 w 10000"/>
                <a:gd name="connsiteY75" fmla="*/ 495 h 10599"/>
                <a:gd name="connsiteX76" fmla="*/ 4131 w 10000"/>
                <a:gd name="connsiteY76" fmla="*/ 807 h 10599"/>
                <a:gd name="connsiteX77" fmla="*/ 4131 w 10000"/>
                <a:gd name="connsiteY77" fmla="*/ 1224 h 10599"/>
                <a:gd name="connsiteX78" fmla="*/ 3703 w 10000"/>
                <a:gd name="connsiteY78" fmla="*/ 1667 h 10599"/>
                <a:gd name="connsiteX79" fmla="*/ 3904 w 10000"/>
                <a:gd name="connsiteY79" fmla="*/ 2057 h 10599"/>
                <a:gd name="connsiteX80" fmla="*/ 3476 w 10000"/>
                <a:gd name="connsiteY80" fmla="*/ 2057 h 10599"/>
                <a:gd name="connsiteX81" fmla="*/ 3703 w 10000"/>
                <a:gd name="connsiteY81" fmla="*/ 2682 h 10599"/>
                <a:gd name="connsiteX82" fmla="*/ 4358 w 10000"/>
                <a:gd name="connsiteY82" fmla="*/ 2917 h 10599"/>
                <a:gd name="connsiteX83" fmla="*/ 4131 w 10000"/>
                <a:gd name="connsiteY83" fmla="*/ 3542 h 10599"/>
                <a:gd name="connsiteX84" fmla="*/ 4559 w 10000"/>
                <a:gd name="connsiteY84" fmla="*/ 3724 h 10599"/>
                <a:gd name="connsiteX85" fmla="*/ 6524 w 10000"/>
                <a:gd name="connsiteY85" fmla="*/ 4349 h 10599"/>
                <a:gd name="connsiteX86" fmla="*/ 6751 w 10000"/>
                <a:gd name="connsiteY86" fmla="*/ 4349 h 10599"/>
                <a:gd name="connsiteX87" fmla="*/ 6751 w 10000"/>
                <a:gd name="connsiteY87" fmla="*/ 4167 h 10599"/>
                <a:gd name="connsiteX88" fmla="*/ 6751 w 10000"/>
                <a:gd name="connsiteY88" fmla="*/ 3724 h 10599"/>
                <a:gd name="connsiteX89" fmla="*/ 6952 w 10000"/>
                <a:gd name="connsiteY89" fmla="*/ 3724 h 10599"/>
                <a:gd name="connsiteX90" fmla="*/ 7179 w 10000"/>
                <a:gd name="connsiteY90" fmla="*/ 3932 h 10599"/>
                <a:gd name="connsiteX91" fmla="*/ 7179 w 10000"/>
                <a:gd name="connsiteY91" fmla="*/ 4167 h 10599"/>
                <a:gd name="connsiteX92" fmla="*/ 8035 w 10000"/>
                <a:gd name="connsiteY92" fmla="*/ 4167 h 10599"/>
                <a:gd name="connsiteX93" fmla="*/ 8262 w 10000"/>
                <a:gd name="connsiteY93" fmla="*/ 4167 h 10599"/>
                <a:gd name="connsiteX94" fmla="*/ 8035 w 10000"/>
                <a:gd name="connsiteY94" fmla="*/ 3724 h 10599"/>
                <a:gd name="connsiteX95" fmla="*/ 9144 w 10000"/>
                <a:gd name="connsiteY95" fmla="*/ 3307 h 10599"/>
                <a:gd name="connsiteX0" fmla="*/ 9144 w 10000"/>
                <a:gd name="connsiteY0" fmla="*/ 3307 h 10599"/>
                <a:gd name="connsiteX1" fmla="*/ 9144 w 10000"/>
                <a:gd name="connsiteY1" fmla="*/ 3307 h 10599"/>
                <a:gd name="connsiteX2" fmla="*/ 9572 w 10000"/>
                <a:gd name="connsiteY2" fmla="*/ 3307 h 10599"/>
                <a:gd name="connsiteX3" fmla="*/ 10000 w 10000"/>
                <a:gd name="connsiteY3" fmla="*/ 3724 h 10599"/>
                <a:gd name="connsiteX4" fmla="*/ 10000 w 10000"/>
                <a:gd name="connsiteY4" fmla="*/ 4167 h 10599"/>
                <a:gd name="connsiteX5" fmla="*/ 9572 w 10000"/>
                <a:gd name="connsiteY5" fmla="*/ 4167 h 10599"/>
                <a:gd name="connsiteX6" fmla="*/ 9345 w 10000"/>
                <a:gd name="connsiteY6" fmla="*/ 4349 h 10599"/>
                <a:gd name="connsiteX7" fmla="*/ 8917 w 10000"/>
                <a:gd name="connsiteY7" fmla="*/ 5182 h 10599"/>
                <a:gd name="connsiteX8" fmla="*/ 8690 w 10000"/>
                <a:gd name="connsiteY8" fmla="*/ 5417 h 10599"/>
                <a:gd name="connsiteX9" fmla="*/ 8489 w 10000"/>
                <a:gd name="connsiteY9" fmla="*/ 5807 h 10599"/>
                <a:gd name="connsiteX10" fmla="*/ 8489 w 10000"/>
                <a:gd name="connsiteY10" fmla="*/ 6042 h 10599"/>
                <a:gd name="connsiteX11" fmla="*/ 8262 w 10000"/>
                <a:gd name="connsiteY11" fmla="*/ 5417 h 10599"/>
                <a:gd name="connsiteX12" fmla="*/ 8262 w 10000"/>
                <a:gd name="connsiteY12" fmla="*/ 5182 h 10599"/>
                <a:gd name="connsiteX13" fmla="*/ 8035 w 10000"/>
                <a:gd name="connsiteY13" fmla="*/ 5417 h 10599"/>
                <a:gd name="connsiteX14" fmla="*/ 7834 w 10000"/>
                <a:gd name="connsiteY14" fmla="*/ 5417 h 10599"/>
                <a:gd name="connsiteX15" fmla="*/ 7834 w 10000"/>
                <a:gd name="connsiteY15" fmla="*/ 5182 h 10599"/>
                <a:gd name="connsiteX16" fmla="*/ 8262 w 10000"/>
                <a:gd name="connsiteY16" fmla="*/ 4792 h 10599"/>
                <a:gd name="connsiteX17" fmla="*/ 7406 w 10000"/>
                <a:gd name="connsiteY17" fmla="*/ 4792 h 10599"/>
                <a:gd name="connsiteX18" fmla="*/ 7406 w 10000"/>
                <a:gd name="connsiteY18" fmla="*/ 4349 h 10599"/>
                <a:gd name="connsiteX19" fmla="*/ 7179 w 10000"/>
                <a:gd name="connsiteY19" fmla="*/ 4349 h 10599"/>
                <a:gd name="connsiteX20" fmla="*/ 6952 w 10000"/>
                <a:gd name="connsiteY20" fmla="*/ 4349 h 10599"/>
                <a:gd name="connsiteX21" fmla="*/ 6952 w 10000"/>
                <a:gd name="connsiteY21" fmla="*/ 4557 h 10599"/>
                <a:gd name="connsiteX22" fmla="*/ 6751 w 10000"/>
                <a:gd name="connsiteY22" fmla="*/ 4974 h 10599"/>
                <a:gd name="connsiteX23" fmla="*/ 6952 w 10000"/>
                <a:gd name="connsiteY23" fmla="*/ 4974 h 10599"/>
                <a:gd name="connsiteX24" fmla="*/ 7179 w 10000"/>
                <a:gd name="connsiteY24" fmla="*/ 6042 h 10599"/>
                <a:gd name="connsiteX25" fmla="*/ 6952 w 10000"/>
                <a:gd name="connsiteY25" fmla="*/ 6042 h 10599"/>
                <a:gd name="connsiteX26" fmla="*/ 6952 w 10000"/>
                <a:gd name="connsiteY26" fmla="*/ 5807 h 10599"/>
                <a:gd name="connsiteX27" fmla="*/ 6524 w 10000"/>
                <a:gd name="connsiteY27" fmla="*/ 6042 h 10599"/>
                <a:gd name="connsiteX28" fmla="*/ 6297 w 10000"/>
                <a:gd name="connsiteY28" fmla="*/ 6667 h 10599"/>
                <a:gd name="connsiteX29" fmla="*/ 5869 w 10000"/>
                <a:gd name="connsiteY29" fmla="*/ 6849 h 10599"/>
                <a:gd name="connsiteX30" fmla="*/ 4786 w 10000"/>
                <a:gd name="connsiteY30" fmla="*/ 7682 h 10599"/>
                <a:gd name="connsiteX31" fmla="*/ 4786 w 10000"/>
                <a:gd name="connsiteY31" fmla="*/ 7917 h 10599"/>
                <a:gd name="connsiteX32" fmla="*/ 4559 w 10000"/>
                <a:gd name="connsiteY32" fmla="*/ 7917 h 10599"/>
                <a:gd name="connsiteX33" fmla="*/ 4358 w 10000"/>
                <a:gd name="connsiteY33" fmla="*/ 8099 h 10599"/>
                <a:gd name="connsiteX34" fmla="*/ 4131 w 10000"/>
                <a:gd name="connsiteY34" fmla="*/ 8099 h 10599"/>
                <a:gd name="connsiteX35" fmla="*/ 4131 w 10000"/>
                <a:gd name="connsiteY35" fmla="*/ 8307 h 10599"/>
                <a:gd name="connsiteX36" fmla="*/ 4131 w 10000"/>
                <a:gd name="connsiteY36" fmla="*/ 8932 h 10599"/>
                <a:gd name="connsiteX37" fmla="*/ 3904 w 10000"/>
                <a:gd name="connsiteY37" fmla="*/ 9349 h 10599"/>
                <a:gd name="connsiteX38" fmla="*/ 3904 w 10000"/>
                <a:gd name="connsiteY38" fmla="*/ 9974 h 10599"/>
                <a:gd name="connsiteX39" fmla="*/ 3703 w 10000"/>
                <a:gd name="connsiteY39" fmla="*/ 10182 h 10599"/>
                <a:gd name="connsiteX40" fmla="*/ 3476 w 10000"/>
                <a:gd name="connsiteY40" fmla="*/ 10417 h 10599"/>
                <a:gd name="connsiteX41" fmla="*/ 3249 w 10000"/>
                <a:gd name="connsiteY41" fmla="*/ 10599 h 10599"/>
                <a:gd name="connsiteX42" fmla="*/ 2821 w 10000"/>
                <a:gd name="connsiteY42" fmla="*/ 10417 h 10599"/>
                <a:gd name="connsiteX43" fmla="*/ 2166 w 10000"/>
                <a:gd name="connsiteY43" fmla="*/ 8542 h 10599"/>
                <a:gd name="connsiteX44" fmla="*/ 1738 w 10000"/>
                <a:gd name="connsiteY44" fmla="*/ 7917 h 10599"/>
                <a:gd name="connsiteX45" fmla="*/ 1511 w 10000"/>
                <a:gd name="connsiteY45" fmla="*/ 6667 h 10599"/>
                <a:gd name="connsiteX46" fmla="*/ 1511 w 10000"/>
                <a:gd name="connsiteY46" fmla="*/ 5807 h 10599"/>
                <a:gd name="connsiteX47" fmla="*/ 1310 w 10000"/>
                <a:gd name="connsiteY47" fmla="*/ 6224 h 10599"/>
                <a:gd name="connsiteX48" fmla="*/ 856 w 10000"/>
                <a:gd name="connsiteY48" fmla="*/ 6432 h 10599"/>
                <a:gd name="connsiteX49" fmla="*/ 202 w 10000"/>
                <a:gd name="connsiteY49" fmla="*/ 5807 h 10599"/>
                <a:gd name="connsiteX50" fmla="*/ 655 w 10000"/>
                <a:gd name="connsiteY50" fmla="*/ 5807 h 10599"/>
                <a:gd name="connsiteX51" fmla="*/ 655 w 10000"/>
                <a:gd name="connsiteY51" fmla="*/ 5599 h 10599"/>
                <a:gd name="connsiteX52" fmla="*/ 428 w 10000"/>
                <a:gd name="connsiteY52" fmla="*/ 5599 h 10599"/>
                <a:gd name="connsiteX53" fmla="*/ 0 w 10000"/>
                <a:gd name="connsiteY53" fmla="*/ 5417 h 10599"/>
                <a:gd name="connsiteX54" fmla="*/ 202 w 10000"/>
                <a:gd name="connsiteY54" fmla="*/ 5182 h 10599"/>
                <a:gd name="connsiteX55" fmla="*/ 856 w 10000"/>
                <a:gd name="connsiteY55" fmla="*/ 5182 h 10599"/>
                <a:gd name="connsiteX56" fmla="*/ 856 w 10000"/>
                <a:gd name="connsiteY56" fmla="*/ 4974 h 10599"/>
                <a:gd name="connsiteX57" fmla="*/ 856 w 10000"/>
                <a:gd name="connsiteY57" fmla="*/ 4557 h 10599"/>
                <a:gd name="connsiteX58" fmla="*/ 655 w 10000"/>
                <a:gd name="connsiteY58" fmla="*/ 4557 h 10599"/>
                <a:gd name="connsiteX59" fmla="*/ 655 w 10000"/>
                <a:gd name="connsiteY59" fmla="*/ 4349 h 10599"/>
                <a:gd name="connsiteX60" fmla="*/ 428 w 10000"/>
                <a:gd name="connsiteY60" fmla="*/ 4349 h 10599"/>
                <a:gd name="connsiteX61" fmla="*/ 428 w 10000"/>
                <a:gd name="connsiteY61" fmla="*/ 3932 h 10599"/>
                <a:gd name="connsiteX62" fmla="*/ 655 w 10000"/>
                <a:gd name="connsiteY62" fmla="*/ 3724 h 10599"/>
                <a:gd name="connsiteX63" fmla="*/ 856 w 10000"/>
                <a:gd name="connsiteY63" fmla="*/ 3932 h 10599"/>
                <a:gd name="connsiteX64" fmla="*/ 1310 w 10000"/>
                <a:gd name="connsiteY64" fmla="*/ 3724 h 10599"/>
                <a:gd name="connsiteX65" fmla="*/ 2393 w 10000"/>
                <a:gd name="connsiteY65" fmla="*/ 2474 h 10599"/>
                <a:gd name="connsiteX66" fmla="*/ 2166 w 10000"/>
                <a:gd name="connsiteY66" fmla="*/ 2292 h 10599"/>
                <a:gd name="connsiteX67" fmla="*/ 2393 w 10000"/>
                <a:gd name="connsiteY67" fmla="*/ 2292 h 10599"/>
                <a:gd name="connsiteX68" fmla="*/ 2393 w 10000"/>
                <a:gd name="connsiteY68" fmla="*/ 2057 h 10599"/>
                <a:gd name="connsiteX69" fmla="*/ 1965 w 10000"/>
                <a:gd name="connsiteY69" fmla="*/ 1849 h 10599"/>
                <a:gd name="connsiteX70" fmla="*/ 2166 w 10000"/>
                <a:gd name="connsiteY70" fmla="*/ 1432 h 10599"/>
                <a:gd name="connsiteX71" fmla="*/ 1965 w 10000"/>
                <a:gd name="connsiteY71" fmla="*/ 1224 h 10599"/>
                <a:gd name="connsiteX72" fmla="*/ 2189 w 10000"/>
                <a:gd name="connsiteY72" fmla="*/ 807 h 10599"/>
                <a:gd name="connsiteX73" fmla="*/ 1940 w 10000"/>
                <a:gd name="connsiteY73" fmla="*/ 417 h 10599"/>
                <a:gd name="connsiteX74" fmla="*/ 2596 w 10000"/>
                <a:gd name="connsiteY74" fmla="*/ 0 h 10599"/>
                <a:gd name="connsiteX75" fmla="*/ 3382 w 10000"/>
                <a:gd name="connsiteY75" fmla="*/ 599 h 10599"/>
                <a:gd name="connsiteX76" fmla="*/ 4131 w 10000"/>
                <a:gd name="connsiteY76" fmla="*/ 495 h 10599"/>
                <a:gd name="connsiteX77" fmla="*/ 4131 w 10000"/>
                <a:gd name="connsiteY77" fmla="*/ 807 h 10599"/>
                <a:gd name="connsiteX78" fmla="*/ 4131 w 10000"/>
                <a:gd name="connsiteY78" fmla="*/ 1224 h 10599"/>
                <a:gd name="connsiteX79" fmla="*/ 3703 w 10000"/>
                <a:gd name="connsiteY79" fmla="*/ 1667 h 10599"/>
                <a:gd name="connsiteX80" fmla="*/ 3904 w 10000"/>
                <a:gd name="connsiteY80" fmla="*/ 2057 h 10599"/>
                <a:gd name="connsiteX81" fmla="*/ 3476 w 10000"/>
                <a:gd name="connsiteY81" fmla="*/ 2057 h 10599"/>
                <a:gd name="connsiteX82" fmla="*/ 3703 w 10000"/>
                <a:gd name="connsiteY82" fmla="*/ 2682 h 10599"/>
                <a:gd name="connsiteX83" fmla="*/ 4358 w 10000"/>
                <a:gd name="connsiteY83" fmla="*/ 2917 h 10599"/>
                <a:gd name="connsiteX84" fmla="*/ 4131 w 10000"/>
                <a:gd name="connsiteY84" fmla="*/ 3542 h 10599"/>
                <a:gd name="connsiteX85" fmla="*/ 4559 w 10000"/>
                <a:gd name="connsiteY85" fmla="*/ 3724 h 10599"/>
                <a:gd name="connsiteX86" fmla="*/ 6524 w 10000"/>
                <a:gd name="connsiteY86" fmla="*/ 4349 h 10599"/>
                <a:gd name="connsiteX87" fmla="*/ 6751 w 10000"/>
                <a:gd name="connsiteY87" fmla="*/ 4349 h 10599"/>
                <a:gd name="connsiteX88" fmla="*/ 6751 w 10000"/>
                <a:gd name="connsiteY88" fmla="*/ 4167 h 10599"/>
                <a:gd name="connsiteX89" fmla="*/ 6751 w 10000"/>
                <a:gd name="connsiteY89" fmla="*/ 3724 h 10599"/>
                <a:gd name="connsiteX90" fmla="*/ 6952 w 10000"/>
                <a:gd name="connsiteY90" fmla="*/ 3724 h 10599"/>
                <a:gd name="connsiteX91" fmla="*/ 7179 w 10000"/>
                <a:gd name="connsiteY91" fmla="*/ 3932 h 10599"/>
                <a:gd name="connsiteX92" fmla="*/ 7179 w 10000"/>
                <a:gd name="connsiteY92" fmla="*/ 4167 h 10599"/>
                <a:gd name="connsiteX93" fmla="*/ 8035 w 10000"/>
                <a:gd name="connsiteY93" fmla="*/ 4167 h 10599"/>
                <a:gd name="connsiteX94" fmla="*/ 8262 w 10000"/>
                <a:gd name="connsiteY94" fmla="*/ 4167 h 10599"/>
                <a:gd name="connsiteX95" fmla="*/ 8035 w 10000"/>
                <a:gd name="connsiteY95" fmla="*/ 3724 h 10599"/>
                <a:gd name="connsiteX96" fmla="*/ 9144 w 10000"/>
                <a:gd name="connsiteY96" fmla="*/ 3307 h 10599"/>
                <a:gd name="connsiteX0" fmla="*/ 9144 w 10000"/>
                <a:gd name="connsiteY0" fmla="*/ 3307 h 10599"/>
                <a:gd name="connsiteX1" fmla="*/ 9144 w 10000"/>
                <a:gd name="connsiteY1" fmla="*/ 3307 h 10599"/>
                <a:gd name="connsiteX2" fmla="*/ 9572 w 10000"/>
                <a:gd name="connsiteY2" fmla="*/ 3307 h 10599"/>
                <a:gd name="connsiteX3" fmla="*/ 10000 w 10000"/>
                <a:gd name="connsiteY3" fmla="*/ 3724 h 10599"/>
                <a:gd name="connsiteX4" fmla="*/ 10000 w 10000"/>
                <a:gd name="connsiteY4" fmla="*/ 4167 h 10599"/>
                <a:gd name="connsiteX5" fmla="*/ 9572 w 10000"/>
                <a:gd name="connsiteY5" fmla="*/ 4167 h 10599"/>
                <a:gd name="connsiteX6" fmla="*/ 9345 w 10000"/>
                <a:gd name="connsiteY6" fmla="*/ 4349 h 10599"/>
                <a:gd name="connsiteX7" fmla="*/ 8917 w 10000"/>
                <a:gd name="connsiteY7" fmla="*/ 5182 h 10599"/>
                <a:gd name="connsiteX8" fmla="*/ 8690 w 10000"/>
                <a:gd name="connsiteY8" fmla="*/ 5417 h 10599"/>
                <a:gd name="connsiteX9" fmla="*/ 8489 w 10000"/>
                <a:gd name="connsiteY9" fmla="*/ 5807 h 10599"/>
                <a:gd name="connsiteX10" fmla="*/ 8489 w 10000"/>
                <a:gd name="connsiteY10" fmla="*/ 6042 h 10599"/>
                <a:gd name="connsiteX11" fmla="*/ 8262 w 10000"/>
                <a:gd name="connsiteY11" fmla="*/ 5417 h 10599"/>
                <a:gd name="connsiteX12" fmla="*/ 8262 w 10000"/>
                <a:gd name="connsiteY12" fmla="*/ 5182 h 10599"/>
                <a:gd name="connsiteX13" fmla="*/ 8035 w 10000"/>
                <a:gd name="connsiteY13" fmla="*/ 5417 h 10599"/>
                <a:gd name="connsiteX14" fmla="*/ 7834 w 10000"/>
                <a:gd name="connsiteY14" fmla="*/ 5417 h 10599"/>
                <a:gd name="connsiteX15" fmla="*/ 7834 w 10000"/>
                <a:gd name="connsiteY15" fmla="*/ 5182 h 10599"/>
                <a:gd name="connsiteX16" fmla="*/ 8262 w 10000"/>
                <a:gd name="connsiteY16" fmla="*/ 4792 h 10599"/>
                <a:gd name="connsiteX17" fmla="*/ 7406 w 10000"/>
                <a:gd name="connsiteY17" fmla="*/ 4792 h 10599"/>
                <a:gd name="connsiteX18" fmla="*/ 7406 w 10000"/>
                <a:gd name="connsiteY18" fmla="*/ 4349 h 10599"/>
                <a:gd name="connsiteX19" fmla="*/ 7179 w 10000"/>
                <a:gd name="connsiteY19" fmla="*/ 4349 h 10599"/>
                <a:gd name="connsiteX20" fmla="*/ 6952 w 10000"/>
                <a:gd name="connsiteY20" fmla="*/ 4349 h 10599"/>
                <a:gd name="connsiteX21" fmla="*/ 6952 w 10000"/>
                <a:gd name="connsiteY21" fmla="*/ 4557 h 10599"/>
                <a:gd name="connsiteX22" fmla="*/ 6751 w 10000"/>
                <a:gd name="connsiteY22" fmla="*/ 4974 h 10599"/>
                <a:gd name="connsiteX23" fmla="*/ 6952 w 10000"/>
                <a:gd name="connsiteY23" fmla="*/ 4974 h 10599"/>
                <a:gd name="connsiteX24" fmla="*/ 7179 w 10000"/>
                <a:gd name="connsiteY24" fmla="*/ 6042 h 10599"/>
                <a:gd name="connsiteX25" fmla="*/ 6952 w 10000"/>
                <a:gd name="connsiteY25" fmla="*/ 6042 h 10599"/>
                <a:gd name="connsiteX26" fmla="*/ 6952 w 10000"/>
                <a:gd name="connsiteY26" fmla="*/ 5807 h 10599"/>
                <a:gd name="connsiteX27" fmla="*/ 6524 w 10000"/>
                <a:gd name="connsiteY27" fmla="*/ 6042 h 10599"/>
                <a:gd name="connsiteX28" fmla="*/ 6297 w 10000"/>
                <a:gd name="connsiteY28" fmla="*/ 6667 h 10599"/>
                <a:gd name="connsiteX29" fmla="*/ 5869 w 10000"/>
                <a:gd name="connsiteY29" fmla="*/ 6849 h 10599"/>
                <a:gd name="connsiteX30" fmla="*/ 4786 w 10000"/>
                <a:gd name="connsiteY30" fmla="*/ 7682 h 10599"/>
                <a:gd name="connsiteX31" fmla="*/ 4786 w 10000"/>
                <a:gd name="connsiteY31" fmla="*/ 7917 h 10599"/>
                <a:gd name="connsiteX32" fmla="*/ 4559 w 10000"/>
                <a:gd name="connsiteY32" fmla="*/ 7917 h 10599"/>
                <a:gd name="connsiteX33" fmla="*/ 4358 w 10000"/>
                <a:gd name="connsiteY33" fmla="*/ 8099 h 10599"/>
                <a:gd name="connsiteX34" fmla="*/ 4131 w 10000"/>
                <a:gd name="connsiteY34" fmla="*/ 8099 h 10599"/>
                <a:gd name="connsiteX35" fmla="*/ 4131 w 10000"/>
                <a:gd name="connsiteY35" fmla="*/ 8307 h 10599"/>
                <a:gd name="connsiteX36" fmla="*/ 4131 w 10000"/>
                <a:gd name="connsiteY36" fmla="*/ 8932 h 10599"/>
                <a:gd name="connsiteX37" fmla="*/ 3904 w 10000"/>
                <a:gd name="connsiteY37" fmla="*/ 9349 h 10599"/>
                <a:gd name="connsiteX38" fmla="*/ 3904 w 10000"/>
                <a:gd name="connsiteY38" fmla="*/ 9974 h 10599"/>
                <a:gd name="connsiteX39" fmla="*/ 3703 w 10000"/>
                <a:gd name="connsiteY39" fmla="*/ 10182 h 10599"/>
                <a:gd name="connsiteX40" fmla="*/ 3476 w 10000"/>
                <a:gd name="connsiteY40" fmla="*/ 10417 h 10599"/>
                <a:gd name="connsiteX41" fmla="*/ 3249 w 10000"/>
                <a:gd name="connsiteY41" fmla="*/ 10599 h 10599"/>
                <a:gd name="connsiteX42" fmla="*/ 2821 w 10000"/>
                <a:gd name="connsiteY42" fmla="*/ 10417 h 10599"/>
                <a:gd name="connsiteX43" fmla="*/ 2166 w 10000"/>
                <a:gd name="connsiteY43" fmla="*/ 8542 h 10599"/>
                <a:gd name="connsiteX44" fmla="*/ 1738 w 10000"/>
                <a:gd name="connsiteY44" fmla="*/ 7917 h 10599"/>
                <a:gd name="connsiteX45" fmla="*/ 1511 w 10000"/>
                <a:gd name="connsiteY45" fmla="*/ 6667 h 10599"/>
                <a:gd name="connsiteX46" fmla="*/ 1511 w 10000"/>
                <a:gd name="connsiteY46" fmla="*/ 5807 h 10599"/>
                <a:gd name="connsiteX47" fmla="*/ 1310 w 10000"/>
                <a:gd name="connsiteY47" fmla="*/ 6224 h 10599"/>
                <a:gd name="connsiteX48" fmla="*/ 856 w 10000"/>
                <a:gd name="connsiteY48" fmla="*/ 6432 h 10599"/>
                <a:gd name="connsiteX49" fmla="*/ 202 w 10000"/>
                <a:gd name="connsiteY49" fmla="*/ 5807 h 10599"/>
                <a:gd name="connsiteX50" fmla="*/ 655 w 10000"/>
                <a:gd name="connsiteY50" fmla="*/ 5807 h 10599"/>
                <a:gd name="connsiteX51" fmla="*/ 655 w 10000"/>
                <a:gd name="connsiteY51" fmla="*/ 5599 h 10599"/>
                <a:gd name="connsiteX52" fmla="*/ 428 w 10000"/>
                <a:gd name="connsiteY52" fmla="*/ 5599 h 10599"/>
                <a:gd name="connsiteX53" fmla="*/ 0 w 10000"/>
                <a:gd name="connsiteY53" fmla="*/ 5417 h 10599"/>
                <a:gd name="connsiteX54" fmla="*/ 202 w 10000"/>
                <a:gd name="connsiteY54" fmla="*/ 5182 h 10599"/>
                <a:gd name="connsiteX55" fmla="*/ 856 w 10000"/>
                <a:gd name="connsiteY55" fmla="*/ 5182 h 10599"/>
                <a:gd name="connsiteX56" fmla="*/ 856 w 10000"/>
                <a:gd name="connsiteY56" fmla="*/ 4974 h 10599"/>
                <a:gd name="connsiteX57" fmla="*/ 856 w 10000"/>
                <a:gd name="connsiteY57" fmla="*/ 4557 h 10599"/>
                <a:gd name="connsiteX58" fmla="*/ 655 w 10000"/>
                <a:gd name="connsiteY58" fmla="*/ 4557 h 10599"/>
                <a:gd name="connsiteX59" fmla="*/ 655 w 10000"/>
                <a:gd name="connsiteY59" fmla="*/ 4349 h 10599"/>
                <a:gd name="connsiteX60" fmla="*/ 428 w 10000"/>
                <a:gd name="connsiteY60" fmla="*/ 4349 h 10599"/>
                <a:gd name="connsiteX61" fmla="*/ 428 w 10000"/>
                <a:gd name="connsiteY61" fmla="*/ 3932 h 10599"/>
                <a:gd name="connsiteX62" fmla="*/ 655 w 10000"/>
                <a:gd name="connsiteY62" fmla="*/ 3724 h 10599"/>
                <a:gd name="connsiteX63" fmla="*/ 856 w 10000"/>
                <a:gd name="connsiteY63" fmla="*/ 3932 h 10599"/>
                <a:gd name="connsiteX64" fmla="*/ 1310 w 10000"/>
                <a:gd name="connsiteY64" fmla="*/ 3724 h 10599"/>
                <a:gd name="connsiteX65" fmla="*/ 2393 w 10000"/>
                <a:gd name="connsiteY65" fmla="*/ 2474 h 10599"/>
                <a:gd name="connsiteX66" fmla="*/ 2166 w 10000"/>
                <a:gd name="connsiteY66" fmla="*/ 2292 h 10599"/>
                <a:gd name="connsiteX67" fmla="*/ 2393 w 10000"/>
                <a:gd name="connsiteY67" fmla="*/ 2292 h 10599"/>
                <a:gd name="connsiteX68" fmla="*/ 2393 w 10000"/>
                <a:gd name="connsiteY68" fmla="*/ 2057 h 10599"/>
                <a:gd name="connsiteX69" fmla="*/ 2596 w 10000"/>
                <a:gd name="connsiteY69" fmla="*/ 1849 h 10599"/>
                <a:gd name="connsiteX70" fmla="*/ 2166 w 10000"/>
                <a:gd name="connsiteY70" fmla="*/ 1432 h 10599"/>
                <a:gd name="connsiteX71" fmla="*/ 1965 w 10000"/>
                <a:gd name="connsiteY71" fmla="*/ 1224 h 10599"/>
                <a:gd name="connsiteX72" fmla="*/ 2189 w 10000"/>
                <a:gd name="connsiteY72" fmla="*/ 807 h 10599"/>
                <a:gd name="connsiteX73" fmla="*/ 1940 w 10000"/>
                <a:gd name="connsiteY73" fmla="*/ 417 h 10599"/>
                <a:gd name="connsiteX74" fmla="*/ 2596 w 10000"/>
                <a:gd name="connsiteY74" fmla="*/ 0 h 10599"/>
                <a:gd name="connsiteX75" fmla="*/ 3382 w 10000"/>
                <a:gd name="connsiteY75" fmla="*/ 599 h 10599"/>
                <a:gd name="connsiteX76" fmla="*/ 4131 w 10000"/>
                <a:gd name="connsiteY76" fmla="*/ 495 h 10599"/>
                <a:gd name="connsiteX77" fmla="*/ 4131 w 10000"/>
                <a:gd name="connsiteY77" fmla="*/ 807 h 10599"/>
                <a:gd name="connsiteX78" fmla="*/ 4131 w 10000"/>
                <a:gd name="connsiteY78" fmla="*/ 1224 h 10599"/>
                <a:gd name="connsiteX79" fmla="*/ 3703 w 10000"/>
                <a:gd name="connsiteY79" fmla="*/ 1667 h 10599"/>
                <a:gd name="connsiteX80" fmla="*/ 3904 w 10000"/>
                <a:gd name="connsiteY80" fmla="*/ 2057 h 10599"/>
                <a:gd name="connsiteX81" fmla="*/ 3476 w 10000"/>
                <a:gd name="connsiteY81" fmla="*/ 2057 h 10599"/>
                <a:gd name="connsiteX82" fmla="*/ 3703 w 10000"/>
                <a:gd name="connsiteY82" fmla="*/ 2682 h 10599"/>
                <a:gd name="connsiteX83" fmla="*/ 4358 w 10000"/>
                <a:gd name="connsiteY83" fmla="*/ 2917 h 10599"/>
                <a:gd name="connsiteX84" fmla="*/ 4131 w 10000"/>
                <a:gd name="connsiteY84" fmla="*/ 3542 h 10599"/>
                <a:gd name="connsiteX85" fmla="*/ 4559 w 10000"/>
                <a:gd name="connsiteY85" fmla="*/ 3724 h 10599"/>
                <a:gd name="connsiteX86" fmla="*/ 6524 w 10000"/>
                <a:gd name="connsiteY86" fmla="*/ 4349 h 10599"/>
                <a:gd name="connsiteX87" fmla="*/ 6751 w 10000"/>
                <a:gd name="connsiteY87" fmla="*/ 4349 h 10599"/>
                <a:gd name="connsiteX88" fmla="*/ 6751 w 10000"/>
                <a:gd name="connsiteY88" fmla="*/ 4167 h 10599"/>
                <a:gd name="connsiteX89" fmla="*/ 6751 w 10000"/>
                <a:gd name="connsiteY89" fmla="*/ 3724 h 10599"/>
                <a:gd name="connsiteX90" fmla="*/ 6952 w 10000"/>
                <a:gd name="connsiteY90" fmla="*/ 3724 h 10599"/>
                <a:gd name="connsiteX91" fmla="*/ 7179 w 10000"/>
                <a:gd name="connsiteY91" fmla="*/ 3932 h 10599"/>
                <a:gd name="connsiteX92" fmla="*/ 7179 w 10000"/>
                <a:gd name="connsiteY92" fmla="*/ 4167 h 10599"/>
                <a:gd name="connsiteX93" fmla="*/ 8035 w 10000"/>
                <a:gd name="connsiteY93" fmla="*/ 4167 h 10599"/>
                <a:gd name="connsiteX94" fmla="*/ 8262 w 10000"/>
                <a:gd name="connsiteY94" fmla="*/ 4167 h 10599"/>
                <a:gd name="connsiteX95" fmla="*/ 8035 w 10000"/>
                <a:gd name="connsiteY95" fmla="*/ 3724 h 10599"/>
                <a:gd name="connsiteX96" fmla="*/ 9144 w 10000"/>
                <a:gd name="connsiteY96" fmla="*/ 3307 h 1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0000" h="10599">
                  <a:moveTo>
                    <a:pt x="9144" y="3307"/>
                  </a:moveTo>
                  <a:lnTo>
                    <a:pt x="9144" y="3307"/>
                  </a:lnTo>
                  <a:lnTo>
                    <a:pt x="9572" y="3307"/>
                  </a:lnTo>
                  <a:lnTo>
                    <a:pt x="10000" y="3724"/>
                  </a:lnTo>
                  <a:lnTo>
                    <a:pt x="10000" y="4167"/>
                  </a:lnTo>
                  <a:lnTo>
                    <a:pt x="9572" y="4167"/>
                  </a:lnTo>
                  <a:lnTo>
                    <a:pt x="9345" y="4349"/>
                  </a:lnTo>
                  <a:lnTo>
                    <a:pt x="8917" y="5182"/>
                  </a:lnTo>
                  <a:lnTo>
                    <a:pt x="8690" y="5417"/>
                  </a:lnTo>
                  <a:lnTo>
                    <a:pt x="8489" y="5807"/>
                  </a:lnTo>
                  <a:lnTo>
                    <a:pt x="8489" y="6042"/>
                  </a:lnTo>
                  <a:cubicBezTo>
                    <a:pt x="8413" y="5834"/>
                    <a:pt x="8338" y="5625"/>
                    <a:pt x="8262" y="5417"/>
                  </a:cubicBezTo>
                  <a:lnTo>
                    <a:pt x="8262" y="5182"/>
                  </a:lnTo>
                  <a:lnTo>
                    <a:pt x="8035" y="5417"/>
                  </a:lnTo>
                  <a:lnTo>
                    <a:pt x="7834" y="5417"/>
                  </a:lnTo>
                  <a:lnTo>
                    <a:pt x="7834" y="5182"/>
                  </a:lnTo>
                  <a:lnTo>
                    <a:pt x="8262" y="4792"/>
                  </a:lnTo>
                  <a:lnTo>
                    <a:pt x="7406" y="4792"/>
                  </a:lnTo>
                  <a:lnTo>
                    <a:pt x="7406" y="4349"/>
                  </a:lnTo>
                  <a:lnTo>
                    <a:pt x="7179" y="4349"/>
                  </a:lnTo>
                  <a:lnTo>
                    <a:pt x="6952" y="4349"/>
                  </a:lnTo>
                  <a:lnTo>
                    <a:pt x="6952" y="4557"/>
                  </a:lnTo>
                  <a:lnTo>
                    <a:pt x="6751" y="4974"/>
                  </a:lnTo>
                  <a:lnTo>
                    <a:pt x="6952" y="4974"/>
                  </a:lnTo>
                  <a:cubicBezTo>
                    <a:pt x="7028" y="5330"/>
                    <a:pt x="7103" y="5686"/>
                    <a:pt x="7179" y="6042"/>
                  </a:cubicBezTo>
                  <a:lnTo>
                    <a:pt x="6952" y="6042"/>
                  </a:lnTo>
                  <a:lnTo>
                    <a:pt x="6952" y="5807"/>
                  </a:lnTo>
                  <a:lnTo>
                    <a:pt x="6524" y="6042"/>
                  </a:lnTo>
                  <a:cubicBezTo>
                    <a:pt x="6448" y="6250"/>
                    <a:pt x="6373" y="6459"/>
                    <a:pt x="6297" y="6667"/>
                  </a:cubicBezTo>
                  <a:lnTo>
                    <a:pt x="5869" y="6849"/>
                  </a:lnTo>
                  <a:lnTo>
                    <a:pt x="4786" y="7682"/>
                  </a:lnTo>
                  <a:lnTo>
                    <a:pt x="4786" y="7917"/>
                  </a:lnTo>
                  <a:lnTo>
                    <a:pt x="4559" y="7917"/>
                  </a:lnTo>
                  <a:lnTo>
                    <a:pt x="4358" y="8099"/>
                  </a:lnTo>
                  <a:lnTo>
                    <a:pt x="4131" y="8099"/>
                  </a:lnTo>
                  <a:lnTo>
                    <a:pt x="4131" y="8307"/>
                  </a:lnTo>
                  <a:lnTo>
                    <a:pt x="4131" y="8932"/>
                  </a:lnTo>
                  <a:lnTo>
                    <a:pt x="3904" y="9349"/>
                  </a:lnTo>
                  <a:lnTo>
                    <a:pt x="3904" y="9974"/>
                  </a:lnTo>
                  <a:lnTo>
                    <a:pt x="3703" y="10182"/>
                  </a:lnTo>
                  <a:lnTo>
                    <a:pt x="3476" y="10417"/>
                  </a:lnTo>
                  <a:lnTo>
                    <a:pt x="3249" y="10599"/>
                  </a:lnTo>
                  <a:lnTo>
                    <a:pt x="2821" y="10417"/>
                  </a:lnTo>
                  <a:lnTo>
                    <a:pt x="2166" y="8542"/>
                  </a:lnTo>
                  <a:lnTo>
                    <a:pt x="1738" y="7917"/>
                  </a:lnTo>
                  <a:cubicBezTo>
                    <a:pt x="1662" y="7500"/>
                    <a:pt x="1587" y="7084"/>
                    <a:pt x="1511" y="6667"/>
                  </a:cubicBezTo>
                  <a:lnTo>
                    <a:pt x="1511" y="5807"/>
                  </a:lnTo>
                  <a:lnTo>
                    <a:pt x="1310" y="6224"/>
                  </a:lnTo>
                  <a:lnTo>
                    <a:pt x="856" y="6432"/>
                  </a:lnTo>
                  <a:lnTo>
                    <a:pt x="202" y="5807"/>
                  </a:lnTo>
                  <a:lnTo>
                    <a:pt x="655" y="5807"/>
                  </a:lnTo>
                  <a:lnTo>
                    <a:pt x="655" y="5599"/>
                  </a:lnTo>
                  <a:lnTo>
                    <a:pt x="428" y="5599"/>
                  </a:lnTo>
                  <a:lnTo>
                    <a:pt x="0" y="5417"/>
                  </a:lnTo>
                  <a:lnTo>
                    <a:pt x="202" y="5182"/>
                  </a:lnTo>
                  <a:lnTo>
                    <a:pt x="856" y="5182"/>
                  </a:lnTo>
                  <a:lnTo>
                    <a:pt x="856" y="4974"/>
                  </a:lnTo>
                  <a:lnTo>
                    <a:pt x="856" y="4557"/>
                  </a:lnTo>
                  <a:lnTo>
                    <a:pt x="655" y="4557"/>
                  </a:lnTo>
                  <a:lnTo>
                    <a:pt x="655" y="4349"/>
                  </a:lnTo>
                  <a:lnTo>
                    <a:pt x="428" y="4349"/>
                  </a:lnTo>
                  <a:lnTo>
                    <a:pt x="428" y="3932"/>
                  </a:lnTo>
                  <a:lnTo>
                    <a:pt x="655" y="3724"/>
                  </a:lnTo>
                  <a:lnTo>
                    <a:pt x="856" y="3932"/>
                  </a:lnTo>
                  <a:lnTo>
                    <a:pt x="1310" y="3724"/>
                  </a:lnTo>
                  <a:lnTo>
                    <a:pt x="2393" y="2474"/>
                  </a:lnTo>
                  <a:lnTo>
                    <a:pt x="2166" y="2292"/>
                  </a:lnTo>
                  <a:lnTo>
                    <a:pt x="2393" y="2292"/>
                  </a:lnTo>
                  <a:lnTo>
                    <a:pt x="2393" y="2057"/>
                  </a:lnTo>
                  <a:lnTo>
                    <a:pt x="2596" y="1849"/>
                  </a:lnTo>
                  <a:lnTo>
                    <a:pt x="2166" y="1432"/>
                  </a:lnTo>
                  <a:lnTo>
                    <a:pt x="1965" y="1224"/>
                  </a:lnTo>
                  <a:cubicBezTo>
                    <a:pt x="1925" y="1133"/>
                    <a:pt x="2193" y="941"/>
                    <a:pt x="2189" y="807"/>
                  </a:cubicBezTo>
                  <a:cubicBezTo>
                    <a:pt x="2185" y="673"/>
                    <a:pt x="1829" y="565"/>
                    <a:pt x="1940" y="417"/>
                  </a:cubicBezTo>
                  <a:lnTo>
                    <a:pt x="2596" y="0"/>
                  </a:lnTo>
                  <a:lnTo>
                    <a:pt x="3382" y="599"/>
                  </a:lnTo>
                  <a:lnTo>
                    <a:pt x="4131" y="495"/>
                  </a:lnTo>
                  <a:lnTo>
                    <a:pt x="4131" y="807"/>
                  </a:lnTo>
                  <a:lnTo>
                    <a:pt x="4131" y="1224"/>
                  </a:lnTo>
                  <a:lnTo>
                    <a:pt x="3703" y="1667"/>
                  </a:lnTo>
                  <a:lnTo>
                    <a:pt x="3904" y="2057"/>
                  </a:lnTo>
                  <a:lnTo>
                    <a:pt x="3476" y="2057"/>
                  </a:lnTo>
                  <a:cubicBezTo>
                    <a:pt x="3552" y="2265"/>
                    <a:pt x="3627" y="2474"/>
                    <a:pt x="3703" y="2682"/>
                  </a:cubicBezTo>
                  <a:lnTo>
                    <a:pt x="4358" y="2917"/>
                  </a:lnTo>
                  <a:cubicBezTo>
                    <a:pt x="4282" y="3125"/>
                    <a:pt x="4207" y="3334"/>
                    <a:pt x="4131" y="3542"/>
                  </a:cubicBezTo>
                  <a:lnTo>
                    <a:pt x="4559" y="3724"/>
                  </a:lnTo>
                  <a:lnTo>
                    <a:pt x="6524" y="4349"/>
                  </a:lnTo>
                  <a:lnTo>
                    <a:pt x="6751" y="4349"/>
                  </a:lnTo>
                  <a:lnTo>
                    <a:pt x="6751" y="4167"/>
                  </a:lnTo>
                  <a:lnTo>
                    <a:pt x="6751" y="3724"/>
                  </a:lnTo>
                  <a:lnTo>
                    <a:pt x="6952" y="3724"/>
                  </a:lnTo>
                  <a:lnTo>
                    <a:pt x="7179" y="3932"/>
                  </a:lnTo>
                  <a:lnTo>
                    <a:pt x="7179" y="4167"/>
                  </a:lnTo>
                  <a:lnTo>
                    <a:pt x="8035" y="4167"/>
                  </a:lnTo>
                  <a:lnTo>
                    <a:pt x="8262" y="4167"/>
                  </a:lnTo>
                  <a:lnTo>
                    <a:pt x="8035" y="3724"/>
                  </a:lnTo>
                  <a:lnTo>
                    <a:pt x="9144" y="330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9" name="Freeform 222">
              <a:extLst>
                <a:ext uri="{FF2B5EF4-FFF2-40B4-BE49-F238E27FC236}">
                  <a16:creationId xmlns:a16="http://schemas.microsoft.com/office/drawing/2014/main" id="{056E3801-5E93-4F4C-97E7-1FFF50D172B2}"/>
                </a:ext>
              </a:extLst>
            </p:cNvPr>
            <p:cNvSpPr>
              <a:spLocks/>
            </p:cNvSpPr>
            <p:nvPr>
              <p:custDataLst>
                <p:tags r:id="rId312"/>
              </p:custDataLst>
            </p:nvPr>
          </p:nvSpPr>
          <p:spPr bwMode="auto">
            <a:xfrm>
              <a:off x="5186360" y="3411538"/>
              <a:ext cx="404814" cy="219206"/>
            </a:xfrm>
            <a:custGeom>
              <a:avLst/>
              <a:gdLst>
                <a:gd name="T0" fmla="*/ 42152 w 503"/>
                <a:gd name="T1" fmla="*/ 54153 h 303"/>
                <a:gd name="T2" fmla="*/ 42152 w 503"/>
                <a:gd name="T3" fmla="*/ 54153 h 303"/>
                <a:gd name="T4" fmla="*/ 34994 w 503"/>
                <a:gd name="T5" fmla="*/ 54153 h 303"/>
                <a:gd name="T6" fmla="*/ 34994 w 503"/>
                <a:gd name="T7" fmla="*/ 50968 h 303"/>
                <a:gd name="T8" fmla="*/ 38176 w 503"/>
                <a:gd name="T9" fmla="*/ 44597 h 303"/>
                <a:gd name="T10" fmla="*/ 45334 w 503"/>
                <a:gd name="T11" fmla="*/ 44597 h 303"/>
                <a:gd name="T12" fmla="*/ 45334 w 503"/>
                <a:gd name="T13" fmla="*/ 41411 h 303"/>
                <a:gd name="T14" fmla="*/ 42152 w 503"/>
                <a:gd name="T15" fmla="*/ 35040 h 303"/>
                <a:gd name="T16" fmla="*/ 42152 w 503"/>
                <a:gd name="T17" fmla="*/ 31855 h 303"/>
                <a:gd name="T18" fmla="*/ 31018 w 503"/>
                <a:gd name="T19" fmla="*/ 28669 h 303"/>
                <a:gd name="T20" fmla="*/ 24655 w 503"/>
                <a:gd name="T21" fmla="*/ 31855 h 303"/>
                <a:gd name="T22" fmla="*/ 17497 w 503"/>
                <a:gd name="T23" fmla="*/ 35040 h 303"/>
                <a:gd name="T24" fmla="*/ 14316 w 503"/>
                <a:gd name="T25" fmla="*/ 35040 h 303"/>
                <a:gd name="T26" fmla="*/ 3977 w 503"/>
                <a:gd name="T27" fmla="*/ 35040 h 303"/>
                <a:gd name="T28" fmla="*/ 0 w 503"/>
                <a:gd name="T29" fmla="*/ 31855 h 303"/>
                <a:gd name="T30" fmla="*/ 3977 w 503"/>
                <a:gd name="T31" fmla="*/ 25484 h 303"/>
                <a:gd name="T32" fmla="*/ 7158 w 503"/>
                <a:gd name="T33" fmla="*/ 19113 h 303"/>
                <a:gd name="T34" fmla="*/ 10339 w 503"/>
                <a:gd name="T35" fmla="*/ 15927 h 303"/>
                <a:gd name="T36" fmla="*/ 7158 w 503"/>
                <a:gd name="T37" fmla="*/ 6371 h 303"/>
                <a:gd name="T38" fmla="*/ 14316 w 503"/>
                <a:gd name="T39" fmla="*/ 3185 h 303"/>
                <a:gd name="T40" fmla="*/ 20679 w 503"/>
                <a:gd name="T41" fmla="*/ 3185 h 303"/>
                <a:gd name="T42" fmla="*/ 31018 w 503"/>
                <a:gd name="T43" fmla="*/ 6371 h 303"/>
                <a:gd name="T44" fmla="*/ 34994 w 503"/>
                <a:gd name="T45" fmla="*/ 6371 h 303"/>
                <a:gd name="T46" fmla="*/ 38176 w 503"/>
                <a:gd name="T47" fmla="*/ 6371 h 303"/>
                <a:gd name="T48" fmla="*/ 42152 w 503"/>
                <a:gd name="T49" fmla="*/ 6371 h 303"/>
                <a:gd name="T50" fmla="*/ 48515 w 503"/>
                <a:gd name="T51" fmla="*/ 6371 h 303"/>
                <a:gd name="T52" fmla="*/ 52492 w 503"/>
                <a:gd name="T53" fmla="*/ 0 h 303"/>
                <a:gd name="T54" fmla="*/ 55673 w 503"/>
                <a:gd name="T55" fmla="*/ 0 h 303"/>
                <a:gd name="T56" fmla="*/ 66012 w 503"/>
                <a:gd name="T57" fmla="*/ 0 h 303"/>
                <a:gd name="T58" fmla="*/ 69194 w 503"/>
                <a:gd name="T59" fmla="*/ 3185 h 303"/>
                <a:gd name="T60" fmla="*/ 66012 w 503"/>
                <a:gd name="T61" fmla="*/ 3185 h 303"/>
                <a:gd name="T62" fmla="*/ 69194 w 503"/>
                <a:gd name="T63" fmla="*/ 6371 h 303"/>
                <a:gd name="T64" fmla="*/ 73170 w 503"/>
                <a:gd name="T65" fmla="*/ 6371 h 303"/>
                <a:gd name="T66" fmla="*/ 76351 w 503"/>
                <a:gd name="T67" fmla="*/ 12742 h 303"/>
                <a:gd name="T68" fmla="*/ 79533 w 503"/>
                <a:gd name="T69" fmla="*/ 15927 h 303"/>
                <a:gd name="T70" fmla="*/ 83509 w 503"/>
                <a:gd name="T71" fmla="*/ 12742 h 303"/>
                <a:gd name="T72" fmla="*/ 100211 w 503"/>
                <a:gd name="T73" fmla="*/ 22298 h 303"/>
                <a:gd name="T74" fmla="*/ 97030 w 503"/>
                <a:gd name="T75" fmla="*/ 35040 h 303"/>
                <a:gd name="T76" fmla="*/ 93053 w 503"/>
                <a:gd name="T77" fmla="*/ 31855 h 303"/>
                <a:gd name="T78" fmla="*/ 89872 w 503"/>
                <a:gd name="T79" fmla="*/ 35040 h 303"/>
                <a:gd name="T80" fmla="*/ 89872 w 503"/>
                <a:gd name="T81" fmla="*/ 41411 h 303"/>
                <a:gd name="T82" fmla="*/ 86691 w 503"/>
                <a:gd name="T83" fmla="*/ 41411 h 303"/>
                <a:gd name="T84" fmla="*/ 69194 w 503"/>
                <a:gd name="T85" fmla="*/ 50968 h 303"/>
                <a:gd name="T86" fmla="*/ 76351 w 503"/>
                <a:gd name="T87" fmla="*/ 54153 h 303"/>
                <a:gd name="T88" fmla="*/ 79533 w 503"/>
                <a:gd name="T89" fmla="*/ 54153 h 303"/>
                <a:gd name="T90" fmla="*/ 76351 w 503"/>
                <a:gd name="T91" fmla="*/ 54153 h 303"/>
                <a:gd name="T92" fmla="*/ 66012 w 503"/>
                <a:gd name="T93" fmla="*/ 60524 h 303"/>
                <a:gd name="T94" fmla="*/ 62831 w 503"/>
                <a:gd name="T95" fmla="*/ 60524 h 303"/>
                <a:gd name="T96" fmla="*/ 62831 w 503"/>
                <a:gd name="T97" fmla="*/ 57339 h 303"/>
                <a:gd name="T98" fmla="*/ 58854 w 503"/>
                <a:gd name="T99" fmla="*/ 54153 h 303"/>
                <a:gd name="T100" fmla="*/ 66012 w 503"/>
                <a:gd name="T101" fmla="*/ 50968 h 303"/>
                <a:gd name="T102" fmla="*/ 55673 w 503"/>
                <a:gd name="T103" fmla="*/ 47782 h 303"/>
                <a:gd name="T104" fmla="*/ 55673 w 503"/>
                <a:gd name="T105" fmla="*/ 44597 h 303"/>
                <a:gd name="T106" fmla="*/ 48515 w 503"/>
                <a:gd name="T107" fmla="*/ 44597 h 303"/>
                <a:gd name="T108" fmla="*/ 45334 w 503"/>
                <a:gd name="T109" fmla="*/ 50968 h 303"/>
                <a:gd name="T110" fmla="*/ 42152 w 503"/>
                <a:gd name="T111" fmla="*/ 50968 h 303"/>
                <a:gd name="T112" fmla="*/ 42152 w 503"/>
                <a:gd name="T113" fmla="*/ 54153 h 3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03"/>
                <a:gd name="T172" fmla="*/ 0 h 303"/>
                <a:gd name="T173" fmla="*/ 503 w 503"/>
                <a:gd name="T174" fmla="*/ 303 h 303"/>
                <a:gd name="connsiteX0" fmla="*/ 4155 w 10000"/>
                <a:gd name="connsiteY0" fmla="*/ 8977 h 10000"/>
                <a:gd name="connsiteX1" fmla="*/ 4155 w 10000"/>
                <a:gd name="connsiteY1" fmla="*/ 8977 h 10000"/>
                <a:gd name="connsiteX2" fmla="*/ 3439 w 10000"/>
                <a:gd name="connsiteY2" fmla="*/ 8977 h 10000"/>
                <a:gd name="connsiteX3" fmla="*/ 3439 w 10000"/>
                <a:gd name="connsiteY3" fmla="*/ 8416 h 10000"/>
                <a:gd name="connsiteX4" fmla="*/ 3817 w 10000"/>
                <a:gd name="connsiteY4" fmla="*/ 7393 h 10000"/>
                <a:gd name="connsiteX5" fmla="*/ 4513 w 10000"/>
                <a:gd name="connsiteY5" fmla="*/ 7393 h 10000"/>
                <a:gd name="connsiteX6" fmla="*/ 4513 w 10000"/>
                <a:gd name="connsiteY6" fmla="*/ 6832 h 10000"/>
                <a:gd name="connsiteX7" fmla="*/ 4155 w 10000"/>
                <a:gd name="connsiteY7" fmla="*/ 5809 h 10000"/>
                <a:gd name="connsiteX8" fmla="*/ 4155 w 10000"/>
                <a:gd name="connsiteY8" fmla="*/ 5248 h 10000"/>
                <a:gd name="connsiteX9" fmla="*/ 3101 w 10000"/>
                <a:gd name="connsiteY9" fmla="*/ 4752 h 10000"/>
                <a:gd name="connsiteX10" fmla="*/ 2406 w 10000"/>
                <a:gd name="connsiteY10" fmla="*/ 5248 h 10000"/>
                <a:gd name="connsiteX11" fmla="*/ 1710 w 10000"/>
                <a:gd name="connsiteY11" fmla="*/ 5809 h 10000"/>
                <a:gd name="connsiteX12" fmla="*/ 1372 w 10000"/>
                <a:gd name="connsiteY12" fmla="*/ 5809 h 10000"/>
                <a:gd name="connsiteX13" fmla="*/ 338 w 10000"/>
                <a:gd name="connsiteY13" fmla="*/ 5809 h 10000"/>
                <a:gd name="connsiteX14" fmla="*/ 0 w 10000"/>
                <a:gd name="connsiteY14" fmla="*/ 5248 h 10000"/>
                <a:gd name="connsiteX15" fmla="*/ 338 w 10000"/>
                <a:gd name="connsiteY15" fmla="*/ 4224 h 10000"/>
                <a:gd name="connsiteX16" fmla="*/ 696 w 10000"/>
                <a:gd name="connsiteY16" fmla="*/ 3168 h 10000"/>
                <a:gd name="connsiteX17" fmla="*/ 1034 w 10000"/>
                <a:gd name="connsiteY17" fmla="*/ 2640 h 10000"/>
                <a:gd name="connsiteX18" fmla="*/ 696 w 10000"/>
                <a:gd name="connsiteY18" fmla="*/ 1056 h 10000"/>
                <a:gd name="connsiteX19" fmla="*/ 1372 w 10000"/>
                <a:gd name="connsiteY19" fmla="*/ 495 h 10000"/>
                <a:gd name="connsiteX20" fmla="*/ 2068 w 10000"/>
                <a:gd name="connsiteY20" fmla="*/ 495 h 10000"/>
                <a:gd name="connsiteX21" fmla="*/ 3101 w 10000"/>
                <a:gd name="connsiteY21" fmla="*/ 1056 h 10000"/>
                <a:gd name="connsiteX22" fmla="*/ 3439 w 10000"/>
                <a:gd name="connsiteY22" fmla="*/ 1056 h 10000"/>
                <a:gd name="connsiteX23" fmla="*/ 3817 w 10000"/>
                <a:gd name="connsiteY23" fmla="*/ 1056 h 10000"/>
                <a:gd name="connsiteX24" fmla="*/ 4155 w 10000"/>
                <a:gd name="connsiteY24" fmla="*/ 1056 h 10000"/>
                <a:gd name="connsiteX25" fmla="*/ 4851 w 10000"/>
                <a:gd name="connsiteY25" fmla="*/ 1056 h 10000"/>
                <a:gd name="connsiteX26" fmla="*/ 5189 w 10000"/>
                <a:gd name="connsiteY26" fmla="*/ 0 h 10000"/>
                <a:gd name="connsiteX27" fmla="*/ 5527 w 10000"/>
                <a:gd name="connsiteY27" fmla="*/ 0 h 10000"/>
                <a:gd name="connsiteX28" fmla="*/ 6561 w 10000"/>
                <a:gd name="connsiteY28" fmla="*/ 0 h 10000"/>
                <a:gd name="connsiteX29" fmla="*/ 6918 w 10000"/>
                <a:gd name="connsiteY29" fmla="*/ 495 h 10000"/>
                <a:gd name="connsiteX30" fmla="*/ 6561 w 10000"/>
                <a:gd name="connsiteY30" fmla="*/ 495 h 10000"/>
                <a:gd name="connsiteX31" fmla="*/ 6918 w 10000"/>
                <a:gd name="connsiteY31" fmla="*/ 1056 h 10000"/>
                <a:gd name="connsiteX32" fmla="*/ 7256 w 10000"/>
                <a:gd name="connsiteY32" fmla="*/ 1056 h 10000"/>
                <a:gd name="connsiteX33" fmla="*/ 7594 w 10000"/>
                <a:gd name="connsiteY33" fmla="*/ 2079 h 10000"/>
                <a:gd name="connsiteX34" fmla="*/ 7932 w 10000"/>
                <a:gd name="connsiteY34" fmla="*/ 2640 h 10000"/>
                <a:gd name="connsiteX35" fmla="*/ 8290 w 10000"/>
                <a:gd name="connsiteY35" fmla="*/ 2079 h 10000"/>
                <a:gd name="connsiteX36" fmla="*/ 10000 w 10000"/>
                <a:gd name="connsiteY36" fmla="*/ 3663 h 10000"/>
                <a:gd name="connsiteX37" fmla="*/ 9662 w 10000"/>
                <a:gd name="connsiteY37" fmla="*/ 5809 h 10000"/>
                <a:gd name="connsiteX38" fmla="*/ 9304 w 10000"/>
                <a:gd name="connsiteY38" fmla="*/ 5248 h 10000"/>
                <a:gd name="connsiteX39" fmla="*/ 8966 w 10000"/>
                <a:gd name="connsiteY39" fmla="*/ 5809 h 10000"/>
                <a:gd name="connsiteX40" fmla="*/ 8966 w 10000"/>
                <a:gd name="connsiteY40" fmla="*/ 6832 h 10000"/>
                <a:gd name="connsiteX41" fmla="*/ 8628 w 10000"/>
                <a:gd name="connsiteY41" fmla="*/ 6832 h 10000"/>
                <a:gd name="connsiteX42" fmla="*/ 6918 w 10000"/>
                <a:gd name="connsiteY42" fmla="*/ 8416 h 10000"/>
                <a:gd name="connsiteX43" fmla="*/ 7594 w 10000"/>
                <a:gd name="connsiteY43" fmla="*/ 8977 h 10000"/>
                <a:gd name="connsiteX44" fmla="*/ 7932 w 10000"/>
                <a:gd name="connsiteY44" fmla="*/ 8977 h 10000"/>
                <a:gd name="connsiteX45" fmla="*/ 7594 w 10000"/>
                <a:gd name="connsiteY45" fmla="*/ 8977 h 10000"/>
                <a:gd name="connsiteX46" fmla="*/ 6223 w 10000"/>
                <a:gd name="connsiteY46" fmla="*/ 10000 h 10000"/>
                <a:gd name="connsiteX47" fmla="*/ 6223 w 10000"/>
                <a:gd name="connsiteY47" fmla="*/ 9505 h 10000"/>
                <a:gd name="connsiteX48" fmla="*/ 5885 w 10000"/>
                <a:gd name="connsiteY48" fmla="*/ 8977 h 10000"/>
                <a:gd name="connsiteX49" fmla="*/ 6561 w 10000"/>
                <a:gd name="connsiteY49" fmla="*/ 8416 h 10000"/>
                <a:gd name="connsiteX50" fmla="*/ 5527 w 10000"/>
                <a:gd name="connsiteY50" fmla="*/ 7921 h 10000"/>
                <a:gd name="connsiteX51" fmla="*/ 5527 w 10000"/>
                <a:gd name="connsiteY51" fmla="*/ 7393 h 10000"/>
                <a:gd name="connsiteX52" fmla="*/ 4851 w 10000"/>
                <a:gd name="connsiteY52" fmla="*/ 7393 h 10000"/>
                <a:gd name="connsiteX53" fmla="*/ 4513 w 10000"/>
                <a:gd name="connsiteY53" fmla="*/ 8416 h 10000"/>
                <a:gd name="connsiteX54" fmla="*/ 4155 w 10000"/>
                <a:gd name="connsiteY54" fmla="*/ 8416 h 10000"/>
                <a:gd name="connsiteX55" fmla="*/ 4155 w 10000"/>
                <a:gd name="connsiteY55" fmla="*/ 8977 h 10000"/>
                <a:gd name="connsiteX0" fmla="*/ 4155 w 10000"/>
                <a:gd name="connsiteY0" fmla="*/ 8977 h 9505"/>
                <a:gd name="connsiteX1" fmla="*/ 4155 w 10000"/>
                <a:gd name="connsiteY1" fmla="*/ 8977 h 9505"/>
                <a:gd name="connsiteX2" fmla="*/ 3439 w 10000"/>
                <a:gd name="connsiteY2" fmla="*/ 8977 h 9505"/>
                <a:gd name="connsiteX3" fmla="*/ 3439 w 10000"/>
                <a:gd name="connsiteY3" fmla="*/ 8416 h 9505"/>
                <a:gd name="connsiteX4" fmla="*/ 3817 w 10000"/>
                <a:gd name="connsiteY4" fmla="*/ 7393 h 9505"/>
                <a:gd name="connsiteX5" fmla="*/ 4513 w 10000"/>
                <a:gd name="connsiteY5" fmla="*/ 7393 h 9505"/>
                <a:gd name="connsiteX6" fmla="*/ 4513 w 10000"/>
                <a:gd name="connsiteY6" fmla="*/ 6832 h 9505"/>
                <a:gd name="connsiteX7" fmla="*/ 4155 w 10000"/>
                <a:gd name="connsiteY7" fmla="*/ 5809 h 9505"/>
                <a:gd name="connsiteX8" fmla="*/ 4155 w 10000"/>
                <a:gd name="connsiteY8" fmla="*/ 5248 h 9505"/>
                <a:gd name="connsiteX9" fmla="*/ 3101 w 10000"/>
                <a:gd name="connsiteY9" fmla="*/ 4752 h 9505"/>
                <a:gd name="connsiteX10" fmla="*/ 2406 w 10000"/>
                <a:gd name="connsiteY10" fmla="*/ 5248 h 9505"/>
                <a:gd name="connsiteX11" fmla="*/ 1710 w 10000"/>
                <a:gd name="connsiteY11" fmla="*/ 5809 h 9505"/>
                <a:gd name="connsiteX12" fmla="*/ 1372 w 10000"/>
                <a:gd name="connsiteY12" fmla="*/ 5809 h 9505"/>
                <a:gd name="connsiteX13" fmla="*/ 338 w 10000"/>
                <a:gd name="connsiteY13" fmla="*/ 5809 h 9505"/>
                <a:gd name="connsiteX14" fmla="*/ 0 w 10000"/>
                <a:gd name="connsiteY14" fmla="*/ 5248 h 9505"/>
                <a:gd name="connsiteX15" fmla="*/ 338 w 10000"/>
                <a:gd name="connsiteY15" fmla="*/ 4224 h 9505"/>
                <a:gd name="connsiteX16" fmla="*/ 696 w 10000"/>
                <a:gd name="connsiteY16" fmla="*/ 3168 h 9505"/>
                <a:gd name="connsiteX17" fmla="*/ 1034 w 10000"/>
                <a:gd name="connsiteY17" fmla="*/ 2640 h 9505"/>
                <a:gd name="connsiteX18" fmla="*/ 696 w 10000"/>
                <a:gd name="connsiteY18" fmla="*/ 1056 h 9505"/>
                <a:gd name="connsiteX19" fmla="*/ 1372 w 10000"/>
                <a:gd name="connsiteY19" fmla="*/ 495 h 9505"/>
                <a:gd name="connsiteX20" fmla="*/ 2068 w 10000"/>
                <a:gd name="connsiteY20" fmla="*/ 495 h 9505"/>
                <a:gd name="connsiteX21" fmla="*/ 3101 w 10000"/>
                <a:gd name="connsiteY21" fmla="*/ 1056 h 9505"/>
                <a:gd name="connsiteX22" fmla="*/ 3439 w 10000"/>
                <a:gd name="connsiteY22" fmla="*/ 1056 h 9505"/>
                <a:gd name="connsiteX23" fmla="*/ 3817 w 10000"/>
                <a:gd name="connsiteY23" fmla="*/ 1056 h 9505"/>
                <a:gd name="connsiteX24" fmla="*/ 4155 w 10000"/>
                <a:gd name="connsiteY24" fmla="*/ 1056 h 9505"/>
                <a:gd name="connsiteX25" fmla="*/ 4851 w 10000"/>
                <a:gd name="connsiteY25" fmla="*/ 1056 h 9505"/>
                <a:gd name="connsiteX26" fmla="*/ 5189 w 10000"/>
                <a:gd name="connsiteY26" fmla="*/ 0 h 9505"/>
                <a:gd name="connsiteX27" fmla="*/ 5527 w 10000"/>
                <a:gd name="connsiteY27" fmla="*/ 0 h 9505"/>
                <a:gd name="connsiteX28" fmla="*/ 6561 w 10000"/>
                <a:gd name="connsiteY28" fmla="*/ 0 h 9505"/>
                <a:gd name="connsiteX29" fmla="*/ 6918 w 10000"/>
                <a:gd name="connsiteY29" fmla="*/ 495 h 9505"/>
                <a:gd name="connsiteX30" fmla="*/ 6561 w 10000"/>
                <a:gd name="connsiteY30" fmla="*/ 495 h 9505"/>
                <a:gd name="connsiteX31" fmla="*/ 6918 w 10000"/>
                <a:gd name="connsiteY31" fmla="*/ 1056 h 9505"/>
                <a:gd name="connsiteX32" fmla="*/ 7256 w 10000"/>
                <a:gd name="connsiteY32" fmla="*/ 1056 h 9505"/>
                <a:gd name="connsiteX33" fmla="*/ 7594 w 10000"/>
                <a:gd name="connsiteY33" fmla="*/ 2079 h 9505"/>
                <a:gd name="connsiteX34" fmla="*/ 7932 w 10000"/>
                <a:gd name="connsiteY34" fmla="*/ 2640 h 9505"/>
                <a:gd name="connsiteX35" fmla="*/ 8290 w 10000"/>
                <a:gd name="connsiteY35" fmla="*/ 2079 h 9505"/>
                <a:gd name="connsiteX36" fmla="*/ 10000 w 10000"/>
                <a:gd name="connsiteY36" fmla="*/ 3663 h 9505"/>
                <a:gd name="connsiteX37" fmla="*/ 9662 w 10000"/>
                <a:gd name="connsiteY37" fmla="*/ 5809 h 9505"/>
                <a:gd name="connsiteX38" fmla="*/ 9304 w 10000"/>
                <a:gd name="connsiteY38" fmla="*/ 5248 h 9505"/>
                <a:gd name="connsiteX39" fmla="*/ 8966 w 10000"/>
                <a:gd name="connsiteY39" fmla="*/ 5809 h 9505"/>
                <a:gd name="connsiteX40" fmla="*/ 8966 w 10000"/>
                <a:gd name="connsiteY40" fmla="*/ 6832 h 9505"/>
                <a:gd name="connsiteX41" fmla="*/ 8628 w 10000"/>
                <a:gd name="connsiteY41" fmla="*/ 6832 h 9505"/>
                <a:gd name="connsiteX42" fmla="*/ 6918 w 10000"/>
                <a:gd name="connsiteY42" fmla="*/ 8416 h 9505"/>
                <a:gd name="connsiteX43" fmla="*/ 7594 w 10000"/>
                <a:gd name="connsiteY43" fmla="*/ 8977 h 9505"/>
                <a:gd name="connsiteX44" fmla="*/ 7932 w 10000"/>
                <a:gd name="connsiteY44" fmla="*/ 8977 h 9505"/>
                <a:gd name="connsiteX45" fmla="*/ 7594 w 10000"/>
                <a:gd name="connsiteY45" fmla="*/ 8977 h 9505"/>
                <a:gd name="connsiteX46" fmla="*/ 6223 w 10000"/>
                <a:gd name="connsiteY46" fmla="*/ 9505 h 9505"/>
                <a:gd name="connsiteX47" fmla="*/ 5885 w 10000"/>
                <a:gd name="connsiteY47" fmla="*/ 8977 h 9505"/>
                <a:gd name="connsiteX48" fmla="*/ 6561 w 10000"/>
                <a:gd name="connsiteY48" fmla="*/ 8416 h 9505"/>
                <a:gd name="connsiteX49" fmla="*/ 5527 w 10000"/>
                <a:gd name="connsiteY49" fmla="*/ 7921 h 9505"/>
                <a:gd name="connsiteX50" fmla="*/ 5527 w 10000"/>
                <a:gd name="connsiteY50" fmla="*/ 7393 h 9505"/>
                <a:gd name="connsiteX51" fmla="*/ 4851 w 10000"/>
                <a:gd name="connsiteY51" fmla="*/ 7393 h 9505"/>
                <a:gd name="connsiteX52" fmla="*/ 4513 w 10000"/>
                <a:gd name="connsiteY52" fmla="*/ 8416 h 9505"/>
                <a:gd name="connsiteX53" fmla="*/ 4155 w 10000"/>
                <a:gd name="connsiteY53" fmla="*/ 8416 h 9505"/>
                <a:gd name="connsiteX54" fmla="*/ 4155 w 10000"/>
                <a:gd name="connsiteY54" fmla="*/ 8977 h 9505"/>
                <a:gd name="connsiteX0" fmla="*/ 4155 w 10000"/>
                <a:gd name="connsiteY0" fmla="*/ 9445 h 9445"/>
                <a:gd name="connsiteX1" fmla="*/ 4155 w 10000"/>
                <a:gd name="connsiteY1" fmla="*/ 9445 h 9445"/>
                <a:gd name="connsiteX2" fmla="*/ 3439 w 10000"/>
                <a:gd name="connsiteY2" fmla="*/ 9445 h 9445"/>
                <a:gd name="connsiteX3" fmla="*/ 3439 w 10000"/>
                <a:gd name="connsiteY3" fmla="*/ 8854 h 9445"/>
                <a:gd name="connsiteX4" fmla="*/ 3817 w 10000"/>
                <a:gd name="connsiteY4" fmla="*/ 7778 h 9445"/>
                <a:gd name="connsiteX5" fmla="*/ 4513 w 10000"/>
                <a:gd name="connsiteY5" fmla="*/ 7778 h 9445"/>
                <a:gd name="connsiteX6" fmla="*/ 4513 w 10000"/>
                <a:gd name="connsiteY6" fmla="*/ 7188 h 9445"/>
                <a:gd name="connsiteX7" fmla="*/ 4155 w 10000"/>
                <a:gd name="connsiteY7" fmla="*/ 6112 h 9445"/>
                <a:gd name="connsiteX8" fmla="*/ 4155 w 10000"/>
                <a:gd name="connsiteY8" fmla="*/ 5521 h 9445"/>
                <a:gd name="connsiteX9" fmla="*/ 3101 w 10000"/>
                <a:gd name="connsiteY9" fmla="*/ 4999 h 9445"/>
                <a:gd name="connsiteX10" fmla="*/ 2406 w 10000"/>
                <a:gd name="connsiteY10" fmla="*/ 5521 h 9445"/>
                <a:gd name="connsiteX11" fmla="*/ 1710 w 10000"/>
                <a:gd name="connsiteY11" fmla="*/ 6112 h 9445"/>
                <a:gd name="connsiteX12" fmla="*/ 1372 w 10000"/>
                <a:gd name="connsiteY12" fmla="*/ 6112 h 9445"/>
                <a:gd name="connsiteX13" fmla="*/ 338 w 10000"/>
                <a:gd name="connsiteY13" fmla="*/ 6112 h 9445"/>
                <a:gd name="connsiteX14" fmla="*/ 0 w 10000"/>
                <a:gd name="connsiteY14" fmla="*/ 5521 h 9445"/>
                <a:gd name="connsiteX15" fmla="*/ 338 w 10000"/>
                <a:gd name="connsiteY15" fmla="*/ 4444 h 9445"/>
                <a:gd name="connsiteX16" fmla="*/ 696 w 10000"/>
                <a:gd name="connsiteY16" fmla="*/ 3333 h 9445"/>
                <a:gd name="connsiteX17" fmla="*/ 1034 w 10000"/>
                <a:gd name="connsiteY17" fmla="*/ 2777 h 9445"/>
                <a:gd name="connsiteX18" fmla="*/ 696 w 10000"/>
                <a:gd name="connsiteY18" fmla="*/ 1111 h 9445"/>
                <a:gd name="connsiteX19" fmla="*/ 1372 w 10000"/>
                <a:gd name="connsiteY19" fmla="*/ 521 h 9445"/>
                <a:gd name="connsiteX20" fmla="*/ 2068 w 10000"/>
                <a:gd name="connsiteY20" fmla="*/ 521 h 9445"/>
                <a:gd name="connsiteX21" fmla="*/ 3101 w 10000"/>
                <a:gd name="connsiteY21" fmla="*/ 1111 h 9445"/>
                <a:gd name="connsiteX22" fmla="*/ 3439 w 10000"/>
                <a:gd name="connsiteY22" fmla="*/ 1111 h 9445"/>
                <a:gd name="connsiteX23" fmla="*/ 3817 w 10000"/>
                <a:gd name="connsiteY23" fmla="*/ 1111 h 9445"/>
                <a:gd name="connsiteX24" fmla="*/ 4155 w 10000"/>
                <a:gd name="connsiteY24" fmla="*/ 1111 h 9445"/>
                <a:gd name="connsiteX25" fmla="*/ 4851 w 10000"/>
                <a:gd name="connsiteY25" fmla="*/ 1111 h 9445"/>
                <a:gd name="connsiteX26" fmla="*/ 5189 w 10000"/>
                <a:gd name="connsiteY26" fmla="*/ 0 h 9445"/>
                <a:gd name="connsiteX27" fmla="*/ 5527 w 10000"/>
                <a:gd name="connsiteY27" fmla="*/ 0 h 9445"/>
                <a:gd name="connsiteX28" fmla="*/ 6561 w 10000"/>
                <a:gd name="connsiteY28" fmla="*/ 0 h 9445"/>
                <a:gd name="connsiteX29" fmla="*/ 6918 w 10000"/>
                <a:gd name="connsiteY29" fmla="*/ 521 h 9445"/>
                <a:gd name="connsiteX30" fmla="*/ 6561 w 10000"/>
                <a:gd name="connsiteY30" fmla="*/ 521 h 9445"/>
                <a:gd name="connsiteX31" fmla="*/ 6918 w 10000"/>
                <a:gd name="connsiteY31" fmla="*/ 1111 h 9445"/>
                <a:gd name="connsiteX32" fmla="*/ 7256 w 10000"/>
                <a:gd name="connsiteY32" fmla="*/ 1111 h 9445"/>
                <a:gd name="connsiteX33" fmla="*/ 7594 w 10000"/>
                <a:gd name="connsiteY33" fmla="*/ 2187 h 9445"/>
                <a:gd name="connsiteX34" fmla="*/ 7932 w 10000"/>
                <a:gd name="connsiteY34" fmla="*/ 2777 h 9445"/>
                <a:gd name="connsiteX35" fmla="*/ 8290 w 10000"/>
                <a:gd name="connsiteY35" fmla="*/ 2187 h 9445"/>
                <a:gd name="connsiteX36" fmla="*/ 10000 w 10000"/>
                <a:gd name="connsiteY36" fmla="*/ 3854 h 9445"/>
                <a:gd name="connsiteX37" fmla="*/ 9662 w 10000"/>
                <a:gd name="connsiteY37" fmla="*/ 6112 h 9445"/>
                <a:gd name="connsiteX38" fmla="*/ 9304 w 10000"/>
                <a:gd name="connsiteY38" fmla="*/ 5521 h 9445"/>
                <a:gd name="connsiteX39" fmla="*/ 8966 w 10000"/>
                <a:gd name="connsiteY39" fmla="*/ 6112 h 9445"/>
                <a:gd name="connsiteX40" fmla="*/ 8966 w 10000"/>
                <a:gd name="connsiteY40" fmla="*/ 7188 h 9445"/>
                <a:gd name="connsiteX41" fmla="*/ 8628 w 10000"/>
                <a:gd name="connsiteY41" fmla="*/ 7188 h 9445"/>
                <a:gd name="connsiteX42" fmla="*/ 6918 w 10000"/>
                <a:gd name="connsiteY42" fmla="*/ 8854 h 9445"/>
                <a:gd name="connsiteX43" fmla="*/ 7594 w 10000"/>
                <a:gd name="connsiteY43" fmla="*/ 9445 h 9445"/>
                <a:gd name="connsiteX44" fmla="*/ 7932 w 10000"/>
                <a:gd name="connsiteY44" fmla="*/ 9445 h 9445"/>
                <a:gd name="connsiteX45" fmla="*/ 7594 w 10000"/>
                <a:gd name="connsiteY45" fmla="*/ 9445 h 9445"/>
                <a:gd name="connsiteX46" fmla="*/ 5885 w 10000"/>
                <a:gd name="connsiteY46" fmla="*/ 9445 h 9445"/>
                <a:gd name="connsiteX47" fmla="*/ 6561 w 10000"/>
                <a:gd name="connsiteY47" fmla="*/ 8854 h 9445"/>
                <a:gd name="connsiteX48" fmla="*/ 5527 w 10000"/>
                <a:gd name="connsiteY48" fmla="*/ 8334 h 9445"/>
                <a:gd name="connsiteX49" fmla="*/ 5527 w 10000"/>
                <a:gd name="connsiteY49" fmla="*/ 7778 h 9445"/>
                <a:gd name="connsiteX50" fmla="*/ 4851 w 10000"/>
                <a:gd name="connsiteY50" fmla="*/ 7778 h 9445"/>
                <a:gd name="connsiteX51" fmla="*/ 4513 w 10000"/>
                <a:gd name="connsiteY51" fmla="*/ 8854 h 9445"/>
                <a:gd name="connsiteX52" fmla="*/ 4155 w 10000"/>
                <a:gd name="connsiteY52" fmla="*/ 8854 h 9445"/>
                <a:gd name="connsiteX53" fmla="*/ 4155 w 10000"/>
                <a:gd name="connsiteY53" fmla="*/ 9445 h 9445"/>
                <a:gd name="connsiteX0" fmla="*/ 4155 w 10000"/>
                <a:gd name="connsiteY0" fmla="*/ 10000 h 10000"/>
                <a:gd name="connsiteX1" fmla="*/ 4155 w 10000"/>
                <a:gd name="connsiteY1" fmla="*/ 10000 h 10000"/>
                <a:gd name="connsiteX2" fmla="*/ 3439 w 10000"/>
                <a:gd name="connsiteY2" fmla="*/ 10000 h 10000"/>
                <a:gd name="connsiteX3" fmla="*/ 3439 w 10000"/>
                <a:gd name="connsiteY3" fmla="*/ 9374 h 10000"/>
                <a:gd name="connsiteX4" fmla="*/ 3817 w 10000"/>
                <a:gd name="connsiteY4" fmla="*/ 8235 h 10000"/>
                <a:gd name="connsiteX5" fmla="*/ 4513 w 10000"/>
                <a:gd name="connsiteY5" fmla="*/ 8235 h 10000"/>
                <a:gd name="connsiteX6" fmla="*/ 4513 w 10000"/>
                <a:gd name="connsiteY6" fmla="*/ 7610 h 10000"/>
                <a:gd name="connsiteX7" fmla="*/ 4155 w 10000"/>
                <a:gd name="connsiteY7" fmla="*/ 6471 h 10000"/>
                <a:gd name="connsiteX8" fmla="*/ 4155 w 10000"/>
                <a:gd name="connsiteY8" fmla="*/ 5845 h 10000"/>
                <a:gd name="connsiteX9" fmla="*/ 3101 w 10000"/>
                <a:gd name="connsiteY9" fmla="*/ 5293 h 10000"/>
                <a:gd name="connsiteX10" fmla="*/ 2406 w 10000"/>
                <a:gd name="connsiteY10" fmla="*/ 5845 h 10000"/>
                <a:gd name="connsiteX11" fmla="*/ 1710 w 10000"/>
                <a:gd name="connsiteY11" fmla="*/ 6471 h 10000"/>
                <a:gd name="connsiteX12" fmla="*/ 1372 w 10000"/>
                <a:gd name="connsiteY12" fmla="*/ 6471 h 10000"/>
                <a:gd name="connsiteX13" fmla="*/ 338 w 10000"/>
                <a:gd name="connsiteY13" fmla="*/ 6471 h 10000"/>
                <a:gd name="connsiteX14" fmla="*/ 0 w 10000"/>
                <a:gd name="connsiteY14" fmla="*/ 5845 h 10000"/>
                <a:gd name="connsiteX15" fmla="*/ 338 w 10000"/>
                <a:gd name="connsiteY15" fmla="*/ 4705 h 10000"/>
                <a:gd name="connsiteX16" fmla="*/ 696 w 10000"/>
                <a:gd name="connsiteY16" fmla="*/ 3529 h 10000"/>
                <a:gd name="connsiteX17" fmla="*/ 1034 w 10000"/>
                <a:gd name="connsiteY17" fmla="*/ 2940 h 10000"/>
                <a:gd name="connsiteX18" fmla="*/ 696 w 10000"/>
                <a:gd name="connsiteY18" fmla="*/ 1176 h 10000"/>
                <a:gd name="connsiteX19" fmla="*/ 1372 w 10000"/>
                <a:gd name="connsiteY19" fmla="*/ 552 h 10000"/>
                <a:gd name="connsiteX20" fmla="*/ 2068 w 10000"/>
                <a:gd name="connsiteY20" fmla="*/ 552 h 10000"/>
                <a:gd name="connsiteX21" fmla="*/ 3101 w 10000"/>
                <a:gd name="connsiteY21" fmla="*/ 1176 h 10000"/>
                <a:gd name="connsiteX22" fmla="*/ 3439 w 10000"/>
                <a:gd name="connsiteY22" fmla="*/ 1176 h 10000"/>
                <a:gd name="connsiteX23" fmla="*/ 3817 w 10000"/>
                <a:gd name="connsiteY23" fmla="*/ 1176 h 10000"/>
                <a:gd name="connsiteX24" fmla="*/ 4155 w 10000"/>
                <a:gd name="connsiteY24" fmla="*/ 1176 h 10000"/>
                <a:gd name="connsiteX25" fmla="*/ 4851 w 10000"/>
                <a:gd name="connsiteY25" fmla="*/ 1176 h 10000"/>
                <a:gd name="connsiteX26" fmla="*/ 5189 w 10000"/>
                <a:gd name="connsiteY26" fmla="*/ 0 h 10000"/>
                <a:gd name="connsiteX27" fmla="*/ 5527 w 10000"/>
                <a:gd name="connsiteY27" fmla="*/ 0 h 10000"/>
                <a:gd name="connsiteX28" fmla="*/ 6561 w 10000"/>
                <a:gd name="connsiteY28" fmla="*/ 0 h 10000"/>
                <a:gd name="connsiteX29" fmla="*/ 6918 w 10000"/>
                <a:gd name="connsiteY29" fmla="*/ 552 h 10000"/>
                <a:gd name="connsiteX30" fmla="*/ 6561 w 10000"/>
                <a:gd name="connsiteY30" fmla="*/ 552 h 10000"/>
                <a:gd name="connsiteX31" fmla="*/ 6918 w 10000"/>
                <a:gd name="connsiteY31" fmla="*/ 1176 h 10000"/>
                <a:gd name="connsiteX32" fmla="*/ 7256 w 10000"/>
                <a:gd name="connsiteY32" fmla="*/ 1176 h 10000"/>
                <a:gd name="connsiteX33" fmla="*/ 7594 w 10000"/>
                <a:gd name="connsiteY33" fmla="*/ 2316 h 10000"/>
                <a:gd name="connsiteX34" fmla="*/ 7932 w 10000"/>
                <a:gd name="connsiteY34" fmla="*/ 2940 h 10000"/>
                <a:gd name="connsiteX35" fmla="*/ 8290 w 10000"/>
                <a:gd name="connsiteY35" fmla="*/ 2316 h 10000"/>
                <a:gd name="connsiteX36" fmla="*/ 10000 w 10000"/>
                <a:gd name="connsiteY36" fmla="*/ 4080 h 10000"/>
                <a:gd name="connsiteX37" fmla="*/ 9662 w 10000"/>
                <a:gd name="connsiteY37" fmla="*/ 6471 h 10000"/>
                <a:gd name="connsiteX38" fmla="*/ 9304 w 10000"/>
                <a:gd name="connsiteY38" fmla="*/ 5845 h 10000"/>
                <a:gd name="connsiteX39" fmla="*/ 8966 w 10000"/>
                <a:gd name="connsiteY39" fmla="*/ 6471 h 10000"/>
                <a:gd name="connsiteX40" fmla="*/ 8966 w 10000"/>
                <a:gd name="connsiteY40" fmla="*/ 7610 h 10000"/>
                <a:gd name="connsiteX41" fmla="*/ 8628 w 10000"/>
                <a:gd name="connsiteY41" fmla="*/ 7610 h 10000"/>
                <a:gd name="connsiteX42" fmla="*/ 6918 w 10000"/>
                <a:gd name="connsiteY42" fmla="*/ 9374 h 10000"/>
                <a:gd name="connsiteX43" fmla="*/ 7594 w 10000"/>
                <a:gd name="connsiteY43" fmla="*/ 10000 h 10000"/>
                <a:gd name="connsiteX44" fmla="*/ 7932 w 10000"/>
                <a:gd name="connsiteY44" fmla="*/ 10000 h 10000"/>
                <a:gd name="connsiteX45" fmla="*/ 7594 w 10000"/>
                <a:gd name="connsiteY45" fmla="*/ 10000 h 10000"/>
                <a:gd name="connsiteX46" fmla="*/ 6561 w 10000"/>
                <a:gd name="connsiteY46" fmla="*/ 9374 h 10000"/>
                <a:gd name="connsiteX47" fmla="*/ 5527 w 10000"/>
                <a:gd name="connsiteY47" fmla="*/ 8824 h 10000"/>
                <a:gd name="connsiteX48" fmla="*/ 5527 w 10000"/>
                <a:gd name="connsiteY48" fmla="*/ 8235 h 10000"/>
                <a:gd name="connsiteX49" fmla="*/ 4851 w 10000"/>
                <a:gd name="connsiteY49" fmla="*/ 8235 h 10000"/>
                <a:gd name="connsiteX50" fmla="*/ 4513 w 10000"/>
                <a:gd name="connsiteY50" fmla="*/ 9374 h 10000"/>
                <a:gd name="connsiteX51" fmla="*/ 4155 w 10000"/>
                <a:gd name="connsiteY51" fmla="*/ 9374 h 10000"/>
                <a:gd name="connsiteX52" fmla="*/ 4155 w 10000"/>
                <a:gd name="connsiteY52" fmla="*/ 10000 h 10000"/>
                <a:gd name="connsiteX0" fmla="*/ 4155 w 10000"/>
                <a:gd name="connsiteY0" fmla="*/ 10000 h 10000"/>
                <a:gd name="connsiteX1" fmla="*/ 4155 w 10000"/>
                <a:gd name="connsiteY1" fmla="*/ 10000 h 10000"/>
                <a:gd name="connsiteX2" fmla="*/ 3439 w 10000"/>
                <a:gd name="connsiteY2" fmla="*/ 10000 h 10000"/>
                <a:gd name="connsiteX3" fmla="*/ 3439 w 10000"/>
                <a:gd name="connsiteY3" fmla="*/ 9374 h 10000"/>
                <a:gd name="connsiteX4" fmla="*/ 3817 w 10000"/>
                <a:gd name="connsiteY4" fmla="*/ 8235 h 10000"/>
                <a:gd name="connsiteX5" fmla="*/ 4513 w 10000"/>
                <a:gd name="connsiteY5" fmla="*/ 8235 h 10000"/>
                <a:gd name="connsiteX6" fmla="*/ 4513 w 10000"/>
                <a:gd name="connsiteY6" fmla="*/ 7610 h 10000"/>
                <a:gd name="connsiteX7" fmla="*/ 4155 w 10000"/>
                <a:gd name="connsiteY7" fmla="*/ 6471 h 10000"/>
                <a:gd name="connsiteX8" fmla="*/ 4155 w 10000"/>
                <a:gd name="connsiteY8" fmla="*/ 5845 h 10000"/>
                <a:gd name="connsiteX9" fmla="*/ 3101 w 10000"/>
                <a:gd name="connsiteY9" fmla="*/ 5293 h 10000"/>
                <a:gd name="connsiteX10" fmla="*/ 2406 w 10000"/>
                <a:gd name="connsiteY10" fmla="*/ 5845 h 10000"/>
                <a:gd name="connsiteX11" fmla="*/ 1710 w 10000"/>
                <a:gd name="connsiteY11" fmla="*/ 6471 h 10000"/>
                <a:gd name="connsiteX12" fmla="*/ 1372 w 10000"/>
                <a:gd name="connsiteY12" fmla="*/ 6471 h 10000"/>
                <a:gd name="connsiteX13" fmla="*/ 338 w 10000"/>
                <a:gd name="connsiteY13" fmla="*/ 6471 h 10000"/>
                <a:gd name="connsiteX14" fmla="*/ 0 w 10000"/>
                <a:gd name="connsiteY14" fmla="*/ 5845 h 10000"/>
                <a:gd name="connsiteX15" fmla="*/ 338 w 10000"/>
                <a:gd name="connsiteY15" fmla="*/ 4705 h 10000"/>
                <a:gd name="connsiteX16" fmla="*/ 696 w 10000"/>
                <a:gd name="connsiteY16" fmla="*/ 3529 h 10000"/>
                <a:gd name="connsiteX17" fmla="*/ 1034 w 10000"/>
                <a:gd name="connsiteY17" fmla="*/ 2940 h 10000"/>
                <a:gd name="connsiteX18" fmla="*/ 696 w 10000"/>
                <a:gd name="connsiteY18" fmla="*/ 1176 h 10000"/>
                <a:gd name="connsiteX19" fmla="*/ 1372 w 10000"/>
                <a:gd name="connsiteY19" fmla="*/ 552 h 10000"/>
                <a:gd name="connsiteX20" fmla="*/ 2068 w 10000"/>
                <a:gd name="connsiteY20" fmla="*/ 552 h 10000"/>
                <a:gd name="connsiteX21" fmla="*/ 3101 w 10000"/>
                <a:gd name="connsiteY21" fmla="*/ 1176 h 10000"/>
                <a:gd name="connsiteX22" fmla="*/ 3439 w 10000"/>
                <a:gd name="connsiteY22" fmla="*/ 1176 h 10000"/>
                <a:gd name="connsiteX23" fmla="*/ 3817 w 10000"/>
                <a:gd name="connsiteY23" fmla="*/ 1176 h 10000"/>
                <a:gd name="connsiteX24" fmla="*/ 4155 w 10000"/>
                <a:gd name="connsiteY24" fmla="*/ 1176 h 10000"/>
                <a:gd name="connsiteX25" fmla="*/ 4851 w 10000"/>
                <a:gd name="connsiteY25" fmla="*/ 1176 h 10000"/>
                <a:gd name="connsiteX26" fmla="*/ 5189 w 10000"/>
                <a:gd name="connsiteY26" fmla="*/ 0 h 10000"/>
                <a:gd name="connsiteX27" fmla="*/ 5527 w 10000"/>
                <a:gd name="connsiteY27" fmla="*/ 0 h 10000"/>
                <a:gd name="connsiteX28" fmla="*/ 6561 w 10000"/>
                <a:gd name="connsiteY28" fmla="*/ 0 h 10000"/>
                <a:gd name="connsiteX29" fmla="*/ 6918 w 10000"/>
                <a:gd name="connsiteY29" fmla="*/ 552 h 10000"/>
                <a:gd name="connsiteX30" fmla="*/ 6561 w 10000"/>
                <a:gd name="connsiteY30" fmla="*/ 552 h 10000"/>
                <a:gd name="connsiteX31" fmla="*/ 6918 w 10000"/>
                <a:gd name="connsiteY31" fmla="*/ 1176 h 10000"/>
                <a:gd name="connsiteX32" fmla="*/ 7256 w 10000"/>
                <a:gd name="connsiteY32" fmla="*/ 1176 h 10000"/>
                <a:gd name="connsiteX33" fmla="*/ 7594 w 10000"/>
                <a:gd name="connsiteY33" fmla="*/ 2316 h 10000"/>
                <a:gd name="connsiteX34" fmla="*/ 7932 w 10000"/>
                <a:gd name="connsiteY34" fmla="*/ 2940 h 10000"/>
                <a:gd name="connsiteX35" fmla="*/ 8290 w 10000"/>
                <a:gd name="connsiteY35" fmla="*/ 2316 h 10000"/>
                <a:gd name="connsiteX36" fmla="*/ 10000 w 10000"/>
                <a:gd name="connsiteY36" fmla="*/ 4080 h 10000"/>
                <a:gd name="connsiteX37" fmla="*/ 9662 w 10000"/>
                <a:gd name="connsiteY37" fmla="*/ 6471 h 10000"/>
                <a:gd name="connsiteX38" fmla="*/ 9304 w 10000"/>
                <a:gd name="connsiteY38" fmla="*/ 5845 h 10000"/>
                <a:gd name="connsiteX39" fmla="*/ 8966 w 10000"/>
                <a:gd name="connsiteY39" fmla="*/ 6471 h 10000"/>
                <a:gd name="connsiteX40" fmla="*/ 8966 w 10000"/>
                <a:gd name="connsiteY40" fmla="*/ 7610 h 10000"/>
                <a:gd name="connsiteX41" fmla="*/ 8628 w 10000"/>
                <a:gd name="connsiteY41" fmla="*/ 7610 h 10000"/>
                <a:gd name="connsiteX42" fmla="*/ 6918 w 10000"/>
                <a:gd name="connsiteY42" fmla="*/ 9374 h 10000"/>
                <a:gd name="connsiteX43" fmla="*/ 7594 w 10000"/>
                <a:gd name="connsiteY43" fmla="*/ 10000 h 10000"/>
                <a:gd name="connsiteX44" fmla="*/ 7594 w 10000"/>
                <a:gd name="connsiteY44" fmla="*/ 10000 h 10000"/>
                <a:gd name="connsiteX45" fmla="*/ 6561 w 10000"/>
                <a:gd name="connsiteY45" fmla="*/ 9374 h 10000"/>
                <a:gd name="connsiteX46" fmla="*/ 5527 w 10000"/>
                <a:gd name="connsiteY46" fmla="*/ 8824 h 10000"/>
                <a:gd name="connsiteX47" fmla="*/ 5527 w 10000"/>
                <a:gd name="connsiteY47" fmla="*/ 8235 h 10000"/>
                <a:gd name="connsiteX48" fmla="*/ 4851 w 10000"/>
                <a:gd name="connsiteY48" fmla="*/ 8235 h 10000"/>
                <a:gd name="connsiteX49" fmla="*/ 4513 w 10000"/>
                <a:gd name="connsiteY49" fmla="*/ 9374 h 10000"/>
                <a:gd name="connsiteX50" fmla="*/ 4155 w 10000"/>
                <a:gd name="connsiteY50" fmla="*/ 9374 h 10000"/>
                <a:gd name="connsiteX51" fmla="*/ 4155 w 10000"/>
                <a:gd name="connsiteY51" fmla="*/ 10000 h 10000"/>
                <a:gd name="connsiteX0" fmla="*/ 4155 w 10000"/>
                <a:gd name="connsiteY0" fmla="*/ 10000 h 10000"/>
                <a:gd name="connsiteX1" fmla="*/ 4155 w 10000"/>
                <a:gd name="connsiteY1" fmla="*/ 10000 h 10000"/>
                <a:gd name="connsiteX2" fmla="*/ 3439 w 10000"/>
                <a:gd name="connsiteY2" fmla="*/ 10000 h 10000"/>
                <a:gd name="connsiteX3" fmla="*/ 3439 w 10000"/>
                <a:gd name="connsiteY3" fmla="*/ 9374 h 10000"/>
                <a:gd name="connsiteX4" fmla="*/ 3817 w 10000"/>
                <a:gd name="connsiteY4" fmla="*/ 8235 h 10000"/>
                <a:gd name="connsiteX5" fmla="*/ 4513 w 10000"/>
                <a:gd name="connsiteY5" fmla="*/ 8235 h 10000"/>
                <a:gd name="connsiteX6" fmla="*/ 4513 w 10000"/>
                <a:gd name="connsiteY6" fmla="*/ 7610 h 10000"/>
                <a:gd name="connsiteX7" fmla="*/ 4155 w 10000"/>
                <a:gd name="connsiteY7" fmla="*/ 6471 h 10000"/>
                <a:gd name="connsiteX8" fmla="*/ 4155 w 10000"/>
                <a:gd name="connsiteY8" fmla="*/ 5845 h 10000"/>
                <a:gd name="connsiteX9" fmla="*/ 3101 w 10000"/>
                <a:gd name="connsiteY9" fmla="*/ 5293 h 10000"/>
                <a:gd name="connsiteX10" fmla="*/ 2406 w 10000"/>
                <a:gd name="connsiteY10" fmla="*/ 5845 h 10000"/>
                <a:gd name="connsiteX11" fmla="*/ 1710 w 10000"/>
                <a:gd name="connsiteY11" fmla="*/ 6471 h 10000"/>
                <a:gd name="connsiteX12" fmla="*/ 1372 w 10000"/>
                <a:gd name="connsiteY12" fmla="*/ 6471 h 10000"/>
                <a:gd name="connsiteX13" fmla="*/ 338 w 10000"/>
                <a:gd name="connsiteY13" fmla="*/ 6471 h 10000"/>
                <a:gd name="connsiteX14" fmla="*/ 0 w 10000"/>
                <a:gd name="connsiteY14" fmla="*/ 5845 h 10000"/>
                <a:gd name="connsiteX15" fmla="*/ 338 w 10000"/>
                <a:gd name="connsiteY15" fmla="*/ 4705 h 10000"/>
                <a:gd name="connsiteX16" fmla="*/ 696 w 10000"/>
                <a:gd name="connsiteY16" fmla="*/ 3529 h 10000"/>
                <a:gd name="connsiteX17" fmla="*/ 1034 w 10000"/>
                <a:gd name="connsiteY17" fmla="*/ 2940 h 10000"/>
                <a:gd name="connsiteX18" fmla="*/ 696 w 10000"/>
                <a:gd name="connsiteY18" fmla="*/ 1176 h 10000"/>
                <a:gd name="connsiteX19" fmla="*/ 1372 w 10000"/>
                <a:gd name="connsiteY19" fmla="*/ 552 h 10000"/>
                <a:gd name="connsiteX20" fmla="*/ 2068 w 10000"/>
                <a:gd name="connsiteY20" fmla="*/ 552 h 10000"/>
                <a:gd name="connsiteX21" fmla="*/ 3101 w 10000"/>
                <a:gd name="connsiteY21" fmla="*/ 1176 h 10000"/>
                <a:gd name="connsiteX22" fmla="*/ 3439 w 10000"/>
                <a:gd name="connsiteY22" fmla="*/ 1176 h 10000"/>
                <a:gd name="connsiteX23" fmla="*/ 3817 w 10000"/>
                <a:gd name="connsiteY23" fmla="*/ 1176 h 10000"/>
                <a:gd name="connsiteX24" fmla="*/ 4155 w 10000"/>
                <a:gd name="connsiteY24" fmla="*/ 1176 h 10000"/>
                <a:gd name="connsiteX25" fmla="*/ 4851 w 10000"/>
                <a:gd name="connsiteY25" fmla="*/ 1176 h 10000"/>
                <a:gd name="connsiteX26" fmla="*/ 5189 w 10000"/>
                <a:gd name="connsiteY26" fmla="*/ 0 h 10000"/>
                <a:gd name="connsiteX27" fmla="*/ 5527 w 10000"/>
                <a:gd name="connsiteY27" fmla="*/ 0 h 10000"/>
                <a:gd name="connsiteX28" fmla="*/ 6561 w 10000"/>
                <a:gd name="connsiteY28" fmla="*/ 0 h 10000"/>
                <a:gd name="connsiteX29" fmla="*/ 6918 w 10000"/>
                <a:gd name="connsiteY29" fmla="*/ 552 h 10000"/>
                <a:gd name="connsiteX30" fmla="*/ 6561 w 10000"/>
                <a:gd name="connsiteY30" fmla="*/ 552 h 10000"/>
                <a:gd name="connsiteX31" fmla="*/ 6918 w 10000"/>
                <a:gd name="connsiteY31" fmla="*/ 1176 h 10000"/>
                <a:gd name="connsiteX32" fmla="*/ 7256 w 10000"/>
                <a:gd name="connsiteY32" fmla="*/ 1176 h 10000"/>
                <a:gd name="connsiteX33" fmla="*/ 7594 w 10000"/>
                <a:gd name="connsiteY33" fmla="*/ 2316 h 10000"/>
                <a:gd name="connsiteX34" fmla="*/ 7932 w 10000"/>
                <a:gd name="connsiteY34" fmla="*/ 2940 h 10000"/>
                <a:gd name="connsiteX35" fmla="*/ 8290 w 10000"/>
                <a:gd name="connsiteY35" fmla="*/ 2316 h 10000"/>
                <a:gd name="connsiteX36" fmla="*/ 10000 w 10000"/>
                <a:gd name="connsiteY36" fmla="*/ 4080 h 10000"/>
                <a:gd name="connsiteX37" fmla="*/ 9662 w 10000"/>
                <a:gd name="connsiteY37" fmla="*/ 6471 h 10000"/>
                <a:gd name="connsiteX38" fmla="*/ 9304 w 10000"/>
                <a:gd name="connsiteY38" fmla="*/ 5845 h 10000"/>
                <a:gd name="connsiteX39" fmla="*/ 8966 w 10000"/>
                <a:gd name="connsiteY39" fmla="*/ 6471 h 10000"/>
                <a:gd name="connsiteX40" fmla="*/ 8966 w 10000"/>
                <a:gd name="connsiteY40" fmla="*/ 7610 h 10000"/>
                <a:gd name="connsiteX41" fmla="*/ 8628 w 10000"/>
                <a:gd name="connsiteY41" fmla="*/ 7610 h 10000"/>
                <a:gd name="connsiteX42" fmla="*/ 6918 w 10000"/>
                <a:gd name="connsiteY42" fmla="*/ 9374 h 10000"/>
                <a:gd name="connsiteX43" fmla="*/ 7594 w 10000"/>
                <a:gd name="connsiteY43" fmla="*/ 10000 h 10000"/>
                <a:gd name="connsiteX44" fmla="*/ 6561 w 10000"/>
                <a:gd name="connsiteY44" fmla="*/ 9374 h 10000"/>
                <a:gd name="connsiteX45" fmla="*/ 5527 w 10000"/>
                <a:gd name="connsiteY45" fmla="*/ 8824 h 10000"/>
                <a:gd name="connsiteX46" fmla="*/ 5527 w 10000"/>
                <a:gd name="connsiteY46" fmla="*/ 8235 h 10000"/>
                <a:gd name="connsiteX47" fmla="*/ 4851 w 10000"/>
                <a:gd name="connsiteY47" fmla="*/ 8235 h 10000"/>
                <a:gd name="connsiteX48" fmla="*/ 4513 w 10000"/>
                <a:gd name="connsiteY48" fmla="*/ 9374 h 10000"/>
                <a:gd name="connsiteX49" fmla="*/ 4155 w 10000"/>
                <a:gd name="connsiteY49" fmla="*/ 9374 h 10000"/>
                <a:gd name="connsiteX50" fmla="*/ 4155 w 10000"/>
                <a:gd name="connsiteY50" fmla="*/ 10000 h 10000"/>
                <a:gd name="connsiteX0" fmla="*/ 4155 w 10000"/>
                <a:gd name="connsiteY0" fmla="*/ 10000 h 10000"/>
                <a:gd name="connsiteX1" fmla="*/ 4155 w 10000"/>
                <a:gd name="connsiteY1" fmla="*/ 10000 h 10000"/>
                <a:gd name="connsiteX2" fmla="*/ 3439 w 10000"/>
                <a:gd name="connsiteY2" fmla="*/ 10000 h 10000"/>
                <a:gd name="connsiteX3" fmla="*/ 3439 w 10000"/>
                <a:gd name="connsiteY3" fmla="*/ 9374 h 10000"/>
                <a:gd name="connsiteX4" fmla="*/ 3817 w 10000"/>
                <a:gd name="connsiteY4" fmla="*/ 8235 h 10000"/>
                <a:gd name="connsiteX5" fmla="*/ 4513 w 10000"/>
                <a:gd name="connsiteY5" fmla="*/ 8235 h 10000"/>
                <a:gd name="connsiteX6" fmla="*/ 4513 w 10000"/>
                <a:gd name="connsiteY6" fmla="*/ 7610 h 10000"/>
                <a:gd name="connsiteX7" fmla="*/ 4155 w 10000"/>
                <a:gd name="connsiteY7" fmla="*/ 6471 h 10000"/>
                <a:gd name="connsiteX8" fmla="*/ 4155 w 10000"/>
                <a:gd name="connsiteY8" fmla="*/ 5845 h 10000"/>
                <a:gd name="connsiteX9" fmla="*/ 3101 w 10000"/>
                <a:gd name="connsiteY9" fmla="*/ 5293 h 10000"/>
                <a:gd name="connsiteX10" fmla="*/ 2406 w 10000"/>
                <a:gd name="connsiteY10" fmla="*/ 5845 h 10000"/>
                <a:gd name="connsiteX11" fmla="*/ 1710 w 10000"/>
                <a:gd name="connsiteY11" fmla="*/ 6471 h 10000"/>
                <a:gd name="connsiteX12" fmla="*/ 1372 w 10000"/>
                <a:gd name="connsiteY12" fmla="*/ 6471 h 10000"/>
                <a:gd name="connsiteX13" fmla="*/ 338 w 10000"/>
                <a:gd name="connsiteY13" fmla="*/ 6471 h 10000"/>
                <a:gd name="connsiteX14" fmla="*/ 0 w 10000"/>
                <a:gd name="connsiteY14" fmla="*/ 5845 h 10000"/>
                <a:gd name="connsiteX15" fmla="*/ 338 w 10000"/>
                <a:gd name="connsiteY15" fmla="*/ 4705 h 10000"/>
                <a:gd name="connsiteX16" fmla="*/ 696 w 10000"/>
                <a:gd name="connsiteY16" fmla="*/ 3529 h 10000"/>
                <a:gd name="connsiteX17" fmla="*/ 1034 w 10000"/>
                <a:gd name="connsiteY17" fmla="*/ 2940 h 10000"/>
                <a:gd name="connsiteX18" fmla="*/ 696 w 10000"/>
                <a:gd name="connsiteY18" fmla="*/ 1176 h 10000"/>
                <a:gd name="connsiteX19" fmla="*/ 1372 w 10000"/>
                <a:gd name="connsiteY19" fmla="*/ 552 h 10000"/>
                <a:gd name="connsiteX20" fmla="*/ 2068 w 10000"/>
                <a:gd name="connsiteY20" fmla="*/ 552 h 10000"/>
                <a:gd name="connsiteX21" fmla="*/ 3101 w 10000"/>
                <a:gd name="connsiteY21" fmla="*/ 1176 h 10000"/>
                <a:gd name="connsiteX22" fmla="*/ 3439 w 10000"/>
                <a:gd name="connsiteY22" fmla="*/ 1176 h 10000"/>
                <a:gd name="connsiteX23" fmla="*/ 3817 w 10000"/>
                <a:gd name="connsiteY23" fmla="*/ 1176 h 10000"/>
                <a:gd name="connsiteX24" fmla="*/ 4155 w 10000"/>
                <a:gd name="connsiteY24" fmla="*/ 1176 h 10000"/>
                <a:gd name="connsiteX25" fmla="*/ 4851 w 10000"/>
                <a:gd name="connsiteY25" fmla="*/ 1176 h 10000"/>
                <a:gd name="connsiteX26" fmla="*/ 5189 w 10000"/>
                <a:gd name="connsiteY26" fmla="*/ 0 h 10000"/>
                <a:gd name="connsiteX27" fmla="*/ 5527 w 10000"/>
                <a:gd name="connsiteY27" fmla="*/ 0 h 10000"/>
                <a:gd name="connsiteX28" fmla="*/ 6561 w 10000"/>
                <a:gd name="connsiteY28" fmla="*/ 0 h 10000"/>
                <a:gd name="connsiteX29" fmla="*/ 6918 w 10000"/>
                <a:gd name="connsiteY29" fmla="*/ 552 h 10000"/>
                <a:gd name="connsiteX30" fmla="*/ 6561 w 10000"/>
                <a:gd name="connsiteY30" fmla="*/ 552 h 10000"/>
                <a:gd name="connsiteX31" fmla="*/ 6918 w 10000"/>
                <a:gd name="connsiteY31" fmla="*/ 1176 h 10000"/>
                <a:gd name="connsiteX32" fmla="*/ 7256 w 10000"/>
                <a:gd name="connsiteY32" fmla="*/ 1176 h 10000"/>
                <a:gd name="connsiteX33" fmla="*/ 7594 w 10000"/>
                <a:gd name="connsiteY33" fmla="*/ 2316 h 10000"/>
                <a:gd name="connsiteX34" fmla="*/ 7932 w 10000"/>
                <a:gd name="connsiteY34" fmla="*/ 2940 h 10000"/>
                <a:gd name="connsiteX35" fmla="*/ 8290 w 10000"/>
                <a:gd name="connsiteY35" fmla="*/ 2316 h 10000"/>
                <a:gd name="connsiteX36" fmla="*/ 10000 w 10000"/>
                <a:gd name="connsiteY36" fmla="*/ 4080 h 10000"/>
                <a:gd name="connsiteX37" fmla="*/ 9662 w 10000"/>
                <a:gd name="connsiteY37" fmla="*/ 6471 h 10000"/>
                <a:gd name="connsiteX38" fmla="*/ 9304 w 10000"/>
                <a:gd name="connsiteY38" fmla="*/ 5845 h 10000"/>
                <a:gd name="connsiteX39" fmla="*/ 8966 w 10000"/>
                <a:gd name="connsiteY39" fmla="*/ 6471 h 10000"/>
                <a:gd name="connsiteX40" fmla="*/ 8966 w 10000"/>
                <a:gd name="connsiteY40" fmla="*/ 7610 h 10000"/>
                <a:gd name="connsiteX41" fmla="*/ 8628 w 10000"/>
                <a:gd name="connsiteY41" fmla="*/ 7610 h 10000"/>
                <a:gd name="connsiteX42" fmla="*/ 6918 w 10000"/>
                <a:gd name="connsiteY42" fmla="*/ 9374 h 10000"/>
                <a:gd name="connsiteX43" fmla="*/ 6561 w 10000"/>
                <a:gd name="connsiteY43" fmla="*/ 9374 h 10000"/>
                <a:gd name="connsiteX44" fmla="*/ 5527 w 10000"/>
                <a:gd name="connsiteY44" fmla="*/ 8824 h 10000"/>
                <a:gd name="connsiteX45" fmla="*/ 5527 w 10000"/>
                <a:gd name="connsiteY45" fmla="*/ 8235 h 10000"/>
                <a:gd name="connsiteX46" fmla="*/ 4851 w 10000"/>
                <a:gd name="connsiteY46" fmla="*/ 8235 h 10000"/>
                <a:gd name="connsiteX47" fmla="*/ 4513 w 10000"/>
                <a:gd name="connsiteY47" fmla="*/ 9374 h 10000"/>
                <a:gd name="connsiteX48" fmla="*/ 4155 w 10000"/>
                <a:gd name="connsiteY48" fmla="*/ 9374 h 10000"/>
                <a:gd name="connsiteX49" fmla="*/ 4155 w 10000"/>
                <a:gd name="connsiteY49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000" h="10000">
                  <a:moveTo>
                    <a:pt x="4155" y="10000"/>
                  </a:moveTo>
                  <a:lnTo>
                    <a:pt x="4155" y="10000"/>
                  </a:lnTo>
                  <a:lnTo>
                    <a:pt x="3439" y="10000"/>
                  </a:lnTo>
                  <a:lnTo>
                    <a:pt x="3439" y="9374"/>
                  </a:lnTo>
                  <a:lnTo>
                    <a:pt x="3817" y="8235"/>
                  </a:lnTo>
                  <a:lnTo>
                    <a:pt x="4513" y="8235"/>
                  </a:lnTo>
                  <a:lnTo>
                    <a:pt x="4513" y="7610"/>
                  </a:lnTo>
                  <a:cubicBezTo>
                    <a:pt x="4394" y="7230"/>
                    <a:pt x="4274" y="6851"/>
                    <a:pt x="4155" y="6471"/>
                  </a:cubicBezTo>
                  <a:lnTo>
                    <a:pt x="4155" y="5845"/>
                  </a:lnTo>
                  <a:lnTo>
                    <a:pt x="3101" y="5293"/>
                  </a:lnTo>
                  <a:lnTo>
                    <a:pt x="2406" y="5845"/>
                  </a:lnTo>
                  <a:lnTo>
                    <a:pt x="1710" y="6471"/>
                  </a:lnTo>
                  <a:lnTo>
                    <a:pt x="1372" y="6471"/>
                  </a:lnTo>
                  <a:lnTo>
                    <a:pt x="338" y="6471"/>
                  </a:lnTo>
                  <a:lnTo>
                    <a:pt x="0" y="5845"/>
                  </a:lnTo>
                  <a:cubicBezTo>
                    <a:pt x="113" y="5466"/>
                    <a:pt x="225" y="5085"/>
                    <a:pt x="338" y="4705"/>
                  </a:cubicBezTo>
                  <a:lnTo>
                    <a:pt x="696" y="3529"/>
                  </a:lnTo>
                  <a:lnTo>
                    <a:pt x="1034" y="2940"/>
                  </a:lnTo>
                  <a:cubicBezTo>
                    <a:pt x="921" y="2353"/>
                    <a:pt x="809" y="1764"/>
                    <a:pt x="696" y="1176"/>
                  </a:cubicBezTo>
                  <a:lnTo>
                    <a:pt x="1372" y="552"/>
                  </a:lnTo>
                  <a:lnTo>
                    <a:pt x="2068" y="552"/>
                  </a:lnTo>
                  <a:lnTo>
                    <a:pt x="3101" y="1176"/>
                  </a:lnTo>
                  <a:lnTo>
                    <a:pt x="3439" y="1176"/>
                  </a:lnTo>
                  <a:lnTo>
                    <a:pt x="3817" y="1176"/>
                  </a:lnTo>
                  <a:lnTo>
                    <a:pt x="4155" y="1176"/>
                  </a:lnTo>
                  <a:lnTo>
                    <a:pt x="4851" y="1176"/>
                  </a:lnTo>
                  <a:cubicBezTo>
                    <a:pt x="4964" y="785"/>
                    <a:pt x="5076" y="392"/>
                    <a:pt x="5189" y="0"/>
                  </a:cubicBezTo>
                  <a:lnTo>
                    <a:pt x="5527" y="0"/>
                  </a:lnTo>
                  <a:lnTo>
                    <a:pt x="6561" y="0"/>
                  </a:lnTo>
                  <a:lnTo>
                    <a:pt x="6918" y="552"/>
                  </a:lnTo>
                  <a:lnTo>
                    <a:pt x="6561" y="552"/>
                  </a:lnTo>
                  <a:lnTo>
                    <a:pt x="6918" y="1176"/>
                  </a:lnTo>
                  <a:lnTo>
                    <a:pt x="7256" y="1176"/>
                  </a:lnTo>
                  <a:lnTo>
                    <a:pt x="7594" y="2316"/>
                  </a:lnTo>
                  <a:lnTo>
                    <a:pt x="7932" y="2940"/>
                  </a:lnTo>
                  <a:lnTo>
                    <a:pt x="8290" y="2316"/>
                  </a:lnTo>
                  <a:lnTo>
                    <a:pt x="10000" y="4080"/>
                  </a:lnTo>
                  <a:cubicBezTo>
                    <a:pt x="9887" y="4877"/>
                    <a:pt x="9775" y="5674"/>
                    <a:pt x="9662" y="6471"/>
                  </a:cubicBezTo>
                  <a:lnTo>
                    <a:pt x="9304" y="5845"/>
                  </a:lnTo>
                  <a:lnTo>
                    <a:pt x="8966" y="6471"/>
                  </a:lnTo>
                  <a:lnTo>
                    <a:pt x="8966" y="7610"/>
                  </a:lnTo>
                  <a:lnTo>
                    <a:pt x="8628" y="7610"/>
                  </a:lnTo>
                  <a:lnTo>
                    <a:pt x="6918" y="9374"/>
                  </a:lnTo>
                  <a:lnTo>
                    <a:pt x="6561" y="9374"/>
                  </a:lnTo>
                  <a:lnTo>
                    <a:pt x="5527" y="8824"/>
                  </a:lnTo>
                  <a:lnTo>
                    <a:pt x="5527" y="8235"/>
                  </a:lnTo>
                  <a:lnTo>
                    <a:pt x="4851" y="8235"/>
                  </a:lnTo>
                  <a:lnTo>
                    <a:pt x="4513" y="9374"/>
                  </a:lnTo>
                  <a:lnTo>
                    <a:pt x="4155" y="9374"/>
                  </a:lnTo>
                  <a:lnTo>
                    <a:pt x="4155" y="1000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20" name="Freeform 318">
              <a:extLst>
                <a:ext uri="{FF2B5EF4-FFF2-40B4-BE49-F238E27FC236}">
                  <a16:creationId xmlns:a16="http://schemas.microsoft.com/office/drawing/2014/main" id="{0DFC5E96-A341-7644-B5D3-FF4D15661ECE}"/>
                </a:ext>
              </a:extLst>
            </p:cNvPr>
            <p:cNvSpPr/>
            <p:nvPr/>
          </p:nvSpPr>
          <p:spPr bwMode="auto">
            <a:xfrm>
              <a:off x="5419722" y="3611724"/>
              <a:ext cx="83352" cy="45720"/>
            </a:xfrm>
            <a:custGeom>
              <a:avLst/>
              <a:gdLst>
                <a:gd name="connsiteX0" fmla="*/ 111919 w 188119"/>
                <a:gd name="connsiteY0" fmla="*/ 0 h 109537"/>
                <a:gd name="connsiteX1" fmla="*/ 188119 w 188119"/>
                <a:gd name="connsiteY1" fmla="*/ 40481 h 109537"/>
                <a:gd name="connsiteX2" fmla="*/ 78582 w 188119"/>
                <a:gd name="connsiteY2" fmla="*/ 104775 h 109537"/>
                <a:gd name="connsiteX3" fmla="*/ 42863 w 188119"/>
                <a:gd name="connsiteY3" fmla="*/ 109537 h 109537"/>
                <a:gd name="connsiteX4" fmla="*/ 45244 w 188119"/>
                <a:gd name="connsiteY4" fmla="*/ 73818 h 109537"/>
                <a:gd name="connsiteX5" fmla="*/ 0 w 188119"/>
                <a:gd name="connsiteY5" fmla="*/ 42862 h 109537"/>
                <a:gd name="connsiteX6" fmla="*/ 111919 w 188119"/>
                <a:gd name="connsiteY6" fmla="*/ 0 h 109537"/>
                <a:gd name="connsiteX0" fmla="*/ 54769 w 188119"/>
                <a:gd name="connsiteY0" fmla="*/ 0 h 103186"/>
                <a:gd name="connsiteX1" fmla="*/ 188119 w 188119"/>
                <a:gd name="connsiteY1" fmla="*/ 34130 h 103186"/>
                <a:gd name="connsiteX2" fmla="*/ 78582 w 188119"/>
                <a:gd name="connsiteY2" fmla="*/ 98424 h 103186"/>
                <a:gd name="connsiteX3" fmla="*/ 42863 w 188119"/>
                <a:gd name="connsiteY3" fmla="*/ 103186 h 103186"/>
                <a:gd name="connsiteX4" fmla="*/ 45244 w 188119"/>
                <a:gd name="connsiteY4" fmla="*/ 67467 h 103186"/>
                <a:gd name="connsiteX5" fmla="*/ 0 w 188119"/>
                <a:gd name="connsiteY5" fmla="*/ 36511 h 103186"/>
                <a:gd name="connsiteX6" fmla="*/ 54769 w 188119"/>
                <a:gd name="connsiteY6" fmla="*/ 0 h 103186"/>
                <a:gd name="connsiteX0" fmla="*/ 61913 w 188119"/>
                <a:gd name="connsiteY0" fmla="*/ 0 h 103186"/>
                <a:gd name="connsiteX1" fmla="*/ 188119 w 188119"/>
                <a:gd name="connsiteY1" fmla="*/ 34130 h 103186"/>
                <a:gd name="connsiteX2" fmla="*/ 78582 w 188119"/>
                <a:gd name="connsiteY2" fmla="*/ 98424 h 103186"/>
                <a:gd name="connsiteX3" fmla="*/ 42863 w 188119"/>
                <a:gd name="connsiteY3" fmla="*/ 103186 h 103186"/>
                <a:gd name="connsiteX4" fmla="*/ 45244 w 188119"/>
                <a:gd name="connsiteY4" fmla="*/ 67467 h 103186"/>
                <a:gd name="connsiteX5" fmla="*/ 0 w 188119"/>
                <a:gd name="connsiteY5" fmla="*/ 36511 h 103186"/>
                <a:gd name="connsiteX6" fmla="*/ 61913 w 188119"/>
                <a:gd name="connsiteY6" fmla="*/ 0 h 103186"/>
                <a:gd name="connsiteX0" fmla="*/ 61913 w 188119"/>
                <a:gd name="connsiteY0" fmla="*/ 0 h 103186"/>
                <a:gd name="connsiteX1" fmla="*/ 116682 w 188119"/>
                <a:gd name="connsiteY1" fmla="*/ 3173 h 103186"/>
                <a:gd name="connsiteX2" fmla="*/ 188119 w 188119"/>
                <a:gd name="connsiteY2" fmla="*/ 34130 h 103186"/>
                <a:gd name="connsiteX3" fmla="*/ 78582 w 188119"/>
                <a:gd name="connsiteY3" fmla="*/ 98424 h 103186"/>
                <a:gd name="connsiteX4" fmla="*/ 42863 w 188119"/>
                <a:gd name="connsiteY4" fmla="*/ 103186 h 103186"/>
                <a:gd name="connsiteX5" fmla="*/ 45244 w 188119"/>
                <a:gd name="connsiteY5" fmla="*/ 67467 h 103186"/>
                <a:gd name="connsiteX6" fmla="*/ 0 w 188119"/>
                <a:gd name="connsiteY6" fmla="*/ 36511 h 103186"/>
                <a:gd name="connsiteX7" fmla="*/ 61913 w 188119"/>
                <a:gd name="connsiteY7" fmla="*/ 0 h 10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8119" h="103186">
                  <a:moveTo>
                    <a:pt x="61913" y="0"/>
                  </a:moveTo>
                  <a:lnTo>
                    <a:pt x="116682" y="3173"/>
                  </a:lnTo>
                  <a:lnTo>
                    <a:pt x="188119" y="34130"/>
                  </a:lnTo>
                  <a:lnTo>
                    <a:pt x="78582" y="98424"/>
                  </a:lnTo>
                  <a:lnTo>
                    <a:pt x="42863" y="103186"/>
                  </a:lnTo>
                  <a:lnTo>
                    <a:pt x="45244" y="67467"/>
                  </a:lnTo>
                  <a:lnTo>
                    <a:pt x="0" y="36511"/>
                  </a:lnTo>
                  <a:lnTo>
                    <a:pt x="61913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 dirty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411488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roup 159">
            <a:extLst>
              <a:ext uri="{FF2B5EF4-FFF2-40B4-BE49-F238E27FC236}">
                <a16:creationId xmlns:a16="http://schemas.microsoft.com/office/drawing/2014/main" id="{2A28C2F5-58A1-4167-80B6-AAF0752F2FC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63785" y="1286238"/>
            <a:ext cx="8264432" cy="4285524"/>
            <a:chOff x="363" y="356"/>
            <a:chExt cx="6954" cy="3606"/>
          </a:xfrm>
          <a:solidFill>
            <a:schemeClr val="tx2">
              <a:lumMod val="90000"/>
            </a:schemeClr>
          </a:solidFill>
        </p:grpSpPr>
        <p:sp>
          <p:nvSpPr>
            <p:cNvPr id="146" name="Freeform 160">
              <a:extLst>
                <a:ext uri="{FF2B5EF4-FFF2-40B4-BE49-F238E27FC236}">
                  <a16:creationId xmlns:a16="http://schemas.microsoft.com/office/drawing/2014/main" id="{52B3B555-7C72-4E51-84F0-2273BA1F49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" y="356"/>
              <a:ext cx="6954" cy="3606"/>
            </a:xfrm>
            <a:custGeom>
              <a:avLst/>
              <a:gdLst>
                <a:gd name="T0" fmla="*/ 3439 w 6954"/>
                <a:gd name="T1" fmla="*/ 1099 h 3606"/>
                <a:gd name="T2" fmla="*/ 3262 w 6954"/>
                <a:gd name="T3" fmla="*/ 1101 h 3606"/>
                <a:gd name="T4" fmla="*/ 3136 w 6954"/>
                <a:gd name="T5" fmla="*/ 1279 h 3606"/>
                <a:gd name="T6" fmla="*/ 3365 w 6954"/>
                <a:gd name="T7" fmla="*/ 600 h 3606"/>
                <a:gd name="T8" fmla="*/ 3755 w 6954"/>
                <a:gd name="T9" fmla="*/ 572 h 3606"/>
                <a:gd name="T10" fmla="*/ 4884 w 6954"/>
                <a:gd name="T11" fmla="*/ 557 h 3606"/>
                <a:gd name="T12" fmla="*/ 3639 w 6954"/>
                <a:gd name="T13" fmla="*/ 577 h 3606"/>
                <a:gd name="T14" fmla="*/ 5788 w 6954"/>
                <a:gd name="T15" fmla="*/ 100 h 3606"/>
                <a:gd name="T16" fmla="*/ 4714 w 6954"/>
                <a:gd name="T17" fmla="*/ 824 h 3606"/>
                <a:gd name="T18" fmla="*/ 4742 w 6954"/>
                <a:gd name="T19" fmla="*/ 726 h 3606"/>
                <a:gd name="T20" fmla="*/ 3670 w 6954"/>
                <a:gd name="T21" fmla="*/ 479 h 3606"/>
                <a:gd name="T22" fmla="*/ 3886 w 6954"/>
                <a:gd name="T23" fmla="*/ 789 h 3606"/>
                <a:gd name="T24" fmla="*/ 6854 w 6954"/>
                <a:gd name="T25" fmla="*/ 2468 h 3606"/>
                <a:gd name="T26" fmla="*/ 6821 w 6954"/>
                <a:gd name="T27" fmla="*/ 2141 h 3606"/>
                <a:gd name="T28" fmla="*/ 4119 w 6954"/>
                <a:gd name="T29" fmla="*/ 1181 h 3606"/>
                <a:gd name="T30" fmla="*/ 6895 w 6954"/>
                <a:gd name="T31" fmla="*/ 1428 h 3606"/>
                <a:gd name="T32" fmla="*/ 6736 w 6954"/>
                <a:gd name="T33" fmla="*/ 1643 h 3606"/>
                <a:gd name="T34" fmla="*/ 6560 w 6954"/>
                <a:gd name="T35" fmla="*/ 559 h 3606"/>
                <a:gd name="T36" fmla="*/ 6486 w 6954"/>
                <a:gd name="T37" fmla="*/ 189 h 3606"/>
                <a:gd name="T38" fmla="*/ 5817 w 6954"/>
                <a:gd name="T39" fmla="*/ 525 h 3606"/>
                <a:gd name="T40" fmla="*/ 5113 w 6954"/>
                <a:gd name="T41" fmla="*/ 904 h 3606"/>
                <a:gd name="T42" fmla="*/ 4618 w 6954"/>
                <a:gd name="T43" fmla="*/ 1120 h 3606"/>
                <a:gd name="T44" fmla="*/ 4158 w 6954"/>
                <a:gd name="T45" fmla="*/ 997 h 3606"/>
                <a:gd name="T46" fmla="*/ 3480 w 6954"/>
                <a:gd name="T47" fmla="*/ 1073 h 3606"/>
                <a:gd name="T48" fmla="*/ 3090 w 6954"/>
                <a:gd name="T49" fmla="*/ 1218 h 3606"/>
                <a:gd name="T50" fmla="*/ 2765 w 6954"/>
                <a:gd name="T51" fmla="*/ 1714 h 3606"/>
                <a:gd name="T52" fmla="*/ 2779 w 6954"/>
                <a:gd name="T53" fmla="*/ 1289 h 3606"/>
                <a:gd name="T54" fmla="*/ 2288 w 6954"/>
                <a:gd name="T55" fmla="*/ 1272 h 3606"/>
                <a:gd name="T56" fmla="*/ 1887 w 6954"/>
                <a:gd name="T57" fmla="*/ 1179 h 3606"/>
                <a:gd name="T58" fmla="*/ 1658 w 6954"/>
                <a:gd name="T59" fmla="*/ 869 h 3606"/>
                <a:gd name="T60" fmla="*/ 1641 w 6954"/>
                <a:gd name="T61" fmla="*/ 717 h 3606"/>
                <a:gd name="T62" fmla="*/ 994 w 6954"/>
                <a:gd name="T63" fmla="*/ 1034 h 3606"/>
                <a:gd name="T64" fmla="*/ 652 w 6954"/>
                <a:gd name="T65" fmla="*/ 1515 h 3606"/>
                <a:gd name="T66" fmla="*/ 521 w 6954"/>
                <a:gd name="T67" fmla="*/ 1848 h 3606"/>
                <a:gd name="T68" fmla="*/ 373 w 6954"/>
                <a:gd name="T69" fmla="*/ 2230 h 3606"/>
                <a:gd name="T70" fmla="*/ 322 w 6954"/>
                <a:gd name="T71" fmla="*/ 2713 h 3606"/>
                <a:gd name="T72" fmla="*/ 599 w 6954"/>
                <a:gd name="T73" fmla="*/ 2776 h 3606"/>
                <a:gd name="T74" fmla="*/ 1000 w 6954"/>
                <a:gd name="T75" fmla="*/ 2447 h 3606"/>
                <a:gd name="T76" fmla="*/ 1369 w 6954"/>
                <a:gd name="T77" fmla="*/ 2618 h 3606"/>
                <a:gd name="T78" fmla="*/ 1685 w 6954"/>
                <a:gd name="T79" fmla="*/ 2717 h 3606"/>
                <a:gd name="T80" fmla="*/ 2321 w 6954"/>
                <a:gd name="T81" fmla="*/ 2735 h 3606"/>
                <a:gd name="T82" fmla="*/ 2820 w 6954"/>
                <a:gd name="T83" fmla="*/ 3296 h 3606"/>
                <a:gd name="T84" fmla="*/ 3713 w 6954"/>
                <a:gd name="T85" fmla="*/ 3489 h 3606"/>
                <a:gd name="T86" fmla="*/ 4633 w 6954"/>
                <a:gd name="T87" fmla="*/ 3435 h 3606"/>
                <a:gd name="T88" fmla="*/ 5727 w 6954"/>
                <a:gd name="T89" fmla="*/ 3235 h 3606"/>
                <a:gd name="T90" fmla="*/ 6183 w 6954"/>
                <a:gd name="T91" fmla="*/ 2843 h 3606"/>
                <a:gd name="T92" fmla="*/ 6372 w 6954"/>
                <a:gd name="T93" fmla="*/ 2681 h 3606"/>
                <a:gd name="T94" fmla="*/ 5681 w 6954"/>
                <a:gd name="T95" fmla="*/ 2538 h 3606"/>
                <a:gd name="T96" fmla="*/ 6163 w 6954"/>
                <a:gd name="T97" fmla="*/ 1647 h 3606"/>
                <a:gd name="T98" fmla="*/ 6324 w 6954"/>
                <a:gd name="T99" fmla="*/ 1205 h 3606"/>
                <a:gd name="T100" fmla="*/ 1212 w 6954"/>
                <a:gd name="T101" fmla="*/ 1042 h 3606"/>
                <a:gd name="T102" fmla="*/ 4210 w 6954"/>
                <a:gd name="T103" fmla="*/ 3229 h 3606"/>
                <a:gd name="T104" fmla="*/ 6839 w 6954"/>
                <a:gd name="T105" fmla="*/ 2642 h 3606"/>
                <a:gd name="T106" fmla="*/ 6741 w 6954"/>
                <a:gd name="T107" fmla="*/ 3047 h 3606"/>
                <a:gd name="T108" fmla="*/ 3103 w 6954"/>
                <a:gd name="T109" fmla="*/ 1205 h 3606"/>
                <a:gd name="T110" fmla="*/ 6945 w 6954"/>
                <a:gd name="T111" fmla="*/ 1365 h 3606"/>
                <a:gd name="T112" fmla="*/ 3143 w 6954"/>
                <a:gd name="T113" fmla="*/ 340 h 3606"/>
                <a:gd name="T114" fmla="*/ 2951 w 6954"/>
                <a:gd name="T115" fmla="*/ 273 h 3606"/>
                <a:gd name="T116" fmla="*/ 427 w 6954"/>
                <a:gd name="T117" fmla="*/ 1077 h 3606"/>
                <a:gd name="T118" fmla="*/ 3025 w 6954"/>
                <a:gd name="T119" fmla="*/ 386 h 3606"/>
                <a:gd name="T120" fmla="*/ 2759 w 6954"/>
                <a:gd name="T121" fmla="*/ 867 h 3606"/>
                <a:gd name="T122" fmla="*/ 2617 w 6954"/>
                <a:gd name="T123" fmla="*/ 876 h 3606"/>
                <a:gd name="T124" fmla="*/ 122 w 6954"/>
                <a:gd name="T125" fmla="*/ 2176 h 3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4" h="3606">
                  <a:moveTo>
                    <a:pt x="3378" y="967"/>
                  </a:moveTo>
                  <a:lnTo>
                    <a:pt x="3378" y="969"/>
                  </a:lnTo>
                  <a:lnTo>
                    <a:pt x="3374" y="980"/>
                  </a:lnTo>
                  <a:lnTo>
                    <a:pt x="3374" y="982"/>
                  </a:lnTo>
                  <a:lnTo>
                    <a:pt x="3374" y="984"/>
                  </a:lnTo>
                  <a:lnTo>
                    <a:pt x="3382" y="995"/>
                  </a:lnTo>
                  <a:lnTo>
                    <a:pt x="3387" y="999"/>
                  </a:lnTo>
                  <a:lnTo>
                    <a:pt x="3389" y="995"/>
                  </a:lnTo>
                  <a:lnTo>
                    <a:pt x="3400" y="986"/>
                  </a:lnTo>
                  <a:lnTo>
                    <a:pt x="3400" y="984"/>
                  </a:lnTo>
                  <a:lnTo>
                    <a:pt x="3400" y="984"/>
                  </a:lnTo>
                  <a:lnTo>
                    <a:pt x="3400" y="971"/>
                  </a:lnTo>
                  <a:lnTo>
                    <a:pt x="3400" y="969"/>
                  </a:lnTo>
                  <a:lnTo>
                    <a:pt x="3397" y="967"/>
                  </a:lnTo>
                  <a:lnTo>
                    <a:pt x="3382" y="967"/>
                  </a:lnTo>
                  <a:lnTo>
                    <a:pt x="3378" y="967"/>
                  </a:lnTo>
                  <a:close/>
                  <a:moveTo>
                    <a:pt x="3397" y="1118"/>
                  </a:moveTo>
                  <a:lnTo>
                    <a:pt x="3397" y="1131"/>
                  </a:lnTo>
                  <a:lnTo>
                    <a:pt x="3397" y="1133"/>
                  </a:lnTo>
                  <a:lnTo>
                    <a:pt x="3400" y="1136"/>
                  </a:lnTo>
                  <a:lnTo>
                    <a:pt x="3408" y="1140"/>
                  </a:lnTo>
                  <a:lnTo>
                    <a:pt x="3413" y="1144"/>
                  </a:lnTo>
                  <a:lnTo>
                    <a:pt x="3415" y="1140"/>
                  </a:lnTo>
                  <a:lnTo>
                    <a:pt x="3419" y="1129"/>
                  </a:lnTo>
                  <a:lnTo>
                    <a:pt x="3421" y="1127"/>
                  </a:lnTo>
                  <a:lnTo>
                    <a:pt x="3417" y="1125"/>
                  </a:lnTo>
                  <a:lnTo>
                    <a:pt x="3404" y="1116"/>
                  </a:lnTo>
                  <a:lnTo>
                    <a:pt x="3397" y="1112"/>
                  </a:lnTo>
                  <a:lnTo>
                    <a:pt x="3397" y="1118"/>
                  </a:lnTo>
                  <a:close/>
                  <a:moveTo>
                    <a:pt x="3387" y="1155"/>
                  </a:moveTo>
                  <a:lnTo>
                    <a:pt x="3382" y="1151"/>
                  </a:lnTo>
                  <a:lnTo>
                    <a:pt x="3380" y="1157"/>
                  </a:lnTo>
                  <a:lnTo>
                    <a:pt x="3376" y="1172"/>
                  </a:lnTo>
                  <a:lnTo>
                    <a:pt x="3374" y="1177"/>
                  </a:lnTo>
                  <a:lnTo>
                    <a:pt x="3376" y="1177"/>
                  </a:lnTo>
                  <a:lnTo>
                    <a:pt x="3384" y="1183"/>
                  </a:lnTo>
                  <a:lnTo>
                    <a:pt x="3389" y="1188"/>
                  </a:lnTo>
                  <a:lnTo>
                    <a:pt x="3391" y="1183"/>
                  </a:lnTo>
                  <a:lnTo>
                    <a:pt x="3397" y="1172"/>
                  </a:lnTo>
                  <a:lnTo>
                    <a:pt x="3397" y="1168"/>
                  </a:lnTo>
                  <a:lnTo>
                    <a:pt x="3397" y="1166"/>
                  </a:lnTo>
                  <a:lnTo>
                    <a:pt x="3387" y="1155"/>
                  </a:lnTo>
                  <a:close/>
                  <a:moveTo>
                    <a:pt x="3413" y="1110"/>
                  </a:moveTo>
                  <a:lnTo>
                    <a:pt x="3415" y="1112"/>
                  </a:lnTo>
                  <a:lnTo>
                    <a:pt x="3415" y="1112"/>
                  </a:lnTo>
                  <a:lnTo>
                    <a:pt x="3426" y="1118"/>
                  </a:lnTo>
                  <a:lnTo>
                    <a:pt x="3428" y="1123"/>
                  </a:lnTo>
                  <a:lnTo>
                    <a:pt x="3430" y="1118"/>
                  </a:lnTo>
                  <a:lnTo>
                    <a:pt x="3441" y="1105"/>
                  </a:lnTo>
                  <a:lnTo>
                    <a:pt x="3443" y="1101"/>
                  </a:lnTo>
                  <a:lnTo>
                    <a:pt x="3439" y="1099"/>
                  </a:lnTo>
                  <a:lnTo>
                    <a:pt x="3424" y="1088"/>
                  </a:lnTo>
                  <a:lnTo>
                    <a:pt x="3421" y="1086"/>
                  </a:lnTo>
                  <a:lnTo>
                    <a:pt x="3419" y="1088"/>
                  </a:lnTo>
                  <a:lnTo>
                    <a:pt x="3411" y="1094"/>
                  </a:lnTo>
                  <a:lnTo>
                    <a:pt x="3408" y="1097"/>
                  </a:lnTo>
                  <a:lnTo>
                    <a:pt x="3408" y="1099"/>
                  </a:lnTo>
                  <a:lnTo>
                    <a:pt x="3413" y="1110"/>
                  </a:lnTo>
                  <a:close/>
                  <a:moveTo>
                    <a:pt x="3557" y="876"/>
                  </a:moveTo>
                  <a:lnTo>
                    <a:pt x="3557" y="878"/>
                  </a:lnTo>
                  <a:lnTo>
                    <a:pt x="3559" y="878"/>
                  </a:lnTo>
                  <a:lnTo>
                    <a:pt x="3578" y="891"/>
                  </a:lnTo>
                  <a:lnTo>
                    <a:pt x="3585" y="893"/>
                  </a:lnTo>
                  <a:lnTo>
                    <a:pt x="3585" y="886"/>
                  </a:lnTo>
                  <a:lnTo>
                    <a:pt x="3587" y="871"/>
                  </a:lnTo>
                  <a:lnTo>
                    <a:pt x="3587" y="869"/>
                  </a:lnTo>
                  <a:lnTo>
                    <a:pt x="3585" y="867"/>
                  </a:lnTo>
                  <a:lnTo>
                    <a:pt x="3572" y="852"/>
                  </a:lnTo>
                  <a:lnTo>
                    <a:pt x="3570" y="847"/>
                  </a:lnTo>
                  <a:lnTo>
                    <a:pt x="3565" y="852"/>
                  </a:lnTo>
                  <a:lnTo>
                    <a:pt x="3557" y="860"/>
                  </a:lnTo>
                  <a:lnTo>
                    <a:pt x="3554" y="860"/>
                  </a:lnTo>
                  <a:lnTo>
                    <a:pt x="3554" y="863"/>
                  </a:lnTo>
                  <a:lnTo>
                    <a:pt x="3557" y="876"/>
                  </a:lnTo>
                  <a:close/>
                  <a:moveTo>
                    <a:pt x="3437" y="466"/>
                  </a:moveTo>
                  <a:lnTo>
                    <a:pt x="3437" y="468"/>
                  </a:lnTo>
                  <a:lnTo>
                    <a:pt x="3439" y="470"/>
                  </a:lnTo>
                  <a:lnTo>
                    <a:pt x="3459" y="475"/>
                  </a:lnTo>
                  <a:lnTo>
                    <a:pt x="3459" y="475"/>
                  </a:lnTo>
                  <a:lnTo>
                    <a:pt x="3461" y="475"/>
                  </a:lnTo>
                  <a:lnTo>
                    <a:pt x="3480" y="470"/>
                  </a:lnTo>
                  <a:lnTo>
                    <a:pt x="3485" y="468"/>
                  </a:lnTo>
                  <a:lnTo>
                    <a:pt x="3482" y="464"/>
                  </a:lnTo>
                  <a:lnTo>
                    <a:pt x="3472" y="438"/>
                  </a:lnTo>
                  <a:lnTo>
                    <a:pt x="3472" y="438"/>
                  </a:lnTo>
                  <a:lnTo>
                    <a:pt x="3469" y="438"/>
                  </a:lnTo>
                  <a:lnTo>
                    <a:pt x="3456" y="425"/>
                  </a:lnTo>
                  <a:lnTo>
                    <a:pt x="3452" y="423"/>
                  </a:lnTo>
                  <a:lnTo>
                    <a:pt x="3450" y="425"/>
                  </a:lnTo>
                  <a:lnTo>
                    <a:pt x="3439" y="436"/>
                  </a:lnTo>
                  <a:lnTo>
                    <a:pt x="3439" y="436"/>
                  </a:lnTo>
                  <a:lnTo>
                    <a:pt x="3439" y="438"/>
                  </a:lnTo>
                  <a:lnTo>
                    <a:pt x="3437" y="455"/>
                  </a:lnTo>
                  <a:lnTo>
                    <a:pt x="3437" y="455"/>
                  </a:lnTo>
                  <a:lnTo>
                    <a:pt x="3437" y="455"/>
                  </a:lnTo>
                  <a:lnTo>
                    <a:pt x="3437" y="466"/>
                  </a:lnTo>
                  <a:close/>
                  <a:moveTo>
                    <a:pt x="3256" y="1071"/>
                  </a:moveTo>
                  <a:lnTo>
                    <a:pt x="3256" y="1073"/>
                  </a:lnTo>
                  <a:lnTo>
                    <a:pt x="3251" y="1084"/>
                  </a:lnTo>
                  <a:lnTo>
                    <a:pt x="3251" y="1086"/>
                  </a:lnTo>
                  <a:lnTo>
                    <a:pt x="3254" y="1088"/>
                  </a:lnTo>
                  <a:lnTo>
                    <a:pt x="3262" y="1101"/>
                  </a:lnTo>
                  <a:lnTo>
                    <a:pt x="3267" y="1105"/>
                  </a:lnTo>
                  <a:lnTo>
                    <a:pt x="3269" y="1101"/>
                  </a:lnTo>
                  <a:lnTo>
                    <a:pt x="3280" y="1090"/>
                  </a:lnTo>
                  <a:lnTo>
                    <a:pt x="3282" y="1088"/>
                  </a:lnTo>
                  <a:lnTo>
                    <a:pt x="3282" y="1086"/>
                  </a:lnTo>
                  <a:lnTo>
                    <a:pt x="3275" y="1068"/>
                  </a:lnTo>
                  <a:lnTo>
                    <a:pt x="3275" y="1064"/>
                  </a:lnTo>
                  <a:lnTo>
                    <a:pt x="3271" y="1066"/>
                  </a:lnTo>
                  <a:lnTo>
                    <a:pt x="3258" y="1071"/>
                  </a:lnTo>
                  <a:lnTo>
                    <a:pt x="3256" y="1071"/>
                  </a:lnTo>
                  <a:close/>
                  <a:moveTo>
                    <a:pt x="3236" y="1227"/>
                  </a:moveTo>
                  <a:lnTo>
                    <a:pt x="3234" y="1224"/>
                  </a:lnTo>
                  <a:lnTo>
                    <a:pt x="3219" y="1218"/>
                  </a:lnTo>
                  <a:lnTo>
                    <a:pt x="3217" y="1216"/>
                  </a:lnTo>
                  <a:lnTo>
                    <a:pt x="3214" y="1220"/>
                  </a:lnTo>
                  <a:lnTo>
                    <a:pt x="3199" y="1242"/>
                  </a:lnTo>
                  <a:lnTo>
                    <a:pt x="3197" y="1244"/>
                  </a:lnTo>
                  <a:lnTo>
                    <a:pt x="3199" y="1248"/>
                  </a:lnTo>
                  <a:lnTo>
                    <a:pt x="3219" y="1272"/>
                  </a:lnTo>
                  <a:lnTo>
                    <a:pt x="3221" y="1274"/>
                  </a:lnTo>
                  <a:lnTo>
                    <a:pt x="3223" y="1274"/>
                  </a:lnTo>
                  <a:lnTo>
                    <a:pt x="3236" y="1268"/>
                  </a:lnTo>
                  <a:lnTo>
                    <a:pt x="3241" y="1266"/>
                  </a:lnTo>
                  <a:lnTo>
                    <a:pt x="3241" y="1263"/>
                  </a:lnTo>
                  <a:lnTo>
                    <a:pt x="3236" y="1229"/>
                  </a:lnTo>
                  <a:lnTo>
                    <a:pt x="3236" y="1227"/>
                  </a:lnTo>
                  <a:close/>
                  <a:moveTo>
                    <a:pt x="3193" y="414"/>
                  </a:moveTo>
                  <a:lnTo>
                    <a:pt x="3193" y="412"/>
                  </a:lnTo>
                  <a:lnTo>
                    <a:pt x="3186" y="390"/>
                  </a:lnTo>
                  <a:lnTo>
                    <a:pt x="3184" y="388"/>
                  </a:lnTo>
                  <a:lnTo>
                    <a:pt x="3184" y="388"/>
                  </a:lnTo>
                  <a:lnTo>
                    <a:pt x="3158" y="377"/>
                  </a:lnTo>
                  <a:lnTo>
                    <a:pt x="3156" y="377"/>
                  </a:lnTo>
                  <a:lnTo>
                    <a:pt x="3153" y="377"/>
                  </a:lnTo>
                  <a:lnTo>
                    <a:pt x="3132" y="397"/>
                  </a:lnTo>
                  <a:lnTo>
                    <a:pt x="3129" y="397"/>
                  </a:lnTo>
                  <a:lnTo>
                    <a:pt x="3129" y="399"/>
                  </a:lnTo>
                  <a:lnTo>
                    <a:pt x="3129" y="414"/>
                  </a:lnTo>
                  <a:lnTo>
                    <a:pt x="3129" y="416"/>
                  </a:lnTo>
                  <a:lnTo>
                    <a:pt x="3129" y="418"/>
                  </a:lnTo>
                  <a:lnTo>
                    <a:pt x="3149" y="433"/>
                  </a:lnTo>
                  <a:lnTo>
                    <a:pt x="3151" y="436"/>
                  </a:lnTo>
                  <a:lnTo>
                    <a:pt x="3153" y="436"/>
                  </a:lnTo>
                  <a:lnTo>
                    <a:pt x="3190" y="416"/>
                  </a:lnTo>
                  <a:lnTo>
                    <a:pt x="3193" y="414"/>
                  </a:lnTo>
                  <a:close/>
                  <a:moveTo>
                    <a:pt x="3171" y="1248"/>
                  </a:moveTo>
                  <a:lnTo>
                    <a:pt x="3166" y="1253"/>
                  </a:lnTo>
                  <a:lnTo>
                    <a:pt x="3145" y="1263"/>
                  </a:lnTo>
                  <a:lnTo>
                    <a:pt x="3143" y="1266"/>
                  </a:lnTo>
                  <a:lnTo>
                    <a:pt x="3143" y="1266"/>
                  </a:lnTo>
                  <a:lnTo>
                    <a:pt x="3136" y="1279"/>
                  </a:lnTo>
                  <a:lnTo>
                    <a:pt x="3134" y="1283"/>
                  </a:lnTo>
                  <a:lnTo>
                    <a:pt x="3138" y="1285"/>
                  </a:lnTo>
                  <a:lnTo>
                    <a:pt x="3156" y="1292"/>
                  </a:lnTo>
                  <a:lnTo>
                    <a:pt x="3158" y="1292"/>
                  </a:lnTo>
                  <a:lnTo>
                    <a:pt x="3158" y="1292"/>
                  </a:lnTo>
                  <a:lnTo>
                    <a:pt x="3177" y="1287"/>
                  </a:lnTo>
                  <a:lnTo>
                    <a:pt x="3182" y="1287"/>
                  </a:lnTo>
                  <a:lnTo>
                    <a:pt x="3182" y="1283"/>
                  </a:lnTo>
                  <a:lnTo>
                    <a:pt x="3173" y="1255"/>
                  </a:lnTo>
                  <a:lnTo>
                    <a:pt x="3171" y="1248"/>
                  </a:lnTo>
                  <a:close/>
                  <a:moveTo>
                    <a:pt x="3204" y="397"/>
                  </a:moveTo>
                  <a:lnTo>
                    <a:pt x="3201" y="399"/>
                  </a:lnTo>
                  <a:lnTo>
                    <a:pt x="3197" y="407"/>
                  </a:lnTo>
                  <a:lnTo>
                    <a:pt x="3197" y="410"/>
                  </a:lnTo>
                  <a:lnTo>
                    <a:pt x="3197" y="412"/>
                  </a:lnTo>
                  <a:lnTo>
                    <a:pt x="3201" y="431"/>
                  </a:lnTo>
                  <a:lnTo>
                    <a:pt x="3201" y="433"/>
                  </a:lnTo>
                  <a:lnTo>
                    <a:pt x="3206" y="433"/>
                  </a:lnTo>
                  <a:lnTo>
                    <a:pt x="3243" y="433"/>
                  </a:lnTo>
                  <a:lnTo>
                    <a:pt x="3245" y="433"/>
                  </a:lnTo>
                  <a:lnTo>
                    <a:pt x="3245" y="431"/>
                  </a:lnTo>
                  <a:lnTo>
                    <a:pt x="3260" y="405"/>
                  </a:lnTo>
                  <a:lnTo>
                    <a:pt x="3262" y="403"/>
                  </a:lnTo>
                  <a:lnTo>
                    <a:pt x="3260" y="401"/>
                  </a:lnTo>
                  <a:lnTo>
                    <a:pt x="3249" y="381"/>
                  </a:lnTo>
                  <a:lnTo>
                    <a:pt x="3245" y="377"/>
                  </a:lnTo>
                  <a:lnTo>
                    <a:pt x="3241" y="381"/>
                  </a:lnTo>
                  <a:lnTo>
                    <a:pt x="3228" y="401"/>
                  </a:lnTo>
                  <a:lnTo>
                    <a:pt x="3206" y="397"/>
                  </a:lnTo>
                  <a:lnTo>
                    <a:pt x="3204" y="397"/>
                  </a:lnTo>
                  <a:close/>
                  <a:moveTo>
                    <a:pt x="3343" y="1029"/>
                  </a:moveTo>
                  <a:lnTo>
                    <a:pt x="3343" y="1032"/>
                  </a:lnTo>
                  <a:lnTo>
                    <a:pt x="3343" y="1032"/>
                  </a:lnTo>
                  <a:lnTo>
                    <a:pt x="3356" y="1038"/>
                  </a:lnTo>
                  <a:lnTo>
                    <a:pt x="3358" y="1040"/>
                  </a:lnTo>
                  <a:lnTo>
                    <a:pt x="3360" y="1038"/>
                  </a:lnTo>
                  <a:lnTo>
                    <a:pt x="3376" y="1029"/>
                  </a:lnTo>
                  <a:lnTo>
                    <a:pt x="3380" y="1027"/>
                  </a:lnTo>
                  <a:lnTo>
                    <a:pt x="3378" y="1023"/>
                  </a:lnTo>
                  <a:lnTo>
                    <a:pt x="3369" y="1008"/>
                  </a:lnTo>
                  <a:lnTo>
                    <a:pt x="3367" y="1006"/>
                  </a:lnTo>
                  <a:lnTo>
                    <a:pt x="3365" y="1006"/>
                  </a:lnTo>
                  <a:lnTo>
                    <a:pt x="3352" y="1001"/>
                  </a:lnTo>
                  <a:lnTo>
                    <a:pt x="3350" y="1001"/>
                  </a:lnTo>
                  <a:lnTo>
                    <a:pt x="3347" y="1001"/>
                  </a:lnTo>
                  <a:lnTo>
                    <a:pt x="3334" y="1014"/>
                  </a:lnTo>
                  <a:lnTo>
                    <a:pt x="3332" y="1016"/>
                  </a:lnTo>
                  <a:lnTo>
                    <a:pt x="3334" y="1019"/>
                  </a:lnTo>
                  <a:lnTo>
                    <a:pt x="3343" y="1029"/>
                  </a:lnTo>
                  <a:close/>
                  <a:moveTo>
                    <a:pt x="3363" y="598"/>
                  </a:moveTo>
                  <a:lnTo>
                    <a:pt x="3365" y="600"/>
                  </a:lnTo>
                  <a:lnTo>
                    <a:pt x="3367" y="600"/>
                  </a:lnTo>
                  <a:lnTo>
                    <a:pt x="3387" y="600"/>
                  </a:lnTo>
                  <a:lnTo>
                    <a:pt x="3391" y="600"/>
                  </a:lnTo>
                  <a:lnTo>
                    <a:pt x="3389" y="596"/>
                  </a:lnTo>
                  <a:lnTo>
                    <a:pt x="3389" y="579"/>
                  </a:lnTo>
                  <a:lnTo>
                    <a:pt x="3389" y="577"/>
                  </a:lnTo>
                  <a:lnTo>
                    <a:pt x="3389" y="577"/>
                  </a:lnTo>
                  <a:lnTo>
                    <a:pt x="3376" y="559"/>
                  </a:lnTo>
                  <a:lnTo>
                    <a:pt x="3374" y="557"/>
                  </a:lnTo>
                  <a:lnTo>
                    <a:pt x="3369" y="557"/>
                  </a:lnTo>
                  <a:lnTo>
                    <a:pt x="3354" y="566"/>
                  </a:lnTo>
                  <a:lnTo>
                    <a:pt x="3352" y="566"/>
                  </a:lnTo>
                  <a:lnTo>
                    <a:pt x="3352" y="568"/>
                  </a:lnTo>
                  <a:lnTo>
                    <a:pt x="3347" y="581"/>
                  </a:lnTo>
                  <a:lnTo>
                    <a:pt x="3347" y="583"/>
                  </a:lnTo>
                  <a:lnTo>
                    <a:pt x="3350" y="585"/>
                  </a:lnTo>
                  <a:lnTo>
                    <a:pt x="3363" y="598"/>
                  </a:lnTo>
                  <a:close/>
                  <a:moveTo>
                    <a:pt x="3367" y="1140"/>
                  </a:moveTo>
                  <a:lnTo>
                    <a:pt x="3365" y="1140"/>
                  </a:lnTo>
                  <a:lnTo>
                    <a:pt x="3350" y="1136"/>
                  </a:lnTo>
                  <a:lnTo>
                    <a:pt x="3347" y="1136"/>
                  </a:lnTo>
                  <a:lnTo>
                    <a:pt x="3345" y="1138"/>
                  </a:lnTo>
                  <a:lnTo>
                    <a:pt x="3336" y="1153"/>
                  </a:lnTo>
                  <a:lnTo>
                    <a:pt x="3334" y="1157"/>
                  </a:lnTo>
                  <a:lnTo>
                    <a:pt x="3339" y="1159"/>
                  </a:lnTo>
                  <a:lnTo>
                    <a:pt x="3354" y="1172"/>
                  </a:lnTo>
                  <a:lnTo>
                    <a:pt x="3356" y="1177"/>
                  </a:lnTo>
                  <a:lnTo>
                    <a:pt x="3369" y="1162"/>
                  </a:lnTo>
                  <a:lnTo>
                    <a:pt x="3371" y="1162"/>
                  </a:lnTo>
                  <a:lnTo>
                    <a:pt x="3371" y="1159"/>
                  </a:lnTo>
                  <a:lnTo>
                    <a:pt x="3367" y="1142"/>
                  </a:lnTo>
                  <a:lnTo>
                    <a:pt x="3367" y="1140"/>
                  </a:lnTo>
                  <a:close/>
                  <a:moveTo>
                    <a:pt x="3243" y="349"/>
                  </a:moveTo>
                  <a:lnTo>
                    <a:pt x="3245" y="353"/>
                  </a:lnTo>
                  <a:lnTo>
                    <a:pt x="3249" y="351"/>
                  </a:lnTo>
                  <a:lnTo>
                    <a:pt x="3265" y="347"/>
                  </a:lnTo>
                  <a:lnTo>
                    <a:pt x="3269" y="345"/>
                  </a:lnTo>
                  <a:lnTo>
                    <a:pt x="3267" y="340"/>
                  </a:lnTo>
                  <a:lnTo>
                    <a:pt x="3260" y="321"/>
                  </a:lnTo>
                  <a:lnTo>
                    <a:pt x="3260" y="314"/>
                  </a:lnTo>
                  <a:lnTo>
                    <a:pt x="3256" y="319"/>
                  </a:lnTo>
                  <a:lnTo>
                    <a:pt x="3241" y="327"/>
                  </a:lnTo>
                  <a:lnTo>
                    <a:pt x="3236" y="329"/>
                  </a:lnTo>
                  <a:lnTo>
                    <a:pt x="3238" y="332"/>
                  </a:lnTo>
                  <a:lnTo>
                    <a:pt x="3243" y="349"/>
                  </a:lnTo>
                  <a:close/>
                  <a:moveTo>
                    <a:pt x="3779" y="592"/>
                  </a:moveTo>
                  <a:lnTo>
                    <a:pt x="3777" y="607"/>
                  </a:lnTo>
                  <a:lnTo>
                    <a:pt x="3768" y="609"/>
                  </a:lnTo>
                  <a:lnTo>
                    <a:pt x="3759" y="574"/>
                  </a:lnTo>
                  <a:lnTo>
                    <a:pt x="3759" y="570"/>
                  </a:lnTo>
                  <a:lnTo>
                    <a:pt x="3755" y="572"/>
                  </a:lnTo>
                  <a:lnTo>
                    <a:pt x="3700" y="600"/>
                  </a:lnTo>
                  <a:lnTo>
                    <a:pt x="3698" y="600"/>
                  </a:lnTo>
                  <a:lnTo>
                    <a:pt x="3698" y="603"/>
                  </a:lnTo>
                  <a:lnTo>
                    <a:pt x="3679" y="650"/>
                  </a:lnTo>
                  <a:lnTo>
                    <a:pt x="3676" y="650"/>
                  </a:lnTo>
                  <a:lnTo>
                    <a:pt x="3676" y="652"/>
                  </a:lnTo>
                  <a:lnTo>
                    <a:pt x="3676" y="668"/>
                  </a:lnTo>
                  <a:lnTo>
                    <a:pt x="3676" y="670"/>
                  </a:lnTo>
                  <a:lnTo>
                    <a:pt x="3679" y="672"/>
                  </a:lnTo>
                  <a:lnTo>
                    <a:pt x="3698" y="681"/>
                  </a:lnTo>
                  <a:lnTo>
                    <a:pt x="3735" y="711"/>
                  </a:lnTo>
                  <a:lnTo>
                    <a:pt x="3735" y="711"/>
                  </a:lnTo>
                  <a:lnTo>
                    <a:pt x="3735" y="711"/>
                  </a:lnTo>
                  <a:lnTo>
                    <a:pt x="3777" y="739"/>
                  </a:lnTo>
                  <a:lnTo>
                    <a:pt x="3777" y="739"/>
                  </a:lnTo>
                  <a:lnTo>
                    <a:pt x="3781" y="739"/>
                  </a:lnTo>
                  <a:lnTo>
                    <a:pt x="3801" y="728"/>
                  </a:lnTo>
                  <a:lnTo>
                    <a:pt x="3803" y="728"/>
                  </a:lnTo>
                  <a:lnTo>
                    <a:pt x="3803" y="726"/>
                  </a:lnTo>
                  <a:lnTo>
                    <a:pt x="3807" y="698"/>
                  </a:lnTo>
                  <a:lnTo>
                    <a:pt x="3807" y="696"/>
                  </a:lnTo>
                  <a:lnTo>
                    <a:pt x="3805" y="694"/>
                  </a:lnTo>
                  <a:lnTo>
                    <a:pt x="3792" y="678"/>
                  </a:lnTo>
                  <a:lnTo>
                    <a:pt x="3809" y="650"/>
                  </a:lnTo>
                  <a:lnTo>
                    <a:pt x="3809" y="650"/>
                  </a:lnTo>
                  <a:lnTo>
                    <a:pt x="3809" y="650"/>
                  </a:lnTo>
                  <a:lnTo>
                    <a:pt x="3812" y="618"/>
                  </a:lnTo>
                  <a:lnTo>
                    <a:pt x="3812" y="616"/>
                  </a:lnTo>
                  <a:lnTo>
                    <a:pt x="3809" y="613"/>
                  </a:lnTo>
                  <a:lnTo>
                    <a:pt x="3785" y="590"/>
                  </a:lnTo>
                  <a:lnTo>
                    <a:pt x="3779" y="585"/>
                  </a:lnTo>
                  <a:lnTo>
                    <a:pt x="3779" y="592"/>
                  </a:lnTo>
                  <a:close/>
                  <a:moveTo>
                    <a:pt x="4779" y="943"/>
                  </a:moveTo>
                  <a:lnTo>
                    <a:pt x="4775" y="941"/>
                  </a:lnTo>
                  <a:lnTo>
                    <a:pt x="4731" y="936"/>
                  </a:lnTo>
                  <a:lnTo>
                    <a:pt x="4725" y="934"/>
                  </a:lnTo>
                  <a:lnTo>
                    <a:pt x="4727" y="941"/>
                  </a:lnTo>
                  <a:lnTo>
                    <a:pt x="4736" y="962"/>
                  </a:lnTo>
                  <a:lnTo>
                    <a:pt x="4736" y="962"/>
                  </a:lnTo>
                  <a:lnTo>
                    <a:pt x="4738" y="964"/>
                  </a:lnTo>
                  <a:lnTo>
                    <a:pt x="4757" y="975"/>
                  </a:lnTo>
                  <a:lnTo>
                    <a:pt x="4760" y="977"/>
                  </a:lnTo>
                  <a:lnTo>
                    <a:pt x="4762" y="977"/>
                  </a:lnTo>
                  <a:lnTo>
                    <a:pt x="4779" y="971"/>
                  </a:lnTo>
                  <a:lnTo>
                    <a:pt x="4781" y="971"/>
                  </a:lnTo>
                  <a:lnTo>
                    <a:pt x="4781" y="967"/>
                  </a:lnTo>
                  <a:lnTo>
                    <a:pt x="4779" y="945"/>
                  </a:lnTo>
                  <a:lnTo>
                    <a:pt x="4779" y="943"/>
                  </a:lnTo>
                  <a:close/>
                  <a:moveTo>
                    <a:pt x="4879" y="561"/>
                  </a:moveTo>
                  <a:lnTo>
                    <a:pt x="4882" y="561"/>
                  </a:lnTo>
                  <a:lnTo>
                    <a:pt x="4884" y="557"/>
                  </a:lnTo>
                  <a:lnTo>
                    <a:pt x="4890" y="540"/>
                  </a:lnTo>
                  <a:lnTo>
                    <a:pt x="4893" y="535"/>
                  </a:lnTo>
                  <a:lnTo>
                    <a:pt x="4888" y="533"/>
                  </a:lnTo>
                  <a:lnTo>
                    <a:pt x="4869" y="527"/>
                  </a:lnTo>
                  <a:lnTo>
                    <a:pt x="4864" y="527"/>
                  </a:lnTo>
                  <a:lnTo>
                    <a:pt x="4864" y="531"/>
                  </a:lnTo>
                  <a:lnTo>
                    <a:pt x="4858" y="551"/>
                  </a:lnTo>
                  <a:lnTo>
                    <a:pt x="4858" y="555"/>
                  </a:lnTo>
                  <a:lnTo>
                    <a:pt x="4862" y="557"/>
                  </a:lnTo>
                  <a:lnTo>
                    <a:pt x="4879" y="561"/>
                  </a:lnTo>
                  <a:close/>
                  <a:moveTo>
                    <a:pt x="3626" y="611"/>
                  </a:moveTo>
                  <a:lnTo>
                    <a:pt x="3626" y="613"/>
                  </a:lnTo>
                  <a:lnTo>
                    <a:pt x="3626" y="613"/>
                  </a:lnTo>
                  <a:lnTo>
                    <a:pt x="3657" y="635"/>
                  </a:lnTo>
                  <a:lnTo>
                    <a:pt x="3659" y="635"/>
                  </a:lnTo>
                  <a:lnTo>
                    <a:pt x="3661" y="635"/>
                  </a:lnTo>
                  <a:lnTo>
                    <a:pt x="3683" y="622"/>
                  </a:lnTo>
                  <a:lnTo>
                    <a:pt x="3683" y="622"/>
                  </a:lnTo>
                  <a:lnTo>
                    <a:pt x="3685" y="620"/>
                  </a:lnTo>
                  <a:lnTo>
                    <a:pt x="3690" y="600"/>
                  </a:lnTo>
                  <a:lnTo>
                    <a:pt x="3692" y="596"/>
                  </a:lnTo>
                  <a:lnTo>
                    <a:pt x="3692" y="596"/>
                  </a:lnTo>
                  <a:lnTo>
                    <a:pt x="3694" y="596"/>
                  </a:lnTo>
                  <a:lnTo>
                    <a:pt x="3753" y="570"/>
                  </a:lnTo>
                  <a:lnTo>
                    <a:pt x="3755" y="568"/>
                  </a:lnTo>
                  <a:lnTo>
                    <a:pt x="3755" y="546"/>
                  </a:lnTo>
                  <a:lnTo>
                    <a:pt x="3777" y="535"/>
                  </a:lnTo>
                  <a:lnTo>
                    <a:pt x="3781" y="533"/>
                  </a:lnTo>
                  <a:lnTo>
                    <a:pt x="3779" y="529"/>
                  </a:lnTo>
                  <a:lnTo>
                    <a:pt x="3770" y="512"/>
                  </a:lnTo>
                  <a:lnTo>
                    <a:pt x="3755" y="472"/>
                  </a:lnTo>
                  <a:lnTo>
                    <a:pt x="3755" y="470"/>
                  </a:lnTo>
                  <a:lnTo>
                    <a:pt x="3755" y="470"/>
                  </a:lnTo>
                  <a:lnTo>
                    <a:pt x="3729" y="446"/>
                  </a:lnTo>
                  <a:lnTo>
                    <a:pt x="3727" y="444"/>
                  </a:lnTo>
                  <a:lnTo>
                    <a:pt x="3722" y="449"/>
                  </a:lnTo>
                  <a:lnTo>
                    <a:pt x="3700" y="470"/>
                  </a:lnTo>
                  <a:lnTo>
                    <a:pt x="3679" y="485"/>
                  </a:lnTo>
                  <a:lnTo>
                    <a:pt x="3676" y="485"/>
                  </a:lnTo>
                  <a:lnTo>
                    <a:pt x="3676" y="490"/>
                  </a:lnTo>
                  <a:lnTo>
                    <a:pt x="3683" y="514"/>
                  </a:lnTo>
                  <a:lnTo>
                    <a:pt x="3659" y="544"/>
                  </a:lnTo>
                  <a:lnTo>
                    <a:pt x="3659" y="546"/>
                  </a:lnTo>
                  <a:lnTo>
                    <a:pt x="3659" y="568"/>
                  </a:lnTo>
                  <a:lnTo>
                    <a:pt x="3661" y="568"/>
                  </a:lnTo>
                  <a:lnTo>
                    <a:pt x="3690" y="594"/>
                  </a:lnTo>
                  <a:lnTo>
                    <a:pt x="3690" y="596"/>
                  </a:lnTo>
                  <a:lnTo>
                    <a:pt x="3687" y="594"/>
                  </a:lnTo>
                  <a:lnTo>
                    <a:pt x="3644" y="577"/>
                  </a:lnTo>
                  <a:lnTo>
                    <a:pt x="3642" y="577"/>
                  </a:lnTo>
                  <a:lnTo>
                    <a:pt x="3639" y="577"/>
                  </a:lnTo>
                  <a:lnTo>
                    <a:pt x="3622" y="587"/>
                  </a:lnTo>
                  <a:lnTo>
                    <a:pt x="3620" y="587"/>
                  </a:lnTo>
                  <a:lnTo>
                    <a:pt x="3620" y="592"/>
                  </a:lnTo>
                  <a:lnTo>
                    <a:pt x="3626" y="611"/>
                  </a:lnTo>
                  <a:close/>
                  <a:moveTo>
                    <a:pt x="4858" y="850"/>
                  </a:moveTo>
                  <a:lnTo>
                    <a:pt x="4855" y="854"/>
                  </a:lnTo>
                  <a:lnTo>
                    <a:pt x="4845" y="865"/>
                  </a:lnTo>
                  <a:lnTo>
                    <a:pt x="4842" y="867"/>
                  </a:lnTo>
                  <a:lnTo>
                    <a:pt x="4842" y="869"/>
                  </a:lnTo>
                  <a:lnTo>
                    <a:pt x="4851" y="904"/>
                  </a:lnTo>
                  <a:lnTo>
                    <a:pt x="4851" y="908"/>
                  </a:lnTo>
                  <a:lnTo>
                    <a:pt x="4877" y="908"/>
                  </a:lnTo>
                  <a:lnTo>
                    <a:pt x="4877" y="904"/>
                  </a:lnTo>
                  <a:lnTo>
                    <a:pt x="4882" y="871"/>
                  </a:lnTo>
                  <a:lnTo>
                    <a:pt x="4882" y="869"/>
                  </a:lnTo>
                  <a:lnTo>
                    <a:pt x="4879" y="869"/>
                  </a:lnTo>
                  <a:lnTo>
                    <a:pt x="4862" y="854"/>
                  </a:lnTo>
                  <a:lnTo>
                    <a:pt x="4858" y="850"/>
                  </a:lnTo>
                  <a:close/>
                  <a:moveTo>
                    <a:pt x="4884" y="895"/>
                  </a:moveTo>
                  <a:lnTo>
                    <a:pt x="4884" y="943"/>
                  </a:lnTo>
                  <a:lnTo>
                    <a:pt x="4888" y="941"/>
                  </a:lnTo>
                  <a:lnTo>
                    <a:pt x="4934" y="932"/>
                  </a:lnTo>
                  <a:lnTo>
                    <a:pt x="4934" y="932"/>
                  </a:lnTo>
                  <a:lnTo>
                    <a:pt x="4934" y="932"/>
                  </a:lnTo>
                  <a:lnTo>
                    <a:pt x="4975" y="910"/>
                  </a:lnTo>
                  <a:lnTo>
                    <a:pt x="4980" y="908"/>
                  </a:lnTo>
                  <a:lnTo>
                    <a:pt x="4978" y="904"/>
                  </a:lnTo>
                  <a:lnTo>
                    <a:pt x="4964" y="871"/>
                  </a:lnTo>
                  <a:lnTo>
                    <a:pt x="4962" y="869"/>
                  </a:lnTo>
                  <a:lnTo>
                    <a:pt x="4960" y="869"/>
                  </a:lnTo>
                  <a:lnTo>
                    <a:pt x="4934" y="865"/>
                  </a:lnTo>
                  <a:lnTo>
                    <a:pt x="4912" y="860"/>
                  </a:lnTo>
                  <a:lnTo>
                    <a:pt x="4910" y="860"/>
                  </a:lnTo>
                  <a:lnTo>
                    <a:pt x="4908" y="863"/>
                  </a:lnTo>
                  <a:lnTo>
                    <a:pt x="4893" y="884"/>
                  </a:lnTo>
                  <a:lnTo>
                    <a:pt x="4884" y="895"/>
                  </a:lnTo>
                  <a:lnTo>
                    <a:pt x="4884" y="895"/>
                  </a:lnTo>
                  <a:close/>
                  <a:moveTo>
                    <a:pt x="5808" y="236"/>
                  </a:moveTo>
                  <a:lnTo>
                    <a:pt x="5810" y="241"/>
                  </a:lnTo>
                  <a:lnTo>
                    <a:pt x="5814" y="236"/>
                  </a:lnTo>
                  <a:lnTo>
                    <a:pt x="5825" y="225"/>
                  </a:lnTo>
                  <a:lnTo>
                    <a:pt x="5825" y="225"/>
                  </a:lnTo>
                  <a:lnTo>
                    <a:pt x="5825" y="223"/>
                  </a:lnTo>
                  <a:lnTo>
                    <a:pt x="5838" y="158"/>
                  </a:lnTo>
                  <a:lnTo>
                    <a:pt x="5856" y="128"/>
                  </a:lnTo>
                  <a:lnTo>
                    <a:pt x="5856" y="124"/>
                  </a:lnTo>
                  <a:lnTo>
                    <a:pt x="5854" y="124"/>
                  </a:lnTo>
                  <a:lnTo>
                    <a:pt x="5836" y="98"/>
                  </a:lnTo>
                  <a:lnTo>
                    <a:pt x="5836" y="98"/>
                  </a:lnTo>
                  <a:lnTo>
                    <a:pt x="5834" y="98"/>
                  </a:lnTo>
                  <a:lnTo>
                    <a:pt x="5788" y="100"/>
                  </a:lnTo>
                  <a:lnTo>
                    <a:pt x="5786" y="100"/>
                  </a:lnTo>
                  <a:lnTo>
                    <a:pt x="5786" y="102"/>
                  </a:lnTo>
                  <a:lnTo>
                    <a:pt x="5758" y="143"/>
                  </a:lnTo>
                  <a:lnTo>
                    <a:pt x="5758" y="143"/>
                  </a:lnTo>
                  <a:lnTo>
                    <a:pt x="5758" y="178"/>
                  </a:lnTo>
                  <a:lnTo>
                    <a:pt x="5758" y="178"/>
                  </a:lnTo>
                  <a:lnTo>
                    <a:pt x="5808" y="236"/>
                  </a:lnTo>
                  <a:close/>
                  <a:moveTo>
                    <a:pt x="5511" y="746"/>
                  </a:moveTo>
                  <a:lnTo>
                    <a:pt x="5514" y="748"/>
                  </a:lnTo>
                  <a:lnTo>
                    <a:pt x="5516" y="746"/>
                  </a:lnTo>
                  <a:lnTo>
                    <a:pt x="5533" y="737"/>
                  </a:lnTo>
                  <a:lnTo>
                    <a:pt x="5535" y="735"/>
                  </a:lnTo>
                  <a:lnTo>
                    <a:pt x="5535" y="730"/>
                  </a:lnTo>
                  <a:lnTo>
                    <a:pt x="5529" y="711"/>
                  </a:lnTo>
                  <a:lnTo>
                    <a:pt x="5527" y="707"/>
                  </a:lnTo>
                  <a:lnTo>
                    <a:pt x="5525" y="709"/>
                  </a:lnTo>
                  <a:lnTo>
                    <a:pt x="5505" y="713"/>
                  </a:lnTo>
                  <a:lnTo>
                    <a:pt x="5503" y="713"/>
                  </a:lnTo>
                  <a:lnTo>
                    <a:pt x="5503" y="715"/>
                  </a:lnTo>
                  <a:lnTo>
                    <a:pt x="5496" y="730"/>
                  </a:lnTo>
                  <a:lnTo>
                    <a:pt x="5494" y="735"/>
                  </a:lnTo>
                  <a:lnTo>
                    <a:pt x="5498" y="737"/>
                  </a:lnTo>
                  <a:lnTo>
                    <a:pt x="5511" y="746"/>
                  </a:lnTo>
                  <a:close/>
                  <a:moveTo>
                    <a:pt x="4912" y="704"/>
                  </a:moveTo>
                  <a:lnTo>
                    <a:pt x="4912" y="707"/>
                  </a:lnTo>
                  <a:lnTo>
                    <a:pt x="4914" y="707"/>
                  </a:lnTo>
                  <a:lnTo>
                    <a:pt x="5001" y="709"/>
                  </a:lnTo>
                  <a:lnTo>
                    <a:pt x="5004" y="709"/>
                  </a:lnTo>
                  <a:lnTo>
                    <a:pt x="5006" y="707"/>
                  </a:lnTo>
                  <a:lnTo>
                    <a:pt x="5030" y="661"/>
                  </a:lnTo>
                  <a:lnTo>
                    <a:pt x="5030" y="659"/>
                  </a:lnTo>
                  <a:lnTo>
                    <a:pt x="5030" y="657"/>
                  </a:lnTo>
                  <a:lnTo>
                    <a:pt x="5015" y="622"/>
                  </a:lnTo>
                  <a:lnTo>
                    <a:pt x="5010" y="616"/>
                  </a:lnTo>
                  <a:lnTo>
                    <a:pt x="5006" y="620"/>
                  </a:lnTo>
                  <a:lnTo>
                    <a:pt x="4991" y="639"/>
                  </a:lnTo>
                  <a:lnTo>
                    <a:pt x="4956" y="635"/>
                  </a:lnTo>
                  <a:lnTo>
                    <a:pt x="4954" y="635"/>
                  </a:lnTo>
                  <a:lnTo>
                    <a:pt x="4951" y="637"/>
                  </a:lnTo>
                  <a:lnTo>
                    <a:pt x="4945" y="652"/>
                  </a:lnTo>
                  <a:lnTo>
                    <a:pt x="4923" y="652"/>
                  </a:lnTo>
                  <a:lnTo>
                    <a:pt x="4923" y="657"/>
                  </a:lnTo>
                  <a:lnTo>
                    <a:pt x="4921" y="672"/>
                  </a:lnTo>
                  <a:lnTo>
                    <a:pt x="4901" y="670"/>
                  </a:lnTo>
                  <a:lnTo>
                    <a:pt x="4895" y="670"/>
                  </a:lnTo>
                  <a:lnTo>
                    <a:pt x="4897" y="676"/>
                  </a:lnTo>
                  <a:lnTo>
                    <a:pt x="4912" y="704"/>
                  </a:lnTo>
                  <a:close/>
                  <a:moveTo>
                    <a:pt x="4694" y="800"/>
                  </a:moveTo>
                  <a:lnTo>
                    <a:pt x="4696" y="800"/>
                  </a:lnTo>
                  <a:lnTo>
                    <a:pt x="4696" y="802"/>
                  </a:lnTo>
                  <a:lnTo>
                    <a:pt x="4714" y="824"/>
                  </a:lnTo>
                  <a:lnTo>
                    <a:pt x="4720" y="850"/>
                  </a:lnTo>
                  <a:lnTo>
                    <a:pt x="4720" y="852"/>
                  </a:lnTo>
                  <a:lnTo>
                    <a:pt x="4723" y="852"/>
                  </a:lnTo>
                  <a:lnTo>
                    <a:pt x="4760" y="863"/>
                  </a:lnTo>
                  <a:lnTo>
                    <a:pt x="4762" y="863"/>
                  </a:lnTo>
                  <a:lnTo>
                    <a:pt x="4762" y="863"/>
                  </a:lnTo>
                  <a:lnTo>
                    <a:pt x="4797" y="860"/>
                  </a:lnTo>
                  <a:lnTo>
                    <a:pt x="4801" y="858"/>
                  </a:lnTo>
                  <a:lnTo>
                    <a:pt x="4801" y="854"/>
                  </a:lnTo>
                  <a:lnTo>
                    <a:pt x="4799" y="824"/>
                  </a:lnTo>
                  <a:lnTo>
                    <a:pt x="4818" y="826"/>
                  </a:lnTo>
                  <a:lnTo>
                    <a:pt x="4821" y="826"/>
                  </a:lnTo>
                  <a:lnTo>
                    <a:pt x="4823" y="824"/>
                  </a:lnTo>
                  <a:lnTo>
                    <a:pt x="4840" y="795"/>
                  </a:lnTo>
                  <a:lnTo>
                    <a:pt x="4860" y="800"/>
                  </a:lnTo>
                  <a:lnTo>
                    <a:pt x="4862" y="800"/>
                  </a:lnTo>
                  <a:lnTo>
                    <a:pt x="4864" y="798"/>
                  </a:lnTo>
                  <a:lnTo>
                    <a:pt x="4879" y="780"/>
                  </a:lnTo>
                  <a:lnTo>
                    <a:pt x="4882" y="778"/>
                  </a:lnTo>
                  <a:lnTo>
                    <a:pt x="4879" y="776"/>
                  </a:lnTo>
                  <a:lnTo>
                    <a:pt x="4864" y="761"/>
                  </a:lnTo>
                  <a:lnTo>
                    <a:pt x="4862" y="759"/>
                  </a:lnTo>
                  <a:lnTo>
                    <a:pt x="4862" y="759"/>
                  </a:lnTo>
                  <a:lnTo>
                    <a:pt x="4829" y="750"/>
                  </a:lnTo>
                  <a:lnTo>
                    <a:pt x="4808" y="724"/>
                  </a:lnTo>
                  <a:lnTo>
                    <a:pt x="4821" y="722"/>
                  </a:lnTo>
                  <a:lnTo>
                    <a:pt x="4838" y="750"/>
                  </a:lnTo>
                  <a:lnTo>
                    <a:pt x="4840" y="750"/>
                  </a:lnTo>
                  <a:lnTo>
                    <a:pt x="4840" y="750"/>
                  </a:lnTo>
                  <a:lnTo>
                    <a:pt x="4879" y="759"/>
                  </a:lnTo>
                  <a:lnTo>
                    <a:pt x="4884" y="759"/>
                  </a:lnTo>
                  <a:lnTo>
                    <a:pt x="4884" y="754"/>
                  </a:lnTo>
                  <a:lnTo>
                    <a:pt x="4884" y="711"/>
                  </a:lnTo>
                  <a:lnTo>
                    <a:pt x="4884" y="711"/>
                  </a:lnTo>
                  <a:lnTo>
                    <a:pt x="4884" y="709"/>
                  </a:lnTo>
                  <a:lnTo>
                    <a:pt x="4871" y="689"/>
                  </a:lnTo>
                  <a:lnTo>
                    <a:pt x="4871" y="687"/>
                  </a:lnTo>
                  <a:lnTo>
                    <a:pt x="4869" y="687"/>
                  </a:lnTo>
                  <a:lnTo>
                    <a:pt x="4825" y="683"/>
                  </a:lnTo>
                  <a:lnTo>
                    <a:pt x="4823" y="683"/>
                  </a:lnTo>
                  <a:lnTo>
                    <a:pt x="4821" y="685"/>
                  </a:lnTo>
                  <a:lnTo>
                    <a:pt x="4801" y="700"/>
                  </a:lnTo>
                  <a:lnTo>
                    <a:pt x="4766" y="694"/>
                  </a:lnTo>
                  <a:lnTo>
                    <a:pt x="4762" y="694"/>
                  </a:lnTo>
                  <a:lnTo>
                    <a:pt x="4762" y="698"/>
                  </a:lnTo>
                  <a:lnTo>
                    <a:pt x="4757" y="722"/>
                  </a:lnTo>
                  <a:lnTo>
                    <a:pt x="4757" y="724"/>
                  </a:lnTo>
                  <a:lnTo>
                    <a:pt x="4760" y="724"/>
                  </a:lnTo>
                  <a:lnTo>
                    <a:pt x="4777" y="743"/>
                  </a:lnTo>
                  <a:lnTo>
                    <a:pt x="4773" y="752"/>
                  </a:lnTo>
                  <a:lnTo>
                    <a:pt x="4742" y="726"/>
                  </a:lnTo>
                  <a:lnTo>
                    <a:pt x="4740" y="726"/>
                  </a:lnTo>
                  <a:lnTo>
                    <a:pt x="4738" y="726"/>
                  </a:lnTo>
                  <a:lnTo>
                    <a:pt x="4699" y="728"/>
                  </a:lnTo>
                  <a:lnTo>
                    <a:pt x="4694" y="730"/>
                  </a:lnTo>
                  <a:lnTo>
                    <a:pt x="4694" y="733"/>
                  </a:lnTo>
                  <a:lnTo>
                    <a:pt x="4692" y="765"/>
                  </a:lnTo>
                  <a:lnTo>
                    <a:pt x="4692" y="765"/>
                  </a:lnTo>
                  <a:lnTo>
                    <a:pt x="4692" y="767"/>
                  </a:lnTo>
                  <a:lnTo>
                    <a:pt x="4694" y="800"/>
                  </a:lnTo>
                  <a:close/>
                  <a:moveTo>
                    <a:pt x="3720" y="915"/>
                  </a:moveTo>
                  <a:lnTo>
                    <a:pt x="3722" y="915"/>
                  </a:lnTo>
                  <a:lnTo>
                    <a:pt x="3735" y="906"/>
                  </a:lnTo>
                  <a:lnTo>
                    <a:pt x="3737" y="904"/>
                  </a:lnTo>
                  <a:lnTo>
                    <a:pt x="3737" y="902"/>
                  </a:lnTo>
                  <a:lnTo>
                    <a:pt x="3729" y="884"/>
                  </a:lnTo>
                  <a:lnTo>
                    <a:pt x="3727" y="880"/>
                  </a:lnTo>
                  <a:lnTo>
                    <a:pt x="3722" y="882"/>
                  </a:lnTo>
                  <a:lnTo>
                    <a:pt x="3703" y="895"/>
                  </a:lnTo>
                  <a:lnTo>
                    <a:pt x="3696" y="897"/>
                  </a:lnTo>
                  <a:lnTo>
                    <a:pt x="3703" y="902"/>
                  </a:lnTo>
                  <a:lnTo>
                    <a:pt x="3718" y="912"/>
                  </a:lnTo>
                  <a:lnTo>
                    <a:pt x="3720" y="915"/>
                  </a:lnTo>
                  <a:close/>
                  <a:moveTo>
                    <a:pt x="3692" y="923"/>
                  </a:moveTo>
                  <a:lnTo>
                    <a:pt x="3690" y="928"/>
                  </a:lnTo>
                  <a:lnTo>
                    <a:pt x="3683" y="943"/>
                  </a:lnTo>
                  <a:lnTo>
                    <a:pt x="3685" y="945"/>
                  </a:lnTo>
                  <a:lnTo>
                    <a:pt x="3692" y="954"/>
                  </a:lnTo>
                  <a:lnTo>
                    <a:pt x="3694" y="958"/>
                  </a:lnTo>
                  <a:lnTo>
                    <a:pt x="3698" y="954"/>
                  </a:lnTo>
                  <a:lnTo>
                    <a:pt x="3707" y="945"/>
                  </a:lnTo>
                  <a:lnTo>
                    <a:pt x="3711" y="943"/>
                  </a:lnTo>
                  <a:lnTo>
                    <a:pt x="3707" y="938"/>
                  </a:lnTo>
                  <a:lnTo>
                    <a:pt x="3696" y="928"/>
                  </a:lnTo>
                  <a:lnTo>
                    <a:pt x="3692" y="923"/>
                  </a:lnTo>
                  <a:close/>
                  <a:moveTo>
                    <a:pt x="4655" y="824"/>
                  </a:moveTo>
                  <a:lnTo>
                    <a:pt x="4655" y="824"/>
                  </a:lnTo>
                  <a:lnTo>
                    <a:pt x="4655" y="824"/>
                  </a:lnTo>
                  <a:lnTo>
                    <a:pt x="4679" y="852"/>
                  </a:lnTo>
                  <a:lnTo>
                    <a:pt x="4681" y="854"/>
                  </a:lnTo>
                  <a:lnTo>
                    <a:pt x="4683" y="852"/>
                  </a:lnTo>
                  <a:lnTo>
                    <a:pt x="4699" y="847"/>
                  </a:lnTo>
                  <a:lnTo>
                    <a:pt x="4703" y="845"/>
                  </a:lnTo>
                  <a:lnTo>
                    <a:pt x="4701" y="841"/>
                  </a:lnTo>
                  <a:lnTo>
                    <a:pt x="4683" y="808"/>
                  </a:lnTo>
                  <a:lnTo>
                    <a:pt x="4683" y="808"/>
                  </a:lnTo>
                  <a:lnTo>
                    <a:pt x="4681" y="808"/>
                  </a:lnTo>
                  <a:lnTo>
                    <a:pt x="4655" y="793"/>
                  </a:lnTo>
                  <a:lnTo>
                    <a:pt x="4646" y="787"/>
                  </a:lnTo>
                  <a:lnTo>
                    <a:pt x="4648" y="798"/>
                  </a:lnTo>
                  <a:lnTo>
                    <a:pt x="4655" y="824"/>
                  </a:lnTo>
                  <a:close/>
                  <a:moveTo>
                    <a:pt x="3670" y="479"/>
                  </a:moveTo>
                  <a:lnTo>
                    <a:pt x="3676" y="479"/>
                  </a:lnTo>
                  <a:lnTo>
                    <a:pt x="3674" y="472"/>
                  </a:lnTo>
                  <a:lnTo>
                    <a:pt x="3663" y="442"/>
                  </a:lnTo>
                  <a:lnTo>
                    <a:pt x="3663" y="438"/>
                  </a:lnTo>
                  <a:lnTo>
                    <a:pt x="3661" y="438"/>
                  </a:lnTo>
                  <a:lnTo>
                    <a:pt x="3631" y="440"/>
                  </a:lnTo>
                  <a:lnTo>
                    <a:pt x="3626" y="440"/>
                  </a:lnTo>
                  <a:lnTo>
                    <a:pt x="3626" y="442"/>
                  </a:lnTo>
                  <a:lnTo>
                    <a:pt x="3624" y="466"/>
                  </a:lnTo>
                  <a:lnTo>
                    <a:pt x="3622" y="470"/>
                  </a:lnTo>
                  <a:lnTo>
                    <a:pt x="3626" y="470"/>
                  </a:lnTo>
                  <a:lnTo>
                    <a:pt x="3670" y="479"/>
                  </a:lnTo>
                  <a:close/>
                  <a:moveTo>
                    <a:pt x="3206" y="371"/>
                  </a:moveTo>
                  <a:lnTo>
                    <a:pt x="3201" y="368"/>
                  </a:lnTo>
                  <a:lnTo>
                    <a:pt x="3188" y="355"/>
                  </a:lnTo>
                  <a:lnTo>
                    <a:pt x="3186" y="353"/>
                  </a:lnTo>
                  <a:lnTo>
                    <a:pt x="3182" y="355"/>
                  </a:lnTo>
                  <a:lnTo>
                    <a:pt x="3169" y="373"/>
                  </a:lnTo>
                  <a:lnTo>
                    <a:pt x="3166" y="377"/>
                  </a:lnTo>
                  <a:lnTo>
                    <a:pt x="3171" y="379"/>
                  </a:lnTo>
                  <a:lnTo>
                    <a:pt x="3186" y="386"/>
                  </a:lnTo>
                  <a:lnTo>
                    <a:pt x="3190" y="388"/>
                  </a:lnTo>
                  <a:lnTo>
                    <a:pt x="3193" y="386"/>
                  </a:lnTo>
                  <a:lnTo>
                    <a:pt x="3201" y="373"/>
                  </a:lnTo>
                  <a:lnTo>
                    <a:pt x="3206" y="371"/>
                  </a:lnTo>
                  <a:close/>
                  <a:moveTo>
                    <a:pt x="4143" y="1118"/>
                  </a:moveTo>
                  <a:lnTo>
                    <a:pt x="4143" y="1123"/>
                  </a:lnTo>
                  <a:lnTo>
                    <a:pt x="4132" y="1146"/>
                  </a:lnTo>
                  <a:lnTo>
                    <a:pt x="4130" y="1151"/>
                  </a:lnTo>
                  <a:lnTo>
                    <a:pt x="4134" y="1151"/>
                  </a:lnTo>
                  <a:lnTo>
                    <a:pt x="4160" y="1172"/>
                  </a:lnTo>
                  <a:lnTo>
                    <a:pt x="4162" y="1175"/>
                  </a:lnTo>
                  <a:lnTo>
                    <a:pt x="4165" y="1172"/>
                  </a:lnTo>
                  <a:lnTo>
                    <a:pt x="4178" y="1153"/>
                  </a:lnTo>
                  <a:lnTo>
                    <a:pt x="4178" y="1153"/>
                  </a:lnTo>
                  <a:lnTo>
                    <a:pt x="4178" y="1151"/>
                  </a:lnTo>
                  <a:lnTo>
                    <a:pt x="4182" y="1136"/>
                  </a:lnTo>
                  <a:lnTo>
                    <a:pt x="4182" y="1133"/>
                  </a:lnTo>
                  <a:lnTo>
                    <a:pt x="4180" y="1131"/>
                  </a:lnTo>
                  <a:lnTo>
                    <a:pt x="4167" y="1123"/>
                  </a:lnTo>
                  <a:lnTo>
                    <a:pt x="4165" y="1123"/>
                  </a:lnTo>
                  <a:lnTo>
                    <a:pt x="4165" y="1120"/>
                  </a:lnTo>
                  <a:lnTo>
                    <a:pt x="4147" y="1118"/>
                  </a:lnTo>
                  <a:lnTo>
                    <a:pt x="4143" y="1118"/>
                  </a:lnTo>
                  <a:close/>
                  <a:moveTo>
                    <a:pt x="3790" y="787"/>
                  </a:moveTo>
                  <a:lnTo>
                    <a:pt x="3792" y="787"/>
                  </a:lnTo>
                  <a:lnTo>
                    <a:pt x="3801" y="821"/>
                  </a:lnTo>
                  <a:lnTo>
                    <a:pt x="3803" y="828"/>
                  </a:lnTo>
                  <a:lnTo>
                    <a:pt x="3807" y="824"/>
                  </a:lnTo>
                  <a:lnTo>
                    <a:pt x="3846" y="791"/>
                  </a:lnTo>
                  <a:lnTo>
                    <a:pt x="3886" y="789"/>
                  </a:lnTo>
                  <a:lnTo>
                    <a:pt x="3888" y="789"/>
                  </a:lnTo>
                  <a:lnTo>
                    <a:pt x="3912" y="767"/>
                  </a:lnTo>
                  <a:lnTo>
                    <a:pt x="3912" y="765"/>
                  </a:lnTo>
                  <a:lnTo>
                    <a:pt x="3912" y="763"/>
                  </a:lnTo>
                  <a:lnTo>
                    <a:pt x="3914" y="713"/>
                  </a:lnTo>
                  <a:lnTo>
                    <a:pt x="3914" y="711"/>
                  </a:lnTo>
                  <a:lnTo>
                    <a:pt x="3914" y="711"/>
                  </a:lnTo>
                  <a:lnTo>
                    <a:pt x="3890" y="681"/>
                  </a:lnTo>
                  <a:lnTo>
                    <a:pt x="3888" y="676"/>
                  </a:lnTo>
                  <a:lnTo>
                    <a:pt x="3883" y="681"/>
                  </a:lnTo>
                  <a:lnTo>
                    <a:pt x="3868" y="696"/>
                  </a:lnTo>
                  <a:lnTo>
                    <a:pt x="3862" y="689"/>
                  </a:lnTo>
                  <a:lnTo>
                    <a:pt x="3862" y="661"/>
                  </a:lnTo>
                  <a:lnTo>
                    <a:pt x="3864" y="655"/>
                  </a:lnTo>
                  <a:lnTo>
                    <a:pt x="3855" y="657"/>
                  </a:lnTo>
                  <a:lnTo>
                    <a:pt x="3822" y="676"/>
                  </a:lnTo>
                  <a:lnTo>
                    <a:pt x="3820" y="676"/>
                  </a:lnTo>
                  <a:lnTo>
                    <a:pt x="3820" y="678"/>
                  </a:lnTo>
                  <a:lnTo>
                    <a:pt x="3816" y="741"/>
                  </a:lnTo>
                  <a:lnTo>
                    <a:pt x="3792" y="785"/>
                  </a:lnTo>
                  <a:lnTo>
                    <a:pt x="3790" y="787"/>
                  </a:lnTo>
                  <a:close/>
                  <a:moveTo>
                    <a:pt x="3940" y="789"/>
                  </a:moveTo>
                  <a:lnTo>
                    <a:pt x="3942" y="791"/>
                  </a:lnTo>
                  <a:lnTo>
                    <a:pt x="3945" y="791"/>
                  </a:lnTo>
                  <a:lnTo>
                    <a:pt x="3975" y="800"/>
                  </a:lnTo>
                  <a:lnTo>
                    <a:pt x="3982" y="800"/>
                  </a:lnTo>
                  <a:lnTo>
                    <a:pt x="3979" y="795"/>
                  </a:lnTo>
                  <a:lnTo>
                    <a:pt x="3979" y="782"/>
                  </a:lnTo>
                  <a:lnTo>
                    <a:pt x="3979" y="780"/>
                  </a:lnTo>
                  <a:lnTo>
                    <a:pt x="3977" y="780"/>
                  </a:lnTo>
                  <a:lnTo>
                    <a:pt x="3947" y="761"/>
                  </a:lnTo>
                  <a:lnTo>
                    <a:pt x="3940" y="759"/>
                  </a:lnTo>
                  <a:lnTo>
                    <a:pt x="3940" y="763"/>
                  </a:lnTo>
                  <a:lnTo>
                    <a:pt x="3938" y="769"/>
                  </a:lnTo>
                  <a:lnTo>
                    <a:pt x="3938" y="772"/>
                  </a:lnTo>
                  <a:lnTo>
                    <a:pt x="3938" y="772"/>
                  </a:lnTo>
                  <a:lnTo>
                    <a:pt x="3940" y="789"/>
                  </a:lnTo>
                  <a:close/>
                  <a:moveTo>
                    <a:pt x="2968" y="353"/>
                  </a:moveTo>
                  <a:lnTo>
                    <a:pt x="2968" y="355"/>
                  </a:lnTo>
                  <a:lnTo>
                    <a:pt x="2964" y="368"/>
                  </a:lnTo>
                  <a:lnTo>
                    <a:pt x="2962" y="373"/>
                  </a:lnTo>
                  <a:lnTo>
                    <a:pt x="2966" y="373"/>
                  </a:lnTo>
                  <a:lnTo>
                    <a:pt x="2979" y="381"/>
                  </a:lnTo>
                  <a:lnTo>
                    <a:pt x="2986" y="386"/>
                  </a:lnTo>
                  <a:lnTo>
                    <a:pt x="2986" y="377"/>
                  </a:lnTo>
                  <a:lnTo>
                    <a:pt x="2986" y="362"/>
                  </a:lnTo>
                  <a:lnTo>
                    <a:pt x="2986" y="358"/>
                  </a:lnTo>
                  <a:lnTo>
                    <a:pt x="2983" y="358"/>
                  </a:lnTo>
                  <a:lnTo>
                    <a:pt x="2973" y="353"/>
                  </a:lnTo>
                  <a:lnTo>
                    <a:pt x="2968" y="353"/>
                  </a:lnTo>
                  <a:close/>
                  <a:moveTo>
                    <a:pt x="6854" y="2468"/>
                  </a:moveTo>
                  <a:lnTo>
                    <a:pt x="6852" y="2470"/>
                  </a:lnTo>
                  <a:lnTo>
                    <a:pt x="6845" y="2488"/>
                  </a:lnTo>
                  <a:lnTo>
                    <a:pt x="6843" y="2490"/>
                  </a:lnTo>
                  <a:lnTo>
                    <a:pt x="6845" y="2492"/>
                  </a:lnTo>
                  <a:lnTo>
                    <a:pt x="6854" y="2507"/>
                  </a:lnTo>
                  <a:lnTo>
                    <a:pt x="6856" y="2509"/>
                  </a:lnTo>
                  <a:lnTo>
                    <a:pt x="6858" y="2509"/>
                  </a:lnTo>
                  <a:lnTo>
                    <a:pt x="6871" y="2505"/>
                  </a:lnTo>
                  <a:lnTo>
                    <a:pt x="6874" y="2503"/>
                  </a:lnTo>
                  <a:lnTo>
                    <a:pt x="6874" y="2501"/>
                  </a:lnTo>
                  <a:lnTo>
                    <a:pt x="6878" y="2477"/>
                  </a:lnTo>
                  <a:lnTo>
                    <a:pt x="6878" y="2473"/>
                  </a:lnTo>
                  <a:lnTo>
                    <a:pt x="6874" y="2473"/>
                  </a:lnTo>
                  <a:lnTo>
                    <a:pt x="6858" y="2468"/>
                  </a:lnTo>
                  <a:lnTo>
                    <a:pt x="6854" y="2468"/>
                  </a:lnTo>
                  <a:close/>
                  <a:moveTo>
                    <a:pt x="6808" y="2087"/>
                  </a:moveTo>
                  <a:lnTo>
                    <a:pt x="6806" y="2085"/>
                  </a:lnTo>
                  <a:lnTo>
                    <a:pt x="6802" y="2087"/>
                  </a:lnTo>
                  <a:lnTo>
                    <a:pt x="6795" y="2093"/>
                  </a:lnTo>
                  <a:lnTo>
                    <a:pt x="6793" y="2093"/>
                  </a:lnTo>
                  <a:lnTo>
                    <a:pt x="6793" y="2096"/>
                  </a:lnTo>
                  <a:lnTo>
                    <a:pt x="6791" y="2109"/>
                  </a:lnTo>
                  <a:lnTo>
                    <a:pt x="6791" y="2113"/>
                  </a:lnTo>
                  <a:lnTo>
                    <a:pt x="6793" y="2113"/>
                  </a:lnTo>
                  <a:lnTo>
                    <a:pt x="6813" y="2119"/>
                  </a:lnTo>
                  <a:lnTo>
                    <a:pt x="6815" y="2122"/>
                  </a:lnTo>
                  <a:lnTo>
                    <a:pt x="6817" y="2119"/>
                  </a:lnTo>
                  <a:lnTo>
                    <a:pt x="6828" y="2109"/>
                  </a:lnTo>
                  <a:lnTo>
                    <a:pt x="6830" y="2104"/>
                  </a:lnTo>
                  <a:lnTo>
                    <a:pt x="6826" y="2102"/>
                  </a:lnTo>
                  <a:lnTo>
                    <a:pt x="6808" y="2087"/>
                  </a:lnTo>
                  <a:close/>
                  <a:moveTo>
                    <a:pt x="6860" y="2392"/>
                  </a:moveTo>
                  <a:lnTo>
                    <a:pt x="6860" y="2390"/>
                  </a:lnTo>
                  <a:lnTo>
                    <a:pt x="6858" y="2390"/>
                  </a:lnTo>
                  <a:lnTo>
                    <a:pt x="6847" y="2388"/>
                  </a:lnTo>
                  <a:lnTo>
                    <a:pt x="6845" y="2388"/>
                  </a:lnTo>
                  <a:lnTo>
                    <a:pt x="6843" y="2390"/>
                  </a:lnTo>
                  <a:lnTo>
                    <a:pt x="6834" y="2408"/>
                  </a:lnTo>
                  <a:lnTo>
                    <a:pt x="6832" y="2410"/>
                  </a:lnTo>
                  <a:lnTo>
                    <a:pt x="6834" y="2412"/>
                  </a:lnTo>
                  <a:lnTo>
                    <a:pt x="6847" y="2431"/>
                  </a:lnTo>
                  <a:lnTo>
                    <a:pt x="6850" y="2436"/>
                  </a:lnTo>
                  <a:lnTo>
                    <a:pt x="6854" y="2434"/>
                  </a:lnTo>
                  <a:lnTo>
                    <a:pt x="6871" y="2416"/>
                  </a:lnTo>
                  <a:lnTo>
                    <a:pt x="6874" y="2414"/>
                  </a:lnTo>
                  <a:lnTo>
                    <a:pt x="6871" y="2412"/>
                  </a:lnTo>
                  <a:lnTo>
                    <a:pt x="6860" y="2392"/>
                  </a:lnTo>
                  <a:close/>
                  <a:moveTo>
                    <a:pt x="6826" y="2197"/>
                  </a:moveTo>
                  <a:lnTo>
                    <a:pt x="6826" y="2193"/>
                  </a:lnTo>
                  <a:lnTo>
                    <a:pt x="6821" y="2141"/>
                  </a:lnTo>
                  <a:lnTo>
                    <a:pt x="6821" y="2141"/>
                  </a:lnTo>
                  <a:lnTo>
                    <a:pt x="6819" y="2139"/>
                  </a:lnTo>
                  <a:lnTo>
                    <a:pt x="6804" y="2126"/>
                  </a:lnTo>
                  <a:lnTo>
                    <a:pt x="6804" y="2124"/>
                  </a:lnTo>
                  <a:lnTo>
                    <a:pt x="6804" y="2124"/>
                  </a:lnTo>
                  <a:lnTo>
                    <a:pt x="6786" y="2119"/>
                  </a:lnTo>
                  <a:lnTo>
                    <a:pt x="6782" y="2119"/>
                  </a:lnTo>
                  <a:lnTo>
                    <a:pt x="6782" y="2124"/>
                  </a:lnTo>
                  <a:lnTo>
                    <a:pt x="6778" y="2176"/>
                  </a:lnTo>
                  <a:lnTo>
                    <a:pt x="6778" y="2178"/>
                  </a:lnTo>
                  <a:lnTo>
                    <a:pt x="6778" y="2178"/>
                  </a:lnTo>
                  <a:lnTo>
                    <a:pt x="6799" y="2206"/>
                  </a:lnTo>
                  <a:lnTo>
                    <a:pt x="6802" y="2208"/>
                  </a:lnTo>
                  <a:lnTo>
                    <a:pt x="6804" y="2206"/>
                  </a:lnTo>
                  <a:lnTo>
                    <a:pt x="6823" y="2197"/>
                  </a:lnTo>
                  <a:lnTo>
                    <a:pt x="6826" y="2197"/>
                  </a:lnTo>
                  <a:close/>
                  <a:moveTo>
                    <a:pt x="6817" y="2236"/>
                  </a:moveTo>
                  <a:lnTo>
                    <a:pt x="6813" y="2234"/>
                  </a:lnTo>
                  <a:lnTo>
                    <a:pt x="6810" y="2239"/>
                  </a:lnTo>
                  <a:lnTo>
                    <a:pt x="6808" y="2258"/>
                  </a:lnTo>
                  <a:lnTo>
                    <a:pt x="6808" y="2260"/>
                  </a:lnTo>
                  <a:lnTo>
                    <a:pt x="6808" y="2260"/>
                  </a:lnTo>
                  <a:lnTo>
                    <a:pt x="6817" y="2280"/>
                  </a:lnTo>
                  <a:lnTo>
                    <a:pt x="6819" y="2284"/>
                  </a:lnTo>
                  <a:lnTo>
                    <a:pt x="6823" y="2282"/>
                  </a:lnTo>
                  <a:lnTo>
                    <a:pt x="6847" y="2271"/>
                  </a:lnTo>
                  <a:lnTo>
                    <a:pt x="6850" y="2271"/>
                  </a:lnTo>
                  <a:lnTo>
                    <a:pt x="6850" y="2269"/>
                  </a:lnTo>
                  <a:lnTo>
                    <a:pt x="6854" y="2256"/>
                  </a:lnTo>
                  <a:lnTo>
                    <a:pt x="6854" y="2252"/>
                  </a:lnTo>
                  <a:lnTo>
                    <a:pt x="6852" y="2252"/>
                  </a:lnTo>
                  <a:lnTo>
                    <a:pt x="6817" y="2236"/>
                  </a:lnTo>
                  <a:close/>
                  <a:moveTo>
                    <a:pt x="1608" y="1010"/>
                  </a:moveTo>
                  <a:lnTo>
                    <a:pt x="1606" y="1008"/>
                  </a:lnTo>
                  <a:lnTo>
                    <a:pt x="1597" y="1001"/>
                  </a:lnTo>
                  <a:lnTo>
                    <a:pt x="1595" y="999"/>
                  </a:lnTo>
                  <a:lnTo>
                    <a:pt x="1593" y="1001"/>
                  </a:lnTo>
                  <a:lnTo>
                    <a:pt x="1584" y="1012"/>
                  </a:lnTo>
                  <a:lnTo>
                    <a:pt x="1584" y="1012"/>
                  </a:lnTo>
                  <a:lnTo>
                    <a:pt x="1584" y="1014"/>
                  </a:lnTo>
                  <a:lnTo>
                    <a:pt x="1582" y="1023"/>
                  </a:lnTo>
                  <a:lnTo>
                    <a:pt x="1582" y="1025"/>
                  </a:lnTo>
                  <a:lnTo>
                    <a:pt x="1584" y="1027"/>
                  </a:lnTo>
                  <a:lnTo>
                    <a:pt x="1593" y="1036"/>
                  </a:lnTo>
                  <a:lnTo>
                    <a:pt x="1595" y="1038"/>
                  </a:lnTo>
                  <a:lnTo>
                    <a:pt x="1597" y="1036"/>
                  </a:lnTo>
                  <a:lnTo>
                    <a:pt x="1610" y="1029"/>
                  </a:lnTo>
                  <a:lnTo>
                    <a:pt x="1613" y="1027"/>
                  </a:lnTo>
                  <a:lnTo>
                    <a:pt x="1613" y="1025"/>
                  </a:lnTo>
                  <a:lnTo>
                    <a:pt x="1608" y="1010"/>
                  </a:lnTo>
                  <a:lnTo>
                    <a:pt x="1608" y="1010"/>
                  </a:lnTo>
                  <a:close/>
                  <a:moveTo>
                    <a:pt x="4119" y="1181"/>
                  </a:moveTo>
                  <a:lnTo>
                    <a:pt x="4117" y="1181"/>
                  </a:lnTo>
                  <a:lnTo>
                    <a:pt x="4097" y="1181"/>
                  </a:lnTo>
                  <a:lnTo>
                    <a:pt x="4095" y="1181"/>
                  </a:lnTo>
                  <a:lnTo>
                    <a:pt x="4095" y="1183"/>
                  </a:lnTo>
                  <a:lnTo>
                    <a:pt x="4084" y="1198"/>
                  </a:lnTo>
                  <a:lnTo>
                    <a:pt x="4084" y="1198"/>
                  </a:lnTo>
                  <a:lnTo>
                    <a:pt x="4084" y="1198"/>
                  </a:lnTo>
                  <a:lnTo>
                    <a:pt x="4080" y="1209"/>
                  </a:lnTo>
                  <a:lnTo>
                    <a:pt x="4080" y="1211"/>
                  </a:lnTo>
                  <a:lnTo>
                    <a:pt x="4082" y="1214"/>
                  </a:lnTo>
                  <a:lnTo>
                    <a:pt x="4091" y="1222"/>
                  </a:lnTo>
                  <a:lnTo>
                    <a:pt x="4093" y="1227"/>
                  </a:lnTo>
                  <a:lnTo>
                    <a:pt x="4095" y="1224"/>
                  </a:lnTo>
                  <a:lnTo>
                    <a:pt x="4125" y="1207"/>
                  </a:lnTo>
                  <a:lnTo>
                    <a:pt x="4128" y="1205"/>
                  </a:lnTo>
                  <a:lnTo>
                    <a:pt x="4125" y="1201"/>
                  </a:lnTo>
                  <a:lnTo>
                    <a:pt x="4119" y="1183"/>
                  </a:lnTo>
                  <a:lnTo>
                    <a:pt x="4119" y="1181"/>
                  </a:lnTo>
                  <a:close/>
                  <a:moveTo>
                    <a:pt x="6490" y="1261"/>
                  </a:moveTo>
                  <a:lnTo>
                    <a:pt x="6490" y="1261"/>
                  </a:lnTo>
                  <a:lnTo>
                    <a:pt x="6473" y="1257"/>
                  </a:lnTo>
                  <a:lnTo>
                    <a:pt x="6468" y="1257"/>
                  </a:lnTo>
                  <a:lnTo>
                    <a:pt x="6468" y="1261"/>
                  </a:lnTo>
                  <a:lnTo>
                    <a:pt x="6455" y="1300"/>
                  </a:lnTo>
                  <a:lnTo>
                    <a:pt x="6455" y="1302"/>
                  </a:lnTo>
                  <a:lnTo>
                    <a:pt x="6455" y="1305"/>
                  </a:lnTo>
                  <a:lnTo>
                    <a:pt x="6505" y="1361"/>
                  </a:lnTo>
                  <a:lnTo>
                    <a:pt x="6512" y="1367"/>
                  </a:lnTo>
                  <a:lnTo>
                    <a:pt x="6514" y="1359"/>
                  </a:lnTo>
                  <a:lnTo>
                    <a:pt x="6520" y="1276"/>
                  </a:lnTo>
                  <a:lnTo>
                    <a:pt x="6520" y="1274"/>
                  </a:lnTo>
                  <a:lnTo>
                    <a:pt x="6518" y="1272"/>
                  </a:lnTo>
                  <a:lnTo>
                    <a:pt x="6490" y="1261"/>
                  </a:lnTo>
                  <a:lnTo>
                    <a:pt x="6490" y="1261"/>
                  </a:lnTo>
                  <a:close/>
                  <a:moveTo>
                    <a:pt x="6880" y="1404"/>
                  </a:moveTo>
                  <a:lnTo>
                    <a:pt x="6880" y="1402"/>
                  </a:lnTo>
                  <a:lnTo>
                    <a:pt x="6878" y="1402"/>
                  </a:lnTo>
                  <a:lnTo>
                    <a:pt x="6841" y="1398"/>
                  </a:lnTo>
                  <a:lnTo>
                    <a:pt x="6839" y="1398"/>
                  </a:lnTo>
                  <a:lnTo>
                    <a:pt x="6839" y="1398"/>
                  </a:lnTo>
                  <a:lnTo>
                    <a:pt x="6804" y="1406"/>
                  </a:lnTo>
                  <a:lnTo>
                    <a:pt x="6797" y="1406"/>
                  </a:lnTo>
                  <a:lnTo>
                    <a:pt x="6802" y="1413"/>
                  </a:lnTo>
                  <a:lnTo>
                    <a:pt x="6815" y="1432"/>
                  </a:lnTo>
                  <a:lnTo>
                    <a:pt x="6815" y="1435"/>
                  </a:lnTo>
                  <a:lnTo>
                    <a:pt x="6817" y="1435"/>
                  </a:lnTo>
                  <a:lnTo>
                    <a:pt x="6867" y="1441"/>
                  </a:lnTo>
                  <a:lnTo>
                    <a:pt x="6869" y="1443"/>
                  </a:lnTo>
                  <a:lnTo>
                    <a:pt x="6871" y="1441"/>
                  </a:lnTo>
                  <a:lnTo>
                    <a:pt x="6891" y="1430"/>
                  </a:lnTo>
                  <a:lnTo>
                    <a:pt x="6895" y="1428"/>
                  </a:lnTo>
                  <a:lnTo>
                    <a:pt x="6893" y="1426"/>
                  </a:lnTo>
                  <a:lnTo>
                    <a:pt x="6880" y="1404"/>
                  </a:lnTo>
                  <a:close/>
                  <a:moveTo>
                    <a:pt x="6765" y="2104"/>
                  </a:moveTo>
                  <a:lnTo>
                    <a:pt x="6760" y="2106"/>
                  </a:lnTo>
                  <a:lnTo>
                    <a:pt x="6741" y="2119"/>
                  </a:lnTo>
                  <a:lnTo>
                    <a:pt x="6738" y="2119"/>
                  </a:lnTo>
                  <a:lnTo>
                    <a:pt x="6738" y="2124"/>
                  </a:lnTo>
                  <a:lnTo>
                    <a:pt x="6743" y="2137"/>
                  </a:lnTo>
                  <a:lnTo>
                    <a:pt x="6743" y="2137"/>
                  </a:lnTo>
                  <a:lnTo>
                    <a:pt x="6743" y="2139"/>
                  </a:lnTo>
                  <a:lnTo>
                    <a:pt x="6760" y="2150"/>
                  </a:lnTo>
                  <a:lnTo>
                    <a:pt x="6765" y="2152"/>
                  </a:lnTo>
                  <a:lnTo>
                    <a:pt x="6767" y="2148"/>
                  </a:lnTo>
                  <a:lnTo>
                    <a:pt x="6775" y="2126"/>
                  </a:lnTo>
                  <a:lnTo>
                    <a:pt x="6775" y="2124"/>
                  </a:lnTo>
                  <a:lnTo>
                    <a:pt x="6775" y="2124"/>
                  </a:lnTo>
                  <a:lnTo>
                    <a:pt x="6767" y="2109"/>
                  </a:lnTo>
                  <a:lnTo>
                    <a:pt x="6765" y="2104"/>
                  </a:lnTo>
                  <a:close/>
                  <a:moveTo>
                    <a:pt x="6882" y="2533"/>
                  </a:moveTo>
                  <a:lnTo>
                    <a:pt x="6880" y="2531"/>
                  </a:lnTo>
                  <a:lnTo>
                    <a:pt x="6878" y="2531"/>
                  </a:lnTo>
                  <a:lnTo>
                    <a:pt x="6860" y="2525"/>
                  </a:lnTo>
                  <a:lnTo>
                    <a:pt x="6858" y="2525"/>
                  </a:lnTo>
                  <a:lnTo>
                    <a:pt x="6856" y="2527"/>
                  </a:lnTo>
                  <a:lnTo>
                    <a:pt x="6843" y="2540"/>
                  </a:lnTo>
                  <a:lnTo>
                    <a:pt x="6841" y="2542"/>
                  </a:lnTo>
                  <a:lnTo>
                    <a:pt x="6841" y="2544"/>
                  </a:lnTo>
                  <a:lnTo>
                    <a:pt x="6852" y="2572"/>
                  </a:lnTo>
                  <a:lnTo>
                    <a:pt x="6854" y="2577"/>
                  </a:lnTo>
                  <a:lnTo>
                    <a:pt x="6858" y="2577"/>
                  </a:lnTo>
                  <a:lnTo>
                    <a:pt x="6889" y="2568"/>
                  </a:lnTo>
                  <a:lnTo>
                    <a:pt x="6893" y="2566"/>
                  </a:lnTo>
                  <a:lnTo>
                    <a:pt x="6893" y="2561"/>
                  </a:lnTo>
                  <a:lnTo>
                    <a:pt x="6882" y="2533"/>
                  </a:lnTo>
                  <a:close/>
                  <a:moveTo>
                    <a:pt x="6810" y="2080"/>
                  </a:moveTo>
                  <a:lnTo>
                    <a:pt x="6810" y="2072"/>
                  </a:lnTo>
                  <a:lnTo>
                    <a:pt x="6799" y="1959"/>
                  </a:lnTo>
                  <a:lnTo>
                    <a:pt x="6799" y="1959"/>
                  </a:lnTo>
                  <a:lnTo>
                    <a:pt x="6799" y="1959"/>
                  </a:lnTo>
                  <a:lnTo>
                    <a:pt x="6789" y="1907"/>
                  </a:lnTo>
                  <a:lnTo>
                    <a:pt x="6786" y="1905"/>
                  </a:lnTo>
                  <a:lnTo>
                    <a:pt x="6786" y="1905"/>
                  </a:lnTo>
                  <a:lnTo>
                    <a:pt x="6749" y="1868"/>
                  </a:lnTo>
                  <a:lnTo>
                    <a:pt x="6754" y="1816"/>
                  </a:lnTo>
                  <a:lnTo>
                    <a:pt x="6771" y="1801"/>
                  </a:lnTo>
                  <a:lnTo>
                    <a:pt x="6775" y="1799"/>
                  </a:lnTo>
                  <a:lnTo>
                    <a:pt x="6771" y="1796"/>
                  </a:lnTo>
                  <a:lnTo>
                    <a:pt x="6708" y="1723"/>
                  </a:lnTo>
                  <a:lnTo>
                    <a:pt x="6710" y="1673"/>
                  </a:lnTo>
                  <a:lnTo>
                    <a:pt x="6736" y="1645"/>
                  </a:lnTo>
                  <a:lnTo>
                    <a:pt x="6736" y="1643"/>
                  </a:lnTo>
                  <a:lnTo>
                    <a:pt x="6736" y="1640"/>
                  </a:lnTo>
                  <a:lnTo>
                    <a:pt x="6730" y="1612"/>
                  </a:lnTo>
                  <a:lnTo>
                    <a:pt x="6730" y="1610"/>
                  </a:lnTo>
                  <a:lnTo>
                    <a:pt x="6728" y="1608"/>
                  </a:lnTo>
                  <a:lnTo>
                    <a:pt x="6673" y="1593"/>
                  </a:lnTo>
                  <a:lnTo>
                    <a:pt x="6621" y="1500"/>
                  </a:lnTo>
                  <a:lnTo>
                    <a:pt x="6627" y="1495"/>
                  </a:lnTo>
                  <a:lnTo>
                    <a:pt x="6643" y="1515"/>
                  </a:lnTo>
                  <a:lnTo>
                    <a:pt x="6645" y="1519"/>
                  </a:lnTo>
                  <a:lnTo>
                    <a:pt x="6649" y="1517"/>
                  </a:lnTo>
                  <a:lnTo>
                    <a:pt x="6675" y="1500"/>
                  </a:lnTo>
                  <a:lnTo>
                    <a:pt x="6680" y="1497"/>
                  </a:lnTo>
                  <a:lnTo>
                    <a:pt x="6675" y="1493"/>
                  </a:lnTo>
                  <a:lnTo>
                    <a:pt x="6634" y="1454"/>
                  </a:lnTo>
                  <a:lnTo>
                    <a:pt x="6632" y="1452"/>
                  </a:lnTo>
                  <a:lnTo>
                    <a:pt x="6629" y="1452"/>
                  </a:lnTo>
                  <a:lnTo>
                    <a:pt x="6608" y="1465"/>
                  </a:lnTo>
                  <a:lnTo>
                    <a:pt x="6575" y="1441"/>
                  </a:lnTo>
                  <a:lnTo>
                    <a:pt x="6573" y="1441"/>
                  </a:lnTo>
                  <a:lnTo>
                    <a:pt x="6573" y="1441"/>
                  </a:lnTo>
                  <a:lnTo>
                    <a:pt x="6558" y="1400"/>
                  </a:lnTo>
                  <a:lnTo>
                    <a:pt x="6555" y="1398"/>
                  </a:lnTo>
                  <a:lnTo>
                    <a:pt x="6512" y="1398"/>
                  </a:lnTo>
                  <a:lnTo>
                    <a:pt x="6512" y="1402"/>
                  </a:lnTo>
                  <a:lnTo>
                    <a:pt x="6507" y="1424"/>
                  </a:lnTo>
                  <a:lnTo>
                    <a:pt x="6490" y="1422"/>
                  </a:lnTo>
                  <a:lnTo>
                    <a:pt x="6414" y="1272"/>
                  </a:lnTo>
                  <a:lnTo>
                    <a:pt x="6418" y="1227"/>
                  </a:lnTo>
                  <a:lnTo>
                    <a:pt x="6446" y="1220"/>
                  </a:lnTo>
                  <a:lnTo>
                    <a:pt x="6449" y="1220"/>
                  </a:lnTo>
                  <a:lnTo>
                    <a:pt x="6449" y="1216"/>
                  </a:lnTo>
                  <a:lnTo>
                    <a:pt x="6429" y="1138"/>
                  </a:lnTo>
                  <a:lnTo>
                    <a:pt x="6468" y="1168"/>
                  </a:lnTo>
                  <a:lnTo>
                    <a:pt x="6475" y="1172"/>
                  </a:lnTo>
                  <a:lnTo>
                    <a:pt x="6475" y="1164"/>
                  </a:lnTo>
                  <a:lnTo>
                    <a:pt x="6477" y="1058"/>
                  </a:lnTo>
                  <a:lnTo>
                    <a:pt x="6512" y="1021"/>
                  </a:lnTo>
                  <a:lnTo>
                    <a:pt x="6568" y="1019"/>
                  </a:lnTo>
                  <a:lnTo>
                    <a:pt x="6575" y="1019"/>
                  </a:lnTo>
                  <a:lnTo>
                    <a:pt x="6573" y="1014"/>
                  </a:lnTo>
                  <a:lnTo>
                    <a:pt x="6540" y="934"/>
                  </a:lnTo>
                  <a:lnTo>
                    <a:pt x="6525" y="761"/>
                  </a:lnTo>
                  <a:lnTo>
                    <a:pt x="6523" y="759"/>
                  </a:lnTo>
                  <a:lnTo>
                    <a:pt x="6523" y="756"/>
                  </a:lnTo>
                  <a:lnTo>
                    <a:pt x="6512" y="635"/>
                  </a:lnTo>
                  <a:lnTo>
                    <a:pt x="6512" y="633"/>
                  </a:lnTo>
                  <a:lnTo>
                    <a:pt x="6510" y="631"/>
                  </a:lnTo>
                  <a:lnTo>
                    <a:pt x="6481" y="616"/>
                  </a:lnTo>
                  <a:lnTo>
                    <a:pt x="6558" y="564"/>
                  </a:lnTo>
                  <a:lnTo>
                    <a:pt x="6560" y="561"/>
                  </a:lnTo>
                  <a:lnTo>
                    <a:pt x="6560" y="559"/>
                  </a:lnTo>
                  <a:lnTo>
                    <a:pt x="6547" y="522"/>
                  </a:lnTo>
                  <a:lnTo>
                    <a:pt x="6547" y="520"/>
                  </a:lnTo>
                  <a:lnTo>
                    <a:pt x="6544" y="518"/>
                  </a:lnTo>
                  <a:lnTo>
                    <a:pt x="6394" y="507"/>
                  </a:lnTo>
                  <a:lnTo>
                    <a:pt x="6392" y="507"/>
                  </a:lnTo>
                  <a:lnTo>
                    <a:pt x="6390" y="507"/>
                  </a:lnTo>
                  <a:lnTo>
                    <a:pt x="6372" y="531"/>
                  </a:lnTo>
                  <a:lnTo>
                    <a:pt x="6333" y="533"/>
                  </a:lnTo>
                  <a:lnTo>
                    <a:pt x="6331" y="533"/>
                  </a:lnTo>
                  <a:lnTo>
                    <a:pt x="6331" y="538"/>
                  </a:lnTo>
                  <a:lnTo>
                    <a:pt x="6327" y="566"/>
                  </a:lnTo>
                  <a:lnTo>
                    <a:pt x="6300" y="564"/>
                  </a:lnTo>
                  <a:lnTo>
                    <a:pt x="6300" y="527"/>
                  </a:lnTo>
                  <a:lnTo>
                    <a:pt x="6335" y="514"/>
                  </a:lnTo>
                  <a:lnTo>
                    <a:pt x="6337" y="514"/>
                  </a:lnTo>
                  <a:lnTo>
                    <a:pt x="6337" y="512"/>
                  </a:lnTo>
                  <a:lnTo>
                    <a:pt x="6353" y="481"/>
                  </a:lnTo>
                  <a:lnTo>
                    <a:pt x="6353" y="481"/>
                  </a:lnTo>
                  <a:lnTo>
                    <a:pt x="6353" y="479"/>
                  </a:lnTo>
                  <a:lnTo>
                    <a:pt x="6346" y="399"/>
                  </a:lnTo>
                  <a:lnTo>
                    <a:pt x="6344" y="397"/>
                  </a:lnTo>
                  <a:lnTo>
                    <a:pt x="6342" y="397"/>
                  </a:lnTo>
                  <a:lnTo>
                    <a:pt x="6329" y="390"/>
                  </a:lnTo>
                  <a:lnTo>
                    <a:pt x="6327" y="390"/>
                  </a:lnTo>
                  <a:lnTo>
                    <a:pt x="6324" y="390"/>
                  </a:lnTo>
                  <a:lnTo>
                    <a:pt x="6311" y="399"/>
                  </a:lnTo>
                  <a:lnTo>
                    <a:pt x="6311" y="375"/>
                  </a:lnTo>
                  <a:lnTo>
                    <a:pt x="6311" y="371"/>
                  </a:lnTo>
                  <a:lnTo>
                    <a:pt x="6305" y="373"/>
                  </a:lnTo>
                  <a:lnTo>
                    <a:pt x="6272" y="384"/>
                  </a:lnTo>
                  <a:lnTo>
                    <a:pt x="6252" y="362"/>
                  </a:lnTo>
                  <a:lnTo>
                    <a:pt x="6259" y="327"/>
                  </a:lnTo>
                  <a:lnTo>
                    <a:pt x="6283" y="347"/>
                  </a:lnTo>
                  <a:lnTo>
                    <a:pt x="6285" y="349"/>
                  </a:lnTo>
                  <a:lnTo>
                    <a:pt x="6289" y="347"/>
                  </a:lnTo>
                  <a:lnTo>
                    <a:pt x="6303" y="336"/>
                  </a:lnTo>
                  <a:lnTo>
                    <a:pt x="6324" y="360"/>
                  </a:lnTo>
                  <a:lnTo>
                    <a:pt x="6329" y="366"/>
                  </a:lnTo>
                  <a:lnTo>
                    <a:pt x="6333" y="360"/>
                  </a:lnTo>
                  <a:lnTo>
                    <a:pt x="6346" y="325"/>
                  </a:lnTo>
                  <a:lnTo>
                    <a:pt x="6348" y="325"/>
                  </a:lnTo>
                  <a:lnTo>
                    <a:pt x="6348" y="323"/>
                  </a:lnTo>
                  <a:lnTo>
                    <a:pt x="6344" y="286"/>
                  </a:lnTo>
                  <a:lnTo>
                    <a:pt x="6368" y="264"/>
                  </a:lnTo>
                  <a:lnTo>
                    <a:pt x="6414" y="269"/>
                  </a:lnTo>
                  <a:lnTo>
                    <a:pt x="6416" y="269"/>
                  </a:lnTo>
                  <a:lnTo>
                    <a:pt x="6418" y="269"/>
                  </a:lnTo>
                  <a:lnTo>
                    <a:pt x="6497" y="208"/>
                  </a:lnTo>
                  <a:lnTo>
                    <a:pt x="6501" y="206"/>
                  </a:lnTo>
                  <a:lnTo>
                    <a:pt x="6499" y="202"/>
                  </a:lnTo>
                  <a:lnTo>
                    <a:pt x="6486" y="189"/>
                  </a:lnTo>
                  <a:lnTo>
                    <a:pt x="6514" y="193"/>
                  </a:lnTo>
                  <a:lnTo>
                    <a:pt x="6518" y="193"/>
                  </a:lnTo>
                  <a:lnTo>
                    <a:pt x="6518" y="189"/>
                  </a:lnTo>
                  <a:lnTo>
                    <a:pt x="6518" y="150"/>
                  </a:lnTo>
                  <a:lnTo>
                    <a:pt x="6518" y="145"/>
                  </a:lnTo>
                  <a:lnTo>
                    <a:pt x="6514" y="145"/>
                  </a:lnTo>
                  <a:lnTo>
                    <a:pt x="6473" y="154"/>
                  </a:lnTo>
                  <a:lnTo>
                    <a:pt x="6462" y="128"/>
                  </a:lnTo>
                  <a:lnTo>
                    <a:pt x="6462" y="126"/>
                  </a:lnTo>
                  <a:lnTo>
                    <a:pt x="6459" y="126"/>
                  </a:lnTo>
                  <a:lnTo>
                    <a:pt x="6407" y="117"/>
                  </a:lnTo>
                  <a:lnTo>
                    <a:pt x="6427" y="93"/>
                  </a:lnTo>
                  <a:lnTo>
                    <a:pt x="6429" y="91"/>
                  </a:lnTo>
                  <a:lnTo>
                    <a:pt x="6425" y="87"/>
                  </a:lnTo>
                  <a:lnTo>
                    <a:pt x="6401" y="69"/>
                  </a:lnTo>
                  <a:lnTo>
                    <a:pt x="6422" y="54"/>
                  </a:lnTo>
                  <a:lnTo>
                    <a:pt x="6427" y="52"/>
                  </a:lnTo>
                  <a:lnTo>
                    <a:pt x="6425" y="48"/>
                  </a:lnTo>
                  <a:lnTo>
                    <a:pt x="6390" y="4"/>
                  </a:lnTo>
                  <a:lnTo>
                    <a:pt x="6388" y="0"/>
                  </a:lnTo>
                  <a:lnTo>
                    <a:pt x="6385" y="2"/>
                  </a:lnTo>
                  <a:lnTo>
                    <a:pt x="6287" y="59"/>
                  </a:lnTo>
                  <a:lnTo>
                    <a:pt x="6285" y="61"/>
                  </a:lnTo>
                  <a:lnTo>
                    <a:pt x="6285" y="63"/>
                  </a:lnTo>
                  <a:lnTo>
                    <a:pt x="6281" y="108"/>
                  </a:lnTo>
                  <a:lnTo>
                    <a:pt x="6255" y="141"/>
                  </a:lnTo>
                  <a:lnTo>
                    <a:pt x="6250" y="145"/>
                  </a:lnTo>
                  <a:lnTo>
                    <a:pt x="6257" y="147"/>
                  </a:lnTo>
                  <a:lnTo>
                    <a:pt x="6311" y="169"/>
                  </a:lnTo>
                  <a:lnTo>
                    <a:pt x="6287" y="180"/>
                  </a:lnTo>
                  <a:lnTo>
                    <a:pt x="6185" y="152"/>
                  </a:lnTo>
                  <a:lnTo>
                    <a:pt x="6183" y="152"/>
                  </a:lnTo>
                  <a:lnTo>
                    <a:pt x="6181" y="154"/>
                  </a:lnTo>
                  <a:lnTo>
                    <a:pt x="6058" y="234"/>
                  </a:lnTo>
                  <a:lnTo>
                    <a:pt x="5878" y="332"/>
                  </a:lnTo>
                  <a:lnTo>
                    <a:pt x="5875" y="332"/>
                  </a:lnTo>
                  <a:lnTo>
                    <a:pt x="5875" y="334"/>
                  </a:lnTo>
                  <a:lnTo>
                    <a:pt x="5827" y="412"/>
                  </a:lnTo>
                  <a:lnTo>
                    <a:pt x="5825" y="414"/>
                  </a:lnTo>
                  <a:lnTo>
                    <a:pt x="5825" y="416"/>
                  </a:lnTo>
                  <a:lnTo>
                    <a:pt x="5830" y="436"/>
                  </a:lnTo>
                  <a:lnTo>
                    <a:pt x="5801" y="444"/>
                  </a:lnTo>
                  <a:lnTo>
                    <a:pt x="5799" y="444"/>
                  </a:lnTo>
                  <a:lnTo>
                    <a:pt x="5799" y="444"/>
                  </a:lnTo>
                  <a:lnTo>
                    <a:pt x="5751" y="485"/>
                  </a:lnTo>
                  <a:lnTo>
                    <a:pt x="5749" y="490"/>
                  </a:lnTo>
                  <a:lnTo>
                    <a:pt x="5751" y="492"/>
                  </a:lnTo>
                  <a:lnTo>
                    <a:pt x="5784" y="533"/>
                  </a:lnTo>
                  <a:lnTo>
                    <a:pt x="5786" y="535"/>
                  </a:lnTo>
                  <a:lnTo>
                    <a:pt x="5788" y="533"/>
                  </a:lnTo>
                  <a:lnTo>
                    <a:pt x="5817" y="525"/>
                  </a:lnTo>
                  <a:lnTo>
                    <a:pt x="5858" y="548"/>
                  </a:lnTo>
                  <a:lnTo>
                    <a:pt x="5854" y="585"/>
                  </a:lnTo>
                  <a:lnTo>
                    <a:pt x="5817" y="590"/>
                  </a:lnTo>
                  <a:lnTo>
                    <a:pt x="5814" y="590"/>
                  </a:lnTo>
                  <a:lnTo>
                    <a:pt x="5814" y="592"/>
                  </a:lnTo>
                  <a:lnTo>
                    <a:pt x="5788" y="605"/>
                  </a:lnTo>
                  <a:lnTo>
                    <a:pt x="5734" y="570"/>
                  </a:lnTo>
                  <a:lnTo>
                    <a:pt x="5727" y="566"/>
                  </a:lnTo>
                  <a:lnTo>
                    <a:pt x="5727" y="646"/>
                  </a:lnTo>
                  <a:lnTo>
                    <a:pt x="5668" y="689"/>
                  </a:lnTo>
                  <a:lnTo>
                    <a:pt x="5668" y="689"/>
                  </a:lnTo>
                  <a:lnTo>
                    <a:pt x="5668" y="689"/>
                  </a:lnTo>
                  <a:lnTo>
                    <a:pt x="5647" y="733"/>
                  </a:lnTo>
                  <a:lnTo>
                    <a:pt x="5644" y="737"/>
                  </a:lnTo>
                  <a:lnTo>
                    <a:pt x="5644" y="737"/>
                  </a:lnTo>
                  <a:lnTo>
                    <a:pt x="5642" y="737"/>
                  </a:lnTo>
                  <a:lnTo>
                    <a:pt x="5631" y="759"/>
                  </a:lnTo>
                  <a:lnTo>
                    <a:pt x="5572" y="791"/>
                  </a:lnTo>
                  <a:lnTo>
                    <a:pt x="5531" y="750"/>
                  </a:lnTo>
                  <a:lnTo>
                    <a:pt x="5529" y="750"/>
                  </a:lnTo>
                  <a:lnTo>
                    <a:pt x="5527" y="750"/>
                  </a:lnTo>
                  <a:lnTo>
                    <a:pt x="5483" y="746"/>
                  </a:lnTo>
                  <a:lnTo>
                    <a:pt x="5481" y="746"/>
                  </a:lnTo>
                  <a:lnTo>
                    <a:pt x="5479" y="746"/>
                  </a:lnTo>
                  <a:lnTo>
                    <a:pt x="5416" y="789"/>
                  </a:lnTo>
                  <a:lnTo>
                    <a:pt x="5413" y="789"/>
                  </a:lnTo>
                  <a:lnTo>
                    <a:pt x="5413" y="789"/>
                  </a:lnTo>
                  <a:lnTo>
                    <a:pt x="5370" y="843"/>
                  </a:lnTo>
                  <a:lnTo>
                    <a:pt x="5370" y="843"/>
                  </a:lnTo>
                  <a:lnTo>
                    <a:pt x="5368" y="845"/>
                  </a:lnTo>
                  <a:lnTo>
                    <a:pt x="5352" y="897"/>
                  </a:lnTo>
                  <a:lnTo>
                    <a:pt x="5328" y="906"/>
                  </a:lnTo>
                  <a:lnTo>
                    <a:pt x="5294" y="889"/>
                  </a:lnTo>
                  <a:lnTo>
                    <a:pt x="5291" y="889"/>
                  </a:lnTo>
                  <a:lnTo>
                    <a:pt x="5289" y="889"/>
                  </a:lnTo>
                  <a:lnTo>
                    <a:pt x="5254" y="891"/>
                  </a:lnTo>
                  <a:lnTo>
                    <a:pt x="5252" y="891"/>
                  </a:lnTo>
                  <a:lnTo>
                    <a:pt x="5252" y="893"/>
                  </a:lnTo>
                  <a:lnTo>
                    <a:pt x="5237" y="912"/>
                  </a:lnTo>
                  <a:lnTo>
                    <a:pt x="5224" y="902"/>
                  </a:lnTo>
                  <a:lnTo>
                    <a:pt x="5222" y="899"/>
                  </a:lnTo>
                  <a:lnTo>
                    <a:pt x="5217" y="904"/>
                  </a:lnTo>
                  <a:lnTo>
                    <a:pt x="5206" y="915"/>
                  </a:lnTo>
                  <a:lnTo>
                    <a:pt x="5193" y="904"/>
                  </a:lnTo>
                  <a:lnTo>
                    <a:pt x="5224" y="876"/>
                  </a:lnTo>
                  <a:lnTo>
                    <a:pt x="5215" y="873"/>
                  </a:lnTo>
                  <a:lnTo>
                    <a:pt x="5154" y="869"/>
                  </a:lnTo>
                  <a:lnTo>
                    <a:pt x="5152" y="869"/>
                  </a:lnTo>
                  <a:lnTo>
                    <a:pt x="5150" y="871"/>
                  </a:lnTo>
                  <a:lnTo>
                    <a:pt x="5115" y="902"/>
                  </a:lnTo>
                  <a:lnTo>
                    <a:pt x="5113" y="904"/>
                  </a:lnTo>
                  <a:lnTo>
                    <a:pt x="5113" y="906"/>
                  </a:lnTo>
                  <a:lnTo>
                    <a:pt x="5132" y="969"/>
                  </a:lnTo>
                  <a:lnTo>
                    <a:pt x="5106" y="995"/>
                  </a:lnTo>
                  <a:lnTo>
                    <a:pt x="5106" y="949"/>
                  </a:lnTo>
                  <a:lnTo>
                    <a:pt x="5076" y="949"/>
                  </a:lnTo>
                  <a:lnTo>
                    <a:pt x="5076" y="949"/>
                  </a:lnTo>
                  <a:lnTo>
                    <a:pt x="5056" y="967"/>
                  </a:lnTo>
                  <a:lnTo>
                    <a:pt x="5054" y="949"/>
                  </a:lnTo>
                  <a:lnTo>
                    <a:pt x="5086" y="921"/>
                  </a:lnTo>
                  <a:lnTo>
                    <a:pt x="5095" y="912"/>
                  </a:lnTo>
                  <a:lnTo>
                    <a:pt x="5084" y="912"/>
                  </a:lnTo>
                  <a:lnTo>
                    <a:pt x="5045" y="915"/>
                  </a:lnTo>
                  <a:lnTo>
                    <a:pt x="5045" y="915"/>
                  </a:lnTo>
                  <a:lnTo>
                    <a:pt x="5045" y="915"/>
                  </a:lnTo>
                  <a:lnTo>
                    <a:pt x="4932" y="973"/>
                  </a:lnTo>
                  <a:lnTo>
                    <a:pt x="4927" y="975"/>
                  </a:lnTo>
                  <a:lnTo>
                    <a:pt x="4932" y="977"/>
                  </a:lnTo>
                  <a:lnTo>
                    <a:pt x="4951" y="1001"/>
                  </a:lnTo>
                  <a:lnTo>
                    <a:pt x="4921" y="1029"/>
                  </a:lnTo>
                  <a:lnTo>
                    <a:pt x="4919" y="1032"/>
                  </a:lnTo>
                  <a:lnTo>
                    <a:pt x="4921" y="1034"/>
                  </a:lnTo>
                  <a:lnTo>
                    <a:pt x="4934" y="1058"/>
                  </a:lnTo>
                  <a:lnTo>
                    <a:pt x="4934" y="1060"/>
                  </a:lnTo>
                  <a:lnTo>
                    <a:pt x="4938" y="1060"/>
                  </a:lnTo>
                  <a:lnTo>
                    <a:pt x="4956" y="1051"/>
                  </a:lnTo>
                  <a:lnTo>
                    <a:pt x="4958" y="1077"/>
                  </a:lnTo>
                  <a:lnTo>
                    <a:pt x="4958" y="1077"/>
                  </a:lnTo>
                  <a:lnTo>
                    <a:pt x="4958" y="1079"/>
                  </a:lnTo>
                  <a:lnTo>
                    <a:pt x="4982" y="1105"/>
                  </a:lnTo>
                  <a:lnTo>
                    <a:pt x="4947" y="1114"/>
                  </a:lnTo>
                  <a:lnTo>
                    <a:pt x="4945" y="1114"/>
                  </a:lnTo>
                  <a:lnTo>
                    <a:pt x="4943" y="1116"/>
                  </a:lnTo>
                  <a:lnTo>
                    <a:pt x="4932" y="1133"/>
                  </a:lnTo>
                  <a:lnTo>
                    <a:pt x="4930" y="1136"/>
                  </a:lnTo>
                  <a:lnTo>
                    <a:pt x="4930" y="1138"/>
                  </a:lnTo>
                  <a:lnTo>
                    <a:pt x="4940" y="1159"/>
                  </a:lnTo>
                  <a:lnTo>
                    <a:pt x="4912" y="1164"/>
                  </a:lnTo>
                  <a:lnTo>
                    <a:pt x="4866" y="1151"/>
                  </a:lnTo>
                  <a:lnTo>
                    <a:pt x="4864" y="1149"/>
                  </a:lnTo>
                  <a:lnTo>
                    <a:pt x="4862" y="1153"/>
                  </a:lnTo>
                  <a:lnTo>
                    <a:pt x="4849" y="1201"/>
                  </a:lnTo>
                  <a:lnTo>
                    <a:pt x="4775" y="1188"/>
                  </a:lnTo>
                  <a:lnTo>
                    <a:pt x="4770" y="1188"/>
                  </a:lnTo>
                  <a:lnTo>
                    <a:pt x="4770" y="1300"/>
                  </a:lnTo>
                  <a:lnTo>
                    <a:pt x="4723" y="1292"/>
                  </a:lnTo>
                  <a:lnTo>
                    <a:pt x="4644" y="1220"/>
                  </a:lnTo>
                  <a:lnTo>
                    <a:pt x="4670" y="1203"/>
                  </a:lnTo>
                  <a:lnTo>
                    <a:pt x="4672" y="1201"/>
                  </a:lnTo>
                  <a:lnTo>
                    <a:pt x="4670" y="1196"/>
                  </a:lnTo>
                  <a:lnTo>
                    <a:pt x="4620" y="1120"/>
                  </a:lnTo>
                  <a:lnTo>
                    <a:pt x="4618" y="1120"/>
                  </a:lnTo>
                  <a:lnTo>
                    <a:pt x="4618" y="1118"/>
                  </a:lnTo>
                  <a:lnTo>
                    <a:pt x="4585" y="1103"/>
                  </a:lnTo>
                  <a:lnTo>
                    <a:pt x="4583" y="1103"/>
                  </a:lnTo>
                  <a:lnTo>
                    <a:pt x="4581" y="1103"/>
                  </a:lnTo>
                  <a:lnTo>
                    <a:pt x="4533" y="1120"/>
                  </a:lnTo>
                  <a:lnTo>
                    <a:pt x="4478" y="1099"/>
                  </a:lnTo>
                  <a:lnTo>
                    <a:pt x="4474" y="1097"/>
                  </a:lnTo>
                  <a:lnTo>
                    <a:pt x="4472" y="1103"/>
                  </a:lnTo>
                  <a:lnTo>
                    <a:pt x="4465" y="1185"/>
                  </a:lnTo>
                  <a:lnTo>
                    <a:pt x="4367" y="1227"/>
                  </a:lnTo>
                  <a:lnTo>
                    <a:pt x="4335" y="1203"/>
                  </a:lnTo>
                  <a:lnTo>
                    <a:pt x="4339" y="1185"/>
                  </a:lnTo>
                  <a:lnTo>
                    <a:pt x="4341" y="1181"/>
                  </a:lnTo>
                  <a:lnTo>
                    <a:pt x="4335" y="1181"/>
                  </a:lnTo>
                  <a:lnTo>
                    <a:pt x="4232" y="1179"/>
                  </a:lnTo>
                  <a:lnTo>
                    <a:pt x="4230" y="1179"/>
                  </a:lnTo>
                  <a:lnTo>
                    <a:pt x="4228" y="1181"/>
                  </a:lnTo>
                  <a:lnTo>
                    <a:pt x="4199" y="1218"/>
                  </a:lnTo>
                  <a:lnTo>
                    <a:pt x="4199" y="1218"/>
                  </a:lnTo>
                  <a:lnTo>
                    <a:pt x="4199" y="1218"/>
                  </a:lnTo>
                  <a:lnTo>
                    <a:pt x="4197" y="1227"/>
                  </a:lnTo>
                  <a:lnTo>
                    <a:pt x="4195" y="1207"/>
                  </a:lnTo>
                  <a:lnTo>
                    <a:pt x="4195" y="1207"/>
                  </a:lnTo>
                  <a:lnTo>
                    <a:pt x="4193" y="1205"/>
                  </a:lnTo>
                  <a:lnTo>
                    <a:pt x="4173" y="1190"/>
                  </a:lnTo>
                  <a:lnTo>
                    <a:pt x="4171" y="1185"/>
                  </a:lnTo>
                  <a:lnTo>
                    <a:pt x="4167" y="1190"/>
                  </a:lnTo>
                  <a:lnTo>
                    <a:pt x="4145" y="1211"/>
                  </a:lnTo>
                  <a:lnTo>
                    <a:pt x="4117" y="1227"/>
                  </a:lnTo>
                  <a:lnTo>
                    <a:pt x="4117" y="1227"/>
                  </a:lnTo>
                  <a:lnTo>
                    <a:pt x="4114" y="1227"/>
                  </a:lnTo>
                  <a:lnTo>
                    <a:pt x="4112" y="1229"/>
                  </a:lnTo>
                  <a:lnTo>
                    <a:pt x="4110" y="1229"/>
                  </a:lnTo>
                  <a:lnTo>
                    <a:pt x="4080" y="1244"/>
                  </a:lnTo>
                  <a:lnTo>
                    <a:pt x="4080" y="1244"/>
                  </a:lnTo>
                  <a:lnTo>
                    <a:pt x="4080" y="1246"/>
                  </a:lnTo>
                  <a:lnTo>
                    <a:pt x="4047" y="1270"/>
                  </a:lnTo>
                  <a:lnTo>
                    <a:pt x="4001" y="1283"/>
                  </a:lnTo>
                  <a:lnTo>
                    <a:pt x="3999" y="1285"/>
                  </a:lnTo>
                  <a:lnTo>
                    <a:pt x="3997" y="1285"/>
                  </a:lnTo>
                  <a:lnTo>
                    <a:pt x="3988" y="1302"/>
                  </a:lnTo>
                  <a:lnTo>
                    <a:pt x="3988" y="1276"/>
                  </a:lnTo>
                  <a:lnTo>
                    <a:pt x="4082" y="1181"/>
                  </a:lnTo>
                  <a:lnTo>
                    <a:pt x="4082" y="1179"/>
                  </a:lnTo>
                  <a:lnTo>
                    <a:pt x="4082" y="1179"/>
                  </a:lnTo>
                  <a:lnTo>
                    <a:pt x="4134" y="1086"/>
                  </a:lnTo>
                  <a:lnTo>
                    <a:pt x="4134" y="1086"/>
                  </a:lnTo>
                  <a:lnTo>
                    <a:pt x="4136" y="1084"/>
                  </a:lnTo>
                  <a:lnTo>
                    <a:pt x="4158" y="1001"/>
                  </a:lnTo>
                  <a:lnTo>
                    <a:pt x="4160" y="999"/>
                  </a:lnTo>
                  <a:lnTo>
                    <a:pt x="4158" y="997"/>
                  </a:lnTo>
                  <a:lnTo>
                    <a:pt x="4086" y="915"/>
                  </a:lnTo>
                  <a:lnTo>
                    <a:pt x="4084" y="912"/>
                  </a:lnTo>
                  <a:lnTo>
                    <a:pt x="4082" y="912"/>
                  </a:lnTo>
                  <a:lnTo>
                    <a:pt x="4014" y="910"/>
                  </a:lnTo>
                  <a:lnTo>
                    <a:pt x="4012" y="910"/>
                  </a:lnTo>
                  <a:lnTo>
                    <a:pt x="4010" y="912"/>
                  </a:lnTo>
                  <a:lnTo>
                    <a:pt x="3988" y="945"/>
                  </a:lnTo>
                  <a:lnTo>
                    <a:pt x="3968" y="947"/>
                  </a:lnTo>
                  <a:lnTo>
                    <a:pt x="3988" y="897"/>
                  </a:lnTo>
                  <a:lnTo>
                    <a:pt x="3988" y="893"/>
                  </a:lnTo>
                  <a:lnTo>
                    <a:pt x="3984" y="891"/>
                  </a:lnTo>
                  <a:lnTo>
                    <a:pt x="3936" y="884"/>
                  </a:lnTo>
                  <a:lnTo>
                    <a:pt x="3949" y="865"/>
                  </a:lnTo>
                  <a:lnTo>
                    <a:pt x="3951" y="863"/>
                  </a:lnTo>
                  <a:lnTo>
                    <a:pt x="3949" y="860"/>
                  </a:lnTo>
                  <a:lnTo>
                    <a:pt x="3914" y="830"/>
                  </a:lnTo>
                  <a:lnTo>
                    <a:pt x="3912" y="830"/>
                  </a:lnTo>
                  <a:lnTo>
                    <a:pt x="3910" y="830"/>
                  </a:lnTo>
                  <a:lnTo>
                    <a:pt x="3879" y="841"/>
                  </a:lnTo>
                  <a:lnTo>
                    <a:pt x="3879" y="843"/>
                  </a:lnTo>
                  <a:lnTo>
                    <a:pt x="3877" y="843"/>
                  </a:lnTo>
                  <a:lnTo>
                    <a:pt x="3829" y="917"/>
                  </a:lnTo>
                  <a:lnTo>
                    <a:pt x="3827" y="917"/>
                  </a:lnTo>
                  <a:lnTo>
                    <a:pt x="3827" y="919"/>
                  </a:lnTo>
                  <a:lnTo>
                    <a:pt x="3838" y="958"/>
                  </a:lnTo>
                  <a:lnTo>
                    <a:pt x="3790" y="960"/>
                  </a:lnTo>
                  <a:lnTo>
                    <a:pt x="3785" y="960"/>
                  </a:lnTo>
                  <a:lnTo>
                    <a:pt x="3788" y="964"/>
                  </a:lnTo>
                  <a:lnTo>
                    <a:pt x="3788" y="977"/>
                  </a:lnTo>
                  <a:lnTo>
                    <a:pt x="3788" y="980"/>
                  </a:lnTo>
                  <a:lnTo>
                    <a:pt x="3788" y="980"/>
                  </a:lnTo>
                  <a:lnTo>
                    <a:pt x="3803" y="999"/>
                  </a:lnTo>
                  <a:lnTo>
                    <a:pt x="3775" y="995"/>
                  </a:lnTo>
                  <a:lnTo>
                    <a:pt x="3772" y="995"/>
                  </a:lnTo>
                  <a:lnTo>
                    <a:pt x="3770" y="995"/>
                  </a:lnTo>
                  <a:lnTo>
                    <a:pt x="3753" y="1012"/>
                  </a:lnTo>
                  <a:lnTo>
                    <a:pt x="3713" y="1006"/>
                  </a:lnTo>
                  <a:lnTo>
                    <a:pt x="3709" y="988"/>
                  </a:lnTo>
                  <a:lnTo>
                    <a:pt x="3709" y="986"/>
                  </a:lnTo>
                  <a:lnTo>
                    <a:pt x="3705" y="986"/>
                  </a:lnTo>
                  <a:lnTo>
                    <a:pt x="3644" y="986"/>
                  </a:lnTo>
                  <a:lnTo>
                    <a:pt x="3639" y="986"/>
                  </a:lnTo>
                  <a:lnTo>
                    <a:pt x="3639" y="990"/>
                  </a:lnTo>
                  <a:lnTo>
                    <a:pt x="3642" y="1023"/>
                  </a:lnTo>
                  <a:lnTo>
                    <a:pt x="3570" y="1032"/>
                  </a:lnTo>
                  <a:lnTo>
                    <a:pt x="3570" y="1032"/>
                  </a:lnTo>
                  <a:lnTo>
                    <a:pt x="3570" y="1032"/>
                  </a:lnTo>
                  <a:lnTo>
                    <a:pt x="3520" y="1071"/>
                  </a:lnTo>
                  <a:lnTo>
                    <a:pt x="3482" y="1073"/>
                  </a:lnTo>
                  <a:lnTo>
                    <a:pt x="3480" y="1073"/>
                  </a:lnTo>
                  <a:lnTo>
                    <a:pt x="3480" y="1073"/>
                  </a:lnTo>
                  <a:lnTo>
                    <a:pt x="3452" y="1099"/>
                  </a:lnTo>
                  <a:lnTo>
                    <a:pt x="3450" y="1099"/>
                  </a:lnTo>
                  <a:lnTo>
                    <a:pt x="3450" y="1101"/>
                  </a:lnTo>
                  <a:lnTo>
                    <a:pt x="3437" y="1151"/>
                  </a:lnTo>
                  <a:lnTo>
                    <a:pt x="3437" y="1153"/>
                  </a:lnTo>
                  <a:lnTo>
                    <a:pt x="3439" y="1155"/>
                  </a:lnTo>
                  <a:lnTo>
                    <a:pt x="3459" y="1192"/>
                  </a:lnTo>
                  <a:lnTo>
                    <a:pt x="3428" y="1201"/>
                  </a:lnTo>
                  <a:lnTo>
                    <a:pt x="3332" y="1183"/>
                  </a:lnTo>
                  <a:lnTo>
                    <a:pt x="3332" y="1183"/>
                  </a:lnTo>
                  <a:lnTo>
                    <a:pt x="3332" y="1183"/>
                  </a:lnTo>
                  <a:lnTo>
                    <a:pt x="3278" y="1183"/>
                  </a:lnTo>
                  <a:lnTo>
                    <a:pt x="3273" y="1183"/>
                  </a:lnTo>
                  <a:lnTo>
                    <a:pt x="3273" y="1185"/>
                  </a:lnTo>
                  <a:lnTo>
                    <a:pt x="3256" y="1216"/>
                  </a:lnTo>
                  <a:lnTo>
                    <a:pt x="3256" y="1216"/>
                  </a:lnTo>
                  <a:lnTo>
                    <a:pt x="3256" y="1218"/>
                  </a:lnTo>
                  <a:lnTo>
                    <a:pt x="3254" y="1296"/>
                  </a:lnTo>
                  <a:lnTo>
                    <a:pt x="3254" y="1298"/>
                  </a:lnTo>
                  <a:lnTo>
                    <a:pt x="3254" y="1300"/>
                  </a:lnTo>
                  <a:lnTo>
                    <a:pt x="3289" y="1333"/>
                  </a:lnTo>
                  <a:lnTo>
                    <a:pt x="3304" y="1367"/>
                  </a:lnTo>
                  <a:lnTo>
                    <a:pt x="3262" y="1367"/>
                  </a:lnTo>
                  <a:lnTo>
                    <a:pt x="3223" y="1292"/>
                  </a:lnTo>
                  <a:lnTo>
                    <a:pt x="3221" y="1287"/>
                  </a:lnTo>
                  <a:lnTo>
                    <a:pt x="3219" y="1287"/>
                  </a:lnTo>
                  <a:lnTo>
                    <a:pt x="3188" y="1289"/>
                  </a:lnTo>
                  <a:lnTo>
                    <a:pt x="3188" y="1289"/>
                  </a:lnTo>
                  <a:lnTo>
                    <a:pt x="3186" y="1289"/>
                  </a:lnTo>
                  <a:lnTo>
                    <a:pt x="3184" y="1289"/>
                  </a:lnTo>
                  <a:lnTo>
                    <a:pt x="3160" y="1292"/>
                  </a:lnTo>
                  <a:lnTo>
                    <a:pt x="3158" y="1292"/>
                  </a:lnTo>
                  <a:lnTo>
                    <a:pt x="3156" y="1294"/>
                  </a:lnTo>
                  <a:lnTo>
                    <a:pt x="3147" y="1328"/>
                  </a:lnTo>
                  <a:lnTo>
                    <a:pt x="3114" y="1300"/>
                  </a:lnTo>
                  <a:lnTo>
                    <a:pt x="3110" y="1296"/>
                  </a:lnTo>
                  <a:lnTo>
                    <a:pt x="3108" y="1302"/>
                  </a:lnTo>
                  <a:lnTo>
                    <a:pt x="3097" y="1337"/>
                  </a:lnTo>
                  <a:lnTo>
                    <a:pt x="3097" y="1339"/>
                  </a:lnTo>
                  <a:lnTo>
                    <a:pt x="3099" y="1341"/>
                  </a:lnTo>
                  <a:lnTo>
                    <a:pt x="3136" y="1383"/>
                  </a:lnTo>
                  <a:lnTo>
                    <a:pt x="3138" y="1409"/>
                  </a:lnTo>
                  <a:lnTo>
                    <a:pt x="3075" y="1352"/>
                  </a:lnTo>
                  <a:lnTo>
                    <a:pt x="3073" y="1313"/>
                  </a:lnTo>
                  <a:lnTo>
                    <a:pt x="3103" y="1279"/>
                  </a:lnTo>
                  <a:lnTo>
                    <a:pt x="3103" y="1276"/>
                  </a:lnTo>
                  <a:lnTo>
                    <a:pt x="3103" y="1276"/>
                  </a:lnTo>
                  <a:lnTo>
                    <a:pt x="3108" y="1216"/>
                  </a:lnTo>
                  <a:lnTo>
                    <a:pt x="3108" y="1209"/>
                  </a:lnTo>
                  <a:lnTo>
                    <a:pt x="3101" y="1211"/>
                  </a:lnTo>
                  <a:lnTo>
                    <a:pt x="3090" y="1218"/>
                  </a:lnTo>
                  <a:lnTo>
                    <a:pt x="3088" y="1218"/>
                  </a:lnTo>
                  <a:lnTo>
                    <a:pt x="3088" y="1220"/>
                  </a:lnTo>
                  <a:lnTo>
                    <a:pt x="3073" y="1259"/>
                  </a:lnTo>
                  <a:lnTo>
                    <a:pt x="3051" y="1279"/>
                  </a:lnTo>
                  <a:lnTo>
                    <a:pt x="3029" y="1285"/>
                  </a:lnTo>
                  <a:lnTo>
                    <a:pt x="3027" y="1285"/>
                  </a:lnTo>
                  <a:lnTo>
                    <a:pt x="3027" y="1287"/>
                  </a:lnTo>
                  <a:lnTo>
                    <a:pt x="3003" y="1320"/>
                  </a:lnTo>
                  <a:lnTo>
                    <a:pt x="3003" y="1322"/>
                  </a:lnTo>
                  <a:lnTo>
                    <a:pt x="3003" y="1324"/>
                  </a:lnTo>
                  <a:lnTo>
                    <a:pt x="3003" y="1411"/>
                  </a:lnTo>
                  <a:lnTo>
                    <a:pt x="2949" y="1497"/>
                  </a:lnTo>
                  <a:lnTo>
                    <a:pt x="2949" y="1497"/>
                  </a:lnTo>
                  <a:lnTo>
                    <a:pt x="2949" y="1500"/>
                  </a:lnTo>
                  <a:lnTo>
                    <a:pt x="2951" y="1554"/>
                  </a:lnTo>
                  <a:lnTo>
                    <a:pt x="2951" y="1556"/>
                  </a:lnTo>
                  <a:lnTo>
                    <a:pt x="3010" y="1556"/>
                  </a:lnTo>
                  <a:lnTo>
                    <a:pt x="3055" y="1610"/>
                  </a:lnTo>
                  <a:lnTo>
                    <a:pt x="3055" y="1660"/>
                  </a:lnTo>
                  <a:lnTo>
                    <a:pt x="3023" y="1699"/>
                  </a:lnTo>
                  <a:lnTo>
                    <a:pt x="3020" y="1701"/>
                  </a:lnTo>
                  <a:lnTo>
                    <a:pt x="3023" y="1703"/>
                  </a:lnTo>
                  <a:lnTo>
                    <a:pt x="3031" y="1721"/>
                  </a:lnTo>
                  <a:lnTo>
                    <a:pt x="3031" y="1723"/>
                  </a:lnTo>
                  <a:lnTo>
                    <a:pt x="3034" y="1723"/>
                  </a:lnTo>
                  <a:lnTo>
                    <a:pt x="3051" y="1731"/>
                  </a:lnTo>
                  <a:lnTo>
                    <a:pt x="3016" y="1740"/>
                  </a:lnTo>
                  <a:lnTo>
                    <a:pt x="3003" y="1695"/>
                  </a:lnTo>
                  <a:lnTo>
                    <a:pt x="3040" y="1634"/>
                  </a:lnTo>
                  <a:lnTo>
                    <a:pt x="3040" y="1632"/>
                  </a:lnTo>
                  <a:lnTo>
                    <a:pt x="3040" y="1630"/>
                  </a:lnTo>
                  <a:lnTo>
                    <a:pt x="3023" y="1582"/>
                  </a:lnTo>
                  <a:lnTo>
                    <a:pt x="3023" y="1580"/>
                  </a:lnTo>
                  <a:lnTo>
                    <a:pt x="3020" y="1580"/>
                  </a:lnTo>
                  <a:lnTo>
                    <a:pt x="2964" y="1571"/>
                  </a:lnTo>
                  <a:lnTo>
                    <a:pt x="2962" y="1571"/>
                  </a:lnTo>
                  <a:lnTo>
                    <a:pt x="2962" y="1573"/>
                  </a:lnTo>
                  <a:lnTo>
                    <a:pt x="2929" y="1601"/>
                  </a:lnTo>
                  <a:lnTo>
                    <a:pt x="2929" y="1604"/>
                  </a:lnTo>
                  <a:lnTo>
                    <a:pt x="2929" y="1604"/>
                  </a:lnTo>
                  <a:lnTo>
                    <a:pt x="2925" y="1671"/>
                  </a:lnTo>
                  <a:lnTo>
                    <a:pt x="2877" y="1721"/>
                  </a:lnTo>
                  <a:lnTo>
                    <a:pt x="2831" y="1736"/>
                  </a:lnTo>
                  <a:lnTo>
                    <a:pt x="2829" y="1738"/>
                  </a:lnTo>
                  <a:lnTo>
                    <a:pt x="2829" y="1738"/>
                  </a:lnTo>
                  <a:lnTo>
                    <a:pt x="2798" y="1768"/>
                  </a:lnTo>
                  <a:lnTo>
                    <a:pt x="2698" y="1708"/>
                  </a:lnTo>
                  <a:lnTo>
                    <a:pt x="2698" y="1684"/>
                  </a:lnTo>
                  <a:lnTo>
                    <a:pt x="2763" y="1714"/>
                  </a:lnTo>
                  <a:lnTo>
                    <a:pt x="2765" y="1714"/>
                  </a:lnTo>
                  <a:lnTo>
                    <a:pt x="2765" y="1714"/>
                  </a:lnTo>
                  <a:lnTo>
                    <a:pt x="2805" y="1699"/>
                  </a:lnTo>
                  <a:lnTo>
                    <a:pt x="2805" y="1699"/>
                  </a:lnTo>
                  <a:lnTo>
                    <a:pt x="2805" y="1699"/>
                  </a:lnTo>
                  <a:lnTo>
                    <a:pt x="2866" y="1660"/>
                  </a:lnTo>
                  <a:lnTo>
                    <a:pt x="2866" y="1660"/>
                  </a:lnTo>
                  <a:lnTo>
                    <a:pt x="2866" y="1658"/>
                  </a:lnTo>
                  <a:lnTo>
                    <a:pt x="2907" y="1578"/>
                  </a:lnTo>
                  <a:lnTo>
                    <a:pt x="2907" y="1575"/>
                  </a:lnTo>
                  <a:lnTo>
                    <a:pt x="2907" y="1575"/>
                  </a:lnTo>
                  <a:lnTo>
                    <a:pt x="2901" y="1532"/>
                  </a:lnTo>
                  <a:lnTo>
                    <a:pt x="2970" y="1370"/>
                  </a:lnTo>
                  <a:lnTo>
                    <a:pt x="2970" y="1370"/>
                  </a:lnTo>
                  <a:lnTo>
                    <a:pt x="2970" y="1367"/>
                  </a:lnTo>
                  <a:lnTo>
                    <a:pt x="2979" y="1339"/>
                  </a:lnTo>
                  <a:lnTo>
                    <a:pt x="2979" y="1339"/>
                  </a:lnTo>
                  <a:lnTo>
                    <a:pt x="2979" y="1337"/>
                  </a:lnTo>
                  <a:lnTo>
                    <a:pt x="2970" y="1302"/>
                  </a:lnTo>
                  <a:lnTo>
                    <a:pt x="3014" y="1261"/>
                  </a:lnTo>
                  <a:lnTo>
                    <a:pt x="3016" y="1261"/>
                  </a:lnTo>
                  <a:lnTo>
                    <a:pt x="3016" y="1259"/>
                  </a:lnTo>
                  <a:lnTo>
                    <a:pt x="3025" y="1198"/>
                  </a:lnTo>
                  <a:lnTo>
                    <a:pt x="3025" y="1198"/>
                  </a:lnTo>
                  <a:lnTo>
                    <a:pt x="3025" y="1196"/>
                  </a:lnTo>
                  <a:lnTo>
                    <a:pt x="2992" y="1155"/>
                  </a:lnTo>
                  <a:lnTo>
                    <a:pt x="3023" y="1151"/>
                  </a:lnTo>
                  <a:lnTo>
                    <a:pt x="3027" y="1151"/>
                  </a:lnTo>
                  <a:lnTo>
                    <a:pt x="3025" y="1146"/>
                  </a:lnTo>
                  <a:lnTo>
                    <a:pt x="3020" y="1103"/>
                  </a:lnTo>
                  <a:lnTo>
                    <a:pt x="3020" y="1101"/>
                  </a:lnTo>
                  <a:lnTo>
                    <a:pt x="3016" y="1099"/>
                  </a:lnTo>
                  <a:lnTo>
                    <a:pt x="2981" y="1097"/>
                  </a:lnTo>
                  <a:lnTo>
                    <a:pt x="2977" y="1097"/>
                  </a:lnTo>
                  <a:lnTo>
                    <a:pt x="2977" y="1101"/>
                  </a:lnTo>
                  <a:lnTo>
                    <a:pt x="2973" y="1133"/>
                  </a:lnTo>
                  <a:lnTo>
                    <a:pt x="2973" y="1133"/>
                  </a:lnTo>
                  <a:lnTo>
                    <a:pt x="2975" y="1136"/>
                  </a:lnTo>
                  <a:lnTo>
                    <a:pt x="2977" y="1144"/>
                  </a:lnTo>
                  <a:lnTo>
                    <a:pt x="2964" y="1140"/>
                  </a:lnTo>
                  <a:lnTo>
                    <a:pt x="2962" y="1138"/>
                  </a:lnTo>
                  <a:lnTo>
                    <a:pt x="2959" y="1140"/>
                  </a:lnTo>
                  <a:lnTo>
                    <a:pt x="2927" y="1166"/>
                  </a:lnTo>
                  <a:lnTo>
                    <a:pt x="2925" y="1166"/>
                  </a:lnTo>
                  <a:lnTo>
                    <a:pt x="2925" y="1166"/>
                  </a:lnTo>
                  <a:lnTo>
                    <a:pt x="2885" y="1218"/>
                  </a:lnTo>
                  <a:lnTo>
                    <a:pt x="2853" y="1248"/>
                  </a:lnTo>
                  <a:lnTo>
                    <a:pt x="2807" y="1259"/>
                  </a:lnTo>
                  <a:lnTo>
                    <a:pt x="2805" y="1259"/>
                  </a:lnTo>
                  <a:lnTo>
                    <a:pt x="2805" y="1259"/>
                  </a:lnTo>
                  <a:lnTo>
                    <a:pt x="2781" y="1283"/>
                  </a:lnTo>
                  <a:lnTo>
                    <a:pt x="2776" y="1287"/>
                  </a:lnTo>
                  <a:lnTo>
                    <a:pt x="2779" y="1289"/>
                  </a:lnTo>
                  <a:lnTo>
                    <a:pt x="2803" y="1320"/>
                  </a:lnTo>
                  <a:lnTo>
                    <a:pt x="2779" y="1365"/>
                  </a:lnTo>
                  <a:lnTo>
                    <a:pt x="2742" y="1376"/>
                  </a:lnTo>
                  <a:lnTo>
                    <a:pt x="2739" y="1376"/>
                  </a:lnTo>
                  <a:lnTo>
                    <a:pt x="2739" y="1380"/>
                  </a:lnTo>
                  <a:lnTo>
                    <a:pt x="2737" y="1396"/>
                  </a:lnTo>
                  <a:lnTo>
                    <a:pt x="2737" y="1398"/>
                  </a:lnTo>
                  <a:lnTo>
                    <a:pt x="2739" y="1400"/>
                  </a:lnTo>
                  <a:lnTo>
                    <a:pt x="2770" y="1432"/>
                  </a:lnTo>
                  <a:lnTo>
                    <a:pt x="2759" y="1461"/>
                  </a:lnTo>
                  <a:lnTo>
                    <a:pt x="2759" y="1463"/>
                  </a:lnTo>
                  <a:lnTo>
                    <a:pt x="2759" y="1463"/>
                  </a:lnTo>
                  <a:lnTo>
                    <a:pt x="2765" y="1484"/>
                  </a:lnTo>
                  <a:lnTo>
                    <a:pt x="2765" y="1484"/>
                  </a:lnTo>
                  <a:lnTo>
                    <a:pt x="2765" y="1484"/>
                  </a:lnTo>
                  <a:lnTo>
                    <a:pt x="2776" y="1500"/>
                  </a:lnTo>
                  <a:lnTo>
                    <a:pt x="2739" y="1532"/>
                  </a:lnTo>
                  <a:lnTo>
                    <a:pt x="2731" y="1517"/>
                  </a:lnTo>
                  <a:lnTo>
                    <a:pt x="2718" y="1467"/>
                  </a:lnTo>
                  <a:lnTo>
                    <a:pt x="2718" y="1467"/>
                  </a:lnTo>
                  <a:lnTo>
                    <a:pt x="2718" y="1467"/>
                  </a:lnTo>
                  <a:lnTo>
                    <a:pt x="2674" y="1396"/>
                  </a:lnTo>
                  <a:lnTo>
                    <a:pt x="2672" y="1393"/>
                  </a:lnTo>
                  <a:lnTo>
                    <a:pt x="2672" y="1393"/>
                  </a:lnTo>
                  <a:lnTo>
                    <a:pt x="2650" y="1352"/>
                  </a:lnTo>
                  <a:lnTo>
                    <a:pt x="2650" y="1352"/>
                  </a:lnTo>
                  <a:lnTo>
                    <a:pt x="2650" y="1352"/>
                  </a:lnTo>
                  <a:lnTo>
                    <a:pt x="2593" y="1292"/>
                  </a:lnTo>
                  <a:lnTo>
                    <a:pt x="2591" y="1289"/>
                  </a:lnTo>
                  <a:lnTo>
                    <a:pt x="2543" y="1289"/>
                  </a:lnTo>
                  <a:lnTo>
                    <a:pt x="2541" y="1294"/>
                  </a:lnTo>
                  <a:lnTo>
                    <a:pt x="2537" y="1318"/>
                  </a:lnTo>
                  <a:lnTo>
                    <a:pt x="2537" y="1318"/>
                  </a:lnTo>
                  <a:lnTo>
                    <a:pt x="2537" y="1318"/>
                  </a:lnTo>
                  <a:lnTo>
                    <a:pt x="2534" y="1354"/>
                  </a:lnTo>
                  <a:lnTo>
                    <a:pt x="2508" y="1370"/>
                  </a:lnTo>
                  <a:lnTo>
                    <a:pt x="2493" y="1367"/>
                  </a:lnTo>
                  <a:lnTo>
                    <a:pt x="2489" y="1365"/>
                  </a:lnTo>
                  <a:lnTo>
                    <a:pt x="2489" y="1367"/>
                  </a:lnTo>
                  <a:lnTo>
                    <a:pt x="2480" y="1380"/>
                  </a:lnTo>
                  <a:lnTo>
                    <a:pt x="2465" y="1370"/>
                  </a:lnTo>
                  <a:lnTo>
                    <a:pt x="2487" y="1350"/>
                  </a:lnTo>
                  <a:lnTo>
                    <a:pt x="2489" y="1350"/>
                  </a:lnTo>
                  <a:lnTo>
                    <a:pt x="2489" y="1320"/>
                  </a:lnTo>
                  <a:lnTo>
                    <a:pt x="2484" y="1320"/>
                  </a:lnTo>
                  <a:lnTo>
                    <a:pt x="2404" y="1318"/>
                  </a:lnTo>
                  <a:lnTo>
                    <a:pt x="2364" y="1289"/>
                  </a:lnTo>
                  <a:lnTo>
                    <a:pt x="2364" y="1287"/>
                  </a:lnTo>
                  <a:lnTo>
                    <a:pt x="2362" y="1289"/>
                  </a:lnTo>
                  <a:lnTo>
                    <a:pt x="2303" y="1294"/>
                  </a:lnTo>
                  <a:lnTo>
                    <a:pt x="2288" y="1272"/>
                  </a:lnTo>
                  <a:lnTo>
                    <a:pt x="2317" y="1270"/>
                  </a:lnTo>
                  <a:lnTo>
                    <a:pt x="2319" y="1270"/>
                  </a:lnTo>
                  <a:lnTo>
                    <a:pt x="2321" y="1268"/>
                  </a:lnTo>
                  <a:lnTo>
                    <a:pt x="2338" y="1231"/>
                  </a:lnTo>
                  <a:lnTo>
                    <a:pt x="2343" y="1224"/>
                  </a:lnTo>
                  <a:lnTo>
                    <a:pt x="2336" y="1224"/>
                  </a:lnTo>
                  <a:lnTo>
                    <a:pt x="2288" y="1214"/>
                  </a:lnTo>
                  <a:lnTo>
                    <a:pt x="2286" y="1211"/>
                  </a:lnTo>
                  <a:lnTo>
                    <a:pt x="2284" y="1214"/>
                  </a:lnTo>
                  <a:lnTo>
                    <a:pt x="2264" y="1237"/>
                  </a:lnTo>
                  <a:lnTo>
                    <a:pt x="2256" y="1222"/>
                  </a:lnTo>
                  <a:lnTo>
                    <a:pt x="2256" y="1220"/>
                  </a:lnTo>
                  <a:lnTo>
                    <a:pt x="2253" y="1220"/>
                  </a:lnTo>
                  <a:lnTo>
                    <a:pt x="2129" y="1190"/>
                  </a:lnTo>
                  <a:lnTo>
                    <a:pt x="2127" y="1188"/>
                  </a:lnTo>
                  <a:lnTo>
                    <a:pt x="2112" y="1203"/>
                  </a:lnTo>
                  <a:lnTo>
                    <a:pt x="2096" y="1190"/>
                  </a:lnTo>
                  <a:lnTo>
                    <a:pt x="2094" y="1188"/>
                  </a:lnTo>
                  <a:lnTo>
                    <a:pt x="2092" y="1188"/>
                  </a:lnTo>
                  <a:lnTo>
                    <a:pt x="2029" y="1224"/>
                  </a:lnTo>
                  <a:lnTo>
                    <a:pt x="1998" y="1196"/>
                  </a:lnTo>
                  <a:lnTo>
                    <a:pt x="2007" y="1170"/>
                  </a:lnTo>
                  <a:lnTo>
                    <a:pt x="2007" y="1168"/>
                  </a:lnTo>
                  <a:lnTo>
                    <a:pt x="2007" y="1166"/>
                  </a:lnTo>
                  <a:lnTo>
                    <a:pt x="1998" y="1142"/>
                  </a:lnTo>
                  <a:lnTo>
                    <a:pt x="2033" y="1129"/>
                  </a:lnTo>
                  <a:lnTo>
                    <a:pt x="2068" y="1155"/>
                  </a:lnTo>
                  <a:lnTo>
                    <a:pt x="2072" y="1157"/>
                  </a:lnTo>
                  <a:lnTo>
                    <a:pt x="2075" y="1153"/>
                  </a:lnTo>
                  <a:lnTo>
                    <a:pt x="2094" y="1125"/>
                  </a:lnTo>
                  <a:lnTo>
                    <a:pt x="2094" y="1123"/>
                  </a:lnTo>
                  <a:lnTo>
                    <a:pt x="2094" y="1123"/>
                  </a:lnTo>
                  <a:lnTo>
                    <a:pt x="2092" y="1068"/>
                  </a:lnTo>
                  <a:lnTo>
                    <a:pt x="2092" y="1066"/>
                  </a:lnTo>
                  <a:lnTo>
                    <a:pt x="2092" y="1066"/>
                  </a:lnTo>
                  <a:lnTo>
                    <a:pt x="2042" y="1012"/>
                  </a:lnTo>
                  <a:lnTo>
                    <a:pt x="2038" y="1006"/>
                  </a:lnTo>
                  <a:lnTo>
                    <a:pt x="2035" y="1012"/>
                  </a:lnTo>
                  <a:lnTo>
                    <a:pt x="2020" y="1064"/>
                  </a:lnTo>
                  <a:lnTo>
                    <a:pt x="1953" y="1107"/>
                  </a:lnTo>
                  <a:lnTo>
                    <a:pt x="1953" y="1110"/>
                  </a:lnTo>
                  <a:lnTo>
                    <a:pt x="1950" y="1112"/>
                  </a:lnTo>
                  <a:lnTo>
                    <a:pt x="1946" y="1144"/>
                  </a:lnTo>
                  <a:lnTo>
                    <a:pt x="1916" y="1170"/>
                  </a:lnTo>
                  <a:lnTo>
                    <a:pt x="1913" y="1172"/>
                  </a:lnTo>
                  <a:lnTo>
                    <a:pt x="1913" y="1172"/>
                  </a:lnTo>
                  <a:lnTo>
                    <a:pt x="1913" y="1172"/>
                  </a:lnTo>
                  <a:lnTo>
                    <a:pt x="1911" y="1175"/>
                  </a:lnTo>
                  <a:lnTo>
                    <a:pt x="1881" y="1203"/>
                  </a:lnTo>
                  <a:lnTo>
                    <a:pt x="1870" y="1183"/>
                  </a:lnTo>
                  <a:lnTo>
                    <a:pt x="1887" y="1179"/>
                  </a:lnTo>
                  <a:lnTo>
                    <a:pt x="1892" y="1179"/>
                  </a:lnTo>
                  <a:lnTo>
                    <a:pt x="1889" y="1172"/>
                  </a:lnTo>
                  <a:lnTo>
                    <a:pt x="1861" y="1120"/>
                  </a:lnTo>
                  <a:lnTo>
                    <a:pt x="1861" y="1116"/>
                  </a:lnTo>
                  <a:lnTo>
                    <a:pt x="1857" y="1118"/>
                  </a:lnTo>
                  <a:lnTo>
                    <a:pt x="1815" y="1125"/>
                  </a:lnTo>
                  <a:lnTo>
                    <a:pt x="1772" y="1110"/>
                  </a:lnTo>
                  <a:lnTo>
                    <a:pt x="1772" y="1110"/>
                  </a:lnTo>
                  <a:lnTo>
                    <a:pt x="1770" y="1110"/>
                  </a:lnTo>
                  <a:lnTo>
                    <a:pt x="1717" y="1118"/>
                  </a:lnTo>
                  <a:lnTo>
                    <a:pt x="1715" y="1118"/>
                  </a:lnTo>
                  <a:lnTo>
                    <a:pt x="1713" y="1120"/>
                  </a:lnTo>
                  <a:lnTo>
                    <a:pt x="1687" y="1190"/>
                  </a:lnTo>
                  <a:lnTo>
                    <a:pt x="1669" y="1179"/>
                  </a:lnTo>
                  <a:lnTo>
                    <a:pt x="1641" y="1112"/>
                  </a:lnTo>
                  <a:lnTo>
                    <a:pt x="1645" y="1055"/>
                  </a:lnTo>
                  <a:lnTo>
                    <a:pt x="1645" y="1051"/>
                  </a:lnTo>
                  <a:lnTo>
                    <a:pt x="1639" y="1051"/>
                  </a:lnTo>
                  <a:lnTo>
                    <a:pt x="1591" y="1058"/>
                  </a:lnTo>
                  <a:lnTo>
                    <a:pt x="1586" y="1058"/>
                  </a:lnTo>
                  <a:lnTo>
                    <a:pt x="1586" y="1060"/>
                  </a:lnTo>
                  <a:lnTo>
                    <a:pt x="1573" y="1107"/>
                  </a:lnTo>
                  <a:lnTo>
                    <a:pt x="1571" y="1110"/>
                  </a:lnTo>
                  <a:lnTo>
                    <a:pt x="1573" y="1112"/>
                  </a:lnTo>
                  <a:lnTo>
                    <a:pt x="1593" y="1136"/>
                  </a:lnTo>
                  <a:lnTo>
                    <a:pt x="1576" y="1157"/>
                  </a:lnTo>
                  <a:lnTo>
                    <a:pt x="1549" y="1142"/>
                  </a:lnTo>
                  <a:lnTo>
                    <a:pt x="1543" y="1105"/>
                  </a:lnTo>
                  <a:lnTo>
                    <a:pt x="1543" y="1103"/>
                  </a:lnTo>
                  <a:lnTo>
                    <a:pt x="1543" y="1101"/>
                  </a:lnTo>
                  <a:lnTo>
                    <a:pt x="1541" y="1084"/>
                  </a:lnTo>
                  <a:lnTo>
                    <a:pt x="1543" y="1068"/>
                  </a:lnTo>
                  <a:lnTo>
                    <a:pt x="1543" y="1066"/>
                  </a:lnTo>
                  <a:lnTo>
                    <a:pt x="1543" y="1064"/>
                  </a:lnTo>
                  <a:lnTo>
                    <a:pt x="1530" y="1047"/>
                  </a:lnTo>
                  <a:lnTo>
                    <a:pt x="1541" y="1025"/>
                  </a:lnTo>
                  <a:lnTo>
                    <a:pt x="1582" y="973"/>
                  </a:lnTo>
                  <a:lnTo>
                    <a:pt x="1617" y="962"/>
                  </a:lnTo>
                  <a:lnTo>
                    <a:pt x="1619" y="962"/>
                  </a:lnTo>
                  <a:lnTo>
                    <a:pt x="1619" y="960"/>
                  </a:lnTo>
                  <a:lnTo>
                    <a:pt x="1639" y="925"/>
                  </a:lnTo>
                  <a:lnTo>
                    <a:pt x="1639" y="925"/>
                  </a:lnTo>
                  <a:lnTo>
                    <a:pt x="1641" y="925"/>
                  </a:lnTo>
                  <a:lnTo>
                    <a:pt x="1647" y="873"/>
                  </a:lnTo>
                  <a:lnTo>
                    <a:pt x="1647" y="871"/>
                  </a:lnTo>
                  <a:lnTo>
                    <a:pt x="1647" y="871"/>
                  </a:lnTo>
                  <a:lnTo>
                    <a:pt x="1650" y="867"/>
                  </a:lnTo>
                  <a:lnTo>
                    <a:pt x="1656" y="819"/>
                  </a:lnTo>
                  <a:lnTo>
                    <a:pt x="1663" y="828"/>
                  </a:lnTo>
                  <a:lnTo>
                    <a:pt x="1658" y="867"/>
                  </a:lnTo>
                  <a:lnTo>
                    <a:pt x="1658" y="869"/>
                  </a:lnTo>
                  <a:lnTo>
                    <a:pt x="1658" y="869"/>
                  </a:lnTo>
                  <a:lnTo>
                    <a:pt x="1676" y="906"/>
                  </a:lnTo>
                  <a:lnTo>
                    <a:pt x="1680" y="964"/>
                  </a:lnTo>
                  <a:lnTo>
                    <a:pt x="1680" y="967"/>
                  </a:lnTo>
                  <a:lnTo>
                    <a:pt x="1680" y="967"/>
                  </a:lnTo>
                  <a:lnTo>
                    <a:pt x="1704" y="1001"/>
                  </a:lnTo>
                  <a:lnTo>
                    <a:pt x="1708" y="1038"/>
                  </a:lnTo>
                  <a:lnTo>
                    <a:pt x="1708" y="1040"/>
                  </a:lnTo>
                  <a:lnTo>
                    <a:pt x="1711" y="1042"/>
                  </a:lnTo>
                  <a:lnTo>
                    <a:pt x="1800" y="1094"/>
                  </a:lnTo>
                  <a:lnTo>
                    <a:pt x="1800" y="1097"/>
                  </a:lnTo>
                  <a:lnTo>
                    <a:pt x="1802" y="1094"/>
                  </a:lnTo>
                  <a:lnTo>
                    <a:pt x="1857" y="1086"/>
                  </a:lnTo>
                  <a:lnTo>
                    <a:pt x="1859" y="1086"/>
                  </a:lnTo>
                  <a:lnTo>
                    <a:pt x="1859" y="1084"/>
                  </a:lnTo>
                  <a:lnTo>
                    <a:pt x="1900" y="1027"/>
                  </a:lnTo>
                  <a:lnTo>
                    <a:pt x="1902" y="1027"/>
                  </a:lnTo>
                  <a:lnTo>
                    <a:pt x="1902" y="1027"/>
                  </a:lnTo>
                  <a:lnTo>
                    <a:pt x="1913" y="967"/>
                  </a:lnTo>
                  <a:lnTo>
                    <a:pt x="1913" y="967"/>
                  </a:lnTo>
                  <a:lnTo>
                    <a:pt x="1913" y="967"/>
                  </a:lnTo>
                  <a:lnTo>
                    <a:pt x="1896" y="895"/>
                  </a:lnTo>
                  <a:lnTo>
                    <a:pt x="1898" y="795"/>
                  </a:lnTo>
                  <a:lnTo>
                    <a:pt x="1898" y="793"/>
                  </a:lnTo>
                  <a:lnTo>
                    <a:pt x="1896" y="793"/>
                  </a:lnTo>
                  <a:lnTo>
                    <a:pt x="1885" y="756"/>
                  </a:lnTo>
                  <a:lnTo>
                    <a:pt x="1885" y="756"/>
                  </a:lnTo>
                  <a:lnTo>
                    <a:pt x="1885" y="754"/>
                  </a:lnTo>
                  <a:lnTo>
                    <a:pt x="1857" y="711"/>
                  </a:lnTo>
                  <a:lnTo>
                    <a:pt x="1852" y="678"/>
                  </a:lnTo>
                  <a:lnTo>
                    <a:pt x="1859" y="674"/>
                  </a:lnTo>
                  <a:lnTo>
                    <a:pt x="1874" y="696"/>
                  </a:lnTo>
                  <a:lnTo>
                    <a:pt x="1876" y="698"/>
                  </a:lnTo>
                  <a:lnTo>
                    <a:pt x="1881" y="696"/>
                  </a:lnTo>
                  <a:lnTo>
                    <a:pt x="1898" y="685"/>
                  </a:lnTo>
                  <a:lnTo>
                    <a:pt x="1900" y="683"/>
                  </a:lnTo>
                  <a:lnTo>
                    <a:pt x="1898" y="681"/>
                  </a:lnTo>
                  <a:lnTo>
                    <a:pt x="1883" y="650"/>
                  </a:lnTo>
                  <a:lnTo>
                    <a:pt x="1883" y="648"/>
                  </a:lnTo>
                  <a:lnTo>
                    <a:pt x="1881" y="648"/>
                  </a:lnTo>
                  <a:lnTo>
                    <a:pt x="1822" y="607"/>
                  </a:lnTo>
                  <a:lnTo>
                    <a:pt x="1820" y="607"/>
                  </a:lnTo>
                  <a:lnTo>
                    <a:pt x="1820" y="607"/>
                  </a:lnTo>
                  <a:lnTo>
                    <a:pt x="1732" y="598"/>
                  </a:lnTo>
                  <a:lnTo>
                    <a:pt x="1730" y="598"/>
                  </a:lnTo>
                  <a:lnTo>
                    <a:pt x="1730" y="598"/>
                  </a:lnTo>
                  <a:lnTo>
                    <a:pt x="1713" y="611"/>
                  </a:lnTo>
                  <a:lnTo>
                    <a:pt x="1669" y="635"/>
                  </a:lnTo>
                  <a:lnTo>
                    <a:pt x="1667" y="637"/>
                  </a:lnTo>
                  <a:lnTo>
                    <a:pt x="1669" y="672"/>
                  </a:lnTo>
                  <a:lnTo>
                    <a:pt x="1641" y="717"/>
                  </a:lnTo>
                  <a:lnTo>
                    <a:pt x="1586" y="717"/>
                  </a:lnTo>
                  <a:lnTo>
                    <a:pt x="1584" y="717"/>
                  </a:lnTo>
                  <a:lnTo>
                    <a:pt x="1582" y="720"/>
                  </a:lnTo>
                  <a:lnTo>
                    <a:pt x="1565" y="743"/>
                  </a:lnTo>
                  <a:lnTo>
                    <a:pt x="1562" y="746"/>
                  </a:lnTo>
                  <a:lnTo>
                    <a:pt x="1560" y="746"/>
                  </a:lnTo>
                  <a:lnTo>
                    <a:pt x="1560" y="748"/>
                  </a:lnTo>
                  <a:lnTo>
                    <a:pt x="1512" y="806"/>
                  </a:lnTo>
                  <a:lnTo>
                    <a:pt x="1491" y="806"/>
                  </a:lnTo>
                  <a:lnTo>
                    <a:pt x="1488" y="806"/>
                  </a:lnTo>
                  <a:lnTo>
                    <a:pt x="1488" y="806"/>
                  </a:lnTo>
                  <a:lnTo>
                    <a:pt x="1458" y="826"/>
                  </a:lnTo>
                  <a:lnTo>
                    <a:pt x="1436" y="826"/>
                  </a:lnTo>
                  <a:lnTo>
                    <a:pt x="1432" y="826"/>
                  </a:lnTo>
                  <a:lnTo>
                    <a:pt x="1432" y="828"/>
                  </a:lnTo>
                  <a:lnTo>
                    <a:pt x="1423" y="852"/>
                  </a:lnTo>
                  <a:lnTo>
                    <a:pt x="1412" y="869"/>
                  </a:lnTo>
                  <a:lnTo>
                    <a:pt x="1392" y="884"/>
                  </a:lnTo>
                  <a:lnTo>
                    <a:pt x="1395" y="886"/>
                  </a:lnTo>
                  <a:lnTo>
                    <a:pt x="1403" y="904"/>
                  </a:lnTo>
                  <a:lnTo>
                    <a:pt x="1395" y="912"/>
                  </a:lnTo>
                  <a:lnTo>
                    <a:pt x="1353" y="906"/>
                  </a:lnTo>
                  <a:lnTo>
                    <a:pt x="1351" y="906"/>
                  </a:lnTo>
                  <a:lnTo>
                    <a:pt x="1349" y="908"/>
                  </a:lnTo>
                  <a:lnTo>
                    <a:pt x="1338" y="949"/>
                  </a:lnTo>
                  <a:lnTo>
                    <a:pt x="1338" y="949"/>
                  </a:lnTo>
                  <a:lnTo>
                    <a:pt x="1338" y="949"/>
                  </a:lnTo>
                  <a:lnTo>
                    <a:pt x="1329" y="1008"/>
                  </a:lnTo>
                  <a:lnTo>
                    <a:pt x="1310" y="1016"/>
                  </a:lnTo>
                  <a:lnTo>
                    <a:pt x="1199" y="1001"/>
                  </a:lnTo>
                  <a:lnTo>
                    <a:pt x="1199" y="1001"/>
                  </a:lnTo>
                  <a:lnTo>
                    <a:pt x="1199" y="1001"/>
                  </a:lnTo>
                  <a:lnTo>
                    <a:pt x="1146" y="1003"/>
                  </a:lnTo>
                  <a:lnTo>
                    <a:pt x="1144" y="1003"/>
                  </a:lnTo>
                  <a:lnTo>
                    <a:pt x="1142" y="1003"/>
                  </a:lnTo>
                  <a:lnTo>
                    <a:pt x="1105" y="1003"/>
                  </a:lnTo>
                  <a:lnTo>
                    <a:pt x="1105" y="1003"/>
                  </a:lnTo>
                  <a:lnTo>
                    <a:pt x="1105" y="1006"/>
                  </a:lnTo>
                  <a:lnTo>
                    <a:pt x="1057" y="1021"/>
                  </a:lnTo>
                  <a:lnTo>
                    <a:pt x="1055" y="1023"/>
                  </a:lnTo>
                  <a:lnTo>
                    <a:pt x="1055" y="1025"/>
                  </a:lnTo>
                  <a:lnTo>
                    <a:pt x="1053" y="1062"/>
                  </a:lnTo>
                  <a:lnTo>
                    <a:pt x="1053" y="1064"/>
                  </a:lnTo>
                  <a:lnTo>
                    <a:pt x="1053" y="1064"/>
                  </a:lnTo>
                  <a:lnTo>
                    <a:pt x="1057" y="1079"/>
                  </a:lnTo>
                  <a:lnTo>
                    <a:pt x="1050" y="1084"/>
                  </a:lnTo>
                  <a:lnTo>
                    <a:pt x="1042" y="1064"/>
                  </a:lnTo>
                  <a:lnTo>
                    <a:pt x="1039" y="1062"/>
                  </a:lnTo>
                  <a:lnTo>
                    <a:pt x="1037" y="1062"/>
                  </a:lnTo>
                  <a:lnTo>
                    <a:pt x="1020" y="1060"/>
                  </a:lnTo>
                  <a:lnTo>
                    <a:pt x="994" y="1034"/>
                  </a:lnTo>
                  <a:lnTo>
                    <a:pt x="991" y="1032"/>
                  </a:lnTo>
                  <a:lnTo>
                    <a:pt x="989" y="1034"/>
                  </a:lnTo>
                  <a:lnTo>
                    <a:pt x="954" y="1055"/>
                  </a:lnTo>
                  <a:lnTo>
                    <a:pt x="930" y="1058"/>
                  </a:lnTo>
                  <a:lnTo>
                    <a:pt x="926" y="1058"/>
                  </a:lnTo>
                  <a:lnTo>
                    <a:pt x="904" y="1062"/>
                  </a:lnTo>
                  <a:lnTo>
                    <a:pt x="904" y="1062"/>
                  </a:lnTo>
                  <a:lnTo>
                    <a:pt x="902" y="1062"/>
                  </a:lnTo>
                  <a:lnTo>
                    <a:pt x="867" y="1088"/>
                  </a:lnTo>
                  <a:lnTo>
                    <a:pt x="867" y="1090"/>
                  </a:lnTo>
                  <a:lnTo>
                    <a:pt x="867" y="1090"/>
                  </a:lnTo>
                  <a:lnTo>
                    <a:pt x="848" y="1116"/>
                  </a:lnTo>
                  <a:lnTo>
                    <a:pt x="811" y="1114"/>
                  </a:lnTo>
                  <a:lnTo>
                    <a:pt x="806" y="1114"/>
                  </a:lnTo>
                  <a:lnTo>
                    <a:pt x="806" y="1116"/>
                  </a:lnTo>
                  <a:lnTo>
                    <a:pt x="782" y="1153"/>
                  </a:lnTo>
                  <a:lnTo>
                    <a:pt x="756" y="1157"/>
                  </a:lnTo>
                  <a:lnTo>
                    <a:pt x="754" y="1157"/>
                  </a:lnTo>
                  <a:lnTo>
                    <a:pt x="754" y="1162"/>
                  </a:lnTo>
                  <a:lnTo>
                    <a:pt x="752" y="1190"/>
                  </a:lnTo>
                  <a:lnTo>
                    <a:pt x="713" y="1216"/>
                  </a:lnTo>
                  <a:lnTo>
                    <a:pt x="710" y="1216"/>
                  </a:lnTo>
                  <a:lnTo>
                    <a:pt x="710" y="1220"/>
                  </a:lnTo>
                  <a:lnTo>
                    <a:pt x="713" y="1259"/>
                  </a:lnTo>
                  <a:lnTo>
                    <a:pt x="713" y="1259"/>
                  </a:lnTo>
                  <a:lnTo>
                    <a:pt x="713" y="1261"/>
                  </a:lnTo>
                  <a:lnTo>
                    <a:pt x="728" y="1281"/>
                  </a:lnTo>
                  <a:lnTo>
                    <a:pt x="710" y="1300"/>
                  </a:lnTo>
                  <a:lnTo>
                    <a:pt x="710" y="1302"/>
                  </a:lnTo>
                  <a:lnTo>
                    <a:pt x="710" y="1305"/>
                  </a:lnTo>
                  <a:lnTo>
                    <a:pt x="715" y="1324"/>
                  </a:lnTo>
                  <a:lnTo>
                    <a:pt x="715" y="1326"/>
                  </a:lnTo>
                  <a:lnTo>
                    <a:pt x="717" y="1326"/>
                  </a:lnTo>
                  <a:lnTo>
                    <a:pt x="743" y="1333"/>
                  </a:lnTo>
                  <a:lnTo>
                    <a:pt x="747" y="1357"/>
                  </a:lnTo>
                  <a:lnTo>
                    <a:pt x="739" y="1372"/>
                  </a:lnTo>
                  <a:lnTo>
                    <a:pt x="739" y="1372"/>
                  </a:lnTo>
                  <a:lnTo>
                    <a:pt x="737" y="1376"/>
                  </a:lnTo>
                  <a:lnTo>
                    <a:pt x="737" y="1376"/>
                  </a:lnTo>
                  <a:lnTo>
                    <a:pt x="732" y="1383"/>
                  </a:lnTo>
                  <a:lnTo>
                    <a:pt x="695" y="1404"/>
                  </a:lnTo>
                  <a:lnTo>
                    <a:pt x="695" y="1404"/>
                  </a:lnTo>
                  <a:lnTo>
                    <a:pt x="695" y="1406"/>
                  </a:lnTo>
                  <a:lnTo>
                    <a:pt x="675" y="1437"/>
                  </a:lnTo>
                  <a:lnTo>
                    <a:pt x="675" y="1437"/>
                  </a:lnTo>
                  <a:lnTo>
                    <a:pt x="675" y="1437"/>
                  </a:lnTo>
                  <a:lnTo>
                    <a:pt x="654" y="1478"/>
                  </a:lnTo>
                  <a:lnTo>
                    <a:pt x="654" y="1480"/>
                  </a:lnTo>
                  <a:lnTo>
                    <a:pt x="654" y="1480"/>
                  </a:lnTo>
                  <a:lnTo>
                    <a:pt x="652" y="1515"/>
                  </a:lnTo>
                  <a:lnTo>
                    <a:pt x="652" y="1515"/>
                  </a:lnTo>
                  <a:lnTo>
                    <a:pt x="652" y="1515"/>
                  </a:lnTo>
                  <a:lnTo>
                    <a:pt x="658" y="1534"/>
                  </a:lnTo>
                  <a:lnTo>
                    <a:pt x="643" y="1549"/>
                  </a:lnTo>
                  <a:lnTo>
                    <a:pt x="643" y="1552"/>
                  </a:lnTo>
                  <a:lnTo>
                    <a:pt x="643" y="1552"/>
                  </a:lnTo>
                  <a:lnTo>
                    <a:pt x="643" y="1565"/>
                  </a:lnTo>
                  <a:lnTo>
                    <a:pt x="612" y="1562"/>
                  </a:lnTo>
                  <a:lnTo>
                    <a:pt x="593" y="1543"/>
                  </a:lnTo>
                  <a:lnTo>
                    <a:pt x="595" y="1526"/>
                  </a:lnTo>
                  <a:lnTo>
                    <a:pt x="595" y="1521"/>
                  </a:lnTo>
                  <a:lnTo>
                    <a:pt x="590" y="1521"/>
                  </a:lnTo>
                  <a:lnTo>
                    <a:pt x="569" y="1515"/>
                  </a:lnTo>
                  <a:lnTo>
                    <a:pt x="567" y="1515"/>
                  </a:lnTo>
                  <a:lnTo>
                    <a:pt x="564" y="1519"/>
                  </a:lnTo>
                  <a:lnTo>
                    <a:pt x="551" y="1547"/>
                  </a:lnTo>
                  <a:lnTo>
                    <a:pt x="508" y="1586"/>
                  </a:lnTo>
                  <a:lnTo>
                    <a:pt x="505" y="1586"/>
                  </a:lnTo>
                  <a:lnTo>
                    <a:pt x="505" y="1588"/>
                  </a:lnTo>
                  <a:lnTo>
                    <a:pt x="510" y="1614"/>
                  </a:lnTo>
                  <a:lnTo>
                    <a:pt x="510" y="1619"/>
                  </a:lnTo>
                  <a:lnTo>
                    <a:pt x="514" y="1619"/>
                  </a:lnTo>
                  <a:lnTo>
                    <a:pt x="536" y="1617"/>
                  </a:lnTo>
                  <a:lnTo>
                    <a:pt x="551" y="1630"/>
                  </a:lnTo>
                  <a:lnTo>
                    <a:pt x="558" y="1660"/>
                  </a:lnTo>
                  <a:lnTo>
                    <a:pt x="560" y="1664"/>
                  </a:lnTo>
                  <a:lnTo>
                    <a:pt x="562" y="1664"/>
                  </a:lnTo>
                  <a:lnTo>
                    <a:pt x="584" y="1662"/>
                  </a:lnTo>
                  <a:lnTo>
                    <a:pt x="604" y="1664"/>
                  </a:lnTo>
                  <a:lnTo>
                    <a:pt x="604" y="1675"/>
                  </a:lnTo>
                  <a:lnTo>
                    <a:pt x="573" y="1714"/>
                  </a:lnTo>
                  <a:lnTo>
                    <a:pt x="573" y="1716"/>
                  </a:lnTo>
                  <a:lnTo>
                    <a:pt x="571" y="1716"/>
                  </a:lnTo>
                  <a:lnTo>
                    <a:pt x="571" y="1716"/>
                  </a:lnTo>
                  <a:lnTo>
                    <a:pt x="569" y="1716"/>
                  </a:lnTo>
                  <a:lnTo>
                    <a:pt x="551" y="1725"/>
                  </a:lnTo>
                  <a:lnTo>
                    <a:pt x="549" y="1725"/>
                  </a:lnTo>
                  <a:lnTo>
                    <a:pt x="549" y="1727"/>
                  </a:lnTo>
                  <a:lnTo>
                    <a:pt x="540" y="1742"/>
                  </a:lnTo>
                  <a:lnTo>
                    <a:pt x="529" y="1744"/>
                  </a:lnTo>
                  <a:lnTo>
                    <a:pt x="525" y="1747"/>
                  </a:lnTo>
                  <a:lnTo>
                    <a:pt x="525" y="1749"/>
                  </a:lnTo>
                  <a:lnTo>
                    <a:pt x="525" y="1773"/>
                  </a:lnTo>
                  <a:lnTo>
                    <a:pt x="525" y="1775"/>
                  </a:lnTo>
                  <a:lnTo>
                    <a:pt x="527" y="1775"/>
                  </a:lnTo>
                  <a:lnTo>
                    <a:pt x="543" y="1786"/>
                  </a:lnTo>
                  <a:lnTo>
                    <a:pt x="538" y="1825"/>
                  </a:lnTo>
                  <a:lnTo>
                    <a:pt x="538" y="1827"/>
                  </a:lnTo>
                  <a:lnTo>
                    <a:pt x="538" y="1827"/>
                  </a:lnTo>
                  <a:lnTo>
                    <a:pt x="523" y="1848"/>
                  </a:lnTo>
                  <a:lnTo>
                    <a:pt x="521" y="1848"/>
                  </a:lnTo>
                  <a:lnTo>
                    <a:pt x="521" y="1848"/>
                  </a:lnTo>
                  <a:lnTo>
                    <a:pt x="514" y="1862"/>
                  </a:lnTo>
                  <a:lnTo>
                    <a:pt x="512" y="1862"/>
                  </a:lnTo>
                  <a:lnTo>
                    <a:pt x="512" y="1864"/>
                  </a:lnTo>
                  <a:lnTo>
                    <a:pt x="516" y="1881"/>
                  </a:lnTo>
                  <a:lnTo>
                    <a:pt x="516" y="1883"/>
                  </a:lnTo>
                  <a:lnTo>
                    <a:pt x="519" y="1883"/>
                  </a:lnTo>
                  <a:lnTo>
                    <a:pt x="534" y="1890"/>
                  </a:lnTo>
                  <a:lnTo>
                    <a:pt x="532" y="1914"/>
                  </a:lnTo>
                  <a:lnTo>
                    <a:pt x="532" y="1916"/>
                  </a:lnTo>
                  <a:lnTo>
                    <a:pt x="534" y="1918"/>
                  </a:lnTo>
                  <a:lnTo>
                    <a:pt x="575" y="1944"/>
                  </a:lnTo>
                  <a:lnTo>
                    <a:pt x="575" y="1992"/>
                  </a:lnTo>
                  <a:lnTo>
                    <a:pt x="575" y="1992"/>
                  </a:lnTo>
                  <a:lnTo>
                    <a:pt x="575" y="1992"/>
                  </a:lnTo>
                  <a:lnTo>
                    <a:pt x="610" y="2057"/>
                  </a:lnTo>
                  <a:lnTo>
                    <a:pt x="610" y="2059"/>
                  </a:lnTo>
                  <a:lnTo>
                    <a:pt x="612" y="2061"/>
                  </a:lnTo>
                  <a:lnTo>
                    <a:pt x="621" y="2078"/>
                  </a:lnTo>
                  <a:lnTo>
                    <a:pt x="619" y="2115"/>
                  </a:lnTo>
                  <a:lnTo>
                    <a:pt x="619" y="2115"/>
                  </a:lnTo>
                  <a:lnTo>
                    <a:pt x="619" y="2122"/>
                  </a:lnTo>
                  <a:lnTo>
                    <a:pt x="619" y="2122"/>
                  </a:lnTo>
                  <a:lnTo>
                    <a:pt x="619" y="2124"/>
                  </a:lnTo>
                  <a:lnTo>
                    <a:pt x="619" y="2130"/>
                  </a:lnTo>
                  <a:lnTo>
                    <a:pt x="588" y="2128"/>
                  </a:lnTo>
                  <a:lnTo>
                    <a:pt x="586" y="2128"/>
                  </a:lnTo>
                  <a:lnTo>
                    <a:pt x="584" y="2130"/>
                  </a:lnTo>
                  <a:lnTo>
                    <a:pt x="571" y="2150"/>
                  </a:lnTo>
                  <a:lnTo>
                    <a:pt x="556" y="2152"/>
                  </a:lnTo>
                  <a:lnTo>
                    <a:pt x="553" y="2152"/>
                  </a:lnTo>
                  <a:lnTo>
                    <a:pt x="551" y="2154"/>
                  </a:lnTo>
                  <a:lnTo>
                    <a:pt x="532" y="2191"/>
                  </a:lnTo>
                  <a:lnTo>
                    <a:pt x="499" y="2202"/>
                  </a:lnTo>
                  <a:lnTo>
                    <a:pt x="475" y="2167"/>
                  </a:lnTo>
                  <a:lnTo>
                    <a:pt x="475" y="2165"/>
                  </a:lnTo>
                  <a:lnTo>
                    <a:pt x="473" y="2165"/>
                  </a:lnTo>
                  <a:lnTo>
                    <a:pt x="412" y="2158"/>
                  </a:lnTo>
                  <a:lnTo>
                    <a:pt x="410" y="2156"/>
                  </a:lnTo>
                  <a:lnTo>
                    <a:pt x="407" y="2158"/>
                  </a:lnTo>
                  <a:lnTo>
                    <a:pt x="379" y="2189"/>
                  </a:lnTo>
                  <a:lnTo>
                    <a:pt x="375" y="2191"/>
                  </a:lnTo>
                  <a:lnTo>
                    <a:pt x="379" y="2195"/>
                  </a:lnTo>
                  <a:lnTo>
                    <a:pt x="436" y="2228"/>
                  </a:lnTo>
                  <a:lnTo>
                    <a:pt x="425" y="2234"/>
                  </a:lnTo>
                  <a:lnTo>
                    <a:pt x="394" y="2217"/>
                  </a:lnTo>
                  <a:lnTo>
                    <a:pt x="392" y="2215"/>
                  </a:lnTo>
                  <a:lnTo>
                    <a:pt x="390" y="2217"/>
                  </a:lnTo>
                  <a:lnTo>
                    <a:pt x="373" y="2230"/>
                  </a:lnTo>
                  <a:lnTo>
                    <a:pt x="373" y="2230"/>
                  </a:lnTo>
                  <a:lnTo>
                    <a:pt x="373" y="2230"/>
                  </a:lnTo>
                  <a:lnTo>
                    <a:pt x="373" y="2230"/>
                  </a:lnTo>
                  <a:lnTo>
                    <a:pt x="329" y="2191"/>
                  </a:lnTo>
                  <a:lnTo>
                    <a:pt x="325" y="2187"/>
                  </a:lnTo>
                  <a:lnTo>
                    <a:pt x="322" y="2193"/>
                  </a:lnTo>
                  <a:lnTo>
                    <a:pt x="318" y="2243"/>
                  </a:lnTo>
                  <a:lnTo>
                    <a:pt x="301" y="2234"/>
                  </a:lnTo>
                  <a:lnTo>
                    <a:pt x="301" y="2232"/>
                  </a:lnTo>
                  <a:lnTo>
                    <a:pt x="298" y="2232"/>
                  </a:lnTo>
                  <a:lnTo>
                    <a:pt x="255" y="2236"/>
                  </a:lnTo>
                  <a:lnTo>
                    <a:pt x="253" y="2236"/>
                  </a:lnTo>
                  <a:lnTo>
                    <a:pt x="253" y="2236"/>
                  </a:lnTo>
                  <a:lnTo>
                    <a:pt x="240" y="2252"/>
                  </a:lnTo>
                  <a:lnTo>
                    <a:pt x="211" y="2204"/>
                  </a:lnTo>
                  <a:lnTo>
                    <a:pt x="209" y="2200"/>
                  </a:lnTo>
                  <a:lnTo>
                    <a:pt x="205" y="2204"/>
                  </a:lnTo>
                  <a:lnTo>
                    <a:pt x="181" y="2226"/>
                  </a:lnTo>
                  <a:lnTo>
                    <a:pt x="179" y="2228"/>
                  </a:lnTo>
                  <a:lnTo>
                    <a:pt x="179" y="2230"/>
                  </a:lnTo>
                  <a:lnTo>
                    <a:pt x="181" y="2267"/>
                  </a:lnTo>
                  <a:lnTo>
                    <a:pt x="170" y="2282"/>
                  </a:lnTo>
                  <a:lnTo>
                    <a:pt x="168" y="2282"/>
                  </a:lnTo>
                  <a:lnTo>
                    <a:pt x="168" y="2284"/>
                  </a:lnTo>
                  <a:lnTo>
                    <a:pt x="174" y="2304"/>
                  </a:lnTo>
                  <a:lnTo>
                    <a:pt x="176" y="2304"/>
                  </a:lnTo>
                  <a:lnTo>
                    <a:pt x="192" y="2317"/>
                  </a:lnTo>
                  <a:lnTo>
                    <a:pt x="192" y="2343"/>
                  </a:lnTo>
                  <a:lnTo>
                    <a:pt x="192" y="2343"/>
                  </a:lnTo>
                  <a:lnTo>
                    <a:pt x="192" y="2343"/>
                  </a:lnTo>
                  <a:lnTo>
                    <a:pt x="200" y="2388"/>
                  </a:lnTo>
                  <a:lnTo>
                    <a:pt x="198" y="2429"/>
                  </a:lnTo>
                  <a:lnTo>
                    <a:pt x="189" y="2499"/>
                  </a:lnTo>
                  <a:lnTo>
                    <a:pt x="189" y="2501"/>
                  </a:lnTo>
                  <a:lnTo>
                    <a:pt x="192" y="2501"/>
                  </a:lnTo>
                  <a:lnTo>
                    <a:pt x="200" y="2514"/>
                  </a:lnTo>
                  <a:lnTo>
                    <a:pt x="203" y="2516"/>
                  </a:lnTo>
                  <a:lnTo>
                    <a:pt x="205" y="2516"/>
                  </a:lnTo>
                  <a:lnTo>
                    <a:pt x="220" y="2509"/>
                  </a:lnTo>
                  <a:lnTo>
                    <a:pt x="229" y="2525"/>
                  </a:lnTo>
                  <a:lnTo>
                    <a:pt x="231" y="2529"/>
                  </a:lnTo>
                  <a:lnTo>
                    <a:pt x="231" y="2529"/>
                  </a:lnTo>
                  <a:lnTo>
                    <a:pt x="259" y="2574"/>
                  </a:lnTo>
                  <a:lnTo>
                    <a:pt x="259" y="2603"/>
                  </a:lnTo>
                  <a:lnTo>
                    <a:pt x="259" y="2605"/>
                  </a:lnTo>
                  <a:lnTo>
                    <a:pt x="288" y="2635"/>
                  </a:lnTo>
                  <a:lnTo>
                    <a:pt x="288" y="2635"/>
                  </a:lnTo>
                  <a:lnTo>
                    <a:pt x="292" y="2637"/>
                  </a:lnTo>
                  <a:lnTo>
                    <a:pt x="314" y="2663"/>
                  </a:lnTo>
                  <a:lnTo>
                    <a:pt x="316" y="2698"/>
                  </a:lnTo>
                  <a:lnTo>
                    <a:pt x="316" y="2700"/>
                  </a:lnTo>
                  <a:lnTo>
                    <a:pt x="316" y="2700"/>
                  </a:lnTo>
                  <a:lnTo>
                    <a:pt x="322" y="2711"/>
                  </a:lnTo>
                  <a:lnTo>
                    <a:pt x="322" y="2713"/>
                  </a:lnTo>
                  <a:lnTo>
                    <a:pt x="322" y="2713"/>
                  </a:lnTo>
                  <a:lnTo>
                    <a:pt x="325" y="2752"/>
                  </a:lnTo>
                  <a:lnTo>
                    <a:pt x="325" y="2754"/>
                  </a:lnTo>
                  <a:lnTo>
                    <a:pt x="327" y="2756"/>
                  </a:lnTo>
                  <a:lnTo>
                    <a:pt x="370" y="2776"/>
                  </a:lnTo>
                  <a:lnTo>
                    <a:pt x="370" y="2780"/>
                  </a:lnTo>
                  <a:lnTo>
                    <a:pt x="370" y="2782"/>
                  </a:lnTo>
                  <a:lnTo>
                    <a:pt x="370" y="2782"/>
                  </a:lnTo>
                  <a:lnTo>
                    <a:pt x="370" y="2787"/>
                  </a:lnTo>
                  <a:lnTo>
                    <a:pt x="370" y="2787"/>
                  </a:lnTo>
                  <a:lnTo>
                    <a:pt x="373" y="2793"/>
                  </a:lnTo>
                  <a:lnTo>
                    <a:pt x="373" y="2795"/>
                  </a:lnTo>
                  <a:lnTo>
                    <a:pt x="373" y="2798"/>
                  </a:lnTo>
                  <a:lnTo>
                    <a:pt x="386" y="2806"/>
                  </a:lnTo>
                  <a:lnTo>
                    <a:pt x="386" y="2806"/>
                  </a:lnTo>
                  <a:lnTo>
                    <a:pt x="388" y="2808"/>
                  </a:lnTo>
                  <a:lnTo>
                    <a:pt x="394" y="2830"/>
                  </a:lnTo>
                  <a:lnTo>
                    <a:pt x="399" y="2845"/>
                  </a:lnTo>
                  <a:lnTo>
                    <a:pt x="399" y="2845"/>
                  </a:lnTo>
                  <a:lnTo>
                    <a:pt x="386" y="2858"/>
                  </a:lnTo>
                  <a:lnTo>
                    <a:pt x="383" y="2858"/>
                  </a:lnTo>
                  <a:lnTo>
                    <a:pt x="383" y="2860"/>
                  </a:lnTo>
                  <a:lnTo>
                    <a:pt x="386" y="2895"/>
                  </a:lnTo>
                  <a:lnTo>
                    <a:pt x="388" y="2895"/>
                  </a:lnTo>
                  <a:lnTo>
                    <a:pt x="388" y="2897"/>
                  </a:lnTo>
                  <a:lnTo>
                    <a:pt x="418" y="2941"/>
                  </a:lnTo>
                  <a:lnTo>
                    <a:pt x="416" y="2986"/>
                  </a:lnTo>
                  <a:lnTo>
                    <a:pt x="410" y="3010"/>
                  </a:lnTo>
                  <a:lnTo>
                    <a:pt x="410" y="3010"/>
                  </a:lnTo>
                  <a:lnTo>
                    <a:pt x="412" y="3012"/>
                  </a:lnTo>
                  <a:lnTo>
                    <a:pt x="440" y="3047"/>
                  </a:lnTo>
                  <a:lnTo>
                    <a:pt x="442" y="3051"/>
                  </a:lnTo>
                  <a:lnTo>
                    <a:pt x="444" y="3049"/>
                  </a:lnTo>
                  <a:lnTo>
                    <a:pt x="458" y="3042"/>
                  </a:lnTo>
                  <a:lnTo>
                    <a:pt x="460" y="3042"/>
                  </a:lnTo>
                  <a:lnTo>
                    <a:pt x="460" y="3042"/>
                  </a:lnTo>
                  <a:lnTo>
                    <a:pt x="466" y="3032"/>
                  </a:lnTo>
                  <a:lnTo>
                    <a:pt x="479" y="3038"/>
                  </a:lnTo>
                  <a:lnTo>
                    <a:pt x="479" y="3038"/>
                  </a:lnTo>
                  <a:lnTo>
                    <a:pt x="482" y="3038"/>
                  </a:lnTo>
                  <a:lnTo>
                    <a:pt x="499" y="3045"/>
                  </a:lnTo>
                  <a:lnTo>
                    <a:pt x="501" y="3045"/>
                  </a:lnTo>
                  <a:lnTo>
                    <a:pt x="503" y="3045"/>
                  </a:lnTo>
                  <a:lnTo>
                    <a:pt x="523" y="3029"/>
                  </a:lnTo>
                  <a:lnTo>
                    <a:pt x="525" y="3029"/>
                  </a:lnTo>
                  <a:lnTo>
                    <a:pt x="525" y="2967"/>
                  </a:lnTo>
                  <a:lnTo>
                    <a:pt x="540" y="2884"/>
                  </a:lnTo>
                  <a:lnTo>
                    <a:pt x="595" y="2832"/>
                  </a:lnTo>
                  <a:lnTo>
                    <a:pt x="595" y="2832"/>
                  </a:lnTo>
                  <a:lnTo>
                    <a:pt x="595" y="2830"/>
                  </a:lnTo>
                  <a:lnTo>
                    <a:pt x="599" y="2776"/>
                  </a:lnTo>
                  <a:lnTo>
                    <a:pt x="599" y="2776"/>
                  </a:lnTo>
                  <a:lnTo>
                    <a:pt x="599" y="2774"/>
                  </a:lnTo>
                  <a:lnTo>
                    <a:pt x="595" y="2754"/>
                  </a:lnTo>
                  <a:lnTo>
                    <a:pt x="619" y="2735"/>
                  </a:lnTo>
                  <a:lnTo>
                    <a:pt x="619" y="2735"/>
                  </a:lnTo>
                  <a:lnTo>
                    <a:pt x="621" y="2735"/>
                  </a:lnTo>
                  <a:lnTo>
                    <a:pt x="656" y="2737"/>
                  </a:lnTo>
                  <a:lnTo>
                    <a:pt x="656" y="2737"/>
                  </a:lnTo>
                  <a:lnTo>
                    <a:pt x="658" y="2735"/>
                  </a:lnTo>
                  <a:lnTo>
                    <a:pt x="691" y="2720"/>
                  </a:lnTo>
                  <a:lnTo>
                    <a:pt x="693" y="2720"/>
                  </a:lnTo>
                  <a:lnTo>
                    <a:pt x="693" y="2720"/>
                  </a:lnTo>
                  <a:lnTo>
                    <a:pt x="693" y="2720"/>
                  </a:lnTo>
                  <a:lnTo>
                    <a:pt x="730" y="2733"/>
                  </a:lnTo>
                  <a:lnTo>
                    <a:pt x="730" y="2733"/>
                  </a:lnTo>
                  <a:lnTo>
                    <a:pt x="732" y="2733"/>
                  </a:lnTo>
                  <a:lnTo>
                    <a:pt x="826" y="2730"/>
                  </a:lnTo>
                  <a:lnTo>
                    <a:pt x="832" y="2730"/>
                  </a:lnTo>
                  <a:lnTo>
                    <a:pt x="830" y="2726"/>
                  </a:lnTo>
                  <a:lnTo>
                    <a:pt x="824" y="2694"/>
                  </a:lnTo>
                  <a:lnTo>
                    <a:pt x="843" y="2689"/>
                  </a:lnTo>
                  <a:lnTo>
                    <a:pt x="845" y="2689"/>
                  </a:lnTo>
                  <a:lnTo>
                    <a:pt x="848" y="2687"/>
                  </a:lnTo>
                  <a:lnTo>
                    <a:pt x="865" y="2585"/>
                  </a:lnTo>
                  <a:lnTo>
                    <a:pt x="865" y="2583"/>
                  </a:lnTo>
                  <a:lnTo>
                    <a:pt x="865" y="2581"/>
                  </a:lnTo>
                  <a:lnTo>
                    <a:pt x="848" y="2559"/>
                  </a:lnTo>
                  <a:lnTo>
                    <a:pt x="848" y="2559"/>
                  </a:lnTo>
                  <a:lnTo>
                    <a:pt x="845" y="2557"/>
                  </a:lnTo>
                  <a:lnTo>
                    <a:pt x="826" y="2553"/>
                  </a:lnTo>
                  <a:lnTo>
                    <a:pt x="828" y="2540"/>
                  </a:lnTo>
                  <a:lnTo>
                    <a:pt x="856" y="2514"/>
                  </a:lnTo>
                  <a:lnTo>
                    <a:pt x="859" y="2512"/>
                  </a:lnTo>
                  <a:lnTo>
                    <a:pt x="856" y="2507"/>
                  </a:lnTo>
                  <a:lnTo>
                    <a:pt x="835" y="2475"/>
                  </a:lnTo>
                  <a:lnTo>
                    <a:pt x="843" y="2470"/>
                  </a:lnTo>
                  <a:lnTo>
                    <a:pt x="859" y="2464"/>
                  </a:lnTo>
                  <a:lnTo>
                    <a:pt x="861" y="2462"/>
                  </a:lnTo>
                  <a:lnTo>
                    <a:pt x="863" y="2462"/>
                  </a:lnTo>
                  <a:lnTo>
                    <a:pt x="900" y="2449"/>
                  </a:lnTo>
                  <a:lnTo>
                    <a:pt x="902" y="2449"/>
                  </a:lnTo>
                  <a:lnTo>
                    <a:pt x="904" y="2447"/>
                  </a:lnTo>
                  <a:lnTo>
                    <a:pt x="909" y="2418"/>
                  </a:lnTo>
                  <a:lnTo>
                    <a:pt x="939" y="2401"/>
                  </a:lnTo>
                  <a:lnTo>
                    <a:pt x="974" y="2392"/>
                  </a:lnTo>
                  <a:lnTo>
                    <a:pt x="974" y="2392"/>
                  </a:lnTo>
                  <a:lnTo>
                    <a:pt x="987" y="2388"/>
                  </a:lnTo>
                  <a:lnTo>
                    <a:pt x="987" y="2390"/>
                  </a:lnTo>
                  <a:lnTo>
                    <a:pt x="1007" y="2408"/>
                  </a:lnTo>
                  <a:lnTo>
                    <a:pt x="1007" y="2429"/>
                  </a:lnTo>
                  <a:lnTo>
                    <a:pt x="1000" y="2447"/>
                  </a:lnTo>
                  <a:lnTo>
                    <a:pt x="1000" y="2449"/>
                  </a:lnTo>
                  <a:lnTo>
                    <a:pt x="1000" y="2449"/>
                  </a:lnTo>
                  <a:lnTo>
                    <a:pt x="1013" y="2473"/>
                  </a:lnTo>
                  <a:lnTo>
                    <a:pt x="1015" y="2475"/>
                  </a:lnTo>
                  <a:lnTo>
                    <a:pt x="1018" y="2475"/>
                  </a:lnTo>
                  <a:lnTo>
                    <a:pt x="1044" y="2464"/>
                  </a:lnTo>
                  <a:lnTo>
                    <a:pt x="1044" y="2462"/>
                  </a:lnTo>
                  <a:lnTo>
                    <a:pt x="1046" y="2462"/>
                  </a:lnTo>
                  <a:lnTo>
                    <a:pt x="1057" y="2436"/>
                  </a:lnTo>
                  <a:lnTo>
                    <a:pt x="1070" y="2423"/>
                  </a:lnTo>
                  <a:lnTo>
                    <a:pt x="1103" y="2429"/>
                  </a:lnTo>
                  <a:lnTo>
                    <a:pt x="1105" y="2429"/>
                  </a:lnTo>
                  <a:lnTo>
                    <a:pt x="1107" y="2429"/>
                  </a:lnTo>
                  <a:lnTo>
                    <a:pt x="1124" y="2414"/>
                  </a:lnTo>
                  <a:lnTo>
                    <a:pt x="1135" y="2412"/>
                  </a:lnTo>
                  <a:lnTo>
                    <a:pt x="1144" y="2418"/>
                  </a:lnTo>
                  <a:lnTo>
                    <a:pt x="1146" y="2421"/>
                  </a:lnTo>
                  <a:lnTo>
                    <a:pt x="1148" y="2421"/>
                  </a:lnTo>
                  <a:lnTo>
                    <a:pt x="1183" y="2418"/>
                  </a:lnTo>
                  <a:lnTo>
                    <a:pt x="1183" y="2418"/>
                  </a:lnTo>
                  <a:lnTo>
                    <a:pt x="1183" y="2418"/>
                  </a:lnTo>
                  <a:lnTo>
                    <a:pt x="1209" y="2412"/>
                  </a:lnTo>
                  <a:lnTo>
                    <a:pt x="1225" y="2408"/>
                  </a:lnTo>
                  <a:lnTo>
                    <a:pt x="1225" y="2431"/>
                  </a:lnTo>
                  <a:lnTo>
                    <a:pt x="1225" y="2434"/>
                  </a:lnTo>
                  <a:lnTo>
                    <a:pt x="1225" y="2434"/>
                  </a:lnTo>
                  <a:lnTo>
                    <a:pt x="1238" y="2466"/>
                  </a:lnTo>
                  <a:lnTo>
                    <a:pt x="1240" y="2470"/>
                  </a:lnTo>
                  <a:lnTo>
                    <a:pt x="1242" y="2468"/>
                  </a:lnTo>
                  <a:lnTo>
                    <a:pt x="1260" y="2466"/>
                  </a:lnTo>
                  <a:lnTo>
                    <a:pt x="1260" y="2466"/>
                  </a:lnTo>
                  <a:lnTo>
                    <a:pt x="1262" y="2464"/>
                  </a:lnTo>
                  <a:lnTo>
                    <a:pt x="1270" y="2455"/>
                  </a:lnTo>
                  <a:lnTo>
                    <a:pt x="1288" y="2466"/>
                  </a:lnTo>
                  <a:lnTo>
                    <a:pt x="1288" y="2477"/>
                  </a:lnTo>
                  <a:lnTo>
                    <a:pt x="1281" y="2492"/>
                  </a:lnTo>
                  <a:lnTo>
                    <a:pt x="1281" y="2494"/>
                  </a:lnTo>
                  <a:lnTo>
                    <a:pt x="1281" y="2496"/>
                  </a:lnTo>
                  <a:lnTo>
                    <a:pt x="1290" y="2505"/>
                  </a:lnTo>
                  <a:lnTo>
                    <a:pt x="1290" y="2505"/>
                  </a:lnTo>
                  <a:lnTo>
                    <a:pt x="1292" y="2505"/>
                  </a:lnTo>
                  <a:lnTo>
                    <a:pt x="1312" y="2514"/>
                  </a:lnTo>
                  <a:lnTo>
                    <a:pt x="1321" y="2542"/>
                  </a:lnTo>
                  <a:lnTo>
                    <a:pt x="1329" y="2581"/>
                  </a:lnTo>
                  <a:lnTo>
                    <a:pt x="1321" y="2605"/>
                  </a:lnTo>
                  <a:lnTo>
                    <a:pt x="1318" y="2607"/>
                  </a:lnTo>
                  <a:lnTo>
                    <a:pt x="1331" y="2629"/>
                  </a:lnTo>
                  <a:lnTo>
                    <a:pt x="1331" y="2633"/>
                  </a:lnTo>
                  <a:lnTo>
                    <a:pt x="1336" y="2631"/>
                  </a:lnTo>
                  <a:lnTo>
                    <a:pt x="1362" y="2616"/>
                  </a:lnTo>
                  <a:lnTo>
                    <a:pt x="1369" y="2618"/>
                  </a:lnTo>
                  <a:lnTo>
                    <a:pt x="1375" y="2633"/>
                  </a:lnTo>
                  <a:lnTo>
                    <a:pt x="1382" y="2661"/>
                  </a:lnTo>
                  <a:lnTo>
                    <a:pt x="1382" y="2663"/>
                  </a:lnTo>
                  <a:lnTo>
                    <a:pt x="1384" y="2663"/>
                  </a:lnTo>
                  <a:lnTo>
                    <a:pt x="1399" y="2676"/>
                  </a:lnTo>
                  <a:lnTo>
                    <a:pt x="1403" y="2678"/>
                  </a:lnTo>
                  <a:lnTo>
                    <a:pt x="1406" y="2676"/>
                  </a:lnTo>
                  <a:lnTo>
                    <a:pt x="1425" y="2663"/>
                  </a:lnTo>
                  <a:lnTo>
                    <a:pt x="1440" y="2665"/>
                  </a:lnTo>
                  <a:lnTo>
                    <a:pt x="1475" y="2678"/>
                  </a:lnTo>
                  <a:lnTo>
                    <a:pt x="1473" y="2694"/>
                  </a:lnTo>
                  <a:lnTo>
                    <a:pt x="1473" y="2694"/>
                  </a:lnTo>
                  <a:lnTo>
                    <a:pt x="1473" y="2696"/>
                  </a:lnTo>
                  <a:lnTo>
                    <a:pt x="1482" y="2709"/>
                  </a:lnTo>
                  <a:lnTo>
                    <a:pt x="1482" y="2711"/>
                  </a:lnTo>
                  <a:lnTo>
                    <a:pt x="1484" y="2711"/>
                  </a:lnTo>
                  <a:lnTo>
                    <a:pt x="1504" y="2715"/>
                  </a:lnTo>
                  <a:lnTo>
                    <a:pt x="1506" y="2715"/>
                  </a:lnTo>
                  <a:lnTo>
                    <a:pt x="1506" y="2713"/>
                  </a:lnTo>
                  <a:lnTo>
                    <a:pt x="1519" y="2700"/>
                  </a:lnTo>
                  <a:lnTo>
                    <a:pt x="1532" y="2713"/>
                  </a:lnTo>
                  <a:lnTo>
                    <a:pt x="1532" y="2713"/>
                  </a:lnTo>
                  <a:lnTo>
                    <a:pt x="1532" y="2713"/>
                  </a:lnTo>
                  <a:lnTo>
                    <a:pt x="1549" y="2724"/>
                  </a:lnTo>
                  <a:lnTo>
                    <a:pt x="1547" y="2754"/>
                  </a:lnTo>
                  <a:lnTo>
                    <a:pt x="1545" y="2754"/>
                  </a:lnTo>
                  <a:lnTo>
                    <a:pt x="1547" y="2754"/>
                  </a:lnTo>
                  <a:lnTo>
                    <a:pt x="1552" y="2774"/>
                  </a:lnTo>
                  <a:lnTo>
                    <a:pt x="1552" y="2774"/>
                  </a:lnTo>
                  <a:lnTo>
                    <a:pt x="1552" y="2776"/>
                  </a:lnTo>
                  <a:lnTo>
                    <a:pt x="1571" y="2798"/>
                  </a:lnTo>
                  <a:lnTo>
                    <a:pt x="1573" y="2798"/>
                  </a:lnTo>
                  <a:lnTo>
                    <a:pt x="1573" y="2800"/>
                  </a:lnTo>
                  <a:lnTo>
                    <a:pt x="1591" y="2804"/>
                  </a:lnTo>
                  <a:lnTo>
                    <a:pt x="1593" y="2806"/>
                  </a:lnTo>
                  <a:lnTo>
                    <a:pt x="1595" y="2804"/>
                  </a:lnTo>
                  <a:lnTo>
                    <a:pt x="1610" y="2795"/>
                  </a:lnTo>
                  <a:lnTo>
                    <a:pt x="1621" y="2798"/>
                  </a:lnTo>
                  <a:lnTo>
                    <a:pt x="1630" y="2817"/>
                  </a:lnTo>
                  <a:lnTo>
                    <a:pt x="1630" y="2819"/>
                  </a:lnTo>
                  <a:lnTo>
                    <a:pt x="1632" y="2819"/>
                  </a:lnTo>
                  <a:lnTo>
                    <a:pt x="1674" y="2832"/>
                  </a:lnTo>
                  <a:lnTo>
                    <a:pt x="1676" y="2834"/>
                  </a:lnTo>
                  <a:lnTo>
                    <a:pt x="1678" y="2832"/>
                  </a:lnTo>
                  <a:lnTo>
                    <a:pt x="1695" y="2819"/>
                  </a:lnTo>
                  <a:lnTo>
                    <a:pt x="1698" y="2819"/>
                  </a:lnTo>
                  <a:lnTo>
                    <a:pt x="1698" y="2817"/>
                  </a:lnTo>
                  <a:lnTo>
                    <a:pt x="1715" y="2791"/>
                  </a:lnTo>
                  <a:lnTo>
                    <a:pt x="1717" y="2789"/>
                  </a:lnTo>
                  <a:lnTo>
                    <a:pt x="1715" y="2787"/>
                  </a:lnTo>
                  <a:lnTo>
                    <a:pt x="1685" y="2717"/>
                  </a:lnTo>
                  <a:lnTo>
                    <a:pt x="1682" y="2717"/>
                  </a:lnTo>
                  <a:lnTo>
                    <a:pt x="1682" y="2715"/>
                  </a:lnTo>
                  <a:lnTo>
                    <a:pt x="1682" y="2715"/>
                  </a:lnTo>
                  <a:lnTo>
                    <a:pt x="1695" y="2700"/>
                  </a:lnTo>
                  <a:lnTo>
                    <a:pt x="1737" y="2698"/>
                  </a:lnTo>
                  <a:lnTo>
                    <a:pt x="1739" y="2698"/>
                  </a:lnTo>
                  <a:lnTo>
                    <a:pt x="1739" y="2694"/>
                  </a:lnTo>
                  <a:lnTo>
                    <a:pt x="1743" y="2665"/>
                  </a:lnTo>
                  <a:lnTo>
                    <a:pt x="1761" y="2655"/>
                  </a:lnTo>
                  <a:lnTo>
                    <a:pt x="1780" y="2657"/>
                  </a:lnTo>
                  <a:lnTo>
                    <a:pt x="1804" y="2676"/>
                  </a:lnTo>
                  <a:lnTo>
                    <a:pt x="1809" y="2678"/>
                  </a:lnTo>
                  <a:lnTo>
                    <a:pt x="1811" y="2676"/>
                  </a:lnTo>
                  <a:lnTo>
                    <a:pt x="1826" y="2661"/>
                  </a:lnTo>
                  <a:lnTo>
                    <a:pt x="1828" y="2659"/>
                  </a:lnTo>
                  <a:lnTo>
                    <a:pt x="1826" y="2657"/>
                  </a:lnTo>
                  <a:lnTo>
                    <a:pt x="1809" y="2624"/>
                  </a:lnTo>
                  <a:lnTo>
                    <a:pt x="1800" y="2596"/>
                  </a:lnTo>
                  <a:lnTo>
                    <a:pt x="1820" y="2577"/>
                  </a:lnTo>
                  <a:lnTo>
                    <a:pt x="1835" y="2572"/>
                  </a:lnTo>
                  <a:lnTo>
                    <a:pt x="1863" y="2600"/>
                  </a:lnTo>
                  <a:lnTo>
                    <a:pt x="1863" y="2603"/>
                  </a:lnTo>
                  <a:lnTo>
                    <a:pt x="1865" y="2603"/>
                  </a:lnTo>
                  <a:lnTo>
                    <a:pt x="1926" y="2607"/>
                  </a:lnTo>
                  <a:lnTo>
                    <a:pt x="1929" y="2607"/>
                  </a:lnTo>
                  <a:lnTo>
                    <a:pt x="1931" y="2607"/>
                  </a:lnTo>
                  <a:lnTo>
                    <a:pt x="1994" y="2622"/>
                  </a:lnTo>
                  <a:lnTo>
                    <a:pt x="2029" y="2644"/>
                  </a:lnTo>
                  <a:lnTo>
                    <a:pt x="2031" y="2646"/>
                  </a:lnTo>
                  <a:lnTo>
                    <a:pt x="2035" y="2644"/>
                  </a:lnTo>
                  <a:lnTo>
                    <a:pt x="2053" y="2629"/>
                  </a:lnTo>
                  <a:lnTo>
                    <a:pt x="2083" y="2644"/>
                  </a:lnTo>
                  <a:lnTo>
                    <a:pt x="2083" y="2644"/>
                  </a:lnTo>
                  <a:lnTo>
                    <a:pt x="2083" y="2644"/>
                  </a:lnTo>
                  <a:lnTo>
                    <a:pt x="2192" y="2665"/>
                  </a:lnTo>
                  <a:lnTo>
                    <a:pt x="2192" y="2665"/>
                  </a:lnTo>
                  <a:lnTo>
                    <a:pt x="2194" y="2663"/>
                  </a:lnTo>
                  <a:lnTo>
                    <a:pt x="2234" y="2646"/>
                  </a:lnTo>
                  <a:lnTo>
                    <a:pt x="2234" y="2646"/>
                  </a:lnTo>
                  <a:lnTo>
                    <a:pt x="2236" y="2646"/>
                  </a:lnTo>
                  <a:lnTo>
                    <a:pt x="2264" y="2646"/>
                  </a:lnTo>
                  <a:lnTo>
                    <a:pt x="2290" y="2687"/>
                  </a:lnTo>
                  <a:lnTo>
                    <a:pt x="2290" y="2689"/>
                  </a:lnTo>
                  <a:lnTo>
                    <a:pt x="2293" y="2689"/>
                  </a:lnTo>
                  <a:lnTo>
                    <a:pt x="2314" y="2694"/>
                  </a:lnTo>
                  <a:lnTo>
                    <a:pt x="2317" y="2694"/>
                  </a:lnTo>
                  <a:lnTo>
                    <a:pt x="2319" y="2694"/>
                  </a:lnTo>
                  <a:lnTo>
                    <a:pt x="2332" y="2698"/>
                  </a:lnTo>
                  <a:lnTo>
                    <a:pt x="2332" y="2722"/>
                  </a:lnTo>
                  <a:lnTo>
                    <a:pt x="2323" y="2733"/>
                  </a:lnTo>
                  <a:lnTo>
                    <a:pt x="2321" y="2735"/>
                  </a:lnTo>
                  <a:lnTo>
                    <a:pt x="2323" y="2737"/>
                  </a:lnTo>
                  <a:lnTo>
                    <a:pt x="2327" y="2754"/>
                  </a:lnTo>
                  <a:lnTo>
                    <a:pt x="2308" y="2778"/>
                  </a:lnTo>
                  <a:lnTo>
                    <a:pt x="2306" y="2780"/>
                  </a:lnTo>
                  <a:lnTo>
                    <a:pt x="2306" y="2782"/>
                  </a:lnTo>
                  <a:lnTo>
                    <a:pt x="2310" y="2802"/>
                  </a:lnTo>
                  <a:lnTo>
                    <a:pt x="2312" y="2804"/>
                  </a:lnTo>
                  <a:lnTo>
                    <a:pt x="2314" y="2804"/>
                  </a:lnTo>
                  <a:lnTo>
                    <a:pt x="2360" y="2815"/>
                  </a:lnTo>
                  <a:lnTo>
                    <a:pt x="2362" y="2839"/>
                  </a:lnTo>
                  <a:lnTo>
                    <a:pt x="2362" y="2843"/>
                  </a:lnTo>
                  <a:lnTo>
                    <a:pt x="2367" y="2843"/>
                  </a:lnTo>
                  <a:lnTo>
                    <a:pt x="2388" y="2843"/>
                  </a:lnTo>
                  <a:lnTo>
                    <a:pt x="2406" y="2847"/>
                  </a:lnTo>
                  <a:lnTo>
                    <a:pt x="2421" y="2863"/>
                  </a:lnTo>
                  <a:lnTo>
                    <a:pt x="2397" y="2882"/>
                  </a:lnTo>
                  <a:lnTo>
                    <a:pt x="2397" y="2884"/>
                  </a:lnTo>
                  <a:lnTo>
                    <a:pt x="2397" y="2910"/>
                  </a:lnTo>
                  <a:lnTo>
                    <a:pt x="2402" y="2908"/>
                  </a:lnTo>
                  <a:lnTo>
                    <a:pt x="2426" y="2899"/>
                  </a:lnTo>
                  <a:lnTo>
                    <a:pt x="2447" y="2912"/>
                  </a:lnTo>
                  <a:lnTo>
                    <a:pt x="2449" y="2912"/>
                  </a:lnTo>
                  <a:lnTo>
                    <a:pt x="2449" y="2912"/>
                  </a:lnTo>
                  <a:lnTo>
                    <a:pt x="2471" y="2908"/>
                  </a:lnTo>
                  <a:lnTo>
                    <a:pt x="2471" y="2908"/>
                  </a:lnTo>
                  <a:lnTo>
                    <a:pt x="2473" y="2906"/>
                  </a:lnTo>
                  <a:lnTo>
                    <a:pt x="2489" y="2893"/>
                  </a:lnTo>
                  <a:lnTo>
                    <a:pt x="2537" y="2884"/>
                  </a:lnTo>
                  <a:lnTo>
                    <a:pt x="2539" y="2884"/>
                  </a:lnTo>
                  <a:lnTo>
                    <a:pt x="2541" y="2884"/>
                  </a:lnTo>
                  <a:lnTo>
                    <a:pt x="2589" y="2884"/>
                  </a:lnTo>
                  <a:lnTo>
                    <a:pt x="2572" y="2904"/>
                  </a:lnTo>
                  <a:lnTo>
                    <a:pt x="2569" y="2906"/>
                  </a:lnTo>
                  <a:lnTo>
                    <a:pt x="2572" y="2908"/>
                  </a:lnTo>
                  <a:lnTo>
                    <a:pt x="2622" y="2988"/>
                  </a:lnTo>
                  <a:lnTo>
                    <a:pt x="2622" y="2990"/>
                  </a:lnTo>
                  <a:lnTo>
                    <a:pt x="2622" y="2993"/>
                  </a:lnTo>
                  <a:lnTo>
                    <a:pt x="2678" y="3255"/>
                  </a:lnTo>
                  <a:lnTo>
                    <a:pt x="2678" y="3257"/>
                  </a:lnTo>
                  <a:lnTo>
                    <a:pt x="2683" y="3257"/>
                  </a:lnTo>
                  <a:lnTo>
                    <a:pt x="2711" y="3253"/>
                  </a:lnTo>
                  <a:lnTo>
                    <a:pt x="2713" y="3253"/>
                  </a:lnTo>
                  <a:lnTo>
                    <a:pt x="2715" y="3251"/>
                  </a:lnTo>
                  <a:lnTo>
                    <a:pt x="2733" y="3225"/>
                  </a:lnTo>
                  <a:lnTo>
                    <a:pt x="2748" y="3231"/>
                  </a:lnTo>
                  <a:lnTo>
                    <a:pt x="2752" y="3259"/>
                  </a:lnTo>
                  <a:lnTo>
                    <a:pt x="2752" y="3261"/>
                  </a:lnTo>
                  <a:lnTo>
                    <a:pt x="2755" y="3261"/>
                  </a:lnTo>
                  <a:lnTo>
                    <a:pt x="2818" y="3296"/>
                  </a:lnTo>
                  <a:lnTo>
                    <a:pt x="2818" y="3296"/>
                  </a:lnTo>
                  <a:lnTo>
                    <a:pt x="2820" y="3296"/>
                  </a:lnTo>
                  <a:lnTo>
                    <a:pt x="2868" y="3279"/>
                  </a:lnTo>
                  <a:lnTo>
                    <a:pt x="2892" y="3287"/>
                  </a:lnTo>
                  <a:lnTo>
                    <a:pt x="2909" y="3324"/>
                  </a:lnTo>
                  <a:lnTo>
                    <a:pt x="2909" y="3326"/>
                  </a:lnTo>
                  <a:lnTo>
                    <a:pt x="2909" y="3329"/>
                  </a:lnTo>
                  <a:lnTo>
                    <a:pt x="2914" y="3368"/>
                  </a:lnTo>
                  <a:lnTo>
                    <a:pt x="2914" y="3370"/>
                  </a:lnTo>
                  <a:lnTo>
                    <a:pt x="2916" y="3370"/>
                  </a:lnTo>
                  <a:lnTo>
                    <a:pt x="2951" y="3389"/>
                  </a:lnTo>
                  <a:lnTo>
                    <a:pt x="2951" y="3426"/>
                  </a:lnTo>
                  <a:lnTo>
                    <a:pt x="2951" y="3428"/>
                  </a:lnTo>
                  <a:lnTo>
                    <a:pt x="2955" y="3430"/>
                  </a:lnTo>
                  <a:lnTo>
                    <a:pt x="2990" y="3437"/>
                  </a:lnTo>
                  <a:lnTo>
                    <a:pt x="3003" y="3454"/>
                  </a:lnTo>
                  <a:lnTo>
                    <a:pt x="3005" y="3456"/>
                  </a:lnTo>
                  <a:lnTo>
                    <a:pt x="3010" y="3454"/>
                  </a:lnTo>
                  <a:lnTo>
                    <a:pt x="3044" y="3437"/>
                  </a:lnTo>
                  <a:lnTo>
                    <a:pt x="3051" y="3459"/>
                  </a:lnTo>
                  <a:lnTo>
                    <a:pt x="3051" y="3461"/>
                  </a:lnTo>
                  <a:lnTo>
                    <a:pt x="3053" y="3461"/>
                  </a:lnTo>
                  <a:lnTo>
                    <a:pt x="3079" y="3500"/>
                  </a:lnTo>
                  <a:lnTo>
                    <a:pt x="3079" y="3500"/>
                  </a:lnTo>
                  <a:lnTo>
                    <a:pt x="3081" y="3500"/>
                  </a:lnTo>
                  <a:lnTo>
                    <a:pt x="3123" y="3506"/>
                  </a:lnTo>
                  <a:lnTo>
                    <a:pt x="3125" y="3506"/>
                  </a:lnTo>
                  <a:lnTo>
                    <a:pt x="3127" y="3502"/>
                  </a:lnTo>
                  <a:lnTo>
                    <a:pt x="3138" y="3478"/>
                  </a:lnTo>
                  <a:lnTo>
                    <a:pt x="3190" y="3476"/>
                  </a:lnTo>
                  <a:lnTo>
                    <a:pt x="3193" y="3476"/>
                  </a:lnTo>
                  <a:lnTo>
                    <a:pt x="3193" y="3476"/>
                  </a:lnTo>
                  <a:lnTo>
                    <a:pt x="3230" y="3448"/>
                  </a:lnTo>
                  <a:lnTo>
                    <a:pt x="3230" y="3448"/>
                  </a:lnTo>
                  <a:lnTo>
                    <a:pt x="3232" y="3448"/>
                  </a:lnTo>
                  <a:lnTo>
                    <a:pt x="3378" y="3391"/>
                  </a:lnTo>
                  <a:lnTo>
                    <a:pt x="3426" y="3389"/>
                  </a:lnTo>
                  <a:lnTo>
                    <a:pt x="3435" y="3400"/>
                  </a:lnTo>
                  <a:lnTo>
                    <a:pt x="3435" y="3402"/>
                  </a:lnTo>
                  <a:lnTo>
                    <a:pt x="3437" y="3402"/>
                  </a:lnTo>
                  <a:lnTo>
                    <a:pt x="3513" y="3420"/>
                  </a:lnTo>
                  <a:lnTo>
                    <a:pt x="3517" y="3450"/>
                  </a:lnTo>
                  <a:lnTo>
                    <a:pt x="3520" y="3452"/>
                  </a:lnTo>
                  <a:lnTo>
                    <a:pt x="3520" y="3454"/>
                  </a:lnTo>
                  <a:lnTo>
                    <a:pt x="3550" y="3469"/>
                  </a:lnTo>
                  <a:lnTo>
                    <a:pt x="3550" y="3469"/>
                  </a:lnTo>
                  <a:lnTo>
                    <a:pt x="3552" y="3469"/>
                  </a:lnTo>
                  <a:lnTo>
                    <a:pt x="3635" y="3478"/>
                  </a:lnTo>
                  <a:lnTo>
                    <a:pt x="3666" y="3482"/>
                  </a:lnTo>
                  <a:lnTo>
                    <a:pt x="3683" y="3498"/>
                  </a:lnTo>
                  <a:lnTo>
                    <a:pt x="3683" y="3500"/>
                  </a:lnTo>
                  <a:lnTo>
                    <a:pt x="3687" y="3498"/>
                  </a:lnTo>
                  <a:lnTo>
                    <a:pt x="3713" y="3489"/>
                  </a:lnTo>
                  <a:lnTo>
                    <a:pt x="3713" y="3489"/>
                  </a:lnTo>
                  <a:lnTo>
                    <a:pt x="3713" y="3489"/>
                  </a:lnTo>
                  <a:lnTo>
                    <a:pt x="3737" y="3467"/>
                  </a:lnTo>
                  <a:lnTo>
                    <a:pt x="3740" y="3467"/>
                  </a:lnTo>
                  <a:lnTo>
                    <a:pt x="3740" y="3467"/>
                  </a:lnTo>
                  <a:lnTo>
                    <a:pt x="3757" y="3424"/>
                  </a:lnTo>
                  <a:lnTo>
                    <a:pt x="3757" y="3422"/>
                  </a:lnTo>
                  <a:lnTo>
                    <a:pt x="3755" y="3420"/>
                  </a:lnTo>
                  <a:lnTo>
                    <a:pt x="3729" y="3387"/>
                  </a:lnTo>
                  <a:lnTo>
                    <a:pt x="3731" y="3339"/>
                  </a:lnTo>
                  <a:lnTo>
                    <a:pt x="3746" y="3335"/>
                  </a:lnTo>
                  <a:lnTo>
                    <a:pt x="3751" y="3335"/>
                  </a:lnTo>
                  <a:lnTo>
                    <a:pt x="3751" y="3331"/>
                  </a:lnTo>
                  <a:lnTo>
                    <a:pt x="3751" y="3311"/>
                  </a:lnTo>
                  <a:lnTo>
                    <a:pt x="3770" y="3311"/>
                  </a:lnTo>
                  <a:lnTo>
                    <a:pt x="3775" y="3311"/>
                  </a:lnTo>
                  <a:lnTo>
                    <a:pt x="3781" y="3283"/>
                  </a:lnTo>
                  <a:lnTo>
                    <a:pt x="3875" y="3322"/>
                  </a:lnTo>
                  <a:lnTo>
                    <a:pt x="3877" y="3322"/>
                  </a:lnTo>
                  <a:lnTo>
                    <a:pt x="3877" y="3322"/>
                  </a:lnTo>
                  <a:lnTo>
                    <a:pt x="3962" y="3342"/>
                  </a:lnTo>
                  <a:lnTo>
                    <a:pt x="3979" y="3409"/>
                  </a:lnTo>
                  <a:lnTo>
                    <a:pt x="3982" y="3411"/>
                  </a:lnTo>
                  <a:lnTo>
                    <a:pt x="3982" y="3413"/>
                  </a:lnTo>
                  <a:lnTo>
                    <a:pt x="4047" y="3446"/>
                  </a:lnTo>
                  <a:lnTo>
                    <a:pt x="4049" y="3446"/>
                  </a:lnTo>
                  <a:lnTo>
                    <a:pt x="4049" y="3446"/>
                  </a:lnTo>
                  <a:lnTo>
                    <a:pt x="4095" y="3446"/>
                  </a:lnTo>
                  <a:lnTo>
                    <a:pt x="4095" y="3446"/>
                  </a:lnTo>
                  <a:lnTo>
                    <a:pt x="4097" y="3446"/>
                  </a:lnTo>
                  <a:lnTo>
                    <a:pt x="4160" y="3407"/>
                  </a:lnTo>
                  <a:lnTo>
                    <a:pt x="4208" y="3422"/>
                  </a:lnTo>
                  <a:lnTo>
                    <a:pt x="4208" y="3422"/>
                  </a:lnTo>
                  <a:lnTo>
                    <a:pt x="4210" y="3422"/>
                  </a:lnTo>
                  <a:lnTo>
                    <a:pt x="4261" y="3420"/>
                  </a:lnTo>
                  <a:lnTo>
                    <a:pt x="4271" y="3441"/>
                  </a:lnTo>
                  <a:lnTo>
                    <a:pt x="4274" y="3443"/>
                  </a:lnTo>
                  <a:lnTo>
                    <a:pt x="4276" y="3443"/>
                  </a:lnTo>
                  <a:lnTo>
                    <a:pt x="4306" y="3443"/>
                  </a:lnTo>
                  <a:lnTo>
                    <a:pt x="4308" y="3446"/>
                  </a:lnTo>
                  <a:lnTo>
                    <a:pt x="4311" y="3446"/>
                  </a:lnTo>
                  <a:lnTo>
                    <a:pt x="4326" y="3446"/>
                  </a:lnTo>
                  <a:lnTo>
                    <a:pt x="4346" y="3480"/>
                  </a:lnTo>
                  <a:lnTo>
                    <a:pt x="4346" y="3480"/>
                  </a:lnTo>
                  <a:lnTo>
                    <a:pt x="4348" y="3482"/>
                  </a:lnTo>
                  <a:lnTo>
                    <a:pt x="4498" y="3495"/>
                  </a:lnTo>
                  <a:lnTo>
                    <a:pt x="4498" y="3495"/>
                  </a:lnTo>
                  <a:lnTo>
                    <a:pt x="4500" y="3495"/>
                  </a:lnTo>
                  <a:lnTo>
                    <a:pt x="4598" y="3435"/>
                  </a:lnTo>
                  <a:lnTo>
                    <a:pt x="4629" y="3435"/>
                  </a:lnTo>
                  <a:lnTo>
                    <a:pt x="4633" y="3435"/>
                  </a:lnTo>
                  <a:lnTo>
                    <a:pt x="4633" y="3430"/>
                  </a:lnTo>
                  <a:lnTo>
                    <a:pt x="4644" y="3400"/>
                  </a:lnTo>
                  <a:lnTo>
                    <a:pt x="4690" y="3357"/>
                  </a:lnTo>
                  <a:lnTo>
                    <a:pt x="4755" y="3352"/>
                  </a:lnTo>
                  <a:lnTo>
                    <a:pt x="4775" y="3370"/>
                  </a:lnTo>
                  <a:lnTo>
                    <a:pt x="4777" y="3374"/>
                  </a:lnTo>
                  <a:lnTo>
                    <a:pt x="4781" y="3370"/>
                  </a:lnTo>
                  <a:lnTo>
                    <a:pt x="4808" y="3346"/>
                  </a:lnTo>
                  <a:lnTo>
                    <a:pt x="4925" y="3365"/>
                  </a:lnTo>
                  <a:lnTo>
                    <a:pt x="4930" y="3365"/>
                  </a:lnTo>
                  <a:lnTo>
                    <a:pt x="4930" y="3363"/>
                  </a:lnTo>
                  <a:lnTo>
                    <a:pt x="4947" y="3318"/>
                  </a:lnTo>
                  <a:lnTo>
                    <a:pt x="4986" y="3290"/>
                  </a:lnTo>
                  <a:lnTo>
                    <a:pt x="4991" y="3287"/>
                  </a:lnTo>
                  <a:lnTo>
                    <a:pt x="4988" y="3285"/>
                  </a:lnTo>
                  <a:lnTo>
                    <a:pt x="4971" y="3244"/>
                  </a:lnTo>
                  <a:lnTo>
                    <a:pt x="4991" y="3133"/>
                  </a:lnTo>
                  <a:lnTo>
                    <a:pt x="5019" y="3103"/>
                  </a:lnTo>
                  <a:lnTo>
                    <a:pt x="5021" y="3101"/>
                  </a:lnTo>
                  <a:lnTo>
                    <a:pt x="5021" y="3099"/>
                  </a:lnTo>
                  <a:lnTo>
                    <a:pt x="4999" y="3045"/>
                  </a:lnTo>
                  <a:lnTo>
                    <a:pt x="4999" y="3042"/>
                  </a:lnTo>
                  <a:lnTo>
                    <a:pt x="4997" y="3042"/>
                  </a:lnTo>
                  <a:lnTo>
                    <a:pt x="4960" y="3038"/>
                  </a:lnTo>
                  <a:lnTo>
                    <a:pt x="4986" y="2988"/>
                  </a:lnTo>
                  <a:lnTo>
                    <a:pt x="5041" y="2951"/>
                  </a:lnTo>
                  <a:lnTo>
                    <a:pt x="5041" y="2949"/>
                  </a:lnTo>
                  <a:lnTo>
                    <a:pt x="5043" y="2949"/>
                  </a:lnTo>
                  <a:lnTo>
                    <a:pt x="5119" y="2910"/>
                  </a:lnTo>
                  <a:lnTo>
                    <a:pt x="5176" y="2930"/>
                  </a:lnTo>
                  <a:lnTo>
                    <a:pt x="5178" y="2930"/>
                  </a:lnTo>
                  <a:lnTo>
                    <a:pt x="5178" y="2930"/>
                  </a:lnTo>
                  <a:lnTo>
                    <a:pt x="5248" y="2919"/>
                  </a:lnTo>
                  <a:lnTo>
                    <a:pt x="5352" y="3021"/>
                  </a:lnTo>
                  <a:lnTo>
                    <a:pt x="5481" y="3155"/>
                  </a:lnTo>
                  <a:lnTo>
                    <a:pt x="5483" y="3157"/>
                  </a:lnTo>
                  <a:lnTo>
                    <a:pt x="5485" y="3155"/>
                  </a:lnTo>
                  <a:lnTo>
                    <a:pt x="5535" y="3136"/>
                  </a:lnTo>
                  <a:lnTo>
                    <a:pt x="5566" y="3149"/>
                  </a:lnTo>
                  <a:lnTo>
                    <a:pt x="5568" y="3151"/>
                  </a:lnTo>
                  <a:lnTo>
                    <a:pt x="5568" y="3149"/>
                  </a:lnTo>
                  <a:lnTo>
                    <a:pt x="5590" y="3140"/>
                  </a:lnTo>
                  <a:lnTo>
                    <a:pt x="5631" y="3153"/>
                  </a:lnTo>
                  <a:lnTo>
                    <a:pt x="5634" y="3153"/>
                  </a:lnTo>
                  <a:lnTo>
                    <a:pt x="5634" y="3153"/>
                  </a:lnTo>
                  <a:lnTo>
                    <a:pt x="5657" y="3149"/>
                  </a:lnTo>
                  <a:lnTo>
                    <a:pt x="5657" y="3149"/>
                  </a:lnTo>
                  <a:lnTo>
                    <a:pt x="5690" y="3203"/>
                  </a:lnTo>
                  <a:lnTo>
                    <a:pt x="5692" y="3203"/>
                  </a:lnTo>
                  <a:lnTo>
                    <a:pt x="5692" y="3203"/>
                  </a:lnTo>
                  <a:lnTo>
                    <a:pt x="5727" y="3235"/>
                  </a:lnTo>
                  <a:lnTo>
                    <a:pt x="5729" y="3238"/>
                  </a:lnTo>
                  <a:lnTo>
                    <a:pt x="5734" y="3235"/>
                  </a:lnTo>
                  <a:lnTo>
                    <a:pt x="5810" y="3199"/>
                  </a:lnTo>
                  <a:lnTo>
                    <a:pt x="5812" y="3199"/>
                  </a:lnTo>
                  <a:lnTo>
                    <a:pt x="5812" y="3196"/>
                  </a:lnTo>
                  <a:lnTo>
                    <a:pt x="5823" y="3164"/>
                  </a:lnTo>
                  <a:lnTo>
                    <a:pt x="5880" y="3101"/>
                  </a:lnTo>
                  <a:lnTo>
                    <a:pt x="5908" y="3088"/>
                  </a:lnTo>
                  <a:lnTo>
                    <a:pt x="5939" y="3136"/>
                  </a:lnTo>
                  <a:lnTo>
                    <a:pt x="5928" y="3170"/>
                  </a:lnTo>
                  <a:lnTo>
                    <a:pt x="5928" y="3170"/>
                  </a:lnTo>
                  <a:lnTo>
                    <a:pt x="5928" y="3172"/>
                  </a:lnTo>
                  <a:lnTo>
                    <a:pt x="5945" y="3225"/>
                  </a:lnTo>
                  <a:lnTo>
                    <a:pt x="5947" y="3227"/>
                  </a:lnTo>
                  <a:lnTo>
                    <a:pt x="5945" y="3227"/>
                  </a:lnTo>
                  <a:lnTo>
                    <a:pt x="5941" y="3359"/>
                  </a:lnTo>
                  <a:lnTo>
                    <a:pt x="5941" y="3361"/>
                  </a:lnTo>
                  <a:lnTo>
                    <a:pt x="5943" y="3361"/>
                  </a:lnTo>
                  <a:lnTo>
                    <a:pt x="5963" y="3396"/>
                  </a:lnTo>
                  <a:lnTo>
                    <a:pt x="5875" y="3404"/>
                  </a:lnTo>
                  <a:lnTo>
                    <a:pt x="5873" y="3404"/>
                  </a:lnTo>
                  <a:lnTo>
                    <a:pt x="5873" y="3407"/>
                  </a:lnTo>
                  <a:lnTo>
                    <a:pt x="5843" y="3474"/>
                  </a:lnTo>
                  <a:lnTo>
                    <a:pt x="5841" y="3476"/>
                  </a:lnTo>
                  <a:lnTo>
                    <a:pt x="5843" y="3478"/>
                  </a:lnTo>
                  <a:lnTo>
                    <a:pt x="5928" y="3565"/>
                  </a:lnTo>
                  <a:lnTo>
                    <a:pt x="5930" y="3597"/>
                  </a:lnTo>
                  <a:lnTo>
                    <a:pt x="5932" y="3606"/>
                  </a:lnTo>
                  <a:lnTo>
                    <a:pt x="5939" y="3599"/>
                  </a:lnTo>
                  <a:lnTo>
                    <a:pt x="5984" y="3556"/>
                  </a:lnTo>
                  <a:lnTo>
                    <a:pt x="6065" y="3556"/>
                  </a:lnTo>
                  <a:lnTo>
                    <a:pt x="6065" y="3556"/>
                  </a:lnTo>
                  <a:lnTo>
                    <a:pt x="6067" y="3556"/>
                  </a:lnTo>
                  <a:lnTo>
                    <a:pt x="6126" y="3508"/>
                  </a:lnTo>
                  <a:lnTo>
                    <a:pt x="6126" y="3506"/>
                  </a:lnTo>
                  <a:lnTo>
                    <a:pt x="6128" y="3506"/>
                  </a:lnTo>
                  <a:lnTo>
                    <a:pt x="6163" y="3437"/>
                  </a:lnTo>
                  <a:lnTo>
                    <a:pt x="6163" y="3435"/>
                  </a:lnTo>
                  <a:lnTo>
                    <a:pt x="6163" y="3435"/>
                  </a:lnTo>
                  <a:lnTo>
                    <a:pt x="6181" y="3242"/>
                  </a:lnTo>
                  <a:lnTo>
                    <a:pt x="6204" y="3142"/>
                  </a:lnTo>
                  <a:lnTo>
                    <a:pt x="6204" y="3142"/>
                  </a:lnTo>
                  <a:lnTo>
                    <a:pt x="6204" y="3140"/>
                  </a:lnTo>
                  <a:lnTo>
                    <a:pt x="6187" y="3023"/>
                  </a:lnTo>
                  <a:lnTo>
                    <a:pt x="6187" y="3021"/>
                  </a:lnTo>
                  <a:lnTo>
                    <a:pt x="6187" y="3019"/>
                  </a:lnTo>
                  <a:lnTo>
                    <a:pt x="6198" y="2886"/>
                  </a:lnTo>
                  <a:lnTo>
                    <a:pt x="6198" y="2884"/>
                  </a:lnTo>
                  <a:lnTo>
                    <a:pt x="6198" y="2884"/>
                  </a:lnTo>
                  <a:lnTo>
                    <a:pt x="6183" y="2843"/>
                  </a:lnTo>
                  <a:lnTo>
                    <a:pt x="6183" y="2843"/>
                  </a:lnTo>
                  <a:lnTo>
                    <a:pt x="6183" y="2841"/>
                  </a:lnTo>
                  <a:lnTo>
                    <a:pt x="6117" y="2709"/>
                  </a:lnTo>
                  <a:lnTo>
                    <a:pt x="6117" y="2709"/>
                  </a:lnTo>
                  <a:lnTo>
                    <a:pt x="6117" y="2707"/>
                  </a:lnTo>
                  <a:lnTo>
                    <a:pt x="6096" y="2683"/>
                  </a:lnTo>
                  <a:lnTo>
                    <a:pt x="6076" y="2590"/>
                  </a:lnTo>
                  <a:lnTo>
                    <a:pt x="6076" y="2590"/>
                  </a:lnTo>
                  <a:lnTo>
                    <a:pt x="6076" y="2590"/>
                  </a:lnTo>
                  <a:lnTo>
                    <a:pt x="6067" y="2564"/>
                  </a:lnTo>
                  <a:lnTo>
                    <a:pt x="6122" y="2594"/>
                  </a:lnTo>
                  <a:lnTo>
                    <a:pt x="6141" y="2650"/>
                  </a:lnTo>
                  <a:lnTo>
                    <a:pt x="6143" y="2650"/>
                  </a:lnTo>
                  <a:lnTo>
                    <a:pt x="6143" y="2650"/>
                  </a:lnTo>
                  <a:lnTo>
                    <a:pt x="6176" y="2691"/>
                  </a:lnTo>
                  <a:lnTo>
                    <a:pt x="6215" y="2756"/>
                  </a:lnTo>
                  <a:lnTo>
                    <a:pt x="6244" y="2802"/>
                  </a:lnTo>
                  <a:lnTo>
                    <a:pt x="6244" y="2802"/>
                  </a:lnTo>
                  <a:lnTo>
                    <a:pt x="6246" y="2802"/>
                  </a:lnTo>
                  <a:lnTo>
                    <a:pt x="6276" y="2828"/>
                  </a:lnTo>
                  <a:lnTo>
                    <a:pt x="6287" y="2856"/>
                  </a:lnTo>
                  <a:lnTo>
                    <a:pt x="6287" y="2856"/>
                  </a:lnTo>
                  <a:lnTo>
                    <a:pt x="6296" y="2882"/>
                  </a:lnTo>
                  <a:lnTo>
                    <a:pt x="6296" y="2882"/>
                  </a:lnTo>
                  <a:lnTo>
                    <a:pt x="6298" y="2884"/>
                  </a:lnTo>
                  <a:lnTo>
                    <a:pt x="6337" y="2902"/>
                  </a:lnTo>
                  <a:lnTo>
                    <a:pt x="6342" y="2941"/>
                  </a:lnTo>
                  <a:lnTo>
                    <a:pt x="6342" y="2941"/>
                  </a:lnTo>
                  <a:lnTo>
                    <a:pt x="6344" y="2943"/>
                  </a:lnTo>
                  <a:lnTo>
                    <a:pt x="6385" y="2995"/>
                  </a:lnTo>
                  <a:lnTo>
                    <a:pt x="6392" y="3003"/>
                  </a:lnTo>
                  <a:lnTo>
                    <a:pt x="6392" y="2993"/>
                  </a:lnTo>
                  <a:lnTo>
                    <a:pt x="6396" y="2947"/>
                  </a:lnTo>
                  <a:lnTo>
                    <a:pt x="6396" y="2947"/>
                  </a:lnTo>
                  <a:lnTo>
                    <a:pt x="6396" y="2945"/>
                  </a:lnTo>
                  <a:lnTo>
                    <a:pt x="6392" y="2915"/>
                  </a:lnTo>
                  <a:lnTo>
                    <a:pt x="6420" y="2912"/>
                  </a:lnTo>
                  <a:lnTo>
                    <a:pt x="6420" y="2912"/>
                  </a:lnTo>
                  <a:lnTo>
                    <a:pt x="6420" y="2912"/>
                  </a:lnTo>
                  <a:lnTo>
                    <a:pt x="6431" y="2908"/>
                  </a:lnTo>
                  <a:lnTo>
                    <a:pt x="6462" y="2923"/>
                  </a:lnTo>
                  <a:lnTo>
                    <a:pt x="6473" y="2930"/>
                  </a:lnTo>
                  <a:lnTo>
                    <a:pt x="6466" y="2917"/>
                  </a:lnTo>
                  <a:lnTo>
                    <a:pt x="6442" y="2865"/>
                  </a:lnTo>
                  <a:lnTo>
                    <a:pt x="6440" y="2863"/>
                  </a:lnTo>
                  <a:lnTo>
                    <a:pt x="6403" y="2863"/>
                  </a:lnTo>
                  <a:lnTo>
                    <a:pt x="6364" y="2847"/>
                  </a:lnTo>
                  <a:lnTo>
                    <a:pt x="6322" y="2817"/>
                  </a:lnTo>
                  <a:lnTo>
                    <a:pt x="6294" y="2746"/>
                  </a:lnTo>
                  <a:lnTo>
                    <a:pt x="6279" y="2702"/>
                  </a:lnTo>
                  <a:lnTo>
                    <a:pt x="6309" y="2685"/>
                  </a:lnTo>
                  <a:lnTo>
                    <a:pt x="6372" y="2681"/>
                  </a:lnTo>
                  <a:lnTo>
                    <a:pt x="6385" y="2681"/>
                  </a:lnTo>
                  <a:lnTo>
                    <a:pt x="6374" y="2674"/>
                  </a:lnTo>
                  <a:lnTo>
                    <a:pt x="6231" y="2579"/>
                  </a:lnTo>
                  <a:lnTo>
                    <a:pt x="6130" y="2488"/>
                  </a:lnTo>
                  <a:lnTo>
                    <a:pt x="6085" y="2401"/>
                  </a:lnTo>
                  <a:lnTo>
                    <a:pt x="6085" y="2401"/>
                  </a:lnTo>
                  <a:lnTo>
                    <a:pt x="6082" y="2401"/>
                  </a:lnTo>
                  <a:lnTo>
                    <a:pt x="6019" y="2356"/>
                  </a:lnTo>
                  <a:lnTo>
                    <a:pt x="5991" y="2319"/>
                  </a:lnTo>
                  <a:lnTo>
                    <a:pt x="5989" y="2317"/>
                  </a:lnTo>
                  <a:lnTo>
                    <a:pt x="5984" y="2319"/>
                  </a:lnTo>
                  <a:lnTo>
                    <a:pt x="5965" y="2327"/>
                  </a:lnTo>
                  <a:lnTo>
                    <a:pt x="5963" y="2327"/>
                  </a:lnTo>
                  <a:lnTo>
                    <a:pt x="5963" y="2330"/>
                  </a:lnTo>
                  <a:lnTo>
                    <a:pt x="5958" y="2351"/>
                  </a:lnTo>
                  <a:lnTo>
                    <a:pt x="5958" y="2356"/>
                  </a:lnTo>
                  <a:lnTo>
                    <a:pt x="5960" y="2356"/>
                  </a:lnTo>
                  <a:lnTo>
                    <a:pt x="5997" y="2382"/>
                  </a:lnTo>
                  <a:lnTo>
                    <a:pt x="6015" y="2410"/>
                  </a:lnTo>
                  <a:lnTo>
                    <a:pt x="6006" y="2418"/>
                  </a:lnTo>
                  <a:lnTo>
                    <a:pt x="5991" y="2416"/>
                  </a:lnTo>
                  <a:lnTo>
                    <a:pt x="5987" y="2414"/>
                  </a:lnTo>
                  <a:lnTo>
                    <a:pt x="5987" y="2418"/>
                  </a:lnTo>
                  <a:lnTo>
                    <a:pt x="5980" y="2444"/>
                  </a:lnTo>
                  <a:lnTo>
                    <a:pt x="5980" y="2447"/>
                  </a:lnTo>
                  <a:lnTo>
                    <a:pt x="5982" y="2449"/>
                  </a:lnTo>
                  <a:lnTo>
                    <a:pt x="6017" y="2475"/>
                  </a:lnTo>
                  <a:lnTo>
                    <a:pt x="6050" y="2548"/>
                  </a:lnTo>
                  <a:lnTo>
                    <a:pt x="6008" y="2531"/>
                  </a:lnTo>
                  <a:lnTo>
                    <a:pt x="5993" y="2514"/>
                  </a:lnTo>
                  <a:lnTo>
                    <a:pt x="6006" y="2486"/>
                  </a:lnTo>
                  <a:lnTo>
                    <a:pt x="6008" y="2481"/>
                  </a:lnTo>
                  <a:lnTo>
                    <a:pt x="6004" y="2479"/>
                  </a:lnTo>
                  <a:lnTo>
                    <a:pt x="5969" y="2466"/>
                  </a:lnTo>
                  <a:lnTo>
                    <a:pt x="5967" y="2466"/>
                  </a:lnTo>
                  <a:lnTo>
                    <a:pt x="5967" y="2466"/>
                  </a:lnTo>
                  <a:lnTo>
                    <a:pt x="5891" y="2451"/>
                  </a:lnTo>
                  <a:lnTo>
                    <a:pt x="5891" y="2451"/>
                  </a:lnTo>
                  <a:lnTo>
                    <a:pt x="5888" y="2451"/>
                  </a:lnTo>
                  <a:lnTo>
                    <a:pt x="5830" y="2483"/>
                  </a:lnTo>
                  <a:lnTo>
                    <a:pt x="5827" y="2483"/>
                  </a:lnTo>
                  <a:lnTo>
                    <a:pt x="5827" y="2486"/>
                  </a:lnTo>
                  <a:lnTo>
                    <a:pt x="5808" y="2566"/>
                  </a:lnTo>
                  <a:lnTo>
                    <a:pt x="5788" y="2542"/>
                  </a:lnTo>
                  <a:lnTo>
                    <a:pt x="5786" y="2538"/>
                  </a:lnTo>
                  <a:lnTo>
                    <a:pt x="5782" y="2542"/>
                  </a:lnTo>
                  <a:lnTo>
                    <a:pt x="5758" y="2572"/>
                  </a:lnTo>
                  <a:lnTo>
                    <a:pt x="5738" y="2509"/>
                  </a:lnTo>
                  <a:lnTo>
                    <a:pt x="5736" y="2505"/>
                  </a:lnTo>
                  <a:lnTo>
                    <a:pt x="5732" y="2507"/>
                  </a:lnTo>
                  <a:lnTo>
                    <a:pt x="5681" y="2538"/>
                  </a:lnTo>
                  <a:lnTo>
                    <a:pt x="5647" y="2531"/>
                  </a:lnTo>
                  <a:lnTo>
                    <a:pt x="5647" y="2496"/>
                  </a:lnTo>
                  <a:lnTo>
                    <a:pt x="5701" y="2362"/>
                  </a:lnTo>
                  <a:lnTo>
                    <a:pt x="5701" y="2360"/>
                  </a:lnTo>
                  <a:lnTo>
                    <a:pt x="5703" y="2360"/>
                  </a:lnTo>
                  <a:lnTo>
                    <a:pt x="5716" y="2223"/>
                  </a:lnTo>
                  <a:lnTo>
                    <a:pt x="5732" y="2158"/>
                  </a:lnTo>
                  <a:lnTo>
                    <a:pt x="5732" y="2158"/>
                  </a:lnTo>
                  <a:lnTo>
                    <a:pt x="5732" y="2156"/>
                  </a:lnTo>
                  <a:lnTo>
                    <a:pt x="5718" y="2104"/>
                  </a:lnTo>
                  <a:lnTo>
                    <a:pt x="5736" y="2057"/>
                  </a:lnTo>
                  <a:lnTo>
                    <a:pt x="5736" y="2057"/>
                  </a:lnTo>
                  <a:lnTo>
                    <a:pt x="5736" y="2054"/>
                  </a:lnTo>
                  <a:lnTo>
                    <a:pt x="5729" y="2005"/>
                  </a:lnTo>
                  <a:lnTo>
                    <a:pt x="5841" y="1896"/>
                  </a:lnTo>
                  <a:lnTo>
                    <a:pt x="5875" y="1903"/>
                  </a:lnTo>
                  <a:lnTo>
                    <a:pt x="5878" y="1903"/>
                  </a:lnTo>
                  <a:lnTo>
                    <a:pt x="5880" y="1898"/>
                  </a:lnTo>
                  <a:lnTo>
                    <a:pt x="5884" y="1885"/>
                  </a:lnTo>
                  <a:lnTo>
                    <a:pt x="5884" y="1883"/>
                  </a:lnTo>
                  <a:lnTo>
                    <a:pt x="5882" y="1881"/>
                  </a:lnTo>
                  <a:lnTo>
                    <a:pt x="5875" y="1870"/>
                  </a:lnTo>
                  <a:lnTo>
                    <a:pt x="5886" y="1862"/>
                  </a:lnTo>
                  <a:lnTo>
                    <a:pt x="5888" y="1862"/>
                  </a:lnTo>
                  <a:lnTo>
                    <a:pt x="5891" y="1859"/>
                  </a:lnTo>
                  <a:lnTo>
                    <a:pt x="5921" y="1840"/>
                  </a:lnTo>
                  <a:lnTo>
                    <a:pt x="5921" y="1840"/>
                  </a:lnTo>
                  <a:lnTo>
                    <a:pt x="5921" y="1840"/>
                  </a:lnTo>
                  <a:lnTo>
                    <a:pt x="5941" y="1822"/>
                  </a:lnTo>
                  <a:lnTo>
                    <a:pt x="5969" y="1816"/>
                  </a:lnTo>
                  <a:lnTo>
                    <a:pt x="5973" y="1816"/>
                  </a:lnTo>
                  <a:lnTo>
                    <a:pt x="5971" y="1812"/>
                  </a:lnTo>
                  <a:lnTo>
                    <a:pt x="5963" y="1757"/>
                  </a:lnTo>
                  <a:lnTo>
                    <a:pt x="6011" y="1742"/>
                  </a:lnTo>
                  <a:lnTo>
                    <a:pt x="6011" y="1742"/>
                  </a:lnTo>
                  <a:lnTo>
                    <a:pt x="6011" y="1742"/>
                  </a:lnTo>
                  <a:lnTo>
                    <a:pt x="6050" y="1708"/>
                  </a:lnTo>
                  <a:lnTo>
                    <a:pt x="6074" y="1708"/>
                  </a:lnTo>
                  <a:lnTo>
                    <a:pt x="6052" y="1738"/>
                  </a:lnTo>
                  <a:lnTo>
                    <a:pt x="6050" y="1742"/>
                  </a:lnTo>
                  <a:lnTo>
                    <a:pt x="6054" y="1744"/>
                  </a:lnTo>
                  <a:lnTo>
                    <a:pt x="6078" y="1766"/>
                  </a:lnTo>
                  <a:lnTo>
                    <a:pt x="6082" y="1768"/>
                  </a:lnTo>
                  <a:lnTo>
                    <a:pt x="6085" y="1764"/>
                  </a:lnTo>
                  <a:lnTo>
                    <a:pt x="6122" y="1725"/>
                  </a:lnTo>
                  <a:lnTo>
                    <a:pt x="6122" y="1723"/>
                  </a:lnTo>
                  <a:lnTo>
                    <a:pt x="6122" y="1723"/>
                  </a:lnTo>
                  <a:lnTo>
                    <a:pt x="6130" y="1660"/>
                  </a:lnTo>
                  <a:lnTo>
                    <a:pt x="6161" y="1649"/>
                  </a:lnTo>
                  <a:lnTo>
                    <a:pt x="6163" y="1647"/>
                  </a:lnTo>
                  <a:lnTo>
                    <a:pt x="6163" y="1647"/>
                  </a:lnTo>
                  <a:lnTo>
                    <a:pt x="6189" y="1612"/>
                  </a:lnTo>
                  <a:lnTo>
                    <a:pt x="6191" y="1610"/>
                  </a:lnTo>
                  <a:lnTo>
                    <a:pt x="6189" y="1608"/>
                  </a:lnTo>
                  <a:lnTo>
                    <a:pt x="6161" y="1586"/>
                  </a:lnTo>
                  <a:lnTo>
                    <a:pt x="6159" y="1584"/>
                  </a:lnTo>
                  <a:lnTo>
                    <a:pt x="6157" y="1588"/>
                  </a:lnTo>
                  <a:lnTo>
                    <a:pt x="6135" y="1612"/>
                  </a:lnTo>
                  <a:lnTo>
                    <a:pt x="6115" y="1593"/>
                  </a:lnTo>
                  <a:lnTo>
                    <a:pt x="6106" y="1478"/>
                  </a:lnTo>
                  <a:lnTo>
                    <a:pt x="6106" y="1478"/>
                  </a:lnTo>
                  <a:lnTo>
                    <a:pt x="6106" y="1478"/>
                  </a:lnTo>
                  <a:lnTo>
                    <a:pt x="6087" y="1411"/>
                  </a:lnTo>
                  <a:lnTo>
                    <a:pt x="6093" y="1361"/>
                  </a:lnTo>
                  <a:lnTo>
                    <a:pt x="6133" y="1302"/>
                  </a:lnTo>
                  <a:lnTo>
                    <a:pt x="6154" y="1302"/>
                  </a:lnTo>
                  <a:lnTo>
                    <a:pt x="6157" y="1302"/>
                  </a:lnTo>
                  <a:lnTo>
                    <a:pt x="6159" y="1300"/>
                  </a:lnTo>
                  <a:lnTo>
                    <a:pt x="6167" y="1274"/>
                  </a:lnTo>
                  <a:lnTo>
                    <a:pt x="6211" y="1333"/>
                  </a:lnTo>
                  <a:lnTo>
                    <a:pt x="6213" y="1335"/>
                  </a:lnTo>
                  <a:lnTo>
                    <a:pt x="6215" y="1335"/>
                  </a:lnTo>
                  <a:lnTo>
                    <a:pt x="6250" y="1328"/>
                  </a:lnTo>
                  <a:lnTo>
                    <a:pt x="6252" y="1328"/>
                  </a:lnTo>
                  <a:lnTo>
                    <a:pt x="6252" y="1326"/>
                  </a:lnTo>
                  <a:lnTo>
                    <a:pt x="6255" y="1300"/>
                  </a:lnTo>
                  <a:lnTo>
                    <a:pt x="6255" y="1300"/>
                  </a:lnTo>
                  <a:lnTo>
                    <a:pt x="6255" y="1300"/>
                  </a:lnTo>
                  <a:lnTo>
                    <a:pt x="6248" y="1248"/>
                  </a:lnTo>
                  <a:lnTo>
                    <a:pt x="6248" y="1248"/>
                  </a:lnTo>
                  <a:lnTo>
                    <a:pt x="6239" y="1214"/>
                  </a:lnTo>
                  <a:lnTo>
                    <a:pt x="6239" y="1211"/>
                  </a:lnTo>
                  <a:lnTo>
                    <a:pt x="6259" y="1192"/>
                  </a:lnTo>
                  <a:lnTo>
                    <a:pt x="6263" y="1190"/>
                  </a:lnTo>
                  <a:lnTo>
                    <a:pt x="6259" y="1188"/>
                  </a:lnTo>
                  <a:lnTo>
                    <a:pt x="6202" y="1120"/>
                  </a:lnTo>
                  <a:lnTo>
                    <a:pt x="6215" y="1079"/>
                  </a:lnTo>
                  <a:lnTo>
                    <a:pt x="6257" y="1064"/>
                  </a:lnTo>
                  <a:lnTo>
                    <a:pt x="6235" y="1099"/>
                  </a:lnTo>
                  <a:lnTo>
                    <a:pt x="6235" y="1099"/>
                  </a:lnTo>
                  <a:lnTo>
                    <a:pt x="6235" y="1101"/>
                  </a:lnTo>
                  <a:lnTo>
                    <a:pt x="6242" y="1136"/>
                  </a:lnTo>
                  <a:lnTo>
                    <a:pt x="6242" y="1136"/>
                  </a:lnTo>
                  <a:lnTo>
                    <a:pt x="6244" y="1138"/>
                  </a:lnTo>
                  <a:lnTo>
                    <a:pt x="6287" y="1168"/>
                  </a:lnTo>
                  <a:lnTo>
                    <a:pt x="6287" y="1168"/>
                  </a:lnTo>
                  <a:lnTo>
                    <a:pt x="6289" y="1168"/>
                  </a:lnTo>
                  <a:lnTo>
                    <a:pt x="6305" y="1170"/>
                  </a:lnTo>
                  <a:lnTo>
                    <a:pt x="6305" y="1198"/>
                  </a:lnTo>
                  <a:lnTo>
                    <a:pt x="6305" y="1201"/>
                  </a:lnTo>
                  <a:lnTo>
                    <a:pt x="6309" y="1201"/>
                  </a:lnTo>
                  <a:lnTo>
                    <a:pt x="6324" y="1205"/>
                  </a:lnTo>
                  <a:lnTo>
                    <a:pt x="6307" y="1292"/>
                  </a:lnTo>
                  <a:lnTo>
                    <a:pt x="6305" y="1294"/>
                  </a:lnTo>
                  <a:lnTo>
                    <a:pt x="6307" y="1294"/>
                  </a:lnTo>
                  <a:lnTo>
                    <a:pt x="6327" y="1328"/>
                  </a:lnTo>
                  <a:lnTo>
                    <a:pt x="6333" y="1432"/>
                  </a:lnTo>
                  <a:lnTo>
                    <a:pt x="6333" y="1432"/>
                  </a:lnTo>
                  <a:lnTo>
                    <a:pt x="6333" y="1432"/>
                  </a:lnTo>
                  <a:lnTo>
                    <a:pt x="6348" y="1500"/>
                  </a:lnTo>
                  <a:lnTo>
                    <a:pt x="6348" y="1502"/>
                  </a:lnTo>
                  <a:lnTo>
                    <a:pt x="6370" y="1567"/>
                  </a:lnTo>
                  <a:lnTo>
                    <a:pt x="6346" y="1593"/>
                  </a:lnTo>
                  <a:lnTo>
                    <a:pt x="6346" y="1593"/>
                  </a:lnTo>
                  <a:lnTo>
                    <a:pt x="6346" y="1595"/>
                  </a:lnTo>
                  <a:lnTo>
                    <a:pt x="6353" y="1619"/>
                  </a:lnTo>
                  <a:lnTo>
                    <a:pt x="6342" y="1636"/>
                  </a:lnTo>
                  <a:lnTo>
                    <a:pt x="6340" y="1638"/>
                  </a:lnTo>
                  <a:lnTo>
                    <a:pt x="6342" y="1640"/>
                  </a:lnTo>
                  <a:lnTo>
                    <a:pt x="6374" y="1682"/>
                  </a:lnTo>
                  <a:lnTo>
                    <a:pt x="6381" y="1744"/>
                  </a:lnTo>
                  <a:lnTo>
                    <a:pt x="6381" y="1747"/>
                  </a:lnTo>
                  <a:lnTo>
                    <a:pt x="6383" y="1747"/>
                  </a:lnTo>
                  <a:lnTo>
                    <a:pt x="6431" y="1801"/>
                  </a:lnTo>
                  <a:lnTo>
                    <a:pt x="6433" y="1805"/>
                  </a:lnTo>
                  <a:lnTo>
                    <a:pt x="6433" y="1805"/>
                  </a:lnTo>
                  <a:lnTo>
                    <a:pt x="6488" y="1866"/>
                  </a:lnTo>
                  <a:lnTo>
                    <a:pt x="6488" y="1866"/>
                  </a:lnTo>
                  <a:lnTo>
                    <a:pt x="6488" y="1866"/>
                  </a:lnTo>
                  <a:lnTo>
                    <a:pt x="6804" y="2076"/>
                  </a:lnTo>
                  <a:lnTo>
                    <a:pt x="6810" y="2080"/>
                  </a:lnTo>
                  <a:close/>
                  <a:moveTo>
                    <a:pt x="1225" y="1086"/>
                  </a:moveTo>
                  <a:lnTo>
                    <a:pt x="1212" y="1099"/>
                  </a:lnTo>
                  <a:lnTo>
                    <a:pt x="1212" y="1101"/>
                  </a:lnTo>
                  <a:lnTo>
                    <a:pt x="1212" y="1101"/>
                  </a:lnTo>
                  <a:lnTo>
                    <a:pt x="1212" y="1129"/>
                  </a:lnTo>
                  <a:lnTo>
                    <a:pt x="1209" y="1153"/>
                  </a:lnTo>
                  <a:lnTo>
                    <a:pt x="1192" y="1166"/>
                  </a:lnTo>
                  <a:lnTo>
                    <a:pt x="1190" y="1166"/>
                  </a:lnTo>
                  <a:lnTo>
                    <a:pt x="1190" y="1168"/>
                  </a:lnTo>
                  <a:lnTo>
                    <a:pt x="1185" y="1181"/>
                  </a:lnTo>
                  <a:lnTo>
                    <a:pt x="1151" y="1181"/>
                  </a:lnTo>
                  <a:lnTo>
                    <a:pt x="1138" y="1162"/>
                  </a:lnTo>
                  <a:lnTo>
                    <a:pt x="1135" y="1159"/>
                  </a:lnTo>
                  <a:lnTo>
                    <a:pt x="1100" y="1159"/>
                  </a:lnTo>
                  <a:lnTo>
                    <a:pt x="1092" y="1151"/>
                  </a:lnTo>
                  <a:lnTo>
                    <a:pt x="1151" y="1081"/>
                  </a:lnTo>
                  <a:lnTo>
                    <a:pt x="1151" y="1079"/>
                  </a:lnTo>
                  <a:lnTo>
                    <a:pt x="1151" y="1079"/>
                  </a:lnTo>
                  <a:lnTo>
                    <a:pt x="1148" y="1045"/>
                  </a:lnTo>
                  <a:lnTo>
                    <a:pt x="1151" y="1042"/>
                  </a:lnTo>
                  <a:lnTo>
                    <a:pt x="1177" y="1038"/>
                  </a:lnTo>
                  <a:lnTo>
                    <a:pt x="1212" y="1042"/>
                  </a:lnTo>
                  <a:lnTo>
                    <a:pt x="1225" y="1062"/>
                  </a:lnTo>
                  <a:lnTo>
                    <a:pt x="1225" y="1086"/>
                  </a:lnTo>
                  <a:close/>
                  <a:moveTo>
                    <a:pt x="1406" y="1168"/>
                  </a:moveTo>
                  <a:lnTo>
                    <a:pt x="1386" y="1185"/>
                  </a:lnTo>
                  <a:lnTo>
                    <a:pt x="1386" y="1185"/>
                  </a:lnTo>
                  <a:lnTo>
                    <a:pt x="1353" y="1224"/>
                  </a:lnTo>
                  <a:lnTo>
                    <a:pt x="1351" y="1224"/>
                  </a:lnTo>
                  <a:lnTo>
                    <a:pt x="1351" y="1227"/>
                  </a:lnTo>
                  <a:lnTo>
                    <a:pt x="1342" y="1259"/>
                  </a:lnTo>
                  <a:lnTo>
                    <a:pt x="1342" y="1261"/>
                  </a:lnTo>
                  <a:lnTo>
                    <a:pt x="1342" y="1261"/>
                  </a:lnTo>
                  <a:lnTo>
                    <a:pt x="1327" y="1274"/>
                  </a:lnTo>
                  <a:lnTo>
                    <a:pt x="1297" y="1274"/>
                  </a:lnTo>
                  <a:lnTo>
                    <a:pt x="1286" y="1261"/>
                  </a:lnTo>
                  <a:lnTo>
                    <a:pt x="1297" y="1261"/>
                  </a:lnTo>
                  <a:lnTo>
                    <a:pt x="1297" y="1261"/>
                  </a:lnTo>
                  <a:lnTo>
                    <a:pt x="1299" y="1261"/>
                  </a:lnTo>
                  <a:lnTo>
                    <a:pt x="1314" y="1248"/>
                  </a:lnTo>
                  <a:lnTo>
                    <a:pt x="1316" y="1250"/>
                  </a:lnTo>
                  <a:lnTo>
                    <a:pt x="1316" y="1246"/>
                  </a:lnTo>
                  <a:lnTo>
                    <a:pt x="1318" y="1246"/>
                  </a:lnTo>
                  <a:lnTo>
                    <a:pt x="1316" y="1246"/>
                  </a:lnTo>
                  <a:lnTo>
                    <a:pt x="1318" y="1242"/>
                  </a:lnTo>
                  <a:lnTo>
                    <a:pt x="1323" y="1231"/>
                  </a:lnTo>
                  <a:lnTo>
                    <a:pt x="1323" y="1231"/>
                  </a:lnTo>
                  <a:lnTo>
                    <a:pt x="1323" y="1229"/>
                  </a:lnTo>
                  <a:lnTo>
                    <a:pt x="1321" y="1194"/>
                  </a:lnTo>
                  <a:lnTo>
                    <a:pt x="1331" y="1170"/>
                  </a:lnTo>
                  <a:lnTo>
                    <a:pt x="1377" y="1123"/>
                  </a:lnTo>
                  <a:lnTo>
                    <a:pt x="1403" y="1127"/>
                  </a:lnTo>
                  <a:lnTo>
                    <a:pt x="1410" y="1142"/>
                  </a:lnTo>
                  <a:lnTo>
                    <a:pt x="1406" y="1168"/>
                  </a:lnTo>
                  <a:close/>
                  <a:moveTo>
                    <a:pt x="4354" y="3068"/>
                  </a:moveTo>
                  <a:lnTo>
                    <a:pt x="4337" y="3084"/>
                  </a:lnTo>
                  <a:lnTo>
                    <a:pt x="4337" y="3084"/>
                  </a:lnTo>
                  <a:lnTo>
                    <a:pt x="4337" y="3084"/>
                  </a:lnTo>
                  <a:lnTo>
                    <a:pt x="4332" y="3094"/>
                  </a:lnTo>
                  <a:lnTo>
                    <a:pt x="4330" y="3094"/>
                  </a:lnTo>
                  <a:lnTo>
                    <a:pt x="4330" y="3097"/>
                  </a:lnTo>
                  <a:lnTo>
                    <a:pt x="4337" y="3114"/>
                  </a:lnTo>
                  <a:lnTo>
                    <a:pt x="4330" y="3129"/>
                  </a:lnTo>
                  <a:lnTo>
                    <a:pt x="4315" y="3133"/>
                  </a:lnTo>
                  <a:lnTo>
                    <a:pt x="4311" y="3133"/>
                  </a:lnTo>
                  <a:lnTo>
                    <a:pt x="4311" y="3138"/>
                  </a:lnTo>
                  <a:lnTo>
                    <a:pt x="4311" y="3155"/>
                  </a:lnTo>
                  <a:lnTo>
                    <a:pt x="4289" y="3190"/>
                  </a:lnTo>
                  <a:lnTo>
                    <a:pt x="4256" y="3201"/>
                  </a:lnTo>
                  <a:lnTo>
                    <a:pt x="4254" y="3201"/>
                  </a:lnTo>
                  <a:lnTo>
                    <a:pt x="4254" y="3203"/>
                  </a:lnTo>
                  <a:lnTo>
                    <a:pt x="4232" y="3231"/>
                  </a:lnTo>
                  <a:lnTo>
                    <a:pt x="4210" y="3229"/>
                  </a:lnTo>
                  <a:lnTo>
                    <a:pt x="4206" y="3229"/>
                  </a:lnTo>
                  <a:lnTo>
                    <a:pt x="4206" y="3233"/>
                  </a:lnTo>
                  <a:lnTo>
                    <a:pt x="4199" y="3270"/>
                  </a:lnTo>
                  <a:lnTo>
                    <a:pt x="4180" y="3290"/>
                  </a:lnTo>
                  <a:lnTo>
                    <a:pt x="4121" y="3316"/>
                  </a:lnTo>
                  <a:lnTo>
                    <a:pt x="4121" y="3316"/>
                  </a:lnTo>
                  <a:lnTo>
                    <a:pt x="4084" y="3316"/>
                  </a:lnTo>
                  <a:lnTo>
                    <a:pt x="4077" y="3300"/>
                  </a:lnTo>
                  <a:lnTo>
                    <a:pt x="4093" y="3292"/>
                  </a:lnTo>
                  <a:lnTo>
                    <a:pt x="4114" y="3287"/>
                  </a:lnTo>
                  <a:lnTo>
                    <a:pt x="4117" y="3287"/>
                  </a:lnTo>
                  <a:lnTo>
                    <a:pt x="4117" y="3287"/>
                  </a:lnTo>
                  <a:lnTo>
                    <a:pt x="4165" y="3255"/>
                  </a:lnTo>
                  <a:lnTo>
                    <a:pt x="4167" y="3255"/>
                  </a:lnTo>
                  <a:lnTo>
                    <a:pt x="4167" y="3253"/>
                  </a:lnTo>
                  <a:lnTo>
                    <a:pt x="4184" y="3227"/>
                  </a:lnTo>
                  <a:lnTo>
                    <a:pt x="4219" y="3196"/>
                  </a:lnTo>
                  <a:lnTo>
                    <a:pt x="4219" y="3194"/>
                  </a:lnTo>
                  <a:lnTo>
                    <a:pt x="4219" y="3194"/>
                  </a:lnTo>
                  <a:lnTo>
                    <a:pt x="4228" y="3170"/>
                  </a:lnTo>
                  <a:lnTo>
                    <a:pt x="4250" y="3136"/>
                  </a:lnTo>
                  <a:lnTo>
                    <a:pt x="4274" y="3097"/>
                  </a:lnTo>
                  <a:lnTo>
                    <a:pt x="4274" y="3094"/>
                  </a:lnTo>
                  <a:lnTo>
                    <a:pt x="4274" y="3094"/>
                  </a:lnTo>
                  <a:lnTo>
                    <a:pt x="4298" y="3036"/>
                  </a:lnTo>
                  <a:lnTo>
                    <a:pt x="4298" y="3036"/>
                  </a:lnTo>
                  <a:lnTo>
                    <a:pt x="4298" y="3036"/>
                  </a:lnTo>
                  <a:lnTo>
                    <a:pt x="4300" y="3029"/>
                  </a:lnTo>
                  <a:lnTo>
                    <a:pt x="4298" y="3029"/>
                  </a:lnTo>
                  <a:lnTo>
                    <a:pt x="4311" y="2990"/>
                  </a:lnTo>
                  <a:lnTo>
                    <a:pt x="4315" y="2982"/>
                  </a:lnTo>
                  <a:lnTo>
                    <a:pt x="4317" y="2973"/>
                  </a:lnTo>
                  <a:lnTo>
                    <a:pt x="4317" y="2973"/>
                  </a:lnTo>
                  <a:lnTo>
                    <a:pt x="4317" y="2973"/>
                  </a:lnTo>
                  <a:lnTo>
                    <a:pt x="4326" y="2917"/>
                  </a:lnTo>
                  <a:lnTo>
                    <a:pt x="4341" y="2891"/>
                  </a:lnTo>
                  <a:lnTo>
                    <a:pt x="4359" y="2893"/>
                  </a:lnTo>
                  <a:lnTo>
                    <a:pt x="4361" y="2912"/>
                  </a:lnTo>
                  <a:lnTo>
                    <a:pt x="4352" y="2964"/>
                  </a:lnTo>
                  <a:lnTo>
                    <a:pt x="4352" y="2964"/>
                  </a:lnTo>
                  <a:lnTo>
                    <a:pt x="4352" y="2964"/>
                  </a:lnTo>
                  <a:lnTo>
                    <a:pt x="4354" y="3016"/>
                  </a:lnTo>
                  <a:lnTo>
                    <a:pt x="4354" y="3016"/>
                  </a:lnTo>
                  <a:lnTo>
                    <a:pt x="4356" y="3016"/>
                  </a:lnTo>
                  <a:lnTo>
                    <a:pt x="4363" y="3042"/>
                  </a:lnTo>
                  <a:lnTo>
                    <a:pt x="4354" y="3068"/>
                  </a:lnTo>
                  <a:close/>
                  <a:moveTo>
                    <a:pt x="6856" y="2670"/>
                  </a:moveTo>
                  <a:lnTo>
                    <a:pt x="6856" y="2668"/>
                  </a:lnTo>
                  <a:lnTo>
                    <a:pt x="6856" y="2668"/>
                  </a:lnTo>
                  <a:lnTo>
                    <a:pt x="6841" y="2646"/>
                  </a:lnTo>
                  <a:lnTo>
                    <a:pt x="6839" y="2642"/>
                  </a:lnTo>
                  <a:lnTo>
                    <a:pt x="6834" y="2644"/>
                  </a:lnTo>
                  <a:lnTo>
                    <a:pt x="6819" y="2661"/>
                  </a:lnTo>
                  <a:lnTo>
                    <a:pt x="6819" y="2661"/>
                  </a:lnTo>
                  <a:lnTo>
                    <a:pt x="6819" y="2663"/>
                  </a:lnTo>
                  <a:lnTo>
                    <a:pt x="6819" y="2696"/>
                  </a:lnTo>
                  <a:lnTo>
                    <a:pt x="6819" y="2730"/>
                  </a:lnTo>
                  <a:lnTo>
                    <a:pt x="6819" y="2730"/>
                  </a:lnTo>
                  <a:lnTo>
                    <a:pt x="6821" y="2748"/>
                  </a:lnTo>
                  <a:lnTo>
                    <a:pt x="6821" y="2750"/>
                  </a:lnTo>
                  <a:lnTo>
                    <a:pt x="6845" y="2750"/>
                  </a:lnTo>
                  <a:lnTo>
                    <a:pt x="6845" y="2748"/>
                  </a:lnTo>
                  <a:lnTo>
                    <a:pt x="6858" y="2709"/>
                  </a:lnTo>
                  <a:lnTo>
                    <a:pt x="6858" y="2709"/>
                  </a:lnTo>
                  <a:lnTo>
                    <a:pt x="6858" y="2707"/>
                  </a:lnTo>
                  <a:lnTo>
                    <a:pt x="6856" y="2670"/>
                  </a:lnTo>
                  <a:close/>
                  <a:moveTo>
                    <a:pt x="6815" y="2975"/>
                  </a:moveTo>
                  <a:lnTo>
                    <a:pt x="6815" y="2973"/>
                  </a:lnTo>
                  <a:lnTo>
                    <a:pt x="6815" y="2973"/>
                  </a:lnTo>
                  <a:lnTo>
                    <a:pt x="6806" y="2960"/>
                  </a:lnTo>
                  <a:lnTo>
                    <a:pt x="6804" y="2956"/>
                  </a:lnTo>
                  <a:lnTo>
                    <a:pt x="6799" y="2960"/>
                  </a:lnTo>
                  <a:lnTo>
                    <a:pt x="6791" y="2969"/>
                  </a:lnTo>
                  <a:lnTo>
                    <a:pt x="6789" y="2971"/>
                  </a:lnTo>
                  <a:lnTo>
                    <a:pt x="6789" y="2971"/>
                  </a:lnTo>
                  <a:lnTo>
                    <a:pt x="6789" y="2986"/>
                  </a:lnTo>
                  <a:lnTo>
                    <a:pt x="6789" y="2988"/>
                  </a:lnTo>
                  <a:lnTo>
                    <a:pt x="6789" y="2988"/>
                  </a:lnTo>
                  <a:lnTo>
                    <a:pt x="6795" y="3001"/>
                  </a:lnTo>
                  <a:lnTo>
                    <a:pt x="6797" y="3006"/>
                  </a:lnTo>
                  <a:lnTo>
                    <a:pt x="6799" y="3003"/>
                  </a:lnTo>
                  <a:lnTo>
                    <a:pt x="6817" y="2997"/>
                  </a:lnTo>
                  <a:lnTo>
                    <a:pt x="6819" y="2997"/>
                  </a:lnTo>
                  <a:lnTo>
                    <a:pt x="6819" y="2993"/>
                  </a:lnTo>
                  <a:lnTo>
                    <a:pt x="6815" y="2975"/>
                  </a:lnTo>
                  <a:close/>
                  <a:moveTo>
                    <a:pt x="6745" y="2945"/>
                  </a:moveTo>
                  <a:lnTo>
                    <a:pt x="6743" y="2945"/>
                  </a:lnTo>
                  <a:lnTo>
                    <a:pt x="6743" y="2945"/>
                  </a:lnTo>
                  <a:lnTo>
                    <a:pt x="6725" y="2954"/>
                  </a:lnTo>
                  <a:lnTo>
                    <a:pt x="6725" y="2954"/>
                  </a:lnTo>
                  <a:lnTo>
                    <a:pt x="6723" y="2954"/>
                  </a:lnTo>
                  <a:lnTo>
                    <a:pt x="6714" y="2960"/>
                  </a:lnTo>
                  <a:lnTo>
                    <a:pt x="6712" y="2962"/>
                  </a:lnTo>
                  <a:lnTo>
                    <a:pt x="6714" y="2967"/>
                  </a:lnTo>
                  <a:lnTo>
                    <a:pt x="6721" y="2990"/>
                  </a:lnTo>
                  <a:lnTo>
                    <a:pt x="6719" y="3023"/>
                  </a:lnTo>
                  <a:lnTo>
                    <a:pt x="6719" y="3023"/>
                  </a:lnTo>
                  <a:lnTo>
                    <a:pt x="6719" y="3025"/>
                  </a:lnTo>
                  <a:lnTo>
                    <a:pt x="6728" y="3047"/>
                  </a:lnTo>
                  <a:lnTo>
                    <a:pt x="6728" y="3051"/>
                  </a:lnTo>
                  <a:lnTo>
                    <a:pt x="6732" y="3049"/>
                  </a:lnTo>
                  <a:lnTo>
                    <a:pt x="6741" y="3047"/>
                  </a:lnTo>
                  <a:lnTo>
                    <a:pt x="6743" y="3045"/>
                  </a:lnTo>
                  <a:lnTo>
                    <a:pt x="6743" y="3042"/>
                  </a:lnTo>
                  <a:lnTo>
                    <a:pt x="6747" y="2984"/>
                  </a:lnTo>
                  <a:lnTo>
                    <a:pt x="6756" y="2975"/>
                  </a:lnTo>
                  <a:lnTo>
                    <a:pt x="6756" y="2973"/>
                  </a:lnTo>
                  <a:lnTo>
                    <a:pt x="6756" y="2973"/>
                  </a:lnTo>
                  <a:lnTo>
                    <a:pt x="6758" y="2956"/>
                  </a:lnTo>
                  <a:lnTo>
                    <a:pt x="6758" y="2954"/>
                  </a:lnTo>
                  <a:lnTo>
                    <a:pt x="6756" y="2954"/>
                  </a:lnTo>
                  <a:lnTo>
                    <a:pt x="6745" y="2945"/>
                  </a:lnTo>
                  <a:close/>
                  <a:moveTo>
                    <a:pt x="6804" y="2821"/>
                  </a:moveTo>
                  <a:lnTo>
                    <a:pt x="6804" y="2821"/>
                  </a:lnTo>
                  <a:lnTo>
                    <a:pt x="6817" y="2802"/>
                  </a:lnTo>
                  <a:lnTo>
                    <a:pt x="6817" y="2800"/>
                  </a:lnTo>
                  <a:lnTo>
                    <a:pt x="6817" y="2798"/>
                  </a:lnTo>
                  <a:lnTo>
                    <a:pt x="6810" y="2776"/>
                  </a:lnTo>
                  <a:lnTo>
                    <a:pt x="6810" y="2774"/>
                  </a:lnTo>
                  <a:lnTo>
                    <a:pt x="6808" y="2774"/>
                  </a:lnTo>
                  <a:lnTo>
                    <a:pt x="6791" y="2772"/>
                  </a:lnTo>
                  <a:lnTo>
                    <a:pt x="6786" y="2772"/>
                  </a:lnTo>
                  <a:lnTo>
                    <a:pt x="6786" y="2778"/>
                  </a:lnTo>
                  <a:lnTo>
                    <a:pt x="6789" y="2793"/>
                  </a:lnTo>
                  <a:lnTo>
                    <a:pt x="6778" y="2800"/>
                  </a:lnTo>
                  <a:lnTo>
                    <a:pt x="6778" y="2800"/>
                  </a:lnTo>
                  <a:lnTo>
                    <a:pt x="6778" y="2802"/>
                  </a:lnTo>
                  <a:lnTo>
                    <a:pt x="6758" y="2821"/>
                  </a:lnTo>
                  <a:lnTo>
                    <a:pt x="6756" y="2824"/>
                  </a:lnTo>
                  <a:lnTo>
                    <a:pt x="6756" y="2826"/>
                  </a:lnTo>
                  <a:lnTo>
                    <a:pt x="6758" y="2876"/>
                  </a:lnTo>
                  <a:lnTo>
                    <a:pt x="6758" y="2876"/>
                  </a:lnTo>
                  <a:lnTo>
                    <a:pt x="6758" y="2876"/>
                  </a:lnTo>
                  <a:lnTo>
                    <a:pt x="6765" y="2917"/>
                  </a:lnTo>
                  <a:lnTo>
                    <a:pt x="6765" y="2919"/>
                  </a:lnTo>
                  <a:lnTo>
                    <a:pt x="6767" y="2919"/>
                  </a:lnTo>
                  <a:lnTo>
                    <a:pt x="6773" y="2923"/>
                  </a:lnTo>
                  <a:lnTo>
                    <a:pt x="6780" y="2925"/>
                  </a:lnTo>
                  <a:lnTo>
                    <a:pt x="6780" y="2921"/>
                  </a:lnTo>
                  <a:lnTo>
                    <a:pt x="6782" y="2897"/>
                  </a:lnTo>
                  <a:lnTo>
                    <a:pt x="6786" y="2867"/>
                  </a:lnTo>
                  <a:lnTo>
                    <a:pt x="6786" y="2865"/>
                  </a:lnTo>
                  <a:lnTo>
                    <a:pt x="6789" y="2843"/>
                  </a:lnTo>
                  <a:lnTo>
                    <a:pt x="6804" y="2821"/>
                  </a:lnTo>
                  <a:close/>
                  <a:moveTo>
                    <a:pt x="3099" y="1175"/>
                  </a:moveTo>
                  <a:lnTo>
                    <a:pt x="3095" y="1175"/>
                  </a:lnTo>
                  <a:lnTo>
                    <a:pt x="3084" y="1179"/>
                  </a:lnTo>
                  <a:lnTo>
                    <a:pt x="3079" y="1181"/>
                  </a:lnTo>
                  <a:lnTo>
                    <a:pt x="3079" y="1183"/>
                  </a:lnTo>
                  <a:lnTo>
                    <a:pt x="3084" y="1201"/>
                  </a:lnTo>
                  <a:lnTo>
                    <a:pt x="3086" y="1203"/>
                  </a:lnTo>
                  <a:lnTo>
                    <a:pt x="3088" y="1203"/>
                  </a:lnTo>
                  <a:lnTo>
                    <a:pt x="3103" y="1205"/>
                  </a:lnTo>
                  <a:lnTo>
                    <a:pt x="3108" y="1205"/>
                  </a:lnTo>
                  <a:lnTo>
                    <a:pt x="3108" y="1203"/>
                  </a:lnTo>
                  <a:lnTo>
                    <a:pt x="3112" y="1192"/>
                  </a:lnTo>
                  <a:lnTo>
                    <a:pt x="3112" y="1190"/>
                  </a:lnTo>
                  <a:lnTo>
                    <a:pt x="3110" y="1188"/>
                  </a:lnTo>
                  <a:lnTo>
                    <a:pt x="3101" y="1177"/>
                  </a:lnTo>
                  <a:lnTo>
                    <a:pt x="3099" y="1175"/>
                  </a:lnTo>
                  <a:close/>
                  <a:moveTo>
                    <a:pt x="3060" y="388"/>
                  </a:moveTo>
                  <a:lnTo>
                    <a:pt x="3058" y="390"/>
                  </a:lnTo>
                  <a:lnTo>
                    <a:pt x="3049" y="403"/>
                  </a:lnTo>
                  <a:lnTo>
                    <a:pt x="3047" y="407"/>
                  </a:lnTo>
                  <a:lnTo>
                    <a:pt x="3049" y="410"/>
                  </a:lnTo>
                  <a:lnTo>
                    <a:pt x="3062" y="423"/>
                  </a:lnTo>
                  <a:lnTo>
                    <a:pt x="3066" y="425"/>
                  </a:lnTo>
                  <a:lnTo>
                    <a:pt x="3068" y="423"/>
                  </a:lnTo>
                  <a:lnTo>
                    <a:pt x="3084" y="410"/>
                  </a:lnTo>
                  <a:lnTo>
                    <a:pt x="3079" y="414"/>
                  </a:lnTo>
                  <a:lnTo>
                    <a:pt x="3077" y="418"/>
                  </a:lnTo>
                  <a:lnTo>
                    <a:pt x="3079" y="420"/>
                  </a:lnTo>
                  <a:lnTo>
                    <a:pt x="3090" y="429"/>
                  </a:lnTo>
                  <a:lnTo>
                    <a:pt x="3092" y="431"/>
                  </a:lnTo>
                  <a:lnTo>
                    <a:pt x="3095" y="429"/>
                  </a:lnTo>
                  <a:lnTo>
                    <a:pt x="3114" y="420"/>
                  </a:lnTo>
                  <a:lnTo>
                    <a:pt x="3114" y="418"/>
                  </a:lnTo>
                  <a:lnTo>
                    <a:pt x="3116" y="418"/>
                  </a:lnTo>
                  <a:lnTo>
                    <a:pt x="3121" y="394"/>
                  </a:lnTo>
                  <a:lnTo>
                    <a:pt x="3123" y="392"/>
                  </a:lnTo>
                  <a:lnTo>
                    <a:pt x="3119" y="390"/>
                  </a:lnTo>
                  <a:lnTo>
                    <a:pt x="3103" y="386"/>
                  </a:lnTo>
                  <a:lnTo>
                    <a:pt x="3101" y="386"/>
                  </a:lnTo>
                  <a:lnTo>
                    <a:pt x="3099" y="388"/>
                  </a:lnTo>
                  <a:lnTo>
                    <a:pt x="3090" y="401"/>
                  </a:lnTo>
                  <a:lnTo>
                    <a:pt x="3088" y="401"/>
                  </a:lnTo>
                  <a:lnTo>
                    <a:pt x="3079" y="386"/>
                  </a:lnTo>
                  <a:lnTo>
                    <a:pt x="3077" y="384"/>
                  </a:lnTo>
                  <a:lnTo>
                    <a:pt x="3075" y="384"/>
                  </a:lnTo>
                  <a:lnTo>
                    <a:pt x="3060" y="388"/>
                  </a:lnTo>
                  <a:lnTo>
                    <a:pt x="3060" y="388"/>
                  </a:lnTo>
                  <a:close/>
                  <a:moveTo>
                    <a:pt x="6945" y="1365"/>
                  </a:moveTo>
                  <a:lnTo>
                    <a:pt x="6930" y="1361"/>
                  </a:lnTo>
                  <a:lnTo>
                    <a:pt x="6928" y="1361"/>
                  </a:lnTo>
                  <a:lnTo>
                    <a:pt x="6928" y="1361"/>
                  </a:lnTo>
                  <a:lnTo>
                    <a:pt x="6891" y="1376"/>
                  </a:lnTo>
                  <a:lnTo>
                    <a:pt x="6884" y="1378"/>
                  </a:lnTo>
                  <a:lnTo>
                    <a:pt x="6889" y="1383"/>
                  </a:lnTo>
                  <a:lnTo>
                    <a:pt x="6906" y="1400"/>
                  </a:lnTo>
                  <a:lnTo>
                    <a:pt x="6908" y="1402"/>
                  </a:lnTo>
                  <a:lnTo>
                    <a:pt x="6913" y="1400"/>
                  </a:lnTo>
                  <a:lnTo>
                    <a:pt x="6948" y="1372"/>
                  </a:lnTo>
                  <a:lnTo>
                    <a:pt x="6954" y="1365"/>
                  </a:lnTo>
                  <a:lnTo>
                    <a:pt x="6945" y="1365"/>
                  </a:lnTo>
                  <a:close/>
                  <a:moveTo>
                    <a:pt x="3055" y="332"/>
                  </a:moveTo>
                  <a:lnTo>
                    <a:pt x="3053" y="338"/>
                  </a:lnTo>
                  <a:lnTo>
                    <a:pt x="3047" y="347"/>
                  </a:lnTo>
                  <a:lnTo>
                    <a:pt x="3047" y="349"/>
                  </a:lnTo>
                  <a:lnTo>
                    <a:pt x="3047" y="351"/>
                  </a:lnTo>
                  <a:lnTo>
                    <a:pt x="3051" y="366"/>
                  </a:lnTo>
                  <a:lnTo>
                    <a:pt x="3051" y="373"/>
                  </a:lnTo>
                  <a:lnTo>
                    <a:pt x="3058" y="368"/>
                  </a:lnTo>
                  <a:lnTo>
                    <a:pt x="3066" y="362"/>
                  </a:lnTo>
                  <a:lnTo>
                    <a:pt x="3068" y="360"/>
                  </a:lnTo>
                  <a:lnTo>
                    <a:pt x="3068" y="355"/>
                  </a:lnTo>
                  <a:lnTo>
                    <a:pt x="3060" y="338"/>
                  </a:lnTo>
                  <a:lnTo>
                    <a:pt x="3055" y="332"/>
                  </a:lnTo>
                  <a:close/>
                  <a:moveTo>
                    <a:pt x="3121" y="459"/>
                  </a:moveTo>
                  <a:lnTo>
                    <a:pt x="3123" y="457"/>
                  </a:lnTo>
                  <a:lnTo>
                    <a:pt x="3121" y="455"/>
                  </a:lnTo>
                  <a:lnTo>
                    <a:pt x="3112" y="440"/>
                  </a:lnTo>
                  <a:lnTo>
                    <a:pt x="3110" y="433"/>
                  </a:lnTo>
                  <a:lnTo>
                    <a:pt x="3105" y="440"/>
                  </a:lnTo>
                  <a:lnTo>
                    <a:pt x="3097" y="451"/>
                  </a:lnTo>
                  <a:lnTo>
                    <a:pt x="3095" y="453"/>
                  </a:lnTo>
                  <a:lnTo>
                    <a:pt x="3097" y="457"/>
                  </a:lnTo>
                  <a:lnTo>
                    <a:pt x="3105" y="470"/>
                  </a:lnTo>
                  <a:lnTo>
                    <a:pt x="3108" y="475"/>
                  </a:lnTo>
                  <a:lnTo>
                    <a:pt x="3112" y="470"/>
                  </a:lnTo>
                  <a:lnTo>
                    <a:pt x="3121" y="459"/>
                  </a:lnTo>
                  <a:close/>
                  <a:moveTo>
                    <a:pt x="3140" y="314"/>
                  </a:moveTo>
                  <a:lnTo>
                    <a:pt x="3140" y="316"/>
                  </a:lnTo>
                  <a:lnTo>
                    <a:pt x="3143" y="316"/>
                  </a:lnTo>
                  <a:lnTo>
                    <a:pt x="3160" y="329"/>
                  </a:lnTo>
                  <a:lnTo>
                    <a:pt x="3162" y="332"/>
                  </a:lnTo>
                  <a:lnTo>
                    <a:pt x="3166" y="327"/>
                  </a:lnTo>
                  <a:lnTo>
                    <a:pt x="3175" y="312"/>
                  </a:lnTo>
                  <a:lnTo>
                    <a:pt x="3177" y="310"/>
                  </a:lnTo>
                  <a:lnTo>
                    <a:pt x="3175" y="308"/>
                  </a:lnTo>
                  <a:lnTo>
                    <a:pt x="3166" y="288"/>
                  </a:lnTo>
                  <a:lnTo>
                    <a:pt x="3164" y="284"/>
                  </a:lnTo>
                  <a:lnTo>
                    <a:pt x="3160" y="286"/>
                  </a:lnTo>
                  <a:lnTo>
                    <a:pt x="3140" y="297"/>
                  </a:lnTo>
                  <a:lnTo>
                    <a:pt x="3136" y="299"/>
                  </a:lnTo>
                  <a:lnTo>
                    <a:pt x="3138" y="301"/>
                  </a:lnTo>
                  <a:lnTo>
                    <a:pt x="3140" y="314"/>
                  </a:lnTo>
                  <a:close/>
                  <a:moveTo>
                    <a:pt x="3099" y="362"/>
                  </a:moveTo>
                  <a:lnTo>
                    <a:pt x="3101" y="362"/>
                  </a:lnTo>
                  <a:lnTo>
                    <a:pt x="3101" y="362"/>
                  </a:lnTo>
                  <a:lnTo>
                    <a:pt x="3136" y="373"/>
                  </a:lnTo>
                  <a:lnTo>
                    <a:pt x="3140" y="375"/>
                  </a:lnTo>
                  <a:lnTo>
                    <a:pt x="3140" y="371"/>
                  </a:lnTo>
                  <a:lnTo>
                    <a:pt x="3145" y="345"/>
                  </a:lnTo>
                  <a:lnTo>
                    <a:pt x="3145" y="342"/>
                  </a:lnTo>
                  <a:lnTo>
                    <a:pt x="3143" y="340"/>
                  </a:lnTo>
                  <a:lnTo>
                    <a:pt x="3110" y="312"/>
                  </a:lnTo>
                  <a:lnTo>
                    <a:pt x="3108" y="310"/>
                  </a:lnTo>
                  <a:lnTo>
                    <a:pt x="3105" y="312"/>
                  </a:lnTo>
                  <a:lnTo>
                    <a:pt x="3079" y="329"/>
                  </a:lnTo>
                  <a:lnTo>
                    <a:pt x="3075" y="332"/>
                  </a:lnTo>
                  <a:lnTo>
                    <a:pt x="3077" y="336"/>
                  </a:lnTo>
                  <a:lnTo>
                    <a:pt x="3099" y="362"/>
                  </a:lnTo>
                  <a:close/>
                  <a:moveTo>
                    <a:pt x="3042" y="284"/>
                  </a:moveTo>
                  <a:lnTo>
                    <a:pt x="3047" y="288"/>
                  </a:lnTo>
                  <a:lnTo>
                    <a:pt x="3049" y="286"/>
                  </a:lnTo>
                  <a:lnTo>
                    <a:pt x="3064" y="271"/>
                  </a:lnTo>
                  <a:lnTo>
                    <a:pt x="3060" y="269"/>
                  </a:lnTo>
                  <a:lnTo>
                    <a:pt x="3042" y="254"/>
                  </a:lnTo>
                  <a:lnTo>
                    <a:pt x="3038" y="249"/>
                  </a:lnTo>
                  <a:lnTo>
                    <a:pt x="3036" y="254"/>
                  </a:lnTo>
                  <a:lnTo>
                    <a:pt x="3031" y="264"/>
                  </a:lnTo>
                  <a:lnTo>
                    <a:pt x="3029" y="267"/>
                  </a:lnTo>
                  <a:lnTo>
                    <a:pt x="3031" y="269"/>
                  </a:lnTo>
                  <a:lnTo>
                    <a:pt x="3042" y="284"/>
                  </a:lnTo>
                  <a:close/>
                  <a:moveTo>
                    <a:pt x="3186" y="293"/>
                  </a:moveTo>
                  <a:lnTo>
                    <a:pt x="3186" y="293"/>
                  </a:lnTo>
                  <a:lnTo>
                    <a:pt x="3186" y="293"/>
                  </a:lnTo>
                  <a:lnTo>
                    <a:pt x="3195" y="301"/>
                  </a:lnTo>
                  <a:lnTo>
                    <a:pt x="3197" y="303"/>
                  </a:lnTo>
                  <a:lnTo>
                    <a:pt x="3201" y="301"/>
                  </a:lnTo>
                  <a:lnTo>
                    <a:pt x="3212" y="293"/>
                  </a:lnTo>
                  <a:lnTo>
                    <a:pt x="3217" y="290"/>
                  </a:lnTo>
                  <a:lnTo>
                    <a:pt x="3212" y="286"/>
                  </a:lnTo>
                  <a:lnTo>
                    <a:pt x="3195" y="271"/>
                  </a:lnTo>
                  <a:lnTo>
                    <a:pt x="3193" y="269"/>
                  </a:lnTo>
                  <a:lnTo>
                    <a:pt x="3190" y="271"/>
                  </a:lnTo>
                  <a:lnTo>
                    <a:pt x="3182" y="277"/>
                  </a:lnTo>
                  <a:lnTo>
                    <a:pt x="3180" y="280"/>
                  </a:lnTo>
                  <a:lnTo>
                    <a:pt x="3180" y="282"/>
                  </a:lnTo>
                  <a:lnTo>
                    <a:pt x="3186" y="293"/>
                  </a:lnTo>
                  <a:close/>
                  <a:moveTo>
                    <a:pt x="2430" y="1055"/>
                  </a:moveTo>
                  <a:lnTo>
                    <a:pt x="2430" y="1062"/>
                  </a:lnTo>
                  <a:lnTo>
                    <a:pt x="2436" y="1058"/>
                  </a:lnTo>
                  <a:lnTo>
                    <a:pt x="2452" y="1047"/>
                  </a:lnTo>
                  <a:lnTo>
                    <a:pt x="2452" y="1047"/>
                  </a:lnTo>
                  <a:lnTo>
                    <a:pt x="2452" y="1016"/>
                  </a:lnTo>
                  <a:lnTo>
                    <a:pt x="2449" y="1016"/>
                  </a:lnTo>
                  <a:lnTo>
                    <a:pt x="2432" y="1012"/>
                  </a:lnTo>
                  <a:lnTo>
                    <a:pt x="2426" y="1012"/>
                  </a:lnTo>
                  <a:lnTo>
                    <a:pt x="2428" y="1016"/>
                  </a:lnTo>
                  <a:lnTo>
                    <a:pt x="2430" y="1055"/>
                  </a:lnTo>
                  <a:close/>
                  <a:moveTo>
                    <a:pt x="2931" y="256"/>
                  </a:moveTo>
                  <a:lnTo>
                    <a:pt x="2931" y="258"/>
                  </a:lnTo>
                  <a:lnTo>
                    <a:pt x="2933" y="260"/>
                  </a:lnTo>
                  <a:lnTo>
                    <a:pt x="2949" y="271"/>
                  </a:lnTo>
                  <a:lnTo>
                    <a:pt x="2951" y="273"/>
                  </a:lnTo>
                  <a:lnTo>
                    <a:pt x="2953" y="273"/>
                  </a:lnTo>
                  <a:lnTo>
                    <a:pt x="2973" y="271"/>
                  </a:lnTo>
                  <a:lnTo>
                    <a:pt x="2986" y="282"/>
                  </a:lnTo>
                  <a:lnTo>
                    <a:pt x="2990" y="284"/>
                  </a:lnTo>
                  <a:lnTo>
                    <a:pt x="2973" y="286"/>
                  </a:lnTo>
                  <a:lnTo>
                    <a:pt x="2970" y="286"/>
                  </a:lnTo>
                  <a:lnTo>
                    <a:pt x="2970" y="286"/>
                  </a:lnTo>
                  <a:lnTo>
                    <a:pt x="2959" y="290"/>
                  </a:lnTo>
                  <a:lnTo>
                    <a:pt x="2935" y="284"/>
                  </a:lnTo>
                  <a:lnTo>
                    <a:pt x="2931" y="282"/>
                  </a:lnTo>
                  <a:lnTo>
                    <a:pt x="2931" y="288"/>
                  </a:lnTo>
                  <a:lnTo>
                    <a:pt x="2929" y="306"/>
                  </a:lnTo>
                  <a:lnTo>
                    <a:pt x="2929" y="308"/>
                  </a:lnTo>
                  <a:lnTo>
                    <a:pt x="2931" y="310"/>
                  </a:lnTo>
                  <a:lnTo>
                    <a:pt x="2946" y="327"/>
                  </a:lnTo>
                  <a:lnTo>
                    <a:pt x="2964" y="347"/>
                  </a:lnTo>
                  <a:lnTo>
                    <a:pt x="2968" y="351"/>
                  </a:lnTo>
                  <a:lnTo>
                    <a:pt x="2970" y="347"/>
                  </a:lnTo>
                  <a:lnTo>
                    <a:pt x="2975" y="336"/>
                  </a:lnTo>
                  <a:lnTo>
                    <a:pt x="2977" y="336"/>
                  </a:lnTo>
                  <a:lnTo>
                    <a:pt x="2977" y="334"/>
                  </a:lnTo>
                  <a:lnTo>
                    <a:pt x="2973" y="319"/>
                  </a:lnTo>
                  <a:lnTo>
                    <a:pt x="2990" y="314"/>
                  </a:lnTo>
                  <a:lnTo>
                    <a:pt x="3018" y="323"/>
                  </a:lnTo>
                  <a:lnTo>
                    <a:pt x="3020" y="323"/>
                  </a:lnTo>
                  <a:lnTo>
                    <a:pt x="3023" y="323"/>
                  </a:lnTo>
                  <a:lnTo>
                    <a:pt x="3042" y="303"/>
                  </a:lnTo>
                  <a:lnTo>
                    <a:pt x="3044" y="301"/>
                  </a:lnTo>
                  <a:lnTo>
                    <a:pt x="3042" y="297"/>
                  </a:lnTo>
                  <a:lnTo>
                    <a:pt x="3025" y="277"/>
                  </a:lnTo>
                  <a:lnTo>
                    <a:pt x="3025" y="277"/>
                  </a:lnTo>
                  <a:lnTo>
                    <a:pt x="3023" y="277"/>
                  </a:lnTo>
                  <a:lnTo>
                    <a:pt x="3010" y="271"/>
                  </a:lnTo>
                  <a:lnTo>
                    <a:pt x="3007" y="271"/>
                  </a:lnTo>
                  <a:lnTo>
                    <a:pt x="3005" y="273"/>
                  </a:lnTo>
                  <a:lnTo>
                    <a:pt x="2990" y="284"/>
                  </a:lnTo>
                  <a:lnTo>
                    <a:pt x="2990" y="284"/>
                  </a:lnTo>
                  <a:lnTo>
                    <a:pt x="2992" y="280"/>
                  </a:lnTo>
                  <a:lnTo>
                    <a:pt x="3001" y="269"/>
                  </a:lnTo>
                  <a:lnTo>
                    <a:pt x="3003" y="267"/>
                  </a:lnTo>
                  <a:lnTo>
                    <a:pt x="3001" y="264"/>
                  </a:lnTo>
                  <a:lnTo>
                    <a:pt x="2983" y="249"/>
                  </a:lnTo>
                  <a:lnTo>
                    <a:pt x="2981" y="247"/>
                  </a:lnTo>
                  <a:lnTo>
                    <a:pt x="2979" y="247"/>
                  </a:lnTo>
                  <a:lnTo>
                    <a:pt x="2964" y="251"/>
                  </a:lnTo>
                  <a:lnTo>
                    <a:pt x="2933" y="232"/>
                  </a:lnTo>
                  <a:lnTo>
                    <a:pt x="2925" y="225"/>
                  </a:lnTo>
                  <a:lnTo>
                    <a:pt x="2927" y="236"/>
                  </a:lnTo>
                  <a:lnTo>
                    <a:pt x="2931" y="256"/>
                  </a:lnTo>
                  <a:close/>
                  <a:moveTo>
                    <a:pt x="427" y="1075"/>
                  </a:moveTo>
                  <a:lnTo>
                    <a:pt x="427" y="1077"/>
                  </a:lnTo>
                  <a:lnTo>
                    <a:pt x="431" y="1075"/>
                  </a:lnTo>
                  <a:lnTo>
                    <a:pt x="479" y="1051"/>
                  </a:lnTo>
                  <a:lnTo>
                    <a:pt x="482" y="1049"/>
                  </a:lnTo>
                  <a:lnTo>
                    <a:pt x="482" y="1047"/>
                  </a:lnTo>
                  <a:lnTo>
                    <a:pt x="486" y="956"/>
                  </a:lnTo>
                  <a:lnTo>
                    <a:pt x="486" y="956"/>
                  </a:lnTo>
                  <a:lnTo>
                    <a:pt x="486" y="954"/>
                  </a:lnTo>
                  <a:lnTo>
                    <a:pt x="462" y="919"/>
                  </a:lnTo>
                  <a:lnTo>
                    <a:pt x="458" y="910"/>
                  </a:lnTo>
                  <a:lnTo>
                    <a:pt x="455" y="921"/>
                  </a:lnTo>
                  <a:lnTo>
                    <a:pt x="447" y="956"/>
                  </a:lnTo>
                  <a:lnTo>
                    <a:pt x="429" y="945"/>
                  </a:lnTo>
                  <a:lnTo>
                    <a:pt x="412" y="893"/>
                  </a:lnTo>
                  <a:lnTo>
                    <a:pt x="410" y="889"/>
                  </a:lnTo>
                  <a:lnTo>
                    <a:pt x="405" y="891"/>
                  </a:lnTo>
                  <a:lnTo>
                    <a:pt x="383" y="904"/>
                  </a:lnTo>
                  <a:lnTo>
                    <a:pt x="353" y="902"/>
                  </a:lnTo>
                  <a:lnTo>
                    <a:pt x="346" y="902"/>
                  </a:lnTo>
                  <a:lnTo>
                    <a:pt x="349" y="908"/>
                  </a:lnTo>
                  <a:lnTo>
                    <a:pt x="427" y="1075"/>
                  </a:lnTo>
                  <a:close/>
                  <a:moveTo>
                    <a:pt x="2194" y="1149"/>
                  </a:moveTo>
                  <a:lnTo>
                    <a:pt x="2194" y="1151"/>
                  </a:lnTo>
                  <a:lnTo>
                    <a:pt x="2197" y="1151"/>
                  </a:lnTo>
                  <a:lnTo>
                    <a:pt x="2242" y="1153"/>
                  </a:lnTo>
                  <a:lnTo>
                    <a:pt x="2247" y="1153"/>
                  </a:lnTo>
                  <a:lnTo>
                    <a:pt x="2247" y="1149"/>
                  </a:lnTo>
                  <a:lnTo>
                    <a:pt x="2253" y="1131"/>
                  </a:lnTo>
                  <a:lnTo>
                    <a:pt x="2253" y="1131"/>
                  </a:lnTo>
                  <a:lnTo>
                    <a:pt x="2253" y="1131"/>
                  </a:lnTo>
                  <a:lnTo>
                    <a:pt x="2249" y="1105"/>
                  </a:lnTo>
                  <a:lnTo>
                    <a:pt x="2249" y="1103"/>
                  </a:lnTo>
                  <a:lnTo>
                    <a:pt x="2249" y="1103"/>
                  </a:lnTo>
                  <a:lnTo>
                    <a:pt x="2225" y="1077"/>
                  </a:lnTo>
                  <a:lnTo>
                    <a:pt x="2223" y="1075"/>
                  </a:lnTo>
                  <a:lnTo>
                    <a:pt x="2218" y="1075"/>
                  </a:lnTo>
                  <a:lnTo>
                    <a:pt x="2184" y="1088"/>
                  </a:lnTo>
                  <a:lnTo>
                    <a:pt x="2181" y="1088"/>
                  </a:lnTo>
                  <a:lnTo>
                    <a:pt x="2181" y="1090"/>
                  </a:lnTo>
                  <a:lnTo>
                    <a:pt x="2173" y="1120"/>
                  </a:lnTo>
                  <a:lnTo>
                    <a:pt x="2173" y="1123"/>
                  </a:lnTo>
                  <a:lnTo>
                    <a:pt x="2175" y="1125"/>
                  </a:lnTo>
                  <a:lnTo>
                    <a:pt x="2194" y="1149"/>
                  </a:lnTo>
                  <a:close/>
                  <a:moveTo>
                    <a:pt x="3036" y="345"/>
                  </a:moveTo>
                  <a:lnTo>
                    <a:pt x="3034" y="340"/>
                  </a:lnTo>
                  <a:lnTo>
                    <a:pt x="3029" y="342"/>
                  </a:lnTo>
                  <a:lnTo>
                    <a:pt x="3005" y="353"/>
                  </a:lnTo>
                  <a:lnTo>
                    <a:pt x="3001" y="355"/>
                  </a:lnTo>
                  <a:lnTo>
                    <a:pt x="3003" y="360"/>
                  </a:lnTo>
                  <a:lnTo>
                    <a:pt x="3018" y="386"/>
                  </a:lnTo>
                  <a:lnTo>
                    <a:pt x="3020" y="390"/>
                  </a:lnTo>
                  <a:lnTo>
                    <a:pt x="3025" y="386"/>
                  </a:lnTo>
                  <a:lnTo>
                    <a:pt x="3042" y="368"/>
                  </a:lnTo>
                  <a:lnTo>
                    <a:pt x="3044" y="368"/>
                  </a:lnTo>
                  <a:lnTo>
                    <a:pt x="3044" y="364"/>
                  </a:lnTo>
                  <a:lnTo>
                    <a:pt x="3036" y="345"/>
                  </a:lnTo>
                  <a:close/>
                  <a:moveTo>
                    <a:pt x="2458" y="1021"/>
                  </a:moveTo>
                  <a:lnTo>
                    <a:pt x="2458" y="1055"/>
                  </a:lnTo>
                  <a:lnTo>
                    <a:pt x="2436" y="1077"/>
                  </a:lnTo>
                  <a:lnTo>
                    <a:pt x="2434" y="1079"/>
                  </a:lnTo>
                  <a:lnTo>
                    <a:pt x="2434" y="1081"/>
                  </a:lnTo>
                  <a:lnTo>
                    <a:pt x="2454" y="1123"/>
                  </a:lnTo>
                  <a:lnTo>
                    <a:pt x="2454" y="1125"/>
                  </a:lnTo>
                  <a:lnTo>
                    <a:pt x="2456" y="1125"/>
                  </a:lnTo>
                  <a:lnTo>
                    <a:pt x="2476" y="1127"/>
                  </a:lnTo>
                  <a:lnTo>
                    <a:pt x="2476" y="1142"/>
                  </a:lnTo>
                  <a:lnTo>
                    <a:pt x="2476" y="1146"/>
                  </a:lnTo>
                  <a:lnTo>
                    <a:pt x="2480" y="1146"/>
                  </a:lnTo>
                  <a:lnTo>
                    <a:pt x="2502" y="1151"/>
                  </a:lnTo>
                  <a:lnTo>
                    <a:pt x="2517" y="1159"/>
                  </a:lnTo>
                  <a:lnTo>
                    <a:pt x="2524" y="1162"/>
                  </a:lnTo>
                  <a:lnTo>
                    <a:pt x="2524" y="1155"/>
                  </a:lnTo>
                  <a:lnTo>
                    <a:pt x="2534" y="1055"/>
                  </a:lnTo>
                  <a:lnTo>
                    <a:pt x="2543" y="1019"/>
                  </a:lnTo>
                  <a:lnTo>
                    <a:pt x="2574" y="984"/>
                  </a:lnTo>
                  <a:lnTo>
                    <a:pt x="2613" y="971"/>
                  </a:lnTo>
                  <a:lnTo>
                    <a:pt x="2615" y="971"/>
                  </a:lnTo>
                  <a:lnTo>
                    <a:pt x="2615" y="971"/>
                  </a:lnTo>
                  <a:lnTo>
                    <a:pt x="2630" y="947"/>
                  </a:lnTo>
                  <a:lnTo>
                    <a:pt x="2633" y="945"/>
                  </a:lnTo>
                  <a:lnTo>
                    <a:pt x="2633" y="945"/>
                  </a:lnTo>
                  <a:lnTo>
                    <a:pt x="2626" y="928"/>
                  </a:lnTo>
                  <a:lnTo>
                    <a:pt x="2646" y="938"/>
                  </a:lnTo>
                  <a:lnTo>
                    <a:pt x="2646" y="941"/>
                  </a:lnTo>
                  <a:lnTo>
                    <a:pt x="2648" y="941"/>
                  </a:lnTo>
                  <a:lnTo>
                    <a:pt x="2674" y="938"/>
                  </a:lnTo>
                  <a:lnTo>
                    <a:pt x="2678" y="936"/>
                  </a:lnTo>
                  <a:lnTo>
                    <a:pt x="2685" y="919"/>
                  </a:lnTo>
                  <a:lnTo>
                    <a:pt x="2698" y="919"/>
                  </a:lnTo>
                  <a:lnTo>
                    <a:pt x="2702" y="919"/>
                  </a:lnTo>
                  <a:lnTo>
                    <a:pt x="2702" y="915"/>
                  </a:lnTo>
                  <a:lnTo>
                    <a:pt x="2704" y="902"/>
                  </a:lnTo>
                  <a:lnTo>
                    <a:pt x="2720" y="906"/>
                  </a:lnTo>
                  <a:lnTo>
                    <a:pt x="2724" y="908"/>
                  </a:lnTo>
                  <a:lnTo>
                    <a:pt x="2724" y="904"/>
                  </a:lnTo>
                  <a:lnTo>
                    <a:pt x="2728" y="893"/>
                  </a:lnTo>
                  <a:lnTo>
                    <a:pt x="2737" y="904"/>
                  </a:lnTo>
                  <a:lnTo>
                    <a:pt x="2742" y="906"/>
                  </a:lnTo>
                  <a:lnTo>
                    <a:pt x="2744" y="904"/>
                  </a:lnTo>
                  <a:lnTo>
                    <a:pt x="2757" y="886"/>
                  </a:lnTo>
                  <a:lnTo>
                    <a:pt x="2757" y="886"/>
                  </a:lnTo>
                  <a:lnTo>
                    <a:pt x="2757" y="884"/>
                  </a:lnTo>
                  <a:lnTo>
                    <a:pt x="2759" y="867"/>
                  </a:lnTo>
                  <a:lnTo>
                    <a:pt x="2776" y="880"/>
                  </a:lnTo>
                  <a:lnTo>
                    <a:pt x="2781" y="882"/>
                  </a:lnTo>
                  <a:lnTo>
                    <a:pt x="2783" y="880"/>
                  </a:lnTo>
                  <a:lnTo>
                    <a:pt x="2796" y="867"/>
                  </a:lnTo>
                  <a:lnTo>
                    <a:pt x="2824" y="873"/>
                  </a:lnTo>
                  <a:lnTo>
                    <a:pt x="2827" y="873"/>
                  </a:lnTo>
                  <a:lnTo>
                    <a:pt x="2829" y="873"/>
                  </a:lnTo>
                  <a:lnTo>
                    <a:pt x="2853" y="845"/>
                  </a:lnTo>
                  <a:lnTo>
                    <a:pt x="3044" y="841"/>
                  </a:lnTo>
                  <a:lnTo>
                    <a:pt x="3044" y="841"/>
                  </a:lnTo>
                  <a:lnTo>
                    <a:pt x="3047" y="841"/>
                  </a:lnTo>
                  <a:lnTo>
                    <a:pt x="3092" y="815"/>
                  </a:lnTo>
                  <a:lnTo>
                    <a:pt x="3095" y="815"/>
                  </a:lnTo>
                  <a:lnTo>
                    <a:pt x="3095" y="813"/>
                  </a:lnTo>
                  <a:lnTo>
                    <a:pt x="3101" y="778"/>
                  </a:lnTo>
                  <a:lnTo>
                    <a:pt x="3101" y="776"/>
                  </a:lnTo>
                  <a:lnTo>
                    <a:pt x="3099" y="774"/>
                  </a:lnTo>
                  <a:lnTo>
                    <a:pt x="3079" y="750"/>
                  </a:lnTo>
                  <a:lnTo>
                    <a:pt x="3077" y="748"/>
                  </a:lnTo>
                  <a:lnTo>
                    <a:pt x="3075" y="750"/>
                  </a:lnTo>
                  <a:lnTo>
                    <a:pt x="3029" y="761"/>
                  </a:lnTo>
                  <a:lnTo>
                    <a:pt x="3027" y="761"/>
                  </a:lnTo>
                  <a:lnTo>
                    <a:pt x="3025" y="763"/>
                  </a:lnTo>
                  <a:lnTo>
                    <a:pt x="3018" y="778"/>
                  </a:lnTo>
                  <a:lnTo>
                    <a:pt x="2944" y="772"/>
                  </a:lnTo>
                  <a:lnTo>
                    <a:pt x="2909" y="743"/>
                  </a:lnTo>
                  <a:lnTo>
                    <a:pt x="2907" y="741"/>
                  </a:lnTo>
                  <a:lnTo>
                    <a:pt x="2905" y="743"/>
                  </a:lnTo>
                  <a:lnTo>
                    <a:pt x="2877" y="759"/>
                  </a:lnTo>
                  <a:lnTo>
                    <a:pt x="2848" y="748"/>
                  </a:lnTo>
                  <a:lnTo>
                    <a:pt x="2846" y="746"/>
                  </a:lnTo>
                  <a:lnTo>
                    <a:pt x="2844" y="748"/>
                  </a:lnTo>
                  <a:lnTo>
                    <a:pt x="2807" y="772"/>
                  </a:lnTo>
                  <a:lnTo>
                    <a:pt x="2774" y="772"/>
                  </a:lnTo>
                  <a:lnTo>
                    <a:pt x="2772" y="772"/>
                  </a:lnTo>
                  <a:lnTo>
                    <a:pt x="2759" y="782"/>
                  </a:lnTo>
                  <a:lnTo>
                    <a:pt x="2742" y="763"/>
                  </a:lnTo>
                  <a:lnTo>
                    <a:pt x="2735" y="759"/>
                  </a:lnTo>
                  <a:lnTo>
                    <a:pt x="2735" y="765"/>
                  </a:lnTo>
                  <a:lnTo>
                    <a:pt x="2724" y="808"/>
                  </a:lnTo>
                  <a:lnTo>
                    <a:pt x="2702" y="811"/>
                  </a:lnTo>
                  <a:lnTo>
                    <a:pt x="2700" y="811"/>
                  </a:lnTo>
                  <a:lnTo>
                    <a:pt x="2700" y="813"/>
                  </a:lnTo>
                  <a:lnTo>
                    <a:pt x="2698" y="830"/>
                  </a:lnTo>
                  <a:lnTo>
                    <a:pt x="2641" y="847"/>
                  </a:lnTo>
                  <a:lnTo>
                    <a:pt x="2622" y="839"/>
                  </a:lnTo>
                  <a:lnTo>
                    <a:pt x="2619" y="837"/>
                  </a:lnTo>
                  <a:lnTo>
                    <a:pt x="2617" y="839"/>
                  </a:lnTo>
                  <a:lnTo>
                    <a:pt x="2604" y="856"/>
                  </a:lnTo>
                  <a:lnTo>
                    <a:pt x="2600" y="858"/>
                  </a:lnTo>
                  <a:lnTo>
                    <a:pt x="2617" y="876"/>
                  </a:lnTo>
                  <a:lnTo>
                    <a:pt x="2600" y="893"/>
                  </a:lnTo>
                  <a:lnTo>
                    <a:pt x="2563" y="878"/>
                  </a:lnTo>
                  <a:lnTo>
                    <a:pt x="2558" y="876"/>
                  </a:lnTo>
                  <a:lnTo>
                    <a:pt x="2556" y="880"/>
                  </a:lnTo>
                  <a:lnTo>
                    <a:pt x="2552" y="906"/>
                  </a:lnTo>
                  <a:lnTo>
                    <a:pt x="2528" y="906"/>
                  </a:lnTo>
                  <a:lnTo>
                    <a:pt x="2524" y="906"/>
                  </a:lnTo>
                  <a:lnTo>
                    <a:pt x="2524" y="910"/>
                  </a:lnTo>
                  <a:lnTo>
                    <a:pt x="2524" y="930"/>
                  </a:lnTo>
                  <a:lnTo>
                    <a:pt x="2489" y="947"/>
                  </a:lnTo>
                  <a:lnTo>
                    <a:pt x="2465" y="941"/>
                  </a:lnTo>
                  <a:lnTo>
                    <a:pt x="2463" y="938"/>
                  </a:lnTo>
                  <a:lnTo>
                    <a:pt x="2463" y="941"/>
                  </a:lnTo>
                  <a:lnTo>
                    <a:pt x="2434" y="960"/>
                  </a:lnTo>
                  <a:lnTo>
                    <a:pt x="2434" y="962"/>
                  </a:lnTo>
                  <a:lnTo>
                    <a:pt x="2434" y="964"/>
                  </a:lnTo>
                  <a:lnTo>
                    <a:pt x="2432" y="993"/>
                  </a:lnTo>
                  <a:lnTo>
                    <a:pt x="2432" y="995"/>
                  </a:lnTo>
                  <a:lnTo>
                    <a:pt x="2434" y="995"/>
                  </a:lnTo>
                  <a:lnTo>
                    <a:pt x="2458" y="1021"/>
                  </a:lnTo>
                  <a:close/>
                  <a:moveTo>
                    <a:pt x="2563" y="1203"/>
                  </a:moveTo>
                  <a:lnTo>
                    <a:pt x="2558" y="1205"/>
                  </a:lnTo>
                  <a:lnTo>
                    <a:pt x="2528" y="1211"/>
                  </a:lnTo>
                  <a:lnTo>
                    <a:pt x="2524" y="1214"/>
                  </a:lnTo>
                  <a:lnTo>
                    <a:pt x="2524" y="1216"/>
                  </a:lnTo>
                  <a:lnTo>
                    <a:pt x="2519" y="1246"/>
                  </a:lnTo>
                  <a:lnTo>
                    <a:pt x="2519" y="1248"/>
                  </a:lnTo>
                  <a:lnTo>
                    <a:pt x="2519" y="1248"/>
                  </a:lnTo>
                  <a:lnTo>
                    <a:pt x="2539" y="1283"/>
                  </a:lnTo>
                  <a:lnTo>
                    <a:pt x="2541" y="1285"/>
                  </a:lnTo>
                  <a:lnTo>
                    <a:pt x="2543" y="1283"/>
                  </a:lnTo>
                  <a:lnTo>
                    <a:pt x="2569" y="1281"/>
                  </a:lnTo>
                  <a:lnTo>
                    <a:pt x="2572" y="1281"/>
                  </a:lnTo>
                  <a:lnTo>
                    <a:pt x="2572" y="1276"/>
                  </a:lnTo>
                  <a:lnTo>
                    <a:pt x="2574" y="1244"/>
                  </a:lnTo>
                  <a:lnTo>
                    <a:pt x="2574" y="1242"/>
                  </a:lnTo>
                  <a:lnTo>
                    <a:pt x="2574" y="1242"/>
                  </a:lnTo>
                  <a:lnTo>
                    <a:pt x="2565" y="1207"/>
                  </a:lnTo>
                  <a:lnTo>
                    <a:pt x="2563" y="1203"/>
                  </a:lnTo>
                  <a:close/>
                  <a:moveTo>
                    <a:pt x="196" y="2167"/>
                  </a:moveTo>
                  <a:lnTo>
                    <a:pt x="139" y="2093"/>
                  </a:lnTo>
                  <a:lnTo>
                    <a:pt x="172" y="2000"/>
                  </a:lnTo>
                  <a:lnTo>
                    <a:pt x="144" y="1979"/>
                  </a:lnTo>
                  <a:lnTo>
                    <a:pt x="124" y="1992"/>
                  </a:lnTo>
                  <a:lnTo>
                    <a:pt x="41" y="1937"/>
                  </a:lnTo>
                  <a:lnTo>
                    <a:pt x="28" y="1957"/>
                  </a:lnTo>
                  <a:lnTo>
                    <a:pt x="30" y="2022"/>
                  </a:lnTo>
                  <a:lnTo>
                    <a:pt x="0" y="2054"/>
                  </a:lnTo>
                  <a:lnTo>
                    <a:pt x="9" y="2106"/>
                  </a:lnTo>
                  <a:lnTo>
                    <a:pt x="63" y="2102"/>
                  </a:lnTo>
                  <a:lnTo>
                    <a:pt x="122" y="2176"/>
                  </a:lnTo>
                  <a:lnTo>
                    <a:pt x="166" y="2202"/>
                  </a:lnTo>
                  <a:lnTo>
                    <a:pt x="168" y="2197"/>
                  </a:lnTo>
                  <a:lnTo>
                    <a:pt x="196" y="216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" name="Freeform 161">
              <a:extLst>
                <a:ext uri="{FF2B5EF4-FFF2-40B4-BE49-F238E27FC236}">
                  <a16:creationId xmlns:a16="http://schemas.microsoft.com/office/drawing/2014/main" id="{F6414A38-D232-420F-928F-5835F8F3D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" y="1069"/>
              <a:ext cx="30" cy="28"/>
            </a:xfrm>
            <a:custGeom>
              <a:avLst/>
              <a:gdLst>
                <a:gd name="T0" fmla="*/ 4 w 30"/>
                <a:gd name="T1" fmla="*/ 4 h 28"/>
                <a:gd name="T2" fmla="*/ 0 w 30"/>
                <a:gd name="T3" fmla="*/ 20 h 28"/>
                <a:gd name="T4" fmla="*/ 13 w 30"/>
                <a:gd name="T5" fmla="*/ 28 h 28"/>
                <a:gd name="T6" fmla="*/ 30 w 30"/>
                <a:gd name="T7" fmla="*/ 20 h 28"/>
                <a:gd name="T8" fmla="*/ 24 w 30"/>
                <a:gd name="T9" fmla="*/ 0 h 28"/>
                <a:gd name="T10" fmla="*/ 4 w 30"/>
                <a:gd name="T11" fmla="*/ 4 h 28"/>
                <a:gd name="T12" fmla="*/ 4 w 30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8">
                  <a:moveTo>
                    <a:pt x="4" y="4"/>
                  </a:moveTo>
                  <a:lnTo>
                    <a:pt x="0" y="20"/>
                  </a:lnTo>
                  <a:lnTo>
                    <a:pt x="13" y="28"/>
                  </a:lnTo>
                  <a:lnTo>
                    <a:pt x="30" y="20"/>
                  </a:lnTo>
                  <a:lnTo>
                    <a:pt x="24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Freeform 162">
              <a:extLst>
                <a:ext uri="{FF2B5EF4-FFF2-40B4-BE49-F238E27FC236}">
                  <a16:creationId xmlns:a16="http://schemas.microsoft.com/office/drawing/2014/main" id="{33F3E286-EE06-47D0-AD25-8D5B5A356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479"/>
              <a:ext cx="42" cy="47"/>
            </a:xfrm>
            <a:custGeom>
              <a:avLst/>
              <a:gdLst>
                <a:gd name="T0" fmla="*/ 0 w 42"/>
                <a:gd name="T1" fmla="*/ 26 h 47"/>
                <a:gd name="T2" fmla="*/ 26 w 42"/>
                <a:gd name="T3" fmla="*/ 47 h 47"/>
                <a:gd name="T4" fmla="*/ 37 w 42"/>
                <a:gd name="T5" fmla="*/ 28 h 47"/>
                <a:gd name="T6" fmla="*/ 42 w 42"/>
                <a:gd name="T7" fmla="*/ 13 h 47"/>
                <a:gd name="T8" fmla="*/ 26 w 42"/>
                <a:gd name="T9" fmla="*/ 4 h 47"/>
                <a:gd name="T10" fmla="*/ 9 w 42"/>
                <a:gd name="T11" fmla="*/ 0 h 47"/>
                <a:gd name="T12" fmla="*/ 0 w 42"/>
                <a:gd name="T13" fmla="*/ 26 h 47"/>
                <a:gd name="T14" fmla="*/ 0 w 42"/>
                <a:gd name="T15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7">
                  <a:moveTo>
                    <a:pt x="0" y="26"/>
                  </a:moveTo>
                  <a:lnTo>
                    <a:pt x="26" y="47"/>
                  </a:lnTo>
                  <a:lnTo>
                    <a:pt x="37" y="28"/>
                  </a:lnTo>
                  <a:lnTo>
                    <a:pt x="42" y="13"/>
                  </a:lnTo>
                  <a:lnTo>
                    <a:pt x="26" y="4"/>
                  </a:lnTo>
                  <a:lnTo>
                    <a:pt x="9" y="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" name="Freeform 163">
              <a:extLst>
                <a:ext uri="{FF2B5EF4-FFF2-40B4-BE49-F238E27FC236}">
                  <a16:creationId xmlns:a16="http://schemas.microsoft.com/office/drawing/2014/main" id="{CB2BD043-721F-422B-87CC-48BB11896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541"/>
              <a:ext cx="39" cy="35"/>
            </a:xfrm>
            <a:custGeom>
              <a:avLst/>
              <a:gdLst>
                <a:gd name="T0" fmla="*/ 0 w 39"/>
                <a:gd name="T1" fmla="*/ 24 h 35"/>
                <a:gd name="T2" fmla="*/ 9 w 39"/>
                <a:gd name="T3" fmla="*/ 35 h 35"/>
                <a:gd name="T4" fmla="*/ 39 w 39"/>
                <a:gd name="T5" fmla="*/ 18 h 35"/>
                <a:gd name="T6" fmla="*/ 33 w 39"/>
                <a:gd name="T7" fmla="*/ 0 h 35"/>
                <a:gd name="T8" fmla="*/ 13 w 39"/>
                <a:gd name="T9" fmla="*/ 0 h 35"/>
                <a:gd name="T10" fmla="*/ 2 w 39"/>
                <a:gd name="T11" fmla="*/ 16 h 35"/>
                <a:gd name="T12" fmla="*/ 0 w 39"/>
                <a:gd name="T13" fmla="*/ 24 h 35"/>
                <a:gd name="T14" fmla="*/ 0 w 39"/>
                <a:gd name="T15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5">
                  <a:moveTo>
                    <a:pt x="0" y="24"/>
                  </a:moveTo>
                  <a:lnTo>
                    <a:pt x="9" y="35"/>
                  </a:lnTo>
                  <a:lnTo>
                    <a:pt x="39" y="18"/>
                  </a:lnTo>
                  <a:lnTo>
                    <a:pt x="33" y="0"/>
                  </a:lnTo>
                  <a:lnTo>
                    <a:pt x="13" y="0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Freeform 164">
              <a:extLst>
                <a:ext uri="{FF2B5EF4-FFF2-40B4-BE49-F238E27FC236}">
                  <a16:creationId xmlns:a16="http://schemas.microsoft.com/office/drawing/2014/main" id="{01BEA041-D804-4281-9178-30631B982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297"/>
              <a:ext cx="46" cy="32"/>
            </a:xfrm>
            <a:custGeom>
              <a:avLst/>
              <a:gdLst>
                <a:gd name="T0" fmla="*/ 0 w 46"/>
                <a:gd name="T1" fmla="*/ 0 h 32"/>
                <a:gd name="T2" fmla="*/ 44 w 46"/>
                <a:gd name="T3" fmla="*/ 4 h 32"/>
                <a:gd name="T4" fmla="*/ 46 w 46"/>
                <a:gd name="T5" fmla="*/ 28 h 32"/>
                <a:gd name="T6" fmla="*/ 29 w 46"/>
                <a:gd name="T7" fmla="*/ 32 h 32"/>
                <a:gd name="T8" fmla="*/ 9 w 46"/>
                <a:gd name="T9" fmla="*/ 19 h 32"/>
                <a:gd name="T10" fmla="*/ 0 w 46"/>
                <a:gd name="T11" fmla="*/ 0 h 32"/>
                <a:gd name="T12" fmla="*/ 0 w 46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2">
                  <a:moveTo>
                    <a:pt x="0" y="0"/>
                  </a:moveTo>
                  <a:lnTo>
                    <a:pt x="44" y="4"/>
                  </a:lnTo>
                  <a:lnTo>
                    <a:pt x="46" y="28"/>
                  </a:lnTo>
                  <a:lnTo>
                    <a:pt x="29" y="32"/>
                  </a:lnTo>
                  <a:lnTo>
                    <a:pt x="9" y="1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Freeform 165">
              <a:extLst>
                <a:ext uri="{FF2B5EF4-FFF2-40B4-BE49-F238E27FC236}">
                  <a16:creationId xmlns:a16="http://schemas.microsoft.com/office/drawing/2014/main" id="{9CB98895-8BCC-404E-B16B-41D1B3DCF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1212"/>
              <a:ext cx="30" cy="48"/>
            </a:xfrm>
            <a:custGeom>
              <a:avLst/>
              <a:gdLst>
                <a:gd name="T0" fmla="*/ 0 w 30"/>
                <a:gd name="T1" fmla="*/ 11 h 48"/>
                <a:gd name="T2" fmla="*/ 8 w 30"/>
                <a:gd name="T3" fmla="*/ 48 h 48"/>
                <a:gd name="T4" fmla="*/ 26 w 30"/>
                <a:gd name="T5" fmla="*/ 48 h 48"/>
                <a:gd name="T6" fmla="*/ 30 w 30"/>
                <a:gd name="T7" fmla="*/ 15 h 48"/>
                <a:gd name="T8" fmla="*/ 11 w 30"/>
                <a:gd name="T9" fmla="*/ 0 h 48"/>
                <a:gd name="T10" fmla="*/ 0 w 30"/>
                <a:gd name="T11" fmla="*/ 11 h 48"/>
                <a:gd name="T12" fmla="*/ 0 w 30"/>
                <a:gd name="T13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48">
                  <a:moveTo>
                    <a:pt x="0" y="11"/>
                  </a:moveTo>
                  <a:lnTo>
                    <a:pt x="8" y="48"/>
                  </a:lnTo>
                  <a:lnTo>
                    <a:pt x="26" y="48"/>
                  </a:lnTo>
                  <a:lnTo>
                    <a:pt x="30" y="15"/>
                  </a:lnTo>
                  <a:lnTo>
                    <a:pt x="11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" name="Freeform 166">
              <a:extLst>
                <a:ext uri="{FF2B5EF4-FFF2-40B4-BE49-F238E27FC236}">
                  <a16:creationId xmlns:a16="http://schemas.microsoft.com/office/drawing/2014/main" id="{613076BB-AE97-45A0-A4F0-C46D14D67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1221"/>
              <a:ext cx="87" cy="71"/>
            </a:xfrm>
            <a:custGeom>
              <a:avLst/>
              <a:gdLst>
                <a:gd name="T0" fmla="*/ 0 w 87"/>
                <a:gd name="T1" fmla="*/ 32 h 71"/>
                <a:gd name="T2" fmla="*/ 0 w 87"/>
                <a:gd name="T3" fmla="*/ 71 h 71"/>
                <a:gd name="T4" fmla="*/ 46 w 87"/>
                <a:gd name="T5" fmla="*/ 63 h 71"/>
                <a:gd name="T6" fmla="*/ 87 w 87"/>
                <a:gd name="T7" fmla="*/ 41 h 71"/>
                <a:gd name="T8" fmla="*/ 74 w 87"/>
                <a:gd name="T9" fmla="*/ 8 h 71"/>
                <a:gd name="T10" fmla="*/ 46 w 87"/>
                <a:gd name="T11" fmla="*/ 4 h 71"/>
                <a:gd name="T12" fmla="*/ 24 w 87"/>
                <a:gd name="T13" fmla="*/ 0 h 71"/>
                <a:gd name="T14" fmla="*/ 9 w 87"/>
                <a:gd name="T15" fmla="*/ 24 h 71"/>
                <a:gd name="T16" fmla="*/ 0 w 87"/>
                <a:gd name="T17" fmla="*/ 32 h 71"/>
                <a:gd name="T18" fmla="*/ 0 w 87"/>
                <a:gd name="T1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71">
                  <a:moveTo>
                    <a:pt x="0" y="32"/>
                  </a:moveTo>
                  <a:lnTo>
                    <a:pt x="0" y="71"/>
                  </a:lnTo>
                  <a:lnTo>
                    <a:pt x="46" y="63"/>
                  </a:lnTo>
                  <a:lnTo>
                    <a:pt x="87" y="41"/>
                  </a:lnTo>
                  <a:lnTo>
                    <a:pt x="74" y="8"/>
                  </a:lnTo>
                  <a:lnTo>
                    <a:pt x="46" y="4"/>
                  </a:lnTo>
                  <a:lnTo>
                    <a:pt x="24" y="0"/>
                  </a:lnTo>
                  <a:lnTo>
                    <a:pt x="9" y="24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" name="Freeform 167">
              <a:extLst>
                <a:ext uri="{FF2B5EF4-FFF2-40B4-BE49-F238E27FC236}">
                  <a16:creationId xmlns:a16="http://schemas.microsoft.com/office/drawing/2014/main" id="{BB35CF27-F675-4F92-BFAB-333DB5F88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980"/>
              <a:ext cx="124" cy="80"/>
            </a:xfrm>
            <a:custGeom>
              <a:avLst/>
              <a:gdLst>
                <a:gd name="T0" fmla="*/ 0 w 124"/>
                <a:gd name="T1" fmla="*/ 50 h 80"/>
                <a:gd name="T2" fmla="*/ 13 w 124"/>
                <a:gd name="T3" fmla="*/ 78 h 80"/>
                <a:gd name="T4" fmla="*/ 100 w 124"/>
                <a:gd name="T5" fmla="*/ 80 h 80"/>
                <a:gd name="T6" fmla="*/ 124 w 124"/>
                <a:gd name="T7" fmla="*/ 35 h 80"/>
                <a:gd name="T8" fmla="*/ 109 w 124"/>
                <a:gd name="T9" fmla="*/ 0 h 80"/>
                <a:gd name="T10" fmla="*/ 90 w 124"/>
                <a:gd name="T11" fmla="*/ 20 h 80"/>
                <a:gd name="T12" fmla="*/ 55 w 124"/>
                <a:gd name="T13" fmla="*/ 15 h 80"/>
                <a:gd name="T14" fmla="*/ 46 w 124"/>
                <a:gd name="T15" fmla="*/ 33 h 80"/>
                <a:gd name="T16" fmla="*/ 26 w 124"/>
                <a:gd name="T17" fmla="*/ 33 h 80"/>
                <a:gd name="T18" fmla="*/ 24 w 124"/>
                <a:gd name="T19" fmla="*/ 52 h 80"/>
                <a:gd name="T20" fmla="*/ 0 w 124"/>
                <a:gd name="T21" fmla="*/ 50 h 80"/>
                <a:gd name="T22" fmla="*/ 0 w 124"/>
                <a:gd name="T23" fmla="*/ 5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80">
                  <a:moveTo>
                    <a:pt x="0" y="50"/>
                  </a:moveTo>
                  <a:lnTo>
                    <a:pt x="13" y="78"/>
                  </a:lnTo>
                  <a:lnTo>
                    <a:pt x="100" y="80"/>
                  </a:lnTo>
                  <a:lnTo>
                    <a:pt x="124" y="35"/>
                  </a:lnTo>
                  <a:lnTo>
                    <a:pt x="109" y="0"/>
                  </a:lnTo>
                  <a:lnTo>
                    <a:pt x="90" y="20"/>
                  </a:lnTo>
                  <a:lnTo>
                    <a:pt x="55" y="15"/>
                  </a:lnTo>
                  <a:lnTo>
                    <a:pt x="46" y="33"/>
                  </a:lnTo>
                  <a:lnTo>
                    <a:pt x="26" y="33"/>
                  </a:lnTo>
                  <a:lnTo>
                    <a:pt x="24" y="52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168">
              <a:extLst>
                <a:ext uri="{FF2B5EF4-FFF2-40B4-BE49-F238E27FC236}">
                  <a16:creationId xmlns:a16="http://schemas.microsoft.com/office/drawing/2014/main" id="{2E9FA92A-53CB-4868-90CC-7228AA03A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887"/>
              <a:ext cx="24" cy="26"/>
            </a:xfrm>
            <a:custGeom>
              <a:avLst/>
              <a:gdLst>
                <a:gd name="T0" fmla="*/ 7 w 24"/>
                <a:gd name="T1" fmla="*/ 0 h 26"/>
                <a:gd name="T2" fmla="*/ 0 w 24"/>
                <a:gd name="T3" fmla="*/ 22 h 26"/>
                <a:gd name="T4" fmla="*/ 17 w 24"/>
                <a:gd name="T5" fmla="*/ 26 h 26"/>
                <a:gd name="T6" fmla="*/ 24 w 24"/>
                <a:gd name="T7" fmla="*/ 7 h 26"/>
                <a:gd name="T8" fmla="*/ 7 w 24"/>
                <a:gd name="T9" fmla="*/ 0 h 26"/>
                <a:gd name="T10" fmla="*/ 7 w 2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">
                  <a:moveTo>
                    <a:pt x="7" y="0"/>
                  </a:moveTo>
                  <a:lnTo>
                    <a:pt x="0" y="22"/>
                  </a:lnTo>
                  <a:lnTo>
                    <a:pt x="17" y="26"/>
                  </a:lnTo>
                  <a:lnTo>
                    <a:pt x="24" y="7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169">
              <a:extLst>
                <a:ext uri="{FF2B5EF4-FFF2-40B4-BE49-F238E27FC236}">
                  <a16:creationId xmlns:a16="http://schemas.microsoft.com/office/drawing/2014/main" id="{4667C56B-C6E9-4704-B349-2930A7DB8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1043"/>
              <a:ext cx="183" cy="171"/>
            </a:xfrm>
            <a:custGeom>
              <a:avLst/>
              <a:gdLst>
                <a:gd name="T0" fmla="*/ 127 w 183"/>
                <a:gd name="T1" fmla="*/ 30 h 171"/>
                <a:gd name="T2" fmla="*/ 146 w 183"/>
                <a:gd name="T3" fmla="*/ 61 h 171"/>
                <a:gd name="T4" fmla="*/ 183 w 183"/>
                <a:gd name="T5" fmla="*/ 67 h 171"/>
                <a:gd name="T6" fmla="*/ 183 w 183"/>
                <a:gd name="T7" fmla="*/ 24 h 171"/>
                <a:gd name="T8" fmla="*/ 173 w 183"/>
                <a:gd name="T9" fmla="*/ 4 h 171"/>
                <a:gd name="T10" fmla="*/ 127 w 183"/>
                <a:gd name="T11" fmla="*/ 0 h 171"/>
                <a:gd name="T12" fmla="*/ 105 w 183"/>
                <a:gd name="T13" fmla="*/ 17 h 171"/>
                <a:gd name="T14" fmla="*/ 70 w 183"/>
                <a:gd name="T15" fmla="*/ 11 h 171"/>
                <a:gd name="T16" fmla="*/ 66 w 183"/>
                <a:gd name="T17" fmla="*/ 35 h 171"/>
                <a:gd name="T18" fmla="*/ 88 w 183"/>
                <a:gd name="T19" fmla="*/ 56 h 171"/>
                <a:gd name="T20" fmla="*/ 77 w 183"/>
                <a:gd name="T21" fmla="*/ 69 h 171"/>
                <a:gd name="T22" fmla="*/ 42 w 183"/>
                <a:gd name="T23" fmla="*/ 43 h 171"/>
                <a:gd name="T24" fmla="*/ 3 w 183"/>
                <a:gd name="T25" fmla="*/ 46 h 171"/>
                <a:gd name="T26" fmla="*/ 0 w 183"/>
                <a:gd name="T27" fmla="*/ 78 h 171"/>
                <a:gd name="T28" fmla="*/ 3 w 183"/>
                <a:gd name="T29" fmla="*/ 113 h 171"/>
                <a:gd name="T30" fmla="*/ 22 w 183"/>
                <a:gd name="T31" fmla="*/ 134 h 171"/>
                <a:gd name="T32" fmla="*/ 29 w 183"/>
                <a:gd name="T33" fmla="*/ 160 h 171"/>
                <a:gd name="T34" fmla="*/ 66 w 183"/>
                <a:gd name="T35" fmla="*/ 171 h 171"/>
                <a:gd name="T36" fmla="*/ 101 w 183"/>
                <a:gd name="T37" fmla="*/ 169 h 171"/>
                <a:gd name="T38" fmla="*/ 96 w 183"/>
                <a:gd name="T39" fmla="*/ 132 h 171"/>
                <a:gd name="T40" fmla="*/ 122 w 183"/>
                <a:gd name="T41" fmla="*/ 134 h 171"/>
                <a:gd name="T42" fmla="*/ 142 w 183"/>
                <a:gd name="T43" fmla="*/ 104 h 171"/>
                <a:gd name="T44" fmla="*/ 164 w 183"/>
                <a:gd name="T45" fmla="*/ 108 h 171"/>
                <a:gd name="T46" fmla="*/ 179 w 183"/>
                <a:gd name="T47" fmla="*/ 91 h 171"/>
                <a:gd name="T48" fmla="*/ 164 w 183"/>
                <a:gd name="T49" fmla="*/ 76 h 171"/>
                <a:gd name="T50" fmla="*/ 131 w 183"/>
                <a:gd name="T51" fmla="*/ 67 h 171"/>
                <a:gd name="T52" fmla="*/ 103 w 183"/>
                <a:gd name="T53" fmla="*/ 35 h 171"/>
                <a:gd name="T54" fmla="*/ 127 w 183"/>
                <a:gd name="T55" fmla="*/ 30 h 171"/>
                <a:gd name="T56" fmla="*/ 127 w 183"/>
                <a:gd name="T57" fmla="*/ 3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3" h="171">
                  <a:moveTo>
                    <a:pt x="127" y="30"/>
                  </a:moveTo>
                  <a:lnTo>
                    <a:pt x="146" y="61"/>
                  </a:lnTo>
                  <a:lnTo>
                    <a:pt x="183" y="67"/>
                  </a:lnTo>
                  <a:lnTo>
                    <a:pt x="183" y="24"/>
                  </a:lnTo>
                  <a:lnTo>
                    <a:pt x="173" y="4"/>
                  </a:lnTo>
                  <a:lnTo>
                    <a:pt x="127" y="0"/>
                  </a:lnTo>
                  <a:lnTo>
                    <a:pt x="105" y="17"/>
                  </a:lnTo>
                  <a:lnTo>
                    <a:pt x="70" y="11"/>
                  </a:lnTo>
                  <a:lnTo>
                    <a:pt x="66" y="35"/>
                  </a:lnTo>
                  <a:lnTo>
                    <a:pt x="88" y="56"/>
                  </a:lnTo>
                  <a:lnTo>
                    <a:pt x="77" y="69"/>
                  </a:lnTo>
                  <a:lnTo>
                    <a:pt x="42" y="43"/>
                  </a:lnTo>
                  <a:lnTo>
                    <a:pt x="3" y="46"/>
                  </a:lnTo>
                  <a:lnTo>
                    <a:pt x="0" y="78"/>
                  </a:lnTo>
                  <a:lnTo>
                    <a:pt x="3" y="113"/>
                  </a:lnTo>
                  <a:lnTo>
                    <a:pt x="22" y="134"/>
                  </a:lnTo>
                  <a:lnTo>
                    <a:pt x="29" y="160"/>
                  </a:lnTo>
                  <a:lnTo>
                    <a:pt x="66" y="171"/>
                  </a:lnTo>
                  <a:lnTo>
                    <a:pt x="101" y="169"/>
                  </a:lnTo>
                  <a:lnTo>
                    <a:pt x="96" y="132"/>
                  </a:lnTo>
                  <a:lnTo>
                    <a:pt x="122" y="134"/>
                  </a:lnTo>
                  <a:lnTo>
                    <a:pt x="142" y="104"/>
                  </a:lnTo>
                  <a:lnTo>
                    <a:pt x="164" y="108"/>
                  </a:lnTo>
                  <a:lnTo>
                    <a:pt x="179" y="91"/>
                  </a:lnTo>
                  <a:lnTo>
                    <a:pt x="164" y="76"/>
                  </a:lnTo>
                  <a:lnTo>
                    <a:pt x="131" y="67"/>
                  </a:lnTo>
                  <a:lnTo>
                    <a:pt x="103" y="35"/>
                  </a:lnTo>
                  <a:lnTo>
                    <a:pt x="127" y="30"/>
                  </a:lnTo>
                  <a:lnTo>
                    <a:pt x="127" y="3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" name="Freeform 170">
              <a:extLst>
                <a:ext uri="{FF2B5EF4-FFF2-40B4-BE49-F238E27FC236}">
                  <a16:creationId xmlns:a16="http://schemas.microsoft.com/office/drawing/2014/main" id="{7B3617ED-7A4D-4CE6-BDE4-3D737D9AD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1151"/>
              <a:ext cx="43" cy="55"/>
            </a:xfrm>
            <a:custGeom>
              <a:avLst/>
              <a:gdLst>
                <a:gd name="T0" fmla="*/ 0 w 43"/>
                <a:gd name="T1" fmla="*/ 0 h 55"/>
                <a:gd name="T2" fmla="*/ 6 w 43"/>
                <a:gd name="T3" fmla="*/ 26 h 55"/>
                <a:gd name="T4" fmla="*/ 28 w 43"/>
                <a:gd name="T5" fmla="*/ 55 h 55"/>
                <a:gd name="T6" fmla="*/ 43 w 43"/>
                <a:gd name="T7" fmla="*/ 48 h 55"/>
                <a:gd name="T8" fmla="*/ 26 w 43"/>
                <a:gd name="T9" fmla="*/ 16 h 55"/>
                <a:gd name="T10" fmla="*/ 0 w 43"/>
                <a:gd name="T11" fmla="*/ 0 h 55"/>
                <a:gd name="T12" fmla="*/ 0 w 43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55">
                  <a:moveTo>
                    <a:pt x="0" y="0"/>
                  </a:moveTo>
                  <a:lnTo>
                    <a:pt x="6" y="26"/>
                  </a:lnTo>
                  <a:lnTo>
                    <a:pt x="28" y="55"/>
                  </a:lnTo>
                  <a:lnTo>
                    <a:pt x="43" y="48"/>
                  </a:lnTo>
                  <a:lnTo>
                    <a:pt x="26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" name="Freeform 171">
              <a:extLst>
                <a:ext uri="{FF2B5EF4-FFF2-40B4-BE49-F238E27FC236}">
                  <a16:creationId xmlns:a16="http://schemas.microsoft.com/office/drawing/2014/main" id="{F86D1DC9-8567-4935-AE01-16BBF6E78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095"/>
              <a:ext cx="1774" cy="1948"/>
            </a:xfrm>
            <a:custGeom>
              <a:avLst/>
              <a:gdLst>
                <a:gd name="T0" fmla="*/ 1445 w 1774"/>
                <a:gd name="T1" fmla="*/ 11 h 1948"/>
                <a:gd name="T2" fmla="*/ 1255 w 1774"/>
                <a:gd name="T3" fmla="*/ 154 h 1948"/>
                <a:gd name="T4" fmla="*/ 1153 w 1774"/>
                <a:gd name="T5" fmla="*/ 165 h 1948"/>
                <a:gd name="T6" fmla="*/ 1066 w 1774"/>
                <a:gd name="T7" fmla="*/ 264 h 1948"/>
                <a:gd name="T8" fmla="*/ 1048 w 1774"/>
                <a:gd name="T9" fmla="*/ 178 h 1948"/>
                <a:gd name="T10" fmla="*/ 900 w 1774"/>
                <a:gd name="T11" fmla="*/ 316 h 1948"/>
                <a:gd name="T12" fmla="*/ 898 w 1774"/>
                <a:gd name="T13" fmla="*/ 397 h 1948"/>
                <a:gd name="T14" fmla="*/ 739 w 1774"/>
                <a:gd name="T15" fmla="*/ 453 h 1948"/>
                <a:gd name="T16" fmla="*/ 580 w 1774"/>
                <a:gd name="T17" fmla="*/ 384 h 1948"/>
                <a:gd name="T18" fmla="*/ 331 w 1774"/>
                <a:gd name="T19" fmla="*/ 492 h 1948"/>
                <a:gd name="T20" fmla="*/ 161 w 1774"/>
                <a:gd name="T21" fmla="*/ 505 h 1948"/>
                <a:gd name="T22" fmla="*/ 78 w 1774"/>
                <a:gd name="T23" fmla="*/ 514 h 1948"/>
                <a:gd name="T24" fmla="*/ 148 w 1774"/>
                <a:gd name="T25" fmla="*/ 637 h 1948"/>
                <a:gd name="T26" fmla="*/ 177 w 1774"/>
                <a:gd name="T27" fmla="*/ 715 h 1948"/>
                <a:gd name="T28" fmla="*/ 113 w 1774"/>
                <a:gd name="T29" fmla="*/ 789 h 1948"/>
                <a:gd name="T30" fmla="*/ 61 w 1774"/>
                <a:gd name="T31" fmla="*/ 854 h 1948"/>
                <a:gd name="T32" fmla="*/ 35 w 1774"/>
                <a:gd name="T33" fmla="*/ 953 h 1948"/>
                <a:gd name="T34" fmla="*/ 48 w 1774"/>
                <a:gd name="T35" fmla="*/ 1107 h 1948"/>
                <a:gd name="T36" fmla="*/ 28 w 1774"/>
                <a:gd name="T37" fmla="*/ 1201 h 1948"/>
                <a:gd name="T38" fmla="*/ 70 w 1774"/>
                <a:gd name="T39" fmla="*/ 1266 h 1948"/>
                <a:gd name="T40" fmla="*/ 59 w 1774"/>
                <a:gd name="T41" fmla="*/ 1296 h 1948"/>
                <a:gd name="T42" fmla="*/ 78 w 1774"/>
                <a:gd name="T43" fmla="*/ 1363 h 1948"/>
                <a:gd name="T44" fmla="*/ 142 w 1774"/>
                <a:gd name="T45" fmla="*/ 1383 h 1948"/>
                <a:gd name="T46" fmla="*/ 161 w 1774"/>
                <a:gd name="T47" fmla="*/ 1415 h 1948"/>
                <a:gd name="T48" fmla="*/ 185 w 1774"/>
                <a:gd name="T49" fmla="*/ 1439 h 1948"/>
                <a:gd name="T50" fmla="*/ 207 w 1774"/>
                <a:gd name="T51" fmla="*/ 1541 h 1948"/>
                <a:gd name="T52" fmla="*/ 242 w 1774"/>
                <a:gd name="T53" fmla="*/ 1651 h 1948"/>
                <a:gd name="T54" fmla="*/ 246 w 1774"/>
                <a:gd name="T55" fmla="*/ 1818 h 1948"/>
                <a:gd name="T56" fmla="*/ 357 w 1774"/>
                <a:gd name="T57" fmla="*/ 1822 h 1948"/>
                <a:gd name="T58" fmla="*/ 436 w 1774"/>
                <a:gd name="T59" fmla="*/ 1779 h 1948"/>
                <a:gd name="T60" fmla="*/ 527 w 1774"/>
                <a:gd name="T61" fmla="*/ 1660 h 1948"/>
                <a:gd name="T62" fmla="*/ 612 w 1774"/>
                <a:gd name="T63" fmla="*/ 1734 h 1948"/>
                <a:gd name="T64" fmla="*/ 682 w 1774"/>
                <a:gd name="T65" fmla="*/ 1731 h 1948"/>
                <a:gd name="T66" fmla="*/ 826 w 1774"/>
                <a:gd name="T67" fmla="*/ 1922 h 1948"/>
                <a:gd name="T68" fmla="*/ 898 w 1774"/>
                <a:gd name="T69" fmla="*/ 1933 h 1948"/>
                <a:gd name="T70" fmla="*/ 963 w 1774"/>
                <a:gd name="T71" fmla="*/ 1918 h 1948"/>
                <a:gd name="T72" fmla="*/ 1020 w 1774"/>
                <a:gd name="T73" fmla="*/ 1920 h 1948"/>
                <a:gd name="T74" fmla="*/ 1146 w 1774"/>
                <a:gd name="T75" fmla="*/ 1939 h 1948"/>
                <a:gd name="T76" fmla="*/ 1297 w 1774"/>
                <a:gd name="T77" fmla="*/ 1892 h 1948"/>
                <a:gd name="T78" fmla="*/ 1349 w 1774"/>
                <a:gd name="T79" fmla="*/ 1781 h 1948"/>
                <a:gd name="T80" fmla="*/ 1316 w 1774"/>
                <a:gd name="T81" fmla="*/ 1699 h 1948"/>
                <a:gd name="T82" fmla="*/ 1292 w 1774"/>
                <a:gd name="T83" fmla="*/ 1617 h 1948"/>
                <a:gd name="T84" fmla="*/ 1316 w 1774"/>
                <a:gd name="T85" fmla="*/ 1487 h 1948"/>
                <a:gd name="T86" fmla="*/ 1462 w 1774"/>
                <a:gd name="T87" fmla="*/ 1409 h 1948"/>
                <a:gd name="T88" fmla="*/ 1499 w 1774"/>
                <a:gd name="T89" fmla="*/ 1328 h 1948"/>
                <a:gd name="T90" fmla="*/ 1469 w 1774"/>
                <a:gd name="T91" fmla="*/ 1153 h 1948"/>
                <a:gd name="T92" fmla="*/ 1456 w 1774"/>
                <a:gd name="T93" fmla="*/ 1042 h 1948"/>
                <a:gd name="T94" fmla="*/ 1574 w 1774"/>
                <a:gd name="T95" fmla="*/ 1031 h 1948"/>
                <a:gd name="T96" fmla="*/ 1550 w 1774"/>
                <a:gd name="T97" fmla="*/ 832 h 1948"/>
                <a:gd name="T98" fmla="*/ 1613 w 1774"/>
                <a:gd name="T99" fmla="*/ 754 h 1948"/>
                <a:gd name="T100" fmla="*/ 1643 w 1774"/>
                <a:gd name="T101" fmla="*/ 665 h 1948"/>
                <a:gd name="T102" fmla="*/ 1691 w 1774"/>
                <a:gd name="T103" fmla="*/ 555 h 1948"/>
                <a:gd name="T104" fmla="*/ 1669 w 1774"/>
                <a:gd name="T105" fmla="*/ 492 h 1948"/>
                <a:gd name="T106" fmla="*/ 1669 w 1774"/>
                <a:gd name="T107" fmla="*/ 440 h 1948"/>
                <a:gd name="T108" fmla="*/ 1774 w 1774"/>
                <a:gd name="T109" fmla="*/ 347 h 1948"/>
                <a:gd name="T110" fmla="*/ 1654 w 1774"/>
                <a:gd name="T111" fmla="*/ 254 h 1948"/>
                <a:gd name="T112" fmla="*/ 1635 w 1774"/>
                <a:gd name="T113" fmla="*/ 202 h 1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74" h="1948">
                  <a:moveTo>
                    <a:pt x="1611" y="0"/>
                  </a:moveTo>
                  <a:lnTo>
                    <a:pt x="1600" y="24"/>
                  </a:lnTo>
                  <a:lnTo>
                    <a:pt x="1536" y="59"/>
                  </a:lnTo>
                  <a:lnTo>
                    <a:pt x="1491" y="15"/>
                  </a:lnTo>
                  <a:lnTo>
                    <a:pt x="1445" y="11"/>
                  </a:lnTo>
                  <a:lnTo>
                    <a:pt x="1382" y="52"/>
                  </a:lnTo>
                  <a:lnTo>
                    <a:pt x="1336" y="106"/>
                  </a:lnTo>
                  <a:lnTo>
                    <a:pt x="1321" y="163"/>
                  </a:lnTo>
                  <a:lnTo>
                    <a:pt x="1290" y="171"/>
                  </a:lnTo>
                  <a:lnTo>
                    <a:pt x="1255" y="154"/>
                  </a:lnTo>
                  <a:lnTo>
                    <a:pt x="1218" y="156"/>
                  </a:lnTo>
                  <a:lnTo>
                    <a:pt x="1201" y="180"/>
                  </a:lnTo>
                  <a:lnTo>
                    <a:pt x="1186" y="167"/>
                  </a:lnTo>
                  <a:lnTo>
                    <a:pt x="1170" y="182"/>
                  </a:lnTo>
                  <a:lnTo>
                    <a:pt x="1153" y="165"/>
                  </a:lnTo>
                  <a:lnTo>
                    <a:pt x="1179" y="139"/>
                  </a:lnTo>
                  <a:lnTo>
                    <a:pt x="1116" y="134"/>
                  </a:lnTo>
                  <a:lnTo>
                    <a:pt x="1081" y="165"/>
                  </a:lnTo>
                  <a:lnTo>
                    <a:pt x="1101" y="232"/>
                  </a:lnTo>
                  <a:lnTo>
                    <a:pt x="1066" y="264"/>
                  </a:lnTo>
                  <a:lnTo>
                    <a:pt x="1066" y="215"/>
                  </a:lnTo>
                  <a:lnTo>
                    <a:pt x="1042" y="215"/>
                  </a:lnTo>
                  <a:lnTo>
                    <a:pt x="1018" y="236"/>
                  </a:lnTo>
                  <a:lnTo>
                    <a:pt x="1011" y="210"/>
                  </a:lnTo>
                  <a:lnTo>
                    <a:pt x="1048" y="178"/>
                  </a:lnTo>
                  <a:lnTo>
                    <a:pt x="1009" y="180"/>
                  </a:lnTo>
                  <a:lnTo>
                    <a:pt x="898" y="236"/>
                  </a:lnTo>
                  <a:lnTo>
                    <a:pt x="920" y="262"/>
                  </a:lnTo>
                  <a:lnTo>
                    <a:pt x="887" y="293"/>
                  </a:lnTo>
                  <a:lnTo>
                    <a:pt x="900" y="316"/>
                  </a:lnTo>
                  <a:lnTo>
                    <a:pt x="924" y="306"/>
                  </a:lnTo>
                  <a:lnTo>
                    <a:pt x="926" y="338"/>
                  </a:lnTo>
                  <a:lnTo>
                    <a:pt x="952" y="368"/>
                  </a:lnTo>
                  <a:lnTo>
                    <a:pt x="911" y="379"/>
                  </a:lnTo>
                  <a:lnTo>
                    <a:pt x="898" y="397"/>
                  </a:lnTo>
                  <a:lnTo>
                    <a:pt x="909" y="423"/>
                  </a:lnTo>
                  <a:lnTo>
                    <a:pt x="876" y="429"/>
                  </a:lnTo>
                  <a:lnTo>
                    <a:pt x="830" y="416"/>
                  </a:lnTo>
                  <a:lnTo>
                    <a:pt x="817" y="466"/>
                  </a:lnTo>
                  <a:lnTo>
                    <a:pt x="739" y="453"/>
                  </a:lnTo>
                  <a:lnTo>
                    <a:pt x="739" y="566"/>
                  </a:lnTo>
                  <a:lnTo>
                    <a:pt x="684" y="557"/>
                  </a:lnTo>
                  <a:lnTo>
                    <a:pt x="599" y="481"/>
                  </a:lnTo>
                  <a:lnTo>
                    <a:pt x="630" y="459"/>
                  </a:lnTo>
                  <a:lnTo>
                    <a:pt x="580" y="384"/>
                  </a:lnTo>
                  <a:lnTo>
                    <a:pt x="547" y="368"/>
                  </a:lnTo>
                  <a:lnTo>
                    <a:pt x="497" y="386"/>
                  </a:lnTo>
                  <a:lnTo>
                    <a:pt x="440" y="364"/>
                  </a:lnTo>
                  <a:lnTo>
                    <a:pt x="434" y="451"/>
                  </a:lnTo>
                  <a:lnTo>
                    <a:pt x="331" y="492"/>
                  </a:lnTo>
                  <a:lnTo>
                    <a:pt x="292" y="466"/>
                  </a:lnTo>
                  <a:lnTo>
                    <a:pt x="299" y="446"/>
                  </a:lnTo>
                  <a:lnTo>
                    <a:pt x="194" y="444"/>
                  </a:lnTo>
                  <a:lnTo>
                    <a:pt x="168" y="481"/>
                  </a:lnTo>
                  <a:lnTo>
                    <a:pt x="161" y="505"/>
                  </a:lnTo>
                  <a:lnTo>
                    <a:pt x="155" y="470"/>
                  </a:lnTo>
                  <a:lnTo>
                    <a:pt x="135" y="453"/>
                  </a:lnTo>
                  <a:lnTo>
                    <a:pt x="111" y="477"/>
                  </a:lnTo>
                  <a:lnTo>
                    <a:pt x="81" y="492"/>
                  </a:lnTo>
                  <a:lnTo>
                    <a:pt x="78" y="514"/>
                  </a:lnTo>
                  <a:lnTo>
                    <a:pt x="94" y="533"/>
                  </a:lnTo>
                  <a:lnTo>
                    <a:pt x="94" y="533"/>
                  </a:lnTo>
                  <a:lnTo>
                    <a:pt x="94" y="535"/>
                  </a:lnTo>
                  <a:lnTo>
                    <a:pt x="100" y="570"/>
                  </a:lnTo>
                  <a:lnTo>
                    <a:pt x="148" y="637"/>
                  </a:lnTo>
                  <a:lnTo>
                    <a:pt x="150" y="639"/>
                  </a:lnTo>
                  <a:lnTo>
                    <a:pt x="150" y="639"/>
                  </a:lnTo>
                  <a:lnTo>
                    <a:pt x="150" y="685"/>
                  </a:lnTo>
                  <a:lnTo>
                    <a:pt x="174" y="713"/>
                  </a:lnTo>
                  <a:lnTo>
                    <a:pt x="177" y="715"/>
                  </a:lnTo>
                  <a:lnTo>
                    <a:pt x="174" y="717"/>
                  </a:lnTo>
                  <a:lnTo>
                    <a:pt x="118" y="761"/>
                  </a:lnTo>
                  <a:lnTo>
                    <a:pt x="113" y="787"/>
                  </a:lnTo>
                  <a:lnTo>
                    <a:pt x="113" y="789"/>
                  </a:lnTo>
                  <a:lnTo>
                    <a:pt x="113" y="789"/>
                  </a:lnTo>
                  <a:lnTo>
                    <a:pt x="100" y="808"/>
                  </a:lnTo>
                  <a:lnTo>
                    <a:pt x="89" y="856"/>
                  </a:lnTo>
                  <a:lnTo>
                    <a:pt x="89" y="858"/>
                  </a:lnTo>
                  <a:lnTo>
                    <a:pt x="87" y="858"/>
                  </a:lnTo>
                  <a:lnTo>
                    <a:pt x="61" y="854"/>
                  </a:lnTo>
                  <a:lnTo>
                    <a:pt x="15" y="891"/>
                  </a:lnTo>
                  <a:lnTo>
                    <a:pt x="15" y="891"/>
                  </a:lnTo>
                  <a:lnTo>
                    <a:pt x="15" y="891"/>
                  </a:lnTo>
                  <a:lnTo>
                    <a:pt x="0" y="899"/>
                  </a:lnTo>
                  <a:lnTo>
                    <a:pt x="35" y="953"/>
                  </a:lnTo>
                  <a:lnTo>
                    <a:pt x="35" y="953"/>
                  </a:lnTo>
                  <a:lnTo>
                    <a:pt x="35" y="953"/>
                  </a:lnTo>
                  <a:lnTo>
                    <a:pt x="48" y="1105"/>
                  </a:lnTo>
                  <a:lnTo>
                    <a:pt x="48" y="1107"/>
                  </a:lnTo>
                  <a:lnTo>
                    <a:pt x="48" y="1107"/>
                  </a:lnTo>
                  <a:lnTo>
                    <a:pt x="15" y="1142"/>
                  </a:lnTo>
                  <a:lnTo>
                    <a:pt x="37" y="1157"/>
                  </a:lnTo>
                  <a:lnTo>
                    <a:pt x="37" y="1159"/>
                  </a:lnTo>
                  <a:lnTo>
                    <a:pt x="37" y="1159"/>
                  </a:lnTo>
                  <a:lnTo>
                    <a:pt x="28" y="1201"/>
                  </a:lnTo>
                  <a:lnTo>
                    <a:pt x="48" y="1220"/>
                  </a:lnTo>
                  <a:lnTo>
                    <a:pt x="48" y="1220"/>
                  </a:lnTo>
                  <a:lnTo>
                    <a:pt x="48" y="1222"/>
                  </a:lnTo>
                  <a:lnTo>
                    <a:pt x="48" y="1250"/>
                  </a:lnTo>
                  <a:lnTo>
                    <a:pt x="70" y="1266"/>
                  </a:lnTo>
                  <a:lnTo>
                    <a:pt x="72" y="1266"/>
                  </a:lnTo>
                  <a:lnTo>
                    <a:pt x="70" y="1268"/>
                  </a:lnTo>
                  <a:lnTo>
                    <a:pt x="59" y="1294"/>
                  </a:lnTo>
                  <a:lnTo>
                    <a:pt x="59" y="1296"/>
                  </a:lnTo>
                  <a:lnTo>
                    <a:pt x="59" y="1296"/>
                  </a:lnTo>
                  <a:lnTo>
                    <a:pt x="26" y="1335"/>
                  </a:lnTo>
                  <a:lnTo>
                    <a:pt x="24" y="1363"/>
                  </a:lnTo>
                  <a:lnTo>
                    <a:pt x="76" y="1363"/>
                  </a:lnTo>
                  <a:lnTo>
                    <a:pt x="78" y="1363"/>
                  </a:lnTo>
                  <a:lnTo>
                    <a:pt x="78" y="1363"/>
                  </a:lnTo>
                  <a:lnTo>
                    <a:pt x="102" y="1380"/>
                  </a:lnTo>
                  <a:lnTo>
                    <a:pt x="126" y="1365"/>
                  </a:lnTo>
                  <a:lnTo>
                    <a:pt x="129" y="1363"/>
                  </a:lnTo>
                  <a:lnTo>
                    <a:pt x="129" y="1365"/>
                  </a:lnTo>
                  <a:lnTo>
                    <a:pt x="142" y="1383"/>
                  </a:lnTo>
                  <a:lnTo>
                    <a:pt x="144" y="1383"/>
                  </a:lnTo>
                  <a:lnTo>
                    <a:pt x="144" y="1385"/>
                  </a:lnTo>
                  <a:lnTo>
                    <a:pt x="161" y="1411"/>
                  </a:lnTo>
                  <a:lnTo>
                    <a:pt x="163" y="1413"/>
                  </a:lnTo>
                  <a:lnTo>
                    <a:pt x="161" y="1415"/>
                  </a:lnTo>
                  <a:lnTo>
                    <a:pt x="142" y="1428"/>
                  </a:lnTo>
                  <a:lnTo>
                    <a:pt x="142" y="1452"/>
                  </a:lnTo>
                  <a:lnTo>
                    <a:pt x="163" y="1452"/>
                  </a:lnTo>
                  <a:lnTo>
                    <a:pt x="183" y="1439"/>
                  </a:lnTo>
                  <a:lnTo>
                    <a:pt x="185" y="1439"/>
                  </a:lnTo>
                  <a:lnTo>
                    <a:pt x="185" y="1441"/>
                  </a:lnTo>
                  <a:lnTo>
                    <a:pt x="209" y="1484"/>
                  </a:lnTo>
                  <a:lnTo>
                    <a:pt x="209" y="1487"/>
                  </a:lnTo>
                  <a:lnTo>
                    <a:pt x="209" y="1487"/>
                  </a:lnTo>
                  <a:lnTo>
                    <a:pt x="207" y="1541"/>
                  </a:lnTo>
                  <a:lnTo>
                    <a:pt x="238" y="1556"/>
                  </a:lnTo>
                  <a:lnTo>
                    <a:pt x="240" y="1558"/>
                  </a:lnTo>
                  <a:lnTo>
                    <a:pt x="240" y="1558"/>
                  </a:lnTo>
                  <a:lnTo>
                    <a:pt x="225" y="1614"/>
                  </a:lnTo>
                  <a:lnTo>
                    <a:pt x="242" y="1651"/>
                  </a:lnTo>
                  <a:lnTo>
                    <a:pt x="281" y="1664"/>
                  </a:lnTo>
                  <a:lnTo>
                    <a:pt x="283" y="1664"/>
                  </a:lnTo>
                  <a:lnTo>
                    <a:pt x="281" y="1666"/>
                  </a:lnTo>
                  <a:lnTo>
                    <a:pt x="253" y="1734"/>
                  </a:lnTo>
                  <a:lnTo>
                    <a:pt x="246" y="1818"/>
                  </a:lnTo>
                  <a:lnTo>
                    <a:pt x="277" y="1851"/>
                  </a:lnTo>
                  <a:lnTo>
                    <a:pt x="307" y="1827"/>
                  </a:lnTo>
                  <a:lnTo>
                    <a:pt x="307" y="1825"/>
                  </a:lnTo>
                  <a:lnTo>
                    <a:pt x="310" y="1825"/>
                  </a:lnTo>
                  <a:lnTo>
                    <a:pt x="357" y="1822"/>
                  </a:lnTo>
                  <a:lnTo>
                    <a:pt x="375" y="1794"/>
                  </a:lnTo>
                  <a:lnTo>
                    <a:pt x="375" y="1790"/>
                  </a:lnTo>
                  <a:lnTo>
                    <a:pt x="377" y="1792"/>
                  </a:lnTo>
                  <a:lnTo>
                    <a:pt x="403" y="1818"/>
                  </a:lnTo>
                  <a:lnTo>
                    <a:pt x="436" y="1779"/>
                  </a:lnTo>
                  <a:lnTo>
                    <a:pt x="490" y="1666"/>
                  </a:lnTo>
                  <a:lnTo>
                    <a:pt x="490" y="1666"/>
                  </a:lnTo>
                  <a:lnTo>
                    <a:pt x="490" y="1666"/>
                  </a:lnTo>
                  <a:lnTo>
                    <a:pt x="527" y="1660"/>
                  </a:lnTo>
                  <a:lnTo>
                    <a:pt x="527" y="1660"/>
                  </a:lnTo>
                  <a:lnTo>
                    <a:pt x="527" y="1660"/>
                  </a:lnTo>
                  <a:lnTo>
                    <a:pt x="597" y="1688"/>
                  </a:lnTo>
                  <a:lnTo>
                    <a:pt x="597" y="1688"/>
                  </a:lnTo>
                  <a:lnTo>
                    <a:pt x="597" y="1688"/>
                  </a:lnTo>
                  <a:lnTo>
                    <a:pt x="612" y="1734"/>
                  </a:lnTo>
                  <a:lnTo>
                    <a:pt x="654" y="1714"/>
                  </a:lnTo>
                  <a:lnTo>
                    <a:pt x="654" y="1714"/>
                  </a:lnTo>
                  <a:lnTo>
                    <a:pt x="656" y="1714"/>
                  </a:lnTo>
                  <a:lnTo>
                    <a:pt x="680" y="1731"/>
                  </a:lnTo>
                  <a:lnTo>
                    <a:pt x="682" y="1731"/>
                  </a:lnTo>
                  <a:lnTo>
                    <a:pt x="682" y="1734"/>
                  </a:lnTo>
                  <a:lnTo>
                    <a:pt x="728" y="1838"/>
                  </a:lnTo>
                  <a:lnTo>
                    <a:pt x="787" y="1948"/>
                  </a:lnTo>
                  <a:lnTo>
                    <a:pt x="826" y="1922"/>
                  </a:lnTo>
                  <a:lnTo>
                    <a:pt x="826" y="1922"/>
                  </a:lnTo>
                  <a:lnTo>
                    <a:pt x="826" y="1922"/>
                  </a:lnTo>
                  <a:lnTo>
                    <a:pt x="865" y="1907"/>
                  </a:lnTo>
                  <a:lnTo>
                    <a:pt x="867" y="1907"/>
                  </a:lnTo>
                  <a:lnTo>
                    <a:pt x="867" y="1907"/>
                  </a:lnTo>
                  <a:lnTo>
                    <a:pt x="898" y="1933"/>
                  </a:lnTo>
                  <a:lnTo>
                    <a:pt x="913" y="1918"/>
                  </a:lnTo>
                  <a:lnTo>
                    <a:pt x="915" y="1916"/>
                  </a:lnTo>
                  <a:lnTo>
                    <a:pt x="915" y="1918"/>
                  </a:lnTo>
                  <a:lnTo>
                    <a:pt x="942" y="1939"/>
                  </a:lnTo>
                  <a:lnTo>
                    <a:pt x="963" y="1918"/>
                  </a:lnTo>
                  <a:lnTo>
                    <a:pt x="963" y="1918"/>
                  </a:lnTo>
                  <a:lnTo>
                    <a:pt x="963" y="1918"/>
                  </a:lnTo>
                  <a:lnTo>
                    <a:pt x="1020" y="1920"/>
                  </a:lnTo>
                  <a:lnTo>
                    <a:pt x="1020" y="1920"/>
                  </a:lnTo>
                  <a:lnTo>
                    <a:pt x="1020" y="1920"/>
                  </a:lnTo>
                  <a:lnTo>
                    <a:pt x="1055" y="1946"/>
                  </a:lnTo>
                  <a:lnTo>
                    <a:pt x="1122" y="1920"/>
                  </a:lnTo>
                  <a:lnTo>
                    <a:pt x="1122" y="1920"/>
                  </a:lnTo>
                  <a:lnTo>
                    <a:pt x="1125" y="1922"/>
                  </a:lnTo>
                  <a:lnTo>
                    <a:pt x="1146" y="1939"/>
                  </a:lnTo>
                  <a:lnTo>
                    <a:pt x="1240" y="1898"/>
                  </a:lnTo>
                  <a:lnTo>
                    <a:pt x="1240" y="1898"/>
                  </a:lnTo>
                  <a:lnTo>
                    <a:pt x="1240" y="1898"/>
                  </a:lnTo>
                  <a:lnTo>
                    <a:pt x="1268" y="1903"/>
                  </a:lnTo>
                  <a:lnTo>
                    <a:pt x="1297" y="1892"/>
                  </a:lnTo>
                  <a:lnTo>
                    <a:pt x="1292" y="1870"/>
                  </a:lnTo>
                  <a:lnTo>
                    <a:pt x="1292" y="1870"/>
                  </a:lnTo>
                  <a:lnTo>
                    <a:pt x="1295" y="1868"/>
                  </a:lnTo>
                  <a:lnTo>
                    <a:pt x="1366" y="1831"/>
                  </a:lnTo>
                  <a:lnTo>
                    <a:pt x="1349" y="1781"/>
                  </a:lnTo>
                  <a:lnTo>
                    <a:pt x="1347" y="1779"/>
                  </a:lnTo>
                  <a:lnTo>
                    <a:pt x="1349" y="1779"/>
                  </a:lnTo>
                  <a:lnTo>
                    <a:pt x="1373" y="1753"/>
                  </a:lnTo>
                  <a:lnTo>
                    <a:pt x="1362" y="1729"/>
                  </a:lnTo>
                  <a:lnTo>
                    <a:pt x="1316" y="1699"/>
                  </a:lnTo>
                  <a:lnTo>
                    <a:pt x="1316" y="1697"/>
                  </a:lnTo>
                  <a:lnTo>
                    <a:pt x="1316" y="1695"/>
                  </a:lnTo>
                  <a:lnTo>
                    <a:pt x="1340" y="1649"/>
                  </a:lnTo>
                  <a:lnTo>
                    <a:pt x="1295" y="1619"/>
                  </a:lnTo>
                  <a:lnTo>
                    <a:pt x="1292" y="1617"/>
                  </a:lnTo>
                  <a:lnTo>
                    <a:pt x="1295" y="1614"/>
                  </a:lnTo>
                  <a:lnTo>
                    <a:pt x="1316" y="1591"/>
                  </a:lnTo>
                  <a:lnTo>
                    <a:pt x="1316" y="1489"/>
                  </a:lnTo>
                  <a:lnTo>
                    <a:pt x="1316" y="1487"/>
                  </a:lnTo>
                  <a:lnTo>
                    <a:pt x="1316" y="1487"/>
                  </a:lnTo>
                  <a:lnTo>
                    <a:pt x="1406" y="1454"/>
                  </a:lnTo>
                  <a:lnTo>
                    <a:pt x="1410" y="1413"/>
                  </a:lnTo>
                  <a:lnTo>
                    <a:pt x="1410" y="1411"/>
                  </a:lnTo>
                  <a:lnTo>
                    <a:pt x="1410" y="1411"/>
                  </a:lnTo>
                  <a:lnTo>
                    <a:pt x="1462" y="1409"/>
                  </a:lnTo>
                  <a:lnTo>
                    <a:pt x="1475" y="1376"/>
                  </a:lnTo>
                  <a:lnTo>
                    <a:pt x="1473" y="1344"/>
                  </a:lnTo>
                  <a:lnTo>
                    <a:pt x="1473" y="1341"/>
                  </a:lnTo>
                  <a:lnTo>
                    <a:pt x="1475" y="1341"/>
                  </a:lnTo>
                  <a:lnTo>
                    <a:pt x="1499" y="1328"/>
                  </a:lnTo>
                  <a:lnTo>
                    <a:pt x="1480" y="1261"/>
                  </a:lnTo>
                  <a:lnTo>
                    <a:pt x="1445" y="1237"/>
                  </a:lnTo>
                  <a:lnTo>
                    <a:pt x="1445" y="1237"/>
                  </a:lnTo>
                  <a:lnTo>
                    <a:pt x="1445" y="1235"/>
                  </a:lnTo>
                  <a:lnTo>
                    <a:pt x="1469" y="1153"/>
                  </a:lnTo>
                  <a:lnTo>
                    <a:pt x="1436" y="1068"/>
                  </a:lnTo>
                  <a:lnTo>
                    <a:pt x="1436" y="1068"/>
                  </a:lnTo>
                  <a:lnTo>
                    <a:pt x="1436" y="1066"/>
                  </a:lnTo>
                  <a:lnTo>
                    <a:pt x="1454" y="1044"/>
                  </a:lnTo>
                  <a:lnTo>
                    <a:pt x="1456" y="1042"/>
                  </a:lnTo>
                  <a:lnTo>
                    <a:pt x="1456" y="1042"/>
                  </a:lnTo>
                  <a:lnTo>
                    <a:pt x="1519" y="1064"/>
                  </a:lnTo>
                  <a:lnTo>
                    <a:pt x="1558" y="1055"/>
                  </a:lnTo>
                  <a:lnTo>
                    <a:pt x="1571" y="1031"/>
                  </a:lnTo>
                  <a:lnTo>
                    <a:pt x="1574" y="1031"/>
                  </a:lnTo>
                  <a:lnTo>
                    <a:pt x="1574" y="1031"/>
                  </a:lnTo>
                  <a:lnTo>
                    <a:pt x="1621" y="1023"/>
                  </a:lnTo>
                  <a:lnTo>
                    <a:pt x="1628" y="995"/>
                  </a:lnTo>
                  <a:lnTo>
                    <a:pt x="1552" y="832"/>
                  </a:lnTo>
                  <a:lnTo>
                    <a:pt x="1550" y="832"/>
                  </a:lnTo>
                  <a:lnTo>
                    <a:pt x="1552" y="832"/>
                  </a:lnTo>
                  <a:lnTo>
                    <a:pt x="1558" y="791"/>
                  </a:lnTo>
                  <a:lnTo>
                    <a:pt x="1558" y="791"/>
                  </a:lnTo>
                  <a:lnTo>
                    <a:pt x="1560" y="791"/>
                  </a:lnTo>
                  <a:lnTo>
                    <a:pt x="1613" y="754"/>
                  </a:lnTo>
                  <a:lnTo>
                    <a:pt x="1593" y="715"/>
                  </a:lnTo>
                  <a:lnTo>
                    <a:pt x="1591" y="715"/>
                  </a:lnTo>
                  <a:lnTo>
                    <a:pt x="1593" y="713"/>
                  </a:lnTo>
                  <a:lnTo>
                    <a:pt x="1643" y="665"/>
                  </a:lnTo>
                  <a:lnTo>
                    <a:pt x="1643" y="665"/>
                  </a:lnTo>
                  <a:lnTo>
                    <a:pt x="1645" y="665"/>
                  </a:lnTo>
                  <a:lnTo>
                    <a:pt x="1689" y="661"/>
                  </a:lnTo>
                  <a:lnTo>
                    <a:pt x="1715" y="633"/>
                  </a:lnTo>
                  <a:lnTo>
                    <a:pt x="1720" y="583"/>
                  </a:lnTo>
                  <a:lnTo>
                    <a:pt x="1691" y="555"/>
                  </a:lnTo>
                  <a:lnTo>
                    <a:pt x="1691" y="555"/>
                  </a:lnTo>
                  <a:lnTo>
                    <a:pt x="1691" y="555"/>
                  </a:lnTo>
                  <a:lnTo>
                    <a:pt x="1689" y="522"/>
                  </a:lnTo>
                  <a:lnTo>
                    <a:pt x="1669" y="494"/>
                  </a:lnTo>
                  <a:lnTo>
                    <a:pt x="1669" y="492"/>
                  </a:lnTo>
                  <a:lnTo>
                    <a:pt x="1669" y="492"/>
                  </a:lnTo>
                  <a:lnTo>
                    <a:pt x="1693" y="470"/>
                  </a:lnTo>
                  <a:lnTo>
                    <a:pt x="1669" y="442"/>
                  </a:lnTo>
                  <a:lnTo>
                    <a:pt x="1667" y="440"/>
                  </a:lnTo>
                  <a:lnTo>
                    <a:pt x="1669" y="440"/>
                  </a:lnTo>
                  <a:lnTo>
                    <a:pt x="1728" y="386"/>
                  </a:lnTo>
                  <a:lnTo>
                    <a:pt x="1728" y="386"/>
                  </a:lnTo>
                  <a:lnTo>
                    <a:pt x="1728" y="386"/>
                  </a:lnTo>
                  <a:lnTo>
                    <a:pt x="1754" y="375"/>
                  </a:lnTo>
                  <a:lnTo>
                    <a:pt x="1774" y="347"/>
                  </a:lnTo>
                  <a:lnTo>
                    <a:pt x="1737" y="269"/>
                  </a:lnTo>
                  <a:lnTo>
                    <a:pt x="1691" y="269"/>
                  </a:lnTo>
                  <a:lnTo>
                    <a:pt x="1691" y="269"/>
                  </a:lnTo>
                  <a:lnTo>
                    <a:pt x="1689" y="269"/>
                  </a:lnTo>
                  <a:lnTo>
                    <a:pt x="1654" y="254"/>
                  </a:lnTo>
                  <a:lnTo>
                    <a:pt x="1652" y="254"/>
                  </a:lnTo>
                  <a:lnTo>
                    <a:pt x="1652" y="251"/>
                  </a:lnTo>
                  <a:lnTo>
                    <a:pt x="1632" y="204"/>
                  </a:lnTo>
                  <a:lnTo>
                    <a:pt x="1632" y="202"/>
                  </a:lnTo>
                  <a:lnTo>
                    <a:pt x="1635" y="202"/>
                  </a:lnTo>
                  <a:lnTo>
                    <a:pt x="1709" y="115"/>
                  </a:lnTo>
                  <a:lnTo>
                    <a:pt x="1709" y="74"/>
                  </a:lnTo>
                  <a:lnTo>
                    <a:pt x="1611" y="0"/>
                  </a:lnTo>
                  <a:lnTo>
                    <a:pt x="1611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" name="Freeform 172">
              <a:extLst>
                <a:ext uri="{FF2B5EF4-FFF2-40B4-BE49-F238E27FC236}">
                  <a16:creationId xmlns:a16="http://schemas.microsoft.com/office/drawing/2014/main" id="{E83B5BA5-39EC-4F66-80B0-967781FBC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5" y="458"/>
              <a:ext cx="89" cy="132"/>
            </a:xfrm>
            <a:custGeom>
              <a:avLst/>
              <a:gdLst>
                <a:gd name="T0" fmla="*/ 0 w 89"/>
                <a:gd name="T1" fmla="*/ 74 h 132"/>
                <a:gd name="T2" fmla="*/ 48 w 89"/>
                <a:gd name="T3" fmla="*/ 132 h 132"/>
                <a:gd name="T4" fmla="*/ 59 w 89"/>
                <a:gd name="T5" fmla="*/ 121 h 132"/>
                <a:gd name="T6" fmla="*/ 72 w 89"/>
                <a:gd name="T7" fmla="*/ 54 h 132"/>
                <a:gd name="T8" fmla="*/ 89 w 89"/>
                <a:gd name="T9" fmla="*/ 24 h 132"/>
                <a:gd name="T10" fmla="*/ 72 w 89"/>
                <a:gd name="T11" fmla="*/ 0 h 132"/>
                <a:gd name="T12" fmla="*/ 26 w 89"/>
                <a:gd name="T13" fmla="*/ 2 h 132"/>
                <a:gd name="T14" fmla="*/ 0 w 89"/>
                <a:gd name="T15" fmla="*/ 43 h 132"/>
                <a:gd name="T16" fmla="*/ 0 w 89"/>
                <a:gd name="T17" fmla="*/ 74 h 132"/>
                <a:gd name="T18" fmla="*/ 0 w 89"/>
                <a:gd name="T19" fmla="*/ 7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32">
                  <a:moveTo>
                    <a:pt x="0" y="74"/>
                  </a:moveTo>
                  <a:lnTo>
                    <a:pt x="48" y="132"/>
                  </a:lnTo>
                  <a:lnTo>
                    <a:pt x="59" y="121"/>
                  </a:lnTo>
                  <a:lnTo>
                    <a:pt x="72" y="54"/>
                  </a:lnTo>
                  <a:lnTo>
                    <a:pt x="89" y="24"/>
                  </a:lnTo>
                  <a:lnTo>
                    <a:pt x="72" y="0"/>
                  </a:lnTo>
                  <a:lnTo>
                    <a:pt x="26" y="2"/>
                  </a:lnTo>
                  <a:lnTo>
                    <a:pt x="0" y="43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" name="Freeform 173">
              <a:extLst>
                <a:ext uri="{FF2B5EF4-FFF2-40B4-BE49-F238E27FC236}">
                  <a16:creationId xmlns:a16="http://schemas.microsoft.com/office/drawing/2014/main" id="{84A02916-2DBD-43EF-91E9-690A9A459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2" y="363"/>
              <a:ext cx="906" cy="1077"/>
            </a:xfrm>
            <a:custGeom>
              <a:avLst/>
              <a:gdLst>
                <a:gd name="T0" fmla="*/ 858 w 906"/>
                <a:gd name="T1" fmla="*/ 628 h 1077"/>
                <a:gd name="T2" fmla="*/ 906 w 906"/>
                <a:gd name="T3" fmla="*/ 554 h 1077"/>
                <a:gd name="T4" fmla="*/ 745 w 906"/>
                <a:gd name="T5" fmla="*/ 505 h 1077"/>
                <a:gd name="T6" fmla="*/ 684 w 906"/>
                <a:gd name="T7" fmla="*/ 531 h 1077"/>
                <a:gd name="T8" fmla="*/ 647 w 906"/>
                <a:gd name="T9" fmla="*/ 561 h 1077"/>
                <a:gd name="T10" fmla="*/ 684 w 906"/>
                <a:gd name="T11" fmla="*/ 505 h 1077"/>
                <a:gd name="T12" fmla="*/ 693 w 906"/>
                <a:gd name="T13" fmla="*/ 394 h 1077"/>
                <a:gd name="T14" fmla="*/ 658 w 906"/>
                <a:gd name="T15" fmla="*/ 398 h 1077"/>
                <a:gd name="T16" fmla="*/ 623 w 906"/>
                <a:gd name="T17" fmla="*/ 383 h 1077"/>
                <a:gd name="T18" fmla="*/ 608 w 906"/>
                <a:gd name="T19" fmla="*/ 312 h 1077"/>
                <a:gd name="T20" fmla="*/ 654 w 906"/>
                <a:gd name="T21" fmla="*/ 325 h 1077"/>
                <a:gd name="T22" fmla="*/ 695 w 906"/>
                <a:gd name="T23" fmla="*/ 318 h 1077"/>
                <a:gd name="T24" fmla="*/ 719 w 906"/>
                <a:gd name="T25" fmla="*/ 253 h 1077"/>
                <a:gd name="T26" fmla="*/ 845 w 906"/>
                <a:gd name="T27" fmla="*/ 199 h 1077"/>
                <a:gd name="T28" fmla="*/ 865 w 906"/>
                <a:gd name="T29" fmla="*/ 182 h 1077"/>
                <a:gd name="T30" fmla="*/ 821 w 906"/>
                <a:gd name="T31" fmla="*/ 151 h 1077"/>
                <a:gd name="T32" fmla="*/ 752 w 906"/>
                <a:gd name="T33" fmla="*/ 112 h 1077"/>
                <a:gd name="T34" fmla="*/ 745 w 906"/>
                <a:gd name="T35" fmla="*/ 62 h 1077"/>
                <a:gd name="T36" fmla="*/ 736 w 906"/>
                <a:gd name="T37" fmla="*/ 0 h 1077"/>
                <a:gd name="T38" fmla="*/ 634 w 906"/>
                <a:gd name="T39" fmla="*/ 101 h 1077"/>
                <a:gd name="T40" fmla="*/ 673 w 906"/>
                <a:gd name="T41" fmla="*/ 162 h 1077"/>
                <a:gd name="T42" fmla="*/ 534 w 906"/>
                <a:gd name="T43" fmla="*/ 149 h 1077"/>
                <a:gd name="T44" fmla="*/ 231 w 906"/>
                <a:gd name="T45" fmla="*/ 329 h 1077"/>
                <a:gd name="T46" fmla="*/ 185 w 906"/>
                <a:gd name="T47" fmla="*/ 431 h 1077"/>
                <a:gd name="T48" fmla="*/ 107 w 906"/>
                <a:gd name="T49" fmla="*/ 483 h 1077"/>
                <a:gd name="T50" fmla="*/ 168 w 906"/>
                <a:gd name="T51" fmla="*/ 513 h 1077"/>
                <a:gd name="T52" fmla="*/ 209 w 906"/>
                <a:gd name="T53" fmla="*/ 583 h 1077"/>
                <a:gd name="T54" fmla="*/ 139 w 906"/>
                <a:gd name="T55" fmla="*/ 604 h 1077"/>
                <a:gd name="T56" fmla="*/ 83 w 906"/>
                <a:gd name="T57" fmla="*/ 641 h 1077"/>
                <a:gd name="T58" fmla="*/ 0 w 906"/>
                <a:gd name="T59" fmla="*/ 730 h 1077"/>
                <a:gd name="T60" fmla="*/ 98 w 906"/>
                <a:gd name="T61" fmla="*/ 804 h 1077"/>
                <a:gd name="T62" fmla="*/ 98 w 906"/>
                <a:gd name="T63" fmla="*/ 849 h 1077"/>
                <a:gd name="T64" fmla="*/ 98 w 906"/>
                <a:gd name="T65" fmla="*/ 849 h 1077"/>
                <a:gd name="T66" fmla="*/ 43 w 906"/>
                <a:gd name="T67" fmla="*/ 981 h 1077"/>
                <a:gd name="T68" fmla="*/ 126 w 906"/>
                <a:gd name="T69" fmla="*/ 996 h 1077"/>
                <a:gd name="T70" fmla="*/ 126 w 906"/>
                <a:gd name="T71" fmla="*/ 999 h 1077"/>
                <a:gd name="T72" fmla="*/ 176 w 906"/>
                <a:gd name="T73" fmla="*/ 1042 h 1077"/>
                <a:gd name="T74" fmla="*/ 178 w 906"/>
                <a:gd name="T75" fmla="*/ 1042 h 1077"/>
                <a:gd name="T76" fmla="*/ 239 w 906"/>
                <a:gd name="T77" fmla="*/ 1057 h 1077"/>
                <a:gd name="T78" fmla="*/ 239 w 906"/>
                <a:gd name="T79" fmla="*/ 1057 h 1077"/>
                <a:gd name="T80" fmla="*/ 307 w 906"/>
                <a:gd name="T81" fmla="*/ 1044 h 1077"/>
                <a:gd name="T82" fmla="*/ 309 w 906"/>
                <a:gd name="T83" fmla="*/ 1042 h 1077"/>
                <a:gd name="T84" fmla="*/ 388 w 906"/>
                <a:gd name="T85" fmla="*/ 1005 h 1077"/>
                <a:gd name="T86" fmla="*/ 381 w 906"/>
                <a:gd name="T87" fmla="*/ 970 h 1077"/>
                <a:gd name="T88" fmla="*/ 416 w 906"/>
                <a:gd name="T89" fmla="*/ 957 h 1077"/>
                <a:gd name="T90" fmla="*/ 427 w 906"/>
                <a:gd name="T91" fmla="*/ 925 h 1077"/>
                <a:gd name="T92" fmla="*/ 457 w 906"/>
                <a:gd name="T93" fmla="*/ 923 h 1077"/>
                <a:gd name="T94" fmla="*/ 466 w 906"/>
                <a:gd name="T95" fmla="*/ 895 h 1077"/>
                <a:gd name="T96" fmla="*/ 521 w 906"/>
                <a:gd name="T97" fmla="*/ 882 h 1077"/>
                <a:gd name="T98" fmla="*/ 534 w 906"/>
                <a:gd name="T99" fmla="*/ 856 h 1077"/>
                <a:gd name="T100" fmla="*/ 614 w 906"/>
                <a:gd name="T101" fmla="*/ 851 h 1077"/>
                <a:gd name="T102" fmla="*/ 617 w 906"/>
                <a:gd name="T103" fmla="*/ 851 h 1077"/>
                <a:gd name="T104" fmla="*/ 691 w 906"/>
                <a:gd name="T105" fmla="*/ 886 h 1077"/>
                <a:gd name="T106" fmla="*/ 691 w 906"/>
                <a:gd name="T107" fmla="*/ 886 h 1077"/>
                <a:gd name="T108" fmla="*/ 800 w 906"/>
                <a:gd name="T109" fmla="*/ 747 h 1077"/>
                <a:gd name="T110" fmla="*/ 804 w 906"/>
                <a:gd name="T111" fmla="*/ 747 h 1077"/>
                <a:gd name="T112" fmla="*/ 869 w 906"/>
                <a:gd name="T113" fmla="*/ 75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6" h="1077">
                  <a:moveTo>
                    <a:pt x="869" y="752"/>
                  </a:moveTo>
                  <a:lnTo>
                    <a:pt x="858" y="628"/>
                  </a:lnTo>
                  <a:lnTo>
                    <a:pt x="826" y="609"/>
                  </a:lnTo>
                  <a:lnTo>
                    <a:pt x="906" y="554"/>
                  </a:lnTo>
                  <a:lnTo>
                    <a:pt x="893" y="515"/>
                  </a:lnTo>
                  <a:lnTo>
                    <a:pt x="745" y="505"/>
                  </a:lnTo>
                  <a:lnTo>
                    <a:pt x="725" y="528"/>
                  </a:lnTo>
                  <a:lnTo>
                    <a:pt x="684" y="531"/>
                  </a:lnTo>
                  <a:lnTo>
                    <a:pt x="680" y="563"/>
                  </a:lnTo>
                  <a:lnTo>
                    <a:pt x="647" y="561"/>
                  </a:lnTo>
                  <a:lnTo>
                    <a:pt x="647" y="515"/>
                  </a:lnTo>
                  <a:lnTo>
                    <a:pt x="684" y="505"/>
                  </a:lnTo>
                  <a:lnTo>
                    <a:pt x="699" y="474"/>
                  </a:lnTo>
                  <a:lnTo>
                    <a:pt x="693" y="394"/>
                  </a:lnTo>
                  <a:lnTo>
                    <a:pt x="678" y="387"/>
                  </a:lnTo>
                  <a:lnTo>
                    <a:pt x="658" y="398"/>
                  </a:lnTo>
                  <a:lnTo>
                    <a:pt x="658" y="370"/>
                  </a:lnTo>
                  <a:lnTo>
                    <a:pt x="623" y="383"/>
                  </a:lnTo>
                  <a:lnTo>
                    <a:pt x="599" y="355"/>
                  </a:lnTo>
                  <a:lnTo>
                    <a:pt x="608" y="312"/>
                  </a:lnTo>
                  <a:lnTo>
                    <a:pt x="636" y="338"/>
                  </a:lnTo>
                  <a:lnTo>
                    <a:pt x="654" y="325"/>
                  </a:lnTo>
                  <a:lnTo>
                    <a:pt x="680" y="351"/>
                  </a:lnTo>
                  <a:lnTo>
                    <a:pt x="695" y="318"/>
                  </a:lnTo>
                  <a:lnTo>
                    <a:pt x="691" y="277"/>
                  </a:lnTo>
                  <a:lnTo>
                    <a:pt x="719" y="253"/>
                  </a:lnTo>
                  <a:lnTo>
                    <a:pt x="765" y="257"/>
                  </a:lnTo>
                  <a:lnTo>
                    <a:pt x="845" y="199"/>
                  </a:lnTo>
                  <a:lnTo>
                    <a:pt x="826" y="175"/>
                  </a:lnTo>
                  <a:lnTo>
                    <a:pt x="865" y="182"/>
                  </a:lnTo>
                  <a:lnTo>
                    <a:pt x="865" y="143"/>
                  </a:lnTo>
                  <a:lnTo>
                    <a:pt x="821" y="151"/>
                  </a:lnTo>
                  <a:lnTo>
                    <a:pt x="808" y="123"/>
                  </a:lnTo>
                  <a:lnTo>
                    <a:pt x="752" y="112"/>
                  </a:lnTo>
                  <a:lnTo>
                    <a:pt x="773" y="84"/>
                  </a:lnTo>
                  <a:lnTo>
                    <a:pt x="745" y="62"/>
                  </a:lnTo>
                  <a:lnTo>
                    <a:pt x="771" y="43"/>
                  </a:lnTo>
                  <a:lnTo>
                    <a:pt x="736" y="0"/>
                  </a:lnTo>
                  <a:lnTo>
                    <a:pt x="640" y="56"/>
                  </a:lnTo>
                  <a:lnTo>
                    <a:pt x="634" y="101"/>
                  </a:lnTo>
                  <a:lnTo>
                    <a:pt x="608" y="136"/>
                  </a:lnTo>
                  <a:lnTo>
                    <a:pt x="673" y="162"/>
                  </a:lnTo>
                  <a:lnTo>
                    <a:pt x="638" y="177"/>
                  </a:lnTo>
                  <a:lnTo>
                    <a:pt x="534" y="149"/>
                  </a:lnTo>
                  <a:lnTo>
                    <a:pt x="412" y="229"/>
                  </a:lnTo>
                  <a:lnTo>
                    <a:pt x="231" y="329"/>
                  </a:lnTo>
                  <a:lnTo>
                    <a:pt x="181" y="407"/>
                  </a:lnTo>
                  <a:lnTo>
                    <a:pt x="185" y="431"/>
                  </a:lnTo>
                  <a:lnTo>
                    <a:pt x="152" y="442"/>
                  </a:lnTo>
                  <a:lnTo>
                    <a:pt x="107" y="483"/>
                  </a:lnTo>
                  <a:lnTo>
                    <a:pt x="139" y="524"/>
                  </a:lnTo>
                  <a:lnTo>
                    <a:pt x="168" y="513"/>
                  </a:lnTo>
                  <a:lnTo>
                    <a:pt x="213" y="539"/>
                  </a:lnTo>
                  <a:lnTo>
                    <a:pt x="209" y="583"/>
                  </a:lnTo>
                  <a:lnTo>
                    <a:pt x="168" y="587"/>
                  </a:lnTo>
                  <a:lnTo>
                    <a:pt x="139" y="604"/>
                  </a:lnTo>
                  <a:lnTo>
                    <a:pt x="83" y="567"/>
                  </a:lnTo>
                  <a:lnTo>
                    <a:pt x="83" y="641"/>
                  </a:lnTo>
                  <a:lnTo>
                    <a:pt x="22" y="684"/>
                  </a:lnTo>
                  <a:lnTo>
                    <a:pt x="0" y="730"/>
                  </a:lnTo>
                  <a:lnTo>
                    <a:pt x="98" y="801"/>
                  </a:lnTo>
                  <a:lnTo>
                    <a:pt x="98" y="804"/>
                  </a:lnTo>
                  <a:lnTo>
                    <a:pt x="98" y="804"/>
                  </a:lnTo>
                  <a:lnTo>
                    <a:pt x="98" y="849"/>
                  </a:lnTo>
                  <a:lnTo>
                    <a:pt x="98" y="849"/>
                  </a:lnTo>
                  <a:lnTo>
                    <a:pt x="98" y="849"/>
                  </a:lnTo>
                  <a:lnTo>
                    <a:pt x="24" y="936"/>
                  </a:lnTo>
                  <a:lnTo>
                    <a:pt x="43" y="981"/>
                  </a:lnTo>
                  <a:lnTo>
                    <a:pt x="78" y="996"/>
                  </a:lnTo>
                  <a:lnTo>
                    <a:pt x="126" y="996"/>
                  </a:lnTo>
                  <a:lnTo>
                    <a:pt x="126" y="996"/>
                  </a:lnTo>
                  <a:lnTo>
                    <a:pt x="126" y="999"/>
                  </a:lnTo>
                  <a:lnTo>
                    <a:pt x="146" y="1038"/>
                  </a:lnTo>
                  <a:lnTo>
                    <a:pt x="176" y="1042"/>
                  </a:lnTo>
                  <a:lnTo>
                    <a:pt x="176" y="1042"/>
                  </a:lnTo>
                  <a:lnTo>
                    <a:pt x="178" y="1042"/>
                  </a:lnTo>
                  <a:lnTo>
                    <a:pt x="198" y="1077"/>
                  </a:lnTo>
                  <a:lnTo>
                    <a:pt x="239" y="1057"/>
                  </a:lnTo>
                  <a:lnTo>
                    <a:pt x="239" y="1057"/>
                  </a:lnTo>
                  <a:lnTo>
                    <a:pt x="239" y="1057"/>
                  </a:lnTo>
                  <a:lnTo>
                    <a:pt x="279" y="1070"/>
                  </a:lnTo>
                  <a:lnTo>
                    <a:pt x="307" y="1044"/>
                  </a:lnTo>
                  <a:lnTo>
                    <a:pt x="309" y="1044"/>
                  </a:lnTo>
                  <a:lnTo>
                    <a:pt x="309" y="1042"/>
                  </a:lnTo>
                  <a:lnTo>
                    <a:pt x="355" y="1040"/>
                  </a:lnTo>
                  <a:lnTo>
                    <a:pt x="388" y="1005"/>
                  </a:lnTo>
                  <a:lnTo>
                    <a:pt x="381" y="970"/>
                  </a:lnTo>
                  <a:lnTo>
                    <a:pt x="381" y="970"/>
                  </a:lnTo>
                  <a:lnTo>
                    <a:pt x="383" y="968"/>
                  </a:lnTo>
                  <a:lnTo>
                    <a:pt x="416" y="957"/>
                  </a:lnTo>
                  <a:lnTo>
                    <a:pt x="427" y="927"/>
                  </a:lnTo>
                  <a:lnTo>
                    <a:pt x="427" y="925"/>
                  </a:lnTo>
                  <a:lnTo>
                    <a:pt x="427" y="925"/>
                  </a:lnTo>
                  <a:lnTo>
                    <a:pt x="457" y="923"/>
                  </a:lnTo>
                  <a:lnTo>
                    <a:pt x="466" y="895"/>
                  </a:lnTo>
                  <a:lnTo>
                    <a:pt x="466" y="895"/>
                  </a:lnTo>
                  <a:lnTo>
                    <a:pt x="468" y="892"/>
                  </a:lnTo>
                  <a:lnTo>
                    <a:pt x="521" y="882"/>
                  </a:lnTo>
                  <a:lnTo>
                    <a:pt x="534" y="856"/>
                  </a:lnTo>
                  <a:lnTo>
                    <a:pt x="534" y="856"/>
                  </a:lnTo>
                  <a:lnTo>
                    <a:pt x="536" y="856"/>
                  </a:lnTo>
                  <a:lnTo>
                    <a:pt x="614" y="851"/>
                  </a:lnTo>
                  <a:lnTo>
                    <a:pt x="617" y="851"/>
                  </a:lnTo>
                  <a:lnTo>
                    <a:pt x="617" y="851"/>
                  </a:lnTo>
                  <a:lnTo>
                    <a:pt x="636" y="903"/>
                  </a:lnTo>
                  <a:lnTo>
                    <a:pt x="691" y="886"/>
                  </a:lnTo>
                  <a:lnTo>
                    <a:pt x="691" y="886"/>
                  </a:lnTo>
                  <a:lnTo>
                    <a:pt x="691" y="886"/>
                  </a:lnTo>
                  <a:lnTo>
                    <a:pt x="752" y="886"/>
                  </a:lnTo>
                  <a:lnTo>
                    <a:pt x="800" y="747"/>
                  </a:lnTo>
                  <a:lnTo>
                    <a:pt x="802" y="745"/>
                  </a:lnTo>
                  <a:lnTo>
                    <a:pt x="804" y="747"/>
                  </a:lnTo>
                  <a:lnTo>
                    <a:pt x="832" y="762"/>
                  </a:lnTo>
                  <a:lnTo>
                    <a:pt x="869" y="752"/>
                  </a:lnTo>
                  <a:lnTo>
                    <a:pt x="869" y="752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" name="Freeform 174">
              <a:extLst>
                <a:ext uri="{FF2B5EF4-FFF2-40B4-BE49-F238E27FC236}">
                  <a16:creationId xmlns:a16="http://schemas.microsoft.com/office/drawing/2014/main" id="{AB605D8A-6F57-4761-A3B0-05C1D8512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" y="1721"/>
              <a:ext cx="52" cy="33"/>
            </a:xfrm>
            <a:custGeom>
              <a:avLst/>
              <a:gdLst>
                <a:gd name="T0" fmla="*/ 0 w 52"/>
                <a:gd name="T1" fmla="*/ 13 h 33"/>
                <a:gd name="T2" fmla="*/ 17 w 52"/>
                <a:gd name="T3" fmla="*/ 33 h 33"/>
                <a:gd name="T4" fmla="*/ 52 w 52"/>
                <a:gd name="T5" fmla="*/ 5 h 33"/>
                <a:gd name="T6" fmla="*/ 37 w 52"/>
                <a:gd name="T7" fmla="*/ 0 h 33"/>
                <a:gd name="T8" fmla="*/ 0 w 52"/>
                <a:gd name="T9" fmla="*/ 13 h 33"/>
                <a:gd name="T10" fmla="*/ 0 w 52"/>
                <a:gd name="T1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33">
                  <a:moveTo>
                    <a:pt x="0" y="13"/>
                  </a:moveTo>
                  <a:lnTo>
                    <a:pt x="17" y="33"/>
                  </a:lnTo>
                  <a:lnTo>
                    <a:pt x="52" y="5"/>
                  </a:lnTo>
                  <a:lnTo>
                    <a:pt x="37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" name="Freeform 175">
              <a:extLst>
                <a:ext uri="{FF2B5EF4-FFF2-40B4-BE49-F238E27FC236}">
                  <a16:creationId xmlns:a16="http://schemas.microsoft.com/office/drawing/2014/main" id="{82F4CE28-566B-44E1-A852-BF3CDE83B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" y="2467"/>
              <a:ext cx="28" cy="34"/>
            </a:xfrm>
            <a:custGeom>
              <a:avLst/>
              <a:gdLst>
                <a:gd name="T0" fmla="*/ 0 w 28"/>
                <a:gd name="T1" fmla="*/ 11 h 34"/>
                <a:gd name="T2" fmla="*/ 2 w 28"/>
                <a:gd name="T3" fmla="*/ 24 h 34"/>
                <a:gd name="T4" fmla="*/ 19 w 28"/>
                <a:gd name="T5" fmla="*/ 34 h 34"/>
                <a:gd name="T6" fmla="*/ 28 w 28"/>
                <a:gd name="T7" fmla="*/ 15 h 34"/>
                <a:gd name="T8" fmla="*/ 19 w 28"/>
                <a:gd name="T9" fmla="*/ 0 h 34"/>
                <a:gd name="T10" fmla="*/ 0 w 28"/>
                <a:gd name="T11" fmla="*/ 11 h 34"/>
                <a:gd name="T12" fmla="*/ 0 w 28"/>
                <a:gd name="T13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4">
                  <a:moveTo>
                    <a:pt x="0" y="11"/>
                  </a:moveTo>
                  <a:lnTo>
                    <a:pt x="2" y="24"/>
                  </a:lnTo>
                  <a:lnTo>
                    <a:pt x="19" y="34"/>
                  </a:lnTo>
                  <a:lnTo>
                    <a:pt x="28" y="15"/>
                  </a:lnTo>
                  <a:lnTo>
                    <a:pt x="19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" name="Freeform 176">
              <a:extLst>
                <a:ext uri="{FF2B5EF4-FFF2-40B4-BE49-F238E27FC236}">
                  <a16:creationId xmlns:a16="http://schemas.microsoft.com/office/drawing/2014/main" id="{97C6C975-B4EB-4459-AD9A-77DD634C6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8" y="2445"/>
              <a:ext cx="28" cy="28"/>
            </a:xfrm>
            <a:custGeom>
              <a:avLst/>
              <a:gdLst>
                <a:gd name="T0" fmla="*/ 2 w 28"/>
                <a:gd name="T1" fmla="*/ 9 h 28"/>
                <a:gd name="T2" fmla="*/ 0 w 28"/>
                <a:gd name="T3" fmla="*/ 20 h 28"/>
                <a:gd name="T4" fmla="*/ 18 w 28"/>
                <a:gd name="T5" fmla="*/ 28 h 28"/>
                <a:gd name="T6" fmla="*/ 28 w 28"/>
                <a:gd name="T7" fmla="*/ 17 h 28"/>
                <a:gd name="T8" fmla="*/ 11 w 28"/>
                <a:gd name="T9" fmla="*/ 0 h 28"/>
                <a:gd name="T10" fmla="*/ 2 w 28"/>
                <a:gd name="T11" fmla="*/ 9 h 28"/>
                <a:gd name="T12" fmla="*/ 2 w 28"/>
                <a:gd name="T13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8">
                  <a:moveTo>
                    <a:pt x="2" y="9"/>
                  </a:moveTo>
                  <a:lnTo>
                    <a:pt x="0" y="20"/>
                  </a:lnTo>
                  <a:lnTo>
                    <a:pt x="18" y="28"/>
                  </a:lnTo>
                  <a:lnTo>
                    <a:pt x="28" y="17"/>
                  </a:lnTo>
                  <a:lnTo>
                    <a:pt x="11" y="0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" name="Freeform 177">
              <a:extLst>
                <a:ext uri="{FF2B5EF4-FFF2-40B4-BE49-F238E27FC236}">
                  <a16:creationId xmlns:a16="http://schemas.microsoft.com/office/drawing/2014/main" id="{D493DEAC-F81D-4579-8512-97956C182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" y="2480"/>
              <a:ext cx="39" cy="80"/>
            </a:xfrm>
            <a:custGeom>
              <a:avLst/>
              <a:gdLst>
                <a:gd name="T0" fmla="*/ 4 w 39"/>
                <a:gd name="T1" fmla="*/ 0 h 80"/>
                <a:gd name="T2" fmla="*/ 0 w 39"/>
                <a:gd name="T3" fmla="*/ 52 h 80"/>
                <a:gd name="T4" fmla="*/ 20 w 39"/>
                <a:gd name="T5" fmla="*/ 80 h 80"/>
                <a:gd name="T6" fmla="*/ 39 w 39"/>
                <a:gd name="T7" fmla="*/ 71 h 80"/>
                <a:gd name="T8" fmla="*/ 35 w 39"/>
                <a:gd name="T9" fmla="*/ 19 h 80"/>
                <a:gd name="T10" fmla="*/ 20 w 39"/>
                <a:gd name="T11" fmla="*/ 4 h 80"/>
                <a:gd name="T12" fmla="*/ 4 w 39"/>
                <a:gd name="T13" fmla="*/ 0 h 80"/>
                <a:gd name="T14" fmla="*/ 4 w 3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80">
                  <a:moveTo>
                    <a:pt x="4" y="0"/>
                  </a:moveTo>
                  <a:lnTo>
                    <a:pt x="0" y="52"/>
                  </a:lnTo>
                  <a:lnTo>
                    <a:pt x="20" y="80"/>
                  </a:lnTo>
                  <a:lnTo>
                    <a:pt x="39" y="71"/>
                  </a:lnTo>
                  <a:lnTo>
                    <a:pt x="35" y="19"/>
                  </a:lnTo>
                  <a:lnTo>
                    <a:pt x="20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" name="Freeform 178">
              <a:extLst>
                <a:ext uri="{FF2B5EF4-FFF2-40B4-BE49-F238E27FC236}">
                  <a16:creationId xmlns:a16="http://schemas.microsoft.com/office/drawing/2014/main" id="{9FA03555-08C7-4856-92A2-DF78A3EC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6" y="2597"/>
              <a:ext cx="37" cy="39"/>
            </a:xfrm>
            <a:custGeom>
              <a:avLst/>
              <a:gdLst>
                <a:gd name="T0" fmla="*/ 2 w 37"/>
                <a:gd name="T1" fmla="*/ 0 h 39"/>
                <a:gd name="T2" fmla="*/ 0 w 37"/>
                <a:gd name="T3" fmla="*/ 19 h 39"/>
                <a:gd name="T4" fmla="*/ 8 w 37"/>
                <a:gd name="T5" fmla="*/ 39 h 39"/>
                <a:gd name="T6" fmla="*/ 32 w 37"/>
                <a:gd name="T7" fmla="*/ 28 h 39"/>
                <a:gd name="T8" fmla="*/ 37 w 37"/>
                <a:gd name="T9" fmla="*/ 15 h 39"/>
                <a:gd name="T10" fmla="*/ 2 w 37"/>
                <a:gd name="T11" fmla="*/ 0 h 39"/>
                <a:gd name="T12" fmla="*/ 2 w 37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9">
                  <a:moveTo>
                    <a:pt x="2" y="0"/>
                  </a:moveTo>
                  <a:lnTo>
                    <a:pt x="0" y="19"/>
                  </a:lnTo>
                  <a:lnTo>
                    <a:pt x="8" y="39"/>
                  </a:lnTo>
                  <a:lnTo>
                    <a:pt x="32" y="28"/>
                  </a:lnTo>
                  <a:lnTo>
                    <a:pt x="37" y="15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" name="Freeform 179">
              <a:extLst>
                <a:ext uri="{FF2B5EF4-FFF2-40B4-BE49-F238E27FC236}">
                  <a16:creationId xmlns:a16="http://schemas.microsoft.com/office/drawing/2014/main" id="{24798FA0-7736-4A92-8100-AD8577991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0" y="2748"/>
              <a:ext cx="30" cy="37"/>
            </a:xfrm>
            <a:custGeom>
              <a:avLst/>
              <a:gdLst>
                <a:gd name="T0" fmla="*/ 10 w 30"/>
                <a:gd name="T1" fmla="*/ 0 h 37"/>
                <a:gd name="T2" fmla="*/ 0 w 30"/>
                <a:gd name="T3" fmla="*/ 18 h 37"/>
                <a:gd name="T4" fmla="*/ 15 w 30"/>
                <a:gd name="T5" fmla="*/ 37 h 37"/>
                <a:gd name="T6" fmla="*/ 30 w 30"/>
                <a:gd name="T7" fmla="*/ 22 h 37"/>
                <a:gd name="T8" fmla="*/ 19 w 30"/>
                <a:gd name="T9" fmla="*/ 3 h 37"/>
                <a:gd name="T10" fmla="*/ 10 w 30"/>
                <a:gd name="T11" fmla="*/ 0 h 37"/>
                <a:gd name="T12" fmla="*/ 10 w 3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7">
                  <a:moveTo>
                    <a:pt x="10" y="0"/>
                  </a:moveTo>
                  <a:lnTo>
                    <a:pt x="0" y="18"/>
                  </a:lnTo>
                  <a:lnTo>
                    <a:pt x="15" y="37"/>
                  </a:lnTo>
                  <a:lnTo>
                    <a:pt x="30" y="22"/>
                  </a:lnTo>
                  <a:lnTo>
                    <a:pt x="19" y="3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" name="Freeform 180">
              <a:extLst>
                <a:ext uri="{FF2B5EF4-FFF2-40B4-BE49-F238E27FC236}">
                  <a16:creationId xmlns:a16="http://schemas.microsoft.com/office/drawing/2014/main" id="{47A01810-BB90-4621-9C84-3190E03F2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829"/>
              <a:ext cx="27" cy="32"/>
            </a:xfrm>
            <a:custGeom>
              <a:avLst/>
              <a:gdLst>
                <a:gd name="T0" fmla="*/ 0 w 27"/>
                <a:gd name="T1" fmla="*/ 17 h 32"/>
                <a:gd name="T2" fmla="*/ 9 w 27"/>
                <a:gd name="T3" fmla="*/ 32 h 32"/>
                <a:gd name="T4" fmla="*/ 22 w 27"/>
                <a:gd name="T5" fmla="*/ 28 h 32"/>
                <a:gd name="T6" fmla="*/ 27 w 27"/>
                <a:gd name="T7" fmla="*/ 4 h 32"/>
                <a:gd name="T8" fmla="*/ 9 w 27"/>
                <a:gd name="T9" fmla="*/ 0 h 32"/>
                <a:gd name="T10" fmla="*/ 0 w 27"/>
                <a:gd name="T11" fmla="*/ 17 h 32"/>
                <a:gd name="T12" fmla="*/ 0 w 27"/>
                <a:gd name="T13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2">
                  <a:moveTo>
                    <a:pt x="0" y="17"/>
                  </a:moveTo>
                  <a:lnTo>
                    <a:pt x="9" y="32"/>
                  </a:lnTo>
                  <a:lnTo>
                    <a:pt x="22" y="28"/>
                  </a:lnTo>
                  <a:lnTo>
                    <a:pt x="27" y="4"/>
                  </a:lnTo>
                  <a:lnTo>
                    <a:pt x="9" y="0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" name="Freeform 181">
              <a:extLst>
                <a:ext uri="{FF2B5EF4-FFF2-40B4-BE49-F238E27FC236}">
                  <a16:creationId xmlns:a16="http://schemas.microsoft.com/office/drawing/2014/main" id="{2B5C4233-C762-4875-B9E3-D25D6AF74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" y="2885"/>
              <a:ext cx="44" cy="43"/>
            </a:xfrm>
            <a:custGeom>
              <a:avLst/>
              <a:gdLst>
                <a:gd name="T0" fmla="*/ 13 w 44"/>
                <a:gd name="T1" fmla="*/ 0 h 43"/>
                <a:gd name="T2" fmla="*/ 0 w 44"/>
                <a:gd name="T3" fmla="*/ 15 h 43"/>
                <a:gd name="T4" fmla="*/ 11 w 44"/>
                <a:gd name="T5" fmla="*/ 43 h 43"/>
                <a:gd name="T6" fmla="*/ 44 w 44"/>
                <a:gd name="T7" fmla="*/ 35 h 43"/>
                <a:gd name="T8" fmla="*/ 33 w 44"/>
                <a:gd name="T9" fmla="*/ 6 h 43"/>
                <a:gd name="T10" fmla="*/ 13 w 44"/>
                <a:gd name="T11" fmla="*/ 0 h 43"/>
                <a:gd name="T12" fmla="*/ 13 w 44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3">
                  <a:moveTo>
                    <a:pt x="13" y="0"/>
                  </a:moveTo>
                  <a:lnTo>
                    <a:pt x="0" y="15"/>
                  </a:lnTo>
                  <a:lnTo>
                    <a:pt x="11" y="43"/>
                  </a:lnTo>
                  <a:lnTo>
                    <a:pt x="44" y="35"/>
                  </a:lnTo>
                  <a:lnTo>
                    <a:pt x="33" y="6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" name="Freeform 182">
              <a:extLst>
                <a:ext uri="{FF2B5EF4-FFF2-40B4-BE49-F238E27FC236}">
                  <a16:creationId xmlns:a16="http://schemas.microsoft.com/office/drawing/2014/main" id="{3B1D3F03-74EC-4B7D-B866-6893C0F27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4" y="3004"/>
              <a:ext cx="33" cy="100"/>
            </a:xfrm>
            <a:custGeom>
              <a:avLst/>
              <a:gdLst>
                <a:gd name="T0" fmla="*/ 18 w 33"/>
                <a:gd name="T1" fmla="*/ 0 h 100"/>
                <a:gd name="T2" fmla="*/ 0 w 33"/>
                <a:gd name="T3" fmla="*/ 15 h 100"/>
                <a:gd name="T4" fmla="*/ 2 w 33"/>
                <a:gd name="T5" fmla="*/ 48 h 100"/>
                <a:gd name="T6" fmla="*/ 2 w 33"/>
                <a:gd name="T7" fmla="*/ 82 h 100"/>
                <a:gd name="T8" fmla="*/ 2 w 33"/>
                <a:gd name="T9" fmla="*/ 100 h 100"/>
                <a:gd name="T10" fmla="*/ 20 w 33"/>
                <a:gd name="T11" fmla="*/ 100 h 100"/>
                <a:gd name="T12" fmla="*/ 33 w 33"/>
                <a:gd name="T13" fmla="*/ 61 h 100"/>
                <a:gd name="T14" fmla="*/ 31 w 33"/>
                <a:gd name="T15" fmla="*/ 22 h 100"/>
                <a:gd name="T16" fmla="*/ 18 w 33"/>
                <a:gd name="T17" fmla="*/ 0 h 100"/>
                <a:gd name="T18" fmla="*/ 18 w 33"/>
                <a:gd name="T1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00">
                  <a:moveTo>
                    <a:pt x="18" y="0"/>
                  </a:moveTo>
                  <a:lnTo>
                    <a:pt x="0" y="15"/>
                  </a:lnTo>
                  <a:lnTo>
                    <a:pt x="2" y="48"/>
                  </a:lnTo>
                  <a:lnTo>
                    <a:pt x="2" y="82"/>
                  </a:lnTo>
                  <a:lnTo>
                    <a:pt x="2" y="100"/>
                  </a:lnTo>
                  <a:lnTo>
                    <a:pt x="20" y="100"/>
                  </a:lnTo>
                  <a:lnTo>
                    <a:pt x="33" y="61"/>
                  </a:lnTo>
                  <a:lnTo>
                    <a:pt x="31" y="22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" name="Freeform 183">
              <a:extLst>
                <a:ext uri="{FF2B5EF4-FFF2-40B4-BE49-F238E27FC236}">
                  <a16:creationId xmlns:a16="http://schemas.microsoft.com/office/drawing/2014/main" id="{6FA4ED13-F1A9-4C7D-9C0F-A5D993926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" y="3134"/>
              <a:ext cx="53" cy="141"/>
            </a:xfrm>
            <a:custGeom>
              <a:avLst/>
              <a:gdLst>
                <a:gd name="T0" fmla="*/ 31 w 53"/>
                <a:gd name="T1" fmla="*/ 0 h 141"/>
                <a:gd name="T2" fmla="*/ 48 w 53"/>
                <a:gd name="T3" fmla="*/ 0 h 141"/>
                <a:gd name="T4" fmla="*/ 53 w 53"/>
                <a:gd name="T5" fmla="*/ 22 h 141"/>
                <a:gd name="T6" fmla="*/ 39 w 53"/>
                <a:gd name="T7" fmla="*/ 41 h 141"/>
                <a:gd name="T8" fmla="*/ 24 w 53"/>
                <a:gd name="T9" fmla="*/ 63 h 141"/>
                <a:gd name="T10" fmla="*/ 22 w 53"/>
                <a:gd name="T11" fmla="*/ 87 h 141"/>
                <a:gd name="T12" fmla="*/ 18 w 53"/>
                <a:gd name="T13" fmla="*/ 119 h 141"/>
                <a:gd name="T14" fmla="*/ 15 w 53"/>
                <a:gd name="T15" fmla="*/ 141 h 141"/>
                <a:gd name="T16" fmla="*/ 7 w 53"/>
                <a:gd name="T17" fmla="*/ 139 h 141"/>
                <a:gd name="T18" fmla="*/ 2 w 53"/>
                <a:gd name="T19" fmla="*/ 98 h 141"/>
                <a:gd name="T20" fmla="*/ 0 w 53"/>
                <a:gd name="T21" fmla="*/ 48 h 141"/>
                <a:gd name="T22" fmla="*/ 20 w 53"/>
                <a:gd name="T23" fmla="*/ 26 h 141"/>
                <a:gd name="T24" fmla="*/ 33 w 53"/>
                <a:gd name="T25" fmla="*/ 15 h 141"/>
                <a:gd name="T26" fmla="*/ 31 w 53"/>
                <a:gd name="T27" fmla="*/ 0 h 141"/>
                <a:gd name="T28" fmla="*/ 31 w 53"/>
                <a:gd name="T2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141">
                  <a:moveTo>
                    <a:pt x="31" y="0"/>
                  </a:moveTo>
                  <a:lnTo>
                    <a:pt x="48" y="0"/>
                  </a:lnTo>
                  <a:lnTo>
                    <a:pt x="53" y="22"/>
                  </a:lnTo>
                  <a:lnTo>
                    <a:pt x="39" y="41"/>
                  </a:lnTo>
                  <a:lnTo>
                    <a:pt x="24" y="63"/>
                  </a:lnTo>
                  <a:lnTo>
                    <a:pt x="22" y="87"/>
                  </a:lnTo>
                  <a:lnTo>
                    <a:pt x="18" y="119"/>
                  </a:lnTo>
                  <a:lnTo>
                    <a:pt x="15" y="141"/>
                  </a:lnTo>
                  <a:lnTo>
                    <a:pt x="7" y="139"/>
                  </a:lnTo>
                  <a:lnTo>
                    <a:pt x="2" y="98"/>
                  </a:lnTo>
                  <a:lnTo>
                    <a:pt x="0" y="48"/>
                  </a:lnTo>
                  <a:lnTo>
                    <a:pt x="20" y="26"/>
                  </a:lnTo>
                  <a:lnTo>
                    <a:pt x="33" y="15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" name="Freeform 184">
              <a:extLst>
                <a:ext uri="{FF2B5EF4-FFF2-40B4-BE49-F238E27FC236}">
                  <a16:creationId xmlns:a16="http://schemas.microsoft.com/office/drawing/2014/main" id="{373D239D-61C0-4F3D-8E48-3527E1CB3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0" y="3305"/>
              <a:ext cx="37" cy="98"/>
            </a:xfrm>
            <a:custGeom>
              <a:avLst/>
              <a:gdLst>
                <a:gd name="T0" fmla="*/ 13 w 37"/>
                <a:gd name="T1" fmla="*/ 98 h 98"/>
                <a:gd name="T2" fmla="*/ 21 w 37"/>
                <a:gd name="T3" fmla="*/ 93 h 98"/>
                <a:gd name="T4" fmla="*/ 26 w 37"/>
                <a:gd name="T5" fmla="*/ 35 h 98"/>
                <a:gd name="T6" fmla="*/ 35 w 37"/>
                <a:gd name="T7" fmla="*/ 22 h 98"/>
                <a:gd name="T8" fmla="*/ 37 w 37"/>
                <a:gd name="T9" fmla="*/ 7 h 98"/>
                <a:gd name="T10" fmla="*/ 26 w 37"/>
                <a:gd name="T11" fmla="*/ 0 h 98"/>
                <a:gd name="T12" fmla="*/ 11 w 37"/>
                <a:gd name="T13" fmla="*/ 9 h 98"/>
                <a:gd name="T14" fmla="*/ 0 w 37"/>
                <a:gd name="T15" fmla="*/ 15 h 98"/>
                <a:gd name="T16" fmla="*/ 8 w 37"/>
                <a:gd name="T17" fmla="*/ 41 h 98"/>
                <a:gd name="T18" fmla="*/ 6 w 37"/>
                <a:gd name="T19" fmla="*/ 74 h 98"/>
                <a:gd name="T20" fmla="*/ 13 w 37"/>
                <a:gd name="T21" fmla="*/ 98 h 98"/>
                <a:gd name="T22" fmla="*/ 13 w 37"/>
                <a:gd name="T2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98">
                  <a:moveTo>
                    <a:pt x="13" y="98"/>
                  </a:moveTo>
                  <a:lnTo>
                    <a:pt x="21" y="93"/>
                  </a:lnTo>
                  <a:lnTo>
                    <a:pt x="26" y="35"/>
                  </a:lnTo>
                  <a:lnTo>
                    <a:pt x="35" y="22"/>
                  </a:lnTo>
                  <a:lnTo>
                    <a:pt x="37" y="7"/>
                  </a:lnTo>
                  <a:lnTo>
                    <a:pt x="26" y="0"/>
                  </a:lnTo>
                  <a:lnTo>
                    <a:pt x="11" y="9"/>
                  </a:lnTo>
                  <a:lnTo>
                    <a:pt x="0" y="15"/>
                  </a:lnTo>
                  <a:lnTo>
                    <a:pt x="8" y="41"/>
                  </a:lnTo>
                  <a:lnTo>
                    <a:pt x="6" y="74"/>
                  </a:lnTo>
                  <a:lnTo>
                    <a:pt x="13" y="98"/>
                  </a:lnTo>
                  <a:lnTo>
                    <a:pt x="13" y="98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" name="Freeform 185">
              <a:extLst>
                <a:ext uri="{FF2B5EF4-FFF2-40B4-BE49-F238E27FC236}">
                  <a16:creationId xmlns:a16="http://schemas.microsoft.com/office/drawing/2014/main" id="{414ED047-31ED-43F0-9373-D5955DD62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" y="3318"/>
              <a:ext cx="22" cy="37"/>
            </a:xfrm>
            <a:custGeom>
              <a:avLst/>
              <a:gdLst>
                <a:gd name="T0" fmla="*/ 0 w 22"/>
                <a:gd name="T1" fmla="*/ 24 h 37"/>
                <a:gd name="T2" fmla="*/ 4 w 22"/>
                <a:gd name="T3" fmla="*/ 37 h 37"/>
                <a:gd name="T4" fmla="*/ 22 w 22"/>
                <a:gd name="T5" fmla="*/ 31 h 37"/>
                <a:gd name="T6" fmla="*/ 17 w 22"/>
                <a:gd name="T7" fmla="*/ 13 h 37"/>
                <a:gd name="T8" fmla="*/ 9 w 22"/>
                <a:gd name="T9" fmla="*/ 0 h 37"/>
                <a:gd name="T10" fmla="*/ 0 w 22"/>
                <a:gd name="T11" fmla="*/ 11 h 37"/>
                <a:gd name="T12" fmla="*/ 0 w 22"/>
                <a:gd name="T13" fmla="*/ 24 h 37"/>
                <a:gd name="T14" fmla="*/ 0 w 22"/>
                <a:gd name="T15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7">
                  <a:moveTo>
                    <a:pt x="0" y="24"/>
                  </a:moveTo>
                  <a:lnTo>
                    <a:pt x="4" y="37"/>
                  </a:lnTo>
                  <a:lnTo>
                    <a:pt x="22" y="31"/>
                  </a:lnTo>
                  <a:lnTo>
                    <a:pt x="17" y="13"/>
                  </a:lnTo>
                  <a:lnTo>
                    <a:pt x="9" y="0"/>
                  </a:lnTo>
                  <a:lnTo>
                    <a:pt x="0" y="11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" name="Freeform 186">
              <a:extLst>
                <a:ext uri="{FF2B5EF4-FFF2-40B4-BE49-F238E27FC236}">
                  <a16:creationId xmlns:a16="http://schemas.microsoft.com/office/drawing/2014/main" id="{B80176E3-E531-44E6-9465-D2ACE1816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2" y="1617"/>
              <a:ext cx="57" cy="98"/>
            </a:xfrm>
            <a:custGeom>
              <a:avLst/>
              <a:gdLst>
                <a:gd name="T0" fmla="*/ 14 w 57"/>
                <a:gd name="T1" fmla="*/ 0 h 98"/>
                <a:gd name="T2" fmla="*/ 0 w 57"/>
                <a:gd name="T3" fmla="*/ 41 h 98"/>
                <a:gd name="T4" fmla="*/ 51 w 57"/>
                <a:gd name="T5" fmla="*/ 98 h 98"/>
                <a:gd name="T6" fmla="*/ 57 w 57"/>
                <a:gd name="T7" fmla="*/ 15 h 98"/>
                <a:gd name="T8" fmla="*/ 29 w 57"/>
                <a:gd name="T9" fmla="*/ 5 h 98"/>
                <a:gd name="T10" fmla="*/ 14 w 57"/>
                <a:gd name="T11" fmla="*/ 0 h 98"/>
                <a:gd name="T12" fmla="*/ 14 w 57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98">
                  <a:moveTo>
                    <a:pt x="14" y="0"/>
                  </a:moveTo>
                  <a:lnTo>
                    <a:pt x="0" y="41"/>
                  </a:lnTo>
                  <a:lnTo>
                    <a:pt x="51" y="98"/>
                  </a:lnTo>
                  <a:lnTo>
                    <a:pt x="57" y="15"/>
                  </a:lnTo>
                  <a:lnTo>
                    <a:pt x="29" y="5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" name="Freeform 187">
              <a:extLst>
                <a:ext uri="{FF2B5EF4-FFF2-40B4-BE49-F238E27FC236}">
                  <a16:creationId xmlns:a16="http://schemas.microsoft.com/office/drawing/2014/main" id="{02C97232-F5EF-4F77-B04C-3531E702F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" y="1758"/>
              <a:ext cx="85" cy="37"/>
            </a:xfrm>
            <a:custGeom>
              <a:avLst/>
              <a:gdLst>
                <a:gd name="T0" fmla="*/ 0 w 85"/>
                <a:gd name="T1" fmla="*/ 9 h 37"/>
                <a:gd name="T2" fmla="*/ 15 w 85"/>
                <a:gd name="T3" fmla="*/ 28 h 37"/>
                <a:gd name="T4" fmla="*/ 65 w 85"/>
                <a:gd name="T5" fmla="*/ 37 h 37"/>
                <a:gd name="T6" fmla="*/ 85 w 85"/>
                <a:gd name="T7" fmla="*/ 26 h 37"/>
                <a:gd name="T8" fmla="*/ 72 w 85"/>
                <a:gd name="T9" fmla="*/ 4 h 37"/>
                <a:gd name="T10" fmla="*/ 35 w 85"/>
                <a:gd name="T11" fmla="*/ 0 h 37"/>
                <a:gd name="T12" fmla="*/ 0 w 85"/>
                <a:gd name="T13" fmla="*/ 9 h 37"/>
                <a:gd name="T14" fmla="*/ 0 w 85"/>
                <a:gd name="T15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37">
                  <a:moveTo>
                    <a:pt x="0" y="9"/>
                  </a:moveTo>
                  <a:lnTo>
                    <a:pt x="15" y="28"/>
                  </a:lnTo>
                  <a:lnTo>
                    <a:pt x="65" y="37"/>
                  </a:lnTo>
                  <a:lnTo>
                    <a:pt x="85" y="26"/>
                  </a:lnTo>
                  <a:lnTo>
                    <a:pt x="72" y="4"/>
                  </a:lnTo>
                  <a:lnTo>
                    <a:pt x="35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" name="Freeform 188">
              <a:extLst>
                <a:ext uri="{FF2B5EF4-FFF2-40B4-BE49-F238E27FC236}">
                  <a16:creationId xmlns:a16="http://schemas.microsoft.com/office/drawing/2014/main" id="{9A062DE9-5263-470F-B572-D451B0ED7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5" y="1372"/>
              <a:ext cx="658" cy="839"/>
            </a:xfrm>
            <a:custGeom>
              <a:avLst/>
              <a:gdLst>
                <a:gd name="T0" fmla="*/ 327 w 658"/>
                <a:gd name="T1" fmla="*/ 819 h 839"/>
                <a:gd name="T2" fmla="*/ 375 w 658"/>
                <a:gd name="T3" fmla="*/ 796 h 839"/>
                <a:gd name="T4" fmla="*/ 416 w 658"/>
                <a:gd name="T5" fmla="*/ 722 h 839"/>
                <a:gd name="T6" fmla="*/ 490 w 658"/>
                <a:gd name="T7" fmla="*/ 687 h 839"/>
                <a:gd name="T8" fmla="*/ 488 w 658"/>
                <a:gd name="T9" fmla="*/ 746 h 839"/>
                <a:gd name="T10" fmla="*/ 534 w 658"/>
                <a:gd name="T11" fmla="*/ 642 h 839"/>
                <a:gd name="T12" fmla="*/ 593 w 658"/>
                <a:gd name="T13" fmla="*/ 594 h 839"/>
                <a:gd name="T14" fmla="*/ 543 w 658"/>
                <a:gd name="T15" fmla="*/ 603 h 839"/>
                <a:gd name="T16" fmla="*/ 510 w 658"/>
                <a:gd name="T17" fmla="*/ 464 h 839"/>
                <a:gd name="T18" fmla="*/ 497 w 658"/>
                <a:gd name="T19" fmla="*/ 343 h 839"/>
                <a:gd name="T20" fmla="*/ 562 w 658"/>
                <a:gd name="T21" fmla="*/ 282 h 839"/>
                <a:gd name="T22" fmla="*/ 623 w 658"/>
                <a:gd name="T23" fmla="*/ 315 h 839"/>
                <a:gd name="T24" fmla="*/ 658 w 658"/>
                <a:gd name="T25" fmla="*/ 284 h 839"/>
                <a:gd name="T26" fmla="*/ 643 w 658"/>
                <a:gd name="T27" fmla="*/ 198 h 839"/>
                <a:gd name="T28" fmla="*/ 608 w 658"/>
                <a:gd name="T29" fmla="*/ 178 h 839"/>
                <a:gd name="T30" fmla="*/ 602 w 658"/>
                <a:gd name="T31" fmla="*/ 146 h 839"/>
                <a:gd name="T32" fmla="*/ 547 w 658"/>
                <a:gd name="T33" fmla="*/ 128 h 839"/>
                <a:gd name="T34" fmla="*/ 545 w 658"/>
                <a:gd name="T35" fmla="*/ 128 h 839"/>
                <a:gd name="T36" fmla="*/ 495 w 658"/>
                <a:gd name="T37" fmla="*/ 68 h 839"/>
                <a:gd name="T38" fmla="*/ 493 w 658"/>
                <a:gd name="T39" fmla="*/ 68 h 839"/>
                <a:gd name="T40" fmla="*/ 414 w 658"/>
                <a:gd name="T41" fmla="*/ 35 h 839"/>
                <a:gd name="T42" fmla="*/ 412 w 658"/>
                <a:gd name="T43" fmla="*/ 35 h 839"/>
                <a:gd name="T44" fmla="*/ 338 w 658"/>
                <a:gd name="T45" fmla="*/ 65 h 839"/>
                <a:gd name="T46" fmla="*/ 336 w 658"/>
                <a:gd name="T47" fmla="*/ 65 h 839"/>
                <a:gd name="T48" fmla="*/ 255 w 658"/>
                <a:gd name="T49" fmla="*/ 72 h 839"/>
                <a:gd name="T50" fmla="*/ 251 w 658"/>
                <a:gd name="T51" fmla="*/ 72 h 839"/>
                <a:gd name="T52" fmla="*/ 205 w 658"/>
                <a:gd name="T53" fmla="*/ 33 h 839"/>
                <a:gd name="T54" fmla="*/ 222 w 658"/>
                <a:gd name="T55" fmla="*/ 70 h 839"/>
                <a:gd name="T56" fmla="*/ 201 w 658"/>
                <a:gd name="T57" fmla="*/ 100 h 839"/>
                <a:gd name="T58" fmla="*/ 201 w 658"/>
                <a:gd name="T59" fmla="*/ 100 h 839"/>
                <a:gd name="T60" fmla="*/ 118 w 658"/>
                <a:gd name="T61" fmla="*/ 163 h 839"/>
                <a:gd name="T62" fmla="*/ 142 w 658"/>
                <a:gd name="T63" fmla="*/ 193 h 839"/>
                <a:gd name="T64" fmla="*/ 118 w 658"/>
                <a:gd name="T65" fmla="*/ 217 h 839"/>
                <a:gd name="T66" fmla="*/ 137 w 658"/>
                <a:gd name="T67" fmla="*/ 243 h 839"/>
                <a:gd name="T68" fmla="*/ 137 w 658"/>
                <a:gd name="T69" fmla="*/ 276 h 839"/>
                <a:gd name="T70" fmla="*/ 168 w 658"/>
                <a:gd name="T71" fmla="*/ 304 h 839"/>
                <a:gd name="T72" fmla="*/ 164 w 658"/>
                <a:gd name="T73" fmla="*/ 356 h 839"/>
                <a:gd name="T74" fmla="*/ 164 w 658"/>
                <a:gd name="T75" fmla="*/ 358 h 839"/>
                <a:gd name="T76" fmla="*/ 135 w 658"/>
                <a:gd name="T77" fmla="*/ 388 h 839"/>
                <a:gd name="T78" fmla="*/ 89 w 658"/>
                <a:gd name="T79" fmla="*/ 393 h 839"/>
                <a:gd name="T80" fmla="*/ 61 w 658"/>
                <a:gd name="T81" fmla="*/ 477 h 839"/>
                <a:gd name="T82" fmla="*/ 59 w 658"/>
                <a:gd name="T83" fmla="*/ 479 h 839"/>
                <a:gd name="T84" fmla="*/ 0 w 658"/>
                <a:gd name="T85" fmla="*/ 555 h 839"/>
                <a:gd name="T86" fmla="*/ 111 w 658"/>
                <a:gd name="T87" fmla="*/ 689 h 839"/>
                <a:gd name="T88" fmla="*/ 113 w 658"/>
                <a:gd name="T89" fmla="*/ 689 h 839"/>
                <a:gd name="T90" fmla="*/ 196 w 658"/>
                <a:gd name="T91" fmla="*/ 718 h 839"/>
                <a:gd name="T92" fmla="*/ 205 w 658"/>
                <a:gd name="T93" fmla="*/ 763 h 839"/>
                <a:gd name="T94" fmla="*/ 205 w 658"/>
                <a:gd name="T95" fmla="*/ 763 h 839"/>
                <a:gd name="T96" fmla="*/ 201 w 658"/>
                <a:gd name="T97" fmla="*/ 828 h 839"/>
                <a:gd name="T98" fmla="*/ 231 w 658"/>
                <a:gd name="T99" fmla="*/ 804 h 839"/>
                <a:gd name="T100" fmla="*/ 275 w 658"/>
                <a:gd name="T101" fmla="*/ 804 h 839"/>
                <a:gd name="T102" fmla="*/ 277 w 658"/>
                <a:gd name="T103" fmla="*/ 804 h 839"/>
                <a:gd name="T104" fmla="*/ 296 w 658"/>
                <a:gd name="T105" fmla="*/ 839 h 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58" h="839">
                  <a:moveTo>
                    <a:pt x="296" y="839"/>
                  </a:moveTo>
                  <a:lnTo>
                    <a:pt x="327" y="819"/>
                  </a:lnTo>
                  <a:lnTo>
                    <a:pt x="347" y="802"/>
                  </a:lnTo>
                  <a:lnTo>
                    <a:pt x="375" y="796"/>
                  </a:lnTo>
                  <a:lnTo>
                    <a:pt x="366" y="739"/>
                  </a:lnTo>
                  <a:lnTo>
                    <a:pt x="416" y="722"/>
                  </a:lnTo>
                  <a:lnTo>
                    <a:pt x="456" y="689"/>
                  </a:lnTo>
                  <a:lnTo>
                    <a:pt x="490" y="687"/>
                  </a:lnTo>
                  <a:lnTo>
                    <a:pt x="464" y="724"/>
                  </a:lnTo>
                  <a:lnTo>
                    <a:pt x="488" y="746"/>
                  </a:lnTo>
                  <a:lnTo>
                    <a:pt x="525" y="705"/>
                  </a:lnTo>
                  <a:lnTo>
                    <a:pt x="534" y="642"/>
                  </a:lnTo>
                  <a:lnTo>
                    <a:pt x="567" y="629"/>
                  </a:lnTo>
                  <a:lnTo>
                    <a:pt x="593" y="594"/>
                  </a:lnTo>
                  <a:lnTo>
                    <a:pt x="567" y="575"/>
                  </a:lnTo>
                  <a:lnTo>
                    <a:pt x="543" y="603"/>
                  </a:lnTo>
                  <a:lnTo>
                    <a:pt x="519" y="579"/>
                  </a:lnTo>
                  <a:lnTo>
                    <a:pt x="510" y="464"/>
                  </a:lnTo>
                  <a:lnTo>
                    <a:pt x="488" y="395"/>
                  </a:lnTo>
                  <a:lnTo>
                    <a:pt x="497" y="343"/>
                  </a:lnTo>
                  <a:lnTo>
                    <a:pt x="538" y="284"/>
                  </a:lnTo>
                  <a:lnTo>
                    <a:pt x="562" y="282"/>
                  </a:lnTo>
                  <a:lnTo>
                    <a:pt x="573" y="247"/>
                  </a:lnTo>
                  <a:lnTo>
                    <a:pt x="623" y="315"/>
                  </a:lnTo>
                  <a:lnTo>
                    <a:pt x="656" y="310"/>
                  </a:lnTo>
                  <a:lnTo>
                    <a:pt x="658" y="284"/>
                  </a:lnTo>
                  <a:lnTo>
                    <a:pt x="652" y="234"/>
                  </a:lnTo>
                  <a:lnTo>
                    <a:pt x="643" y="198"/>
                  </a:lnTo>
                  <a:lnTo>
                    <a:pt x="610" y="180"/>
                  </a:lnTo>
                  <a:lnTo>
                    <a:pt x="608" y="178"/>
                  </a:lnTo>
                  <a:lnTo>
                    <a:pt x="608" y="178"/>
                  </a:lnTo>
                  <a:lnTo>
                    <a:pt x="602" y="146"/>
                  </a:lnTo>
                  <a:lnTo>
                    <a:pt x="580" y="126"/>
                  </a:lnTo>
                  <a:lnTo>
                    <a:pt x="547" y="128"/>
                  </a:lnTo>
                  <a:lnTo>
                    <a:pt x="545" y="128"/>
                  </a:lnTo>
                  <a:lnTo>
                    <a:pt x="545" y="128"/>
                  </a:lnTo>
                  <a:lnTo>
                    <a:pt x="523" y="74"/>
                  </a:lnTo>
                  <a:lnTo>
                    <a:pt x="495" y="68"/>
                  </a:lnTo>
                  <a:lnTo>
                    <a:pt x="495" y="68"/>
                  </a:lnTo>
                  <a:lnTo>
                    <a:pt x="493" y="68"/>
                  </a:lnTo>
                  <a:lnTo>
                    <a:pt x="447" y="0"/>
                  </a:lnTo>
                  <a:lnTo>
                    <a:pt x="414" y="35"/>
                  </a:lnTo>
                  <a:lnTo>
                    <a:pt x="414" y="35"/>
                  </a:lnTo>
                  <a:lnTo>
                    <a:pt x="412" y="35"/>
                  </a:lnTo>
                  <a:lnTo>
                    <a:pt x="366" y="37"/>
                  </a:lnTo>
                  <a:lnTo>
                    <a:pt x="338" y="65"/>
                  </a:lnTo>
                  <a:lnTo>
                    <a:pt x="336" y="65"/>
                  </a:lnTo>
                  <a:lnTo>
                    <a:pt x="336" y="65"/>
                  </a:lnTo>
                  <a:lnTo>
                    <a:pt x="296" y="52"/>
                  </a:lnTo>
                  <a:lnTo>
                    <a:pt x="255" y="72"/>
                  </a:lnTo>
                  <a:lnTo>
                    <a:pt x="253" y="74"/>
                  </a:lnTo>
                  <a:lnTo>
                    <a:pt x="251" y="72"/>
                  </a:lnTo>
                  <a:lnTo>
                    <a:pt x="231" y="37"/>
                  </a:lnTo>
                  <a:lnTo>
                    <a:pt x="205" y="33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0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174" y="111"/>
                  </a:lnTo>
                  <a:lnTo>
                    <a:pt x="118" y="163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42" y="195"/>
                  </a:lnTo>
                  <a:lnTo>
                    <a:pt x="118" y="217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37" y="276"/>
                  </a:lnTo>
                  <a:lnTo>
                    <a:pt x="168" y="302"/>
                  </a:lnTo>
                  <a:lnTo>
                    <a:pt x="168" y="304"/>
                  </a:lnTo>
                  <a:lnTo>
                    <a:pt x="168" y="304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8"/>
                  </a:lnTo>
                  <a:lnTo>
                    <a:pt x="137" y="388"/>
                  </a:lnTo>
                  <a:lnTo>
                    <a:pt x="135" y="388"/>
                  </a:lnTo>
                  <a:lnTo>
                    <a:pt x="135" y="388"/>
                  </a:lnTo>
                  <a:lnTo>
                    <a:pt x="89" y="393"/>
                  </a:lnTo>
                  <a:lnTo>
                    <a:pt x="42" y="438"/>
                  </a:lnTo>
                  <a:lnTo>
                    <a:pt x="61" y="477"/>
                  </a:lnTo>
                  <a:lnTo>
                    <a:pt x="61" y="477"/>
                  </a:lnTo>
                  <a:lnTo>
                    <a:pt x="59" y="479"/>
                  </a:lnTo>
                  <a:lnTo>
                    <a:pt x="7" y="516"/>
                  </a:lnTo>
                  <a:lnTo>
                    <a:pt x="0" y="555"/>
                  </a:lnTo>
                  <a:lnTo>
                    <a:pt x="76" y="713"/>
                  </a:lnTo>
                  <a:lnTo>
                    <a:pt x="111" y="689"/>
                  </a:lnTo>
                  <a:lnTo>
                    <a:pt x="113" y="689"/>
                  </a:lnTo>
                  <a:lnTo>
                    <a:pt x="113" y="689"/>
                  </a:lnTo>
                  <a:lnTo>
                    <a:pt x="194" y="715"/>
                  </a:lnTo>
                  <a:lnTo>
                    <a:pt x="196" y="718"/>
                  </a:lnTo>
                  <a:lnTo>
                    <a:pt x="196" y="718"/>
                  </a:lnTo>
                  <a:lnTo>
                    <a:pt x="205" y="763"/>
                  </a:lnTo>
                  <a:lnTo>
                    <a:pt x="205" y="763"/>
                  </a:lnTo>
                  <a:lnTo>
                    <a:pt x="205" y="763"/>
                  </a:lnTo>
                  <a:lnTo>
                    <a:pt x="185" y="798"/>
                  </a:lnTo>
                  <a:lnTo>
                    <a:pt x="201" y="828"/>
                  </a:lnTo>
                  <a:lnTo>
                    <a:pt x="231" y="804"/>
                  </a:lnTo>
                  <a:lnTo>
                    <a:pt x="231" y="804"/>
                  </a:lnTo>
                  <a:lnTo>
                    <a:pt x="233" y="804"/>
                  </a:lnTo>
                  <a:lnTo>
                    <a:pt x="275" y="804"/>
                  </a:lnTo>
                  <a:lnTo>
                    <a:pt x="275" y="804"/>
                  </a:lnTo>
                  <a:lnTo>
                    <a:pt x="277" y="804"/>
                  </a:lnTo>
                  <a:lnTo>
                    <a:pt x="296" y="839"/>
                  </a:lnTo>
                  <a:lnTo>
                    <a:pt x="296" y="83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" name="Freeform 189">
              <a:extLst>
                <a:ext uri="{FF2B5EF4-FFF2-40B4-BE49-F238E27FC236}">
                  <a16:creationId xmlns:a16="http://schemas.microsoft.com/office/drawing/2014/main" id="{77D3A26D-4EC6-4DB2-9BEC-A5F810531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" y="3316"/>
              <a:ext cx="355" cy="637"/>
            </a:xfrm>
            <a:custGeom>
              <a:avLst/>
              <a:gdLst>
                <a:gd name="T0" fmla="*/ 105 w 355"/>
                <a:gd name="T1" fmla="*/ 269 h 637"/>
                <a:gd name="T2" fmla="*/ 100 w 355"/>
                <a:gd name="T3" fmla="*/ 399 h 637"/>
                <a:gd name="T4" fmla="*/ 124 w 355"/>
                <a:gd name="T5" fmla="*/ 440 h 637"/>
                <a:gd name="T6" fmla="*/ 30 w 355"/>
                <a:gd name="T7" fmla="*/ 449 h 637"/>
                <a:gd name="T8" fmla="*/ 0 w 355"/>
                <a:gd name="T9" fmla="*/ 516 h 637"/>
                <a:gd name="T10" fmla="*/ 87 w 355"/>
                <a:gd name="T11" fmla="*/ 603 h 637"/>
                <a:gd name="T12" fmla="*/ 89 w 355"/>
                <a:gd name="T13" fmla="*/ 637 h 637"/>
                <a:gd name="T14" fmla="*/ 137 w 355"/>
                <a:gd name="T15" fmla="*/ 592 h 637"/>
                <a:gd name="T16" fmla="*/ 220 w 355"/>
                <a:gd name="T17" fmla="*/ 592 h 637"/>
                <a:gd name="T18" fmla="*/ 279 w 355"/>
                <a:gd name="T19" fmla="*/ 544 h 637"/>
                <a:gd name="T20" fmla="*/ 314 w 355"/>
                <a:gd name="T21" fmla="*/ 475 h 637"/>
                <a:gd name="T22" fmla="*/ 331 w 355"/>
                <a:gd name="T23" fmla="*/ 282 h 637"/>
                <a:gd name="T24" fmla="*/ 355 w 355"/>
                <a:gd name="T25" fmla="*/ 182 h 637"/>
                <a:gd name="T26" fmla="*/ 338 w 355"/>
                <a:gd name="T27" fmla="*/ 63 h 637"/>
                <a:gd name="T28" fmla="*/ 316 w 355"/>
                <a:gd name="T29" fmla="*/ 56 h 637"/>
                <a:gd name="T30" fmla="*/ 314 w 355"/>
                <a:gd name="T31" fmla="*/ 56 h 637"/>
                <a:gd name="T32" fmla="*/ 314 w 355"/>
                <a:gd name="T33" fmla="*/ 56 h 637"/>
                <a:gd name="T34" fmla="*/ 307 w 355"/>
                <a:gd name="T35" fmla="*/ 28 h 637"/>
                <a:gd name="T36" fmla="*/ 270 w 355"/>
                <a:gd name="T37" fmla="*/ 0 h 637"/>
                <a:gd name="T38" fmla="*/ 227 w 355"/>
                <a:gd name="T39" fmla="*/ 33 h 637"/>
                <a:gd name="T40" fmla="*/ 251 w 355"/>
                <a:gd name="T41" fmla="*/ 61 h 637"/>
                <a:gd name="T42" fmla="*/ 292 w 355"/>
                <a:gd name="T43" fmla="*/ 63 h 637"/>
                <a:gd name="T44" fmla="*/ 294 w 355"/>
                <a:gd name="T45" fmla="*/ 63 h 637"/>
                <a:gd name="T46" fmla="*/ 294 w 355"/>
                <a:gd name="T47" fmla="*/ 65 h 637"/>
                <a:gd name="T48" fmla="*/ 285 w 355"/>
                <a:gd name="T49" fmla="*/ 130 h 637"/>
                <a:gd name="T50" fmla="*/ 285 w 355"/>
                <a:gd name="T51" fmla="*/ 132 h 637"/>
                <a:gd name="T52" fmla="*/ 283 w 355"/>
                <a:gd name="T53" fmla="*/ 132 h 637"/>
                <a:gd name="T54" fmla="*/ 255 w 355"/>
                <a:gd name="T55" fmla="*/ 132 h 637"/>
                <a:gd name="T56" fmla="*/ 259 w 355"/>
                <a:gd name="T57" fmla="*/ 173 h 637"/>
                <a:gd name="T58" fmla="*/ 259 w 355"/>
                <a:gd name="T59" fmla="*/ 173 h 637"/>
                <a:gd name="T60" fmla="*/ 257 w 355"/>
                <a:gd name="T61" fmla="*/ 176 h 637"/>
                <a:gd name="T62" fmla="*/ 216 w 355"/>
                <a:gd name="T63" fmla="*/ 204 h 637"/>
                <a:gd name="T64" fmla="*/ 216 w 355"/>
                <a:gd name="T65" fmla="*/ 204 h 637"/>
                <a:gd name="T66" fmla="*/ 213 w 355"/>
                <a:gd name="T67" fmla="*/ 204 h 637"/>
                <a:gd name="T68" fmla="*/ 146 w 355"/>
                <a:gd name="T69" fmla="*/ 208 h 637"/>
                <a:gd name="T70" fmla="*/ 128 w 355"/>
                <a:gd name="T71" fmla="*/ 230 h 637"/>
                <a:gd name="T72" fmla="*/ 142 w 355"/>
                <a:gd name="T73" fmla="*/ 258 h 637"/>
                <a:gd name="T74" fmla="*/ 144 w 355"/>
                <a:gd name="T75" fmla="*/ 260 h 637"/>
                <a:gd name="T76" fmla="*/ 139 w 355"/>
                <a:gd name="T77" fmla="*/ 260 h 637"/>
                <a:gd name="T78" fmla="*/ 105 w 355"/>
                <a:gd name="T79" fmla="*/ 269 h 637"/>
                <a:gd name="T80" fmla="*/ 105 w 355"/>
                <a:gd name="T81" fmla="*/ 269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5" h="637">
                  <a:moveTo>
                    <a:pt x="105" y="269"/>
                  </a:moveTo>
                  <a:lnTo>
                    <a:pt x="100" y="399"/>
                  </a:lnTo>
                  <a:lnTo>
                    <a:pt x="124" y="440"/>
                  </a:lnTo>
                  <a:lnTo>
                    <a:pt x="30" y="449"/>
                  </a:lnTo>
                  <a:lnTo>
                    <a:pt x="0" y="516"/>
                  </a:lnTo>
                  <a:lnTo>
                    <a:pt x="87" y="603"/>
                  </a:lnTo>
                  <a:lnTo>
                    <a:pt x="89" y="637"/>
                  </a:lnTo>
                  <a:lnTo>
                    <a:pt x="137" y="592"/>
                  </a:lnTo>
                  <a:lnTo>
                    <a:pt x="220" y="592"/>
                  </a:lnTo>
                  <a:lnTo>
                    <a:pt x="279" y="544"/>
                  </a:lnTo>
                  <a:lnTo>
                    <a:pt x="314" y="475"/>
                  </a:lnTo>
                  <a:lnTo>
                    <a:pt x="331" y="282"/>
                  </a:lnTo>
                  <a:lnTo>
                    <a:pt x="355" y="182"/>
                  </a:lnTo>
                  <a:lnTo>
                    <a:pt x="338" y="63"/>
                  </a:lnTo>
                  <a:lnTo>
                    <a:pt x="316" y="56"/>
                  </a:lnTo>
                  <a:lnTo>
                    <a:pt x="314" y="56"/>
                  </a:lnTo>
                  <a:lnTo>
                    <a:pt x="314" y="56"/>
                  </a:lnTo>
                  <a:lnTo>
                    <a:pt x="307" y="28"/>
                  </a:lnTo>
                  <a:lnTo>
                    <a:pt x="270" y="0"/>
                  </a:lnTo>
                  <a:lnTo>
                    <a:pt x="227" y="33"/>
                  </a:lnTo>
                  <a:lnTo>
                    <a:pt x="251" y="61"/>
                  </a:lnTo>
                  <a:lnTo>
                    <a:pt x="292" y="63"/>
                  </a:lnTo>
                  <a:lnTo>
                    <a:pt x="294" y="63"/>
                  </a:lnTo>
                  <a:lnTo>
                    <a:pt x="294" y="65"/>
                  </a:lnTo>
                  <a:lnTo>
                    <a:pt x="285" y="130"/>
                  </a:lnTo>
                  <a:lnTo>
                    <a:pt x="285" y="132"/>
                  </a:lnTo>
                  <a:lnTo>
                    <a:pt x="283" y="132"/>
                  </a:lnTo>
                  <a:lnTo>
                    <a:pt x="255" y="132"/>
                  </a:lnTo>
                  <a:lnTo>
                    <a:pt x="259" y="173"/>
                  </a:lnTo>
                  <a:lnTo>
                    <a:pt x="259" y="173"/>
                  </a:lnTo>
                  <a:lnTo>
                    <a:pt x="257" y="176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3" y="204"/>
                  </a:lnTo>
                  <a:lnTo>
                    <a:pt x="146" y="208"/>
                  </a:lnTo>
                  <a:lnTo>
                    <a:pt x="128" y="230"/>
                  </a:lnTo>
                  <a:lnTo>
                    <a:pt x="142" y="258"/>
                  </a:lnTo>
                  <a:lnTo>
                    <a:pt x="144" y="260"/>
                  </a:lnTo>
                  <a:lnTo>
                    <a:pt x="139" y="260"/>
                  </a:lnTo>
                  <a:lnTo>
                    <a:pt x="105" y="269"/>
                  </a:lnTo>
                  <a:lnTo>
                    <a:pt x="105" y="26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" name="Freeform 190">
              <a:extLst>
                <a:ext uri="{FF2B5EF4-FFF2-40B4-BE49-F238E27FC236}">
                  <a16:creationId xmlns:a16="http://schemas.microsoft.com/office/drawing/2014/main" id="{A2FC8758-C793-41BF-8977-9A9760730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" y="2066"/>
              <a:ext cx="859" cy="1515"/>
            </a:xfrm>
            <a:custGeom>
              <a:avLst/>
              <a:gdLst>
                <a:gd name="T0" fmla="*/ 597 w 859"/>
                <a:gd name="T1" fmla="*/ 1460 h 1515"/>
                <a:gd name="T2" fmla="*/ 634 w 859"/>
                <a:gd name="T3" fmla="*/ 1482 h 1515"/>
                <a:gd name="T4" fmla="*/ 654 w 859"/>
                <a:gd name="T5" fmla="*/ 1454 h 1515"/>
                <a:gd name="T6" fmla="*/ 723 w 859"/>
                <a:gd name="T7" fmla="*/ 1449 h 1515"/>
                <a:gd name="T8" fmla="*/ 758 w 859"/>
                <a:gd name="T9" fmla="*/ 1378 h 1515"/>
                <a:gd name="T10" fmla="*/ 800 w 859"/>
                <a:gd name="T11" fmla="*/ 1317 h 1515"/>
                <a:gd name="T12" fmla="*/ 758 w 859"/>
                <a:gd name="T13" fmla="*/ 1313 h 1515"/>
                <a:gd name="T14" fmla="*/ 732 w 859"/>
                <a:gd name="T15" fmla="*/ 1280 h 1515"/>
                <a:gd name="T16" fmla="*/ 780 w 859"/>
                <a:gd name="T17" fmla="*/ 1246 h 1515"/>
                <a:gd name="T18" fmla="*/ 822 w 859"/>
                <a:gd name="T19" fmla="*/ 1276 h 1515"/>
                <a:gd name="T20" fmla="*/ 859 w 859"/>
                <a:gd name="T21" fmla="*/ 1176 h 1515"/>
                <a:gd name="T22" fmla="*/ 756 w 859"/>
                <a:gd name="T23" fmla="*/ 975 h 1515"/>
                <a:gd name="T24" fmla="*/ 719 w 859"/>
                <a:gd name="T25" fmla="*/ 845 h 1515"/>
                <a:gd name="T26" fmla="*/ 667 w 859"/>
                <a:gd name="T27" fmla="*/ 773 h 1515"/>
                <a:gd name="T28" fmla="*/ 497 w 859"/>
                <a:gd name="T29" fmla="*/ 776 h 1515"/>
                <a:gd name="T30" fmla="*/ 423 w 859"/>
                <a:gd name="T31" fmla="*/ 871 h 1515"/>
                <a:gd name="T32" fmla="*/ 305 w 859"/>
                <a:gd name="T33" fmla="*/ 825 h 1515"/>
                <a:gd name="T34" fmla="*/ 377 w 859"/>
                <a:gd name="T35" fmla="*/ 513 h 1515"/>
                <a:gd name="T36" fmla="*/ 397 w 859"/>
                <a:gd name="T37" fmla="*/ 344 h 1515"/>
                <a:gd name="T38" fmla="*/ 540 w 859"/>
                <a:gd name="T39" fmla="*/ 188 h 1515"/>
                <a:gd name="T40" fmla="*/ 549 w 859"/>
                <a:gd name="T41" fmla="*/ 147 h 1515"/>
                <a:gd name="T42" fmla="*/ 458 w 859"/>
                <a:gd name="T43" fmla="*/ 138 h 1515"/>
                <a:gd name="T44" fmla="*/ 438 w 859"/>
                <a:gd name="T45" fmla="*/ 106 h 1515"/>
                <a:gd name="T46" fmla="*/ 458 w 859"/>
                <a:gd name="T47" fmla="*/ 69 h 1515"/>
                <a:gd name="T48" fmla="*/ 333 w 859"/>
                <a:gd name="T49" fmla="*/ 24 h 1515"/>
                <a:gd name="T50" fmla="*/ 325 w 859"/>
                <a:gd name="T51" fmla="*/ 56 h 1515"/>
                <a:gd name="T52" fmla="*/ 261 w 859"/>
                <a:gd name="T53" fmla="*/ 89 h 1515"/>
                <a:gd name="T54" fmla="*/ 220 w 859"/>
                <a:gd name="T55" fmla="*/ 97 h 1515"/>
                <a:gd name="T56" fmla="*/ 142 w 859"/>
                <a:gd name="T57" fmla="*/ 97 h 1515"/>
                <a:gd name="T58" fmla="*/ 174 w 859"/>
                <a:gd name="T59" fmla="*/ 184 h 1515"/>
                <a:gd name="T60" fmla="*/ 185 w 859"/>
                <a:gd name="T61" fmla="*/ 288 h 1515"/>
                <a:gd name="T62" fmla="*/ 207 w 859"/>
                <a:gd name="T63" fmla="*/ 360 h 1515"/>
                <a:gd name="T64" fmla="*/ 181 w 859"/>
                <a:gd name="T65" fmla="*/ 405 h 1515"/>
                <a:gd name="T66" fmla="*/ 168 w 859"/>
                <a:gd name="T67" fmla="*/ 440 h 1515"/>
                <a:gd name="T68" fmla="*/ 113 w 859"/>
                <a:gd name="T69" fmla="*/ 444 h 1515"/>
                <a:gd name="T70" fmla="*/ 109 w 859"/>
                <a:gd name="T71" fmla="*/ 485 h 1515"/>
                <a:gd name="T72" fmla="*/ 22 w 859"/>
                <a:gd name="T73" fmla="*/ 622 h 1515"/>
                <a:gd name="T74" fmla="*/ 46 w 859"/>
                <a:gd name="T75" fmla="*/ 676 h 1515"/>
                <a:gd name="T76" fmla="*/ 22 w 859"/>
                <a:gd name="T77" fmla="*/ 726 h 1515"/>
                <a:gd name="T78" fmla="*/ 67 w 859"/>
                <a:gd name="T79" fmla="*/ 756 h 1515"/>
                <a:gd name="T80" fmla="*/ 78 w 859"/>
                <a:gd name="T81" fmla="*/ 784 h 1515"/>
                <a:gd name="T82" fmla="*/ 142 w 859"/>
                <a:gd name="T83" fmla="*/ 821 h 1515"/>
                <a:gd name="T84" fmla="*/ 168 w 859"/>
                <a:gd name="T85" fmla="*/ 847 h 1515"/>
                <a:gd name="T86" fmla="*/ 133 w 859"/>
                <a:gd name="T87" fmla="*/ 925 h 1515"/>
                <a:gd name="T88" fmla="*/ 137 w 859"/>
                <a:gd name="T89" fmla="*/ 964 h 1515"/>
                <a:gd name="T90" fmla="*/ 170 w 859"/>
                <a:gd name="T91" fmla="*/ 1007 h 1515"/>
                <a:gd name="T92" fmla="*/ 200 w 859"/>
                <a:gd name="T93" fmla="*/ 1049 h 1515"/>
                <a:gd name="T94" fmla="*/ 285 w 859"/>
                <a:gd name="T95" fmla="*/ 971 h 1515"/>
                <a:gd name="T96" fmla="*/ 322 w 859"/>
                <a:gd name="T97" fmla="*/ 968 h 1515"/>
                <a:gd name="T98" fmla="*/ 336 w 859"/>
                <a:gd name="T99" fmla="*/ 947 h 1515"/>
                <a:gd name="T100" fmla="*/ 364 w 859"/>
                <a:gd name="T101" fmla="*/ 951 h 1515"/>
                <a:gd name="T102" fmla="*/ 386 w 859"/>
                <a:gd name="T103" fmla="*/ 1025 h 1515"/>
                <a:gd name="T104" fmla="*/ 368 w 859"/>
                <a:gd name="T105" fmla="*/ 1042 h 1515"/>
                <a:gd name="T106" fmla="*/ 327 w 859"/>
                <a:gd name="T107" fmla="*/ 1083 h 1515"/>
                <a:gd name="T108" fmla="*/ 296 w 859"/>
                <a:gd name="T109" fmla="*/ 1142 h 1515"/>
                <a:gd name="T110" fmla="*/ 261 w 859"/>
                <a:gd name="T111" fmla="*/ 1183 h 1515"/>
                <a:gd name="T112" fmla="*/ 277 w 859"/>
                <a:gd name="T113" fmla="*/ 1202 h 1515"/>
                <a:gd name="T114" fmla="*/ 316 w 859"/>
                <a:gd name="T115" fmla="*/ 1300 h 1515"/>
                <a:gd name="T116" fmla="*/ 366 w 859"/>
                <a:gd name="T117" fmla="*/ 1369 h 1515"/>
                <a:gd name="T118" fmla="*/ 399 w 859"/>
                <a:gd name="T119" fmla="*/ 1341 h 1515"/>
                <a:gd name="T120" fmla="*/ 466 w 859"/>
                <a:gd name="T121" fmla="*/ 1341 h 1515"/>
                <a:gd name="T122" fmla="*/ 588 w 859"/>
                <a:gd name="T123" fmla="*/ 1335 h 1515"/>
                <a:gd name="T124" fmla="*/ 577 w 859"/>
                <a:gd name="T125" fmla="*/ 1376 h 1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9" h="1515">
                  <a:moveTo>
                    <a:pt x="577" y="1376"/>
                  </a:moveTo>
                  <a:lnTo>
                    <a:pt x="608" y="1426"/>
                  </a:lnTo>
                  <a:lnTo>
                    <a:pt x="597" y="1460"/>
                  </a:lnTo>
                  <a:lnTo>
                    <a:pt x="615" y="1515"/>
                  </a:lnTo>
                  <a:lnTo>
                    <a:pt x="647" y="1506"/>
                  </a:lnTo>
                  <a:lnTo>
                    <a:pt x="634" y="1482"/>
                  </a:lnTo>
                  <a:lnTo>
                    <a:pt x="634" y="1480"/>
                  </a:lnTo>
                  <a:lnTo>
                    <a:pt x="634" y="1480"/>
                  </a:lnTo>
                  <a:lnTo>
                    <a:pt x="654" y="1454"/>
                  </a:lnTo>
                  <a:lnTo>
                    <a:pt x="654" y="1454"/>
                  </a:lnTo>
                  <a:lnTo>
                    <a:pt x="654" y="1454"/>
                  </a:lnTo>
                  <a:lnTo>
                    <a:pt x="723" y="1449"/>
                  </a:lnTo>
                  <a:lnTo>
                    <a:pt x="765" y="1421"/>
                  </a:lnTo>
                  <a:lnTo>
                    <a:pt x="761" y="1380"/>
                  </a:lnTo>
                  <a:lnTo>
                    <a:pt x="758" y="1378"/>
                  </a:lnTo>
                  <a:lnTo>
                    <a:pt x="763" y="1378"/>
                  </a:lnTo>
                  <a:lnTo>
                    <a:pt x="791" y="1378"/>
                  </a:lnTo>
                  <a:lnTo>
                    <a:pt x="800" y="1317"/>
                  </a:lnTo>
                  <a:lnTo>
                    <a:pt x="761" y="1315"/>
                  </a:lnTo>
                  <a:lnTo>
                    <a:pt x="761" y="1313"/>
                  </a:lnTo>
                  <a:lnTo>
                    <a:pt x="758" y="1313"/>
                  </a:lnTo>
                  <a:lnTo>
                    <a:pt x="730" y="1283"/>
                  </a:lnTo>
                  <a:lnTo>
                    <a:pt x="730" y="1283"/>
                  </a:lnTo>
                  <a:lnTo>
                    <a:pt x="732" y="1280"/>
                  </a:lnTo>
                  <a:lnTo>
                    <a:pt x="778" y="1246"/>
                  </a:lnTo>
                  <a:lnTo>
                    <a:pt x="780" y="1244"/>
                  </a:lnTo>
                  <a:lnTo>
                    <a:pt x="780" y="1246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22" y="1276"/>
                  </a:lnTo>
                  <a:lnTo>
                    <a:pt x="828" y="1304"/>
                  </a:lnTo>
                  <a:lnTo>
                    <a:pt x="848" y="1309"/>
                  </a:lnTo>
                  <a:lnTo>
                    <a:pt x="859" y="1176"/>
                  </a:lnTo>
                  <a:lnTo>
                    <a:pt x="843" y="1133"/>
                  </a:lnTo>
                  <a:lnTo>
                    <a:pt x="778" y="1001"/>
                  </a:lnTo>
                  <a:lnTo>
                    <a:pt x="756" y="975"/>
                  </a:lnTo>
                  <a:lnTo>
                    <a:pt x="737" y="880"/>
                  </a:lnTo>
                  <a:lnTo>
                    <a:pt x="723" y="849"/>
                  </a:lnTo>
                  <a:lnTo>
                    <a:pt x="719" y="845"/>
                  </a:lnTo>
                  <a:lnTo>
                    <a:pt x="669" y="823"/>
                  </a:lnTo>
                  <a:lnTo>
                    <a:pt x="654" y="804"/>
                  </a:lnTo>
                  <a:lnTo>
                    <a:pt x="667" y="773"/>
                  </a:lnTo>
                  <a:lnTo>
                    <a:pt x="632" y="760"/>
                  </a:lnTo>
                  <a:lnTo>
                    <a:pt x="556" y="745"/>
                  </a:lnTo>
                  <a:lnTo>
                    <a:pt x="497" y="776"/>
                  </a:lnTo>
                  <a:lnTo>
                    <a:pt x="475" y="867"/>
                  </a:lnTo>
                  <a:lnTo>
                    <a:pt x="451" y="834"/>
                  </a:lnTo>
                  <a:lnTo>
                    <a:pt x="423" y="871"/>
                  </a:lnTo>
                  <a:lnTo>
                    <a:pt x="399" y="802"/>
                  </a:lnTo>
                  <a:lnTo>
                    <a:pt x="349" y="832"/>
                  </a:lnTo>
                  <a:lnTo>
                    <a:pt x="305" y="825"/>
                  </a:lnTo>
                  <a:lnTo>
                    <a:pt x="307" y="786"/>
                  </a:lnTo>
                  <a:lnTo>
                    <a:pt x="364" y="650"/>
                  </a:lnTo>
                  <a:lnTo>
                    <a:pt x="377" y="513"/>
                  </a:lnTo>
                  <a:lnTo>
                    <a:pt x="392" y="448"/>
                  </a:lnTo>
                  <a:lnTo>
                    <a:pt x="379" y="394"/>
                  </a:lnTo>
                  <a:lnTo>
                    <a:pt x="397" y="344"/>
                  </a:lnTo>
                  <a:lnTo>
                    <a:pt x="390" y="292"/>
                  </a:lnTo>
                  <a:lnTo>
                    <a:pt x="503" y="182"/>
                  </a:lnTo>
                  <a:lnTo>
                    <a:pt x="540" y="188"/>
                  </a:lnTo>
                  <a:lnTo>
                    <a:pt x="545" y="175"/>
                  </a:lnTo>
                  <a:lnTo>
                    <a:pt x="534" y="158"/>
                  </a:lnTo>
                  <a:lnTo>
                    <a:pt x="549" y="147"/>
                  </a:lnTo>
                  <a:lnTo>
                    <a:pt x="530" y="115"/>
                  </a:lnTo>
                  <a:lnTo>
                    <a:pt x="490" y="115"/>
                  </a:lnTo>
                  <a:lnTo>
                    <a:pt x="458" y="138"/>
                  </a:lnTo>
                  <a:lnTo>
                    <a:pt x="455" y="141"/>
                  </a:lnTo>
                  <a:lnTo>
                    <a:pt x="453" y="13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58" y="69"/>
                  </a:lnTo>
                  <a:lnTo>
                    <a:pt x="449" y="26"/>
                  </a:lnTo>
                  <a:lnTo>
                    <a:pt x="370" y="0"/>
                  </a:lnTo>
                  <a:lnTo>
                    <a:pt x="333" y="24"/>
                  </a:lnTo>
                  <a:lnTo>
                    <a:pt x="325" y="56"/>
                  </a:lnTo>
                  <a:lnTo>
                    <a:pt x="325" y="56"/>
                  </a:lnTo>
                  <a:lnTo>
                    <a:pt x="325" y="56"/>
                  </a:lnTo>
                  <a:lnTo>
                    <a:pt x="277" y="63"/>
                  </a:lnTo>
                  <a:lnTo>
                    <a:pt x="264" y="89"/>
                  </a:lnTo>
                  <a:lnTo>
                    <a:pt x="261" y="89"/>
                  </a:lnTo>
                  <a:lnTo>
                    <a:pt x="261" y="89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18" y="97"/>
                  </a:lnTo>
                  <a:lnTo>
                    <a:pt x="157" y="76"/>
                  </a:lnTo>
                  <a:lnTo>
                    <a:pt x="142" y="97"/>
                  </a:lnTo>
                  <a:lnTo>
                    <a:pt x="174" y="182"/>
                  </a:lnTo>
                  <a:lnTo>
                    <a:pt x="174" y="182"/>
                  </a:lnTo>
                  <a:lnTo>
                    <a:pt x="174" y="184"/>
                  </a:lnTo>
                  <a:lnTo>
                    <a:pt x="150" y="264"/>
                  </a:lnTo>
                  <a:lnTo>
                    <a:pt x="185" y="288"/>
                  </a:lnTo>
                  <a:lnTo>
                    <a:pt x="185" y="288"/>
                  </a:lnTo>
                  <a:lnTo>
                    <a:pt x="185" y="288"/>
                  </a:lnTo>
                  <a:lnTo>
                    <a:pt x="205" y="357"/>
                  </a:lnTo>
                  <a:lnTo>
                    <a:pt x="207" y="360"/>
                  </a:lnTo>
                  <a:lnTo>
                    <a:pt x="205" y="362"/>
                  </a:lnTo>
                  <a:lnTo>
                    <a:pt x="179" y="373"/>
                  </a:lnTo>
                  <a:lnTo>
                    <a:pt x="181" y="405"/>
                  </a:lnTo>
                  <a:lnTo>
                    <a:pt x="181" y="405"/>
                  </a:lnTo>
                  <a:lnTo>
                    <a:pt x="181" y="405"/>
                  </a:lnTo>
                  <a:lnTo>
                    <a:pt x="168" y="440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13" y="444"/>
                  </a:lnTo>
                  <a:lnTo>
                    <a:pt x="111" y="483"/>
                  </a:lnTo>
                  <a:lnTo>
                    <a:pt x="111" y="485"/>
                  </a:lnTo>
                  <a:lnTo>
                    <a:pt x="109" y="485"/>
                  </a:lnTo>
                  <a:lnTo>
                    <a:pt x="22" y="520"/>
                  </a:lnTo>
                  <a:lnTo>
                    <a:pt x="22" y="620"/>
                  </a:lnTo>
                  <a:lnTo>
                    <a:pt x="22" y="622"/>
                  </a:lnTo>
                  <a:lnTo>
                    <a:pt x="22" y="622"/>
                  </a:lnTo>
                  <a:lnTo>
                    <a:pt x="0" y="646"/>
                  </a:lnTo>
                  <a:lnTo>
                    <a:pt x="46" y="676"/>
                  </a:lnTo>
                  <a:lnTo>
                    <a:pt x="48" y="676"/>
                  </a:lnTo>
                  <a:lnTo>
                    <a:pt x="46" y="678"/>
                  </a:lnTo>
                  <a:lnTo>
                    <a:pt x="22" y="726"/>
                  </a:lnTo>
                  <a:lnTo>
                    <a:pt x="67" y="754"/>
                  </a:lnTo>
                  <a:lnTo>
                    <a:pt x="67" y="754"/>
                  </a:lnTo>
                  <a:lnTo>
                    <a:pt x="67" y="756"/>
                  </a:lnTo>
                  <a:lnTo>
                    <a:pt x="78" y="782"/>
                  </a:lnTo>
                  <a:lnTo>
                    <a:pt x="78" y="782"/>
                  </a:lnTo>
                  <a:lnTo>
                    <a:pt x="78" y="784"/>
                  </a:lnTo>
                  <a:lnTo>
                    <a:pt x="54" y="810"/>
                  </a:lnTo>
                  <a:lnTo>
                    <a:pt x="72" y="858"/>
                  </a:lnTo>
                  <a:lnTo>
                    <a:pt x="142" y="821"/>
                  </a:lnTo>
                  <a:lnTo>
                    <a:pt x="144" y="821"/>
                  </a:lnTo>
                  <a:lnTo>
                    <a:pt x="146" y="821"/>
                  </a:lnTo>
                  <a:lnTo>
                    <a:pt x="168" y="847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33" y="925"/>
                  </a:lnTo>
                  <a:lnTo>
                    <a:pt x="137" y="962"/>
                  </a:lnTo>
                  <a:lnTo>
                    <a:pt x="137" y="962"/>
                  </a:lnTo>
                  <a:lnTo>
                    <a:pt x="137" y="964"/>
                  </a:lnTo>
                  <a:lnTo>
                    <a:pt x="111" y="979"/>
                  </a:lnTo>
                  <a:lnTo>
                    <a:pt x="111" y="1007"/>
                  </a:lnTo>
                  <a:lnTo>
                    <a:pt x="170" y="1007"/>
                  </a:lnTo>
                  <a:lnTo>
                    <a:pt x="172" y="1007"/>
                  </a:lnTo>
                  <a:lnTo>
                    <a:pt x="172" y="1010"/>
                  </a:lnTo>
                  <a:lnTo>
                    <a:pt x="200" y="1049"/>
                  </a:lnTo>
                  <a:lnTo>
                    <a:pt x="229" y="1046"/>
                  </a:lnTo>
                  <a:lnTo>
                    <a:pt x="277" y="1003"/>
                  </a:lnTo>
                  <a:lnTo>
                    <a:pt x="285" y="971"/>
                  </a:lnTo>
                  <a:lnTo>
                    <a:pt x="285" y="968"/>
                  </a:lnTo>
                  <a:lnTo>
                    <a:pt x="288" y="968"/>
                  </a:lnTo>
                  <a:lnTo>
                    <a:pt x="322" y="968"/>
                  </a:lnTo>
                  <a:lnTo>
                    <a:pt x="333" y="947"/>
                  </a:lnTo>
                  <a:lnTo>
                    <a:pt x="333" y="947"/>
                  </a:lnTo>
                  <a:lnTo>
                    <a:pt x="336" y="947"/>
                  </a:lnTo>
                  <a:lnTo>
                    <a:pt x="362" y="949"/>
                  </a:lnTo>
                  <a:lnTo>
                    <a:pt x="362" y="951"/>
                  </a:lnTo>
                  <a:lnTo>
                    <a:pt x="364" y="951"/>
                  </a:lnTo>
                  <a:lnTo>
                    <a:pt x="386" y="1023"/>
                  </a:lnTo>
                  <a:lnTo>
                    <a:pt x="388" y="1025"/>
                  </a:lnTo>
                  <a:lnTo>
                    <a:pt x="386" y="1025"/>
                  </a:lnTo>
                  <a:lnTo>
                    <a:pt x="370" y="1042"/>
                  </a:lnTo>
                  <a:lnTo>
                    <a:pt x="370" y="1042"/>
                  </a:lnTo>
                  <a:lnTo>
                    <a:pt x="368" y="1042"/>
                  </a:lnTo>
                  <a:lnTo>
                    <a:pt x="312" y="1051"/>
                  </a:lnTo>
                  <a:lnTo>
                    <a:pt x="325" y="1081"/>
                  </a:lnTo>
                  <a:lnTo>
                    <a:pt x="327" y="1083"/>
                  </a:lnTo>
                  <a:lnTo>
                    <a:pt x="325" y="1083"/>
                  </a:lnTo>
                  <a:lnTo>
                    <a:pt x="303" y="1109"/>
                  </a:lnTo>
                  <a:lnTo>
                    <a:pt x="296" y="1142"/>
                  </a:lnTo>
                  <a:lnTo>
                    <a:pt x="296" y="1142"/>
                  </a:lnTo>
                  <a:lnTo>
                    <a:pt x="296" y="1142"/>
                  </a:lnTo>
                  <a:lnTo>
                    <a:pt x="261" y="1183"/>
                  </a:lnTo>
                  <a:lnTo>
                    <a:pt x="277" y="1200"/>
                  </a:lnTo>
                  <a:lnTo>
                    <a:pt x="277" y="1202"/>
                  </a:lnTo>
                  <a:lnTo>
                    <a:pt x="277" y="1202"/>
                  </a:lnTo>
                  <a:lnTo>
                    <a:pt x="253" y="1233"/>
                  </a:lnTo>
                  <a:lnTo>
                    <a:pt x="253" y="1270"/>
                  </a:lnTo>
                  <a:lnTo>
                    <a:pt x="316" y="1300"/>
                  </a:lnTo>
                  <a:lnTo>
                    <a:pt x="316" y="1302"/>
                  </a:lnTo>
                  <a:lnTo>
                    <a:pt x="316" y="1302"/>
                  </a:lnTo>
                  <a:lnTo>
                    <a:pt x="366" y="1369"/>
                  </a:lnTo>
                  <a:lnTo>
                    <a:pt x="397" y="1341"/>
                  </a:lnTo>
                  <a:lnTo>
                    <a:pt x="397" y="1339"/>
                  </a:lnTo>
                  <a:lnTo>
                    <a:pt x="399" y="1341"/>
                  </a:lnTo>
                  <a:lnTo>
                    <a:pt x="464" y="1341"/>
                  </a:lnTo>
                  <a:lnTo>
                    <a:pt x="464" y="1341"/>
                  </a:lnTo>
                  <a:lnTo>
                    <a:pt x="466" y="1341"/>
                  </a:lnTo>
                  <a:lnTo>
                    <a:pt x="495" y="1365"/>
                  </a:lnTo>
                  <a:lnTo>
                    <a:pt x="584" y="1335"/>
                  </a:lnTo>
                  <a:lnTo>
                    <a:pt x="588" y="1335"/>
                  </a:lnTo>
                  <a:lnTo>
                    <a:pt x="586" y="1339"/>
                  </a:lnTo>
                  <a:lnTo>
                    <a:pt x="577" y="1376"/>
                  </a:lnTo>
                  <a:lnTo>
                    <a:pt x="577" y="137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" name="Freeform 191">
              <a:extLst>
                <a:ext uri="{FF2B5EF4-FFF2-40B4-BE49-F238E27FC236}">
                  <a16:creationId xmlns:a16="http://schemas.microsoft.com/office/drawing/2014/main" id="{28EF89E1-5343-4B7A-BCB3-2C6176C35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3" y="3407"/>
              <a:ext cx="257" cy="180"/>
            </a:xfrm>
            <a:custGeom>
              <a:avLst/>
              <a:gdLst>
                <a:gd name="T0" fmla="*/ 0 w 257"/>
                <a:gd name="T1" fmla="*/ 95 h 180"/>
                <a:gd name="T2" fmla="*/ 35 w 257"/>
                <a:gd name="T3" fmla="*/ 150 h 180"/>
                <a:gd name="T4" fmla="*/ 72 w 257"/>
                <a:gd name="T5" fmla="*/ 180 h 180"/>
                <a:gd name="T6" fmla="*/ 148 w 257"/>
                <a:gd name="T7" fmla="*/ 143 h 180"/>
                <a:gd name="T8" fmla="*/ 159 w 257"/>
                <a:gd name="T9" fmla="*/ 113 h 180"/>
                <a:gd name="T10" fmla="*/ 215 w 257"/>
                <a:gd name="T11" fmla="*/ 48 h 180"/>
                <a:gd name="T12" fmla="*/ 248 w 257"/>
                <a:gd name="T13" fmla="*/ 33 h 180"/>
                <a:gd name="T14" fmla="*/ 257 w 257"/>
                <a:gd name="T15" fmla="*/ 0 h 180"/>
                <a:gd name="T16" fmla="*/ 170 w 257"/>
                <a:gd name="T17" fmla="*/ 28 h 180"/>
                <a:gd name="T18" fmla="*/ 170 w 257"/>
                <a:gd name="T19" fmla="*/ 28 h 180"/>
                <a:gd name="T20" fmla="*/ 167 w 257"/>
                <a:gd name="T21" fmla="*/ 28 h 180"/>
                <a:gd name="T22" fmla="*/ 139 w 257"/>
                <a:gd name="T23" fmla="*/ 4 h 180"/>
                <a:gd name="T24" fmla="*/ 74 w 257"/>
                <a:gd name="T25" fmla="*/ 2 h 180"/>
                <a:gd name="T26" fmla="*/ 41 w 257"/>
                <a:gd name="T27" fmla="*/ 33 h 180"/>
                <a:gd name="T28" fmla="*/ 0 w 257"/>
                <a:gd name="T29" fmla="*/ 95 h 180"/>
                <a:gd name="T30" fmla="*/ 0 w 257"/>
                <a:gd name="T31" fmla="*/ 9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7" h="180">
                  <a:moveTo>
                    <a:pt x="0" y="95"/>
                  </a:moveTo>
                  <a:lnTo>
                    <a:pt x="35" y="150"/>
                  </a:lnTo>
                  <a:lnTo>
                    <a:pt x="72" y="180"/>
                  </a:lnTo>
                  <a:lnTo>
                    <a:pt x="148" y="143"/>
                  </a:lnTo>
                  <a:lnTo>
                    <a:pt x="159" y="113"/>
                  </a:lnTo>
                  <a:lnTo>
                    <a:pt x="215" y="48"/>
                  </a:lnTo>
                  <a:lnTo>
                    <a:pt x="248" y="33"/>
                  </a:lnTo>
                  <a:lnTo>
                    <a:pt x="257" y="0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67" y="28"/>
                  </a:lnTo>
                  <a:lnTo>
                    <a:pt x="139" y="4"/>
                  </a:lnTo>
                  <a:lnTo>
                    <a:pt x="74" y="2"/>
                  </a:lnTo>
                  <a:lnTo>
                    <a:pt x="41" y="33"/>
                  </a:ln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" name="Freeform 192">
              <a:extLst>
                <a:ext uri="{FF2B5EF4-FFF2-40B4-BE49-F238E27FC236}">
                  <a16:creationId xmlns:a16="http://schemas.microsoft.com/office/drawing/2014/main" id="{236AF418-04EA-454C-A1D6-3790AE9D1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891"/>
              <a:ext cx="889" cy="616"/>
            </a:xfrm>
            <a:custGeom>
              <a:avLst/>
              <a:gdLst>
                <a:gd name="T0" fmla="*/ 292 w 889"/>
                <a:gd name="T1" fmla="*/ 371 h 616"/>
                <a:gd name="T2" fmla="*/ 423 w 889"/>
                <a:gd name="T3" fmla="*/ 380 h 616"/>
                <a:gd name="T4" fmla="*/ 656 w 889"/>
                <a:gd name="T5" fmla="*/ 616 h 616"/>
                <a:gd name="T6" fmla="*/ 739 w 889"/>
                <a:gd name="T7" fmla="*/ 611 h 616"/>
                <a:gd name="T8" fmla="*/ 807 w 889"/>
                <a:gd name="T9" fmla="*/ 614 h 616"/>
                <a:gd name="T10" fmla="*/ 870 w 889"/>
                <a:gd name="T11" fmla="*/ 549 h 616"/>
                <a:gd name="T12" fmla="*/ 759 w 889"/>
                <a:gd name="T13" fmla="*/ 449 h 616"/>
                <a:gd name="T14" fmla="*/ 756 w 889"/>
                <a:gd name="T15" fmla="*/ 447 h 616"/>
                <a:gd name="T16" fmla="*/ 756 w 889"/>
                <a:gd name="T17" fmla="*/ 408 h 616"/>
                <a:gd name="T18" fmla="*/ 780 w 889"/>
                <a:gd name="T19" fmla="*/ 377 h 616"/>
                <a:gd name="T20" fmla="*/ 765 w 889"/>
                <a:gd name="T21" fmla="*/ 358 h 616"/>
                <a:gd name="T22" fmla="*/ 800 w 889"/>
                <a:gd name="T23" fmla="*/ 315 h 616"/>
                <a:gd name="T24" fmla="*/ 807 w 889"/>
                <a:gd name="T25" fmla="*/ 282 h 616"/>
                <a:gd name="T26" fmla="*/ 828 w 889"/>
                <a:gd name="T27" fmla="*/ 256 h 616"/>
                <a:gd name="T28" fmla="*/ 813 w 889"/>
                <a:gd name="T29" fmla="*/ 224 h 616"/>
                <a:gd name="T30" fmla="*/ 876 w 889"/>
                <a:gd name="T31" fmla="*/ 213 h 616"/>
                <a:gd name="T32" fmla="*/ 868 w 889"/>
                <a:gd name="T33" fmla="*/ 128 h 616"/>
                <a:gd name="T34" fmla="*/ 833 w 889"/>
                <a:gd name="T35" fmla="*/ 148 h 616"/>
                <a:gd name="T36" fmla="*/ 833 w 889"/>
                <a:gd name="T37" fmla="*/ 148 h 616"/>
                <a:gd name="T38" fmla="*/ 789 w 889"/>
                <a:gd name="T39" fmla="*/ 180 h 616"/>
                <a:gd name="T40" fmla="*/ 789 w 889"/>
                <a:gd name="T41" fmla="*/ 180 h 616"/>
                <a:gd name="T42" fmla="*/ 739 w 889"/>
                <a:gd name="T43" fmla="*/ 226 h 616"/>
                <a:gd name="T44" fmla="*/ 706 w 889"/>
                <a:gd name="T45" fmla="*/ 228 h 616"/>
                <a:gd name="T46" fmla="*/ 704 w 889"/>
                <a:gd name="T47" fmla="*/ 228 h 616"/>
                <a:gd name="T48" fmla="*/ 619 w 889"/>
                <a:gd name="T49" fmla="*/ 187 h 616"/>
                <a:gd name="T50" fmla="*/ 617 w 889"/>
                <a:gd name="T51" fmla="*/ 185 h 616"/>
                <a:gd name="T52" fmla="*/ 615 w 889"/>
                <a:gd name="T53" fmla="*/ 152 h 616"/>
                <a:gd name="T54" fmla="*/ 641 w 889"/>
                <a:gd name="T55" fmla="*/ 135 h 616"/>
                <a:gd name="T56" fmla="*/ 637 w 889"/>
                <a:gd name="T57" fmla="*/ 100 h 616"/>
                <a:gd name="T58" fmla="*/ 671 w 889"/>
                <a:gd name="T59" fmla="*/ 24 h 616"/>
                <a:gd name="T60" fmla="*/ 506 w 889"/>
                <a:gd name="T61" fmla="*/ 76 h 616"/>
                <a:gd name="T62" fmla="*/ 510 w 889"/>
                <a:gd name="T63" fmla="*/ 100 h 616"/>
                <a:gd name="T64" fmla="*/ 477 w 889"/>
                <a:gd name="T65" fmla="*/ 111 h 616"/>
                <a:gd name="T66" fmla="*/ 477 w 889"/>
                <a:gd name="T67" fmla="*/ 111 h 616"/>
                <a:gd name="T68" fmla="*/ 355 w 889"/>
                <a:gd name="T69" fmla="*/ 148 h 616"/>
                <a:gd name="T70" fmla="*/ 353 w 889"/>
                <a:gd name="T71" fmla="*/ 148 h 616"/>
                <a:gd name="T72" fmla="*/ 264 w 889"/>
                <a:gd name="T73" fmla="*/ 154 h 616"/>
                <a:gd name="T74" fmla="*/ 262 w 889"/>
                <a:gd name="T75" fmla="*/ 154 h 616"/>
                <a:gd name="T76" fmla="*/ 174 w 889"/>
                <a:gd name="T77" fmla="*/ 126 h 616"/>
                <a:gd name="T78" fmla="*/ 151 w 889"/>
                <a:gd name="T79" fmla="*/ 150 h 616"/>
                <a:gd name="T80" fmla="*/ 124 w 889"/>
                <a:gd name="T81" fmla="*/ 126 h 616"/>
                <a:gd name="T82" fmla="*/ 107 w 889"/>
                <a:gd name="T83" fmla="*/ 141 h 616"/>
                <a:gd name="T84" fmla="*/ 74 w 889"/>
                <a:gd name="T85" fmla="*/ 115 h 616"/>
                <a:gd name="T86" fmla="*/ 0 w 889"/>
                <a:gd name="T87" fmla="*/ 154 h 616"/>
                <a:gd name="T88" fmla="*/ 48 w 889"/>
                <a:gd name="T89" fmla="*/ 187 h 616"/>
                <a:gd name="T90" fmla="*/ 33 w 889"/>
                <a:gd name="T91" fmla="*/ 208 h 616"/>
                <a:gd name="T92" fmla="*/ 94 w 889"/>
                <a:gd name="T93" fmla="*/ 208 h 616"/>
                <a:gd name="T94" fmla="*/ 96 w 889"/>
                <a:gd name="T95" fmla="*/ 208 h 616"/>
                <a:gd name="T96" fmla="*/ 144 w 889"/>
                <a:gd name="T97" fmla="*/ 234 h 616"/>
                <a:gd name="T98" fmla="*/ 148 w 889"/>
                <a:gd name="T99" fmla="*/ 237 h 616"/>
                <a:gd name="T100" fmla="*/ 181 w 889"/>
                <a:gd name="T101" fmla="*/ 312 h 616"/>
                <a:gd name="T102" fmla="*/ 183 w 889"/>
                <a:gd name="T103" fmla="*/ 315 h 616"/>
                <a:gd name="T104" fmla="*/ 214 w 889"/>
                <a:gd name="T105" fmla="*/ 41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89" h="616">
                  <a:moveTo>
                    <a:pt x="214" y="410"/>
                  </a:moveTo>
                  <a:lnTo>
                    <a:pt x="292" y="371"/>
                  </a:lnTo>
                  <a:lnTo>
                    <a:pt x="351" y="390"/>
                  </a:lnTo>
                  <a:lnTo>
                    <a:pt x="423" y="380"/>
                  </a:lnTo>
                  <a:lnTo>
                    <a:pt x="528" y="484"/>
                  </a:lnTo>
                  <a:lnTo>
                    <a:pt x="656" y="616"/>
                  </a:lnTo>
                  <a:lnTo>
                    <a:pt x="708" y="596"/>
                  </a:lnTo>
                  <a:lnTo>
                    <a:pt x="739" y="611"/>
                  </a:lnTo>
                  <a:lnTo>
                    <a:pt x="763" y="601"/>
                  </a:lnTo>
                  <a:lnTo>
                    <a:pt x="807" y="614"/>
                  </a:lnTo>
                  <a:lnTo>
                    <a:pt x="828" y="609"/>
                  </a:lnTo>
                  <a:lnTo>
                    <a:pt x="870" y="549"/>
                  </a:lnTo>
                  <a:lnTo>
                    <a:pt x="820" y="479"/>
                  </a:lnTo>
                  <a:lnTo>
                    <a:pt x="759" y="449"/>
                  </a:lnTo>
                  <a:lnTo>
                    <a:pt x="756" y="449"/>
                  </a:lnTo>
                  <a:lnTo>
                    <a:pt x="756" y="447"/>
                  </a:lnTo>
                  <a:lnTo>
                    <a:pt x="756" y="408"/>
                  </a:lnTo>
                  <a:lnTo>
                    <a:pt x="756" y="408"/>
                  </a:lnTo>
                  <a:lnTo>
                    <a:pt x="759" y="406"/>
                  </a:lnTo>
                  <a:lnTo>
                    <a:pt x="780" y="377"/>
                  </a:lnTo>
                  <a:lnTo>
                    <a:pt x="765" y="358"/>
                  </a:lnTo>
                  <a:lnTo>
                    <a:pt x="765" y="358"/>
                  </a:lnTo>
                  <a:lnTo>
                    <a:pt x="765" y="356"/>
                  </a:lnTo>
                  <a:lnTo>
                    <a:pt x="800" y="315"/>
                  </a:lnTo>
                  <a:lnTo>
                    <a:pt x="807" y="282"/>
                  </a:lnTo>
                  <a:lnTo>
                    <a:pt x="807" y="282"/>
                  </a:lnTo>
                  <a:lnTo>
                    <a:pt x="807" y="282"/>
                  </a:lnTo>
                  <a:lnTo>
                    <a:pt x="828" y="256"/>
                  </a:lnTo>
                  <a:lnTo>
                    <a:pt x="815" y="226"/>
                  </a:lnTo>
                  <a:lnTo>
                    <a:pt x="813" y="224"/>
                  </a:lnTo>
                  <a:lnTo>
                    <a:pt x="815" y="221"/>
                  </a:lnTo>
                  <a:lnTo>
                    <a:pt x="876" y="213"/>
                  </a:lnTo>
                  <a:lnTo>
                    <a:pt x="889" y="198"/>
                  </a:lnTo>
                  <a:lnTo>
                    <a:pt x="868" y="128"/>
                  </a:lnTo>
                  <a:lnTo>
                    <a:pt x="846" y="126"/>
                  </a:lnTo>
                  <a:lnTo>
                    <a:pt x="833" y="148"/>
                  </a:lnTo>
                  <a:lnTo>
                    <a:pt x="833" y="148"/>
                  </a:lnTo>
                  <a:lnTo>
                    <a:pt x="833" y="148"/>
                  </a:lnTo>
                  <a:lnTo>
                    <a:pt x="796" y="148"/>
                  </a:lnTo>
                  <a:lnTo>
                    <a:pt x="789" y="180"/>
                  </a:lnTo>
                  <a:lnTo>
                    <a:pt x="789" y="180"/>
                  </a:lnTo>
                  <a:lnTo>
                    <a:pt x="789" y="180"/>
                  </a:lnTo>
                  <a:lnTo>
                    <a:pt x="739" y="226"/>
                  </a:lnTo>
                  <a:lnTo>
                    <a:pt x="739" y="226"/>
                  </a:lnTo>
                  <a:lnTo>
                    <a:pt x="737" y="226"/>
                  </a:lnTo>
                  <a:lnTo>
                    <a:pt x="706" y="228"/>
                  </a:lnTo>
                  <a:lnTo>
                    <a:pt x="706" y="228"/>
                  </a:lnTo>
                  <a:lnTo>
                    <a:pt x="704" y="228"/>
                  </a:lnTo>
                  <a:lnTo>
                    <a:pt x="678" y="187"/>
                  </a:lnTo>
                  <a:lnTo>
                    <a:pt x="619" y="187"/>
                  </a:lnTo>
                  <a:lnTo>
                    <a:pt x="617" y="187"/>
                  </a:lnTo>
                  <a:lnTo>
                    <a:pt x="617" y="185"/>
                  </a:lnTo>
                  <a:lnTo>
                    <a:pt x="615" y="152"/>
                  </a:lnTo>
                  <a:lnTo>
                    <a:pt x="615" y="152"/>
                  </a:lnTo>
                  <a:lnTo>
                    <a:pt x="615" y="150"/>
                  </a:lnTo>
                  <a:lnTo>
                    <a:pt x="641" y="135"/>
                  </a:lnTo>
                  <a:lnTo>
                    <a:pt x="637" y="100"/>
                  </a:lnTo>
                  <a:lnTo>
                    <a:pt x="637" y="100"/>
                  </a:lnTo>
                  <a:lnTo>
                    <a:pt x="639" y="98"/>
                  </a:lnTo>
                  <a:lnTo>
                    <a:pt x="671" y="24"/>
                  </a:lnTo>
                  <a:lnTo>
                    <a:pt x="652" y="0"/>
                  </a:lnTo>
                  <a:lnTo>
                    <a:pt x="506" y="76"/>
                  </a:lnTo>
                  <a:lnTo>
                    <a:pt x="510" y="98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477" y="111"/>
                  </a:lnTo>
                  <a:lnTo>
                    <a:pt x="477" y="111"/>
                  </a:lnTo>
                  <a:lnTo>
                    <a:pt x="477" y="111"/>
                  </a:lnTo>
                  <a:lnTo>
                    <a:pt x="449" y="107"/>
                  </a:lnTo>
                  <a:lnTo>
                    <a:pt x="355" y="148"/>
                  </a:lnTo>
                  <a:lnTo>
                    <a:pt x="355" y="150"/>
                  </a:lnTo>
                  <a:lnTo>
                    <a:pt x="353" y="148"/>
                  </a:lnTo>
                  <a:lnTo>
                    <a:pt x="331" y="130"/>
                  </a:lnTo>
                  <a:lnTo>
                    <a:pt x="264" y="154"/>
                  </a:lnTo>
                  <a:lnTo>
                    <a:pt x="264" y="154"/>
                  </a:lnTo>
                  <a:lnTo>
                    <a:pt x="262" y="154"/>
                  </a:lnTo>
                  <a:lnTo>
                    <a:pt x="227" y="126"/>
                  </a:lnTo>
                  <a:lnTo>
                    <a:pt x="174" y="126"/>
                  </a:lnTo>
                  <a:lnTo>
                    <a:pt x="151" y="148"/>
                  </a:lnTo>
                  <a:lnTo>
                    <a:pt x="151" y="150"/>
                  </a:lnTo>
                  <a:lnTo>
                    <a:pt x="148" y="148"/>
                  </a:lnTo>
                  <a:lnTo>
                    <a:pt x="124" y="126"/>
                  </a:lnTo>
                  <a:lnTo>
                    <a:pt x="107" y="141"/>
                  </a:lnTo>
                  <a:lnTo>
                    <a:pt x="107" y="141"/>
                  </a:lnTo>
                  <a:lnTo>
                    <a:pt x="105" y="141"/>
                  </a:lnTo>
                  <a:lnTo>
                    <a:pt x="74" y="115"/>
                  </a:lnTo>
                  <a:lnTo>
                    <a:pt x="37" y="130"/>
                  </a:lnTo>
                  <a:lnTo>
                    <a:pt x="0" y="154"/>
                  </a:lnTo>
                  <a:lnTo>
                    <a:pt x="46" y="185"/>
                  </a:lnTo>
                  <a:lnTo>
                    <a:pt x="48" y="187"/>
                  </a:lnTo>
                  <a:lnTo>
                    <a:pt x="48" y="189"/>
                  </a:lnTo>
                  <a:lnTo>
                    <a:pt x="33" y="208"/>
                  </a:lnTo>
                  <a:lnTo>
                    <a:pt x="55" y="230"/>
                  </a:lnTo>
                  <a:lnTo>
                    <a:pt x="94" y="208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116" y="241"/>
                  </a:lnTo>
                  <a:lnTo>
                    <a:pt x="144" y="234"/>
                  </a:lnTo>
                  <a:lnTo>
                    <a:pt x="146" y="234"/>
                  </a:lnTo>
                  <a:lnTo>
                    <a:pt x="148" y="237"/>
                  </a:lnTo>
                  <a:lnTo>
                    <a:pt x="153" y="295"/>
                  </a:lnTo>
                  <a:lnTo>
                    <a:pt x="181" y="312"/>
                  </a:lnTo>
                  <a:lnTo>
                    <a:pt x="183" y="312"/>
                  </a:lnTo>
                  <a:lnTo>
                    <a:pt x="183" y="315"/>
                  </a:lnTo>
                  <a:lnTo>
                    <a:pt x="166" y="338"/>
                  </a:lnTo>
                  <a:lnTo>
                    <a:pt x="214" y="410"/>
                  </a:lnTo>
                  <a:lnTo>
                    <a:pt x="214" y="41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" name="Freeform 193">
              <a:extLst>
                <a:ext uri="{FF2B5EF4-FFF2-40B4-BE49-F238E27FC236}">
                  <a16:creationId xmlns:a16="http://schemas.microsoft.com/office/drawing/2014/main" id="{C2E3EAE6-F0C9-4690-BD24-476C62EBE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6" y="2679"/>
              <a:ext cx="499" cy="670"/>
            </a:xfrm>
            <a:custGeom>
              <a:avLst/>
              <a:gdLst>
                <a:gd name="T0" fmla="*/ 95 w 499"/>
                <a:gd name="T1" fmla="*/ 236 h 670"/>
                <a:gd name="T2" fmla="*/ 95 w 499"/>
                <a:gd name="T3" fmla="*/ 232 h 670"/>
                <a:gd name="T4" fmla="*/ 161 w 499"/>
                <a:gd name="T5" fmla="*/ 269 h 670"/>
                <a:gd name="T6" fmla="*/ 183 w 499"/>
                <a:gd name="T7" fmla="*/ 325 h 670"/>
                <a:gd name="T8" fmla="*/ 215 w 499"/>
                <a:gd name="T9" fmla="*/ 366 h 670"/>
                <a:gd name="T10" fmla="*/ 257 w 499"/>
                <a:gd name="T11" fmla="*/ 431 h 670"/>
                <a:gd name="T12" fmla="*/ 285 w 499"/>
                <a:gd name="T13" fmla="*/ 477 h 670"/>
                <a:gd name="T14" fmla="*/ 318 w 499"/>
                <a:gd name="T15" fmla="*/ 503 h 670"/>
                <a:gd name="T16" fmla="*/ 329 w 499"/>
                <a:gd name="T17" fmla="*/ 531 h 670"/>
                <a:gd name="T18" fmla="*/ 337 w 499"/>
                <a:gd name="T19" fmla="*/ 557 h 670"/>
                <a:gd name="T20" fmla="*/ 379 w 499"/>
                <a:gd name="T21" fmla="*/ 576 h 670"/>
                <a:gd name="T22" fmla="*/ 383 w 499"/>
                <a:gd name="T23" fmla="*/ 618 h 670"/>
                <a:gd name="T24" fmla="*/ 425 w 499"/>
                <a:gd name="T25" fmla="*/ 670 h 670"/>
                <a:gd name="T26" fmla="*/ 429 w 499"/>
                <a:gd name="T27" fmla="*/ 624 h 670"/>
                <a:gd name="T28" fmla="*/ 422 w 499"/>
                <a:gd name="T29" fmla="*/ 589 h 670"/>
                <a:gd name="T30" fmla="*/ 457 w 499"/>
                <a:gd name="T31" fmla="*/ 587 h 670"/>
                <a:gd name="T32" fmla="*/ 468 w 499"/>
                <a:gd name="T33" fmla="*/ 581 h 670"/>
                <a:gd name="T34" fmla="*/ 499 w 499"/>
                <a:gd name="T35" fmla="*/ 596 h 670"/>
                <a:gd name="T36" fmla="*/ 475 w 499"/>
                <a:gd name="T37" fmla="*/ 544 h 670"/>
                <a:gd name="T38" fmla="*/ 438 w 499"/>
                <a:gd name="T39" fmla="*/ 544 h 670"/>
                <a:gd name="T40" fmla="*/ 398 w 499"/>
                <a:gd name="T41" fmla="*/ 529 h 670"/>
                <a:gd name="T42" fmla="*/ 355 w 499"/>
                <a:gd name="T43" fmla="*/ 496 h 670"/>
                <a:gd name="T44" fmla="*/ 326 w 499"/>
                <a:gd name="T45" fmla="*/ 423 h 670"/>
                <a:gd name="T46" fmla="*/ 311 w 499"/>
                <a:gd name="T47" fmla="*/ 377 h 670"/>
                <a:gd name="T48" fmla="*/ 344 w 499"/>
                <a:gd name="T49" fmla="*/ 358 h 670"/>
                <a:gd name="T50" fmla="*/ 409 w 499"/>
                <a:gd name="T51" fmla="*/ 355 h 670"/>
                <a:gd name="T52" fmla="*/ 265 w 499"/>
                <a:gd name="T53" fmla="*/ 258 h 670"/>
                <a:gd name="T54" fmla="*/ 163 w 499"/>
                <a:gd name="T55" fmla="*/ 167 h 670"/>
                <a:gd name="T56" fmla="*/ 117 w 499"/>
                <a:gd name="T57" fmla="*/ 80 h 670"/>
                <a:gd name="T58" fmla="*/ 54 w 499"/>
                <a:gd name="T59" fmla="*/ 37 h 670"/>
                <a:gd name="T60" fmla="*/ 24 w 499"/>
                <a:gd name="T61" fmla="*/ 0 h 670"/>
                <a:gd name="T62" fmla="*/ 4 w 499"/>
                <a:gd name="T63" fmla="*/ 9 h 670"/>
                <a:gd name="T64" fmla="*/ 0 w 499"/>
                <a:gd name="T65" fmla="*/ 30 h 670"/>
                <a:gd name="T66" fmla="*/ 37 w 499"/>
                <a:gd name="T67" fmla="*/ 56 h 670"/>
                <a:gd name="T68" fmla="*/ 56 w 499"/>
                <a:gd name="T69" fmla="*/ 87 h 670"/>
                <a:gd name="T70" fmla="*/ 45 w 499"/>
                <a:gd name="T71" fmla="*/ 102 h 670"/>
                <a:gd name="T72" fmla="*/ 28 w 499"/>
                <a:gd name="T73" fmla="*/ 98 h 670"/>
                <a:gd name="T74" fmla="*/ 21 w 499"/>
                <a:gd name="T75" fmla="*/ 124 h 670"/>
                <a:gd name="T76" fmla="*/ 58 w 499"/>
                <a:gd name="T77" fmla="*/ 150 h 670"/>
                <a:gd name="T78" fmla="*/ 95 w 499"/>
                <a:gd name="T79" fmla="*/ 232 h 670"/>
                <a:gd name="T80" fmla="*/ 91 w 499"/>
                <a:gd name="T81" fmla="*/ 232 h 670"/>
                <a:gd name="T82" fmla="*/ 95 w 499"/>
                <a:gd name="T83" fmla="*/ 236 h 670"/>
                <a:gd name="T84" fmla="*/ 95 w 499"/>
                <a:gd name="T85" fmla="*/ 236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9" h="670">
                  <a:moveTo>
                    <a:pt x="95" y="236"/>
                  </a:moveTo>
                  <a:lnTo>
                    <a:pt x="95" y="232"/>
                  </a:lnTo>
                  <a:lnTo>
                    <a:pt x="161" y="269"/>
                  </a:lnTo>
                  <a:lnTo>
                    <a:pt x="183" y="325"/>
                  </a:lnTo>
                  <a:lnTo>
                    <a:pt x="215" y="366"/>
                  </a:lnTo>
                  <a:lnTo>
                    <a:pt x="257" y="431"/>
                  </a:lnTo>
                  <a:lnTo>
                    <a:pt x="285" y="477"/>
                  </a:lnTo>
                  <a:lnTo>
                    <a:pt x="318" y="503"/>
                  </a:lnTo>
                  <a:lnTo>
                    <a:pt x="329" y="531"/>
                  </a:lnTo>
                  <a:lnTo>
                    <a:pt x="337" y="557"/>
                  </a:lnTo>
                  <a:lnTo>
                    <a:pt x="379" y="576"/>
                  </a:lnTo>
                  <a:lnTo>
                    <a:pt x="383" y="618"/>
                  </a:lnTo>
                  <a:lnTo>
                    <a:pt x="425" y="670"/>
                  </a:lnTo>
                  <a:lnTo>
                    <a:pt x="429" y="624"/>
                  </a:lnTo>
                  <a:lnTo>
                    <a:pt x="422" y="589"/>
                  </a:lnTo>
                  <a:lnTo>
                    <a:pt x="457" y="587"/>
                  </a:lnTo>
                  <a:lnTo>
                    <a:pt x="468" y="581"/>
                  </a:lnTo>
                  <a:lnTo>
                    <a:pt x="499" y="596"/>
                  </a:lnTo>
                  <a:lnTo>
                    <a:pt x="475" y="544"/>
                  </a:lnTo>
                  <a:lnTo>
                    <a:pt x="438" y="544"/>
                  </a:lnTo>
                  <a:lnTo>
                    <a:pt x="398" y="529"/>
                  </a:lnTo>
                  <a:lnTo>
                    <a:pt x="355" y="496"/>
                  </a:lnTo>
                  <a:lnTo>
                    <a:pt x="326" y="423"/>
                  </a:lnTo>
                  <a:lnTo>
                    <a:pt x="311" y="377"/>
                  </a:lnTo>
                  <a:lnTo>
                    <a:pt x="344" y="358"/>
                  </a:lnTo>
                  <a:lnTo>
                    <a:pt x="409" y="355"/>
                  </a:lnTo>
                  <a:lnTo>
                    <a:pt x="265" y="258"/>
                  </a:lnTo>
                  <a:lnTo>
                    <a:pt x="163" y="167"/>
                  </a:lnTo>
                  <a:lnTo>
                    <a:pt x="117" y="80"/>
                  </a:lnTo>
                  <a:lnTo>
                    <a:pt x="54" y="37"/>
                  </a:lnTo>
                  <a:lnTo>
                    <a:pt x="24" y="0"/>
                  </a:lnTo>
                  <a:lnTo>
                    <a:pt x="4" y="9"/>
                  </a:lnTo>
                  <a:lnTo>
                    <a:pt x="0" y="30"/>
                  </a:lnTo>
                  <a:lnTo>
                    <a:pt x="37" y="56"/>
                  </a:lnTo>
                  <a:lnTo>
                    <a:pt x="56" y="87"/>
                  </a:lnTo>
                  <a:lnTo>
                    <a:pt x="45" y="102"/>
                  </a:lnTo>
                  <a:lnTo>
                    <a:pt x="28" y="98"/>
                  </a:lnTo>
                  <a:lnTo>
                    <a:pt x="21" y="124"/>
                  </a:lnTo>
                  <a:lnTo>
                    <a:pt x="58" y="150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95" y="236"/>
                  </a:lnTo>
                  <a:lnTo>
                    <a:pt x="95" y="23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" name="Freeform 194">
              <a:extLst>
                <a:ext uri="{FF2B5EF4-FFF2-40B4-BE49-F238E27FC236}">
                  <a16:creationId xmlns:a16="http://schemas.microsoft.com/office/drawing/2014/main" id="{DF1F8DD9-6B7F-4BA8-B8C8-6DABBE618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259"/>
              <a:ext cx="252" cy="245"/>
            </a:xfrm>
            <a:custGeom>
              <a:avLst/>
              <a:gdLst>
                <a:gd name="T0" fmla="*/ 8 w 252"/>
                <a:gd name="T1" fmla="*/ 173 h 245"/>
                <a:gd name="T2" fmla="*/ 35 w 252"/>
                <a:gd name="T3" fmla="*/ 232 h 245"/>
                <a:gd name="T4" fmla="*/ 56 w 252"/>
                <a:gd name="T5" fmla="*/ 245 h 245"/>
                <a:gd name="T6" fmla="*/ 76 w 252"/>
                <a:gd name="T7" fmla="*/ 232 h 245"/>
                <a:gd name="T8" fmla="*/ 106 w 252"/>
                <a:gd name="T9" fmla="*/ 232 h 245"/>
                <a:gd name="T10" fmla="*/ 141 w 252"/>
                <a:gd name="T11" fmla="*/ 190 h 245"/>
                <a:gd name="T12" fmla="*/ 143 w 252"/>
                <a:gd name="T13" fmla="*/ 188 h 245"/>
                <a:gd name="T14" fmla="*/ 196 w 252"/>
                <a:gd name="T15" fmla="*/ 188 h 245"/>
                <a:gd name="T16" fmla="*/ 198 w 252"/>
                <a:gd name="T17" fmla="*/ 188 h 245"/>
                <a:gd name="T18" fmla="*/ 242 w 252"/>
                <a:gd name="T19" fmla="*/ 227 h 245"/>
                <a:gd name="T20" fmla="*/ 252 w 252"/>
                <a:gd name="T21" fmla="*/ 186 h 245"/>
                <a:gd name="T22" fmla="*/ 231 w 252"/>
                <a:gd name="T23" fmla="*/ 171 h 245"/>
                <a:gd name="T24" fmla="*/ 228 w 252"/>
                <a:gd name="T25" fmla="*/ 147 h 245"/>
                <a:gd name="T26" fmla="*/ 198 w 252"/>
                <a:gd name="T27" fmla="*/ 123 h 245"/>
                <a:gd name="T28" fmla="*/ 198 w 252"/>
                <a:gd name="T29" fmla="*/ 121 h 245"/>
                <a:gd name="T30" fmla="*/ 161 w 252"/>
                <a:gd name="T31" fmla="*/ 58 h 245"/>
                <a:gd name="T32" fmla="*/ 161 w 252"/>
                <a:gd name="T33" fmla="*/ 56 h 245"/>
                <a:gd name="T34" fmla="*/ 141 w 252"/>
                <a:gd name="T35" fmla="*/ 28 h 245"/>
                <a:gd name="T36" fmla="*/ 141 w 252"/>
                <a:gd name="T37" fmla="*/ 26 h 245"/>
                <a:gd name="T38" fmla="*/ 135 w 252"/>
                <a:gd name="T39" fmla="*/ 2 h 245"/>
                <a:gd name="T40" fmla="*/ 111 w 252"/>
                <a:gd name="T41" fmla="*/ 8 h 245"/>
                <a:gd name="T42" fmla="*/ 109 w 252"/>
                <a:gd name="T43" fmla="*/ 11 h 245"/>
                <a:gd name="T44" fmla="*/ 98 w 252"/>
                <a:gd name="T45" fmla="*/ 11 h 245"/>
                <a:gd name="T46" fmla="*/ 91 w 252"/>
                <a:gd name="T47" fmla="*/ 4 h 245"/>
                <a:gd name="T48" fmla="*/ 67 w 252"/>
                <a:gd name="T49" fmla="*/ 15 h 245"/>
                <a:gd name="T50" fmla="*/ 67 w 252"/>
                <a:gd name="T51" fmla="*/ 41 h 245"/>
                <a:gd name="T52" fmla="*/ 58 w 252"/>
                <a:gd name="T53" fmla="*/ 52 h 245"/>
                <a:gd name="T54" fmla="*/ 67 w 252"/>
                <a:gd name="T55" fmla="*/ 58 h 245"/>
                <a:gd name="T56" fmla="*/ 67 w 252"/>
                <a:gd name="T57" fmla="*/ 71 h 245"/>
                <a:gd name="T58" fmla="*/ 65 w 252"/>
                <a:gd name="T59" fmla="*/ 73 h 245"/>
                <a:gd name="T60" fmla="*/ 43 w 252"/>
                <a:gd name="T61" fmla="*/ 84 h 245"/>
                <a:gd name="T62" fmla="*/ 48 w 252"/>
                <a:gd name="T63" fmla="*/ 106 h 245"/>
                <a:gd name="T64" fmla="*/ 0 w 252"/>
                <a:gd name="T65" fmla="*/ 15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2" h="245">
                  <a:moveTo>
                    <a:pt x="0" y="156"/>
                  </a:moveTo>
                  <a:lnTo>
                    <a:pt x="8" y="173"/>
                  </a:lnTo>
                  <a:lnTo>
                    <a:pt x="6" y="216"/>
                  </a:lnTo>
                  <a:lnTo>
                    <a:pt x="35" y="232"/>
                  </a:lnTo>
                  <a:lnTo>
                    <a:pt x="35" y="232"/>
                  </a:lnTo>
                  <a:lnTo>
                    <a:pt x="56" y="245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8" y="232"/>
                  </a:lnTo>
                  <a:lnTo>
                    <a:pt x="106" y="232"/>
                  </a:lnTo>
                  <a:lnTo>
                    <a:pt x="137" y="214"/>
                  </a:lnTo>
                  <a:lnTo>
                    <a:pt x="141" y="190"/>
                  </a:lnTo>
                  <a:lnTo>
                    <a:pt x="141" y="188"/>
                  </a:lnTo>
                  <a:lnTo>
                    <a:pt x="143" y="188"/>
                  </a:lnTo>
                  <a:lnTo>
                    <a:pt x="178" y="193"/>
                  </a:lnTo>
                  <a:lnTo>
                    <a:pt x="196" y="188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11" y="216"/>
                  </a:lnTo>
                  <a:lnTo>
                    <a:pt x="242" y="227"/>
                  </a:lnTo>
                  <a:lnTo>
                    <a:pt x="250" y="221"/>
                  </a:lnTo>
                  <a:lnTo>
                    <a:pt x="252" y="186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8" y="147"/>
                  </a:lnTo>
                  <a:lnTo>
                    <a:pt x="218" y="136"/>
                  </a:lnTo>
                  <a:lnTo>
                    <a:pt x="198" y="123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200" y="86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6"/>
                  </a:lnTo>
                  <a:lnTo>
                    <a:pt x="157" y="34"/>
                  </a:lnTo>
                  <a:lnTo>
                    <a:pt x="141" y="28"/>
                  </a:lnTo>
                  <a:lnTo>
                    <a:pt x="141" y="26"/>
                  </a:lnTo>
                  <a:lnTo>
                    <a:pt x="141" y="26"/>
                  </a:lnTo>
                  <a:lnTo>
                    <a:pt x="141" y="11"/>
                  </a:lnTo>
                  <a:lnTo>
                    <a:pt x="135" y="2"/>
                  </a:lnTo>
                  <a:lnTo>
                    <a:pt x="113" y="0"/>
                  </a:lnTo>
                  <a:lnTo>
                    <a:pt x="111" y="8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1" y="4"/>
                  </a:lnTo>
                  <a:lnTo>
                    <a:pt x="82" y="4"/>
                  </a:lnTo>
                  <a:lnTo>
                    <a:pt x="67" y="15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8" y="52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7" y="60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5" y="73"/>
                  </a:lnTo>
                  <a:lnTo>
                    <a:pt x="50" y="73"/>
                  </a:lnTo>
                  <a:lnTo>
                    <a:pt x="43" y="84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" name="Freeform 195">
              <a:extLst>
                <a:ext uri="{FF2B5EF4-FFF2-40B4-BE49-F238E27FC236}">
                  <a16:creationId xmlns:a16="http://schemas.microsoft.com/office/drawing/2014/main" id="{79A9D900-0749-44EE-BF56-59DDAA78C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2187"/>
              <a:ext cx="164" cy="223"/>
            </a:xfrm>
            <a:custGeom>
              <a:avLst/>
              <a:gdLst>
                <a:gd name="T0" fmla="*/ 24 w 164"/>
                <a:gd name="T1" fmla="*/ 0 h 223"/>
                <a:gd name="T2" fmla="*/ 9 w 164"/>
                <a:gd name="T3" fmla="*/ 20 h 223"/>
                <a:gd name="T4" fmla="*/ 0 w 164"/>
                <a:gd name="T5" fmla="*/ 33 h 223"/>
                <a:gd name="T6" fmla="*/ 5 w 164"/>
                <a:gd name="T7" fmla="*/ 50 h 223"/>
                <a:gd name="T8" fmla="*/ 22 w 164"/>
                <a:gd name="T9" fmla="*/ 57 h 223"/>
                <a:gd name="T10" fmla="*/ 20 w 164"/>
                <a:gd name="T11" fmla="*/ 83 h 223"/>
                <a:gd name="T12" fmla="*/ 61 w 164"/>
                <a:gd name="T13" fmla="*/ 111 h 223"/>
                <a:gd name="T14" fmla="*/ 64 w 164"/>
                <a:gd name="T15" fmla="*/ 161 h 223"/>
                <a:gd name="T16" fmla="*/ 98 w 164"/>
                <a:gd name="T17" fmla="*/ 223 h 223"/>
                <a:gd name="T18" fmla="*/ 144 w 164"/>
                <a:gd name="T19" fmla="*/ 176 h 223"/>
                <a:gd name="T20" fmla="*/ 140 w 164"/>
                <a:gd name="T21" fmla="*/ 156 h 223"/>
                <a:gd name="T22" fmla="*/ 140 w 164"/>
                <a:gd name="T23" fmla="*/ 154 h 223"/>
                <a:gd name="T24" fmla="*/ 140 w 164"/>
                <a:gd name="T25" fmla="*/ 154 h 223"/>
                <a:gd name="T26" fmla="*/ 149 w 164"/>
                <a:gd name="T27" fmla="*/ 141 h 223"/>
                <a:gd name="T28" fmla="*/ 149 w 164"/>
                <a:gd name="T29" fmla="*/ 141 h 223"/>
                <a:gd name="T30" fmla="*/ 151 w 164"/>
                <a:gd name="T31" fmla="*/ 141 h 223"/>
                <a:gd name="T32" fmla="*/ 164 w 164"/>
                <a:gd name="T33" fmla="*/ 141 h 223"/>
                <a:gd name="T34" fmla="*/ 164 w 164"/>
                <a:gd name="T35" fmla="*/ 132 h 223"/>
                <a:gd name="T36" fmla="*/ 155 w 164"/>
                <a:gd name="T37" fmla="*/ 126 h 223"/>
                <a:gd name="T38" fmla="*/ 155 w 164"/>
                <a:gd name="T39" fmla="*/ 126 h 223"/>
                <a:gd name="T40" fmla="*/ 155 w 164"/>
                <a:gd name="T41" fmla="*/ 124 h 223"/>
                <a:gd name="T42" fmla="*/ 164 w 164"/>
                <a:gd name="T43" fmla="*/ 111 h 223"/>
                <a:gd name="T44" fmla="*/ 164 w 164"/>
                <a:gd name="T45" fmla="*/ 87 h 223"/>
                <a:gd name="T46" fmla="*/ 133 w 164"/>
                <a:gd name="T47" fmla="*/ 57 h 223"/>
                <a:gd name="T48" fmla="*/ 103 w 164"/>
                <a:gd name="T49" fmla="*/ 50 h 223"/>
                <a:gd name="T50" fmla="*/ 103 w 164"/>
                <a:gd name="T51" fmla="*/ 50 h 223"/>
                <a:gd name="T52" fmla="*/ 101 w 164"/>
                <a:gd name="T53" fmla="*/ 50 h 223"/>
                <a:gd name="T54" fmla="*/ 79 w 164"/>
                <a:gd name="T55" fmla="*/ 35 h 223"/>
                <a:gd name="T56" fmla="*/ 79 w 164"/>
                <a:gd name="T57" fmla="*/ 35 h 223"/>
                <a:gd name="T58" fmla="*/ 79 w 164"/>
                <a:gd name="T59" fmla="*/ 33 h 223"/>
                <a:gd name="T60" fmla="*/ 72 w 164"/>
                <a:gd name="T61" fmla="*/ 15 h 223"/>
                <a:gd name="T62" fmla="*/ 61 w 164"/>
                <a:gd name="T63" fmla="*/ 13 h 223"/>
                <a:gd name="T64" fmla="*/ 51 w 164"/>
                <a:gd name="T65" fmla="*/ 20 h 223"/>
                <a:gd name="T66" fmla="*/ 48 w 164"/>
                <a:gd name="T67" fmla="*/ 20 h 223"/>
                <a:gd name="T68" fmla="*/ 48 w 164"/>
                <a:gd name="T69" fmla="*/ 20 h 223"/>
                <a:gd name="T70" fmla="*/ 24 w 164"/>
                <a:gd name="T71" fmla="*/ 0 h 223"/>
                <a:gd name="T72" fmla="*/ 24 w 164"/>
                <a:gd name="T7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" h="223">
                  <a:moveTo>
                    <a:pt x="24" y="0"/>
                  </a:moveTo>
                  <a:lnTo>
                    <a:pt x="9" y="20"/>
                  </a:lnTo>
                  <a:lnTo>
                    <a:pt x="0" y="33"/>
                  </a:lnTo>
                  <a:lnTo>
                    <a:pt x="5" y="50"/>
                  </a:lnTo>
                  <a:lnTo>
                    <a:pt x="22" y="57"/>
                  </a:lnTo>
                  <a:lnTo>
                    <a:pt x="20" y="83"/>
                  </a:lnTo>
                  <a:lnTo>
                    <a:pt x="61" y="111"/>
                  </a:lnTo>
                  <a:lnTo>
                    <a:pt x="64" y="161"/>
                  </a:lnTo>
                  <a:lnTo>
                    <a:pt x="98" y="223"/>
                  </a:lnTo>
                  <a:lnTo>
                    <a:pt x="144" y="17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51" y="141"/>
                  </a:lnTo>
                  <a:lnTo>
                    <a:pt x="164" y="141"/>
                  </a:lnTo>
                  <a:lnTo>
                    <a:pt x="164" y="132"/>
                  </a:lnTo>
                  <a:lnTo>
                    <a:pt x="155" y="126"/>
                  </a:lnTo>
                  <a:lnTo>
                    <a:pt x="155" y="126"/>
                  </a:lnTo>
                  <a:lnTo>
                    <a:pt x="155" y="124"/>
                  </a:lnTo>
                  <a:lnTo>
                    <a:pt x="164" y="111"/>
                  </a:lnTo>
                  <a:lnTo>
                    <a:pt x="164" y="87"/>
                  </a:lnTo>
                  <a:lnTo>
                    <a:pt x="133" y="57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1" y="50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72" y="15"/>
                  </a:lnTo>
                  <a:lnTo>
                    <a:pt x="61" y="13"/>
                  </a:lnTo>
                  <a:lnTo>
                    <a:pt x="51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" name="Freeform 196">
              <a:extLst>
                <a:ext uri="{FF2B5EF4-FFF2-40B4-BE49-F238E27FC236}">
                  <a16:creationId xmlns:a16="http://schemas.microsoft.com/office/drawing/2014/main" id="{EAD83B7B-2A17-41C6-8B14-26F94D280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2077"/>
              <a:ext cx="201" cy="195"/>
            </a:xfrm>
            <a:custGeom>
              <a:avLst/>
              <a:gdLst>
                <a:gd name="T0" fmla="*/ 44 w 201"/>
                <a:gd name="T1" fmla="*/ 0 h 195"/>
                <a:gd name="T2" fmla="*/ 24 w 201"/>
                <a:gd name="T3" fmla="*/ 8 h 195"/>
                <a:gd name="T4" fmla="*/ 16 w 201"/>
                <a:gd name="T5" fmla="*/ 26 h 195"/>
                <a:gd name="T6" fmla="*/ 2 w 201"/>
                <a:gd name="T7" fmla="*/ 28 h 195"/>
                <a:gd name="T8" fmla="*/ 0 w 201"/>
                <a:gd name="T9" fmla="*/ 52 h 195"/>
                <a:gd name="T10" fmla="*/ 20 w 201"/>
                <a:gd name="T11" fmla="*/ 62 h 195"/>
                <a:gd name="T12" fmla="*/ 16 w 201"/>
                <a:gd name="T13" fmla="*/ 106 h 195"/>
                <a:gd name="T14" fmla="*/ 40 w 201"/>
                <a:gd name="T15" fmla="*/ 125 h 195"/>
                <a:gd name="T16" fmla="*/ 50 w 201"/>
                <a:gd name="T17" fmla="*/ 119 h 195"/>
                <a:gd name="T18" fmla="*/ 50 w 201"/>
                <a:gd name="T19" fmla="*/ 119 h 195"/>
                <a:gd name="T20" fmla="*/ 50 w 201"/>
                <a:gd name="T21" fmla="*/ 119 h 195"/>
                <a:gd name="T22" fmla="*/ 63 w 201"/>
                <a:gd name="T23" fmla="*/ 121 h 195"/>
                <a:gd name="T24" fmla="*/ 66 w 201"/>
                <a:gd name="T25" fmla="*/ 121 h 195"/>
                <a:gd name="T26" fmla="*/ 66 w 201"/>
                <a:gd name="T27" fmla="*/ 123 h 195"/>
                <a:gd name="T28" fmla="*/ 72 w 201"/>
                <a:gd name="T29" fmla="*/ 141 h 195"/>
                <a:gd name="T30" fmla="*/ 92 w 201"/>
                <a:gd name="T31" fmla="*/ 156 h 195"/>
                <a:gd name="T32" fmla="*/ 125 w 201"/>
                <a:gd name="T33" fmla="*/ 162 h 195"/>
                <a:gd name="T34" fmla="*/ 125 w 201"/>
                <a:gd name="T35" fmla="*/ 162 h 195"/>
                <a:gd name="T36" fmla="*/ 125 w 201"/>
                <a:gd name="T37" fmla="*/ 162 h 195"/>
                <a:gd name="T38" fmla="*/ 155 w 201"/>
                <a:gd name="T39" fmla="*/ 195 h 195"/>
                <a:gd name="T40" fmla="*/ 170 w 201"/>
                <a:gd name="T41" fmla="*/ 182 h 195"/>
                <a:gd name="T42" fmla="*/ 170 w 201"/>
                <a:gd name="T43" fmla="*/ 182 h 195"/>
                <a:gd name="T44" fmla="*/ 170 w 201"/>
                <a:gd name="T45" fmla="*/ 182 h 195"/>
                <a:gd name="T46" fmla="*/ 183 w 201"/>
                <a:gd name="T47" fmla="*/ 182 h 195"/>
                <a:gd name="T48" fmla="*/ 183 w 201"/>
                <a:gd name="T49" fmla="*/ 182 h 195"/>
                <a:gd name="T50" fmla="*/ 183 w 201"/>
                <a:gd name="T51" fmla="*/ 182 h 195"/>
                <a:gd name="T52" fmla="*/ 190 w 201"/>
                <a:gd name="T53" fmla="*/ 188 h 195"/>
                <a:gd name="T54" fmla="*/ 196 w 201"/>
                <a:gd name="T55" fmla="*/ 188 h 195"/>
                <a:gd name="T56" fmla="*/ 201 w 201"/>
                <a:gd name="T57" fmla="*/ 180 h 195"/>
                <a:gd name="T58" fmla="*/ 186 w 201"/>
                <a:gd name="T59" fmla="*/ 160 h 195"/>
                <a:gd name="T60" fmla="*/ 186 w 201"/>
                <a:gd name="T61" fmla="*/ 160 h 195"/>
                <a:gd name="T62" fmla="*/ 186 w 201"/>
                <a:gd name="T63" fmla="*/ 160 h 195"/>
                <a:gd name="T64" fmla="*/ 183 w 201"/>
                <a:gd name="T65" fmla="*/ 141 h 195"/>
                <a:gd name="T66" fmla="*/ 168 w 201"/>
                <a:gd name="T67" fmla="*/ 136 h 195"/>
                <a:gd name="T68" fmla="*/ 168 w 201"/>
                <a:gd name="T69" fmla="*/ 136 h 195"/>
                <a:gd name="T70" fmla="*/ 168 w 201"/>
                <a:gd name="T71" fmla="*/ 136 h 195"/>
                <a:gd name="T72" fmla="*/ 164 w 201"/>
                <a:gd name="T73" fmla="*/ 125 h 195"/>
                <a:gd name="T74" fmla="*/ 164 w 201"/>
                <a:gd name="T75" fmla="*/ 125 h 195"/>
                <a:gd name="T76" fmla="*/ 164 w 201"/>
                <a:gd name="T77" fmla="*/ 125 h 195"/>
                <a:gd name="T78" fmla="*/ 164 w 201"/>
                <a:gd name="T79" fmla="*/ 110 h 195"/>
                <a:gd name="T80" fmla="*/ 157 w 201"/>
                <a:gd name="T81" fmla="*/ 101 h 195"/>
                <a:gd name="T82" fmla="*/ 155 w 201"/>
                <a:gd name="T83" fmla="*/ 99 h 195"/>
                <a:gd name="T84" fmla="*/ 155 w 201"/>
                <a:gd name="T85" fmla="*/ 99 h 195"/>
                <a:gd name="T86" fmla="*/ 155 w 201"/>
                <a:gd name="T87" fmla="*/ 67 h 195"/>
                <a:gd name="T88" fmla="*/ 107 w 201"/>
                <a:gd name="T89" fmla="*/ 2 h 195"/>
                <a:gd name="T90" fmla="*/ 44 w 201"/>
                <a:gd name="T91" fmla="*/ 0 h 195"/>
                <a:gd name="T92" fmla="*/ 44 w 201"/>
                <a:gd name="T9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1" h="195">
                  <a:moveTo>
                    <a:pt x="44" y="0"/>
                  </a:moveTo>
                  <a:lnTo>
                    <a:pt x="24" y="8"/>
                  </a:lnTo>
                  <a:lnTo>
                    <a:pt x="16" y="26"/>
                  </a:lnTo>
                  <a:lnTo>
                    <a:pt x="2" y="28"/>
                  </a:lnTo>
                  <a:lnTo>
                    <a:pt x="0" y="52"/>
                  </a:lnTo>
                  <a:lnTo>
                    <a:pt x="20" y="62"/>
                  </a:lnTo>
                  <a:lnTo>
                    <a:pt x="16" y="106"/>
                  </a:lnTo>
                  <a:lnTo>
                    <a:pt x="40" y="125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3" y="121"/>
                  </a:lnTo>
                  <a:lnTo>
                    <a:pt x="66" y="121"/>
                  </a:lnTo>
                  <a:lnTo>
                    <a:pt x="66" y="123"/>
                  </a:lnTo>
                  <a:lnTo>
                    <a:pt x="72" y="141"/>
                  </a:lnTo>
                  <a:lnTo>
                    <a:pt x="92" y="156"/>
                  </a:lnTo>
                  <a:lnTo>
                    <a:pt x="125" y="162"/>
                  </a:lnTo>
                  <a:lnTo>
                    <a:pt x="125" y="162"/>
                  </a:lnTo>
                  <a:lnTo>
                    <a:pt x="125" y="162"/>
                  </a:lnTo>
                  <a:lnTo>
                    <a:pt x="155" y="195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83" y="182"/>
                  </a:lnTo>
                  <a:lnTo>
                    <a:pt x="183" y="182"/>
                  </a:lnTo>
                  <a:lnTo>
                    <a:pt x="183" y="182"/>
                  </a:lnTo>
                  <a:lnTo>
                    <a:pt x="190" y="188"/>
                  </a:lnTo>
                  <a:lnTo>
                    <a:pt x="196" y="188"/>
                  </a:lnTo>
                  <a:lnTo>
                    <a:pt x="201" y="180"/>
                  </a:lnTo>
                  <a:lnTo>
                    <a:pt x="186" y="160"/>
                  </a:lnTo>
                  <a:lnTo>
                    <a:pt x="186" y="160"/>
                  </a:lnTo>
                  <a:lnTo>
                    <a:pt x="186" y="160"/>
                  </a:lnTo>
                  <a:lnTo>
                    <a:pt x="183" y="141"/>
                  </a:lnTo>
                  <a:lnTo>
                    <a:pt x="168" y="136"/>
                  </a:lnTo>
                  <a:lnTo>
                    <a:pt x="168" y="136"/>
                  </a:lnTo>
                  <a:lnTo>
                    <a:pt x="168" y="136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10"/>
                  </a:lnTo>
                  <a:lnTo>
                    <a:pt x="157" y="101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5" y="67"/>
                  </a:lnTo>
                  <a:lnTo>
                    <a:pt x="107" y="2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" name="Freeform 197">
              <a:extLst>
                <a:ext uri="{FF2B5EF4-FFF2-40B4-BE49-F238E27FC236}">
                  <a16:creationId xmlns:a16="http://schemas.microsoft.com/office/drawing/2014/main" id="{B100AB47-73A0-4B83-AD51-4C586D76D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875"/>
              <a:ext cx="209" cy="199"/>
            </a:xfrm>
            <a:custGeom>
              <a:avLst/>
              <a:gdLst>
                <a:gd name="T0" fmla="*/ 131 w 209"/>
                <a:gd name="T1" fmla="*/ 50 h 199"/>
                <a:gd name="T2" fmla="*/ 100 w 209"/>
                <a:gd name="T3" fmla="*/ 48 h 199"/>
                <a:gd name="T4" fmla="*/ 78 w 209"/>
                <a:gd name="T5" fmla="*/ 26 h 199"/>
                <a:gd name="T6" fmla="*/ 80 w 209"/>
                <a:gd name="T7" fmla="*/ 7 h 199"/>
                <a:gd name="T8" fmla="*/ 59 w 209"/>
                <a:gd name="T9" fmla="*/ 0 h 199"/>
                <a:gd name="T10" fmla="*/ 46 w 209"/>
                <a:gd name="T11" fmla="*/ 33 h 199"/>
                <a:gd name="T12" fmla="*/ 0 w 209"/>
                <a:gd name="T13" fmla="*/ 69 h 199"/>
                <a:gd name="T14" fmla="*/ 4 w 209"/>
                <a:gd name="T15" fmla="*/ 95 h 199"/>
                <a:gd name="T16" fmla="*/ 28 w 209"/>
                <a:gd name="T17" fmla="*/ 93 h 199"/>
                <a:gd name="T18" fmla="*/ 46 w 209"/>
                <a:gd name="T19" fmla="*/ 108 h 199"/>
                <a:gd name="T20" fmla="*/ 52 w 209"/>
                <a:gd name="T21" fmla="*/ 141 h 199"/>
                <a:gd name="T22" fmla="*/ 74 w 209"/>
                <a:gd name="T23" fmla="*/ 139 h 199"/>
                <a:gd name="T24" fmla="*/ 98 w 209"/>
                <a:gd name="T25" fmla="*/ 143 h 199"/>
                <a:gd name="T26" fmla="*/ 98 w 209"/>
                <a:gd name="T27" fmla="*/ 158 h 199"/>
                <a:gd name="T28" fmla="*/ 67 w 209"/>
                <a:gd name="T29" fmla="*/ 197 h 199"/>
                <a:gd name="T30" fmla="*/ 124 w 209"/>
                <a:gd name="T31" fmla="*/ 199 h 199"/>
                <a:gd name="T32" fmla="*/ 194 w 209"/>
                <a:gd name="T33" fmla="*/ 147 h 199"/>
                <a:gd name="T34" fmla="*/ 187 w 209"/>
                <a:gd name="T35" fmla="*/ 139 h 199"/>
                <a:gd name="T36" fmla="*/ 187 w 209"/>
                <a:gd name="T37" fmla="*/ 139 h 199"/>
                <a:gd name="T38" fmla="*/ 187 w 209"/>
                <a:gd name="T39" fmla="*/ 139 h 199"/>
                <a:gd name="T40" fmla="*/ 187 w 209"/>
                <a:gd name="T41" fmla="*/ 128 h 199"/>
                <a:gd name="T42" fmla="*/ 187 w 209"/>
                <a:gd name="T43" fmla="*/ 126 h 199"/>
                <a:gd name="T44" fmla="*/ 189 w 209"/>
                <a:gd name="T45" fmla="*/ 126 h 199"/>
                <a:gd name="T46" fmla="*/ 196 w 209"/>
                <a:gd name="T47" fmla="*/ 117 h 199"/>
                <a:gd name="T48" fmla="*/ 196 w 209"/>
                <a:gd name="T49" fmla="*/ 117 h 199"/>
                <a:gd name="T50" fmla="*/ 198 w 209"/>
                <a:gd name="T51" fmla="*/ 117 h 199"/>
                <a:gd name="T52" fmla="*/ 209 w 209"/>
                <a:gd name="T53" fmla="*/ 111 h 199"/>
                <a:gd name="T54" fmla="*/ 207 w 209"/>
                <a:gd name="T55" fmla="*/ 100 h 199"/>
                <a:gd name="T56" fmla="*/ 194 w 209"/>
                <a:gd name="T57" fmla="*/ 100 h 199"/>
                <a:gd name="T58" fmla="*/ 185 w 209"/>
                <a:gd name="T59" fmla="*/ 106 h 199"/>
                <a:gd name="T60" fmla="*/ 185 w 209"/>
                <a:gd name="T61" fmla="*/ 106 h 199"/>
                <a:gd name="T62" fmla="*/ 183 w 209"/>
                <a:gd name="T63" fmla="*/ 106 h 199"/>
                <a:gd name="T64" fmla="*/ 172 w 209"/>
                <a:gd name="T65" fmla="*/ 98 h 199"/>
                <a:gd name="T66" fmla="*/ 170 w 209"/>
                <a:gd name="T67" fmla="*/ 98 h 199"/>
                <a:gd name="T68" fmla="*/ 170 w 209"/>
                <a:gd name="T69" fmla="*/ 98 h 199"/>
                <a:gd name="T70" fmla="*/ 163 w 209"/>
                <a:gd name="T71" fmla="*/ 82 h 199"/>
                <a:gd name="T72" fmla="*/ 161 w 209"/>
                <a:gd name="T73" fmla="*/ 82 h 199"/>
                <a:gd name="T74" fmla="*/ 161 w 209"/>
                <a:gd name="T75" fmla="*/ 82 h 199"/>
                <a:gd name="T76" fmla="*/ 161 w 209"/>
                <a:gd name="T77" fmla="*/ 67 h 199"/>
                <a:gd name="T78" fmla="*/ 161 w 209"/>
                <a:gd name="T79" fmla="*/ 67 h 199"/>
                <a:gd name="T80" fmla="*/ 161 w 209"/>
                <a:gd name="T81" fmla="*/ 67 h 199"/>
                <a:gd name="T82" fmla="*/ 170 w 209"/>
                <a:gd name="T83" fmla="*/ 54 h 199"/>
                <a:gd name="T84" fmla="*/ 135 w 209"/>
                <a:gd name="T85" fmla="*/ 52 h 199"/>
                <a:gd name="T86" fmla="*/ 135 w 209"/>
                <a:gd name="T87" fmla="*/ 52 h 199"/>
                <a:gd name="T88" fmla="*/ 135 w 209"/>
                <a:gd name="T89" fmla="*/ 52 h 199"/>
                <a:gd name="T90" fmla="*/ 131 w 209"/>
                <a:gd name="T91" fmla="*/ 50 h 199"/>
                <a:gd name="T92" fmla="*/ 131 w 209"/>
                <a:gd name="T93" fmla="*/ 5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9" h="199">
                  <a:moveTo>
                    <a:pt x="131" y="50"/>
                  </a:moveTo>
                  <a:lnTo>
                    <a:pt x="100" y="48"/>
                  </a:lnTo>
                  <a:lnTo>
                    <a:pt x="78" y="26"/>
                  </a:lnTo>
                  <a:lnTo>
                    <a:pt x="80" y="7"/>
                  </a:lnTo>
                  <a:lnTo>
                    <a:pt x="59" y="0"/>
                  </a:lnTo>
                  <a:lnTo>
                    <a:pt x="46" y="33"/>
                  </a:lnTo>
                  <a:lnTo>
                    <a:pt x="0" y="69"/>
                  </a:lnTo>
                  <a:lnTo>
                    <a:pt x="4" y="95"/>
                  </a:lnTo>
                  <a:lnTo>
                    <a:pt x="28" y="93"/>
                  </a:lnTo>
                  <a:lnTo>
                    <a:pt x="46" y="108"/>
                  </a:lnTo>
                  <a:lnTo>
                    <a:pt x="52" y="141"/>
                  </a:lnTo>
                  <a:lnTo>
                    <a:pt x="74" y="139"/>
                  </a:lnTo>
                  <a:lnTo>
                    <a:pt x="98" y="143"/>
                  </a:lnTo>
                  <a:lnTo>
                    <a:pt x="98" y="158"/>
                  </a:lnTo>
                  <a:lnTo>
                    <a:pt x="67" y="197"/>
                  </a:lnTo>
                  <a:lnTo>
                    <a:pt x="124" y="199"/>
                  </a:lnTo>
                  <a:lnTo>
                    <a:pt x="194" y="147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7" y="128"/>
                  </a:lnTo>
                  <a:lnTo>
                    <a:pt x="187" y="126"/>
                  </a:lnTo>
                  <a:lnTo>
                    <a:pt x="189" y="126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198" y="117"/>
                  </a:lnTo>
                  <a:lnTo>
                    <a:pt x="209" y="111"/>
                  </a:lnTo>
                  <a:lnTo>
                    <a:pt x="207" y="100"/>
                  </a:lnTo>
                  <a:lnTo>
                    <a:pt x="194" y="100"/>
                  </a:lnTo>
                  <a:lnTo>
                    <a:pt x="185" y="106"/>
                  </a:lnTo>
                  <a:lnTo>
                    <a:pt x="185" y="106"/>
                  </a:lnTo>
                  <a:lnTo>
                    <a:pt x="183" y="106"/>
                  </a:lnTo>
                  <a:lnTo>
                    <a:pt x="172" y="98"/>
                  </a:lnTo>
                  <a:lnTo>
                    <a:pt x="170" y="98"/>
                  </a:lnTo>
                  <a:lnTo>
                    <a:pt x="170" y="98"/>
                  </a:lnTo>
                  <a:lnTo>
                    <a:pt x="163" y="82"/>
                  </a:lnTo>
                  <a:lnTo>
                    <a:pt x="161" y="82"/>
                  </a:lnTo>
                  <a:lnTo>
                    <a:pt x="161" y="82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70" y="54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1" y="50"/>
                  </a:lnTo>
                  <a:lnTo>
                    <a:pt x="131" y="5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" name="Freeform 198">
              <a:extLst>
                <a:ext uri="{FF2B5EF4-FFF2-40B4-BE49-F238E27FC236}">
                  <a16:creationId xmlns:a16="http://schemas.microsoft.com/office/drawing/2014/main" id="{A262FD74-2196-4972-8839-E8EFA48B0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730"/>
              <a:ext cx="257" cy="217"/>
            </a:xfrm>
            <a:custGeom>
              <a:avLst/>
              <a:gdLst>
                <a:gd name="T0" fmla="*/ 96 w 257"/>
                <a:gd name="T1" fmla="*/ 4 h 217"/>
                <a:gd name="T2" fmla="*/ 92 w 257"/>
                <a:gd name="T3" fmla="*/ 13 h 217"/>
                <a:gd name="T4" fmla="*/ 52 w 257"/>
                <a:gd name="T5" fmla="*/ 35 h 217"/>
                <a:gd name="T6" fmla="*/ 33 w 257"/>
                <a:gd name="T7" fmla="*/ 65 h 217"/>
                <a:gd name="T8" fmla="*/ 13 w 257"/>
                <a:gd name="T9" fmla="*/ 106 h 217"/>
                <a:gd name="T10" fmla="*/ 11 w 257"/>
                <a:gd name="T11" fmla="*/ 141 h 217"/>
                <a:gd name="T12" fmla="*/ 17 w 257"/>
                <a:gd name="T13" fmla="*/ 160 h 217"/>
                <a:gd name="T14" fmla="*/ 2 w 257"/>
                <a:gd name="T15" fmla="*/ 180 h 217"/>
                <a:gd name="T16" fmla="*/ 0 w 257"/>
                <a:gd name="T17" fmla="*/ 193 h 217"/>
                <a:gd name="T18" fmla="*/ 2 w 257"/>
                <a:gd name="T19" fmla="*/ 193 h 217"/>
                <a:gd name="T20" fmla="*/ 37 w 257"/>
                <a:gd name="T21" fmla="*/ 195 h 217"/>
                <a:gd name="T22" fmla="*/ 52 w 257"/>
                <a:gd name="T23" fmla="*/ 188 h 217"/>
                <a:gd name="T24" fmla="*/ 52 w 257"/>
                <a:gd name="T25" fmla="*/ 188 h 217"/>
                <a:gd name="T26" fmla="*/ 52 w 257"/>
                <a:gd name="T27" fmla="*/ 188 h 217"/>
                <a:gd name="T28" fmla="*/ 81 w 257"/>
                <a:gd name="T29" fmla="*/ 191 h 217"/>
                <a:gd name="T30" fmla="*/ 96 w 257"/>
                <a:gd name="T31" fmla="*/ 175 h 217"/>
                <a:gd name="T32" fmla="*/ 98 w 257"/>
                <a:gd name="T33" fmla="*/ 175 h 217"/>
                <a:gd name="T34" fmla="*/ 98 w 257"/>
                <a:gd name="T35" fmla="*/ 175 h 217"/>
                <a:gd name="T36" fmla="*/ 120 w 257"/>
                <a:gd name="T37" fmla="*/ 175 h 217"/>
                <a:gd name="T38" fmla="*/ 120 w 257"/>
                <a:gd name="T39" fmla="*/ 175 h 217"/>
                <a:gd name="T40" fmla="*/ 120 w 257"/>
                <a:gd name="T41" fmla="*/ 178 h 217"/>
                <a:gd name="T42" fmla="*/ 129 w 257"/>
                <a:gd name="T43" fmla="*/ 208 h 217"/>
                <a:gd name="T44" fmla="*/ 137 w 257"/>
                <a:gd name="T45" fmla="*/ 204 h 217"/>
                <a:gd name="T46" fmla="*/ 137 w 257"/>
                <a:gd name="T47" fmla="*/ 204 h 217"/>
                <a:gd name="T48" fmla="*/ 139 w 257"/>
                <a:gd name="T49" fmla="*/ 204 h 217"/>
                <a:gd name="T50" fmla="*/ 155 w 257"/>
                <a:gd name="T51" fmla="*/ 206 h 217"/>
                <a:gd name="T52" fmla="*/ 155 w 257"/>
                <a:gd name="T53" fmla="*/ 206 h 217"/>
                <a:gd name="T54" fmla="*/ 155 w 257"/>
                <a:gd name="T55" fmla="*/ 206 h 217"/>
                <a:gd name="T56" fmla="*/ 163 w 257"/>
                <a:gd name="T57" fmla="*/ 217 h 217"/>
                <a:gd name="T58" fmla="*/ 205 w 257"/>
                <a:gd name="T59" fmla="*/ 212 h 217"/>
                <a:gd name="T60" fmla="*/ 229 w 257"/>
                <a:gd name="T61" fmla="*/ 197 h 217"/>
                <a:gd name="T62" fmla="*/ 255 w 257"/>
                <a:gd name="T63" fmla="*/ 158 h 217"/>
                <a:gd name="T64" fmla="*/ 257 w 257"/>
                <a:gd name="T65" fmla="*/ 149 h 217"/>
                <a:gd name="T66" fmla="*/ 238 w 257"/>
                <a:gd name="T67" fmla="*/ 128 h 217"/>
                <a:gd name="T68" fmla="*/ 238 w 257"/>
                <a:gd name="T69" fmla="*/ 128 h 217"/>
                <a:gd name="T70" fmla="*/ 238 w 257"/>
                <a:gd name="T71" fmla="*/ 126 h 217"/>
                <a:gd name="T72" fmla="*/ 235 w 257"/>
                <a:gd name="T73" fmla="*/ 106 h 217"/>
                <a:gd name="T74" fmla="*/ 190 w 257"/>
                <a:gd name="T75" fmla="*/ 97 h 217"/>
                <a:gd name="T76" fmla="*/ 187 w 257"/>
                <a:gd name="T77" fmla="*/ 97 h 217"/>
                <a:gd name="T78" fmla="*/ 187 w 257"/>
                <a:gd name="T79" fmla="*/ 97 h 217"/>
                <a:gd name="T80" fmla="*/ 166 w 257"/>
                <a:gd name="T81" fmla="*/ 82 h 217"/>
                <a:gd name="T82" fmla="*/ 166 w 257"/>
                <a:gd name="T83" fmla="*/ 80 h 217"/>
                <a:gd name="T84" fmla="*/ 166 w 257"/>
                <a:gd name="T85" fmla="*/ 80 h 217"/>
                <a:gd name="T86" fmla="*/ 135 w 257"/>
                <a:gd name="T87" fmla="*/ 26 h 217"/>
                <a:gd name="T88" fmla="*/ 135 w 257"/>
                <a:gd name="T89" fmla="*/ 26 h 217"/>
                <a:gd name="T90" fmla="*/ 135 w 257"/>
                <a:gd name="T91" fmla="*/ 26 h 217"/>
                <a:gd name="T92" fmla="*/ 126 w 257"/>
                <a:gd name="T93" fmla="*/ 4 h 217"/>
                <a:gd name="T94" fmla="*/ 118 w 257"/>
                <a:gd name="T95" fmla="*/ 0 h 217"/>
                <a:gd name="T96" fmla="*/ 100 w 257"/>
                <a:gd name="T97" fmla="*/ 4 h 217"/>
                <a:gd name="T98" fmla="*/ 100 w 257"/>
                <a:gd name="T99" fmla="*/ 4 h 217"/>
                <a:gd name="T100" fmla="*/ 100 w 257"/>
                <a:gd name="T101" fmla="*/ 4 h 217"/>
                <a:gd name="T102" fmla="*/ 96 w 257"/>
                <a:gd name="T103" fmla="*/ 4 h 217"/>
                <a:gd name="T104" fmla="*/ 96 w 257"/>
                <a:gd name="T105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217">
                  <a:moveTo>
                    <a:pt x="96" y="4"/>
                  </a:moveTo>
                  <a:lnTo>
                    <a:pt x="92" y="13"/>
                  </a:lnTo>
                  <a:lnTo>
                    <a:pt x="52" y="35"/>
                  </a:lnTo>
                  <a:lnTo>
                    <a:pt x="33" y="65"/>
                  </a:lnTo>
                  <a:lnTo>
                    <a:pt x="13" y="106"/>
                  </a:lnTo>
                  <a:lnTo>
                    <a:pt x="11" y="141"/>
                  </a:lnTo>
                  <a:lnTo>
                    <a:pt x="17" y="160"/>
                  </a:lnTo>
                  <a:lnTo>
                    <a:pt x="2" y="180"/>
                  </a:lnTo>
                  <a:lnTo>
                    <a:pt x="0" y="193"/>
                  </a:lnTo>
                  <a:lnTo>
                    <a:pt x="2" y="193"/>
                  </a:lnTo>
                  <a:lnTo>
                    <a:pt x="37" y="195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81" y="191"/>
                  </a:lnTo>
                  <a:lnTo>
                    <a:pt x="96" y="175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20" y="175"/>
                  </a:lnTo>
                  <a:lnTo>
                    <a:pt x="120" y="175"/>
                  </a:lnTo>
                  <a:lnTo>
                    <a:pt x="120" y="178"/>
                  </a:lnTo>
                  <a:lnTo>
                    <a:pt x="129" y="208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9" y="204"/>
                  </a:lnTo>
                  <a:lnTo>
                    <a:pt x="155" y="206"/>
                  </a:lnTo>
                  <a:lnTo>
                    <a:pt x="155" y="206"/>
                  </a:lnTo>
                  <a:lnTo>
                    <a:pt x="155" y="206"/>
                  </a:lnTo>
                  <a:lnTo>
                    <a:pt x="163" y="217"/>
                  </a:lnTo>
                  <a:lnTo>
                    <a:pt x="205" y="212"/>
                  </a:lnTo>
                  <a:lnTo>
                    <a:pt x="229" y="197"/>
                  </a:lnTo>
                  <a:lnTo>
                    <a:pt x="255" y="158"/>
                  </a:lnTo>
                  <a:lnTo>
                    <a:pt x="257" y="149"/>
                  </a:lnTo>
                  <a:lnTo>
                    <a:pt x="238" y="128"/>
                  </a:lnTo>
                  <a:lnTo>
                    <a:pt x="238" y="128"/>
                  </a:lnTo>
                  <a:lnTo>
                    <a:pt x="238" y="126"/>
                  </a:lnTo>
                  <a:lnTo>
                    <a:pt x="235" y="106"/>
                  </a:lnTo>
                  <a:lnTo>
                    <a:pt x="190" y="97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66" y="82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96" y="4"/>
                  </a:lnTo>
                  <a:lnTo>
                    <a:pt x="96" y="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" name="Freeform 199">
              <a:extLst>
                <a:ext uri="{FF2B5EF4-FFF2-40B4-BE49-F238E27FC236}">
                  <a16:creationId xmlns:a16="http://schemas.microsoft.com/office/drawing/2014/main" id="{F758E657-8CE6-4F06-9656-5D4390921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027"/>
              <a:ext cx="155" cy="188"/>
            </a:xfrm>
            <a:custGeom>
              <a:avLst/>
              <a:gdLst>
                <a:gd name="T0" fmla="*/ 0 w 155"/>
                <a:gd name="T1" fmla="*/ 50 h 188"/>
                <a:gd name="T2" fmla="*/ 50 w 155"/>
                <a:gd name="T3" fmla="*/ 115 h 188"/>
                <a:gd name="T4" fmla="*/ 50 w 155"/>
                <a:gd name="T5" fmla="*/ 115 h 188"/>
                <a:gd name="T6" fmla="*/ 50 w 155"/>
                <a:gd name="T7" fmla="*/ 115 h 188"/>
                <a:gd name="T8" fmla="*/ 50 w 155"/>
                <a:gd name="T9" fmla="*/ 149 h 188"/>
                <a:gd name="T10" fmla="*/ 59 w 155"/>
                <a:gd name="T11" fmla="*/ 158 h 188"/>
                <a:gd name="T12" fmla="*/ 59 w 155"/>
                <a:gd name="T13" fmla="*/ 158 h 188"/>
                <a:gd name="T14" fmla="*/ 59 w 155"/>
                <a:gd name="T15" fmla="*/ 158 h 188"/>
                <a:gd name="T16" fmla="*/ 59 w 155"/>
                <a:gd name="T17" fmla="*/ 175 h 188"/>
                <a:gd name="T18" fmla="*/ 61 w 155"/>
                <a:gd name="T19" fmla="*/ 182 h 188"/>
                <a:gd name="T20" fmla="*/ 77 w 155"/>
                <a:gd name="T21" fmla="*/ 188 h 188"/>
                <a:gd name="T22" fmla="*/ 101 w 155"/>
                <a:gd name="T23" fmla="*/ 188 h 188"/>
                <a:gd name="T24" fmla="*/ 107 w 155"/>
                <a:gd name="T25" fmla="*/ 175 h 188"/>
                <a:gd name="T26" fmla="*/ 107 w 155"/>
                <a:gd name="T27" fmla="*/ 175 h 188"/>
                <a:gd name="T28" fmla="*/ 107 w 155"/>
                <a:gd name="T29" fmla="*/ 175 h 188"/>
                <a:gd name="T30" fmla="*/ 151 w 155"/>
                <a:gd name="T31" fmla="*/ 141 h 188"/>
                <a:gd name="T32" fmla="*/ 155 w 155"/>
                <a:gd name="T33" fmla="*/ 106 h 188"/>
                <a:gd name="T34" fmla="*/ 138 w 155"/>
                <a:gd name="T35" fmla="*/ 89 h 188"/>
                <a:gd name="T36" fmla="*/ 138 w 155"/>
                <a:gd name="T37" fmla="*/ 89 h 188"/>
                <a:gd name="T38" fmla="*/ 138 w 155"/>
                <a:gd name="T39" fmla="*/ 86 h 188"/>
                <a:gd name="T40" fmla="*/ 127 w 155"/>
                <a:gd name="T41" fmla="*/ 67 h 188"/>
                <a:gd name="T42" fmla="*/ 127 w 155"/>
                <a:gd name="T43" fmla="*/ 67 h 188"/>
                <a:gd name="T44" fmla="*/ 127 w 155"/>
                <a:gd name="T45" fmla="*/ 65 h 188"/>
                <a:gd name="T46" fmla="*/ 129 w 155"/>
                <a:gd name="T47" fmla="*/ 30 h 188"/>
                <a:gd name="T48" fmla="*/ 70 w 155"/>
                <a:gd name="T49" fmla="*/ 0 h 188"/>
                <a:gd name="T50" fmla="*/ 0 w 155"/>
                <a:gd name="T51" fmla="*/ 50 h 188"/>
                <a:gd name="T52" fmla="*/ 0 w 155"/>
                <a:gd name="T53" fmla="*/ 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188">
                  <a:moveTo>
                    <a:pt x="0" y="50"/>
                  </a:moveTo>
                  <a:lnTo>
                    <a:pt x="50" y="115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49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75"/>
                  </a:lnTo>
                  <a:lnTo>
                    <a:pt x="61" y="182"/>
                  </a:lnTo>
                  <a:lnTo>
                    <a:pt x="77" y="188"/>
                  </a:lnTo>
                  <a:lnTo>
                    <a:pt x="101" y="188"/>
                  </a:lnTo>
                  <a:lnTo>
                    <a:pt x="107" y="175"/>
                  </a:lnTo>
                  <a:lnTo>
                    <a:pt x="107" y="175"/>
                  </a:lnTo>
                  <a:lnTo>
                    <a:pt x="107" y="175"/>
                  </a:lnTo>
                  <a:lnTo>
                    <a:pt x="151" y="141"/>
                  </a:lnTo>
                  <a:lnTo>
                    <a:pt x="155" y="106"/>
                  </a:lnTo>
                  <a:lnTo>
                    <a:pt x="138" y="89"/>
                  </a:lnTo>
                  <a:lnTo>
                    <a:pt x="138" y="89"/>
                  </a:lnTo>
                  <a:lnTo>
                    <a:pt x="138" y="86"/>
                  </a:lnTo>
                  <a:lnTo>
                    <a:pt x="127" y="67"/>
                  </a:lnTo>
                  <a:lnTo>
                    <a:pt x="127" y="67"/>
                  </a:lnTo>
                  <a:lnTo>
                    <a:pt x="127" y="65"/>
                  </a:lnTo>
                  <a:lnTo>
                    <a:pt x="129" y="30"/>
                  </a:lnTo>
                  <a:lnTo>
                    <a:pt x="70" y="0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" name="Freeform 200">
              <a:extLst>
                <a:ext uri="{FF2B5EF4-FFF2-40B4-BE49-F238E27FC236}">
                  <a16:creationId xmlns:a16="http://schemas.microsoft.com/office/drawing/2014/main" id="{63F42DDE-1F95-4BCA-B5C5-86ADFD949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172"/>
              <a:ext cx="178" cy="171"/>
            </a:xfrm>
            <a:custGeom>
              <a:avLst/>
              <a:gdLst>
                <a:gd name="T0" fmla="*/ 74 w 178"/>
                <a:gd name="T1" fmla="*/ 0 h 171"/>
                <a:gd name="T2" fmla="*/ 32 w 178"/>
                <a:gd name="T3" fmla="*/ 35 h 171"/>
                <a:gd name="T4" fmla="*/ 24 w 178"/>
                <a:gd name="T5" fmla="*/ 48 h 171"/>
                <a:gd name="T6" fmla="*/ 24 w 178"/>
                <a:gd name="T7" fmla="*/ 48 h 171"/>
                <a:gd name="T8" fmla="*/ 22 w 178"/>
                <a:gd name="T9" fmla="*/ 48 h 171"/>
                <a:gd name="T10" fmla="*/ 0 w 178"/>
                <a:gd name="T11" fmla="*/ 48 h 171"/>
                <a:gd name="T12" fmla="*/ 2 w 178"/>
                <a:gd name="T13" fmla="*/ 63 h 171"/>
                <a:gd name="T14" fmla="*/ 15 w 178"/>
                <a:gd name="T15" fmla="*/ 82 h 171"/>
                <a:gd name="T16" fmla="*/ 39 w 178"/>
                <a:gd name="T17" fmla="*/ 85 h 171"/>
                <a:gd name="T18" fmla="*/ 39 w 178"/>
                <a:gd name="T19" fmla="*/ 85 h 171"/>
                <a:gd name="T20" fmla="*/ 41 w 178"/>
                <a:gd name="T21" fmla="*/ 85 h 171"/>
                <a:gd name="T22" fmla="*/ 48 w 178"/>
                <a:gd name="T23" fmla="*/ 98 h 171"/>
                <a:gd name="T24" fmla="*/ 48 w 178"/>
                <a:gd name="T25" fmla="*/ 98 h 171"/>
                <a:gd name="T26" fmla="*/ 48 w 178"/>
                <a:gd name="T27" fmla="*/ 98 h 171"/>
                <a:gd name="T28" fmla="*/ 48 w 178"/>
                <a:gd name="T29" fmla="*/ 111 h 171"/>
                <a:gd name="T30" fmla="*/ 61 w 178"/>
                <a:gd name="T31" fmla="*/ 117 h 171"/>
                <a:gd name="T32" fmla="*/ 63 w 178"/>
                <a:gd name="T33" fmla="*/ 119 h 171"/>
                <a:gd name="T34" fmla="*/ 63 w 178"/>
                <a:gd name="T35" fmla="*/ 119 h 171"/>
                <a:gd name="T36" fmla="*/ 67 w 178"/>
                <a:gd name="T37" fmla="*/ 141 h 171"/>
                <a:gd name="T38" fmla="*/ 104 w 178"/>
                <a:gd name="T39" fmla="*/ 171 h 171"/>
                <a:gd name="T40" fmla="*/ 122 w 178"/>
                <a:gd name="T41" fmla="*/ 163 h 171"/>
                <a:gd name="T42" fmla="*/ 126 w 178"/>
                <a:gd name="T43" fmla="*/ 152 h 171"/>
                <a:gd name="T44" fmla="*/ 124 w 178"/>
                <a:gd name="T45" fmla="*/ 132 h 171"/>
                <a:gd name="T46" fmla="*/ 117 w 178"/>
                <a:gd name="T47" fmla="*/ 121 h 171"/>
                <a:gd name="T48" fmla="*/ 117 w 178"/>
                <a:gd name="T49" fmla="*/ 121 h 171"/>
                <a:gd name="T50" fmla="*/ 120 w 178"/>
                <a:gd name="T51" fmla="*/ 119 h 171"/>
                <a:gd name="T52" fmla="*/ 126 w 178"/>
                <a:gd name="T53" fmla="*/ 106 h 171"/>
                <a:gd name="T54" fmla="*/ 126 w 178"/>
                <a:gd name="T55" fmla="*/ 106 h 171"/>
                <a:gd name="T56" fmla="*/ 128 w 178"/>
                <a:gd name="T57" fmla="*/ 106 h 171"/>
                <a:gd name="T58" fmla="*/ 159 w 178"/>
                <a:gd name="T59" fmla="*/ 91 h 171"/>
                <a:gd name="T60" fmla="*/ 178 w 178"/>
                <a:gd name="T61" fmla="*/ 74 h 171"/>
                <a:gd name="T62" fmla="*/ 178 w 178"/>
                <a:gd name="T63" fmla="*/ 54 h 171"/>
                <a:gd name="T64" fmla="*/ 174 w 178"/>
                <a:gd name="T65" fmla="*/ 39 h 171"/>
                <a:gd name="T66" fmla="*/ 157 w 178"/>
                <a:gd name="T67" fmla="*/ 26 h 171"/>
                <a:gd name="T68" fmla="*/ 157 w 178"/>
                <a:gd name="T69" fmla="*/ 26 h 171"/>
                <a:gd name="T70" fmla="*/ 157 w 178"/>
                <a:gd name="T71" fmla="*/ 26 h 171"/>
                <a:gd name="T72" fmla="*/ 150 w 178"/>
                <a:gd name="T73" fmla="*/ 11 h 171"/>
                <a:gd name="T74" fmla="*/ 135 w 178"/>
                <a:gd name="T75" fmla="*/ 9 h 171"/>
                <a:gd name="T76" fmla="*/ 111 w 178"/>
                <a:gd name="T77" fmla="*/ 19 h 171"/>
                <a:gd name="T78" fmla="*/ 109 w 178"/>
                <a:gd name="T79" fmla="*/ 22 h 171"/>
                <a:gd name="T80" fmla="*/ 109 w 178"/>
                <a:gd name="T81" fmla="*/ 22 h 171"/>
                <a:gd name="T82" fmla="*/ 91 w 178"/>
                <a:gd name="T83" fmla="*/ 19 h 171"/>
                <a:gd name="T84" fmla="*/ 89 w 178"/>
                <a:gd name="T85" fmla="*/ 19 h 171"/>
                <a:gd name="T86" fmla="*/ 89 w 178"/>
                <a:gd name="T87" fmla="*/ 17 h 171"/>
                <a:gd name="T88" fmla="*/ 74 w 178"/>
                <a:gd name="T89" fmla="*/ 0 h 171"/>
                <a:gd name="T90" fmla="*/ 74 w 178"/>
                <a:gd name="T9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8" h="171">
                  <a:moveTo>
                    <a:pt x="74" y="0"/>
                  </a:moveTo>
                  <a:lnTo>
                    <a:pt x="32" y="35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0" y="48"/>
                  </a:lnTo>
                  <a:lnTo>
                    <a:pt x="2" y="63"/>
                  </a:lnTo>
                  <a:lnTo>
                    <a:pt x="15" y="82"/>
                  </a:lnTo>
                  <a:lnTo>
                    <a:pt x="39" y="85"/>
                  </a:lnTo>
                  <a:lnTo>
                    <a:pt x="39" y="85"/>
                  </a:lnTo>
                  <a:lnTo>
                    <a:pt x="41" y="85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48" y="111"/>
                  </a:lnTo>
                  <a:lnTo>
                    <a:pt x="61" y="11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7" y="141"/>
                  </a:lnTo>
                  <a:lnTo>
                    <a:pt x="104" y="171"/>
                  </a:lnTo>
                  <a:lnTo>
                    <a:pt x="122" y="163"/>
                  </a:lnTo>
                  <a:lnTo>
                    <a:pt x="126" y="152"/>
                  </a:lnTo>
                  <a:lnTo>
                    <a:pt x="124" y="132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20" y="119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59" y="91"/>
                  </a:lnTo>
                  <a:lnTo>
                    <a:pt x="178" y="74"/>
                  </a:lnTo>
                  <a:lnTo>
                    <a:pt x="178" y="54"/>
                  </a:lnTo>
                  <a:lnTo>
                    <a:pt x="174" y="39"/>
                  </a:lnTo>
                  <a:lnTo>
                    <a:pt x="157" y="26"/>
                  </a:lnTo>
                  <a:lnTo>
                    <a:pt x="157" y="26"/>
                  </a:lnTo>
                  <a:lnTo>
                    <a:pt x="157" y="26"/>
                  </a:lnTo>
                  <a:lnTo>
                    <a:pt x="150" y="11"/>
                  </a:lnTo>
                  <a:lnTo>
                    <a:pt x="135" y="9"/>
                  </a:lnTo>
                  <a:lnTo>
                    <a:pt x="111" y="19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91" y="19"/>
                  </a:lnTo>
                  <a:lnTo>
                    <a:pt x="89" y="19"/>
                  </a:lnTo>
                  <a:lnTo>
                    <a:pt x="89" y="17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" name="Freeform 201">
              <a:extLst>
                <a:ext uri="{FF2B5EF4-FFF2-40B4-BE49-F238E27FC236}">
                  <a16:creationId xmlns:a16="http://schemas.microsoft.com/office/drawing/2014/main" id="{F9F6706A-26DE-4CAA-8B64-8B4CEB07F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244"/>
              <a:ext cx="175" cy="199"/>
            </a:xfrm>
            <a:custGeom>
              <a:avLst/>
              <a:gdLst>
                <a:gd name="T0" fmla="*/ 79 w 175"/>
                <a:gd name="T1" fmla="*/ 0 h 199"/>
                <a:gd name="T2" fmla="*/ 79 w 175"/>
                <a:gd name="T3" fmla="*/ 4 h 199"/>
                <a:gd name="T4" fmla="*/ 79 w 175"/>
                <a:gd name="T5" fmla="*/ 4 h 199"/>
                <a:gd name="T6" fmla="*/ 77 w 175"/>
                <a:gd name="T7" fmla="*/ 4 h 199"/>
                <a:gd name="T8" fmla="*/ 57 w 175"/>
                <a:gd name="T9" fmla="*/ 23 h 199"/>
                <a:gd name="T10" fmla="*/ 57 w 175"/>
                <a:gd name="T11" fmla="*/ 23 h 199"/>
                <a:gd name="T12" fmla="*/ 57 w 175"/>
                <a:gd name="T13" fmla="*/ 23 h 199"/>
                <a:gd name="T14" fmla="*/ 26 w 175"/>
                <a:gd name="T15" fmla="*/ 36 h 199"/>
                <a:gd name="T16" fmla="*/ 18 w 175"/>
                <a:gd name="T17" fmla="*/ 49 h 199"/>
                <a:gd name="T18" fmla="*/ 24 w 175"/>
                <a:gd name="T19" fmla="*/ 60 h 199"/>
                <a:gd name="T20" fmla="*/ 24 w 175"/>
                <a:gd name="T21" fmla="*/ 60 h 199"/>
                <a:gd name="T22" fmla="*/ 24 w 175"/>
                <a:gd name="T23" fmla="*/ 60 h 199"/>
                <a:gd name="T24" fmla="*/ 26 w 175"/>
                <a:gd name="T25" fmla="*/ 80 h 199"/>
                <a:gd name="T26" fmla="*/ 26 w 175"/>
                <a:gd name="T27" fmla="*/ 80 h 199"/>
                <a:gd name="T28" fmla="*/ 26 w 175"/>
                <a:gd name="T29" fmla="*/ 80 h 199"/>
                <a:gd name="T30" fmla="*/ 22 w 175"/>
                <a:gd name="T31" fmla="*/ 93 h 199"/>
                <a:gd name="T32" fmla="*/ 20 w 175"/>
                <a:gd name="T33" fmla="*/ 93 h 199"/>
                <a:gd name="T34" fmla="*/ 20 w 175"/>
                <a:gd name="T35" fmla="*/ 95 h 199"/>
                <a:gd name="T36" fmla="*/ 0 w 175"/>
                <a:gd name="T37" fmla="*/ 104 h 199"/>
                <a:gd name="T38" fmla="*/ 0 w 175"/>
                <a:gd name="T39" fmla="*/ 134 h 199"/>
                <a:gd name="T40" fmla="*/ 18 w 175"/>
                <a:gd name="T41" fmla="*/ 147 h 199"/>
                <a:gd name="T42" fmla="*/ 18 w 175"/>
                <a:gd name="T43" fmla="*/ 149 h 199"/>
                <a:gd name="T44" fmla="*/ 18 w 175"/>
                <a:gd name="T45" fmla="*/ 149 h 199"/>
                <a:gd name="T46" fmla="*/ 31 w 175"/>
                <a:gd name="T47" fmla="*/ 160 h 199"/>
                <a:gd name="T48" fmla="*/ 31 w 175"/>
                <a:gd name="T49" fmla="*/ 162 h 199"/>
                <a:gd name="T50" fmla="*/ 31 w 175"/>
                <a:gd name="T51" fmla="*/ 162 h 199"/>
                <a:gd name="T52" fmla="*/ 33 w 175"/>
                <a:gd name="T53" fmla="*/ 184 h 199"/>
                <a:gd name="T54" fmla="*/ 53 w 175"/>
                <a:gd name="T55" fmla="*/ 199 h 199"/>
                <a:gd name="T56" fmla="*/ 81 w 175"/>
                <a:gd name="T57" fmla="*/ 192 h 199"/>
                <a:gd name="T58" fmla="*/ 135 w 175"/>
                <a:gd name="T59" fmla="*/ 164 h 199"/>
                <a:gd name="T60" fmla="*/ 144 w 175"/>
                <a:gd name="T61" fmla="*/ 156 h 199"/>
                <a:gd name="T62" fmla="*/ 144 w 175"/>
                <a:gd name="T63" fmla="*/ 108 h 199"/>
                <a:gd name="T64" fmla="*/ 144 w 175"/>
                <a:gd name="T65" fmla="*/ 108 h 199"/>
                <a:gd name="T66" fmla="*/ 144 w 175"/>
                <a:gd name="T67" fmla="*/ 108 h 199"/>
                <a:gd name="T68" fmla="*/ 149 w 175"/>
                <a:gd name="T69" fmla="*/ 78 h 199"/>
                <a:gd name="T70" fmla="*/ 149 w 175"/>
                <a:gd name="T71" fmla="*/ 75 h 199"/>
                <a:gd name="T72" fmla="*/ 149 w 175"/>
                <a:gd name="T73" fmla="*/ 75 h 199"/>
                <a:gd name="T74" fmla="*/ 175 w 175"/>
                <a:gd name="T75" fmla="*/ 47 h 199"/>
                <a:gd name="T76" fmla="*/ 155 w 175"/>
                <a:gd name="T77" fmla="*/ 26 h 199"/>
                <a:gd name="T78" fmla="*/ 142 w 175"/>
                <a:gd name="T79" fmla="*/ 32 h 199"/>
                <a:gd name="T80" fmla="*/ 142 w 175"/>
                <a:gd name="T81" fmla="*/ 32 h 199"/>
                <a:gd name="T82" fmla="*/ 142 w 175"/>
                <a:gd name="T83" fmla="*/ 32 h 199"/>
                <a:gd name="T84" fmla="*/ 131 w 175"/>
                <a:gd name="T85" fmla="*/ 36 h 199"/>
                <a:gd name="T86" fmla="*/ 131 w 175"/>
                <a:gd name="T87" fmla="*/ 36 h 199"/>
                <a:gd name="T88" fmla="*/ 131 w 175"/>
                <a:gd name="T89" fmla="*/ 36 h 199"/>
                <a:gd name="T90" fmla="*/ 116 w 175"/>
                <a:gd name="T91" fmla="*/ 28 h 199"/>
                <a:gd name="T92" fmla="*/ 114 w 175"/>
                <a:gd name="T93" fmla="*/ 26 h 199"/>
                <a:gd name="T94" fmla="*/ 114 w 175"/>
                <a:gd name="T95" fmla="*/ 26 h 199"/>
                <a:gd name="T96" fmla="*/ 101 w 175"/>
                <a:gd name="T97" fmla="*/ 2 h 199"/>
                <a:gd name="T98" fmla="*/ 79 w 175"/>
                <a:gd name="T99" fmla="*/ 0 h 199"/>
                <a:gd name="T100" fmla="*/ 79 w 175"/>
                <a:gd name="T10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199">
                  <a:moveTo>
                    <a:pt x="79" y="0"/>
                  </a:moveTo>
                  <a:lnTo>
                    <a:pt x="79" y="4"/>
                  </a:lnTo>
                  <a:lnTo>
                    <a:pt x="79" y="4"/>
                  </a:lnTo>
                  <a:lnTo>
                    <a:pt x="77" y="4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26" y="36"/>
                  </a:lnTo>
                  <a:lnTo>
                    <a:pt x="18" y="49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2" y="93"/>
                  </a:lnTo>
                  <a:lnTo>
                    <a:pt x="20" y="93"/>
                  </a:lnTo>
                  <a:lnTo>
                    <a:pt x="20" y="95"/>
                  </a:lnTo>
                  <a:lnTo>
                    <a:pt x="0" y="104"/>
                  </a:lnTo>
                  <a:lnTo>
                    <a:pt x="0" y="134"/>
                  </a:lnTo>
                  <a:lnTo>
                    <a:pt x="18" y="147"/>
                  </a:lnTo>
                  <a:lnTo>
                    <a:pt x="18" y="149"/>
                  </a:lnTo>
                  <a:lnTo>
                    <a:pt x="18" y="149"/>
                  </a:lnTo>
                  <a:lnTo>
                    <a:pt x="31" y="160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3" y="184"/>
                  </a:lnTo>
                  <a:lnTo>
                    <a:pt x="53" y="199"/>
                  </a:lnTo>
                  <a:lnTo>
                    <a:pt x="81" y="192"/>
                  </a:lnTo>
                  <a:lnTo>
                    <a:pt x="135" y="164"/>
                  </a:lnTo>
                  <a:lnTo>
                    <a:pt x="144" y="156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75" y="47"/>
                  </a:lnTo>
                  <a:lnTo>
                    <a:pt x="155" y="26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16" y="28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01" y="2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" name="Freeform 202">
              <a:extLst>
                <a:ext uri="{FF2B5EF4-FFF2-40B4-BE49-F238E27FC236}">
                  <a16:creationId xmlns:a16="http://schemas.microsoft.com/office/drawing/2014/main" id="{5D7ABF3A-4040-4CD3-94D7-4247F154F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035"/>
              <a:ext cx="148" cy="154"/>
            </a:xfrm>
            <a:custGeom>
              <a:avLst/>
              <a:gdLst>
                <a:gd name="T0" fmla="*/ 2 w 148"/>
                <a:gd name="T1" fmla="*/ 22 h 154"/>
                <a:gd name="T2" fmla="*/ 0 w 148"/>
                <a:gd name="T3" fmla="*/ 57 h 154"/>
                <a:gd name="T4" fmla="*/ 9 w 148"/>
                <a:gd name="T5" fmla="*/ 76 h 154"/>
                <a:gd name="T6" fmla="*/ 28 w 148"/>
                <a:gd name="T7" fmla="*/ 96 h 154"/>
                <a:gd name="T8" fmla="*/ 28 w 148"/>
                <a:gd name="T9" fmla="*/ 96 h 154"/>
                <a:gd name="T10" fmla="*/ 28 w 148"/>
                <a:gd name="T11" fmla="*/ 96 h 154"/>
                <a:gd name="T12" fmla="*/ 24 w 148"/>
                <a:gd name="T13" fmla="*/ 133 h 154"/>
                <a:gd name="T14" fmla="*/ 39 w 148"/>
                <a:gd name="T15" fmla="*/ 152 h 154"/>
                <a:gd name="T16" fmla="*/ 57 w 148"/>
                <a:gd name="T17" fmla="*/ 154 h 154"/>
                <a:gd name="T18" fmla="*/ 83 w 148"/>
                <a:gd name="T19" fmla="*/ 141 h 154"/>
                <a:gd name="T20" fmla="*/ 83 w 148"/>
                <a:gd name="T21" fmla="*/ 141 h 154"/>
                <a:gd name="T22" fmla="*/ 83 w 148"/>
                <a:gd name="T23" fmla="*/ 141 h 154"/>
                <a:gd name="T24" fmla="*/ 98 w 148"/>
                <a:gd name="T25" fmla="*/ 143 h 154"/>
                <a:gd name="T26" fmla="*/ 100 w 148"/>
                <a:gd name="T27" fmla="*/ 135 h 154"/>
                <a:gd name="T28" fmla="*/ 100 w 148"/>
                <a:gd name="T29" fmla="*/ 133 h 154"/>
                <a:gd name="T30" fmla="*/ 100 w 148"/>
                <a:gd name="T31" fmla="*/ 133 h 154"/>
                <a:gd name="T32" fmla="*/ 111 w 148"/>
                <a:gd name="T33" fmla="*/ 117 h 154"/>
                <a:gd name="T34" fmla="*/ 111 w 148"/>
                <a:gd name="T35" fmla="*/ 117 h 154"/>
                <a:gd name="T36" fmla="*/ 111 w 148"/>
                <a:gd name="T37" fmla="*/ 117 h 154"/>
                <a:gd name="T38" fmla="*/ 135 w 148"/>
                <a:gd name="T39" fmla="*/ 94 h 154"/>
                <a:gd name="T40" fmla="*/ 135 w 148"/>
                <a:gd name="T41" fmla="*/ 78 h 154"/>
                <a:gd name="T42" fmla="*/ 135 w 148"/>
                <a:gd name="T43" fmla="*/ 76 h 154"/>
                <a:gd name="T44" fmla="*/ 135 w 148"/>
                <a:gd name="T45" fmla="*/ 76 h 154"/>
                <a:gd name="T46" fmla="*/ 148 w 148"/>
                <a:gd name="T47" fmla="*/ 63 h 154"/>
                <a:gd name="T48" fmla="*/ 146 w 148"/>
                <a:gd name="T49" fmla="*/ 35 h 154"/>
                <a:gd name="T50" fmla="*/ 131 w 148"/>
                <a:gd name="T51" fmla="*/ 24 h 154"/>
                <a:gd name="T52" fmla="*/ 129 w 148"/>
                <a:gd name="T53" fmla="*/ 24 h 154"/>
                <a:gd name="T54" fmla="*/ 129 w 148"/>
                <a:gd name="T55" fmla="*/ 24 h 154"/>
                <a:gd name="T56" fmla="*/ 122 w 148"/>
                <a:gd name="T57" fmla="*/ 9 h 154"/>
                <a:gd name="T58" fmla="*/ 87 w 148"/>
                <a:gd name="T59" fmla="*/ 11 h 154"/>
                <a:gd name="T60" fmla="*/ 78 w 148"/>
                <a:gd name="T61" fmla="*/ 22 h 154"/>
                <a:gd name="T62" fmla="*/ 78 w 148"/>
                <a:gd name="T63" fmla="*/ 22 h 154"/>
                <a:gd name="T64" fmla="*/ 76 w 148"/>
                <a:gd name="T65" fmla="*/ 22 h 154"/>
                <a:gd name="T66" fmla="*/ 46 w 148"/>
                <a:gd name="T67" fmla="*/ 3 h 154"/>
                <a:gd name="T68" fmla="*/ 37 w 148"/>
                <a:gd name="T69" fmla="*/ 0 h 154"/>
                <a:gd name="T70" fmla="*/ 2 w 148"/>
                <a:gd name="T71" fmla="*/ 22 h 154"/>
                <a:gd name="T72" fmla="*/ 2 w 148"/>
                <a:gd name="T73" fmla="*/ 2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8" h="154">
                  <a:moveTo>
                    <a:pt x="2" y="22"/>
                  </a:moveTo>
                  <a:lnTo>
                    <a:pt x="0" y="57"/>
                  </a:lnTo>
                  <a:lnTo>
                    <a:pt x="9" y="7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133"/>
                  </a:lnTo>
                  <a:lnTo>
                    <a:pt x="39" y="152"/>
                  </a:lnTo>
                  <a:lnTo>
                    <a:pt x="57" y="154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98" y="143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35" y="94"/>
                  </a:lnTo>
                  <a:lnTo>
                    <a:pt x="135" y="78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48" y="63"/>
                  </a:lnTo>
                  <a:lnTo>
                    <a:pt x="146" y="35"/>
                  </a:lnTo>
                  <a:lnTo>
                    <a:pt x="131" y="24"/>
                  </a:lnTo>
                  <a:lnTo>
                    <a:pt x="129" y="24"/>
                  </a:lnTo>
                  <a:lnTo>
                    <a:pt x="129" y="24"/>
                  </a:lnTo>
                  <a:lnTo>
                    <a:pt x="122" y="9"/>
                  </a:lnTo>
                  <a:lnTo>
                    <a:pt x="87" y="11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6" y="22"/>
                  </a:lnTo>
                  <a:lnTo>
                    <a:pt x="46" y="3"/>
                  </a:lnTo>
                  <a:lnTo>
                    <a:pt x="37" y="0"/>
                  </a:lnTo>
                  <a:lnTo>
                    <a:pt x="2" y="22"/>
                  </a:lnTo>
                  <a:lnTo>
                    <a:pt x="2" y="22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" name="Freeform 203">
              <a:extLst>
                <a:ext uri="{FF2B5EF4-FFF2-40B4-BE49-F238E27FC236}">
                  <a16:creationId xmlns:a16="http://schemas.microsoft.com/office/drawing/2014/main" id="{6B0FBF31-E6CF-47DE-BF9C-B81AB68E3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118"/>
              <a:ext cx="223" cy="175"/>
            </a:xfrm>
            <a:custGeom>
              <a:avLst/>
              <a:gdLst>
                <a:gd name="T0" fmla="*/ 35 w 223"/>
                <a:gd name="T1" fmla="*/ 13 h 175"/>
                <a:gd name="T2" fmla="*/ 14 w 223"/>
                <a:gd name="T3" fmla="*/ 37 h 175"/>
                <a:gd name="T4" fmla="*/ 3 w 223"/>
                <a:gd name="T5" fmla="*/ 52 h 175"/>
                <a:gd name="T6" fmla="*/ 0 w 223"/>
                <a:gd name="T7" fmla="*/ 63 h 175"/>
                <a:gd name="T8" fmla="*/ 7 w 223"/>
                <a:gd name="T9" fmla="*/ 78 h 175"/>
                <a:gd name="T10" fmla="*/ 22 w 223"/>
                <a:gd name="T11" fmla="*/ 91 h 175"/>
                <a:gd name="T12" fmla="*/ 24 w 223"/>
                <a:gd name="T13" fmla="*/ 91 h 175"/>
                <a:gd name="T14" fmla="*/ 24 w 223"/>
                <a:gd name="T15" fmla="*/ 91 h 175"/>
                <a:gd name="T16" fmla="*/ 29 w 223"/>
                <a:gd name="T17" fmla="*/ 106 h 175"/>
                <a:gd name="T18" fmla="*/ 29 w 223"/>
                <a:gd name="T19" fmla="*/ 106 h 175"/>
                <a:gd name="T20" fmla="*/ 29 w 223"/>
                <a:gd name="T21" fmla="*/ 108 h 175"/>
                <a:gd name="T22" fmla="*/ 29 w 223"/>
                <a:gd name="T23" fmla="*/ 121 h 175"/>
                <a:gd name="T24" fmla="*/ 53 w 223"/>
                <a:gd name="T25" fmla="*/ 123 h 175"/>
                <a:gd name="T26" fmla="*/ 53 w 223"/>
                <a:gd name="T27" fmla="*/ 123 h 175"/>
                <a:gd name="T28" fmla="*/ 53 w 223"/>
                <a:gd name="T29" fmla="*/ 123 h 175"/>
                <a:gd name="T30" fmla="*/ 68 w 223"/>
                <a:gd name="T31" fmla="*/ 149 h 175"/>
                <a:gd name="T32" fmla="*/ 81 w 223"/>
                <a:gd name="T33" fmla="*/ 158 h 175"/>
                <a:gd name="T34" fmla="*/ 90 w 223"/>
                <a:gd name="T35" fmla="*/ 156 h 175"/>
                <a:gd name="T36" fmla="*/ 103 w 223"/>
                <a:gd name="T37" fmla="*/ 147 h 175"/>
                <a:gd name="T38" fmla="*/ 105 w 223"/>
                <a:gd name="T39" fmla="*/ 145 h 175"/>
                <a:gd name="T40" fmla="*/ 107 w 223"/>
                <a:gd name="T41" fmla="*/ 147 h 175"/>
                <a:gd name="T42" fmla="*/ 129 w 223"/>
                <a:gd name="T43" fmla="*/ 171 h 175"/>
                <a:gd name="T44" fmla="*/ 142 w 223"/>
                <a:gd name="T45" fmla="*/ 175 h 175"/>
                <a:gd name="T46" fmla="*/ 155 w 223"/>
                <a:gd name="T47" fmla="*/ 175 h 175"/>
                <a:gd name="T48" fmla="*/ 199 w 223"/>
                <a:gd name="T49" fmla="*/ 136 h 175"/>
                <a:gd name="T50" fmla="*/ 199 w 223"/>
                <a:gd name="T51" fmla="*/ 136 h 175"/>
                <a:gd name="T52" fmla="*/ 199 w 223"/>
                <a:gd name="T53" fmla="*/ 136 h 175"/>
                <a:gd name="T54" fmla="*/ 223 w 223"/>
                <a:gd name="T55" fmla="*/ 121 h 175"/>
                <a:gd name="T56" fmla="*/ 218 w 223"/>
                <a:gd name="T57" fmla="*/ 106 h 175"/>
                <a:gd name="T58" fmla="*/ 218 w 223"/>
                <a:gd name="T59" fmla="*/ 106 h 175"/>
                <a:gd name="T60" fmla="*/ 207 w 223"/>
                <a:gd name="T61" fmla="*/ 82 h 175"/>
                <a:gd name="T62" fmla="*/ 164 w 223"/>
                <a:gd name="T63" fmla="*/ 6 h 175"/>
                <a:gd name="T64" fmla="*/ 136 w 223"/>
                <a:gd name="T65" fmla="*/ 6 h 175"/>
                <a:gd name="T66" fmla="*/ 127 w 223"/>
                <a:gd name="T67" fmla="*/ 15 h 175"/>
                <a:gd name="T68" fmla="*/ 127 w 223"/>
                <a:gd name="T69" fmla="*/ 15 h 175"/>
                <a:gd name="T70" fmla="*/ 125 w 223"/>
                <a:gd name="T71" fmla="*/ 15 h 175"/>
                <a:gd name="T72" fmla="*/ 114 w 223"/>
                <a:gd name="T73" fmla="*/ 6 h 175"/>
                <a:gd name="T74" fmla="*/ 114 w 223"/>
                <a:gd name="T75" fmla="*/ 6 h 175"/>
                <a:gd name="T76" fmla="*/ 103 w 223"/>
                <a:gd name="T77" fmla="*/ 0 h 175"/>
                <a:gd name="T78" fmla="*/ 99 w 223"/>
                <a:gd name="T79" fmla="*/ 4 h 175"/>
                <a:gd name="T80" fmla="*/ 96 w 223"/>
                <a:gd name="T81" fmla="*/ 4 h 175"/>
                <a:gd name="T82" fmla="*/ 96 w 223"/>
                <a:gd name="T83" fmla="*/ 4 h 175"/>
                <a:gd name="T84" fmla="*/ 79 w 223"/>
                <a:gd name="T85" fmla="*/ 8 h 175"/>
                <a:gd name="T86" fmla="*/ 77 w 223"/>
                <a:gd name="T87" fmla="*/ 11 h 175"/>
                <a:gd name="T88" fmla="*/ 77 w 223"/>
                <a:gd name="T89" fmla="*/ 8 h 175"/>
                <a:gd name="T90" fmla="*/ 66 w 223"/>
                <a:gd name="T91" fmla="*/ 4 h 175"/>
                <a:gd name="T92" fmla="*/ 59 w 223"/>
                <a:gd name="T93" fmla="*/ 11 h 175"/>
                <a:gd name="T94" fmla="*/ 57 w 223"/>
                <a:gd name="T95" fmla="*/ 13 h 175"/>
                <a:gd name="T96" fmla="*/ 57 w 223"/>
                <a:gd name="T97" fmla="*/ 13 h 175"/>
                <a:gd name="T98" fmla="*/ 35 w 223"/>
                <a:gd name="T99" fmla="*/ 13 h 175"/>
                <a:gd name="T100" fmla="*/ 35 w 223"/>
                <a:gd name="T101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3" h="175">
                  <a:moveTo>
                    <a:pt x="35" y="13"/>
                  </a:moveTo>
                  <a:lnTo>
                    <a:pt x="14" y="37"/>
                  </a:lnTo>
                  <a:lnTo>
                    <a:pt x="3" y="52"/>
                  </a:lnTo>
                  <a:lnTo>
                    <a:pt x="0" y="63"/>
                  </a:lnTo>
                  <a:lnTo>
                    <a:pt x="7" y="78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8"/>
                  </a:lnTo>
                  <a:lnTo>
                    <a:pt x="29" y="121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68" y="149"/>
                  </a:lnTo>
                  <a:lnTo>
                    <a:pt x="81" y="158"/>
                  </a:lnTo>
                  <a:lnTo>
                    <a:pt x="90" y="156"/>
                  </a:lnTo>
                  <a:lnTo>
                    <a:pt x="103" y="147"/>
                  </a:lnTo>
                  <a:lnTo>
                    <a:pt x="105" y="145"/>
                  </a:lnTo>
                  <a:lnTo>
                    <a:pt x="107" y="147"/>
                  </a:lnTo>
                  <a:lnTo>
                    <a:pt x="129" y="171"/>
                  </a:lnTo>
                  <a:lnTo>
                    <a:pt x="142" y="175"/>
                  </a:lnTo>
                  <a:lnTo>
                    <a:pt x="155" y="175"/>
                  </a:lnTo>
                  <a:lnTo>
                    <a:pt x="199" y="136"/>
                  </a:lnTo>
                  <a:lnTo>
                    <a:pt x="199" y="136"/>
                  </a:lnTo>
                  <a:lnTo>
                    <a:pt x="199" y="136"/>
                  </a:lnTo>
                  <a:lnTo>
                    <a:pt x="223" y="121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07" y="82"/>
                  </a:lnTo>
                  <a:lnTo>
                    <a:pt x="164" y="6"/>
                  </a:lnTo>
                  <a:lnTo>
                    <a:pt x="136" y="6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25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03" y="0"/>
                  </a:lnTo>
                  <a:lnTo>
                    <a:pt x="99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79" y="8"/>
                  </a:lnTo>
                  <a:lnTo>
                    <a:pt x="77" y="11"/>
                  </a:lnTo>
                  <a:lnTo>
                    <a:pt x="77" y="8"/>
                  </a:lnTo>
                  <a:lnTo>
                    <a:pt x="66" y="4"/>
                  </a:lnTo>
                  <a:lnTo>
                    <a:pt x="59" y="11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35" y="13"/>
                  </a:lnTo>
                  <a:lnTo>
                    <a:pt x="35" y="1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" name="Freeform 204">
              <a:extLst>
                <a:ext uri="{FF2B5EF4-FFF2-40B4-BE49-F238E27FC236}">
                  <a16:creationId xmlns:a16="http://schemas.microsoft.com/office/drawing/2014/main" id="{ECA9FF1C-2EDE-4AF5-B082-6A737A6FB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910"/>
              <a:ext cx="231" cy="143"/>
            </a:xfrm>
            <a:custGeom>
              <a:avLst/>
              <a:gdLst>
                <a:gd name="T0" fmla="*/ 214 w 231"/>
                <a:gd name="T1" fmla="*/ 130 h 143"/>
                <a:gd name="T2" fmla="*/ 221 w 231"/>
                <a:gd name="T3" fmla="*/ 121 h 143"/>
                <a:gd name="T4" fmla="*/ 231 w 231"/>
                <a:gd name="T5" fmla="*/ 108 h 143"/>
                <a:gd name="T6" fmla="*/ 231 w 231"/>
                <a:gd name="T7" fmla="*/ 73 h 143"/>
                <a:gd name="T8" fmla="*/ 214 w 231"/>
                <a:gd name="T9" fmla="*/ 63 h 143"/>
                <a:gd name="T10" fmla="*/ 214 w 231"/>
                <a:gd name="T11" fmla="*/ 63 h 143"/>
                <a:gd name="T12" fmla="*/ 214 w 231"/>
                <a:gd name="T13" fmla="*/ 63 h 143"/>
                <a:gd name="T14" fmla="*/ 201 w 231"/>
                <a:gd name="T15" fmla="*/ 43 h 143"/>
                <a:gd name="T16" fmla="*/ 201 w 231"/>
                <a:gd name="T17" fmla="*/ 43 h 143"/>
                <a:gd name="T18" fmla="*/ 201 w 231"/>
                <a:gd name="T19" fmla="*/ 43 h 143"/>
                <a:gd name="T20" fmla="*/ 199 w 231"/>
                <a:gd name="T21" fmla="*/ 21 h 143"/>
                <a:gd name="T22" fmla="*/ 175 w 231"/>
                <a:gd name="T23" fmla="*/ 37 h 143"/>
                <a:gd name="T24" fmla="*/ 175 w 231"/>
                <a:gd name="T25" fmla="*/ 37 h 143"/>
                <a:gd name="T26" fmla="*/ 175 w 231"/>
                <a:gd name="T27" fmla="*/ 37 h 143"/>
                <a:gd name="T28" fmla="*/ 133 w 231"/>
                <a:gd name="T29" fmla="*/ 41 h 143"/>
                <a:gd name="T30" fmla="*/ 131 w 231"/>
                <a:gd name="T31" fmla="*/ 41 h 143"/>
                <a:gd name="T32" fmla="*/ 131 w 231"/>
                <a:gd name="T33" fmla="*/ 41 h 143"/>
                <a:gd name="T34" fmla="*/ 123 w 231"/>
                <a:gd name="T35" fmla="*/ 30 h 143"/>
                <a:gd name="T36" fmla="*/ 109 w 231"/>
                <a:gd name="T37" fmla="*/ 28 h 143"/>
                <a:gd name="T38" fmla="*/ 99 w 231"/>
                <a:gd name="T39" fmla="*/ 32 h 143"/>
                <a:gd name="T40" fmla="*/ 96 w 231"/>
                <a:gd name="T41" fmla="*/ 34 h 143"/>
                <a:gd name="T42" fmla="*/ 96 w 231"/>
                <a:gd name="T43" fmla="*/ 32 h 143"/>
                <a:gd name="T44" fmla="*/ 88 w 231"/>
                <a:gd name="T45" fmla="*/ 0 h 143"/>
                <a:gd name="T46" fmla="*/ 68 w 231"/>
                <a:gd name="T47" fmla="*/ 0 h 143"/>
                <a:gd name="T48" fmla="*/ 53 w 231"/>
                <a:gd name="T49" fmla="*/ 13 h 143"/>
                <a:gd name="T50" fmla="*/ 53 w 231"/>
                <a:gd name="T51" fmla="*/ 15 h 143"/>
                <a:gd name="T52" fmla="*/ 53 w 231"/>
                <a:gd name="T53" fmla="*/ 15 h 143"/>
                <a:gd name="T54" fmla="*/ 22 w 231"/>
                <a:gd name="T55" fmla="*/ 13 h 143"/>
                <a:gd name="T56" fmla="*/ 9 w 231"/>
                <a:gd name="T57" fmla="*/ 19 h 143"/>
                <a:gd name="T58" fmla="*/ 0 w 231"/>
                <a:gd name="T59" fmla="*/ 34 h 143"/>
                <a:gd name="T60" fmla="*/ 0 w 231"/>
                <a:gd name="T61" fmla="*/ 45 h 143"/>
                <a:gd name="T62" fmla="*/ 9 w 231"/>
                <a:gd name="T63" fmla="*/ 60 h 143"/>
                <a:gd name="T64" fmla="*/ 20 w 231"/>
                <a:gd name="T65" fmla="*/ 67 h 143"/>
                <a:gd name="T66" fmla="*/ 27 w 231"/>
                <a:gd name="T67" fmla="*/ 60 h 143"/>
                <a:gd name="T68" fmla="*/ 27 w 231"/>
                <a:gd name="T69" fmla="*/ 60 h 143"/>
                <a:gd name="T70" fmla="*/ 29 w 231"/>
                <a:gd name="T71" fmla="*/ 60 h 143"/>
                <a:gd name="T72" fmla="*/ 44 w 231"/>
                <a:gd name="T73" fmla="*/ 60 h 143"/>
                <a:gd name="T74" fmla="*/ 46 w 231"/>
                <a:gd name="T75" fmla="*/ 60 h 143"/>
                <a:gd name="T76" fmla="*/ 46 w 231"/>
                <a:gd name="T77" fmla="*/ 63 h 143"/>
                <a:gd name="T78" fmla="*/ 48 w 231"/>
                <a:gd name="T79" fmla="*/ 76 h 143"/>
                <a:gd name="T80" fmla="*/ 48 w 231"/>
                <a:gd name="T81" fmla="*/ 78 h 143"/>
                <a:gd name="T82" fmla="*/ 48 w 231"/>
                <a:gd name="T83" fmla="*/ 78 h 143"/>
                <a:gd name="T84" fmla="*/ 35 w 231"/>
                <a:gd name="T85" fmla="*/ 84 h 143"/>
                <a:gd name="T86" fmla="*/ 27 w 231"/>
                <a:gd name="T87" fmla="*/ 93 h 143"/>
                <a:gd name="T88" fmla="*/ 27 w 231"/>
                <a:gd name="T89" fmla="*/ 102 h 143"/>
                <a:gd name="T90" fmla="*/ 33 w 231"/>
                <a:gd name="T91" fmla="*/ 112 h 143"/>
                <a:gd name="T92" fmla="*/ 92 w 231"/>
                <a:gd name="T93" fmla="*/ 143 h 143"/>
                <a:gd name="T94" fmla="*/ 129 w 231"/>
                <a:gd name="T95" fmla="*/ 121 h 143"/>
                <a:gd name="T96" fmla="*/ 129 w 231"/>
                <a:gd name="T97" fmla="*/ 121 h 143"/>
                <a:gd name="T98" fmla="*/ 129 w 231"/>
                <a:gd name="T99" fmla="*/ 121 h 143"/>
                <a:gd name="T100" fmla="*/ 140 w 231"/>
                <a:gd name="T101" fmla="*/ 123 h 143"/>
                <a:gd name="T102" fmla="*/ 140 w 231"/>
                <a:gd name="T103" fmla="*/ 125 h 143"/>
                <a:gd name="T104" fmla="*/ 140 w 231"/>
                <a:gd name="T105" fmla="*/ 125 h 143"/>
                <a:gd name="T106" fmla="*/ 168 w 231"/>
                <a:gd name="T107" fmla="*/ 143 h 143"/>
                <a:gd name="T108" fmla="*/ 177 w 231"/>
                <a:gd name="T109" fmla="*/ 132 h 143"/>
                <a:gd name="T110" fmla="*/ 177 w 231"/>
                <a:gd name="T111" fmla="*/ 132 h 143"/>
                <a:gd name="T112" fmla="*/ 179 w 231"/>
                <a:gd name="T113" fmla="*/ 132 h 143"/>
                <a:gd name="T114" fmla="*/ 214 w 231"/>
                <a:gd name="T115" fmla="*/ 130 h 143"/>
                <a:gd name="T116" fmla="*/ 214 w 231"/>
                <a:gd name="T117" fmla="*/ 13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1" h="143">
                  <a:moveTo>
                    <a:pt x="214" y="130"/>
                  </a:moveTo>
                  <a:lnTo>
                    <a:pt x="221" y="121"/>
                  </a:lnTo>
                  <a:lnTo>
                    <a:pt x="231" y="108"/>
                  </a:lnTo>
                  <a:lnTo>
                    <a:pt x="231" y="73"/>
                  </a:lnTo>
                  <a:lnTo>
                    <a:pt x="214" y="63"/>
                  </a:lnTo>
                  <a:lnTo>
                    <a:pt x="214" y="63"/>
                  </a:lnTo>
                  <a:lnTo>
                    <a:pt x="214" y="63"/>
                  </a:lnTo>
                  <a:lnTo>
                    <a:pt x="201" y="43"/>
                  </a:lnTo>
                  <a:lnTo>
                    <a:pt x="201" y="43"/>
                  </a:lnTo>
                  <a:lnTo>
                    <a:pt x="201" y="43"/>
                  </a:lnTo>
                  <a:lnTo>
                    <a:pt x="199" y="21"/>
                  </a:lnTo>
                  <a:lnTo>
                    <a:pt x="175" y="37"/>
                  </a:lnTo>
                  <a:lnTo>
                    <a:pt x="175" y="37"/>
                  </a:lnTo>
                  <a:lnTo>
                    <a:pt x="175" y="37"/>
                  </a:lnTo>
                  <a:lnTo>
                    <a:pt x="133" y="41"/>
                  </a:lnTo>
                  <a:lnTo>
                    <a:pt x="131" y="41"/>
                  </a:lnTo>
                  <a:lnTo>
                    <a:pt x="131" y="41"/>
                  </a:lnTo>
                  <a:lnTo>
                    <a:pt x="123" y="30"/>
                  </a:lnTo>
                  <a:lnTo>
                    <a:pt x="109" y="28"/>
                  </a:lnTo>
                  <a:lnTo>
                    <a:pt x="99" y="32"/>
                  </a:lnTo>
                  <a:lnTo>
                    <a:pt x="96" y="34"/>
                  </a:lnTo>
                  <a:lnTo>
                    <a:pt x="96" y="32"/>
                  </a:lnTo>
                  <a:lnTo>
                    <a:pt x="88" y="0"/>
                  </a:lnTo>
                  <a:lnTo>
                    <a:pt x="68" y="0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22" y="13"/>
                  </a:lnTo>
                  <a:lnTo>
                    <a:pt x="9" y="19"/>
                  </a:lnTo>
                  <a:lnTo>
                    <a:pt x="0" y="34"/>
                  </a:lnTo>
                  <a:lnTo>
                    <a:pt x="0" y="45"/>
                  </a:lnTo>
                  <a:lnTo>
                    <a:pt x="9" y="60"/>
                  </a:lnTo>
                  <a:lnTo>
                    <a:pt x="20" y="67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9" y="60"/>
                  </a:lnTo>
                  <a:lnTo>
                    <a:pt x="44" y="60"/>
                  </a:lnTo>
                  <a:lnTo>
                    <a:pt x="46" y="60"/>
                  </a:lnTo>
                  <a:lnTo>
                    <a:pt x="46" y="63"/>
                  </a:lnTo>
                  <a:lnTo>
                    <a:pt x="48" y="76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5" y="84"/>
                  </a:lnTo>
                  <a:lnTo>
                    <a:pt x="27" y="93"/>
                  </a:lnTo>
                  <a:lnTo>
                    <a:pt x="27" y="102"/>
                  </a:lnTo>
                  <a:lnTo>
                    <a:pt x="33" y="112"/>
                  </a:lnTo>
                  <a:lnTo>
                    <a:pt x="92" y="143"/>
                  </a:lnTo>
                  <a:lnTo>
                    <a:pt x="129" y="121"/>
                  </a:lnTo>
                  <a:lnTo>
                    <a:pt x="129" y="121"/>
                  </a:lnTo>
                  <a:lnTo>
                    <a:pt x="129" y="121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68" y="143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9" y="132"/>
                  </a:lnTo>
                  <a:lnTo>
                    <a:pt x="214" y="130"/>
                  </a:lnTo>
                  <a:lnTo>
                    <a:pt x="214" y="13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" name="Freeform 205">
              <a:extLst>
                <a:ext uri="{FF2B5EF4-FFF2-40B4-BE49-F238E27FC236}">
                  <a16:creationId xmlns:a16="http://schemas.microsoft.com/office/drawing/2014/main" id="{DB83B9CE-C525-4548-85D6-CCEFC02C4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75"/>
              <a:ext cx="194" cy="254"/>
            </a:xfrm>
            <a:custGeom>
              <a:avLst/>
              <a:gdLst>
                <a:gd name="T0" fmla="*/ 4 w 194"/>
                <a:gd name="T1" fmla="*/ 76 h 254"/>
                <a:gd name="T2" fmla="*/ 33 w 194"/>
                <a:gd name="T3" fmla="*/ 104 h 254"/>
                <a:gd name="T4" fmla="*/ 35 w 194"/>
                <a:gd name="T5" fmla="*/ 106 h 254"/>
                <a:gd name="T6" fmla="*/ 35 w 194"/>
                <a:gd name="T7" fmla="*/ 143 h 254"/>
                <a:gd name="T8" fmla="*/ 24 w 194"/>
                <a:gd name="T9" fmla="*/ 160 h 254"/>
                <a:gd name="T10" fmla="*/ 17 w 194"/>
                <a:gd name="T11" fmla="*/ 167 h 254"/>
                <a:gd name="T12" fmla="*/ 41 w 194"/>
                <a:gd name="T13" fmla="*/ 193 h 254"/>
                <a:gd name="T14" fmla="*/ 41 w 194"/>
                <a:gd name="T15" fmla="*/ 193 h 254"/>
                <a:gd name="T16" fmla="*/ 44 w 194"/>
                <a:gd name="T17" fmla="*/ 225 h 254"/>
                <a:gd name="T18" fmla="*/ 30 w 194"/>
                <a:gd name="T19" fmla="*/ 238 h 254"/>
                <a:gd name="T20" fmla="*/ 50 w 194"/>
                <a:gd name="T21" fmla="*/ 251 h 254"/>
                <a:gd name="T22" fmla="*/ 59 w 194"/>
                <a:gd name="T23" fmla="*/ 243 h 254"/>
                <a:gd name="T24" fmla="*/ 70 w 194"/>
                <a:gd name="T25" fmla="*/ 247 h 254"/>
                <a:gd name="T26" fmla="*/ 94 w 194"/>
                <a:gd name="T27" fmla="*/ 238 h 254"/>
                <a:gd name="T28" fmla="*/ 98 w 194"/>
                <a:gd name="T29" fmla="*/ 238 h 254"/>
                <a:gd name="T30" fmla="*/ 109 w 194"/>
                <a:gd name="T31" fmla="*/ 247 h 254"/>
                <a:gd name="T32" fmla="*/ 126 w 194"/>
                <a:gd name="T33" fmla="*/ 245 h 254"/>
                <a:gd name="T34" fmla="*/ 129 w 194"/>
                <a:gd name="T35" fmla="*/ 245 h 254"/>
                <a:gd name="T36" fmla="*/ 168 w 194"/>
                <a:gd name="T37" fmla="*/ 230 h 254"/>
                <a:gd name="T38" fmla="*/ 168 w 194"/>
                <a:gd name="T39" fmla="*/ 204 h 254"/>
                <a:gd name="T40" fmla="*/ 168 w 194"/>
                <a:gd name="T41" fmla="*/ 204 h 254"/>
                <a:gd name="T42" fmla="*/ 155 w 194"/>
                <a:gd name="T43" fmla="*/ 186 h 254"/>
                <a:gd name="T44" fmla="*/ 144 w 194"/>
                <a:gd name="T45" fmla="*/ 156 h 254"/>
                <a:gd name="T46" fmla="*/ 144 w 194"/>
                <a:gd name="T47" fmla="*/ 154 h 254"/>
                <a:gd name="T48" fmla="*/ 153 w 194"/>
                <a:gd name="T49" fmla="*/ 132 h 254"/>
                <a:gd name="T50" fmla="*/ 177 w 194"/>
                <a:gd name="T51" fmla="*/ 104 h 254"/>
                <a:gd name="T52" fmla="*/ 177 w 194"/>
                <a:gd name="T53" fmla="*/ 104 h 254"/>
                <a:gd name="T54" fmla="*/ 194 w 194"/>
                <a:gd name="T55" fmla="*/ 76 h 254"/>
                <a:gd name="T56" fmla="*/ 131 w 194"/>
                <a:gd name="T57" fmla="*/ 54 h 254"/>
                <a:gd name="T58" fmla="*/ 131 w 194"/>
                <a:gd name="T59" fmla="*/ 54 h 254"/>
                <a:gd name="T60" fmla="*/ 81 w 194"/>
                <a:gd name="T61" fmla="*/ 22 h 254"/>
                <a:gd name="T62" fmla="*/ 83 w 194"/>
                <a:gd name="T63" fmla="*/ 2 h 254"/>
                <a:gd name="T64" fmla="*/ 72 w 194"/>
                <a:gd name="T65" fmla="*/ 4 h 254"/>
                <a:gd name="T66" fmla="*/ 70 w 194"/>
                <a:gd name="T67" fmla="*/ 7 h 254"/>
                <a:gd name="T68" fmla="*/ 28 w 194"/>
                <a:gd name="T69" fmla="*/ 15 h 254"/>
                <a:gd name="T70" fmla="*/ 28 w 194"/>
                <a:gd name="T71" fmla="*/ 15 h 254"/>
                <a:gd name="T72" fmla="*/ 0 w 194"/>
                <a:gd name="T73" fmla="*/ 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4" h="254">
                  <a:moveTo>
                    <a:pt x="0" y="54"/>
                  </a:moveTo>
                  <a:lnTo>
                    <a:pt x="4" y="76"/>
                  </a:lnTo>
                  <a:lnTo>
                    <a:pt x="15" y="95"/>
                  </a:lnTo>
                  <a:lnTo>
                    <a:pt x="33" y="104"/>
                  </a:lnTo>
                  <a:lnTo>
                    <a:pt x="35" y="104"/>
                  </a:lnTo>
                  <a:lnTo>
                    <a:pt x="35" y="106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24" y="160"/>
                  </a:lnTo>
                  <a:lnTo>
                    <a:pt x="24" y="160"/>
                  </a:lnTo>
                  <a:lnTo>
                    <a:pt x="17" y="167"/>
                  </a:lnTo>
                  <a:lnTo>
                    <a:pt x="24" y="182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4" y="223"/>
                  </a:lnTo>
                  <a:lnTo>
                    <a:pt x="44" y="225"/>
                  </a:lnTo>
                  <a:lnTo>
                    <a:pt x="44" y="225"/>
                  </a:lnTo>
                  <a:lnTo>
                    <a:pt x="30" y="238"/>
                  </a:lnTo>
                  <a:lnTo>
                    <a:pt x="30" y="251"/>
                  </a:lnTo>
                  <a:lnTo>
                    <a:pt x="50" y="251"/>
                  </a:lnTo>
                  <a:lnTo>
                    <a:pt x="57" y="243"/>
                  </a:lnTo>
                  <a:lnTo>
                    <a:pt x="59" y="243"/>
                  </a:lnTo>
                  <a:lnTo>
                    <a:pt x="59" y="243"/>
                  </a:lnTo>
                  <a:lnTo>
                    <a:pt x="70" y="247"/>
                  </a:lnTo>
                  <a:lnTo>
                    <a:pt x="89" y="243"/>
                  </a:lnTo>
                  <a:lnTo>
                    <a:pt x="94" y="238"/>
                  </a:lnTo>
                  <a:lnTo>
                    <a:pt x="96" y="238"/>
                  </a:lnTo>
                  <a:lnTo>
                    <a:pt x="98" y="238"/>
                  </a:lnTo>
                  <a:lnTo>
                    <a:pt x="109" y="247"/>
                  </a:lnTo>
                  <a:lnTo>
                    <a:pt x="109" y="247"/>
                  </a:lnTo>
                  <a:lnTo>
                    <a:pt x="118" y="254"/>
                  </a:lnTo>
                  <a:lnTo>
                    <a:pt x="126" y="245"/>
                  </a:lnTo>
                  <a:lnTo>
                    <a:pt x="129" y="245"/>
                  </a:lnTo>
                  <a:lnTo>
                    <a:pt x="129" y="245"/>
                  </a:lnTo>
                  <a:lnTo>
                    <a:pt x="157" y="245"/>
                  </a:lnTo>
                  <a:lnTo>
                    <a:pt x="168" y="230"/>
                  </a:lnTo>
                  <a:lnTo>
                    <a:pt x="174" y="210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55" y="186"/>
                  </a:lnTo>
                  <a:lnTo>
                    <a:pt x="155" y="186"/>
                  </a:lnTo>
                  <a:lnTo>
                    <a:pt x="155" y="18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4" y="154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77" y="104"/>
                  </a:lnTo>
                  <a:lnTo>
                    <a:pt x="177" y="104"/>
                  </a:lnTo>
                  <a:lnTo>
                    <a:pt x="177" y="104"/>
                  </a:lnTo>
                  <a:lnTo>
                    <a:pt x="190" y="91"/>
                  </a:lnTo>
                  <a:lnTo>
                    <a:pt x="194" y="76"/>
                  </a:lnTo>
                  <a:lnTo>
                    <a:pt x="174" y="54"/>
                  </a:lnTo>
                  <a:lnTo>
                    <a:pt x="131" y="54"/>
                  </a:lnTo>
                  <a:lnTo>
                    <a:pt x="131" y="54"/>
                  </a:lnTo>
                  <a:lnTo>
                    <a:pt x="131" y="54"/>
                  </a:lnTo>
                  <a:lnTo>
                    <a:pt x="81" y="24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3" y="2"/>
                  </a:lnTo>
                  <a:lnTo>
                    <a:pt x="76" y="0"/>
                  </a:lnTo>
                  <a:lnTo>
                    <a:pt x="72" y="4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28" y="11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" name="Freeform 206">
              <a:extLst>
                <a:ext uri="{FF2B5EF4-FFF2-40B4-BE49-F238E27FC236}">
                  <a16:creationId xmlns:a16="http://schemas.microsoft.com/office/drawing/2014/main" id="{069178D1-997E-4B13-A6D6-E716A2E95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973"/>
              <a:ext cx="168" cy="223"/>
            </a:xfrm>
            <a:custGeom>
              <a:avLst/>
              <a:gdLst>
                <a:gd name="T0" fmla="*/ 42 w 168"/>
                <a:gd name="T1" fmla="*/ 0 h 223"/>
                <a:gd name="T2" fmla="*/ 31 w 168"/>
                <a:gd name="T3" fmla="*/ 10 h 223"/>
                <a:gd name="T4" fmla="*/ 7 w 168"/>
                <a:gd name="T5" fmla="*/ 36 h 223"/>
                <a:gd name="T6" fmla="*/ 0 w 168"/>
                <a:gd name="T7" fmla="*/ 56 h 223"/>
                <a:gd name="T8" fmla="*/ 11 w 168"/>
                <a:gd name="T9" fmla="*/ 86 h 223"/>
                <a:gd name="T10" fmla="*/ 22 w 168"/>
                <a:gd name="T11" fmla="*/ 101 h 223"/>
                <a:gd name="T12" fmla="*/ 31 w 168"/>
                <a:gd name="T13" fmla="*/ 110 h 223"/>
                <a:gd name="T14" fmla="*/ 31 w 168"/>
                <a:gd name="T15" fmla="*/ 110 h 223"/>
                <a:gd name="T16" fmla="*/ 31 w 168"/>
                <a:gd name="T17" fmla="*/ 112 h 223"/>
                <a:gd name="T18" fmla="*/ 24 w 168"/>
                <a:gd name="T19" fmla="*/ 134 h 223"/>
                <a:gd name="T20" fmla="*/ 24 w 168"/>
                <a:gd name="T21" fmla="*/ 134 h 223"/>
                <a:gd name="T22" fmla="*/ 24 w 168"/>
                <a:gd name="T23" fmla="*/ 134 h 223"/>
                <a:gd name="T24" fmla="*/ 13 w 168"/>
                <a:gd name="T25" fmla="*/ 149 h 223"/>
                <a:gd name="T26" fmla="*/ 57 w 168"/>
                <a:gd name="T27" fmla="*/ 223 h 223"/>
                <a:gd name="T28" fmla="*/ 87 w 168"/>
                <a:gd name="T29" fmla="*/ 205 h 223"/>
                <a:gd name="T30" fmla="*/ 87 w 168"/>
                <a:gd name="T31" fmla="*/ 205 h 223"/>
                <a:gd name="T32" fmla="*/ 87 w 168"/>
                <a:gd name="T33" fmla="*/ 205 h 223"/>
                <a:gd name="T34" fmla="*/ 127 w 168"/>
                <a:gd name="T35" fmla="*/ 203 h 223"/>
                <a:gd name="T36" fmla="*/ 168 w 168"/>
                <a:gd name="T37" fmla="*/ 177 h 223"/>
                <a:gd name="T38" fmla="*/ 159 w 168"/>
                <a:gd name="T39" fmla="*/ 153 h 223"/>
                <a:gd name="T40" fmla="*/ 118 w 168"/>
                <a:gd name="T41" fmla="*/ 101 h 223"/>
                <a:gd name="T42" fmla="*/ 98 w 168"/>
                <a:gd name="T43" fmla="*/ 91 h 223"/>
                <a:gd name="T44" fmla="*/ 96 w 168"/>
                <a:gd name="T45" fmla="*/ 91 h 223"/>
                <a:gd name="T46" fmla="*/ 96 w 168"/>
                <a:gd name="T47" fmla="*/ 91 h 223"/>
                <a:gd name="T48" fmla="*/ 81 w 168"/>
                <a:gd name="T49" fmla="*/ 73 h 223"/>
                <a:gd name="T50" fmla="*/ 81 w 168"/>
                <a:gd name="T51" fmla="*/ 73 h 223"/>
                <a:gd name="T52" fmla="*/ 81 w 168"/>
                <a:gd name="T53" fmla="*/ 71 h 223"/>
                <a:gd name="T54" fmla="*/ 92 w 168"/>
                <a:gd name="T55" fmla="*/ 56 h 223"/>
                <a:gd name="T56" fmla="*/ 98 w 168"/>
                <a:gd name="T57" fmla="*/ 36 h 223"/>
                <a:gd name="T58" fmla="*/ 87 w 168"/>
                <a:gd name="T59" fmla="*/ 28 h 223"/>
                <a:gd name="T60" fmla="*/ 68 w 168"/>
                <a:gd name="T61" fmla="*/ 45 h 223"/>
                <a:gd name="T62" fmla="*/ 66 w 168"/>
                <a:gd name="T63" fmla="*/ 45 h 223"/>
                <a:gd name="T64" fmla="*/ 63 w 168"/>
                <a:gd name="T65" fmla="*/ 43 h 223"/>
                <a:gd name="T66" fmla="*/ 44 w 168"/>
                <a:gd name="T67" fmla="*/ 23 h 223"/>
                <a:gd name="T68" fmla="*/ 44 w 168"/>
                <a:gd name="T69" fmla="*/ 23 h 223"/>
                <a:gd name="T70" fmla="*/ 44 w 168"/>
                <a:gd name="T71" fmla="*/ 21 h 223"/>
                <a:gd name="T72" fmla="*/ 42 w 168"/>
                <a:gd name="T73" fmla="*/ 0 h 223"/>
                <a:gd name="T74" fmla="*/ 42 w 168"/>
                <a:gd name="T75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223">
                  <a:moveTo>
                    <a:pt x="42" y="0"/>
                  </a:moveTo>
                  <a:lnTo>
                    <a:pt x="31" y="10"/>
                  </a:lnTo>
                  <a:lnTo>
                    <a:pt x="7" y="36"/>
                  </a:lnTo>
                  <a:lnTo>
                    <a:pt x="0" y="56"/>
                  </a:lnTo>
                  <a:lnTo>
                    <a:pt x="11" y="86"/>
                  </a:lnTo>
                  <a:lnTo>
                    <a:pt x="22" y="101"/>
                  </a:lnTo>
                  <a:lnTo>
                    <a:pt x="31" y="110"/>
                  </a:lnTo>
                  <a:lnTo>
                    <a:pt x="31" y="110"/>
                  </a:lnTo>
                  <a:lnTo>
                    <a:pt x="31" y="112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13" y="149"/>
                  </a:lnTo>
                  <a:lnTo>
                    <a:pt x="57" y="223"/>
                  </a:lnTo>
                  <a:lnTo>
                    <a:pt x="87" y="205"/>
                  </a:lnTo>
                  <a:lnTo>
                    <a:pt x="87" y="205"/>
                  </a:lnTo>
                  <a:lnTo>
                    <a:pt x="87" y="205"/>
                  </a:lnTo>
                  <a:lnTo>
                    <a:pt x="127" y="203"/>
                  </a:lnTo>
                  <a:lnTo>
                    <a:pt x="168" y="177"/>
                  </a:lnTo>
                  <a:lnTo>
                    <a:pt x="159" y="153"/>
                  </a:lnTo>
                  <a:lnTo>
                    <a:pt x="118" y="101"/>
                  </a:lnTo>
                  <a:lnTo>
                    <a:pt x="98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81" y="73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92" y="56"/>
                  </a:lnTo>
                  <a:lnTo>
                    <a:pt x="98" y="36"/>
                  </a:lnTo>
                  <a:lnTo>
                    <a:pt x="87" y="28"/>
                  </a:lnTo>
                  <a:lnTo>
                    <a:pt x="68" y="45"/>
                  </a:lnTo>
                  <a:lnTo>
                    <a:pt x="66" y="45"/>
                  </a:lnTo>
                  <a:lnTo>
                    <a:pt x="63" y="4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" name="Freeform 207">
              <a:extLst>
                <a:ext uri="{FF2B5EF4-FFF2-40B4-BE49-F238E27FC236}">
                  <a16:creationId xmlns:a16="http://schemas.microsoft.com/office/drawing/2014/main" id="{AA8A7254-2AFE-4D38-8802-A37891369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001"/>
              <a:ext cx="170" cy="149"/>
            </a:xfrm>
            <a:custGeom>
              <a:avLst/>
              <a:gdLst>
                <a:gd name="T0" fmla="*/ 13 w 170"/>
                <a:gd name="T1" fmla="*/ 4 h 149"/>
                <a:gd name="T2" fmla="*/ 15 w 170"/>
                <a:gd name="T3" fmla="*/ 6 h 149"/>
                <a:gd name="T4" fmla="*/ 18 w 170"/>
                <a:gd name="T5" fmla="*/ 8 h 149"/>
                <a:gd name="T6" fmla="*/ 18 w 170"/>
                <a:gd name="T7" fmla="*/ 8 h 149"/>
                <a:gd name="T8" fmla="*/ 11 w 170"/>
                <a:gd name="T9" fmla="*/ 30 h 149"/>
                <a:gd name="T10" fmla="*/ 11 w 170"/>
                <a:gd name="T11" fmla="*/ 30 h 149"/>
                <a:gd name="T12" fmla="*/ 11 w 170"/>
                <a:gd name="T13" fmla="*/ 30 h 149"/>
                <a:gd name="T14" fmla="*/ 0 w 170"/>
                <a:gd name="T15" fmla="*/ 45 h 149"/>
                <a:gd name="T16" fmla="*/ 15 w 170"/>
                <a:gd name="T17" fmla="*/ 60 h 149"/>
                <a:gd name="T18" fmla="*/ 35 w 170"/>
                <a:gd name="T19" fmla="*/ 69 h 149"/>
                <a:gd name="T20" fmla="*/ 35 w 170"/>
                <a:gd name="T21" fmla="*/ 69 h 149"/>
                <a:gd name="T22" fmla="*/ 35 w 170"/>
                <a:gd name="T23" fmla="*/ 69 h 149"/>
                <a:gd name="T24" fmla="*/ 79 w 170"/>
                <a:gd name="T25" fmla="*/ 123 h 149"/>
                <a:gd name="T26" fmla="*/ 79 w 170"/>
                <a:gd name="T27" fmla="*/ 123 h 149"/>
                <a:gd name="T28" fmla="*/ 79 w 170"/>
                <a:gd name="T29" fmla="*/ 123 h 149"/>
                <a:gd name="T30" fmla="*/ 87 w 170"/>
                <a:gd name="T31" fmla="*/ 149 h 149"/>
                <a:gd name="T32" fmla="*/ 100 w 170"/>
                <a:gd name="T33" fmla="*/ 145 h 149"/>
                <a:gd name="T34" fmla="*/ 111 w 170"/>
                <a:gd name="T35" fmla="*/ 132 h 149"/>
                <a:gd name="T36" fmla="*/ 111 w 170"/>
                <a:gd name="T37" fmla="*/ 130 h 149"/>
                <a:gd name="T38" fmla="*/ 113 w 170"/>
                <a:gd name="T39" fmla="*/ 130 h 149"/>
                <a:gd name="T40" fmla="*/ 137 w 170"/>
                <a:gd name="T41" fmla="*/ 128 h 149"/>
                <a:gd name="T42" fmla="*/ 140 w 170"/>
                <a:gd name="T43" fmla="*/ 128 h 149"/>
                <a:gd name="T44" fmla="*/ 140 w 170"/>
                <a:gd name="T45" fmla="*/ 130 h 149"/>
                <a:gd name="T46" fmla="*/ 151 w 170"/>
                <a:gd name="T47" fmla="*/ 138 h 149"/>
                <a:gd name="T48" fmla="*/ 166 w 170"/>
                <a:gd name="T49" fmla="*/ 130 h 149"/>
                <a:gd name="T50" fmla="*/ 170 w 170"/>
                <a:gd name="T51" fmla="*/ 73 h 149"/>
                <a:gd name="T52" fmla="*/ 144 w 170"/>
                <a:gd name="T53" fmla="*/ 60 h 149"/>
                <a:gd name="T54" fmla="*/ 144 w 170"/>
                <a:gd name="T55" fmla="*/ 60 h 149"/>
                <a:gd name="T56" fmla="*/ 144 w 170"/>
                <a:gd name="T57" fmla="*/ 58 h 149"/>
                <a:gd name="T58" fmla="*/ 142 w 170"/>
                <a:gd name="T59" fmla="*/ 37 h 149"/>
                <a:gd name="T60" fmla="*/ 131 w 170"/>
                <a:gd name="T61" fmla="*/ 26 h 149"/>
                <a:gd name="T62" fmla="*/ 113 w 170"/>
                <a:gd name="T63" fmla="*/ 32 h 149"/>
                <a:gd name="T64" fmla="*/ 111 w 170"/>
                <a:gd name="T65" fmla="*/ 32 h 149"/>
                <a:gd name="T66" fmla="*/ 111 w 170"/>
                <a:gd name="T67" fmla="*/ 32 h 149"/>
                <a:gd name="T68" fmla="*/ 50 w 170"/>
                <a:gd name="T69" fmla="*/ 0 h 149"/>
                <a:gd name="T70" fmla="*/ 13 w 170"/>
                <a:gd name="T71" fmla="*/ 4 h 149"/>
                <a:gd name="T72" fmla="*/ 13 w 170"/>
                <a:gd name="T73" fmla="*/ 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49">
                  <a:moveTo>
                    <a:pt x="13" y="4"/>
                  </a:moveTo>
                  <a:lnTo>
                    <a:pt x="15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0" y="45"/>
                  </a:lnTo>
                  <a:lnTo>
                    <a:pt x="15" y="60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79" y="123"/>
                  </a:lnTo>
                  <a:lnTo>
                    <a:pt x="79" y="123"/>
                  </a:lnTo>
                  <a:lnTo>
                    <a:pt x="79" y="123"/>
                  </a:lnTo>
                  <a:lnTo>
                    <a:pt x="87" y="149"/>
                  </a:lnTo>
                  <a:lnTo>
                    <a:pt x="100" y="145"/>
                  </a:lnTo>
                  <a:lnTo>
                    <a:pt x="111" y="132"/>
                  </a:lnTo>
                  <a:lnTo>
                    <a:pt x="111" y="130"/>
                  </a:lnTo>
                  <a:lnTo>
                    <a:pt x="113" y="130"/>
                  </a:lnTo>
                  <a:lnTo>
                    <a:pt x="137" y="128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51" y="138"/>
                  </a:lnTo>
                  <a:lnTo>
                    <a:pt x="166" y="130"/>
                  </a:lnTo>
                  <a:lnTo>
                    <a:pt x="170" y="73"/>
                  </a:lnTo>
                  <a:lnTo>
                    <a:pt x="144" y="60"/>
                  </a:lnTo>
                  <a:lnTo>
                    <a:pt x="144" y="60"/>
                  </a:lnTo>
                  <a:lnTo>
                    <a:pt x="144" y="58"/>
                  </a:lnTo>
                  <a:lnTo>
                    <a:pt x="142" y="37"/>
                  </a:lnTo>
                  <a:lnTo>
                    <a:pt x="131" y="26"/>
                  </a:lnTo>
                  <a:lnTo>
                    <a:pt x="113" y="32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50" y="0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" name="Freeform 208">
              <a:extLst>
                <a:ext uri="{FF2B5EF4-FFF2-40B4-BE49-F238E27FC236}">
                  <a16:creationId xmlns:a16="http://schemas.microsoft.com/office/drawing/2014/main" id="{18B984EF-4DEC-405B-9A3B-5DE45F843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955"/>
              <a:ext cx="362" cy="217"/>
            </a:xfrm>
            <a:custGeom>
              <a:avLst/>
              <a:gdLst>
                <a:gd name="T0" fmla="*/ 0 w 362"/>
                <a:gd name="T1" fmla="*/ 54 h 217"/>
                <a:gd name="T2" fmla="*/ 35 w 362"/>
                <a:gd name="T3" fmla="*/ 74 h 217"/>
                <a:gd name="T4" fmla="*/ 55 w 362"/>
                <a:gd name="T5" fmla="*/ 67 h 217"/>
                <a:gd name="T6" fmla="*/ 57 w 362"/>
                <a:gd name="T7" fmla="*/ 67 h 217"/>
                <a:gd name="T8" fmla="*/ 57 w 362"/>
                <a:gd name="T9" fmla="*/ 67 h 217"/>
                <a:gd name="T10" fmla="*/ 70 w 362"/>
                <a:gd name="T11" fmla="*/ 80 h 217"/>
                <a:gd name="T12" fmla="*/ 70 w 362"/>
                <a:gd name="T13" fmla="*/ 80 h 217"/>
                <a:gd name="T14" fmla="*/ 70 w 362"/>
                <a:gd name="T15" fmla="*/ 80 h 217"/>
                <a:gd name="T16" fmla="*/ 72 w 362"/>
                <a:gd name="T17" fmla="*/ 104 h 217"/>
                <a:gd name="T18" fmla="*/ 96 w 362"/>
                <a:gd name="T19" fmla="*/ 117 h 217"/>
                <a:gd name="T20" fmla="*/ 99 w 362"/>
                <a:gd name="T21" fmla="*/ 117 h 217"/>
                <a:gd name="T22" fmla="*/ 99 w 362"/>
                <a:gd name="T23" fmla="*/ 119 h 217"/>
                <a:gd name="T24" fmla="*/ 94 w 362"/>
                <a:gd name="T25" fmla="*/ 174 h 217"/>
                <a:gd name="T26" fmla="*/ 168 w 362"/>
                <a:gd name="T27" fmla="*/ 176 h 217"/>
                <a:gd name="T28" fmla="*/ 179 w 362"/>
                <a:gd name="T29" fmla="*/ 169 h 217"/>
                <a:gd name="T30" fmla="*/ 179 w 362"/>
                <a:gd name="T31" fmla="*/ 169 h 217"/>
                <a:gd name="T32" fmla="*/ 179 w 362"/>
                <a:gd name="T33" fmla="*/ 169 h 217"/>
                <a:gd name="T34" fmla="*/ 205 w 362"/>
                <a:gd name="T35" fmla="*/ 169 h 217"/>
                <a:gd name="T36" fmla="*/ 205 w 362"/>
                <a:gd name="T37" fmla="*/ 169 h 217"/>
                <a:gd name="T38" fmla="*/ 205 w 362"/>
                <a:gd name="T39" fmla="*/ 171 h 217"/>
                <a:gd name="T40" fmla="*/ 214 w 362"/>
                <a:gd name="T41" fmla="*/ 191 h 217"/>
                <a:gd name="T42" fmla="*/ 234 w 362"/>
                <a:gd name="T43" fmla="*/ 200 h 217"/>
                <a:gd name="T44" fmla="*/ 234 w 362"/>
                <a:gd name="T45" fmla="*/ 200 h 217"/>
                <a:gd name="T46" fmla="*/ 234 w 362"/>
                <a:gd name="T47" fmla="*/ 200 h 217"/>
                <a:gd name="T48" fmla="*/ 251 w 362"/>
                <a:gd name="T49" fmla="*/ 217 h 217"/>
                <a:gd name="T50" fmla="*/ 279 w 362"/>
                <a:gd name="T51" fmla="*/ 189 h 217"/>
                <a:gd name="T52" fmla="*/ 279 w 362"/>
                <a:gd name="T53" fmla="*/ 189 h 217"/>
                <a:gd name="T54" fmla="*/ 279 w 362"/>
                <a:gd name="T55" fmla="*/ 189 h 217"/>
                <a:gd name="T56" fmla="*/ 347 w 362"/>
                <a:gd name="T57" fmla="*/ 189 h 217"/>
                <a:gd name="T58" fmla="*/ 349 w 362"/>
                <a:gd name="T59" fmla="*/ 148 h 217"/>
                <a:gd name="T60" fmla="*/ 349 w 362"/>
                <a:gd name="T61" fmla="*/ 145 h 217"/>
                <a:gd name="T62" fmla="*/ 349 w 362"/>
                <a:gd name="T63" fmla="*/ 145 h 217"/>
                <a:gd name="T64" fmla="*/ 362 w 362"/>
                <a:gd name="T65" fmla="*/ 130 h 217"/>
                <a:gd name="T66" fmla="*/ 347 w 362"/>
                <a:gd name="T67" fmla="*/ 117 h 217"/>
                <a:gd name="T68" fmla="*/ 312 w 362"/>
                <a:gd name="T69" fmla="*/ 126 h 217"/>
                <a:gd name="T70" fmla="*/ 312 w 362"/>
                <a:gd name="T71" fmla="*/ 126 h 217"/>
                <a:gd name="T72" fmla="*/ 310 w 362"/>
                <a:gd name="T73" fmla="*/ 126 h 217"/>
                <a:gd name="T74" fmla="*/ 258 w 362"/>
                <a:gd name="T75" fmla="*/ 93 h 217"/>
                <a:gd name="T76" fmla="*/ 255 w 362"/>
                <a:gd name="T77" fmla="*/ 93 h 217"/>
                <a:gd name="T78" fmla="*/ 255 w 362"/>
                <a:gd name="T79" fmla="*/ 93 h 217"/>
                <a:gd name="T80" fmla="*/ 223 w 362"/>
                <a:gd name="T81" fmla="*/ 33 h 217"/>
                <a:gd name="T82" fmla="*/ 175 w 362"/>
                <a:gd name="T83" fmla="*/ 5 h 217"/>
                <a:gd name="T84" fmla="*/ 99 w 362"/>
                <a:gd name="T85" fmla="*/ 0 h 217"/>
                <a:gd name="T86" fmla="*/ 75 w 362"/>
                <a:gd name="T87" fmla="*/ 18 h 217"/>
                <a:gd name="T88" fmla="*/ 72 w 362"/>
                <a:gd name="T89" fmla="*/ 18 h 217"/>
                <a:gd name="T90" fmla="*/ 72 w 362"/>
                <a:gd name="T91" fmla="*/ 18 h 217"/>
                <a:gd name="T92" fmla="*/ 44 w 362"/>
                <a:gd name="T93" fmla="*/ 20 h 217"/>
                <a:gd name="T94" fmla="*/ 35 w 362"/>
                <a:gd name="T95" fmla="*/ 33 h 217"/>
                <a:gd name="T96" fmla="*/ 35 w 362"/>
                <a:gd name="T97" fmla="*/ 33 h 217"/>
                <a:gd name="T98" fmla="*/ 35 w 362"/>
                <a:gd name="T99" fmla="*/ 33 h 217"/>
                <a:gd name="T100" fmla="*/ 0 w 362"/>
                <a:gd name="T101" fmla="*/ 54 h 217"/>
                <a:gd name="T102" fmla="*/ 0 w 362"/>
                <a:gd name="T103" fmla="*/ 5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2" h="217">
                  <a:moveTo>
                    <a:pt x="0" y="54"/>
                  </a:moveTo>
                  <a:lnTo>
                    <a:pt x="35" y="74"/>
                  </a:lnTo>
                  <a:lnTo>
                    <a:pt x="55" y="67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72" y="104"/>
                  </a:lnTo>
                  <a:lnTo>
                    <a:pt x="96" y="117"/>
                  </a:lnTo>
                  <a:lnTo>
                    <a:pt x="99" y="117"/>
                  </a:lnTo>
                  <a:lnTo>
                    <a:pt x="99" y="119"/>
                  </a:lnTo>
                  <a:lnTo>
                    <a:pt x="94" y="174"/>
                  </a:lnTo>
                  <a:lnTo>
                    <a:pt x="168" y="176"/>
                  </a:lnTo>
                  <a:lnTo>
                    <a:pt x="179" y="169"/>
                  </a:lnTo>
                  <a:lnTo>
                    <a:pt x="179" y="169"/>
                  </a:lnTo>
                  <a:lnTo>
                    <a:pt x="179" y="169"/>
                  </a:lnTo>
                  <a:lnTo>
                    <a:pt x="205" y="169"/>
                  </a:lnTo>
                  <a:lnTo>
                    <a:pt x="205" y="169"/>
                  </a:lnTo>
                  <a:lnTo>
                    <a:pt x="205" y="171"/>
                  </a:lnTo>
                  <a:lnTo>
                    <a:pt x="214" y="191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51" y="217"/>
                  </a:lnTo>
                  <a:lnTo>
                    <a:pt x="279" y="189"/>
                  </a:lnTo>
                  <a:lnTo>
                    <a:pt x="279" y="189"/>
                  </a:lnTo>
                  <a:lnTo>
                    <a:pt x="279" y="189"/>
                  </a:lnTo>
                  <a:lnTo>
                    <a:pt x="347" y="189"/>
                  </a:lnTo>
                  <a:lnTo>
                    <a:pt x="349" y="148"/>
                  </a:lnTo>
                  <a:lnTo>
                    <a:pt x="349" y="145"/>
                  </a:lnTo>
                  <a:lnTo>
                    <a:pt x="349" y="145"/>
                  </a:lnTo>
                  <a:lnTo>
                    <a:pt x="362" y="130"/>
                  </a:lnTo>
                  <a:lnTo>
                    <a:pt x="347" y="117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0" y="126"/>
                  </a:lnTo>
                  <a:lnTo>
                    <a:pt x="258" y="93"/>
                  </a:lnTo>
                  <a:lnTo>
                    <a:pt x="255" y="93"/>
                  </a:lnTo>
                  <a:lnTo>
                    <a:pt x="255" y="93"/>
                  </a:lnTo>
                  <a:lnTo>
                    <a:pt x="223" y="33"/>
                  </a:lnTo>
                  <a:lnTo>
                    <a:pt x="175" y="5"/>
                  </a:lnTo>
                  <a:lnTo>
                    <a:pt x="99" y="0"/>
                  </a:lnTo>
                  <a:lnTo>
                    <a:pt x="75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" name="Freeform 209">
              <a:extLst>
                <a:ext uri="{FF2B5EF4-FFF2-40B4-BE49-F238E27FC236}">
                  <a16:creationId xmlns:a16="http://schemas.microsoft.com/office/drawing/2014/main" id="{E9DB7AA0-02AD-4816-ADAF-42C8AA23D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658"/>
              <a:ext cx="399" cy="289"/>
            </a:xfrm>
            <a:custGeom>
              <a:avLst/>
              <a:gdLst>
                <a:gd name="T0" fmla="*/ 329 w 399"/>
                <a:gd name="T1" fmla="*/ 276 h 289"/>
                <a:gd name="T2" fmla="*/ 324 w 399"/>
                <a:gd name="T3" fmla="*/ 258 h 289"/>
                <a:gd name="T4" fmla="*/ 333 w 399"/>
                <a:gd name="T5" fmla="*/ 204 h 289"/>
                <a:gd name="T6" fmla="*/ 335 w 399"/>
                <a:gd name="T7" fmla="*/ 202 h 289"/>
                <a:gd name="T8" fmla="*/ 399 w 399"/>
                <a:gd name="T9" fmla="*/ 172 h 289"/>
                <a:gd name="T10" fmla="*/ 359 w 399"/>
                <a:gd name="T11" fmla="*/ 130 h 289"/>
                <a:gd name="T12" fmla="*/ 357 w 399"/>
                <a:gd name="T13" fmla="*/ 130 h 289"/>
                <a:gd name="T14" fmla="*/ 296 w 399"/>
                <a:gd name="T15" fmla="*/ 98 h 289"/>
                <a:gd name="T16" fmla="*/ 294 w 399"/>
                <a:gd name="T17" fmla="*/ 98 h 289"/>
                <a:gd name="T18" fmla="*/ 268 w 399"/>
                <a:gd name="T19" fmla="*/ 74 h 289"/>
                <a:gd name="T20" fmla="*/ 261 w 399"/>
                <a:gd name="T21" fmla="*/ 55 h 289"/>
                <a:gd name="T22" fmla="*/ 235 w 399"/>
                <a:gd name="T23" fmla="*/ 46 h 289"/>
                <a:gd name="T24" fmla="*/ 231 w 399"/>
                <a:gd name="T25" fmla="*/ 65 h 289"/>
                <a:gd name="T26" fmla="*/ 178 w 399"/>
                <a:gd name="T27" fmla="*/ 61 h 289"/>
                <a:gd name="T28" fmla="*/ 176 w 399"/>
                <a:gd name="T29" fmla="*/ 61 h 289"/>
                <a:gd name="T30" fmla="*/ 111 w 399"/>
                <a:gd name="T31" fmla="*/ 33 h 289"/>
                <a:gd name="T32" fmla="*/ 111 w 399"/>
                <a:gd name="T33" fmla="*/ 33 h 289"/>
                <a:gd name="T34" fmla="*/ 85 w 399"/>
                <a:gd name="T35" fmla="*/ 13 h 289"/>
                <a:gd name="T36" fmla="*/ 72 w 399"/>
                <a:gd name="T37" fmla="*/ 0 h 289"/>
                <a:gd name="T38" fmla="*/ 50 w 399"/>
                <a:gd name="T39" fmla="*/ 46 h 289"/>
                <a:gd name="T40" fmla="*/ 50 w 399"/>
                <a:gd name="T41" fmla="*/ 46 h 289"/>
                <a:gd name="T42" fmla="*/ 35 w 399"/>
                <a:gd name="T43" fmla="*/ 70 h 289"/>
                <a:gd name="T44" fmla="*/ 0 w 399"/>
                <a:gd name="T45" fmla="*/ 76 h 289"/>
                <a:gd name="T46" fmla="*/ 37 w 399"/>
                <a:gd name="T47" fmla="*/ 150 h 289"/>
                <a:gd name="T48" fmla="*/ 107 w 399"/>
                <a:gd name="T49" fmla="*/ 174 h 289"/>
                <a:gd name="T50" fmla="*/ 107 w 399"/>
                <a:gd name="T51" fmla="*/ 176 h 289"/>
                <a:gd name="T52" fmla="*/ 128 w 399"/>
                <a:gd name="T53" fmla="*/ 219 h 289"/>
                <a:gd name="T54" fmla="*/ 130 w 399"/>
                <a:gd name="T55" fmla="*/ 221 h 289"/>
                <a:gd name="T56" fmla="*/ 170 w 399"/>
                <a:gd name="T57" fmla="*/ 219 h 289"/>
                <a:gd name="T58" fmla="*/ 176 w 399"/>
                <a:gd name="T59" fmla="*/ 213 h 289"/>
                <a:gd name="T60" fmla="*/ 185 w 399"/>
                <a:gd name="T61" fmla="*/ 217 h 289"/>
                <a:gd name="T62" fmla="*/ 187 w 399"/>
                <a:gd name="T63" fmla="*/ 219 h 289"/>
                <a:gd name="T64" fmla="*/ 231 w 399"/>
                <a:gd name="T65" fmla="*/ 267 h 289"/>
                <a:gd name="T66" fmla="*/ 277 w 399"/>
                <a:gd name="T67" fmla="*/ 267 h 289"/>
                <a:gd name="T68" fmla="*/ 296 w 399"/>
                <a:gd name="T6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9" h="289">
                  <a:moveTo>
                    <a:pt x="296" y="289"/>
                  </a:moveTo>
                  <a:lnTo>
                    <a:pt x="329" y="276"/>
                  </a:lnTo>
                  <a:lnTo>
                    <a:pt x="324" y="260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33" y="204"/>
                  </a:lnTo>
                  <a:lnTo>
                    <a:pt x="333" y="202"/>
                  </a:lnTo>
                  <a:lnTo>
                    <a:pt x="335" y="202"/>
                  </a:lnTo>
                  <a:lnTo>
                    <a:pt x="364" y="204"/>
                  </a:lnTo>
                  <a:lnTo>
                    <a:pt x="399" y="172"/>
                  </a:lnTo>
                  <a:lnTo>
                    <a:pt x="394" y="130"/>
                  </a:lnTo>
                  <a:lnTo>
                    <a:pt x="359" y="130"/>
                  </a:lnTo>
                  <a:lnTo>
                    <a:pt x="359" y="133"/>
                  </a:lnTo>
                  <a:lnTo>
                    <a:pt x="357" y="130"/>
                  </a:lnTo>
                  <a:lnTo>
                    <a:pt x="318" y="96"/>
                  </a:lnTo>
                  <a:lnTo>
                    <a:pt x="296" y="98"/>
                  </a:lnTo>
                  <a:lnTo>
                    <a:pt x="296" y="98"/>
                  </a:lnTo>
                  <a:lnTo>
                    <a:pt x="294" y="98"/>
                  </a:lnTo>
                  <a:lnTo>
                    <a:pt x="268" y="74"/>
                  </a:lnTo>
                  <a:lnTo>
                    <a:pt x="268" y="74"/>
                  </a:lnTo>
                  <a:lnTo>
                    <a:pt x="266" y="74"/>
                  </a:lnTo>
                  <a:lnTo>
                    <a:pt x="261" y="55"/>
                  </a:lnTo>
                  <a:lnTo>
                    <a:pt x="242" y="39"/>
                  </a:lnTo>
                  <a:lnTo>
                    <a:pt x="235" y="46"/>
                  </a:lnTo>
                  <a:lnTo>
                    <a:pt x="231" y="63"/>
                  </a:lnTo>
                  <a:lnTo>
                    <a:pt x="231" y="65"/>
                  </a:lnTo>
                  <a:lnTo>
                    <a:pt x="229" y="65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6" y="61"/>
                  </a:lnTo>
                  <a:lnTo>
                    <a:pt x="161" y="46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85" y="16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72" y="0"/>
                  </a:lnTo>
                  <a:lnTo>
                    <a:pt x="59" y="13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0" y="76"/>
                  </a:lnTo>
                  <a:lnTo>
                    <a:pt x="8" y="96"/>
                  </a:lnTo>
                  <a:lnTo>
                    <a:pt x="37" y="150"/>
                  </a:lnTo>
                  <a:lnTo>
                    <a:pt x="59" y="165"/>
                  </a:lnTo>
                  <a:lnTo>
                    <a:pt x="107" y="174"/>
                  </a:lnTo>
                  <a:lnTo>
                    <a:pt x="107" y="174"/>
                  </a:lnTo>
                  <a:lnTo>
                    <a:pt x="107" y="176"/>
                  </a:lnTo>
                  <a:lnTo>
                    <a:pt x="111" y="198"/>
                  </a:lnTo>
                  <a:lnTo>
                    <a:pt x="128" y="219"/>
                  </a:lnTo>
                  <a:lnTo>
                    <a:pt x="130" y="221"/>
                  </a:lnTo>
                  <a:lnTo>
                    <a:pt x="130" y="221"/>
                  </a:lnTo>
                  <a:lnTo>
                    <a:pt x="128" y="224"/>
                  </a:lnTo>
                  <a:lnTo>
                    <a:pt x="170" y="219"/>
                  </a:lnTo>
                  <a:lnTo>
                    <a:pt x="174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85" y="217"/>
                  </a:lnTo>
                  <a:lnTo>
                    <a:pt x="187" y="217"/>
                  </a:lnTo>
                  <a:lnTo>
                    <a:pt x="187" y="219"/>
                  </a:lnTo>
                  <a:lnTo>
                    <a:pt x="185" y="237"/>
                  </a:lnTo>
                  <a:lnTo>
                    <a:pt x="231" y="267"/>
                  </a:lnTo>
                  <a:lnTo>
                    <a:pt x="277" y="267"/>
                  </a:lnTo>
                  <a:lnTo>
                    <a:pt x="277" y="267"/>
                  </a:lnTo>
                  <a:lnTo>
                    <a:pt x="277" y="267"/>
                  </a:lnTo>
                  <a:lnTo>
                    <a:pt x="296" y="289"/>
                  </a:lnTo>
                  <a:lnTo>
                    <a:pt x="296" y="28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" name="Freeform 210">
              <a:extLst>
                <a:ext uri="{FF2B5EF4-FFF2-40B4-BE49-F238E27FC236}">
                  <a16:creationId xmlns:a16="http://schemas.microsoft.com/office/drawing/2014/main" id="{108D32FB-1185-411A-A024-90A02AD7B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832"/>
              <a:ext cx="211" cy="182"/>
            </a:xfrm>
            <a:custGeom>
              <a:avLst/>
              <a:gdLst>
                <a:gd name="T0" fmla="*/ 211 w 211"/>
                <a:gd name="T1" fmla="*/ 121 h 182"/>
                <a:gd name="T2" fmla="*/ 183 w 211"/>
                <a:gd name="T3" fmla="*/ 95 h 182"/>
                <a:gd name="T4" fmla="*/ 183 w 211"/>
                <a:gd name="T5" fmla="*/ 93 h 182"/>
                <a:gd name="T6" fmla="*/ 183 w 211"/>
                <a:gd name="T7" fmla="*/ 93 h 182"/>
                <a:gd name="T8" fmla="*/ 194 w 211"/>
                <a:gd name="T9" fmla="*/ 54 h 182"/>
                <a:gd name="T10" fmla="*/ 172 w 211"/>
                <a:gd name="T11" fmla="*/ 30 h 182"/>
                <a:gd name="T12" fmla="*/ 155 w 211"/>
                <a:gd name="T13" fmla="*/ 30 h 182"/>
                <a:gd name="T14" fmla="*/ 155 w 211"/>
                <a:gd name="T15" fmla="*/ 30 h 182"/>
                <a:gd name="T16" fmla="*/ 155 w 211"/>
                <a:gd name="T17" fmla="*/ 30 h 182"/>
                <a:gd name="T18" fmla="*/ 107 w 211"/>
                <a:gd name="T19" fmla="*/ 0 h 182"/>
                <a:gd name="T20" fmla="*/ 72 w 211"/>
                <a:gd name="T21" fmla="*/ 34 h 182"/>
                <a:gd name="T22" fmla="*/ 72 w 211"/>
                <a:gd name="T23" fmla="*/ 34 h 182"/>
                <a:gd name="T24" fmla="*/ 70 w 211"/>
                <a:gd name="T25" fmla="*/ 34 h 182"/>
                <a:gd name="T26" fmla="*/ 44 w 211"/>
                <a:gd name="T27" fmla="*/ 32 h 182"/>
                <a:gd name="T28" fmla="*/ 35 w 211"/>
                <a:gd name="T29" fmla="*/ 84 h 182"/>
                <a:gd name="T30" fmla="*/ 39 w 211"/>
                <a:gd name="T31" fmla="*/ 102 h 182"/>
                <a:gd name="T32" fmla="*/ 39 w 211"/>
                <a:gd name="T33" fmla="*/ 104 h 182"/>
                <a:gd name="T34" fmla="*/ 37 w 211"/>
                <a:gd name="T35" fmla="*/ 104 h 182"/>
                <a:gd name="T36" fmla="*/ 4 w 211"/>
                <a:gd name="T37" fmla="*/ 119 h 182"/>
                <a:gd name="T38" fmla="*/ 0 w 211"/>
                <a:gd name="T39" fmla="*/ 136 h 182"/>
                <a:gd name="T40" fmla="*/ 2 w 211"/>
                <a:gd name="T41" fmla="*/ 162 h 182"/>
                <a:gd name="T42" fmla="*/ 20 w 211"/>
                <a:gd name="T43" fmla="*/ 182 h 182"/>
                <a:gd name="T44" fmla="*/ 41 w 211"/>
                <a:gd name="T45" fmla="*/ 164 h 182"/>
                <a:gd name="T46" fmla="*/ 41 w 211"/>
                <a:gd name="T47" fmla="*/ 162 h 182"/>
                <a:gd name="T48" fmla="*/ 44 w 211"/>
                <a:gd name="T49" fmla="*/ 164 h 182"/>
                <a:gd name="T50" fmla="*/ 48 w 211"/>
                <a:gd name="T51" fmla="*/ 169 h 182"/>
                <a:gd name="T52" fmla="*/ 89 w 211"/>
                <a:gd name="T53" fmla="*/ 164 h 182"/>
                <a:gd name="T54" fmla="*/ 89 w 211"/>
                <a:gd name="T55" fmla="*/ 164 h 182"/>
                <a:gd name="T56" fmla="*/ 89 w 211"/>
                <a:gd name="T57" fmla="*/ 164 h 182"/>
                <a:gd name="T58" fmla="*/ 111 w 211"/>
                <a:gd name="T59" fmla="*/ 175 h 182"/>
                <a:gd name="T60" fmla="*/ 146 w 211"/>
                <a:gd name="T61" fmla="*/ 154 h 182"/>
                <a:gd name="T62" fmla="*/ 155 w 211"/>
                <a:gd name="T63" fmla="*/ 138 h 182"/>
                <a:gd name="T64" fmla="*/ 157 w 211"/>
                <a:gd name="T65" fmla="*/ 138 h 182"/>
                <a:gd name="T66" fmla="*/ 157 w 211"/>
                <a:gd name="T67" fmla="*/ 138 h 182"/>
                <a:gd name="T68" fmla="*/ 187 w 211"/>
                <a:gd name="T69" fmla="*/ 136 h 182"/>
                <a:gd name="T70" fmla="*/ 211 w 211"/>
                <a:gd name="T71" fmla="*/ 121 h 182"/>
                <a:gd name="T72" fmla="*/ 211 w 211"/>
                <a:gd name="T73" fmla="*/ 12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1" h="182">
                  <a:moveTo>
                    <a:pt x="211" y="121"/>
                  </a:moveTo>
                  <a:lnTo>
                    <a:pt x="183" y="95"/>
                  </a:lnTo>
                  <a:lnTo>
                    <a:pt x="183" y="93"/>
                  </a:lnTo>
                  <a:lnTo>
                    <a:pt x="183" y="93"/>
                  </a:lnTo>
                  <a:lnTo>
                    <a:pt x="194" y="54"/>
                  </a:lnTo>
                  <a:lnTo>
                    <a:pt x="172" y="30"/>
                  </a:lnTo>
                  <a:lnTo>
                    <a:pt x="155" y="30"/>
                  </a:lnTo>
                  <a:lnTo>
                    <a:pt x="155" y="30"/>
                  </a:lnTo>
                  <a:lnTo>
                    <a:pt x="155" y="30"/>
                  </a:lnTo>
                  <a:lnTo>
                    <a:pt x="107" y="0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0" y="34"/>
                  </a:lnTo>
                  <a:lnTo>
                    <a:pt x="44" y="32"/>
                  </a:lnTo>
                  <a:lnTo>
                    <a:pt x="35" y="84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2" y="162"/>
                  </a:lnTo>
                  <a:lnTo>
                    <a:pt x="20" y="182"/>
                  </a:lnTo>
                  <a:lnTo>
                    <a:pt x="41" y="164"/>
                  </a:lnTo>
                  <a:lnTo>
                    <a:pt x="41" y="162"/>
                  </a:lnTo>
                  <a:lnTo>
                    <a:pt x="44" y="164"/>
                  </a:lnTo>
                  <a:lnTo>
                    <a:pt x="48" y="169"/>
                  </a:lnTo>
                  <a:lnTo>
                    <a:pt x="89" y="164"/>
                  </a:lnTo>
                  <a:lnTo>
                    <a:pt x="89" y="164"/>
                  </a:lnTo>
                  <a:lnTo>
                    <a:pt x="89" y="164"/>
                  </a:lnTo>
                  <a:lnTo>
                    <a:pt x="111" y="175"/>
                  </a:lnTo>
                  <a:lnTo>
                    <a:pt x="146" y="154"/>
                  </a:lnTo>
                  <a:lnTo>
                    <a:pt x="155" y="138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87" y="136"/>
                  </a:lnTo>
                  <a:lnTo>
                    <a:pt x="211" y="121"/>
                  </a:lnTo>
                  <a:lnTo>
                    <a:pt x="211" y="12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7" name="Freeform 211">
              <a:extLst>
                <a:ext uri="{FF2B5EF4-FFF2-40B4-BE49-F238E27FC236}">
                  <a16:creationId xmlns:a16="http://schemas.microsoft.com/office/drawing/2014/main" id="{25D45645-3F47-4424-AA3C-DD194CCB4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621"/>
              <a:ext cx="484" cy="565"/>
            </a:xfrm>
            <a:custGeom>
              <a:avLst/>
              <a:gdLst>
                <a:gd name="T0" fmla="*/ 0 w 484"/>
                <a:gd name="T1" fmla="*/ 166 h 565"/>
                <a:gd name="T2" fmla="*/ 28 w 484"/>
                <a:gd name="T3" fmla="*/ 197 h 565"/>
                <a:gd name="T4" fmla="*/ 63 w 484"/>
                <a:gd name="T5" fmla="*/ 197 h 565"/>
                <a:gd name="T6" fmla="*/ 57 w 484"/>
                <a:gd name="T7" fmla="*/ 229 h 565"/>
                <a:gd name="T8" fmla="*/ 87 w 484"/>
                <a:gd name="T9" fmla="*/ 244 h 565"/>
                <a:gd name="T10" fmla="*/ 105 w 484"/>
                <a:gd name="T11" fmla="*/ 316 h 565"/>
                <a:gd name="T12" fmla="*/ 105 w 484"/>
                <a:gd name="T13" fmla="*/ 361 h 565"/>
                <a:gd name="T14" fmla="*/ 142 w 484"/>
                <a:gd name="T15" fmla="*/ 348 h 565"/>
                <a:gd name="T16" fmla="*/ 157 w 484"/>
                <a:gd name="T17" fmla="*/ 396 h 565"/>
                <a:gd name="T18" fmla="*/ 194 w 484"/>
                <a:gd name="T19" fmla="*/ 394 h 565"/>
                <a:gd name="T20" fmla="*/ 248 w 484"/>
                <a:gd name="T21" fmla="*/ 411 h 565"/>
                <a:gd name="T22" fmla="*/ 257 w 484"/>
                <a:gd name="T23" fmla="*/ 442 h 565"/>
                <a:gd name="T24" fmla="*/ 290 w 484"/>
                <a:gd name="T25" fmla="*/ 429 h 565"/>
                <a:gd name="T26" fmla="*/ 325 w 484"/>
                <a:gd name="T27" fmla="*/ 459 h 565"/>
                <a:gd name="T28" fmla="*/ 325 w 484"/>
                <a:gd name="T29" fmla="*/ 507 h 565"/>
                <a:gd name="T30" fmla="*/ 364 w 484"/>
                <a:gd name="T31" fmla="*/ 537 h 565"/>
                <a:gd name="T32" fmla="*/ 394 w 484"/>
                <a:gd name="T33" fmla="*/ 530 h 565"/>
                <a:gd name="T34" fmla="*/ 447 w 484"/>
                <a:gd name="T35" fmla="*/ 565 h 565"/>
                <a:gd name="T36" fmla="*/ 484 w 484"/>
                <a:gd name="T37" fmla="*/ 524 h 565"/>
                <a:gd name="T38" fmla="*/ 447 w 484"/>
                <a:gd name="T39" fmla="*/ 452 h 565"/>
                <a:gd name="T40" fmla="*/ 447 w 484"/>
                <a:gd name="T41" fmla="*/ 452 h 565"/>
                <a:gd name="T42" fmla="*/ 440 w 484"/>
                <a:gd name="T43" fmla="*/ 429 h 565"/>
                <a:gd name="T44" fmla="*/ 458 w 484"/>
                <a:gd name="T45" fmla="*/ 416 h 565"/>
                <a:gd name="T46" fmla="*/ 453 w 484"/>
                <a:gd name="T47" fmla="*/ 383 h 565"/>
                <a:gd name="T48" fmla="*/ 388 w 484"/>
                <a:gd name="T49" fmla="*/ 374 h 565"/>
                <a:gd name="T50" fmla="*/ 377 w 484"/>
                <a:gd name="T51" fmla="*/ 403 h 565"/>
                <a:gd name="T52" fmla="*/ 347 w 484"/>
                <a:gd name="T53" fmla="*/ 398 h 565"/>
                <a:gd name="T54" fmla="*/ 347 w 484"/>
                <a:gd name="T55" fmla="*/ 398 h 565"/>
                <a:gd name="T56" fmla="*/ 275 w 484"/>
                <a:gd name="T57" fmla="*/ 364 h 565"/>
                <a:gd name="T58" fmla="*/ 275 w 484"/>
                <a:gd name="T59" fmla="*/ 364 h 565"/>
                <a:gd name="T60" fmla="*/ 264 w 484"/>
                <a:gd name="T61" fmla="*/ 342 h 565"/>
                <a:gd name="T62" fmla="*/ 281 w 484"/>
                <a:gd name="T63" fmla="*/ 322 h 565"/>
                <a:gd name="T64" fmla="*/ 270 w 484"/>
                <a:gd name="T65" fmla="*/ 309 h 565"/>
                <a:gd name="T66" fmla="*/ 270 w 484"/>
                <a:gd name="T67" fmla="*/ 296 h 565"/>
                <a:gd name="T68" fmla="*/ 272 w 484"/>
                <a:gd name="T69" fmla="*/ 294 h 565"/>
                <a:gd name="T70" fmla="*/ 290 w 484"/>
                <a:gd name="T71" fmla="*/ 262 h 565"/>
                <a:gd name="T72" fmla="*/ 255 w 484"/>
                <a:gd name="T73" fmla="*/ 270 h 565"/>
                <a:gd name="T74" fmla="*/ 253 w 484"/>
                <a:gd name="T75" fmla="*/ 270 h 565"/>
                <a:gd name="T76" fmla="*/ 248 w 484"/>
                <a:gd name="T77" fmla="*/ 236 h 565"/>
                <a:gd name="T78" fmla="*/ 259 w 484"/>
                <a:gd name="T79" fmla="*/ 229 h 565"/>
                <a:gd name="T80" fmla="*/ 251 w 484"/>
                <a:gd name="T81" fmla="*/ 199 h 565"/>
                <a:gd name="T82" fmla="*/ 251 w 484"/>
                <a:gd name="T83" fmla="*/ 197 h 565"/>
                <a:gd name="T84" fmla="*/ 240 w 484"/>
                <a:gd name="T85" fmla="*/ 134 h 565"/>
                <a:gd name="T86" fmla="*/ 238 w 484"/>
                <a:gd name="T87" fmla="*/ 132 h 565"/>
                <a:gd name="T88" fmla="*/ 227 w 484"/>
                <a:gd name="T89" fmla="*/ 43 h 565"/>
                <a:gd name="T90" fmla="*/ 227 w 484"/>
                <a:gd name="T91" fmla="*/ 41 h 565"/>
                <a:gd name="T92" fmla="*/ 216 w 484"/>
                <a:gd name="T93" fmla="*/ 0 h 565"/>
                <a:gd name="T94" fmla="*/ 214 w 484"/>
                <a:gd name="T95" fmla="*/ 2 h 565"/>
                <a:gd name="T96" fmla="*/ 205 w 484"/>
                <a:gd name="T97" fmla="*/ 30 h 565"/>
                <a:gd name="T98" fmla="*/ 198 w 484"/>
                <a:gd name="T99" fmla="*/ 43 h 565"/>
                <a:gd name="T100" fmla="*/ 198 w 484"/>
                <a:gd name="T101" fmla="*/ 43 h 565"/>
                <a:gd name="T102" fmla="*/ 137 w 484"/>
                <a:gd name="T103" fmla="*/ 93 h 565"/>
                <a:gd name="T104" fmla="*/ 137 w 484"/>
                <a:gd name="T105" fmla="*/ 93 h 565"/>
                <a:gd name="T106" fmla="*/ 102 w 484"/>
                <a:gd name="T107" fmla="*/ 104 h 565"/>
                <a:gd name="T108" fmla="*/ 87 w 484"/>
                <a:gd name="T109" fmla="*/ 106 h 565"/>
                <a:gd name="T110" fmla="*/ 52 w 484"/>
                <a:gd name="T111" fmla="*/ 136 h 565"/>
                <a:gd name="T112" fmla="*/ 2 w 484"/>
                <a:gd name="T113" fmla="*/ 140 h 565"/>
                <a:gd name="T114" fmla="*/ 0 w 484"/>
                <a:gd name="T115" fmla="*/ 14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4" h="565">
                  <a:moveTo>
                    <a:pt x="0" y="140"/>
                  </a:moveTo>
                  <a:lnTo>
                    <a:pt x="0" y="166"/>
                  </a:lnTo>
                  <a:lnTo>
                    <a:pt x="13" y="199"/>
                  </a:lnTo>
                  <a:lnTo>
                    <a:pt x="28" y="197"/>
                  </a:lnTo>
                  <a:lnTo>
                    <a:pt x="39" y="186"/>
                  </a:lnTo>
                  <a:lnTo>
                    <a:pt x="63" y="197"/>
                  </a:lnTo>
                  <a:lnTo>
                    <a:pt x="63" y="214"/>
                  </a:lnTo>
                  <a:lnTo>
                    <a:pt x="57" y="229"/>
                  </a:lnTo>
                  <a:lnTo>
                    <a:pt x="63" y="238"/>
                  </a:lnTo>
                  <a:lnTo>
                    <a:pt x="87" y="244"/>
                  </a:lnTo>
                  <a:lnTo>
                    <a:pt x="96" y="277"/>
                  </a:lnTo>
                  <a:lnTo>
                    <a:pt x="105" y="316"/>
                  </a:lnTo>
                  <a:lnTo>
                    <a:pt x="94" y="342"/>
                  </a:lnTo>
                  <a:lnTo>
                    <a:pt x="105" y="361"/>
                  </a:lnTo>
                  <a:lnTo>
                    <a:pt x="131" y="346"/>
                  </a:lnTo>
                  <a:lnTo>
                    <a:pt x="142" y="348"/>
                  </a:lnTo>
                  <a:lnTo>
                    <a:pt x="150" y="366"/>
                  </a:lnTo>
                  <a:lnTo>
                    <a:pt x="157" y="396"/>
                  </a:lnTo>
                  <a:lnTo>
                    <a:pt x="172" y="409"/>
                  </a:lnTo>
                  <a:lnTo>
                    <a:pt x="194" y="394"/>
                  </a:lnTo>
                  <a:lnTo>
                    <a:pt x="214" y="396"/>
                  </a:lnTo>
                  <a:lnTo>
                    <a:pt x="248" y="411"/>
                  </a:lnTo>
                  <a:lnTo>
                    <a:pt x="248" y="429"/>
                  </a:lnTo>
                  <a:lnTo>
                    <a:pt x="257" y="442"/>
                  </a:lnTo>
                  <a:lnTo>
                    <a:pt x="275" y="446"/>
                  </a:lnTo>
                  <a:lnTo>
                    <a:pt x="290" y="429"/>
                  </a:lnTo>
                  <a:lnTo>
                    <a:pt x="305" y="446"/>
                  </a:lnTo>
                  <a:lnTo>
                    <a:pt x="325" y="459"/>
                  </a:lnTo>
                  <a:lnTo>
                    <a:pt x="320" y="489"/>
                  </a:lnTo>
                  <a:lnTo>
                    <a:pt x="325" y="507"/>
                  </a:lnTo>
                  <a:lnTo>
                    <a:pt x="347" y="530"/>
                  </a:lnTo>
                  <a:lnTo>
                    <a:pt x="364" y="537"/>
                  </a:lnTo>
                  <a:lnTo>
                    <a:pt x="381" y="526"/>
                  </a:lnTo>
                  <a:lnTo>
                    <a:pt x="394" y="530"/>
                  </a:lnTo>
                  <a:lnTo>
                    <a:pt x="403" y="550"/>
                  </a:lnTo>
                  <a:lnTo>
                    <a:pt x="447" y="565"/>
                  </a:lnTo>
                  <a:lnTo>
                    <a:pt x="464" y="550"/>
                  </a:lnTo>
                  <a:lnTo>
                    <a:pt x="484" y="524"/>
                  </a:lnTo>
                  <a:lnTo>
                    <a:pt x="451" y="455"/>
                  </a:lnTo>
                  <a:lnTo>
                    <a:pt x="447" y="452"/>
                  </a:lnTo>
                  <a:lnTo>
                    <a:pt x="447" y="452"/>
                  </a:lnTo>
                  <a:lnTo>
                    <a:pt x="447" y="452"/>
                  </a:lnTo>
                  <a:lnTo>
                    <a:pt x="440" y="43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58" y="416"/>
                  </a:lnTo>
                  <a:lnTo>
                    <a:pt x="462" y="403"/>
                  </a:lnTo>
                  <a:lnTo>
                    <a:pt x="453" y="383"/>
                  </a:lnTo>
                  <a:lnTo>
                    <a:pt x="408" y="370"/>
                  </a:lnTo>
                  <a:lnTo>
                    <a:pt x="388" y="374"/>
                  </a:lnTo>
                  <a:lnTo>
                    <a:pt x="377" y="400"/>
                  </a:lnTo>
                  <a:lnTo>
                    <a:pt x="377" y="403"/>
                  </a:lnTo>
                  <a:lnTo>
                    <a:pt x="375" y="403"/>
                  </a:lnTo>
                  <a:lnTo>
                    <a:pt x="347" y="398"/>
                  </a:lnTo>
                  <a:lnTo>
                    <a:pt x="347" y="398"/>
                  </a:lnTo>
                  <a:lnTo>
                    <a:pt x="347" y="398"/>
                  </a:lnTo>
                  <a:lnTo>
                    <a:pt x="320" y="374"/>
                  </a:lnTo>
                  <a:lnTo>
                    <a:pt x="275" y="364"/>
                  </a:lnTo>
                  <a:lnTo>
                    <a:pt x="275" y="364"/>
                  </a:lnTo>
                  <a:lnTo>
                    <a:pt x="275" y="364"/>
                  </a:lnTo>
                  <a:lnTo>
                    <a:pt x="264" y="344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81" y="322"/>
                  </a:lnTo>
                  <a:lnTo>
                    <a:pt x="270" y="309"/>
                  </a:lnTo>
                  <a:lnTo>
                    <a:pt x="270" y="309"/>
                  </a:lnTo>
                  <a:lnTo>
                    <a:pt x="270" y="309"/>
                  </a:lnTo>
                  <a:lnTo>
                    <a:pt x="270" y="296"/>
                  </a:lnTo>
                  <a:lnTo>
                    <a:pt x="270" y="294"/>
                  </a:lnTo>
                  <a:lnTo>
                    <a:pt x="272" y="294"/>
                  </a:lnTo>
                  <a:lnTo>
                    <a:pt x="290" y="290"/>
                  </a:lnTo>
                  <a:lnTo>
                    <a:pt x="290" y="262"/>
                  </a:lnTo>
                  <a:lnTo>
                    <a:pt x="268" y="264"/>
                  </a:lnTo>
                  <a:lnTo>
                    <a:pt x="255" y="270"/>
                  </a:lnTo>
                  <a:lnTo>
                    <a:pt x="253" y="273"/>
                  </a:lnTo>
                  <a:lnTo>
                    <a:pt x="253" y="270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51" y="234"/>
                  </a:lnTo>
                  <a:lnTo>
                    <a:pt x="259" y="229"/>
                  </a:lnTo>
                  <a:lnTo>
                    <a:pt x="262" y="210"/>
                  </a:lnTo>
                  <a:lnTo>
                    <a:pt x="251" y="199"/>
                  </a:lnTo>
                  <a:lnTo>
                    <a:pt x="251" y="199"/>
                  </a:lnTo>
                  <a:lnTo>
                    <a:pt x="251" y="197"/>
                  </a:lnTo>
                  <a:lnTo>
                    <a:pt x="251" y="151"/>
                  </a:lnTo>
                  <a:lnTo>
                    <a:pt x="240" y="134"/>
                  </a:lnTo>
                  <a:lnTo>
                    <a:pt x="238" y="132"/>
                  </a:lnTo>
                  <a:lnTo>
                    <a:pt x="238" y="132"/>
                  </a:lnTo>
                  <a:lnTo>
                    <a:pt x="238" y="71"/>
                  </a:lnTo>
                  <a:lnTo>
                    <a:pt x="227" y="43"/>
                  </a:lnTo>
                  <a:lnTo>
                    <a:pt x="227" y="43"/>
                  </a:lnTo>
                  <a:lnTo>
                    <a:pt x="227" y="41"/>
                  </a:lnTo>
                  <a:lnTo>
                    <a:pt x="231" y="17"/>
                  </a:lnTo>
                  <a:lnTo>
                    <a:pt x="216" y="0"/>
                  </a:lnTo>
                  <a:lnTo>
                    <a:pt x="214" y="2"/>
                  </a:lnTo>
                  <a:lnTo>
                    <a:pt x="214" y="2"/>
                  </a:lnTo>
                  <a:lnTo>
                    <a:pt x="207" y="30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198" y="43"/>
                  </a:lnTo>
                  <a:lnTo>
                    <a:pt x="198" y="43"/>
                  </a:lnTo>
                  <a:lnTo>
                    <a:pt x="198" y="43"/>
                  </a:lnTo>
                  <a:lnTo>
                    <a:pt x="150" y="69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05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87" y="106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2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8" name="Freeform 212">
              <a:extLst>
                <a:ext uri="{FF2B5EF4-FFF2-40B4-BE49-F238E27FC236}">
                  <a16:creationId xmlns:a16="http://schemas.microsoft.com/office/drawing/2014/main" id="{8B0A7936-0B76-48DD-90C2-BD71BBC5A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417"/>
              <a:ext cx="366" cy="409"/>
            </a:xfrm>
            <a:custGeom>
              <a:avLst/>
              <a:gdLst>
                <a:gd name="T0" fmla="*/ 148 w 366"/>
                <a:gd name="T1" fmla="*/ 347 h 409"/>
                <a:gd name="T2" fmla="*/ 142 w 366"/>
                <a:gd name="T3" fmla="*/ 388 h 409"/>
                <a:gd name="T4" fmla="*/ 179 w 366"/>
                <a:gd name="T5" fmla="*/ 399 h 409"/>
                <a:gd name="T6" fmla="*/ 207 w 366"/>
                <a:gd name="T7" fmla="*/ 357 h 409"/>
                <a:gd name="T8" fmla="*/ 261 w 366"/>
                <a:gd name="T9" fmla="*/ 349 h 409"/>
                <a:gd name="T10" fmla="*/ 285 w 366"/>
                <a:gd name="T11" fmla="*/ 355 h 409"/>
                <a:gd name="T12" fmla="*/ 346 w 366"/>
                <a:gd name="T13" fmla="*/ 347 h 409"/>
                <a:gd name="T14" fmla="*/ 364 w 366"/>
                <a:gd name="T15" fmla="*/ 340 h 409"/>
                <a:gd name="T16" fmla="*/ 364 w 366"/>
                <a:gd name="T17" fmla="*/ 312 h 409"/>
                <a:gd name="T18" fmla="*/ 346 w 366"/>
                <a:gd name="T19" fmla="*/ 288 h 409"/>
                <a:gd name="T20" fmla="*/ 349 w 366"/>
                <a:gd name="T21" fmla="*/ 256 h 409"/>
                <a:gd name="T22" fmla="*/ 329 w 366"/>
                <a:gd name="T23" fmla="*/ 232 h 409"/>
                <a:gd name="T24" fmla="*/ 320 w 366"/>
                <a:gd name="T25" fmla="*/ 204 h 409"/>
                <a:gd name="T26" fmla="*/ 320 w 366"/>
                <a:gd name="T27" fmla="*/ 201 h 409"/>
                <a:gd name="T28" fmla="*/ 303 w 366"/>
                <a:gd name="T29" fmla="*/ 182 h 409"/>
                <a:gd name="T30" fmla="*/ 303 w 366"/>
                <a:gd name="T31" fmla="*/ 182 h 409"/>
                <a:gd name="T32" fmla="*/ 253 w 366"/>
                <a:gd name="T33" fmla="*/ 154 h 409"/>
                <a:gd name="T34" fmla="*/ 253 w 366"/>
                <a:gd name="T35" fmla="*/ 128 h 409"/>
                <a:gd name="T36" fmla="*/ 205 w 366"/>
                <a:gd name="T37" fmla="*/ 119 h 409"/>
                <a:gd name="T38" fmla="*/ 155 w 366"/>
                <a:gd name="T39" fmla="*/ 89 h 409"/>
                <a:gd name="T40" fmla="*/ 155 w 366"/>
                <a:gd name="T41" fmla="*/ 87 h 409"/>
                <a:gd name="T42" fmla="*/ 146 w 366"/>
                <a:gd name="T43" fmla="*/ 58 h 409"/>
                <a:gd name="T44" fmla="*/ 122 w 366"/>
                <a:gd name="T45" fmla="*/ 56 h 409"/>
                <a:gd name="T46" fmla="*/ 85 w 366"/>
                <a:gd name="T47" fmla="*/ 0 h 409"/>
                <a:gd name="T48" fmla="*/ 37 w 366"/>
                <a:gd name="T49" fmla="*/ 24 h 409"/>
                <a:gd name="T50" fmla="*/ 9 w 366"/>
                <a:gd name="T51" fmla="*/ 28 h 409"/>
                <a:gd name="T52" fmla="*/ 6 w 366"/>
                <a:gd name="T53" fmla="*/ 65 h 409"/>
                <a:gd name="T54" fmla="*/ 0 w 366"/>
                <a:gd name="T55" fmla="*/ 71 h 409"/>
                <a:gd name="T56" fmla="*/ 15 w 366"/>
                <a:gd name="T57" fmla="*/ 117 h 409"/>
                <a:gd name="T58" fmla="*/ 37 w 366"/>
                <a:gd name="T59" fmla="*/ 121 h 409"/>
                <a:gd name="T60" fmla="*/ 76 w 366"/>
                <a:gd name="T61" fmla="*/ 160 h 409"/>
                <a:gd name="T62" fmla="*/ 76 w 366"/>
                <a:gd name="T63" fmla="*/ 160 h 409"/>
                <a:gd name="T64" fmla="*/ 76 w 366"/>
                <a:gd name="T65" fmla="*/ 191 h 409"/>
                <a:gd name="T66" fmla="*/ 59 w 366"/>
                <a:gd name="T67" fmla="*/ 210 h 409"/>
                <a:gd name="T68" fmla="*/ 72 w 366"/>
                <a:gd name="T69" fmla="*/ 227 h 409"/>
                <a:gd name="T70" fmla="*/ 91 w 366"/>
                <a:gd name="T71" fmla="*/ 221 h 409"/>
                <a:gd name="T72" fmla="*/ 91 w 366"/>
                <a:gd name="T73" fmla="*/ 253 h 409"/>
                <a:gd name="T74" fmla="*/ 124 w 366"/>
                <a:gd name="T75" fmla="*/ 273 h 409"/>
                <a:gd name="T76" fmla="*/ 126 w 366"/>
                <a:gd name="T77" fmla="*/ 275 h 409"/>
                <a:gd name="T78" fmla="*/ 126 w 366"/>
                <a:gd name="T79" fmla="*/ 325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6" h="409">
                  <a:moveTo>
                    <a:pt x="126" y="325"/>
                  </a:moveTo>
                  <a:lnTo>
                    <a:pt x="148" y="347"/>
                  </a:lnTo>
                  <a:lnTo>
                    <a:pt x="146" y="368"/>
                  </a:lnTo>
                  <a:lnTo>
                    <a:pt x="142" y="388"/>
                  </a:lnTo>
                  <a:lnTo>
                    <a:pt x="152" y="409"/>
                  </a:lnTo>
                  <a:lnTo>
                    <a:pt x="179" y="399"/>
                  </a:lnTo>
                  <a:lnTo>
                    <a:pt x="192" y="373"/>
                  </a:lnTo>
                  <a:lnTo>
                    <a:pt x="207" y="357"/>
                  </a:lnTo>
                  <a:lnTo>
                    <a:pt x="242" y="364"/>
                  </a:lnTo>
                  <a:lnTo>
                    <a:pt x="261" y="349"/>
                  </a:lnTo>
                  <a:lnTo>
                    <a:pt x="275" y="347"/>
                  </a:lnTo>
                  <a:lnTo>
                    <a:pt x="285" y="355"/>
                  </a:lnTo>
                  <a:lnTo>
                    <a:pt x="320" y="353"/>
                  </a:lnTo>
                  <a:lnTo>
                    <a:pt x="346" y="347"/>
                  </a:lnTo>
                  <a:lnTo>
                    <a:pt x="364" y="342"/>
                  </a:lnTo>
                  <a:lnTo>
                    <a:pt x="364" y="340"/>
                  </a:lnTo>
                  <a:lnTo>
                    <a:pt x="366" y="325"/>
                  </a:lnTo>
                  <a:lnTo>
                    <a:pt x="364" y="312"/>
                  </a:lnTo>
                  <a:lnTo>
                    <a:pt x="346" y="288"/>
                  </a:lnTo>
                  <a:lnTo>
                    <a:pt x="346" y="288"/>
                  </a:lnTo>
                  <a:lnTo>
                    <a:pt x="346" y="286"/>
                  </a:lnTo>
                  <a:lnTo>
                    <a:pt x="349" y="256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1"/>
                  </a:lnTo>
                  <a:lnTo>
                    <a:pt x="320" y="186"/>
                  </a:lnTo>
                  <a:lnTo>
                    <a:pt x="303" y="182"/>
                  </a:lnTo>
                  <a:lnTo>
                    <a:pt x="303" y="182"/>
                  </a:lnTo>
                  <a:lnTo>
                    <a:pt x="303" y="182"/>
                  </a:lnTo>
                  <a:lnTo>
                    <a:pt x="255" y="156"/>
                  </a:lnTo>
                  <a:lnTo>
                    <a:pt x="253" y="154"/>
                  </a:lnTo>
                  <a:lnTo>
                    <a:pt x="253" y="154"/>
                  </a:lnTo>
                  <a:lnTo>
                    <a:pt x="253" y="128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155" y="89"/>
                  </a:lnTo>
                  <a:lnTo>
                    <a:pt x="155" y="89"/>
                  </a:lnTo>
                  <a:lnTo>
                    <a:pt x="155" y="87"/>
                  </a:lnTo>
                  <a:lnTo>
                    <a:pt x="155" y="71"/>
                  </a:lnTo>
                  <a:lnTo>
                    <a:pt x="146" y="58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85" y="0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9" y="28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0" y="71"/>
                  </a:lnTo>
                  <a:lnTo>
                    <a:pt x="2" y="100"/>
                  </a:lnTo>
                  <a:lnTo>
                    <a:pt x="15" y="117"/>
                  </a:lnTo>
                  <a:lnTo>
                    <a:pt x="37" y="121"/>
                  </a:lnTo>
                  <a:lnTo>
                    <a:pt x="37" y="121"/>
                  </a:lnTo>
                  <a:lnTo>
                    <a:pt x="39" y="123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88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59" y="210"/>
                  </a:lnTo>
                  <a:lnTo>
                    <a:pt x="59" y="227"/>
                  </a:lnTo>
                  <a:lnTo>
                    <a:pt x="72" y="227"/>
                  </a:lnTo>
                  <a:lnTo>
                    <a:pt x="87" y="221"/>
                  </a:lnTo>
                  <a:lnTo>
                    <a:pt x="91" y="221"/>
                  </a:lnTo>
                  <a:lnTo>
                    <a:pt x="91" y="223"/>
                  </a:lnTo>
                  <a:lnTo>
                    <a:pt x="91" y="253"/>
                  </a:lnTo>
                  <a:lnTo>
                    <a:pt x="102" y="269"/>
                  </a:lnTo>
                  <a:lnTo>
                    <a:pt x="124" y="273"/>
                  </a:lnTo>
                  <a:lnTo>
                    <a:pt x="126" y="273"/>
                  </a:lnTo>
                  <a:lnTo>
                    <a:pt x="126" y="275"/>
                  </a:lnTo>
                  <a:lnTo>
                    <a:pt x="126" y="325"/>
                  </a:lnTo>
                  <a:lnTo>
                    <a:pt x="126" y="325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9" name="Freeform 213">
              <a:extLst>
                <a:ext uri="{FF2B5EF4-FFF2-40B4-BE49-F238E27FC236}">
                  <a16:creationId xmlns:a16="http://schemas.microsoft.com/office/drawing/2014/main" id="{CCA1654B-F388-4846-AD93-DBB219C3C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543"/>
              <a:ext cx="255" cy="214"/>
            </a:xfrm>
            <a:custGeom>
              <a:avLst/>
              <a:gdLst>
                <a:gd name="T0" fmla="*/ 0 w 255"/>
                <a:gd name="T1" fmla="*/ 60 h 214"/>
                <a:gd name="T2" fmla="*/ 0 w 255"/>
                <a:gd name="T3" fmla="*/ 75 h 214"/>
                <a:gd name="T4" fmla="*/ 6 w 255"/>
                <a:gd name="T5" fmla="*/ 104 h 214"/>
                <a:gd name="T6" fmla="*/ 28 w 255"/>
                <a:gd name="T7" fmla="*/ 127 h 214"/>
                <a:gd name="T8" fmla="*/ 28 w 255"/>
                <a:gd name="T9" fmla="*/ 130 h 214"/>
                <a:gd name="T10" fmla="*/ 28 w 255"/>
                <a:gd name="T11" fmla="*/ 130 h 214"/>
                <a:gd name="T12" fmla="*/ 26 w 255"/>
                <a:gd name="T13" fmla="*/ 160 h 214"/>
                <a:gd name="T14" fmla="*/ 41 w 255"/>
                <a:gd name="T15" fmla="*/ 184 h 214"/>
                <a:gd name="T16" fmla="*/ 43 w 255"/>
                <a:gd name="T17" fmla="*/ 186 h 214"/>
                <a:gd name="T18" fmla="*/ 43 w 255"/>
                <a:gd name="T19" fmla="*/ 186 h 214"/>
                <a:gd name="T20" fmla="*/ 45 w 255"/>
                <a:gd name="T21" fmla="*/ 199 h 214"/>
                <a:gd name="T22" fmla="*/ 45 w 255"/>
                <a:gd name="T23" fmla="*/ 199 h 214"/>
                <a:gd name="T24" fmla="*/ 45 w 255"/>
                <a:gd name="T25" fmla="*/ 199 h 214"/>
                <a:gd name="T26" fmla="*/ 43 w 255"/>
                <a:gd name="T27" fmla="*/ 214 h 214"/>
                <a:gd name="T28" fmla="*/ 91 w 255"/>
                <a:gd name="T29" fmla="*/ 210 h 214"/>
                <a:gd name="T30" fmla="*/ 126 w 255"/>
                <a:gd name="T31" fmla="*/ 179 h 214"/>
                <a:gd name="T32" fmla="*/ 126 w 255"/>
                <a:gd name="T33" fmla="*/ 179 h 214"/>
                <a:gd name="T34" fmla="*/ 126 w 255"/>
                <a:gd name="T35" fmla="*/ 179 h 214"/>
                <a:gd name="T36" fmla="*/ 143 w 255"/>
                <a:gd name="T37" fmla="*/ 177 h 214"/>
                <a:gd name="T38" fmla="*/ 176 w 255"/>
                <a:gd name="T39" fmla="*/ 166 h 214"/>
                <a:gd name="T40" fmla="*/ 187 w 255"/>
                <a:gd name="T41" fmla="*/ 145 h 214"/>
                <a:gd name="T42" fmla="*/ 187 w 255"/>
                <a:gd name="T43" fmla="*/ 145 h 214"/>
                <a:gd name="T44" fmla="*/ 189 w 255"/>
                <a:gd name="T45" fmla="*/ 145 h 214"/>
                <a:gd name="T46" fmla="*/ 237 w 255"/>
                <a:gd name="T47" fmla="*/ 117 h 214"/>
                <a:gd name="T48" fmla="*/ 244 w 255"/>
                <a:gd name="T49" fmla="*/ 106 h 214"/>
                <a:gd name="T50" fmla="*/ 252 w 255"/>
                <a:gd name="T51" fmla="*/ 78 h 214"/>
                <a:gd name="T52" fmla="*/ 255 w 255"/>
                <a:gd name="T53" fmla="*/ 67 h 214"/>
                <a:gd name="T54" fmla="*/ 231 w 255"/>
                <a:gd name="T55" fmla="*/ 32 h 214"/>
                <a:gd name="T56" fmla="*/ 220 w 255"/>
                <a:gd name="T57" fmla="*/ 21 h 214"/>
                <a:gd name="T58" fmla="*/ 209 w 255"/>
                <a:gd name="T59" fmla="*/ 30 h 214"/>
                <a:gd name="T60" fmla="*/ 209 w 255"/>
                <a:gd name="T61" fmla="*/ 30 h 214"/>
                <a:gd name="T62" fmla="*/ 209 w 255"/>
                <a:gd name="T63" fmla="*/ 30 h 214"/>
                <a:gd name="T64" fmla="*/ 198 w 255"/>
                <a:gd name="T65" fmla="*/ 32 h 214"/>
                <a:gd name="T66" fmla="*/ 198 w 255"/>
                <a:gd name="T67" fmla="*/ 32 h 214"/>
                <a:gd name="T68" fmla="*/ 196 w 255"/>
                <a:gd name="T69" fmla="*/ 30 h 214"/>
                <a:gd name="T70" fmla="*/ 176 w 255"/>
                <a:gd name="T71" fmla="*/ 4 h 214"/>
                <a:gd name="T72" fmla="*/ 172 w 255"/>
                <a:gd name="T73" fmla="*/ 8 h 214"/>
                <a:gd name="T74" fmla="*/ 146 w 255"/>
                <a:gd name="T75" fmla="*/ 32 h 214"/>
                <a:gd name="T76" fmla="*/ 146 w 255"/>
                <a:gd name="T77" fmla="*/ 34 h 214"/>
                <a:gd name="T78" fmla="*/ 146 w 255"/>
                <a:gd name="T79" fmla="*/ 34 h 214"/>
                <a:gd name="T80" fmla="*/ 130 w 255"/>
                <a:gd name="T81" fmla="*/ 43 h 214"/>
                <a:gd name="T82" fmla="*/ 130 w 255"/>
                <a:gd name="T83" fmla="*/ 43 h 214"/>
                <a:gd name="T84" fmla="*/ 130 w 255"/>
                <a:gd name="T85" fmla="*/ 43 h 214"/>
                <a:gd name="T86" fmla="*/ 111 w 255"/>
                <a:gd name="T87" fmla="*/ 39 h 214"/>
                <a:gd name="T88" fmla="*/ 111 w 255"/>
                <a:gd name="T89" fmla="*/ 36 h 214"/>
                <a:gd name="T90" fmla="*/ 111 w 255"/>
                <a:gd name="T91" fmla="*/ 36 h 214"/>
                <a:gd name="T92" fmla="*/ 82 w 255"/>
                <a:gd name="T93" fmla="*/ 13 h 214"/>
                <a:gd name="T94" fmla="*/ 63 w 255"/>
                <a:gd name="T95" fmla="*/ 0 h 214"/>
                <a:gd name="T96" fmla="*/ 45 w 255"/>
                <a:gd name="T97" fmla="*/ 0 h 214"/>
                <a:gd name="T98" fmla="*/ 17 w 255"/>
                <a:gd name="T99" fmla="*/ 4 h 214"/>
                <a:gd name="T100" fmla="*/ 6 w 255"/>
                <a:gd name="T101" fmla="*/ 21 h 214"/>
                <a:gd name="T102" fmla="*/ 6 w 255"/>
                <a:gd name="T103" fmla="*/ 28 h 214"/>
                <a:gd name="T104" fmla="*/ 15 w 255"/>
                <a:gd name="T105" fmla="*/ 32 h 214"/>
                <a:gd name="T106" fmla="*/ 15 w 255"/>
                <a:gd name="T107" fmla="*/ 32 h 214"/>
                <a:gd name="T108" fmla="*/ 15 w 255"/>
                <a:gd name="T109" fmla="*/ 34 h 214"/>
                <a:gd name="T110" fmla="*/ 13 w 255"/>
                <a:gd name="T111" fmla="*/ 54 h 214"/>
                <a:gd name="T112" fmla="*/ 13 w 255"/>
                <a:gd name="T113" fmla="*/ 54 h 214"/>
                <a:gd name="T114" fmla="*/ 11 w 255"/>
                <a:gd name="T115" fmla="*/ 56 h 214"/>
                <a:gd name="T116" fmla="*/ 0 w 255"/>
                <a:gd name="T117" fmla="*/ 60 h 214"/>
                <a:gd name="T118" fmla="*/ 0 w 255"/>
                <a:gd name="T119" fmla="*/ 6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5" h="214">
                  <a:moveTo>
                    <a:pt x="0" y="60"/>
                  </a:moveTo>
                  <a:lnTo>
                    <a:pt x="0" y="75"/>
                  </a:lnTo>
                  <a:lnTo>
                    <a:pt x="6" y="104"/>
                  </a:lnTo>
                  <a:lnTo>
                    <a:pt x="28" y="127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6" y="160"/>
                  </a:lnTo>
                  <a:lnTo>
                    <a:pt x="41" y="184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3" y="214"/>
                  </a:lnTo>
                  <a:lnTo>
                    <a:pt x="91" y="210"/>
                  </a:lnTo>
                  <a:lnTo>
                    <a:pt x="126" y="179"/>
                  </a:lnTo>
                  <a:lnTo>
                    <a:pt x="126" y="179"/>
                  </a:lnTo>
                  <a:lnTo>
                    <a:pt x="126" y="179"/>
                  </a:lnTo>
                  <a:lnTo>
                    <a:pt x="143" y="177"/>
                  </a:lnTo>
                  <a:lnTo>
                    <a:pt x="176" y="166"/>
                  </a:lnTo>
                  <a:lnTo>
                    <a:pt x="187" y="145"/>
                  </a:lnTo>
                  <a:lnTo>
                    <a:pt x="187" y="145"/>
                  </a:lnTo>
                  <a:lnTo>
                    <a:pt x="189" y="145"/>
                  </a:lnTo>
                  <a:lnTo>
                    <a:pt x="237" y="117"/>
                  </a:lnTo>
                  <a:lnTo>
                    <a:pt x="244" y="106"/>
                  </a:lnTo>
                  <a:lnTo>
                    <a:pt x="252" y="78"/>
                  </a:lnTo>
                  <a:lnTo>
                    <a:pt x="255" y="67"/>
                  </a:lnTo>
                  <a:lnTo>
                    <a:pt x="231" y="32"/>
                  </a:lnTo>
                  <a:lnTo>
                    <a:pt x="220" y="21"/>
                  </a:lnTo>
                  <a:lnTo>
                    <a:pt x="209" y="30"/>
                  </a:lnTo>
                  <a:lnTo>
                    <a:pt x="209" y="30"/>
                  </a:lnTo>
                  <a:lnTo>
                    <a:pt x="209" y="30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6" y="30"/>
                  </a:lnTo>
                  <a:lnTo>
                    <a:pt x="176" y="4"/>
                  </a:lnTo>
                  <a:lnTo>
                    <a:pt x="172" y="8"/>
                  </a:lnTo>
                  <a:lnTo>
                    <a:pt x="146" y="32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11" y="39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82" y="13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17" y="4"/>
                  </a:lnTo>
                  <a:lnTo>
                    <a:pt x="6" y="21"/>
                  </a:lnTo>
                  <a:lnTo>
                    <a:pt x="6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1" y="56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0" name="Freeform 214">
              <a:extLst>
                <a:ext uri="{FF2B5EF4-FFF2-40B4-BE49-F238E27FC236}">
                  <a16:creationId xmlns:a16="http://schemas.microsoft.com/office/drawing/2014/main" id="{F8B5D9D6-71E2-4FA2-BF05-4D6B132F3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395"/>
              <a:ext cx="242" cy="204"/>
            </a:xfrm>
            <a:custGeom>
              <a:avLst/>
              <a:gdLst>
                <a:gd name="T0" fmla="*/ 0 w 242"/>
                <a:gd name="T1" fmla="*/ 174 h 204"/>
                <a:gd name="T2" fmla="*/ 65 w 242"/>
                <a:gd name="T3" fmla="*/ 204 h 204"/>
                <a:gd name="T4" fmla="*/ 79 w 242"/>
                <a:gd name="T5" fmla="*/ 184 h 204"/>
                <a:gd name="T6" fmla="*/ 70 w 242"/>
                <a:gd name="T7" fmla="*/ 178 h 204"/>
                <a:gd name="T8" fmla="*/ 70 w 242"/>
                <a:gd name="T9" fmla="*/ 167 h 204"/>
                <a:gd name="T10" fmla="*/ 70 w 242"/>
                <a:gd name="T11" fmla="*/ 167 h 204"/>
                <a:gd name="T12" fmla="*/ 83 w 242"/>
                <a:gd name="T13" fmla="*/ 148 h 204"/>
                <a:gd name="T14" fmla="*/ 113 w 242"/>
                <a:gd name="T15" fmla="*/ 145 h 204"/>
                <a:gd name="T16" fmla="*/ 133 w 242"/>
                <a:gd name="T17" fmla="*/ 143 h 204"/>
                <a:gd name="T18" fmla="*/ 133 w 242"/>
                <a:gd name="T19" fmla="*/ 143 h 204"/>
                <a:gd name="T20" fmla="*/ 153 w 242"/>
                <a:gd name="T21" fmla="*/ 156 h 204"/>
                <a:gd name="T22" fmla="*/ 181 w 242"/>
                <a:gd name="T23" fmla="*/ 182 h 204"/>
                <a:gd name="T24" fmla="*/ 211 w 242"/>
                <a:gd name="T25" fmla="*/ 178 h 204"/>
                <a:gd name="T26" fmla="*/ 235 w 242"/>
                <a:gd name="T27" fmla="*/ 152 h 204"/>
                <a:gd name="T28" fmla="*/ 242 w 242"/>
                <a:gd name="T29" fmla="*/ 148 h 204"/>
                <a:gd name="T30" fmla="*/ 222 w 242"/>
                <a:gd name="T31" fmla="*/ 124 h 204"/>
                <a:gd name="T32" fmla="*/ 231 w 242"/>
                <a:gd name="T33" fmla="*/ 113 h 204"/>
                <a:gd name="T34" fmla="*/ 194 w 242"/>
                <a:gd name="T35" fmla="*/ 91 h 204"/>
                <a:gd name="T36" fmla="*/ 192 w 242"/>
                <a:gd name="T37" fmla="*/ 91 h 204"/>
                <a:gd name="T38" fmla="*/ 144 w 242"/>
                <a:gd name="T39" fmla="*/ 61 h 204"/>
                <a:gd name="T40" fmla="*/ 142 w 242"/>
                <a:gd name="T41" fmla="*/ 59 h 204"/>
                <a:gd name="T42" fmla="*/ 105 w 242"/>
                <a:gd name="T43" fmla="*/ 0 h 204"/>
                <a:gd name="T44" fmla="*/ 96 w 242"/>
                <a:gd name="T45" fmla="*/ 31 h 204"/>
                <a:gd name="T46" fmla="*/ 96 w 242"/>
                <a:gd name="T47" fmla="*/ 33 h 204"/>
                <a:gd name="T48" fmla="*/ 87 w 242"/>
                <a:gd name="T49" fmla="*/ 44 h 204"/>
                <a:gd name="T50" fmla="*/ 41 w 242"/>
                <a:gd name="T51" fmla="*/ 26 h 204"/>
                <a:gd name="T52" fmla="*/ 41 w 242"/>
                <a:gd name="T53" fmla="*/ 74 h 204"/>
                <a:gd name="T54" fmla="*/ 33 w 242"/>
                <a:gd name="T55" fmla="*/ 85 h 204"/>
                <a:gd name="T56" fmla="*/ 41 w 242"/>
                <a:gd name="T57" fmla="*/ 102 h 204"/>
                <a:gd name="T58" fmla="*/ 37 w 242"/>
                <a:gd name="T59" fmla="*/ 113 h 204"/>
                <a:gd name="T60" fmla="*/ 37 w 242"/>
                <a:gd name="T61" fmla="*/ 115 h 204"/>
                <a:gd name="T62" fmla="*/ 0 w 242"/>
                <a:gd name="T63" fmla="*/ 14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2" h="204">
                  <a:moveTo>
                    <a:pt x="0" y="148"/>
                  </a:moveTo>
                  <a:lnTo>
                    <a:pt x="0" y="174"/>
                  </a:lnTo>
                  <a:lnTo>
                    <a:pt x="48" y="200"/>
                  </a:lnTo>
                  <a:lnTo>
                    <a:pt x="65" y="204"/>
                  </a:lnTo>
                  <a:lnTo>
                    <a:pt x="76" y="200"/>
                  </a:lnTo>
                  <a:lnTo>
                    <a:pt x="79" y="184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67"/>
                  </a:lnTo>
                  <a:lnTo>
                    <a:pt x="70" y="167"/>
                  </a:lnTo>
                  <a:lnTo>
                    <a:pt x="70" y="167"/>
                  </a:lnTo>
                  <a:lnTo>
                    <a:pt x="83" y="150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113" y="145"/>
                  </a:lnTo>
                  <a:lnTo>
                    <a:pt x="113" y="145"/>
                  </a:lnTo>
                  <a:lnTo>
                    <a:pt x="133" y="143"/>
                  </a:lnTo>
                  <a:lnTo>
                    <a:pt x="133" y="143"/>
                  </a:lnTo>
                  <a:lnTo>
                    <a:pt x="133" y="143"/>
                  </a:lnTo>
                  <a:lnTo>
                    <a:pt x="153" y="156"/>
                  </a:lnTo>
                  <a:lnTo>
                    <a:pt x="153" y="156"/>
                  </a:lnTo>
                  <a:lnTo>
                    <a:pt x="153" y="156"/>
                  </a:lnTo>
                  <a:lnTo>
                    <a:pt x="181" y="182"/>
                  </a:lnTo>
                  <a:lnTo>
                    <a:pt x="198" y="187"/>
                  </a:lnTo>
                  <a:lnTo>
                    <a:pt x="211" y="178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42" y="148"/>
                  </a:lnTo>
                  <a:lnTo>
                    <a:pt x="225" y="126"/>
                  </a:lnTo>
                  <a:lnTo>
                    <a:pt x="222" y="124"/>
                  </a:lnTo>
                  <a:lnTo>
                    <a:pt x="225" y="122"/>
                  </a:lnTo>
                  <a:lnTo>
                    <a:pt x="231" y="113"/>
                  </a:lnTo>
                  <a:lnTo>
                    <a:pt x="231" y="93"/>
                  </a:lnTo>
                  <a:lnTo>
                    <a:pt x="194" y="91"/>
                  </a:lnTo>
                  <a:lnTo>
                    <a:pt x="192" y="91"/>
                  </a:lnTo>
                  <a:lnTo>
                    <a:pt x="192" y="91"/>
                  </a:lnTo>
                  <a:lnTo>
                    <a:pt x="170" y="61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33" y="35"/>
                  </a:lnTo>
                  <a:lnTo>
                    <a:pt x="105" y="0"/>
                  </a:lnTo>
                  <a:lnTo>
                    <a:pt x="100" y="5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89" y="41"/>
                  </a:lnTo>
                  <a:lnTo>
                    <a:pt x="87" y="44"/>
                  </a:lnTo>
                  <a:lnTo>
                    <a:pt x="85" y="41"/>
                  </a:lnTo>
                  <a:lnTo>
                    <a:pt x="41" y="26"/>
                  </a:lnTo>
                  <a:lnTo>
                    <a:pt x="41" y="72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33" y="85"/>
                  </a:lnTo>
                  <a:lnTo>
                    <a:pt x="41" y="100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5"/>
                  </a:lnTo>
                  <a:lnTo>
                    <a:pt x="0" y="148"/>
                  </a:lnTo>
                  <a:lnTo>
                    <a:pt x="0" y="148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1" name="Freeform 215">
              <a:extLst>
                <a:ext uri="{FF2B5EF4-FFF2-40B4-BE49-F238E27FC236}">
                  <a16:creationId xmlns:a16="http://schemas.microsoft.com/office/drawing/2014/main" id="{266524B7-1BE2-459D-B499-FCCB6EC2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293"/>
              <a:ext cx="205" cy="247"/>
            </a:xfrm>
            <a:custGeom>
              <a:avLst/>
              <a:gdLst>
                <a:gd name="T0" fmla="*/ 72 w 205"/>
                <a:gd name="T1" fmla="*/ 5 h 247"/>
                <a:gd name="T2" fmla="*/ 59 w 205"/>
                <a:gd name="T3" fmla="*/ 5 h 247"/>
                <a:gd name="T4" fmla="*/ 59 w 205"/>
                <a:gd name="T5" fmla="*/ 5 h 247"/>
                <a:gd name="T6" fmla="*/ 59 w 205"/>
                <a:gd name="T7" fmla="*/ 5 h 247"/>
                <a:gd name="T8" fmla="*/ 44 w 205"/>
                <a:gd name="T9" fmla="*/ 0 h 247"/>
                <a:gd name="T10" fmla="*/ 20 w 205"/>
                <a:gd name="T11" fmla="*/ 29 h 247"/>
                <a:gd name="T12" fmla="*/ 16 w 205"/>
                <a:gd name="T13" fmla="*/ 59 h 247"/>
                <a:gd name="T14" fmla="*/ 13 w 205"/>
                <a:gd name="T15" fmla="*/ 107 h 247"/>
                <a:gd name="T16" fmla="*/ 13 w 205"/>
                <a:gd name="T17" fmla="*/ 107 h 247"/>
                <a:gd name="T18" fmla="*/ 13 w 205"/>
                <a:gd name="T19" fmla="*/ 109 h 247"/>
                <a:gd name="T20" fmla="*/ 7 w 205"/>
                <a:gd name="T21" fmla="*/ 117 h 247"/>
                <a:gd name="T22" fmla="*/ 7 w 205"/>
                <a:gd name="T23" fmla="*/ 120 h 247"/>
                <a:gd name="T24" fmla="*/ 5 w 205"/>
                <a:gd name="T25" fmla="*/ 120 h 247"/>
                <a:gd name="T26" fmla="*/ 0 w 205"/>
                <a:gd name="T27" fmla="*/ 122 h 247"/>
                <a:gd name="T28" fmla="*/ 35 w 205"/>
                <a:gd name="T29" fmla="*/ 176 h 247"/>
                <a:gd name="T30" fmla="*/ 59 w 205"/>
                <a:gd name="T31" fmla="*/ 178 h 247"/>
                <a:gd name="T32" fmla="*/ 61 w 205"/>
                <a:gd name="T33" fmla="*/ 178 h 247"/>
                <a:gd name="T34" fmla="*/ 61 w 205"/>
                <a:gd name="T35" fmla="*/ 180 h 247"/>
                <a:gd name="T36" fmla="*/ 68 w 205"/>
                <a:gd name="T37" fmla="*/ 193 h 247"/>
                <a:gd name="T38" fmla="*/ 70 w 205"/>
                <a:gd name="T39" fmla="*/ 193 h 247"/>
                <a:gd name="T40" fmla="*/ 70 w 205"/>
                <a:gd name="T41" fmla="*/ 195 h 247"/>
                <a:gd name="T42" fmla="*/ 70 w 205"/>
                <a:gd name="T43" fmla="*/ 211 h 247"/>
                <a:gd name="T44" fmla="*/ 118 w 205"/>
                <a:gd name="T45" fmla="*/ 239 h 247"/>
                <a:gd name="T46" fmla="*/ 166 w 205"/>
                <a:gd name="T47" fmla="*/ 247 h 247"/>
                <a:gd name="T48" fmla="*/ 201 w 205"/>
                <a:gd name="T49" fmla="*/ 213 h 247"/>
                <a:gd name="T50" fmla="*/ 205 w 205"/>
                <a:gd name="T51" fmla="*/ 204 h 247"/>
                <a:gd name="T52" fmla="*/ 196 w 205"/>
                <a:gd name="T53" fmla="*/ 187 h 247"/>
                <a:gd name="T54" fmla="*/ 194 w 205"/>
                <a:gd name="T55" fmla="*/ 187 h 247"/>
                <a:gd name="T56" fmla="*/ 196 w 205"/>
                <a:gd name="T57" fmla="*/ 185 h 247"/>
                <a:gd name="T58" fmla="*/ 205 w 205"/>
                <a:gd name="T59" fmla="*/ 174 h 247"/>
                <a:gd name="T60" fmla="*/ 205 w 205"/>
                <a:gd name="T61" fmla="*/ 128 h 247"/>
                <a:gd name="T62" fmla="*/ 188 w 205"/>
                <a:gd name="T63" fmla="*/ 126 h 247"/>
                <a:gd name="T64" fmla="*/ 188 w 205"/>
                <a:gd name="T65" fmla="*/ 126 h 247"/>
                <a:gd name="T66" fmla="*/ 188 w 205"/>
                <a:gd name="T67" fmla="*/ 126 h 247"/>
                <a:gd name="T68" fmla="*/ 175 w 205"/>
                <a:gd name="T69" fmla="*/ 100 h 247"/>
                <a:gd name="T70" fmla="*/ 148 w 205"/>
                <a:gd name="T71" fmla="*/ 96 h 247"/>
                <a:gd name="T72" fmla="*/ 140 w 205"/>
                <a:gd name="T73" fmla="*/ 102 h 247"/>
                <a:gd name="T74" fmla="*/ 138 w 205"/>
                <a:gd name="T75" fmla="*/ 104 h 247"/>
                <a:gd name="T76" fmla="*/ 135 w 205"/>
                <a:gd name="T77" fmla="*/ 102 h 247"/>
                <a:gd name="T78" fmla="*/ 118 w 205"/>
                <a:gd name="T79" fmla="*/ 74 h 247"/>
                <a:gd name="T80" fmla="*/ 118 w 205"/>
                <a:gd name="T81" fmla="*/ 74 h 247"/>
                <a:gd name="T82" fmla="*/ 118 w 205"/>
                <a:gd name="T83" fmla="*/ 74 h 247"/>
                <a:gd name="T84" fmla="*/ 116 w 205"/>
                <a:gd name="T85" fmla="*/ 42 h 247"/>
                <a:gd name="T86" fmla="*/ 87 w 205"/>
                <a:gd name="T87" fmla="*/ 42 h 247"/>
                <a:gd name="T88" fmla="*/ 85 w 205"/>
                <a:gd name="T89" fmla="*/ 42 h 247"/>
                <a:gd name="T90" fmla="*/ 85 w 205"/>
                <a:gd name="T91" fmla="*/ 42 h 247"/>
                <a:gd name="T92" fmla="*/ 72 w 205"/>
                <a:gd name="T93" fmla="*/ 5 h 247"/>
                <a:gd name="T94" fmla="*/ 72 w 205"/>
                <a:gd name="T95" fmla="*/ 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5" h="247">
                  <a:moveTo>
                    <a:pt x="72" y="5"/>
                  </a:move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44" y="0"/>
                  </a:lnTo>
                  <a:lnTo>
                    <a:pt x="20" y="29"/>
                  </a:lnTo>
                  <a:lnTo>
                    <a:pt x="16" y="5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3" y="109"/>
                  </a:lnTo>
                  <a:lnTo>
                    <a:pt x="7" y="117"/>
                  </a:lnTo>
                  <a:lnTo>
                    <a:pt x="7" y="120"/>
                  </a:lnTo>
                  <a:lnTo>
                    <a:pt x="5" y="120"/>
                  </a:lnTo>
                  <a:lnTo>
                    <a:pt x="0" y="122"/>
                  </a:lnTo>
                  <a:lnTo>
                    <a:pt x="35" y="176"/>
                  </a:lnTo>
                  <a:lnTo>
                    <a:pt x="59" y="178"/>
                  </a:lnTo>
                  <a:lnTo>
                    <a:pt x="61" y="178"/>
                  </a:lnTo>
                  <a:lnTo>
                    <a:pt x="61" y="180"/>
                  </a:lnTo>
                  <a:lnTo>
                    <a:pt x="68" y="193"/>
                  </a:lnTo>
                  <a:lnTo>
                    <a:pt x="70" y="193"/>
                  </a:lnTo>
                  <a:lnTo>
                    <a:pt x="70" y="195"/>
                  </a:lnTo>
                  <a:lnTo>
                    <a:pt x="70" y="211"/>
                  </a:lnTo>
                  <a:lnTo>
                    <a:pt x="118" y="239"/>
                  </a:lnTo>
                  <a:lnTo>
                    <a:pt x="166" y="247"/>
                  </a:lnTo>
                  <a:lnTo>
                    <a:pt x="201" y="213"/>
                  </a:lnTo>
                  <a:lnTo>
                    <a:pt x="205" y="204"/>
                  </a:lnTo>
                  <a:lnTo>
                    <a:pt x="196" y="187"/>
                  </a:lnTo>
                  <a:lnTo>
                    <a:pt x="194" y="187"/>
                  </a:lnTo>
                  <a:lnTo>
                    <a:pt x="196" y="185"/>
                  </a:lnTo>
                  <a:lnTo>
                    <a:pt x="205" y="174"/>
                  </a:lnTo>
                  <a:lnTo>
                    <a:pt x="205" y="128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75" y="100"/>
                  </a:lnTo>
                  <a:lnTo>
                    <a:pt x="148" y="96"/>
                  </a:lnTo>
                  <a:lnTo>
                    <a:pt x="140" y="102"/>
                  </a:lnTo>
                  <a:lnTo>
                    <a:pt x="138" y="104"/>
                  </a:lnTo>
                  <a:lnTo>
                    <a:pt x="135" y="102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16" y="42"/>
                  </a:lnTo>
                  <a:lnTo>
                    <a:pt x="87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2" name="Freeform 216">
              <a:extLst>
                <a:ext uri="{FF2B5EF4-FFF2-40B4-BE49-F238E27FC236}">
                  <a16:creationId xmlns:a16="http://schemas.microsoft.com/office/drawing/2014/main" id="{E1B3545F-4A71-4B25-BBF7-5BFB8AE08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241"/>
              <a:ext cx="204" cy="191"/>
            </a:xfrm>
            <a:custGeom>
              <a:avLst/>
              <a:gdLst>
                <a:gd name="T0" fmla="*/ 65 w 204"/>
                <a:gd name="T1" fmla="*/ 0 h 191"/>
                <a:gd name="T2" fmla="*/ 43 w 204"/>
                <a:gd name="T3" fmla="*/ 18 h 191"/>
                <a:gd name="T4" fmla="*/ 0 w 204"/>
                <a:gd name="T5" fmla="*/ 55 h 191"/>
                <a:gd name="T6" fmla="*/ 13 w 204"/>
                <a:gd name="T7" fmla="*/ 91 h 191"/>
                <a:gd name="T8" fmla="*/ 41 w 204"/>
                <a:gd name="T9" fmla="*/ 91 h 191"/>
                <a:gd name="T10" fmla="*/ 43 w 204"/>
                <a:gd name="T11" fmla="*/ 91 h 191"/>
                <a:gd name="T12" fmla="*/ 43 w 204"/>
                <a:gd name="T13" fmla="*/ 91 h 191"/>
                <a:gd name="T14" fmla="*/ 45 w 204"/>
                <a:gd name="T15" fmla="*/ 124 h 191"/>
                <a:gd name="T16" fmla="*/ 61 w 204"/>
                <a:gd name="T17" fmla="*/ 150 h 191"/>
                <a:gd name="T18" fmla="*/ 69 w 204"/>
                <a:gd name="T19" fmla="*/ 143 h 191"/>
                <a:gd name="T20" fmla="*/ 69 w 204"/>
                <a:gd name="T21" fmla="*/ 143 h 191"/>
                <a:gd name="T22" fmla="*/ 71 w 204"/>
                <a:gd name="T23" fmla="*/ 143 h 191"/>
                <a:gd name="T24" fmla="*/ 100 w 204"/>
                <a:gd name="T25" fmla="*/ 148 h 191"/>
                <a:gd name="T26" fmla="*/ 102 w 204"/>
                <a:gd name="T27" fmla="*/ 148 h 191"/>
                <a:gd name="T28" fmla="*/ 102 w 204"/>
                <a:gd name="T29" fmla="*/ 150 h 191"/>
                <a:gd name="T30" fmla="*/ 113 w 204"/>
                <a:gd name="T31" fmla="*/ 174 h 191"/>
                <a:gd name="T32" fmla="*/ 128 w 204"/>
                <a:gd name="T33" fmla="*/ 176 h 191"/>
                <a:gd name="T34" fmla="*/ 128 w 204"/>
                <a:gd name="T35" fmla="*/ 176 h 191"/>
                <a:gd name="T36" fmla="*/ 132 w 204"/>
                <a:gd name="T37" fmla="*/ 176 h 191"/>
                <a:gd name="T38" fmla="*/ 176 w 204"/>
                <a:gd name="T39" fmla="*/ 191 h 191"/>
                <a:gd name="T40" fmla="*/ 183 w 204"/>
                <a:gd name="T41" fmla="*/ 185 h 191"/>
                <a:gd name="T42" fmla="*/ 187 w 204"/>
                <a:gd name="T43" fmla="*/ 159 h 191"/>
                <a:gd name="T44" fmla="*/ 187 w 204"/>
                <a:gd name="T45" fmla="*/ 159 h 191"/>
                <a:gd name="T46" fmla="*/ 187 w 204"/>
                <a:gd name="T47" fmla="*/ 156 h 191"/>
                <a:gd name="T48" fmla="*/ 193 w 204"/>
                <a:gd name="T49" fmla="*/ 150 h 191"/>
                <a:gd name="T50" fmla="*/ 202 w 204"/>
                <a:gd name="T51" fmla="*/ 135 h 191"/>
                <a:gd name="T52" fmla="*/ 204 w 204"/>
                <a:gd name="T53" fmla="*/ 124 h 191"/>
                <a:gd name="T54" fmla="*/ 191 w 204"/>
                <a:gd name="T55" fmla="*/ 117 h 191"/>
                <a:gd name="T56" fmla="*/ 189 w 204"/>
                <a:gd name="T57" fmla="*/ 115 h 191"/>
                <a:gd name="T58" fmla="*/ 189 w 204"/>
                <a:gd name="T59" fmla="*/ 115 h 191"/>
                <a:gd name="T60" fmla="*/ 189 w 204"/>
                <a:gd name="T61" fmla="*/ 102 h 191"/>
                <a:gd name="T62" fmla="*/ 180 w 204"/>
                <a:gd name="T63" fmla="*/ 98 h 191"/>
                <a:gd name="T64" fmla="*/ 176 w 204"/>
                <a:gd name="T65" fmla="*/ 104 h 191"/>
                <a:gd name="T66" fmla="*/ 176 w 204"/>
                <a:gd name="T67" fmla="*/ 104 h 191"/>
                <a:gd name="T68" fmla="*/ 174 w 204"/>
                <a:gd name="T69" fmla="*/ 104 h 191"/>
                <a:gd name="T70" fmla="*/ 143 w 204"/>
                <a:gd name="T71" fmla="*/ 107 h 191"/>
                <a:gd name="T72" fmla="*/ 141 w 204"/>
                <a:gd name="T73" fmla="*/ 115 h 191"/>
                <a:gd name="T74" fmla="*/ 139 w 204"/>
                <a:gd name="T75" fmla="*/ 115 h 191"/>
                <a:gd name="T76" fmla="*/ 139 w 204"/>
                <a:gd name="T77" fmla="*/ 115 h 191"/>
                <a:gd name="T78" fmla="*/ 122 w 204"/>
                <a:gd name="T79" fmla="*/ 113 h 191"/>
                <a:gd name="T80" fmla="*/ 122 w 204"/>
                <a:gd name="T81" fmla="*/ 113 h 191"/>
                <a:gd name="T82" fmla="*/ 122 w 204"/>
                <a:gd name="T83" fmla="*/ 113 h 191"/>
                <a:gd name="T84" fmla="*/ 104 w 204"/>
                <a:gd name="T85" fmla="*/ 83 h 191"/>
                <a:gd name="T86" fmla="*/ 104 w 204"/>
                <a:gd name="T87" fmla="*/ 81 h 191"/>
                <a:gd name="T88" fmla="*/ 104 w 204"/>
                <a:gd name="T89" fmla="*/ 81 h 191"/>
                <a:gd name="T90" fmla="*/ 100 w 204"/>
                <a:gd name="T91" fmla="*/ 37 h 191"/>
                <a:gd name="T92" fmla="*/ 65 w 204"/>
                <a:gd name="T93" fmla="*/ 0 h 191"/>
                <a:gd name="T94" fmla="*/ 65 w 204"/>
                <a:gd name="T9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91">
                  <a:moveTo>
                    <a:pt x="65" y="0"/>
                  </a:moveTo>
                  <a:lnTo>
                    <a:pt x="43" y="18"/>
                  </a:lnTo>
                  <a:lnTo>
                    <a:pt x="0" y="55"/>
                  </a:lnTo>
                  <a:lnTo>
                    <a:pt x="13" y="91"/>
                  </a:lnTo>
                  <a:lnTo>
                    <a:pt x="41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5" y="124"/>
                  </a:lnTo>
                  <a:lnTo>
                    <a:pt x="61" y="150"/>
                  </a:lnTo>
                  <a:lnTo>
                    <a:pt x="69" y="143"/>
                  </a:lnTo>
                  <a:lnTo>
                    <a:pt x="69" y="143"/>
                  </a:lnTo>
                  <a:lnTo>
                    <a:pt x="71" y="143"/>
                  </a:lnTo>
                  <a:lnTo>
                    <a:pt x="100" y="148"/>
                  </a:lnTo>
                  <a:lnTo>
                    <a:pt x="102" y="148"/>
                  </a:lnTo>
                  <a:lnTo>
                    <a:pt x="102" y="150"/>
                  </a:lnTo>
                  <a:lnTo>
                    <a:pt x="113" y="174"/>
                  </a:lnTo>
                  <a:lnTo>
                    <a:pt x="128" y="176"/>
                  </a:lnTo>
                  <a:lnTo>
                    <a:pt x="128" y="176"/>
                  </a:lnTo>
                  <a:lnTo>
                    <a:pt x="132" y="176"/>
                  </a:lnTo>
                  <a:lnTo>
                    <a:pt x="176" y="191"/>
                  </a:lnTo>
                  <a:lnTo>
                    <a:pt x="183" y="185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6"/>
                  </a:lnTo>
                  <a:lnTo>
                    <a:pt x="193" y="150"/>
                  </a:lnTo>
                  <a:lnTo>
                    <a:pt x="202" y="135"/>
                  </a:lnTo>
                  <a:lnTo>
                    <a:pt x="204" y="124"/>
                  </a:lnTo>
                  <a:lnTo>
                    <a:pt x="191" y="117"/>
                  </a:lnTo>
                  <a:lnTo>
                    <a:pt x="189" y="115"/>
                  </a:lnTo>
                  <a:lnTo>
                    <a:pt x="189" y="115"/>
                  </a:lnTo>
                  <a:lnTo>
                    <a:pt x="189" y="102"/>
                  </a:lnTo>
                  <a:lnTo>
                    <a:pt x="180" y="98"/>
                  </a:lnTo>
                  <a:lnTo>
                    <a:pt x="176" y="104"/>
                  </a:lnTo>
                  <a:lnTo>
                    <a:pt x="176" y="104"/>
                  </a:lnTo>
                  <a:lnTo>
                    <a:pt x="174" y="104"/>
                  </a:lnTo>
                  <a:lnTo>
                    <a:pt x="143" y="107"/>
                  </a:lnTo>
                  <a:lnTo>
                    <a:pt x="141" y="115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0" y="37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3" name="Freeform 217">
              <a:extLst>
                <a:ext uri="{FF2B5EF4-FFF2-40B4-BE49-F238E27FC236}">
                  <a16:creationId xmlns:a16="http://schemas.microsoft.com/office/drawing/2014/main" id="{6AD69F9F-D4DD-4F7C-908F-DAC464531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02"/>
              <a:ext cx="137" cy="137"/>
            </a:xfrm>
            <a:custGeom>
              <a:avLst/>
              <a:gdLst>
                <a:gd name="T0" fmla="*/ 11 w 137"/>
                <a:gd name="T1" fmla="*/ 63 h 137"/>
                <a:gd name="T2" fmla="*/ 9 w 137"/>
                <a:gd name="T3" fmla="*/ 74 h 137"/>
                <a:gd name="T4" fmla="*/ 9 w 137"/>
                <a:gd name="T5" fmla="*/ 76 h 137"/>
                <a:gd name="T6" fmla="*/ 9 w 137"/>
                <a:gd name="T7" fmla="*/ 76 h 137"/>
                <a:gd name="T8" fmla="*/ 0 w 137"/>
                <a:gd name="T9" fmla="*/ 91 h 137"/>
                <a:gd name="T10" fmla="*/ 30 w 137"/>
                <a:gd name="T11" fmla="*/ 126 h 137"/>
                <a:gd name="T12" fmla="*/ 30 w 137"/>
                <a:gd name="T13" fmla="*/ 126 h 137"/>
                <a:gd name="T14" fmla="*/ 30 w 137"/>
                <a:gd name="T15" fmla="*/ 126 h 137"/>
                <a:gd name="T16" fmla="*/ 35 w 137"/>
                <a:gd name="T17" fmla="*/ 137 h 137"/>
                <a:gd name="T18" fmla="*/ 57 w 137"/>
                <a:gd name="T19" fmla="*/ 130 h 137"/>
                <a:gd name="T20" fmla="*/ 57 w 137"/>
                <a:gd name="T21" fmla="*/ 130 h 137"/>
                <a:gd name="T22" fmla="*/ 57 w 137"/>
                <a:gd name="T23" fmla="*/ 130 h 137"/>
                <a:gd name="T24" fmla="*/ 85 w 137"/>
                <a:gd name="T25" fmla="*/ 126 h 137"/>
                <a:gd name="T26" fmla="*/ 89 w 137"/>
                <a:gd name="T27" fmla="*/ 104 h 137"/>
                <a:gd name="T28" fmla="*/ 89 w 137"/>
                <a:gd name="T29" fmla="*/ 102 h 137"/>
                <a:gd name="T30" fmla="*/ 89 w 137"/>
                <a:gd name="T31" fmla="*/ 102 h 137"/>
                <a:gd name="T32" fmla="*/ 104 w 137"/>
                <a:gd name="T33" fmla="*/ 93 h 137"/>
                <a:gd name="T34" fmla="*/ 104 w 137"/>
                <a:gd name="T35" fmla="*/ 93 h 137"/>
                <a:gd name="T36" fmla="*/ 104 w 137"/>
                <a:gd name="T37" fmla="*/ 93 h 137"/>
                <a:gd name="T38" fmla="*/ 135 w 137"/>
                <a:gd name="T39" fmla="*/ 87 h 137"/>
                <a:gd name="T40" fmla="*/ 137 w 137"/>
                <a:gd name="T41" fmla="*/ 61 h 137"/>
                <a:gd name="T42" fmla="*/ 131 w 137"/>
                <a:gd name="T43" fmla="*/ 17 h 137"/>
                <a:gd name="T44" fmla="*/ 74 w 137"/>
                <a:gd name="T45" fmla="*/ 0 h 137"/>
                <a:gd name="T46" fmla="*/ 41 w 137"/>
                <a:gd name="T47" fmla="*/ 9 h 137"/>
                <a:gd name="T48" fmla="*/ 37 w 137"/>
                <a:gd name="T49" fmla="*/ 41 h 137"/>
                <a:gd name="T50" fmla="*/ 37 w 137"/>
                <a:gd name="T51" fmla="*/ 43 h 137"/>
                <a:gd name="T52" fmla="*/ 37 w 137"/>
                <a:gd name="T53" fmla="*/ 43 h 137"/>
                <a:gd name="T54" fmla="*/ 11 w 137"/>
                <a:gd name="T55" fmla="*/ 63 h 137"/>
                <a:gd name="T56" fmla="*/ 11 w 137"/>
                <a:gd name="T57" fmla="*/ 6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" h="137">
                  <a:moveTo>
                    <a:pt x="11" y="63"/>
                  </a:moveTo>
                  <a:lnTo>
                    <a:pt x="9" y="74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0" y="91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5" y="137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85" y="126"/>
                  </a:lnTo>
                  <a:lnTo>
                    <a:pt x="89" y="104"/>
                  </a:lnTo>
                  <a:lnTo>
                    <a:pt x="89" y="102"/>
                  </a:lnTo>
                  <a:lnTo>
                    <a:pt x="89" y="102"/>
                  </a:lnTo>
                  <a:lnTo>
                    <a:pt x="104" y="93"/>
                  </a:lnTo>
                  <a:lnTo>
                    <a:pt x="104" y="93"/>
                  </a:lnTo>
                  <a:lnTo>
                    <a:pt x="104" y="93"/>
                  </a:lnTo>
                  <a:lnTo>
                    <a:pt x="135" y="87"/>
                  </a:lnTo>
                  <a:lnTo>
                    <a:pt x="137" y="61"/>
                  </a:lnTo>
                  <a:lnTo>
                    <a:pt x="131" y="17"/>
                  </a:lnTo>
                  <a:lnTo>
                    <a:pt x="74" y="0"/>
                  </a:lnTo>
                  <a:lnTo>
                    <a:pt x="41" y="9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11" y="63"/>
                  </a:lnTo>
                  <a:lnTo>
                    <a:pt x="11" y="6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4" name="Freeform 218">
              <a:extLst>
                <a:ext uri="{FF2B5EF4-FFF2-40B4-BE49-F238E27FC236}">
                  <a16:creationId xmlns:a16="http://schemas.microsoft.com/office/drawing/2014/main" id="{F2074323-55C5-4235-920C-7A6AD9F99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129"/>
              <a:ext cx="388" cy="232"/>
            </a:xfrm>
            <a:custGeom>
              <a:avLst/>
              <a:gdLst>
                <a:gd name="T0" fmla="*/ 7 w 388"/>
                <a:gd name="T1" fmla="*/ 93 h 232"/>
                <a:gd name="T2" fmla="*/ 13 w 388"/>
                <a:gd name="T3" fmla="*/ 110 h 232"/>
                <a:gd name="T4" fmla="*/ 50 w 388"/>
                <a:gd name="T5" fmla="*/ 147 h 232"/>
                <a:gd name="T6" fmla="*/ 55 w 388"/>
                <a:gd name="T7" fmla="*/ 193 h 232"/>
                <a:gd name="T8" fmla="*/ 83 w 388"/>
                <a:gd name="T9" fmla="*/ 223 h 232"/>
                <a:gd name="T10" fmla="*/ 87 w 388"/>
                <a:gd name="T11" fmla="*/ 214 h 232"/>
                <a:gd name="T12" fmla="*/ 120 w 388"/>
                <a:gd name="T13" fmla="*/ 212 h 232"/>
                <a:gd name="T14" fmla="*/ 124 w 388"/>
                <a:gd name="T15" fmla="*/ 203 h 232"/>
                <a:gd name="T16" fmla="*/ 137 w 388"/>
                <a:gd name="T17" fmla="*/ 210 h 232"/>
                <a:gd name="T18" fmla="*/ 137 w 388"/>
                <a:gd name="T19" fmla="*/ 212 h 232"/>
                <a:gd name="T20" fmla="*/ 153 w 388"/>
                <a:gd name="T21" fmla="*/ 232 h 232"/>
                <a:gd name="T22" fmla="*/ 181 w 388"/>
                <a:gd name="T23" fmla="*/ 180 h 232"/>
                <a:gd name="T24" fmla="*/ 181 w 388"/>
                <a:gd name="T25" fmla="*/ 177 h 232"/>
                <a:gd name="T26" fmla="*/ 216 w 388"/>
                <a:gd name="T27" fmla="*/ 119 h 232"/>
                <a:gd name="T28" fmla="*/ 218 w 388"/>
                <a:gd name="T29" fmla="*/ 117 h 232"/>
                <a:gd name="T30" fmla="*/ 264 w 388"/>
                <a:gd name="T31" fmla="*/ 104 h 232"/>
                <a:gd name="T32" fmla="*/ 266 w 388"/>
                <a:gd name="T33" fmla="*/ 104 h 232"/>
                <a:gd name="T34" fmla="*/ 325 w 388"/>
                <a:gd name="T35" fmla="*/ 89 h 232"/>
                <a:gd name="T36" fmla="*/ 327 w 388"/>
                <a:gd name="T37" fmla="*/ 86 h 232"/>
                <a:gd name="T38" fmla="*/ 379 w 388"/>
                <a:gd name="T39" fmla="*/ 99 h 232"/>
                <a:gd name="T40" fmla="*/ 371 w 388"/>
                <a:gd name="T41" fmla="*/ 67 h 232"/>
                <a:gd name="T42" fmla="*/ 312 w 388"/>
                <a:gd name="T43" fmla="*/ 19 h 232"/>
                <a:gd name="T44" fmla="*/ 312 w 388"/>
                <a:gd name="T45" fmla="*/ 19 h 232"/>
                <a:gd name="T46" fmla="*/ 281 w 388"/>
                <a:gd name="T47" fmla="*/ 0 h 232"/>
                <a:gd name="T48" fmla="*/ 272 w 388"/>
                <a:gd name="T49" fmla="*/ 6 h 232"/>
                <a:gd name="T50" fmla="*/ 194 w 388"/>
                <a:gd name="T51" fmla="*/ 4 h 232"/>
                <a:gd name="T52" fmla="*/ 174 w 388"/>
                <a:gd name="T53" fmla="*/ 15 h 232"/>
                <a:gd name="T54" fmla="*/ 163 w 388"/>
                <a:gd name="T55" fmla="*/ 4 h 232"/>
                <a:gd name="T56" fmla="*/ 131 w 388"/>
                <a:gd name="T57" fmla="*/ 21 h 232"/>
                <a:gd name="T58" fmla="*/ 129 w 388"/>
                <a:gd name="T59" fmla="*/ 21 h 232"/>
                <a:gd name="T60" fmla="*/ 70 w 388"/>
                <a:gd name="T61" fmla="*/ 52 h 232"/>
                <a:gd name="T62" fmla="*/ 68 w 388"/>
                <a:gd name="T63" fmla="*/ 52 h 232"/>
                <a:gd name="T64" fmla="*/ 0 w 388"/>
                <a:gd name="T6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8" h="232">
                  <a:moveTo>
                    <a:pt x="0" y="71"/>
                  </a:moveTo>
                  <a:lnTo>
                    <a:pt x="7" y="93"/>
                  </a:lnTo>
                  <a:lnTo>
                    <a:pt x="7" y="93"/>
                  </a:lnTo>
                  <a:lnTo>
                    <a:pt x="13" y="110"/>
                  </a:lnTo>
                  <a:lnTo>
                    <a:pt x="50" y="145"/>
                  </a:lnTo>
                  <a:lnTo>
                    <a:pt x="50" y="147"/>
                  </a:lnTo>
                  <a:lnTo>
                    <a:pt x="50" y="147"/>
                  </a:lnTo>
                  <a:lnTo>
                    <a:pt x="55" y="193"/>
                  </a:lnTo>
                  <a:lnTo>
                    <a:pt x="70" y="221"/>
                  </a:lnTo>
                  <a:lnTo>
                    <a:pt x="83" y="223"/>
                  </a:lnTo>
                  <a:lnTo>
                    <a:pt x="87" y="216"/>
                  </a:lnTo>
                  <a:lnTo>
                    <a:pt x="87" y="214"/>
                  </a:lnTo>
                  <a:lnTo>
                    <a:pt x="89" y="214"/>
                  </a:lnTo>
                  <a:lnTo>
                    <a:pt x="120" y="212"/>
                  </a:lnTo>
                  <a:lnTo>
                    <a:pt x="124" y="206"/>
                  </a:lnTo>
                  <a:lnTo>
                    <a:pt x="124" y="203"/>
                  </a:lnTo>
                  <a:lnTo>
                    <a:pt x="126" y="206"/>
                  </a:lnTo>
                  <a:lnTo>
                    <a:pt x="137" y="210"/>
                  </a:lnTo>
                  <a:lnTo>
                    <a:pt x="137" y="210"/>
                  </a:lnTo>
                  <a:lnTo>
                    <a:pt x="137" y="212"/>
                  </a:lnTo>
                  <a:lnTo>
                    <a:pt x="139" y="225"/>
                  </a:lnTo>
                  <a:lnTo>
                    <a:pt x="153" y="232"/>
                  </a:lnTo>
                  <a:lnTo>
                    <a:pt x="177" y="214"/>
                  </a:lnTo>
                  <a:lnTo>
                    <a:pt x="181" y="180"/>
                  </a:lnTo>
                  <a:lnTo>
                    <a:pt x="181" y="177"/>
                  </a:lnTo>
                  <a:lnTo>
                    <a:pt x="181" y="177"/>
                  </a:lnTo>
                  <a:lnTo>
                    <a:pt x="216" y="169"/>
                  </a:lnTo>
                  <a:lnTo>
                    <a:pt x="216" y="119"/>
                  </a:lnTo>
                  <a:lnTo>
                    <a:pt x="216" y="117"/>
                  </a:lnTo>
                  <a:lnTo>
                    <a:pt x="218" y="117"/>
                  </a:lnTo>
                  <a:lnTo>
                    <a:pt x="248" y="117"/>
                  </a:lnTo>
                  <a:lnTo>
                    <a:pt x="264" y="104"/>
                  </a:lnTo>
                  <a:lnTo>
                    <a:pt x="266" y="102"/>
                  </a:lnTo>
                  <a:lnTo>
                    <a:pt x="266" y="104"/>
                  </a:lnTo>
                  <a:lnTo>
                    <a:pt x="299" y="123"/>
                  </a:lnTo>
                  <a:lnTo>
                    <a:pt x="325" y="89"/>
                  </a:lnTo>
                  <a:lnTo>
                    <a:pt x="325" y="86"/>
                  </a:lnTo>
                  <a:lnTo>
                    <a:pt x="327" y="86"/>
                  </a:lnTo>
                  <a:lnTo>
                    <a:pt x="357" y="108"/>
                  </a:lnTo>
                  <a:lnTo>
                    <a:pt x="379" y="99"/>
                  </a:lnTo>
                  <a:lnTo>
                    <a:pt x="388" y="89"/>
                  </a:lnTo>
                  <a:lnTo>
                    <a:pt x="371" y="67"/>
                  </a:lnTo>
                  <a:lnTo>
                    <a:pt x="333" y="28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05" y="0"/>
                  </a:lnTo>
                  <a:lnTo>
                    <a:pt x="281" y="0"/>
                  </a:lnTo>
                  <a:lnTo>
                    <a:pt x="272" y="6"/>
                  </a:lnTo>
                  <a:lnTo>
                    <a:pt x="272" y="6"/>
                  </a:lnTo>
                  <a:lnTo>
                    <a:pt x="272" y="6"/>
                  </a:lnTo>
                  <a:lnTo>
                    <a:pt x="194" y="4"/>
                  </a:lnTo>
                  <a:lnTo>
                    <a:pt x="177" y="15"/>
                  </a:lnTo>
                  <a:lnTo>
                    <a:pt x="174" y="15"/>
                  </a:lnTo>
                  <a:lnTo>
                    <a:pt x="174" y="15"/>
                  </a:lnTo>
                  <a:lnTo>
                    <a:pt x="163" y="4"/>
                  </a:lnTo>
                  <a:lnTo>
                    <a:pt x="139" y="6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29" y="21"/>
                  </a:lnTo>
                  <a:lnTo>
                    <a:pt x="113" y="26"/>
                  </a:lnTo>
                  <a:lnTo>
                    <a:pt x="70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28" y="54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5" name="Freeform 219">
              <a:extLst>
                <a:ext uri="{FF2B5EF4-FFF2-40B4-BE49-F238E27FC236}">
                  <a16:creationId xmlns:a16="http://schemas.microsoft.com/office/drawing/2014/main" id="{A8751AB6-94AE-44C7-94A2-C071CDA31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237"/>
              <a:ext cx="192" cy="167"/>
            </a:xfrm>
            <a:custGeom>
              <a:avLst/>
              <a:gdLst>
                <a:gd name="T0" fmla="*/ 79 w 192"/>
                <a:gd name="T1" fmla="*/ 20 h 167"/>
                <a:gd name="T2" fmla="*/ 46 w 192"/>
                <a:gd name="T3" fmla="*/ 0 h 167"/>
                <a:gd name="T4" fmla="*/ 31 w 192"/>
                <a:gd name="T5" fmla="*/ 11 h 167"/>
                <a:gd name="T6" fmla="*/ 31 w 192"/>
                <a:gd name="T7" fmla="*/ 13 h 167"/>
                <a:gd name="T8" fmla="*/ 28 w 192"/>
                <a:gd name="T9" fmla="*/ 13 h 167"/>
                <a:gd name="T10" fmla="*/ 0 w 192"/>
                <a:gd name="T11" fmla="*/ 13 h 167"/>
                <a:gd name="T12" fmla="*/ 0 w 192"/>
                <a:gd name="T13" fmla="*/ 61 h 167"/>
                <a:gd name="T14" fmla="*/ 57 w 192"/>
                <a:gd name="T15" fmla="*/ 78 h 167"/>
                <a:gd name="T16" fmla="*/ 57 w 192"/>
                <a:gd name="T17" fmla="*/ 80 h 167"/>
                <a:gd name="T18" fmla="*/ 57 w 192"/>
                <a:gd name="T19" fmla="*/ 80 h 167"/>
                <a:gd name="T20" fmla="*/ 66 w 192"/>
                <a:gd name="T21" fmla="*/ 126 h 167"/>
                <a:gd name="T22" fmla="*/ 66 w 192"/>
                <a:gd name="T23" fmla="*/ 126 h 167"/>
                <a:gd name="T24" fmla="*/ 66 w 192"/>
                <a:gd name="T25" fmla="*/ 126 h 167"/>
                <a:gd name="T26" fmla="*/ 63 w 192"/>
                <a:gd name="T27" fmla="*/ 150 h 167"/>
                <a:gd name="T28" fmla="*/ 79 w 192"/>
                <a:gd name="T29" fmla="*/ 143 h 167"/>
                <a:gd name="T30" fmla="*/ 79 w 192"/>
                <a:gd name="T31" fmla="*/ 143 h 167"/>
                <a:gd name="T32" fmla="*/ 79 w 192"/>
                <a:gd name="T33" fmla="*/ 143 h 167"/>
                <a:gd name="T34" fmla="*/ 127 w 192"/>
                <a:gd name="T35" fmla="*/ 137 h 167"/>
                <a:gd name="T36" fmla="*/ 127 w 192"/>
                <a:gd name="T37" fmla="*/ 137 h 167"/>
                <a:gd name="T38" fmla="*/ 129 w 192"/>
                <a:gd name="T39" fmla="*/ 137 h 167"/>
                <a:gd name="T40" fmla="*/ 161 w 192"/>
                <a:gd name="T41" fmla="*/ 147 h 167"/>
                <a:gd name="T42" fmla="*/ 164 w 192"/>
                <a:gd name="T43" fmla="*/ 147 h 167"/>
                <a:gd name="T44" fmla="*/ 164 w 192"/>
                <a:gd name="T45" fmla="*/ 147 h 167"/>
                <a:gd name="T46" fmla="*/ 174 w 192"/>
                <a:gd name="T47" fmla="*/ 167 h 167"/>
                <a:gd name="T48" fmla="*/ 192 w 192"/>
                <a:gd name="T49" fmla="*/ 150 h 167"/>
                <a:gd name="T50" fmla="*/ 190 w 192"/>
                <a:gd name="T51" fmla="*/ 113 h 167"/>
                <a:gd name="T52" fmla="*/ 181 w 192"/>
                <a:gd name="T53" fmla="*/ 93 h 167"/>
                <a:gd name="T54" fmla="*/ 159 w 192"/>
                <a:gd name="T55" fmla="*/ 67 h 167"/>
                <a:gd name="T56" fmla="*/ 98 w 192"/>
                <a:gd name="T57" fmla="*/ 59 h 167"/>
                <a:gd name="T58" fmla="*/ 98 w 192"/>
                <a:gd name="T59" fmla="*/ 59 h 167"/>
                <a:gd name="T60" fmla="*/ 98 w 192"/>
                <a:gd name="T61" fmla="*/ 56 h 167"/>
                <a:gd name="T62" fmla="*/ 85 w 192"/>
                <a:gd name="T63" fmla="*/ 46 h 167"/>
                <a:gd name="T64" fmla="*/ 83 w 192"/>
                <a:gd name="T65" fmla="*/ 46 h 167"/>
                <a:gd name="T66" fmla="*/ 83 w 192"/>
                <a:gd name="T67" fmla="*/ 46 h 167"/>
                <a:gd name="T68" fmla="*/ 79 w 192"/>
                <a:gd name="T69" fmla="*/ 20 h 167"/>
                <a:gd name="T70" fmla="*/ 79 w 192"/>
                <a:gd name="T71" fmla="*/ 2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67">
                  <a:moveTo>
                    <a:pt x="79" y="20"/>
                  </a:moveTo>
                  <a:lnTo>
                    <a:pt x="46" y="0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28" y="13"/>
                  </a:lnTo>
                  <a:lnTo>
                    <a:pt x="0" y="13"/>
                  </a:lnTo>
                  <a:lnTo>
                    <a:pt x="0" y="61"/>
                  </a:lnTo>
                  <a:lnTo>
                    <a:pt x="57" y="78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3" y="150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61" y="147"/>
                  </a:lnTo>
                  <a:lnTo>
                    <a:pt x="164" y="147"/>
                  </a:lnTo>
                  <a:lnTo>
                    <a:pt x="164" y="147"/>
                  </a:lnTo>
                  <a:lnTo>
                    <a:pt x="174" y="167"/>
                  </a:lnTo>
                  <a:lnTo>
                    <a:pt x="192" y="150"/>
                  </a:lnTo>
                  <a:lnTo>
                    <a:pt x="190" y="113"/>
                  </a:lnTo>
                  <a:lnTo>
                    <a:pt x="181" y="93"/>
                  </a:lnTo>
                  <a:lnTo>
                    <a:pt x="159" y="67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6"/>
                  </a:lnTo>
                  <a:lnTo>
                    <a:pt x="85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9" y="20"/>
                  </a:lnTo>
                  <a:lnTo>
                    <a:pt x="79" y="2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6" name="Freeform 220">
              <a:extLst>
                <a:ext uri="{FF2B5EF4-FFF2-40B4-BE49-F238E27FC236}">
                  <a16:creationId xmlns:a16="http://schemas.microsoft.com/office/drawing/2014/main" id="{4BA93062-807D-4395-8F90-8040DEDC6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378"/>
              <a:ext cx="338" cy="310"/>
            </a:xfrm>
            <a:custGeom>
              <a:avLst/>
              <a:gdLst>
                <a:gd name="T0" fmla="*/ 215 w 338"/>
                <a:gd name="T1" fmla="*/ 30 h 310"/>
                <a:gd name="T2" fmla="*/ 213 w 338"/>
                <a:gd name="T3" fmla="*/ 30 h 310"/>
                <a:gd name="T4" fmla="*/ 168 w 338"/>
                <a:gd name="T5" fmla="*/ 0 h 310"/>
                <a:gd name="T6" fmla="*/ 104 w 338"/>
                <a:gd name="T7" fmla="*/ 13 h 310"/>
                <a:gd name="T8" fmla="*/ 102 w 338"/>
                <a:gd name="T9" fmla="*/ 13 h 310"/>
                <a:gd name="T10" fmla="*/ 59 w 338"/>
                <a:gd name="T11" fmla="*/ 30 h 310"/>
                <a:gd name="T12" fmla="*/ 54 w 338"/>
                <a:gd name="T13" fmla="*/ 54 h 310"/>
                <a:gd name="T14" fmla="*/ 22 w 338"/>
                <a:gd name="T15" fmla="*/ 58 h 310"/>
                <a:gd name="T16" fmla="*/ 4 w 338"/>
                <a:gd name="T17" fmla="*/ 74 h 310"/>
                <a:gd name="T18" fmla="*/ 30 w 338"/>
                <a:gd name="T19" fmla="*/ 74 h 310"/>
                <a:gd name="T20" fmla="*/ 52 w 338"/>
                <a:gd name="T21" fmla="*/ 104 h 310"/>
                <a:gd name="T22" fmla="*/ 91 w 338"/>
                <a:gd name="T23" fmla="*/ 106 h 310"/>
                <a:gd name="T24" fmla="*/ 93 w 338"/>
                <a:gd name="T25" fmla="*/ 130 h 310"/>
                <a:gd name="T26" fmla="*/ 93 w 338"/>
                <a:gd name="T27" fmla="*/ 132 h 310"/>
                <a:gd name="T28" fmla="*/ 104 w 338"/>
                <a:gd name="T29" fmla="*/ 162 h 310"/>
                <a:gd name="T30" fmla="*/ 104 w 338"/>
                <a:gd name="T31" fmla="*/ 165 h 310"/>
                <a:gd name="T32" fmla="*/ 133 w 338"/>
                <a:gd name="T33" fmla="*/ 191 h 310"/>
                <a:gd name="T34" fmla="*/ 146 w 338"/>
                <a:gd name="T35" fmla="*/ 182 h 310"/>
                <a:gd name="T36" fmla="*/ 159 w 338"/>
                <a:gd name="T37" fmla="*/ 193 h 310"/>
                <a:gd name="T38" fmla="*/ 159 w 338"/>
                <a:gd name="T39" fmla="*/ 193 h 310"/>
                <a:gd name="T40" fmla="*/ 185 w 338"/>
                <a:gd name="T41" fmla="*/ 230 h 310"/>
                <a:gd name="T42" fmla="*/ 183 w 338"/>
                <a:gd name="T43" fmla="*/ 236 h 310"/>
                <a:gd name="T44" fmla="*/ 202 w 338"/>
                <a:gd name="T45" fmla="*/ 258 h 310"/>
                <a:gd name="T46" fmla="*/ 198 w 338"/>
                <a:gd name="T47" fmla="*/ 284 h 310"/>
                <a:gd name="T48" fmla="*/ 213 w 338"/>
                <a:gd name="T49" fmla="*/ 310 h 310"/>
                <a:gd name="T50" fmla="*/ 222 w 338"/>
                <a:gd name="T51" fmla="*/ 295 h 310"/>
                <a:gd name="T52" fmla="*/ 231 w 338"/>
                <a:gd name="T53" fmla="*/ 273 h 310"/>
                <a:gd name="T54" fmla="*/ 248 w 338"/>
                <a:gd name="T55" fmla="*/ 273 h 310"/>
                <a:gd name="T56" fmla="*/ 250 w 338"/>
                <a:gd name="T57" fmla="*/ 273 h 310"/>
                <a:gd name="T58" fmla="*/ 277 w 338"/>
                <a:gd name="T59" fmla="*/ 279 h 310"/>
                <a:gd name="T60" fmla="*/ 257 w 338"/>
                <a:gd name="T61" fmla="*/ 243 h 310"/>
                <a:gd name="T62" fmla="*/ 257 w 338"/>
                <a:gd name="T63" fmla="*/ 240 h 310"/>
                <a:gd name="T64" fmla="*/ 261 w 338"/>
                <a:gd name="T65" fmla="*/ 214 h 310"/>
                <a:gd name="T66" fmla="*/ 300 w 338"/>
                <a:gd name="T67" fmla="*/ 219 h 310"/>
                <a:gd name="T68" fmla="*/ 338 w 338"/>
                <a:gd name="T69" fmla="*/ 184 h 310"/>
                <a:gd name="T70" fmla="*/ 324 w 338"/>
                <a:gd name="T71" fmla="*/ 182 h 310"/>
                <a:gd name="T72" fmla="*/ 318 w 338"/>
                <a:gd name="T73" fmla="*/ 173 h 310"/>
                <a:gd name="T74" fmla="*/ 318 w 338"/>
                <a:gd name="T75" fmla="*/ 169 h 310"/>
                <a:gd name="T76" fmla="*/ 335 w 338"/>
                <a:gd name="T77" fmla="*/ 152 h 310"/>
                <a:gd name="T78" fmla="*/ 318 w 338"/>
                <a:gd name="T79" fmla="*/ 149 h 310"/>
                <a:gd name="T80" fmla="*/ 316 w 338"/>
                <a:gd name="T81" fmla="*/ 139 h 310"/>
                <a:gd name="T82" fmla="*/ 316 w 338"/>
                <a:gd name="T83" fmla="*/ 139 h 310"/>
                <a:gd name="T84" fmla="*/ 320 w 338"/>
                <a:gd name="T85" fmla="*/ 119 h 310"/>
                <a:gd name="T86" fmla="*/ 292 w 338"/>
                <a:gd name="T87" fmla="*/ 134 h 310"/>
                <a:gd name="T88" fmla="*/ 257 w 338"/>
                <a:gd name="T89" fmla="*/ 128 h 310"/>
                <a:gd name="T90" fmla="*/ 255 w 338"/>
                <a:gd name="T91" fmla="*/ 128 h 310"/>
                <a:gd name="T92" fmla="*/ 242 w 338"/>
                <a:gd name="T93" fmla="*/ 104 h 310"/>
                <a:gd name="T94" fmla="*/ 233 w 338"/>
                <a:gd name="T95" fmla="*/ 78 h 310"/>
                <a:gd name="T96" fmla="*/ 233 w 338"/>
                <a:gd name="T97" fmla="*/ 76 h 310"/>
                <a:gd name="T98" fmla="*/ 233 w 338"/>
                <a:gd name="T99" fmla="*/ 1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8" h="310">
                  <a:moveTo>
                    <a:pt x="233" y="15"/>
                  </a:moveTo>
                  <a:lnTo>
                    <a:pt x="215" y="30"/>
                  </a:lnTo>
                  <a:lnTo>
                    <a:pt x="213" y="32"/>
                  </a:lnTo>
                  <a:lnTo>
                    <a:pt x="213" y="30"/>
                  </a:lnTo>
                  <a:lnTo>
                    <a:pt x="200" y="11"/>
                  </a:lnTo>
                  <a:lnTo>
                    <a:pt x="168" y="0"/>
                  </a:lnTo>
                  <a:lnTo>
                    <a:pt x="122" y="6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72" y="22"/>
                  </a:lnTo>
                  <a:lnTo>
                    <a:pt x="59" y="30"/>
                  </a:lnTo>
                  <a:lnTo>
                    <a:pt x="54" y="52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22" y="58"/>
                  </a:lnTo>
                  <a:lnTo>
                    <a:pt x="0" y="65"/>
                  </a:lnTo>
                  <a:lnTo>
                    <a:pt x="4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2" y="76"/>
                  </a:lnTo>
                  <a:lnTo>
                    <a:pt x="52" y="104"/>
                  </a:lnTo>
                  <a:lnTo>
                    <a:pt x="91" y="106"/>
                  </a:lnTo>
                  <a:lnTo>
                    <a:pt x="91" y="106"/>
                  </a:lnTo>
                  <a:lnTo>
                    <a:pt x="91" y="108"/>
                  </a:lnTo>
                  <a:lnTo>
                    <a:pt x="93" y="130"/>
                  </a:lnTo>
                  <a:lnTo>
                    <a:pt x="93" y="132"/>
                  </a:lnTo>
                  <a:lnTo>
                    <a:pt x="93" y="132"/>
                  </a:lnTo>
                  <a:lnTo>
                    <a:pt x="87" y="14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4" y="165"/>
                  </a:lnTo>
                  <a:lnTo>
                    <a:pt x="124" y="193"/>
                  </a:lnTo>
                  <a:lnTo>
                    <a:pt x="133" y="191"/>
                  </a:lnTo>
                  <a:lnTo>
                    <a:pt x="146" y="182"/>
                  </a:lnTo>
                  <a:lnTo>
                    <a:pt x="146" y="182"/>
                  </a:lnTo>
                  <a:lnTo>
                    <a:pt x="148" y="182"/>
                  </a:lnTo>
                  <a:lnTo>
                    <a:pt x="159" y="193"/>
                  </a:lnTo>
                  <a:lnTo>
                    <a:pt x="159" y="193"/>
                  </a:lnTo>
                  <a:lnTo>
                    <a:pt x="159" y="193"/>
                  </a:lnTo>
                  <a:lnTo>
                    <a:pt x="185" y="230"/>
                  </a:lnTo>
                  <a:lnTo>
                    <a:pt x="185" y="230"/>
                  </a:lnTo>
                  <a:lnTo>
                    <a:pt x="185" y="232"/>
                  </a:lnTo>
                  <a:lnTo>
                    <a:pt x="183" y="236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2" y="260"/>
                  </a:lnTo>
                  <a:lnTo>
                    <a:pt x="198" y="284"/>
                  </a:lnTo>
                  <a:lnTo>
                    <a:pt x="209" y="310"/>
                  </a:lnTo>
                  <a:lnTo>
                    <a:pt x="213" y="310"/>
                  </a:lnTo>
                  <a:lnTo>
                    <a:pt x="222" y="295"/>
                  </a:lnTo>
                  <a:lnTo>
                    <a:pt x="222" y="295"/>
                  </a:lnTo>
                  <a:lnTo>
                    <a:pt x="231" y="273"/>
                  </a:lnTo>
                  <a:lnTo>
                    <a:pt x="231" y="273"/>
                  </a:lnTo>
                  <a:lnTo>
                    <a:pt x="233" y="273"/>
                  </a:lnTo>
                  <a:lnTo>
                    <a:pt x="248" y="273"/>
                  </a:lnTo>
                  <a:lnTo>
                    <a:pt x="250" y="273"/>
                  </a:lnTo>
                  <a:lnTo>
                    <a:pt x="250" y="273"/>
                  </a:lnTo>
                  <a:lnTo>
                    <a:pt x="270" y="286"/>
                  </a:lnTo>
                  <a:lnTo>
                    <a:pt x="277" y="279"/>
                  </a:lnTo>
                  <a:lnTo>
                    <a:pt x="272" y="256"/>
                  </a:lnTo>
                  <a:lnTo>
                    <a:pt x="257" y="243"/>
                  </a:lnTo>
                  <a:lnTo>
                    <a:pt x="257" y="240"/>
                  </a:lnTo>
                  <a:lnTo>
                    <a:pt x="257" y="240"/>
                  </a:lnTo>
                  <a:lnTo>
                    <a:pt x="259" y="217"/>
                  </a:lnTo>
                  <a:lnTo>
                    <a:pt x="261" y="214"/>
                  </a:lnTo>
                  <a:lnTo>
                    <a:pt x="261" y="214"/>
                  </a:lnTo>
                  <a:lnTo>
                    <a:pt x="300" y="219"/>
                  </a:lnTo>
                  <a:lnTo>
                    <a:pt x="333" y="210"/>
                  </a:lnTo>
                  <a:lnTo>
                    <a:pt x="338" y="184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18" y="173"/>
                  </a:lnTo>
                  <a:lnTo>
                    <a:pt x="316" y="171"/>
                  </a:lnTo>
                  <a:lnTo>
                    <a:pt x="318" y="169"/>
                  </a:lnTo>
                  <a:lnTo>
                    <a:pt x="333" y="158"/>
                  </a:lnTo>
                  <a:lnTo>
                    <a:pt x="335" y="152"/>
                  </a:lnTo>
                  <a:lnTo>
                    <a:pt x="320" y="152"/>
                  </a:lnTo>
                  <a:lnTo>
                    <a:pt x="318" y="149"/>
                  </a:lnTo>
                  <a:lnTo>
                    <a:pt x="318" y="14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24" y="123"/>
                  </a:lnTo>
                  <a:lnTo>
                    <a:pt x="320" y="119"/>
                  </a:lnTo>
                  <a:lnTo>
                    <a:pt x="292" y="134"/>
                  </a:lnTo>
                  <a:lnTo>
                    <a:pt x="292" y="134"/>
                  </a:lnTo>
                  <a:lnTo>
                    <a:pt x="290" y="134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5" y="128"/>
                  </a:lnTo>
                  <a:lnTo>
                    <a:pt x="242" y="104"/>
                  </a:lnTo>
                  <a:lnTo>
                    <a:pt x="242" y="104"/>
                  </a:lnTo>
                  <a:lnTo>
                    <a:pt x="242" y="104"/>
                  </a:lnTo>
                  <a:lnTo>
                    <a:pt x="233" y="78"/>
                  </a:lnTo>
                  <a:lnTo>
                    <a:pt x="233" y="76"/>
                  </a:lnTo>
                  <a:lnTo>
                    <a:pt x="233" y="76"/>
                  </a:lnTo>
                  <a:lnTo>
                    <a:pt x="233" y="15"/>
                  </a:lnTo>
                  <a:lnTo>
                    <a:pt x="233" y="15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" name="Freeform 221">
              <a:extLst>
                <a:ext uri="{FF2B5EF4-FFF2-40B4-BE49-F238E27FC236}">
                  <a16:creationId xmlns:a16="http://schemas.microsoft.com/office/drawing/2014/main" id="{F6674132-74D7-40E0-9F31-CFA9C6E00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326"/>
              <a:ext cx="228" cy="232"/>
            </a:xfrm>
            <a:custGeom>
              <a:avLst/>
              <a:gdLst>
                <a:gd name="T0" fmla="*/ 0 w 228"/>
                <a:gd name="T1" fmla="*/ 143 h 232"/>
                <a:gd name="T2" fmla="*/ 4 w 228"/>
                <a:gd name="T3" fmla="*/ 154 h 232"/>
                <a:gd name="T4" fmla="*/ 17 w 228"/>
                <a:gd name="T5" fmla="*/ 175 h 232"/>
                <a:gd name="T6" fmla="*/ 48 w 228"/>
                <a:gd name="T7" fmla="*/ 182 h 232"/>
                <a:gd name="T8" fmla="*/ 76 w 228"/>
                <a:gd name="T9" fmla="*/ 167 h 232"/>
                <a:gd name="T10" fmla="*/ 78 w 228"/>
                <a:gd name="T11" fmla="*/ 167 h 232"/>
                <a:gd name="T12" fmla="*/ 78 w 228"/>
                <a:gd name="T13" fmla="*/ 167 h 232"/>
                <a:gd name="T14" fmla="*/ 87 w 228"/>
                <a:gd name="T15" fmla="*/ 173 h 232"/>
                <a:gd name="T16" fmla="*/ 89 w 228"/>
                <a:gd name="T17" fmla="*/ 173 h 232"/>
                <a:gd name="T18" fmla="*/ 87 w 228"/>
                <a:gd name="T19" fmla="*/ 175 h 232"/>
                <a:gd name="T20" fmla="*/ 78 w 228"/>
                <a:gd name="T21" fmla="*/ 191 h 232"/>
                <a:gd name="T22" fmla="*/ 80 w 228"/>
                <a:gd name="T23" fmla="*/ 199 h 232"/>
                <a:gd name="T24" fmla="*/ 96 w 228"/>
                <a:gd name="T25" fmla="*/ 199 h 232"/>
                <a:gd name="T26" fmla="*/ 98 w 228"/>
                <a:gd name="T27" fmla="*/ 201 h 232"/>
                <a:gd name="T28" fmla="*/ 98 w 228"/>
                <a:gd name="T29" fmla="*/ 204 h 232"/>
                <a:gd name="T30" fmla="*/ 96 w 228"/>
                <a:gd name="T31" fmla="*/ 212 h 232"/>
                <a:gd name="T32" fmla="*/ 96 w 228"/>
                <a:gd name="T33" fmla="*/ 212 h 232"/>
                <a:gd name="T34" fmla="*/ 96 w 228"/>
                <a:gd name="T35" fmla="*/ 212 h 232"/>
                <a:gd name="T36" fmla="*/ 80 w 228"/>
                <a:gd name="T37" fmla="*/ 223 h 232"/>
                <a:gd name="T38" fmla="*/ 85 w 228"/>
                <a:gd name="T39" fmla="*/ 230 h 232"/>
                <a:gd name="T40" fmla="*/ 98 w 228"/>
                <a:gd name="T41" fmla="*/ 232 h 232"/>
                <a:gd name="T42" fmla="*/ 117 w 228"/>
                <a:gd name="T43" fmla="*/ 232 h 232"/>
                <a:gd name="T44" fmla="*/ 137 w 228"/>
                <a:gd name="T45" fmla="*/ 214 h 232"/>
                <a:gd name="T46" fmla="*/ 137 w 228"/>
                <a:gd name="T47" fmla="*/ 169 h 232"/>
                <a:gd name="T48" fmla="*/ 137 w 228"/>
                <a:gd name="T49" fmla="*/ 167 h 232"/>
                <a:gd name="T50" fmla="*/ 139 w 228"/>
                <a:gd name="T51" fmla="*/ 167 h 232"/>
                <a:gd name="T52" fmla="*/ 159 w 228"/>
                <a:gd name="T53" fmla="*/ 169 h 232"/>
                <a:gd name="T54" fmla="*/ 176 w 228"/>
                <a:gd name="T55" fmla="*/ 147 h 232"/>
                <a:gd name="T56" fmla="*/ 189 w 228"/>
                <a:gd name="T57" fmla="*/ 117 h 232"/>
                <a:gd name="T58" fmla="*/ 189 w 228"/>
                <a:gd name="T59" fmla="*/ 117 h 232"/>
                <a:gd name="T60" fmla="*/ 189 w 228"/>
                <a:gd name="T61" fmla="*/ 115 h 232"/>
                <a:gd name="T62" fmla="*/ 207 w 228"/>
                <a:gd name="T63" fmla="*/ 95 h 232"/>
                <a:gd name="T64" fmla="*/ 228 w 228"/>
                <a:gd name="T65" fmla="*/ 41 h 232"/>
                <a:gd name="T66" fmla="*/ 218 w 228"/>
                <a:gd name="T67" fmla="*/ 35 h 232"/>
                <a:gd name="T68" fmla="*/ 218 w 228"/>
                <a:gd name="T69" fmla="*/ 35 h 232"/>
                <a:gd name="T70" fmla="*/ 218 w 228"/>
                <a:gd name="T71" fmla="*/ 32 h 232"/>
                <a:gd name="T72" fmla="*/ 204 w 228"/>
                <a:gd name="T73" fmla="*/ 19 h 232"/>
                <a:gd name="T74" fmla="*/ 189 w 228"/>
                <a:gd name="T75" fmla="*/ 22 h 232"/>
                <a:gd name="T76" fmla="*/ 187 w 228"/>
                <a:gd name="T77" fmla="*/ 22 h 232"/>
                <a:gd name="T78" fmla="*/ 187 w 228"/>
                <a:gd name="T79" fmla="*/ 22 h 232"/>
                <a:gd name="T80" fmla="*/ 165 w 228"/>
                <a:gd name="T81" fmla="*/ 2 h 232"/>
                <a:gd name="T82" fmla="*/ 130 w 228"/>
                <a:gd name="T83" fmla="*/ 0 h 232"/>
                <a:gd name="T84" fmla="*/ 130 w 228"/>
                <a:gd name="T85" fmla="*/ 11 h 232"/>
                <a:gd name="T86" fmla="*/ 130 w 228"/>
                <a:gd name="T87" fmla="*/ 13 h 232"/>
                <a:gd name="T88" fmla="*/ 128 w 228"/>
                <a:gd name="T89" fmla="*/ 28 h 232"/>
                <a:gd name="T90" fmla="*/ 128 w 228"/>
                <a:gd name="T91" fmla="*/ 30 h 232"/>
                <a:gd name="T92" fmla="*/ 126 w 228"/>
                <a:gd name="T93" fmla="*/ 30 h 232"/>
                <a:gd name="T94" fmla="*/ 102 w 228"/>
                <a:gd name="T95" fmla="*/ 50 h 232"/>
                <a:gd name="T96" fmla="*/ 102 w 228"/>
                <a:gd name="T97" fmla="*/ 52 h 232"/>
                <a:gd name="T98" fmla="*/ 100 w 228"/>
                <a:gd name="T99" fmla="*/ 50 h 232"/>
                <a:gd name="T100" fmla="*/ 80 w 228"/>
                <a:gd name="T101" fmla="*/ 41 h 232"/>
                <a:gd name="T102" fmla="*/ 65 w 228"/>
                <a:gd name="T103" fmla="*/ 41 h 232"/>
                <a:gd name="T104" fmla="*/ 50 w 228"/>
                <a:gd name="T105" fmla="*/ 95 h 232"/>
                <a:gd name="T106" fmla="*/ 50 w 228"/>
                <a:gd name="T107" fmla="*/ 97 h 232"/>
                <a:gd name="T108" fmla="*/ 48 w 228"/>
                <a:gd name="T109" fmla="*/ 97 h 232"/>
                <a:gd name="T110" fmla="*/ 15 w 228"/>
                <a:gd name="T111" fmla="*/ 102 h 232"/>
                <a:gd name="T112" fmla="*/ 0 w 228"/>
                <a:gd name="T113" fmla="*/ 143 h 232"/>
                <a:gd name="T114" fmla="*/ 0 w 228"/>
                <a:gd name="T115" fmla="*/ 14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8" h="232">
                  <a:moveTo>
                    <a:pt x="0" y="143"/>
                  </a:moveTo>
                  <a:lnTo>
                    <a:pt x="4" y="154"/>
                  </a:lnTo>
                  <a:lnTo>
                    <a:pt x="17" y="175"/>
                  </a:lnTo>
                  <a:lnTo>
                    <a:pt x="48" y="182"/>
                  </a:lnTo>
                  <a:lnTo>
                    <a:pt x="76" y="167"/>
                  </a:lnTo>
                  <a:lnTo>
                    <a:pt x="78" y="167"/>
                  </a:lnTo>
                  <a:lnTo>
                    <a:pt x="78" y="167"/>
                  </a:lnTo>
                  <a:lnTo>
                    <a:pt x="87" y="173"/>
                  </a:lnTo>
                  <a:lnTo>
                    <a:pt x="89" y="173"/>
                  </a:lnTo>
                  <a:lnTo>
                    <a:pt x="87" y="175"/>
                  </a:lnTo>
                  <a:lnTo>
                    <a:pt x="78" y="191"/>
                  </a:lnTo>
                  <a:lnTo>
                    <a:pt x="80" y="199"/>
                  </a:lnTo>
                  <a:lnTo>
                    <a:pt x="96" y="199"/>
                  </a:lnTo>
                  <a:lnTo>
                    <a:pt x="98" y="201"/>
                  </a:lnTo>
                  <a:lnTo>
                    <a:pt x="98" y="204"/>
                  </a:lnTo>
                  <a:lnTo>
                    <a:pt x="96" y="212"/>
                  </a:lnTo>
                  <a:lnTo>
                    <a:pt x="96" y="212"/>
                  </a:lnTo>
                  <a:lnTo>
                    <a:pt x="96" y="212"/>
                  </a:lnTo>
                  <a:lnTo>
                    <a:pt x="80" y="223"/>
                  </a:lnTo>
                  <a:lnTo>
                    <a:pt x="85" y="230"/>
                  </a:lnTo>
                  <a:lnTo>
                    <a:pt x="98" y="232"/>
                  </a:lnTo>
                  <a:lnTo>
                    <a:pt x="117" y="232"/>
                  </a:lnTo>
                  <a:lnTo>
                    <a:pt x="137" y="214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7"/>
                  </a:lnTo>
                  <a:lnTo>
                    <a:pt x="159" y="169"/>
                  </a:lnTo>
                  <a:lnTo>
                    <a:pt x="176" y="147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89" y="115"/>
                  </a:lnTo>
                  <a:lnTo>
                    <a:pt x="207" y="95"/>
                  </a:lnTo>
                  <a:lnTo>
                    <a:pt x="228" y="41"/>
                  </a:lnTo>
                  <a:lnTo>
                    <a:pt x="218" y="35"/>
                  </a:lnTo>
                  <a:lnTo>
                    <a:pt x="218" y="35"/>
                  </a:lnTo>
                  <a:lnTo>
                    <a:pt x="218" y="32"/>
                  </a:lnTo>
                  <a:lnTo>
                    <a:pt x="204" y="19"/>
                  </a:lnTo>
                  <a:lnTo>
                    <a:pt x="189" y="22"/>
                  </a:lnTo>
                  <a:lnTo>
                    <a:pt x="187" y="22"/>
                  </a:lnTo>
                  <a:lnTo>
                    <a:pt x="187" y="22"/>
                  </a:lnTo>
                  <a:lnTo>
                    <a:pt x="165" y="2"/>
                  </a:lnTo>
                  <a:lnTo>
                    <a:pt x="130" y="0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28"/>
                  </a:lnTo>
                  <a:lnTo>
                    <a:pt x="128" y="30"/>
                  </a:lnTo>
                  <a:lnTo>
                    <a:pt x="126" y="30"/>
                  </a:lnTo>
                  <a:lnTo>
                    <a:pt x="102" y="50"/>
                  </a:lnTo>
                  <a:lnTo>
                    <a:pt x="102" y="52"/>
                  </a:lnTo>
                  <a:lnTo>
                    <a:pt x="100" y="50"/>
                  </a:lnTo>
                  <a:lnTo>
                    <a:pt x="80" y="41"/>
                  </a:lnTo>
                  <a:lnTo>
                    <a:pt x="65" y="41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48" y="97"/>
                  </a:lnTo>
                  <a:lnTo>
                    <a:pt x="15" y="102"/>
                  </a:lnTo>
                  <a:lnTo>
                    <a:pt x="0" y="143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" name="Freeform 222">
              <a:extLst>
                <a:ext uri="{FF2B5EF4-FFF2-40B4-BE49-F238E27FC236}">
                  <a16:creationId xmlns:a16="http://schemas.microsoft.com/office/drawing/2014/main" id="{24F0DBB5-1E14-40C9-AE57-1C531B63C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543"/>
              <a:ext cx="362" cy="476"/>
            </a:xfrm>
            <a:custGeom>
              <a:avLst/>
              <a:gdLst>
                <a:gd name="T0" fmla="*/ 152 w 362"/>
                <a:gd name="T1" fmla="*/ 19 h 476"/>
                <a:gd name="T2" fmla="*/ 129 w 362"/>
                <a:gd name="T3" fmla="*/ 47 h 476"/>
                <a:gd name="T4" fmla="*/ 94 w 362"/>
                <a:gd name="T5" fmla="*/ 58 h 476"/>
                <a:gd name="T6" fmla="*/ 54 w 362"/>
                <a:gd name="T7" fmla="*/ 54 h 476"/>
                <a:gd name="T8" fmla="*/ 68 w 362"/>
                <a:gd name="T9" fmla="*/ 88 h 476"/>
                <a:gd name="T10" fmla="*/ 72 w 362"/>
                <a:gd name="T11" fmla="*/ 114 h 476"/>
                <a:gd name="T12" fmla="*/ 63 w 362"/>
                <a:gd name="T13" fmla="*/ 127 h 476"/>
                <a:gd name="T14" fmla="*/ 26 w 362"/>
                <a:gd name="T15" fmla="*/ 112 h 476"/>
                <a:gd name="T16" fmla="*/ 9 w 362"/>
                <a:gd name="T17" fmla="*/ 149 h 476"/>
                <a:gd name="T18" fmla="*/ 0 w 362"/>
                <a:gd name="T19" fmla="*/ 149 h 476"/>
                <a:gd name="T20" fmla="*/ 13 w 362"/>
                <a:gd name="T21" fmla="*/ 227 h 476"/>
                <a:gd name="T22" fmla="*/ 24 w 362"/>
                <a:gd name="T23" fmla="*/ 286 h 476"/>
                <a:gd name="T24" fmla="*/ 22 w 362"/>
                <a:gd name="T25" fmla="*/ 309 h 476"/>
                <a:gd name="T26" fmla="*/ 11 w 362"/>
                <a:gd name="T27" fmla="*/ 316 h 476"/>
                <a:gd name="T28" fmla="*/ 24 w 362"/>
                <a:gd name="T29" fmla="*/ 338 h 476"/>
                <a:gd name="T30" fmla="*/ 52 w 362"/>
                <a:gd name="T31" fmla="*/ 335 h 476"/>
                <a:gd name="T32" fmla="*/ 50 w 362"/>
                <a:gd name="T33" fmla="*/ 370 h 476"/>
                <a:gd name="T34" fmla="*/ 33 w 362"/>
                <a:gd name="T35" fmla="*/ 385 h 476"/>
                <a:gd name="T36" fmla="*/ 44 w 362"/>
                <a:gd name="T37" fmla="*/ 400 h 476"/>
                <a:gd name="T38" fmla="*/ 81 w 362"/>
                <a:gd name="T39" fmla="*/ 448 h 476"/>
                <a:gd name="T40" fmla="*/ 107 w 362"/>
                <a:gd name="T41" fmla="*/ 474 h 476"/>
                <a:gd name="T42" fmla="*/ 142 w 362"/>
                <a:gd name="T43" fmla="*/ 450 h 476"/>
                <a:gd name="T44" fmla="*/ 168 w 362"/>
                <a:gd name="T45" fmla="*/ 424 h 476"/>
                <a:gd name="T46" fmla="*/ 172 w 362"/>
                <a:gd name="T47" fmla="*/ 403 h 476"/>
                <a:gd name="T48" fmla="*/ 203 w 362"/>
                <a:gd name="T49" fmla="*/ 374 h 476"/>
                <a:gd name="T50" fmla="*/ 224 w 362"/>
                <a:gd name="T51" fmla="*/ 335 h 476"/>
                <a:gd name="T52" fmla="*/ 266 w 362"/>
                <a:gd name="T53" fmla="*/ 314 h 476"/>
                <a:gd name="T54" fmla="*/ 294 w 362"/>
                <a:gd name="T55" fmla="*/ 325 h 476"/>
                <a:gd name="T56" fmla="*/ 303 w 362"/>
                <a:gd name="T57" fmla="*/ 299 h 476"/>
                <a:gd name="T58" fmla="*/ 316 w 362"/>
                <a:gd name="T59" fmla="*/ 268 h 476"/>
                <a:gd name="T60" fmla="*/ 294 w 362"/>
                <a:gd name="T61" fmla="*/ 281 h 476"/>
                <a:gd name="T62" fmla="*/ 231 w 362"/>
                <a:gd name="T63" fmla="*/ 260 h 476"/>
                <a:gd name="T64" fmla="*/ 218 w 362"/>
                <a:gd name="T65" fmla="*/ 249 h 476"/>
                <a:gd name="T66" fmla="*/ 200 w 362"/>
                <a:gd name="T67" fmla="*/ 212 h 476"/>
                <a:gd name="T68" fmla="*/ 209 w 362"/>
                <a:gd name="T69" fmla="*/ 190 h 476"/>
                <a:gd name="T70" fmla="*/ 237 w 362"/>
                <a:gd name="T71" fmla="*/ 171 h 476"/>
                <a:gd name="T72" fmla="*/ 255 w 362"/>
                <a:gd name="T73" fmla="*/ 173 h 476"/>
                <a:gd name="T74" fmla="*/ 270 w 362"/>
                <a:gd name="T75" fmla="*/ 190 h 476"/>
                <a:gd name="T76" fmla="*/ 281 w 362"/>
                <a:gd name="T77" fmla="*/ 227 h 476"/>
                <a:gd name="T78" fmla="*/ 299 w 362"/>
                <a:gd name="T79" fmla="*/ 221 h 476"/>
                <a:gd name="T80" fmla="*/ 312 w 362"/>
                <a:gd name="T81" fmla="*/ 223 h 476"/>
                <a:gd name="T82" fmla="*/ 322 w 362"/>
                <a:gd name="T83" fmla="*/ 229 h 476"/>
                <a:gd name="T84" fmla="*/ 360 w 362"/>
                <a:gd name="T85" fmla="*/ 231 h 476"/>
                <a:gd name="T86" fmla="*/ 346 w 362"/>
                <a:gd name="T87" fmla="*/ 212 h 476"/>
                <a:gd name="T88" fmla="*/ 344 w 362"/>
                <a:gd name="T89" fmla="*/ 197 h 476"/>
                <a:gd name="T90" fmla="*/ 351 w 362"/>
                <a:gd name="T91" fmla="*/ 149 h 476"/>
                <a:gd name="T92" fmla="*/ 312 w 362"/>
                <a:gd name="T93" fmla="*/ 132 h 476"/>
                <a:gd name="T94" fmla="*/ 294 w 362"/>
                <a:gd name="T95" fmla="*/ 119 h 476"/>
                <a:gd name="T96" fmla="*/ 288 w 362"/>
                <a:gd name="T97" fmla="*/ 99 h 476"/>
                <a:gd name="T98" fmla="*/ 268 w 362"/>
                <a:gd name="T99" fmla="*/ 101 h 476"/>
                <a:gd name="T100" fmla="*/ 261 w 362"/>
                <a:gd name="T101" fmla="*/ 91 h 476"/>
                <a:gd name="T102" fmla="*/ 257 w 362"/>
                <a:gd name="T103" fmla="*/ 65 h 476"/>
                <a:gd name="T104" fmla="*/ 237 w 362"/>
                <a:gd name="T105" fmla="*/ 58 h 476"/>
                <a:gd name="T106" fmla="*/ 192 w 362"/>
                <a:gd name="T107" fmla="*/ 32 h 476"/>
                <a:gd name="T108" fmla="*/ 172 w 362"/>
                <a:gd name="T109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2" h="476">
                  <a:moveTo>
                    <a:pt x="172" y="0"/>
                  </a:moveTo>
                  <a:lnTo>
                    <a:pt x="152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33" y="19"/>
                  </a:lnTo>
                  <a:lnTo>
                    <a:pt x="129" y="47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94" y="58"/>
                  </a:lnTo>
                  <a:lnTo>
                    <a:pt x="91" y="58"/>
                  </a:lnTo>
                  <a:lnTo>
                    <a:pt x="91" y="58"/>
                  </a:lnTo>
                  <a:lnTo>
                    <a:pt x="54" y="54"/>
                  </a:lnTo>
                  <a:lnTo>
                    <a:pt x="52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91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0" y="117"/>
                  </a:lnTo>
                  <a:lnTo>
                    <a:pt x="63" y="125"/>
                  </a:lnTo>
                  <a:lnTo>
                    <a:pt x="63" y="127"/>
                  </a:lnTo>
                  <a:lnTo>
                    <a:pt x="61" y="125"/>
                  </a:lnTo>
                  <a:lnTo>
                    <a:pt x="39" y="112"/>
                  </a:lnTo>
                  <a:lnTo>
                    <a:pt x="26" y="112"/>
                  </a:lnTo>
                  <a:lnTo>
                    <a:pt x="17" y="132"/>
                  </a:lnTo>
                  <a:lnTo>
                    <a:pt x="17" y="132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6" y="149"/>
                  </a:lnTo>
                  <a:lnTo>
                    <a:pt x="0" y="149"/>
                  </a:lnTo>
                  <a:lnTo>
                    <a:pt x="0" y="210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9"/>
                  </a:lnTo>
                  <a:lnTo>
                    <a:pt x="13" y="275"/>
                  </a:lnTo>
                  <a:lnTo>
                    <a:pt x="24" y="286"/>
                  </a:lnTo>
                  <a:lnTo>
                    <a:pt x="24" y="288"/>
                  </a:lnTo>
                  <a:lnTo>
                    <a:pt x="24" y="288"/>
                  </a:lnTo>
                  <a:lnTo>
                    <a:pt x="22" y="309"/>
                  </a:lnTo>
                  <a:lnTo>
                    <a:pt x="22" y="312"/>
                  </a:lnTo>
                  <a:lnTo>
                    <a:pt x="22" y="312"/>
                  </a:lnTo>
                  <a:lnTo>
                    <a:pt x="11" y="316"/>
                  </a:lnTo>
                  <a:lnTo>
                    <a:pt x="15" y="344"/>
                  </a:lnTo>
                  <a:lnTo>
                    <a:pt x="24" y="338"/>
                  </a:lnTo>
                  <a:lnTo>
                    <a:pt x="24" y="338"/>
                  </a:lnTo>
                  <a:lnTo>
                    <a:pt x="24" y="338"/>
                  </a:lnTo>
                  <a:lnTo>
                    <a:pt x="50" y="335"/>
                  </a:lnTo>
                  <a:lnTo>
                    <a:pt x="52" y="335"/>
                  </a:lnTo>
                  <a:lnTo>
                    <a:pt x="52" y="338"/>
                  </a:lnTo>
                  <a:lnTo>
                    <a:pt x="50" y="370"/>
                  </a:lnTo>
                  <a:lnTo>
                    <a:pt x="50" y="370"/>
                  </a:lnTo>
                  <a:lnTo>
                    <a:pt x="50" y="372"/>
                  </a:lnTo>
                  <a:lnTo>
                    <a:pt x="33" y="377"/>
                  </a:lnTo>
                  <a:lnTo>
                    <a:pt x="33" y="385"/>
                  </a:lnTo>
                  <a:lnTo>
                    <a:pt x="44" y="398"/>
                  </a:lnTo>
                  <a:lnTo>
                    <a:pt x="46" y="400"/>
                  </a:lnTo>
                  <a:lnTo>
                    <a:pt x="44" y="400"/>
                  </a:lnTo>
                  <a:lnTo>
                    <a:pt x="26" y="420"/>
                  </a:lnTo>
                  <a:lnTo>
                    <a:pt x="35" y="437"/>
                  </a:lnTo>
                  <a:lnTo>
                    <a:pt x="81" y="448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107" y="474"/>
                  </a:lnTo>
                  <a:lnTo>
                    <a:pt x="131" y="476"/>
                  </a:lnTo>
                  <a:lnTo>
                    <a:pt x="142" y="450"/>
                  </a:lnTo>
                  <a:lnTo>
                    <a:pt x="142" y="450"/>
                  </a:lnTo>
                  <a:lnTo>
                    <a:pt x="144" y="450"/>
                  </a:lnTo>
                  <a:lnTo>
                    <a:pt x="166" y="444"/>
                  </a:lnTo>
                  <a:lnTo>
                    <a:pt x="168" y="424"/>
                  </a:lnTo>
                  <a:lnTo>
                    <a:pt x="170" y="405"/>
                  </a:lnTo>
                  <a:lnTo>
                    <a:pt x="170" y="403"/>
                  </a:lnTo>
                  <a:lnTo>
                    <a:pt x="172" y="403"/>
                  </a:lnTo>
                  <a:lnTo>
                    <a:pt x="198" y="396"/>
                  </a:lnTo>
                  <a:lnTo>
                    <a:pt x="203" y="374"/>
                  </a:lnTo>
                  <a:lnTo>
                    <a:pt x="203" y="374"/>
                  </a:lnTo>
                  <a:lnTo>
                    <a:pt x="203" y="374"/>
                  </a:lnTo>
                  <a:lnTo>
                    <a:pt x="224" y="335"/>
                  </a:lnTo>
                  <a:lnTo>
                    <a:pt x="224" y="335"/>
                  </a:lnTo>
                  <a:lnTo>
                    <a:pt x="227" y="335"/>
                  </a:lnTo>
                  <a:lnTo>
                    <a:pt x="264" y="314"/>
                  </a:lnTo>
                  <a:lnTo>
                    <a:pt x="266" y="314"/>
                  </a:lnTo>
                  <a:lnTo>
                    <a:pt x="266" y="314"/>
                  </a:lnTo>
                  <a:lnTo>
                    <a:pt x="285" y="325"/>
                  </a:lnTo>
                  <a:lnTo>
                    <a:pt x="294" y="325"/>
                  </a:lnTo>
                  <a:lnTo>
                    <a:pt x="301" y="301"/>
                  </a:lnTo>
                  <a:lnTo>
                    <a:pt x="301" y="299"/>
                  </a:lnTo>
                  <a:lnTo>
                    <a:pt x="303" y="299"/>
                  </a:lnTo>
                  <a:lnTo>
                    <a:pt x="320" y="292"/>
                  </a:lnTo>
                  <a:lnTo>
                    <a:pt x="331" y="283"/>
                  </a:lnTo>
                  <a:lnTo>
                    <a:pt x="316" y="268"/>
                  </a:lnTo>
                  <a:lnTo>
                    <a:pt x="307" y="273"/>
                  </a:lnTo>
                  <a:lnTo>
                    <a:pt x="294" y="281"/>
                  </a:lnTo>
                  <a:lnTo>
                    <a:pt x="294" y="281"/>
                  </a:lnTo>
                  <a:lnTo>
                    <a:pt x="292" y="281"/>
                  </a:lnTo>
                  <a:lnTo>
                    <a:pt x="233" y="262"/>
                  </a:lnTo>
                  <a:lnTo>
                    <a:pt x="231" y="260"/>
                  </a:lnTo>
                  <a:lnTo>
                    <a:pt x="231" y="260"/>
                  </a:lnTo>
                  <a:lnTo>
                    <a:pt x="218" y="249"/>
                  </a:lnTo>
                  <a:lnTo>
                    <a:pt x="218" y="249"/>
                  </a:lnTo>
                  <a:lnTo>
                    <a:pt x="218" y="249"/>
                  </a:lnTo>
                  <a:lnTo>
                    <a:pt x="200" y="212"/>
                  </a:lnTo>
                  <a:lnTo>
                    <a:pt x="200" y="212"/>
                  </a:lnTo>
                  <a:lnTo>
                    <a:pt x="200" y="212"/>
                  </a:lnTo>
                  <a:lnTo>
                    <a:pt x="209" y="190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37" y="171"/>
                  </a:lnTo>
                  <a:lnTo>
                    <a:pt x="237" y="171"/>
                  </a:lnTo>
                  <a:lnTo>
                    <a:pt x="240" y="171"/>
                  </a:lnTo>
                  <a:lnTo>
                    <a:pt x="255" y="173"/>
                  </a:lnTo>
                  <a:lnTo>
                    <a:pt x="255" y="173"/>
                  </a:lnTo>
                  <a:lnTo>
                    <a:pt x="257" y="173"/>
                  </a:lnTo>
                  <a:lnTo>
                    <a:pt x="270" y="190"/>
                  </a:lnTo>
                  <a:lnTo>
                    <a:pt x="270" y="190"/>
                  </a:lnTo>
                  <a:lnTo>
                    <a:pt x="270" y="190"/>
                  </a:lnTo>
                  <a:lnTo>
                    <a:pt x="270" y="218"/>
                  </a:lnTo>
                  <a:lnTo>
                    <a:pt x="281" y="227"/>
                  </a:lnTo>
                  <a:lnTo>
                    <a:pt x="296" y="221"/>
                  </a:lnTo>
                  <a:lnTo>
                    <a:pt x="296" y="221"/>
                  </a:lnTo>
                  <a:lnTo>
                    <a:pt x="299" y="221"/>
                  </a:lnTo>
                  <a:lnTo>
                    <a:pt x="312" y="223"/>
                  </a:lnTo>
                  <a:lnTo>
                    <a:pt x="312" y="223"/>
                  </a:lnTo>
                  <a:lnTo>
                    <a:pt x="312" y="223"/>
                  </a:lnTo>
                  <a:lnTo>
                    <a:pt x="322" y="229"/>
                  </a:lnTo>
                  <a:lnTo>
                    <a:pt x="322" y="229"/>
                  </a:lnTo>
                  <a:lnTo>
                    <a:pt x="322" y="229"/>
                  </a:lnTo>
                  <a:lnTo>
                    <a:pt x="344" y="251"/>
                  </a:lnTo>
                  <a:lnTo>
                    <a:pt x="353" y="244"/>
                  </a:lnTo>
                  <a:lnTo>
                    <a:pt x="360" y="231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6" y="212"/>
                  </a:lnTo>
                  <a:lnTo>
                    <a:pt x="344" y="199"/>
                  </a:lnTo>
                  <a:lnTo>
                    <a:pt x="344" y="197"/>
                  </a:lnTo>
                  <a:lnTo>
                    <a:pt x="344" y="197"/>
                  </a:lnTo>
                  <a:lnTo>
                    <a:pt x="360" y="171"/>
                  </a:lnTo>
                  <a:lnTo>
                    <a:pt x="362" y="151"/>
                  </a:lnTo>
                  <a:lnTo>
                    <a:pt x="351" y="149"/>
                  </a:lnTo>
                  <a:lnTo>
                    <a:pt x="351" y="149"/>
                  </a:lnTo>
                  <a:lnTo>
                    <a:pt x="351" y="149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294" y="119"/>
                  </a:lnTo>
                  <a:lnTo>
                    <a:pt x="294" y="119"/>
                  </a:lnTo>
                  <a:lnTo>
                    <a:pt x="294" y="117"/>
                  </a:lnTo>
                  <a:lnTo>
                    <a:pt x="288" y="99"/>
                  </a:lnTo>
                  <a:lnTo>
                    <a:pt x="272" y="104"/>
                  </a:lnTo>
                  <a:lnTo>
                    <a:pt x="270" y="104"/>
                  </a:lnTo>
                  <a:lnTo>
                    <a:pt x="268" y="101"/>
                  </a:lnTo>
                  <a:lnTo>
                    <a:pt x="261" y="93"/>
                  </a:lnTo>
                  <a:lnTo>
                    <a:pt x="261" y="93"/>
                  </a:lnTo>
                  <a:lnTo>
                    <a:pt x="261" y="91"/>
                  </a:lnTo>
                  <a:lnTo>
                    <a:pt x="259" y="73"/>
                  </a:lnTo>
                  <a:lnTo>
                    <a:pt x="259" y="73"/>
                  </a:lnTo>
                  <a:lnTo>
                    <a:pt x="257" y="65"/>
                  </a:lnTo>
                  <a:lnTo>
                    <a:pt x="237" y="60"/>
                  </a:lnTo>
                  <a:lnTo>
                    <a:pt x="237" y="58"/>
                  </a:lnTo>
                  <a:lnTo>
                    <a:pt x="237" y="58"/>
                  </a:lnTo>
                  <a:lnTo>
                    <a:pt x="235" y="34"/>
                  </a:lnTo>
                  <a:lnTo>
                    <a:pt x="194" y="32"/>
                  </a:lnTo>
                  <a:lnTo>
                    <a:pt x="192" y="32"/>
                  </a:lnTo>
                  <a:lnTo>
                    <a:pt x="192" y="30"/>
                  </a:lnTo>
                  <a:lnTo>
                    <a:pt x="192" y="0"/>
                  </a:lnTo>
                  <a:lnTo>
                    <a:pt x="172" y="0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" name="Freeform 223">
              <a:extLst>
                <a:ext uri="{FF2B5EF4-FFF2-40B4-BE49-F238E27FC236}">
                  <a16:creationId xmlns:a16="http://schemas.microsoft.com/office/drawing/2014/main" id="{979282BD-E6BA-42E5-81CB-7BAB29DCD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996"/>
              <a:ext cx="425" cy="466"/>
            </a:xfrm>
            <a:custGeom>
              <a:avLst/>
              <a:gdLst>
                <a:gd name="T0" fmla="*/ 360 w 425"/>
                <a:gd name="T1" fmla="*/ 202 h 466"/>
                <a:gd name="T2" fmla="*/ 357 w 425"/>
                <a:gd name="T3" fmla="*/ 202 h 466"/>
                <a:gd name="T4" fmla="*/ 251 w 425"/>
                <a:gd name="T5" fmla="*/ 202 h 466"/>
                <a:gd name="T6" fmla="*/ 248 w 425"/>
                <a:gd name="T7" fmla="*/ 202 h 466"/>
                <a:gd name="T8" fmla="*/ 235 w 425"/>
                <a:gd name="T9" fmla="*/ 191 h 466"/>
                <a:gd name="T10" fmla="*/ 235 w 425"/>
                <a:gd name="T11" fmla="*/ 141 h 466"/>
                <a:gd name="T12" fmla="*/ 227 w 425"/>
                <a:gd name="T13" fmla="*/ 126 h 466"/>
                <a:gd name="T14" fmla="*/ 292 w 425"/>
                <a:gd name="T15" fmla="*/ 52 h 466"/>
                <a:gd name="T16" fmla="*/ 270 w 425"/>
                <a:gd name="T17" fmla="*/ 0 h 466"/>
                <a:gd name="T18" fmla="*/ 209 w 425"/>
                <a:gd name="T19" fmla="*/ 29 h 466"/>
                <a:gd name="T20" fmla="*/ 209 w 425"/>
                <a:gd name="T21" fmla="*/ 29 h 466"/>
                <a:gd name="T22" fmla="*/ 172 w 425"/>
                <a:gd name="T23" fmla="*/ 37 h 466"/>
                <a:gd name="T24" fmla="*/ 196 w 425"/>
                <a:gd name="T25" fmla="*/ 61 h 466"/>
                <a:gd name="T26" fmla="*/ 166 w 425"/>
                <a:gd name="T27" fmla="*/ 91 h 466"/>
                <a:gd name="T28" fmla="*/ 153 w 425"/>
                <a:gd name="T29" fmla="*/ 107 h 466"/>
                <a:gd name="T30" fmla="*/ 150 w 425"/>
                <a:gd name="T31" fmla="*/ 152 h 466"/>
                <a:gd name="T32" fmla="*/ 81 w 425"/>
                <a:gd name="T33" fmla="*/ 150 h 466"/>
                <a:gd name="T34" fmla="*/ 70 w 425"/>
                <a:gd name="T35" fmla="*/ 195 h 466"/>
                <a:gd name="T36" fmla="*/ 70 w 425"/>
                <a:gd name="T37" fmla="*/ 195 h 466"/>
                <a:gd name="T38" fmla="*/ 89 w 425"/>
                <a:gd name="T39" fmla="*/ 222 h 466"/>
                <a:gd name="T40" fmla="*/ 78 w 425"/>
                <a:gd name="T41" fmla="*/ 237 h 466"/>
                <a:gd name="T42" fmla="*/ 78 w 425"/>
                <a:gd name="T43" fmla="*/ 237 h 466"/>
                <a:gd name="T44" fmla="*/ 54 w 425"/>
                <a:gd name="T45" fmla="*/ 248 h 466"/>
                <a:gd name="T46" fmla="*/ 24 w 425"/>
                <a:gd name="T47" fmla="*/ 226 h 466"/>
                <a:gd name="T48" fmla="*/ 4 w 425"/>
                <a:gd name="T49" fmla="*/ 284 h 466"/>
                <a:gd name="T50" fmla="*/ 76 w 425"/>
                <a:gd name="T51" fmla="*/ 306 h 466"/>
                <a:gd name="T52" fmla="*/ 78 w 425"/>
                <a:gd name="T53" fmla="*/ 306 h 466"/>
                <a:gd name="T54" fmla="*/ 102 w 425"/>
                <a:gd name="T55" fmla="*/ 332 h 466"/>
                <a:gd name="T56" fmla="*/ 111 w 425"/>
                <a:gd name="T57" fmla="*/ 352 h 466"/>
                <a:gd name="T58" fmla="*/ 111 w 425"/>
                <a:gd name="T59" fmla="*/ 354 h 466"/>
                <a:gd name="T60" fmla="*/ 113 w 425"/>
                <a:gd name="T61" fmla="*/ 393 h 466"/>
                <a:gd name="T62" fmla="*/ 113 w 425"/>
                <a:gd name="T63" fmla="*/ 458 h 466"/>
                <a:gd name="T64" fmla="*/ 129 w 425"/>
                <a:gd name="T65" fmla="*/ 430 h 466"/>
                <a:gd name="T66" fmla="*/ 131 w 425"/>
                <a:gd name="T67" fmla="*/ 430 h 466"/>
                <a:gd name="T68" fmla="*/ 181 w 425"/>
                <a:gd name="T69" fmla="*/ 367 h 466"/>
                <a:gd name="T70" fmla="*/ 183 w 425"/>
                <a:gd name="T71" fmla="*/ 367 h 466"/>
                <a:gd name="T72" fmla="*/ 200 w 425"/>
                <a:gd name="T73" fmla="*/ 367 h 466"/>
                <a:gd name="T74" fmla="*/ 218 w 425"/>
                <a:gd name="T75" fmla="*/ 375 h 466"/>
                <a:gd name="T76" fmla="*/ 244 w 425"/>
                <a:gd name="T77" fmla="*/ 341 h 466"/>
                <a:gd name="T78" fmla="*/ 244 w 425"/>
                <a:gd name="T79" fmla="*/ 326 h 466"/>
                <a:gd name="T80" fmla="*/ 283 w 425"/>
                <a:gd name="T81" fmla="*/ 328 h 466"/>
                <a:gd name="T82" fmla="*/ 285 w 425"/>
                <a:gd name="T83" fmla="*/ 328 h 466"/>
                <a:gd name="T84" fmla="*/ 322 w 425"/>
                <a:gd name="T85" fmla="*/ 345 h 466"/>
                <a:gd name="T86" fmla="*/ 325 w 425"/>
                <a:gd name="T87" fmla="*/ 345 h 466"/>
                <a:gd name="T88" fmla="*/ 349 w 425"/>
                <a:gd name="T89" fmla="*/ 369 h 466"/>
                <a:gd name="T90" fmla="*/ 379 w 425"/>
                <a:gd name="T91" fmla="*/ 330 h 466"/>
                <a:gd name="T92" fmla="*/ 364 w 425"/>
                <a:gd name="T93" fmla="*/ 317 h 466"/>
                <a:gd name="T94" fmla="*/ 364 w 425"/>
                <a:gd name="T95" fmla="*/ 293 h 466"/>
                <a:gd name="T96" fmla="*/ 366 w 425"/>
                <a:gd name="T97" fmla="*/ 291 h 466"/>
                <a:gd name="T98" fmla="*/ 423 w 425"/>
                <a:gd name="T99" fmla="*/ 235 h 466"/>
                <a:gd name="T100" fmla="*/ 388 w 425"/>
                <a:gd name="T101" fmla="*/ 189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5" h="466">
                  <a:moveTo>
                    <a:pt x="388" y="189"/>
                  </a:moveTo>
                  <a:lnTo>
                    <a:pt x="360" y="202"/>
                  </a:lnTo>
                  <a:lnTo>
                    <a:pt x="357" y="202"/>
                  </a:lnTo>
                  <a:lnTo>
                    <a:pt x="357" y="202"/>
                  </a:lnTo>
                  <a:lnTo>
                    <a:pt x="277" y="172"/>
                  </a:lnTo>
                  <a:lnTo>
                    <a:pt x="251" y="202"/>
                  </a:lnTo>
                  <a:lnTo>
                    <a:pt x="248" y="202"/>
                  </a:lnTo>
                  <a:lnTo>
                    <a:pt x="248" y="202"/>
                  </a:lnTo>
                  <a:lnTo>
                    <a:pt x="235" y="191"/>
                  </a:lnTo>
                  <a:lnTo>
                    <a:pt x="235" y="191"/>
                  </a:lnTo>
                  <a:lnTo>
                    <a:pt x="235" y="189"/>
                  </a:lnTo>
                  <a:lnTo>
                    <a:pt x="235" y="141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9" y="124"/>
                  </a:lnTo>
                  <a:lnTo>
                    <a:pt x="292" y="52"/>
                  </a:lnTo>
                  <a:lnTo>
                    <a:pt x="290" y="22"/>
                  </a:lnTo>
                  <a:lnTo>
                    <a:pt x="270" y="0"/>
                  </a:lnTo>
                  <a:lnTo>
                    <a:pt x="246" y="5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176" y="26"/>
                  </a:lnTo>
                  <a:lnTo>
                    <a:pt x="172" y="37"/>
                  </a:lnTo>
                  <a:lnTo>
                    <a:pt x="194" y="59"/>
                  </a:lnTo>
                  <a:lnTo>
                    <a:pt x="196" y="61"/>
                  </a:lnTo>
                  <a:lnTo>
                    <a:pt x="194" y="63"/>
                  </a:lnTo>
                  <a:lnTo>
                    <a:pt x="166" y="91"/>
                  </a:lnTo>
                  <a:lnTo>
                    <a:pt x="166" y="91"/>
                  </a:lnTo>
                  <a:lnTo>
                    <a:pt x="153" y="107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48" y="152"/>
                  </a:lnTo>
                  <a:lnTo>
                    <a:pt x="81" y="150"/>
                  </a:lnTo>
                  <a:lnTo>
                    <a:pt x="52" y="178"/>
                  </a:lnTo>
                  <a:lnTo>
                    <a:pt x="70" y="195"/>
                  </a:lnTo>
                  <a:lnTo>
                    <a:pt x="70" y="195"/>
                  </a:lnTo>
                  <a:lnTo>
                    <a:pt x="70" y="195"/>
                  </a:lnTo>
                  <a:lnTo>
                    <a:pt x="89" y="222"/>
                  </a:lnTo>
                  <a:lnTo>
                    <a:pt x="89" y="222"/>
                  </a:lnTo>
                  <a:lnTo>
                    <a:pt x="89" y="224"/>
                  </a:lnTo>
                  <a:lnTo>
                    <a:pt x="78" y="237"/>
                  </a:lnTo>
                  <a:lnTo>
                    <a:pt x="78" y="237"/>
                  </a:lnTo>
                  <a:lnTo>
                    <a:pt x="78" y="237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2" y="245"/>
                  </a:lnTo>
                  <a:lnTo>
                    <a:pt x="24" y="226"/>
                  </a:lnTo>
                  <a:lnTo>
                    <a:pt x="0" y="261"/>
                  </a:lnTo>
                  <a:lnTo>
                    <a:pt x="4" y="284"/>
                  </a:lnTo>
                  <a:lnTo>
                    <a:pt x="17" y="295"/>
                  </a:lnTo>
                  <a:lnTo>
                    <a:pt x="76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102" y="332"/>
                  </a:lnTo>
                  <a:lnTo>
                    <a:pt x="102" y="332"/>
                  </a:lnTo>
                  <a:lnTo>
                    <a:pt x="102" y="332"/>
                  </a:lnTo>
                  <a:lnTo>
                    <a:pt x="111" y="352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3" y="393"/>
                  </a:lnTo>
                  <a:lnTo>
                    <a:pt x="113" y="393"/>
                  </a:lnTo>
                  <a:lnTo>
                    <a:pt x="113" y="393"/>
                  </a:lnTo>
                  <a:lnTo>
                    <a:pt x="113" y="458"/>
                  </a:lnTo>
                  <a:lnTo>
                    <a:pt x="115" y="466"/>
                  </a:lnTo>
                  <a:lnTo>
                    <a:pt x="129" y="430"/>
                  </a:lnTo>
                  <a:lnTo>
                    <a:pt x="131" y="430"/>
                  </a:lnTo>
                  <a:lnTo>
                    <a:pt x="131" y="430"/>
                  </a:lnTo>
                  <a:lnTo>
                    <a:pt x="163" y="423"/>
                  </a:lnTo>
                  <a:lnTo>
                    <a:pt x="181" y="367"/>
                  </a:lnTo>
                  <a:lnTo>
                    <a:pt x="181" y="367"/>
                  </a:lnTo>
                  <a:lnTo>
                    <a:pt x="183" y="367"/>
                  </a:lnTo>
                  <a:lnTo>
                    <a:pt x="198" y="367"/>
                  </a:lnTo>
                  <a:lnTo>
                    <a:pt x="200" y="367"/>
                  </a:lnTo>
                  <a:lnTo>
                    <a:pt x="200" y="367"/>
                  </a:lnTo>
                  <a:lnTo>
                    <a:pt x="218" y="375"/>
                  </a:lnTo>
                  <a:lnTo>
                    <a:pt x="242" y="358"/>
                  </a:lnTo>
                  <a:lnTo>
                    <a:pt x="244" y="341"/>
                  </a:lnTo>
                  <a:lnTo>
                    <a:pt x="244" y="328"/>
                  </a:lnTo>
                  <a:lnTo>
                    <a:pt x="244" y="326"/>
                  </a:lnTo>
                  <a:lnTo>
                    <a:pt x="246" y="326"/>
                  </a:lnTo>
                  <a:lnTo>
                    <a:pt x="283" y="328"/>
                  </a:lnTo>
                  <a:lnTo>
                    <a:pt x="283" y="328"/>
                  </a:lnTo>
                  <a:lnTo>
                    <a:pt x="285" y="328"/>
                  </a:lnTo>
                  <a:lnTo>
                    <a:pt x="307" y="347"/>
                  </a:lnTo>
                  <a:lnTo>
                    <a:pt x="322" y="345"/>
                  </a:lnTo>
                  <a:lnTo>
                    <a:pt x="325" y="345"/>
                  </a:lnTo>
                  <a:lnTo>
                    <a:pt x="325" y="345"/>
                  </a:lnTo>
                  <a:lnTo>
                    <a:pt x="338" y="360"/>
                  </a:lnTo>
                  <a:lnTo>
                    <a:pt x="349" y="369"/>
                  </a:lnTo>
                  <a:lnTo>
                    <a:pt x="366" y="349"/>
                  </a:lnTo>
                  <a:lnTo>
                    <a:pt x="379" y="330"/>
                  </a:lnTo>
                  <a:lnTo>
                    <a:pt x="364" y="317"/>
                  </a:lnTo>
                  <a:lnTo>
                    <a:pt x="364" y="317"/>
                  </a:lnTo>
                  <a:lnTo>
                    <a:pt x="364" y="315"/>
                  </a:lnTo>
                  <a:lnTo>
                    <a:pt x="364" y="293"/>
                  </a:lnTo>
                  <a:lnTo>
                    <a:pt x="364" y="293"/>
                  </a:lnTo>
                  <a:lnTo>
                    <a:pt x="366" y="291"/>
                  </a:lnTo>
                  <a:lnTo>
                    <a:pt x="425" y="267"/>
                  </a:lnTo>
                  <a:lnTo>
                    <a:pt x="423" y="235"/>
                  </a:lnTo>
                  <a:lnTo>
                    <a:pt x="388" y="189"/>
                  </a:lnTo>
                  <a:lnTo>
                    <a:pt x="388" y="18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" name="Freeform 224">
              <a:extLst>
                <a:ext uri="{FF2B5EF4-FFF2-40B4-BE49-F238E27FC236}">
                  <a16:creationId xmlns:a16="http://schemas.microsoft.com/office/drawing/2014/main" id="{39D47E5C-5D09-4CCE-B036-6F5E4E80E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535"/>
              <a:ext cx="24" cy="22"/>
            </a:xfrm>
            <a:custGeom>
              <a:avLst/>
              <a:gdLst>
                <a:gd name="T0" fmla="*/ 4 w 24"/>
                <a:gd name="T1" fmla="*/ 19 h 22"/>
                <a:gd name="T2" fmla="*/ 19 w 24"/>
                <a:gd name="T3" fmla="*/ 22 h 22"/>
                <a:gd name="T4" fmla="*/ 24 w 24"/>
                <a:gd name="T5" fmla="*/ 11 h 22"/>
                <a:gd name="T6" fmla="*/ 13 w 24"/>
                <a:gd name="T7" fmla="*/ 0 h 22"/>
                <a:gd name="T8" fmla="*/ 0 w 24"/>
                <a:gd name="T9" fmla="*/ 4 h 22"/>
                <a:gd name="T10" fmla="*/ 4 w 24"/>
                <a:gd name="T11" fmla="*/ 19 h 22"/>
                <a:gd name="T12" fmla="*/ 4 w 24"/>
                <a:gd name="T13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2">
                  <a:moveTo>
                    <a:pt x="4" y="19"/>
                  </a:moveTo>
                  <a:lnTo>
                    <a:pt x="19" y="22"/>
                  </a:lnTo>
                  <a:lnTo>
                    <a:pt x="24" y="11"/>
                  </a:lnTo>
                  <a:lnTo>
                    <a:pt x="13" y="0"/>
                  </a:lnTo>
                  <a:lnTo>
                    <a:pt x="0" y="4"/>
                  </a:lnTo>
                  <a:lnTo>
                    <a:pt x="4" y="19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1" name="Freeform 225">
              <a:extLst>
                <a:ext uri="{FF2B5EF4-FFF2-40B4-BE49-F238E27FC236}">
                  <a16:creationId xmlns:a16="http://schemas.microsoft.com/office/drawing/2014/main" id="{8436446A-50CE-4F09-9AF0-C9B52F2A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1611"/>
              <a:ext cx="39" cy="32"/>
            </a:xfrm>
            <a:custGeom>
              <a:avLst/>
              <a:gdLst>
                <a:gd name="T0" fmla="*/ 0 w 39"/>
                <a:gd name="T1" fmla="*/ 26 h 32"/>
                <a:gd name="T2" fmla="*/ 20 w 39"/>
                <a:gd name="T3" fmla="*/ 32 h 32"/>
                <a:gd name="T4" fmla="*/ 39 w 39"/>
                <a:gd name="T5" fmla="*/ 30 h 32"/>
                <a:gd name="T6" fmla="*/ 31 w 39"/>
                <a:gd name="T7" fmla="*/ 0 h 32"/>
                <a:gd name="T8" fmla="*/ 7 w 39"/>
                <a:gd name="T9" fmla="*/ 13 h 32"/>
                <a:gd name="T10" fmla="*/ 0 w 39"/>
                <a:gd name="T11" fmla="*/ 26 h 32"/>
                <a:gd name="T12" fmla="*/ 0 w 39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0" y="26"/>
                  </a:moveTo>
                  <a:lnTo>
                    <a:pt x="20" y="32"/>
                  </a:lnTo>
                  <a:lnTo>
                    <a:pt x="39" y="30"/>
                  </a:lnTo>
                  <a:lnTo>
                    <a:pt x="31" y="0"/>
                  </a:lnTo>
                  <a:lnTo>
                    <a:pt x="7" y="13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2" name="Freeform 226">
              <a:extLst>
                <a:ext uri="{FF2B5EF4-FFF2-40B4-BE49-F238E27FC236}">
                  <a16:creationId xmlns:a16="http://schemas.microsoft.com/office/drawing/2014/main" id="{5251E1D3-800B-485A-B047-3F196D7E7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457"/>
              <a:ext cx="861" cy="1159"/>
            </a:xfrm>
            <a:custGeom>
              <a:avLst/>
              <a:gdLst>
                <a:gd name="T0" fmla="*/ 761 w 861"/>
                <a:gd name="T1" fmla="*/ 236 h 1159"/>
                <a:gd name="T2" fmla="*/ 752 w 861"/>
                <a:gd name="T3" fmla="*/ 279 h 1159"/>
                <a:gd name="T4" fmla="*/ 680 w 861"/>
                <a:gd name="T5" fmla="*/ 212 h 1159"/>
                <a:gd name="T6" fmla="*/ 702 w 861"/>
                <a:gd name="T7" fmla="*/ 121 h 1159"/>
                <a:gd name="T8" fmla="*/ 641 w 861"/>
                <a:gd name="T9" fmla="*/ 188 h 1159"/>
                <a:gd name="T10" fmla="*/ 565 w 861"/>
                <a:gd name="T11" fmla="*/ 399 h 1159"/>
                <a:gd name="T12" fmla="*/ 672 w 861"/>
                <a:gd name="T13" fmla="*/ 507 h 1159"/>
                <a:gd name="T14" fmla="*/ 648 w 861"/>
                <a:gd name="T15" fmla="*/ 617 h 1159"/>
                <a:gd name="T16" fmla="*/ 611 w 861"/>
                <a:gd name="T17" fmla="*/ 594 h 1159"/>
                <a:gd name="T18" fmla="*/ 576 w 861"/>
                <a:gd name="T19" fmla="*/ 474 h 1159"/>
                <a:gd name="T20" fmla="*/ 491 w 861"/>
                <a:gd name="T21" fmla="*/ 622 h 1159"/>
                <a:gd name="T22" fmla="*/ 306 w 861"/>
                <a:gd name="T23" fmla="*/ 609 h 1159"/>
                <a:gd name="T24" fmla="*/ 415 w 861"/>
                <a:gd name="T25" fmla="*/ 594 h 1159"/>
                <a:gd name="T26" fmla="*/ 508 w 861"/>
                <a:gd name="T27" fmla="*/ 431 h 1159"/>
                <a:gd name="T28" fmla="*/ 578 w 861"/>
                <a:gd name="T29" fmla="*/ 201 h 1159"/>
                <a:gd name="T30" fmla="*/ 598 w 861"/>
                <a:gd name="T31" fmla="*/ 52 h 1159"/>
                <a:gd name="T32" fmla="*/ 591 w 861"/>
                <a:gd name="T33" fmla="*/ 0 h 1159"/>
                <a:gd name="T34" fmla="*/ 574 w 861"/>
                <a:gd name="T35" fmla="*/ 43 h 1159"/>
                <a:gd name="T36" fmla="*/ 467 w 861"/>
                <a:gd name="T37" fmla="*/ 152 h 1159"/>
                <a:gd name="T38" fmla="*/ 419 w 861"/>
                <a:gd name="T39" fmla="*/ 219 h 1159"/>
                <a:gd name="T40" fmla="*/ 354 w 861"/>
                <a:gd name="T41" fmla="*/ 297 h 1159"/>
                <a:gd name="T42" fmla="*/ 382 w 861"/>
                <a:gd name="T43" fmla="*/ 381 h 1159"/>
                <a:gd name="T44" fmla="*/ 338 w 861"/>
                <a:gd name="T45" fmla="*/ 416 h 1159"/>
                <a:gd name="T46" fmla="*/ 255 w 861"/>
                <a:gd name="T47" fmla="*/ 318 h 1159"/>
                <a:gd name="T48" fmla="*/ 271 w 861"/>
                <a:gd name="T49" fmla="*/ 347 h 1159"/>
                <a:gd name="T50" fmla="*/ 253 w 861"/>
                <a:gd name="T51" fmla="*/ 442 h 1159"/>
                <a:gd name="T52" fmla="*/ 231 w 861"/>
                <a:gd name="T53" fmla="*/ 472 h 1159"/>
                <a:gd name="T54" fmla="*/ 179 w 861"/>
                <a:gd name="T55" fmla="*/ 507 h 1159"/>
                <a:gd name="T56" fmla="*/ 101 w 861"/>
                <a:gd name="T57" fmla="*/ 511 h 1159"/>
                <a:gd name="T58" fmla="*/ 59 w 861"/>
                <a:gd name="T59" fmla="*/ 546 h 1159"/>
                <a:gd name="T60" fmla="*/ 31 w 861"/>
                <a:gd name="T61" fmla="*/ 613 h 1159"/>
                <a:gd name="T62" fmla="*/ 20 w 861"/>
                <a:gd name="T63" fmla="*/ 698 h 1159"/>
                <a:gd name="T64" fmla="*/ 96 w 861"/>
                <a:gd name="T65" fmla="*/ 704 h 1159"/>
                <a:gd name="T66" fmla="*/ 133 w 861"/>
                <a:gd name="T67" fmla="*/ 732 h 1159"/>
                <a:gd name="T68" fmla="*/ 234 w 861"/>
                <a:gd name="T69" fmla="*/ 784 h 1159"/>
                <a:gd name="T70" fmla="*/ 262 w 861"/>
                <a:gd name="T71" fmla="*/ 819 h 1159"/>
                <a:gd name="T72" fmla="*/ 264 w 861"/>
                <a:gd name="T73" fmla="*/ 875 h 1159"/>
                <a:gd name="T74" fmla="*/ 279 w 861"/>
                <a:gd name="T75" fmla="*/ 897 h 1159"/>
                <a:gd name="T76" fmla="*/ 336 w 861"/>
                <a:gd name="T77" fmla="*/ 932 h 1159"/>
                <a:gd name="T78" fmla="*/ 460 w 861"/>
                <a:gd name="T79" fmla="*/ 1012 h 1159"/>
                <a:gd name="T80" fmla="*/ 489 w 861"/>
                <a:gd name="T81" fmla="*/ 1055 h 1159"/>
                <a:gd name="T82" fmla="*/ 622 w 861"/>
                <a:gd name="T83" fmla="*/ 1060 h 1159"/>
                <a:gd name="T84" fmla="*/ 659 w 861"/>
                <a:gd name="T85" fmla="*/ 1092 h 1159"/>
                <a:gd name="T86" fmla="*/ 698 w 861"/>
                <a:gd name="T87" fmla="*/ 1092 h 1159"/>
                <a:gd name="T88" fmla="*/ 739 w 861"/>
                <a:gd name="T89" fmla="*/ 1133 h 1159"/>
                <a:gd name="T90" fmla="*/ 820 w 861"/>
                <a:gd name="T91" fmla="*/ 1092 h 1159"/>
                <a:gd name="T92" fmla="*/ 824 w 861"/>
                <a:gd name="T93" fmla="*/ 1047 h 1159"/>
                <a:gd name="T94" fmla="*/ 813 w 861"/>
                <a:gd name="T95" fmla="*/ 927 h 1159"/>
                <a:gd name="T96" fmla="*/ 822 w 861"/>
                <a:gd name="T97" fmla="*/ 867 h 1159"/>
                <a:gd name="T98" fmla="*/ 794 w 861"/>
                <a:gd name="T99" fmla="*/ 828 h 1159"/>
                <a:gd name="T100" fmla="*/ 768 w 861"/>
                <a:gd name="T101" fmla="*/ 704 h 1159"/>
                <a:gd name="T102" fmla="*/ 770 w 861"/>
                <a:gd name="T103" fmla="*/ 630 h 1159"/>
                <a:gd name="T104" fmla="*/ 813 w 861"/>
                <a:gd name="T105" fmla="*/ 615 h 1159"/>
                <a:gd name="T106" fmla="*/ 776 w 861"/>
                <a:gd name="T107" fmla="*/ 500 h 1159"/>
                <a:gd name="T108" fmla="*/ 733 w 861"/>
                <a:gd name="T109" fmla="*/ 444 h 1159"/>
                <a:gd name="T110" fmla="*/ 741 w 861"/>
                <a:gd name="T111" fmla="*/ 409 h 1159"/>
                <a:gd name="T112" fmla="*/ 807 w 861"/>
                <a:gd name="T113" fmla="*/ 379 h 1159"/>
                <a:gd name="T114" fmla="*/ 785 w 861"/>
                <a:gd name="T115" fmla="*/ 297 h 1159"/>
                <a:gd name="T116" fmla="*/ 792 w 861"/>
                <a:gd name="T117" fmla="*/ 258 h 1159"/>
                <a:gd name="T118" fmla="*/ 796 w 861"/>
                <a:gd name="T119" fmla="*/ 199 h 1159"/>
                <a:gd name="T120" fmla="*/ 796 w 861"/>
                <a:gd name="T121" fmla="*/ 193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1" h="1159">
                  <a:moveTo>
                    <a:pt x="796" y="193"/>
                  </a:moveTo>
                  <a:lnTo>
                    <a:pt x="772" y="195"/>
                  </a:lnTo>
                  <a:lnTo>
                    <a:pt x="761" y="236"/>
                  </a:lnTo>
                  <a:lnTo>
                    <a:pt x="724" y="201"/>
                  </a:lnTo>
                  <a:lnTo>
                    <a:pt x="713" y="236"/>
                  </a:lnTo>
                  <a:lnTo>
                    <a:pt x="752" y="279"/>
                  </a:lnTo>
                  <a:lnTo>
                    <a:pt x="755" y="316"/>
                  </a:lnTo>
                  <a:lnTo>
                    <a:pt x="683" y="253"/>
                  </a:lnTo>
                  <a:lnTo>
                    <a:pt x="680" y="212"/>
                  </a:lnTo>
                  <a:lnTo>
                    <a:pt x="711" y="175"/>
                  </a:lnTo>
                  <a:lnTo>
                    <a:pt x="715" y="115"/>
                  </a:lnTo>
                  <a:lnTo>
                    <a:pt x="702" y="121"/>
                  </a:lnTo>
                  <a:lnTo>
                    <a:pt x="689" y="160"/>
                  </a:lnTo>
                  <a:lnTo>
                    <a:pt x="665" y="182"/>
                  </a:lnTo>
                  <a:lnTo>
                    <a:pt x="641" y="188"/>
                  </a:lnTo>
                  <a:lnTo>
                    <a:pt x="619" y="223"/>
                  </a:lnTo>
                  <a:lnTo>
                    <a:pt x="619" y="312"/>
                  </a:lnTo>
                  <a:lnTo>
                    <a:pt x="565" y="399"/>
                  </a:lnTo>
                  <a:lnTo>
                    <a:pt x="567" y="453"/>
                  </a:lnTo>
                  <a:lnTo>
                    <a:pt x="624" y="453"/>
                  </a:lnTo>
                  <a:lnTo>
                    <a:pt x="672" y="507"/>
                  </a:lnTo>
                  <a:lnTo>
                    <a:pt x="672" y="561"/>
                  </a:lnTo>
                  <a:lnTo>
                    <a:pt x="639" y="600"/>
                  </a:lnTo>
                  <a:lnTo>
                    <a:pt x="648" y="617"/>
                  </a:lnTo>
                  <a:lnTo>
                    <a:pt x="674" y="633"/>
                  </a:lnTo>
                  <a:lnTo>
                    <a:pt x="624" y="643"/>
                  </a:lnTo>
                  <a:lnTo>
                    <a:pt x="611" y="594"/>
                  </a:lnTo>
                  <a:lnTo>
                    <a:pt x="648" y="531"/>
                  </a:lnTo>
                  <a:lnTo>
                    <a:pt x="630" y="483"/>
                  </a:lnTo>
                  <a:lnTo>
                    <a:pt x="576" y="474"/>
                  </a:lnTo>
                  <a:lnTo>
                    <a:pt x="545" y="505"/>
                  </a:lnTo>
                  <a:lnTo>
                    <a:pt x="541" y="570"/>
                  </a:lnTo>
                  <a:lnTo>
                    <a:pt x="491" y="622"/>
                  </a:lnTo>
                  <a:lnTo>
                    <a:pt x="443" y="639"/>
                  </a:lnTo>
                  <a:lnTo>
                    <a:pt x="412" y="674"/>
                  </a:lnTo>
                  <a:lnTo>
                    <a:pt x="306" y="609"/>
                  </a:lnTo>
                  <a:lnTo>
                    <a:pt x="306" y="576"/>
                  </a:lnTo>
                  <a:lnTo>
                    <a:pt x="375" y="609"/>
                  </a:lnTo>
                  <a:lnTo>
                    <a:pt x="415" y="594"/>
                  </a:lnTo>
                  <a:lnTo>
                    <a:pt x="473" y="557"/>
                  </a:lnTo>
                  <a:lnTo>
                    <a:pt x="515" y="474"/>
                  </a:lnTo>
                  <a:lnTo>
                    <a:pt x="508" y="431"/>
                  </a:lnTo>
                  <a:lnTo>
                    <a:pt x="578" y="266"/>
                  </a:lnTo>
                  <a:lnTo>
                    <a:pt x="587" y="238"/>
                  </a:lnTo>
                  <a:lnTo>
                    <a:pt x="578" y="201"/>
                  </a:lnTo>
                  <a:lnTo>
                    <a:pt x="624" y="158"/>
                  </a:lnTo>
                  <a:lnTo>
                    <a:pt x="632" y="97"/>
                  </a:lnTo>
                  <a:lnTo>
                    <a:pt x="598" y="52"/>
                  </a:lnTo>
                  <a:lnTo>
                    <a:pt x="632" y="48"/>
                  </a:lnTo>
                  <a:lnTo>
                    <a:pt x="628" y="2"/>
                  </a:lnTo>
                  <a:lnTo>
                    <a:pt x="591" y="0"/>
                  </a:lnTo>
                  <a:lnTo>
                    <a:pt x="589" y="32"/>
                  </a:lnTo>
                  <a:lnTo>
                    <a:pt x="598" y="52"/>
                  </a:lnTo>
                  <a:lnTo>
                    <a:pt x="574" y="43"/>
                  </a:lnTo>
                  <a:lnTo>
                    <a:pt x="541" y="69"/>
                  </a:lnTo>
                  <a:lnTo>
                    <a:pt x="500" y="121"/>
                  </a:lnTo>
                  <a:lnTo>
                    <a:pt x="467" y="152"/>
                  </a:lnTo>
                  <a:lnTo>
                    <a:pt x="419" y="162"/>
                  </a:lnTo>
                  <a:lnTo>
                    <a:pt x="395" y="186"/>
                  </a:lnTo>
                  <a:lnTo>
                    <a:pt x="419" y="219"/>
                  </a:lnTo>
                  <a:lnTo>
                    <a:pt x="393" y="269"/>
                  </a:lnTo>
                  <a:lnTo>
                    <a:pt x="356" y="279"/>
                  </a:lnTo>
                  <a:lnTo>
                    <a:pt x="354" y="297"/>
                  </a:lnTo>
                  <a:lnTo>
                    <a:pt x="386" y="329"/>
                  </a:lnTo>
                  <a:lnTo>
                    <a:pt x="375" y="362"/>
                  </a:lnTo>
                  <a:lnTo>
                    <a:pt x="382" y="381"/>
                  </a:lnTo>
                  <a:lnTo>
                    <a:pt x="393" y="401"/>
                  </a:lnTo>
                  <a:lnTo>
                    <a:pt x="351" y="438"/>
                  </a:lnTo>
                  <a:lnTo>
                    <a:pt x="338" y="416"/>
                  </a:lnTo>
                  <a:lnTo>
                    <a:pt x="325" y="368"/>
                  </a:lnTo>
                  <a:lnTo>
                    <a:pt x="282" y="297"/>
                  </a:lnTo>
                  <a:lnTo>
                    <a:pt x="255" y="318"/>
                  </a:lnTo>
                  <a:lnTo>
                    <a:pt x="271" y="344"/>
                  </a:lnTo>
                  <a:lnTo>
                    <a:pt x="273" y="347"/>
                  </a:lnTo>
                  <a:lnTo>
                    <a:pt x="271" y="347"/>
                  </a:lnTo>
                  <a:lnTo>
                    <a:pt x="240" y="403"/>
                  </a:lnTo>
                  <a:lnTo>
                    <a:pt x="253" y="442"/>
                  </a:lnTo>
                  <a:lnTo>
                    <a:pt x="253" y="442"/>
                  </a:lnTo>
                  <a:lnTo>
                    <a:pt x="251" y="444"/>
                  </a:lnTo>
                  <a:lnTo>
                    <a:pt x="234" y="472"/>
                  </a:lnTo>
                  <a:lnTo>
                    <a:pt x="231" y="472"/>
                  </a:lnTo>
                  <a:lnTo>
                    <a:pt x="231" y="474"/>
                  </a:lnTo>
                  <a:lnTo>
                    <a:pt x="201" y="483"/>
                  </a:lnTo>
                  <a:lnTo>
                    <a:pt x="179" y="507"/>
                  </a:lnTo>
                  <a:lnTo>
                    <a:pt x="179" y="509"/>
                  </a:lnTo>
                  <a:lnTo>
                    <a:pt x="179" y="509"/>
                  </a:lnTo>
                  <a:lnTo>
                    <a:pt x="101" y="511"/>
                  </a:lnTo>
                  <a:lnTo>
                    <a:pt x="59" y="544"/>
                  </a:lnTo>
                  <a:lnTo>
                    <a:pt x="59" y="546"/>
                  </a:lnTo>
                  <a:lnTo>
                    <a:pt x="59" y="546"/>
                  </a:lnTo>
                  <a:lnTo>
                    <a:pt x="33" y="546"/>
                  </a:lnTo>
                  <a:lnTo>
                    <a:pt x="31" y="611"/>
                  </a:lnTo>
                  <a:lnTo>
                    <a:pt x="31" y="613"/>
                  </a:lnTo>
                  <a:lnTo>
                    <a:pt x="31" y="613"/>
                  </a:lnTo>
                  <a:lnTo>
                    <a:pt x="0" y="656"/>
                  </a:lnTo>
                  <a:lnTo>
                    <a:pt x="20" y="698"/>
                  </a:lnTo>
                  <a:lnTo>
                    <a:pt x="94" y="704"/>
                  </a:lnTo>
                  <a:lnTo>
                    <a:pt x="96" y="704"/>
                  </a:lnTo>
                  <a:lnTo>
                    <a:pt x="96" y="704"/>
                  </a:lnTo>
                  <a:lnTo>
                    <a:pt x="131" y="732"/>
                  </a:lnTo>
                  <a:lnTo>
                    <a:pt x="133" y="732"/>
                  </a:lnTo>
                  <a:lnTo>
                    <a:pt x="133" y="732"/>
                  </a:lnTo>
                  <a:lnTo>
                    <a:pt x="133" y="769"/>
                  </a:lnTo>
                  <a:lnTo>
                    <a:pt x="146" y="780"/>
                  </a:lnTo>
                  <a:lnTo>
                    <a:pt x="234" y="784"/>
                  </a:lnTo>
                  <a:lnTo>
                    <a:pt x="234" y="784"/>
                  </a:lnTo>
                  <a:lnTo>
                    <a:pt x="236" y="787"/>
                  </a:lnTo>
                  <a:lnTo>
                    <a:pt x="262" y="819"/>
                  </a:lnTo>
                  <a:lnTo>
                    <a:pt x="262" y="821"/>
                  </a:lnTo>
                  <a:lnTo>
                    <a:pt x="262" y="821"/>
                  </a:lnTo>
                  <a:lnTo>
                    <a:pt x="264" y="875"/>
                  </a:lnTo>
                  <a:lnTo>
                    <a:pt x="279" y="895"/>
                  </a:lnTo>
                  <a:lnTo>
                    <a:pt x="279" y="895"/>
                  </a:lnTo>
                  <a:lnTo>
                    <a:pt x="279" y="897"/>
                  </a:lnTo>
                  <a:lnTo>
                    <a:pt x="279" y="932"/>
                  </a:lnTo>
                  <a:lnTo>
                    <a:pt x="336" y="932"/>
                  </a:lnTo>
                  <a:lnTo>
                    <a:pt x="336" y="932"/>
                  </a:lnTo>
                  <a:lnTo>
                    <a:pt x="336" y="932"/>
                  </a:lnTo>
                  <a:lnTo>
                    <a:pt x="388" y="979"/>
                  </a:lnTo>
                  <a:lnTo>
                    <a:pt x="460" y="1012"/>
                  </a:lnTo>
                  <a:lnTo>
                    <a:pt x="460" y="1012"/>
                  </a:lnTo>
                  <a:lnTo>
                    <a:pt x="462" y="1012"/>
                  </a:lnTo>
                  <a:lnTo>
                    <a:pt x="489" y="1055"/>
                  </a:lnTo>
                  <a:lnTo>
                    <a:pt x="534" y="1083"/>
                  </a:lnTo>
                  <a:lnTo>
                    <a:pt x="582" y="1088"/>
                  </a:lnTo>
                  <a:lnTo>
                    <a:pt x="622" y="1060"/>
                  </a:lnTo>
                  <a:lnTo>
                    <a:pt x="622" y="1060"/>
                  </a:lnTo>
                  <a:lnTo>
                    <a:pt x="624" y="1060"/>
                  </a:lnTo>
                  <a:lnTo>
                    <a:pt x="659" y="1092"/>
                  </a:lnTo>
                  <a:lnTo>
                    <a:pt x="696" y="1092"/>
                  </a:lnTo>
                  <a:lnTo>
                    <a:pt x="698" y="1092"/>
                  </a:lnTo>
                  <a:lnTo>
                    <a:pt x="698" y="1092"/>
                  </a:lnTo>
                  <a:lnTo>
                    <a:pt x="724" y="1131"/>
                  </a:lnTo>
                  <a:lnTo>
                    <a:pt x="739" y="1133"/>
                  </a:lnTo>
                  <a:lnTo>
                    <a:pt x="739" y="1133"/>
                  </a:lnTo>
                  <a:lnTo>
                    <a:pt x="739" y="1133"/>
                  </a:lnTo>
                  <a:lnTo>
                    <a:pt x="765" y="1159"/>
                  </a:lnTo>
                  <a:lnTo>
                    <a:pt x="820" y="1092"/>
                  </a:lnTo>
                  <a:lnTo>
                    <a:pt x="824" y="1047"/>
                  </a:lnTo>
                  <a:lnTo>
                    <a:pt x="824" y="1047"/>
                  </a:lnTo>
                  <a:lnTo>
                    <a:pt x="824" y="1047"/>
                  </a:lnTo>
                  <a:lnTo>
                    <a:pt x="861" y="997"/>
                  </a:lnTo>
                  <a:lnTo>
                    <a:pt x="853" y="958"/>
                  </a:lnTo>
                  <a:lnTo>
                    <a:pt x="813" y="927"/>
                  </a:lnTo>
                  <a:lnTo>
                    <a:pt x="811" y="925"/>
                  </a:lnTo>
                  <a:lnTo>
                    <a:pt x="811" y="925"/>
                  </a:lnTo>
                  <a:lnTo>
                    <a:pt x="822" y="867"/>
                  </a:lnTo>
                  <a:lnTo>
                    <a:pt x="796" y="830"/>
                  </a:lnTo>
                  <a:lnTo>
                    <a:pt x="794" y="830"/>
                  </a:lnTo>
                  <a:lnTo>
                    <a:pt x="794" y="828"/>
                  </a:lnTo>
                  <a:lnTo>
                    <a:pt x="802" y="747"/>
                  </a:lnTo>
                  <a:lnTo>
                    <a:pt x="770" y="704"/>
                  </a:lnTo>
                  <a:lnTo>
                    <a:pt x="768" y="704"/>
                  </a:lnTo>
                  <a:lnTo>
                    <a:pt x="768" y="702"/>
                  </a:lnTo>
                  <a:lnTo>
                    <a:pt x="783" y="661"/>
                  </a:lnTo>
                  <a:lnTo>
                    <a:pt x="770" y="630"/>
                  </a:lnTo>
                  <a:lnTo>
                    <a:pt x="768" y="628"/>
                  </a:lnTo>
                  <a:lnTo>
                    <a:pt x="770" y="626"/>
                  </a:lnTo>
                  <a:lnTo>
                    <a:pt x="813" y="615"/>
                  </a:lnTo>
                  <a:lnTo>
                    <a:pt x="833" y="568"/>
                  </a:lnTo>
                  <a:lnTo>
                    <a:pt x="822" y="513"/>
                  </a:lnTo>
                  <a:lnTo>
                    <a:pt x="776" y="500"/>
                  </a:lnTo>
                  <a:lnTo>
                    <a:pt x="776" y="500"/>
                  </a:lnTo>
                  <a:lnTo>
                    <a:pt x="776" y="500"/>
                  </a:lnTo>
                  <a:lnTo>
                    <a:pt x="733" y="444"/>
                  </a:lnTo>
                  <a:lnTo>
                    <a:pt x="733" y="444"/>
                  </a:lnTo>
                  <a:lnTo>
                    <a:pt x="733" y="444"/>
                  </a:lnTo>
                  <a:lnTo>
                    <a:pt x="741" y="409"/>
                  </a:lnTo>
                  <a:lnTo>
                    <a:pt x="741" y="409"/>
                  </a:lnTo>
                  <a:lnTo>
                    <a:pt x="744" y="407"/>
                  </a:lnTo>
                  <a:lnTo>
                    <a:pt x="807" y="379"/>
                  </a:lnTo>
                  <a:lnTo>
                    <a:pt x="813" y="355"/>
                  </a:lnTo>
                  <a:lnTo>
                    <a:pt x="785" y="299"/>
                  </a:lnTo>
                  <a:lnTo>
                    <a:pt x="785" y="297"/>
                  </a:lnTo>
                  <a:lnTo>
                    <a:pt x="785" y="297"/>
                  </a:lnTo>
                  <a:lnTo>
                    <a:pt x="792" y="260"/>
                  </a:lnTo>
                  <a:lnTo>
                    <a:pt x="792" y="258"/>
                  </a:lnTo>
                  <a:lnTo>
                    <a:pt x="794" y="258"/>
                  </a:lnTo>
                  <a:lnTo>
                    <a:pt x="822" y="253"/>
                  </a:lnTo>
                  <a:lnTo>
                    <a:pt x="796" y="199"/>
                  </a:lnTo>
                  <a:lnTo>
                    <a:pt x="796" y="199"/>
                  </a:lnTo>
                  <a:lnTo>
                    <a:pt x="796" y="199"/>
                  </a:lnTo>
                  <a:lnTo>
                    <a:pt x="796" y="193"/>
                  </a:lnTo>
                  <a:lnTo>
                    <a:pt x="796" y="19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3" name="Freeform 227">
              <a:extLst>
                <a:ext uri="{FF2B5EF4-FFF2-40B4-BE49-F238E27FC236}">
                  <a16:creationId xmlns:a16="http://schemas.microsoft.com/office/drawing/2014/main" id="{1A2B4AC4-2317-453B-A62D-EBBAC2483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627"/>
              <a:ext cx="530" cy="418"/>
            </a:xfrm>
            <a:custGeom>
              <a:avLst/>
              <a:gdLst>
                <a:gd name="T0" fmla="*/ 146 w 530"/>
                <a:gd name="T1" fmla="*/ 371 h 418"/>
                <a:gd name="T2" fmla="*/ 194 w 530"/>
                <a:gd name="T3" fmla="*/ 418 h 418"/>
                <a:gd name="T4" fmla="*/ 201 w 530"/>
                <a:gd name="T5" fmla="*/ 399 h 418"/>
                <a:gd name="T6" fmla="*/ 203 w 530"/>
                <a:gd name="T7" fmla="*/ 399 h 418"/>
                <a:gd name="T8" fmla="*/ 247 w 530"/>
                <a:gd name="T9" fmla="*/ 336 h 418"/>
                <a:gd name="T10" fmla="*/ 247 w 530"/>
                <a:gd name="T11" fmla="*/ 336 h 418"/>
                <a:gd name="T12" fmla="*/ 268 w 530"/>
                <a:gd name="T13" fmla="*/ 310 h 418"/>
                <a:gd name="T14" fmla="*/ 299 w 530"/>
                <a:gd name="T15" fmla="*/ 316 h 418"/>
                <a:gd name="T16" fmla="*/ 310 w 530"/>
                <a:gd name="T17" fmla="*/ 284 h 418"/>
                <a:gd name="T18" fmla="*/ 279 w 530"/>
                <a:gd name="T19" fmla="*/ 254 h 418"/>
                <a:gd name="T20" fmla="*/ 277 w 530"/>
                <a:gd name="T21" fmla="*/ 254 h 418"/>
                <a:gd name="T22" fmla="*/ 273 w 530"/>
                <a:gd name="T23" fmla="*/ 238 h 418"/>
                <a:gd name="T24" fmla="*/ 286 w 530"/>
                <a:gd name="T25" fmla="*/ 225 h 418"/>
                <a:gd name="T26" fmla="*/ 290 w 530"/>
                <a:gd name="T27" fmla="*/ 189 h 418"/>
                <a:gd name="T28" fmla="*/ 329 w 530"/>
                <a:gd name="T29" fmla="*/ 150 h 418"/>
                <a:gd name="T30" fmla="*/ 334 w 530"/>
                <a:gd name="T31" fmla="*/ 150 h 418"/>
                <a:gd name="T32" fmla="*/ 358 w 530"/>
                <a:gd name="T33" fmla="*/ 173 h 418"/>
                <a:gd name="T34" fmla="*/ 345 w 530"/>
                <a:gd name="T35" fmla="*/ 193 h 418"/>
                <a:gd name="T36" fmla="*/ 360 w 530"/>
                <a:gd name="T37" fmla="*/ 195 h 418"/>
                <a:gd name="T38" fmla="*/ 401 w 530"/>
                <a:gd name="T39" fmla="*/ 223 h 418"/>
                <a:gd name="T40" fmla="*/ 432 w 530"/>
                <a:gd name="T41" fmla="*/ 219 h 418"/>
                <a:gd name="T42" fmla="*/ 462 w 530"/>
                <a:gd name="T43" fmla="*/ 236 h 418"/>
                <a:gd name="T44" fmla="*/ 530 w 530"/>
                <a:gd name="T45" fmla="*/ 210 h 418"/>
                <a:gd name="T46" fmla="*/ 460 w 530"/>
                <a:gd name="T47" fmla="*/ 160 h 418"/>
                <a:gd name="T48" fmla="*/ 428 w 530"/>
                <a:gd name="T49" fmla="*/ 95 h 418"/>
                <a:gd name="T50" fmla="*/ 401 w 530"/>
                <a:gd name="T51" fmla="*/ 39 h 418"/>
                <a:gd name="T52" fmla="*/ 384 w 530"/>
                <a:gd name="T53" fmla="*/ 35 h 418"/>
                <a:gd name="T54" fmla="*/ 343 w 530"/>
                <a:gd name="T55" fmla="*/ 20 h 418"/>
                <a:gd name="T56" fmla="*/ 343 w 530"/>
                <a:gd name="T57" fmla="*/ 17 h 418"/>
                <a:gd name="T58" fmla="*/ 316 w 530"/>
                <a:gd name="T59" fmla="*/ 15 h 418"/>
                <a:gd name="T60" fmla="*/ 314 w 530"/>
                <a:gd name="T61" fmla="*/ 17 h 418"/>
                <a:gd name="T62" fmla="*/ 275 w 530"/>
                <a:gd name="T63" fmla="*/ 24 h 418"/>
                <a:gd name="T64" fmla="*/ 273 w 530"/>
                <a:gd name="T65" fmla="*/ 24 h 418"/>
                <a:gd name="T66" fmla="*/ 253 w 530"/>
                <a:gd name="T67" fmla="*/ 35 h 418"/>
                <a:gd name="T68" fmla="*/ 236 w 530"/>
                <a:gd name="T69" fmla="*/ 33 h 418"/>
                <a:gd name="T70" fmla="*/ 227 w 530"/>
                <a:gd name="T71" fmla="*/ 41 h 418"/>
                <a:gd name="T72" fmla="*/ 205 w 530"/>
                <a:gd name="T73" fmla="*/ 41 h 418"/>
                <a:gd name="T74" fmla="*/ 205 w 530"/>
                <a:gd name="T75" fmla="*/ 39 h 418"/>
                <a:gd name="T76" fmla="*/ 168 w 530"/>
                <a:gd name="T77" fmla="*/ 50 h 418"/>
                <a:gd name="T78" fmla="*/ 166 w 530"/>
                <a:gd name="T79" fmla="*/ 50 h 418"/>
                <a:gd name="T80" fmla="*/ 107 w 530"/>
                <a:gd name="T81" fmla="*/ 98 h 418"/>
                <a:gd name="T82" fmla="*/ 105 w 530"/>
                <a:gd name="T83" fmla="*/ 100 h 418"/>
                <a:gd name="T84" fmla="*/ 24 w 530"/>
                <a:gd name="T85" fmla="*/ 134 h 418"/>
                <a:gd name="T86" fmla="*/ 24 w 530"/>
                <a:gd name="T87" fmla="*/ 171 h 418"/>
                <a:gd name="T88" fmla="*/ 7 w 530"/>
                <a:gd name="T89" fmla="*/ 176 h 418"/>
                <a:gd name="T90" fmla="*/ 16 w 530"/>
                <a:gd name="T91" fmla="*/ 238 h 418"/>
                <a:gd name="T92" fmla="*/ 16 w 530"/>
                <a:gd name="T93" fmla="*/ 238 h 418"/>
                <a:gd name="T94" fmla="*/ 48 w 530"/>
                <a:gd name="T95" fmla="*/ 269 h 418"/>
                <a:gd name="T96" fmla="*/ 48 w 530"/>
                <a:gd name="T97" fmla="*/ 269 h 418"/>
                <a:gd name="T98" fmla="*/ 74 w 530"/>
                <a:gd name="T99" fmla="*/ 293 h 418"/>
                <a:gd name="T100" fmla="*/ 74 w 530"/>
                <a:gd name="T101" fmla="*/ 316 h 418"/>
                <a:gd name="T102" fmla="*/ 114 w 530"/>
                <a:gd name="T103" fmla="*/ 349 h 418"/>
                <a:gd name="T104" fmla="*/ 116 w 530"/>
                <a:gd name="T105" fmla="*/ 371 h 418"/>
                <a:gd name="T106" fmla="*/ 116 w 530"/>
                <a:gd name="T107" fmla="*/ 371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0" h="418">
                  <a:moveTo>
                    <a:pt x="116" y="371"/>
                  </a:moveTo>
                  <a:lnTo>
                    <a:pt x="146" y="371"/>
                  </a:lnTo>
                  <a:lnTo>
                    <a:pt x="173" y="414"/>
                  </a:lnTo>
                  <a:lnTo>
                    <a:pt x="194" y="418"/>
                  </a:lnTo>
                  <a:lnTo>
                    <a:pt x="194" y="416"/>
                  </a:lnTo>
                  <a:lnTo>
                    <a:pt x="201" y="399"/>
                  </a:lnTo>
                  <a:lnTo>
                    <a:pt x="203" y="399"/>
                  </a:lnTo>
                  <a:lnTo>
                    <a:pt x="203" y="399"/>
                  </a:lnTo>
                  <a:lnTo>
                    <a:pt x="240" y="364"/>
                  </a:lnTo>
                  <a:lnTo>
                    <a:pt x="247" y="336"/>
                  </a:lnTo>
                  <a:lnTo>
                    <a:pt x="247" y="336"/>
                  </a:lnTo>
                  <a:lnTo>
                    <a:pt x="247" y="336"/>
                  </a:lnTo>
                  <a:lnTo>
                    <a:pt x="268" y="310"/>
                  </a:lnTo>
                  <a:lnTo>
                    <a:pt x="268" y="310"/>
                  </a:lnTo>
                  <a:lnTo>
                    <a:pt x="271" y="310"/>
                  </a:lnTo>
                  <a:lnTo>
                    <a:pt x="299" y="316"/>
                  </a:lnTo>
                  <a:lnTo>
                    <a:pt x="306" y="303"/>
                  </a:lnTo>
                  <a:lnTo>
                    <a:pt x="310" y="284"/>
                  </a:lnTo>
                  <a:lnTo>
                    <a:pt x="303" y="264"/>
                  </a:lnTo>
                  <a:lnTo>
                    <a:pt x="279" y="254"/>
                  </a:lnTo>
                  <a:lnTo>
                    <a:pt x="277" y="254"/>
                  </a:lnTo>
                  <a:lnTo>
                    <a:pt x="277" y="254"/>
                  </a:lnTo>
                  <a:lnTo>
                    <a:pt x="275" y="241"/>
                  </a:lnTo>
                  <a:lnTo>
                    <a:pt x="273" y="238"/>
                  </a:lnTo>
                  <a:lnTo>
                    <a:pt x="275" y="238"/>
                  </a:lnTo>
                  <a:lnTo>
                    <a:pt x="286" y="225"/>
                  </a:lnTo>
                  <a:lnTo>
                    <a:pt x="290" y="191"/>
                  </a:lnTo>
                  <a:lnTo>
                    <a:pt x="290" y="189"/>
                  </a:lnTo>
                  <a:lnTo>
                    <a:pt x="290" y="189"/>
                  </a:lnTo>
                  <a:lnTo>
                    <a:pt x="329" y="150"/>
                  </a:lnTo>
                  <a:lnTo>
                    <a:pt x="332" y="147"/>
                  </a:lnTo>
                  <a:lnTo>
                    <a:pt x="334" y="150"/>
                  </a:lnTo>
                  <a:lnTo>
                    <a:pt x="356" y="171"/>
                  </a:lnTo>
                  <a:lnTo>
                    <a:pt x="358" y="173"/>
                  </a:lnTo>
                  <a:lnTo>
                    <a:pt x="356" y="176"/>
                  </a:lnTo>
                  <a:lnTo>
                    <a:pt x="345" y="193"/>
                  </a:lnTo>
                  <a:lnTo>
                    <a:pt x="360" y="195"/>
                  </a:lnTo>
                  <a:lnTo>
                    <a:pt x="360" y="195"/>
                  </a:lnTo>
                  <a:lnTo>
                    <a:pt x="360" y="195"/>
                  </a:lnTo>
                  <a:lnTo>
                    <a:pt x="401" y="223"/>
                  </a:lnTo>
                  <a:lnTo>
                    <a:pt x="432" y="219"/>
                  </a:lnTo>
                  <a:lnTo>
                    <a:pt x="432" y="219"/>
                  </a:lnTo>
                  <a:lnTo>
                    <a:pt x="434" y="219"/>
                  </a:lnTo>
                  <a:lnTo>
                    <a:pt x="462" y="236"/>
                  </a:lnTo>
                  <a:lnTo>
                    <a:pt x="491" y="236"/>
                  </a:lnTo>
                  <a:lnTo>
                    <a:pt x="530" y="210"/>
                  </a:lnTo>
                  <a:lnTo>
                    <a:pt x="460" y="160"/>
                  </a:lnTo>
                  <a:lnTo>
                    <a:pt x="460" y="160"/>
                  </a:lnTo>
                  <a:lnTo>
                    <a:pt x="460" y="158"/>
                  </a:lnTo>
                  <a:lnTo>
                    <a:pt x="428" y="95"/>
                  </a:lnTo>
                  <a:lnTo>
                    <a:pt x="428" y="93"/>
                  </a:lnTo>
                  <a:lnTo>
                    <a:pt x="401" y="39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17"/>
                  </a:lnTo>
                  <a:lnTo>
                    <a:pt x="323" y="0"/>
                  </a:lnTo>
                  <a:lnTo>
                    <a:pt x="316" y="15"/>
                  </a:lnTo>
                  <a:lnTo>
                    <a:pt x="316" y="17"/>
                  </a:lnTo>
                  <a:lnTo>
                    <a:pt x="314" y="17"/>
                  </a:lnTo>
                  <a:lnTo>
                    <a:pt x="282" y="15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3" y="24"/>
                  </a:lnTo>
                  <a:lnTo>
                    <a:pt x="253" y="35"/>
                  </a:lnTo>
                  <a:lnTo>
                    <a:pt x="253" y="35"/>
                  </a:lnTo>
                  <a:lnTo>
                    <a:pt x="251" y="35"/>
                  </a:lnTo>
                  <a:lnTo>
                    <a:pt x="236" y="33"/>
                  </a:lnTo>
                  <a:lnTo>
                    <a:pt x="227" y="39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05" y="41"/>
                  </a:lnTo>
                  <a:lnTo>
                    <a:pt x="205" y="41"/>
                  </a:lnTo>
                  <a:lnTo>
                    <a:pt x="205" y="39"/>
                  </a:lnTo>
                  <a:lnTo>
                    <a:pt x="179" y="28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66" y="50"/>
                  </a:lnTo>
                  <a:lnTo>
                    <a:pt x="131" y="59"/>
                  </a:lnTo>
                  <a:lnTo>
                    <a:pt x="107" y="98"/>
                  </a:lnTo>
                  <a:lnTo>
                    <a:pt x="107" y="100"/>
                  </a:lnTo>
                  <a:lnTo>
                    <a:pt x="105" y="100"/>
                  </a:lnTo>
                  <a:lnTo>
                    <a:pt x="42" y="98"/>
                  </a:lnTo>
                  <a:lnTo>
                    <a:pt x="24" y="134"/>
                  </a:lnTo>
                  <a:lnTo>
                    <a:pt x="24" y="169"/>
                  </a:lnTo>
                  <a:lnTo>
                    <a:pt x="24" y="171"/>
                  </a:lnTo>
                  <a:lnTo>
                    <a:pt x="22" y="171"/>
                  </a:lnTo>
                  <a:lnTo>
                    <a:pt x="7" y="176"/>
                  </a:lnTo>
                  <a:lnTo>
                    <a:pt x="0" y="204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20" y="260"/>
                  </a:lnTo>
                  <a:lnTo>
                    <a:pt x="48" y="269"/>
                  </a:lnTo>
                  <a:lnTo>
                    <a:pt x="48" y="269"/>
                  </a:lnTo>
                  <a:lnTo>
                    <a:pt x="48" y="269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316"/>
                  </a:lnTo>
                  <a:lnTo>
                    <a:pt x="112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6" y="371"/>
                  </a:lnTo>
                  <a:lnTo>
                    <a:pt x="116" y="371"/>
                  </a:lnTo>
                  <a:lnTo>
                    <a:pt x="116" y="371"/>
                  </a:lnTo>
                  <a:lnTo>
                    <a:pt x="116" y="37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" name="Freeform 228">
              <a:extLst>
                <a:ext uri="{FF2B5EF4-FFF2-40B4-BE49-F238E27FC236}">
                  <a16:creationId xmlns:a16="http://schemas.microsoft.com/office/drawing/2014/main" id="{0C3C2593-72D0-4390-87B8-BAF18DA36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761"/>
              <a:ext cx="330" cy="256"/>
            </a:xfrm>
            <a:custGeom>
              <a:avLst/>
              <a:gdLst>
                <a:gd name="T0" fmla="*/ 29 w 330"/>
                <a:gd name="T1" fmla="*/ 198 h 256"/>
                <a:gd name="T2" fmla="*/ 94 w 330"/>
                <a:gd name="T3" fmla="*/ 213 h 256"/>
                <a:gd name="T4" fmla="*/ 129 w 330"/>
                <a:gd name="T5" fmla="*/ 234 h 256"/>
                <a:gd name="T6" fmla="*/ 151 w 330"/>
                <a:gd name="T7" fmla="*/ 219 h 256"/>
                <a:gd name="T8" fmla="*/ 184 w 330"/>
                <a:gd name="T9" fmla="*/ 234 h 256"/>
                <a:gd name="T10" fmla="*/ 290 w 330"/>
                <a:gd name="T11" fmla="*/ 256 h 256"/>
                <a:gd name="T12" fmla="*/ 330 w 330"/>
                <a:gd name="T13" fmla="*/ 239 h 256"/>
                <a:gd name="T14" fmla="*/ 330 w 330"/>
                <a:gd name="T15" fmla="*/ 237 h 256"/>
                <a:gd name="T16" fmla="*/ 327 w 330"/>
                <a:gd name="T17" fmla="*/ 217 h 256"/>
                <a:gd name="T18" fmla="*/ 290 w 330"/>
                <a:gd name="T19" fmla="*/ 185 h 256"/>
                <a:gd name="T20" fmla="*/ 288 w 330"/>
                <a:gd name="T21" fmla="*/ 185 h 256"/>
                <a:gd name="T22" fmla="*/ 288 w 330"/>
                <a:gd name="T23" fmla="*/ 182 h 256"/>
                <a:gd name="T24" fmla="*/ 288 w 330"/>
                <a:gd name="T25" fmla="*/ 161 h 256"/>
                <a:gd name="T26" fmla="*/ 264 w 330"/>
                <a:gd name="T27" fmla="*/ 139 h 256"/>
                <a:gd name="T28" fmla="*/ 236 w 330"/>
                <a:gd name="T29" fmla="*/ 130 h 256"/>
                <a:gd name="T30" fmla="*/ 236 w 330"/>
                <a:gd name="T31" fmla="*/ 130 h 256"/>
                <a:gd name="T32" fmla="*/ 236 w 330"/>
                <a:gd name="T33" fmla="*/ 128 h 256"/>
                <a:gd name="T34" fmla="*/ 229 w 330"/>
                <a:gd name="T35" fmla="*/ 107 h 256"/>
                <a:gd name="T36" fmla="*/ 214 w 330"/>
                <a:gd name="T37" fmla="*/ 72 h 256"/>
                <a:gd name="T38" fmla="*/ 214 w 330"/>
                <a:gd name="T39" fmla="*/ 72 h 256"/>
                <a:gd name="T40" fmla="*/ 214 w 330"/>
                <a:gd name="T41" fmla="*/ 70 h 256"/>
                <a:gd name="T42" fmla="*/ 221 w 330"/>
                <a:gd name="T43" fmla="*/ 42 h 256"/>
                <a:gd name="T44" fmla="*/ 190 w 330"/>
                <a:gd name="T45" fmla="*/ 26 h 256"/>
                <a:gd name="T46" fmla="*/ 166 w 330"/>
                <a:gd name="T47" fmla="*/ 39 h 256"/>
                <a:gd name="T48" fmla="*/ 166 w 330"/>
                <a:gd name="T49" fmla="*/ 39 h 256"/>
                <a:gd name="T50" fmla="*/ 164 w 330"/>
                <a:gd name="T51" fmla="*/ 37 h 256"/>
                <a:gd name="T52" fmla="*/ 146 w 330"/>
                <a:gd name="T53" fmla="*/ 13 h 256"/>
                <a:gd name="T54" fmla="*/ 107 w 330"/>
                <a:gd name="T55" fmla="*/ 0 h 256"/>
                <a:gd name="T56" fmla="*/ 61 w 330"/>
                <a:gd name="T57" fmla="*/ 13 h 256"/>
                <a:gd name="T58" fmla="*/ 64 w 330"/>
                <a:gd name="T59" fmla="*/ 26 h 256"/>
                <a:gd name="T60" fmla="*/ 64 w 330"/>
                <a:gd name="T61" fmla="*/ 26 h 256"/>
                <a:gd name="T62" fmla="*/ 64 w 330"/>
                <a:gd name="T63" fmla="*/ 26 h 256"/>
                <a:gd name="T64" fmla="*/ 64 w 330"/>
                <a:gd name="T65" fmla="*/ 68 h 256"/>
                <a:gd name="T66" fmla="*/ 64 w 330"/>
                <a:gd name="T67" fmla="*/ 68 h 256"/>
                <a:gd name="T68" fmla="*/ 61 w 330"/>
                <a:gd name="T69" fmla="*/ 70 h 256"/>
                <a:gd name="T70" fmla="*/ 3 w 330"/>
                <a:gd name="T71" fmla="*/ 115 h 256"/>
                <a:gd name="T72" fmla="*/ 0 w 330"/>
                <a:gd name="T73" fmla="*/ 137 h 256"/>
                <a:gd name="T74" fmla="*/ 46 w 330"/>
                <a:gd name="T75" fmla="*/ 163 h 256"/>
                <a:gd name="T76" fmla="*/ 48 w 330"/>
                <a:gd name="T77" fmla="*/ 165 h 256"/>
                <a:gd name="T78" fmla="*/ 46 w 330"/>
                <a:gd name="T79" fmla="*/ 167 h 256"/>
                <a:gd name="T80" fmla="*/ 29 w 330"/>
                <a:gd name="T81" fmla="*/ 198 h 256"/>
                <a:gd name="T82" fmla="*/ 29 w 330"/>
                <a:gd name="T83" fmla="*/ 19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0" h="256">
                  <a:moveTo>
                    <a:pt x="29" y="198"/>
                  </a:moveTo>
                  <a:lnTo>
                    <a:pt x="94" y="213"/>
                  </a:lnTo>
                  <a:lnTo>
                    <a:pt x="129" y="234"/>
                  </a:lnTo>
                  <a:lnTo>
                    <a:pt x="151" y="219"/>
                  </a:lnTo>
                  <a:lnTo>
                    <a:pt x="184" y="234"/>
                  </a:lnTo>
                  <a:lnTo>
                    <a:pt x="290" y="256"/>
                  </a:lnTo>
                  <a:lnTo>
                    <a:pt x="330" y="239"/>
                  </a:lnTo>
                  <a:lnTo>
                    <a:pt x="330" y="237"/>
                  </a:lnTo>
                  <a:lnTo>
                    <a:pt x="327" y="217"/>
                  </a:lnTo>
                  <a:lnTo>
                    <a:pt x="290" y="185"/>
                  </a:lnTo>
                  <a:lnTo>
                    <a:pt x="288" y="185"/>
                  </a:lnTo>
                  <a:lnTo>
                    <a:pt x="288" y="182"/>
                  </a:lnTo>
                  <a:lnTo>
                    <a:pt x="288" y="161"/>
                  </a:lnTo>
                  <a:lnTo>
                    <a:pt x="264" y="139"/>
                  </a:lnTo>
                  <a:lnTo>
                    <a:pt x="236" y="130"/>
                  </a:lnTo>
                  <a:lnTo>
                    <a:pt x="236" y="130"/>
                  </a:lnTo>
                  <a:lnTo>
                    <a:pt x="236" y="128"/>
                  </a:lnTo>
                  <a:lnTo>
                    <a:pt x="229" y="107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4" y="70"/>
                  </a:lnTo>
                  <a:lnTo>
                    <a:pt x="221" y="42"/>
                  </a:lnTo>
                  <a:lnTo>
                    <a:pt x="190" y="26"/>
                  </a:lnTo>
                  <a:lnTo>
                    <a:pt x="166" y="39"/>
                  </a:lnTo>
                  <a:lnTo>
                    <a:pt x="166" y="39"/>
                  </a:lnTo>
                  <a:lnTo>
                    <a:pt x="164" y="37"/>
                  </a:lnTo>
                  <a:lnTo>
                    <a:pt x="146" y="13"/>
                  </a:lnTo>
                  <a:lnTo>
                    <a:pt x="107" y="0"/>
                  </a:lnTo>
                  <a:lnTo>
                    <a:pt x="61" y="13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1" y="70"/>
                  </a:lnTo>
                  <a:lnTo>
                    <a:pt x="3" y="115"/>
                  </a:lnTo>
                  <a:lnTo>
                    <a:pt x="0" y="137"/>
                  </a:lnTo>
                  <a:lnTo>
                    <a:pt x="46" y="163"/>
                  </a:lnTo>
                  <a:lnTo>
                    <a:pt x="48" y="165"/>
                  </a:lnTo>
                  <a:lnTo>
                    <a:pt x="46" y="167"/>
                  </a:lnTo>
                  <a:lnTo>
                    <a:pt x="29" y="198"/>
                  </a:lnTo>
                  <a:lnTo>
                    <a:pt x="29" y="198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" name="Freeform 229">
              <a:extLst>
                <a:ext uri="{FF2B5EF4-FFF2-40B4-BE49-F238E27FC236}">
                  <a16:creationId xmlns:a16="http://schemas.microsoft.com/office/drawing/2014/main" id="{84632553-69D8-475B-A404-95257EFFE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690"/>
              <a:ext cx="320" cy="379"/>
            </a:xfrm>
            <a:custGeom>
              <a:avLst/>
              <a:gdLst>
                <a:gd name="T0" fmla="*/ 52 w 320"/>
                <a:gd name="T1" fmla="*/ 364 h 379"/>
                <a:gd name="T2" fmla="*/ 98 w 320"/>
                <a:gd name="T3" fmla="*/ 329 h 379"/>
                <a:gd name="T4" fmla="*/ 139 w 320"/>
                <a:gd name="T5" fmla="*/ 318 h 379"/>
                <a:gd name="T6" fmla="*/ 183 w 320"/>
                <a:gd name="T7" fmla="*/ 325 h 379"/>
                <a:gd name="T8" fmla="*/ 155 w 320"/>
                <a:gd name="T9" fmla="*/ 262 h 379"/>
                <a:gd name="T10" fmla="*/ 194 w 320"/>
                <a:gd name="T11" fmla="*/ 232 h 379"/>
                <a:gd name="T12" fmla="*/ 285 w 320"/>
                <a:gd name="T13" fmla="*/ 269 h 379"/>
                <a:gd name="T14" fmla="*/ 285 w 320"/>
                <a:gd name="T15" fmla="*/ 269 h 379"/>
                <a:gd name="T16" fmla="*/ 303 w 320"/>
                <a:gd name="T17" fmla="*/ 238 h 379"/>
                <a:gd name="T18" fmla="*/ 257 w 320"/>
                <a:gd name="T19" fmla="*/ 210 h 379"/>
                <a:gd name="T20" fmla="*/ 259 w 320"/>
                <a:gd name="T21" fmla="*/ 184 h 379"/>
                <a:gd name="T22" fmla="*/ 259 w 320"/>
                <a:gd name="T23" fmla="*/ 182 h 379"/>
                <a:gd name="T24" fmla="*/ 320 w 320"/>
                <a:gd name="T25" fmla="*/ 97 h 379"/>
                <a:gd name="T26" fmla="*/ 299 w 320"/>
                <a:gd name="T27" fmla="*/ 54 h 379"/>
                <a:gd name="T28" fmla="*/ 290 w 320"/>
                <a:gd name="T29" fmla="*/ 61 h 379"/>
                <a:gd name="T30" fmla="*/ 272 w 320"/>
                <a:gd name="T31" fmla="*/ 56 h 379"/>
                <a:gd name="T32" fmla="*/ 272 w 320"/>
                <a:gd name="T33" fmla="*/ 56 h 379"/>
                <a:gd name="T34" fmla="*/ 196 w 320"/>
                <a:gd name="T35" fmla="*/ 4 h 379"/>
                <a:gd name="T36" fmla="*/ 194 w 320"/>
                <a:gd name="T37" fmla="*/ 26 h 379"/>
                <a:gd name="T38" fmla="*/ 179 w 320"/>
                <a:gd name="T39" fmla="*/ 52 h 379"/>
                <a:gd name="T40" fmla="*/ 194 w 320"/>
                <a:gd name="T41" fmla="*/ 82 h 379"/>
                <a:gd name="T42" fmla="*/ 194 w 320"/>
                <a:gd name="T43" fmla="*/ 84 h 379"/>
                <a:gd name="T44" fmla="*/ 187 w 320"/>
                <a:gd name="T45" fmla="*/ 100 h 379"/>
                <a:gd name="T46" fmla="*/ 174 w 320"/>
                <a:gd name="T47" fmla="*/ 108 h 379"/>
                <a:gd name="T48" fmla="*/ 172 w 320"/>
                <a:gd name="T49" fmla="*/ 108 h 379"/>
                <a:gd name="T50" fmla="*/ 142 w 320"/>
                <a:gd name="T51" fmla="*/ 80 h 379"/>
                <a:gd name="T52" fmla="*/ 113 w 320"/>
                <a:gd name="T53" fmla="*/ 84 h 379"/>
                <a:gd name="T54" fmla="*/ 111 w 320"/>
                <a:gd name="T55" fmla="*/ 84 h 379"/>
                <a:gd name="T56" fmla="*/ 96 w 320"/>
                <a:gd name="T57" fmla="*/ 74 h 379"/>
                <a:gd name="T58" fmla="*/ 96 w 320"/>
                <a:gd name="T59" fmla="*/ 45 h 379"/>
                <a:gd name="T60" fmla="*/ 70 w 320"/>
                <a:gd name="T61" fmla="*/ 28 h 379"/>
                <a:gd name="T62" fmla="*/ 35 w 320"/>
                <a:gd name="T63" fmla="*/ 65 h 379"/>
                <a:gd name="T64" fmla="*/ 63 w 320"/>
                <a:gd name="T65" fmla="*/ 110 h 379"/>
                <a:gd name="T66" fmla="*/ 137 w 320"/>
                <a:gd name="T67" fmla="*/ 123 h 379"/>
                <a:gd name="T68" fmla="*/ 146 w 320"/>
                <a:gd name="T69" fmla="*/ 117 h 379"/>
                <a:gd name="T70" fmla="*/ 148 w 320"/>
                <a:gd name="T71" fmla="*/ 119 h 379"/>
                <a:gd name="T72" fmla="*/ 168 w 320"/>
                <a:gd name="T73" fmla="*/ 139 h 379"/>
                <a:gd name="T74" fmla="*/ 152 w 320"/>
                <a:gd name="T75" fmla="*/ 149 h 379"/>
                <a:gd name="T76" fmla="*/ 152 w 320"/>
                <a:gd name="T77" fmla="*/ 149 h 379"/>
                <a:gd name="T78" fmla="*/ 126 w 320"/>
                <a:gd name="T79" fmla="*/ 180 h 379"/>
                <a:gd name="T80" fmla="*/ 126 w 320"/>
                <a:gd name="T81" fmla="*/ 182 h 379"/>
                <a:gd name="T82" fmla="*/ 113 w 320"/>
                <a:gd name="T83" fmla="*/ 182 h 379"/>
                <a:gd name="T84" fmla="*/ 96 w 320"/>
                <a:gd name="T85" fmla="*/ 171 h 379"/>
                <a:gd name="T86" fmla="*/ 37 w 320"/>
                <a:gd name="T87" fmla="*/ 230 h 379"/>
                <a:gd name="T88" fmla="*/ 33 w 320"/>
                <a:gd name="T89" fmla="*/ 253 h 379"/>
                <a:gd name="T90" fmla="*/ 4 w 320"/>
                <a:gd name="T91" fmla="*/ 260 h 379"/>
                <a:gd name="T92" fmla="*/ 2 w 320"/>
                <a:gd name="T93" fmla="*/ 279 h 379"/>
                <a:gd name="T94" fmla="*/ 44 w 320"/>
                <a:gd name="T95" fmla="*/ 310 h 379"/>
                <a:gd name="T96" fmla="*/ 46 w 320"/>
                <a:gd name="T97" fmla="*/ 312 h 379"/>
                <a:gd name="T98" fmla="*/ 54 w 320"/>
                <a:gd name="T99" fmla="*/ 334 h 379"/>
                <a:gd name="T100" fmla="*/ 50 w 320"/>
                <a:gd name="T101" fmla="*/ 347 h 379"/>
                <a:gd name="T102" fmla="*/ 50 w 320"/>
                <a:gd name="T103" fmla="*/ 349 h 379"/>
                <a:gd name="T104" fmla="*/ 39 w 320"/>
                <a:gd name="T105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0" h="379">
                  <a:moveTo>
                    <a:pt x="39" y="379"/>
                  </a:moveTo>
                  <a:lnTo>
                    <a:pt x="52" y="364"/>
                  </a:lnTo>
                  <a:lnTo>
                    <a:pt x="94" y="360"/>
                  </a:lnTo>
                  <a:lnTo>
                    <a:pt x="98" y="329"/>
                  </a:lnTo>
                  <a:lnTo>
                    <a:pt x="118" y="318"/>
                  </a:lnTo>
                  <a:lnTo>
                    <a:pt x="139" y="318"/>
                  </a:lnTo>
                  <a:lnTo>
                    <a:pt x="166" y="340"/>
                  </a:lnTo>
                  <a:lnTo>
                    <a:pt x="183" y="325"/>
                  </a:lnTo>
                  <a:lnTo>
                    <a:pt x="163" y="292"/>
                  </a:lnTo>
                  <a:lnTo>
                    <a:pt x="155" y="262"/>
                  </a:lnTo>
                  <a:lnTo>
                    <a:pt x="176" y="238"/>
                  </a:lnTo>
                  <a:lnTo>
                    <a:pt x="194" y="232"/>
                  </a:lnTo>
                  <a:lnTo>
                    <a:pt x="224" y="264"/>
                  </a:lnTo>
                  <a:lnTo>
                    <a:pt x="285" y="269"/>
                  </a:lnTo>
                  <a:lnTo>
                    <a:pt x="285" y="269"/>
                  </a:lnTo>
                  <a:lnTo>
                    <a:pt x="285" y="269"/>
                  </a:lnTo>
                  <a:lnTo>
                    <a:pt x="285" y="266"/>
                  </a:lnTo>
                  <a:lnTo>
                    <a:pt x="303" y="238"/>
                  </a:lnTo>
                  <a:lnTo>
                    <a:pt x="257" y="210"/>
                  </a:lnTo>
                  <a:lnTo>
                    <a:pt x="257" y="210"/>
                  </a:lnTo>
                  <a:lnTo>
                    <a:pt x="257" y="208"/>
                  </a:lnTo>
                  <a:lnTo>
                    <a:pt x="259" y="184"/>
                  </a:lnTo>
                  <a:lnTo>
                    <a:pt x="259" y="184"/>
                  </a:lnTo>
                  <a:lnTo>
                    <a:pt x="259" y="182"/>
                  </a:lnTo>
                  <a:lnTo>
                    <a:pt x="320" y="136"/>
                  </a:lnTo>
                  <a:lnTo>
                    <a:pt x="320" y="97"/>
                  </a:lnTo>
                  <a:lnTo>
                    <a:pt x="316" y="71"/>
                  </a:lnTo>
                  <a:lnTo>
                    <a:pt x="299" y="54"/>
                  </a:lnTo>
                  <a:lnTo>
                    <a:pt x="290" y="61"/>
                  </a:lnTo>
                  <a:lnTo>
                    <a:pt x="290" y="61"/>
                  </a:lnTo>
                  <a:lnTo>
                    <a:pt x="290" y="61"/>
                  </a:lnTo>
                  <a:lnTo>
                    <a:pt x="272" y="56"/>
                  </a:lnTo>
                  <a:lnTo>
                    <a:pt x="272" y="56"/>
                  </a:lnTo>
                  <a:lnTo>
                    <a:pt x="272" y="56"/>
                  </a:lnTo>
                  <a:lnTo>
                    <a:pt x="207" y="0"/>
                  </a:lnTo>
                  <a:lnTo>
                    <a:pt x="196" y="4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79" y="52"/>
                  </a:lnTo>
                  <a:lnTo>
                    <a:pt x="181" y="65"/>
                  </a:lnTo>
                  <a:lnTo>
                    <a:pt x="194" y="82"/>
                  </a:lnTo>
                  <a:lnTo>
                    <a:pt x="196" y="82"/>
                  </a:lnTo>
                  <a:lnTo>
                    <a:pt x="194" y="84"/>
                  </a:lnTo>
                  <a:lnTo>
                    <a:pt x="187" y="100"/>
                  </a:lnTo>
                  <a:lnTo>
                    <a:pt x="187" y="100"/>
                  </a:lnTo>
                  <a:lnTo>
                    <a:pt x="185" y="102"/>
                  </a:lnTo>
                  <a:lnTo>
                    <a:pt x="174" y="108"/>
                  </a:lnTo>
                  <a:lnTo>
                    <a:pt x="172" y="108"/>
                  </a:lnTo>
                  <a:lnTo>
                    <a:pt x="172" y="108"/>
                  </a:lnTo>
                  <a:lnTo>
                    <a:pt x="150" y="87"/>
                  </a:lnTo>
                  <a:lnTo>
                    <a:pt x="142" y="80"/>
                  </a:lnTo>
                  <a:lnTo>
                    <a:pt x="129" y="78"/>
                  </a:lnTo>
                  <a:lnTo>
                    <a:pt x="113" y="84"/>
                  </a:lnTo>
                  <a:lnTo>
                    <a:pt x="111" y="87"/>
                  </a:lnTo>
                  <a:lnTo>
                    <a:pt x="111" y="8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6" y="45"/>
                  </a:lnTo>
                  <a:lnTo>
                    <a:pt x="83" y="30"/>
                  </a:lnTo>
                  <a:lnTo>
                    <a:pt x="70" y="28"/>
                  </a:lnTo>
                  <a:lnTo>
                    <a:pt x="41" y="45"/>
                  </a:lnTo>
                  <a:lnTo>
                    <a:pt x="35" y="65"/>
                  </a:lnTo>
                  <a:lnTo>
                    <a:pt x="50" y="100"/>
                  </a:lnTo>
                  <a:lnTo>
                    <a:pt x="63" y="110"/>
                  </a:lnTo>
                  <a:lnTo>
                    <a:pt x="124" y="130"/>
                  </a:lnTo>
                  <a:lnTo>
                    <a:pt x="137" y="123"/>
                  </a:lnTo>
                  <a:lnTo>
                    <a:pt x="137" y="121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66" y="136"/>
                  </a:lnTo>
                  <a:lnTo>
                    <a:pt x="168" y="139"/>
                  </a:lnTo>
                  <a:lnTo>
                    <a:pt x="166" y="139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35" y="156"/>
                  </a:lnTo>
                  <a:lnTo>
                    <a:pt x="126" y="180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96" y="171"/>
                  </a:lnTo>
                  <a:lnTo>
                    <a:pt x="59" y="193"/>
                  </a:lnTo>
                  <a:lnTo>
                    <a:pt x="37" y="230"/>
                  </a:lnTo>
                  <a:lnTo>
                    <a:pt x="33" y="251"/>
                  </a:lnTo>
                  <a:lnTo>
                    <a:pt x="33" y="253"/>
                  </a:lnTo>
                  <a:lnTo>
                    <a:pt x="33" y="253"/>
                  </a:lnTo>
                  <a:lnTo>
                    <a:pt x="4" y="260"/>
                  </a:lnTo>
                  <a:lnTo>
                    <a:pt x="2" y="277"/>
                  </a:lnTo>
                  <a:lnTo>
                    <a:pt x="2" y="279"/>
                  </a:lnTo>
                  <a:lnTo>
                    <a:pt x="0" y="297"/>
                  </a:lnTo>
                  <a:lnTo>
                    <a:pt x="44" y="310"/>
                  </a:lnTo>
                  <a:lnTo>
                    <a:pt x="46" y="312"/>
                  </a:lnTo>
                  <a:lnTo>
                    <a:pt x="46" y="312"/>
                  </a:lnTo>
                  <a:lnTo>
                    <a:pt x="54" y="331"/>
                  </a:lnTo>
                  <a:lnTo>
                    <a:pt x="54" y="334"/>
                  </a:lnTo>
                  <a:lnTo>
                    <a:pt x="54" y="334"/>
                  </a:lnTo>
                  <a:lnTo>
                    <a:pt x="50" y="347"/>
                  </a:lnTo>
                  <a:lnTo>
                    <a:pt x="50" y="349"/>
                  </a:lnTo>
                  <a:lnTo>
                    <a:pt x="50" y="349"/>
                  </a:lnTo>
                  <a:lnTo>
                    <a:pt x="33" y="362"/>
                  </a:lnTo>
                  <a:lnTo>
                    <a:pt x="39" y="379"/>
                  </a:lnTo>
                  <a:lnTo>
                    <a:pt x="39" y="37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" name="Freeform 230">
              <a:extLst>
                <a:ext uri="{FF2B5EF4-FFF2-40B4-BE49-F238E27FC236}">
                  <a16:creationId xmlns:a16="http://schemas.microsoft.com/office/drawing/2014/main" id="{BC412B35-7C38-4F98-A810-332473F7B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250"/>
              <a:ext cx="484" cy="548"/>
            </a:xfrm>
            <a:custGeom>
              <a:avLst/>
              <a:gdLst>
                <a:gd name="T0" fmla="*/ 360 w 484"/>
                <a:gd name="T1" fmla="*/ 20 h 548"/>
                <a:gd name="T2" fmla="*/ 351 w 484"/>
                <a:gd name="T3" fmla="*/ 37 h 548"/>
                <a:gd name="T4" fmla="*/ 314 w 484"/>
                <a:gd name="T5" fmla="*/ 87 h 548"/>
                <a:gd name="T6" fmla="*/ 314 w 484"/>
                <a:gd name="T7" fmla="*/ 87 h 548"/>
                <a:gd name="T8" fmla="*/ 259 w 484"/>
                <a:gd name="T9" fmla="*/ 139 h 548"/>
                <a:gd name="T10" fmla="*/ 214 w 484"/>
                <a:gd name="T11" fmla="*/ 160 h 548"/>
                <a:gd name="T12" fmla="*/ 227 w 484"/>
                <a:gd name="T13" fmla="*/ 210 h 548"/>
                <a:gd name="T14" fmla="*/ 227 w 484"/>
                <a:gd name="T15" fmla="*/ 212 h 548"/>
                <a:gd name="T16" fmla="*/ 203 w 484"/>
                <a:gd name="T17" fmla="*/ 264 h 548"/>
                <a:gd name="T18" fmla="*/ 203 w 484"/>
                <a:gd name="T19" fmla="*/ 267 h 548"/>
                <a:gd name="T20" fmla="*/ 190 w 484"/>
                <a:gd name="T21" fmla="*/ 284 h 548"/>
                <a:gd name="T22" fmla="*/ 144 w 484"/>
                <a:gd name="T23" fmla="*/ 286 h 548"/>
                <a:gd name="T24" fmla="*/ 139 w 484"/>
                <a:gd name="T25" fmla="*/ 314 h 548"/>
                <a:gd name="T26" fmla="*/ 120 w 484"/>
                <a:gd name="T27" fmla="*/ 325 h 548"/>
                <a:gd name="T28" fmla="*/ 118 w 484"/>
                <a:gd name="T29" fmla="*/ 325 h 548"/>
                <a:gd name="T30" fmla="*/ 74 w 484"/>
                <a:gd name="T31" fmla="*/ 345 h 548"/>
                <a:gd name="T32" fmla="*/ 74 w 484"/>
                <a:gd name="T33" fmla="*/ 345 h 548"/>
                <a:gd name="T34" fmla="*/ 0 w 484"/>
                <a:gd name="T35" fmla="*/ 390 h 548"/>
                <a:gd name="T36" fmla="*/ 22 w 484"/>
                <a:gd name="T37" fmla="*/ 420 h 548"/>
                <a:gd name="T38" fmla="*/ 72 w 484"/>
                <a:gd name="T39" fmla="*/ 440 h 548"/>
                <a:gd name="T40" fmla="*/ 87 w 484"/>
                <a:gd name="T41" fmla="*/ 436 h 548"/>
                <a:gd name="T42" fmla="*/ 153 w 484"/>
                <a:gd name="T43" fmla="*/ 492 h 548"/>
                <a:gd name="T44" fmla="*/ 177 w 484"/>
                <a:gd name="T45" fmla="*/ 490 h 548"/>
                <a:gd name="T46" fmla="*/ 179 w 484"/>
                <a:gd name="T47" fmla="*/ 490 h 548"/>
                <a:gd name="T48" fmla="*/ 198 w 484"/>
                <a:gd name="T49" fmla="*/ 509 h 548"/>
                <a:gd name="T50" fmla="*/ 200 w 484"/>
                <a:gd name="T51" fmla="*/ 520 h 548"/>
                <a:gd name="T52" fmla="*/ 246 w 484"/>
                <a:gd name="T53" fmla="*/ 507 h 548"/>
                <a:gd name="T54" fmla="*/ 288 w 484"/>
                <a:gd name="T55" fmla="*/ 522 h 548"/>
                <a:gd name="T56" fmla="*/ 288 w 484"/>
                <a:gd name="T57" fmla="*/ 522 h 548"/>
                <a:gd name="T58" fmla="*/ 327 w 484"/>
                <a:gd name="T59" fmla="*/ 533 h 548"/>
                <a:gd name="T60" fmla="*/ 329 w 484"/>
                <a:gd name="T61" fmla="*/ 533 h 548"/>
                <a:gd name="T62" fmla="*/ 377 w 484"/>
                <a:gd name="T63" fmla="*/ 544 h 548"/>
                <a:gd name="T64" fmla="*/ 377 w 484"/>
                <a:gd name="T65" fmla="*/ 509 h 548"/>
                <a:gd name="T66" fmla="*/ 394 w 484"/>
                <a:gd name="T67" fmla="*/ 470 h 548"/>
                <a:gd name="T68" fmla="*/ 397 w 484"/>
                <a:gd name="T69" fmla="*/ 470 h 548"/>
                <a:gd name="T70" fmla="*/ 484 w 484"/>
                <a:gd name="T71" fmla="*/ 433 h 548"/>
                <a:gd name="T72" fmla="*/ 466 w 484"/>
                <a:gd name="T73" fmla="*/ 407 h 548"/>
                <a:gd name="T74" fmla="*/ 469 w 484"/>
                <a:gd name="T75" fmla="*/ 384 h 548"/>
                <a:gd name="T76" fmla="*/ 475 w 484"/>
                <a:gd name="T77" fmla="*/ 340 h 548"/>
                <a:gd name="T78" fmla="*/ 431 w 484"/>
                <a:gd name="T79" fmla="*/ 312 h 548"/>
                <a:gd name="T80" fmla="*/ 423 w 484"/>
                <a:gd name="T81" fmla="*/ 293 h 548"/>
                <a:gd name="T82" fmla="*/ 423 w 484"/>
                <a:gd name="T83" fmla="*/ 290 h 548"/>
                <a:gd name="T84" fmla="*/ 442 w 484"/>
                <a:gd name="T85" fmla="*/ 234 h 548"/>
                <a:gd name="T86" fmla="*/ 434 w 484"/>
                <a:gd name="T87" fmla="*/ 189 h 548"/>
                <a:gd name="T88" fmla="*/ 436 w 484"/>
                <a:gd name="T89" fmla="*/ 186 h 548"/>
                <a:gd name="T90" fmla="*/ 455 w 484"/>
                <a:gd name="T91" fmla="*/ 124 h 548"/>
                <a:gd name="T92" fmla="*/ 390 w 484"/>
                <a:gd name="T93" fmla="*/ 41 h 548"/>
                <a:gd name="T94" fmla="*/ 388 w 484"/>
                <a:gd name="T95" fmla="*/ 39 h 548"/>
                <a:gd name="T96" fmla="*/ 370 w 484"/>
                <a:gd name="T97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" h="548">
                  <a:moveTo>
                    <a:pt x="370" y="0"/>
                  </a:moveTo>
                  <a:lnTo>
                    <a:pt x="360" y="20"/>
                  </a:lnTo>
                  <a:lnTo>
                    <a:pt x="351" y="37"/>
                  </a:lnTo>
                  <a:lnTo>
                    <a:pt x="351" y="37"/>
                  </a:lnTo>
                  <a:lnTo>
                    <a:pt x="351" y="37"/>
                  </a:lnTo>
                  <a:lnTo>
                    <a:pt x="314" y="87"/>
                  </a:lnTo>
                  <a:lnTo>
                    <a:pt x="314" y="87"/>
                  </a:lnTo>
                  <a:lnTo>
                    <a:pt x="314" y="87"/>
                  </a:lnTo>
                  <a:lnTo>
                    <a:pt x="259" y="139"/>
                  </a:lnTo>
                  <a:lnTo>
                    <a:pt x="259" y="139"/>
                  </a:lnTo>
                  <a:lnTo>
                    <a:pt x="259" y="139"/>
                  </a:lnTo>
                  <a:lnTo>
                    <a:pt x="214" y="160"/>
                  </a:lnTo>
                  <a:lnTo>
                    <a:pt x="211" y="182"/>
                  </a:lnTo>
                  <a:lnTo>
                    <a:pt x="227" y="210"/>
                  </a:lnTo>
                  <a:lnTo>
                    <a:pt x="227" y="210"/>
                  </a:lnTo>
                  <a:lnTo>
                    <a:pt x="227" y="212"/>
                  </a:lnTo>
                  <a:lnTo>
                    <a:pt x="207" y="234"/>
                  </a:lnTo>
                  <a:lnTo>
                    <a:pt x="203" y="264"/>
                  </a:lnTo>
                  <a:lnTo>
                    <a:pt x="203" y="267"/>
                  </a:lnTo>
                  <a:lnTo>
                    <a:pt x="203" y="267"/>
                  </a:lnTo>
                  <a:lnTo>
                    <a:pt x="190" y="282"/>
                  </a:lnTo>
                  <a:lnTo>
                    <a:pt x="190" y="284"/>
                  </a:lnTo>
                  <a:lnTo>
                    <a:pt x="187" y="284"/>
                  </a:lnTo>
                  <a:lnTo>
                    <a:pt x="144" y="286"/>
                  </a:lnTo>
                  <a:lnTo>
                    <a:pt x="139" y="312"/>
                  </a:lnTo>
                  <a:lnTo>
                    <a:pt x="139" y="314"/>
                  </a:lnTo>
                  <a:lnTo>
                    <a:pt x="137" y="314"/>
                  </a:lnTo>
                  <a:lnTo>
                    <a:pt x="120" y="325"/>
                  </a:lnTo>
                  <a:lnTo>
                    <a:pt x="118" y="327"/>
                  </a:lnTo>
                  <a:lnTo>
                    <a:pt x="118" y="325"/>
                  </a:lnTo>
                  <a:lnTo>
                    <a:pt x="100" y="306"/>
                  </a:lnTo>
                  <a:lnTo>
                    <a:pt x="74" y="345"/>
                  </a:lnTo>
                  <a:lnTo>
                    <a:pt x="74" y="345"/>
                  </a:lnTo>
                  <a:lnTo>
                    <a:pt x="74" y="345"/>
                  </a:lnTo>
                  <a:lnTo>
                    <a:pt x="33" y="349"/>
                  </a:lnTo>
                  <a:lnTo>
                    <a:pt x="0" y="390"/>
                  </a:lnTo>
                  <a:lnTo>
                    <a:pt x="4" y="410"/>
                  </a:lnTo>
                  <a:lnTo>
                    <a:pt x="22" y="420"/>
                  </a:lnTo>
                  <a:lnTo>
                    <a:pt x="59" y="438"/>
                  </a:lnTo>
                  <a:lnTo>
                    <a:pt x="72" y="440"/>
                  </a:lnTo>
                  <a:lnTo>
                    <a:pt x="85" y="436"/>
                  </a:lnTo>
                  <a:lnTo>
                    <a:pt x="87" y="436"/>
                  </a:lnTo>
                  <a:lnTo>
                    <a:pt x="87" y="438"/>
                  </a:lnTo>
                  <a:lnTo>
                    <a:pt x="153" y="492"/>
                  </a:lnTo>
                  <a:lnTo>
                    <a:pt x="168" y="496"/>
                  </a:lnTo>
                  <a:lnTo>
                    <a:pt x="177" y="490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96" y="507"/>
                  </a:lnTo>
                  <a:lnTo>
                    <a:pt x="198" y="509"/>
                  </a:lnTo>
                  <a:lnTo>
                    <a:pt x="198" y="509"/>
                  </a:lnTo>
                  <a:lnTo>
                    <a:pt x="200" y="520"/>
                  </a:lnTo>
                  <a:lnTo>
                    <a:pt x="244" y="507"/>
                  </a:lnTo>
                  <a:lnTo>
                    <a:pt x="246" y="507"/>
                  </a:lnTo>
                  <a:lnTo>
                    <a:pt x="246" y="507"/>
                  </a:lnTo>
                  <a:lnTo>
                    <a:pt x="288" y="522"/>
                  </a:lnTo>
                  <a:lnTo>
                    <a:pt x="288" y="522"/>
                  </a:lnTo>
                  <a:lnTo>
                    <a:pt x="288" y="522"/>
                  </a:lnTo>
                  <a:lnTo>
                    <a:pt x="305" y="544"/>
                  </a:lnTo>
                  <a:lnTo>
                    <a:pt x="327" y="533"/>
                  </a:lnTo>
                  <a:lnTo>
                    <a:pt x="329" y="533"/>
                  </a:lnTo>
                  <a:lnTo>
                    <a:pt x="329" y="533"/>
                  </a:lnTo>
                  <a:lnTo>
                    <a:pt x="362" y="548"/>
                  </a:lnTo>
                  <a:lnTo>
                    <a:pt x="377" y="544"/>
                  </a:lnTo>
                  <a:lnTo>
                    <a:pt x="377" y="509"/>
                  </a:lnTo>
                  <a:lnTo>
                    <a:pt x="377" y="509"/>
                  </a:lnTo>
                  <a:lnTo>
                    <a:pt x="377" y="509"/>
                  </a:lnTo>
                  <a:lnTo>
                    <a:pt x="394" y="470"/>
                  </a:lnTo>
                  <a:lnTo>
                    <a:pt x="397" y="470"/>
                  </a:lnTo>
                  <a:lnTo>
                    <a:pt x="397" y="470"/>
                  </a:lnTo>
                  <a:lnTo>
                    <a:pt x="462" y="472"/>
                  </a:lnTo>
                  <a:lnTo>
                    <a:pt x="484" y="433"/>
                  </a:lnTo>
                  <a:lnTo>
                    <a:pt x="466" y="407"/>
                  </a:lnTo>
                  <a:lnTo>
                    <a:pt x="466" y="407"/>
                  </a:lnTo>
                  <a:lnTo>
                    <a:pt x="466" y="407"/>
                  </a:lnTo>
                  <a:lnTo>
                    <a:pt x="469" y="384"/>
                  </a:lnTo>
                  <a:lnTo>
                    <a:pt x="469" y="384"/>
                  </a:lnTo>
                  <a:lnTo>
                    <a:pt x="475" y="340"/>
                  </a:lnTo>
                  <a:lnTo>
                    <a:pt x="431" y="312"/>
                  </a:lnTo>
                  <a:lnTo>
                    <a:pt x="431" y="312"/>
                  </a:lnTo>
                  <a:lnTo>
                    <a:pt x="429" y="312"/>
                  </a:lnTo>
                  <a:lnTo>
                    <a:pt x="423" y="293"/>
                  </a:lnTo>
                  <a:lnTo>
                    <a:pt x="423" y="290"/>
                  </a:lnTo>
                  <a:lnTo>
                    <a:pt x="423" y="290"/>
                  </a:lnTo>
                  <a:lnTo>
                    <a:pt x="449" y="260"/>
                  </a:lnTo>
                  <a:lnTo>
                    <a:pt x="442" y="234"/>
                  </a:lnTo>
                  <a:lnTo>
                    <a:pt x="442" y="234"/>
                  </a:lnTo>
                  <a:lnTo>
                    <a:pt x="434" y="189"/>
                  </a:lnTo>
                  <a:lnTo>
                    <a:pt x="434" y="189"/>
                  </a:lnTo>
                  <a:lnTo>
                    <a:pt x="436" y="186"/>
                  </a:lnTo>
                  <a:lnTo>
                    <a:pt x="455" y="158"/>
                  </a:lnTo>
                  <a:lnTo>
                    <a:pt x="455" y="124"/>
                  </a:lnTo>
                  <a:lnTo>
                    <a:pt x="431" y="65"/>
                  </a:lnTo>
                  <a:lnTo>
                    <a:pt x="390" y="41"/>
                  </a:lnTo>
                  <a:lnTo>
                    <a:pt x="388" y="41"/>
                  </a:lnTo>
                  <a:lnTo>
                    <a:pt x="388" y="39"/>
                  </a:lnTo>
                  <a:lnTo>
                    <a:pt x="381" y="11"/>
                  </a:lnTo>
                  <a:lnTo>
                    <a:pt x="370" y="0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" name="Freeform 231">
              <a:extLst>
                <a:ext uri="{FF2B5EF4-FFF2-40B4-BE49-F238E27FC236}">
                  <a16:creationId xmlns:a16="http://schemas.microsoft.com/office/drawing/2014/main" id="{B75A1865-9706-4FB1-9118-39FB55E7B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003"/>
              <a:ext cx="1063" cy="832"/>
            </a:xfrm>
            <a:custGeom>
              <a:avLst/>
              <a:gdLst>
                <a:gd name="T0" fmla="*/ 220 w 1063"/>
                <a:gd name="T1" fmla="*/ 32 h 832"/>
                <a:gd name="T2" fmla="*/ 187 w 1063"/>
                <a:gd name="T3" fmla="*/ 35 h 832"/>
                <a:gd name="T4" fmla="*/ 174 w 1063"/>
                <a:gd name="T5" fmla="*/ 17 h 832"/>
                <a:gd name="T6" fmla="*/ 115 w 1063"/>
                <a:gd name="T7" fmla="*/ 93 h 832"/>
                <a:gd name="T8" fmla="*/ 0 w 1063"/>
                <a:gd name="T9" fmla="*/ 243 h 832"/>
                <a:gd name="T10" fmla="*/ 13 w 1063"/>
                <a:gd name="T11" fmla="*/ 258 h 832"/>
                <a:gd name="T12" fmla="*/ 61 w 1063"/>
                <a:gd name="T13" fmla="*/ 310 h 832"/>
                <a:gd name="T14" fmla="*/ 87 w 1063"/>
                <a:gd name="T15" fmla="*/ 368 h 832"/>
                <a:gd name="T16" fmla="*/ 87 w 1063"/>
                <a:gd name="T17" fmla="*/ 405 h 832"/>
                <a:gd name="T18" fmla="*/ 74 w 1063"/>
                <a:gd name="T19" fmla="*/ 481 h 832"/>
                <a:gd name="T20" fmla="*/ 80 w 1063"/>
                <a:gd name="T21" fmla="*/ 509 h 832"/>
                <a:gd name="T22" fmla="*/ 61 w 1063"/>
                <a:gd name="T23" fmla="*/ 557 h 832"/>
                <a:gd name="T24" fmla="*/ 106 w 1063"/>
                <a:gd name="T25" fmla="*/ 587 h 832"/>
                <a:gd name="T26" fmla="*/ 98 w 1063"/>
                <a:gd name="T27" fmla="*/ 654 h 832"/>
                <a:gd name="T28" fmla="*/ 161 w 1063"/>
                <a:gd name="T29" fmla="*/ 650 h 832"/>
                <a:gd name="T30" fmla="*/ 189 w 1063"/>
                <a:gd name="T31" fmla="*/ 661 h 832"/>
                <a:gd name="T32" fmla="*/ 220 w 1063"/>
                <a:gd name="T33" fmla="*/ 652 h 832"/>
                <a:gd name="T34" fmla="*/ 255 w 1063"/>
                <a:gd name="T35" fmla="*/ 646 h 832"/>
                <a:gd name="T36" fmla="*/ 266 w 1063"/>
                <a:gd name="T37" fmla="*/ 635 h 832"/>
                <a:gd name="T38" fmla="*/ 305 w 1063"/>
                <a:gd name="T39" fmla="*/ 615 h 832"/>
                <a:gd name="T40" fmla="*/ 368 w 1063"/>
                <a:gd name="T41" fmla="*/ 654 h 832"/>
                <a:gd name="T42" fmla="*/ 390 w 1063"/>
                <a:gd name="T43" fmla="*/ 661 h 832"/>
                <a:gd name="T44" fmla="*/ 449 w 1063"/>
                <a:gd name="T45" fmla="*/ 780 h 832"/>
                <a:gd name="T46" fmla="*/ 560 w 1063"/>
                <a:gd name="T47" fmla="*/ 787 h 832"/>
                <a:gd name="T48" fmla="*/ 584 w 1063"/>
                <a:gd name="T49" fmla="*/ 771 h 832"/>
                <a:gd name="T50" fmla="*/ 612 w 1063"/>
                <a:gd name="T51" fmla="*/ 774 h 832"/>
                <a:gd name="T52" fmla="*/ 638 w 1063"/>
                <a:gd name="T53" fmla="*/ 698 h 832"/>
                <a:gd name="T54" fmla="*/ 673 w 1063"/>
                <a:gd name="T55" fmla="*/ 672 h 832"/>
                <a:gd name="T56" fmla="*/ 710 w 1063"/>
                <a:gd name="T57" fmla="*/ 683 h 832"/>
                <a:gd name="T58" fmla="*/ 832 w 1063"/>
                <a:gd name="T59" fmla="*/ 715 h 832"/>
                <a:gd name="T60" fmla="*/ 945 w 1063"/>
                <a:gd name="T61" fmla="*/ 717 h 832"/>
                <a:gd name="T62" fmla="*/ 980 w 1063"/>
                <a:gd name="T63" fmla="*/ 741 h 832"/>
                <a:gd name="T64" fmla="*/ 1063 w 1063"/>
                <a:gd name="T65" fmla="*/ 702 h 832"/>
                <a:gd name="T66" fmla="*/ 1017 w 1063"/>
                <a:gd name="T67" fmla="*/ 674 h 832"/>
                <a:gd name="T68" fmla="*/ 976 w 1063"/>
                <a:gd name="T69" fmla="*/ 589 h 832"/>
                <a:gd name="T70" fmla="*/ 948 w 1063"/>
                <a:gd name="T71" fmla="*/ 550 h 832"/>
                <a:gd name="T72" fmla="*/ 908 w 1063"/>
                <a:gd name="T73" fmla="*/ 550 h 832"/>
                <a:gd name="T74" fmla="*/ 837 w 1063"/>
                <a:gd name="T75" fmla="*/ 546 h 832"/>
                <a:gd name="T76" fmla="*/ 786 w 1063"/>
                <a:gd name="T77" fmla="*/ 542 h 832"/>
                <a:gd name="T78" fmla="*/ 736 w 1063"/>
                <a:gd name="T79" fmla="*/ 511 h 832"/>
                <a:gd name="T80" fmla="*/ 638 w 1063"/>
                <a:gd name="T81" fmla="*/ 438 h 832"/>
                <a:gd name="T82" fmla="*/ 586 w 1063"/>
                <a:gd name="T83" fmla="*/ 390 h 832"/>
                <a:gd name="T84" fmla="*/ 527 w 1063"/>
                <a:gd name="T85" fmla="*/ 388 h 832"/>
                <a:gd name="T86" fmla="*/ 512 w 1063"/>
                <a:gd name="T87" fmla="*/ 332 h 832"/>
                <a:gd name="T88" fmla="*/ 483 w 1063"/>
                <a:gd name="T89" fmla="*/ 243 h 832"/>
                <a:gd name="T90" fmla="*/ 396 w 1063"/>
                <a:gd name="T91" fmla="*/ 238 h 832"/>
                <a:gd name="T92" fmla="*/ 381 w 1063"/>
                <a:gd name="T93" fmla="*/ 223 h 832"/>
                <a:gd name="T94" fmla="*/ 270 w 1063"/>
                <a:gd name="T95" fmla="*/ 156 h 832"/>
                <a:gd name="T96" fmla="*/ 248 w 1063"/>
                <a:gd name="T97" fmla="*/ 110 h 832"/>
                <a:gd name="T98" fmla="*/ 279 w 1063"/>
                <a:gd name="T99" fmla="*/ 65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63" h="832">
                  <a:moveTo>
                    <a:pt x="281" y="0"/>
                  </a:moveTo>
                  <a:lnTo>
                    <a:pt x="257" y="0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187" y="35"/>
                  </a:lnTo>
                  <a:lnTo>
                    <a:pt x="187" y="35"/>
                  </a:lnTo>
                  <a:lnTo>
                    <a:pt x="185" y="32"/>
                  </a:lnTo>
                  <a:lnTo>
                    <a:pt x="174" y="17"/>
                  </a:lnTo>
                  <a:lnTo>
                    <a:pt x="124" y="63"/>
                  </a:lnTo>
                  <a:lnTo>
                    <a:pt x="115" y="91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61" y="141"/>
                  </a:lnTo>
                  <a:lnTo>
                    <a:pt x="0" y="243"/>
                  </a:lnTo>
                  <a:lnTo>
                    <a:pt x="13" y="256"/>
                  </a:lnTo>
                  <a:lnTo>
                    <a:pt x="13" y="256"/>
                  </a:lnTo>
                  <a:lnTo>
                    <a:pt x="13" y="258"/>
                  </a:lnTo>
                  <a:lnTo>
                    <a:pt x="19" y="286"/>
                  </a:lnTo>
                  <a:lnTo>
                    <a:pt x="61" y="310"/>
                  </a:lnTo>
                  <a:lnTo>
                    <a:pt x="61" y="310"/>
                  </a:lnTo>
                  <a:lnTo>
                    <a:pt x="61" y="310"/>
                  </a:lnTo>
                  <a:lnTo>
                    <a:pt x="87" y="368"/>
                  </a:lnTo>
                  <a:lnTo>
                    <a:pt x="87" y="368"/>
                  </a:lnTo>
                  <a:lnTo>
                    <a:pt x="87" y="371"/>
                  </a:lnTo>
                  <a:lnTo>
                    <a:pt x="87" y="405"/>
                  </a:lnTo>
                  <a:lnTo>
                    <a:pt x="87" y="405"/>
                  </a:lnTo>
                  <a:lnTo>
                    <a:pt x="87" y="407"/>
                  </a:lnTo>
                  <a:lnTo>
                    <a:pt x="65" y="436"/>
                  </a:lnTo>
                  <a:lnTo>
                    <a:pt x="74" y="481"/>
                  </a:lnTo>
                  <a:lnTo>
                    <a:pt x="74" y="481"/>
                  </a:lnTo>
                  <a:lnTo>
                    <a:pt x="80" y="507"/>
                  </a:lnTo>
                  <a:lnTo>
                    <a:pt x="80" y="509"/>
                  </a:lnTo>
                  <a:lnTo>
                    <a:pt x="80" y="509"/>
                  </a:lnTo>
                  <a:lnTo>
                    <a:pt x="54" y="540"/>
                  </a:lnTo>
                  <a:lnTo>
                    <a:pt x="61" y="557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06" y="587"/>
                  </a:lnTo>
                  <a:lnTo>
                    <a:pt x="100" y="631"/>
                  </a:lnTo>
                  <a:lnTo>
                    <a:pt x="100" y="631"/>
                  </a:lnTo>
                  <a:lnTo>
                    <a:pt x="98" y="654"/>
                  </a:lnTo>
                  <a:lnTo>
                    <a:pt x="115" y="678"/>
                  </a:lnTo>
                  <a:lnTo>
                    <a:pt x="148" y="672"/>
                  </a:lnTo>
                  <a:lnTo>
                    <a:pt x="161" y="650"/>
                  </a:lnTo>
                  <a:lnTo>
                    <a:pt x="161" y="648"/>
                  </a:lnTo>
                  <a:lnTo>
                    <a:pt x="163" y="648"/>
                  </a:lnTo>
                  <a:lnTo>
                    <a:pt x="189" y="661"/>
                  </a:lnTo>
                  <a:lnTo>
                    <a:pt x="209" y="661"/>
                  </a:lnTo>
                  <a:lnTo>
                    <a:pt x="218" y="652"/>
                  </a:lnTo>
                  <a:lnTo>
                    <a:pt x="220" y="652"/>
                  </a:lnTo>
                  <a:lnTo>
                    <a:pt x="220" y="652"/>
                  </a:lnTo>
                  <a:lnTo>
                    <a:pt x="237" y="654"/>
                  </a:lnTo>
                  <a:lnTo>
                    <a:pt x="255" y="646"/>
                  </a:lnTo>
                  <a:lnTo>
                    <a:pt x="263" y="637"/>
                  </a:lnTo>
                  <a:lnTo>
                    <a:pt x="263" y="635"/>
                  </a:lnTo>
                  <a:lnTo>
                    <a:pt x="266" y="635"/>
                  </a:lnTo>
                  <a:lnTo>
                    <a:pt x="296" y="637"/>
                  </a:lnTo>
                  <a:lnTo>
                    <a:pt x="303" y="620"/>
                  </a:lnTo>
                  <a:lnTo>
                    <a:pt x="305" y="615"/>
                  </a:lnTo>
                  <a:lnTo>
                    <a:pt x="307" y="618"/>
                  </a:lnTo>
                  <a:lnTo>
                    <a:pt x="329" y="639"/>
                  </a:lnTo>
                  <a:lnTo>
                    <a:pt x="368" y="654"/>
                  </a:lnTo>
                  <a:lnTo>
                    <a:pt x="388" y="661"/>
                  </a:lnTo>
                  <a:lnTo>
                    <a:pt x="390" y="661"/>
                  </a:lnTo>
                  <a:lnTo>
                    <a:pt x="390" y="661"/>
                  </a:lnTo>
                  <a:lnTo>
                    <a:pt x="414" y="717"/>
                  </a:lnTo>
                  <a:lnTo>
                    <a:pt x="414" y="717"/>
                  </a:lnTo>
                  <a:lnTo>
                    <a:pt x="449" y="780"/>
                  </a:lnTo>
                  <a:lnTo>
                    <a:pt x="516" y="832"/>
                  </a:lnTo>
                  <a:lnTo>
                    <a:pt x="555" y="810"/>
                  </a:lnTo>
                  <a:lnTo>
                    <a:pt x="560" y="787"/>
                  </a:lnTo>
                  <a:lnTo>
                    <a:pt x="560" y="787"/>
                  </a:lnTo>
                  <a:lnTo>
                    <a:pt x="560" y="787"/>
                  </a:lnTo>
                  <a:lnTo>
                    <a:pt x="584" y="771"/>
                  </a:lnTo>
                  <a:lnTo>
                    <a:pt x="584" y="771"/>
                  </a:lnTo>
                  <a:lnTo>
                    <a:pt x="586" y="771"/>
                  </a:lnTo>
                  <a:lnTo>
                    <a:pt x="612" y="774"/>
                  </a:lnTo>
                  <a:lnTo>
                    <a:pt x="636" y="698"/>
                  </a:lnTo>
                  <a:lnTo>
                    <a:pt x="636" y="698"/>
                  </a:lnTo>
                  <a:lnTo>
                    <a:pt x="638" y="698"/>
                  </a:lnTo>
                  <a:lnTo>
                    <a:pt x="671" y="672"/>
                  </a:lnTo>
                  <a:lnTo>
                    <a:pt x="671" y="672"/>
                  </a:lnTo>
                  <a:lnTo>
                    <a:pt x="673" y="672"/>
                  </a:lnTo>
                  <a:lnTo>
                    <a:pt x="708" y="683"/>
                  </a:lnTo>
                  <a:lnTo>
                    <a:pt x="710" y="683"/>
                  </a:lnTo>
                  <a:lnTo>
                    <a:pt x="710" y="683"/>
                  </a:lnTo>
                  <a:lnTo>
                    <a:pt x="758" y="715"/>
                  </a:lnTo>
                  <a:lnTo>
                    <a:pt x="832" y="715"/>
                  </a:lnTo>
                  <a:lnTo>
                    <a:pt x="832" y="715"/>
                  </a:lnTo>
                  <a:lnTo>
                    <a:pt x="832" y="715"/>
                  </a:lnTo>
                  <a:lnTo>
                    <a:pt x="884" y="754"/>
                  </a:lnTo>
                  <a:lnTo>
                    <a:pt x="945" y="717"/>
                  </a:lnTo>
                  <a:lnTo>
                    <a:pt x="948" y="717"/>
                  </a:lnTo>
                  <a:lnTo>
                    <a:pt x="948" y="717"/>
                  </a:lnTo>
                  <a:lnTo>
                    <a:pt x="980" y="741"/>
                  </a:lnTo>
                  <a:lnTo>
                    <a:pt x="1015" y="737"/>
                  </a:lnTo>
                  <a:lnTo>
                    <a:pt x="1054" y="719"/>
                  </a:lnTo>
                  <a:lnTo>
                    <a:pt x="1063" y="702"/>
                  </a:lnTo>
                  <a:lnTo>
                    <a:pt x="1017" y="676"/>
                  </a:lnTo>
                  <a:lnTo>
                    <a:pt x="1017" y="674"/>
                  </a:lnTo>
                  <a:lnTo>
                    <a:pt x="1017" y="674"/>
                  </a:lnTo>
                  <a:lnTo>
                    <a:pt x="1017" y="618"/>
                  </a:lnTo>
                  <a:lnTo>
                    <a:pt x="989" y="592"/>
                  </a:lnTo>
                  <a:lnTo>
                    <a:pt x="976" y="589"/>
                  </a:lnTo>
                  <a:lnTo>
                    <a:pt x="974" y="589"/>
                  </a:lnTo>
                  <a:lnTo>
                    <a:pt x="974" y="589"/>
                  </a:lnTo>
                  <a:lnTo>
                    <a:pt x="948" y="550"/>
                  </a:lnTo>
                  <a:lnTo>
                    <a:pt x="911" y="550"/>
                  </a:lnTo>
                  <a:lnTo>
                    <a:pt x="911" y="550"/>
                  </a:lnTo>
                  <a:lnTo>
                    <a:pt x="908" y="550"/>
                  </a:lnTo>
                  <a:lnTo>
                    <a:pt x="874" y="518"/>
                  </a:lnTo>
                  <a:lnTo>
                    <a:pt x="837" y="546"/>
                  </a:lnTo>
                  <a:lnTo>
                    <a:pt x="837" y="546"/>
                  </a:lnTo>
                  <a:lnTo>
                    <a:pt x="834" y="546"/>
                  </a:lnTo>
                  <a:lnTo>
                    <a:pt x="786" y="542"/>
                  </a:lnTo>
                  <a:lnTo>
                    <a:pt x="786" y="542"/>
                  </a:lnTo>
                  <a:lnTo>
                    <a:pt x="784" y="542"/>
                  </a:lnTo>
                  <a:lnTo>
                    <a:pt x="738" y="511"/>
                  </a:lnTo>
                  <a:lnTo>
                    <a:pt x="736" y="511"/>
                  </a:lnTo>
                  <a:lnTo>
                    <a:pt x="736" y="511"/>
                  </a:lnTo>
                  <a:lnTo>
                    <a:pt x="710" y="468"/>
                  </a:lnTo>
                  <a:lnTo>
                    <a:pt x="638" y="438"/>
                  </a:lnTo>
                  <a:lnTo>
                    <a:pt x="638" y="438"/>
                  </a:lnTo>
                  <a:lnTo>
                    <a:pt x="638" y="438"/>
                  </a:lnTo>
                  <a:lnTo>
                    <a:pt x="586" y="390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8"/>
                  </a:lnTo>
                  <a:lnTo>
                    <a:pt x="527" y="351"/>
                  </a:lnTo>
                  <a:lnTo>
                    <a:pt x="512" y="332"/>
                  </a:lnTo>
                  <a:lnTo>
                    <a:pt x="512" y="332"/>
                  </a:lnTo>
                  <a:lnTo>
                    <a:pt x="512" y="332"/>
                  </a:lnTo>
                  <a:lnTo>
                    <a:pt x="510" y="275"/>
                  </a:lnTo>
                  <a:lnTo>
                    <a:pt x="483" y="243"/>
                  </a:lnTo>
                  <a:lnTo>
                    <a:pt x="398" y="238"/>
                  </a:lnTo>
                  <a:lnTo>
                    <a:pt x="396" y="238"/>
                  </a:lnTo>
                  <a:lnTo>
                    <a:pt x="396" y="238"/>
                  </a:lnTo>
                  <a:lnTo>
                    <a:pt x="383" y="225"/>
                  </a:lnTo>
                  <a:lnTo>
                    <a:pt x="381" y="225"/>
                  </a:lnTo>
                  <a:lnTo>
                    <a:pt x="381" y="223"/>
                  </a:lnTo>
                  <a:lnTo>
                    <a:pt x="381" y="188"/>
                  </a:lnTo>
                  <a:lnTo>
                    <a:pt x="346" y="162"/>
                  </a:lnTo>
                  <a:lnTo>
                    <a:pt x="270" y="156"/>
                  </a:lnTo>
                  <a:lnTo>
                    <a:pt x="270" y="156"/>
                  </a:lnTo>
                  <a:lnTo>
                    <a:pt x="268" y="154"/>
                  </a:lnTo>
                  <a:lnTo>
                    <a:pt x="248" y="110"/>
                  </a:lnTo>
                  <a:lnTo>
                    <a:pt x="246" y="110"/>
                  </a:lnTo>
                  <a:lnTo>
                    <a:pt x="248" y="108"/>
                  </a:lnTo>
                  <a:lnTo>
                    <a:pt x="279" y="65"/>
                  </a:lnTo>
                  <a:lnTo>
                    <a:pt x="281" y="0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" name="Freeform 232">
              <a:extLst>
                <a:ext uri="{FF2B5EF4-FFF2-40B4-BE49-F238E27FC236}">
                  <a16:creationId xmlns:a16="http://schemas.microsoft.com/office/drawing/2014/main" id="{0DEABDA0-24B6-44EA-840D-2C76EBDF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522"/>
              <a:ext cx="283" cy="260"/>
            </a:xfrm>
            <a:custGeom>
              <a:avLst/>
              <a:gdLst>
                <a:gd name="T0" fmla="*/ 74 w 283"/>
                <a:gd name="T1" fmla="*/ 9 h 260"/>
                <a:gd name="T2" fmla="*/ 67 w 283"/>
                <a:gd name="T3" fmla="*/ 78 h 260"/>
                <a:gd name="T4" fmla="*/ 67 w 283"/>
                <a:gd name="T5" fmla="*/ 80 h 260"/>
                <a:gd name="T6" fmla="*/ 26 w 283"/>
                <a:gd name="T7" fmla="*/ 110 h 260"/>
                <a:gd name="T8" fmla="*/ 24 w 283"/>
                <a:gd name="T9" fmla="*/ 113 h 260"/>
                <a:gd name="T10" fmla="*/ 6 w 283"/>
                <a:gd name="T11" fmla="*/ 128 h 260"/>
                <a:gd name="T12" fmla="*/ 6 w 283"/>
                <a:gd name="T13" fmla="*/ 128 h 260"/>
                <a:gd name="T14" fmla="*/ 13 w 283"/>
                <a:gd name="T15" fmla="*/ 147 h 260"/>
                <a:gd name="T16" fmla="*/ 87 w 283"/>
                <a:gd name="T17" fmla="*/ 178 h 260"/>
                <a:gd name="T18" fmla="*/ 89 w 283"/>
                <a:gd name="T19" fmla="*/ 178 h 260"/>
                <a:gd name="T20" fmla="*/ 152 w 283"/>
                <a:gd name="T21" fmla="*/ 197 h 260"/>
                <a:gd name="T22" fmla="*/ 157 w 283"/>
                <a:gd name="T23" fmla="*/ 180 h 260"/>
                <a:gd name="T24" fmla="*/ 165 w 283"/>
                <a:gd name="T25" fmla="*/ 171 h 260"/>
                <a:gd name="T26" fmla="*/ 170 w 283"/>
                <a:gd name="T27" fmla="*/ 171 h 260"/>
                <a:gd name="T28" fmla="*/ 192 w 283"/>
                <a:gd name="T29" fmla="*/ 188 h 260"/>
                <a:gd name="T30" fmla="*/ 196 w 283"/>
                <a:gd name="T31" fmla="*/ 208 h 260"/>
                <a:gd name="T32" fmla="*/ 246 w 283"/>
                <a:gd name="T33" fmla="*/ 227 h 260"/>
                <a:gd name="T34" fmla="*/ 246 w 283"/>
                <a:gd name="T35" fmla="*/ 230 h 260"/>
                <a:gd name="T36" fmla="*/ 283 w 283"/>
                <a:gd name="T37" fmla="*/ 245 h 260"/>
                <a:gd name="T38" fmla="*/ 261 w 283"/>
                <a:gd name="T39" fmla="*/ 206 h 260"/>
                <a:gd name="T40" fmla="*/ 261 w 283"/>
                <a:gd name="T41" fmla="*/ 204 h 260"/>
                <a:gd name="T42" fmla="*/ 274 w 283"/>
                <a:gd name="T43" fmla="*/ 154 h 260"/>
                <a:gd name="T44" fmla="*/ 259 w 283"/>
                <a:gd name="T45" fmla="*/ 126 h 260"/>
                <a:gd name="T46" fmla="*/ 264 w 283"/>
                <a:gd name="T47" fmla="*/ 106 h 260"/>
                <a:gd name="T48" fmla="*/ 248 w 283"/>
                <a:gd name="T49" fmla="*/ 104 h 260"/>
                <a:gd name="T50" fmla="*/ 246 w 283"/>
                <a:gd name="T51" fmla="*/ 91 h 260"/>
                <a:gd name="T52" fmla="*/ 220 w 283"/>
                <a:gd name="T53" fmla="*/ 89 h 260"/>
                <a:gd name="T54" fmla="*/ 211 w 283"/>
                <a:gd name="T55" fmla="*/ 76 h 260"/>
                <a:gd name="T56" fmla="*/ 211 w 283"/>
                <a:gd name="T57" fmla="*/ 74 h 260"/>
                <a:gd name="T58" fmla="*/ 218 w 283"/>
                <a:gd name="T59" fmla="*/ 48 h 260"/>
                <a:gd name="T60" fmla="*/ 194 w 283"/>
                <a:gd name="T61" fmla="*/ 48 h 260"/>
                <a:gd name="T62" fmla="*/ 192 w 283"/>
                <a:gd name="T63" fmla="*/ 50 h 260"/>
                <a:gd name="T64" fmla="*/ 176 w 283"/>
                <a:gd name="T65" fmla="*/ 48 h 260"/>
                <a:gd name="T66" fmla="*/ 163 w 283"/>
                <a:gd name="T67" fmla="*/ 35 h 260"/>
                <a:gd name="T68" fmla="*/ 141 w 283"/>
                <a:gd name="T69" fmla="*/ 39 h 260"/>
                <a:gd name="T70" fmla="*/ 131 w 283"/>
                <a:gd name="T71" fmla="*/ 17 h 260"/>
                <a:gd name="T72" fmla="*/ 94 w 283"/>
                <a:gd name="T73" fmla="*/ 22 h 260"/>
                <a:gd name="T74" fmla="*/ 89 w 283"/>
                <a:gd name="T75" fmla="*/ 19 h 260"/>
                <a:gd name="T76" fmla="*/ 83 w 283"/>
                <a:gd name="T77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3" h="260">
                  <a:moveTo>
                    <a:pt x="83" y="0"/>
                  </a:moveTo>
                  <a:lnTo>
                    <a:pt x="74" y="9"/>
                  </a:lnTo>
                  <a:lnTo>
                    <a:pt x="67" y="26"/>
                  </a:lnTo>
                  <a:lnTo>
                    <a:pt x="67" y="78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28" y="93"/>
                  </a:lnTo>
                  <a:lnTo>
                    <a:pt x="26" y="110"/>
                  </a:lnTo>
                  <a:lnTo>
                    <a:pt x="24" y="113"/>
                  </a:lnTo>
                  <a:lnTo>
                    <a:pt x="24" y="113"/>
                  </a:lnTo>
                  <a:lnTo>
                    <a:pt x="11" y="115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0" y="134"/>
                  </a:lnTo>
                  <a:lnTo>
                    <a:pt x="13" y="147"/>
                  </a:lnTo>
                  <a:lnTo>
                    <a:pt x="39" y="165"/>
                  </a:lnTo>
                  <a:lnTo>
                    <a:pt x="87" y="178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104" y="193"/>
                  </a:lnTo>
                  <a:lnTo>
                    <a:pt x="152" y="197"/>
                  </a:lnTo>
                  <a:lnTo>
                    <a:pt x="157" y="180"/>
                  </a:lnTo>
                  <a:lnTo>
                    <a:pt x="157" y="180"/>
                  </a:lnTo>
                  <a:lnTo>
                    <a:pt x="157" y="178"/>
                  </a:lnTo>
                  <a:lnTo>
                    <a:pt x="165" y="171"/>
                  </a:lnTo>
                  <a:lnTo>
                    <a:pt x="168" y="171"/>
                  </a:lnTo>
                  <a:lnTo>
                    <a:pt x="170" y="171"/>
                  </a:lnTo>
                  <a:lnTo>
                    <a:pt x="192" y="186"/>
                  </a:lnTo>
                  <a:lnTo>
                    <a:pt x="192" y="188"/>
                  </a:lnTo>
                  <a:lnTo>
                    <a:pt x="192" y="188"/>
                  </a:lnTo>
                  <a:lnTo>
                    <a:pt x="196" y="208"/>
                  </a:lnTo>
                  <a:lnTo>
                    <a:pt x="222" y="230"/>
                  </a:lnTo>
                  <a:lnTo>
                    <a:pt x="246" y="227"/>
                  </a:lnTo>
                  <a:lnTo>
                    <a:pt x="246" y="227"/>
                  </a:lnTo>
                  <a:lnTo>
                    <a:pt x="246" y="230"/>
                  </a:lnTo>
                  <a:lnTo>
                    <a:pt x="283" y="260"/>
                  </a:lnTo>
                  <a:lnTo>
                    <a:pt x="283" y="245"/>
                  </a:lnTo>
                  <a:lnTo>
                    <a:pt x="279" y="223"/>
                  </a:lnTo>
                  <a:lnTo>
                    <a:pt x="261" y="206"/>
                  </a:lnTo>
                  <a:lnTo>
                    <a:pt x="261" y="206"/>
                  </a:lnTo>
                  <a:lnTo>
                    <a:pt x="261" y="204"/>
                  </a:lnTo>
                  <a:lnTo>
                    <a:pt x="277" y="180"/>
                  </a:lnTo>
                  <a:lnTo>
                    <a:pt x="274" y="154"/>
                  </a:lnTo>
                  <a:lnTo>
                    <a:pt x="259" y="128"/>
                  </a:lnTo>
                  <a:lnTo>
                    <a:pt x="259" y="126"/>
                  </a:lnTo>
                  <a:lnTo>
                    <a:pt x="259" y="126"/>
                  </a:lnTo>
                  <a:lnTo>
                    <a:pt x="264" y="106"/>
                  </a:lnTo>
                  <a:lnTo>
                    <a:pt x="250" y="104"/>
                  </a:lnTo>
                  <a:lnTo>
                    <a:pt x="248" y="104"/>
                  </a:lnTo>
                  <a:lnTo>
                    <a:pt x="248" y="104"/>
                  </a:lnTo>
                  <a:lnTo>
                    <a:pt x="246" y="91"/>
                  </a:lnTo>
                  <a:lnTo>
                    <a:pt x="222" y="89"/>
                  </a:lnTo>
                  <a:lnTo>
                    <a:pt x="220" y="89"/>
                  </a:lnTo>
                  <a:lnTo>
                    <a:pt x="220" y="89"/>
                  </a:lnTo>
                  <a:lnTo>
                    <a:pt x="211" y="76"/>
                  </a:lnTo>
                  <a:lnTo>
                    <a:pt x="211" y="76"/>
                  </a:lnTo>
                  <a:lnTo>
                    <a:pt x="211" y="74"/>
                  </a:lnTo>
                  <a:lnTo>
                    <a:pt x="218" y="63"/>
                  </a:lnTo>
                  <a:lnTo>
                    <a:pt x="218" y="48"/>
                  </a:lnTo>
                  <a:lnTo>
                    <a:pt x="198" y="41"/>
                  </a:lnTo>
                  <a:lnTo>
                    <a:pt x="194" y="4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79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63" y="35"/>
                  </a:lnTo>
                  <a:lnTo>
                    <a:pt x="144" y="39"/>
                  </a:lnTo>
                  <a:lnTo>
                    <a:pt x="141" y="39"/>
                  </a:lnTo>
                  <a:lnTo>
                    <a:pt x="141" y="37"/>
                  </a:lnTo>
                  <a:lnTo>
                    <a:pt x="131" y="17"/>
                  </a:lnTo>
                  <a:lnTo>
                    <a:pt x="115" y="11"/>
                  </a:lnTo>
                  <a:lnTo>
                    <a:pt x="94" y="22"/>
                  </a:lnTo>
                  <a:lnTo>
                    <a:pt x="91" y="24"/>
                  </a:lnTo>
                  <a:lnTo>
                    <a:pt x="89" y="19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" name="Freeform 233">
              <a:extLst>
                <a:ext uri="{FF2B5EF4-FFF2-40B4-BE49-F238E27FC236}">
                  <a16:creationId xmlns:a16="http://schemas.microsoft.com/office/drawing/2014/main" id="{88721397-F682-41B2-92A0-64465C252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1617"/>
              <a:ext cx="512" cy="466"/>
            </a:xfrm>
            <a:custGeom>
              <a:avLst/>
              <a:gdLst>
                <a:gd name="T0" fmla="*/ 109 w 512"/>
                <a:gd name="T1" fmla="*/ 241 h 466"/>
                <a:gd name="T2" fmla="*/ 128 w 512"/>
                <a:gd name="T3" fmla="*/ 241 h 466"/>
                <a:gd name="T4" fmla="*/ 150 w 512"/>
                <a:gd name="T5" fmla="*/ 267 h 466"/>
                <a:gd name="T6" fmla="*/ 152 w 512"/>
                <a:gd name="T7" fmla="*/ 269 h 466"/>
                <a:gd name="T8" fmla="*/ 170 w 512"/>
                <a:gd name="T9" fmla="*/ 334 h 466"/>
                <a:gd name="T10" fmla="*/ 244 w 512"/>
                <a:gd name="T11" fmla="*/ 338 h 466"/>
                <a:gd name="T12" fmla="*/ 296 w 512"/>
                <a:gd name="T13" fmla="*/ 369 h 466"/>
                <a:gd name="T14" fmla="*/ 296 w 512"/>
                <a:gd name="T15" fmla="*/ 369 h 466"/>
                <a:gd name="T16" fmla="*/ 381 w 512"/>
                <a:gd name="T17" fmla="*/ 460 h 466"/>
                <a:gd name="T18" fmla="*/ 418 w 512"/>
                <a:gd name="T19" fmla="*/ 449 h 466"/>
                <a:gd name="T20" fmla="*/ 436 w 512"/>
                <a:gd name="T21" fmla="*/ 466 h 466"/>
                <a:gd name="T22" fmla="*/ 438 w 512"/>
                <a:gd name="T23" fmla="*/ 418 h 466"/>
                <a:gd name="T24" fmla="*/ 438 w 512"/>
                <a:gd name="T25" fmla="*/ 416 h 466"/>
                <a:gd name="T26" fmla="*/ 442 w 512"/>
                <a:gd name="T27" fmla="*/ 401 h 466"/>
                <a:gd name="T28" fmla="*/ 477 w 512"/>
                <a:gd name="T29" fmla="*/ 403 h 466"/>
                <a:gd name="T30" fmla="*/ 512 w 512"/>
                <a:gd name="T31" fmla="*/ 356 h 466"/>
                <a:gd name="T32" fmla="*/ 488 w 512"/>
                <a:gd name="T33" fmla="*/ 343 h 466"/>
                <a:gd name="T34" fmla="*/ 494 w 512"/>
                <a:gd name="T35" fmla="*/ 321 h 466"/>
                <a:gd name="T36" fmla="*/ 457 w 512"/>
                <a:gd name="T37" fmla="*/ 321 h 466"/>
                <a:gd name="T38" fmla="*/ 455 w 512"/>
                <a:gd name="T39" fmla="*/ 319 h 466"/>
                <a:gd name="T40" fmla="*/ 394 w 512"/>
                <a:gd name="T41" fmla="*/ 273 h 466"/>
                <a:gd name="T42" fmla="*/ 392 w 512"/>
                <a:gd name="T43" fmla="*/ 273 h 466"/>
                <a:gd name="T44" fmla="*/ 338 w 512"/>
                <a:gd name="T45" fmla="*/ 223 h 466"/>
                <a:gd name="T46" fmla="*/ 338 w 512"/>
                <a:gd name="T47" fmla="*/ 223 h 466"/>
                <a:gd name="T48" fmla="*/ 311 w 512"/>
                <a:gd name="T49" fmla="*/ 200 h 466"/>
                <a:gd name="T50" fmla="*/ 237 w 512"/>
                <a:gd name="T51" fmla="*/ 115 h 466"/>
                <a:gd name="T52" fmla="*/ 237 w 512"/>
                <a:gd name="T53" fmla="*/ 113 h 466"/>
                <a:gd name="T54" fmla="*/ 242 w 512"/>
                <a:gd name="T55" fmla="*/ 72 h 466"/>
                <a:gd name="T56" fmla="*/ 270 w 512"/>
                <a:gd name="T57" fmla="*/ 39 h 466"/>
                <a:gd name="T58" fmla="*/ 250 w 512"/>
                <a:gd name="T59" fmla="*/ 33 h 466"/>
                <a:gd name="T60" fmla="*/ 250 w 512"/>
                <a:gd name="T61" fmla="*/ 2 h 466"/>
                <a:gd name="T62" fmla="*/ 213 w 512"/>
                <a:gd name="T63" fmla="*/ 18 h 466"/>
                <a:gd name="T64" fmla="*/ 211 w 512"/>
                <a:gd name="T65" fmla="*/ 18 h 466"/>
                <a:gd name="T66" fmla="*/ 181 w 512"/>
                <a:gd name="T67" fmla="*/ 18 h 466"/>
                <a:gd name="T68" fmla="*/ 163 w 512"/>
                <a:gd name="T69" fmla="*/ 0 h 466"/>
                <a:gd name="T70" fmla="*/ 128 w 512"/>
                <a:gd name="T71" fmla="*/ 7 h 466"/>
                <a:gd name="T72" fmla="*/ 74 w 512"/>
                <a:gd name="T73" fmla="*/ 78 h 466"/>
                <a:gd name="T74" fmla="*/ 72 w 512"/>
                <a:gd name="T75" fmla="*/ 80 h 466"/>
                <a:gd name="T76" fmla="*/ 15 w 512"/>
                <a:gd name="T77" fmla="*/ 87 h 466"/>
                <a:gd name="T78" fmla="*/ 15 w 512"/>
                <a:gd name="T79" fmla="*/ 126 h 466"/>
                <a:gd name="T80" fmla="*/ 15 w 512"/>
                <a:gd name="T81" fmla="*/ 128 h 466"/>
                <a:gd name="T82" fmla="*/ 22 w 512"/>
                <a:gd name="T83" fmla="*/ 148 h 466"/>
                <a:gd name="T84" fmla="*/ 22 w 512"/>
                <a:gd name="T85" fmla="*/ 167 h 466"/>
                <a:gd name="T86" fmla="*/ 59 w 512"/>
                <a:gd name="T87" fmla="*/ 167 h 466"/>
                <a:gd name="T88" fmla="*/ 63 w 512"/>
                <a:gd name="T89" fmla="*/ 21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2" h="466">
                  <a:moveTo>
                    <a:pt x="63" y="210"/>
                  </a:moveTo>
                  <a:lnTo>
                    <a:pt x="109" y="241"/>
                  </a:lnTo>
                  <a:lnTo>
                    <a:pt x="128" y="241"/>
                  </a:lnTo>
                  <a:lnTo>
                    <a:pt x="128" y="241"/>
                  </a:lnTo>
                  <a:lnTo>
                    <a:pt x="128" y="241"/>
                  </a:lnTo>
                  <a:lnTo>
                    <a:pt x="150" y="267"/>
                  </a:lnTo>
                  <a:lnTo>
                    <a:pt x="152" y="269"/>
                  </a:lnTo>
                  <a:lnTo>
                    <a:pt x="152" y="269"/>
                  </a:lnTo>
                  <a:lnTo>
                    <a:pt x="141" y="308"/>
                  </a:lnTo>
                  <a:lnTo>
                    <a:pt x="170" y="334"/>
                  </a:lnTo>
                  <a:lnTo>
                    <a:pt x="244" y="338"/>
                  </a:lnTo>
                  <a:lnTo>
                    <a:pt x="244" y="338"/>
                  </a:lnTo>
                  <a:lnTo>
                    <a:pt x="246" y="338"/>
                  </a:lnTo>
                  <a:lnTo>
                    <a:pt x="296" y="369"/>
                  </a:lnTo>
                  <a:lnTo>
                    <a:pt x="296" y="369"/>
                  </a:lnTo>
                  <a:lnTo>
                    <a:pt x="296" y="369"/>
                  </a:lnTo>
                  <a:lnTo>
                    <a:pt x="329" y="429"/>
                  </a:lnTo>
                  <a:lnTo>
                    <a:pt x="381" y="460"/>
                  </a:lnTo>
                  <a:lnTo>
                    <a:pt x="416" y="451"/>
                  </a:lnTo>
                  <a:lnTo>
                    <a:pt x="418" y="449"/>
                  </a:lnTo>
                  <a:lnTo>
                    <a:pt x="418" y="451"/>
                  </a:lnTo>
                  <a:lnTo>
                    <a:pt x="436" y="466"/>
                  </a:lnTo>
                  <a:lnTo>
                    <a:pt x="460" y="440"/>
                  </a:lnTo>
                  <a:lnTo>
                    <a:pt x="438" y="418"/>
                  </a:lnTo>
                  <a:lnTo>
                    <a:pt x="436" y="418"/>
                  </a:lnTo>
                  <a:lnTo>
                    <a:pt x="438" y="416"/>
                  </a:lnTo>
                  <a:lnTo>
                    <a:pt x="442" y="403"/>
                  </a:lnTo>
                  <a:lnTo>
                    <a:pt x="442" y="401"/>
                  </a:lnTo>
                  <a:lnTo>
                    <a:pt x="444" y="401"/>
                  </a:lnTo>
                  <a:lnTo>
                    <a:pt x="477" y="403"/>
                  </a:lnTo>
                  <a:lnTo>
                    <a:pt x="512" y="379"/>
                  </a:lnTo>
                  <a:lnTo>
                    <a:pt x="512" y="356"/>
                  </a:lnTo>
                  <a:lnTo>
                    <a:pt x="488" y="345"/>
                  </a:lnTo>
                  <a:lnTo>
                    <a:pt x="488" y="343"/>
                  </a:lnTo>
                  <a:lnTo>
                    <a:pt x="488" y="340"/>
                  </a:lnTo>
                  <a:lnTo>
                    <a:pt x="494" y="321"/>
                  </a:lnTo>
                  <a:lnTo>
                    <a:pt x="473" y="314"/>
                  </a:lnTo>
                  <a:lnTo>
                    <a:pt x="457" y="321"/>
                  </a:lnTo>
                  <a:lnTo>
                    <a:pt x="455" y="321"/>
                  </a:lnTo>
                  <a:lnTo>
                    <a:pt x="455" y="319"/>
                  </a:lnTo>
                  <a:lnTo>
                    <a:pt x="438" y="273"/>
                  </a:lnTo>
                  <a:lnTo>
                    <a:pt x="394" y="273"/>
                  </a:lnTo>
                  <a:lnTo>
                    <a:pt x="392" y="273"/>
                  </a:lnTo>
                  <a:lnTo>
                    <a:pt x="392" y="273"/>
                  </a:lnTo>
                  <a:lnTo>
                    <a:pt x="364" y="241"/>
                  </a:lnTo>
                  <a:lnTo>
                    <a:pt x="338" y="223"/>
                  </a:lnTo>
                  <a:lnTo>
                    <a:pt x="338" y="223"/>
                  </a:lnTo>
                  <a:lnTo>
                    <a:pt x="338" y="223"/>
                  </a:lnTo>
                  <a:lnTo>
                    <a:pt x="311" y="200"/>
                  </a:lnTo>
                  <a:lnTo>
                    <a:pt x="311" y="200"/>
                  </a:lnTo>
                  <a:lnTo>
                    <a:pt x="311" y="200"/>
                  </a:lnTo>
                  <a:lnTo>
                    <a:pt x="237" y="115"/>
                  </a:lnTo>
                  <a:lnTo>
                    <a:pt x="237" y="115"/>
                  </a:lnTo>
                  <a:lnTo>
                    <a:pt x="237" y="11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244" y="72"/>
                  </a:lnTo>
                  <a:lnTo>
                    <a:pt x="270" y="39"/>
                  </a:lnTo>
                  <a:lnTo>
                    <a:pt x="253" y="33"/>
                  </a:lnTo>
                  <a:lnTo>
                    <a:pt x="250" y="33"/>
                  </a:lnTo>
                  <a:lnTo>
                    <a:pt x="250" y="31"/>
                  </a:lnTo>
                  <a:lnTo>
                    <a:pt x="250" y="2"/>
                  </a:lnTo>
                  <a:lnTo>
                    <a:pt x="229" y="2"/>
                  </a:lnTo>
                  <a:lnTo>
                    <a:pt x="213" y="18"/>
                  </a:lnTo>
                  <a:lnTo>
                    <a:pt x="213" y="18"/>
                  </a:lnTo>
                  <a:lnTo>
                    <a:pt x="211" y="18"/>
                  </a:lnTo>
                  <a:lnTo>
                    <a:pt x="181" y="18"/>
                  </a:lnTo>
                  <a:lnTo>
                    <a:pt x="181" y="18"/>
                  </a:lnTo>
                  <a:lnTo>
                    <a:pt x="178" y="15"/>
                  </a:lnTo>
                  <a:lnTo>
                    <a:pt x="163" y="0"/>
                  </a:lnTo>
                  <a:lnTo>
                    <a:pt x="150" y="0"/>
                  </a:lnTo>
                  <a:lnTo>
                    <a:pt x="128" y="7"/>
                  </a:lnTo>
                  <a:lnTo>
                    <a:pt x="96" y="33"/>
                  </a:lnTo>
                  <a:lnTo>
                    <a:pt x="74" y="78"/>
                  </a:lnTo>
                  <a:lnTo>
                    <a:pt x="74" y="80"/>
                  </a:lnTo>
                  <a:lnTo>
                    <a:pt x="72" y="80"/>
                  </a:lnTo>
                  <a:lnTo>
                    <a:pt x="35" y="76"/>
                  </a:lnTo>
                  <a:lnTo>
                    <a:pt x="15" y="87"/>
                  </a:lnTo>
                  <a:lnTo>
                    <a:pt x="0" y="111"/>
                  </a:lnTo>
                  <a:lnTo>
                    <a:pt x="15" y="126"/>
                  </a:lnTo>
                  <a:lnTo>
                    <a:pt x="15" y="126"/>
                  </a:lnTo>
                  <a:lnTo>
                    <a:pt x="15" y="128"/>
                  </a:lnTo>
                  <a:lnTo>
                    <a:pt x="22" y="148"/>
                  </a:lnTo>
                  <a:lnTo>
                    <a:pt x="22" y="148"/>
                  </a:lnTo>
                  <a:lnTo>
                    <a:pt x="22" y="150"/>
                  </a:lnTo>
                  <a:lnTo>
                    <a:pt x="22" y="167"/>
                  </a:lnTo>
                  <a:lnTo>
                    <a:pt x="56" y="167"/>
                  </a:lnTo>
                  <a:lnTo>
                    <a:pt x="59" y="167"/>
                  </a:lnTo>
                  <a:lnTo>
                    <a:pt x="59" y="169"/>
                  </a:lnTo>
                  <a:lnTo>
                    <a:pt x="63" y="210"/>
                  </a:lnTo>
                  <a:lnTo>
                    <a:pt x="63" y="21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" name="Freeform 234">
              <a:extLst>
                <a:ext uri="{FF2B5EF4-FFF2-40B4-BE49-F238E27FC236}">
                  <a16:creationId xmlns:a16="http://schemas.microsoft.com/office/drawing/2014/main" id="{E76D8493-A27B-468F-935C-4EBCF1AD2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418"/>
              <a:ext cx="231" cy="312"/>
            </a:xfrm>
            <a:custGeom>
              <a:avLst/>
              <a:gdLst>
                <a:gd name="T0" fmla="*/ 211 w 231"/>
                <a:gd name="T1" fmla="*/ 0 h 312"/>
                <a:gd name="T2" fmla="*/ 189 w 231"/>
                <a:gd name="T3" fmla="*/ 4 h 312"/>
                <a:gd name="T4" fmla="*/ 154 w 231"/>
                <a:gd name="T5" fmla="*/ 30 h 312"/>
                <a:gd name="T6" fmla="*/ 135 w 231"/>
                <a:gd name="T7" fmla="*/ 58 h 312"/>
                <a:gd name="T8" fmla="*/ 93 w 231"/>
                <a:gd name="T9" fmla="*/ 56 h 312"/>
                <a:gd name="T10" fmla="*/ 69 w 231"/>
                <a:gd name="T11" fmla="*/ 95 h 312"/>
                <a:gd name="T12" fmla="*/ 41 w 231"/>
                <a:gd name="T13" fmla="*/ 100 h 312"/>
                <a:gd name="T14" fmla="*/ 41 w 231"/>
                <a:gd name="T15" fmla="*/ 130 h 312"/>
                <a:gd name="T16" fmla="*/ 0 w 231"/>
                <a:gd name="T17" fmla="*/ 158 h 312"/>
                <a:gd name="T18" fmla="*/ 2 w 231"/>
                <a:gd name="T19" fmla="*/ 197 h 312"/>
                <a:gd name="T20" fmla="*/ 17 w 231"/>
                <a:gd name="T21" fmla="*/ 219 h 312"/>
                <a:gd name="T22" fmla="*/ 0 w 231"/>
                <a:gd name="T23" fmla="*/ 243 h 312"/>
                <a:gd name="T24" fmla="*/ 4 w 231"/>
                <a:gd name="T25" fmla="*/ 262 h 312"/>
                <a:gd name="T26" fmla="*/ 30 w 231"/>
                <a:gd name="T27" fmla="*/ 269 h 312"/>
                <a:gd name="T28" fmla="*/ 37 w 231"/>
                <a:gd name="T29" fmla="*/ 297 h 312"/>
                <a:gd name="T30" fmla="*/ 28 w 231"/>
                <a:gd name="T31" fmla="*/ 312 h 312"/>
                <a:gd name="T32" fmla="*/ 30 w 231"/>
                <a:gd name="T33" fmla="*/ 312 h 312"/>
                <a:gd name="T34" fmla="*/ 48 w 231"/>
                <a:gd name="T35" fmla="*/ 308 h 312"/>
                <a:gd name="T36" fmla="*/ 48 w 231"/>
                <a:gd name="T37" fmla="*/ 308 h 312"/>
                <a:gd name="T38" fmla="*/ 50 w 231"/>
                <a:gd name="T39" fmla="*/ 308 h 312"/>
                <a:gd name="T40" fmla="*/ 59 w 231"/>
                <a:gd name="T41" fmla="*/ 312 h 312"/>
                <a:gd name="T42" fmla="*/ 93 w 231"/>
                <a:gd name="T43" fmla="*/ 305 h 312"/>
                <a:gd name="T44" fmla="*/ 106 w 231"/>
                <a:gd name="T45" fmla="*/ 284 h 312"/>
                <a:gd name="T46" fmla="*/ 115 w 231"/>
                <a:gd name="T47" fmla="*/ 251 h 312"/>
                <a:gd name="T48" fmla="*/ 115 w 231"/>
                <a:gd name="T49" fmla="*/ 251 h 312"/>
                <a:gd name="T50" fmla="*/ 115 w 231"/>
                <a:gd name="T51" fmla="*/ 251 h 312"/>
                <a:gd name="T52" fmla="*/ 137 w 231"/>
                <a:gd name="T53" fmla="*/ 230 h 312"/>
                <a:gd name="T54" fmla="*/ 141 w 231"/>
                <a:gd name="T55" fmla="*/ 217 h 312"/>
                <a:gd name="T56" fmla="*/ 141 w 231"/>
                <a:gd name="T57" fmla="*/ 214 h 312"/>
                <a:gd name="T58" fmla="*/ 144 w 231"/>
                <a:gd name="T59" fmla="*/ 214 h 312"/>
                <a:gd name="T60" fmla="*/ 157 w 231"/>
                <a:gd name="T61" fmla="*/ 212 h 312"/>
                <a:gd name="T62" fmla="*/ 159 w 231"/>
                <a:gd name="T63" fmla="*/ 195 h 312"/>
                <a:gd name="T64" fmla="*/ 159 w 231"/>
                <a:gd name="T65" fmla="*/ 193 h 312"/>
                <a:gd name="T66" fmla="*/ 159 w 231"/>
                <a:gd name="T67" fmla="*/ 193 h 312"/>
                <a:gd name="T68" fmla="*/ 198 w 231"/>
                <a:gd name="T69" fmla="*/ 180 h 312"/>
                <a:gd name="T70" fmla="*/ 198 w 231"/>
                <a:gd name="T71" fmla="*/ 128 h 312"/>
                <a:gd name="T72" fmla="*/ 198 w 231"/>
                <a:gd name="T73" fmla="*/ 128 h 312"/>
                <a:gd name="T74" fmla="*/ 198 w 231"/>
                <a:gd name="T75" fmla="*/ 128 h 312"/>
                <a:gd name="T76" fmla="*/ 205 w 231"/>
                <a:gd name="T77" fmla="*/ 110 h 312"/>
                <a:gd name="T78" fmla="*/ 205 w 231"/>
                <a:gd name="T79" fmla="*/ 110 h 312"/>
                <a:gd name="T80" fmla="*/ 205 w 231"/>
                <a:gd name="T81" fmla="*/ 110 h 312"/>
                <a:gd name="T82" fmla="*/ 218 w 231"/>
                <a:gd name="T83" fmla="*/ 100 h 312"/>
                <a:gd name="T84" fmla="*/ 231 w 231"/>
                <a:gd name="T85" fmla="*/ 61 h 312"/>
                <a:gd name="T86" fmla="*/ 213 w 231"/>
                <a:gd name="T87" fmla="*/ 35 h 312"/>
                <a:gd name="T88" fmla="*/ 213 w 231"/>
                <a:gd name="T89" fmla="*/ 35 h 312"/>
                <a:gd name="T90" fmla="*/ 213 w 231"/>
                <a:gd name="T91" fmla="*/ 35 h 312"/>
                <a:gd name="T92" fmla="*/ 211 w 231"/>
                <a:gd name="T93" fmla="*/ 0 h 312"/>
                <a:gd name="T94" fmla="*/ 211 w 231"/>
                <a:gd name="T95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1" h="312">
                  <a:moveTo>
                    <a:pt x="211" y="0"/>
                  </a:moveTo>
                  <a:lnTo>
                    <a:pt x="189" y="4"/>
                  </a:lnTo>
                  <a:lnTo>
                    <a:pt x="154" y="30"/>
                  </a:lnTo>
                  <a:lnTo>
                    <a:pt x="135" y="58"/>
                  </a:lnTo>
                  <a:lnTo>
                    <a:pt x="93" y="56"/>
                  </a:lnTo>
                  <a:lnTo>
                    <a:pt x="69" y="95"/>
                  </a:lnTo>
                  <a:lnTo>
                    <a:pt x="41" y="100"/>
                  </a:lnTo>
                  <a:lnTo>
                    <a:pt x="41" y="130"/>
                  </a:lnTo>
                  <a:lnTo>
                    <a:pt x="0" y="158"/>
                  </a:lnTo>
                  <a:lnTo>
                    <a:pt x="2" y="197"/>
                  </a:lnTo>
                  <a:lnTo>
                    <a:pt x="17" y="219"/>
                  </a:lnTo>
                  <a:lnTo>
                    <a:pt x="0" y="243"/>
                  </a:lnTo>
                  <a:lnTo>
                    <a:pt x="4" y="262"/>
                  </a:lnTo>
                  <a:lnTo>
                    <a:pt x="30" y="269"/>
                  </a:lnTo>
                  <a:lnTo>
                    <a:pt x="37" y="297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48" y="308"/>
                  </a:lnTo>
                  <a:lnTo>
                    <a:pt x="48" y="308"/>
                  </a:lnTo>
                  <a:lnTo>
                    <a:pt x="50" y="308"/>
                  </a:lnTo>
                  <a:lnTo>
                    <a:pt x="59" y="312"/>
                  </a:lnTo>
                  <a:lnTo>
                    <a:pt x="93" y="305"/>
                  </a:lnTo>
                  <a:lnTo>
                    <a:pt x="106" y="284"/>
                  </a:lnTo>
                  <a:lnTo>
                    <a:pt x="115" y="251"/>
                  </a:lnTo>
                  <a:lnTo>
                    <a:pt x="115" y="251"/>
                  </a:lnTo>
                  <a:lnTo>
                    <a:pt x="115" y="251"/>
                  </a:lnTo>
                  <a:lnTo>
                    <a:pt x="137" y="230"/>
                  </a:lnTo>
                  <a:lnTo>
                    <a:pt x="141" y="217"/>
                  </a:lnTo>
                  <a:lnTo>
                    <a:pt x="141" y="214"/>
                  </a:lnTo>
                  <a:lnTo>
                    <a:pt x="144" y="214"/>
                  </a:lnTo>
                  <a:lnTo>
                    <a:pt x="157" y="212"/>
                  </a:lnTo>
                  <a:lnTo>
                    <a:pt x="159" y="195"/>
                  </a:lnTo>
                  <a:lnTo>
                    <a:pt x="159" y="193"/>
                  </a:lnTo>
                  <a:lnTo>
                    <a:pt x="159" y="193"/>
                  </a:lnTo>
                  <a:lnTo>
                    <a:pt x="198" y="180"/>
                  </a:lnTo>
                  <a:lnTo>
                    <a:pt x="198" y="128"/>
                  </a:lnTo>
                  <a:lnTo>
                    <a:pt x="198" y="128"/>
                  </a:lnTo>
                  <a:lnTo>
                    <a:pt x="198" y="128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18" y="100"/>
                  </a:lnTo>
                  <a:lnTo>
                    <a:pt x="231" y="61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211" y="0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" name="Freeform 235">
              <a:extLst>
                <a:ext uri="{FF2B5EF4-FFF2-40B4-BE49-F238E27FC236}">
                  <a16:creationId xmlns:a16="http://schemas.microsoft.com/office/drawing/2014/main" id="{042AF93B-BA6C-4050-9C2E-8C1285DE5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364"/>
              <a:ext cx="382" cy="336"/>
            </a:xfrm>
            <a:custGeom>
              <a:avLst/>
              <a:gdLst>
                <a:gd name="T0" fmla="*/ 175 w 382"/>
                <a:gd name="T1" fmla="*/ 0 h 336"/>
                <a:gd name="T2" fmla="*/ 127 w 382"/>
                <a:gd name="T3" fmla="*/ 56 h 336"/>
                <a:gd name="T4" fmla="*/ 118 w 382"/>
                <a:gd name="T5" fmla="*/ 84 h 336"/>
                <a:gd name="T6" fmla="*/ 90 w 382"/>
                <a:gd name="T7" fmla="*/ 56 h 336"/>
                <a:gd name="T8" fmla="*/ 24 w 382"/>
                <a:gd name="T9" fmla="*/ 52 h 336"/>
                <a:gd name="T10" fmla="*/ 3 w 382"/>
                <a:gd name="T11" fmla="*/ 86 h 336"/>
                <a:gd name="T12" fmla="*/ 20 w 382"/>
                <a:gd name="T13" fmla="*/ 115 h 336"/>
                <a:gd name="T14" fmla="*/ 7 w 382"/>
                <a:gd name="T15" fmla="*/ 156 h 336"/>
                <a:gd name="T16" fmla="*/ 35 w 382"/>
                <a:gd name="T17" fmla="*/ 164 h 336"/>
                <a:gd name="T18" fmla="*/ 38 w 382"/>
                <a:gd name="T19" fmla="*/ 164 h 336"/>
                <a:gd name="T20" fmla="*/ 53 w 382"/>
                <a:gd name="T21" fmla="*/ 171 h 336"/>
                <a:gd name="T22" fmla="*/ 64 w 382"/>
                <a:gd name="T23" fmla="*/ 193 h 336"/>
                <a:gd name="T24" fmla="*/ 85 w 382"/>
                <a:gd name="T25" fmla="*/ 188 h 336"/>
                <a:gd name="T26" fmla="*/ 99 w 382"/>
                <a:gd name="T27" fmla="*/ 201 h 336"/>
                <a:gd name="T28" fmla="*/ 116 w 382"/>
                <a:gd name="T29" fmla="*/ 195 h 336"/>
                <a:gd name="T30" fmla="*/ 118 w 382"/>
                <a:gd name="T31" fmla="*/ 195 h 336"/>
                <a:gd name="T32" fmla="*/ 142 w 382"/>
                <a:gd name="T33" fmla="*/ 201 h 336"/>
                <a:gd name="T34" fmla="*/ 142 w 382"/>
                <a:gd name="T35" fmla="*/ 221 h 336"/>
                <a:gd name="T36" fmla="*/ 142 w 382"/>
                <a:gd name="T37" fmla="*/ 221 h 336"/>
                <a:gd name="T38" fmla="*/ 142 w 382"/>
                <a:gd name="T39" fmla="*/ 245 h 336"/>
                <a:gd name="T40" fmla="*/ 168 w 382"/>
                <a:gd name="T41" fmla="*/ 245 h 336"/>
                <a:gd name="T42" fmla="*/ 173 w 382"/>
                <a:gd name="T43" fmla="*/ 258 h 336"/>
                <a:gd name="T44" fmla="*/ 188 w 382"/>
                <a:gd name="T45" fmla="*/ 262 h 336"/>
                <a:gd name="T46" fmla="*/ 184 w 382"/>
                <a:gd name="T47" fmla="*/ 284 h 336"/>
                <a:gd name="T48" fmla="*/ 199 w 382"/>
                <a:gd name="T49" fmla="*/ 312 h 336"/>
                <a:gd name="T50" fmla="*/ 201 w 382"/>
                <a:gd name="T51" fmla="*/ 336 h 336"/>
                <a:gd name="T52" fmla="*/ 221 w 382"/>
                <a:gd name="T53" fmla="*/ 325 h 336"/>
                <a:gd name="T54" fmla="*/ 255 w 382"/>
                <a:gd name="T55" fmla="*/ 329 h 336"/>
                <a:gd name="T56" fmla="*/ 277 w 382"/>
                <a:gd name="T57" fmla="*/ 284 h 336"/>
                <a:gd name="T58" fmla="*/ 312 w 382"/>
                <a:gd name="T59" fmla="*/ 258 h 336"/>
                <a:gd name="T60" fmla="*/ 314 w 382"/>
                <a:gd name="T61" fmla="*/ 255 h 336"/>
                <a:gd name="T62" fmla="*/ 336 w 382"/>
                <a:gd name="T63" fmla="*/ 249 h 336"/>
                <a:gd name="T64" fmla="*/ 367 w 382"/>
                <a:gd name="T65" fmla="*/ 249 h 336"/>
                <a:gd name="T66" fmla="*/ 351 w 382"/>
                <a:gd name="T67" fmla="*/ 199 h 336"/>
                <a:gd name="T68" fmla="*/ 332 w 382"/>
                <a:gd name="T69" fmla="*/ 197 h 336"/>
                <a:gd name="T70" fmla="*/ 323 w 382"/>
                <a:gd name="T71" fmla="*/ 167 h 336"/>
                <a:gd name="T72" fmla="*/ 310 w 382"/>
                <a:gd name="T73" fmla="*/ 184 h 336"/>
                <a:gd name="T74" fmla="*/ 308 w 382"/>
                <a:gd name="T75" fmla="*/ 186 h 336"/>
                <a:gd name="T76" fmla="*/ 297 w 382"/>
                <a:gd name="T77" fmla="*/ 184 h 336"/>
                <a:gd name="T78" fmla="*/ 290 w 382"/>
                <a:gd name="T79" fmla="*/ 171 h 336"/>
                <a:gd name="T80" fmla="*/ 279 w 382"/>
                <a:gd name="T81" fmla="*/ 195 h 336"/>
                <a:gd name="T82" fmla="*/ 277 w 382"/>
                <a:gd name="T83" fmla="*/ 197 h 336"/>
                <a:gd name="T84" fmla="*/ 262 w 382"/>
                <a:gd name="T85" fmla="*/ 193 h 336"/>
                <a:gd name="T86" fmla="*/ 255 w 382"/>
                <a:gd name="T87" fmla="*/ 177 h 336"/>
                <a:gd name="T88" fmla="*/ 218 w 382"/>
                <a:gd name="T89" fmla="*/ 177 h 336"/>
                <a:gd name="T90" fmla="*/ 203 w 382"/>
                <a:gd name="T91" fmla="*/ 156 h 336"/>
                <a:gd name="T92" fmla="*/ 168 w 382"/>
                <a:gd name="T93" fmla="*/ 156 h 336"/>
                <a:gd name="T94" fmla="*/ 157 w 382"/>
                <a:gd name="T95" fmla="*/ 143 h 336"/>
                <a:gd name="T96" fmla="*/ 157 w 382"/>
                <a:gd name="T97" fmla="*/ 141 h 336"/>
                <a:gd name="T98" fmla="*/ 212 w 382"/>
                <a:gd name="T99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2" h="336">
                  <a:moveTo>
                    <a:pt x="212" y="0"/>
                  </a:moveTo>
                  <a:lnTo>
                    <a:pt x="175" y="0"/>
                  </a:lnTo>
                  <a:lnTo>
                    <a:pt x="129" y="17"/>
                  </a:lnTo>
                  <a:lnTo>
                    <a:pt x="127" y="56"/>
                  </a:lnTo>
                  <a:lnTo>
                    <a:pt x="131" y="71"/>
                  </a:lnTo>
                  <a:lnTo>
                    <a:pt x="118" y="84"/>
                  </a:lnTo>
                  <a:lnTo>
                    <a:pt x="107" y="58"/>
                  </a:lnTo>
                  <a:lnTo>
                    <a:pt x="90" y="56"/>
                  </a:lnTo>
                  <a:lnTo>
                    <a:pt x="59" y="30"/>
                  </a:lnTo>
                  <a:lnTo>
                    <a:pt x="24" y="52"/>
                  </a:lnTo>
                  <a:lnTo>
                    <a:pt x="0" y="54"/>
                  </a:lnTo>
                  <a:lnTo>
                    <a:pt x="3" y="86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7" y="156"/>
                  </a:lnTo>
                  <a:lnTo>
                    <a:pt x="14" y="175"/>
                  </a:lnTo>
                  <a:lnTo>
                    <a:pt x="35" y="164"/>
                  </a:lnTo>
                  <a:lnTo>
                    <a:pt x="35" y="164"/>
                  </a:lnTo>
                  <a:lnTo>
                    <a:pt x="38" y="164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64" y="193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90"/>
                  </a:lnTo>
                  <a:lnTo>
                    <a:pt x="99" y="201"/>
                  </a:lnTo>
                  <a:lnTo>
                    <a:pt x="109" y="203"/>
                  </a:lnTo>
                  <a:lnTo>
                    <a:pt x="116" y="195"/>
                  </a:lnTo>
                  <a:lnTo>
                    <a:pt x="116" y="195"/>
                  </a:lnTo>
                  <a:lnTo>
                    <a:pt x="118" y="195"/>
                  </a:lnTo>
                  <a:lnTo>
                    <a:pt x="140" y="201"/>
                  </a:lnTo>
                  <a:lnTo>
                    <a:pt x="142" y="201"/>
                  </a:lnTo>
                  <a:lnTo>
                    <a:pt x="142" y="203"/>
                  </a:lnTo>
                  <a:lnTo>
                    <a:pt x="142" y="221"/>
                  </a:lnTo>
                  <a:lnTo>
                    <a:pt x="142" y="221"/>
                  </a:lnTo>
                  <a:lnTo>
                    <a:pt x="142" y="221"/>
                  </a:lnTo>
                  <a:lnTo>
                    <a:pt x="136" y="234"/>
                  </a:lnTo>
                  <a:lnTo>
                    <a:pt x="142" y="245"/>
                  </a:lnTo>
                  <a:lnTo>
                    <a:pt x="166" y="245"/>
                  </a:lnTo>
                  <a:lnTo>
                    <a:pt x="168" y="245"/>
                  </a:lnTo>
                  <a:lnTo>
                    <a:pt x="168" y="247"/>
                  </a:lnTo>
                  <a:lnTo>
                    <a:pt x="173" y="258"/>
                  </a:lnTo>
                  <a:lnTo>
                    <a:pt x="186" y="260"/>
                  </a:lnTo>
                  <a:lnTo>
                    <a:pt x="188" y="262"/>
                  </a:lnTo>
                  <a:lnTo>
                    <a:pt x="188" y="264"/>
                  </a:lnTo>
                  <a:lnTo>
                    <a:pt x="184" y="284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201" y="336"/>
                  </a:lnTo>
                  <a:lnTo>
                    <a:pt x="221" y="325"/>
                  </a:lnTo>
                  <a:lnTo>
                    <a:pt x="221" y="325"/>
                  </a:lnTo>
                  <a:lnTo>
                    <a:pt x="221" y="325"/>
                  </a:lnTo>
                  <a:lnTo>
                    <a:pt x="255" y="329"/>
                  </a:lnTo>
                  <a:lnTo>
                    <a:pt x="277" y="284"/>
                  </a:lnTo>
                  <a:lnTo>
                    <a:pt x="277" y="284"/>
                  </a:lnTo>
                  <a:lnTo>
                    <a:pt x="279" y="281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4" y="255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67" y="249"/>
                  </a:lnTo>
                  <a:lnTo>
                    <a:pt x="382" y="238"/>
                  </a:lnTo>
                  <a:lnTo>
                    <a:pt x="351" y="199"/>
                  </a:lnTo>
                  <a:lnTo>
                    <a:pt x="334" y="197"/>
                  </a:lnTo>
                  <a:lnTo>
                    <a:pt x="332" y="197"/>
                  </a:lnTo>
                  <a:lnTo>
                    <a:pt x="332" y="195"/>
                  </a:lnTo>
                  <a:lnTo>
                    <a:pt x="323" y="167"/>
                  </a:lnTo>
                  <a:lnTo>
                    <a:pt x="312" y="167"/>
                  </a:lnTo>
                  <a:lnTo>
                    <a:pt x="310" y="184"/>
                  </a:lnTo>
                  <a:lnTo>
                    <a:pt x="310" y="186"/>
                  </a:lnTo>
                  <a:lnTo>
                    <a:pt x="308" y="186"/>
                  </a:lnTo>
                  <a:lnTo>
                    <a:pt x="299" y="184"/>
                  </a:lnTo>
                  <a:lnTo>
                    <a:pt x="297" y="184"/>
                  </a:lnTo>
                  <a:lnTo>
                    <a:pt x="297" y="184"/>
                  </a:lnTo>
                  <a:lnTo>
                    <a:pt x="290" y="171"/>
                  </a:lnTo>
                  <a:lnTo>
                    <a:pt x="282" y="173"/>
                  </a:lnTo>
                  <a:lnTo>
                    <a:pt x="279" y="195"/>
                  </a:lnTo>
                  <a:lnTo>
                    <a:pt x="279" y="197"/>
                  </a:lnTo>
                  <a:lnTo>
                    <a:pt x="277" y="197"/>
                  </a:lnTo>
                  <a:lnTo>
                    <a:pt x="264" y="193"/>
                  </a:lnTo>
                  <a:lnTo>
                    <a:pt x="262" y="193"/>
                  </a:lnTo>
                  <a:lnTo>
                    <a:pt x="262" y="193"/>
                  </a:lnTo>
                  <a:lnTo>
                    <a:pt x="255" y="177"/>
                  </a:lnTo>
                  <a:lnTo>
                    <a:pt x="218" y="177"/>
                  </a:lnTo>
                  <a:lnTo>
                    <a:pt x="218" y="177"/>
                  </a:lnTo>
                  <a:lnTo>
                    <a:pt x="218" y="177"/>
                  </a:lnTo>
                  <a:lnTo>
                    <a:pt x="203" y="156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57" y="141"/>
                  </a:lnTo>
                  <a:lnTo>
                    <a:pt x="216" y="71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" name="Freeform 236">
              <a:extLst>
                <a:ext uri="{FF2B5EF4-FFF2-40B4-BE49-F238E27FC236}">
                  <a16:creationId xmlns:a16="http://schemas.microsoft.com/office/drawing/2014/main" id="{845E0772-BFE4-496D-B446-245D37025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959"/>
              <a:ext cx="342" cy="489"/>
            </a:xfrm>
            <a:custGeom>
              <a:avLst/>
              <a:gdLst>
                <a:gd name="T0" fmla="*/ 78 w 342"/>
                <a:gd name="T1" fmla="*/ 264 h 489"/>
                <a:gd name="T2" fmla="*/ 87 w 342"/>
                <a:gd name="T3" fmla="*/ 205 h 489"/>
                <a:gd name="T4" fmla="*/ 100 w 342"/>
                <a:gd name="T5" fmla="*/ 225 h 489"/>
                <a:gd name="T6" fmla="*/ 96 w 342"/>
                <a:gd name="T7" fmla="*/ 266 h 489"/>
                <a:gd name="T8" fmla="*/ 111 w 342"/>
                <a:gd name="T9" fmla="*/ 301 h 489"/>
                <a:gd name="T10" fmla="*/ 115 w 342"/>
                <a:gd name="T11" fmla="*/ 361 h 489"/>
                <a:gd name="T12" fmla="*/ 139 w 342"/>
                <a:gd name="T13" fmla="*/ 398 h 489"/>
                <a:gd name="T14" fmla="*/ 146 w 342"/>
                <a:gd name="T15" fmla="*/ 435 h 489"/>
                <a:gd name="T16" fmla="*/ 235 w 342"/>
                <a:gd name="T17" fmla="*/ 489 h 489"/>
                <a:gd name="T18" fmla="*/ 290 w 342"/>
                <a:gd name="T19" fmla="*/ 478 h 489"/>
                <a:gd name="T20" fmla="*/ 331 w 342"/>
                <a:gd name="T21" fmla="*/ 422 h 489"/>
                <a:gd name="T22" fmla="*/ 342 w 342"/>
                <a:gd name="T23" fmla="*/ 364 h 489"/>
                <a:gd name="T24" fmla="*/ 322 w 342"/>
                <a:gd name="T25" fmla="*/ 294 h 489"/>
                <a:gd name="T26" fmla="*/ 327 w 342"/>
                <a:gd name="T27" fmla="*/ 192 h 489"/>
                <a:gd name="T28" fmla="*/ 314 w 342"/>
                <a:gd name="T29" fmla="*/ 156 h 489"/>
                <a:gd name="T30" fmla="*/ 285 w 342"/>
                <a:gd name="T31" fmla="*/ 110 h 489"/>
                <a:gd name="T32" fmla="*/ 281 w 342"/>
                <a:gd name="T33" fmla="*/ 75 h 489"/>
                <a:gd name="T34" fmla="*/ 294 w 342"/>
                <a:gd name="T35" fmla="*/ 67 h 489"/>
                <a:gd name="T36" fmla="*/ 311 w 342"/>
                <a:gd name="T37" fmla="*/ 91 h 489"/>
                <a:gd name="T38" fmla="*/ 329 w 342"/>
                <a:gd name="T39" fmla="*/ 80 h 489"/>
                <a:gd name="T40" fmla="*/ 311 w 342"/>
                <a:gd name="T41" fmla="*/ 47 h 489"/>
                <a:gd name="T42" fmla="*/ 253 w 342"/>
                <a:gd name="T43" fmla="*/ 8 h 489"/>
                <a:gd name="T44" fmla="*/ 165 w 342"/>
                <a:gd name="T45" fmla="*/ 0 h 489"/>
                <a:gd name="T46" fmla="*/ 148 w 342"/>
                <a:gd name="T47" fmla="*/ 13 h 489"/>
                <a:gd name="T48" fmla="*/ 104 w 342"/>
                <a:gd name="T49" fmla="*/ 36 h 489"/>
                <a:gd name="T50" fmla="*/ 107 w 342"/>
                <a:gd name="T51" fmla="*/ 71 h 489"/>
                <a:gd name="T52" fmla="*/ 76 w 342"/>
                <a:gd name="T53" fmla="*/ 119 h 489"/>
                <a:gd name="T54" fmla="*/ 19 w 342"/>
                <a:gd name="T55" fmla="*/ 119 h 489"/>
                <a:gd name="T56" fmla="*/ 0 w 342"/>
                <a:gd name="T57" fmla="*/ 145 h 489"/>
                <a:gd name="T58" fmla="*/ 41 w 342"/>
                <a:gd name="T59" fmla="*/ 201 h 489"/>
                <a:gd name="T60" fmla="*/ 41 w 342"/>
                <a:gd name="T61" fmla="*/ 201 h 489"/>
                <a:gd name="T62" fmla="*/ 41 w 342"/>
                <a:gd name="T63" fmla="*/ 201 h 489"/>
                <a:gd name="T64" fmla="*/ 35 w 342"/>
                <a:gd name="T65" fmla="*/ 236 h 489"/>
                <a:gd name="T66" fmla="*/ 70 w 342"/>
                <a:gd name="T67" fmla="*/ 253 h 489"/>
                <a:gd name="T68" fmla="*/ 72 w 342"/>
                <a:gd name="T69" fmla="*/ 253 h 489"/>
                <a:gd name="T70" fmla="*/ 72 w 342"/>
                <a:gd name="T71" fmla="*/ 253 h 489"/>
                <a:gd name="T72" fmla="*/ 78 w 342"/>
                <a:gd name="T73" fmla="*/ 264 h 489"/>
                <a:gd name="T74" fmla="*/ 78 w 342"/>
                <a:gd name="T75" fmla="*/ 26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2" h="489">
                  <a:moveTo>
                    <a:pt x="78" y="264"/>
                  </a:moveTo>
                  <a:lnTo>
                    <a:pt x="87" y="205"/>
                  </a:lnTo>
                  <a:lnTo>
                    <a:pt x="100" y="225"/>
                  </a:lnTo>
                  <a:lnTo>
                    <a:pt x="96" y="266"/>
                  </a:lnTo>
                  <a:lnTo>
                    <a:pt x="111" y="301"/>
                  </a:lnTo>
                  <a:lnTo>
                    <a:pt x="115" y="361"/>
                  </a:lnTo>
                  <a:lnTo>
                    <a:pt x="139" y="398"/>
                  </a:lnTo>
                  <a:lnTo>
                    <a:pt x="146" y="435"/>
                  </a:lnTo>
                  <a:lnTo>
                    <a:pt x="235" y="489"/>
                  </a:lnTo>
                  <a:lnTo>
                    <a:pt x="290" y="478"/>
                  </a:lnTo>
                  <a:lnTo>
                    <a:pt x="331" y="422"/>
                  </a:lnTo>
                  <a:lnTo>
                    <a:pt x="342" y="364"/>
                  </a:lnTo>
                  <a:lnTo>
                    <a:pt x="322" y="294"/>
                  </a:lnTo>
                  <a:lnTo>
                    <a:pt x="327" y="192"/>
                  </a:lnTo>
                  <a:lnTo>
                    <a:pt x="314" y="156"/>
                  </a:lnTo>
                  <a:lnTo>
                    <a:pt x="285" y="110"/>
                  </a:lnTo>
                  <a:lnTo>
                    <a:pt x="281" y="75"/>
                  </a:lnTo>
                  <a:lnTo>
                    <a:pt x="294" y="67"/>
                  </a:lnTo>
                  <a:lnTo>
                    <a:pt x="311" y="91"/>
                  </a:lnTo>
                  <a:lnTo>
                    <a:pt x="329" y="80"/>
                  </a:lnTo>
                  <a:lnTo>
                    <a:pt x="311" y="47"/>
                  </a:lnTo>
                  <a:lnTo>
                    <a:pt x="253" y="8"/>
                  </a:lnTo>
                  <a:lnTo>
                    <a:pt x="165" y="0"/>
                  </a:lnTo>
                  <a:lnTo>
                    <a:pt x="148" y="13"/>
                  </a:lnTo>
                  <a:lnTo>
                    <a:pt x="104" y="36"/>
                  </a:lnTo>
                  <a:lnTo>
                    <a:pt x="107" y="71"/>
                  </a:lnTo>
                  <a:lnTo>
                    <a:pt x="76" y="119"/>
                  </a:lnTo>
                  <a:lnTo>
                    <a:pt x="19" y="119"/>
                  </a:lnTo>
                  <a:lnTo>
                    <a:pt x="0" y="145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35" y="236"/>
                  </a:lnTo>
                  <a:lnTo>
                    <a:pt x="70" y="253"/>
                  </a:lnTo>
                  <a:lnTo>
                    <a:pt x="72" y="253"/>
                  </a:lnTo>
                  <a:lnTo>
                    <a:pt x="72" y="253"/>
                  </a:lnTo>
                  <a:lnTo>
                    <a:pt x="78" y="264"/>
                  </a:lnTo>
                  <a:lnTo>
                    <a:pt x="78" y="26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" name="Freeform 237">
              <a:extLst>
                <a:ext uri="{FF2B5EF4-FFF2-40B4-BE49-F238E27FC236}">
                  <a16:creationId xmlns:a16="http://schemas.microsoft.com/office/drawing/2014/main" id="{95CF4B32-DA6E-40D5-A1A6-895F8C99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106"/>
              <a:ext cx="497" cy="548"/>
            </a:xfrm>
            <a:custGeom>
              <a:avLst/>
              <a:gdLst>
                <a:gd name="T0" fmla="*/ 390 w 497"/>
                <a:gd name="T1" fmla="*/ 334 h 548"/>
                <a:gd name="T2" fmla="*/ 377 w 497"/>
                <a:gd name="T3" fmla="*/ 297 h 548"/>
                <a:gd name="T4" fmla="*/ 434 w 497"/>
                <a:gd name="T5" fmla="*/ 221 h 548"/>
                <a:gd name="T6" fmla="*/ 491 w 497"/>
                <a:gd name="T7" fmla="*/ 173 h 548"/>
                <a:gd name="T8" fmla="*/ 488 w 497"/>
                <a:gd name="T9" fmla="*/ 108 h 548"/>
                <a:gd name="T10" fmla="*/ 451 w 497"/>
                <a:gd name="T11" fmla="*/ 91 h 548"/>
                <a:gd name="T12" fmla="*/ 458 w 497"/>
                <a:gd name="T13" fmla="*/ 54 h 548"/>
                <a:gd name="T14" fmla="*/ 369 w 497"/>
                <a:gd name="T15" fmla="*/ 61 h 548"/>
                <a:gd name="T16" fmla="*/ 312 w 497"/>
                <a:gd name="T17" fmla="*/ 82 h 548"/>
                <a:gd name="T18" fmla="*/ 279 w 497"/>
                <a:gd name="T19" fmla="*/ 102 h 548"/>
                <a:gd name="T20" fmla="*/ 251 w 497"/>
                <a:gd name="T21" fmla="*/ 136 h 548"/>
                <a:gd name="T22" fmla="*/ 249 w 497"/>
                <a:gd name="T23" fmla="*/ 167 h 548"/>
                <a:gd name="T24" fmla="*/ 196 w 497"/>
                <a:gd name="T25" fmla="*/ 199 h 548"/>
                <a:gd name="T26" fmla="*/ 164 w 497"/>
                <a:gd name="T27" fmla="*/ 271 h 548"/>
                <a:gd name="T28" fmla="*/ 0 w 497"/>
                <a:gd name="T29" fmla="*/ 258 h 548"/>
                <a:gd name="T30" fmla="*/ 31 w 497"/>
                <a:gd name="T31" fmla="*/ 284 h 548"/>
                <a:gd name="T32" fmla="*/ 31 w 497"/>
                <a:gd name="T33" fmla="*/ 284 h 548"/>
                <a:gd name="T34" fmla="*/ 68 w 497"/>
                <a:gd name="T35" fmla="*/ 290 h 548"/>
                <a:gd name="T36" fmla="*/ 83 w 497"/>
                <a:gd name="T37" fmla="*/ 310 h 548"/>
                <a:gd name="T38" fmla="*/ 83 w 497"/>
                <a:gd name="T39" fmla="*/ 312 h 548"/>
                <a:gd name="T40" fmla="*/ 81 w 497"/>
                <a:gd name="T41" fmla="*/ 338 h 548"/>
                <a:gd name="T42" fmla="*/ 70 w 497"/>
                <a:gd name="T43" fmla="*/ 351 h 548"/>
                <a:gd name="T44" fmla="*/ 70 w 497"/>
                <a:gd name="T45" fmla="*/ 379 h 548"/>
                <a:gd name="T46" fmla="*/ 68 w 497"/>
                <a:gd name="T47" fmla="*/ 405 h 548"/>
                <a:gd name="T48" fmla="*/ 66 w 497"/>
                <a:gd name="T49" fmla="*/ 405 h 548"/>
                <a:gd name="T50" fmla="*/ 42 w 497"/>
                <a:gd name="T51" fmla="*/ 433 h 548"/>
                <a:gd name="T52" fmla="*/ 59 w 497"/>
                <a:gd name="T53" fmla="*/ 451 h 548"/>
                <a:gd name="T54" fmla="*/ 61 w 497"/>
                <a:gd name="T55" fmla="*/ 429 h 548"/>
                <a:gd name="T56" fmla="*/ 74 w 497"/>
                <a:gd name="T57" fmla="*/ 425 h 548"/>
                <a:gd name="T58" fmla="*/ 76 w 497"/>
                <a:gd name="T59" fmla="*/ 425 h 548"/>
                <a:gd name="T60" fmla="*/ 90 w 497"/>
                <a:gd name="T61" fmla="*/ 440 h 548"/>
                <a:gd name="T62" fmla="*/ 92 w 497"/>
                <a:gd name="T63" fmla="*/ 420 h 548"/>
                <a:gd name="T64" fmla="*/ 109 w 497"/>
                <a:gd name="T65" fmla="*/ 420 h 548"/>
                <a:gd name="T66" fmla="*/ 111 w 497"/>
                <a:gd name="T67" fmla="*/ 420 h 548"/>
                <a:gd name="T68" fmla="*/ 138 w 497"/>
                <a:gd name="T69" fmla="*/ 453 h 548"/>
                <a:gd name="T70" fmla="*/ 140 w 497"/>
                <a:gd name="T71" fmla="*/ 455 h 548"/>
                <a:gd name="T72" fmla="*/ 172 w 497"/>
                <a:gd name="T73" fmla="*/ 479 h 548"/>
                <a:gd name="T74" fmla="*/ 168 w 497"/>
                <a:gd name="T75" fmla="*/ 444 h 548"/>
                <a:gd name="T76" fmla="*/ 183 w 497"/>
                <a:gd name="T77" fmla="*/ 418 h 548"/>
                <a:gd name="T78" fmla="*/ 183 w 497"/>
                <a:gd name="T79" fmla="*/ 418 h 548"/>
                <a:gd name="T80" fmla="*/ 229 w 497"/>
                <a:gd name="T81" fmla="*/ 368 h 548"/>
                <a:gd name="T82" fmla="*/ 257 w 497"/>
                <a:gd name="T83" fmla="*/ 375 h 548"/>
                <a:gd name="T84" fmla="*/ 260 w 497"/>
                <a:gd name="T85" fmla="*/ 375 h 548"/>
                <a:gd name="T86" fmla="*/ 268 w 497"/>
                <a:gd name="T87" fmla="*/ 392 h 548"/>
                <a:gd name="T88" fmla="*/ 264 w 497"/>
                <a:gd name="T89" fmla="*/ 418 h 548"/>
                <a:gd name="T90" fmla="*/ 264 w 497"/>
                <a:gd name="T91" fmla="*/ 420 h 548"/>
                <a:gd name="T92" fmla="*/ 209 w 497"/>
                <a:gd name="T93" fmla="*/ 477 h 548"/>
                <a:gd name="T94" fmla="*/ 223 w 497"/>
                <a:gd name="T95" fmla="*/ 509 h 548"/>
                <a:gd name="T96" fmla="*/ 225 w 497"/>
                <a:gd name="T97" fmla="*/ 511 h 548"/>
                <a:gd name="T98" fmla="*/ 244 w 497"/>
                <a:gd name="T99" fmla="*/ 548 h 548"/>
                <a:gd name="T100" fmla="*/ 257 w 497"/>
                <a:gd name="T101" fmla="*/ 533 h 548"/>
                <a:gd name="T102" fmla="*/ 275 w 497"/>
                <a:gd name="T103" fmla="*/ 533 h 548"/>
                <a:gd name="T104" fmla="*/ 281 w 497"/>
                <a:gd name="T105" fmla="*/ 500 h 548"/>
                <a:gd name="T106" fmla="*/ 314 w 497"/>
                <a:gd name="T107" fmla="*/ 468 h 548"/>
                <a:gd name="T108" fmla="*/ 305 w 497"/>
                <a:gd name="T109" fmla="*/ 455 h 548"/>
                <a:gd name="T110" fmla="*/ 294 w 497"/>
                <a:gd name="T111" fmla="*/ 438 h 548"/>
                <a:gd name="T112" fmla="*/ 303 w 497"/>
                <a:gd name="T113" fmla="*/ 412 h 548"/>
                <a:gd name="T114" fmla="*/ 303 w 497"/>
                <a:gd name="T115" fmla="*/ 412 h 548"/>
                <a:gd name="T116" fmla="*/ 336 w 497"/>
                <a:gd name="T117" fmla="*/ 364 h 548"/>
                <a:gd name="T118" fmla="*/ 338 w 497"/>
                <a:gd name="T119" fmla="*/ 364 h 548"/>
                <a:gd name="T120" fmla="*/ 373 w 497"/>
                <a:gd name="T121" fmla="*/ 370 h 548"/>
                <a:gd name="T122" fmla="*/ 390 w 497"/>
                <a:gd name="T123" fmla="*/ 353 h 548"/>
                <a:gd name="T124" fmla="*/ 393 w 497"/>
                <a:gd name="T125" fmla="*/ 353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7" h="548">
                  <a:moveTo>
                    <a:pt x="393" y="353"/>
                  </a:moveTo>
                  <a:lnTo>
                    <a:pt x="390" y="334"/>
                  </a:lnTo>
                  <a:lnTo>
                    <a:pt x="393" y="318"/>
                  </a:lnTo>
                  <a:lnTo>
                    <a:pt x="377" y="297"/>
                  </a:lnTo>
                  <a:lnTo>
                    <a:pt x="393" y="273"/>
                  </a:lnTo>
                  <a:lnTo>
                    <a:pt x="434" y="221"/>
                  </a:lnTo>
                  <a:lnTo>
                    <a:pt x="469" y="210"/>
                  </a:lnTo>
                  <a:lnTo>
                    <a:pt x="491" y="173"/>
                  </a:lnTo>
                  <a:lnTo>
                    <a:pt x="497" y="123"/>
                  </a:lnTo>
                  <a:lnTo>
                    <a:pt x="488" y="108"/>
                  </a:lnTo>
                  <a:lnTo>
                    <a:pt x="454" y="91"/>
                  </a:lnTo>
                  <a:lnTo>
                    <a:pt x="451" y="91"/>
                  </a:lnTo>
                  <a:lnTo>
                    <a:pt x="451" y="89"/>
                  </a:lnTo>
                  <a:lnTo>
                    <a:pt x="458" y="54"/>
                  </a:lnTo>
                  <a:lnTo>
                    <a:pt x="416" y="0"/>
                  </a:lnTo>
                  <a:lnTo>
                    <a:pt x="369" y="61"/>
                  </a:lnTo>
                  <a:lnTo>
                    <a:pt x="345" y="61"/>
                  </a:lnTo>
                  <a:lnTo>
                    <a:pt x="312" y="82"/>
                  </a:lnTo>
                  <a:lnTo>
                    <a:pt x="290" y="80"/>
                  </a:lnTo>
                  <a:lnTo>
                    <a:pt x="279" y="102"/>
                  </a:lnTo>
                  <a:lnTo>
                    <a:pt x="270" y="121"/>
                  </a:lnTo>
                  <a:lnTo>
                    <a:pt x="251" y="136"/>
                  </a:lnTo>
                  <a:lnTo>
                    <a:pt x="262" y="154"/>
                  </a:lnTo>
                  <a:lnTo>
                    <a:pt x="249" y="167"/>
                  </a:lnTo>
                  <a:lnTo>
                    <a:pt x="207" y="160"/>
                  </a:lnTo>
                  <a:lnTo>
                    <a:pt x="196" y="199"/>
                  </a:lnTo>
                  <a:lnTo>
                    <a:pt x="188" y="260"/>
                  </a:lnTo>
                  <a:lnTo>
                    <a:pt x="164" y="271"/>
                  </a:lnTo>
                  <a:lnTo>
                    <a:pt x="53" y="256"/>
                  </a:lnTo>
                  <a:lnTo>
                    <a:pt x="0" y="258"/>
                  </a:lnTo>
                  <a:lnTo>
                    <a:pt x="2" y="290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66" y="288"/>
                  </a:lnTo>
                  <a:lnTo>
                    <a:pt x="68" y="290"/>
                  </a:lnTo>
                  <a:lnTo>
                    <a:pt x="68" y="290"/>
                  </a:lnTo>
                  <a:lnTo>
                    <a:pt x="83" y="310"/>
                  </a:lnTo>
                  <a:lnTo>
                    <a:pt x="83" y="310"/>
                  </a:lnTo>
                  <a:lnTo>
                    <a:pt x="83" y="312"/>
                  </a:lnTo>
                  <a:lnTo>
                    <a:pt x="81" y="336"/>
                  </a:lnTo>
                  <a:lnTo>
                    <a:pt x="81" y="338"/>
                  </a:lnTo>
                  <a:lnTo>
                    <a:pt x="81" y="338"/>
                  </a:lnTo>
                  <a:lnTo>
                    <a:pt x="70" y="351"/>
                  </a:lnTo>
                  <a:lnTo>
                    <a:pt x="70" y="379"/>
                  </a:lnTo>
                  <a:lnTo>
                    <a:pt x="70" y="379"/>
                  </a:lnTo>
                  <a:lnTo>
                    <a:pt x="70" y="379"/>
                  </a:lnTo>
                  <a:lnTo>
                    <a:pt x="68" y="405"/>
                  </a:lnTo>
                  <a:lnTo>
                    <a:pt x="66" y="405"/>
                  </a:lnTo>
                  <a:lnTo>
                    <a:pt x="66" y="405"/>
                  </a:lnTo>
                  <a:lnTo>
                    <a:pt x="48" y="420"/>
                  </a:lnTo>
                  <a:lnTo>
                    <a:pt x="42" y="433"/>
                  </a:lnTo>
                  <a:lnTo>
                    <a:pt x="50" y="448"/>
                  </a:lnTo>
                  <a:lnTo>
                    <a:pt x="59" y="451"/>
                  </a:lnTo>
                  <a:lnTo>
                    <a:pt x="61" y="431"/>
                  </a:lnTo>
                  <a:lnTo>
                    <a:pt x="61" y="429"/>
                  </a:lnTo>
                  <a:lnTo>
                    <a:pt x="61" y="429"/>
                  </a:lnTo>
                  <a:lnTo>
                    <a:pt x="74" y="425"/>
                  </a:lnTo>
                  <a:lnTo>
                    <a:pt x="76" y="425"/>
                  </a:lnTo>
                  <a:lnTo>
                    <a:pt x="76" y="425"/>
                  </a:lnTo>
                  <a:lnTo>
                    <a:pt x="83" y="438"/>
                  </a:lnTo>
                  <a:lnTo>
                    <a:pt x="90" y="440"/>
                  </a:lnTo>
                  <a:lnTo>
                    <a:pt x="92" y="422"/>
                  </a:lnTo>
                  <a:lnTo>
                    <a:pt x="92" y="420"/>
                  </a:lnTo>
                  <a:lnTo>
                    <a:pt x="94" y="420"/>
                  </a:lnTo>
                  <a:lnTo>
                    <a:pt x="109" y="420"/>
                  </a:lnTo>
                  <a:lnTo>
                    <a:pt x="111" y="420"/>
                  </a:lnTo>
                  <a:lnTo>
                    <a:pt x="111" y="420"/>
                  </a:lnTo>
                  <a:lnTo>
                    <a:pt x="120" y="451"/>
                  </a:lnTo>
                  <a:lnTo>
                    <a:pt x="138" y="453"/>
                  </a:lnTo>
                  <a:lnTo>
                    <a:pt x="140" y="455"/>
                  </a:lnTo>
                  <a:lnTo>
                    <a:pt x="140" y="455"/>
                  </a:lnTo>
                  <a:lnTo>
                    <a:pt x="168" y="492"/>
                  </a:lnTo>
                  <a:lnTo>
                    <a:pt x="172" y="479"/>
                  </a:lnTo>
                  <a:lnTo>
                    <a:pt x="168" y="444"/>
                  </a:lnTo>
                  <a:lnTo>
                    <a:pt x="168" y="444"/>
                  </a:lnTo>
                  <a:lnTo>
                    <a:pt x="170" y="444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229" y="368"/>
                  </a:lnTo>
                  <a:lnTo>
                    <a:pt x="229" y="368"/>
                  </a:lnTo>
                  <a:lnTo>
                    <a:pt x="231" y="368"/>
                  </a:lnTo>
                  <a:lnTo>
                    <a:pt x="257" y="375"/>
                  </a:lnTo>
                  <a:lnTo>
                    <a:pt x="260" y="375"/>
                  </a:lnTo>
                  <a:lnTo>
                    <a:pt x="260" y="375"/>
                  </a:lnTo>
                  <a:lnTo>
                    <a:pt x="268" y="390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64" y="418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44" y="440"/>
                  </a:lnTo>
                  <a:lnTo>
                    <a:pt x="209" y="477"/>
                  </a:lnTo>
                  <a:lnTo>
                    <a:pt x="201" y="509"/>
                  </a:lnTo>
                  <a:lnTo>
                    <a:pt x="223" y="509"/>
                  </a:lnTo>
                  <a:lnTo>
                    <a:pt x="225" y="509"/>
                  </a:lnTo>
                  <a:lnTo>
                    <a:pt x="225" y="511"/>
                  </a:lnTo>
                  <a:lnTo>
                    <a:pt x="225" y="542"/>
                  </a:lnTo>
                  <a:lnTo>
                    <a:pt x="244" y="548"/>
                  </a:lnTo>
                  <a:lnTo>
                    <a:pt x="257" y="533"/>
                  </a:lnTo>
                  <a:lnTo>
                    <a:pt x="257" y="533"/>
                  </a:lnTo>
                  <a:lnTo>
                    <a:pt x="257" y="533"/>
                  </a:lnTo>
                  <a:lnTo>
                    <a:pt x="275" y="533"/>
                  </a:lnTo>
                  <a:lnTo>
                    <a:pt x="281" y="503"/>
                  </a:lnTo>
                  <a:lnTo>
                    <a:pt x="281" y="500"/>
                  </a:lnTo>
                  <a:lnTo>
                    <a:pt x="281" y="500"/>
                  </a:lnTo>
                  <a:lnTo>
                    <a:pt x="314" y="468"/>
                  </a:lnTo>
                  <a:lnTo>
                    <a:pt x="305" y="455"/>
                  </a:lnTo>
                  <a:lnTo>
                    <a:pt x="305" y="455"/>
                  </a:lnTo>
                  <a:lnTo>
                    <a:pt x="297" y="440"/>
                  </a:lnTo>
                  <a:lnTo>
                    <a:pt x="294" y="438"/>
                  </a:lnTo>
                  <a:lnTo>
                    <a:pt x="297" y="438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34" y="381"/>
                  </a:lnTo>
                  <a:lnTo>
                    <a:pt x="336" y="364"/>
                  </a:lnTo>
                  <a:lnTo>
                    <a:pt x="336" y="362"/>
                  </a:lnTo>
                  <a:lnTo>
                    <a:pt x="338" y="364"/>
                  </a:lnTo>
                  <a:lnTo>
                    <a:pt x="360" y="368"/>
                  </a:lnTo>
                  <a:lnTo>
                    <a:pt x="373" y="370"/>
                  </a:lnTo>
                  <a:lnTo>
                    <a:pt x="388" y="353"/>
                  </a:lnTo>
                  <a:lnTo>
                    <a:pt x="390" y="353"/>
                  </a:lnTo>
                  <a:lnTo>
                    <a:pt x="390" y="353"/>
                  </a:lnTo>
                  <a:lnTo>
                    <a:pt x="393" y="353"/>
                  </a:lnTo>
                  <a:lnTo>
                    <a:pt x="393" y="35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" name="Freeform 238">
              <a:extLst>
                <a:ext uri="{FF2B5EF4-FFF2-40B4-BE49-F238E27FC236}">
                  <a16:creationId xmlns:a16="http://schemas.microsoft.com/office/drawing/2014/main" id="{E62FE777-2813-4873-A466-1B16F72BD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687"/>
              <a:ext cx="1020" cy="578"/>
            </a:xfrm>
            <a:custGeom>
              <a:avLst/>
              <a:gdLst>
                <a:gd name="T0" fmla="*/ 371 w 1020"/>
                <a:gd name="T1" fmla="*/ 78 h 578"/>
                <a:gd name="T2" fmla="*/ 362 w 1020"/>
                <a:gd name="T3" fmla="*/ 97 h 578"/>
                <a:gd name="T4" fmla="*/ 368 w 1020"/>
                <a:gd name="T5" fmla="*/ 127 h 578"/>
                <a:gd name="T6" fmla="*/ 338 w 1020"/>
                <a:gd name="T7" fmla="*/ 143 h 578"/>
                <a:gd name="T8" fmla="*/ 268 w 1020"/>
                <a:gd name="T9" fmla="*/ 121 h 578"/>
                <a:gd name="T10" fmla="*/ 179 w 1020"/>
                <a:gd name="T11" fmla="*/ 32 h 578"/>
                <a:gd name="T12" fmla="*/ 194 w 1020"/>
                <a:gd name="T13" fmla="*/ 84 h 578"/>
                <a:gd name="T14" fmla="*/ 188 w 1020"/>
                <a:gd name="T15" fmla="*/ 119 h 578"/>
                <a:gd name="T16" fmla="*/ 174 w 1020"/>
                <a:gd name="T17" fmla="*/ 153 h 578"/>
                <a:gd name="T18" fmla="*/ 177 w 1020"/>
                <a:gd name="T19" fmla="*/ 171 h 578"/>
                <a:gd name="T20" fmla="*/ 142 w 1020"/>
                <a:gd name="T21" fmla="*/ 175 h 578"/>
                <a:gd name="T22" fmla="*/ 146 w 1020"/>
                <a:gd name="T23" fmla="*/ 242 h 578"/>
                <a:gd name="T24" fmla="*/ 161 w 1020"/>
                <a:gd name="T25" fmla="*/ 225 h 578"/>
                <a:gd name="T26" fmla="*/ 192 w 1020"/>
                <a:gd name="T27" fmla="*/ 216 h 578"/>
                <a:gd name="T28" fmla="*/ 209 w 1020"/>
                <a:gd name="T29" fmla="*/ 255 h 578"/>
                <a:gd name="T30" fmla="*/ 140 w 1020"/>
                <a:gd name="T31" fmla="*/ 340 h 578"/>
                <a:gd name="T32" fmla="*/ 116 w 1020"/>
                <a:gd name="T33" fmla="*/ 359 h 578"/>
                <a:gd name="T34" fmla="*/ 63 w 1020"/>
                <a:gd name="T35" fmla="*/ 366 h 578"/>
                <a:gd name="T36" fmla="*/ 4 w 1020"/>
                <a:gd name="T37" fmla="*/ 450 h 578"/>
                <a:gd name="T38" fmla="*/ 15 w 1020"/>
                <a:gd name="T39" fmla="*/ 507 h 578"/>
                <a:gd name="T40" fmla="*/ 44 w 1020"/>
                <a:gd name="T41" fmla="*/ 476 h 578"/>
                <a:gd name="T42" fmla="*/ 168 w 1020"/>
                <a:gd name="T43" fmla="*/ 455 h 578"/>
                <a:gd name="T44" fmla="*/ 225 w 1020"/>
                <a:gd name="T45" fmla="*/ 459 h 578"/>
                <a:gd name="T46" fmla="*/ 264 w 1020"/>
                <a:gd name="T47" fmla="*/ 504 h 578"/>
                <a:gd name="T48" fmla="*/ 392 w 1020"/>
                <a:gd name="T49" fmla="*/ 520 h 578"/>
                <a:gd name="T50" fmla="*/ 460 w 1020"/>
                <a:gd name="T51" fmla="*/ 574 h 578"/>
                <a:gd name="T52" fmla="*/ 573 w 1020"/>
                <a:gd name="T53" fmla="*/ 455 h 578"/>
                <a:gd name="T54" fmla="*/ 637 w 1020"/>
                <a:gd name="T55" fmla="*/ 377 h 578"/>
                <a:gd name="T56" fmla="*/ 691 w 1020"/>
                <a:gd name="T57" fmla="*/ 327 h 578"/>
                <a:gd name="T58" fmla="*/ 706 w 1020"/>
                <a:gd name="T59" fmla="*/ 346 h 578"/>
                <a:gd name="T60" fmla="*/ 772 w 1020"/>
                <a:gd name="T61" fmla="*/ 312 h 578"/>
                <a:gd name="T62" fmla="*/ 868 w 1020"/>
                <a:gd name="T63" fmla="*/ 279 h 578"/>
                <a:gd name="T64" fmla="*/ 946 w 1020"/>
                <a:gd name="T65" fmla="*/ 275 h 578"/>
                <a:gd name="T66" fmla="*/ 968 w 1020"/>
                <a:gd name="T67" fmla="*/ 251 h 578"/>
                <a:gd name="T68" fmla="*/ 1005 w 1020"/>
                <a:gd name="T69" fmla="*/ 173 h 578"/>
                <a:gd name="T70" fmla="*/ 1020 w 1020"/>
                <a:gd name="T71" fmla="*/ 145 h 578"/>
                <a:gd name="T72" fmla="*/ 994 w 1020"/>
                <a:gd name="T73" fmla="*/ 158 h 578"/>
                <a:gd name="T74" fmla="*/ 950 w 1020"/>
                <a:gd name="T75" fmla="*/ 179 h 578"/>
                <a:gd name="T76" fmla="*/ 920 w 1020"/>
                <a:gd name="T77" fmla="*/ 175 h 578"/>
                <a:gd name="T78" fmla="*/ 896 w 1020"/>
                <a:gd name="T79" fmla="*/ 201 h 578"/>
                <a:gd name="T80" fmla="*/ 830 w 1020"/>
                <a:gd name="T81" fmla="*/ 205 h 578"/>
                <a:gd name="T82" fmla="*/ 521 w 1020"/>
                <a:gd name="T83" fmla="*/ 13 h 578"/>
                <a:gd name="T84" fmla="*/ 399 w 1020"/>
                <a:gd name="T85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0" h="578">
                  <a:moveTo>
                    <a:pt x="399" y="0"/>
                  </a:moveTo>
                  <a:lnTo>
                    <a:pt x="355" y="54"/>
                  </a:lnTo>
                  <a:lnTo>
                    <a:pt x="371" y="78"/>
                  </a:lnTo>
                  <a:lnTo>
                    <a:pt x="373" y="78"/>
                  </a:lnTo>
                  <a:lnTo>
                    <a:pt x="371" y="80"/>
                  </a:lnTo>
                  <a:lnTo>
                    <a:pt x="362" y="97"/>
                  </a:lnTo>
                  <a:lnTo>
                    <a:pt x="368" y="125"/>
                  </a:lnTo>
                  <a:lnTo>
                    <a:pt x="368" y="125"/>
                  </a:lnTo>
                  <a:lnTo>
                    <a:pt x="368" y="127"/>
                  </a:lnTo>
                  <a:lnTo>
                    <a:pt x="340" y="143"/>
                  </a:lnTo>
                  <a:lnTo>
                    <a:pt x="340" y="143"/>
                  </a:lnTo>
                  <a:lnTo>
                    <a:pt x="338" y="143"/>
                  </a:lnTo>
                  <a:lnTo>
                    <a:pt x="303" y="121"/>
                  </a:lnTo>
                  <a:lnTo>
                    <a:pt x="270" y="121"/>
                  </a:lnTo>
                  <a:lnTo>
                    <a:pt x="268" y="121"/>
                  </a:lnTo>
                  <a:lnTo>
                    <a:pt x="268" y="121"/>
                  </a:lnTo>
                  <a:lnTo>
                    <a:pt x="264" y="95"/>
                  </a:lnTo>
                  <a:lnTo>
                    <a:pt x="179" y="32"/>
                  </a:lnTo>
                  <a:lnTo>
                    <a:pt x="170" y="45"/>
                  </a:lnTo>
                  <a:lnTo>
                    <a:pt x="194" y="84"/>
                  </a:lnTo>
                  <a:lnTo>
                    <a:pt x="194" y="84"/>
                  </a:lnTo>
                  <a:lnTo>
                    <a:pt x="194" y="84"/>
                  </a:lnTo>
                  <a:lnTo>
                    <a:pt x="188" y="117"/>
                  </a:lnTo>
                  <a:lnTo>
                    <a:pt x="188" y="119"/>
                  </a:lnTo>
                  <a:lnTo>
                    <a:pt x="185" y="119"/>
                  </a:lnTo>
                  <a:lnTo>
                    <a:pt x="166" y="138"/>
                  </a:lnTo>
                  <a:lnTo>
                    <a:pt x="174" y="153"/>
                  </a:lnTo>
                  <a:lnTo>
                    <a:pt x="177" y="153"/>
                  </a:lnTo>
                  <a:lnTo>
                    <a:pt x="177" y="156"/>
                  </a:lnTo>
                  <a:lnTo>
                    <a:pt x="177" y="171"/>
                  </a:lnTo>
                  <a:lnTo>
                    <a:pt x="177" y="173"/>
                  </a:lnTo>
                  <a:lnTo>
                    <a:pt x="174" y="173"/>
                  </a:lnTo>
                  <a:lnTo>
                    <a:pt x="142" y="175"/>
                  </a:lnTo>
                  <a:lnTo>
                    <a:pt x="116" y="208"/>
                  </a:lnTo>
                  <a:lnTo>
                    <a:pt x="116" y="229"/>
                  </a:lnTo>
                  <a:lnTo>
                    <a:pt x="146" y="242"/>
                  </a:lnTo>
                  <a:lnTo>
                    <a:pt x="159" y="227"/>
                  </a:lnTo>
                  <a:lnTo>
                    <a:pt x="159" y="225"/>
                  </a:lnTo>
                  <a:lnTo>
                    <a:pt x="161" y="225"/>
                  </a:lnTo>
                  <a:lnTo>
                    <a:pt x="190" y="216"/>
                  </a:lnTo>
                  <a:lnTo>
                    <a:pt x="192" y="214"/>
                  </a:lnTo>
                  <a:lnTo>
                    <a:pt x="192" y="216"/>
                  </a:lnTo>
                  <a:lnTo>
                    <a:pt x="212" y="253"/>
                  </a:lnTo>
                  <a:lnTo>
                    <a:pt x="212" y="255"/>
                  </a:lnTo>
                  <a:lnTo>
                    <a:pt x="209" y="255"/>
                  </a:lnTo>
                  <a:lnTo>
                    <a:pt x="142" y="309"/>
                  </a:lnTo>
                  <a:lnTo>
                    <a:pt x="140" y="340"/>
                  </a:lnTo>
                  <a:lnTo>
                    <a:pt x="140" y="340"/>
                  </a:lnTo>
                  <a:lnTo>
                    <a:pt x="140" y="342"/>
                  </a:lnTo>
                  <a:lnTo>
                    <a:pt x="116" y="359"/>
                  </a:lnTo>
                  <a:lnTo>
                    <a:pt x="116" y="359"/>
                  </a:lnTo>
                  <a:lnTo>
                    <a:pt x="113" y="359"/>
                  </a:lnTo>
                  <a:lnTo>
                    <a:pt x="83" y="348"/>
                  </a:lnTo>
                  <a:lnTo>
                    <a:pt x="63" y="366"/>
                  </a:lnTo>
                  <a:lnTo>
                    <a:pt x="0" y="435"/>
                  </a:lnTo>
                  <a:lnTo>
                    <a:pt x="4" y="450"/>
                  </a:lnTo>
                  <a:lnTo>
                    <a:pt x="4" y="450"/>
                  </a:lnTo>
                  <a:lnTo>
                    <a:pt x="4" y="450"/>
                  </a:lnTo>
                  <a:lnTo>
                    <a:pt x="4" y="498"/>
                  </a:lnTo>
                  <a:lnTo>
                    <a:pt x="15" y="507"/>
                  </a:lnTo>
                  <a:lnTo>
                    <a:pt x="42" y="476"/>
                  </a:lnTo>
                  <a:lnTo>
                    <a:pt x="44" y="474"/>
                  </a:lnTo>
                  <a:lnTo>
                    <a:pt x="44" y="476"/>
                  </a:lnTo>
                  <a:lnTo>
                    <a:pt x="124" y="507"/>
                  </a:lnTo>
                  <a:lnTo>
                    <a:pt x="153" y="494"/>
                  </a:lnTo>
                  <a:lnTo>
                    <a:pt x="168" y="455"/>
                  </a:lnTo>
                  <a:lnTo>
                    <a:pt x="170" y="455"/>
                  </a:lnTo>
                  <a:lnTo>
                    <a:pt x="170" y="455"/>
                  </a:lnTo>
                  <a:lnTo>
                    <a:pt x="225" y="459"/>
                  </a:lnTo>
                  <a:lnTo>
                    <a:pt x="225" y="459"/>
                  </a:lnTo>
                  <a:lnTo>
                    <a:pt x="225" y="459"/>
                  </a:lnTo>
                  <a:lnTo>
                    <a:pt x="264" y="504"/>
                  </a:lnTo>
                  <a:lnTo>
                    <a:pt x="307" y="526"/>
                  </a:lnTo>
                  <a:lnTo>
                    <a:pt x="368" y="533"/>
                  </a:lnTo>
                  <a:lnTo>
                    <a:pt x="392" y="520"/>
                  </a:lnTo>
                  <a:lnTo>
                    <a:pt x="395" y="520"/>
                  </a:lnTo>
                  <a:lnTo>
                    <a:pt x="395" y="520"/>
                  </a:lnTo>
                  <a:lnTo>
                    <a:pt x="460" y="574"/>
                  </a:lnTo>
                  <a:lnTo>
                    <a:pt x="501" y="578"/>
                  </a:lnTo>
                  <a:lnTo>
                    <a:pt x="573" y="455"/>
                  </a:lnTo>
                  <a:lnTo>
                    <a:pt x="573" y="455"/>
                  </a:lnTo>
                  <a:lnTo>
                    <a:pt x="573" y="455"/>
                  </a:lnTo>
                  <a:lnTo>
                    <a:pt x="628" y="407"/>
                  </a:lnTo>
                  <a:lnTo>
                    <a:pt x="637" y="377"/>
                  </a:lnTo>
                  <a:lnTo>
                    <a:pt x="637" y="377"/>
                  </a:lnTo>
                  <a:lnTo>
                    <a:pt x="637" y="374"/>
                  </a:lnTo>
                  <a:lnTo>
                    <a:pt x="691" y="327"/>
                  </a:lnTo>
                  <a:lnTo>
                    <a:pt x="693" y="327"/>
                  </a:lnTo>
                  <a:lnTo>
                    <a:pt x="693" y="329"/>
                  </a:lnTo>
                  <a:lnTo>
                    <a:pt x="706" y="346"/>
                  </a:lnTo>
                  <a:lnTo>
                    <a:pt x="735" y="344"/>
                  </a:lnTo>
                  <a:lnTo>
                    <a:pt x="772" y="312"/>
                  </a:lnTo>
                  <a:lnTo>
                    <a:pt x="772" y="312"/>
                  </a:lnTo>
                  <a:lnTo>
                    <a:pt x="772" y="312"/>
                  </a:lnTo>
                  <a:lnTo>
                    <a:pt x="826" y="312"/>
                  </a:lnTo>
                  <a:lnTo>
                    <a:pt x="868" y="279"/>
                  </a:lnTo>
                  <a:lnTo>
                    <a:pt x="868" y="277"/>
                  </a:lnTo>
                  <a:lnTo>
                    <a:pt x="868" y="277"/>
                  </a:lnTo>
                  <a:lnTo>
                    <a:pt x="946" y="275"/>
                  </a:lnTo>
                  <a:lnTo>
                    <a:pt x="966" y="251"/>
                  </a:lnTo>
                  <a:lnTo>
                    <a:pt x="968" y="251"/>
                  </a:lnTo>
                  <a:lnTo>
                    <a:pt x="968" y="251"/>
                  </a:lnTo>
                  <a:lnTo>
                    <a:pt x="998" y="240"/>
                  </a:lnTo>
                  <a:lnTo>
                    <a:pt x="1018" y="212"/>
                  </a:lnTo>
                  <a:lnTo>
                    <a:pt x="1005" y="173"/>
                  </a:lnTo>
                  <a:lnTo>
                    <a:pt x="1005" y="171"/>
                  </a:lnTo>
                  <a:lnTo>
                    <a:pt x="1005" y="171"/>
                  </a:lnTo>
                  <a:lnTo>
                    <a:pt x="1020" y="145"/>
                  </a:lnTo>
                  <a:lnTo>
                    <a:pt x="1005" y="143"/>
                  </a:lnTo>
                  <a:lnTo>
                    <a:pt x="994" y="158"/>
                  </a:lnTo>
                  <a:lnTo>
                    <a:pt x="994" y="158"/>
                  </a:lnTo>
                  <a:lnTo>
                    <a:pt x="992" y="158"/>
                  </a:lnTo>
                  <a:lnTo>
                    <a:pt x="974" y="158"/>
                  </a:lnTo>
                  <a:lnTo>
                    <a:pt x="950" y="179"/>
                  </a:lnTo>
                  <a:lnTo>
                    <a:pt x="950" y="182"/>
                  </a:lnTo>
                  <a:lnTo>
                    <a:pt x="948" y="182"/>
                  </a:lnTo>
                  <a:lnTo>
                    <a:pt x="920" y="175"/>
                  </a:lnTo>
                  <a:lnTo>
                    <a:pt x="898" y="199"/>
                  </a:lnTo>
                  <a:lnTo>
                    <a:pt x="898" y="199"/>
                  </a:lnTo>
                  <a:lnTo>
                    <a:pt x="896" y="201"/>
                  </a:lnTo>
                  <a:lnTo>
                    <a:pt x="830" y="205"/>
                  </a:lnTo>
                  <a:lnTo>
                    <a:pt x="830" y="205"/>
                  </a:lnTo>
                  <a:lnTo>
                    <a:pt x="830" y="205"/>
                  </a:lnTo>
                  <a:lnTo>
                    <a:pt x="547" y="4"/>
                  </a:lnTo>
                  <a:lnTo>
                    <a:pt x="521" y="13"/>
                  </a:lnTo>
                  <a:lnTo>
                    <a:pt x="521" y="13"/>
                  </a:lnTo>
                  <a:lnTo>
                    <a:pt x="521" y="13"/>
                  </a:lnTo>
                  <a:lnTo>
                    <a:pt x="399" y="0"/>
                  </a:lnTo>
                  <a:lnTo>
                    <a:pt x="399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" name="Freeform 239">
              <a:extLst>
                <a:ext uri="{FF2B5EF4-FFF2-40B4-BE49-F238E27FC236}">
                  <a16:creationId xmlns:a16="http://schemas.microsoft.com/office/drawing/2014/main" id="{EBC07519-8A80-460C-9C82-FCFD1478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362"/>
              <a:ext cx="22" cy="28"/>
            </a:xfrm>
            <a:custGeom>
              <a:avLst/>
              <a:gdLst>
                <a:gd name="T0" fmla="*/ 0 w 22"/>
                <a:gd name="T1" fmla="*/ 17 h 28"/>
                <a:gd name="T2" fmla="*/ 9 w 22"/>
                <a:gd name="T3" fmla="*/ 28 h 28"/>
                <a:gd name="T4" fmla="*/ 22 w 22"/>
                <a:gd name="T5" fmla="*/ 19 h 28"/>
                <a:gd name="T6" fmla="*/ 18 w 22"/>
                <a:gd name="T7" fmla="*/ 6 h 28"/>
                <a:gd name="T8" fmla="*/ 9 w 22"/>
                <a:gd name="T9" fmla="*/ 0 h 28"/>
                <a:gd name="T10" fmla="*/ 3 w 22"/>
                <a:gd name="T11" fmla="*/ 8 h 28"/>
                <a:gd name="T12" fmla="*/ 0 w 22"/>
                <a:gd name="T13" fmla="*/ 17 h 28"/>
                <a:gd name="T14" fmla="*/ 0 w 22"/>
                <a:gd name="T15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17"/>
                  </a:moveTo>
                  <a:lnTo>
                    <a:pt x="9" y="28"/>
                  </a:lnTo>
                  <a:lnTo>
                    <a:pt x="22" y="19"/>
                  </a:lnTo>
                  <a:lnTo>
                    <a:pt x="18" y="6"/>
                  </a:lnTo>
                  <a:lnTo>
                    <a:pt x="9" y="0"/>
                  </a:lnTo>
                  <a:lnTo>
                    <a:pt x="3" y="8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" name="Freeform 240">
              <a:extLst>
                <a:ext uri="{FF2B5EF4-FFF2-40B4-BE49-F238E27FC236}">
                  <a16:creationId xmlns:a16="http://schemas.microsoft.com/office/drawing/2014/main" id="{F0609FF9-E669-499A-8F16-A4F187A25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372"/>
              <a:ext cx="17" cy="39"/>
            </a:xfrm>
            <a:custGeom>
              <a:avLst/>
              <a:gdLst>
                <a:gd name="T0" fmla="*/ 4 w 17"/>
                <a:gd name="T1" fmla="*/ 39 h 39"/>
                <a:gd name="T2" fmla="*/ 17 w 17"/>
                <a:gd name="T3" fmla="*/ 29 h 39"/>
                <a:gd name="T4" fmla="*/ 17 w 17"/>
                <a:gd name="T5" fmla="*/ 5 h 39"/>
                <a:gd name="T6" fmla="*/ 0 w 17"/>
                <a:gd name="T7" fmla="*/ 0 h 39"/>
                <a:gd name="T8" fmla="*/ 4 w 17"/>
                <a:gd name="T9" fmla="*/ 39 h 39"/>
                <a:gd name="T10" fmla="*/ 4 w 17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9">
                  <a:moveTo>
                    <a:pt x="4" y="39"/>
                  </a:moveTo>
                  <a:lnTo>
                    <a:pt x="17" y="29"/>
                  </a:lnTo>
                  <a:lnTo>
                    <a:pt x="17" y="5"/>
                  </a:lnTo>
                  <a:lnTo>
                    <a:pt x="0" y="0"/>
                  </a:lnTo>
                  <a:lnTo>
                    <a:pt x="4" y="39"/>
                  </a:lnTo>
                  <a:lnTo>
                    <a:pt x="4" y="3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" name="Freeform 241">
              <a:extLst>
                <a:ext uri="{FF2B5EF4-FFF2-40B4-BE49-F238E27FC236}">
                  <a16:creationId xmlns:a16="http://schemas.microsoft.com/office/drawing/2014/main" id="{5526F1F2-0128-4582-B81C-F60F286FC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370"/>
              <a:ext cx="749" cy="518"/>
            </a:xfrm>
            <a:custGeom>
              <a:avLst/>
              <a:gdLst>
                <a:gd name="T0" fmla="*/ 728 w 749"/>
                <a:gd name="T1" fmla="*/ 340 h 518"/>
                <a:gd name="T2" fmla="*/ 627 w 749"/>
                <a:gd name="T3" fmla="*/ 280 h 518"/>
                <a:gd name="T4" fmla="*/ 621 w 749"/>
                <a:gd name="T5" fmla="*/ 343 h 518"/>
                <a:gd name="T6" fmla="*/ 573 w 749"/>
                <a:gd name="T7" fmla="*/ 358 h 518"/>
                <a:gd name="T8" fmla="*/ 540 w 749"/>
                <a:gd name="T9" fmla="*/ 358 h 518"/>
                <a:gd name="T10" fmla="*/ 566 w 749"/>
                <a:gd name="T11" fmla="*/ 310 h 518"/>
                <a:gd name="T12" fmla="*/ 444 w 749"/>
                <a:gd name="T13" fmla="*/ 280 h 518"/>
                <a:gd name="T14" fmla="*/ 361 w 749"/>
                <a:gd name="T15" fmla="*/ 256 h 518"/>
                <a:gd name="T16" fmla="*/ 418 w 749"/>
                <a:gd name="T17" fmla="*/ 215 h 518"/>
                <a:gd name="T18" fmla="*/ 346 w 749"/>
                <a:gd name="T19" fmla="*/ 230 h 518"/>
                <a:gd name="T20" fmla="*/ 209 w 749"/>
                <a:gd name="T21" fmla="*/ 180 h 518"/>
                <a:gd name="T22" fmla="*/ 174 w 749"/>
                <a:gd name="T23" fmla="*/ 178 h 518"/>
                <a:gd name="T24" fmla="*/ 74 w 749"/>
                <a:gd name="T25" fmla="*/ 184 h 518"/>
                <a:gd name="T26" fmla="*/ 74 w 749"/>
                <a:gd name="T27" fmla="*/ 126 h 518"/>
                <a:gd name="T28" fmla="*/ 154 w 749"/>
                <a:gd name="T29" fmla="*/ 137 h 518"/>
                <a:gd name="T30" fmla="*/ 170 w 749"/>
                <a:gd name="T31" fmla="*/ 54 h 518"/>
                <a:gd name="T32" fmla="*/ 106 w 749"/>
                <a:gd name="T33" fmla="*/ 54 h 518"/>
                <a:gd name="T34" fmla="*/ 32 w 749"/>
                <a:gd name="T35" fmla="*/ 132 h 518"/>
                <a:gd name="T36" fmla="*/ 13 w 749"/>
                <a:gd name="T37" fmla="*/ 228 h 518"/>
                <a:gd name="T38" fmla="*/ 80 w 749"/>
                <a:gd name="T39" fmla="*/ 286 h 518"/>
                <a:gd name="T40" fmla="*/ 83 w 749"/>
                <a:gd name="T41" fmla="*/ 286 h 518"/>
                <a:gd name="T42" fmla="*/ 222 w 749"/>
                <a:gd name="T43" fmla="*/ 325 h 518"/>
                <a:gd name="T44" fmla="*/ 250 w 749"/>
                <a:gd name="T45" fmla="*/ 317 h 518"/>
                <a:gd name="T46" fmla="*/ 534 w 749"/>
                <a:gd name="T47" fmla="*/ 518 h 518"/>
                <a:gd name="T48" fmla="*/ 619 w 749"/>
                <a:gd name="T49" fmla="*/ 488 h 518"/>
                <a:gd name="T50" fmla="*/ 621 w 749"/>
                <a:gd name="T51" fmla="*/ 488 h 518"/>
                <a:gd name="T52" fmla="*/ 673 w 749"/>
                <a:gd name="T53" fmla="*/ 470 h 518"/>
                <a:gd name="T54" fmla="*/ 675 w 749"/>
                <a:gd name="T55" fmla="*/ 470 h 518"/>
                <a:gd name="T56" fmla="*/ 704 w 749"/>
                <a:gd name="T57" fmla="*/ 455 h 518"/>
                <a:gd name="T58" fmla="*/ 704 w 749"/>
                <a:gd name="T59" fmla="*/ 455 h 518"/>
                <a:gd name="T60" fmla="*/ 736 w 749"/>
                <a:gd name="T61" fmla="*/ 434 h 518"/>
                <a:gd name="T62" fmla="*/ 721 w 749"/>
                <a:gd name="T63" fmla="*/ 405 h 518"/>
                <a:gd name="T64" fmla="*/ 749 w 749"/>
                <a:gd name="T65" fmla="*/ 382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9" h="518">
                  <a:moveTo>
                    <a:pt x="749" y="382"/>
                  </a:moveTo>
                  <a:lnTo>
                    <a:pt x="728" y="340"/>
                  </a:lnTo>
                  <a:lnTo>
                    <a:pt x="671" y="280"/>
                  </a:lnTo>
                  <a:lnTo>
                    <a:pt x="627" y="280"/>
                  </a:lnTo>
                  <a:lnTo>
                    <a:pt x="623" y="306"/>
                  </a:lnTo>
                  <a:lnTo>
                    <a:pt x="621" y="343"/>
                  </a:lnTo>
                  <a:lnTo>
                    <a:pt x="590" y="360"/>
                  </a:lnTo>
                  <a:lnTo>
                    <a:pt x="573" y="358"/>
                  </a:lnTo>
                  <a:lnTo>
                    <a:pt x="562" y="373"/>
                  </a:lnTo>
                  <a:lnTo>
                    <a:pt x="540" y="358"/>
                  </a:lnTo>
                  <a:lnTo>
                    <a:pt x="566" y="334"/>
                  </a:lnTo>
                  <a:lnTo>
                    <a:pt x="566" y="310"/>
                  </a:lnTo>
                  <a:lnTo>
                    <a:pt x="484" y="308"/>
                  </a:lnTo>
                  <a:lnTo>
                    <a:pt x="444" y="280"/>
                  </a:lnTo>
                  <a:lnTo>
                    <a:pt x="383" y="284"/>
                  </a:lnTo>
                  <a:lnTo>
                    <a:pt x="361" y="256"/>
                  </a:lnTo>
                  <a:lnTo>
                    <a:pt x="399" y="252"/>
                  </a:lnTo>
                  <a:lnTo>
                    <a:pt x="418" y="215"/>
                  </a:lnTo>
                  <a:lnTo>
                    <a:pt x="368" y="204"/>
                  </a:lnTo>
                  <a:lnTo>
                    <a:pt x="346" y="230"/>
                  </a:lnTo>
                  <a:lnTo>
                    <a:pt x="335" y="210"/>
                  </a:lnTo>
                  <a:lnTo>
                    <a:pt x="209" y="180"/>
                  </a:lnTo>
                  <a:lnTo>
                    <a:pt x="194" y="195"/>
                  </a:lnTo>
                  <a:lnTo>
                    <a:pt x="174" y="178"/>
                  </a:lnTo>
                  <a:lnTo>
                    <a:pt x="109" y="217"/>
                  </a:lnTo>
                  <a:lnTo>
                    <a:pt x="74" y="184"/>
                  </a:lnTo>
                  <a:lnTo>
                    <a:pt x="85" y="154"/>
                  </a:lnTo>
                  <a:lnTo>
                    <a:pt x="74" y="126"/>
                  </a:lnTo>
                  <a:lnTo>
                    <a:pt x="115" y="111"/>
                  </a:lnTo>
                  <a:lnTo>
                    <a:pt x="154" y="137"/>
                  </a:lnTo>
                  <a:lnTo>
                    <a:pt x="172" y="109"/>
                  </a:lnTo>
                  <a:lnTo>
                    <a:pt x="170" y="54"/>
                  </a:lnTo>
                  <a:lnTo>
                    <a:pt x="120" y="0"/>
                  </a:lnTo>
                  <a:lnTo>
                    <a:pt x="106" y="54"/>
                  </a:lnTo>
                  <a:lnTo>
                    <a:pt x="37" y="98"/>
                  </a:lnTo>
                  <a:lnTo>
                    <a:pt x="32" y="132"/>
                  </a:lnTo>
                  <a:lnTo>
                    <a:pt x="0" y="161"/>
                  </a:lnTo>
                  <a:lnTo>
                    <a:pt x="13" y="228"/>
                  </a:lnTo>
                  <a:lnTo>
                    <a:pt x="48" y="282"/>
                  </a:lnTo>
                  <a:lnTo>
                    <a:pt x="80" y="286"/>
                  </a:lnTo>
                  <a:lnTo>
                    <a:pt x="80" y="286"/>
                  </a:lnTo>
                  <a:lnTo>
                    <a:pt x="83" y="286"/>
                  </a:lnTo>
                  <a:lnTo>
                    <a:pt x="100" y="312"/>
                  </a:lnTo>
                  <a:lnTo>
                    <a:pt x="222" y="325"/>
                  </a:lnTo>
                  <a:lnTo>
                    <a:pt x="248" y="317"/>
                  </a:lnTo>
                  <a:lnTo>
                    <a:pt x="250" y="317"/>
                  </a:lnTo>
                  <a:lnTo>
                    <a:pt x="250" y="317"/>
                  </a:lnTo>
                  <a:lnTo>
                    <a:pt x="534" y="518"/>
                  </a:lnTo>
                  <a:lnTo>
                    <a:pt x="597" y="514"/>
                  </a:lnTo>
                  <a:lnTo>
                    <a:pt x="619" y="488"/>
                  </a:lnTo>
                  <a:lnTo>
                    <a:pt x="619" y="486"/>
                  </a:lnTo>
                  <a:lnTo>
                    <a:pt x="621" y="488"/>
                  </a:lnTo>
                  <a:lnTo>
                    <a:pt x="649" y="494"/>
                  </a:lnTo>
                  <a:lnTo>
                    <a:pt x="673" y="470"/>
                  </a:lnTo>
                  <a:lnTo>
                    <a:pt x="673" y="470"/>
                  </a:lnTo>
                  <a:lnTo>
                    <a:pt x="675" y="470"/>
                  </a:lnTo>
                  <a:lnTo>
                    <a:pt x="693" y="470"/>
                  </a:lnTo>
                  <a:lnTo>
                    <a:pt x="704" y="455"/>
                  </a:lnTo>
                  <a:lnTo>
                    <a:pt x="704" y="455"/>
                  </a:lnTo>
                  <a:lnTo>
                    <a:pt x="704" y="455"/>
                  </a:lnTo>
                  <a:lnTo>
                    <a:pt x="723" y="457"/>
                  </a:lnTo>
                  <a:lnTo>
                    <a:pt x="736" y="434"/>
                  </a:lnTo>
                  <a:lnTo>
                    <a:pt x="721" y="405"/>
                  </a:lnTo>
                  <a:lnTo>
                    <a:pt x="721" y="405"/>
                  </a:lnTo>
                  <a:lnTo>
                    <a:pt x="723" y="403"/>
                  </a:lnTo>
                  <a:lnTo>
                    <a:pt x="749" y="382"/>
                  </a:lnTo>
                  <a:lnTo>
                    <a:pt x="749" y="382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" name="Freeform 242">
              <a:extLst>
                <a:ext uri="{FF2B5EF4-FFF2-40B4-BE49-F238E27FC236}">
                  <a16:creationId xmlns:a16="http://schemas.microsoft.com/office/drawing/2014/main" id="{20B9B66A-8252-4822-B068-8E8B9E277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565"/>
              <a:ext cx="48" cy="72"/>
            </a:xfrm>
            <a:custGeom>
              <a:avLst/>
              <a:gdLst>
                <a:gd name="T0" fmla="*/ 46 w 48"/>
                <a:gd name="T1" fmla="*/ 67 h 72"/>
                <a:gd name="T2" fmla="*/ 22 w 48"/>
                <a:gd name="T3" fmla="*/ 72 h 72"/>
                <a:gd name="T4" fmla="*/ 0 w 48"/>
                <a:gd name="T5" fmla="*/ 37 h 72"/>
                <a:gd name="T6" fmla="*/ 7 w 48"/>
                <a:gd name="T7" fmla="*/ 7 h 72"/>
                <a:gd name="T8" fmla="*/ 40 w 48"/>
                <a:gd name="T9" fmla="*/ 0 h 72"/>
                <a:gd name="T10" fmla="*/ 48 w 48"/>
                <a:gd name="T11" fmla="*/ 35 h 72"/>
                <a:gd name="T12" fmla="*/ 46 w 48"/>
                <a:gd name="T13" fmla="*/ 67 h 72"/>
                <a:gd name="T14" fmla="*/ 46 w 48"/>
                <a:gd name="T15" fmla="*/ 6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72">
                  <a:moveTo>
                    <a:pt x="46" y="67"/>
                  </a:moveTo>
                  <a:lnTo>
                    <a:pt x="22" y="72"/>
                  </a:lnTo>
                  <a:lnTo>
                    <a:pt x="0" y="37"/>
                  </a:lnTo>
                  <a:lnTo>
                    <a:pt x="7" y="7"/>
                  </a:lnTo>
                  <a:lnTo>
                    <a:pt x="40" y="0"/>
                  </a:lnTo>
                  <a:lnTo>
                    <a:pt x="48" y="35"/>
                  </a:lnTo>
                  <a:lnTo>
                    <a:pt x="46" y="67"/>
                  </a:lnTo>
                  <a:lnTo>
                    <a:pt x="46" y="6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" name="Freeform 243">
              <a:extLst>
                <a:ext uri="{FF2B5EF4-FFF2-40B4-BE49-F238E27FC236}">
                  <a16:creationId xmlns:a16="http://schemas.microsoft.com/office/drawing/2014/main" id="{6E515ECC-1AE6-41D2-AB4A-67060CD00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435"/>
              <a:ext cx="72" cy="70"/>
            </a:xfrm>
            <a:custGeom>
              <a:avLst/>
              <a:gdLst>
                <a:gd name="T0" fmla="*/ 0 w 72"/>
                <a:gd name="T1" fmla="*/ 44 h 70"/>
                <a:gd name="T2" fmla="*/ 20 w 72"/>
                <a:gd name="T3" fmla="*/ 67 h 70"/>
                <a:gd name="T4" fmla="*/ 65 w 72"/>
                <a:gd name="T5" fmla="*/ 70 h 70"/>
                <a:gd name="T6" fmla="*/ 72 w 72"/>
                <a:gd name="T7" fmla="*/ 52 h 70"/>
                <a:gd name="T8" fmla="*/ 68 w 72"/>
                <a:gd name="T9" fmla="*/ 26 h 70"/>
                <a:gd name="T10" fmla="*/ 44 w 72"/>
                <a:gd name="T11" fmla="*/ 0 h 70"/>
                <a:gd name="T12" fmla="*/ 9 w 72"/>
                <a:gd name="T13" fmla="*/ 13 h 70"/>
                <a:gd name="T14" fmla="*/ 0 w 72"/>
                <a:gd name="T15" fmla="*/ 44 h 70"/>
                <a:gd name="T16" fmla="*/ 0 w 72"/>
                <a:gd name="T17" fmla="*/ 4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0">
                  <a:moveTo>
                    <a:pt x="0" y="44"/>
                  </a:moveTo>
                  <a:lnTo>
                    <a:pt x="20" y="67"/>
                  </a:lnTo>
                  <a:lnTo>
                    <a:pt x="65" y="70"/>
                  </a:lnTo>
                  <a:lnTo>
                    <a:pt x="72" y="52"/>
                  </a:lnTo>
                  <a:lnTo>
                    <a:pt x="68" y="26"/>
                  </a:lnTo>
                  <a:lnTo>
                    <a:pt x="44" y="0"/>
                  </a:lnTo>
                  <a:lnTo>
                    <a:pt x="9" y="13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" name="Freeform 244">
              <a:extLst>
                <a:ext uri="{FF2B5EF4-FFF2-40B4-BE49-F238E27FC236}">
                  <a16:creationId xmlns:a16="http://schemas.microsoft.com/office/drawing/2014/main" id="{8D2401A2-76B0-45A2-89DA-B7C491362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104"/>
              <a:ext cx="661" cy="407"/>
            </a:xfrm>
            <a:custGeom>
              <a:avLst/>
              <a:gdLst>
                <a:gd name="T0" fmla="*/ 83 w 661"/>
                <a:gd name="T1" fmla="*/ 407 h 407"/>
                <a:gd name="T2" fmla="*/ 94 w 661"/>
                <a:gd name="T3" fmla="*/ 307 h 407"/>
                <a:gd name="T4" fmla="*/ 103 w 661"/>
                <a:gd name="T5" fmla="*/ 268 h 407"/>
                <a:gd name="T6" fmla="*/ 136 w 661"/>
                <a:gd name="T7" fmla="*/ 234 h 407"/>
                <a:gd name="T8" fmla="*/ 175 w 661"/>
                <a:gd name="T9" fmla="*/ 221 h 407"/>
                <a:gd name="T10" fmla="*/ 192 w 661"/>
                <a:gd name="T11" fmla="*/ 197 h 407"/>
                <a:gd name="T12" fmla="*/ 181 w 661"/>
                <a:gd name="T13" fmla="*/ 169 h 407"/>
                <a:gd name="T14" fmla="*/ 212 w 661"/>
                <a:gd name="T15" fmla="*/ 188 h 407"/>
                <a:gd name="T16" fmla="*/ 238 w 661"/>
                <a:gd name="T17" fmla="*/ 186 h 407"/>
                <a:gd name="T18" fmla="*/ 244 w 661"/>
                <a:gd name="T19" fmla="*/ 167 h 407"/>
                <a:gd name="T20" fmla="*/ 262 w 661"/>
                <a:gd name="T21" fmla="*/ 167 h 407"/>
                <a:gd name="T22" fmla="*/ 264 w 661"/>
                <a:gd name="T23" fmla="*/ 147 h 407"/>
                <a:gd name="T24" fmla="*/ 284 w 661"/>
                <a:gd name="T25" fmla="*/ 156 h 407"/>
                <a:gd name="T26" fmla="*/ 288 w 661"/>
                <a:gd name="T27" fmla="*/ 136 h 407"/>
                <a:gd name="T28" fmla="*/ 306 w 661"/>
                <a:gd name="T29" fmla="*/ 151 h 407"/>
                <a:gd name="T30" fmla="*/ 316 w 661"/>
                <a:gd name="T31" fmla="*/ 136 h 407"/>
                <a:gd name="T32" fmla="*/ 321 w 661"/>
                <a:gd name="T33" fmla="*/ 112 h 407"/>
                <a:gd name="T34" fmla="*/ 343 w 661"/>
                <a:gd name="T35" fmla="*/ 128 h 407"/>
                <a:gd name="T36" fmla="*/ 358 w 661"/>
                <a:gd name="T37" fmla="*/ 115 h 407"/>
                <a:gd name="T38" fmla="*/ 388 w 661"/>
                <a:gd name="T39" fmla="*/ 121 h 407"/>
                <a:gd name="T40" fmla="*/ 414 w 661"/>
                <a:gd name="T41" fmla="*/ 93 h 407"/>
                <a:gd name="T42" fmla="*/ 608 w 661"/>
                <a:gd name="T43" fmla="*/ 89 h 407"/>
                <a:gd name="T44" fmla="*/ 654 w 661"/>
                <a:gd name="T45" fmla="*/ 65 h 407"/>
                <a:gd name="T46" fmla="*/ 661 w 661"/>
                <a:gd name="T47" fmla="*/ 30 h 407"/>
                <a:gd name="T48" fmla="*/ 639 w 661"/>
                <a:gd name="T49" fmla="*/ 6 h 407"/>
                <a:gd name="T50" fmla="*/ 593 w 661"/>
                <a:gd name="T51" fmla="*/ 17 h 407"/>
                <a:gd name="T52" fmla="*/ 584 w 661"/>
                <a:gd name="T53" fmla="*/ 34 h 407"/>
                <a:gd name="T54" fmla="*/ 506 w 661"/>
                <a:gd name="T55" fmla="*/ 28 h 407"/>
                <a:gd name="T56" fmla="*/ 471 w 661"/>
                <a:gd name="T57" fmla="*/ 0 h 407"/>
                <a:gd name="T58" fmla="*/ 441 w 661"/>
                <a:gd name="T59" fmla="*/ 17 h 407"/>
                <a:gd name="T60" fmla="*/ 410 w 661"/>
                <a:gd name="T61" fmla="*/ 2 h 407"/>
                <a:gd name="T62" fmla="*/ 371 w 661"/>
                <a:gd name="T63" fmla="*/ 28 h 407"/>
                <a:gd name="T64" fmla="*/ 338 w 661"/>
                <a:gd name="T65" fmla="*/ 28 h 407"/>
                <a:gd name="T66" fmla="*/ 323 w 661"/>
                <a:gd name="T67" fmla="*/ 41 h 407"/>
                <a:gd name="T68" fmla="*/ 301 w 661"/>
                <a:gd name="T69" fmla="*/ 19 h 407"/>
                <a:gd name="T70" fmla="*/ 290 w 661"/>
                <a:gd name="T71" fmla="*/ 65 h 407"/>
                <a:gd name="T72" fmla="*/ 266 w 661"/>
                <a:gd name="T73" fmla="*/ 67 h 407"/>
                <a:gd name="T74" fmla="*/ 264 w 661"/>
                <a:gd name="T75" fmla="*/ 84 h 407"/>
                <a:gd name="T76" fmla="*/ 205 w 661"/>
                <a:gd name="T77" fmla="*/ 104 h 407"/>
                <a:gd name="T78" fmla="*/ 183 w 661"/>
                <a:gd name="T79" fmla="*/ 95 h 407"/>
                <a:gd name="T80" fmla="*/ 170 w 661"/>
                <a:gd name="T81" fmla="*/ 110 h 407"/>
                <a:gd name="T82" fmla="*/ 188 w 661"/>
                <a:gd name="T83" fmla="*/ 128 h 407"/>
                <a:gd name="T84" fmla="*/ 164 w 661"/>
                <a:gd name="T85" fmla="*/ 149 h 407"/>
                <a:gd name="T86" fmla="*/ 125 w 661"/>
                <a:gd name="T87" fmla="*/ 134 h 407"/>
                <a:gd name="T88" fmla="*/ 120 w 661"/>
                <a:gd name="T89" fmla="*/ 162 h 407"/>
                <a:gd name="T90" fmla="*/ 92 w 661"/>
                <a:gd name="T91" fmla="*/ 162 h 407"/>
                <a:gd name="T92" fmla="*/ 90 w 661"/>
                <a:gd name="T93" fmla="*/ 184 h 407"/>
                <a:gd name="T94" fmla="*/ 53 w 661"/>
                <a:gd name="T95" fmla="*/ 203 h 407"/>
                <a:gd name="T96" fmla="*/ 29 w 661"/>
                <a:gd name="T97" fmla="*/ 197 h 407"/>
                <a:gd name="T98" fmla="*/ 0 w 661"/>
                <a:gd name="T99" fmla="*/ 216 h 407"/>
                <a:gd name="T100" fmla="*/ 0 w 661"/>
                <a:gd name="T101" fmla="*/ 245 h 407"/>
                <a:gd name="T102" fmla="*/ 24 w 661"/>
                <a:gd name="T103" fmla="*/ 271 h 407"/>
                <a:gd name="T104" fmla="*/ 27 w 661"/>
                <a:gd name="T105" fmla="*/ 310 h 407"/>
                <a:gd name="T106" fmla="*/ 3 w 661"/>
                <a:gd name="T107" fmla="*/ 331 h 407"/>
                <a:gd name="T108" fmla="*/ 22 w 661"/>
                <a:gd name="T109" fmla="*/ 372 h 407"/>
                <a:gd name="T110" fmla="*/ 42 w 661"/>
                <a:gd name="T111" fmla="*/ 377 h 407"/>
                <a:gd name="T112" fmla="*/ 44 w 661"/>
                <a:gd name="T113" fmla="*/ 394 h 407"/>
                <a:gd name="T114" fmla="*/ 68 w 661"/>
                <a:gd name="T115" fmla="*/ 401 h 407"/>
                <a:gd name="T116" fmla="*/ 83 w 661"/>
                <a:gd name="T117" fmla="*/ 407 h 407"/>
                <a:gd name="T118" fmla="*/ 83 w 661"/>
                <a:gd name="T119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1" h="407">
                  <a:moveTo>
                    <a:pt x="83" y="407"/>
                  </a:moveTo>
                  <a:lnTo>
                    <a:pt x="94" y="307"/>
                  </a:lnTo>
                  <a:lnTo>
                    <a:pt x="103" y="268"/>
                  </a:lnTo>
                  <a:lnTo>
                    <a:pt x="136" y="234"/>
                  </a:lnTo>
                  <a:lnTo>
                    <a:pt x="175" y="221"/>
                  </a:lnTo>
                  <a:lnTo>
                    <a:pt x="192" y="197"/>
                  </a:lnTo>
                  <a:lnTo>
                    <a:pt x="181" y="169"/>
                  </a:lnTo>
                  <a:lnTo>
                    <a:pt x="212" y="188"/>
                  </a:lnTo>
                  <a:lnTo>
                    <a:pt x="238" y="186"/>
                  </a:lnTo>
                  <a:lnTo>
                    <a:pt x="244" y="167"/>
                  </a:lnTo>
                  <a:lnTo>
                    <a:pt x="262" y="167"/>
                  </a:lnTo>
                  <a:lnTo>
                    <a:pt x="264" y="147"/>
                  </a:lnTo>
                  <a:lnTo>
                    <a:pt x="284" y="156"/>
                  </a:lnTo>
                  <a:lnTo>
                    <a:pt x="288" y="136"/>
                  </a:lnTo>
                  <a:lnTo>
                    <a:pt x="306" y="151"/>
                  </a:lnTo>
                  <a:lnTo>
                    <a:pt x="316" y="136"/>
                  </a:lnTo>
                  <a:lnTo>
                    <a:pt x="321" y="112"/>
                  </a:lnTo>
                  <a:lnTo>
                    <a:pt x="343" y="128"/>
                  </a:lnTo>
                  <a:lnTo>
                    <a:pt x="358" y="115"/>
                  </a:lnTo>
                  <a:lnTo>
                    <a:pt x="388" y="121"/>
                  </a:lnTo>
                  <a:lnTo>
                    <a:pt x="414" y="93"/>
                  </a:lnTo>
                  <a:lnTo>
                    <a:pt x="608" y="89"/>
                  </a:lnTo>
                  <a:lnTo>
                    <a:pt x="654" y="65"/>
                  </a:lnTo>
                  <a:lnTo>
                    <a:pt x="661" y="30"/>
                  </a:lnTo>
                  <a:lnTo>
                    <a:pt x="639" y="6"/>
                  </a:lnTo>
                  <a:lnTo>
                    <a:pt x="593" y="17"/>
                  </a:lnTo>
                  <a:lnTo>
                    <a:pt x="584" y="34"/>
                  </a:lnTo>
                  <a:lnTo>
                    <a:pt x="506" y="28"/>
                  </a:lnTo>
                  <a:lnTo>
                    <a:pt x="471" y="0"/>
                  </a:lnTo>
                  <a:lnTo>
                    <a:pt x="441" y="17"/>
                  </a:lnTo>
                  <a:lnTo>
                    <a:pt x="410" y="2"/>
                  </a:lnTo>
                  <a:lnTo>
                    <a:pt x="371" y="28"/>
                  </a:lnTo>
                  <a:lnTo>
                    <a:pt x="338" y="28"/>
                  </a:lnTo>
                  <a:lnTo>
                    <a:pt x="323" y="41"/>
                  </a:lnTo>
                  <a:lnTo>
                    <a:pt x="301" y="19"/>
                  </a:lnTo>
                  <a:lnTo>
                    <a:pt x="290" y="65"/>
                  </a:lnTo>
                  <a:lnTo>
                    <a:pt x="266" y="67"/>
                  </a:lnTo>
                  <a:lnTo>
                    <a:pt x="264" y="84"/>
                  </a:lnTo>
                  <a:lnTo>
                    <a:pt x="205" y="104"/>
                  </a:lnTo>
                  <a:lnTo>
                    <a:pt x="183" y="95"/>
                  </a:lnTo>
                  <a:lnTo>
                    <a:pt x="170" y="110"/>
                  </a:lnTo>
                  <a:lnTo>
                    <a:pt x="188" y="128"/>
                  </a:lnTo>
                  <a:lnTo>
                    <a:pt x="164" y="149"/>
                  </a:lnTo>
                  <a:lnTo>
                    <a:pt x="125" y="134"/>
                  </a:lnTo>
                  <a:lnTo>
                    <a:pt x="120" y="162"/>
                  </a:lnTo>
                  <a:lnTo>
                    <a:pt x="92" y="162"/>
                  </a:lnTo>
                  <a:lnTo>
                    <a:pt x="90" y="184"/>
                  </a:lnTo>
                  <a:lnTo>
                    <a:pt x="53" y="203"/>
                  </a:lnTo>
                  <a:lnTo>
                    <a:pt x="29" y="197"/>
                  </a:lnTo>
                  <a:lnTo>
                    <a:pt x="0" y="216"/>
                  </a:lnTo>
                  <a:lnTo>
                    <a:pt x="0" y="245"/>
                  </a:lnTo>
                  <a:lnTo>
                    <a:pt x="24" y="271"/>
                  </a:lnTo>
                  <a:lnTo>
                    <a:pt x="27" y="310"/>
                  </a:lnTo>
                  <a:lnTo>
                    <a:pt x="3" y="331"/>
                  </a:lnTo>
                  <a:lnTo>
                    <a:pt x="22" y="372"/>
                  </a:lnTo>
                  <a:lnTo>
                    <a:pt x="42" y="377"/>
                  </a:lnTo>
                  <a:lnTo>
                    <a:pt x="44" y="394"/>
                  </a:lnTo>
                  <a:lnTo>
                    <a:pt x="68" y="401"/>
                  </a:lnTo>
                  <a:lnTo>
                    <a:pt x="83" y="407"/>
                  </a:lnTo>
                  <a:lnTo>
                    <a:pt x="83" y="40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" name="Freeform 245">
              <a:extLst>
                <a:ext uri="{FF2B5EF4-FFF2-40B4-BE49-F238E27FC236}">
                  <a16:creationId xmlns:a16="http://schemas.microsoft.com/office/drawing/2014/main" id="{958315C1-B536-43B3-B063-909616307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411"/>
              <a:ext cx="656" cy="635"/>
            </a:xfrm>
            <a:custGeom>
              <a:avLst/>
              <a:gdLst>
                <a:gd name="T0" fmla="*/ 505 w 656"/>
                <a:gd name="T1" fmla="*/ 124 h 635"/>
                <a:gd name="T2" fmla="*/ 457 w 656"/>
                <a:gd name="T3" fmla="*/ 74 h 635"/>
                <a:gd name="T4" fmla="*/ 331 w 656"/>
                <a:gd name="T5" fmla="*/ 141 h 635"/>
                <a:gd name="T6" fmla="*/ 283 w 656"/>
                <a:gd name="T7" fmla="*/ 0 h 635"/>
                <a:gd name="T8" fmla="*/ 239 w 656"/>
                <a:gd name="T9" fmla="*/ 81 h 635"/>
                <a:gd name="T10" fmla="*/ 181 w 656"/>
                <a:gd name="T11" fmla="*/ 52 h 635"/>
                <a:gd name="T12" fmla="*/ 163 w 656"/>
                <a:gd name="T13" fmla="*/ 70 h 635"/>
                <a:gd name="T14" fmla="*/ 148 w 656"/>
                <a:gd name="T15" fmla="*/ 68 h 635"/>
                <a:gd name="T16" fmla="*/ 126 w 656"/>
                <a:gd name="T17" fmla="*/ 78 h 635"/>
                <a:gd name="T18" fmla="*/ 89 w 656"/>
                <a:gd name="T19" fmla="*/ 133 h 635"/>
                <a:gd name="T20" fmla="*/ 106 w 656"/>
                <a:gd name="T21" fmla="*/ 163 h 635"/>
                <a:gd name="T22" fmla="*/ 67 w 656"/>
                <a:gd name="T23" fmla="*/ 230 h 635"/>
                <a:gd name="T24" fmla="*/ 48 w 656"/>
                <a:gd name="T25" fmla="*/ 232 h 635"/>
                <a:gd name="T26" fmla="*/ 4 w 656"/>
                <a:gd name="T27" fmla="*/ 280 h 635"/>
                <a:gd name="T28" fmla="*/ 98 w 656"/>
                <a:gd name="T29" fmla="*/ 427 h 635"/>
                <a:gd name="T30" fmla="*/ 126 w 656"/>
                <a:gd name="T31" fmla="*/ 442 h 635"/>
                <a:gd name="T32" fmla="*/ 198 w 656"/>
                <a:gd name="T33" fmla="*/ 477 h 635"/>
                <a:gd name="T34" fmla="*/ 231 w 656"/>
                <a:gd name="T35" fmla="*/ 516 h 635"/>
                <a:gd name="T36" fmla="*/ 257 w 656"/>
                <a:gd name="T37" fmla="*/ 525 h 635"/>
                <a:gd name="T38" fmla="*/ 250 w 656"/>
                <a:gd name="T39" fmla="*/ 546 h 635"/>
                <a:gd name="T40" fmla="*/ 274 w 656"/>
                <a:gd name="T41" fmla="*/ 562 h 635"/>
                <a:gd name="T42" fmla="*/ 300 w 656"/>
                <a:gd name="T43" fmla="*/ 581 h 635"/>
                <a:gd name="T44" fmla="*/ 322 w 656"/>
                <a:gd name="T45" fmla="*/ 607 h 635"/>
                <a:gd name="T46" fmla="*/ 344 w 656"/>
                <a:gd name="T47" fmla="*/ 620 h 635"/>
                <a:gd name="T48" fmla="*/ 374 w 656"/>
                <a:gd name="T49" fmla="*/ 631 h 635"/>
                <a:gd name="T50" fmla="*/ 398 w 656"/>
                <a:gd name="T51" fmla="*/ 583 h 635"/>
                <a:gd name="T52" fmla="*/ 451 w 656"/>
                <a:gd name="T53" fmla="*/ 497 h 635"/>
                <a:gd name="T54" fmla="*/ 409 w 656"/>
                <a:gd name="T55" fmla="*/ 523 h 635"/>
                <a:gd name="T56" fmla="*/ 372 w 656"/>
                <a:gd name="T57" fmla="*/ 507 h 635"/>
                <a:gd name="T58" fmla="*/ 374 w 656"/>
                <a:gd name="T59" fmla="*/ 484 h 635"/>
                <a:gd name="T60" fmla="*/ 401 w 656"/>
                <a:gd name="T61" fmla="*/ 447 h 635"/>
                <a:gd name="T62" fmla="*/ 433 w 656"/>
                <a:gd name="T63" fmla="*/ 432 h 635"/>
                <a:gd name="T64" fmla="*/ 422 w 656"/>
                <a:gd name="T65" fmla="*/ 412 h 635"/>
                <a:gd name="T66" fmla="*/ 427 w 656"/>
                <a:gd name="T67" fmla="*/ 323 h 635"/>
                <a:gd name="T68" fmla="*/ 438 w 656"/>
                <a:gd name="T69" fmla="*/ 304 h 635"/>
                <a:gd name="T70" fmla="*/ 527 w 656"/>
                <a:gd name="T71" fmla="*/ 369 h 635"/>
                <a:gd name="T72" fmla="*/ 534 w 656"/>
                <a:gd name="T73" fmla="*/ 393 h 635"/>
                <a:gd name="T74" fmla="*/ 566 w 656"/>
                <a:gd name="T75" fmla="*/ 393 h 635"/>
                <a:gd name="T76" fmla="*/ 619 w 656"/>
                <a:gd name="T77" fmla="*/ 373 h 635"/>
                <a:gd name="T78" fmla="*/ 627 w 656"/>
                <a:gd name="T79" fmla="*/ 354 h 635"/>
                <a:gd name="T80" fmla="*/ 614 w 656"/>
                <a:gd name="T81" fmla="*/ 328 h 635"/>
                <a:gd name="T82" fmla="*/ 605 w 656"/>
                <a:gd name="T83" fmla="*/ 245 h 635"/>
                <a:gd name="T84" fmla="*/ 568 w 656"/>
                <a:gd name="T85" fmla="*/ 189 h 635"/>
                <a:gd name="T86" fmla="*/ 555 w 656"/>
                <a:gd name="T87" fmla="*/ 124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56" h="635">
                  <a:moveTo>
                    <a:pt x="555" y="124"/>
                  </a:moveTo>
                  <a:lnTo>
                    <a:pt x="520" y="154"/>
                  </a:lnTo>
                  <a:lnTo>
                    <a:pt x="505" y="124"/>
                  </a:lnTo>
                  <a:lnTo>
                    <a:pt x="527" y="120"/>
                  </a:lnTo>
                  <a:lnTo>
                    <a:pt x="499" y="68"/>
                  </a:lnTo>
                  <a:lnTo>
                    <a:pt x="457" y="74"/>
                  </a:lnTo>
                  <a:lnTo>
                    <a:pt x="414" y="59"/>
                  </a:lnTo>
                  <a:lnTo>
                    <a:pt x="359" y="68"/>
                  </a:lnTo>
                  <a:lnTo>
                    <a:pt x="331" y="141"/>
                  </a:lnTo>
                  <a:lnTo>
                    <a:pt x="309" y="128"/>
                  </a:lnTo>
                  <a:lnTo>
                    <a:pt x="279" y="57"/>
                  </a:lnTo>
                  <a:lnTo>
                    <a:pt x="283" y="0"/>
                  </a:lnTo>
                  <a:lnTo>
                    <a:pt x="233" y="7"/>
                  </a:lnTo>
                  <a:lnTo>
                    <a:pt x="218" y="55"/>
                  </a:lnTo>
                  <a:lnTo>
                    <a:pt x="239" y="81"/>
                  </a:lnTo>
                  <a:lnTo>
                    <a:pt x="220" y="107"/>
                  </a:lnTo>
                  <a:lnTo>
                    <a:pt x="187" y="89"/>
                  </a:lnTo>
                  <a:lnTo>
                    <a:pt x="181" y="52"/>
                  </a:lnTo>
                  <a:lnTo>
                    <a:pt x="181" y="52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1" y="70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28" y="63"/>
                  </a:lnTo>
                  <a:lnTo>
                    <a:pt x="126" y="76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96" y="109"/>
                  </a:lnTo>
                  <a:lnTo>
                    <a:pt x="89" y="133"/>
                  </a:lnTo>
                  <a:lnTo>
                    <a:pt x="98" y="148"/>
                  </a:lnTo>
                  <a:lnTo>
                    <a:pt x="106" y="163"/>
                  </a:lnTo>
                  <a:lnTo>
                    <a:pt x="106" y="163"/>
                  </a:lnTo>
                  <a:lnTo>
                    <a:pt x="106" y="165"/>
                  </a:lnTo>
                  <a:lnTo>
                    <a:pt x="74" y="198"/>
                  </a:lnTo>
                  <a:lnTo>
                    <a:pt x="67" y="230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48" y="232"/>
                  </a:lnTo>
                  <a:lnTo>
                    <a:pt x="34" y="245"/>
                  </a:lnTo>
                  <a:lnTo>
                    <a:pt x="34" y="245"/>
                  </a:lnTo>
                  <a:lnTo>
                    <a:pt x="4" y="280"/>
                  </a:lnTo>
                  <a:lnTo>
                    <a:pt x="0" y="319"/>
                  </a:lnTo>
                  <a:lnTo>
                    <a:pt x="74" y="403"/>
                  </a:lnTo>
                  <a:lnTo>
                    <a:pt x="98" y="427"/>
                  </a:lnTo>
                  <a:lnTo>
                    <a:pt x="124" y="442"/>
                  </a:lnTo>
                  <a:lnTo>
                    <a:pt x="126" y="442"/>
                  </a:lnTo>
                  <a:lnTo>
                    <a:pt x="126" y="442"/>
                  </a:lnTo>
                  <a:lnTo>
                    <a:pt x="152" y="475"/>
                  </a:lnTo>
                  <a:lnTo>
                    <a:pt x="198" y="477"/>
                  </a:lnTo>
                  <a:lnTo>
                    <a:pt x="198" y="477"/>
                  </a:lnTo>
                  <a:lnTo>
                    <a:pt x="198" y="477"/>
                  </a:lnTo>
                  <a:lnTo>
                    <a:pt x="215" y="523"/>
                  </a:lnTo>
                  <a:lnTo>
                    <a:pt x="231" y="516"/>
                  </a:lnTo>
                  <a:lnTo>
                    <a:pt x="231" y="516"/>
                  </a:lnTo>
                  <a:lnTo>
                    <a:pt x="231" y="516"/>
                  </a:lnTo>
                  <a:lnTo>
                    <a:pt x="257" y="525"/>
                  </a:lnTo>
                  <a:lnTo>
                    <a:pt x="259" y="525"/>
                  </a:lnTo>
                  <a:lnTo>
                    <a:pt x="259" y="527"/>
                  </a:lnTo>
                  <a:lnTo>
                    <a:pt x="250" y="546"/>
                  </a:lnTo>
                  <a:lnTo>
                    <a:pt x="274" y="559"/>
                  </a:lnTo>
                  <a:lnTo>
                    <a:pt x="274" y="559"/>
                  </a:lnTo>
                  <a:lnTo>
                    <a:pt x="274" y="562"/>
                  </a:lnTo>
                  <a:lnTo>
                    <a:pt x="274" y="585"/>
                  </a:lnTo>
                  <a:lnTo>
                    <a:pt x="298" y="581"/>
                  </a:lnTo>
                  <a:lnTo>
                    <a:pt x="300" y="581"/>
                  </a:lnTo>
                  <a:lnTo>
                    <a:pt x="300" y="581"/>
                  </a:lnTo>
                  <a:lnTo>
                    <a:pt x="320" y="605"/>
                  </a:lnTo>
                  <a:lnTo>
                    <a:pt x="322" y="607"/>
                  </a:lnTo>
                  <a:lnTo>
                    <a:pt x="322" y="607"/>
                  </a:lnTo>
                  <a:lnTo>
                    <a:pt x="324" y="635"/>
                  </a:lnTo>
                  <a:lnTo>
                    <a:pt x="344" y="620"/>
                  </a:lnTo>
                  <a:lnTo>
                    <a:pt x="344" y="618"/>
                  </a:lnTo>
                  <a:lnTo>
                    <a:pt x="346" y="620"/>
                  </a:lnTo>
                  <a:lnTo>
                    <a:pt x="374" y="631"/>
                  </a:lnTo>
                  <a:lnTo>
                    <a:pt x="398" y="614"/>
                  </a:lnTo>
                  <a:lnTo>
                    <a:pt x="398" y="585"/>
                  </a:lnTo>
                  <a:lnTo>
                    <a:pt x="398" y="583"/>
                  </a:lnTo>
                  <a:lnTo>
                    <a:pt x="401" y="583"/>
                  </a:lnTo>
                  <a:lnTo>
                    <a:pt x="468" y="529"/>
                  </a:lnTo>
                  <a:lnTo>
                    <a:pt x="451" y="497"/>
                  </a:lnTo>
                  <a:lnTo>
                    <a:pt x="422" y="505"/>
                  </a:lnTo>
                  <a:lnTo>
                    <a:pt x="409" y="523"/>
                  </a:lnTo>
                  <a:lnTo>
                    <a:pt x="409" y="523"/>
                  </a:lnTo>
                  <a:lnTo>
                    <a:pt x="407" y="523"/>
                  </a:lnTo>
                  <a:lnTo>
                    <a:pt x="372" y="507"/>
                  </a:lnTo>
                  <a:lnTo>
                    <a:pt x="372" y="507"/>
                  </a:lnTo>
                  <a:lnTo>
                    <a:pt x="372" y="505"/>
                  </a:lnTo>
                  <a:lnTo>
                    <a:pt x="374" y="484"/>
                  </a:lnTo>
                  <a:lnTo>
                    <a:pt x="374" y="484"/>
                  </a:lnTo>
                  <a:lnTo>
                    <a:pt x="374" y="484"/>
                  </a:lnTo>
                  <a:lnTo>
                    <a:pt x="401" y="447"/>
                  </a:lnTo>
                  <a:lnTo>
                    <a:pt x="401" y="447"/>
                  </a:lnTo>
                  <a:lnTo>
                    <a:pt x="403" y="447"/>
                  </a:lnTo>
                  <a:lnTo>
                    <a:pt x="433" y="445"/>
                  </a:lnTo>
                  <a:lnTo>
                    <a:pt x="433" y="432"/>
                  </a:lnTo>
                  <a:lnTo>
                    <a:pt x="422" y="414"/>
                  </a:lnTo>
                  <a:lnTo>
                    <a:pt x="422" y="414"/>
                  </a:lnTo>
                  <a:lnTo>
                    <a:pt x="422" y="412"/>
                  </a:lnTo>
                  <a:lnTo>
                    <a:pt x="444" y="393"/>
                  </a:lnTo>
                  <a:lnTo>
                    <a:pt x="451" y="360"/>
                  </a:lnTo>
                  <a:lnTo>
                    <a:pt x="427" y="323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38" y="304"/>
                  </a:lnTo>
                  <a:lnTo>
                    <a:pt x="440" y="302"/>
                  </a:lnTo>
                  <a:lnTo>
                    <a:pt x="442" y="304"/>
                  </a:lnTo>
                  <a:lnTo>
                    <a:pt x="527" y="369"/>
                  </a:lnTo>
                  <a:lnTo>
                    <a:pt x="527" y="369"/>
                  </a:lnTo>
                  <a:lnTo>
                    <a:pt x="529" y="371"/>
                  </a:lnTo>
                  <a:lnTo>
                    <a:pt x="534" y="393"/>
                  </a:lnTo>
                  <a:lnTo>
                    <a:pt x="566" y="393"/>
                  </a:lnTo>
                  <a:lnTo>
                    <a:pt x="566" y="393"/>
                  </a:lnTo>
                  <a:lnTo>
                    <a:pt x="566" y="393"/>
                  </a:lnTo>
                  <a:lnTo>
                    <a:pt x="601" y="414"/>
                  </a:lnTo>
                  <a:lnTo>
                    <a:pt x="625" y="401"/>
                  </a:lnTo>
                  <a:lnTo>
                    <a:pt x="619" y="373"/>
                  </a:lnTo>
                  <a:lnTo>
                    <a:pt x="619" y="371"/>
                  </a:lnTo>
                  <a:lnTo>
                    <a:pt x="619" y="371"/>
                  </a:lnTo>
                  <a:lnTo>
                    <a:pt x="627" y="354"/>
                  </a:lnTo>
                  <a:lnTo>
                    <a:pt x="612" y="332"/>
                  </a:lnTo>
                  <a:lnTo>
                    <a:pt x="612" y="330"/>
                  </a:lnTo>
                  <a:lnTo>
                    <a:pt x="614" y="328"/>
                  </a:lnTo>
                  <a:lnTo>
                    <a:pt x="656" y="273"/>
                  </a:lnTo>
                  <a:lnTo>
                    <a:pt x="638" y="250"/>
                  </a:lnTo>
                  <a:lnTo>
                    <a:pt x="605" y="245"/>
                  </a:lnTo>
                  <a:lnTo>
                    <a:pt x="605" y="245"/>
                  </a:lnTo>
                  <a:lnTo>
                    <a:pt x="605" y="245"/>
                  </a:lnTo>
                  <a:lnTo>
                    <a:pt x="568" y="189"/>
                  </a:lnTo>
                  <a:lnTo>
                    <a:pt x="568" y="189"/>
                  </a:lnTo>
                  <a:lnTo>
                    <a:pt x="568" y="189"/>
                  </a:lnTo>
                  <a:lnTo>
                    <a:pt x="555" y="124"/>
                  </a:lnTo>
                  <a:lnTo>
                    <a:pt x="555" y="12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" name="Freeform 246">
              <a:extLst>
                <a:ext uri="{FF2B5EF4-FFF2-40B4-BE49-F238E27FC236}">
                  <a16:creationId xmlns:a16="http://schemas.microsoft.com/office/drawing/2014/main" id="{02D0F65C-D083-4E1C-9E46-E7DC4A5F6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744"/>
              <a:ext cx="35" cy="30"/>
            </a:xfrm>
            <a:custGeom>
              <a:avLst/>
              <a:gdLst>
                <a:gd name="T0" fmla="*/ 0 w 35"/>
                <a:gd name="T1" fmla="*/ 17 h 30"/>
                <a:gd name="T2" fmla="*/ 15 w 35"/>
                <a:gd name="T3" fmla="*/ 30 h 30"/>
                <a:gd name="T4" fmla="*/ 35 w 35"/>
                <a:gd name="T5" fmla="*/ 15 h 30"/>
                <a:gd name="T6" fmla="*/ 24 w 35"/>
                <a:gd name="T7" fmla="*/ 0 h 30"/>
                <a:gd name="T8" fmla="*/ 11 w 35"/>
                <a:gd name="T9" fmla="*/ 4 h 30"/>
                <a:gd name="T10" fmla="*/ 0 w 35"/>
                <a:gd name="T11" fmla="*/ 17 h 30"/>
                <a:gd name="T12" fmla="*/ 0 w 35"/>
                <a:gd name="T1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0">
                  <a:moveTo>
                    <a:pt x="0" y="17"/>
                  </a:moveTo>
                  <a:lnTo>
                    <a:pt x="15" y="30"/>
                  </a:lnTo>
                  <a:lnTo>
                    <a:pt x="35" y="15"/>
                  </a:lnTo>
                  <a:lnTo>
                    <a:pt x="24" y="0"/>
                  </a:lnTo>
                  <a:lnTo>
                    <a:pt x="11" y="4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" name="Freeform 247">
              <a:extLst>
                <a:ext uri="{FF2B5EF4-FFF2-40B4-BE49-F238E27FC236}">
                  <a16:creationId xmlns:a16="http://schemas.microsoft.com/office/drawing/2014/main" id="{15E154CB-2394-4F21-A35E-8C7C8AF47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746"/>
              <a:ext cx="35" cy="37"/>
            </a:xfrm>
            <a:custGeom>
              <a:avLst/>
              <a:gdLst>
                <a:gd name="T0" fmla="*/ 0 w 35"/>
                <a:gd name="T1" fmla="*/ 28 h 37"/>
                <a:gd name="T2" fmla="*/ 11 w 35"/>
                <a:gd name="T3" fmla="*/ 37 h 37"/>
                <a:gd name="T4" fmla="*/ 31 w 35"/>
                <a:gd name="T5" fmla="*/ 26 h 37"/>
                <a:gd name="T6" fmla="*/ 35 w 35"/>
                <a:gd name="T7" fmla="*/ 4 h 37"/>
                <a:gd name="T8" fmla="*/ 22 w 35"/>
                <a:gd name="T9" fmla="*/ 0 h 37"/>
                <a:gd name="T10" fmla="*/ 0 w 35"/>
                <a:gd name="T11" fmla="*/ 28 h 37"/>
                <a:gd name="T12" fmla="*/ 0 w 35"/>
                <a:gd name="T13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0" y="28"/>
                  </a:moveTo>
                  <a:lnTo>
                    <a:pt x="11" y="37"/>
                  </a:lnTo>
                  <a:lnTo>
                    <a:pt x="31" y="26"/>
                  </a:lnTo>
                  <a:lnTo>
                    <a:pt x="35" y="4"/>
                  </a:lnTo>
                  <a:lnTo>
                    <a:pt x="22" y="0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" name="Freeform 248">
              <a:extLst>
                <a:ext uri="{FF2B5EF4-FFF2-40B4-BE49-F238E27FC236}">
                  <a16:creationId xmlns:a16="http://schemas.microsoft.com/office/drawing/2014/main" id="{083CAA08-129D-4252-9050-281F18574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737"/>
              <a:ext cx="56" cy="50"/>
            </a:xfrm>
            <a:custGeom>
              <a:avLst/>
              <a:gdLst>
                <a:gd name="T0" fmla="*/ 0 w 56"/>
                <a:gd name="T1" fmla="*/ 33 h 50"/>
                <a:gd name="T2" fmla="*/ 19 w 56"/>
                <a:gd name="T3" fmla="*/ 50 h 50"/>
                <a:gd name="T4" fmla="*/ 56 w 56"/>
                <a:gd name="T5" fmla="*/ 33 h 50"/>
                <a:gd name="T6" fmla="*/ 50 w 56"/>
                <a:gd name="T7" fmla="*/ 11 h 50"/>
                <a:gd name="T8" fmla="*/ 24 w 56"/>
                <a:gd name="T9" fmla="*/ 0 h 50"/>
                <a:gd name="T10" fmla="*/ 2 w 56"/>
                <a:gd name="T11" fmla="*/ 20 h 50"/>
                <a:gd name="T12" fmla="*/ 0 w 56"/>
                <a:gd name="T13" fmla="*/ 33 h 50"/>
                <a:gd name="T14" fmla="*/ 0 w 56"/>
                <a:gd name="T15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50">
                  <a:moveTo>
                    <a:pt x="0" y="33"/>
                  </a:moveTo>
                  <a:lnTo>
                    <a:pt x="19" y="50"/>
                  </a:lnTo>
                  <a:lnTo>
                    <a:pt x="56" y="33"/>
                  </a:lnTo>
                  <a:lnTo>
                    <a:pt x="50" y="11"/>
                  </a:lnTo>
                  <a:lnTo>
                    <a:pt x="24" y="0"/>
                  </a:lnTo>
                  <a:lnTo>
                    <a:pt x="2" y="20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" name="Freeform 249">
              <a:extLst>
                <a:ext uri="{FF2B5EF4-FFF2-40B4-BE49-F238E27FC236}">
                  <a16:creationId xmlns:a16="http://schemas.microsoft.com/office/drawing/2014/main" id="{5EB64BAB-A103-4269-941A-88330A411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714"/>
              <a:ext cx="26" cy="26"/>
            </a:xfrm>
            <a:custGeom>
              <a:avLst/>
              <a:gdLst>
                <a:gd name="T0" fmla="*/ 0 w 26"/>
                <a:gd name="T1" fmla="*/ 17 h 26"/>
                <a:gd name="T2" fmla="*/ 15 w 26"/>
                <a:gd name="T3" fmla="*/ 26 h 26"/>
                <a:gd name="T4" fmla="*/ 26 w 26"/>
                <a:gd name="T5" fmla="*/ 13 h 26"/>
                <a:gd name="T6" fmla="*/ 13 w 26"/>
                <a:gd name="T7" fmla="*/ 0 h 26"/>
                <a:gd name="T8" fmla="*/ 0 w 26"/>
                <a:gd name="T9" fmla="*/ 17 h 26"/>
                <a:gd name="T10" fmla="*/ 0 w 26"/>
                <a:gd name="T11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0" y="17"/>
                  </a:moveTo>
                  <a:lnTo>
                    <a:pt x="15" y="26"/>
                  </a:lnTo>
                  <a:lnTo>
                    <a:pt x="26" y="13"/>
                  </a:lnTo>
                  <a:lnTo>
                    <a:pt x="13" y="0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" name="Freeform 250">
              <a:extLst>
                <a:ext uri="{FF2B5EF4-FFF2-40B4-BE49-F238E27FC236}">
                  <a16:creationId xmlns:a16="http://schemas.microsoft.com/office/drawing/2014/main" id="{C3DA0DC9-4DDC-41F6-903F-CCB654553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677"/>
              <a:ext cx="19" cy="28"/>
            </a:xfrm>
            <a:custGeom>
              <a:avLst/>
              <a:gdLst>
                <a:gd name="T0" fmla="*/ 0 w 19"/>
                <a:gd name="T1" fmla="*/ 11 h 28"/>
                <a:gd name="T2" fmla="*/ 4 w 19"/>
                <a:gd name="T3" fmla="*/ 28 h 28"/>
                <a:gd name="T4" fmla="*/ 19 w 19"/>
                <a:gd name="T5" fmla="*/ 21 h 28"/>
                <a:gd name="T6" fmla="*/ 15 w 19"/>
                <a:gd name="T7" fmla="*/ 0 h 28"/>
                <a:gd name="T8" fmla="*/ 0 w 19"/>
                <a:gd name="T9" fmla="*/ 11 h 28"/>
                <a:gd name="T10" fmla="*/ 0 w 19"/>
                <a:gd name="T11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8">
                  <a:moveTo>
                    <a:pt x="0" y="11"/>
                  </a:moveTo>
                  <a:lnTo>
                    <a:pt x="4" y="28"/>
                  </a:lnTo>
                  <a:lnTo>
                    <a:pt x="19" y="21"/>
                  </a:lnTo>
                  <a:lnTo>
                    <a:pt x="15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" name="Freeform 251">
              <a:extLst>
                <a:ext uri="{FF2B5EF4-FFF2-40B4-BE49-F238E27FC236}">
                  <a16:creationId xmlns:a16="http://schemas.microsoft.com/office/drawing/2014/main" id="{54B05C0B-C5F9-4DD3-AABA-5206F3854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629"/>
              <a:ext cx="26" cy="26"/>
            </a:xfrm>
            <a:custGeom>
              <a:avLst/>
              <a:gdLst>
                <a:gd name="T0" fmla="*/ 4 w 26"/>
                <a:gd name="T1" fmla="*/ 17 h 26"/>
                <a:gd name="T2" fmla="*/ 13 w 26"/>
                <a:gd name="T3" fmla="*/ 26 h 26"/>
                <a:gd name="T4" fmla="*/ 26 w 26"/>
                <a:gd name="T5" fmla="*/ 15 h 26"/>
                <a:gd name="T6" fmla="*/ 9 w 26"/>
                <a:gd name="T7" fmla="*/ 0 h 26"/>
                <a:gd name="T8" fmla="*/ 0 w 26"/>
                <a:gd name="T9" fmla="*/ 7 h 26"/>
                <a:gd name="T10" fmla="*/ 4 w 26"/>
                <a:gd name="T11" fmla="*/ 17 h 26"/>
                <a:gd name="T12" fmla="*/ 4 w 26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4" y="17"/>
                  </a:moveTo>
                  <a:lnTo>
                    <a:pt x="13" y="26"/>
                  </a:lnTo>
                  <a:lnTo>
                    <a:pt x="26" y="15"/>
                  </a:lnTo>
                  <a:lnTo>
                    <a:pt x="9" y="0"/>
                  </a:lnTo>
                  <a:lnTo>
                    <a:pt x="0" y="7"/>
                  </a:lnTo>
                  <a:lnTo>
                    <a:pt x="4" y="17"/>
                  </a:lnTo>
                  <a:lnTo>
                    <a:pt x="4" y="1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" name="Freeform 252">
              <a:extLst>
                <a:ext uri="{FF2B5EF4-FFF2-40B4-BE49-F238E27FC236}">
                  <a16:creationId xmlns:a16="http://schemas.microsoft.com/office/drawing/2014/main" id="{FEBD0B61-6ACF-4F73-B26D-43901919A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646"/>
              <a:ext cx="33" cy="35"/>
            </a:xfrm>
            <a:custGeom>
              <a:avLst/>
              <a:gdLst>
                <a:gd name="T0" fmla="*/ 0 w 33"/>
                <a:gd name="T1" fmla="*/ 11 h 35"/>
                <a:gd name="T2" fmla="*/ 5 w 33"/>
                <a:gd name="T3" fmla="*/ 24 h 35"/>
                <a:gd name="T4" fmla="*/ 22 w 33"/>
                <a:gd name="T5" fmla="*/ 35 h 35"/>
                <a:gd name="T6" fmla="*/ 33 w 33"/>
                <a:gd name="T7" fmla="*/ 20 h 35"/>
                <a:gd name="T8" fmla="*/ 22 w 33"/>
                <a:gd name="T9" fmla="*/ 0 h 35"/>
                <a:gd name="T10" fmla="*/ 0 w 33"/>
                <a:gd name="T11" fmla="*/ 11 h 35"/>
                <a:gd name="T12" fmla="*/ 0 w 33"/>
                <a:gd name="T1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11"/>
                  </a:moveTo>
                  <a:lnTo>
                    <a:pt x="5" y="24"/>
                  </a:lnTo>
                  <a:lnTo>
                    <a:pt x="22" y="35"/>
                  </a:lnTo>
                  <a:lnTo>
                    <a:pt x="33" y="20"/>
                  </a:lnTo>
                  <a:lnTo>
                    <a:pt x="22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" name="Freeform 253">
              <a:extLst>
                <a:ext uri="{FF2B5EF4-FFF2-40B4-BE49-F238E27FC236}">
                  <a16:creationId xmlns:a16="http://schemas.microsoft.com/office/drawing/2014/main" id="{F11E1AC2-6AEA-464A-A3DB-C141138EC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670"/>
              <a:ext cx="59" cy="57"/>
            </a:xfrm>
            <a:custGeom>
              <a:avLst/>
              <a:gdLst>
                <a:gd name="T0" fmla="*/ 27 w 59"/>
                <a:gd name="T1" fmla="*/ 0 h 57"/>
                <a:gd name="T2" fmla="*/ 59 w 59"/>
                <a:gd name="T3" fmla="*/ 31 h 57"/>
                <a:gd name="T4" fmla="*/ 55 w 59"/>
                <a:gd name="T5" fmla="*/ 57 h 57"/>
                <a:gd name="T6" fmla="*/ 22 w 59"/>
                <a:gd name="T7" fmla="*/ 44 h 57"/>
                <a:gd name="T8" fmla="*/ 0 w 59"/>
                <a:gd name="T9" fmla="*/ 20 h 57"/>
                <a:gd name="T10" fmla="*/ 27 w 59"/>
                <a:gd name="T11" fmla="*/ 0 h 57"/>
                <a:gd name="T12" fmla="*/ 27 w 59"/>
                <a:gd name="T1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7">
                  <a:moveTo>
                    <a:pt x="27" y="0"/>
                  </a:moveTo>
                  <a:lnTo>
                    <a:pt x="59" y="31"/>
                  </a:lnTo>
                  <a:lnTo>
                    <a:pt x="55" y="57"/>
                  </a:lnTo>
                  <a:lnTo>
                    <a:pt x="22" y="44"/>
                  </a:lnTo>
                  <a:lnTo>
                    <a:pt x="0" y="2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" name="Freeform 254">
              <a:extLst>
                <a:ext uri="{FF2B5EF4-FFF2-40B4-BE49-F238E27FC236}">
                  <a16:creationId xmlns:a16="http://schemas.microsoft.com/office/drawing/2014/main" id="{A31E8239-390D-4BB4-A81C-26441A024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740"/>
              <a:ext cx="57" cy="45"/>
            </a:xfrm>
            <a:custGeom>
              <a:avLst/>
              <a:gdLst>
                <a:gd name="T0" fmla="*/ 0 w 57"/>
                <a:gd name="T1" fmla="*/ 26 h 45"/>
                <a:gd name="T2" fmla="*/ 5 w 57"/>
                <a:gd name="T3" fmla="*/ 45 h 45"/>
                <a:gd name="T4" fmla="*/ 42 w 57"/>
                <a:gd name="T5" fmla="*/ 45 h 45"/>
                <a:gd name="T6" fmla="*/ 57 w 57"/>
                <a:gd name="T7" fmla="*/ 21 h 45"/>
                <a:gd name="T8" fmla="*/ 44 w 57"/>
                <a:gd name="T9" fmla="*/ 0 h 45"/>
                <a:gd name="T10" fmla="*/ 29 w 57"/>
                <a:gd name="T11" fmla="*/ 23 h 45"/>
                <a:gd name="T12" fmla="*/ 5 w 57"/>
                <a:gd name="T13" fmla="*/ 17 h 45"/>
                <a:gd name="T14" fmla="*/ 0 w 57"/>
                <a:gd name="T15" fmla="*/ 26 h 45"/>
                <a:gd name="T16" fmla="*/ 0 w 57"/>
                <a:gd name="T17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5">
                  <a:moveTo>
                    <a:pt x="0" y="26"/>
                  </a:moveTo>
                  <a:lnTo>
                    <a:pt x="5" y="45"/>
                  </a:lnTo>
                  <a:lnTo>
                    <a:pt x="42" y="45"/>
                  </a:lnTo>
                  <a:lnTo>
                    <a:pt x="57" y="21"/>
                  </a:lnTo>
                  <a:lnTo>
                    <a:pt x="44" y="0"/>
                  </a:lnTo>
                  <a:lnTo>
                    <a:pt x="29" y="23"/>
                  </a:lnTo>
                  <a:lnTo>
                    <a:pt x="5" y="17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" name="Freeform 255">
              <a:extLst>
                <a:ext uri="{FF2B5EF4-FFF2-40B4-BE49-F238E27FC236}">
                  <a16:creationId xmlns:a16="http://schemas.microsoft.com/office/drawing/2014/main" id="{AF91D1D5-E6B2-4716-AB40-E0397F33D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798"/>
              <a:ext cx="20" cy="26"/>
            </a:xfrm>
            <a:custGeom>
              <a:avLst/>
              <a:gdLst>
                <a:gd name="T0" fmla="*/ 0 w 20"/>
                <a:gd name="T1" fmla="*/ 13 h 26"/>
                <a:gd name="T2" fmla="*/ 9 w 20"/>
                <a:gd name="T3" fmla="*/ 26 h 26"/>
                <a:gd name="T4" fmla="*/ 20 w 20"/>
                <a:gd name="T5" fmla="*/ 15 h 26"/>
                <a:gd name="T6" fmla="*/ 9 w 20"/>
                <a:gd name="T7" fmla="*/ 0 h 26"/>
                <a:gd name="T8" fmla="*/ 0 w 20"/>
                <a:gd name="T9" fmla="*/ 13 h 26"/>
                <a:gd name="T10" fmla="*/ 0 w 20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6">
                  <a:moveTo>
                    <a:pt x="0" y="13"/>
                  </a:moveTo>
                  <a:lnTo>
                    <a:pt x="9" y="26"/>
                  </a:lnTo>
                  <a:lnTo>
                    <a:pt x="20" y="15"/>
                  </a:lnTo>
                  <a:lnTo>
                    <a:pt x="9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" name="Freeform 256">
              <a:extLst>
                <a:ext uri="{FF2B5EF4-FFF2-40B4-BE49-F238E27FC236}">
                  <a16:creationId xmlns:a16="http://schemas.microsoft.com/office/drawing/2014/main" id="{69988008-2EE7-4BB7-B4E5-BB12F5F95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701"/>
              <a:ext cx="33" cy="39"/>
            </a:xfrm>
            <a:custGeom>
              <a:avLst/>
              <a:gdLst>
                <a:gd name="T0" fmla="*/ 0 w 33"/>
                <a:gd name="T1" fmla="*/ 13 h 39"/>
                <a:gd name="T2" fmla="*/ 16 w 33"/>
                <a:gd name="T3" fmla="*/ 39 h 39"/>
                <a:gd name="T4" fmla="*/ 33 w 33"/>
                <a:gd name="T5" fmla="*/ 21 h 39"/>
                <a:gd name="T6" fmla="*/ 24 w 33"/>
                <a:gd name="T7" fmla="*/ 0 h 39"/>
                <a:gd name="T8" fmla="*/ 0 w 33"/>
                <a:gd name="T9" fmla="*/ 13 h 39"/>
                <a:gd name="T10" fmla="*/ 0 w 33"/>
                <a:gd name="T1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9">
                  <a:moveTo>
                    <a:pt x="0" y="13"/>
                  </a:moveTo>
                  <a:lnTo>
                    <a:pt x="16" y="39"/>
                  </a:lnTo>
                  <a:lnTo>
                    <a:pt x="33" y="21"/>
                  </a:lnTo>
                  <a:lnTo>
                    <a:pt x="24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" name="Freeform 257">
              <a:extLst>
                <a:ext uri="{FF2B5EF4-FFF2-40B4-BE49-F238E27FC236}">
                  <a16:creationId xmlns:a16="http://schemas.microsoft.com/office/drawing/2014/main" id="{A2C45C17-822B-40BC-9AC6-742A03056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696"/>
              <a:ext cx="13" cy="24"/>
            </a:xfrm>
            <a:custGeom>
              <a:avLst/>
              <a:gdLst>
                <a:gd name="T0" fmla="*/ 0 w 13"/>
                <a:gd name="T1" fmla="*/ 9 h 24"/>
                <a:gd name="T2" fmla="*/ 2 w 13"/>
                <a:gd name="T3" fmla="*/ 24 h 24"/>
                <a:gd name="T4" fmla="*/ 13 w 13"/>
                <a:gd name="T5" fmla="*/ 18 h 24"/>
                <a:gd name="T6" fmla="*/ 4 w 13"/>
                <a:gd name="T7" fmla="*/ 0 h 24"/>
                <a:gd name="T8" fmla="*/ 0 w 13"/>
                <a:gd name="T9" fmla="*/ 9 h 24"/>
                <a:gd name="T10" fmla="*/ 0 w 13"/>
                <a:gd name="T1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0" y="9"/>
                  </a:moveTo>
                  <a:lnTo>
                    <a:pt x="2" y="24"/>
                  </a:lnTo>
                  <a:lnTo>
                    <a:pt x="13" y="18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" name="Freeform 258">
              <a:extLst>
                <a:ext uri="{FF2B5EF4-FFF2-40B4-BE49-F238E27FC236}">
                  <a16:creationId xmlns:a16="http://schemas.microsoft.com/office/drawing/2014/main" id="{D8F1F069-ED9F-4280-B6FE-C9625E52A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612"/>
              <a:ext cx="24" cy="26"/>
            </a:xfrm>
            <a:custGeom>
              <a:avLst/>
              <a:gdLst>
                <a:gd name="T0" fmla="*/ 0 w 24"/>
                <a:gd name="T1" fmla="*/ 11 h 26"/>
                <a:gd name="T2" fmla="*/ 13 w 24"/>
                <a:gd name="T3" fmla="*/ 26 h 26"/>
                <a:gd name="T4" fmla="*/ 24 w 24"/>
                <a:gd name="T5" fmla="*/ 15 h 26"/>
                <a:gd name="T6" fmla="*/ 4 w 24"/>
                <a:gd name="T7" fmla="*/ 0 h 26"/>
                <a:gd name="T8" fmla="*/ 0 w 24"/>
                <a:gd name="T9" fmla="*/ 11 h 26"/>
                <a:gd name="T10" fmla="*/ 0 w 24"/>
                <a:gd name="T11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">
                  <a:moveTo>
                    <a:pt x="0" y="11"/>
                  </a:moveTo>
                  <a:lnTo>
                    <a:pt x="13" y="26"/>
                  </a:lnTo>
                  <a:lnTo>
                    <a:pt x="24" y="15"/>
                  </a:lnTo>
                  <a:lnTo>
                    <a:pt x="4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" name="Freeform 259">
              <a:extLst>
                <a:ext uri="{FF2B5EF4-FFF2-40B4-BE49-F238E27FC236}">
                  <a16:creationId xmlns:a16="http://schemas.microsoft.com/office/drawing/2014/main" id="{34248B6C-E7B5-4298-93D7-BF0B3B649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590"/>
              <a:ext cx="65" cy="43"/>
            </a:xfrm>
            <a:custGeom>
              <a:avLst/>
              <a:gdLst>
                <a:gd name="T0" fmla="*/ 0 w 65"/>
                <a:gd name="T1" fmla="*/ 0 h 43"/>
                <a:gd name="T2" fmla="*/ 4 w 65"/>
                <a:gd name="T3" fmla="*/ 22 h 43"/>
                <a:gd name="T4" fmla="*/ 20 w 65"/>
                <a:gd name="T5" fmla="*/ 35 h 43"/>
                <a:gd name="T6" fmla="*/ 44 w 65"/>
                <a:gd name="T7" fmla="*/ 33 h 43"/>
                <a:gd name="T8" fmla="*/ 57 w 65"/>
                <a:gd name="T9" fmla="*/ 43 h 43"/>
                <a:gd name="T10" fmla="*/ 65 w 65"/>
                <a:gd name="T11" fmla="*/ 33 h 43"/>
                <a:gd name="T12" fmla="*/ 48 w 65"/>
                <a:gd name="T13" fmla="*/ 17 h 43"/>
                <a:gd name="T14" fmla="*/ 33 w 65"/>
                <a:gd name="T15" fmla="*/ 22 h 43"/>
                <a:gd name="T16" fmla="*/ 0 w 65"/>
                <a:gd name="T17" fmla="*/ 0 h 43"/>
                <a:gd name="T18" fmla="*/ 0 w 65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43">
                  <a:moveTo>
                    <a:pt x="0" y="0"/>
                  </a:moveTo>
                  <a:lnTo>
                    <a:pt x="4" y="22"/>
                  </a:lnTo>
                  <a:lnTo>
                    <a:pt x="20" y="35"/>
                  </a:lnTo>
                  <a:lnTo>
                    <a:pt x="44" y="33"/>
                  </a:lnTo>
                  <a:lnTo>
                    <a:pt x="57" y="43"/>
                  </a:lnTo>
                  <a:lnTo>
                    <a:pt x="65" y="33"/>
                  </a:lnTo>
                  <a:lnTo>
                    <a:pt x="48" y="17"/>
                  </a:lnTo>
                  <a:lnTo>
                    <a:pt x="33" y="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" name="Freeform 260">
              <a:extLst>
                <a:ext uri="{FF2B5EF4-FFF2-40B4-BE49-F238E27FC236}">
                  <a16:creationId xmlns:a16="http://schemas.microsoft.com/office/drawing/2014/main" id="{661114C8-690E-4E5C-8A05-14AECD16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631"/>
              <a:ext cx="105" cy="70"/>
            </a:xfrm>
            <a:custGeom>
              <a:avLst/>
              <a:gdLst>
                <a:gd name="T0" fmla="*/ 2 w 105"/>
                <a:gd name="T1" fmla="*/ 13 h 70"/>
                <a:gd name="T2" fmla="*/ 0 w 105"/>
                <a:gd name="T3" fmla="*/ 33 h 70"/>
                <a:gd name="T4" fmla="*/ 18 w 105"/>
                <a:gd name="T5" fmla="*/ 48 h 70"/>
                <a:gd name="T6" fmla="*/ 33 w 105"/>
                <a:gd name="T7" fmla="*/ 70 h 70"/>
                <a:gd name="T8" fmla="*/ 40 w 105"/>
                <a:gd name="T9" fmla="*/ 61 h 70"/>
                <a:gd name="T10" fmla="*/ 35 w 105"/>
                <a:gd name="T11" fmla="*/ 39 h 70"/>
                <a:gd name="T12" fmla="*/ 57 w 105"/>
                <a:gd name="T13" fmla="*/ 35 h 70"/>
                <a:gd name="T14" fmla="*/ 87 w 105"/>
                <a:gd name="T15" fmla="*/ 44 h 70"/>
                <a:gd name="T16" fmla="*/ 105 w 105"/>
                <a:gd name="T17" fmla="*/ 26 h 70"/>
                <a:gd name="T18" fmla="*/ 87 w 105"/>
                <a:gd name="T19" fmla="*/ 7 h 70"/>
                <a:gd name="T20" fmla="*/ 74 w 105"/>
                <a:gd name="T21" fmla="*/ 0 h 70"/>
                <a:gd name="T22" fmla="*/ 59 w 105"/>
                <a:gd name="T23" fmla="*/ 13 h 70"/>
                <a:gd name="T24" fmla="*/ 40 w 105"/>
                <a:gd name="T25" fmla="*/ 15 h 70"/>
                <a:gd name="T26" fmla="*/ 26 w 105"/>
                <a:gd name="T27" fmla="*/ 20 h 70"/>
                <a:gd name="T28" fmla="*/ 2 w 105"/>
                <a:gd name="T29" fmla="*/ 13 h 70"/>
                <a:gd name="T30" fmla="*/ 2 w 105"/>
                <a:gd name="T31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70">
                  <a:moveTo>
                    <a:pt x="2" y="13"/>
                  </a:moveTo>
                  <a:lnTo>
                    <a:pt x="0" y="33"/>
                  </a:lnTo>
                  <a:lnTo>
                    <a:pt x="18" y="48"/>
                  </a:lnTo>
                  <a:lnTo>
                    <a:pt x="33" y="70"/>
                  </a:lnTo>
                  <a:lnTo>
                    <a:pt x="40" y="61"/>
                  </a:lnTo>
                  <a:lnTo>
                    <a:pt x="35" y="39"/>
                  </a:lnTo>
                  <a:lnTo>
                    <a:pt x="57" y="35"/>
                  </a:lnTo>
                  <a:lnTo>
                    <a:pt x="87" y="44"/>
                  </a:lnTo>
                  <a:lnTo>
                    <a:pt x="105" y="26"/>
                  </a:lnTo>
                  <a:lnTo>
                    <a:pt x="87" y="7"/>
                  </a:lnTo>
                  <a:lnTo>
                    <a:pt x="74" y="0"/>
                  </a:lnTo>
                  <a:lnTo>
                    <a:pt x="59" y="13"/>
                  </a:lnTo>
                  <a:lnTo>
                    <a:pt x="40" y="15"/>
                  </a:lnTo>
                  <a:lnTo>
                    <a:pt x="26" y="20"/>
                  </a:lnTo>
                  <a:lnTo>
                    <a:pt x="2" y="13"/>
                  </a:lnTo>
                  <a:lnTo>
                    <a:pt x="2" y="1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" name="Freeform 261">
              <a:extLst>
                <a:ext uri="{FF2B5EF4-FFF2-40B4-BE49-F238E27FC236}">
                  <a16:creationId xmlns:a16="http://schemas.microsoft.com/office/drawing/2014/main" id="{30A2F8EF-8A41-453E-BC2E-3EB4AF7A2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714"/>
              <a:ext cx="13" cy="19"/>
            </a:xfrm>
            <a:custGeom>
              <a:avLst/>
              <a:gdLst>
                <a:gd name="T0" fmla="*/ 2 w 13"/>
                <a:gd name="T1" fmla="*/ 0 h 19"/>
                <a:gd name="T2" fmla="*/ 0 w 13"/>
                <a:gd name="T3" fmla="*/ 13 h 19"/>
                <a:gd name="T4" fmla="*/ 13 w 13"/>
                <a:gd name="T5" fmla="*/ 19 h 19"/>
                <a:gd name="T6" fmla="*/ 13 w 13"/>
                <a:gd name="T7" fmla="*/ 4 h 19"/>
                <a:gd name="T8" fmla="*/ 2 w 13"/>
                <a:gd name="T9" fmla="*/ 0 h 19"/>
                <a:gd name="T10" fmla="*/ 2 w 13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9">
                  <a:moveTo>
                    <a:pt x="2" y="0"/>
                  </a:moveTo>
                  <a:lnTo>
                    <a:pt x="0" y="13"/>
                  </a:lnTo>
                  <a:lnTo>
                    <a:pt x="13" y="19"/>
                  </a:lnTo>
                  <a:lnTo>
                    <a:pt x="13" y="4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" name="Freeform 262">
              <a:extLst>
                <a:ext uri="{FF2B5EF4-FFF2-40B4-BE49-F238E27FC236}">
                  <a16:creationId xmlns:a16="http://schemas.microsoft.com/office/drawing/2014/main" id="{26ED058E-6964-4C9C-8419-CC18305D0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251"/>
              <a:ext cx="129" cy="178"/>
            </a:xfrm>
            <a:custGeom>
              <a:avLst/>
              <a:gdLst>
                <a:gd name="T0" fmla="*/ 0 w 129"/>
                <a:gd name="T1" fmla="*/ 11 h 178"/>
                <a:gd name="T2" fmla="*/ 76 w 129"/>
                <a:gd name="T3" fmla="*/ 178 h 178"/>
                <a:gd name="T4" fmla="*/ 124 w 129"/>
                <a:gd name="T5" fmla="*/ 152 h 178"/>
                <a:gd name="T6" fmla="*/ 129 w 129"/>
                <a:gd name="T7" fmla="*/ 61 h 178"/>
                <a:gd name="T8" fmla="*/ 107 w 129"/>
                <a:gd name="T9" fmla="*/ 26 h 178"/>
                <a:gd name="T10" fmla="*/ 96 w 129"/>
                <a:gd name="T11" fmla="*/ 67 h 178"/>
                <a:gd name="T12" fmla="*/ 72 w 129"/>
                <a:gd name="T13" fmla="*/ 54 h 178"/>
                <a:gd name="T14" fmla="*/ 54 w 129"/>
                <a:gd name="T15" fmla="*/ 0 h 178"/>
                <a:gd name="T16" fmla="*/ 30 w 129"/>
                <a:gd name="T17" fmla="*/ 13 h 178"/>
                <a:gd name="T18" fmla="*/ 0 w 129"/>
                <a:gd name="T19" fmla="*/ 11 h 178"/>
                <a:gd name="T20" fmla="*/ 0 w 129"/>
                <a:gd name="T21" fmla="*/ 1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178">
                  <a:moveTo>
                    <a:pt x="0" y="11"/>
                  </a:moveTo>
                  <a:lnTo>
                    <a:pt x="76" y="178"/>
                  </a:lnTo>
                  <a:lnTo>
                    <a:pt x="124" y="152"/>
                  </a:lnTo>
                  <a:lnTo>
                    <a:pt x="129" y="61"/>
                  </a:lnTo>
                  <a:lnTo>
                    <a:pt x="107" y="26"/>
                  </a:lnTo>
                  <a:lnTo>
                    <a:pt x="96" y="67"/>
                  </a:lnTo>
                  <a:lnTo>
                    <a:pt x="72" y="54"/>
                  </a:lnTo>
                  <a:lnTo>
                    <a:pt x="54" y="0"/>
                  </a:lnTo>
                  <a:lnTo>
                    <a:pt x="30" y="13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" name="Freeform 263">
              <a:extLst>
                <a:ext uri="{FF2B5EF4-FFF2-40B4-BE49-F238E27FC236}">
                  <a16:creationId xmlns:a16="http://schemas.microsoft.com/office/drawing/2014/main" id="{6E2CB374-6A4A-4155-A4CF-9A85818D8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2480"/>
              <a:ext cx="353" cy="370"/>
            </a:xfrm>
            <a:custGeom>
              <a:avLst/>
              <a:gdLst>
                <a:gd name="T0" fmla="*/ 248 w 353"/>
                <a:gd name="T1" fmla="*/ 11 h 370"/>
                <a:gd name="T2" fmla="*/ 198 w 353"/>
                <a:gd name="T3" fmla="*/ 30 h 370"/>
                <a:gd name="T4" fmla="*/ 159 w 353"/>
                <a:gd name="T5" fmla="*/ 71 h 370"/>
                <a:gd name="T6" fmla="*/ 96 w 353"/>
                <a:gd name="T7" fmla="*/ 45 h 370"/>
                <a:gd name="T8" fmla="*/ 6 w 353"/>
                <a:gd name="T9" fmla="*/ 67 h 370"/>
                <a:gd name="T10" fmla="*/ 50 w 353"/>
                <a:gd name="T11" fmla="*/ 117 h 370"/>
                <a:gd name="T12" fmla="*/ 0 w 353"/>
                <a:gd name="T13" fmla="*/ 110 h 370"/>
                <a:gd name="T14" fmla="*/ 32 w 353"/>
                <a:gd name="T15" fmla="*/ 132 h 370"/>
                <a:gd name="T16" fmla="*/ 35 w 353"/>
                <a:gd name="T17" fmla="*/ 134 h 370"/>
                <a:gd name="T18" fmla="*/ 63 w 353"/>
                <a:gd name="T19" fmla="*/ 167 h 370"/>
                <a:gd name="T20" fmla="*/ 41 w 353"/>
                <a:gd name="T21" fmla="*/ 206 h 370"/>
                <a:gd name="T22" fmla="*/ 69 w 353"/>
                <a:gd name="T23" fmla="*/ 240 h 370"/>
                <a:gd name="T24" fmla="*/ 63 w 353"/>
                <a:gd name="T25" fmla="*/ 253 h 370"/>
                <a:gd name="T26" fmla="*/ 76 w 353"/>
                <a:gd name="T27" fmla="*/ 297 h 370"/>
                <a:gd name="T28" fmla="*/ 91 w 353"/>
                <a:gd name="T29" fmla="*/ 279 h 370"/>
                <a:gd name="T30" fmla="*/ 115 w 353"/>
                <a:gd name="T31" fmla="*/ 288 h 370"/>
                <a:gd name="T32" fmla="*/ 126 w 353"/>
                <a:gd name="T33" fmla="*/ 273 h 370"/>
                <a:gd name="T34" fmla="*/ 146 w 353"/>
                <a:gd name="T35" fmla="*/ 281 h 370"/>
                <a:gd name="T36" fmla="*/ 148 w 353"/>
                <a:gd name="T37" fmla="*/ 284 h 370"/>
                <a:gd name="T38" fmla="*/ 170 w 353"/>
                <a:gd name="T39" fmla="*/ 323 h 370"/>
                <a:gd name="T40" fmla="*/ 172 w 353"/>
                <a:gd name="T41" fmla="*/ 325 h 370"/>
                <a:gd name="T42" fmla="*/ 183 w 353"/>
                <a:gd name="T43" fmla="*/ 370 h 370"/>
                <a:gd name="T44" fmla="*/ 220 w 353"/>
                <a:gd name="T45" fmla="*/ 351 h 370"/>
                <a:gd name="T46" fmla="*/ 222 w 353"/>
                <a:gd name="T47" fmla="*/ 351 h 370"/>
                <a:gd name="T48" fmla="*/ 294 w 353"/>
                <a:gd name="T49" fmla="*/ 320 h 370"/>
                <a:gd name="T50" fmla="*/ 266 w 353"/>
                <a:gd name="T51" fmla="*/ 303 h 370"/>
                <a:gd name="T52" fmla="*/ 266 w 353"/>
                <a:gd name="T53" fmla="*/ 301 h 370"/>
                <a:gd name="T54" fmla="*/ 239 w 353"/>
                <a:gd name="T55" fmla="*/ 247 h 370"/>
                <a:gd name="T56" fmla="*/ 239 w 353"/>
                <a:gd name="T57" fmla="*/ 245 h 370"/>
                <a:gd name="T58" fmla="*/ 237 w 353"/>
                <a:gd name="T59" fmla="*/ 177 h 370"/>
                <a:gd name="T60" fmla="*/ 237 w 353"/>
                <a:gd name="T61" fmla="*/ 175 h 370"/>
                <a:gd name="T62" fmla="*/ 272 w 353"/>
                <a:gd name="T63" fmla="*/ 156 h 370"/>
                <a:gd name="T64" fmla="*/ 285 w 353"/>
                <a:gd name="T65" fmla="*/ 169 h 370"/>
                <a:gd name="T66" fmla="*/ 322 w 353"/>
                <a:gd name="T67" fmla="*/ 141 h 370"/>
                <a:gd name="T68" fmla="*/ 318 w 353"/>
                <a:gd name="T69" fmla="*/ 95 h 370"/>
                <a:gd name="T70" fmla="*/ 353 w 353"/>
                <a:gd name="T71" fmla="*/ 71 h 370"/>
                <a:gd name="T72" fmla="*/ 320 w 353"/>
                <a:gd name="T73" fmla="*/ 15 h 370"/>
                <a:gd name="T74" fmla="*/ 298 w 353"/>
                <a:gd name="T75" fmla="*/ 28 h 370"/>
                <a:gd name="T76" fmla="*/ 274 w 353"/>
                <a:gd name="T77" fmla="*/ 13 h 370"/>
                <a:gd name="T78" fmla="*/ 248 w 353"/>
                <a:gd name="T7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70">
                  <a:moveTo>
                    <a:pt x="248" y="0"/>
                  </a:moveTo>
                  <a:lnTo>
                    <a:pt x="248" y="11"/>
                  </a:lnTo>
                  <a:lnTo>
                    <a:pt x="213" y="8"/>
                  </a:lnTo>
                  <a:lnTo>
                    <a:pt x="198" y="30"/>
                  </a:lnTo>
                  <a:lnTo>
                    <a:pt x="181" y="32"/>
                  </a:lnTo>
                  <a:lnTo>
                    <a:pt x="159" y="71"/>
                  </a:lnTo>
                  <a:lnTo>
                    <a:pt x="122" y="84"/>
                  </a:lnTo>
                  <a:lnTo>
                    <a:pt x="96" y="45"/>
                  </a:lnTo>
                  <a:lnTo>
                    <a:pt x="35" y="39"/>
                  </a:lnTo>
                  <a:lnTo>
                    <a:pt x="6" y="67"/>
                  </a:lnTo>
                  <a:lnTo>
                    <a:pt x="67" y="104"/>
                  </a:lnTo>
                  <a:lnTo>
                    <a:pt x="50" y="117"/>
                  </a:lnTo>
                  <a:lnTo>
                    <a:pt x="17" y="97"/>
                  </a:lnTo>
                  <a:lnTo>
                    <a:pt x="0" y="110"/>
                  </a:lnTo>
                  <a:lnTo>
                    <a:pt x="11" y="132"/>
                  </a:lnTo>
                  <a:lnTo>
                    <a:pt x="32" y="132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61" y="167"/>
                  </a:lnTo>
                  <a:lnTo>
                    <a:pt x="63" y="167"/>
                  </a:lnTo>
                  <a:lnTo>
                    <a:pt x="61" y="169"/>
                  </a:lnTo>
                  <a:lnTo>
                    <a:pt x="41" y="206"/>
                  </a:lnTo>
                  <a:lnTo>
                    <a:pt x="67" y="238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3" y="253"/>
                  </a:lnTo>
                  <a:lnTo>
                    <a:pt x="61" y="279"/>
                  </a:lnTo>
                  <a:lnTo>
                    <a:pt x="76" y="297"/>
                  </a:lnTo>
                  <a:lnTo>
                    <a:pt x="89" y="281"/>
                  </a:lnTo>
                  <a:lnTo>
                    <a:pt x="91" y="279"/>
                  </a:lnTo>
                  <a:lnTo>
                    <a:pt x="91" y="279"/>
                  </a:lnTo>
                  <a:lnTo>
                    <a:pt x="115" y="288"/>
                  </a:lnTo>
                  <a:lnTo>
                    <a:pt x="124" y="275"/>
                  </a:lnTo>
                  <a:lnTo>
                    <a:pt x="126" y="273"/>
                  </a:lnTo>
                  <a:lnTo>
                    <a:pt x="126" y="275"/>
                  </a:lnTo>
                  <a:lnTo>
                    <a:pt x="146" y="281"/>
                  </a:lnTo>
                  <a:lnTo>
                    <a:pt x="148" y="281"/>
                  </a:lnTo>
                  <a:lnTo>
                    <a:pt x="148" y="284"/>
                  </a:lnTo>
                  <a:lnTo>
                    <a:pt x="148" y="312"/>
                  </a:lnTo>
                  <a:lnTo>
                    <a:pt x="170" y="323"/>
                  </a:lnTo>
                  <a:lnTo>
                    <a:pt x="172" y="323"/>
                  </a:lnTo>
                  <a:lnTo>
                    <a:pt x="172" y="325"/>
                  </a:lnTo>
                  <a:lnTo>
                    <a:pt x="172" y="353"/>
                  </a:lnTo>
                  <a:lnTo>
                    <a:pt x="183" y="370"/>
                  </a:lnTo>
                  <a:lnTo>
                    <a:pt x="211" y="368"/>
                  </a:lnTo>
                  <a:lnTo>
                    <a:pt x="220" y="351"/>
                  </a:lnTo>
                  <a:lnTo>
                    <a:pt x="220" y="351"/>
                  </a:lnTo>
                  <a:lnTo>
                    <a:pt x="222" y="351"/>
                  </a:lnTo>
                  <a:lnTo>
                    <a:pt x="266" y="351"/>
                  </a:lnTo>
                  <a:lnTo>
                    <a:pt x="294" y="320"/>
                  </a:lnTo>
                  <a:lnTo>
                    <a:pt x="292" y="305"/>
                  </a:lnTo>
                  <a:lnTo>
                    <a:pt x="266" y="303"/>
                  </a:lnTo>
                  <a:lnTo>
                    <a:pt x="266" y="303"/>
                  </a:lnTo>
                  <a:lnTo>
                    <a:pt x="266" y="301"/>
                  </a:lnTo>
                  <a:lnTo>
                    <a:pt x="263" y="279"/>
                  </a:lnTo>
                  <a:lnTo>
                    <a:pt x="239" y="247"/>
                  </a:lnTo>
                  <a:lnTo>
                    <a:pt x="239" y="247"/>
                  </a:lnTo>
                  <a:lnTo>
                    <a:pt x="239" y="245"/>
                  </a:lnTo>
                  <a:lnTo>
                    <a:pt x="253" y="201"/>
                  </a:lnTo>
                  <a:lnTo>
                    <a:pt x="237" y="177"/>
                  </a:lnTo>
                  <a:lnTo>
                    <a:pt x="235" y="175"/>
                  </a:lnTo>
                  <a:lnTo>
                    <a:pt x="237" y="175"/>
                  </a:lnTo>
                  <a:lnTo>
                    <a:pt x="270" y="156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85" y="169"/>
                  </a:lnTo>
                  <a:lnTo>
                    <a:pt x="309" y="167"/>
                  </a:lnTo>
                  <a:lnTo>
                    <a:pt x="322" y="141"/>
                  </a:lnTo>
                  <a:lnTo>
                    <a:pt x="318" y="95"/>
                  </a:lnTo>
                  <a:lnTo>
                    <a:pt x="318" y="95"/>
                  </a:lnTo>
                  <a:lnTo>
                    <a:pt x="318" y="93"/>
                  </a:lnTo>
                  <a:lnTo>
                    <a:pt x="353" y="71"/>
                  </a:lnTo>
                  <a:lnTo>
                    <a:pt x="346" y="15"/>
                  </a:lnTo>
                  <a:lnTo>
                    <a:pt x="320" y="15"/>
                  </a:lnTo>
                  <a:lnTo>
                    <a:pt x="300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274" y="13"/>
                  </a:lnTo>
                  <a:lnTo>
                    <a:pt x="248" y="0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" name="Freeform 264">
              <a:extLst>
                <a:ext uri="{FF2B5EF4-FFF2-40B4-BE49-F238E27FC236}">
                  <a16:creationId xmlns:a16="http://schemas.microsoft.com/office/drawing/2014/main" id="{04F6E40A-A9EE-441E-867A-79C5F9369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452"/>
              <a:ext cx="368" cy="361"/>
            </a:xfrm>
            <a:custGeom>
              <a:avLst/>
              <a:gdLst>
                <a:gd name="T0" fmla="*/ 283 w 368"/>
                <a:gd name="T1" fmla="*/ 351 h 361"/>
                <a:gd name="T2" fmla="*/ 320 w 368"/>
                <a:gd name="T3" fmla="*/ 303 h 361"/>
                <a:gd name="T4" fmla="*/ 368 w 368"/>
                <a:gd name="T5" fmla="*/ 290 h 361"/>
                <a:gd name="T6" fmla="*/ 346 w 368"/>
                <a:gd name="T7" fmla="*/ 238 h 361"/>
                <a:gd name="T8" fmla="*/ 344 w 368"/>
                <a:gd name="T9" fmla="*/ 236 h 361"/>
                <a:gd name="T10" fmla="*/ 333 w 368"/>
                <a:gd name="T11" fmla="*/ 221 h 361"/>
                <a:gd name="T12" fmla="*/ 333 w 368"/>
                <a:gd name="T13" fmla="*/ 192 h 361"/>
                <a:gd name="T14" fmla="*/ 320 w 368"/>
                <a:gd name="T15" fmla="*/ 197 h 361"/>
                <a:gd name="T16" fmla="*/ 303 w 368"/>
                <a:gd name="T17" fmla="*/ 197 h 361"/>
                <a:gd name="T18" fmla="*/ 300 w 368"/>
                <a:gd name="T19" fmla="*/ 195 h 361"/>
                <a:gd name="T20" fmla="*/ 300 w 368"/>
                <a:gd name="T21" fmla="*/ 173 h 361"/>
                <a:gd name="T22" fmla="*/ 318 w 368"/>
                <a:gd name="T23" fmla="*/ 153 h 361"/>
                <a:gd name="T24" fmla="*/ 281 w 368"/>
                <a:gd name="T25" fmla="*/ 91 h 361"/>
                <a:gd name="T26" fmla="*/ 259 w 368"/>
                <a:gd name="T27" fmla="*/ 86 h 361"/>
                <a:gd name="T28" fmla="*/ 244 w 368"/>
                <a:gd name="T29" fmla="*/ 67 h 361"/>
                <a:gd name="T30" fmla="*/ 244 w 368"/>
                <a:gd name="T31" fmla="*/ 65 h 361"/>
                <a:gd name="T32" fmla="*/ 209 w 368"/>
                <a:gd name="T33" fmla="*/ 26 h 361"/>
                <a:gd name="T34" fmla="*/ 209 w 368"/>
                <a:gd name="T35" fmla="*/ 26 h 361"/>
                <a:gd name="T36" fmla="*/ 178 w 368"/>
                <a:gd name="T37" fmla="*/ 4 h 361"/>
                <a:gd name="T38" fmla="*/ 178 w 368"/>
                <a:gd name="T39" fmla="*/ 4 h 361"/>
                <a:gd name="T40" fmla="*/ 141 w 368"/>
                <a:gd name="T41" fmla="*/ 21 h 361"/>
                <a:gd name="T42" fmla="*/ 141 w 368"/>
                <a:gd name="T43" fmla="*/ 23 h 361"/>
                <a:gd name="T44" fmla="*/ 115 w 368"/>
                <a:gd name="T45" fmla="*/ 99 h 361"/>
                <a:gd name="T46" fmla="*/ 115 w 368"/>
                <a:gd name="T47" fmla="*/ 101 h 361"/>
                <a:gd name="T48" fmla="*/ 85 w 368"/>
                <a:gd name="T49" fmla="*/ 169 h 361"/>
                <a:gd name="T50" fmla="*/ 85 w 368"/>
                <a:gd name="T51" fmla="*/ 169 h 361"/>
                <a:gd name="T52" fmla="*/ 69 w 368"/>
                <a:gd name="T53" fmla="*/ 199 h 361"/>
                <a:gd name="T54" fmla="*/ 43 w 368"/>
                <a:gd name="T55" fmla="*/ 201 h 361"/>
                <a:gd name="T56" fmla="*/ 41 w 368"/>
                <a:gd name="T57" fmla="*/ 199 h 361"/>
                <a:gd name="T58" fmla="*/ 0 w 368"/>
                <a:gd name="T59" fmla="*/ 205 h 361"/>
                <a:gd name="T60" fmla="*/ 15 w 368"/>
                <a:gd name="T61" fmla="*/ 227 h 361"/>
                <a:gd name="T62" fmla="*/ 2 w 368"/>
                <a:gd name="T63" fmla="*/ 273 h 361"/>
                <a:gd name="T64" fmla="*/ 80 w 368"/>
                <a:gd name="T65" fmla="*/ 312 h 361"/>
                <a:gd name="T66" fmla="*/ 87 w 368"/>
                <a:gd name="T67" fmla="*/ 294 h 361"/>
                <a:gd name="T68" fmla="*/ 106 w 368"/>
                <a:gd name="T69" fmla="*/ 296 h 361"/>
                <a:gd name="T70" fmla="*/ 109 w 368"/>
                <a:gd name="T71" fmla="*/ 296 h 361"/>
                <a:gd name="T72" fmla="*/ 137 w 368"/>
                <a:gd name="T73" fmla="*/ 329 h 361"/>
                <a:gd name="T74" fmla="*/ 157 w 368"/>
                <a:gd name="T75" fmla="*/ 316 h 361"/>
                <a:gd name="T76" fmla="*/ 224 w 368"/>
                <a:gd name="T77" fmla="*/ 329 h 361"/>
                <a:gd name="T78" fmla="*/ 226 w 368"/>
                <a:gd name="T79" fmla="*/ 331 h 361"/>
                <a:gd name="T80" fmla="*/ 244 w 368"/>
                <a:gd name="T81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8" h="361">
                  <a:moveTo>
                    <a:pt x="244" y="361"/>
                  </a:moveTo>
                  <a:lnTo>
                    <a:pt x="283" y="351"/>
                  </a:lnTo>
                  <a:lnTo>
                    <a:pt x="287" y="320"/>
                  </a:lnTo>
                  <a:lnTo>
                    <a:pt x="320" y="303"/>
                  </a:lnTo>
                  <a:lnTo>
                    <a:pt x="357" y="292"/>
                  </a:lnTo>
                  <a:lnTo>
                    <a:pt x="368" y="290"/>
                  </a:lnTo>
                  <a:lnTo>
                    <a:pt x="368" y="242"/>
                  </a:lnTo>
                  <a:lnTo>
                    <a:pt x="346" y="238"/>
                  </a:lnTo>
                  <a:lnTo>
                    <a:pt x="346" y="236"/>
                  </a:lnTo>
                  <a:lnTo>
                    <a:pt x="344" y="236"/>
                  </a:lnTo>
                  <a:lnTo>
                    <a:pt x="335" y="221"/>
                  </a:lnTo>
                  <a:lnTo>
                    <a:pt x="333" y="221"/>
                  </a:lnTo>
                  <a:lnTo>
                    <a:pt x="333" y="221"/>
                  </a:lnTo>
                  <a:lnTo>
                    <a:pt x="333" y="192"/>
                  </a:lnTo>
                  <a:lnTo>
                    <a:pt x="320" y="197"/>
                  </a:lnTo>
                  <a:lnTo>
                    <a:pt x="320" y="197"/>
                  </a:lnTo>
                  <a:lnTo>
                    <a:pt x="318" y="197"/>
                  </a:lnTo>
                  <a:lnTo>
                    <a:pt x="303" y="197"/>
                  </a:lnTo>
                  <a:lnTo>
                    <a:pt x="300" y="197"/>
                  </a:lnTo>
                  <a:lnTo>
                    <a:pt x="300" y="195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3" y="173"/>
                  </a:lnTo>
                  <a:lnTo>
                    <a:pt x="318" y="153"/>
                  </a:lnTo>
                  <a:lnTo>
                    <a:pt x="318" y="127"/>
                  </a:lnTo>
                  <a:lnTo>
                    <a:pt x="281" y="91"/>
                  </a:lnTo>
                  <a:lnTo>
                    <a:pt x="259" y="86"/>
                  </a:lnTo>
                  <a:lnTo>
                    <a:pt x="259" y="86"/>
                  </a:lnTo>
                  <a:lnTo>
                    <a:pt x="259" y="86"/>
                  </a:lnTo>
                  <a:lnTo>
                    <a:pt x="244" y="67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42" y="3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196" y="0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46" y="0"/>
                  </a:lnTo>
                  <a:lnTo>
                    <a:pt x="141" y="21"/>
                  </a:lnTo>
                  <a:lnTo>
                    <a:pt x="141" y="23"/>
                  </a:lnTo>
                  <a:lnTo>
                    <a:pt x="141" y="23"/>
                  </a:lnTo>
                  <a:lnTo>
                    <a:pt x="109" y="43"/>
                  </a:lnTo>
                  <a:lnTo>
                    <a:pt x="115" y="99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80" y="123"/>
                  </a:lnTo>
                  <a:lnTo>
                    <a:pt x="85" y="169"/>
                  </a:lnTo>
                  <a:lnTo>
                    <a:pt x="85" y="169"/>
                  </a:lnTo>
                  <a:lnTo>
                    <a:pt x="85" y="169"/>
                  </a:lnTo>
                  <a:lnTo>
                    <a:pt x="69" y="199"/>
                  </a:lnTo>
                  <a:lnTo>
                    <a:pt x="69" y="199"/>
                  </a:lnTo>
                  <a:lnTo>
                    <a:pt x="67" y="199"/>
                  </a:lnTo>
                  <a:lnTo>
                    <a:pt x="43" y="201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30" y="188"/>
                  </a:lnTo>
                  <a:lnTo>
                    <a:pt x="0" y="205"/>
                  </a:lnTo>
                  <a:lnTo>
                    <a:pt x="15" y="227"/>
                  </a:lnTo>
                  <a:lnTo>
                    <a:pt x="15" y="227"/>
                  </a:lnTo>
                  <a:lnTo>
                    <a:pt x="15" y="229"/>
                  </a:lnTo>
                  <a:lnTo>
                    <a:pt x="2" y="273"/>
                  </a:lnTo>
                  <a:lnTo>
                    <a:pt x="24" y="305"/>
                  </a:lnTo>
                  <a:lnTo>
                    <a:pt x="80" y="312"/>
                  </a:lnTo>
                  <a:lnTo>
                    <a:pt x="87" y="294"/>
                  </a:lnTo>
                  <a:lnTo>
                    <a:pt x="87" y="294"/>
                  </a:lnTo>
                  <a:lnTo>
                    <a:pt x="89" y="294"/>
                  </a:lnTo>
                  <a:lnTo>
                    <a:pt x="106" y="296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15" y="325"/>
                  </a:lnTo>
                  <a:lnTo>
                    <a:pt x="137" y="329"/>
                  </a:lnTo>
                  <a:lnTo>
                    <a:pt x="157" y="316"/>
                  </a:lnTo>
                  <a:lnTo>
                    <a:pt x="157" y="316"/>
                  </a:lnTo>
                  <a:lnTo>
                    <a:pt x="157" y="316"/>
                  </a:lnTo>
                  <a:lnTo>
                    <a:pt x="224" y="329"/>
                  </a:lnTo>
                  <a:lnTo>
                    <a:pt x="226" y="331"/>
                  </a:lnTo>
                  <a:lnTo>
                    <a:pt x="226" y="331"/>
                  </a:lnTo>
                  <a:lnTo>
                    <a:pt x="244" y="361"/>
                  </a:lnTo>
                  <a:lnTo>
                    <a:pt x="244" y="36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" name="Freeform 265">
              <a:extLst>
                <a:ext uri="{FF2B5EF4-FFF2-40B4-BE49-F238E27FC236}">
                  <a16:creationId xmlns:a16="http://schemas.microsoft.com/office/drawing/2014/main" id="{5E41EB20-C16A-4658-B8EA-4A28E882C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772"/>
              <a:ext cx="190" cy="314"/>
            </a:xfrm>
            <a:custGeom>
              <a:avLst/>
              <a:gdLst>
                <a:gd name="T0" fmla="*/ 24 w 190"/>
                <a:gd name="T1" fmla="*/ 301 h 314"/>
                <a:gd name="T2" fmla="*/ 59 w 190"/>
                <a:gd name="T3" fmla="*/ 314 h 314"/>
                <a:gd name="T4" fmla="*/ 155 w 190"/>
                <a:gd name="T5" fmla="*/ 312 h 314"/>
                <a:gd name="T6" fmla="*/ 148 w 190"/>
                <a:gd name="T7" fmla="*/ 273 h 314"/>
                <a:gd name="T8" fmla="*/ 172 w 190"/>
                <a:gd name="T9" fmla="*/ 269 h 314"/>
                <a:gd name="T10" fmla="*/ 190 w 190"/>
                <a:gd name="T11" fmla="*/ 167 h 314"/>
                <a:gd name="T12" fmla="*/ 174 w 190"/>
                <a:gd name="T13" fmla="*/ 145 h 314"/>
                <a:gd name="T14" fmla="*/ 150 w 190"/>
                <a:gd name="T15" fmla="*/ 141 h 314"/>
                <a:gd name="T16" fmla="*/ 153 w 190"/>
                <a:gd name="T17" fmla="*/ 122 h 314"/>
                <a:gd name="T18" fmla="*/ 183 w 190"/>
                <a:gd name="T19" fmla="*/ 93 h 314"/>
                <a:gd name="T20" fmla="*/ 157 w 190"/>
                <a:gd name="T21" fmla="*/ 59 h 314"/>
                <a:gd name="T22" fmla="*/ 170 w 190"/>
                <a:gd name="T23" fmla="*/ 52 h 314"/>
                <a:gd name="T24" fmla="*/ 185 w 190"/>
                <a:gd name="T25" fmla="*/ 44 h 314"/>
                <a:gd name="T26" fmla="*/ 168 w 190"/>
                <a:gd name="T27" fmla="*/ 13 h 314"/>
                <a:gd name="T28" fmla="*/ 103 w 190"/>
                <a:gd name="T29" fmla="*/ 0 h 314"/>
                <a:gd name="T30" fmla="*/ 85 w 190"/>
                <a:gd name="T31" fmla="*/ 11 h 314"/>
                <a:gd name="T32" fmla="*/ 98 w 190"/>
                <a:gd name="T33" fmla="*/ 44 h 314"/>
                <a:gd name="T34" fmla="*/ 98 w 190"/>
                <a:gd name="T35" fmla="*/ 44 h 314"/>
                <a:gd name="T36" fmla="*/ 98 w 190"/>
                <a:gd name="T37" fmla="*/ 44 h 314"/>
                <a:gd name="T38" fmla="*/ 85 w 190"/>
                <a:gd name="T39" fmla="*/ 102 h 314"/>
                <a:gd name="T40" fmla="*/ 100 w 190"/>
                <a:gd name="T41" fmla="*/ 130 h 314"/>
                <a:gd name="T42" fmla="*/ 100 w 190"/>
                <a:gd name="T43" fmla="*/ 130 h 314"/>
                <a:gd name="T44" fmla="*/ 100 w 190"/>
                <a:gd name="T45" fmla="*/ 132 h 314"/>
                <a:gd name="T46" fmla="*/ 85 w 190"/>
                <a:gd name="T47" fmla="*/ 178 h 314"/>
                <a:gd name="T48" fmla="*/ 92 w 190"/>
                <a:gd name="T49" fmla="*/ 204 h 314"/>
                <a:gd name="T50" fmla="*/ 92 w 190"/>
                <a:gd name="T51" fmla="*/ 208 h 314"/>
                <a:gd name="T52" fmla="*/ 89 w 190"/>
                <a:gd name="T53" fmla="*/ 208 h 314"/>
                <a:gd name="T54" fmla="*/ 61 w 190"/>
                <a:gd name="T55" fmla="*/ 204 h 314"/>
                <a:gd name="T56" fmla="*/ 46 w 190"/>
                <a:gd name="T57" fmla="*/ 210 h 314"/>
                <a:gd name="T58" fmla="*/ 46 w 190"/>
                <a:gd name="T59" fmla="*/ 210 h 314"/>
                <a:gd name="T60" fmla="*/ 44 w 190"/>
                <a:gd name="T61" fmla="*/ 210 h 314"/>
                <a:gd name="T62" fmla="*/ 35 w 190"/>
                <a:gd name="T63" fmla="*/ 195 h 314"/>
                <a:gd name="T64" fmla="*/ 24 w 190"/>
                <a:gd name="T65" fmla="*/ 206 h 314"/>
                <a:gd name="T66" fmla="*/ 39 w 190"/>
                <a:gd name="T67" fmla="*/ 241 h 314"/>
                <a:gd name="T68" fmla="*/ 39 w 190"/>
                <a:gd name="T69" fmla="*/ 243 h 314"/>
                <a:gd name="T70" fmla="*/ 39 w 190"/>
                <a:gd name="T71" fmla="*/ 243 h 314"/>
                <a:gd name="T72" fmla="*/ 20 w 190"/>
                <a:gd name="T73" fmla="*/ 258 h 314"/>
                <a:gd name="T74" fmla="*/ 20 w 190"/>
                <a:gd name="T75" fmla="*/ 260 h 314"/>
                <a:gd name="T76" fmla="*/ 20 w 190"/>
                <a:gd name="T77" fmla="*/ 260 h 314"/>
                <a:gd name="T78" fmla="*/ 0 w 190"/>
                <a:gd name="T79" fmla="*/ 269 h 314"/>
                <a:gd name="T80" fmla="*/ 24 w 190"/>
                <a:gd name="T81" fmla="*/ 301 h 314"/>
                <a:gd name="T82" fmla="*/ 24 w 190"/>
                <a:gd name="T83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0" h="314">
                  <a:moveTo>
                    <a:pt x="24" y="301"/>
                  </a:moveTo>
                  <a:lnTo>
                    <a:pt x="59" y="314"/>
                  </a:lnTo>
                  <a:lnTo>
                    <a:pt x="155" y="312"/>
                  </a:lnTo>
                  <a:lnTo>
                    <a:pt x="148" y="273"/>
                  </a:lnTo>
                  <a:lnTo>
                    <a:pt x="172" y="269"/>
                  </a:lnTo>
                  <a:lnTo>
                    <a:pt x="190" y="167"/>
                  </a:lnTo>
                  <a:lnTo>
                    <a:pt x="174" y="145"/>
                  </a:lnTo>
                  <a:lnTo>
                    <a:pt x="150" y="141"/>
                  </a:lnTo>
                  <a:lnTo>
                    <a:pt x="153" y="122"/>
                  </a:lnTo>
                  <a:lnTo>
                    <a:pt x="183" y="93"/>
                  </a:lnTo>
                  <a:lnTo>
                    <a:pt x="157" y="59"/>
                  </a:lnTo>
                  <a:lnTo>
                    <a:pt x="170" y="52"/>
                  </a:lnTo>
                  <a:lnTo>
                    <a:pt x="185" y="44"/>
                  </a:lnTo>
                  <a:lnTo>
                    <a:pt x="168" y="13"/>
                  </a:lnTo>
                  <a:lnTo>
                    <a:pt x="103" y="0"/>
                  </a:lnTo>
                  <a:lnTo>
                    <a:pt x="85" y="11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85" y="102"/>
                  </a:lnTo>
                  <a:lnTo>
                    <a:pt x="100" y="130"/>
                  </a:lnTo>
                  <a:lnTo>
                    <a:pt x="100" y="130"/>
                  </a:lnTo>
                  <a:lnTo>
                    <a:pt x="100" y="132"/>
                  </a:lnTo>
                  <a:lnTo>
                    <a:pt x="85" y="178"/>
                  </a:lnTo>
                  <a:lnTo>
                    <a:pt x="92" y="204"/>
                  </a:lnTo>
                  <a:lnTo>
                    <a:pt x="92" y="208"/>
                  </a:lnTo>
                  <a:lnTo>
                    <a:pt x="89" y="208"/>
                  </a:lnTo>
                  <a:lnTo>
                    <a:pt x="61" y="204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4" y="210"/>
                  </a:lnTo>
                  <a:lnTo>
                    <a:pt x="35" y="195"/>
                  </a:lnTo>
                  <a:lnTo>
                    <a:pt x="24" y="206"/>
                  </a:lnTo>
                  <a:lnTo>
                    <a:pt x="39" y="241"/>
                  </a:lnTo>
                  <a:lnTo>
                    <a:pt x="39" y="243"/>
                  </a:lnTo>
                  <a:lnTo>
                    <a:pt x="39" y="243"/>
                  </a:lnTo>
                  <a:lnTo>
                    <a:pt x="20" y="258"/>
                  </a:lnTo>
                  <a:lnTo>
                    <a:pt x="20" y="260"/>
                  </a:lnTo>
                  <a:lnTo>
                    <a:pt x="20" y="260"/>
                  </a:lnTo>
                  <a:lnTo>
                    <a:pt x="0" y="269"/>
                  </a:lnTo>
                  <a:lnTo>
                    <a:pt x="24" y="301"/>
                  </a:lnTo>
                  <a:lnTo>
                    <a:pt x="24" y="30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" name="Freeform 266">
              <a:extLst>
                <a:ext uri="{FF2B5EF4-FFF2-40B4-BE49-F238E27FC236}">
                  <a16:creationId xmlns:a16="http://schemas.microsoft.com/office/drawing/2014/main" id="{45ED495C-9FAA-47FC-823A-29764CA5E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751"/>
              <a:ext cx="314" cy="338"/>
            </a:xfrm>
            <a:custGeom>
              <a:avLst/>
              <a:gdLst>
                <a:gd name="T0" fmla="*/ 203 w 314"/>
                <a:gd name="T1" fmla="*/ 338 h 338"/>
                <a:gd name="T2" fmla="*/ 214 w 314"/>
                <a:gd name="T3" fmla="*/ 290 h 338"/>
                <a:gd name="T4" fmla="*/ 216 w 314"/>
                <a:gd name="T5" fmla="*/ 288 h 338"/>
                <a:gd name="T6" fmla="*/ 253 w 314"/>
                <a:gd name="T7" fmla="*/ 262 h 338"/>
                <a:gd name="T8" fmla="*/ 238 w 314"/>
                <a:gd name="T9" fmla="*/ 225 h 338"/>
                <a:gd name="T10" fmla="*/ 251 w 314"/>
                <a:gd name="T11" fmla="*/ 212 h 338"/>
                <a:gd name="T12" fmla="*/ 253 w 314"/>
                <a:gd name="T13" fmla="*/ 212 h 338"/>
                <a:gd name="T14" fmla="*/ 279 w 314"/>
                <a:gd name="T15" fmla="*/ 221 h 338"/>
                <a:gd name="T16" fmla="*/ 279 w 314"/>
                <a:gd name="T17" fmla="*/ 221 h 338"/>
                <a:gd name="T18" fmla="*/ 299 w 314"/>
                <a:gd name="T19" fmla="*/ 199 h 338"/>
                <a:gd name="T20" fmla="*/ 299 w 314"/>
                <a:gd name="T21" fmla="*/ 197 h 338"/>
                <a:gd name="T22" fmla="*/ 299 w 314"/>
                <a:gd name="T23" fmla="*/ 125 h 338"/>
                <a:gd name="T24" fmla="*/ 299 w 314"/>
                <a:gd name="T25" fmla="*/ 123 h 338"/>
                <a:gd name="T26" fmla="*/ 299 w 314"/>
                <a:gd name="T27" fmla="*/ 34 h 338"/>
                <a:gd name="T28" fmla="*/ 275 w 314"/>
                <a:gd name="T29" fmla="*/ 30 h 338"/>
                <a:gd name="T30" fmla="*/ 270 w 314"/>
                <a:gd name="T31" fmla="*/ 0 h 338"/>
                <a:gd name="T32" fmla="*/ 249 w 314"/>
                <a:gd name="T33" fmla="*/ 15 h 338"/>
                <a:gd name="T34" fmla="*/ 246 w 314"/>
                <a:gd name="T35" fmla="*/ 17 h 338"/>
                <a:gd name="T36" fmla="*/ 192 w 314"/>
                <a:gd name="T37" fmla="*/ 28 h 338"/>
                <a:gd name="T38" fmla="*/ 218 w 314"/>
                <a:gd name="T39" fmla="*/ 32 h 338"/>
                <a:gd name="T40" fmla="*/ 220 w 314"/>
                <a:gd name="T41" fmla="*/ 49 h 338"/>
                <a:gd name="T42" fmla="*/ 218 w 314"/>
                <a:gd name="T43" fmla="*/ 52 h 338"/>
                <a:gd name="T44" fmla="*/ 190 w 314"/>
                <a:gd name="T45" fmla="*/ 84 h 338"/>
                <a:gd name="T46" fmla="*/ 144 w 314"/>
                <a:gd name="T47" fmla="*/ 84 h 338"/>
                <a:gd name="T48" fmla="*/ 135 w 314"/>
                <a:gd name="T49" fmla="*/ 101 h 338"/>
                <a:gd name="T50" fmla="*/ 105 w 314"/>
                <a:gd name="T51" fmla="*/ 104 h 338"/>
                <a:gd name="T52" fmla="*/ 103 w 314"/>
                <a:gd name="T53" fmla="*/ 104 h 338"/>
                <a:gd name="T54" fmla="*/ 90 w 314"/>
                <a:gd name="T55" fmla="*/ 82 h 338"/>
                <a:gd name="T56" fmla="*/ 90 w 314"/>
                <a:gd name="T57" fmla="*/ 54 h 338"/>
                <a:gd name="T58" fmla="*/ 66 w 314"/>
                <a:gd name="T59" fmla="*/ 43 h 338"/>
                <a:gd name="T60" fmla="*/ 66 w 314"/>
                <a:gd name="T61" fmla="*/ 15 h 338"/>
                <a:gd name="T62" fmla="*/ 42 w 314"/>
                <a:gd name="T63" fmla="*/ 21 h 338"/>
                <a:gd name="T64" fmla="*/ 37 w 314"/>
                <a:gd name="T65" fmla="*/ 23 h 338"/>
                <a:gd name="T66" fmla="*/ 0 w 314"/>
                <a:gd name="T67" fmla="*/ 30 h 338"/>
                <a:gd name="T68" fmla="*/ 33 w 314"/>
                <a:gd name="T69" fmla="*/ 45 h 338"/>
                <a:gd name="T70" fmla="*/ 35 w 314"/>
                <a:gd name="T71" fmla="*/ 45 h 338"/>
                <a:gd name="T72" fmla="*/ 66 w 314"/>
                <a:gd name="T73" fmla="*/ 67 h 338"/>
                <a:gd name="T74" fmla="*/ 68 w 314"/>
                <a:gd name="T75" fmla="*/ 69 h 338"/>
                <a:gd name="T76" fmla="*/ 98 w 314"/>
                <a:gd name="T77" fmla="*/ 132 h 338"/>
                <a:gd name="T78" fmla="*/ 98 w 314"/>
                <a:gd name="T79" fmla="*/ 132 h 338"/>
                <a:gd name="T80" fmla="*/ 116 w 314"/>
                <a:gd name="T81" fmla="*/ 212 h 338"/>
                <a:gd name="T82" fmla="*/ 116 w 314"/>
                <a:gd name="T83" fmla="*/ 212 h 338"/>
                <a:gd name="T84" fmla="*/ 124 w 314"/>
                <a:gd name="T85" fmla="*/ 244 h 338"/>
                <a:gd name="T86" fmla="*/ 122 w 314"/>
                <a:gd name="T87" fmla="*/ 279 h 338"/>
                <a:gd name="T88" fmla="*/ 159 w 314"/>
                <a:gd name="T89" fmla="*/ 314 h 338"/>
                <a:gd name="T90" fmla="*/ 168 w 314"/>
                <a:gd name="T91" fmla="*/ 335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4" h="338">
                  <a:moveTo>
                    <a:pt x="168" y="335"/>
                  </a:moveTo>
                  <a:lnTo>
                    <a:pt x="203" y="338"/>
                  </a:lnTo>
                  <a:lnTo>
                    <a:pt x="238" y="322"/>
                  </a:lnTo>
                  <a:lnTo>
                    <a:pt x="214" y="290"/>
                  </a:lnTo>
                  <a:lnTo>
                    <a:pt x="214" y="288"/>
                  </a:lnTo>
                  <a:lnTo>
                    <a:pt x="216" y="288"/>
                  </a:lnTo>
                  <a:lnTo>
                    <a:pt x="236" y="277"/>
                  </a:lnTo>
                  <a:lnTo>
                    <a:pt x="253" y="262"/>
                  </a:lnTo>
                  <a:lnTo>
                    <a:pt x="238" y="227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51" y="212"/>
                  </a:lnTo>
                  <a:lnTo>
                    <a:pt x="253" y="210"/>
                  </a:lnTo>
                  <a:lnTo>
                    <a:pt x="253" y="212"/>
                  </a:lnTo>
                  <a:lnTo>
                    <a:pt x="264" y="227"/>
                  </a:lnTo>
                  <a:lnTo>
                    <a:pt x="279" y="221"/>
                  </a:lnTo>
                  <a:lnTo>
                    <a:pt x="279" y="221"/>
                  </a:lnTo>
                  <a:lnTo>
                    <a:pt x="279" y="221"/>
                  </a:lnTo>
                  <a:lnTo>
                    <a:pt x="305" y="225"/>
                  </a:lnTo>
                  <a:lnTo>
                    <a:pt x="299" y="199"/>
                  </a:lnTo>
                  <a:lnTo>
                    <a:pt x="299" y="199"/>
                  </a:lnTo>
                  <a:lnTo>
                    <a:pt x="299" y="197"/>
                  </a:lnTo>
                  <a:lnTo>
                    <a:pt x="314" y="153"/>
                  </a:lnTo>
                  <a:lnTo>
                    <a:pt x="299" y="125"/>
                  </a:lnTo>
                  <a:lnTo>
                    <a:pt x="299" y="125"/>
                  </a:lnTo>
                  <a:lnTo>
                    <a:pt x="299" y="123"/>
                  </a:lnTo>
                  <a:lnTo>
                    <a:pt x="312" y="65"/>
                  </a:lnTo>
                  <a:lnTo>
                    <a:pt x="299" y="34"/>
                  </a:lnTo>
                  <a:lnTo>
                    <a:pt x="277" y="30"/>
                  </a:lnTo>
                  <a:lnTo>
                    <a:pt x="275" y="30"/>
                  </a:lnTo>
                  <a:lnTo>
                    <a:pt x="275" y="28"/>
                  </a:lnTo>
                  <a:lnTo>
                    <a:pt x="270" y="0"/>
                  </a:lnTo>
                  <a:lnTo>
                    <a:pt x="253" y="0"/>
                  </a:lnTo>
                  <a:lnTo>
                    <a:pt x="249" y="15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190" y="10"/>
                  </a:lnTo>
                  <a:lnTo>
                    <a:pt x="192" y="28"/>
                  </a:lnTo>
                  <a:lnTo>
                    <a:pt x="216" y="30"/>
                  </a:lnTo>
                  <a:lnTo>
                    <a:pt x="218" y="32"/>
                  </a:lnTo>
                  <a:lnTo>
                    <a:pt x="218" y="32"/>
                  </a:lnTo>
                  <a:lnTo>
                    <a:pt x="220" y="49"/>
                  </a:lnTo>
                  <a:lnTo>
                    <a:pt x="220" y="52"/>
                  </a:lnTo>
                  <a:lnTo>
                    <a:pt x="218" y="52"/>
                  </a:lnTo>
                  <a:lnTo>
                    <a:pt x="190" y="84"/>
                  </a:lnTo>
                  <a:lnTo>
                    <a:pt x="190" y="84"/>
                  </a:lnTo>
                  <a:lnTo>
                    <a:pt x="190" y="84"/>
                  </a:lnTo>
                  <a:lnTo>
                    <a:pt x="144" y="84"/>
                  </a:lnTo>
                  <a:lnTo>
                    <a:pt x="135" y="99"/>
                  </a:lnTo>
                  <a:lnTo>
                    <a:pt x="135" y="101"/>
                  </a:lnTo>
                  <a:lnTo>
                    <a:pt x="133" y="101"/>
                  </a:lnTo>
                  <a:lnTo>
                    <a:pt x="105" y="104"/>
                  </a:lnTo>
                  <a:lnTo>
                    <a:pt x="103" y="104"/>
                  </a:lnTo>
                  <a:lnTo>
                    <a:pt x="103" y="104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90" y="54"/>
                  </a:lnTo>
                  <a:lnTo>
                    <a:pt x="66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15"/>
                  </a:lnTo>
                  <a:lnTo>
                    <a:pt x="48" y="8"/>
                  </a:lnTo>
                  <a:lnTo>
                    <a:pt x="42" y="21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13" y="13"/>
                  </a:lnTo>
                  <a:lnTo>
                    <a:pt x="0" y="30"/>
                  </a:lnTo>
                  <a:lnTo>
                    <a:pt x="15" y="47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44" y="60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68" y="69"/>
                  </a:lnTo>
                  <a:lnTo>
                    <a:pt x="76" y="93"/>
                  </a:lnTo>
                  <a:lnTo>
                    <a:pt x="98" y="132"/>
                  </a:lnTo>
                  <a:lnTo>
                    <a:pt x="100" y="132"/>
                  </a:lnTo>
                  <a:lnTo>
                    <a:pt x="98" y="132"/>
                  </a:lnTo>
                  <a:lnTo>
                    <a:pt x="94" y="169"/>
                  </a:lnTo>
                  <a:lnTo>
                    <a:pt x="116" y="212"/>
                  </a:lnTo>
                  <a:lnTo>
                    <a:pt x="116" y="212"/>
                  </a:lnTo>
                  <a:lnTo>
                    <a:pt x="116" y="212"/>
                  </a:lnTo>
                  <a:lnTo>
                    <a:pt x="124" y="244"/>
                  </a:lnTo>
                  <a:lnTo>
                    <a:pt x="124" y="244"/>
                  </a:lnTo>
                  <a:lnTo>
                    <a:pt x="124" y="244"/>
                  </a:lnTo>
                  <a:lnTo>
                    <a:pt x="122" y="279"/>
                  </a:lnTo>
                  <a:lnTo>
                    <a:pt x="159" y="314"/>
                  </a:lnTo>
                  <a:lnTo>
                    <a:pt x="159" y="314"/>
                  </a:lnTo>
                  <a:lnTo>
                    <a:pt x="159" y="316"/>
                  </a:lnTo>
                  <a:lnTo>
                    <a:pt x="168" y="335"/>
                  </a:lnTo>
                  <a:lnTo>
                    <a:pt x="168" y="335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" name="Freeform 267">
              <a:extLst>
                <a:ext uri="{FF2B5EF4-FFF2-40B4-BE49-F238E27FC236}">
                  <a16:creationId xmlns:a16="http://schemas.microsoft.com/office/drawing/2014/main" id="{2C4F1A97-9E27-46BF-B352-5DC037051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3034"/>
              <a:ext cx="229" cy="367"/>
            </a:xfrm>
            <a:custGeom>
              <a:avLst/>
              <a:gdLst>
                <a:gd name="T0" fmla="*/ 13 w 229"/>
                <a:gd name="T1" fmla="*/ 172 h 367"/>
                <a:gd name="T2" fmla="*/ 0 w 229"/>
                <a:gd name="T3" fmla="*/ 182 h 367"/>
                <a:gd name="T4" fmla="*/ 2 w 229"/>
                <a:gd name="T5" fmla="*/ 217 h 367"/>
                <a:gd name="T6" fmla="*/ 35 w 229"/>
                <a:gd name="T7" fmla="*/ 263 h 367"/>
                <a:gd name="T8" fmla="*/ 32 w 229"/>
                <a:gd name="T9" fmla="*/ 310 h 367"/>
                <a:gd name="T10" fmla="*/ 26 w 229"/>
                <a:gd name="T11" fmla="*/ 332 h 367"/>
                <a:gd name="T12" fmla="*/ 54 w 229"/>
                <a:gd name="T13" fmla="*/ 367 h 367"/>
                <a:gd name="T14" fmla="*/ 70 w 229"/>
                <a:gd name="T15" fmla="*/ 362 h 367"/>
                <a:gd name="T16" fmla="*/ 76 w 229"/>
                <a:gd name="T17" fmla="*/ 347 h 367"/>
                <a:gd name="T18" fmla="*/ 94 w 229"/>
                <a:gd name="T19" fmla="*/ 358 h 367"/>
                <a:gd name="T20" fmla="*/ 111 w 229"/>
                <a:gd name="T21" fmla="*/ 362 h 367"/>
                <a:gd name="T22" fmla="*/ 133 w 229"/>
                <a:gd name="T23" fmla="*/ 349 h 367"/>
                <a:gd name="T24" fmla="*/ 133 w 229"/>
                <a:gd name="T25" fmla="*/ 289 h 367"/>
                <a:gd name="T26" fmla="*/ 148 w 229"/>
                <a:gd name="T27" fmla="*/ 204 h 367"/>
                <a:gd name="T28" fmla="*/ 202 w 229"/>
                <a:gd name="T29" fmla="*/ 152 h 367"/>
                <a:gd name="T30" fmla="*/ 207 w 229"/>
                <a:gd name="T31" fmla="*/ 98 h 367"/>
                <a:gd name="T32" fmla="*/ 202 w 229"/>
                <a:gd name="T33" fmla="*/ 74 h 367"/>
                <a:gd name="T34" fmla="*/ 229 w 229"/>
                <a:gd name="T35" fmla="*/ 55 h 367"/>
                <a:gd name="T36" fmla="*/ 220 w 229"/>
                <a:gd name="T37" fmla="*/ 35 h 367"/>
                <a:gd name="T38" fmla="*/ 185 w 229"/>
                <a:gd name="T39" fmla="*/ 0 h 367"/>
                <a:gd name="T40" fmla="*/ 172 w 229"/>
                <a:gd name="T41" fmla="*/ 9 h 367"/>
                <a:gd name="T42" fmla="*/ 172 w 229"/>
                <a:gd name="T43" fmla="*/ 9 h 367"/>
                <a:gd name="T44" fmla="*/ 172 w 229"/>
                <a:gd name="T45" fmla="*/ 9 h 367"/>
                <a:gd name="T46" fmla="*/ 135 w 229"/>
                <a:gd name="T47" fmla="*/ 9 h 367"/>
                <a:gd name="T48" fmla="*/ 115 w 229"/>
                <a:gd name="T49" fmla="*/ 24 h 367"/>
                <a:gd name="T50" fmla="*/ 122 w 229"/>
                <a:gd name="T51" fmla="*/ 37 h 367"/>
                <a:gd name="T52" fmla="*/ 122 w 229"/>
                <a:gd name="T53" fmla="*/ 39 h 367"/>
                <a:gd name="T54" fmla="*/ 120 w 229"/>
                <a:gd name="T55" fmla="*/ 42 h 367"/>
                <a:gd name="T56" fmla="*/ 102 w 229"/>
                <a:gd name="T57" fmla="*/ 52 h 367"/>
                <a:gd name="T58" fmla="*/ 126 w 229"/>
                <a:gd name="T59" fmla="*/ 85 h 367"/>
                <a:gd name="T60" fmla="*/ 150 w 229"/>
                <a:gd name="T61" fmla="*/ 89 h 367"/>
                <a:gd name="T62" fmla="*/ 152 w 229"/>
                <a:gd name="T63" fmla="*/ 89 h 367"/>
                <a:gd name="T64" fmla="*/ 152 w 229"/>
                <a:gd name="T65" fmla="*/ 91 h 367"/>
                <a:gd name="T66" fmla="*/ 159 w 229"/>
                <a:gd name="T67" fmla="*/ 120 h 367"/>
                <a:gd name="T68" fmla="*/ 161 w 229"/>
                <a:gd name="T69" fmla="*/ 122 h 367"/>
                <a:gd name="T70" fmla="*/ 159 w 229"/>
                <a:gd name="T71" fmla="*/ 124 h 367"/>
                <a:gd name="T72" fmla="*/ 139 w 229"/>
                <a:gd name="T73" fmla="*/ 130 h 367"/>
                <a:gd name="T74" fmla="*/ 139 w 229"/>
                <a:gd name="T75" fmla="*/ 130 h 367"/>
                <a:gd name="T76" fmla="*/ 139 w 229"/>
                <a:gd name="T77" fmla="*/ 130 h 367"/>
                <a:gd name="T78" fmla="*/ 120 w 229"/>
                <a:gd name="T79" fmla="*/ 130 h 367"/>
                <a:gd name="T80" fmla="*/ 94 w 229"/>
                <a:gd name="T81" fmla="*/ 176 h 367"/>
                <a:gd name="T82" fmla="*/ 94 w 229"/>
                <a:gd name="T83" fmla="*/ 180 h 367"/>
                <a:gd name="T84" fmla="*/ 91 w 229"/>
                <a:gd name="T85" fmla="*/ 178 h 367"/>
                <a:gd name="T86" fmla="*/ 72 w 229"/>
                <a:gd name="T87" fmla="*/ 161 h 367"/>
                <a:gd name="T88" fmla="*/ 61 w 229"/>
                <a:gd name="T89" fmla="*/ 174 h 367"/>
                <a:gd name="T90" fmla="*/ 61 w 229"/>
                <a:gd name="T91" fmla="*/ 176 h 367"/>
                <a:gd name="T92" fmla="*/ 59 w 229"/>
                <a:gd name="T93" fmla="*/ 176 h 367"/>
                <a:gd name="T94" fmla="*/ 13 w 229"/>
                <a:gd name="T95" fmla="*/ 172 h 367"/>
                <a:gd name="T96" fmla="*/ 13 w 229"/>
                <a:gd name="T97" fmla="*/ 1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9" h="367">
                  <a:moveTo>
                    <a:pt x="13" y="172"/>
                  </a:moveTo>
                  <a:lnTo>
                    <a:pt x="0" y="182"/>
                  </a:lnTo>
                  <a:lnTo>
                    <a:pt x="2" y="217"/>
                  </a:lnTo>
                  <a:lnTo>
                    <a:pt x="35" y="263"/>
                  </a:lnTo>
                  <a:lnTo>
                    <a:pt x="32" y="310"/>
                  </a:lnTo>
                  <a:lnTo>
                    <a:pt x="26" y="332"/>
                  </a:lnTo>
                  <a:lnTo>
                    <a:pt x="54" y="367"/>
                  </a:lnTo>
                  <a:lnTo>
                    <a:pt x="70" y="362"/>
                  </a:lnTo>
                  <a:lnTo>
                    <a:pt x="76" y="347"/>
                  </a:lnTo>
                  <a:lnTo>
                    <a:pt x="94" y="358"/>
                  </a:lnTo>
                  <a:lnTo>
                    <a:pt x="111" y="362"/>
                  </a:lnTo>
                  <a:lnTo>
                    <a:pt x="133" y="349"/>
                  </a:lnTo>
                  <a:lnTo>
                    <a:pt x="133" y="289"/>
                  </a:lnTo>
                  <a:lnTo>
                    <a:pt x="148" y="204"/>
                  </a:lnTo>
                  <a:lnTo>
                    <a:pt x="202" y="152"/>
                  </a:lnTo>
                  <a:lnTo>
                    <a:pt x="207" y="98"/>
                  </a:lnTo>
                  <a:lnTo>
                    <a:pt x="202" y="74"/>
                  </a:lnTo>
                  <a:lnTo>
                    <a:pt x="229" y="55"/>
                  </a:lnTo>
                  <a:lnTo>
                    <a:pt x="220" y="35"/>
                  </a:lnTo>
                  <a:lnTo>
                    <a:pt x="185" y="0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35" y="9"/>
                  </a:lnTo>
                  <a:lnTo>
                    <a:pt x="115" y="24"/>
                  </a:lnTo>
                  <a:lnTo>
                    <a:pt x="122" y="37"/>
                  </a:lnTo>
                  <a:lnTo>
                    <a:pt x="122" y="39"/>
                  </a:lnTo>
                  <a:lnTo>
                    <a:pt x="120" y="42"/>
                  </a:lnTo>
                  <a:lnTo>
                    <a:pt x="102" y="52"/>
                  </a:lnTo>
                  <a:lnTo>
                    <a:pt x="126" y="85"/>
                  </a:lnTo>
                  <a:lnTo>
                    <a:pt x="150" y="89"/>
                  </a:lnTo>
                  <a:lnTo>
                    <a:pt x="152" y="89"/>
                  </a:lnTo>
                  <a:lnTo>
                    <a:pt x="152" y="91"/>
                  </a:lnTo>
                  <a:lnTo>
                    <a:pt x="159" y="120"/>
                  </a:lnTo>
                  <a:lnTo>
                    <a:pt x="161" y="122"/>
                  </a:lnTo>
                  <a:lnTo>
                    <a:pt x="159" y="124"/>
                  </a:lnTo>
                  <a:lnTo>
                    <a:pt x="139" y="130"/>
                  </a:lnTo>
                  <a:lnTo>
                    <a:pt x="139" y="130"/>
                  </a:lnTo>
                  <a:lnTo>
                    <a:pt x="139" y="130"/>
                  </a:lnTo>
                  <a:lnTo>
                    <a:pt x="120" y="130"/>
                  </a:lnTo>
                  <a:lnTo>
                    <a:pt x="94" y="176"/>
                  </a:lnTo>
                  <a:lnTo>
                    <a:pt x="94" y="180"/>
                  </a:lnTo>
                  <a:lnTo>
                    <a:pt x="91" y="178"/>
                  </a:lnTo>
                  <a:lnTo>
                    <a:pt x="72" y="161"/>
                  </a:lnTo>
                  <a:lnTo>
                    <a:pt x="61" y="174"/>
                  </a:lnTo>
                  <a:lnTo>
                    <a:pt x="61" y="176"/>
                  </a:lnTo>
                  <a:lnTo>
                    <a:pt x="59" y="176"/>
                  </a:lnTo>
                  <a:lnTo>
                    <a:pt x="13" y="172"/>
                  </a:lnTo>
                  <a:lnTo>
                    <a:pt x="13" y="172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" name="Freeform 268">
              <a:extLst>
                <a:ext uri="{FF2B5EF4-FFF2-40B4-BE49-F238E27FC236}">
                  <a16:creationId xmlns:a16="http://schemas.microsoft.com/office/drawing/2014/main" id="{E1C1149B-FDD9-4A91-AF96-FE0597F97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3073"/>
              <a:ext cx="153" cy="133"/>
            </a:xfrm>
            <a:custGeom>
              <a:avLst/>
              <a:gdLst>
                <a:gd name="T0" fmla="*/ 0 w 153"/>
                <a:gd name="T1" fmla="*/ 89 h 133"/>
                <a:gd name="T2" fmla="*/ 9 w 153"/>
                <a:gd name="T3" fmla="*/ 111 h 133"/>
                <a:gd name="T4" fmla="*/ 13 w 153"/>
                <a:gd name="T5" fmla="*/ 128 h 133"/>
                <a:gd name="T6" fmla="*/ 57 w 153"/>
                <a:gd name="T7" fmla="*/ 133 h 133"/>
                <a:gd name="T8" fmla="*/ 68 w 153"/>
                <a:gd name="T9" fmla="*/ 117 h 133"/>
                <a:gd name="T10" fmla="*/ 70 w 153"/>
                <a:gd name="T11" fmla="*/ 117 h 133"/>
                <a:gd name="T12" fmla="*/ 72 w 153"/>
                <a:gd name="T13" fmla="*/ 117 h 133"/>
                <a:gd name="T14" fmla="*/ 89 w 153"/>
                <a:gd name="T15" fmla="*/ 133 h 133"/>
                <a:gd name="T16" fmla="*/ 113 w 153"/>
                <a:gd name="T17" fmla="*/ 87 h 133"/>
                <a:gd name="T18" fmla="*/ 115 w 153"/>
                <a:gd name="T19" fmla="*/ 85 h 133"/>
                <a:gd name="T20" fmla="*/ 115 w 153"/>
                <a:gd name="T21" fmla="*/ 87 h 133"/>
                <a:gd name="T22" fmla="*/ 137 w 153"/>
                <a:gd name="T23" fmla="*/ 87 h 133"/>
                <a:gd name="T24" fmla="*/ 153 w 153"/>
                <a:gd name="T25" fmla="*/ 81 h 133"/>
                <a:gd name="T26" fmla="*/ 146 w 153"/>
                <a:gd name="T27" fmla="*/ 55 h 133"/>
                <a:gd name="T28" fmla="*/ 122 w 153"/>
                <a:gd name="T29" fmla="*/ 50 h 133"/>
                <a:gd name="T30" fmla="*/ 122 w 153"/>
                <a:gd name="T31" fmla="*/ 50 h 133"/>
                <a:gd name="T32" fmla="*/ 120 w 153"/>
                <a:gd name="T33" fmla="*/ 48 h 133"/>
                <a:gd name="T34" fmla="*/ 87 w 153"/>
                <a:gd name="T35" fmla="*/ 3 h 133"/>
                <a:gd name="T36" fmla="*/ 63 w 153"/>
                <a:gd name="T37" fmla="*/ 0 h 133"/>
                <a:gd name="T38" fmla="*/ 50 w 153"/>
                <a:gd name="T39" fmla="*/ 7 h 133"/>
                <a:gd name="T40" fmla="*/ 65 w 153"/>
                <a:gd name="T41" fmla="*/ 57 h 133"/>
                <a:gd name="T42" fmla="*/ 65 w 153"/>
                <a:gd name="T43" fmla="*/ 59 h 133"/>
                <a:gd name="T44" fmla="*/ 63 w 153"/>
                <a:gd name="T45" fmla="*/ 61 h 133"/>
                <a:gd name="T46" fmla="*/ 0 w 153"/>
                <a:gd name="T47" fmla="*/ 89 h 133"/>
                <a:gd name="T48" fmla="*/ 0 w 153"/>
                <a:gd name="T49" fmla="*/ 8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3" h="133">
                  <a:moveTo>
                    <a:pt x="0" y="89"/>
                  </a:moveTo>
                  <a:lnTo>
                    <a:pt x="9" y="111"/>
                  </a:lnTo>
                  <a:lnTo>
                    <a:pt x="13" y="128"/>
                  </a:lnTo>
                  <a:lnTo>
                    <a:pt x="57" y="133"/>
                  </a:lnTo>
                  <a:lnTo>
                    <a:pt x="68" y="117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89" y="133"/>
                  </a:lnTo>
                  <a:lnTo>
                    <a:pt x="113" y="87"/>
                  </a:lnTo>
                  <a:lnTo>
                    <a:pt x="115" y="85"/>
                  </a:lnTo>
                  <a:lnTo>
                    <a:pt x="115" y="87"/>
                  </a:lnTo>
                  <a:lnTo>
                    <a:pt x="137" y="87"/>
                  </a:lnTo>
                  <a:lnTo>
                    <a:pt x="153" y="81"/>
                  </a:lnTo>
                  <a:lnTo>
                    <a:pt x="146" y="55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0" y="48"/>
                  </a:lnTo>
                  <a:lnTo>
                    <a:pt x="87" y="3"/>
                  </a:lnTo>
                  <a:lnTo>
                    <a:pt x="63" y="0"/>
                  </a:lnTo>
                  <a:lnTo>
                    <a:pt x="50" y="7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3" y="61"/>
                  </a:lnTo>
                  <a:lnTo>
                    <a:pt x="0" y="89"/>
                  </a:lnTo>
                  <a:lnTo>
                    <a:pt x="0" y="8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" name="Freeform 269">
              <a:extLst>
                <a:ext uri="{FF2B5EF4-FFF2-40B4-BE49-F238E27FC236}">
                  <a16:creationId xmlns:a16="http://schemas.microsoft.com/office/drawing/2014/main" id="{12811E39-ADB2-434A-B750-D3C77479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3080"/>
              <a:ext cx="74" cy="78"/>
            </a:xfrm>
            <a:custGeom>
              <a:avLst/>
              <a:gdLst>
                <a:gd name="T0" fmla="*/ 0 w 74"/>
                <a:gd name="T1" fmla="*/ 61 h 78"/>
                <a:gd name="T2" fmla="*/ 2 w 74"/>
                <a:gd name="T3" fmla="*/ 69 h 78"/>
                <a:gd name="T4" fmla="*/ 13 w 74"/>
                <a:gd name="T5" fmla="*/ 78 h 78"/>
                <a:gd name="T6" fmla="*/ 74 w 74"/>
                <a:gd name="T7" fmla="*/ 50 h 78"/>
                <a:gd name="T8" fmla="*/ 61 w 74"/>
                <a:gd name="T9" fmla="*/ 0 h 78"/>
                <a:gd name="T10" fmla="*/ 50 w 74"/>
                <a:gd name="T11" fmla="*/ 6 h 78"/>
                <a:gd name="T12" fmla="*/ 39 w 74"/>
                <a:gd name="T13" fmla="*/ 39 h 78"/>
                <a:gd name="T14" fmla="*/ 39 w 74"/>
                <a:gd name="T15" fmla="*/ 41 h 78"/>
                <a:gd name="T16" fmla="*/ 39 w 74"/>
                <a:gd name="T17" fmla="*/ 41 h 78"/>
                <a:gd name="T18" fmla="*/ 24 w 74"/>
                <a:gd name="T19" fmla="*/ 52 h 78"/>
                <a:gd name="T20" fmla="*/ 24 w 74"/>
                <a:gd name="T21" fmla="*/ 54 h 78"/>
                <a:gd name="T22" fmla="*/ 22 w 74"/>
                <a:gd name="T23" fmla="*/ 54 h 78"/>
                <a:gd name="T24" fmla="*/ 0 w 74"/>
                <a:gd name="T25" fmla="*/ 61 h 78"/>
                <a:gd name="T26" fmla="*/ 0 w 74"/>
                <a:gd name="T2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8">
                  <a:moveTo>
                    <a:pt x="0" y="61"/>
                  </a:moveTo>
                  <a:lnTo>
                    <a:pt x="2" y="69"/>
                  </a:lnTo>
                  <a:lnTo>
                    <a:pt x="13" y="78"/>
                  </a:lnTo>
                  <a:lnTo>
                    <a:pt x="74" y="50"/>
                  </a:lnTo>
                  <a:lnTo>
                    <a:pt x="61" y="0"/>
                  </a:lnTo>
                  <a:lnTo>
                    <a:pt x="50" y="6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" name="Freeform 270">
              <a:extLst>
                <a:ext uri="{FF2B5EF4-FFF2-40B4-BE49-F238E27FC236}">
                  <a16:creationId xmlns:a16="http://schemas.microsoft.com/office/drawing/2014/main" id="{DBAEF19E-922A-4857-AA48-7A329525B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3056"/>
              <a:ext cx="122" cy="80"/>
            </a:xfrm>
            <a:custGeom>
              <a:avLst/>
              <a:gdLst>
                <a:gd name="T0" fmla="*/ 0 w 122"/>
                <a:gd name="T1" fmla="*/ 13 h 80"/>
                <a:gd name="T2" fmla="*/ 2 w 122"/>
                <a:gd name="T3" fmla="*/ 52 h 80"/>
                <a:gd name="T4" fmla="*/ 48 w 122"/>
                <a:gd name="T5" fmla="*/ 74 h 80"/>
                <a:gd name="T6" fmla="*/ 48 w 122"/>
                <a:gd name="T7" fmla="*/ 80 h 80"/>
                <a:gd name="T8" fmla="*/ 70 w 122"/>
                <a:gd name="T9" fmla="*/ 74 h 80"/>
                <a:gd name="T10" fmla="*/ 85 w 122"/>
                <a:gd name="T11" fmla="*/ 61 h 80"/>
                <a:gd name="T12" fmla="*/ 96 w 122"/>
                <a:gd name="T13" fmla="*/ 28 h 80"/>
                <a:gd name="T14" fmla="*/ 96 w 122"/>
                <a:gd name="T15" fmla="*/ 26 h 80"/>
                <a:gd name="T16" fmla="*/ 96 w 122"/>
                <a:gd name="T17" fmla="*/ 26 h 80"/>
                <a:gd name="T18" fmla="*/ 122 w 122"/>
                <a:gd name="T19" fmla="*/ 15 h 80"/>
                <a:gd name="T20" fmla="*/ 102 w 122"/>
                <a:gd name="T21" fmla="*/ 0 h 80"/>
                <a:gd name="T22" fmla="*/ 93 w 122"/>
                <a:gd name="T23" fmla="*/ 11 h 80"/>
                <a:gd name="T24" fmla="*/ 93 w 122"/>
                <a:gd name="T25" fmla="*/ 13 h 80"/>
                <a:gd name="T26" fmla="*/ 91 w 122"/>
                <a:gd name="T27" fmla="*/ 13 h 80"/>
                <a:gd name="T28" fmla="*/ 39 w 122"/>
                <a:gd name="T29" fmla="*/ 0 h 80"/>
                <a:gd name="T30" fmla="*/ 2 w 122"/>
                <a:gd name="T31" fmla="*/ 13 h 80"/>
                <a:gd name="T32" fmla="*/ 0 w 122"/>
                <a:gd name="T33" fmla="*/ 13 h 80"/>
                <a:gd name="T34" fmla="*/ 0 w 122"/>
                <a:gd name="T35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80">
                  <a:moveTo>
                    <a:pt x="0" y="13"/>
                  </a:moveTo>
                  <a:lnTo>
                    <a:pt x="2" y="52"/>
                  </a:lnTo>
                  <a:lnTo>
                    <a:pt x="48" y="74"/>
                  </a:lnTo>
                  <a:lnTo>
                    <a:pt x="48" y="80"/>
                  </a:lnTo>
                  <a:lnTo>
                    <a:pt x="70" y="74"/>
                  </a:lnTo>
                  <a:lnTo>
                    <a:pt x="85" y="61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122" y="15"/>
                  </a:lnTo>
                  <a:lnTo>
                    <a:pt x="102" y="0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1" y="13"/>
                  </a:lnTo>
                  <a:lnTo>
                    <a:pt x="39" y="0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" name="Freeform 271">
              <a:extLst>
                <a:ext uri="{FF2B5EF4-FFF2-40B4-BE49-F238E27FC236}">
                  <a16:creationId xmlns:a16="http://schemas.microsoft.com/office/drawing/2014/main" id="{F09CF74F-0E7E-454F-9EAA-4F698E8F1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2969"/>
              <a:ext cx="140" cy="96"/>
            </a:xfrm>
            <a:custGeom>
              <a:avLst/>
              <a:gdLst>
                <a:gd name="T0" fmla="*/ 0 w 140"/>
                <a:gd name="T1" fmla="*/ 22 h 96"/>
                <a:gd name="T2" fmla="*/ 24 w 140"/>
                <a:gd name="T3" fmla="*/ 48 h 96"/>
                <a:gd name="T4" fmla="*/ 24 w 140"/>
                <a:gd name="T5" fmla="*/ 85 h 96"/>
                <a:gd name="T6" fmla="*/ 33 w 140"/>
                <a:gd name="T7" fmla="*/ 96 h 96"/>
                <a:gd name="T8" fmla="*/ 33 w 140"/>
                <a:gd name="T9" fmla="*/ 96 h 96"/>
                <a:gd name="T10" fmla="*/ 33 w 140"/>
                <a:gd name="T11" fmla="*/ 96 h 96"/>
                <a:gd name="T12" fmla="*/ 72 w 140"/>
                <a:gd name="T13" fmla="*/ 83 h 96"/>
                <a:gd name="T14" fmla="*/ 72 w 140"/>
                <a:gd name="T15" fmla="*/ 83 h 96"/>
                <a:gd name="T16" fmla="*/ 74 w 140"/>
                <a:gd name="T17" fmla="*/ 83 h 96"/>
                <a:gd name="T18" fmla="*/ 124 w 140"/>
                <a:gd name="T19" fmla="*/ 96 h 96"/>
                <a:gd name="T20" fmla="*/ 140 w 140"/>
                <a:gd name="T21" fmla="*/ 68 h 96"/>
                <a:gd name="T22" fmla="*/ 133 w 140"/>
                <a:gd name="T23" fmla="*/ 46 h 96"/>
                <a:gd name="T24" fmla="*/ 109 w 140"/>
                <a:gd name="T25" fmla="*/ 46 h 96"/>
                <a:gd name="T26" fmla="*/ 109 w 140"/>
                <a:gd name="T27" fmla="*/ 46 h 96"/>
                <a:gd name="T28" fmla="*/ 107 w 140"/>
                <a:gd name="T29" fmla="*/ 44 h 96"/>
                <a:gd name="T30" fmla="*/ 61 w 140"/>
                <a:gd name="T31" fmla="*/ 3 h 96"/>
                <a:gd name="T32" fmla="*/ 28 w 140"/>
                <a:gd name="T33" fmla="*/ 0 h 96"/>
                <a:gd name="T34" fmla="*/ 0 w 140"/>
                <a:gd name="T35" fmla="*/ 22 h 96"/>
                <a:gd name="T36" fmla="*/ 0 w 140"/>
                <a:gd name="T37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0" h="96">
                  <a:moveTo>
                    <a:pt x="0" y="22"/>
                  </a:moveTo>
                  <a:lnTo>
                    <a:pt x="24" y="48"/>
                  </a:lnTo>
                  <a:lnTo>
                    <a:pt x="24" y="85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4" y="83"/>
                  </a:lnTo>
                  <a:lnTo>
                    <a:pt x="124" y="96"/>
                  </a:lnTo>
                  <a:lnTo>
                    <a:pt x="140" y="68"/>
                  </a:lnTo>
                  <a:lnTo>
                    <a:pt x="133" y="46"/>
                  </a:lnTo>
                  <a:lnTo>
                    <a:pt x="109" y="46"/>
                  </a:lnTo>
                  <a:lnTo>
                    <a:pt x="109" y="46"/>
                  </a:lnTo>
                  <a:lnTo>
                    <a:pt x="107" y="44"/>
                  </a:lnTo>
                  <a:lnTo>
                    <a:pt x="61" y="3"/>
                  </a:lnTo>
                  <a:lnTo>
                    <a:pt x="28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" name="Freeform 272">
              <a:extLst>
                <a:ext uri="{FF2B5EF4-FFF2-40B4-BE49-F238E27FC236}">
                  <a16:creationId xmlns:a16="http://schemas.microsoft.com/office/drawing/2014/main" id="{13FAF10C-EDF2-45FD-A024-972815825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865"/>
              <a:ext cx="135" cy="124"/>
            </a:xfrm>
            <a:custGeom>
              <a:avLst/>
              <a:gdLst>
                <a:gd name="T0" fmla="*/ 0 w 135"/>
                <a:gd name="T1" fmla="*/ 18 h 124"/>
                <a:gd name="T2" fmla="*/ 29 w 135"/>
                <a:gd name="T3" fmla="*/ 65 h 124"/>
                <a:gd name="T4" fmla="*/ 29 w 135"/>
                <a:gd name="T5" fmla="*/ 94 h 124"/>
                <a:gd name="T6" fmla="*/ 57 w 135"/>
                <a:gd name="T7" fmla="*/ 124 h 124"/>
                <a:gd name="T8" fmla="*/ 85 w 135"/>
                <a:gd name="T9" fmla="*/ 102 h 124"/>
                <a:gd name="T10" fmla="*/ 85 w 135"/>
                <a:gd name="T11" fmla="*/ 100 h 124"/>
                <a:gd name="T12" fmla="*/ 85 w 135"/>
                <a:gd name="T13" fmla="*/ 100 h 124"/>
                <a:gd name="T14" fmla="*/ 118 w 135"/>
                <a:gd name="T15" fmla="*/ 102 h 124"/>
                <a:gd name="T16" fmla="*/ 118 w 135"/>
                <a:gd name="T17" fmla="*/ 68 h 124"/>
                <a:gd name="T18" fmla="*/ 118 w 135"/>
                <a:gd name="T19" fmla="*/ 68 h 124"/>
                <a:gd name="T20" fmla="*/ 118 w 135"/>
                <a:gd name="T21" fmla="*/ 68 h 124"/>
                <a:gd name="T22" fmla="*/ 135 w 135"/>
                <a:gd name="T23" fmla="*/ 55 h 124"/>
                <a:gd name="T24" fmla="*/ 111 w 135"/>
                <a:gd name="T25" fmla="*/ 9 h 124"/>
                <a:gd name="T26" fmla="*/ 103 w 135"/>
                <a:gd name="T27" fmla="*/ 24 h 124"/>
                <a:gd name="T28" fmla="*/ 101 w 135"/>
                <a:gd name="T29" fmla="*/ 26 h 124"/>
                <a:gd name="T30" fmla="*/ 101 w 135"/>
                <a:gd name="T31" fmla="*/ 26 h 124"/>
                <a:gd name="T32" fmla="*/ 70 w 135"/>
                <a:gd name="T33" fmla="*/ 24 h 124"/>
                <a:gd name="T34" fmla="*/ 70 w 135"/>
                <a:gd name="T35" fmla="*/ 24 h 124"/>
                <a:gd name="T36" fmla="*/ 68 w 135"/>
                <a:gd name="T37" fmla="*/ 22 h 124"/>
                <a:gd name="T38" fmla="*/ 53 w 135"/>
                <a:gd name="T39" fmla="*/ 0 h 124"/>
                <a:gd name="T40" fmla="*/ 0 w 135"/>
                <a:gd name="T41" fmla="*/ 18 h 124"/>
                <a:gd name="T42" fmla="*/ 0 w 135"/>
                <a:gd name="T43" fmla="*/ 1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24">
                  <a:moveTo>
                    <a:pt x="0" y="18"/>
                  </a:moveTo>
                  <a:lnTo>
                    <a:pt x="29" y="65"/>
                  </a:lnTo>
                  <a:lnTo>
                    <a:pt x="29" y="94"/>
                  </a:lnTo>
                  <a:lnTo>
                    <a:pt x="57" y="124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118" y="102"/>
                  </a:lnTo>
                  <a:lnTo>
                    <a:pt x="118" y="68"/>
                  </a:lnTo>
                  <a:lnTo>
                    <a:pt x="118" y="68"/>
                  </a:lnTo>
                  <a:lnTo>
                    <a:pt x="118" y="68"/>
                  </a:lnTo>
                  <a:lnTo>
                    <a:pt x="135" y="55"/>
                  </a:lnTo>
                  <a:lnTo>
                    <a:pt x="111" y="9"/>
                  </a:lnTo>
                  <a:lnTo>
                    <a:pt x="103" y="24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8" y="22"/>
                  </a:lnTo>
                  <a:lnTo>
                    <a:pt x="53" y="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" name="Freeform 273">
              <a:extLst>
                <a:ext uri="{FF2B5EF4-FFF2-40B4-BE49-F238E27FC236}">
                  <a16:creationId xmlns:a16="http://schemas.microsoft.com/office/drawing/2014/main" id="{1ECCFADC-4ACA-4F2C-861C-639E70AFB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" y="2551"/>
              <a:ext cx="266" cy="336"/>
            </a:xfrm>
            <a:custGeom>
              <a:avLst/>
              <a:gdLst>
                <a:gd name="T0" fmla="*/ 0 w 266"/>
                <a:gd name="T1" fmla="*/ 89 h 336"/>
                <a:gd name="T2" fmla="*/ 24 w 266"/>
                <a:gd name="T3" fmla="*/ 148 h 336"/>
                <a:gd name="T4" fmla="*/ 22 w 266"/>
                <a:gd name="T5" fmla="*/ 304 h 336"/>
                <a:gd name="T6" fmla="*/ 61 w 266"/>
                <a:gd name="T7" fmla="*/ 327 h 336"/>
                <a:gd name="T8" fmla="*/ 118 w 266"/>
                <a:gd name="T9" fmla="*/ 310 h 336"/>
                <a:gd name="T10" fmla="*/ 181 w 266"/>
                <a:gd name="T11" fmla="*/ 297 h 336"/>
                <a:gd name="T12" fmla="*/ 205 w 266"/>
                <a:gd name="T13" fmla="*/ 286 h 336"/>
                <a:gd name="T14" fmla="*/ 196 w 266"/>
                <a:gd name="T15" fmla="*/ 273 h 336"/>
                <a:gd name="T16" fmla="*/ 194 w 266"/>
                <a:gd name="T17" fmla="*/ 239 h 336"/>
                <a:gd name="T18" fmla="*/ 211 w 266"/>
                <a:gd name="T19" fmla="*/ 208 h 336"/>
                <a:gd name="T20" fmla="*/ 231 w 266"/>
                <a:gd name="T21" fmla="*/ 197 h 336"/>
                <a:gd name="T22" fmla="*/ 244 w 266"/>
                <a:gd name="T23" fmla="*/ 219 h 336"/>
                <a:gd name="T24" fmla="*/ 262 w 266"/>
                <a:gd name="T25" fmla="*/ 180 h 336"/>
                <a:gd name="T26" fmla="*/ 240 w 266"/>
                <a:gd name="T27" fmla="*/ 137 h 336"/>
                <a:gd name="T28" fmla="*/ 259 w 266"/>
                <a:gd name="T29" fmla="*/ 96 h 336"/>
                <a:gd name="T30" fmla="*/ 211 w 266"/>
                <a:gd name="T31" fmla="*/ 65 h 336"/>
                <a:gd name="T32" fmla="*/ 155 w 266"/>
                <a:gd name="T33" fmla="*/ 0 h 336"/>
                <a:gd name="T34" fmla="*/ 83 w 266"/>
                <a:gd name="T35" fmla="*/ 46 h 336"/>
                <a:gd name="T36" fmla="*/ 11 w 266"/>
                <a:gd name="T37" fmla="*/ 35 h 336"/>
                <a:gd name="T38" fmla="*/ 52 w 266"/>
                <a:gd name="T39" fmla="*/ 256 h 336"/>
                <a:gd name="T40" fmla="*/ 52 w 266"/>
                <a:gd name="T41" fmla="*/ 254 h 336"/>
                <a:gd name="T42" fmla="*/ 83 w 266"/>
                <a:gd name="T43" fmla="*/ 249 h 336"/>
                <a:gd name="T44" fmla="*/ 83 w 266"/>
                <a:gd name="T45" fmla="*/ 232 h 336"/>
                <a:gd name="T46" fmla="*/ 85 w 266"/>
                <a:gd name="T47" fmla="*/ 230 h 336"/>
                <a:gd name="T48" fmla="*/ 96 w 266"/>
                <a:gd name="T49" fmla="*/ 195 h 336"/>
                <a:gd name="T50" fmla="*/ 96 w 266"/>
                <a:gd name="T51" fmla="*/ 193 h 336"/>
                <a:gd name="T52" fmla="*/ 96 w 266"/>
                <a:gd name="T53" fmla="*/ 193 h 336"/>
                <a:gd name="T54" fmla="*/ 70 w 266"/>
                <a:gd name="T55" fmla="*/ 163 h 336"/>
                <a:gd name="T56" fmla="*/ 70 w 266"/>
                <a:gd name="T57" fmla="*/ 161 h 336"/>
                <a:gd name="T58" fmla="*/ 72 w 266"/>
                <a:gd name="T59" fmla="*/ 135 h 336"/>
                <a:gd name="T60" fmla="*/ 79 w 266"/>
                <a:gd name="T61" fmla="*/ 132 h 336"/>
                <a:gd name="T62" fmla="*/ 100 w 266"/>
                <a:gd name="T63" fmla="*/ 141 h 336"/>
                <a:gd name="T64" fmla="*/ 102 w 266"/>
                <a:gd name="T65" fmla="*/ 143 h 336"/>
                <a:gd name="T66" fmla="*/ 144 w 266"/>
                <a:gd name="T67" fmla="*/ 171 h 336"/>
                <a:gd name="T68" fmla="*/ 148 w 266"/>
                <a:gd name="T69" fmla="*/ 171 h 336"/>
                <a:gd name="T70" fmla="*/ 150 w 266"/>
                <a:gd name="T71" fmla="*/ 200 h 336"/>
                <a:gd name="T72" fmla="*/ 170 w 266"/>
                <a:gd name="T73" fmla="*/ 215 h 336"/>
                <a:gd name="T74" fmla="*/ 168 w 266"/>
                <a:gd name="T75" fmla="*/ 252 h 336"/>
                <a:gd name="T76" fmla="*/ 168 w 266"/>
                <a:gd name="T77" fmla="*/ 254 h 336"/>
                <a:gd name="T78" fmla="*/ 137 w 266"/>
                <a:gd name="T79" fmla="*/ 291 h 336"/>
                <a:gd name="T80" fmla="*/ 133 w 266"/>
                <a:gd name="T81" fmla="*/ 286 h 336"/>
                <a:gd name="T82" fmla="*/ 89 w 266"/>
                <a:gd name="T83" fmla="*/ 301 h 336"/>
                <a:gd name="T84" fmla="*/ 85 w 266"/>
                <a:gd name="T85" fmla="*/ 301 h 336"/>
                <a:gd name="T86" fmla="*/ 52 w 266"/>
                <a:gd name="T87" fmla="*/ 286 h 336"/>
                <a:gd name="T88" fmla="*/ 52 w 266"/>
                <a:gd name="T89" fmla="*/ 28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6" h="336">
                  <a:moveTo>
                    <a:pt x="11" y="35"/>
                  </a:moveTo>
                  <a:lnTo>
                    <a:pt x="13" y="74"/>
                  </a:lnTo>
                  <a:lnTo>
                    <a:pt x="0" y="89"/>
                  </a:lnTo>
                  <a:lnTo>
                    <a:pt x="7" y="106"/>
                  </a:lnTo>
                  <a:lnTo>
                    <a:pt x="24" y="119"/>
                  </a:lnTo>
                  <a:lnTo>
                    <a:pt x="24" y="148"/>
                  </a:lnTo>
                  <a:lnTo>
                    <a:pt x="33" y="193"/>
                  </a:lnTo>
                  <a:lnTo>
                    <a:pt x="31" y="234"/>
                  </a:lnTo>
                  <a:lnTo>
                    <a:pt x="22" y="304"/>
                  </a:lnTo>
                  <a:lnTo>
                    <a:pt x="31" y="317"/>
                  </a:lnTo>
                  <a:lnTo>
                    <a:pt x="50" y="308"/>
                  </a:lnTo>
                  <a:lnTo>
                    <a:pt x="61" y="327"/>
                  </a:lnTo>
                  <a:lnTo>
                    <a:pt x="116" y="310"/>
                  </a:lnTo>
                  <a:lnTo>
                    <a:pt x="118" y="310"/>
                  </a:lnTo>
                  <a:lnTo>
                    <a:pt x="118" y="310"/>
                  </a:lnTo>
                  <a:lnTo>
                    <a:pt x="135" y="334"/>
                  </a:lnTo>
                  <a:lnTo>
                    <a:pt x="161" y="336"/>
                  </a:lnTo>
                  <a:lnTo>
                    <a:pt x="181" y="297"/>
                  </a:lnTo>
                  <a:lnTo>
                    <a:pt x="183" y="295"/>
                  </a:lnTo>
                  <a:lnTo>
                    <a:pt x="183" y="295"/>
                  </a:lnTo>
                  <a:lnTo>
                    <a:pt x="205" y="286"/>
                  </a:lnTo>
                  <a:lnTo>
                    <a:pt x="196" y="275"/>
                  </a:lnTo>
                  <a:lnTo>
                    <a:pt x="196" y="273"/>
                  </a:lnTo>
                  <a:lnTo>
                    <a:pt x="196" y="273"/>
                  </a:lnTo>
                  <a:lnTo>
                    <a:pt x="207" y="252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4" y="236"/>
                  </a:lnTo>
                  <a:lnTo>
                    <a:pt x="209" y="221"/>
                  </a:lnTo>
                  <a:lnTo>
                    <a:pt x="211" y="208"/>
                  </a:lnTo>
                  <a:lnTo>
                    <a:pt x="211" y="206"/>
                  </a:lnTo>
                  <a:lnTo>
                    <a:pt x="214" y="206"/>
                  </a:lnTo>
                  <a:lnTo>
                    <a:pt x="231" y="197"/>
                  </a:lnTo>
                  <a:lnTo>
                    <a:pt x="231" y="197"/>
                  </a:lnTo>
                  <a:lnTo>
                    <a:pt x="233" y="200"/>
                  </a:lnTo>
                  <a:lnTo>
                    <a:pt x="244" y="219"/>
                  </a:lnTo>
                  <a:lnTo>
                    <a:pt x="259" y="206"/>
                  </a:lnTo>
                  <a:lnTo>
                    <a:pt x="262" y="180"/>
                  </a:lnTo>
                  <a:lnTo>
                    <a:pt x="262" y="180"/>
                  </a:lnTo>
                  <a:lnTo>
                    <a:pt x="262" y="180"/>
                  </a:lnTo>
                  <a:lnTo>
                    <a:pt x="266" y="169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5"/>
                  </a:lnTo>
                  <a:lnTo>
                    <a:pt x="259" y="96"/>
                  </a:lnTo>
                  <a:lnTo>
                    <a:pt x="235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196" y="37"/>
                  </a:lnTo>
                  <a:lnTo>
                    <a:pt x="155" y="0"/>
                  </a:lnTo>
                  <a:lnTo>
                    <a:pt x="148" y="54"/>
                  </a:lnTo>
                  <a:lnTo>
                    <a:pt x="126" y="44"/>
                  </a:lnTo>
                  <a:lnTo>
                    <a:pt x="83" y="46"/>
                  </a:lnTo>
                  <a:lnTo>
                    <a:pt x="68" y="65"/>
                  </a:lnTo>
                  <a:lnTo>
                    <a:pt x="35" y="11"/>
                  </a:lnTo>
                  <a:lnTo>
                    <a:pt x="11" y="35"/>
                  </a:lnTo>
                  <a:lnTo>
                    <a:pt x="11" y="35"/>
                  </a:lnTo>
                  <a:close/>
                  <a:moveTo>
                    <a:pt x="52" y="284"/>
                  </a:moveTo>
                  <a:lnTo>
                    <a:pt x="52" y="256"/>
                  </a:lnTo>
                  <a:lnTo>
                    <a:pt x="52" y="256"/>
                  </a:lnTo>
                  <a:lnTo>
                    <a:pt x="52" y="256"/>
                  </a:lnTo>
                  <a:lnTo>
                    <a:pt x="52" y="254"/>
                  </a:lnTo>
                  <a:lnTo>
                    <a:pt x="52" y="252"/>
                  </a:lnTo>
                  <a:lnTo>
                    <a:pt x="55" y="252"/>
                  </a:lnTo>
                  <a:lnTo>
                    <a:pt x="83" y="249"/>
                  </a:lnTo>
                  <a:lnTo>
                    <a:pt x="83" y="232"/>
                  </a:lnTo>
                  <a:lnTo>
                    <a:pt x="83" y="232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116" y="206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70" y="163"/>
                  </a:lnTo>
                  <a:lnTo>
                    <a:pt x="70" y="163"/>
                  </a:lnTo>
                  <a:lnTo>
                    <a:pt x="70" y="163"/>
                  </a:lnTo>
                  <a:lnTo>
                    <a:pt x="70" y="163"/>
                  </a:lnTo>
                  <a:lnTo>
                    <a:pt x="70" y="161"/>
                  </a:lnTo>
                  <a:lnTo>
                    <a:pt x="70" y="161"/>
                  </a:lnTo>
                  <a:lnTo>
                    <a:pt x="72" y="137"/>
                  </a:lnTo>
                  <a:lnTo>
                    <a:pt x="72" y="137"/>
                  </a:lnTo>
                  <a:lnTo>
                    <a:pt x="72" y="135"/>
                  </a:lnTo>
                  <a:lnTo>
                    <a:pt x="72" y="132"/>
                  </a:lnTo>
                  <a:lnTo>
                    <a:pt x="76" y="132"/>
                  </a:lnTo>
                  <a:lnTo>
                    <a:pt x="79" y="132"/>
                  </a:lnTo>
                  <a:lnTo>
                    <a:pt x="100" y="141"/>
                  </a:lnTo>
                  <a:lnTo>
                    <a:pt x="100" y="141"/>
                  </a:lnTo>
                  <a:lnTo>
                    <a:pt x="100" y="141"/>
                  </a:lnTo>
                  <a:lnTo>
                    <a:pt x="100" y="141"/>
                  </a:lnTo>
                  <a:lnTo>
                    <a:pt x="102" y="143"/>
                  </a:lnTo>
                  <a:lnTo>
                    <a:pt x="102" y="143"/>
                  </a:lnTo>
                  <a:lnTo>
                    <a:pt x="102" y="143"/>
                  </a:lnTo>
                  <a:lnTo>
                    <a:pt x="120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4"/>
                  </a:lnTo>
                  <a:lnTo>
                    <a:pt x="148" y="176"/>
                  </a:lnTo>
                  <a:lnTo>
                    <a:pt x="150" y="200"/>
                  </a:lnTo>
                  <a:lnTo>
                    <a:pt x="168" y="215"/>
                  </a:lnTo>
                  <a:lnTo>
                    <a:pt x="168" y="215"/>
                  </a:lnTo>
                  <a:lnTo>
                    <a:pt x="170" y="215"/>
                  </a:lnTo>
                  <a:lnTo>
                    <a:pt x="170" y="217"/>
                  </a:lnTo>
                  <a:lnTo>
                    <a:pt x="170" y="217"/>
                  </a:lnTo>
                  <a:lnTo>
                    <a:pt x="168" y="252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6" y="254"/>
                  </a:lnTo>
                  <a:lnTo>
                    <a:pt x="142" y="288"/>
                  </a:lnTo>
                  <a:lnTo>
                    <a:pt x="137" y="291"/>
                  </a:lnTo>
                  <a:lnTo>
                    <a:pt x="135" y="295"/>
                  </a:lnTo>
                  <a:lnTo>
                    <a:pt x="135" y="291"/>
                  </a:lnTo>
                  <a:lnTo>
                    <a:pt x="133" y="286"/>
                  </a:lnTo>
                  <a:lnTo>
                    <a:pt x="131" y="256"/>
                  </a:lnTo>
                  <a:lnTo>
                    <a:pt x="92" y="299"/>
                  </a:lnTo>
                  <a:lnTo>
                    <a:pt x="89" y="301"/>
                  </a:lnTo>
                  <a:lnTo>
                    <a:pt x="89" y="304"/>
                  </a:lnTo>
                  <a:lnTo>
                    <a:pt x="87" y="301"/>
                  </a:lnTo>
                  <a:lnTo>
                    <a:pt x="85" y="301"/>
                  </a:lnTo>
                  <a:lnTo>
                    <a:pt x="55" y="286"/>
                  </a:lnTo>
                  <a:lnTo>
                    <a:pt x="55" y="286"/>
                  </a:lnTo>
                  <a:lnTo>
                    <a:pt x="52" y="286"/>
                  </a:lnTo>
                  <a:lnTo>
                    <a:pt x="52" y="284"/>
                  </a:lnTo>
                  <a:lnTo>
                    <a:pt x="52" y="284"/>
                  </a:lnTo>
                  <a:lnTo>
                    <a:pt x="52" y="28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" name="Freeform 274">
              <a:extLst>
                <a:ext uri="{FF2B5EF4-FFF2-40B4-BE49-F238E27FC236}">
                  <a16:creationId xmlns:a16="http://schemas.microsoft.com/office/drawing/2014/main" id="{29ED249D-C558-42B1-8BA4-E19948F74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753"/>
              <a:ext cx="224" cy="329"/>
            </a:xfrm>
            <a:custGeom>
              <a:avLst/>
              <a:gdLst>
                <a:gd name="T0" fmla="*/ 69 w 224"/>
                <a:gd name="T1" fmla="*/ 21 h 329"/>
                <a:gd name="T2" fmla="*/ 65 w 224"/>
                <a:gd name="T3" fmla="*/ 21 h 329"/>
                <a:gd name="T4" fmla="*/ 39 w 224"/>
                <a:gd name="T5" fmla="*/ 8 h 329"/>
                <a:gd name="T6" fmla="*/ 37 w 224"/>
                <a:gd name="T7" fmla="*/ 21 h 329"/>
                <a:gd name="T8" fmla="*/ 24 w 224"/>
                <a:gd name="T9" fmla="*/ 37 h 329"/>
                <a:gd name="T10" fmla="*/ 37 w 224"/>
                <a:gd name="T11" fmla="*/ 47 h 329"/>
                <a:gd name="T12" fmla="*/ 24 w 224"/>
                <a:gd name="T13" fmla="*/ 71 h 329"/>
                <a:gd name="T14" fmla="*/ 34 w 224"/>
                <a:gd name="T15" fmla="*/ 86 h 329"/>
                <a:gd name="T16" fmla="*/ 8 w 224"/>
                <a:gd name="T17" fmla="*/ 97 h 329"/>
                <a:gd name="T18" fmla="*/ 26 w 224"/>
                <a:gd name="T19" fmla="*/ 167 h 329"/>
                <a:gd name="T20" fmla="*/ 26 w 224"/>
                <a:gd name="T21" fmla="*/ 169 h 329"/>
                <a:gd name="T22" fmla="*/ 8 w 224"/>
                <a:gd name="T23" fmla="*/ 216 h 329"/>
                <a:gd name="T24" fmla="*/ 80 w 224"/>
                <a:gd name="T25" fmla="*/ 258 h 329"/>
                <a:gd name="T26" fmla="*/ 82 w 224"/>
                <a:gd name="T27" fmla="*/ 258 h 329"/>
                <a:gd name="T28" fmla="*/ 89 w 224"/>
                <a:gd name="T29" fmla="*/ 284 h 329"/>
                <a:gd name="T30" fmla="*/ 82 w 224"/>
                <a:gd name="T31" fmla="*/ 299 h 329"/>
                <a:gd name="T32" fmla="*/ 130 w 224"/>
                <a:gd name="T33" fmla="*/ 318 h 329"/>
                <a:gd name="T34" fmla="*/ 133 w 224"/>
                <a:gd name="T35" fmla="*/ 318 h 329"/>
                <a:gd name="T36" fmla="*/ 156 w 224"/>
                <a:gd name="T37" fmla="*/ 320 h 329"/>
                <a:gd name="T38" fmla="*/ 148 w 224"/>
                <a:gd name="T39" fmla="*/ 303 h 329"/>
                <a:gd name="T40" fmla="*/ 172 w 224"/>
                <a:gd name="T41" fmla="*/ 286 h 329"/>
                <a:gd name="T42" fmla="*/ 174 w 224"/>
                <a:gd name="T43" fmla="*/ 286 h 329"/>
                <a:gd name="T44" fmla="*/ 222 w 224"/>
                <a:gd name="T45" fmla="*/ 277 h 329"/>
                <a:gd name="T46" fmla="*/ 218 w 224"/>
                <a:gd name="T47" fmla="*/ 210 h 329"/>
                <a:gd name="T48" fmla="*/ 194 w 224"/>
                <a:gd name="T49" fmla="*/ 169 h 329"/>
                <a:gd name="T50" fmla="*/ 200 w 224"/>
                <a:gd name="T51" fmla="*/ 130 h 329"/>
                <a:gd name="T52" fmla="*/ 178 w 224"/>
                <a:gd name="T53" fmla="*/ 93 h 329"/>
                <a:gd name="T54" fmla="*/ 167 w 224"/>
                <a:gd name="T55" fmla="*/ 69 h 329"/>
                <a:gd name="T56" fmla="*/ 146 w 224"/>
                <a:gd name="T57" fmla="*/ 63 h 329"/>
                <a:gd name="T58" fmla="*/ 135 w 224"/>
                <a:gd name="T59" fmla="*/ 47 h 329"/>
                <a:gd name="T60" fmla="*/ 117 w 224"/>
                <a:gd name="T61" fmla="*/ 50 h 329"/>
                <a:gd name="T62" fmla="*/ 85 w 224"/>
                <a:gd name="T63" fmla="*/ 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4" h="329">
                  <a:moveTo>
                    <a:pt x="85" y="8"/>
                  </a:moveTo>
                  <a:lnTo>
                    <a:pt x="69" y="21"/>
                  </a:lnTo>
                  <a:lnTo>
                    <a:pt x="67" y="24"/>
                  </a:lnTo>
                  <a:lnTo>
                    <a:pt x="65" y="21"/>
                  </a:lnTo>
                  <a:lnTo>
                    <a:pt x="54" y="0"/>
                  </a:lnTo>
                  <a:lnTo>
                    <a:pt x="39" y="8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24" y="37"/>
                  </a:lnTo>
                  <a:lnTo>
                    <a:pt x="34" y="47"/>
                  </a:lnTo>
                  <a:lnTo>
                    <a:pt x="37" y="47"/>
                  </a:lnTo>
                  <a:lnTo>
                    <a:pt x="37" y="50"/>
                  </a:lnTo>
                  <a:lnTo>
                    <a:pt x="24" y="71"/>
                  </a:lnTo>
                  <a:lnTo>
                    <a:pt x="32" y="84"/>
                  </a:lnTo>
                  <a:lnTo>
                    <a:pt x="34" y="86"/>
                  </a:lnTo>
                  <a:lnTo>
                    <a:pt x="32" y="89"/>
                  </a:lnTo>
                  <a:lnTo>
                    <a:pt x="8" y="97"/>
                  </a:lnTo>
                  <a:lnTo>
                    <a:pt x="0" y="117"/>
                  </a:lnTo>
                  <a:lnTo>
                    <a:pt x="26" y="167"/>
                  </a:lnTo>
                  <a:lnTo>
                    <a:pt x="28" y="169"/>
                  </a:lnTo>
                  <a:lnTo>
                    <a:pt x="26" y="169"/>
                  </a:lnTo>
                  <a:lnTo>
                    <a:pt x="8" y="182"/>
                  </a:lnTo>
                  <a:lnTo>
                    <a:pt x="8" y="216"/>
                  </a:lnTo>
                  <a:lnTo>
                    <a:pt x="54" y="258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2" y="258"/>
                  </a:lnTo>
                  <a:lnTo>
                    <a:pt x="89" y="284"/>
                  </a:lnTo>
                  <a:lnTo>
                    <a:pt x="89" y="284"/>
                  </a:lnTo>
                  <a:lnTo>
                    <a:pt x="89" y="286"/>
                  </a:lnTo>
                  <a:lnTo>
                    <a:pt x="82" y="299"/>
                  </a:lnTo>
                  <a:lnTo>
                    <a:pt x="104" y="316"/>
                  </a:lnTo>
                  <a:lnTo>
                    <a:pt x="130" y="318"/>
                  </a:lnTo>
                  <a:lnTo>
                    <a:pt x="130" y="318"/>
                  </a:lnTo>
                  <a:lnTo>
                    <a:pt x="133" y="318"/>
                  </a:lnTo>
                  <a:lnTo>
                    <a:pt x="139" y="329"/>
                  </a:lnTo>
                  <a:lnTo>
                    <a:pt x="156" y="320"/>
                  </a:lnTo>
                  <a:lnTo>
                    <a:pt x="148" y="305"/>
                  </a:lnTo>
                  <a:lnTo>
                    <a:pt x="148" y="303"/>
                  </a:lnTo>
                  <a:lnTo>
                    <a:pt x="150" y="303"/>
                  </a:lnTo>
                  <a:lnTo>
                    <a:pt x="172" y="286"/>
                  </a:lnTo>
                  <a:lnTo>
                    <a:pt x="172" y="286"/>
                  </a:lnTo>
                  <a:lnTo>
                    <a:pt x="174" y="286"/>
                  </a:lnTo>
                  <a:lnTo>
                    <a:pt x="211" y="286"/>
                  </a:lnTo>
                  <a:lnTo>
                    <a:pt x="222" y="277"/>
                  </a:lnTo>
                  <a:lnTo>
                    <a:pt x="224" y="242"/>
                  </a:lnTo>
                  <a:lnTo>
                    <a:pt x="218" y="210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67"/>
                  </a:lnTo>
                  <a:lnTo>
                    <a:pt x="200" y="130"/>
                  </a:lnTo>
                  <a:lnTo>
                    <a:pt x="178" y="93"/>
                  </a:lnTo>
                  <a:lnTo>
                    <a:pt x="178" y="93"/>
                  </a:lnTo>
                  <a:lnTo>
                    <a:pt x="176" y="93"/>
                  </a:lnTo>
                  <a:lnTo>
                    <a:pt x="167" y="69"/>
                  </a:lnTo>
                  <a:lnTo>
                    <a:pt x="148" y="63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35" y="47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85" y="8"/>
                  </a:lnTo>
                  <a:lnTo>
                    <a:pt x="85" y="8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" name="Freeform 275">
              <a:extLst>
                <a:ext uri="{FF2B5EF4-FFF2-40B4-BE49-F238E27FC236}">
                  <a16:creationId xmlns:a16="http://schemas.microsoft.com/office/drawing/2014/main" id="{26124516-70A7-4458-ABF0-1F98528FB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2688"/>
              <a:ext cx="109" cy="160"/>
            </a:xfrm>
            <a:custGeom>
              <a:avLst/>
              <a:gdLst>
                <a:gd name="T0" fmla="*/ 0 w 109"/>
                <a:gd name="T1" fmla="*/ 119 h 160"/>
                <a:gd name="T2" fmla="*/ 0 w 109"/>
                <a:gd name="T3" fmla="*/ 147 h 160"/>
                <a:gd name="T4" fmla="*/ 30 w 109"/>
                <a:gd name="T5" fmla="*/ 160 h 160"/>
                <a:gd name="T6" fmla="*/ 74 w 109"/>
                <a:gd name="T7" fmla="*/ 115 h 160"/>
                <a:gd name="T8" fmla="*/ 76 w 109"/>
                <a:gd name="T9" fmla="*/ 110 h 160"/>
                <a:gd name="T10" fmla="*/ 76 w 109"/>
                <a:gd name="T11" fmla="*/ 115 h 160"/>
                <a:gd name="T12" fmla="*/ 80 w 109"/>
                <a:gd name="T13" fmla="*/ 147 h 160"/>
                <a:gd name="T14" fmla="*/ 107 w 109"/>
                <a:gd name="T15" fmla="*/ 115 h 160"/>
                <a:gd name="T16" fmla="*/ 109 w 109"/>
                <a:gd name="T17" fmla="*/ 80 h 160"/>
                <a:gd name="T18" fmla="*/ 89 w 109"/>
                <a:gd name="T19" fmla="*/ 65 h 160"/>
                <a:gd name="T20" fmla="*/ 89 w 109"/>
                <a:gd name="T21" fmla="*/ 65 h 160"/>
                <a:gd name="T22" fmla="*/ 89 w 109"/>
                <a:gd name="T23" fmla="*/ 65 h 160"/>
                <a:gd name="T24" fmla="*/ 87 w 109"/>
                <a:gd name="T25" fmla="*/ 39 h 160"/>
                <a:gd name="T26" fmla="*/ 87 w 109"/>
                <a:gd name="T27" fmla="*/ 39 h 160"/>
                <a:gd name="T28" fmla="*/ 61 w 109"/>
                <a:gd name="T29" fmla="*/ 39 h 160"/>
                <a:gd name="T30" fmla="*/ 61 w 109"/>
                <a:gd name="T31" fmla="*/ 39 h 160"/>
                <a:gd name="T32" fmla="*/ 61 w 109"/>
                <a:gd name="T33" fmla="*/ 37 h 160"/>
                <a:gd name="T34" fmla="*/ 41 w 109"/>
                <a:gd name="T35" fmla="*/ 8 h 160"/>
                <a:gd name="T36" fmla="*/ 19 w 109"/>
                <a:gd name="T37" fmla="*/ 0 h 160"/>
                <a:gd name="T38" fmla="*/ 19 w 109"/>
                <a:gd name="T39" fmla="*/ 0 h 160"/>
                <a:gd name="T40" fmla="*/ 17 w 109"/>
                <a:gd name="T41" fmla="*/ 24 h 160"/>
                <a:gd name="T42" fmla="*/ 17 w 109"/>
                <a:gd name="T43" fmla="*/ 24 h 160"/>
                <a:gd name="T44" fmla="*/ 17 w 109"/>
                <a:gd name="T45" fmla="*/ 24 h 160"/>
                <a:gd name="T46" fmla="*/ 41 w 109"/>
                <a:gd name="T47" fmla="*/ 54 h 160"/>
                <a:gd name="T48" fmla="*/ 41 w 109"/>
                <a:gd name="T49" fmla="*/ 54 h 160"/>
                <a:gd name="T50" fmla="*/ 41 w 109"/>
                <a:gd name="T51" fmla="*/ 54 h 160"/>
                <a:gd name="T52" fmla="*/ 65 w 109"/>
                <a:gd name="T53" fmla="*/ 67 h 160"/>
                <a:gd name="T54" fmla="*/ 67 w 109"/>
                <a:gd name="T55" fmla="*/ 69 h 160"/>
                <a:gd name="T56" fmla="*/ 65 w 109"/>
                <a:gd name="T57" fmla="*/ 71 h 160"/>
                <a:gd name="T58" fmla="*/ 30 w 109"/>
                <a:gd name="T59" fmla="*/ 95 h 160"/>
                <a:gd name="T60" fmla="*/ 30 w 109"/>
                <a:gd name="T61" fmla="*/ 95 h 160"/>
                <a:gd name="T62" fmla="*/ 30 w 109"/>
                <a:gd name="T63" fmla="*/ 115 h 160"/>
                <a:gd name="T64" fmla="*/ 30 w 109"/>
                <a:gd name="T65" fmla="*/ 117 h 160"/>
                <a:gd name="T66" fmla="*/ 28 w 109"/>
                <a:gd name="T67" fmla="*/ 117 h 160"/>
                <a:gd name="T68" fmla="*/ 0 w 109"/>
                <a:gd name="T69" fmla="*/ 119 h 160"/>
                <a:gd name="T70" fmla="*/ 0 w 109"/>
                <a:gd name="T71" fmla="*/ 11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160">
                  <a:moveTo>
                    <a:pt x="0" y="119"/>
                  </a:moveTo>
                  <a:lnTo>
                    <a:pt x="0" y="147"/>
                  </a:lnTo>
                  <a:lnTo>
                    <a:pt x="30" y="160"/>
                  </a:lnTo>
                  <a:lnTo>
                    <a:pt x="74" y="115"/>
                  </a:lnTo>
                  <a:lnTo>
                    <a:pt x="76" y="110"/>
                  </a:lnTo>
                  <a:lnTo>
                    <a:pt x="76" y="115"/>
                  </a:lnTo>
                  <a:lnTo>
                    <a:pt x="80" y="147"/>
                  </a:lnTo>
                  <a:lnTo>
                    <a:pt x="107" y="115"/>
                  </a:lnTo>
                  <a:lnTo>
                    <a:pt x="109" y="80"/>
                  </a:lnTo>
                  <a:lnTo>
                    <a:pt x="89" y="65"/>
                  </a:lnTo>
                  <a:lnTo>
                    <a:pt x="89" y="65"/>
                  </a:lnTo>
                  <a:lnTo>
                    <a:pt x="89" y="65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61" y="37"/>
                  </a:lnTo>
                  <a:lnTo>
                    <a:pt x="41" y="8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65" y="67"/>
                  </a:lnTo>
                  <a:lnTo>
                    <a:pt x="67" y="69"/>
                  </a:lnTo>
                  <a:lnTo>
                    <a:pt x="65" y="71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115"/>
                  </a:lnTo>
                  <a:lnTo>
                    <a:pt x="30" y="117"/>
                  </a:lnTo>
                  <a:lnTo>
                    <a:pt x="28" y="117"/>
                  </a:lnTo>
                  <a:lnTo>
                    <a:pt x="0" y="119"/>
                  </a:lnTo>
                  <a:lnTo>
                    <a:pt x="0" y="11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" name="Freeform 276">
              <a:extLst>
                <a:ext uri="{FF2B5EF4-FFF2-40B4-BE49-F238E27FC236}">
                  <a16:creationId xmlns:a16="http://schemas.microsoft.com/office/drawing/2014/main" id="{752545B3-DAE4-410B-9676-3F560F20E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3063"/>
              <a:ext cx="965" cy="736"/>
            </a:xfrm>
            <a:custGeom>
              <a:avLst/>
              <a:gdLst>
                <a:gd name="T0" fmla="*/ 200 w 965"/>
                <a:gd name="T1" fmla="*/ 632 h 736"/>
                <a:gd name="T2" fmla="*/ 329 w 965"/>
                <a:gd name="T3" fmla="*/ 734 h 736"/>
                <a:gd name="T4" fmla="*/ 497 w 965"/>
                <a:gd name="T5" fmla="*/ 708 h 736"/>
                <a:gd name="T6" fmla="*/ 549 w 965"/>
                <a:gd name="T7" fmla="*/ 697 h 736"/>
                <a:gd name="T8" fmla="*/ 580 w 965"/>
                <a:gd name="T9" fmla="*/ 680 h 736"/>
                <a:gd name="T10" fmla="*/ 549 w 965"/>
                <a:gd name="T11" fmla="*/ 643 h 736"/>
                <a:gd name="T12" fmla="*/ 566 w 965"/>
                <a:gd name="T13" fmla="*/ 583 h 736"/>
                <a:gd name="T14" fmla="*/ 662 w 965"/>
                <a:gd name="T15" fmla="*/ 554 h 736"/>
                <a:gd name="T16" fmla="*/ 695 w 965"/>
                <a:gd name="T17" fmla="*/ 557 h 736"/>
                <a:gd name="T18" fmla="*/ 756 w 965"/>
                <a:gd name="T19" fmla="*/ 478 h 736"/>
                <a:gd name="T20" fmla="*/ 806 w 965"/>
                <a:gd name="T21" fmla="*/ 457 h 736"/>
                <a:gd name="T22" fmla="*/ 863 w 965"/>
                <a:gd name="T23" fmla="*/ 413 h 736"/>
                <a:gd name="T24" fmla="*/ 839 w 965"/>
                <a:gd name="T25" fmla="*/ 364 h 736"/>
                <a:gd name="T26" fmla="*/ 839 w 965"/>
                <a:gd name="T27" fmla="*/ 331 h 736"/>
                <a:gd name="T28" fmla="*/ 915 w 965"/>
                <a:gd name="T29" fmla="*/ 242 h 736"/>
                <a:gd name="T30" fmla="*/ 965 w 965"/>
                <a:gd name="T31" fmla="*/ 225 h 736"/>
                <a:gd name="T32" fmla="*/ 898 w 965"/>
                <a:gd name="T33" fmla="*/ 153 h 736"/>
                <a:gd name="T34" fmla="*/ 869 w 965"/>
                <a:gd name="T35" fmla="*/ 67 h 736"/>
                <a:gd name="T36" fmla="*/ 852 w 965"/>
                <a:gd name="T37" fmla="*/ 47 h 736"/>
                <a:gd name="T38" fmla="*/ 845 w 965"/>
                <a:gd name="T39" fmla="*/ 23 h 736"/>
                <a:gd name="T40" fmla="*/ 826 w 965"/>
                <a:gd name="T41" fmla="*/ 21 h 736"/>
                <a:gd name="T42" fmla="*/ 815 w 965"/>
                <a:gd name="T43" fmla="*/ 60 h 736"/>
                <a:gd name="T44" fmla="*/ 719 w 965"/>
                <a:gd name="T45" fmla="*/ 84 h 736"/>
                <a:gd name="T46" fmla="*/ 680 w 965"/>
                <a:gd name="T47" fmla="*/ 62 h 736"/>
                <a:gd name="T48" fmla="*/ 649 w 965"/>
                <a:gd name="T49" fmla="*/ 78 h 736"/>
                <a:gd name="T50" fmla="*/ 603 w 965"/>
                <a:gd name="T51" fmla="*/ 95 h 736"/>
                <a:gd name="T52" fmla="*/ 577 w 965"/>
                <a:gd name="T53" fmla="*/ 86 h 736"/>
                <a:gd name="T54" fmla="*/ 571 w 965"/>
                <a:gd name="T55" fmla="*/ 114 h 736"/>
                <a:gd name="T56" fmla="*/ 558 w 965"/>
                <a:gd name="T57" fmla="*/ 164 h 736"/>
                <a:gd name="T58" fmla="*/ 534 w 965"/>
                <a:gd name="T59" fmla="*/ 195 h 736"/>
                <a:gd name="T60" fmla="*/ 547 w 965"/>
                <a:gd name="T61" fmla="*/ 266 h 736"/>
                <a:gd name="T62" fmla="*/ 558 w 965"/>
                <a:gd name="T63" fmla="*/ 208 h 736"/>
                <a:gd name="T64" fmla="*/ 573 w 965"/>
                <a:gd name="T65" fmla="*/ 179 h 736"/>
                <a:gd name="T66" fmla="*/ 595 w 965"/>
                <a:gd name="T67" fmla="*/ 184 h 736"/>
                <a:gd name="T68" fmla="*/ 599 w 965"/>
                <a:gd name="T69" fmla="*/ 208 h 736"/>
                <a:gd name="T70" fmla="*/ 601 w 965"/>
                <a:gd name="T71" fmla="*/ 335 h 736"/>
                <a:gd name="T72" fmla="*/ 590 w 965"/>
                <a:gd name="T73" fmla="*/ 364 h 736"/>
                <a:gd name="T74" fmla="*/ 575 w 965"/>
                <a:gd name="T75" fmla="*/ 379 h 736"/>
                <a:gd name="T76" fmla="*/ 575 w 965"/>
                <a:gd name="T77" fmla="*/ 407 h 736"/>
                <a:gd name="T78" fmla="*/ 566 w 965"/>
                <a:gd name="T79" fmla="*/ 426 h 736"/>
                <a:gd name="T80" fmla="*/ 549 w 965"/>
                <a:gd name="T81" fmla="*/ 450 h 736"/>
                <a:gd name="T82" fmla="*/ 525 w 965"/>
                <a:gd name="T83" fmla="*/ 487 h 736"/>
                <a:gd name="T84" fmla="*/ 492 w 965"/>
                <a:gd name="T85" fmla="*/ 498 h 736"/>
                <a:gd name="T86" fmla="*/ 468 w 965"/>
                <a:gd name="T87" fmla="*/ 528 h 736"/>
                <a:gd name="T88" fmla="*/ 436 w 965"/>
                <a:gd name="T89" fmla="*/ 565 h 736"/>
                <a:gd name="T90" fmla="*/ 416 w 965"/>
                <a:gd name="T91" fmla="*/ 587 h 736"/>
                <a:gd name="T92" fmla="*/ 348 w 965"/>
                <a:gd name="T93" fmla="*/ 639 h 736"/>
                <a:gd name="T94" fmla="*/ 309 w 965"/>
                <a:gd name="T95" fmla="*/ 654 h 736"/>
                <a:gd name="T96" fmla="*/ 301 w 965"/>
                <a:gd name="T97" fmla="*/ 630 h 736"/>
                <a:gd name="T98" fmla="*/ 259 w 965"/>
                <a:gd name="T99" fmla="*/ 619 h 736"/>
                <a:gd name="T100" fmla="*/ 189 w 965"/>
                <a:gd name="T101" fmla="*/ 554 h 736"/>
                <a:gd name="T102" fmla="*/ 111 w 965"/>
                <a:gd name="T103" fmla="*/ 494 h 736"/>
                <a:gd name="T104" fmla="*/ 87 w 965"/>
                <a:gd name="T105" fmla="*/ 459 h 736"/>
                <a:gd name="T106" fmla="*/ 46 w 965"/>
                <a:gd name="T107" fmla="*/ 487 h 736"/>
                <a:gd name="T108" fmla="*/ 26 w 965"/>
                <a:gd name="T109" fmla="*/ 494 h 736"/>
                <a:gd name="T110" fmla="*/ 17 w 965"/>
                <a:gd name="T111" fmla="*/ 524 h 736"/>
                <a:gd name="T112" fmla="*/ 0 w 965"/>
                <a:gd name="T113" fmla="*/ 544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5" h="736">
                  <a:moveTo>
                    <a:pt x="15" y="572"/>
                  </a:moveTo>
                  <a:lnTo>
                    <a:pt x="111" y="611"/>
                  </a:lnTo>
                  <a:lnTo>
                    <a:pt x="200" y="632"/>
                  </a:lnTo>
                  <a:lnTo>
                    <a:pt x="218" y="702"/>
                  </a:lnTo>
                  <a:lnTo>
                    <a:pt x="283" y="736"/>
                  </a:lnTo>
                  <a:lnTo>
                    <a:pt x="329" y="734"/>
                  </a:lnTo>
                  <a:lnTo>
                    <a:pt x="394" y="695"/>
                  </a:lnTo>
                  <a:lnTo>
                    <a:pt x="444" y="713"/>
                  </a:lnTo>
                  <a:lnTo>
                    <a:pt x="497" y="708"/>
                  </a:lnTo>
                  <a:lnTo>
                    <a:pt x="510" y="732"/>
                  </a:lnTo>
                  <a:lnTo>
                    <a:pt x="540" y="734"/>
                  </a:lnTo>
                  <a:lnTo>
                    <a:pt x="549" y="697"/>
                  </a:lnTo>
                  <a:lnTo>
                    <a:pt x="549" y="695"/>
                  </a:lnTo>
                  <a:lnTo>
                    <a:pt x="551" y="695"/>
                  </a:lnTo>
                  <a:lnTo>
                    <a:pt x="580" y="680"/>
                  </a:lnTo>
                  <a:lnTo>
                    <a:pt x="549" y="648"/>
                  </a:lnTo>
                  <a:lnTo>
                    <a:pt x="547" y="645"/>
                  </a:lnTo>
                  <a:lnTo>
                    <a:pt x="549" y="643"/>
                  </a:lnTo>
                  <a:lnTo>
                    <a:pt x="580" y="619"/>
                  </a:lnTo>
                  <a:lnTo>
                    <a:pt x="566" y="585"/>
                  </a:lnTo>
                  <a:lnTo>
                    <a:pt x="566" y="583"/>
                  </a:lnTo>
                  <a:lnTo>
                    <a:pt x="569" y="583"/>
                  </a:lnTo>
                  <a:lnTo>
                    <a:pt x="627" y="583"/>
                  </a:lnTo>
                  <a:lnTo>
                    <a:pt x="662" y="554"/>
                  </a:lnTo>
                  <a:lnTo>
                    <a:pt x="662" y="552"/>
                  </a:lnTo>
                  <a:lnTo>
                    <a:pt x="665" y="552"/>
                  </a:lnTo>
                  <a:lnTo>
                    <a:pt x="695" y="557"/>
                  </a:lnTo>
                  <a:lnTo>
                    <a:pt x="754" y="481"/>
                  </a:lnTo>
                  <a:lnTo>
                    <a:pt x="754" y="478"/>
                  </a:lnTo>
                  <a:lnTo>
                    <a:pt x="756" y="478"/>
                  </a:lnTo>
                  <a:lnTo>
                    <a:pt x="793" y="476"/>
                  </a:lnTo>
                  <a:lnTo>
                    <a:pt x="804" y="457"/>
                  </a:lnTo>
                  <a:lnTo>
                    <a:pt x="806" y="457"/>
                  </a:lnTo>
                  <a:lnTo>
                    <a:pt x="806" y="457"/>
                  </a:lnTo>
                  <a:lnTo>
                    <a:pt x="839" y="444"/>
                  </a:lnTo>
                  <a:lnTo>
                    <a:pt x="863" y="413"/>
                  </a:lnTo>
                  <a:lnTo>
                    <a:pt x="865" y="381"/>
                  </a:lnTo>
                  <a:lnTo>
                    <a:pt x="839" y="364"/>
                  </a:lnTo>
                  <a:lnTo>
                    <a:pt x="839" y="364"/>
                  </a:lnTo>
                  <a:lnTo>
                    <a:pt x="839" y="36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29"/>
                  </a:lnTo>
                  <a:lnTo>
                    <a:pt x="896" y="288"/>
                  </a:lnTo>
                  <a:lnTo>
                    <a:pt x="915" y="242"/>
                  </a:lnTo>
                  <a:lnTo>
                    <a:pt x="915" y="242"/>
                  </a:lnTo>
                  <a:lnTo>
                    <a:pt x="915" y="242"/>
                  </a:lnTo>
                  <a:lnTo>
                    <a:pt x="965" y="225"/>
                  </a:lnTo>
                  <a:lnTo>
                    <a:pt x="963" y="186"/>
                  </a:lnTo>
                  <a:lnTo>
                    <a:pt x="933" y="158"/>
                  </a:lnTo>
                  <a:lnTo>
                    <a:pt x="898" y="153"/>
                  </a:lnTo>
                  <a:lnTo>
                    <a:pt x="898" y="151"/>
                  </a:lnTo>
                  <a:lnTo>
                    <a:pt x="898" y="151"/>
                  </a:lnTo>
                  <a:lnTo>
                    <a:pt x="869" y="67"/>
                  </a:lnTo>
                  <a:lnTo>
                    <a:pt x="852" y="52"/>
                  </a:lnTo>
                  <a:lnTo>
                    <a:pt x="850" y="49"/>
                  </a:lnTo>
                  <a:lnTo>
                    <a:pt x="852" y="47"/>
                  </a:lnTo>
                  <a:lnTo>
                    <a:pt x="869" y="23"/>
                  </a:lnTo>
                  <a:lnTo>
                    <a:pt x="865" y="0"/>
                  </a:lnTo>
                  <a:lnTo>
                    <a:pt x="845" y="23"/>
                  </a:lnTo>
                  <a:lnTo>
                    <a:pt x="845" y="23"/>
                  </a:lnTo>
                  <a:lnTo>
                    <a:pt x="843" y="23"/>
                  </a:lnTo>
                  <a:lnTo>
                    <a:pt x="826" y="21"/>
                  </a:lnTo>
                  <a:lnTo>
                    <a:pt x="817" y="58"/>
                  </a:lnTo>
                  <a:lnTo>
                    <a:pt x="815" y="60"/>
                  </a:lnTo>
                  <a:lnTo>
                    <a:pt x="815" y="60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9" y="84"/>
                  </a:lnTo>
                  <a:lnTo>
                    <a:pt x="702" y="62"/>
                  </a:lnTo>
                  <a:lnTo>
                    <a:pt x="682" y="62"/>
                  </a:lnTo>
                  <a:lnTo>
                    <a:pt x="680" y="62"/>
                  </a:lnTo>
                  <a:lnTo>
                    <a:pt x="680" y="62"/>
                  </a:lnTo>
                  <a:lnTo>
                    <a:pt x="660" y="52"/>
                  </a:lnTo>
                  <a:lnTo>
                    <a:pt x="649" y="78"/>
                  </a:lnTo>
                  <a:lnTo>
                    <a:pt x="649" y="80"/>
                  </a:lnTo>
                  <a:lnTo>
                    <a:pt x="647" y="80"/>
                  </a:lnTo>
                  <a:lnTo>
                    <a:pt x="603" y="95"/>
                  </a:lnTo>
                  <a:lnTo>
                    <a:pt x="601" y="95"/>
                  </a:lnTo>
                  <a:lnTo>
                    <a:pt x="601" y="95"/>
                  </a:lnTo>
                  <a:lnTo>
                    <a:pt x="577" y="86"/>
                  </a:lnTo>
                  <a:lnTo>
                    <a:pt x="573" y="112"/>
                  </a:lnTo>
                  <a:lnTo>
                    <a:pt x="573" y="114"/>
                  </a:lnTo>
                  <a:lnTo>
                    <a:pt x="571" y="114"/>
                  </a:lnTo>
                  <a:lnTo>
                    <a:pt x="525" y="119"/>
                  </a:lnTo>
                  <a:lnTo>
                    <a:pt x="529" y="143"/>
                  </a:lnTo>
                  <a:lnTo>
                    <a:pt x="558" y="164"/>
                  </a:lnTo>
                  <a:lnTo>
                    <a:pt x="560" y="166"/>
                  </a:lnTo>
                  <a:lnTo>
                    <a:pt x="558" y="169"/>
                  </a:lnTo>
                  <a:lnTo>
                    <a:pt x="534" y="195"/>
                  </a:lnTo>
                  <a:lnTo>
                    <a:pt x="529" y="238"/>
                  </a:lnTo>
                  <a:lnTo>
                    <a:pt x="545" y="273"/>
                  </a:lnTo>
                  <a:lnTo>
                    <a:pt x="547" y="266"/>
                  </a:lnTo>
                  <a:lnTo>
                    <a:pt x="556" y="208"/>
                  </a:lnTo>
                  <a:lnTo>
                    <a:pt x="556" y="208"/>
                  </a:lnTo>
                  <a:lnTo>
                    <a:pt x="558" y="208"/>
                  </a:lnTo>
                  <a:lnTo>
                    <a:pt x="573" y="182"/>
                  </a:lnTo>
                  <a:lnTo>
                    <a:pt x="573" y="179"/>
                  </a:lnTo>
                  <a:lnTo>
                    <a:pt x="573" y="179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95" y="184"/>
                  </a:lnTo>
                  <a:lnTo>
                    <a:pt x="599" y="205"/>
                  </a:lnTo>
                  <a:lnTo>
                    <a:pt x="599" y="205"/>
                  </a:lnTo>
                  <a:lnTo>
                    <a:pt x="599" y="208"/>
                  </a:lnTo>
                  <a:lnTo>
                    <a:pt x="590" y="257"/>
                  </a:lnTo>
                  <a:lnTo>
                    <a:pt x="593" y="309"/>
                  </a:lnTo>
                  <a:lnTo>
                    <a:pt x="601" y="335"/>
                  </a:lnTo>
                  <a:lnTo>
                    <a:pt x="601" y="338"/>
                  </a:lnTo>
                  <a:lnTo>
                    <a:pt x="601" y="338"/>
                  </a:lnTo>
                  <a:lnTo>
                    <a:pt x="590" y="364"/>
                  </a:lnTo>
                  <a:lnTo>
                    <a:pt x="590" y="364"/>
                  </a:lnTo>
                  <a:lnTo>
                    <a:pt x="590" y="366"/>
                  </a:lnTo>
                  <a:lnTo>
                    <a:pt x="575" y="379"/>
                  </a:lnTo>
                  <a:lnTo>
                    <a:pt x="569" y="390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69" y="424"/>
                  </a:lnTo>
                  <a:lnTo>
                    <a:pt x="566" y="426"/>
                  </a:lnTo>
                  <a:lnTo>
                    <a:pt x="566" y="426"/>
                  </a:lnTo>
                  <a:lnTo>
                    <a:pt x="549" y="431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47" y="450"/>
                  </a:lnTo>
                  <a:lnTo>
                    <a:pt x="525" y="487"/>
                  </a:lnTo>
                  <a:lnTo>
                    <a:pt x="525" y="487"/>
                  </a:lnTo>
                  <a:lnTo>
                    <a:pt x="525" y="487"/>
                  </a:lnTo>
                  <a:lnTo>
                    <a:pt x="492" y="498"/>
                  </a:lnTo>
                  <a:lnTo>
                    <a:pt x="471" y="528"/>
                  </a:lnTo>
                  <a:lnTo>
                    <a:pt x="468" y="528"/>
                  </a:lnTo>
                  <a:lnTo>
                    <a:pt x="468" y="528"/>
                  </a:lnTo>
                  <a:lnTo>
                    <a:pt x="442" y="526"/>
                  </a:lnTo>
                  <a:lnTo>
                    <a:pt x="436" y="563"/>
                  </a:lnTo>
                  <a:lnTo>
                    <a:pt x="436" y="565"/>
                  </a:lnTo>
                  <a:lnTo>
                    <a:pt x="436" y="565"/>
                  </a:lnTo>
                  <a:lnTo>
                    <a:pt x="418" y="585"/>
                  </a:lnTo>
                  <a:lnTo>
                    <a:pt x="416" y="587"/>
                  </a:lnTo>
                  <a:lnTo>
                    <a:pt x="416" y="587"/>
                  </a:lnTo>
                  <a:lnTo>
                    <a:pt x="357" y="613"/>
                  </a:lnTo>
                  <a:lnTo>
                    <a:pt x="348" y="639"/>
                  </a:lnTo>
                  <a:lnTo>
                    <a:pt x="348" y="641"/>
                  </a:lnTo>
                  <a:lnTo>
                    <a:pt x="348" y="641"/>
                  </a:lnTo>
                  <a:lnTo>
                    <a:pt x="309" y="654"/>
                  </a:lnTo>
                  <a:lnTo>
                    <a:pt x="307" y="654"/>
                  </a:lnTo>
                  <a:lnTo>
                    <a:pt x="307" y="652"/>
                  </a:lnTo>
                  <a:lnTo>
                    <a:pt x="301" y="630"/>
                  </a:lnTo>
                  <a:lnTo>
                    <a:pt x="261" y="622"/>
                  </a:lnTo>
                  <a:lnTo>
                    <a:pt x="259" y="622"/>
                  </a:lnTo>
                  <a:lnTo>
                    <a:pt x="259" y="619"/>
                  </a:lnTo>
                  <a:lnTo>
                    <a:pt x="255" y="591"/>
                  </a:lnTo>
                  <a:lnTo>
                    <a:pt x="229" y="554"/>
                  </a:lnTo>
                  <a:lnTo>
                    <a:pt x="189" y="554"/>
                  </a:lnTo>
                  <a:lnTo>
                    <a:pt x="189" y="554"/>
                  </a:lnTo>
                  <a:lnTo>
                    <a:pt x="189" y="554"/>
                  </a:lnTo>
                  <a:lnTo>
                    <a:pt x="111" y="494"/>
                  </a:lnTo>
                  <a:lnTo>
                    <a:pt x="111" y="494"/>
                  </a:lnTo>
                  <a:lnTo>
                    <a:pt x="111" y="494"/>
                  </a:lnTo>
                  <a:lnTo>
                    <a:pt x="87" y="459"/>
                  </a:lnTo>
                  <a:lnTo>
                    <a:pt x="48" y="487"/>
                  </a:lnTo>
                  <a:lnTo>
                    <a:pt x="48" y="487"/>
                  </a:lnTo>
                  <a:lnTo>
                    <a:pt x="46" y="487"/>
                  </a:lnTo>
                  <a:lnTo>
                    <a:pt x="24" y="487"/>
                  </a:lnTo>
                  <a:lnTo>
                    <a:pt x="26" y="492"/>
                  </a:lnTo>
                  <a:lnTo>
                    <a:pt x="26" y="494"/>
                  </a:lnTo>
                  <a:lnTo>
                    <a:pt x="24" y="494"/>
                  </a:lnTo>
                  <a:lnTo>
                    <a:pt x="13" y="507"/>
                  </a:lnTo>
                  <a:lnTo>
                    <a:pt x="17" y="524"/>
                  </a:lnTo>
                  <a:lnTo>
                    <a:pt x="17" y="524"/>
                  </a:lnTo>
                  <a:lnTo>
                    <a:pt x="17" y="526"/>
                  </a:lnTo>
                  <a:lnTo>
                    <a:pt x="0" y="544"/>
                  </a:lnTo>
                  <a:lnTo>
                    <a:pt x="15" y="57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" name="Freeform 277">
              <a:extLst>
                <a:ext uri="{FF2B5EF4-FFF2-40B4-BE49-F238E27FC236}">
                  <a16:creationId xmlns:a16="http://schemas.microsoft.com/office/drawing/2014/main" id="{52AAC672-2EAD-4A18-8A79-5BC67F7B6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3485"/>
              <a:ext cx="576" cy="366"/>
            </a:xfrm>
            <a:custGeom>
              <a:avLst/>
              <a:gdLst>
                <a:gd name="T0" fmla="*/ 164 w 576"/>
                <a:gd name="T1" fmla="*/ 260 h 366"/>
                <a:gd name="T2" fmla="*/ 227 w 576"/>
                <a:gd name="T3" fmla="*/ 269 h 366"/>
                <a:gd name="T4" fmla="*/ 310 w 576"/>
                <a:gd name="T5" fmla="*/ 321 h 366"/>
                <a:gd name="T6" fmla="*/ 423 w 576"/>
                <a:gd name="T7" fmla="*/ 345 h 366"/>
                <a:gd name="T8" fmla="*/ 473 w 576"/>
                <a:gd name="T9" fmla="*/ 366 h 366"/>
                <a:gd name="T10" fmla="*/ 523 w 576"/>
                <a:gd name="T11" fmla="*/ 336 h 366"/>
                <a:gd name="T12" fmla="*/ 512 w 576"/>
                <a:gd name="T13" fmla="*/ 260 h 366"/>
                <a:gd name="T14" fmla="*/ 534 w 576"/>
                <a:gd name="T15" fmla="*/ 202 h 366"/>
                <a:gd name="T16" fmla="*/ 558 w 576"/>
                <a:gd name="T17" fmla="*/ 178 h 366"/>
                <a:gd name="T18" fmla="*/ 549 w 576"/>
                <a:gd name="T19" fmla="*/ 122 h 366"/>
                <a:gd name="T20" fmla="*/ 549 w 576"/>
                <a:gd name="T21" fmla="*/ 119 h 366"/>
                <a:gd name="T22" fmla="*/ 563 w 576"/>
                <a:gd name="T23" fmla="*/ 85 h 366"/>
                <a:gd name="T24" fmla="*/ 563 w 576"/>
                <a:gd name="T25" fmla="*/ 83 h 366"/>
                <a:gd name="T26" fmla="*/ 571 w 576"/>
                <a:gd name="T27" fmla="*/ 59 h 366"/>
                <a:gd name="T28" fmla="*/ 536 w 576"/>
                <a:gd name="T29" fmla="*/ 61 h 366"/>
                <a:gd name="T30" fmla="*/ 451 w 576"/>
                <a:gd name="T31" fmla="*/ 0 h 366"/>
                <a:gd name="T32" fmla="*/ 445 w 576"/>
                <a:gd name="T33" fmla="*/ 26 h 366"/>
                <a:gd name="T34" fmla="*/ 340 w 576"/>
                <a:gd name="T35" fmla="*/ 35 h 366"/>
                <a:gd name="T36" fmla="*/ 332 w 576"/>
                <a:gd name="T37" fmla="*/ 63 h 366"/>
                <a:gd name="T38" fmla="*/ 312 w 576"/>
                <a:gd name="T39" fmla="*/ 70 h 366"/>
                <a:gd name="T40" fmla="*/ 314 w 576"/>
                <a:gd name="T41" fmla="*/ 89 h 366"/>
                <a:gd name="T42" fmla="*/ 284 w 576"/>
                <a:gd name="T43" fmla="*/ 109 h 366"/>
                <a:gd name="T44" fmla="*/ 284 w 576"/>
                <a:gd name="T45" fmla="*/ 128 h 366"/>
                <a:gd name="T46" fmla="*/ 262 w 576"/>
                <a:gd name="T47" fmla="*/ 132 h 366"/>
                <a:gd name="T48" fmla="*/ 227 w 576"/>
                <a:gd name="T49" fmla="*/ 163 h 366"/>
                <a:gd name="T50" fmla="*/ 146 w 576"/>
                <a:gd name="T51" fmla="*/ 152 h 366"/>
                <a:gd name="T52" fmla="*/ 144 w 576"/>
                <a:gd name="T53" fmla="*/ 152 h 366"/>
                <a:gd name="T54" fmla="*/ 72 w 576"/>
                <a:gd name="T55" fmla="*/ 115 h 366"/>
                <a:gd name="T56" fmla="*/ 57 w 576"/>
                <a:gd name="T57" fmla="*/ 154 h 366"/>
                <a:gd name="T58" fmla="*/ 0 w 576"/>
                <a:gd name="T59" fmla="*/ 158 h 366"/>
                <a:gd name="T60" fmla="*/ 37 w 576"/>
                <a:gd name="T61" fmla="*/ 258 h 366"/>
                <a:gd name="T62" fmla="*/ 37 w 576"/>
                <a:gd name="T63" fmla="*/ 260 h 366"/>
                <a:gd name="T64" fmla="*/ 18 w 576"/>
                <a:gd name="T65" fmla="*/ 31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6" h="366">
                  <a:moveTo>
                    <a:pt x="18" y="314"/>
                  </a:moveTo>
                  <a:lnTo>
                    <a:pt x="164" y="260"/>
                  </a:lnTo>
                  <a:lnTo>
                    <a:pt x="216" y="256"/>
                  </a:lnTo>
                  <a:lnTo>
                    <a:pt x="227" y="269"/>
                  </a:lnTo>
                  <a:lnTo>
                    <a:pt x="305" y="286"/>
                  </a:lnTo>
                  <a:lnTo>
                    <a:pt x="310" y="321"/>
                  </a:lnTo>
                  <a:lnTo>
                    <a:pt x="340" y="336"/>
                  </a:lnTo>
                  <a:lnTo>
                    <a:pt x="423" y="345"/>
                  </a:lnTo>
                  <a:lnTo>
                    <a:pt x="456" y="349"/>
                  </a:lnTo>
                  <a:lnTo>
                    <a:pt x="473" y="366"/>
                  </a:lnTo>
                  <a:lnTo>
                    <a:pt x="499" y="356"/>
                  </a:lnTo>
                  <a:lnTo>
                    <a:pt x="523" y="336"/>
                  </a:lnTo>
                  <a:lnTo>
                    <a:pt x="541" y="295"/>
                  </a:lnTo>
                  <a:lnTo>
                    <a:pt x="512" y="260"/>
                  </a:lnTo>
                  <a:lnTo>
                    <a:pt x="515" y="208"/>
                  </a:lnTo>
                  <a:lnTo>
                    <a:pt x="534" y="202"/>
                  </a:lnTo>
                  <a:lnTo>
                    <a:pt x="534" y="178"/>
                  </a:lnTo>
                  <a:lnTo>
                    <a:pt x="558" y="178"/>
                  </a:lnTo>
                  <a:lnTo>
                    <a:pt x="565" y="152"/>
                  </a:lnTo>
                  <a:lnTo>
                    <a:pt x="549" y="122"/>
                  </a:lnTo>
                  <a:lnTo>
                    <a:pt x="549" y="122"/>
                  </a:lnTo>
                  <a:lnTo>
                    <a:pt x="549" y="119"/>
                  </a:lnTo>
                  <a:lnTo>
                    <a:pt x="567" y="102"/>
                  </a:lnTo>
                  <a:lnTo>
                    <a:pt x="563" y="85"/>
                  </a:lnTo>
                  <a:lnTo>
                    <a:pt x="563" y="83"/>
                  </a:lnTo>
                  <a:lnTo>
                    <a:pt x="563" y="83"/>
                  </a:lnTo>
                  <a:lnTo>
                    <a:pt x="576" y="70"/>
                  </a:lnTo>
                  <a:lnTo>
                    <a:pt x="571" y="59"/>
                  </a:lnTo>
                  <a:lnTo>
                    <a:pt x="539" y="61"/>
                  </a:lnTo>
                  <a:lnTo>
                    <a:pt x="536" y="61"/>
                  </a:lnTo>
                  <a:lnTo>
                    <a:pt x="536" y="61"/>
                  </a:lnTo>
                  <a:lnTo>
                    <a:pt x="451" y="0"/>
                  </a:lnTo>
                  <a:lnTo>
                    <a:pt x="445" y="24"/>
                  </a:lnTo>
                  <a:lnTo>
                    <a:pt x="445" y="26"/>
                  </a:lnTo>
                  <a:lnTo>
                    <a:pt x="443" y="26"/>
                  </a:lnTo>
                  <a:lnTo>
                    <a:pt x="340" y="3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3"/>
                  </a:lnTo>
                  <a:lnTo>
                    <a:pt x="312" y="70"/>
                  </a:lnTo>
                  <a:lnTo>
                    <a:pt x="314" y="87"/>
                  </a:lnTo>
                  <a:lnTo>
                    <a:pt x="314" y="89"/>
                  </a:lnTo>
                  <a:lnTo>
                    <a:pt x="312" y="89"/>
                  </a:lnTo>
                  <a:lnTo>
                    <a:pt x="284" y="109"/>
                  </a:lnTo>
                  <a:lnTo>
                    <a:pt x="284" y="126"/>
                  </a:lnTo>
                  <a:lnTo>
                    <a:pt x="284" y="128"/>
                  </a:lnTo>
                  <a:lnTo>
                    <a:pt x="281" y="128"/>
                  </a:lnTo>
                  <a:lnTo>
                    <a:pt x="262" y="132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146" y="152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96" y="117"/>
                  </a:lnTo>
                  <a:lnTo>
                    <a:pt x="72" y="115"/>
                  </a:lnTo>
                  <a:lnTo>
                    <a:pt x="59" y="154"/>
                  </a:lnTo>
                  <a:lnTo>
                    <a:pt x="57" y="154"/>
                  </a:lnTo>
                  <a:lnTo>
                    <a:pt x="57" y="154"/>
                  </a:lnTo>
                  <a:lnTo>
                    <a:pt x="0" y="158"/>
                  </a:lnTo>
                  <a:lnTo>
                    <a:pt x="2" y="197"/>
                  </a:lnTo>
                  <a:lnTo>
                    <a:pt x="37" y="258"/>
                  </a:lnTo>
                  <a:lnTo>
                    <a:pt x="37" y="260"/>
                  </a:lnTo>
                  <a:lnTo>
                    <a:pt x="37" y="260"/>
                  </a:lnTo>
                  <a:lnTo>
                    <a:pt x="13" y="278"/>
                  </a:lnTo>
                  <a:lnTo>
                    <a:pt x="18" y="314"/>
                  </a:lnTo>
                  <a:lnTo>
                    <a:pt x="18" y="31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" name="Freeform 278">
              <a:extLst>
                <a:ext uri="{FF2B5EF4-FFF2-40B4-BE49-F238E27FC236}">
                  <a16:creationId xmlns:a16="http://schemas.microsoft.com/office/drawing/2014/main" id="{56F5AA43-9E7E-483B-ADDD-CD29A94A57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7" y="3158"/>
              <a:ext cx="372" cy="700"/>
            </a:xfrm>
            <a:custGeom>
              <a:avLst/>
              <a:gdLst>
                <a:gd name="T0" fmla="*/ 4 w 372"/>
                <a:gd name="T1" fmla="*/ 566 h 700"/>
                <a:gd name="T2" fmla="*/ 41 w 372"/>
                <a:gd name="T3" fmla="*/ 624 h 700"/>
                <a:gd name="T4" fmla="*/ 93 w 372"/>
                <a:gd name="T5" fmla="*/ 650 h 700"/>
                <a:gd name="T6" fmla="*/ 141 w 372"/>
                <a:gd name="T7" fmla="*/ 657 h 700"/>
                <a:gd name="T8" fmla="*/ 209 w 372"/>
                <a:gd name="T9" fmla="*/ 700 h 700"/>
                <a:gd name="T10" fmla="*/ 276 w 372"/>
                <a:gd name="T11" fmla="*/ 670 h 700"/>
                <a:gd name="T12" fmla="*/ 307 w 372"/>
                <a:gd name="T13" fmla="*/ 602 h 700"/>
                <a:gd name="T14" fmla="*/ 307 w 372"/>
                <a:gd name="T15" fmla="*/ 600 h 700"/>
                <a:gd name="T16" fmla="*/ 296 w 372"/>
                <a:gd name="T17" fmla="*/ 527 h 700"/>
                <a:gd name="T18" fmla="*/ 296 w 372"/>
                <a:gd name="T19" fmla="*/ 524 h 700"/>
                <a:gd name="T20" fmla="*/ 263 w 372"/>
                <a:gd name="T21" fmla="*/ 509 h 700"/>
                <a:gd name="T22" fmla="*/ 261 w 372"/>
                <a:gd name="T23" fmla="*/ 509 h 700"/>
                <a:gd name="T24" fmla="*/ 233 w 372"/>
                <a:gd name="T25" fmla="*/ 475 h 700"/>
                <a:gd name="T26" fmla="*/ 244 w 372"/>
                <a:gd name="T27" fmla="*/ 433 h 700"/>
                <a:gd name="T28" fmla="*/ 183 w 372"/>
                <a:gd name="T29" fmla="*/ 414 h 700"/>
                <a:gd name="T30" fmla="*/ 181 w 372"/>
                <a:gd name="T31" fmla="*/ 416 h 700"/>
                <a:gd name="T32" fmla="*/ 152 w 372"/>
                <a:gd name="T33" fmla="*/ 420 h 700"/>
                <a:gd name="T34" fmla="*/ 126 w 372"/>
                <a:gd name="T35" fmla="*/ 403 h 700"/>
                <a:gd name="T36" fmla="*/ 126 w 372"/>
                <a:gd name="T37" fmla="*/ 420 h 700"/>
                <a:gd name="T38" fmla="*/ 102 w 372"/>
                <a:gd name="T39" fmla="*/ 455 h 700"/>
                <a:gd name="T40" fmla="*/ 100 w 372"/>
                <a:gd name="T41" fmla="*/ 457 h 700"/>
                <a:gd name="T42" fmla="*/ 26 w 372"/>
                <a:gd name="T43" fmla="*/ 464 h 700"/>
                <a:gd name="T44" fmla="*/ 32 w 372"/>
                <a:gd name="T45" fmla="*/ 492 h 700"/>
                <a:gd name="T46" fmla="*/ 35 w 372"/>
                <a:gd name="T47" fmla="*/ 494 h 700"/>
                <a:gd name="T48" fmla="*/ 41 w 372"/>
                <a:gd name="T49" fmla="*/ 522 h 700"/>
                <a:gd name="T50" fmla="*/ 0 w 372"/>
                <a:gd name="T51" fmla="*/ 527 h 700"/>
                <a:gd name="T52" fmla="*/ 246 w 372"/>
                <a:gd name="T53" fmla="*/ 429 h 700"/>
                <a:gd name="T54" fmla="*/ 290 w 372"/>
                <a:gd name="T55" fmla="*/ 412 h 700"/>
                <a:gd name="T56" fmla="*/ 314 w 372"/>
                <a:gd name="T57" fmla="*/ 360 h 700"/>
                <a:gd name="T58" fmla="*/ 314 w 372"/>
                <a:gd name="T59" fmla="*/ 360 h 700"/>
                <a:gd name="T60" fmla="*/ 311 w 372"/>
                <a:gd name="T61" fmla="*/ 308 h 700"/>
                <a:gd name="T62" fmla="*/ 311 w 372"/>
                <a:gd name="T63" fmla="*/ 305 h 700"/>
                <a:gd name="T64" fmla="*/ 344 w 372"/>
                <a:gd name="T65" fmla="*/ 247 h 700"/>
                <a:gd name="T66" fmla="*/ 311 w 372"/>
                <a:gd name="T67" fmla="*/ 236 h 700"/>
                <a:gd name="T68" fmla="*/ 307 w 372"/>
                <a:gd name="T69" fmla="*/ 217 h 700"/>
                <a:gd name="T70" fmla="*/ 307 w 372"/>
                <a:gd name="T71" fmla="*/ 214 h 700"/>
                <a:gd name="T72" fmla="*/ 318 w 372"/>
                <a:gd name="T73" fmla="*/ 152 h 700"/>
                <a:gd name="T74" fmla="*/ 318 w 372"/>
                <a:gd name="T75" fmla="*/ 152 h 700"/>
                <a:gd name="T76" fmla="*/ 324 w 372"/>
                <a:gd name="T77" fmla="*/ 126 h 700"/>
                <a:gd name="T78" fmla="*/ 357 w 372"/>
                <a:gd name="T79" fmla="*/ 110 h 700"/>
                <a:gd name="T80" fmla="*/ 340 w 372"/>
                <a:gd name="T81" fmla="*/ 28 h 700"/>
                <a:gd name="T82" fmla="*/ 340 w 372"/>
                <a:gd name="T83" fmla="*/ 28 h 700"/>
                <a:gd name="T84" fmla="*/ 307 w 372"/>
                <a:gd name="T85" fmla="*/ 19 h 700"/>
                <a:gd name="T86" fmla="*/ 305 w 372"/>
                <a:gd name="T87" fmla="*/ 19 h 700"/>
                <a:gd name="T88" fmla="*/ 205 w 372"/>
                <a:gd name="T89" fmla="*/ 6 h 700"/>
                <a:gd name="T90" fmla="*/ 183 w 372"/>
                <a:gd name="T91" fmla="*/ 32 h 700"/>
                <a:gd name="T92" fmla="*/ 126 w 372"/>
                <a:gd name="T93" fmla="*/ 32 h 700"/>
                <a:gd name="T94" fmla="*/ 146 w 372"/>
                <a:gd name="T95" fmla="*/ 178 h 700"/>
                <a:gd name="T96" fmla="*/ 148 w 372"/>
                <a:gd name="T97" fmla="*/ 180 h 700"/>
                <a:gd name="T98" fmla="*/ 181 w 372"/>
                <a:gd name="T99" fmla="*/ 238 h 700"/>
                <a:gd name="T100" fmla="*/ 181 w 372"/>
                <a:gd name="T101" fmla="*/ 240 h 700"/>
                <a:gd name="T102" fmla="*/ 215 w 372"/>
                <a:gd name="T103" fmla="*/ 284 h 700"/>
                <a:gd name="T104" fmla="*/ 215 w 372"/>
                <a:gd name="T105" fmla="*/ 288 h 700"/>
                <a:gd name="T106" fmla="*/ 213 w 372"/>
                <a:gd name="T107" fmla="*/ 327 h 700"/>
                <a:gd name="T108" fmla="*/ 213 w 372"/>
                <a:gd name="T109" fmla="*/ 329 h 700"/>
                <a:gd name="T110" fmla="*/ 205 w 372"/>
                <a:gd name="T111" fmla="*/ 362 h 700"/>
                <a:gd name="T112" fmla="*/ 185 w 372"/>
                <a:gd name="T113" fmla="*/ 375 h 700"/>
                <a:gd name="T114" fmla="*/ 229 w 372"/>
                <a:gd name="T115" fmla="*/ 412 h 700"/>
                <a:gd name="T116" fmla="*/ 231 w 372"/>
                <a:gd name="T117" fmla="*/ 412 h 700"/>
                <a:gd name="T118" fmla="*/ 246 w 372"/>
                <a:gd name="T119" fmla="*/ 429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2" h="700">
                  <a:moveTo>
                    <a:pt x="0" y="527"/>
                  </a:moveTo>
                  <a:lnTo>
                    <a:pt x="4" y="566"/>
                  </a:lnTo>
                  <a:lnTo>
                    <a:pt x="41" y="585"/>
                  </a:lnTo>
                  <a:lnTo>
                    <a:pt x="41" y="624"/>
                  </a:lnTo>
                  <a:lnTo>
                    <a:pt x="78" y="631"/>
                  </a:lnTo>
                  <a:lnTo>
                    <a:pt x="93" y="650"/>
                  </a:lnTo>
                  <a:lnTo>
                    <a:pt x="133" y="628"/>
                  </a:lnTo>
                  <a:lnTo>
                    <a:pt x="141" y="657"/>
                  </a:lnTo>
                  <a:lnTo>
                    <a:pt x="167" y="696"/>
                  </a:lnTo>
                  <a:lnTo>
                    <a:pt x="209" y="700"/>
                  </a:lnTo>
                  <a:lnTo>
                    <a:pt x="222" y="672"/>
                  </a:lnTo>
                  <a:lnTo>
                    <a:pt x="276" y="670"/>
                  </a:lnTo>
                  <a:lnTo>
                    <a:pt x="311" y="644"/>
                  </a:lnTo>
                  <a:lnTo>
                    <a:pt x="307" y="602"/>
                  </a:lnTo>
                  <a:lnTo>
                    <a:pt x="307" y="602"/>
                  </a:lnTo>
                  <a:lnTo>
                    <a:pt x="307" y="600"/>
                  </a:lnTo>
                  <a:lnTo>
                    <a:pt x="331" y="585"/>
                  </a:lnTo>
                  <a:lnTo>
                    <a:pt x="296" y="527"/>
                  </a:lnTo>
                  <a:lnTo>
                    <a:pt x="296" y="527"/>
                  </a:lnTo>
                  <a:lnTo>
                    <a:pt x="296" y="524"/>
                  </a:lnTo>
                  <a:lnTo>
                    <a:pt x="294" y="488"/>
                  </a:lnTo>
                  <a:lnTo>
                    <a:pt x="263" y="509"/>
                  </a:lnTo>
                  <a:lnTo>
                    <a:pt x="261" y="511"/>
                  </a:lnTo>
                  <a:lnTo>
                    <a:pt x="261" y="509"/>
                  </a:lnTo>
                  <a:lnTo>
                    <a:pt x="235" y="475"/>
                  </a:lnTo>
                  <a:lnTo>
                    <a:pt x="233" y="475"/>
                  </a:lnTo>
                  <a:lnTo>
                    <a:pt x="233" y="472"/>
                  </a:lnTo>
                  <a:lnTo>
                    <a:pt x="244" y="433"/>
                  </a:lnTo>
                  <a:lnTo>
                    <a:pt x="229" y="416"/>
                  </a:lnTo>
                  <a:lnTo>
                    <a:pt x="183" y="414"/>
                  </a:lnTo>
                  <a:lnTo>
                    <a:pt x="183" y="414"/>
                  </a:lnTo>
                  <a:lnTo>
                    <a:pt x="181" y="416"/>
                  </a:lnTo>
                  <a:lnTo>
                    <a:pt x="152" y="420"/>
                  </a:lnTo>
                  <a:lnTo>
                    <a:pt x="152" y="420"/>
                  </a:lnTo>
                  <a:lnTo>
                    <a:pt x="150" y="420"/>
                  </a:lnTo>
                  <a:lnTo>
                    <a:pt x="126" y="403"/>
                  </a:lnTo>
                  <a:lnTo>
                    <a:pt x="126" y="420"/>
                  </a:lnTo>
                  <a:lnTo>
                    <a:pt x="126" y="420"/>
                  </a:lnTo>
                  <a:lnTo>
                    <a:pt x="126" y="423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0" y="457"/>
                  </a:lnTo>
                  <a:lnTo>
                    <a:pt x="59" y="453"/>
                  </a:lnTo>
                  <a:lnTo>
                    <a:pt x="26" y="464"/>
                  </a:lnTo>
                  <a:lnTo>
                    <a:pt x="13" y="483"/>
                  </a:lnTo>
                  <a:lnTo>
                    <a:pt x="32" y="492"/>
                  </a:lnTo>
                  <a:lnTo>
                    <a:pt x="35" y="494"/>
                  </a:lnTo>
                  <a:lnTo>
                    <a:pt x="35" y="494"/>
                  </a:lnTo>
                  <a:lnTo>
                    <a:pt x="39" y="518"/>
                  </a:lnTo>
                  <a:lnTo>
                    <a:pt x="41" y="522"/>
                  </a:lnTo>
                  <a:lnTo>
                    <a:pt x="37" y="522"/>
                  </a:lnTo>
                  <a:lnTo>
                    <a:pt x="0" y="527"/>
                  </a:lnTo>
                  <a:lnTo>
                    <a:pt x="0" y="527"/>
                  </a:lnTo>
                  <a:close/>
                  <a:moveTo>
                    <a:pt x="246" y="429"/>
                  </a:moveTo>
                  <a:lnTo>
                    <a:pt x="272" y="420"/>
                  </a:lnTo>
                  <a:lnTo>
                    <a:pt x="290" y="412"/>
                  </a:lnTo>
                  <a:lnTo>
                    <a:pt x="322" y="381"/>
                  </a:lnTo>
                  <a:lnTo>
                    <a:pt x="314" y="360"/>
                  </a:lnTo>
                  <a:lnTo>
                    <a:pt x="314" y="360"/>
                  </a:lnTo>
                  <a:lnTo>
                    <a:pt x="314" y="360"/>
                  </a:lnTo>
                  <a:lnTo>
                    <a:pt x="320" y="338"/>
                  </a:lnTo>
                  <a:lnTo>
                    <a:pt x="311" y="308"/>
                  </a:lnTo>
                  <a:lnTo>
                    <a:pt x="311" y="305"/>
                  </a:lnTo>
                  <a:lnTo>
                    <a:pt x="311" y="305"/>
                  </a:lnTo>
                  <a:lnTo>
                    <a:pt x="333" y="279"/>
                  </a:lnTo>
                  <a:lnTo>
                    <a:pt x="344" y="247"/>
                  </a:lnTo>
                  <a:lnTo>
                    <a:pt x="314" y="236"/>
                  </a:lnTo>
                  <a:lnTo>
                    <a:pt x="311" y="236"/>
                  </a:lnTo>
                  <a:lnTo>
                    <a:pt x="311" y="236"/>
                  </a:lnTo>
                  <a:lnTo>
                    <a:pt x="307" y="217"/>
                  </a:lnTo>
                  <a:lnTo>
                    <a:pt x="307" y="214"/>
                  </a:lnTo>
                  <a:lnTo>
                    <a:pt x="307" y="214"/>
                  </a:lnTo>
                  <a:lnTo>
                    <a:pt x="331" y="184"/>
                  </a:lnTo>
                  <a:lnTo>
                    <a:pt x="318" y="152"/>
                  </a:lnTo>
                  <a:lnTo>
                    <a:pt x="318" y="152"/>
                  </a:lnTo>
                  <a:lnTo>
                    <a:pt x="318" y="152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57" y="110"/>
                  </a:lnTo>
                  <a:lnTo>
                    <a:pt x="372" y="93"/>
                  </a:lnTo>
                  <a:lnTo>
                    <a:pt x="340" y="28"/>
                  </a:lnTo>
                  <a:lnTo>
                    <a:pt x="337" y="28"/>
                  </a:lnTo>
                  <a:lnTo>
                    <a:pt x="340" y="28"/>
                  </a:lnTo>
                  <a:lnTo>
                    <a:pt x="344" y="4"/>
                  </a:lnTo>
                  <a:lnTo>
                    <a:pt x="307" y="19"/>
                  </a:lnTo>
                  <a:lnTo>
                    <a:pt x="307" y="22"/>
                  </a:lnTo>
                  <a:lnTo>
                    <a:pt x="305" y="19"/>
                  </a:lnTo>
                  <a:lnTo>
                    <a:pt x="259" y="0"/>
                  </a:lnTo>
                  <a:lnTo>
                    <a:pt x="205" y="6"/>
                  </a:lnTo>
                  <a:lnTo>
                    <a:pt x="185" y="30"/>
                  </a:lnTo>
                  <a:lnTo>
                    <a:pt x="183" y="32"/>
                  </a:lnTo>
                  <a:lnTo>
                    <a:pt x="183" y="32"/>
                  </a:lnTo>
                  <a:lnTo>
                    <a:pt x="126" y="32"/>
                  </a:lnTo>
                  <a:lnTo>
                    <a:pt x="126" y="180"/>
                  </a:lnTo>
                  <a:lnTo>
                    <a:pt x="146" y="178"/>
                  </a:lnTo>
                  <a:lnTo>
                    <a:pt x="148" y="178"/>
                  </a:lnTo>
                  <a:lnTo>
                    <a:pt x="148" y="180"/>
                  </a:lnTo>
                  <a:lnTo>
                    <a:pt x="152" y="210"/>
                  </a:lnTo>
                  <a:lnTo>
                    <a:pt x="181" y="238"/>
                  </a:lnTo>
                  <a:lnTo>
                    <a:pt x="181" y="238"/>
                  </a:lnTo>
                  <a:lnTo>
                    <a:pt x="181" y="240"/>
                  </a:lnTo>
                  <a:lnTo>
                    <a:pt x="189" y="266"/>
                  </a:lnTo>
                  <a:lnTo>
                    <a:pt x="215" y="284"/>
                  </a:lnTo>
                  <a:lnTo>
                    <a:pt x="218" y="286"/>
                  </a:lnTo>
                  <a:lnTo>
                    <a:pt x="215" y="288"/>
                  </a:lnTo>
                  <a:lnTo>
                    <a:pt x="196" y="310"/>
                  </a:lnTo>
                  <a:lnTo>
                    <a:pt x="213" y="327"/>
                  </a:lnTo>
                  <a:lnTo>
                    <a:pt x="213" y="329"/>
                  </a:lnTo>
                  <a:lnTo>
                    <a:pt x="213" y="329"/>
                  </a:lnTo>
                  <a:lnTo>
                    <a:pt x="205" y="360"/>
                  </a:lnTo>
                  <a:lnTo>
                    <a:pt x="205" y="362"/>
                  </a:lnTo>
                  <a:lnTo>
                    <a:pt x="205" y="362"/>
                  </a:lnTo>
                  <a:lnTo>
                    <a:pt x="185" y="375"/>
                  </a:lnTo>
                  <a:lnTo>
                    <a:pt x="183" y="410"/>
                  </a:lnTo>
                  <a:lnTo>
                    <a:pt x="229" y="412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46" y="429"/>
                  </a:lnTo>
                  <a:lnTo>
                    <a:pt x="246" y="42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" name="Freeform 279">
              <a:extLst>
                <a:ext uri="{FF2B5EF4-FFF2-40B4-BE49-F238E27FC236}">
                  <a16:creationId xmlns:a16="http://schemas.microsoft.com/office/drawing/2014/main" id="{C1176632-8FAA-4D63-9DBB-37E9DBAFF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3310"/>
              <a:ext cx="499" cy="370"/>
            </a:xfrm>
            <a:custGeom>
              <a:avLst/>
              <a:gdLst>
                <a:gd name="T0" fmla="*/ 54 w 499"/>
                <a:gd name="T1" fmla="*/ 299 h 370"/>
                <a:gd name="T2" fmla="*/ 105 w 499"/>
                <a:gd name="T3" fmla="*/ 266 h 370"/>
                <a:gd name="T4" fmla="*/ 131 w 499"/>
                <a:gd name="T5" fmla="*/ 303 h 370"/>
                <a:gd name="T6" fmla="*/ 242 w 499"/>
                <a:gd name="T7" fmla="*/ 320 h 370"/>
                <a:gd name="T8" fmla="*/ 288 w 499"/>
                <a:gd name="T9" fmla="*/ 370 h 370"/>
                <a:gd name="T10" fmla="*/ 318 w 499"/>
                <a:gd name="T11" fmla="*/ 344 h 370"/>
                <a:gd name="T12" fmla="*/ 294 w 499"/>
                <a:gd name="T13" fmla="*/ 331 h 370"/>
                <a:gd name="T14" fmla="*/ 309 w 499"/>
                <a:gd name="T15" fmla="*/ 310 h 370"/>
                <a:gd name="T16" fmla="*/ 312 w 499"/>
                <a:gd name="T17" fmla="*/ 307 h 370"/>
                <a:gd name="T18" fmla="*/ 347 w 499"/>
                <a:gd name="T19" fmla="*/ 297 h 370"/>
                <a:gd name="T20" fmla="*/ 388 w 499"/>
                <a:gd name="T21" fmla="*/ 301 h 370"/>
                <a:gd name="T22" fmla="*/ 412 w 499"/>
                <a:gd name="T23" fmla="*/ 247 h 370"/>
                <a:gd name="T24" fmla="*/ 414 w 499"/>
                <a:gd name="T25" fmla="*/ 245 h 370"/>
                <a:gd name="T26" fmla="*/ 466 w 499"/>
                <a:gd name="T27" fmla="*/ 260 h 370"/>
                <a:gd name="T28" fmla="*/ 469 w 499"/>
                <a:gd name="T29" fmla="*/ 221 h 370"/>
                <a:gd name="T30" fmla="*/ 490 w 499"/>
                <a:gd name="T31" fmla="*/ 208 h 370"/>
                <a:gd name="T32" fmla="*/ 479 w 499"/>
                <a:gd name="T33" fmla="*/ 160 h 370"/>
                <a:gd name="T34" fmla="*/ 479 w 499"/>
                <a:gd name="T35" fmla="*/ 158 h 370"/>
                <a:gd name="T36" fmla="*/ 475 w 499"/>
                <a:gd name="T37" fmla="*/ 117 h 370"/>
                <a:gd name="T38" fmla="*/ 475 w 499"/>
                <a:gd name="T39" fmla="*/ 117 h 370"/>
                <a:gd name="T40" fmla="*/ 436 w 499"/>
                <a:gd name="T41" fmla="*/ 60 h 370"/>
                <a:gd name="T42" fmla="*/ 436 w 499"/>
                <a:gd name="T43" fmla="*/ 58 h 370"/>
                <a:gd name="T44" fmla="*/ 412 w 499"/>
                <a:gd name="T45" fmla="*/ 32 h 370"/>
                <a:gd name="T46" fmla="*/ 386 w 499"/>
                <a:gd name="T47" fmla="*/ 56 h 370"/>
                <a:gd name="T48" fmla="*/ 336 w 499"/>
                <a:gd name="T49" fmla="*/ 52 h 370"/>
                <a:gd name="T50" fmla="*/ 320 w 499"/>
                <a:gd name="T51" fmla="*/ 65 h 370"/>
                <a:gd name="T52" fmla="*/ 305 w 499"/>
                <a:gd name="T53" fmla="*/ 52 h 370"/>
                <a:gd name="T54" fmla="*/ 259 w 499"/>
                <a:gd name="T55" fmla="*/ 93 h 370"/>
                <a:gd name="T56" fmla="*/ 227 w 499"/>
                <a:gd name="T57" fmla="*/ 60 h 370"/>
                <a:gd name="T58" fmla="*/ 224 w 499"/>
                <a:gd name="T59" fmla="*/ 60 h 370"/>
                <a:gd name="T60" fmla="*/ 192 w 499"/>
                <a:gd name="T61" fmla="*/ 0 h 370"/>
                <a:gd name="T62" fmla="*/ 78 w 499"/>
                <a:gd name="T63" fmla="*/ 39 h 370"/>
                <a:gd name="T64" fmla="*/ 54 w 499"/>
                <a:gd name="T65" fmla="*/ 28 h 370"/>
                <a:gd name="T66" fmla="*/ 41 w 499"/>
                <a:gd name="T67" fmla="*/ 36 h 370"/>
                <a:gd name="T68" fmla="*/ 24 w 499"/>
                <a:gd name="T69" fmla="*/ 23 h 370"/>
                <a:gd name="T70" fmla="*/ 0 w 499"/>
                <a:gd name="T71" fmla="*/ 36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9" h="370">
                  <a:moveTo>
                    <a:pt x="0" y="36"/>
                  </a:moveTo>
                  <a:lnTo>
                    <a:pt x="54" y="299"/>
                  </a:lnTo>
                  <a:lnTo>
                    <a:pt x="85" y="294"/>
                  </a:lnTo>
                  <a:lnTo>
                    <a:pt x="105" y="266"/>
                  </a:lnTo>
                  <a:lnTo>
                    <a:pt x="124" y="273"/>
                  </a:lnTo>
                  <a:lnTo>
                    <a:pt x="131" y="303"/>
                  </a:lnTo>
                  <a:lnTo>
                    <a:pt x="194" y="338"/>
                  </a:lnTo>
                  <a:lnTo>
                    <a:pt x="242" y="320"/>
                  </a:lnTo>
                  <a:lnTo>
                    <a:pt x="268" y="331"/>
                  </a:lnTo>
                  <a:lnTo>
                    <a:pt x="288" y="370"/>
                  </a:lnTo>
                  <a:lnTo>
                    <a:pt x="323" y="366"/>
                  </a:lnTo>
                  <a:lnTo>
                    <a:pt x="318" y="344"/>
                  </a:lnTo>
                  <a:lnTo>
                    <a:pt x="296" y="333"/>
                  </a:lnTo>
                  <a:lnTo>
                    <a:pt x="294" y="331"/>
                  </a:lnTo>
                  <a:lnTo>
                    <a:pt x="294" y="329"/>
                  </a:lnTo>
                  <a:lnTo>
                    <a:pt x="309" y="310"/>
                  </a:lnTo>
                  <a:lnTo>
                    <a:pt x="312" y="310"/>
                  </a:lnTo>
                  <a:lnTo>
                    <a:pt x="312" y="307"/>
                  </a:lnTo>
                  <a:lnTo>
                    <a:pt x="347" y="297"/>
                  </a:lnTo>
                  <a:lnTo>
                    <a:pt x="347" y="297"/>
                  </a:lnTo>
                  <a:lnTo>
                    <a:pt x="347" y="297"/>
                  </a:lnTo>
                  <a:lnTo>
                    <a:pt x="388" y="301"/>
                  </a:lnTo>
                  <a:lnTo>
                    <a:pt x="410" y="268"/>
                  </a:lnTo>
                  <a:lnTo>
                    <a:pt x="412" y="247"/>
                  </a:lnTo>
                  <a:lnTo>
                    <a:pt x="412" y="242"/>
                  </a:lnTo>
                  <a:lnTo>
                    <a:pt x="414" y="245"/>
                  </a:lnTo>
                  <a:lnTo>
                    <a:pt x="440" y="264"/>
                  </a:lnTo>
                  <a:lnTo>
                    <a:pt x="466" y="260"/>
                  </a:lnTo>
                  <a:lnTo>
                    <a:pt x="469" y="221"/>
                  </a:lnTo>
                  <a:lnTo>
                    <a:pt x="469" y="221"/>
                  </a:lnTo>
                  <a:lnTo>
                    <a:pt x="469" y="218"/>
                  </a:lnTo>
                  <a:lnTo>
                    <a:pt x="490" y="208"/>
                  </a:lnTo>
                  <a:lnTo>
                    <a:pt x="497" y="177"/>
                  </a:lnTo>
                  <a:lnTo>
                    <a:pt x="479" y="160"/>
                  </a:lnTo>
                  <a:lnTo>
                    <a:pt x="479" y="158"/>
                  </a:lnTo>
                  <a:lnTo>
                    <a:pt x="479" y="158"/>
                  </a:lnTo>
                  <a:lnTo>
                    <a:pt x="499" y="134"/>
                  </a:lnTo>
                  <a:lnTo>
                    <a:pt x="475" y="117"/>
                  </a:lnTo>
                  <a:lnTo>
                    <a:pt x="475" y="117"/>
                  </a:lnTo>
                  <a:lnTo>
                    <a:pt x="475" y="117"/>
                  </a:lnTo>
                  <a:lnTo>
                    <a:pt x="464" y="91"/>
                  </a:lnTo>
                  <a:lnTo>
                    <a:pt x="436" y="60"/>
                  </a:lnTo>
                  <a:lnTo>
                    <a:pt x="436" y="58"/>
                  </a:lnTo>
                  <a:lnTo>
                    <a:pt x="436" y="58"/>
                  </a:lnTo>
                  <a:lnTo>
                    <a:pt x="432" y="30"/>
                  </a:lnTo>
                  <a:lnTo>
                    <a:pt x="412" y="32"/>
                  </a:lnTo>
                  <a:lnTo>
                    <a:pt x="388" y="56"/>
                  </a:lnTo>
                  <a:lnTo>
                    <a:pt x="386" y="56"/>
                  </a:lnTo>
                  <a:lnTo>
                    <a:pt x="386" y="56"/>
                  </a:lnTo>
                  <a:lnTo>
                    <a:pt x="336" y="52"/>
                  </a:lnTo>
                  <a:lnTo>
                    <a:pt x="323" y="62"/>
                  </a:lnTo>
                  <a:lnTo>
                    <a:pt x="320" y="65"/>
                  </a:lnTo>
                  <a:lnTo>
                    <a:pt x="318" y="62"/>
                  </a:lnTo>
                  <a:lnTo>
                    <a:pt x="305" y="52"/>
                  </a:lnTo>
                  <a:lnTo>
                    <a:pt x="262" y="93"/>
                  </a:lnTo>
                  <a:lnTo>
                    <a:pt x="259" y="93"/>
                  </a:lnTo>
                  <a:lnTo>
                    <a:pt x="259" y="93"/>
                  </a:lnTo>
                  <a:lnTo>
                    <a:pt x="227" y="60"/>
                  </a:lnTo>
                  <a:lnTo>
                    <a:pt x="224" y="60"/>
                  </a:lnTo>
                  <a:lnTo>
                    <a:pt x="224" y="60"/>
                  </a:lnTo>
                  <a:lnTo>
                    <a:pt x="220" y="34"/>
                  </a:lnTo>
                  <a:lnTo>
                    <a:pt x="192" y="0"/>
                  </a:lnTo>
                  <a:lnTo>
                    <a:pt x="81" y="36"/>
                  </a:lnTo>
                  <a:lnTo>
                    <a:pt x="78" y="39"/>
                  </a:lnTo>
                  <a:lnTo>
                    <a:pt x="78" y="36"/>
                  </a:lnTo>
                  <a:lnTo>
                    <a:pt x="54" y="28"/>
                  </a:lnTo>
                  <a:lnTo>
                    <a:pt x="44" y="34"/>
                  </a:lnTo>
                  <a:lnTo>
                    <a:pt x="41" y="36"/>
                  </a:lnTo>
                  <a:lnTo>
                    <a:pt x="41" y="34"/>
                  </a:lnTo>
                  <a:lnTo>
                    <a:pt x="24" y="23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" name="Freeform 280">
              <a:extLst>
                <a:ext uri="{FF2B5EF4-FFF2-40B4-BE49-F238E27FC236}">
                  <a16:creationId xmlns:a16="http://schemas.microsoft.com/office/drawing/2014/main" id="{064F5735-7D59-4FE0-9388-3ADDD7D16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976"/>
              <a:ext cx="495" cy="422"/>
            </a:xfrm>
            <a:custGeom>
              <a:avLst/>
              <a:gdLst>
                <a:gd name="T0" fmla="*/ 0 w 495"/>
                <a:gd name="T1" fmla="*/ 260 h 422"/>
                <a:gd name="T2" fmla="*/ 59 w 495"/>
                <a:gd name="T3" fmla="*/ 262 h 422"/>
                <a:gd name="T4" fmla="*/ 35 w 495"/>
                <a:gd name="T5" fmla="*/ 286 h 422"/>
                <a:gd name="T6" fmla="*/ 83 w 495"/>
                <a:gd name="T7" fmla="*/ 366 h 422"/>
                <a:gd name="T8" fmla="*/ 107 w 495"/>
                <a:gd name="T9" fmla="*/ 353 h 422"/>
                <a:gd name="T10" fmla="*/ 109 w 495"/>
                <a:gd name="T11" fmla="*/ 353 h 422"/>
                <a:gd name="T12" fmla="*/ 109 w 495"/>
                <a:gd name="T13" fmla="*/ 353 h 422"/>
                <a:gd name="T14" fmla="*/ 126 w 495"/>
                <a:gd name="T15" fmla="*/ 364 h 422"/>
                <a:gd name="T16" fmla="*/ 137 w 495"/>
                <a:gd name="T17" fmla="*/ 357 h 422"/>
                <a:gd name="T18" fmla="*/ 139 w 495"/>
                <a:gd name="T19" fmla="*/ 355 h 422"/>
                <a:gd name="T20" fmla="*/ 139 w 495"/>
                <a:gd name="T21" fmla="*/ 357 h 422"/>
                <a:gd name="T22" fmla="*/ 163 w 495"/>
                <a:gd name="T23" fmla="*/ 366 h 422"/>
                <a:gd name="T24" fmla="*/ 277 w 495"/>
                <a:gd name="T25" fmla="*/ 329 h 422"/>
                <a:gd name="T26" fmla="*/ 279 w 495"/>
                <a:gd name="T27" fmla="*/ 327 h 422"/>
                <a:gd name="T28" fmla="*/ 279 w 495"/>
                <a:gd name="T29" fmla="*/ 329 h 422"/>
                <a:gd name="T30" fmla="*/ 307 w 495"/>
                <a:gd name="T31" fmla="*/ 366 h 422"/>
                <a:gd name="T32" fmla="*/ 307 w 495"/>
                <a:gd name="T33" fmla="*/ 368 h 422"/>
                <a:gd name="T34" fmla="*/ 307 w 495"/>
                <a:gd name="T35" fmla="*/ 368 h 422"/>
                <a:gd name="T36" fmla="*/ 314 w 495"/>
                <a:gd name="T37" fmla="*/ 392 h 422"/>
                <a:gd name="T38" fmla="*/ 344 w 495"/>
                <a:gd name="T39" fmla="*/ 422 h 422"/>
                <a:gd name="T40" fmla="*/ 388 w 495"/>
                <a:gd name="T41" fmla="*/ 381 h 422"/>
                <a:gd name="T42" fmla="*/ 388 w 495"/>
                <a:gd name="T43" fmla="*/ 379 h 422"/>
                <a:gd name="T44" fmla="*/ 390 w 495"/>
                <a:gd name="T45" fmla="*/ 381 h 422"/>
                <a:gd name="T46" fmla="*/ 405 w 495"/>
                <a:gd name="T47" fmla="*/ 392 h 422"/>
                <a:gd name="T48" fmla="*/ 421 w 495"/>
                <a:gd name="T49" fmla="*/ 381 h 422"/>
                <a:gd name="T50" fmla="*/ 421 w 495"/>
                <a:gd name="T51" fmla="*/ 381 h 422"/>
                <a:gd name="T52" fmla="*/ 421 w 495"/>
                <a:gd name="T53" fmla="*/ 381 h 422"/>
                <a:gd name="T54" fmla="*/ 471 w 495"/>
                <a:gd name="T55" fmla="*/ 386 h 422"/>
                <a:gd name="T56" fmla="*/ 495 w 495"/>
                <a:gd name="T57" fmla="*/ 364 h 422"/>
                <a:gd name="T58" fmla="*/ 495 w 495"/>
                <a:gd name="T59" fmla="*/ 214 h 422"/>
                <a:gd name="T60" fmla="*/ 475 w 495"/>
                <a:gd name="T61" fmla="*/ 214 h 422"/>
                <a:gd name="T62" fmla="*/ 449 w 495"/>
                <a:gd name="T63" fmla="*/ 236 h 422"/>
                <a:gd name="T64" fmla="*/ 447 w 495"/>
                <a:gd name="T65" fmla="*/ 238 h 422"/>
                <a:gd name="T66" fmla="*/ 445 w 495"/>
                <a:gd name="T67" fmla="*/ 236 h 422"/>
                <a:gd name="T68" fmla="*/ 434 w 495"/>
                <a:gd name="T69" fmla="*/ 221 h 422"/>
                <a:gd name="T70" fmla="*/ 434 w 495"/>
                <a:gd name="T71" fmla="*/ 221 h 422"/>
                <a:gd name="T72" fmla="*/ 434 w 495"/>
                <a:gd name="T73" fmla="*/ 219 h 422"/>
                <a:gd name="T74" fmla="*/ 436 w 495"/>
                <a:gd name="T75" fmla="*/ 162 h 422"/>
                <a:gd name="T76" fmla="*/ 355 w 495"/>
                <a:gd name="T77" fmla="*/ 160 h 422"/>
                <a:gd name="T78" fmla="*/ 353 w 495"/>
                <a:gd name="T79" fmla="*/ 160 h 422"/>
                <a:gd name="T80" fmla="*/ 353 w 495"/>
                <a:gd name="T81" fmla="*/ 160 h 422"/>
                <a:gd name="T82" fmla="*/ 338 w 495"/>
                <a:gd name="T83" fmla="*/ 132 h 422"/>
                <a:gd name="T84" fmla="*/ 296 w 495"/>
                <a:gd name="T85" fmla="*/ 134 h 422"/>
                <a:gd name="T86" fmla="*/ 294 w 495"/>
                <a:gd name="T87" fmla="*/ 134 h 422"/>
                <a:gd name="T88" fmla="*/ 294 w 495"/>
                <a:gd name="T89" fmla="*/ 132 h 422"/>
                <a:gd name="T90" fmla="*/ 286 w 495"/>
                <a:gd name="T91" fmla="*/ 102 h 422"/>
                <a:gd name="T92" fmla="*/ 259 w 495"/>
                <a:gd name="T93" fmla="*/ 67 h 422"/>
                <a:gd name="T94" fmla="*/ 116 w 495"/>
                <a:gd name="T95" fmla="*/ 0 h 422"/>
                <a:gd name="T96" fmla="*/ 116 w 495"/>
                <a:gd name="T97" fmla="*/ 45 h 422"/>
                <a:gd name="T98" fmla="*/ 116 w 495"/>
                <a:gd name="T99" fmla="*/ 48 h 422"/>
                <a:gd name="T100" fmla="*/ 113 w 495"/>
                <a:gd name="T101" fmla="*/ 48 h 422"/>
                <a:gd name="T102" fmla="*/ 87 w 495"/>
                <a:gd name="T103" fmla="*/ 63 h 422"/>
                <a:gd name="T104" fmla="*/ 96 w 495"/>
                <a:gd name="T105" fmla="*/ 93 h 422"/>
                <a:gd name="T106" fmla="*/ 96 w 495"/>
                <a:gd name="T107" fmla="*/ 95 h 422"/>
                <a:gd name="T108" fmla="*/ 94 w 495"/>
                <a:gd name="T109" fmla="*/ 95 h 422"/>
                <a:gd name="T110" fmla="*/ 59 w 495"/>
                <a:gd name="T111" fmla="*/ 93 h 422"/>
                <a:gd name="T112" fmla="*/ 31 w 495"/>
                <a:gd name="T113" fmla="*/ 106 h 422"/>
                <a:gd name="T114" fmla="*/ 15 w 495"/>
                <a:gd name="T115" fmla="*/ 134 h 422"/>
                <a:gd name="T116" fmla="*/ 17 w 495"/>
                <a:gd name="T117" fmla="*/ 214 h 422"/>
                <a:gd name="T118" fmla="*/ 17 w 495"/>
                <a:gd name="T119" fmla="*/ 217 h 422"/>
                <a:gd name="T120" fmla="*/ 17 w 495"/>
                <a:gd name="T121" fmla="*/ 217 h 422"/>
                <a:gd name="T122" fmla="*/ 0 w 495"/>
                <a:gd name="T123" fmla="*/ 260 h 422"/>
                <a:gd name="T124" fmla="*/ 0 w 495"/>
                <a:gd name="T125" fmla="*/ 2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5" h="422">
                  <a:moveTo>
                    <a:pt x="0" y="260"/>
                  </a:moveTo>
                  <a:lnTo>
                    <a:pt x="59" y="262"/>
                  </a:lnTo>
                  <a:lnTo>
                    <a:pt x="35" y="286"/>
                  </a:lnTo>
                  <a:lnTo>
                    <a:pt x="83" y="366"/>
                  </a:lnTo>
                  <a:lnTo>
                    <a:pt x="107" y="353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26" y="364"/>
                  </a:lnTo>
                  <a:lnTo>
                    <a:pt x="137" y="357"/>
                  </a:lnTo>
                  <a:lnTo>
                    <a:pt x="139" y="355"/>
                  </a:lnTo>
                  <a:lnTo>
                    <a:pt x="139" y="357"/>
                  </a:lnTo>
                  <a:lnTo>
                    <a:pt x="163" y="366"/>
                  </a:lnTo>
                  <a:lnTo>
                    <a:pt x="277" y="329"/>
                  </a:lnTo>
                  <a:lnTo>
                    <a:pt x="279" y="327"/>
                  </a:lnTo>
                  <a:lnTo>
                    <a:pt x="279" y="329"/>
                  </a:lnTo>
                  <a:lnTo>
                    <a:pt x="307" y="366"/>
                  </a:lnTo>
                  <a:lnTo>
                    <a:pt x="307" y="368"/>
                  </a:lnTo>
                  <a:lnTo>
                    <a:pt x="307" y="368"/>
                  </a:lnTo>
                  <a:lnTo>
                    <a:pt x="314" y="392"/>
                  </a:lnTo>
                  <a:lnTo>
                    <a:pt x="344" y="422"/>
                  </a:lnTo>
                  <a:lnTo>
                    <a:pt x="388" y="381"/>
                  </a:lnTo>
                  <a:lnTo>
                    <a:pt x="388" y="379"/>
                  </a:lnTo>
                  <a:lnTo>
                    <a:pt x="390" y="381"/>
                  </a:lnTo>
                  <a:lnTo>
                    <a:pt x="405" y="392"/>
                  </a:lnTo>
                  <a:lnTo>
                    <a:pt x="421" y="381"/>
                  </a:lnTo>
                  <a:lnTo>
                    <a:pt x="421" y="381"/>
                  </a:lnTo>
                  <a:lnTo>
                    <a:pt x="421" y="381"/>
                  </a:lnTo>
                  <a:lnTo>
                    <a:pt x="471" y="386"/>
                  </a:lnTo>
                  <a:lnTo>
                    <a:pt x="495" y="364"/>
                  </a:lnTo>
                  <a:lnTo>
                    <a:pt x="495" y="214"/>
                  </a:lnTo>
                  <a:lnTo>
                    <a:pt x="475" y="214"/>
                  </a:lnTo>
                  <a:lnTo>
                    <a:pt x="449" y="236"/>
                  </a:lnTo>
                  <a:lnTo>
                    <a:pt x="447" y="238"/>
                  </a:lnTo>
                  <a:lnTo>
                    <a:pt x="445" y="236"/>
                  </a:lnTo>
                  <a:lnTo>
                    <a:pt x="434" y="221"/>
                  </a:lnTo>
                  <a:lnTo>
                    <a:pt x="434" y="221"/>
                  </a:lnTo>
                  <a:lnTo>
                    <a:pt x="434" y="219"/>
                  </a:lnTo>
                  <a:lnTo>
                    <a:pt x="436" y="162"/>
                  </a:lnTo>
                  <a:lnTo>
                    <a:pt x="355" y="160"/>
                  </a:lnTo>
                  <a:lnTo>
                    <a:pt x="353" y="160"/>
                  </a:lnTo>
                  <a:lnTo>
                    <a:pt x="353" y="160"/>
                  </a:lnTo>
                  <a:lnTo>
                    <a:pt x="338" y="132"/>
                  </a:lnTo>
                  <a:lnTo>
                    <a:pt x="296" y="134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86" y="102"/>
                  </a:lnTo>
                  <a:lnTo>
                    <a:pt x="259" y="67"/>
                  </a:lnTo>
                  <a:lnTo>
                    <a:pt x="116" y="0"/>
                  </a:lnTo>
                  <a:lnTo>
                    <a:pt x="116" y="45"/>
                  </a:lnTo>
                  <a:lnTo>
                    <a:pt x="116" y="48"/>
                  </a:lnTo>
                  <a:lnTo>
                    <a:pt x="113" y="48"/>
                  </a:lnTo>
                  <a:lnTo>
                    <a:pt x="87" y="63"/>
                  </a:lnTo>
                  <a:lnTo>
                    <a:pt x="96" y="93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59" y="93"/>
                  </a:lnTo>
                  <a:lnTo>
                    <a:pt x="31" y="106"/>
                  </a:lnTo>
                  <a:lnTo>
                    <a:pt x="15" y="134"/>
                  </a:lnTo>
                  <a:lnTo>
                    <a:pt x="17" y="214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0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" name="Freeform 281">
              <a:extLst>
                <a:ext uri="{FF2B5EF4-FFF2-40B4-BE49-F238E27FC236}">
                  <a16:creationId xmlns:a16="http://schemas.microsoft.com/office/drawing/2014/main" id="{730804FF-CEE3-495E-A917-45020A147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781"/>
              <a:ext cx="342" cy="483"/>
            </a:xfrm>
            <a:custGeom>
              <a:avLst/>
              <a:gdLst>
                <a:gd name="T0" fmla="*/ 26 w 342"/>
                <a:gd name="T1" fmla="*/ 269 h 483"/>
                <a:gd name="T2" fmla="*/ 15 w 342"/>
                <a:gd name="T3" fmla="*/ 310 h 483"/>
                <a:gd name="T4" fmla="*/ 0 w 342"/>
                <a:gd name="T5" fmla="*/ 357 h 483"/>
                <a:gd name="T6" fmla="*/ 54 w 342"/>
                <a:gd name="T7" fmla="*/ 388 h 483"/>
                <a:gd name="T8" fmla="*/ 81 w 342"/>
                <a:gd name="T9" fmla="*/ 414 h 483"/>
                <a:gd name="T10" fmla="*/ 116 w 342"/>
                <a:gd name="T11" fmla="*/ 440 h 483"/>
                <a:gd name="T12" fmla="*/ 89 w 342"/>
                <a:gd name="T13" fmla="*/ 479 h 483"/>
                <a:gd name="T14" fmla="*/ 139 w 342"/>
                <a:gd name="T15" fmla="*/ 483 h 483"/>
                <a:gd name="T16" fmla="*/ 177 w 342"/>
                <a:gd name="T17" fmla="*/ 464 h 483"/>
                <a:gd name="T18" fmla="*/ 244 w 342"/>
                <a:gd name="T19" fmla="*/ 409 h 483"/>
                <a:gd name="T20" fmla="*/ 242 w 342"/>
                <a:gd name="T21" fmla="*/ 327 h 483"/>
                <a:gd name="T22" fmla="*/ 259 w 342"/>
                <a:gd name="T23" fmla="*/ 297 h 483"/>
                <a:gd name="T24" fmla="*/ 259 w 342"/>
                <a:gd name="T25" fmla="*/ 297 h 483"/>
                <a:gd name="T26" fmla="*/ 288 w 342"/>
                <a:gd name="T27" fmla="*/ 284 h 483"/>
                <a:gd name="T28" fmla="*/ 320 w 342"/>
                <a:gd name="T29" fmla="*/ 286 h 483"/>
                <a:gd name="T30" fmla="*/ 314 w 342"/>
                <a:gd name="T31" fmla="*/ 256 h 483"/>
                <a:gd name="T32" fmla="*/ 342 w 342"/>
                <a:gd name="T33" fmla="*/ 240 h 483"/>
                <a:gd name="T34" fmla="*/ 323 w 342"/>
                <a:gd name="T35" fmla="*/ 104 h 483"/>
                <a:gd name="T36" fmla="*/ 323 w 342"/>
                <a:gd name="T37" fmla="*/ 102 h 483"/>
                <a:gd name="T38" fmla="*/ 342 w 342"/>
                <a:gd name="T39" fmla="*/ 61 h 483"/>
                <a:gd name="T40" fmla="*/ 303 w 342"/>
                <a:gd name="T41" fmla="*/ 87 h 483"/>
                <a:gd name="T42" fmla="*/ 272 w 342"/>
                <a:gd name="T43" fmla="*/ 87 h 483"/>
                <a:gd name="T44" fmla="*/ 270 w 342"/>
                <a:gd name="T45" fmla="*/ 87 h 483"/>
                <a:gd name="T46" fmla="*/ 211 w 342"/>
                <a:gd name="T47" fmla="*/ 74 h 483"/>
                <a:gd name="T48" fmla="*/ 209 w 342"/>
                <a:gd name="T49" fmla="*/ 74 h 483"/>
                <a:gd name="T50" fmla="*/ 150 w 342"/>
                <a:gd name="T51" fmla="*/ 41 h 483"/>
                <a:gd name="T52" fmla="*/ 148 w 342"/>
                <a:gd name="T53" fmla="*/ 39 h 483"/>
                <a:gd name="T54" fmla="*/ 142 w 342"/>
                <a:gd name="T55" fmla="*/ 0 h 483"/>
                <a:gd name="T56" fmla="*/ 100 w 342"/>
                <a:gd name="T57" fmla="*/ 71 h 483"/>
                <a:gd name="T58" fmla="*/ 100 w 342"/>
                <a:gd name="T59" fmla="*/ 74 h 483"/>
                <a:gd name="T60" fmla="*/ 92 w 342"/>
                <a:gd name="T61" fmla="*/ 97 h 483"/>
                <a:gd name="T62" fmla="*/ 116 w 342"/>
                <a:gd name="T63" fmla="*/ 106 h 483"/>
                <a:gd name="T64" fmla="*/ 124 w 342"/>
                <a:gd name="T65" fmla="*/ 130 h 483"/>
                <a:gd name="T66" fmla="*/ 124 w 342"/>
                <a:gd name="T67" fmla="*/ 130 h 483"/>
                <a:gd name="T68" fmla="*/ 120 w 342"/>
                <a:gd name="T69" fmla="*/ 152 h 483"/>
                <a:gd name="T70" fmla="*/ 111 w 342"/>
                <a:gd name="T71" fmla="*/ 165 h 483"/>
                <a:gd name="T72" fmla="*/ 109 w 342"/>
                <a:gd name="T73" fmla="*/ 167 h 483"/>
                <a:gd name="T74" fmla="*/ 59 w 342"/>
                <a:gd name="T75" fmla="*/ 184 h 483"/>
                <a:gd name="T76" fmla="*/ 54 w 342"/>
                <a:gd name="T77" fmla="*/ 212 h 483"/>
                <a:gd name="T78" fmla="*/ 15 w 342"/>
                <a:gd name="T79" fmla="*/ 247 h 483"/>
                <a:gd name="T80" fmla="*/ 9 w 342"/>
                <a:gd name="T81" fmla="*/ 264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2" h="483">
                  <a:moveTo>
                    <a:pt x="9" y="264"/>
                  </a:moveTo>
                  <a:lnTo>
                    <a:pt x="26" y="269"/>
                  </a:lnTo>
                  <a:lnTo>
                    <a:pt x="26" y="299"/>
                  </a:lnTo>
                  <a:lnTo>
                    <a:pt x="15" y="310"/>
                  </a:lnTo>
                  <a:lnTo>
                    <a:pt x="24" y="331"/>
                  </a:lnTo>
                  <a:lnTo>
                    <a:pt x="0" y="357"/>
                  </a:lnTo>
                  <a:lnTo>
                    <a:pt x="4" y="377"/>
                  </a:lnTo>
                  <a:lnTo>
                    <a:pt x="54" y="388"/>
                  </a:lnTo>
                  <a:lnTo>
                    <a:pt x="57" y="414"/>
                  </a:lnTo>
                  <a:lnTo>
                    <a:pt x="81" y="414"/>
                  </a:lnTo>
                  <a:lnTo>
                    <a:pt x="98" y="418"/>
                  </a:lnTo>
                  <a:lnTo>
                    <a:pt x="116" y="440"/>
                  </a:lnTo>
                  <a:lnTo>
                    <a:pt x="89" y="461"/>
                  </a:lnTo>
                  <a:lnTo>
                    <a:pt x="89" y="479"/>
                  </a:lnTo>
                  <a:lnTo>
                    <a:pt x="116" y="470"/>
                  </a:lnTo>
                  <a:lnTo>
                    <a:pt x="139" y="483"/>
                  </a:lnTo>
                  <a:lnTo>
                    <a:pt x="159" y="479"/>
                  </a:lnTo>
                  <a:lnTo>
                    <a:pt x="177" y="464"/>
                  </a:lnTo>
                  <a:lnTo>
                    <a:pt x="227" y="455"/>
                  </a:lnTo>
                  <a:lnTo>
                    <a:pt x="244" y="409"/>
                  </a:lnTo>
                  <a:lnTo>
                    <a:pt x="242" y="327"/>
                  </a:lnTo>
                  <a:lnTo>
                    <a:pt x="242" y="327"/>
                  </a:lnTo>
                  <a:lnTo>
                    <a:pt x="242" y="327"/>
                  </a:lnTo>
                  <a:lnTo>
                    <a:pt x="259" y="297"/>
                  </a:lnTo>
                  <a:lnTo>
                    <a:pt x="259" y="297"/>
                  </a:lnTo>
                  <a:lnTo>
                    <a:pt x="259" y="297"/>
                  </a:lnTo>
                  <a:lnTo>
                    <a:pt x="288" y="284"/>
                  </a:lnTo>
                  <a:lnTo>
                    <a:pt x="288" y="284"/>
                  </a:lnTo>
                  <a:lnTo>
                    <a:pt x="288" y="284"/>
                  </a:lnTo>
                  <a:lnTo>
                    <a:pt x="320" y="286"/>
                  </a:lnTo>
                  <a:lnTo>
                    <a:pt x="314" y="258"/>
                  </a:lnTo>
                  <a:lnTo>
                    <a:pt x="314" y="256"/>
                  </a:lnTo>
                  <a:lnTo>
                    <a:pt x="314" y="256"/>
                  </a:lnTo>
                  <a:lnTo>
                    <a:pt x="342" y="240"/>
                  </a:lnTo>
                  <a:lnTo>
                    <a:pt x="342" y="126"/>
                  </a:lnTo>
                  <a:lnTo>
                    <a:pt x="323" y="104"/>
                  </a:lnTo>
                  <a:lnTo>
                    <a:pt x="320" y="104"/>
                  </a:lnTo>
                  <a:lnTo>
                    <a:pt x="323" y="102"/>
                  </a:lnTo>
                  <a:lnTo>
                    <a:pt x="342" y="76"/>
                  </a:lnTo>
                  <a:lnTo>
                    <a:pt x="342" y="61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1" y="87"/>
                  </a:lnTo>
                  <a:lnTo>
                    <a:pt x="272" y="87"/>
                  </a:lnTo>
                  <a:lnTo>
                    <a:pt x="272" y="87"/>
                  </a:lnTo>
                  <a:lnTo>
                    <a:pt x="270" y="87"/>
                  </a:lnTo>
                  <a:lnTo>
                    <a:pt x="242" y="69"/>
                  </a:lnTo>
                  <a:lnTo>
                    <a:pt x="211" y="74"/>
                  </a:lnTo>
                  <a:lnTo>
                    <a:pt x="209" y="74"/>
                  </a:lnTo>
                  <a:lnTo>
                    <a:pt x="209" y="74"/>
                  </a:lnTo>
                  <a:lnTo>
                    <a:pt x="168" y="45"/>
                  </a:lnTo>
                  <a:lnTo>
                    <a:pt x="150" y="41"/>
                  </a:lnTo>
                  <a:lnTo>
                    <a:pt x="146" y="41"/>
                  </a:lnTo>
                  <a:lnTo>
                    <a:pt x="148" y="39"/>
                  </a:lnTo>
                  <a:lnTo>
                    <a:pt x="161" y="19"/>
                  </a:lnTo>
                  <a:lnTo>
                    <a:pt x="142" y="0"/>
                  </a:lnTo>
                  <a:lnTo>
                    <a:pt x="105" y="37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0" y="74"/>
                  </a:lnTo>
                  <a:lnTo>
                    <a:pt x="89" y="87"/>
                  </a:lnTo>
                  <a:lnTo>
                    <a:pt x="92" y="97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24" y="130"/>
                  </a:lnTo>
                  <a:lnTo>
                    <a:pt x="124" y="130"/>
                  </a:lnTo>
                  <a:lnTo>
                    <a:pt x="124" y="130"/>
                  </a:lnTo>
                  <a:lnTo>
                    <a:pt x="120" y="152"/>
                  </a:lnTo>
                  <a:lnTo>
                    <a:pt x="120" y="152"/>
                  </a:lnTo>
                  <a:lnTo>
                    <a:pt x="120" y="152"/>
                  </a:lnTo>
                  <a:lnTo>
                    <a:pt x="111" y="165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81" y="160"/>
                  </a:lnTo>
                  <a:lnTo>
                    <a:pt x="59" y="184"/>
                  </a:lnTo>
                  <a:lnTo>
                    <a:pt x="54" y="210"/>
                  </a:lnTo>
                  <a:lnTo>
                    <a:pt x="54" y="212"/>
                  </a:lnTo>
                  <a:lnTo>
                    <a:pt x="52" y="212"/>
                  </a:lnTo>
                  <a:lnTo>
                    <a:pt x="15" y="247"/>
                  </a:lnTo>
                  <a:lnTo>
                    <a:pt x="9" y="264"/>
                  </a:lnTo>
                  <a:lnTo>
                    <a:pt x="9" y="26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" name="Freeform 282">
              <a:extLst>
                <a:ext uri="{FF2B5EF4-FFF2-40B4-BE49-F238E27FC236}">
                  <a16:creationId xmlns:a16="http://schemas.microsoft.com/office/drawing/2014/main" id="{FC920048-74BC-497E-8EE1-13C0C00D1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679"/>
              <a:ext cx="669" cy="529"/>
            </a:xfrm>
            <a:custGeom>
              <a:avLst/>
              <a:gdLst>
                <a:gd name="T0" fmla="*/ 444 w 669"/>
                <a:gd name="T1" fmla="*/ 46 h 529"/>
                <a:gd name="T2" fmla="*/ 383 w 669"/>
                <a:gd name="T3" fmla="*/ 82 h 529"/>
                <a:gd name="T4" fmla="*/ 329 w 669"/>
                <a:gd name="T5" fmla="*/ 43 h 529"/>
                <a:gd name="T6" fmla="*/ 255 w 669"/>
                <a:gd name="T7" fmla="*/ 43 h 529"/>
                <a:gd name="T8" fmla="*/ 207 w 669"/>
                <a:gd name="T9" fmla="*/ 11 h 529"/>
                <a:gd name="T10" fmla="*/ 139 w 669"/>
                <a:gd name="T11" fmla="*/ 24 h 529"/>
                <a:gd name="T12" fmla="*/ 115 w 669"/>
                <a:gd name="T13" fmla="*/ 102 h 529"/>
                <a:gd name="T14" fmla="*/ 85 w 669"/>
                <a:gd name="T15" fmla="*/ 100 h 529"/>
                <a:gd name="T16" fmla="*/ 59 w 669"/>
                <a:gd name="T17" fmla="*/ 137 h 529"/>
                <a:gd name="T18" fmla="*/ 57 w 669"/>
                <a:gd name="T19" fmla="*/ 139 h 529"/>
                <a:gd name="T20" fmla="*/ 20 w 669"/>
                <a:gd name="T21" fmla="*/ 180 h 529"/>
                <a:gd name="T22" fmla="*/ 20 w 669"/>
                <a:gd name="T23" fmla="*/ 180 h 529"/>
                <a:gd name="T24" fmla="*/ 20 w 669"/>
                <a:gd name="T25" fmla="*/ 225 h 529"/>
                <a:gd name="T26" fmla="*/ 20 w 669"/>
                <a:gd name="T27" fmla="*/ 225 h 529"/>
                <a:gd name="T28" fmla="*/ 166 w 669"/>
                <a:gd name="T29" fmla="*/ 360 h 529"/>
                <a:gd name="T30" fmla="*/ 166 w 669"/>
                <a:gd name="T31" fmla="*/ 362 h 529"/>
                <a:gd name="T32" fmla="*/ 194 w 669"/>
                <a:gd name="T33" fmla="*/ 397 h 529"/>
                <a:gd name="T34" fmla="*/ 200 w 669"/>
                <a:gd name="T35" fmla="*/ 427 h 529"/>
                <a:gd name="T36" fmla="*/ 244 w 669"/>
                <a:gd name="T37" fmla="*/ 425 h 529"/>
                <a:gd name="T38" fmla="*/ 259 w 669"/>
                <a:gd name="T39" fmla="*/ 453 h 529"/>
                <a:gd name="T40" fmla="*/ 344 w 669"/>
                <a:gd name="T41" fmla="*/ 455 h 529"/>
                <a:gd name="T42" fmla="*/ 342 w 669"/>
                <a:gd name="T43" fmla="*/ 516 h 529"/>
                <a:gd name="T44" fmla="*/ 377 w 669"/>
                <a:gd name="T45" fmla="*/ 507 h 529"/>
                <a:gd name="T46" fmla="*/ 379 w 669"/>
                <a:gd name="T47" fmla="*/ 507 h 529"/>
                <a:gd name="T48" fmla="*/ 403 w 669"/>
                <a:gd name="T49" fmla="*/ 507 h 529"/>
                <a:gd name="T50" fmla="*/ 458 w 669"/>
                <a:gd name="T51" fmla="*/ 507 h 529"/>
                <a:gd name="T52" fmla="*/ 479 w 669"/>
                <a:gd name="T53" fmla="*/ 483 h 529"/>
                <a:gd name="T54" fmla="*/ 536 w 669"/>
                <a:gd name="T55" fmla="*/ 475 h 529"/>
                <a:gd name="T56" fmla="*/ 536 w 669"/>
                <a:gd name="T57" fmla="*/ 475 h 529"/>
                <a:gd name="T58" fmla="*/ 621 w 669"/>
                <a:gd name="T59" fmla="*/ 479 h 529"/>
                <a:gd name="T60" fmla="*/ 623 w 669"/>
                <a:gd name="T61" fmla="*/ 440 h 529"/>
                <a:gd name="T62" fmla="*/ 665 w 669"/>
                <a:gd name="T63" fmla="*/ 410 h 529"/>
                <a:gd name="T64" fmla="*/ 634 w 669"/>
                <a:gd name="T65" fmla="*/ 379 h 529"/>
                <a:gd name="T66" fmla="*/ 634 w 669"/>
                <a:gd name="T67" fmla="*/ 379 h 529"/>
                <a:gd name="T68" fmla="*/ 608 w 669"/>
                <a:gd name="T69" fmla="*/ 355 h 529"/>
                <a:gd name="T70" fmla="*/ 604 w 669"/>
                <a:gd name="T71" fmla="*/ 321 h 529"/>
                <a:gd name="T72" fmla="*/ 606 w 669"/>
                <a:gd name="T73" fmla="*/ 319 h 529"/>
                <a:gd name="T74" fmla="*/ 649 w 669"/>
                <a:gd name="T75" fmla="*/ 260 h 529"/>
                <a:gd name="T76" fmla="*/ 621 w 669"/>
                <a:gd name="T77" fmla="*/ 256 h 529"/>
                <a:gd name="T78" fmla="*/ 588 w 669"/>
                <a:gd name="T79" fmla="*/ 191 h 529"/>
                <a:gd name="T80" fmla="*/ 477 w 669"/>
                <a:gd name="T81" fmla="*/ 173 h 529"/>
                <a:gd name="T82" fmla="*/ 477 w 669"/>
                <a:gd name="T83" fmla="*/ 141 h 529"/>
                <a:gd name="T84" fmla="*/ 477 w 669"/>
                <a:gd name="T85" fmla="*/ 139 h 529"/>
                <a:gd name="T86" fmla="*/ 477 w 669"/>
                <a:gd name="T87" fmla="*/ 67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9" h="529">
                  <a:moveTo>
                    <a:pt x="477" y="67"/>
                  </a:moveTo>
                  <a:lnTo>
                    <a:pt x="444" y="46"/>
                  </a:lnTo>
                  <a:lnTo>
                    <a:pt x="383" y="82"/>
                  </a:lnTo>
                  <a:lnTo>
                    <a:pt x="383" y="82"/>
                  </a:lnTo>
                  <a:lnTo>
                    <a:pt x="381" y="80"/>
                  </a:lnTo>
                  <a:lnTo>
                    <a:pt x="329" y="43"/>
                  </a:lnTo>
                  <a:lnTo>
                    <a:pt x="257" y="43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07" y="11"/>
                  </a:lnTo>
                  <a:lnTo>
                    <a:pt x="172" y="0"/>
                  </a:lnTo>
                  <a:lnTo>
                    <a:pt x="139" y="24"/>
                  </a:lnTo>
                  <a:lnTo>
                    <a:pt x="115" y="102"/>
                  </a:lnTo>
                  <a:lnTo>
                    <a:pt x="115" y="102"/>
                  </a:lnTo>
                  <a:lnTo>
                    <a:pt x="113" y="102"/>
                  </a:lnTo>
                  <a:lnTo>
                    <a:pt x="85" y="100"/>
                  </a:lnTo>
                  <a:lnTo>
                    <a:pt x="63" y="113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7" y="139"/>
                  </a:lnTo>
                  <a:lnTo>
                    <a:pt x="17" y="160"/>
                  </a:lnTo>
                  <a:lnTo>
                    <a:pt x="20" y="180"/>
                  </a:lnTo>
                  <a:lnTo>
                    <a:pt x="20" y="180"/>
                  </a:lnTo>
                  <a:lnTo>
                    <a:pt x="20" y="180"/>
                  </a:lnTo>
                  <a:lnTo>
                    <a:pt x="0" y="206"/>
                  </a:lnTo>
                  <a:lnTo>
                    <a:pt x="20" y="225"/>
                  </a:lnTo>
                  <a:lnTo>
                    <a:pt x="20" y="225"/>
                  </a:lnTo>
                  <a:lnTo>
                    <a:pt x="20" y="225"/>
                  </a:lnTo>
                  <a:lnTo>
                    <a:pt x="20" y="293"/>
                  </a:lnTo>
                  <a:lnTo>
                    <a:pt x="166" y="360"/>
                  </a:lnTo>
                  <a:lnTo>
                    <a:pt x="166" y="362"/>
                  </a:lnTo>
                  <a:lnTo>
                    <a:pt x="166" y="362"/>
                  </a:lnTo>
                  <a:lnTo>
                    <a:pt x="194" y="397"/>
                  </a:lnTo>
                  <a:lnTo>
                    <a:pt x="194" y="397"/>
                  </a:lnTo>
                  <a:lnTo>
                    <a:pt x="194" y="397"/>
                  </a:lnTo>
                  <a:lnTo>
                    <a:pt x="200" y="427"/>
                  </a:lnTo>
                  <a:lnTo>
                    <a:pt x="244" y="425"/>
                  </a:lnTo>
                  <a:lnTo>
                    <a:pt x="244" y="425"/>
                  </a:lnTo>
                  <a:lnTo>
                    <a:pt x="246" y="427"/>
                  </a:lnTo>
                  <a:lnTo>
                    <a:pt x="259" y="453"/>
                  </a:lnTo>
                  <a:lnTo>
                    <a:pt x="342" y="455"/>
                  </a:lnTo>
                  <a:lnTo>
                    <a:pt x="344" y="455"/>
                  </a:lnTo>
                  <a:lnTo>
                    <a:pt x="344" y="457"/>
                  </a:lnTo>
                  <a:lnTo>
                    <a:pt x="342" y="516"/>
                  </a:lnTo>
                  <a:lnTo>
                    <a:pt x="351" y="529"/>
                  </a:lnTo>
                  <a:lnTo>
                    <a:pt x="377" y="507"/>
                  </a:lnTo>
                  <a:lnTo>
                    <a:pt x="379" y="507"/>
                  </a:lnTo>
                  <a:lnTo>
                    <a:pt x="379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3" y="507"/>
                  </a:lnTo>
                  <a:lnTo>
                    <a:pt x="458" y="507"/>
                  </a:lnTo>
                  <a:lnTo>
                    <a:pt x="479" y="483"/>
                  </a:lnTo>
                  <a:lnTo>
                    <a:pt x="479" y="483"/>
                  </a:lnTo>
                  <a:lnTo>
                    <a:pt x="479" y="481"/>
                  </a:lnTo>
                  <a:lnTo>
                    <a:pt x="536" y="475"/>
                  </a:lnTo>
                  <a:lnTo>
                    <a:pt x="536" y="475"/>
                  </a:lnTo>
                  <a:lnTo>
                    <a:pt x="536" y="475"/>
                  </a:lnTo>
                  <a:lnTo>
                    <a:pt x="584" y="496"/>
                  </a:lnTo>
                  <a:lnTo>
                    <a:pt x="621" y="479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665" y="410"/>
                  </a:lnTo>
                  <a:lnTo>
                    <a:pt x="669" y="390"/>
                  </a:lnTo>
                  <a:lnTo>
                    <a:pt x="634" y="379"/>
                  </a:lnTo>
                  <a:lnTo>
                    <a:pt x="634" y="379"/>
                  </a:lnTo>
                  <a:lnTo>
                    <a:pt x="634" y="379"/>
                  </a:lnTo>
                  <a:lnTo>
                    <a:pt x="608" y="355"/>
                  </a:lnTo>
                  <a:lnTo>
                    <a:pt x="608" y="355"/>
                  </a:lnTo>
                  <a:lnTo>
                    <a:pt x="608" y="353"/>
                  </a:lnTo>
                  <a:lnTo>
                    <a:pt x="604" y="321"/>
                  </a:lnTo>
                  <a:lnTo>
                    <a:pt x="604" y="321"/>
                  </a:lnTo>
                  <a:lnTo>
                    <a:pt x="606" y="319"/>
                  </a:lnTo>
                  <a:lnTo>
                    <a:pt x="647" y="282"/>
                  </a:lnTo>
                  <a:lnTo>
                    <a:pt x="649" y="260"/>
                  </a:lnTo>
                  <a:lnTo>
                    <a:pt x="621" y="256"/>
                  </a:lnTo>
                  <a:lnTo>
                    <a:pt x="621" y="256"/>
                  </a:lnTo>
                  <a:lnTo>
                    <a:pt x="619" y="256"/>
                  </a:lnTo>
                  <a:lnTo>
                    <a:pt x="588" y="191"/>
                  </a:lnTo>
                  <a:lnTo>
                    <a:pt x="477" y="173"/>
                  </a:lnTo>
                  <a:lnTo>
                    <a:pt x="477" y="173"/>
                  </a:lnTo>
                  <a:lnTo>
                    <a:pt x="477" y="171"/>
                  </a:lnTo>
                  <a:lnTo>
                    <a:pt x="477" y="141"/>
                  </a:lnTo>
                  <a:lnTo>
                    <a:pt x="477" y="141"/>
                  </a:lnTo>
                  <a:lnTo>
                    <a:pt x="477" y="139"/>
                  </a:lnTo>
                  <a:lnTo>
                    <a:pt x="492" y="121"/>
                  </a:lnTo>
                  <a:lnTo>
                    <a:pt x="477" y="67"/>
                  </a:lnTo>
                  <a:lnTo>
                    <a:pt x="477" y="6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" name="Freeform 283">
              <a:extLst>
                <a:ext uri="{FF2B5EF4-FFF2-40B4-BE49-F238E27FC236}">
                  <a16:creationId xmlns:a16="http://schemas.microsoft.com/office/drawing/2014/main" id="{CF98B419-17C9-4CFA-8143-D782B6EF5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3279"/>
              <a:ext cx="240" cy="384"/>
            </a:xfrm>
            <a:custGeom>
              <a:avLst/>
              <a:gdLst>
                <a:gd name="T0" fmla="*/ 90 w 240"/>
                <a:gd name="T1" fmla="*/ 7 h 384"/>
                <a:gd name="T2" fmla="*/ 98 w 240"/>
                <a:gd name="T3" fmla="*/ 61 h 384"/>
                <a:gd name="T4" fmla="*/ 98 w 240"/>
                <a:gd name="T5" fmla="*/ 63 h 384"/>
                <a:gd name="T6" fmla="*/ 79 w 240"/>
                <a:gd name="T7" fmla="*/ 113 h 384"/>
                <a:gd name="T8" fmla="*/ 111 w 240"/>
                <a:gd name="T9" fmla="*/ 124 h 384"/>
                <a:gd name="T10" fmla="*/ 100 w 240"/>
                <a:gd name="T11" fmla="*/ 161 h 384"/>
                <a:gd name="T12" fmla="*/ 100 w 240"/>
                <a:gd name="T13" fmla="*/ 161 h 384"/>
                <a:gd name="T14" fmla="*/ 87 w 240"/>
                <a:gd name="T15" fmla="*/ 215 h 384"/>
                <a:gd name="T16" fmla="*/ 87 w 240"/>
                <a:gd name="T17" fmla="*/ 217 h 384"/>
                <a:gd name="T18" fmla="*/ 90 w 240"/>
                <a:gd name="T19" fmla="*/ 258 h 384"/>
                <a:gd name="T20" fmla="*/ 87 w 240"/>
                <a:gd name="T21" fmla="*/ 260 h 384"/>
                <a:gd name="T22" fmla="*/ 55 w 240"/>
                <a:gd name="T23" fmla="*/ 293 h 384"/>
                <a:gd name="T24" fmla="*/ 35 w 240"/>
                <a:gd name="T25" fmla="*/ 304 h 384"/>
                <a:gd name="T26" fmla="*/ 35 w 240"/>
                <a:gd name="T27" fmla="*/ 304 h 384"/>
                <a:gd name="T28" fmla="*/ 0 w 240"/>
                <a:gd name="T29" fmla="*/ 351 h 384"/>
                <a:gd name="T30" fmla="*/ 57 w 240"/>
                <a:gd name="T31" fmla="*/ 360 h 384"/>
                <a:gd name="T32" fmla="*/ 59 w 240"/>
                <a:gd name="T33" fmla="*/ 360 h 384"/>
                <a:gd name="T34" fmla="*/ 131 w 240"/>
                <a:gd name="T35" fmla="*/ 319 h 384"/>
                <a:gd name="T36" fmla="*/ 133 w 240"/>
                <a:gd name="T37" fmla="*/ 317 h 384"/>
                <a:gd name="T38" fmla="*/ 172 w 240"/>
                <a:gd name="T39" fmla="*/ 284 h 384"/>
                <a:gd name="T40" fmla="*/ 175 w 240"/>
                <a:gd name="T41" fmla="*/ 282 h 384"/>
                <a:gd name="T42" fmla="*/ 212 w 240"/>
                <a:gd name="T43" fmla="*/ 252 h 384"/>
                <a:gd name="T44" fmla="*/ 212 w 240"/>
                <a:gd name="T45" fmla="*/ 228 h 384"/>
                <a:gd name="T46" fmla="*/ 240 w 240"/>
                <a:gd name="T47" fmla="*/ 213 h 384"/>
                <a:gd name="T48" fmla="*/ 227 w 240"/>
                <a:gd name="T49" fmla="*/ 156 h 384"/>
                <a:gd name="T50" fmla="*/ 227 w 240"/>
                <a:gd name="T51" fmla="*/ 156 h 384"/>
                <a:gd name="T52" fmla="*/ 196 w 240"/>
                <a:gd name="T53" fmla="*/ 87 h 384"/>
                <a:gd name="T54" fmla="*/ 196 w 240"/>
                <a:gd name="T55" fmla="*/ 85 h 384"/>
                <a:gd name="T56" fmla="*/ 190 w 240"/>
                <a:gd name="T57" fmla="*/ 50 h 384"/>
                <a:gd name="T58" fmla="*/ 157 w 240"/>
                <a:gd name="T59" fmla="*/ 52 h 384"/>
                <a:gd name="T60" fmla="*/ 122 w 240"/>
                <a:gd name="T61" fmla="*/ 52 h 384"/>
                <a:gd name="T62" fmla="*/ 120 w 240"/>
                <a:gd name="T63" fmla="*/ 52 h 384"/>
                <a:gd name="T64" fmla="*/ 103 w 240"/>
                <a:gd name="T6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384">
                  <a:moveTo>
                    <a:pt x="103" y="0"/>
                  </a:moveTo>
                  <a:lnTo>
                    <a:pt x="90" y="7"/>
                  </a:lnTo>
                  <a:lnTo>
                    <a:pt x="85" y="31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74" y="96"/>
                  </a:lnTo>
                  <a:lnTo>
                    <a:pt x="79" y="113"/>
                  </a:lnTo>
                  <a:lnTo>
                    <a:pt x="109" y="124"/>
                  </a:lnTo>
                  <a:lnTo>
                    <a:pt x="111" y="124"/>
                  </a:lnTo>
                  <a:lnTo>
                    <a:pt x="111" y="126"/>
                  </a:lnTo>
                  <a:lnTo>
                    <a:pt x="100" y="161"/>
                  </a:lnTo>
                  <a:lnTo>
                    <a:pt x="100" y="161"/>
                  </a:lnTo>
                  <a:lnTo>
                    <a:pt x="100" y="161"/>
                  </a:lnTo>
                  <a:lnTo>
                    <a:pt x="79" y="187"/>
                  </a:lnTo>
                  <a:lnTo>
                    <a:pt x="87" y="215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1" y="239"/>
                  </a:lnTo>
                  <a:lnTo>
                    <a:pt x="90" y="258"/>
                  </a:lnTo>
                  <a:lnTo>
                    <a:pt x="90" y="260"/>
                  </a:lnTo>
                  <a:lnTo>
                    <a:pt x="87" y="260"/>
                  </a:lnTo>
                  <a:lnTo>
                    <a:pt x="55" y="293"/>
                  </a:lnTo>
                  <a:lnTo>
                    <a:pt x="55" y="293"/>
                  </a:lnTo>
                  <a:lnTo>
                    <a:pt x="55" y="295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11" y="312"/>
                  </a:lnTo>
                  <a:lnTo>
                    <a:pt x="0" y="351"/>
                  </a:lnTo>
                  <a:lnTo>
                    <a:pt x="26" y="384"/>
                  </a:lnTo>
                  <a:lnTo>
                    <a:pt x="57" y="360"/>
                  </a:lnTo>
                  <a:lnTo>
                    <a:pt x="59" y="358"/>
                  </a:lnTo>
                  <a:lnTo>
                    <a:pt x="59" y="360"/>
                  </a:lnTo>
                  <a:lnTo>
                    <a:pt x="116" y="356"/>
                  </a:lnTo>
                  <a:lnTo>
                    <a:pt x="131" y="319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55" y="319"/>
                  </a:lnTo>
                  <a:lnTo>
                    <a:pt x="172" y="284"/>
                  </a:lnTo>
                  <a:lnTo>
                    <a:pt x="172" y="282"/>
                  </a:lnTo>
                  <a:lnTo>
                    <a:pt x="175" y="282"/>
                  </a:lnTo>
                  <a:lnTo>
                    <a:pt x="203" y="271"/>
                  </a:lnTo>
                  <a:lnTo>
                    <a:pt x="212" y="252"/>
                  </a:lnTo>
                  <a:lnTo>
                    <a:pt x="212" y="230"/>
                  </a:lnTo>
                  <a:lnTo>
                    <a:pt x="212" y="228"/>
                  </a:lnTo>
                  <a:lnTo>
                    <a:pt x="214" y="228"/>
                  </a:lnTo>
                  <a:lnTo>
                    <a:pt x="240" y="213"/>
                  </a:lnTo>
                  <a:lnTo>
                    <a:pt x="240" y="191"/>
                  </a:lnTo>
                  <a:lnTo>
                    <a:pt x="227" y="156"/>
                  </a:lnTo>
                  <a:lnTo>
                    <a:pt x="227" y="156"/>
                  </a:lnTo>
                  <a:lnTo>
                    <a:pt x="227" y="156"/>
                  </a:lnTo>
                  <a:lnTo>
                    <a:pt x="223" y="124"/>
                  </a:lnTo>
                  <a:lnTo>
                    <a:pt x="196" y="87"/>
                  </a:lnTo>
                  <a:lnTo>
                    <a:pt x="196" y="85"/>
                  </a:lnTo>
                  <a:lnTo>
                    <a:pt x="196" y="85"/>
                  </a:lnTo>
                  <a:lnTo>
                    <a:pt x="207" y="61"/>
                  </a:lnTo>
                  <a:lnTo>
                    <a:pt x="190" y="50"/>
                  </a:lnTo>
                  <a:lnTo>
                    <a:pt x="157" y="52"/>
                  </a:lnTo>
                  <a:lnTo>
                    <a:pt x="157" y="52"/>
                  </a:lnTo>
                  <a:lnTo>
                    <a:pt x="157" y="52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20" y="52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" name="Freeform 284">
              <a:extLst>
                <a:ext uri="{FF2B5EF4-FFF2-40B4-BE49-F238E27FC236}">
                  <a16:creationId xmlns:a16="http://schemas.microsoft.com/office/drawing/2014/main" id="{24A3E51D-A4FE-430C-A3C0-3EC876DD9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578"/>
              <a:ext cx="35" cy="48"/>
            </a:xfrm>
            <a:custGeom>
              <a:avLst/>
              <a:gdLst>
                <a:gd name="T0" fmla="*/ 0 w 35"/>
                <a:gd name="T1" fmla="*/ 22 h 48"/>
                <a:gd name="T2" fmla="*/ 20 w 35"/>
                <a:gd name="T3" fmla="*/ 48 h 48"/>
                <a:gd name="T4" fmla="*/ 35 w 35"/>
                <a:gd name="T5" fmla="*/ 41 h 48"/>
                <a:gd name="T6" fmla="*/ 31 w 35"/>
                <a:gd name="T7" fmla="*/ 7 h 48"/>
                <a:gd name="T8" fmla="*/ 16 w 35"/>
                <a:gd name="T9" fmla="*/ 0 h 48"/>
                <a:gd name="T10" fmla="*/ 0 w 35"/>
                <a:gd name="T11" fmla="*/ 22 h 48"/>
                <a:gd name="T12" fmla="*/ 0 w 35"/>
                <a:gd name="T13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8">
                  <a:moveTo>
                    <a:pt x="0" y="22"/>
                  </a:moveTo>
                  <a:lnTo>
                    <a:pt x="20" y="48"/>
                  </a:lnTo>
                  <a:lnTo>
                    <a:pt x="35" y="41"/>
                  </a:lnTo>
                  <a:lnTo>
                    <a:pt x="31" y="7"/>
                  </a:lnTo>
                  <a:lnTo>
                    <a:pt x="16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" name="Freeform 285">
              <a:extLst>
                <a:ext uri="{FF2B5EF4-FFF2-40B4-BE49-F238E27FC236}">
                  <a16:creationId xmlns:a16="http://schemas.microsoft.com/office/drawing/2014/main" id="{D1C82100-6B35-4A4C-ABE1-A8394AD15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427"/>
              <a:ext cx="22" cy="28"/>
            </a:xfrm>
            <a:custGeom>
              <a:avLst/>
              <a:gdLst>
                <a:gd name="T0" fmla="*/ 0 w 22"/>
                <a:gd name="T1" fmla="*/ 15 h 28"/>
                <a:gd name="T2" fmla="*/ 11 w 22"/>
                <a:gd name="T3" fmla="*/ 28 h 28"/>
                <a:gd name="T4" fmla="*/ 22 w 22"/>
                <a:gd name="T5" fmla="*/ 17 h 28"/>
                <a:gd name="T6" fmla="*/ 17 w 22"/>
                <a:gd name="T7" fmla="*/ 0 h 28"/>
                <a:gd name="T8" fmla="*/ 2 w 22"/>
                <a:gd name="T9" fmla="*/ 4 h 28"/>
                <a:gd name="T10" fmla="*/ 0 w 22"/>
                <a:gd name="T11" fmla="*/ 15 h 28"/>
                <a:gd name="T12" fmla="*/ 0 w 22"/>
                <a:gd name="T13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0" y="15"/>
                  </a:moveTo>
                  <a:lnTo>
                    <a:pt x="11" y="28"/>
                  </a:lnTo>
                  <a:lnTo>
                    <a:pt x="22" y="17"/>
                  </a:lnTo>
                  <a:lnTo>
                    <a:pt x="17" y="0"/>
                  </a:lnTo>
                  <a:lnTo>
                    <a:pt x="2" y="4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" name="Freeform 286">
              <a:extLst>
                <a:ext uri="{FF2B5EF4-FFF2-40B4-BE49-F238E27FC236}">
                  <a16:creationId xmlns:a16="http://schemas.microsoft.com/office/drawing/2014/main" id="{8ED267A6-5830-460A-9814-B2699C2B3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798"/>
              <a:ext cx="44" cy="33"/>
            </a:xfrm>
            <a:custGeom>
              <a:avLst/>
              <a:gdLst>
                <a:gd name="T0" fmla="*/ 0 w 44"/>
                <a:gd name="T1" fmla="*/ 26 h 33"/>
                <a:gd name="T2" fmla="*/ 44 w 44"/>
                <a:gd name="T3" fmla="*/ 33 h 33"/>
                <a:gd name="T4" fmla="*/ 33 w 44"/>
                <a:gd name="T5" fmla="*/ 0 h 33"/>
                <a:gd name="T6" fmla="*/ 5 w 44"/>
                <a:gd name="T7" fmla="*/ 2 h 33"/>
                <a:gd name="T8" fmla="*/ 0 w 44"/>
                <a:gd name="T9" fmla="*/ 26 h 33"/>
                <a:gd name="T10" fmla="*/ 0 w 44"/>
                <a:gd name="T11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3">
                  <a:moveTo>
                    <a:pt x="0" y="26"/>
                  </a:moveTo>
                  <a:lnTo>
                    <a:pt x="44" y="33"/>
                  </a:lnTo>
                  <a:lnTo>
                    <a:pt x="33" y="0"/>
                  </a:lnTo>
                  <a:lnTo>
                    <a:pt x="5" y="2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" name="Freeform 287">
              <a:extLst>
                <a:ext uri="{FF2B5EF4-FFF2-40B4-BE49-F238E27FC236}">
                  <a16:creationId xmlns:a16="http://schemas.microsoft.com/office/drawing/2014/main" id="{2E55D67A-89B3-4EAE-9216-C22B998EA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807"/>
              <a:ext cx="112" cy="141"/>
            </a:xfrm>
            <a:custGeom>
              <a:avLst/>
              <a:gdLst>
                <a:gd name="T0" fmla="*/ 0 w 112"/>
                <a:gd name="T1" fmla="*/ 95 h 141"/>
                <a:gd name="T2" fmla="*/ 24 w 112"/>
                <a:gd name="T3" fmla="*/ 65 h 141"/>
                <a:gd name="T4" fmla="*/ 18 w 112"/>
                <a:gd name="T5" fmla="*/ 37 h 141"/>
                <a:gd name="T6" fmla="*/ 40 w 112"/>
                <a:gd name="T7" fmla="*/ 21 h 141"/>
                <a:gd name="T8" fmla="*/ 64 w 112"/>
                <a:gd name="T9" fmla="*/ 0 h 141"/>
                <a:gd name="T10" fmla="*/ 88 w 112"/>
                <a:gd name="T11" fmla="*/ 21 h 141"/>
                <a:gd name="T12" fmla="*/ 103 w 112"/>
                <a:gd name="T13" fmla="*/ 63 h 141"/>
                <a:gd name="T14" fmla="*/ 112 w 112"/>
                <a:gd name="T15" fmla="*/ 80 h 141"/>
                <a:gd name="T16" fmla="*/ 88 w 112"/>
                <a:gd name="T17" fmla="*/ 93 h 141"/>
                <a:gd name="T18" fmla="*/ 88 w 112"/>
                <a:gd name="T19" fmla="*/ 115 h 141"/>
                <a:gd name="T20" fmla="*/ 29 w 112"/>
                <a:gd name="T21" fmla="*/ 141 h 141"/>
                <a:gd name="T22" fmla="*/ 0 w 112"/>
                <a:gd name="T23" fmla="*/ 115 h 141"/>
                <a:gd name="T24" fmla="*/ 0 w 112"/>
                <a:gd name="T25" fmla="*/ 95 h 141"/>
                <a:gd name="T26" fmla="*/ 0 w 112"/>
                <a:gd name="T27" fmla="*/ 9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41">
                  <a:moveTo>
                    <a:pt x="0" y="95"/>
                  </a:moveTo>
                  <a:lnTo>
                    <a:pt x="24" y="65"/>
                  </a:lnTo>
                  <a:lnTo>
                    <a:pt x="18" y="37"/>
                  </a:lnTo>
                  <a:lnTo>
                    <a:pt x="40" y="21"/>
                  </a:lnTo>
                  <a:lnTo>
                    <a:pt x="64" y="0"/>
                  </a:lnTo>
                  <a:lnTo>
                    <a:pt x="88" y="21"/>
                  </a:lnTo>
                  <a:lnTo>
                    <a:pt x="103" y="63"/>
                  </a:lnTo>
                  <a:lnTo>
                    <a:pt x="112" y="80"/>
                  </a:lnTo>
                  <a:lnTo>
                    <a:pt x="88" y="93"/>
                  </a:lnTo>
                  <a:lnTo>
                    <a:pt x="88" y="115"/>
                  </a:lnTo>
                  <a:lnTo>
                    <a:pt x="29" y="141"/>
                  </a:lnTo>
                  <a:lnTo>
                    <a:pt x="0" y="115"/>
                  </a:ln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" name="Freeform 288">
              <a:extLst>
                <a:ext uri="{FF2B5EF4-FFF2-40B4-BE49-F238E27FC236}">
                  <a16:creationId xmlns:a16="http://schemas.microsoft.com/office/drawing/2014/main" id="{99E5156F-D055-4222-8E3C-007402FC0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937"/>
              <a:ext cx="63" cy="50"/>
            </a:xfrm>
            <a:custGeom>
              <a:avLst/>
              <a:gdLst>
                <a:gd name="T0" fmla="*/ 18 w 63"/>
                <a:gd name="T1" fmla="*/ 0 h 50"/>
                <a:gd name="T2" fmla="*/ 63 w 63"/>
                <a:gd name="T3" fmla="*/ 17 h 50"/>
                <a:gd name="T4" fmla="*/ 57 w 63"/>
                <a:gd name="T5" fmla="*/ 39 h 50"/>
                <a:gd name="T6" fmla="*/ 35 w 63"/>
                <a:gd name="T7" fmla="*/ 50 h 50"/>
                <a:gd name="T8" fmla="*/ 5 w 63"/>
                <a:gd name="T9" fmla="*/ 30 h 50"/>
                <a:gd name="T10" fmla="*/ 0 w 63"/>
                <a:gd name="T11" fmla="*/ 9 h 50"/>
                <a:gd name="T12" fmla="*/ 18 w 63"/>
                <a:gd name="T13" fmla="*/ 0 h 50"/>
                <a:gd name="T14" fmla="*/ 18 w 63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50">
                  <a:moveTo>
                    <a:pt x="18" y="0"/>
                  </a:moveTo>
                  <a:lnTo>
                    <a:pt x="63" y="17"/>
                  </a:lnTo>
                  <a:lnTo>
                    <a:pt x="57" y="39"/>
                  </a:lnTo>
                  <a:lnTo>
                    <a:pt x="35" y="50"/>
                  </a:lnTo>
                  <a:lnTo>
                    <a:pt x="5" y="30"/>
                  </a:lnTo>
                  <a:lnTo>
                    <a:pt x="0" y="9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5" name="Freeform 289">
              <a:extLst>
                <a:ext uri="{FF2B5EF4-FFF2-40B4-BE49-F238E27FC236}">
                  <a16:creationId xmlns:a16="http://schemas.microsoft.com/office/drawing/2014/main" id="{9B6FB383-FACC-43CC-995C-875962F7F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933"/>
              <a:ext cx="126" cy="158"/>
            </a:xfrm>
            <a:custGeom>
              <a:avLst/>
              <a:gdLst>
                <a:gd name="T0" fmla="*/ 0 w 126"/>
                <a:gd name="T1" fmla="*/ 75 h 158"/>
                <a:gd name="T2" fmla="*/ 19 w 126"/>
                <a:gd name="T3" fmla="*/ 26 h 158"/>
                <a:gd name="T4" fmla="*/ 74 w 126"/>
                <a:gd name="T5" fmla="*/ 0 h 158"/>
                <a:gd name="T6" fmla="*/ 85 w 126"/>
                <a:gd name="T7" fmla="*/ 36 h 158"/>
                <a:gd name="T8" fmla="*/ 100 w 126"/>
                <a:gd name="T9" fmla="*/ 32 h 158"/>
                <a:gd name="T10" fmla="*/ 100 w 126"/>
                <a:gd name="T11" fmla="*/ 17 h 158"/>
                <a:gd name="T12" fmla="*/ 126 w 126"/>
                <a:gd name="T13" fmla="*/ 41 h 158"/>
                <a:gd name="T14" fmla="*/ 124 w 126"/>
                <a:gd name="T15" fmla="*/ 73 h 158"/>
                <a:gd name="T16" fmla="*/ 104 w 126"/>
                <a:gd name="T17" fmla="*/ 101 h 158"/>
                <a:gd name="T18" fmla="*/ 122 w 126"/>
                <a:gd name="T19" fmla="*/ 121 h 158"/>
                <a:gd name="T20" fmla="*/ 117 w 126"/>
                <a:gd name="T21" fmla="*/ 147 h 158"/>
                <a:gd name="T22" fmla="*/ 98 w 126"/>
                <a:gd name="T23" fmla="*/ 158 h 158"/>
                <a:gd name="T24" fmla="*/ 56 w 126"/>
                <a:gd name="T25" fmla="*/ 132 h 158"/>
                <a:gd name="T26" fmla="*/ 19 w 126"/>
                <a:gd name="T27" fmla="*/ 99 h 158"/>
                <a:gd name="T28" fmla="*/ 0 w 126"/>
                <a:gd name="T29" fmla="*/ 91 h 158"/>
                <a:gd name="T30" fmla="*/ 0 w 126"/>
                <a:gd name="T31" fmla="*/ 75 h 158"/>
                <a:gd name="T32" fmla="*/ 0 w 126"/>
                <a:gd name="T33" fmla="*/ 7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158">
                  <a:moveTo>
                    <a:pt x="0" y="75"/>
                  </a:moveTo>
                  <a:lnTo>
                    <a:pt x="19" y="26"/>
                  </a:lnTo>
                  <a:lnTo>
                    <a:pt x="74" y="0"/>
                  </a:lnTo>
                  <a:lnTo>
                    <a:pt x="85" y="36"/>
                  </a:lnTo>
                  <a:lnTo>
                    <a:pt x="100" y="32"/>
                  </a:lnTo>
                  <a:lnTo>
                    <a:pt x="100" y="17"/>
                  </a:lnTo>
                  <a:lnTo>
                    <a:pt x="126" y="41"/>
                  </a:lnTo>
                  <a:lnTo>
                    <a:pt x="124" y="73"/>
                  </a:lnTo>
                  <a:lnTo>
                    <a:pt x="104" y="101"/>
                  </a:lnTo>
                  <a:lnTo>
                    <a:pt x="122" y="121"/>
                  </a:lnTo>
                  <a:lnTo>
                    <a:pt x="117" y="147"/>
                  </a:lnTo>
                  <a:lnTo>
                    <a:pt x="98" y="158"/>
                  </a:lnTo>
                  <a:lnTo>
                    <a:pt x="56" y="132"/>
                  </a:lnTo>
                  <a:lnTo>
                    <a:pt x="19" y="99"/>
                  </a:lnTo>
                  <a:lnTo>
                    <a:pt x="0" y="9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6" name="Freeform 290">
              <a:extLst>
                <a:ext uri="{FF2B5EF4-FFF2-40B4-BE49-F238E27FC236}">
                  <a16:creationId xmlns:a16="http://schemas.microsoft.com/office/drawing/2014/main" id="{C9F94258-7209-43E8-BFDD-A60106FA4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017"/>
              <a:ext cx="116" cy="158"/>
            </a:xfrm>
            <a:custGeom>
              <a:avLst/>
              <a:gdLst>
                <a:gd name="T0" fmla="*/ 31 w 116"/>
                <a:gd name="T1" fmla="*/ 20 h 158"/>
                <a:gd name="T2" fmla="*/ 24 w 116"/>
                <a:gd name="T3" fmla="*/ 82 h 158"/>
                <a:gd name="T4" fmla="*/ 0 w 116"/>
                <a:gd name="T5" fmla="*/ 126 h 158"/>
                <a:gd name="T6" fmla="*/ 11 w 116"/>
                <a:gd name="T7" fmla="*/ 158 h 158"/>
                <a:gd name="T8" fmla="*/ 50 w 116"/>
                <a:gd name="T9" fmla="*/ 128 h 158"/>
                <a:gd name="T10" fmla="*/ 92 w 116"/>
                <a:gd name="T11" fmla="*/ 124 h 158"/>
                <a:gd name="T12" fmla="*/ 113 w 116"/>
                <a:gd name="T13" fmla="*/ 102 h 158"/>
                <a:gd name="T14" fmla="*/ 116 w 116"/>
                <a:gd name="T15" fmla="*/ 52 h 158"/>
                <a:gd name="T16" fmla="*/ 94 w 116"/>
                <a:gd name="T17" fmla="*/ 22 h 158"/>
                <a:gd name="T18" fmla="*/ 74 w 116"/>
                <a:gd name="T19" fmla="*/ 41 h 158"/>
                <a:gd name="T20" fmla="*/ 63 w 116"/>
                <a:gd name="T21" fmla="*/ 30 h 158"/>
                <a:gd name="T22" fmla="*/ 63 w 116"/>
                <a:gd name="T23" fmla="*/ 0 h 158"/>
                <a:gd name="T24" fmla="*/ 31 w 116"/>
                <a:gd name="T25" fmla="*/ 20 h 158"/>
                <a:gd name="T26" fmla="*/ 31 w 116"/>
                <a:gd name="T27" fmla="*/ 2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58">
                  <a:moveTo>
                    <a:pt x="31" y="20"/>
                  </a:moveTo>
                  <a:lnTo>
                    <a:pt x="24" y="82"/>
                  </a:lnTo>
                  <a:lnTo>
                    <a:pt x="0" y="126"/>
                  </a:lnTo>
                  <a:lnTo>
                    <a:pt x="11" y="158"/>
                  </a:lnTo>
                  <a:lnTo>
                    <a:pt x="50" y="128"/>
                  </a:lnTo>
                  <a:lnTo>
                    <a:pt x="92" y="124"/>
                  </a:lnTo>
                  <a:lnTo>
                    <a:pt x="113" y="102"/>
                  </a:lnTo>
                  <a:lnTo>
                    <a:pt x="116" y="52"/>
                  </a:lnTo>
                  <a:lnTo>
                    <a:pt x="94" y="22"/>
                  </a:lnTo>
                  <a:lnTo>
                    <a:pt x="74" y="41"/>
                  </a:lnTo>
                  <a:lnTo>
                    <a:pt x="63" y="30"/>
                  </a:lnTo>
                  <a:lnTo>
                    <a:pt x="63" y="0"/>
                  </a:lnTo>
                  <a:lnTo>
                    <a:pt x="31" y="20"/>
                  </a:lnTo>
                  <a:lnTo>
                    <a:pt x="31" y="2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7" name="Freeform 291">
              <a:extLst>
                <a:ext uri="{FF2B5EF4-FFF2-40B4-BE49-F238E27FC236}">
                  <a16:creationId xmlns:a16="http://schemas.microsoft.com/office/drawing/2014/main" id="{0EBCE5DA-1D11-4C04-AE6F-E7847045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121"/>
              <a:ext cx="35" cy="30"/>
            </a:xfrm>
            <a:custGeom>
              <a:avLst/>
              <a:gdLst>
                <a:gd name="T0" fmla="*/ 0 w 35"/>
                <a:gd name="T1" fmla="*/ 7 h 30"/>
                <a:gd name="T2" fmla="*/ 5 w 35"/>
                <a:gd name="T3" fmla="*/ 24 h 30"/>
                <a:gd name="T4" fmla="*/ 35 w 35"/>
                <a:gd name="T5" fmla="*/ 30 h 30"/>
                <a:gd name="T6" fmla="*/ 35 w 35"/>
                <a:gd name="T7" fmla="*/ 17 h 30"/>
                <a:gd name="T8" fmla="*/ 2 w 35"/>
                <a:gd name="T9" fmla="*/ 0 h 30"/>
                <a:gd name="T10" fmla="*/ 0 w 35"/>
                <a:gd name="T11" fmla="*/ 7 h 30"/>
                <a:gd name="T12" fmla="*/ 0 w 35"/>
                <a:gd name="T13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0">
                  <a:moveTo>
                    <a:pt x="0" y="7"/>
                  </a:moveTo>
                  <a:lnTo>
                    <a:pt x="5" y="24"/>
                  </a:lnTo>
                  <a:lnTo>
                    <a:pt x="35" y="30"/>
                  </a:lnTo>
                  <a:lnTo>
                    <a:pt x="35" y="17"/>
                  </a:lnTo>
                  <a:lnTo>
                    <a:pt x="2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" name="Freeform 292">
              <a:extLst>
                <a:ext uri="{FF2B5EF4-FFF2-40B4-BE49-F238E27FC236}">
                  <a16:creationId xmlns:a16="http://schemas.microsoft.com/office/drawing/2014/main" id="{2731BE09-F897-43D1-85D7-7FFB13CC1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242"/>
              <a:ext cx="28" cy="24"/>
            </a:xfrm>
            <a:custGeom>
              <a:avLst/>
              <a:gdLst>
                <a:gd name="T0" fmla="*/ 0 w 28"/>
                <a:gd name="T1" fmla="*/ 11 h 24"/>
                <a:gd name="T2" fmla="*/ 15 w 28"/>
                <a:gd name="T3" fmla="*/ 24 h 24"/>
                <a:gd name="T4" fmla="*/ 28 w 28"/>
                <a:gd name="T5" fmla="*/ 18 h 24"/>
                <a:gd name="T6" fmla="*/ 19 w 28"/>
                <a:gd name="T7" fmla="*/ 0 h 24"/>
                <a:gd name="T8" fmla="*/ 0 w 28"/>
                <a:gd name="T9" fmla="*/ 11 h 24"/>
                <a:gd name="T10" fmla="*/ 0 w 28"/>
                <a:gd name="T1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4">
                  <a:moveTo>
                    <a:pt x="0" y="11"/>
                  </a:moveTo>
                  <a:lnTo>
                    <a:pt x="15" y="24"/>
                  </a:lnTo>
                  <a:lnTo>
                    <a:pt x="28" y="18"/>
                  </a:lnTo>
                  <a:lnTo>
                    <a:pt x="19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" name="Freeform 293">
              <a:extLst>
                <a:ext uri="{FF2B5EF4-FFF2-40B4-BE49-F238E27FC236}">
                  <a16:creationId xmlns:a16="http://schemas.microsoft.com/office/drawing/2014/main" id="{9A9E3FE7-31FE-44E8-8CCE-66E41804B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210"/>
              <a:ext cx="24" cy="32"/>
            </a:xfrm>
            <a:custGeom>
              <a:avLst/>
              <a:gdLst>
                <a:gd name="T0" fmla="*/ 2 w 24"/>
                <a:gd name="T1" fmla="*/ 22 h 32"/>
                <a:gd name="T2" fmla="*/ 22 w 24"/>
                <a:gd name="T3" fmla="*/ 32 h 32"/>
                <a:gd name="T4" fmla="*/ 24 w 24"/>
                <a:gd name="T5" fmla="*/ 15 h 32"/>
                <a:gd name="T6" fmla="*/ 8 w 24"/>
                <a:gd name="T7" fmla="*/ 0 h 32"/>
                <a:gd name="T8" fmla="*/ 0 w 24"/>
                <a:gd name="T9" fmla="*/ 9 h 32"/>
                <a:gd name="T10" fmla="*/ 2 w 24"/>
                <a:gd name="T11" fmla="*/ 22 h 32"/>
                <a:gd name="T12" fmla="*/ 2 w 24"/>
                <a:gd name="T1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2" y="22"/>
                  </a:moveTo>
                  <a:lnTo>
                    <a:pt x="22" y="32"/>
                  </a:lnTo>
                  <a:lnTo>
                    <a:pt x="24" y="15"/>
                  </a:lnTo>
                  <a:lnTo>
                    <a:pt x="8" y="0"/>
                  </a:lnTo>
                  <a:lnTo>
                    <a:pt x="0" y="9"/>
                  </a:lnTo>
                  <a:lnTo>
                    <a:pt x="2" y="22"/>
                  </a:lnTo>
                  <a:lnTo>
                    <a:pt x="2" y="22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" name="Freeform 294">
              <a:extLst>
                <a:ext uri="{FF2B5EF4-FFF2-40B4-BE49-F238E27FC236}">
                  <a16:creationId xmlns:a16="http://schemas.microsoft.com/office/drawing/2014/main" id="{2A674EFF-6400-414B-A928-DB094A0C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286"/>
              <a:ext cx="18" cy="21"/>
            </a:xfrm>
            <a:custGeom>
              <a:avLst/>
              <a:gdLst>
                <a:gd name="T0" fmla="*/ 0 w 18"/>
                <a:gd name="T1" fmla="*/ 13 h 21"/>
                <a:gd name="T2" fmla="*/ 7 w 18"/>
                <a:gd name="T3" fmla="*/ 21 h 21"/>
                <a:gd name="T4" fmla="*/ 18 w 18"/>
                <a:gd name="T5" fmla="*/ 13 h 21"/>
                <a:gd name="T6" fmla="*/ 7 w 18"/>
                <a:gd name="T7" fmla="*/ 0 h 21"/>
                <a:gd name="T8" fmla="*/ 0 w 18"/>
                <a:gd name="T9" fmla="*/ 13 h 21"/>
                <a:gd name="T10" fmla="*/ 0 w 18"/>
                <a:gd name="T11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0" y="13"/>
                  </a:moveTo>
                  <a:lnTo>
                    <a:pt x="7" y="21"/>
                  </a:lnTo>
                  <a:lnTo>
                    <a:pt x="18" y="13"/>
                  </a:lnTo>
                  <a:lnTo>
                    <a:pt x="7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" name="Freeform 295">
              <a:extLst>
                <a:ext uri="{FF2B5EF4-FFF2-40B4-BE49-F238E27FC236}">
                  <a16:creationId xmlns:a16="http://schemas.microsoft.com/office/drawing/2014/main" id="{8CE29C59-CD0F-4CB8-BBF0-CACF0B931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496"/>
              <a:ext cx="26" cy="30"/>
            </a:xfrm>
            <a:custGeom>
              <a:avLst/>
              <a:gdLst>
                <a:gd name="T0" fmla="*/ 0 w 26"/>
                <a:gd name="T1" fmla="*/ 15 h 30"/>
                <a:gd name="T2" fmla="*/ 15 w 26"/>
                <a:gd name="T3" fmla="*/ 30 h 30"/>
                <a:gd name="T4" fmla="*/ 26 w 26"/>
                <a:gd name="T5" fmla="*/ 19 h 30"/>
                <a:gd name="T6" fmla="*/ 22 w 26"/>
                <a:gd name="T7" fmla="*/ 4 h 30"/>
                <a:gd name="T8" fmla="*/ 9 w 26"/>
                <a:gd name="T9" fmla="*/ 0 h 30"/>
                <a:gd name="T10" fmla="*/ 0 w 26"/>
                <a:gd name="T11" fmla="*/ 15 h 30"/>
                <a:gd name="T12" fmla="*/ 0 w 26"/>
                <a:gd name="T13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0">
                  <a:moveTo>
                    <a:pt x="0" y="15"/>
                  </a:moveTo>
                  <a:lnTo>
                    <a:pt x="15" y="30"/>
                  </a:lnTo>
                  <a:lnTo>
                    <a:pt x="26" y="19"/>
                  </a:lnTo>
                  <a:lnTo>
                    <a:pt x="22" y="4"/>
                  </a:lnTo>
                  <a:lnTo>
                    <a:pt x="9" y="0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" name="Freeform 296">
              <a:extLst>
                <a:ext uri="{FF2B5EF4-FFF2-40B4-BE49-F238E27FC236}">
                  <a16:creationId xmlns:a16="http://schemas.microsoft.com/office/drawing/2014/main" id="{B3DA1E1B-8AAF-43ED-96D7-2BA1F3521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515"/>
              <a:ext cx="15" cy="22"/>
            </a:xfrm>
            <a:custGeom>
              <a:avLst/>
              <a:gdLst>
                <a:gd name="T0" fmla="*/ 0 w 15"/>
                <a:gd name="T1" fmla="*/ 16 h 22"/>
                <a:gd name="T2" fmla="*/ 9 w 15"/>
                <a:gd name="T3" fmla="*/ 22 h 22"/>
                <a:gd name="T4" fmla="*/ 15 w 15"/>
                <a:gd name="T5" fmla="*/ 11 h 22"/>
                <a:gd name="T6" fmla="*/ 4 w 15"/>
                <a:gd name="T7" fmla="*/ 0 h 22"/>
                <a:gd name="T8" fmla="*/ 0 w 15"/>
                <a:gd name="T9" fmla="*/ 16 h 22"/>
                <a:gd name="T10" fmla="*/ 0 w 15"/>
                <a:gd name="T1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2">
                  <a:moveTo>
                    <a:pt x="0" y="16"/>
                  </a:moveTo>
                  <a:lnTo>
                    <a:pt x="9" y="22"/>
                  </a:lnTo>
                  <a:lnTo>
                    <a:pt x="15" y="11"/>
                  </a:lnTo>
                  <a:lnTo>
                    <a:pt x="4" y="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" name="Freeform 297">
              <a:extLst>
                <a:ext uri="{FF2B5EF4-FFF2-40B4-BE49-F238E27FC236}">
                  <a16:creationId xmlns:a16="http://schemas.microsoft.com/office/drawing/2014/main" id="{25836DAC-CEB1-408C-84C9-1EEBF3725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474"/>
              <a:ext cx="13" cy="20"/>
            </a:xfrm>
            <a:custGeom>
              <a:avLst/>
              <a:gdLst>
                <a:gd name="T0" fmla="*/ 0 w 13"/>
                <a:gd name="T1" fmla="*/ 13 h 20"/>
                <a:gd name="T2" fmla="*/ 9 w 13"/>
                <a:gd name="T3" fmla="*/ 20 h 20"/>
                <a:gd name="T4" fmla="*/ 13 w 13"/>
                <a:gd name="T5" fmla="*/ 9 h 20"/>
                <a:gd name="T6" fmla="*/ 0 w 13"/>
                <a:gd name="T7" fmla="*/ 0 h 20"/>
                <a:gd name="T8" fmla="*/ 0 w 13"/>
                <a:gd name="T9" fmla="*/ 13 h 20"/>
                <a:gd name="T10" fmla="*/ 0 w 13"/>
                <a:gd name="T1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0" y="13"/>
                  </a:moveTo>
                  <a:lnTo>
                    <a:pt x="9" y="20"/>
                  </a:lnTo>
                  <a:lnTo>
                    <a:pt x="13" y="9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" name="Freeform 298">
              <a:extLst>
                <a:ext uri="{FF2B5EF4-FFF2-40B4-BE49-F238E27FC236}">
                  <a16:creationId xmlns:a16="http://schemas.microsoft.com/office/drawing/2014/main" id="{BB7C6435-6993-4AFE-96F6-8AF99DFBD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448"/>
              <a:ext cx="24" cy="24"/>
            </a:xfrm>
            <a:custGeom>
              <a:avLst/>
              <a:gdLst>
                <a:gd name="T0" fmla="*/ 4 w 24"/>
                <a:gd name="T1" fmla="*/ 15 h 24"/>
                <a:gd name="T2" fmla="*/ 15 w 24"/>
                <a:gd name="T3" fmla="*/ 24 h 24"/>
                <a:gd name="T4" fmla="*/ 24 w 24"/>
                <a:gd name="T5" fmla="*/ 11 h 24"/>
                <a:gd name="T6" fmla="*/ 8 w 24"/>
                <a:gd name="T7" fmla="*/ 0 h 24"/>
                <a:gd name="T8" fmla="*/ 0 w 24"/>
                <a:gd name="T9" fmla="*/ 5 h 24"/>
                <a:gd name="T10" fmla="*/ 4 w 24"/>
                <a:gd name="T11" fmla="*/ 15 h 24"/>
                <a:gd name="T12" fmla="*/ 4 w 24"/>
                <a:gd name="T1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4">
                  <a:moveTo>
                    <a:pt x="4" y="15"/>
                  </a:moveTo>
                  <a:lnTo>
                    <a:pt x="15" y="24"/>
                  </a:lnTo>
                  <a:lnTo>
                    <a:pt x="24" y="11"/>
                  </a:lnTo>
                  <a:lnTo>
                    <a:pt x="8" y="0"/>
                  </a:lnTo>
                  <a:lnTo>
                    <a:pt x="0" y="5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" name="Freeform 299">
              <a:extLst>
                <a:ext uri="{FF2B5EF4-FFF2-40B4-BE49-F238E27FC236}">
                  <a16:creationId xmlns:a16="http://schemas.microsoft.com/office/drawing/2014/main" id="{6AF38FAD-56FA-41E5-963D-D006B7AEF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362"/>
              <a:ext cx="38" cy="30"/>
            </a:xfrm>
            <a:custGeom>
              <a:avLst/>
              <a:gdLst>
                <a:gd name="T0" fmla="*/ 9 w 38"/>
                <a:gd name="T1" fmla="*/ 21 h 30"/>
                <a:gd name="T2" fmla="*/ 22 w 38"/>
                <a:gd name="T3" fmla="*/ 30 h 30"/>
                <a:gd name="T4" fmla="*/ 38 w 38"/>
                <a:gd name="T5" fmla="*/ 19 h 30"/>
                <a:gd name="T6" fmla="*/ 29 w 38"/>
                <a:gd name="T7" fmla="*/ 4 h 30"/>
                <a:gd name="T8" fmla="*/ 14 w 38"/>
                <a:gd name="T9" fmla="*/ 0 h 30"/>
                <a:gd name="T10" fmla="*/ 0 w 38"/>
                <a:gd name="T11" fmla="*/ 10 h 30"/>
                <a:gd name="T12" fmla="*/ 9 w 38"/>
                <a:gd name="T13" fmla="*/ 21 h 30"/>
                <a:gd name="T14" fmla="*/ 9 w 38"/>
                <a:gd name="T1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0">
                  <a:moveTo>
                    <a:pt x="9" y="21"/>
                  </a:moveTo>
                  <a:lnTo>
                    <a:pt x="22" y="30"/>
                  </a:lnTo>
                  <a:lnTo>
                    <a:pt x="38" y="19"/>
                  </a:lnTo>
                  <a:lnTo>
                    <a:pt x="29" y="4"/>
                  </a:lnTo>
                  <a:lnTo>
                    <a:pt x="14" y="0"/>
                  </a:lnTo>
                  <a:lnTo>
                    <a:pt x="0" y="10"/>
                  </a:lnTo>
                  <a:lnTo>
                    <a:pt x="9" y="21"/>
                  </a:lnTo>
                  <a:lnTo>
                    <a:pt x="9" y="2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" name="Freeform 300">
              <a:extLst>
                <a:ext uri="{FF2B5EF4-FFF2-40B4-BE49-F238E27FC236}">
                  <a16:creationId xmlns:a16="http://schemas.microsoft.com/office/drawing/2014/main" id="{DB2A5DE1-4AB0-4E4A-A9BF-3FCAED266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327"/>
              <a:ext cx="17" cy="22"/>
            </a:xfrm>
            <a:custGeom>
              <a:avLst/>
              <a:gdLst>
                <a:gd name="T0" fmla="*/ 4 w 17"/>
                <a:gd name="T1" fmla="*/ 0 h 22"/>
                <a:gd name="T2" fmla="*/ 0 w 17"/>
                <a:gd name="T3" fmla="*/ 9 h 22"/>
                <a:gd name="T4" fmla="*/ 9 w 17"/>
                <a:gd name="T5" fmla="*/ 22 h 22"/>
                <a:gd name="T6" fmla="*/ 17 w 17"/>
                <a:gd name="T7" fmla="*/ 13 h 22"/>
                <a:gd name="T8" fmla="*/ 17 w 17"/>
                <a:gd name="T9" fmla="*/ 0 h 22"/>
                <a:gd name="T10" fmla="*/ 4 w 17"/>
                <a:gd name="T11" fmla="*/ 0 h 22"/>
                <a:gd name="T12" fmla="*/ 4 w 1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2">
                  <a:moveTo>
                    <a:pt x="4" y="0"/>
                  </a:moveTo>
                  <a:lnTo>
                    <a:pt x="0" y="9"/>
                  </a:lnTo>
                  <a:lnTo>
                    <a:pt x="9" y="22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" name="Freeform 301">
              <a:extLst>
                <a:ext uri="{FF2B5EF4-FFF2-40B4-BE49-F238E27FC236}">
                  <a16:creationId xmlns:a16="http://schemas.microsoft.com/office/drawing/2014/main" id="{22D69178-9F1F-4527-ADAF-BC753BCC5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917"/>
              <a:ext cx="32" cy="35"/>
            </a:xfrm>
            <a:custGeom>
              <a:avLst/>
              <a:gdLst>
                <a:gd name="T0" fmla="*/ 2 w 32"/>
                <a:gd name="T1" fmla="*/ 9 h 35"/>
                <a:gd name="T2" fmla="*/ 0 w 32"/>
                <a:gd name="T3" fmla="*/ 22 h 35"/>
                <a:gd name="T4" fmla="*/ 15 w 32"/>
                <a:gd name="T5" fmla="*/ 35 h 35"/>
                <a:gd name="T6" fmla="*/ 32 w 32"/>
                <a:gd name="T7" fmla="*/ 35 h 35"/>
                <a:gd name="T8" fmla="*/ 32 w 32"/>
                <a:gd name="T9" fmla="*/ 18 h 35"/>
                <a:gd name="T10" fmla="*/ 19 w 32"/>
                <a:gd name="T11" fmla="*/ 0 h 35"/>
                <a:gd name="T12" fmla="*/ 2 w 32"/>
                <a:gd name="T13" fmla="*/ 9 h 35"/>
                <a:gd name="T14" fmla="*/ 2 w 32"/>
                <a:gd name="T15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5">
                  <a:moveTo>
                    <a:pt x="2" y="9"/>
                  </a:moveTo>
                  <a:lnTo>
                    <a:pt x="0" y="22"/>
                  </a:lnTo>
                  <a:lnTo>
                    <a:pt x="15" y="35"/>
                  </a:lnTo>
                  <a:lnTo>
                    <a:pt x="32" y="35"/>
                  </a:lnTo>
                  <a:lnTo>
                    <a:pt x="32" y="18"/>
                  </a:lnTo>
                  <a:lnTo>
                    <a:pt x="19" y="0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" name="Freeform 302">
              <a:extLst>
                <a:ext uri="{FF2B5EF4-FFF2-40B4-BE49-F238E27FC236}">
                  <a16:creationId xmlns:a16="http://schemas.microsoft.com/office/drawing/2014/main" id="{AC85FF49-815A-40F7-8562-F8F774AB0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785"/>
              <a:ext cx="39" cy="41"/>
            </a:xfrm>
            <a:custGeom>
              <a:avLst/>
              <a:gdLst>
                <a:gd name="T0" fmla="*/ 2 w 39"/>
                <a:gd name="T1" fmla="*/ 37 h 41"/>
                <a:gd name="T2" fmla="*/ 20 w 39"/>
                <a:gd name="T3" fmla="*/ 41 h 41"/>
                <a:gd name="T4" fmla="*/ 39 w 39"/>
                <a:gd name="T5" fmla="*/ 37 h 41"/>
                <a:gd name="T6" fmla="*/ 28 w 39"/>
                <a:gd name="T7" fmla="*/ 11 h 41"/>
                <a:gd name="T8" fmla="*/ 13 w 39"/>
                <a:gd name="T9" fmla="*/ 0 h 41"/>
                <a:gd name="T10" fmla="*/ 2 w 39"/>
                <a:gd name="T11" fmla="*/ 9 h 41"/>
                <a:gd name="T12" fmla="*/ 0 w 39"/>
                <a:gd name="T13" fmla="*/ 26 h 41"/>
                <a:gd name="T14" fmla="*/ 2 w 39"/>
                <a:gd name="T15" fmla="*/ 37 h 41"/>
                <a:gd name="T16" fmla="*/ 2 w 39"/>
                <a:gd name="T1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41">
                  <a:moveTo>
                    <a:pt x="2" y="37"/>
                  </a:moveTo>
                  <a:lnTo>
                    <a:pt x="20" y="41"/>
                  </a:lnTo>
                  <a:lnTo>
                    <a:pt x="39" y="37"/>
                  </a:lnTo>
                  <a:lnTo>
                    <a:pt x="28" y="11"/>
                  </a:lnTo>
                  <a:lnTo>
                    <a:pt x="13" y="0"/>
                  </a:lnTo>
                  <a:lnTo>
                    <a:pt x="2" y="9"/>
                  </a:lnTo>
                  <a:lnTo>
                    <a:pt x="0" y="26"/>
                  </a:lnTo>
                  <a:lnTo>
                    <a:pt x="2" y="37"/>
                  </a:lnTo>
                  <a:lnTo>
                    <a:pt x="2" y="3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" name="Freeform 303">
              <a:extLst>
                <a:ext uri="{FF2B5EF4-FFF2-40B4-BE49-F238E27FC236}">
                  <a16:creationId xmlns:a16="http://schemas.microsoft.com/office/drawing/2014/main" id="{16AC8A9C-07AF-4C76-BC27-036D5AF829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8" y="2482"/>
              <a:ext cx="1155" cy="1229"/>
            </a:xfrm>
            <a:custGeom>
              <a:avLst/>
              <a:gdLst>
                <a:gd name="T0" fmla="*/ 525 w 1155"/>
                <a:gd name="T1" fmla="*/ 24 h 1229"/>
                <a:gd name="T2" fmla="*/ 505 w 1155"/>
                <a:gd name="T3" fmla="*/ 93 h 1229"/>
                <a:gd name="T4" fmla="*/ 509 w 1155"/>
                <a:gd name="T5" fmla="*/ 197 h 1229"/>
                <a:gd name="T6" fmla="*/ 481 w 1155"/>
                <a:gd name="T7" fmla="*/ 249 h 1229"/>
                <a:gd name="T8" fmla="*/ 435 w 1155"/>
                <a:gd name="T9" fmla="*/ 329 h 1229"/>
                <a:gd name="T10" fmla="*/ 490 w 1155"/>
                <a:gd name="T11" fmla="*/ 399 h 1229"/>
                <a:gd name="T12" fmla="*/ 477 w 1155"/>
                <a:gd name="T13" fmla="*/ 455 h 1229"/>
                <a:gd name="T14" fmla="*/ 488 w 1155"/>
                <a:gd name="T15" fmla="*/ 483 h 1229"/>
                <a:gd name="T16" fmla="*/ 418 w 1155"/>
                <a:gd name="T17" fmla="*/ 513 h 1229"/>
                <a:gd name="T18" fmla="*/ 357 w 1155"/>
                <a:gd name="T19" fmla="*/ 522 h 1229"/>
                <a:gd name="T20" fmla="*/ 283 w 1155"/>
                <a:gd name="T21" fmla="*/ 648 h 1229"/>
                <a:gd name="T22" fmla="*/ 228 w 1155"/>
                <a:gd name="T23" fmla="*/ 591 h 1229"/>
                <a:gd name="T24" fmla="*/ 95 w 1155"/>
                <a:gd name="T25" fmla="*/ 680 h 1229"/>
                <a:gd name="T26" fmla="*/ 124 w 1155"/>
                <a:gd name="T27" fmla="*/ 769 h 1229"/>
                <a:gd name="T28" fmla="*/ 61 w 1155"/>
                <a:gd name="T29" fmla="*/ 919 h 1229"/>
                <a:gd name="T30" fmla="*/ 58 w 1155"/>
                <a:gd name="T31" fmla="*/ 999 h 1229"/>
                <a:gd name="T32" fmla="*/ 185 w 1155"/>
                <a:gd name="T33" fmla="*/ 1064 h 1229"/>
                <a:gd name="T34" fmla="*/ 274 w 1155"/>
                <a:gd name="T35" fmla="*/ 1070 h 1229"/>
                <a:gd name="T36" fmla="*/ 420 w 1155"/>
                <a:gd name="T37" fmla="*/ 1170 h 1229"/>
                <a:gd name="T38" fmla="*/ 466 w 1155"/>
                <a:gd name="T39" fmla="*/ 1207 h 1229"/>
                <a:gd name="T40" fmla="*/ 477 w 1155"/>
                <a:gd name="T41" fmla="*/ 1194 h 1229"/>
                <a:gd name="T42" fmla="*/ 468 w 1155"/>
                <a:gd name="T43" fmla="*/ 1172 h 1229"/>
                <a:gd name="T44" fmla="*/ 557 w 1155"/>
                <a:gd name="T45" fmla="*/ 1125 h 1229"/>
                <a:gd name="T46" fmla="*/ 618 w 1155"/>
                <a:gd name="T47" fmla="*/ 1042 h 1229"/>
                <a:gd name="T48" fmla="*/ 666 w 1155"/>
                <a:gd name="T49" fmla="*/ 968 h 1229"/>
                <a:gd name="T50" fmla="*/ 686 w 1155"/>
                <a:gd name="T51" fmla="*/ 819 h 1229"/>
                <a:gd name="T52" fmla="*/ 714 w 1155"/>
                <a:gd name="T53" fmla="*/ 747 h 1229"/>
                <a:gd name="T54" fmla="*/ 682 w 1155"/>
                <a:gd name="T55" fmla="*/ 698 h 1229"/>
                <a:gd name="T56" fmla="*/ 738 w 1155"/>
                <a:gd name="T57" fmla="*/ 663 h 1229"/>
                <a:gd name="T58" fmla="*/ 821 w 1155"/>
                <a:gd name="T59" fmla="*/ 628 h 1229"/>
                <a:gd name="T60" fmla="*/ 882 w 1155"/>
                <a:gd name="T61" fmla="*/ 663 h 1229"/>
                <a:gd name="T62" fmla="*/ 1004 w 1155"/>
                <a:gd name="T63" fmla="*/ 600 h 1229"/>
                <a:gd name="T64" fmla="*/ 1089 w 1155"/>
                <a:gd name="T65" fmla="*/ 611 h 1229"/>
                <a:gd name="T66" fmla="*/ 1087 w 1155"/>
                <a:gd name="T67" fmla="*/ 520 h 1229"/>
                <a:gd name="T68" fmla="*/ 1104 w 1155"/>
                <a:gd name="T69" fmla="*/ 451 h 1229"/>
                <a:gd name="T70" fmla="*/ 1043 w 1155"/>
                <a:gd name="T71" fmla="*/ 351 h 1229"/>
                <a:gd name="T72" fmla="*/ 924 w 1155"/>
                <a:gd name="T73" fmla="*/ 282 h 1229"/>
                <a:gd name="T74" fmla="*/ 834 w 1155"/>
                <a:gd name="T75" fmla="*/ 438 h 1229"/>
                <a:gd name="T76" fmla="*/ 788 w 1155"/>
                <a:gd name="T77" fmla="*/ 440 h 1229"/>
                <a:gd name="T78" fmla="*/ 673 w 1155"/>
                <a:gd name="T79" fmla="*/ 433 h 1229"/>
                <a:gd name="T80" fmla="*/ 679 w 1155"/>
                <a:gd name="T81" fmla="*/ 347 h 1229"/>
                <a:gd name="T82" fmla="*/ 651 w 1155"/>
                <a:gd name="T83" fmla="*/ 230 h 1229"/>
                <a:gd name="T84" fmla="*/ 634 w 1155"/>
                <a:gd name="T85" fmla="*/ 156 h 1229"/>
                <a:gd name="T86" fmla="*/ 597 w 1155"/>
                <a:gd name="T87" fmla="*/ 69 h 1229"/>
                <a:gd name="T88" fmla="*/ 568 w 1155"/>
                <a:gd name="T89" fmla="*/ 39 h 1229"/>
                <a:gd name="T90" fmla="*/ 573 w 1155"/>
                <a:gd name="T91" fmla="*/ 0 h 1229"/>
                <a:gd name="T92" fmla="*/ 383 w 1155"/>
                <a:gd name="T93" fmla="*/ 1012 h 1229"/>
                <a:gd name="T94" fmla="*/ 403 w 1155"/>
                <a:gd name="T95" fmla="*/ 971 h 1229"/>
                <a:gd name="T96" fmla="*/ 472 w 1155"/>
                <a:gd name="T97" fmla="*/ 981 h 1229"/>
                <a:gd name="T98" fmla="*/ 520 w 1155"/>
                <a:gd name="T99" fmla="*/ 1010 h 1229"/>
                <a:gd name="T100" fmla="*/ 549 w 1155"/>
                <a:gd name="T101" fmla="*/ 1012 h 1229"/>
                <a:gd name="T102" fmla="*/ 509 w 1155"/>
                <a:gd name="T103" fmla="*/ 1096 h 1229"/>
                <a:gd name="T104" fmla="*/ 442 w 1155"/>
                <a:gd name="T105" fmla="*/ 1079 h 1229"/>
                <a:gd name="T106" fmla="*/ 366 w 1155"/>
                <a:gd name="T107" fmla="*/ 1044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5" h="1229">
                  <a:moveTo>
                    <a:pt x="573" y="0"/>
                  </a:moveTo>
                  <a:lnTo>
                    <a:pt x="557" y="15"/>
                  </a:lnTo>
                  <a:lnTo>
                    <a:pt x="557" y="15"/>
                  </a:lnTo>
                  <a:lnTo>
                    <a:pt x="557" y="15"/>
                  </a:lnTo>
                  <a:lnTo>
                    <a:pt x="525" y="24"/>
                  </a:lnTo>
                  <a:lnTo>
                    <a:pt x="494" y="37"/>
                  </a:lnTo>
                  <a:lnTo>
                    <a:pt x="496" y="69"/>
                  </a:lnTo>
                  <a:lnTo>
                    <a:pt x="505" y="91"/>
                  </a:lnTo>
                  <a:lnTo>
                    <a:pt x="505" y="91"/>
                  </a:lnTo>
                  <a:lnTo>
                    <a:pt x="505" y="93"/>
                  </a:lnTo>
                  <a:lnTo>
                    <a:pt x="488" y="130"/>
                  </a:lnTo>
                  <a:lnTo>
                    <a:pt x="505" y="156"/>
                  </a:lnTo>
                  <a:lnTo>
                    <a:pt x="505" y="156"/>
                  </a:lnTo>
                  <a:lnTo>
                    <a:pt x="505" y="156"/>
                  </a:lnTo>
                  <a:lnTo>
                    <a:pt x="509" y="197"/>
                  </a:lnTo>
                  <a:lnTo>
                    <a:pt x="509" y="197"/>
                  </a:lnTo>
                  <a:lnTo>
                    <a:pt x="507" y="197"/>
                  </a:lnTo>
                  <a:lnTo>
                    <a:pt x="481" y="247"/>
                  </a:lnTo>
                  <a:lnTo>
                    <a:pt x="481" y="247"/>
                  </a:lnTo>
                  <a:lnTo>
                    <a:pt x="481" y="249"/>
                  </a:lnTo>
                  <a:lnTo>
                    <a:pt x="438" y="275"/>
                  </a:lnTo>
                  <a:lnTo>
                    <a:pt x="455" y="301"/>
                  </a:lnTo>
                  <a:lnTo>
                    <a:pt x="455" y="303"/>
                  </a:lnTo>
                  <a:lnTo>
                    <a:pt x="455" y="303"/>
                  </a:lnTo>
                  <a:lnTo>
                    <a:pt x="435" y="329"/>
                  </a:lnTo>
                  <a:lnTo>
                    <a:pt x="446" y="362"/>
                  </a:lnTo>
                  <a:lnTo>
                    <a:pt x="483" y="373"/>
                  </a:lnTo>
                  <a:lnTo>
                    <a:pt x="483" y="375"/>
                  </a:lnTo>
                  <a:lnTo>
                    <a:pt x="483" y="375"/>
                  </a:lnTo>
                  <a:lnTo>
                    <a:pt x="490" y="399"/>
                  </a:lnTo>
                  <a:lnTo>
                    <a:pt x="490" y="401"/>
                  </a:lnTo>
                  <a:lnTo>
                    <a:pt x="490" y="401"/>
                  </a:lnTo>
                  <a:lnTo>
                    <a:pt x="462" y="429"/>
                  </a:lnTo>
                  <a:lnTo>
                    <a:pt x="459" y="451"/>
                  </a:lnTo>
                  <a:lnTo>
                    <a:pt x="477" y="455"/>
                  </a:lnTo>
                  <a:lnTo>
                    <a:pt x="479" y="455"/>
                  </a:lnTo>
                  <a:lnTo>
                    <a:pt x="479" y="455"/>
                  </a:lnTo>
                  <a:lnTo>
                    <a:pt x="488" y="481"/>
                  </a:lnTo>
                  <a:lnTo>
                    <a:pt x="488" y="483"/>
                  </a:lnTo>
                  <a:lnTo>
                    <a:pt x="488" y="483"/>
                  </a:lnTo>
                  <a:lnTo>
                    <a:pt x="466" y="505"/>
                  </a:lnTo>
                  <a:lnTo>
                    <a:pt x="457" y="535"/>
                  </a:lnTo>
                  <a:lnTo>
                    <a:pt x="457" y="537"/>
                  </a:lnTo>
                  <a:lnTo>
                    <a:pt x="455" y="535"/>
                  </a:lnTo>
                  <a:lnTo>
                    <a:pt x="418" y="513"/>
                  </a:lnTo>
                  <a:lnTo>
                    <a:pt x="416" y="513"/>
                  </a:lnTo>
                  <a:lnTo>
                    <a:pt x="416" y="511"/>
                  </a:lnTo>
                  <a:lnTo>
                    <a:pt x="398" y="472"/>
                  </a:lnTo>
                  <a:lnTo>
                    <a:pt x="363" y="490"/>
                  </a:lnTo>
                  <a:lnTo>
                    <a:pt x="357" y="522"/>
                  </a:lnTo>
                  <a:lnTo>
                    <a:pt x="357" y="522"/>
                  </a:lnTo>
                  <a:lnTo>
                    <a:pt x="357" y="524"/>
                  </a:lnTo>
                  <a:lnTo>
                    <a:pt x="281" y="607"/>
                  </a:lnTo>
                  <a:lnTo>
                    <a:pt x="283" y="646"/>
                  </a:lnTo>
                  <a:lnTo>
                    <a:pt x="283" y="648"/>
                  </a:lnTo>
                  <a:lnTo>
                    <a:pt x="283" y="648"/>
                  </a:lnTo>
                  <a:lnTo>
                    <a:pt x="261" y="656"/>
                  </a:lnTo>
                  <a:lnTo>
                    <a:pt x="259" y="656"/>
                  </a:lnTo>
                  <a:lnTo>
                    <a:pt x="259" y="654"/>
                  </a:lnTo>
                  <a:lnTo>
                    <a:pt x="228" y="591"/>
                  </a:lnTo>
                  <a:lnTo>
                    <a:pt x="209" y="617"/>
                  </a:lnTo>
                  <a:lnTo>
                    <a:pt x="209" y="620"/>
                  </a:lnTo>
                  <a:lnTo>
                    <a:pt x="207" y="620"/>
                  </a:lnTo>
                  <a:lnTo>
                    <a:pt x="126" y="622"/>
                  </a:lnTo>
                  <a:lnTo>
                    <a:pt x="95" y="680"/>
                  </a:lnTo>
                  <a:lnTo>
                    <a:pt x="130" y="737"/>
                  </a:lnTo>
                  <a:lnTo>
                    <a:pt x="130" y="737"/>
                  </a:lnTo>
                  <a:lnTo>
                    <a:pt x="130" y="737"/>
                  </a:lnTo>
                  <a:lnTo>
                    <a:pt x="124" y="769"/>
                  </a:lnTo>
                  <a:lnTo>
                    <a:pt x="124" y="769"/>
                  </a:lnTo>
                  <a:lnTo>
                    <a:pt x="122" y="769"/>
                  </a:lnTo>
                  <a:lnTo>
                    <a:pt x="87" y="776"/>
                  </a:lnTo>
                  <a:lnTo>
                    <a:pt x="67" y="812"/>
                  </a:lnTo>
                  <a:lnTo>
                    <a:pt x="61" y="916"/>
                  </a:lnTo>
                  <a:lnTo>
                    <a:pt x="61" y="919"/>
                  </a:lnTo>
                  <a:lnTo>
                    <a:pt x="58" y="919"/>
                  </a:lnTo>
                  <a:lnTo>
                    <a:pt x="24" y="914"/>
                  </a:lnTo>
                  <a:lnTo>
                    <a:pt x="0" y="925"/>
                  </a:lnTo>
                  <a:lnTo>
                    <a:pt x="0" y="947"/>
                  </a:lnTo>
                  <a:lnTo>
                    <a:pt x="58" y="999"/>
                  </a:lnTo>
                  <a:lnTo>
                    <a:pt x="146" y="1059"/>
                  </a:lnTo>
                  <a:lnTo>
                    <a:pt x="180" y="1057"/>
                  </a:lnTo>
                  <a:lnTo>
                    <a:pt x="183" y="1057"/>
                  </a:lnTo>
                  <a:lnTo>
                    <a:pt x="183" y="1057"/>
                  </a:lnTo>
                  <a:lnTo>
                    <a:pt x="185" y="1064"/>
                  </a:lnTo>
                  <a:lnTo>
                    <a:pt x="207" y="1064"/>
                  </a:lnTo>
                  <a:lnTo>
                    <a:pt x="246" y="1036"/>
                  </a:lnTo>
                  <a:lnTo>
                    <a:pt x="248" y="1036"/>
                  </a:lnTo>
                  <a:lnTo>
                    <a:pt x="250" y="1036"/>
                  </a:lnTo>
                  <a:lnTo>
                    <a:pt x="274" y="1070"/>
                  </a:lnTo>
                  <a:lnTo>
                    <a:pt x="353" y="1131"/>
                  </a:lnTo>
                  <a:lnTo>
                    <a:pt x="390" y="1131"/>
                  </a:lnTo>
                  <a:lnTo>
                    <a:pt x="390" y="1131"/>
                  </a:lnTo>
                  <a:lnTo>
                    <a:pt x="392" y="1133"/>
                  </a:lnTo>
                  <a:lnTo>
                    <a:pt x="420" y="1170"/>
                  </a:lnTo>
                  <a:lnTo>
                    <a:pt x="420" y="1170"/>
                  </a:lnTo>
                  <a:lnTo>
                    <a:pt x="420" y="1170"/>
                  </a:lnTo>
                  <a:lnTo>
                    <a:pt x="425" y="1198"/>
                  </a:lnTo>
                  <a:lnTo>
                    <a:pt x="464" y="1207"/>
                  </a:lnTo>
                  <a:lnTo>
                    <a:pt x="466" y="1207"/>
                  </a:lnTo>
                  <a:lnTo>
                    <a:pt x="466" y="1209"/>
                  </a:lnTo>
                  <a:lnTo>
                    <a:pt x="470" y="1229"/>
                  </a:lnTo>
                  <a:lnTo>
                    <a:pt x="507" y="1218"/>
                  </a:lnTo>
                  <a:lnTo>
                    <a:pt x="514" y="1194"/>
                  </a:lnTo>
                  <a:lnTo>
                    <a:pt x="477" y="1194"/>
                  </a:lnTo>
                  <a:lnTo>
                    <a:pt x="475" y="1194"/>
                  </a:lnTo>
                  <a:lnTo>
                    <a:pt x="475" y="1192"/>
                  </a:lnTo>
                  <a:lnTo>
                    <a:pt x="466" y="1174"/>
                  </a:lnTo>
                  <a:lnTo>
                    <a:pt x="466" y="1174"/>
                  </a:lnTo>
                  <a:lnTo>
                    <a:pt x="468" y="1172"/>
                  </a:lnTo>
                  <a:lnTo>
                    <a:pt x="486" y="1161"/>
                  </a:lnTo>
                  <a:lnTo>
                    <a:pt x="486" y="1161"/>
                  </a:lnTo>
                  <a:lnTo>
                    <a:pt x="486" y="1161"/>
                  </a:lnTo>
                  <a:lnTo>
                    <a:pt x="509" y="1159"/>
                  </a:lnTo>
                  <a:lnTo>
                    <a:pt x="557" y="1125"/>
                  </a:lnTo>
                  <a:lnTo>
                    <a:pt x="575" y="1099"/>
                  </a:lnTo>
                  <a:lnTo>
                    <a:pt x="575" y="1099"/>
                  </a:lnTo>
                  <a:lnTo>
                    <a:pt x="575" y="1099"/>
                  </a:lnTo>
                  <a:lnTo>
                    <a:pt x="612" y="1066"/>
                  </a:lnTo>
                  <a:lnTo>
                    <a:pt x="618" y="1042"/>
                  </a:lnTo>
                  <a:lnTo>
                    <a:pt x="618" y="1042"/>
                  </a:lnTo>
                  <a:lnTo>
                    <a:pt x="618" y="1042"/>
                  </a:lnTo>
                  <a:lnTo>
                    <a:pt x="640" y="1007"/>
                  </a:lnTo>
                  <a:lnTo>
                    <a:pt x="640" y="1007"/>
                  </a:lnTo>
                  <a:lnTo>
                    <a:pt x="666" y="968"/>
                  </a:lnTo>
                  <a:lnTo>
                    <a:pt x="688" y="908"/>
                  </a:lnTo>
                  <a:lnTo>
                    <a:pt x="688" y="908"/>
                  </a:lnTo>
                  <a:lnTo>
                    <a:pt x="703" y="860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90" y="776"/>
                  </a:lnTo>
                  <a:lnTo>
                    <a:pt x="690" y="776"/>
                  </a:lnTo>
                  <a:lnTo>
                    <a:pt x="690" y="773"/>
                  </a:lnTo>
                  <a:lnTo>
                    <a:pt x="714" y="747"/>
                  </a:lnTo>
                  <a:lnTo>
                    <a:pt x="688" y="726"/>
                  </a:lnTo>
                  <a:lnTo>
                    <a:pt x="686" y="726"/>
                  </a:lnTo>
                  <a:lnTo>
                    <a:pt x="686" y="724"/>
                  </a:lnTo>
                  <a:lnTo>
                    <a:pt x="682" y="700"/>
                  </a:lnTo>
                  <a:lnTo>
                    <a:pt x="682" y="698"/>
                  </a:lnTo>
                  <a:lnTo>
                    <a:pt x="684" y="698"/>
                  </a:lnTo>
                  <a:lnTo>
                    <a:pt x="730" y="691"/>
                  </a:lnTo>
                  <a:lnTo>
                    <a:pt x="736" y="665"/>
                  </a:lnTo>
                  <a:lnTo>
                    <a:pt x="736" y="661"/>
                  </a:lnTo>
                  <a:lnTo>
                    <a:pt x="738" y="663"/>
                  </a:lnTo>
                  <a:lnTo>
                    <a:pt x="762" y="672"/>
                  </a:lnTo>
                  <a:lnTo>
                    <a:pt x="806" y="656"/>
                  </a:lnTo>
                  <a:lnTo>
                    <a:pt x="819" y="630"/>
                  </a:lnTo>
                  <a:lnTo>
                    <a:pt x="819" y="628"/>
                  </a:lnTo>
                  <a:lnTo>
                    <a:pt x="821" y="628"/>
                  </a:lnTo>
                  <a:lnTo>
                    <a:pt x="843" y="641"/>
                  </a:lnTo>
                  <a:lnTo>
                    <a:pt x="865" y="641"/>
                  </a:lnTo>
                  <a:lnTo>
                    <a:pt x="865" y="641"/>
                  </a:lnTo>
                  <a:lnTo>
                    <a:pt x="867" y="641"/>
                  </a:lnTo>
                  <a:lnTo>
                    <a:pt x="882" y="663"/>
                  </a:lnTo>
                  <a:lnTo>
                    <a:pt x="974" y="637"/>
                  </a:lnTo>
                  <a:lnTo>
                    <a:pt x="982" y="598"/>
                  </a:lnTo>
                  <a:lnTo>
                    <a:pt x="985" y="598"/>
                  </a:lnTo>
                  <a:lnTo>
                    <a:pt x="987" y="598"/>
                  </a:lnTo>
                  <a:lnTo>
                    <a:pt x="1004" y="600"/>
                  </a:lnTo>
                  <a:lnTo>
                    <a:pt x="1026" y="574"/>
                  </a:lnTo>
                  <a:lnTo>
                    <a:pt x="1030" y="570"/>
                  </a:lnTo>
                  <a:lnTo>
                    <a:pt x="1030" y="576"/>
                  </a:lnTo>
                  <a:lnTo>
                    <a:pt x="1033" y="604"/>
                  </a:lnTo>
                  <a:lnTo>
                    <a:pt x="1089" y="611"/>
                  </a:lnTo>
                  <a:lnTo>
                    <a:pt x="1122" y="589"/>
                  </a:lnTo>
                  <a:lnTo>
                    <a:pt x="1124" y="548"/>
                  </a:lnTo>
                  <a:lnTo>
                    <a:pt x="1089" y="522"/>
                  </a:lnTo>
                  <a:lnTo>
                    <a:pt x="1087" y="522"/>
                  </a:lnTo>
                  <a:lnTo>
                    <a:pt x="1087" y="520"/>
                  </a:lnTo>
                  <a:lnTo>
                    <a:pt x="1085" y="468"/>
                  </a:lnTo>
                  <a:lnTo>
                    <a:pt x="1085" y="466"/>
                  </a:lnTo>
                  <a:lnTo>
                    <a:pt x="1085" y="466"/>
                  </a:lnTo>
                  <a:lnTo>
                    <a:pt x="1104" y="451"/>
                  </a:lnTo>
                  <a:lnTo>
                    <a:pt x="1104" y="451"/>
                  </a:lnTo>
                  <a:lnTo>
                    <a:pt x="1107" y="451"/>
                  </a:lnTo>
                  <a:lnTo>
                    <a:pt x="1155" y="448"/>
                  </a:lnTo>
                  <a:lnTo>
                    <a:pt x="1109" y="349"/>
                  </a:lnTo>
                  <a:lnTo>
                    <a:pt x="1085" y="331"/>
                  </a:lnTo>
                  <a:lnTo>
                    <a:pt x="1043" y="351"/>
                  </a:lnTo>
                  <a:lnTo>
                    <a:pt x="1041" y="351"/>
                  </a:lnTo>
                  <a:lnTo>
                    <a:pt x="1039" y="349"/>
                  </a:lnTo>
                  <a:lnTo>
                    <a:pt x="1024" y="303"/>
                  </a:lnTo>
                  <a:lnTo>
                    <a:pt x="958" y="277"/>
                  </a:lnTo>
                  <a:lnTo>
                    <a:pt x="924" y="282"/>
                  </a:lnTo>
                  <a:lnTo>
                    <a:pt x="871" y="394"/>
                  </a:lnTo>
                  <a:lnTo>
                    <a:pt x="871" y="394"/>
                  </a:lnTo>
                  <a:lnTo>
                    <a:pt x="871" y="394"/>
                  </a:lnTo>
                  <a:lnTo>
                    <a:pt x="836" y="435"/>
                  </a:lnTo>
                  <a:lnTo>
                    <a:pt x="834" y="438"/>
                  </a:lnTo>
                  <a:lnTo>
                    <a:pt x="832" y="435"/>
                  </a:lnTo>
                  <a:lnTo>
                    <a:pt x="808" y="412"/>
                  </a:lnTo>
                  <a:lnTo>
                    <a:pt x="791" y="440"/>
                  </a:lnTo>
                  <a:lnTo>
                    <a:pt x="791" y="440"/>
                  </a:lnTo>
                  <a:lnTo>
                    <a:pt x="788" y="440"/>
                  </a:lnTo>
                  <a:lnTo>
                    <a:pt x="741" y="442"/>
                  </a:lnTo>
                  <a:lnTo>
                    <a:pt x="708" y="468"/>
                  </a:lnTo>
                  <a:lnTo>
                    <a:pt x="706" y="468"/>
                  </a:lnTo>
                  <a:lnTo>
                    <a:pt x="706" y="468"/>
                  </a:lnTo>
                  <a:lnTo>
                    <a:pt x="673" y="433"/>
                  </a:lnTo>
                  <a:lnTo>
                    <a:pt x="673" y="433"/>
                  </a:lnTo>
                  <a:lnTo>
                    <a:pt x="673" y="433"/>
                  </a:lnTo>
                  <a:lnTo>
                    <a:pt x="679" y="347"/>
                  </a:lnTo>
                  <a:lnTo>
                    <a:pt x="679" y="347"/>
                  </a:lnTo>
                  <a:lnTo>
                    <a:pt x="679" y="347"/>
                  </a:lnTo>
                  <a:lnTo>
                    <a:pt x="708" y="279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69" y="269"/>
                  </a:lnTo>
                  <a:lnTo>
                    <a:pt x="651" y="230"/>
                  </a:lnTo>
                  <a:lnTo>
                    <a:pt x="651" y="227"/>
                  </a:lnTo>
                  <a:lnTo>
                    <a:pt x="651" y="227"/>
                  </a:lnTo>
                  <a:lnTo>
                    <a:pt x="664" y="173"/>
                  </a:lnTo>
                  <a:lnTo>
                    <a:pt x="636" y="156"/>
                  </a:lnTo>
                  <a:lnTo>
                    <a:pt x="634" y="156"/>
                  </a:lnTo>
                  <a:lnTo>
                    <a:pt x="634" y="154"/>
                  </a:lnTo>
                  <a:lnTo>
                    <a:pt x="636" y="100"/>
                  </a:lnTo>
                  <a:lnTo>
                    <a:pt x="614" y="58"/>
                  </a:lnTo>
                  <a:lnTo>
                    <a:pt x="597" y="69"/>
                  </a:lnTo>
                  <a:lnTo>
                    <a:pt x="597" y="69"/>
                  </a:lnTo>
                  <a:lnTo>
                    <a:pt x="594" y="69"/>
                  </a:lnTo>
                  <a:lnTo>
                    <a:pt x="571" y="69"/>
                  </a:lnTo>
                  <a:lnTo>
                    <a:pt x="568" y="67"/>
                  </a:lnTo>
                  <a:lnTo>
                    <a:pt x="568" y="67"/>
                  </a:lnTo>
                  <a:lnTo>
                    <a:pt x="568" y="39"/>
                  </a:lnTo>
                  <a:lnTo>
                    <a:pt x="568" y="37"/>
                  </a:lnTo>
                  <a:lnTo>
                    <a:pt x="568" y="37"/>
                  </a:lnTo>
                  <a:lnTo>
                    <a:pt x="588" y="24"/>
                  </a:lnTo>
                  <a:lnTo>
                    <a:pt x="573" y="0"/>
                  </a:lnTo>
                  <a:lnTo>
                    <a:pt x="573" y="0"/>
                  </a:lnTo>
                  <a:close/>
                  <a:moveTo>
                    <a:pt x="366" y="1042"/>
                  </a:moveTo>
                  <a:lnTo>
                    <a:pt x="361" y="1020"/>
                  </a:lnTo>
                  <a:lnTo>
                    <a:pt x="361" y="1020"/>
                  </a:lnTo>
                  <a:lnTo>
                    <a:pt x="363" y="1018"/>
                  </a:lnTo>
                  <a:lnTo>
                    <a:pt x="383" y="1012"/>
                  </a:lnTo>
                  <a:lnTo>
                    <a:pt x="374" y="981"/>
                  </a:lnTo>
                  <a:lnTo>
                    <a:pt x="374" y="979"/>
                  </a:lnTo>
                  <a:lnTo>
                    <a:pt x="377" y="979"/>
                  </a:lnTo>
                  <a:lnTo>
                    <a:pt x="401" y="971"/>
                  </a:lnTo>
                  <a:lnTo>
                    <a:pt x="403" y="971"/>
                  </a:lnTo>
                  <a:lnTo>
                    <a:pt x="403" y="971"/>
                  </a:lnTo>
                  <a:lnTo>
                    <a:pt x="422" y="1010"/>
                  </a:lnTo>
                  <a:lnTo>
                    <a:pt x="470" y="981"/>
                  </a:lnTo>
                  <a:lnTo>
                    <a:pt x="470" y="979"/>
                  </a:lnTo>
                  <a:lnTo>
                    <a:pt x="472" y="981"/>
                  </a:lnTo>
                  <a:lnTo>
                    <a:pt x="488" y="1005"/>
                  </a:lnTo>
                  <a:lnTo>
                    <a:pt x="488" y="1005"/>
                  </a:lnTo>
                  <a:lnTo>
                    <a:pt x="488" y="1005"/>
                  </a:lnTo>
                  <a:lnTo>
                    <a:pt x="503" y="1016"/>
                  </a:lnTo>
                  <a:lnTo>
                    <a:pt x="520" y="1010"/>
                  </a:lnTo>
                  <a:lnTo>
                    <a:pt x="520" y="1010"/>
                  </a:lnTo>
                  <a:lnTo>
                    <a:pt x="520" y="1010"/>
                  </a:lnTo>
                  <a:lnTo>
                    <a:pt x="547" y="1010"/>
                  </a:lnTo>
                  <a:lnTo>
                    <a:pt x="549" y="1010"/>
                  </a:lnTo>
                  <a:lnTo>
                    <a:pt x="549" y="1012"/>
                  </a:lnTo>
                  <a:lnTo>
                    <a:pt x="562" y="1031"/>
                  </a:lnTo>
                  <a:lnTo>
                    <a:pt x="562" y="1031"/>
                  </a:lnTo>
                  <a:lnTo>
                    <a:pt x="560" y="1033"/>
                  </a:lnTo>
                  <a:lnTo>
                    <a:pt x="512" y="1096"/>
                  </a:lnTo>
                  <a:lnTo>
                    <a:pt x="509" y="1096"/>
                  </a:lnTo>
                  <a:lnTo>
                    <a:pt x="509" y="1096"/>
                  </a:lnTo>
                  <a:lnTo>
                    <a:pt x="479" y="1075"/>
                  </a:lnTo>
                  <a:lnTo>
                    <a:pt x="442" y="1079"/>
                  </a:lnTo>
                  <a:lnTo>
                    <a:pt x="442" y="1079"/>
                  </a:lnTo>
                  <a:lnTo>
                    <a:pt x="442" y="1079"/>
                  </a:lnTo>
                  <a:lnTo>
                    <a:pt x="420" y="1064"/>
                  </a:lnTo>
                  <a:lnTo>
                    <a:pt x="420" y="1064"/>
                  </a:lnTo>
                  <a:lnTo>
                    <a:pt x="394" y="1046"/>
                  </a:lnTo>
                  <a:lnTo>
                    <a:pt x="368" y="1044"/>
                  </a:lnTo>
                  <a:lnTo>
                    <a:pt x="366" y="1044"/>
                  </a:lnTo>
                  <a:lnTo>
                    <a:pt x="366" y="1042"/>
                  </a:lnTo>
                  <a:lnTo>
                    <a:pt x="366" y="1042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" name="Freeform 304">
              <a:extLst>
                <a:ext uri="{FF2B5EF4-FFF2-40B4-BE49-F238E27FC236}">
                  <a16:creationId xmlns:a16="http://schemas.microsoft.com/office/drawing/2014/main" id="{912AFE71-E4AE-43BA-9B03-52A5D421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3457"/>
              <a:ext cx="191" cy="117"/>
            </a:xfrm>
            <a:custGeom>
              <a:avLst/>
              <a:gdLst>
                <a:gd name="T0" fmla="*/ 0 w 191"/>
                <a:gd name="T1" fmla="*/ 48 h 117"/>
                <a:gd name="T2" fmla="*/ 4 w 191"/>
                <a:gd name="T3" fmla="*/ 65 h 117"/>
                <a:gd name="T4" fmla="*/ 28 w 191"/>
                <a:gd name="T5" fmla="*/ 67 h 117"/>
                <a:gd name="T6" fmla="*/ 30 w 191"/>
                <a:gd name="T7" fmla="*/ 67 h 117"/>
                <a:gd name="T8" fmla="*/ 30 w 191"/>
                <a:gd name="T9" fmla="*/ 67 h 117"/>
                <a:gd name="T10" fmla="*/ 30 w 191"/>
                <a:gd name="T11" fmla="*/ 67 h 117"/>
                <a:gd name="T12" fmla="*/ 30 w 191"/>
                <a:gd name="T13" fmla="*/ 67 h 117"/>
                <a:gd name="T14" fmla="*/ 30 w 191"/>
                <a:gd name="T15" fmla="*/ 67 h 117"/>
                <a:gd name="T16" fmla="*/ 56 w 191"/>
                <a:gd name="T17" fmla="*/ 87 h 117"/>
                <a:gd name="T18" fmla="*/ 76 w 191"/>
                <a:gd name="T19" fmla="*/ 100 h 117"/>
                <a:gd name="T20" fmla="*/ 113 w 191"/>
                <a:gd name="T21" fmla="*/ 95 h 117"/>
                <a:gd name="T22" fmla="*/ 113 w 191"/>
                <a:gd name="T23" fmla="*/ 95 h 117"/>
                <a:gd name="T24" fmla="*/ 115 w 191"/>
                <a:gd name="T25" fmla="*/ 95 h 117"/>
                <a:gd name="T26" fmla="*/ 115 w 191"/>
                <a:gd name="T27" fmla="*/ 95 h 117"/>
                <a:gd name="T28" fmla="*/ 115 w 191"/>
                <a:gd name="T29" fmla="*/ 98 h 117"/>
                <a:gd name="T30" fmla="*/ 143 w 191"/>
                <a:gd name="T31" fmla="*/ 117 h 117"/>
                <a:gd name="T32" fmla="*/ 191 w 191"/>
                <a:gd name="T33" fmla="*/ 56 h 117"/>
                <a:gd name="T34" fmla="*/ 178 w 191"/>
                <a:gd name="T35" fmla="*/ 39 h 117"/>
                <a:gd name="T36" fmla="*/ 157 w 191"/>
                <a:gd name="T37" fmla="*/ 39 h 117"/>
                <a:gd name="T38" fmla="*/ 137 w 191"/>
                <a:gd name="T39" fmla="*/ 45 h 117"/>
                <a:gd name="T40" fmla="*/ 137 w 191"/>
                <a:gd name="T41" fmla="*/ 45 h 117"/>
                <a:gd name="T42" fmla="*/ 135 w 191"/>
                <a:gd name="T43" fmla="*/ 48 h 117"/>
                <a:gd name="T44" fmla="*/ 135 w 191"/>
                <a:gd name="T45" fmla="*/ 45 h 117"/>
                <a:gd name="T46" fmla="*/ 133 w 191"/>
                <a:gd name="T47" fmla="*/ 45 h 117"/>
                <a:gd name="T48" fmla="*/ 120 w 191"/>
                <a:gd name="T49" fmla="*/ 32 h 117"/>
                <a:gd name="T50" fmla="*/ 120 w 191"/>
                <a:gd name="T51" fmla="*/ 32 h 117"/>
                <a:gd name="T52" fmla="*/ 120 w 191"/>
                <a:gd name="T53" fmla="*/ 32 h 117"/>
                <a:gd name="T54" fmla="*/ 120 w 191"/>
                <a:gd name="T55" fmla="*/ 32 h 117"/>
                <a:gd name="T56" fmla="*/ 120 w 191"/>
                <a:gd name="T57" fmla="*/ 32 h 117"/>
                <a:gd name="T58" fmla="*/ 120 w 191"/>
                <a:gd name="T59" fmla="*/ 32 h 117"/>
                <a:gd name="T60" fmla="*/ 104 w 191"/>
                <a:gd name="T61" fmla="*/ 11 h 117"/>
                <a:gd name="T62" fmla="*/ 59 w 191"/>
                <a:gd name="T63" fmla="*/ 37 h 117"/>
                <a:gd name="T64" fmla="*/ 56 w 191"/>
                <a:gd name="T65" fmla="*/ 39 h 117"/>
                <a:gd name="T66" fmla="*/ 54 w 191"/>
                <a:gd name="T67" fmla="*/ 39 h 117"/>
                <a:gd name="T68" fmla="*/ 54 w 191"/>
                <a:gd name="T69" fmla="*/ 39 h 117"/>
                <a:gd name="T70" fmla="*/ 52 w 191"/>
                <a:gd name="T71" fmla="*/ 37 h 117"/>
                <a:gd name="T72" fmla="*/ 35 w 191"/>
                <a:gd name="T73" fmla="*/ 0 h 117"/>
                <a:gd name="T74" fmla="*/ 13 w 191"/>
                <a:gd name="T75" fmla="*/ 9 h 117"/>
                <a:gd name="T76" fmla="*/ 21 w 191"/>
                <a:gd name="T77" fmla="*/ 37 h 117"/>
                <a:gd name="T78" fmla="*/ 21 w 191"/>
                <a:gd name="T79" fmla="*/ 39 h 117"/>
                <a:gd name="T80" fmla="*/ 24 w 191"/>
                <a:gd name="T81" fmla="*/ 41 h 117"/>
                <a:gd name="T82" fmla="*/ 21 w 191"/>
                <a:gd name="T83" fmla="*/ 41 h 117"/>
                <a:gd name="T84" fmla="*/ 19 w 191"/>
                <a:gd name="T85" fmla="*/ 41 h 117"/>
                <a:gd name="T86" fmla="*/ 0 w 191"/>
                <a:gd name="T87" fmla="*/ 48 h 117"/>
                <a:gd name="T88" fmla="*/ 0 w 191"/>
                <a:gd name="T89" fmla="*/ 4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1" h="117">
                  <a:moveTo>
                    <a:pt x="0" y="48"/>
                  </a:moveTo>
                  <a:lnTo>
                    <a:pt x="4" y="65"/>
                  </a:lnTo>
                  <a:lnTo>
                    <a:pt x="28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56" y="87"/>
                  </a:lnTo>
                  <a:lnTo>
                    <a:pt x="76" y="100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8"/>
                  </a:lnTo>
                  <a:lnTo>
                    <a:pt x="143" y="117"/>
                  </a:lnTo>
                  <a:lnTo>
                    <a:pt x="191" y="56"/>
                  </a:lnTo>
                  <a:lnTo>
                    <a:pt x="178" y="39"/>
                  </a:lnTo>
                  <a:lnTo>
                    <a:pt x="157" y="39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5" y="48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04" y="11"/>
                  </a:lnTo>
                  <a:lnTo>
                    <a:pt x="59" y="37"/>
                  </a:lnTo>
                  <a:lnTo>
                    <a:pt x="56" y="39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52" y="37"/>
                  </a:lnTo>
                  <a:lnTo>
                    <a:pt x="35" y="0"/>
                  </a:lnTo>
                  <a:lnTo>
                    <a:pt x="13" y="9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4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" name="Freeform 305">
              <a:extLst>
                <a:ext uri="{FF2B5EF4-FFF2-40B4-BE49-F238E27FC236}">
                  <a16:creationId xmlns:a16="http://schemas.microsoft.com/office/drawing/2014/main" id="{8F46C049-E341-413C-93E5-AE48376513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4" y="2935"/>
              <a:ext cx="725" cy="912"/>
            </a:xfrm>
            <a:custGeom>
              <a:avLst/>
              <a:gdLst>
                <a:gd name="T0" fmla="*/ 37 w 725"/>
                <a:gd name="T1" fmla="*/ 899 h 912"/>
                <a:gd name="T2" fmla="*/ 318 w 725"/>
                <a:gd name="T3" fmla="*/ 851 h 912"/>
                <a:gd name="T4" fmla="*/ 446 w 725"/>
                <a:gd name="T5" fmla="*/ 769 h 912"/>
                <a:gd name="T6" fmla="*/ 616 w 725"/>
                <a:gd name="T7" fmla="*/ 782 h 912"/>
                <a:gd name="T8" fmla="*/ 656 w 725"/>
                <a:gd name="T9" fmla="*/ 665 h 912"/>
                <a:gd name="T10" fmla="*/ 684 w 725"/>
                <a:gd name="T11" fmla="*/ 468 h 912"/>
                <a:gd name="T12" fmla="*/ 725 w 725"/>
                <a:gd name="T13" fmla="*/ 368 h 912"/>
                <a:gd name="T14" fmla="*/ 677 w 725"/>
                <a:gd name="T15" fmla="*/ 294 h 912"/>
                <a:gd name="T16" fmla="*/ 664 w 725"/>
                <a:gd name="T17" fmla="*/ 253 h 912"/>
                <a:gd name="T18" fmla="*/ 629 w 725"/>
                <a:gd name="T19" fmla="*/ 201 h 912"/>
                <a:gd name="T20" fmla="*/ 610 w 725"/>
                <a:gd name="T21" fmla="*/ 169 h 912"/>
                <a:gd name="T22" fmla="*/ 568 w 725"/>
                <a:gd name="T23" fmla="*/ 188 h 912"/>
                <a:gd name="T24" fmla="*/ 544 w 725"/>
                <a:gd name="T25" fmla="*/ 162 h 912"/>
                <a:gd name="T26" fmla="*/ 510 w 725"/>
                <a:gd name="T27" fmla="*/ 112 h 912"/>
                <a:gd name="T28" fmla="*/ 401 w 725"/>
                <a:gd name="T29" fmla="*/ 2 h 912"/>
                <a:gd name="T30" fmla="*/ 420 w 725"/>
                <a:gd name="T31" fmla="*/ 91 h 912"/>
                <a:gd name="T32" fmla="*/ 420 w 725"/>
                <a:gd name="T33" fmla="*/ 138 h 912"/>
                <a:gd name="T34" fmla="*/ 385 w 725"/>
                <a:gd name="T35" fmla="*/ 162 h 912"/>
                <a:gd name="T36" fmla="*/ 327 w 725"/>
                <a:gd name="T37" fmla="*/ 154 h 912"/>
                <a:gd name="T38" fmla="*/ 327 w 725"/>
                <a:gd name="T39" fmla="*/ 193 h 912"/>
                <a:gd name="T40" fmla="*/ 390 w 725"/>
                <a:gd name="T41" fmla="*/ 281 h 912"/>
                <a:gd name="T42" fmla="*/ 420 w 725"/>
                <a:gd name="T43" fmla="*/ 312 h 912"/>
                <a:gd name="T44" fmla="*/ 425 w 725"/>
                <a:gd name="T45" fmla="*/ 353 h 912"/>
                <a:gd name="T46" fmla="*/ 374 w 725"/>
                <a:gd name="T47" fmla="*/ 372 h 912"/>
                <a:gd name="T48" fmla="*/ 355 w 725"/>
                <a:gd name="T49" fmla="*/ 418 h 912"/>
                <a:gd name="T50" fmla="*/ 324 w 725"/>
                <a:gd name="T51" fmla="*/ 507 h 912"/>
                <a:gd name="T52" fmla="*/ 322 w 725"/>
                <a:gd name="T53" fmla="*/ 541 h 912"/>
                <a:gd name="T54" fmla="*/ 296 w 725"/>
                <a:gd name="T55" fmla="*/ 574 h 912"/>
                <a:gd name="T56" fmla="*/ 263 w 725"/>
                <a:gd name="T57" fmla="*/ 589 h 912"/>
                <a:gd name="T58" fmla="*/ 250 w 725"/>
                <a:gd name="T59" fmla="*/ 609 h 912"/>
                <a:gd name="T60" fmla="*/ 152 w 725"/>
                <a:gd name="T61" fmla="*/ 689 h 912"/>
                <a:gd name="T62" fmla="*/ 85 w 725"/>
                <a:gd name="T63" fmla="*/ 715 h 912"/>
                <a:gd name="T64" fmla="*/ 28 w 725"/>
                <a:gd name="T65" fmla="*/ 715 h 912"/>
                <a:gd name="T66" fmla="*/ 37 w 725"/>
                <a:gd name="T67" fmla="*/ 750 h 912"/>
                <a:gd name="T68" fmla="*/ 41 w 725"/>
                <a:gd name="T69" fmla="*/ 810 h 912"/>
                <a:gd name="T70" fmla="*/ 0 w 725"/>
                <a:gd name="T71" fmla="*/ 862 h 912"/>
                <a:gd name="T72" fmla="*/ 266 w 725"/>
                <a:gd name="T73" fmla="*/ 702 h 912"/>
                <a:gd name="T74" fmla="*/ 268 w 725"/>
                <a:gd name="T75" fmla="*/ 700 h 912"/>
                <a:gd name="T76" fmla="*/ 346 w 725"/>
                <a:gd name="T77" fmla="*/ 659 h 912"/>
                <a:gd name="T78" fmla="*/ 351 w 725"/>
                <a:gd name="T79" fmla="*/ 654 h 912"/>
                <a:gd name="T80" fmla="*/ 379 w 725"/>
                <a:gd name="T81" fmla="*/ 635 h 912"/>
                <a:gd name="T82" fmla="*/ 381 w 725"/>
                <a:gd name="T83" fmla="*/ 633 h 912"/>
                <a:gd name="T84" fmla="*/ 414 w 725"/>
                <a:gd name="T85" fmla="*/ 628 h 912"/>
                <a:gd name="T86" fmla="*/ 414 w 725"/>
                <a:gd name="T87" fmla="*/ 626 h 912"/>
                <a:gd name="T88" fmla="*/ 416 w 725"/>
                <a:gd name="T89" fmla="*/ 628 h 912"/>
                <a:gd name="T90" fmla="*/ 455 w 725"/>
                <a:gd name="T91" fmla="*/ 652 h 912"/>
                <a:gd name="T92" fmla="*/ 453 w 725"/>
                <a:gd name="T93" fmla="*/ 654 h 912"/>
                <a:gd name="T94" fmla="*/ 449 w 725"/>
                <a:gd name="T95" fmla="*/ 680 h 912"/>
                <a:gd name="T96" fmla="*/ 429 w 725"/>
                <a:gd name="T97" fmla="*/ 685 h 912"/>
                <a:gd name="T98" fmla="*/ 459 w 725"/>
                <a:gd name="T99" fmla="*/ 715 h 912"/>
                <a:gd name="T100" fmla="*/ 457 w 725"/>
                <a:gd name="T101" fmla="*/ 719 h 912"/>
                <a:gd name="T102" fmla="*/ 333 w 725"/>
                <a:gd name="T103" fmla="*/ 780 h 912"/>
                <a:gd name="T104" fmla="*/ 329 w 725"/>
                <a:gd name="T105" fmla="*/ 778 h 912"/>
                <a:gd name="T106" fmla="*/ 255 w 725"/>
                <a:gd name="T107" fmla="*/ 732 h 912"/>
                <a:gd name="T108" fmla="*/ 257 w 725"/>
                <a:gd name="T109" fmla="*/ 730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5" h="912">
                  <a:moveTo>
                    <a:pt x="0" y="862"/>
                  </a:moveTo>
                  <a:lnTo>
                    <a:pt x="17" y="862"/>
                  </a:lnTo>
                  <a:lnTo>
                    <a:pt x="37" y="899"/>
                  </a:lnTo>
                  <a:lnTo>
                    <a:pt x="187" y="912"/>
                  </a:lnTo>
                  <a:lnTo>
                    <a:pt x="287" y="851"/>
                  </a:lnTo>
                  <a:lnTo>
                    <a:pt x="318" y="851"/>
                  </a:lnTo>
                  <a:lnTo>
                    <a:pt x="329" y="819"/>
                  </a:lnTo>
                  <a:lnTo>
                    <a:pt x="377" y="773"/>
                  </a:lnTo>
                  <a:lnTo>
                    <a:pt x="446" y="769"/>
                  </a:lnTo>
                  <a:lnTo>
                    <a:pt x="466" y="789"/>
                  </a:lnTo>
                  <a:lnTo>
                    <a:pt x="494" y="763"/>
                  </a:lnTo>
                  <a:lnTo>
                    <a:pt x="616" y="782"/>
                  </a:lnTo>
                  <a:lnTo>
                    <a:pt x="632" y="737"/>
                  </a:lnTo>
                  <a:lnTo>
                    <a:pt x="673" y="708"/>
                  </a:lnTo>
                  <a:lnTo>
                    <a:pt x="656" y="665"/>
                  </a:lnTo>
                  <a:lnTo>
                    <a:pt x="675" y="552"/>
                  </a:lnTo>
                  <a:lnTo>
                    <a:pt x="706" y="522"/>
                  </a:lnTo>
                  <a:lnTo>
                    <a:pt x="684" y="468"/>
                  </a:lnTo>
                  <a:lnTo>
                    <a:pt x="643" y="463"/>
                  </a:lnTo>
                  <a:lnTo>
                    <a:pt x="673" y="407"/>
                  </a:lnTo>
                  <a:lnTo>
                    <a:pt x="725" y="368"/>
                  </a:lnTo>
                  <a:lnTo>
                    <a:pt x="677" y="297"/>
                  </a:lnTo>
                  <a:lnTo>
                    <a:pt x="677" y="294"/>
                  </a:lnTo>
                  <a:lnTo>
                    <a:pt x="677" y="294"/>
                  </a:lnTo>
                  <a:lnTo>
                    <a:pt x="695" y="271"/>
                  </a:lnTo>
                  <a:lnTo>
                    <a:pt x="664" y="253"/>
                  </a:lnTo>
                  <a:lnTo>
                    <a:pt x="664" y="253"/>
                  </a:lnTo>
                  <a:lnTo>
                    <a:pt x="664" y="251"/>
                  </a:lnTo>
                  <a:lnTo>
                    <a:pt x="660" y="195"/>
                  </a:lnTo>
                  <a:lnTo>
                    <a:pt x="629" y="201"/>
                  </a:lnTo>
                  <a:lnTo>
                    <a:pt x="629" y="201"/>
                  </a:lnTo>
                  <a:lnTo>
                    <a:pt x="627" y="201"/>
                  </a:lnTo>
                  <a:lnTo>
                    <a:pt x="610" y="169"/>
                  </a:lnTo>
                  <a:lnTo>
                    <a:pt x="571" y="190"/>
                  </a:lnTo>
                  <a:lnTo>
                    <a:pt x="571" y="190"/>
                  </a:lnTo>
                  <a:lnTo>
                    <a:pt x="568" y="188"/>
                  </a:lnTo>
                  <a:lnTo>
                    <a:pt x="544" y="167"/>
                  </a:lnTo>
                  <a:lnTo>
                    <a:pt x="544" y="164"/>
                  </a:lnTo>
                  <a:lnTo>
                    <a:pt x="544" y="162"/>
                  </a:lnTo>
                  <a:lnTo>
                    <a:pt x="558" y="145"/>
                  </a:lnTo>
                  <a:lnTo>
                    <a:pt x="512" y="112"/>
                  </a:lnTo>
                  <a:lnTo>
                    <a:pt x="510" y="112"/>
                  </a:lnTo>
                  <a:lnTo>
                    <a:pt x="510" y="112"/>
                  </a:lnTo>
                  <a:lnTo>
                    <a:pt x="451" y="0"/>
                  </a:lnTo>
                  <a:lnTo>
                    <a:pt x="401" y="2"/>
                  </a:lnTo>
                  <a:lnTo>
                    <a:pt x="383" y="15"/>
                  </a:lnTo>
                  <a:lnTo>
                    <a:pt x="385" y="67"/>
                  </a:lnTo>
                  <a:lnTo>
                    <a:pt x="420" y="91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138"/>
                  </a:lnTo>
                  <a:lnTo>
                    <a:pt x="420" y="138"/>
                  </a:lnTo>
                  <a:lnTo>
                    <a:pt x="420" y="138"/>
                  </a:lnTo>
                  <a:lnTo>
                    <a:pt x="385" y="162"/>
                  </a:lnTo>
                  <a:lnTo>
                    <a:pt x="385" y="164"/>
                  </a:lnTo>
                  <a:lnTo>
                    <a:pt x="383" y="162"/>
                  </a:lnTo>
                  <a:lnTo>
                    <a:pt x="327" y="154"/>
                  </a:lnTo>
                  <a:lnTo>
                    <a:pt x="311" y="177"/>
                  </a:lnTo>
                  <a:lnTo>
                    <a:pt x="327" y="193"/>
                  </a:lnTo>
                  <a:lnTo>
                    <a:pt x="327" y="193"/>
                  </a:lnTo>
                  <a:lnTo>
                    <a:pt x="329" y="193"/>
                  </a:lnTo>
                  <a:lnTo>
                    <a:pt x="355" y="277"/>
                  </a:lnTo>
                  <a:lnTo>
                    <a:pt x="390" y="281"/>
                  </a:lnTo>
                  <a:lnTo>
                    <a:pt x="390" y="281"/>
                  </a:lnTo>
                  <a:lnTo>
                    <a:pt x="390" y="284"/>
                  </a:lnTo>
                  <a:lnTo>
                    <a:pt x="420" y="312"/>
                  </a:lnTo>
                  <a:lnTo>
                    <a:pt x="422" y="312"/>
                  </a:lnTo>
                  <a:lnTo>
                    <a:pt x="422" y="312"/>
                  </a:lnTo>
                  <a:lnTo>
                    <a:pt x="425" y="353"/>
                  </a:lnTo>
                  <a:lnTo>
                    <a:pt x="425" y="355"/>
                  </a:lnTo>
                  <a:lnTo>
                    <a:pt x="422" y="355"/>
                  </a:lnTo>
                  <a:lnTo>
                    <a:pt x="374" y="372"/>
                  </a:lnTo>
                  <a:lnTo>
                    <a:pt x="355" y="418"/>
                  </a:lnTo>
                  <a:lnTo>
                    <a:pt x="355" y="418"/>
                  </a:lnTo>
                  <a:lnTo>
                    <a:pt x="355" y="418"/>
                  </a:lnTo>
                  <a:lnTo>
                    <a:pt x="298" y="461"/>
                  </a:lnTo>
                  <a:lnTo>
                    <a:pt x="298" y="489"/>
                  </a:lnTo>
                  <a:lnTo>
                    <a:pt x="324" y="507"/>
                  </a:lnTo>
                  <a:lnTo>
                    <a:pt x="324" y="507"/>
                  </a:lnTo>
                  <a:lnTo>
                    <a:pt x="324" y="509"/>
                  </a:lnTo>
                  <a:lnTo>
                    <a:pt x="322" y="541"/>
                  </a:lnTo>
                  <a:lnTo>
                    <a:pt x="322" y="544"/>
                  </a:lnTo>
                  <a:lnTo>
                    <a:pt x="322" y="544"/>
                  </a:lnTo>
                  <a:lnTo>
                    <a:pt x="296" y="574"/>
                  </a:lnTo>
                  <a:lnTo>
                    <a:pt x="296" y="576"/>
                  </a:lnTo>
                  <a:lnTo>
                    <a:pt x="296" y="576"/>
                  </a:lnTo>
                  <a:lnTo>
                    <a:pt x="263" y="589"/>
                  </a:lnTo>
                  <a:lnTo>
                    <a:pt x="252" y="606"/>
                  </a:lnTo>
                  <a:lnTo>
                    <a:pt x="250" y="609"/>
                  </a:lnTo>
                  <a:lnTo>
                    <a:pt x="250" y="609"/>
                  </a:lnTo>
                  <a:lnTo>
                    <a:pt x="211" y="611"/>
                  </a:lnTo>
                  <a:lnTo>
                    <a:pt x="152" y="689"/>
                  </a:lnTo>
                  <a:lnTo>
                    <a:pt x="152" y="689"/>
                  </a:lnTo>
                  <a:lnTo>
                    <a:pt x="150" y="689"/>
                  </a:lnTo>
                  <a:lnTo>
                    <a:pt x="120" y="685"/>
                  </a:lnTo>
                  <a:lnTo>
                    <a:pt x="85" y="715"/>
                  </a:lnTo>
                  <a:lnTo>
                    <a:pt x="82" y="715"/>
                  </a:lnTo>
                  <a:lnTo>
                    <a:pt x="82" y="715"/>
                  </a:lnTo>
                  <a:lnTo>
                    <a:pt x="28" y="715"/>
                  </a:lnTo>
                  <a:lnTo>
                    <a:pt x="39" y="747"/>
                  </a:lnTo>
                  <a:lnTo>
                    <a:pt x="39" y="750"/>
                  </a:lnTo>
                  <a:lnTo>
                    <a:pt x="37" y="750"/>
                  </a:lnTo>
                  <a:lnTo>
                    <a:pt x="8" y="773"/>
                  </a:lnTo>
                  <a:lnTo>
                    <a:pt x="39" y="808"/>
                  </a:lnTo>
                  <a:lnTo>
                    <a:pt x="41" y="810"/>
                  </a:lnTo>
                  <a:lnTo>
                    <a:pt x="39" y="810"/>
                  </a:lnTo>
                  <a:lnTo>
                    <a:pt x="8" y="828"/>
                  </a:lnTo>
                  <a:lnTo>
                    <a:pt x="0" y="862"/>
                  </a:lnTo>
                  <a:lnTo>
                    <a:pt x="0" y="862"/>
                  </a:lnTo>
                  <a:close/>
                  <a:moveTo>
                    <a:pt x="257" y="730"/>
                  </a:moveTo>
                  <a:lnTo>
                    <a:pt x="266" y="702"/>
                  </a:lnTo>
                  <a:lnTo>
                    <a:pt x="268" y="702"/>
                  </a:lnTo>
                  <a:lnTo>
                    <a:pt x="268" y="700"/>
                  </a:lnTo>
                  <a:lnTo>
                    <a:pt x="268" y="700"/>
                  </a:lnTo>
                  <a:lnTo>
                    <a:pt x="270" y="700"/>
                  </a:lnTo>
                  <a:lnTo>
                    <a:pt x="329" y="693"/>
                  </a:lnTo>
                  <a:lnTo>
                    <a:pt x="346" y="659"/>
                  </a:lnTo>
                  <a:lnTo>
                    <a:pt x="346" y="654"/>
                  </a:lnTo>
                  <a:lnTo>
                    <a:pt x="348" y="652"/>
                  </a:lnTo>
                  <a:lnTo>
                    <a:pt x="351" y="654"/>
                  </a:lnTo>
                  <a:lnTo>
                    <a:pt x="353" y="656"/>
                  </a:lnTo>
                  <a:lnTo>
                    <a:pt x="366" y="669"/>
                  </a:lnTo>
                  <a:lnTo>
                    <a:pt x="379" y="635"/>
                  </a:lnTo>
                  <a:lnTo>
                    <a:pt x="381" y="635"/>
                  </a:lnTo>
                  <a:lnTo>
                    <a:pt x="381" y="633"/>
                  </a:lnTo>
                  <a:lnTo>
                    <a:pt x="381" y="633"/>
                  </a:lnTo>
                  <a:lnTo>
                    <a:pt x="383" y="633"/>
                  </a:lnTo>
                  <a:lnTo>
                    <a:pt x="383" y="633"/>
                  </a:lnTo>
                  <a:lnTo>
                    <a:pt x="414" y="628"/>
                  </a:lnTo>
                  <a:lnTo>
                    <a:pt x="414" y="628"/>
                  </a:lnTo>
                  <a:lnTo>
                    <a:pt x="414" y="626"/>
                  </a:lnTo>
                  <a:lnTo>
                    <a:pt x="414" y="626"/>
                  </a:lnTo>
                  <a:lnTo>
                    <a:pt x="416" y="628"/>
                  </a:lnTo>
                  <a:lnTo>
                    <a:pt x="416" y="628"/>
                  </a:lnTo>
                  <a:lnTo>
                    <a:pt x="416" y="628"/>
                  </a:lnTo>
                  <a:lnTo>
                    <a:pt x="451" y="650"/>
                  </a:lnTo>
                  <a:lnTo>
                    <a:pt x="453" y="650"/>
                  </a:lnTo>
                  <a:lnTo>
                    <a:pt x="455" y="652"/>
                  </a:lnTo>
                  <a:lnTo>
                    <a:pt x="453" y="652"/>
                  </a:lnTo>
                  <a:lnTo>
                    <a:pt x="453" y="654"/>
                  </a:lnTo>
                  <a:lnTo>
                    <a:pt x="453" y="654"/>
                  </a:lnTo>
                  <a:lnTo>
                    <a:pt x="449" y="678"/>
                  </a:lnTo>
                  <a:lnTo>
                    <a:pt x="449" y="680"/>
                  </a:lnTo>
                  <a:lnTo>
                    <a:pt x="449" y="680"/>
                  </a:lnTo>
                  <a:lnTo>
                    <a:pt x="446" y="680"/>
                  </a:lnTo>
                  <a:lnTo>
                    <a:pt x="446" y="682"/>
                  </a:lnTo>
                  <a:lnTo>
                    <a:pt x="429" y="685"/>
                  </a:lnTo>
                  <a:lnTo>
                    <a:pt x="457" y="713"/>
                  </a:lnTo>
                  <a:lnTo>
                    <a:pt x="457" y="713"/>
                  </a:lnTo>
                  <a:lnTo>
                    <a:pt x="459" y="715"/>
                  </a:lnTo>
                  <a:lnTo>
                    <a:pt x="464" y="717"/>
                  </a:lnTo>
                  <a:lnTo>
                    <a:pt x="459" y="719"/>
                  </a:lnTo>
                  <a:lnTo>
                    <a:pt x="457" y="719"/>
                  </a:lnTo>
                  <a:lnTo>
                    <a:pt x="333" y="780"/>
                  </a:lnTo>
                  <a:lnTo>
                    <a:pt x="333" y="780"/>
                  </a:lnTo>
                  <a:lnTo>
                    <a:pt x="333" y="780"/>
                  </a:lnTo>
                  <a:lnTo>
                    <a:pt x="331" y="780"/>
                  </a:lnTo>
                  <a:lnTo>
                    <a:pt x="331" y="780"/>
                  </a:lnTo>
                  <a:lnTo>
                    <a:pt x="329" y="778"/>
                  </a:lnTo>
                  <a:lnTo>
                    <a:pt x="257" y="734"/>
                  </a:lnTo>
                  <a:lnTo>
                    <a:pt x="257" y="734"/>
                  </a:lnTo>
                  <a:lnTo>
                    <a:pt x="255" y="732"/>
                  </a:lnTo>
                  <a:lnTo>
                    <a:pt x="255" y="730"/>
                  </a:lnTo>
                  <a:lnTo>
                    <a:pt x="257" y="730"/>
                  </a:lnTo>
                  <a:lnTo>
                    <a:pt x="257" y="73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" name="Freeform 306">
              <a:extLst>
                <a:ext uri="{FF2B5EF4-FFF2-40B4-BE49-F238E27FC236}">
                  <a16:creationId xmlns:a16="http://schemas.microsoft.com/office/drawing/2014/main" id="{FB2F6F37-FDD3-4396-A328-A28E922D1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565"/>
              <a:ext cx="196" cy="146"/>
            </a:xfrm>
            <a:custGeom>
              <a:avLst/>
              <a:gdLst>
                <a:gd name="T0" fmla="*/ 11 w 196"/>
                <a:gd name="T1" fmla="*/ 74 h 146"/>
                <a:gd name="T2" fmla="*/ 0 w 196"/>
                <a:gd name="T3" fmla="*/ 100 h 146"/>
                <a:gd name="T4" fmla="*/ 72 w 196"/>
                <a:gd name="T5" fmla="*/ 146 h 146"/>
                <a:gd name="T6" fmla="*/ 196 w 196"/>
                <a:gd name="T7" fmla="*/ 85 h 146"/>
                <a:gd name="T8" fmla="*/ 196 w 196"/>
                <a:gd name="T9" fmla="*/ 85 h 146"/>
                <a:gd name="T10" fmla="*/ 196 w 196"/>
                <a:gd name="T11" fmla="*/ 85 h 146"/>
                <a:gd name="T12" fmla="*/ 163 w 196"/>
                <a:gd name="T13" fmla="*/ 57 h 146"/>
                <a:gd name="T14" fmla="*/ 161 w 196"/>
                <a:gd name="T15" fmla="*/ 52 h 146"/>
                <a:gd name="T16" fmla="*/ 166 w 196"/>
                <a:gd name="T17" fmla="*/ 52 h 146"/>
                <a:gd name="T18" fmla="*/ 185 w 196"/>
                <a:gd name="T19" fmla="*/ 48 h 146"/>
                <a:gd name="T20" fmla="*/ 190 w 196"/>
                <a:gd name="T21" fmla="*/ 24 h 146"/>
                <a:gd name="T22" fmla="*/ 155 w 196"/>
                <a:gd name="T23" fmla="*/ 0 h 146"/>
                <a:gd name="T24" fmla="*/ 124 w 196"/>
                <a:gd name="T25" fmla="*/ 7 h 146"/>
                <a:gd name="T26" fmla="*/ 109 w 196"/>
                <a:gd name="T27" fmla="*/ 44 h 146"/>
                <a:gd name="T28" fmla="*/ 109 w 196"/>
                <a:gd name="T29" fmla="*/ 46 h 146"/>
                <a:gd name="T30" fmla="*/ 107 w 196"/>
                <a:gd name="T31" fmla="*/ 44 h 146"/>
                <a:gd name="T32" fmla="*/ 92 w 196"/>
                <a:gd name="T33" fmla="*/ 29 h 146"/>
                <a:gd name="T34" fmla="*/ 74 w 196"/>
                <a:gd name="T35" fmla="*/ 65 h 146"/>
                <a:gd name="T36" fmla="*/ 72 w 196"/>
                <a:gd name="T37" fmla="*/ 68 h 146"/>
                <a:gd name="T38" fmla="*/ 72 w 196"/>
                <a:gd name="T39" fmla="*/ 68 h 146"/>
                <a:gd name="T40" fmla="*/ 11 w 196"/>
                <a:gd name="T41" fmla="*/ 74 h 146"/>
                <a:gd name="T42" fmla="*/ 11 w 196"/>
                <a:gd name="T43" fmla="*/ 7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6" h="146">
                  <a:moveTo>
                    <a:pt x="11" y="74"/>
                  </a:moveTo>
                  <a:lnTo>
                    <a:pt x="0" y="100"/>
                  </a:lnTo>
                  <a:lnTo>
                    <a:pt x="72" y="146"/>
                  </a:lnTo>
                  <a:lnTo>
                    <a:pt x="196" y="85"/>
                  </a:lnTo>
                  <a:lnTo>
                    <a:pt x="196" y="85"/>
                  </a:lnTo>
                  <a:lnTo>
                    <a:pt x="196" y="85"/>
                  </a:lnTo>
                  <a:lnTo>
                    <a:pt x="163" y="57"/>
                  </a:lnTo>
                  <a:lnTo>
                    <a:pt x="161" y="52"/>
                  </a:lnTo>
                  <a:lnTo>
                    <a:pt x="166" y="52"/>
                  </a:lnTo>
                  <a:lnTo>
                    <a:pt x="185" y="48"/>
                  </a:lnTo>
                  <a:lnTo>
                    <a:pt x="190" y="24"/>
                  </a:lnTo>
                  <a:lnTo>
                    <a:pt x="155" y="0"/>
                  </a:lnTo>
                  <a:lnTo>
                    <a:pt x="124" y="7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7" y="44"/>
                  </a:lnTo>
                  <a:lnTo>
                    <a:pt x="92" y="29"/>
                  </a:lnTo>
                  <a:lnTo>
                    <a:pt x="74" y="65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11" y="74"/>
                  </a:lnTo>
                  <a:lnTo>
                    <a:pt x="11" y="7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" name="Freeform 307">
              <a:extLst>
                <a:ext uri="{FF2B5EF4-FFF2-40B4-BE49-F238E27FC236}">
                  <a16:creationId xmlns:a16="http://schemas.microsoft.com/office/drawing/2014/main" id="{0231C2F2-B902-4C5D-A626-DBB6A1673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190"/>
              <a:ext cx="1087" cy="2453"/>
            </a:xfrm>
            <a:custGeom>
              <a:avLst/>
              <a:gdLst>
                <a:gd name="T0" fmla="*/ 937 w 1087"/>
                <a:gd name="T1" fmla="*/ 1272 h 2453"/>
                <a:gd name="T2" fmla="*/ 974 w 1087"/>
                <a:gd name="T3" fmla="*/ 1199 h 2453"/>
                <a:gd name="T4" fmla="*/ 943 w 1087"/>
                <a:gd name="T5" fmla="*/ 1108 h 2453"/>
                <a:gd name="T6" fmla="*/ 926 w 1087"/>
                <a:gd name="T7" fmla="*/ 1047 h 2453"/>
                <a:gd name="T8" fmla="*/ 930 w 1087"/>
                <a:gd name="T9" fmla="*/ 793 h 2453"/>
                <a:gd name="T10" fmla="*/ 1013 w 1087"/>
                <a:gd name="T11" fmla="*/ 711 h 2453"/>
                <a:gd name="T12" fmla="*/ 1030 w 1087"/>
                <a:gd name="T13" fmla="*/ 663 h 2453"/>
                <a:gd name="T14" fmla="*/ 1063 w 1087"/>
                <a:gd name="T15" fmla="*/ 544 h 2453"/>
                <a:gd name="T16" fmla="*/ 991 w 1087"/>
                <a:gd name="T17" fmla="*/ 421 h 2453"/>
                <a:gd name="T18" fmla="*/ 928 w 1087"/>
                <a:gd name="T19" fmla="*/ 440 h 2453"/>
                <a:gd name="T20" fmla="*/ 1013 w 1087"/>
                <a:gd name="T21" fmla="*/ 250 h 2453"/>
                <a:gd name="T22" fmla="*/ 843 w 1087"/>
                <a:gd name="T23" fmla="*/ 120 h 2453"/>
                <a:gd name="T24" fmla="*/ 762 w 1087"/>
                <a:gd name="T25" fmla="*/ 11 h 2453"/>
                <a:gd name="T26" fmla="*/ 693 w 1087"/>
                <a:gd name="T27" fmla="*/ 172 h 2453"/>
                <a:gd name="T28" fmla="*/ 525 w 1087"/>
                <a:gd name="T29" fmla="*/ 156 h 2453"/>
                <a:gd name="T30" fmla="*/ 335 w 1087"/>
                <a:gd name="T31" fmla="*/ 267 h 2453"/>
                <a:gd name="T32" fmla="*/ 156 w 1087"/>
                <a:gd name="T33" fmla="*/ 354 h 2453"/>
                <a:gd name="T34" fmla="*/ 141 w 1087"/>
                <a:gd name="T35" fmla="*/ 538 h 2453"/>
                <a:gd name="T36" fmla="*/ 98 w 1087"/>
                <a:gd name="T37" fmla="*/ 525 h 2453"/>
                <a:gd name="T38" fmla="*/ 87 w 1087"/>
                <a:gd name="T39" fmla="*/ 622 h 2453"/>
                <a:gd name="T40" fmla="*/ 15 w 1087"/>
                <a:gd name="T41" fmla="*/ 679 h 2453"/>
                <a:gd name="T42" fmla="*/ 95 w 1087"/>
                <a:gd name="T43" fmla="*/ 778 h 2453"/>
                <a:gd name="T44" fmla="*/ 87 w 1087"/>
                <a:gd name="T45" fmla="*/ 884 h 2453"/>
                <a:gd name="T46" fmla="*/ 56 w 1087"/>
                <a:gd name="T47" fmla="*/ 930 h 2453"/>
                <a:gd name="T48" fmla="*/ 67 w 1087"/>
                <a:gd name="T49" fmla="*/ 1095 h 2453"/>
                <a:gd name="T50" fmla="*/ 126 w 1087"/>
                <a:gd name="T51" fmla="*/ 1220 h 2453"/>
                <a:gd name="T52" fmla="*/ 132 w 1087"/>
                <a:gd name="T53" fmla="*/ 1266 h 2453"/>
                <a:gd name="T54" fmla="*/ 39 w 1087"/>
                <a:gd name="T55" fmla="*/ 1431 h 2453"/>
                <a:gd name="T56" fmla="*/ 76 w 1087"/>
                <a:gd name="T57" fmla="*/ 1535 h 2453"/>
                <a:gd name="T58" fmla="*/ 34 w 1087"/>
                <a:gd name="T59" fmla="*/ 1554 h 2453"/>
                <a:gd name="T60" fmla="*/ 0 w 1087"/>
                <a:gd name="T61" fmla="*/ 1630 h 2453"/>
                <a:gd name="T62" fmla="*/ 141 w 1087"/>
                <a:gd name="T63" fmla="*/ 1743 h 2453"/>
                <a:gd name="T64" fmla="*/ 170 w 1087"/>
                <a:gd name="T65" fmla="*/ 1773 h 2453"/>
                <a:gd name="T66" fmla="*/ 189 w 1087"/>
                <a:gd name="T67" fmla="*/ 1877 h 2453"/>
                <a:gd name="T68" fmla="*/ 185 w 1087"/>
                <a:gd name="T69" fmla="*/ 1901 h 2453"/>
                <a:gd name="T70" fmla="*/ 139 w 1087"/>
                <a:gd name="T71" fmla="*/ 1996 h 2453"/>
                <a:gd name="T72" fmla="*/ 154 w 1087"/>
                <a:gd name="T73" fmla="*/ 2081 h 2453"/>
                <a:gd name="T74" fmla="*/ 222 w 1087"/>
                <a:gd name="T75" fmla="*/ 2135 h 2453"/>
                <a:gd name="T76" fmla="*/ 244 w 1087"/>
                <a:gd name="T77" fmla="*/ 2150 h 2453"/>
                <a:gd name="T78" fmla="*/ 263 w 1087"/>
                <a:gd name="T79" fmla="*/ 2243 h 2453"/>
                <a:gd name="T80" fmla="*/ 276 w 1087"/>
                <a:gd name="T81" fmla="*/ 2304 h 2453"/>
                <a:gd name="T82" fmla="*/ 239 w 1087"/>
                <a:gd name="T83" fmla="*/ 2362 h 2453"/>
                <a:gd name="T84" fmla="*/ 239 w 1087"/>
                <a:gd name="T85" fmla="*/ 2443 h 2453"/>
                <a:gd name="T86" fmla="*/ 372 w 1087"/>
                <a:gd name="T87" fmla="*/ 2419 h 2453"/>
                <a:gd name="T88" fmla="*/ 401 w 1087"/>
                <a:gd name="T89" fmla="*/ 2362 h 2453"/>
                <a:gd name="T90" fmla="*/ 429 w 1087"/>
                <a:gd name="T91" fmla="*/ 2325 h 2453"/>
                <a:gd name="T92" fmla="*/ 481 w 1087"/>
                <a:gd name="T93" fmla="*/ 2241 h 2453"/>
                <a:gd name="T94" fmla="*/ 510 w 1087"/>
                <a:gd name="T95" fmla="*/ 2202 h 2453"/>
                <a:gd name="T96" fmla="*/ 571 w 1087"/>
                <a:gd name="T97" fmla="*/ 2063 h 2453"/>
                <a:gd name="T98" fmla="*/ 577 w 1087"/>
                <a:gd name="T99" fmla="*/ 1974 h 2453"/>
                <a:gd name="T100" fmla="*/ 612 w 1087"/>
                <a:gd name="T101" fmla="*/ 1909 h 2453"/>
                <a:gd name="T102" fmla="*/ 747 w 1087"/>
                <a:gd name="T103" fmla="*/ 1944 h 2453"/>
                <a:gd name="T104" fmla="*/ 839 w 1087"/>
                <a:gd name="T105" fmla="*/ 1812 h 2453"/>
                <a:gd name="T106" fmla="*/ 906 w 1087"/>
                <a:gd name="T107" fmla="*/ 1801 h 2453"/>
                <a:gd name="T108" fmla="*/ 969 w 1087"/>
                <a:gd name="T109" fmla="*/ 1773 h 2453"/>
                <a:gd name="T110" fmla="*/ 943 w 1087"/>
                <a:gd name="T111" fmla="*/ 1721 h 2453"/>
                <a:gd name="T112" fmla="*/ 930 w 1087"/>
                <a:gd name="T113" fmla="*/ 1658 h 2453"/>
                <a:gd name="T114" fmla="*/ 917 w 1087"/>
                <a:gd name="T115" fmla="*/ 1619 h 2453"/>
                <a:gd name="T116" fmla="*/ 965 w 1087"/>
                <a:gd name="T117" fmla="*/ 1537 h 2453"/>
                <a:gd name="T118" fmla="*/ 969 w 1087"/>
                <a:gd name="T119" fmla="*/ 1420 h 2453"/>
                <a:gd name="T120" fmla="*/ 976 w 1087"/>
                <a:gd name="T121" fmla="*/ 1327 h 2453"/>
                <a:gd name="T122" fmla="*/ 1009 w 1087"/>
                <a:gd name="T123" fmla="*/ 1311 h 2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7" h="2453">
                  <a:moveTo>
                    <a:pt x="1019" y="1290"/>
                  </a:moveTo>
                  <a:lnTo>
                    <a:pt x="1017" y="1292"/>
                  </a:lnTo>
                  <a:lnTo>
                    <a:pt x="1017" y="1290"/>
                  </a:lnTo>
                  <a:lnTo>
                    <a:pt x="993" y="1272"/>
                  </a:lnTo>
                  <a:lnTo>
                    <a:pt x="937" y="1272"/>
                  </a:lnTo>
                  <a:lnTo>
                    <a:pt x="937" y="1270"/>
                  </a:lnTo>
                  <a:lnTo>
                    <a:pt x="941" y="1238"/>
                  </a:lnTo>
                  <a:lnTo>
                    <a:pt x="941" y="1238"/>
                  </a:lnTo>
                  <a:lnTo>
                    <a:pt x="941" y="1238"/>
                  </a:lnTo>
                  <a:lnTo>
                    <a:pt x="974" y="1199"/>
                  </a:lnTo>
                  <a:lnTo>
                    <a:pt x="982" y="1173"/>
                  </a:lnTo>
                  <a:lnTo>
                    <a:pt x="961" y="1158"/>
                  </a:lnTo>
                  <a:lnTo>
                    <a:pt x="961" y="1158"/>
                  </a:lnTo>
                  <a:lnTo>
                    <a:pt x="961" y="1127"/>
                  </a:lnTo>
                  <a:lnTo>
                    <a:pt x="943" y="1108"/>
                  </a:lnTo>
                  <a:lnTo>
                    <a:pt x="941" y="1106"/>
                  </a:lnTo>
                  <a:lnTo>
                    <a:pt x="941" y="1106"/>
                  </a:lnTo>
                  <a:lnTo>
                    <a:pt x="950" y="1067"/>
                  </a:lnTo>
                  <a:lnTo>
                    <a:pt x="928" y="1049"/>
                  </a:lnTo>
                  <a:lnTo>
                    <a:pt x="926" y="1047"/>
                  </a:lnTo>
                  <a:lnTo>
                    <a:pt x="928" y="1047"/>
                  </a:lnTo>
                  <a:lnTo>
                    <a:pt x="961" y="1010"/>
                  </a:lnTo>
                  <a:lnTo>
                    <a:pt x="950" y="861"/>
                  </a:lnTo>
                  <a:lnTo>
                    <a:pt x="911" y="802"/>
                  </a:lnTo>
                  <a:lnTo>
                    <a:pt x="930" y="793"/>
                  </a:lnTo>
                  <a:lnTo>
                    <a:pt x="976" y="757"/>
                  </a:lnTo>
                  <a:lnTo>
                    <a:pt x="976" y="754"/>
                  </a:lnTo>
                  <a:lnTo>
                    <a:pt x="976" y="757"/>
                  </a:lnTo>
                  <a:lnTo>
                    <a:pt x="1004" y="759"/>
                  </a:lnTo>
                  <a:lnTo>
                    <a:pt x="1013" y="711"/>
                  </a:lnTo>
                  <a:lnTo>
                    <a:pt x="1013" y="711"/>
                  </a:lnTo>
                  <a:lnTo>
                    <a:pt x="1013" y="711"/>
                  </a:lnTo>
                  <a:lnTo>
                    <a:pt x="1026" y="692"/>
                  </a:lnTo>
                  <a:lnTo>
                    <a:pt x="1030" y="666"/>
                  </a:lnTo>
                  <a:lnTo>
                    <a:pt x="1030" y="663"/>
                  </a:lnTo>
                  <a:lnTo>
                    <a:pt x="1030" y="663"/>
                  </a:lnTo>
                  <a:lnTo>
                    <a:pt x="1087" y="620"/>
                  </a:lnTo>
                  <a:lnTo>
                    <a:pt x="1063" y="592"/>
                  </a:lnTo>
                  <a:lnTo>
                    <a:pt x="1063" y="590"/>
                  </a:lnTo>
                  <a:lnTo>
                    <a:pt x="1063" y="544"/>
                  </a:lnTo>
                  <a:lnTo>
                    <a:pt x="1013" y="477"/>
                  </a:lnTo>
                  <a:lnTo>
                    <a:pt x="1013" y="477"/>
                  </a:lnTo>
                  <a:lnTo>
                    <a:pt x="1013" y="475"/>
                  </a:lnTo>
                  <a:lnTo>
                    <a:pt x="1006" y="440"/>
                  </a:lnTo>
                  <a:lnTo>
                    <a:pt x="991" y="421"/>
                  </a:lnTo>
                  <a:lnTo>
                    <a:pt x="991" y="421"/>
                  </a:lnTo>
                  <a:lnTo>
                    <a:pt x="991" y="419"/>
                  </a:lnTo>
                  <a:lnTo>
                    <a:pt x="993" y="399"/>
                  </a:lnTo>
                  <a:lnTo>
                    <a:pt x="963" y="414"/>
                  </a:lnTo>
                  <a:lnTo>
                    <a:pt x="928" y="440"/>
                  </a:lnTo>
                  <a:lnTo>
                    <a:pt x="882" y="453"/>
                  </a:lnTo>
                  <a:lnTo>
                    <a:pt x="865" y="486"/>
                  </a:lnTo>
                  <a:lnTo>
                    <a:pt x="865" y="440"/>
                  </a:lnTo>
                  <a:lnTo>
                    <a:pt x="961" y="343"/>
                  </a:lnTo>
                  <a:lnTo>
                    <a:pt x="1013" y="250"/>
                  </a:lnTo>
                  <a:lnTo>
                    <a:pt x="1037" y="165"/>
                  </a:lnTo>
                  <a:lnTo>
                    <a:pt x="963" y="83"/>
                  </a:lnTo>
                  <a:lnTo>
                    <a:pt x="895" y="81"/>
                  </a:lnTo>
                  <a:lnTo>
                    <a:pt x="871" y="115"/>
                  </a:lnTo>
                  <a:lnTo>
                    <a:pt x="843" y="120"/>
                  </a:lnTo>
                  <a:lnTo>
                    <a:pt x="865" y="61"/>
                  </a:lnTo>
                  <a:lnTo>
                    <a:pt x="808" y="55"/>
                  </a:lnTo>
                  <a:lnTo>
                    <a:pt x="826" y="29"/>
                  </a:lnTo>
                  <a:lnTo>
                    <a:pt x="793" y="0"/>
                  </a:lnTo>
                  <a:lnTo>
                    <a:pt x="762" y="11"/>
                  </a:lnTo>
                  <a:lnTo>
                    <a:pt x="712" y="85"/>
                  </a:lnTo>
                  <a:lnTo>
                    <a:pt x="723" y="128"/>
                  </a:lnTo>
                  <a:lnTo>
                    <a:pt x="671" y="130"/>
                  </a:lnTo>
                  <a:lnTo>
                    <a:pt x="673" y="143"/>
                  </a:lnTo>
                  <a:lnTo>
                    <a:pt x="693" y="172"/>
                  </a:lnTo>
                  <a:lnTo>
                    <a:pt x="656" y="165"/>
                  </a:lnTo>
                  <a:lnTo>
                    <a:pt x="636" y="182"/>
                  </a:lnTo>
                  <a:lnTo>
                    <a:pt x="592" y="174"/>
                  </a:lnTo>
                  <a:lnTo>
                    <a:pt x="586" y="156"/>
                  </a:lnTo>
                  <a:lnTo>
                    <a:pt x="525" y="156"/>
                  </a:lnTo>
                  <a:lnTo>
                    <a:pt x="527" y="191"/>
                  </a:lnTo>
                  <a:lnTo>
                    <a:pt x="453" y="202"/>
                  </a:lnTo>
                  <a:lnTo>
                    <a:pt x="403" y="241"/>
                  </a:lnTo>
                  <a:lnTo>
                    <a:pt x="363" y="243"/>
                  </a:lnTo>
                  <a:lnTo>
                    <a:pt x="335" y="267"/>
                  </a:lnTo>
                  <a:lnTo>
                    <a:pt x="322" y="319"/>
                  </a:lnTo>
                  <a:lnTo>
                    <a:pt x="346" y="362"/>
                  </a:lnTo>
                  <a:lnTo>
                    <a:pt x="309" y="371"/>
                  </a:lnTo>
                  <a:lnTo>
                    <a:pt x="213" y="356"/>
                  </a:lnTo>
                  <a:lnTo>
                    <a:pt x="156" y="354"/>
                  </a:lnTo>
                  <a:lnTo>
                    <a:pt x="141" y="384"/>
                  </a:lnTo>
                  <a:lnTo>
                    <a:pt x="139" y="464"/>
                  </a:lnTo>
                  <a:lnTo>
                    <a:pt x="174" y="497"/>
                  </a:lnTo>
                  <a:lnTo>
                    <a:pt x="191" y="538"/>
                  </a:lnTo>
                  <a:lnTo>
                    <a:pt x="141" y="538"/>
                  </a:lnTo>
                  <a:lnTo>
                    <a:pt x="100" y="460"/>
                  </a:lnTo>
                  <a:lnTo>
                    <a:pt x="69" y="460"/>
                  </a:lnTo>
                  <a:lnTo>
                    <a:pt x="69" y="464"/>
                  </a:lnTo>
                  <a:lnTo>
                    <a:pt x="95" y="520"/>
                  </a:lnTo>
                  <a:lnTo>
                    <a:pt x="98" y="525"/>
                  </a:lnTo>
                  <a:lnTo>
                    <a:pt x="93" y="525"/>
                  </a:lnTo>
                  <a:lnTo>
                    <a:pt x="65" y="529"/>
                  </a:lnTo>
                  <a:lnTo>
                    <a:pt x="58" y="564"/>
                  </a:lnTo>
                  <a:lnTo>
                    <a:pt x="85" y="620"/>
                  </a:lnTo>
                  <a:lnTo>
                    <a:pt x="87" y="622"/>
                  </a:lnTo>
                  <a:lnTo>
                    <a:pt x="87" y="622"/>
                  </a:lnTo>
                  <a:lnTo>
                    <a:pt x="78" y="648"/>
                  </a:lnTo>
                  <a:lnTo>
                    <a:pt x="78" y="650"/>
                  </a:lnTo>
                  <a:lnTo>
                    <a:pt x="78" y="650"/>
                  </a:lnTo>
                  <a:lnTo>
                    <a:pt x="15" y="679"/>
                  </a:lnTo>
                  <a:lnTo>
                    <a:pt x="6" y="711"/>
                  </a:lnTo>
                  <a:lnTo>
                    <a:pt x="47" y="765"/>
                  </a:lnTo>
                  <a:lnTo>
                    <a:pt x="95" y="776"/>
                  </a:lnTo>
                  <a:lnTo>
                    <a:pt x="95" y="776"/>
                  </a:lnTo>
                  <a:lnTo>
                    <a:pt x="95" y="778"/>
                  </a:lnTo>
                  <a:lnTo>
                    <a:pt x="106" y="835"/>
                  </a:lnTo>
                  <a:lnTo>
                    <a:pt x="104" y="843"/>
                  </a:lnTo>
                  <a:lnTo>
                    <a:pt x="104" y="843"/>
                  </a:lnTo>
                  <a:lnTo>
                    <a:pt x="87" y="884"/>
                  </a:lnTo>
                  <a:lnTo>
                    <a:pt x="87" y="884"/>
                  </a:lnTo>
                  <a:lnTo>
                    <a:pt x="85" y="887"/>
                  </a:lnTo>
                  <a:lnTo>
                    <a:pt x="43" y="897"/>
                  </a:lnTo>
                  <a:lnTo>
                    <a:pt x="56" y="928"/>
                  </a:lnTo>
                  <a:lnTo>
                    <a:pt x="56" y="928"/>
                  </a:lnTo>
                  <a:lnTo>
                    <a:pt x="56" y="930"/>
                  </a:lnTo>
                  <a:lnTo>
                    <a:pt x="41" y="969"/>
                  </a:lnTo>
                  <a:lnTo>
                    <a:pt x="76" y="1012"/>
                  </a:lnTo>
                  <a:lnTo>
                    <a:pt x="76" y="1014"/>
                  </a:lnTo>
                  <a:lnTo>
                    <a:pt x="76" y="1014"/>
                  </a:lnTo>
                  <a:lnTo>
                    <a:pt x="67" y="1095"/>
                  </a:lnTo>
                  <a:lnTo>
                    <a:pt x="95" y="1132"/>
                  </a:lnTo>
                  <a:lnTo>
                    <a:pt x="95" y="1134"/>
                  </a:lnTo>
                  <a:lnTo>
                    <a:pt x="95" y="1134"/>
                  </a:lnTo>
                  <a:lnTo>
                    <a:pt x="85" y="1192"/>
                  </a:lnTo>
                  <a:lnTo>
                    <a:pt x="126" y="1220"/>
                  </a:lnTo>
                  <a:lnTo>
                    <a:pt x="126" y="1223"/>
                  </a:lnTo>
                  <a:lnTo>
                    <a:pt x="126" y="1223"/>
                  </a:lnTo>
                  <a:lnTo>
                    <a:pt x="132" y="1264"/>
                  </a:lnTo>
                  <a:lnTo>
                    <a:pt x="135" y="1266"/>
                  </a:lnTo>
                  <a:lnTo>
                    <a:pt x="132" y="1266"/>
                  </a:lnTo>
                  <a:lnTo>
                    <a:pt x="98" y="1316"/>
                  </a:lnTo>
                  <a:lnTo>
                    <a:pt x="93" y="1359"/>
                  </a:lnTo>
                  <a:lnTo>
                    <a:pt x="93" y="1359"/>
                  </a:lnTo>
                  <a:lnTo>
                    <a:pt x="93" y="1361"/>
                  </a:lnTo>
                  <a:lnTo>
                    <a:pt x="39" y="1431"/>
                  </a:lnTo>
                  <a:lnTo>
                    <a:pt x="39" y="1485"/>
                  </a:lnTo>
                  <a:lnTo>
                    <a:pt x="82" y="1511"/>
                  </a:lnTo>
                  <a:lnTo>
                    <a:pt x="85" y="1513"/>
                  </a:lnTo>
                  <a:lnTo>
                    <a:pt x="85" y="1513"/>
                  </a:lnTo>
                  <a:lnTo>
                    <a:pt x="76" y="1535"/>
                  </a:lnTo>
                  <a:lnTo>
                    <a:pt x="76" y="1535"/>
                  </a:lnTo>
                  <a:lnTo>
                    <a:pt x="76" y="1537"/>
                  </a:lnTo>
                  <a:lnTo>
                    <a:pt x="34" y="1554"/>
                  </a:lnTo>
                  <a:lnTo>
                    <a:pt x="34" y="1554"/>
                  </a:lnTo>
                  <a:lnTo>
                    <a:pt x="34" y="1554"/>
                  </a:lnTo>
                  <a:lnTo>
                    <a:pt x="0" y="1558"/>
                  </a:lnTo>
                  <a:lnTo>
                    <a:pt x="15" y="1610"/>
                  </a:lnTo>
                  <a:lnTo>
                    <a:pt x="15" y="1610"/>
                  </a:lnTo>
                  <a:lnTo>
                    <a:pt x="13" y="1613"/>
                  </a:lnTo>
                  <a:lnTo>
                    <a:pt x="0" y="1630"/>
                  </a:lnTo>
                  <a:lnTo>
                    <a:pt x="0" y="1658"/>
                  </a:lnTo>
                  <a:lnTo>
                    <a:pt x="109" y="1675"/>
                  </a:lnTo>
                  <a:lnTo>
                    <a:pt x="109" y="1675"/>
                  </a:lnTo>
                  <a:lnTo>
                    <a:pt x="109" y="1675"/>
                  </a:lnTo>
                  <a:lnTo>
                    <a:pt x="141" y="1743"/>
                  </a:lnTo>
                  <a:lnTo>
                    <a:pt x="170" y="1745"/>
                  </a:lnTo>
                  <a:lnTo>
                    <a:pt x="172" y="1745"/>
                  </a:lnTo>
                  <a:lnTo>
                    <a:pt x="172" y="1747"/>
                  </a:lnTo>
                  <a:lnTo>
                    <a:pt x="170" y="1773"/>
                  </a:lnTo>
                  <a:lnTo>
                    <a:pt x="170" y="1773"/>
                  </a:lnTo>
                  <a:lnTo>
                    <a:pt x="170" y="1773"/>
                  </a:lnTo>
                  <a:lnTo>
                    <a:pt x="126" y="1812"/>
                  </a:lnTo>
                  <a:lnTo>
                    <a:pt x="130" y="1842"/>
                  </a:lnTo>
                  <a:lnTo>
                    <a:pt x="154" y="1866"/>
                  </a:lnTo>
                  <a:lnTo>
                    <a:pt x="189" y="1877"/>
                  </a:lnTo>
                  <a:lnTo>
                    <a:pt x="191" y="1877"/>
                  </a:lnTo>
                  <a:lnTo>
                    <a:pt x="191" y="1879"/>
                  </a:lnTo>
                  <a:lnTo>
                    <a:pt x="185" y="1901"/>
                  </a:lnTo>
                  <a:lnTo>
                    <a:pt x="185" y="1901"/>
                  </a:lnTo>
                  <a:lnTo>
                    <a:pt x="185" y="1901"/>
                  </a:lnTo>
                  <a:lnTo>
                    <a:pt x="146" y="1931"/>
                  </a:lnTo>
                  <a:lnTo>
                    <a:pt x="143" y="1970"/>
                  </a:lnTo>
                  <a:lnTo>
                    <a:pt x="143" y="1970"/>
                  </a:lnTo>
                  <a:lnTo>
                    <a:pt x="143" y="1970"/>
                  </a:lnTo>
                  <a:lnTo>
                    <a:pt x="139" y="1996"/>
                  </a:lnTo>
                  <a:lnTo>
                    <a:pt x="172" y="2061"/>
                  </a:lnTo>
                  <a:lnTo>
                    <a:pt x="172" y="2063"/>
                  </a:lnTo>
                  <a:lnTo>
                    <a:pt x="172" y="2063"/>
                  </a:lnTo>
                  <a:lnTo>
                    <a:pt x="154" y="2081"/>
                  </a:lnTo>
                  <a:lnTo>
                    <a:pt x="154" y="2081"/>
                  </a:lnTo>
                  <a:lnTo>
                    <a:pt x="154" y="2081"/>
                  </a:lnTo>
                  <a:lnTo>
                    <a:pt x="139" y="2087"/>
                  </a:lnTo>
                  <a:lnTo>
                    <a:pt x="156" y="2139"/>
                  </a:lnTo>
                  <a:lnTo>
                    <a:pt x="189" y="2139"/>
                  </a:lnTo>
                  <a:lnTo>
                    <a:pt x="222" y="2135"/>
                  </a:lnTo>
                  <a:lnTo>
                    <a:pt x="222" y="2135"/>
                  </a:lnTo>
                  <a:lnTo>
                    <a:pt x="222" y="2135"/>
                  </a:lnTo>
                  <a:lnTo>
                    <a:pt x="244" y="2148"/>
                  </a:lnTo>
                  <a:lnTo>
                    <a:pt x="246" y="2150"/>
                  </a:lnTo>
                  <a:lnTo>
                    <a:pt x="244" y="2150"/>
                  </a:lnTo>
                  <a:lnTo>
                    <a:pt x="233" y="2174"/>
                  </a:lnTo>
                  <a:lnTo>
                    <a:pt x="257" y="2211"/>
                  </a:lnTo>
                  <a:lnTo>
                    <a:pt x="259" y="2211"/>
                  </a:lnTo>
                  <a:lnTo>
                    <a:pt x="259" y="2213"/>
                  </a:lnTo>
                  <a:lnTo>
                    <a:pt x="263" y="2243"/>
                  </a:lnTo>
                  <a:lnTo>
                    <a:pt x="274" y="2278"/>
                  </a:lnTo>
                  <a:lnTo>
                    <a:pt x="274" y="2278"/>
                  </a:lnTo>
                  <a:lnTo>
                    <a:pt x="276" y="2278"/>
                  </a:lnTo>
                  <a:lnTo>
                    <a:pt x="276" y="2304"/>
                  </a:lnTo>
                  <a:lnTo>
                    <a:pt x="276" y="2304"/>
                  </a:lnTo>
                  <a:lnTo>
                    <a:pt x="276" y="2306"/>
                  </a:lnTo>
                  <a:lnTo>
                    <a:pt x="248" y="2319"/>
                  </a:lnTo>
                  <a:lnTo>
                    <a:pt x="248" y="2341"/>
                  </a:lnTo>
                  <a:lnTo>
                    <a:pt x="248" y="2343"/>
                  </a:lnTo>
                  <a:lnTo>
                    <a:pt x="239" y="2362"/>
                  </a:lnTo>
                  <a:lnTo>
                    <a:pt x="239" y="2365"/>
                  </a:lnTo>
                  <a:lnTo>
                    <a:pt x="237" y="2365"/>
                  </a:lnTo>
                  <a:lnTo>
                    <a:pt x="209" y="2375"/>
                  </a:lnTo>
                  <a:lnTo>
                    <a:pt x="191" y="2408"/>
                  </a:lnTo>
                  <a:lnTo>
                    <a:pt x="239" y="2443"/>
                  </a:lnTo>
                  <a:lnTo>
                    <a:pt x="318" y="2453"/>
                  </a:lnTo>
                  <a:lnTo>
                    <a:pt x="353" y="2425"/>
                  </a:lnTo>
                  <a:lnTo>
                    <a:pt x="353" y="2423"/>
                  </a:lnTo>
                  <a:lnTo>
                    <a:pt x="353" y="2423"/>
                  </a:lnTo>
                  <a:lnTo>
                    <a:pt x="372" y="2419"/>
                  </a:lnTo>
                  <a:lnTo>
                    <a:pt x="372" y="2401"/>
                  </a:lnTo>
                  <a:lnTo>
                    <a:pt x="372" y="2401"/>
                  </a:lnTo>
                  <a:lnTo>
                    <a:pt x="374" y="2399"/>
                  </a:lnTo>
                  <a:lnTo>
                    <a:pt x="403" y="2382"/>
                  </a:lnTo>
                  <a:lnTo>
                    <a:pt x="401" y="2362"/>
                  </a:lnTo>
                  <a:lnTo>
                    <a:pt x="398" y="2360"/>
                  </a:lnTo>
                  <a:lnTo>
                    <a:pt x="401" y="2360"/>
                  </a:lnTo>
                  <a:lnTo>
                    <a:pt x="422" y="2356"/>
                  </a:lnTo>
                  <a:lnTo>
                    <a:pt x="429" y="2328"/>
                  </a:lnTo>
                  <a:lnTo>
                    <a:pt x="429" y="2325"/>
                  </a:lnTo>
                  <a:lnTo>
                    <a:pt x="431" y="2325"/>
                  </a:lnTo>
                  <a:lnTo>
                    <a:pt x="536" y="2317"/>
                  </a:lnTo>
                  <a:lnTo>
                    <a:pt x="540" y="2293"/>
                  </a:lnTo>
                  <a:lnTo>
                    <a:pt x="481" y="2241"/>
                  </a:lnTo>
                  <a:lnTo>
                    <a:pt x="481" y="2241"/>
                  </a:lnTo>
                  <a:lnTo>
                    <a:pt x="481" y="2215"/>
                  </a:lnTo>
                  <a:lnTo>
                    <a:pt x="481" y="2215"/>
                  </a:lnTo>
                  <a:lnTo>
                    <a:pt x="507" y="2202"/>
                  </a:lnTo>
                  <a:lnTo>
                    <a:pt x="510" y="2202"/>
                  </a:lnTo>
                  <a:lnTo>
                    <a:pt x="510" y="2202"/>
                  </a:lnTo>
                  <a:lnTo>
                    <a:pt x="542" y="2206"/>
                  </a:lnTo>
                  <a:lnTo>
                    <a:pt x="549" y="2104"/>
                  </a:lnTo>
                  <a:lnTo>
                    <a:pt x="549" y="2104"/>
                  </a:lnTo>
                  <a:lnTo>
                    <a:pt x="549" y="2104"/>
                  </a:lnTo>
                  <a:lnTo>
                    <a:pt x="571" y="2063"/>
                  </a:lnTo>
                  <a:lnTo>
                    <a:pt x="571" y="2063"/>
                  </a:lnTo>
                  <a:lnTo>
                    <a:pt x="571" y="2063"/>
                  </a:lnTo>
                  <a:lnTo>
                    <a:pt x="605" y="2059"/>
                  </a:lnTo>
                  <a:lnTo>
                    <a:pt x="612" y="2029"/>
                  </a:lnTo>
                  <a:lnTo>
                    <a:pt x="577" y="1974"/>
                  </a:lnTo>
                  <a:lnTo>
                    <a:pt x="575" y="1972"/>
                  </a:lnTo>
                  <a:lnTo>
                    <a:pt x="577" y="1972"/>
                  </a:lnTo>
                  <a:lnTo>
                    <a:pt x="610" y="1912"/>
                  </a:lnTo>
                  <a:lnTo>
                    <a:pt x="610" y="1909"/>
                  </a:lnTo>
                  <a:lnTo>
                    <a:pt x="612" y="1909"/>
                  </a:lnTo>
                  <a:lnTo>
                    <a:pt x="693" y="1907"/>
                  </a:lnTo>
                  <a:lnTo>
                    <a:pt x="714" y="1877"/>
                  </a:lnTo>
                  <a:lnTo>
                    <a:pt x="717" y="1875"/>
                  </a:lnTo>
                  <a:lnTo>
                    <a:pt x="717" y="1879"/>
                  </a:lnTo>
                  <a:lnTo>
                    <a:pt x="747" y="1944"/>
                  </a:lnTo>
                  <a:lnTo>
                    <a:pt x="764" y="1935"/>
                  </a:lnTo>
                  <a:lnTo>
                    <a:pt x="762" y="1899"/>
                  </a:lnTo>
                  <a:lnTo>
                    <a:pt x="762" y="1896"/>
                  </a:lnTo>
                  <a:lnTo>
                    <a:pt x="762" y="1896"/>
                  </a:lnTo>
                  <a:lnTo>
                    <a:pt x="839" y="1812"/>
                  </a:lnTo>
                  <a:lnTo>
                    <a:pt x="845" y="1779"/>
                  </a:lnTo>
                  <a:lnTo>
                    <a:pt x="845" y="1777"/>
                  </a:lnTo>
                  <a:lnTo>
                    <a:pt x="887" y="1760"/>
                  </a:lnTo>
                  <a:lnTo>
                    <a:pt x="887" y="1762"/>
                  </a:lnTo>
                  <a:lnTo>
                    <a:pt x="906" y="1801"/>
                  </a:lnTo>
                  <a:lnTo>
                    <a:pt x="941" y="1823"/>
                  </a:lnTo>
                  <a:lnTo>
                    <a:pt x="950" y="1795"/>
                  </a:lnTo>
                  <a:lnTo>
                    <a:pt x="950" y="1795"/>
                  </a:lnTo>
                  <a:lnTo>
                    <a:pt x="950" y="1792"/>
                  </a:lnTo>
                  <a:lnTo>
                    <a:pt x="969" y="1773"/>
                  </a:lnTo>
                  <a:lnTo>
                    <a:pt x="961" y="1749"/>
                  </a:lnTo>
                  <a:lnTo>
                    <a:pt x="943" y="1745"/>
                  </a:lnTo>
                  <a:lnTo>
                    <a:pt x="941" y="1745"/>
                  </a:lnTo>
                  <a:lnTo>
                    <a:pt x="941" y="1743"/>
                  </a:lnTo>
                  <a:lnTo>
                    <a:pt x="943" y="1721"/>
                  </a:lnTo>
                  <a:lnTo>
                    <a:pt x="943" y="1721"/>
                  </a:lnTo>
                  <a:lnTo>
                    <a:pt x="943" y="1719"/>
                  </a:lnTo>
                  <a:lnTo>
                    <a:pt x="972" y="1691"/>
                  </a:lnTo>
                  <a:lnTo>
                    <a:pt x="967" y="1669"/>
                  </a:lnTo>
                  <a:lnTo>
                    <a:pt x="930" y="1658"/>
                  </a:lnTo>
                  <a:lnTo>
                    <a:pt x="928" y="1658"/>
                  </a:lnTo>
                  <a:lnTo>
                    <a:pt x="928" y="1656"/>
                  </a:lnTo>
                  <a:lnTo>
                    <a:pt x="917" y="1621"/>
                  </a:lnTo>
                  <a:lnTo>
                    <a:pt x="917" y="1621"/>
                  </a:lnTo>
                  <a:lnTo>
                    <a:pt x="917" y="1619"/>
                  </a:lnTo>
                  <a:lnTo>
                    <a:pt x="937" y="1595"/>
                  </a:lnTo>
                  <a:lnTo>
                    <a:pt x="919" y="1567"/>
                  </a:lnTo>
                  <a:lnTo>
                    <a:pt x="919" y="1565"/>
                  </a:lnTo>
                  <a:lnTo>
                    <a:pt x="919" y="1565"/>
                  </a:lnTo>
                  <a:lnTo>
                    <a:pt x="965" y="1537"/>
                  </a:lnTo>
                  <a:lnTo>
                    <a:pt x="991" y="1487"/>
                  </a:lnTo>
                  <a:lnTo>
                    <a:pt x="987" y="1450"/>
                  </a:lnTo>
                  <a:lnTo>
                    <a:pt x="969" y="1422"/>
                  </a:lnTo>
                  <a:lnTo>
                    <a:pt x="969" y="1422"/>
                  </a:lnTo>
                  <a:lnTo>
                    <a:pt x="969" y="1420"/>
                  </a:lnTo>
                  <a:lnTo>
                    <a:pt x="987" y="1383"/>
                  </a:lnTo>
                  <a:lnTo>
                    <a:pt x="978" y="1361"/>
                  </a:lnTo>
                  <a:lnTo>
                    <a:pt x="978" y="1361"/>
                  </a:lnTo>
                  <a:lnTo>
                    <a:pt x="978" y="1361"/>
                  </a:lnTo>
                  <a:lnTo>
                    <a:pt x="976" y="1327"/>
                  </a:lnTo>
                  <a:lnTo>
                    <a:pt x="976" y="1324"/>
                  </a:lnTo>
                  <a:lnTo>
                    <a:pt x="978" y="1324"/>
                  </a:lnTo>
                  <a:lnTo>
                    <a:pt x="1009" y="1311"/>
                  </a:lnTo>
                  <a:lnTo>
                    <a:pt x="1009" y="1311"/>
                  </a:lnTo>
                  <a:lnTo>
                    <a:pt x="1009" y="1311"/>
                  </a:lnTo>
                  <a:lnTo>
                    <a:pt x="1041" y="1305"/>
                  </a:lnTo>
                  <a:lnTo>
                    <a:pt x="1054" y="1288"/>
                  </a:lnTo>
                  <a:lnTo>
                    <a:pt x="1043" y="1275"/>
                  </a:lnTo>
                  <a:lnTo>
                    <a:pt x="1019" y="129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" name="Freeform 308">
              <a:extLst>
                <a:ext uri="{FF2B5EF4-FFF2-40B4-BE49-F238E27FC236}">
                  <a16:creationId xmlns:a16="http://schemas.microsoft.com/office/drawing/2014/main" id="{F43025E2-0A82-4546-B915-EAF933DEB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" y="1115"/>
              <a:ext cx="771" cy="1313"/>
            </a:xfrm>
            <a:custGeom>
              <a:avLst/>
              <a:gdLst>
                <a:gd name="T0" fmla="*/ 760 w 771"/>
                <a:gd name="T1" fmla="*/ 1200 h 1313"/>
                <a:gd name="T2" fmla="*/ 710 w 771"/>
                <a:gd name="T3" fmla="*/ 1111 h 1313"/>
                <a:gd name="T4" fmla="*/ 734 w 771"/>
                <a:gd name="T5" fmla="*/ 1040 h 1313"/>
                <a:gd name="T6" fmla="*/ 671 w 771"/>
                <a:gd name="T7" fmla="*/ 912 h 1313"/>
                <a:gd name="T8" fmla="*/ 690 w 771"/>
                <a:gd name="T9" fmla="*/ 853 h 1313"/>
                <a:gd name="T10" fmla="*/ 579 w 771"/>
                <a:gd name="T11" fmla="*/ 741 h 1313"/>
                <a:gd name="T12" fmla="*/ 610 w 771"/>
                <a:gd name="T13" fmla="*/ 754 h 1313"/>
                <a:gd name="T14" fmla="*/ 597 w 771"/>
                <a:gd name="T15" fmla="*/ 697 h 1313"/>
                <a:gd name="T16" fmla="*/ 538 w 771"/>
                <a:gd name="T17" fmla="*/ 686 h 1313"/>
                <a:gd name="T18" fmla="*/ 518 w 771"/>
                <a:gd name="T19" fmla="*/ 643 h 1313"/>
                <a:gd name="T20" fmla="*/ 475 w 771"/>
                <a:gd name="T21" fmla="*/ 669 h 1313"/>
                <a:gd name="T22" fmla="*/ 374 w 771"/>
                <a:gd name="T23" fmla="*/ 513 h 1313"/>
                <a:gd name="T24" fmla="*/ 409 w 771"/>
                <a:gd name="T25" fmla="*/ 459 h 1313"/>
                <a:gd name="T26" fmla="*/ 435 w 771"/>
                <a:gd name="T27" fmla="*/ 407 h 1313"/>
                <a:gd name="T28" fmla="*/ 475 w 771"/>
                <a:gd name="T29" fmla="*/ 257 h 1313"/>
                <a:gd name="T30" fmla="*/ 501 w 771"/>
                <a:gd name="T31" fmla="*/ 177 h 1313"/>
                <a:gd name="T32" fmla="*/ 446 w 771"/>
                <a:gd name="T33" fmla="*/ 15 h 1313"/>
                <a:gd name="T34" fmla="*/ 446 w 771"/>
                <a:gd name="T35" fmla="*/ 15 h 1313"/>
                <a:gd name="T36" fmla="*/ 370 w 771"/>
                <a:gd name="T37" fmla="*/ 138 h 1313"/>
                <a:gd name="T38" fmla="*/ 368 w 771"/>
                <a:gd name="T39" fmla="*/ 138 h 1313"/>
                <a:gd name="T40" fmla="*/ 248 w 771"/>
                <a:gd name="T41" fmla="*/ 156 h 1313"/>
                <a:gd name="T42" fmla="*/ 246 w 771"/>
                <a:gd name="T43" fmla="*/ 153 h 1313"/>
                <a:gd name="T44" fmla="*/ 152 w 771"/>
                <a:gd name="T45" fmla="*/ 108 h 1313"/>
                <a:gd name="T46" fmla="*/ 137 w 771"/>
                <a:gd name="T47" fmla="*/ 132 h 1313"/>
                <a:gd name="T48" fmla="*/ 82 w 771"/>
                <a:gd name="T49" fmla="*/ 145 h 1313"/>
                <a:gd name="T50" fmla="*/ 74 w 771"/>
                <a:gd name="T51" fmla="*/ 173 h 1313"/>
                <a:gd name="T52" fmla="*/ 43 w 771"/>
                <a:gd name="T53" fmla="*/ 177 h 1313"/>
                <a:gd name="T54" fmla="*/ 34 w 771"/>
                <a:gd name="T55" fmla="*/ 210 h 1313"/>
                <a:gd name="T56" fmla="*/ 0 w 771"/>
                <a:gd name="T57" fmla="*/ 221 h 1313"/>
                <a:gd name="T58" fmla="*/ 54 w 771"/>
                <a:gd name="T59" fmla="*/ 322 h 1313"/>
                <a:gd name="T60" fmla="*/ 84 w 771"/>
                <a:gd name="T61" fmla="*/ 329 h 1313"/>
                <a:gd name="T62" fmla="*/ 104 w 771"/>
                <a:gd name="T63" fmla="*/ 381 h 1313"/>
                <a:gd name="T64" fmla="*/ 139 w 771"/>
                <a:gd name="T65" fmla="*/ 379 h 1313"/>
                <a:gd name="T66" fmla="*/ 163 w 771"/>
                <a:gd name="T67" fmla="*/ 400 h 1313"/>
                <a:gd name="T68" fmla="*/ 163 w 771"/>
                <a:gd name="T69" fmla="*/ 400 h 1313"/>
                <a:gd name="T70" fmla="*/ 200 w 771"/>
                <a:gd name="T71" fmla="*/ 450 h 1313"/>
                <a:gd name="T72" fmla="*/ 163 w 771"/>
                <a:gd name="T73" fmla="*/ 361 h 1313"/>
                <a:gd name="T74" fmla="*/ 233 w 771"/>
                <a:gd name="T75" fmla="*/ 296 h 1313"/>
                <a:gd name="T76" fmla="*/ 211 w 771"/>
                <a:gd name="T77" fmla="*/ 374 h 1313"/>
                <a:gd name="T78" fmla="*/ 274 w 771"/>
                <a:gd name="T79" fmla="*/ 407 h 1313"/>
                <a:gd name="T80" fmla="*/ 294 w 771"/>
                <a:gd name="T81" fmla="*/ 444 h 1313"/>
                <a:gd name="T82" fmla="*/ 296 w 771"/>
                <a:gd name="T83" fmla="*/ 567 h 1313"/>
                <a:gd name="T84" fmla="*/ 318 w 771"/>
                <a:gd name="T85" fmla="*/ 741 h 1313"/>
                <a:gd name="T86" fmla="*/ 316 w 771"/>
                <a:gd name="T87" fmla="*/ 836 h 1313"/>
                <a:gd name="T88" fmla="*/ 309 w 771"/>
                <a:gd name="T89" fmla="*/ 879 h 1313"/>
                <a:gd name="T90" fmla="*/ 350 w 771"/>
                <a:gd name="T91" fmla="*/ 985 h 1313"/>
                <a:gd name="T92" fmla="*/ 398 w 771"/>
                <a:gd name="T93" fmla="*/ 1040 h 1313"/>
                <a:gd name="T94" fmla="*/ 771 w 771"/>
                <a:gd name="T95" fmla="*/ 1313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71" h="1313">
                  <a:moveTo>
                    <a:pt x="771" y="1313"/>
                  </a:moveTo>
                  <a:lnTo>
                    <a:pt x="760" y="1200"/>
                  </a:lnTo>
                  <a:lnTo>
                    <a:pt x="749" y="1148"/>
                  </a:lnTo>
                  <a:lnTo>
                    <a:pt x="710" y="1111"/>
                  </a:lnTo>
                  <a:lnTo>
                    <a:pt x="714" y="1055"/>
                  </a:lnTo>
                  <a:lnTo>
                    <a:pt x="734" y="1040"/>
                  </a:lnTo>
                  <a:lnTo>
                    <a:pt x="669" y="964"/>
                  </a:lnTo>
                  <a:lnTo>
                    <a:pt x="671" y="912"/>
                  </a:lnTo>
                  <a:lnTo>
                    <a:pt x="697" y="884"/>
                  </a:lnTo>
                  <a:lnTo>
                    <a:pt x="690" y="853"/>
                  </a:lnTo>
                  <a:lnTo>
                    <a:pt x="636" y="838"/>
                  </a:lnTo>
                  <a:lnTo>
                    <a:pt x="579" y="741"/>
                  </a:lnTo>
                  <a:lnTo>
                    <a:pt x="594" y="730"/>
                  </a:lnTo>
                  <a:lnTo>
                    <a:pt x="610" y="754"/>
                  </a:lnTo>
                  <a:lnTo>
                    <a:pt x="638" y="738"/>
                  </a:lnTo>
                  <a:lnTo>
                    <a:pt x="597" y="697"/>
                  </a:lnTo>
                  <a:lnTo>
                    <a:pt x="573" y="710"/>
                  </a:lnTo>
                  <a:lnTo>
                    <a:pt x="538" y="686"/>
                  </a:lnTo>
                  <a:lnTo>
                    <a:pt x="536" y="686"/>
                  </a:lnTo>
                  <a:lnTo>
                    <a:pt x="518" y="643"/>
                  </a:lnTo>
                  <a:lnTo>
                    <a:pt x="479" y="643"/>
                  </a:lnTo>
                  <a:lnTo>
                    <a:pt x="475" y="669"/>
                  </a:lnTo>
                  <a:lnTo>
                    <a:pt x="451" y="667"/>
                  </a:lnTo>
                  <a:lnTo>
                    <a:pt x="374" y="513"/>
                  </a:lnTo>
                  <a:lnTo>
                    <a:pt x="379" y="465"/>
                  </a:lnTo>
                  <a:lnTo>
                    <a:pt x="409" y="459"/>
                  </a:lnTo>
                  <a:lnTo>
                    <a:pt x="387" y="368"/>
                  </a:lnTo>
                  <a:lnTo>
                    <a:pt x="435" y="407"/>
                  </a:lnTo>
                  <a:lnTo>
                    <a:pt x="438" y="296"/>
                  </a:lnTo>
                  <a:lnTo>
                    <a:pt x="475" y="257"/>
                  </a:lnTo>
                  <a:lnTo>
                    <a:pt x="533" y="257"/>
                  </a:lnTo>
                  <a:lnTo>
                    <a:pt x="501" y="177"/>
                  </a:lnTo>
                  <a:lnTo>
                    <a:pt x="485" y="4"/>
                  </a:lnTo>
                  <a:lnTo>
                    <a:pt x="446" y="15"/>
                  </a:lnTo>
                  <a:lnTo>
                    <a:pt x="446" y="15"/>
                  </a:lnTo>
                  <a:lnTo>
                    <a:pt x="446" y="15"/>
                  </a:lnTo>
                  <a:lnTo>
                    <a:pt x="418" y="0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8" y="138"/>
                  </a:lnTo>
                  <a:lnTo>
                    <a:pt x="305" y="138"/>
                  </a:lnTo>
                  <a:lnTo>
                    <a:pt x="248" y="156"/>
                  </a:lnTo>
                  <a:lnTo>
                    <a:pt x="248" y="156"/>
                  </a:lnTo>
                  <a:lnTo>
                    <a:pt x="246" y="153"/>
                  </a:lnTo>
                  <a:lnTo>
                    <a:pt x="228" y="104"/>
                  </a:lnTo>
                  <a:lnTo>
                    <a:pt x="152" y="108"/>
                  </a:lnTo>
                  <a:lnTo>
                    <a:pt x="137" y="132"/>
                  </a:lnTo>
                  <a:lnTo>
                    <a:pt x="137" y="132"/>
                  </a:lnTo>
                  <a:lnTo>
                    <a:pt x="137" y="132"/>
                  </a:lnTo>
                  <a:lnTo>
                    <a:pt x="82" y="145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1" y="173"/>
                  </a:lnTo>
                  <a:lnTo>
                    <a:pt x="43" y="177"/>
                  </a:lnTo>
                  <a:lnTo>
                    <a:pt x="34" y="208"/>
                  </a:lnTo>
                  <a:lnTo>
                    <a:pt x="34" y="210"/>
                  </a:lnTo>
                  <a:lnTo>
                    <a:pt x="32" y="210"/>
                  </a:lnTo>
                  <a:lnTo>
                    <a:pt x="0" y="221"/>
                  </a:lnTo>
                  <a:lnTo>
                    <a:pt x="6" y="253"/>
                  </a:lnTo>
                  <a:lnTo>
                    <a:pt x="54" y="322"/>
                  </a:lnTo>
                  <a:lnTo>
                    <a:pt x="82" y="327"/>
                  </a:lnTo>
                  <a:lnTo>
                    <a:pt x="84" y="329"/>
                  </a:lnTo>
                  <a:lnTo>
                    <a:pt x="84" y="329"/>
                  </a:lnTo>
                  <a:lnTo>
                    <a:pt x="104" y="381"/>
                  </a:lnTo>
                  <a:lnTo>
                    <a:pt x="139" y="379"/>
                  </a:lnTo>
                  <a:lnTo>
                    <a:pt x="139" y="379"/>
                  </a:lnTo>
                  <a:lnTo>
                    <a:pt x="139" y="379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69" y="433"/>
                  </a:lnTo>
                  <a:lnTo>
                    <a:pt x="200" y="450"/>
                  </a:lnTo>
                  <a:lnTo>
                    <a:pt x="222" y="431"/>
                  </a:lnTo>
                  <a:lnTo>
                    <a:pt x="163" y="361"/>
                  </a:lnTo>
                  <a:lnTo>
                    <a:pt x="178" y="316"/>
                  </a:lnTo>
                  <a:lnTo>
                    <a:pt x="233" y="296"/>
                  </a:lnTo>
                  <a:lnTo>
                    <a:pt x="204" y="342"/>
                  </a:lnTo>
                  <a:lnTo>
                    <a:pt x="211" y="374"/>
                  </a:lnTo>
                  <a:lnTo>
                    <a:pt x="254" y="407"/>
                  </a:lnTo>
                  <a:lnTo>
                    <a:pt x="274" y="407"/>
                  </a:lnTo>
                  <a:lnTo>
                    <a:pt x="274" y="439"/>
                  </a:lnTo>
                  <a:lnTo>
                    <a:pt x="294" y="444"/>
                  </a:lnTo>
                  <a:lnTo>
                    <a:pt x="274" y="535"/>
                  </a:lnTo>
                  <a:lnTo>
                    <a:pt x="296" y="567"/>
                  </a:lnTo>
                  <a:lnTo>
                    <a:pt x="302" y="673"/>
                  </a:lnTo>
                  <a:lnTo>
                    <a:pt x="318" y="741"/>
                  </a:lnTo>
                  <a:lnTo>
                    <a:pt x="339" y="808"/>
                  </a:lnTo>
                  <a:lnTo>
                    <a:pt x="316" y="836"/>
                  </a:lnTo>
                  <a:lnTo>
                    <a:pt x="322" y="862"/>
                  </a:lnTo>
                  <a:lnTo>
                    <a:pt x="309" y="879"/>
                  </a:lnTo>
                  <a:lnTo>
                    <a:pt x="344" y="920"/>
                  </a:lnTo>
                  <a:lnTo>
                    <a:pt x="350" y="985"/>
                  </a:lnTo>
                  <a:lnTo>
                    <a:pt x="398" y="1040"/>
                  </a:lnTo>
                  <a:lnTo>
                    <a:pt x="398" y="1040"/>
                  </a:lnTo>
                  <a:lnTo>
                    <a:pt x="455" y="1105"/>
                  </a:lnTo>
                  <a:lnTo>
                    <a:pt x="771" y="1313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" name="Freeform 309">
              <a:extLst>
                <a:ext uri="{FF2B5EF4-FFF2-40B4-BE49-F238E27FC236}">
                  <a16:creationId xmlns:a16="http://schemas.microsoft.com/office/drawing/2014/main" id="{5C0847C9-EA27-4803-ACEC-6F9EF7A0B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146"/>
              <a:ext cx="473" cy="496"/>
            </a:xfrm>
            <a:custGeom>
              <a:avLst/>
              <a:gdLst>
                <a:gd name="T0" fmla="*/ 432 w 473"/>
                <a:gd name="T1" fmla="*/ 117 h 496"/>
                <a:gd name="T2" fmla="*/ 366 w 473"/>
                <a:gd name="T3" fmla="*/ 65 h 496"/>
                <a:gd name="T4" fmla="*/ 342 w 473"/>
                <a:gd name="T5" fmla="*/ 78 h 496"/>
                <a:gd name="T6" fmla="*/ 279 w 473"/>
                <a:gd name="T7" fmla="*/ 72 h 496"/>
                <a:gd name="T8" fmla="*/ 236 w 473"/>
                <a:gd name="T9" fmla="*/ 48 h 496"/>
                <a:gd name="T10" fmla="*/ 236 w 473"/>
                <a:gd name="T11" fmla="*/ 48 h 496"/>
                <a:gd name="T12" fmla="*/ 146 w 473"/>
                <a:gd name="T13" fmla="*/ 0 h 496"/>
                <a:gd name="T14" fmla="*/ 166 w 473"/>
                <a:gd name="T15" fmla="*/ 82 h 496"/>
                <a:gd name="T16" fmla="*/ 168 w 473"/>
                <a:gd name="T17" fmla="*/ 85 h 496"/>
                <a:gd name="T18" fmla="*/ 170 w 473"/>
                <a:gd name="T19" fmla="*/ 119 h 496"/>
                <a:gd name="T20" fmla="*/ 109 w 473"/>
                <a:gd name="T21" fmla="*/ 145 h 496"/>
                <a:gd name="T22" fmla="*/ 125 w 473"/>
                <a:gd name="T23" fmla="*/ 178 h 496"/>
                <a:gd name="T24" fmla="*/ 107 w 473"/>
                <a:gd name="T25" fmla="*/ 204 h 496"/>
                <a:gd name="T26" fmla="*/ 92 w 473"/>
                <a:gd name="T27" fmla="*/ 223 h 496"/>
                <a:gd name="T28" fmla="*/ 70 w 473"/>
                <a:gd name="T29" fmla="*/ 280 h 496"/>
                <a:gd name="T30" fmla="*/ 50 w 473"/>
                <a:gd name="T31" fmla="*/ 299 h 496"/>
                <a:gd name="T32" fmla="*/ 40 w 473"/>
                <a:gd name="T33" fmla="*/ 329 h 496"/>
                <a:gd name="T34" fmla="*/ 20 w 473"/>
                <a:gd name="T35" fmla="*/ 351 h 496"/>
                <a:gd name="T36" fmla="*/ 18 w 473"/>
                <a:gd name="T37" fmla="*/ 351 h 496"/>
                <a:gd name="T38" fmla="*/ 0 w 473"/>
                <a:gd name="T39" fmla="*/ 392 h 496"/>
                <a:gd name="T40" fmla="*/ 22 w 473"/>
                <a:gd name="T41" fmla="*/ 392 h 496"/>
                <a:gd name="T42" fmla="*/ 63 w 473"/>
                <a:gd name="T43" fmla="*/ 427 h 496"/>
                <a:gd name="T44" fmla="*/ 66 w 473"/>
                <a:gd name="T45" fmla="*/ 429 h 496"/>
                <a:gd name="T46" fmla="*/ 85 w 473"/>
                <a:gd name="T47" fmla="*/ 457 h 496"/>
                <a:gd name="T48" fmla="*/ 85 w 473"/>
                <a:gd name="T49" fmla="*/ 459 h 496"/>
                <a:gd name="T50" fmla="*/ 90 w 473"/>
                <a:gd name="T51" fmla="*/ 470 h 496"/>
                <a:gd name="T52" fmla="*/ 98 w 473"/>
                <a:gd name="T53" fmla="*/ 496 h 496"/>
                <a:gd name="T54" fmla="*/ 148 w 473"/>
                <a:gd name="T55" fmla="*/ 451 h 496"/>
                <a:gd name="T56" fmla="*/ 151 w 473"/>
                <a:gd name="T57" fmla="*/ 449 h 496"/>
                <a:gd name="T58" fmla="*/ 216 w 473"/>
                <a:gd name="T59" fmla="*/ 405 h 496"/>
                <a:gd name="T60" fmla="*/ 218 w 473"/>
                <a:gd name="T61" fmla="*/ 405 h 496"/>
                <a:gd name="T62" fmla="*/ 253 w 473"/>
                <a:gd name="T63" fmla="*/ 414 h 496"/>
                <a:gd name="T64" fmla="*/ 260 w 473"/>
                <a:gd name="T65" fmla="*/ 386 h 496"/>
                <a:gd name="T66" fmla="*/ 305 w 473"/>
                <a:gd name="T67" fmla="*/ 384 h 496"/>
                <a:gd name="T68" fmla="*/ 321 w 473"/>
                <a:gd name="T69" fmla="*/ 338 h 496"/>
                <a:gd name="T70" fmla="*/ 321 w 473"/>
                <a:gd name="T71" fmla="*/ 336 h 496"/>
                <a:gd name="T72" fmla="*/ 325 w 473"/>
                <a:gd name="T73" fmla="*/ 286 h 496"/>
                <a:gd name="T74" fmla="*/ 325 w 473"/>
                <a:gd name="T75" fmla="*/ 286 h 496"/>
                <a:gd name="T76" fmla="*/ 327 w 473"/>
                <a:gd name="T77" fmla="*/ 262 h 496"/>
                <a:gd name="T78" fmla="*/ 375 w 473"/>
                <a:gd name="T79" fmla="*/ 241 h 496"/>
                <a:gd name="T80" fmla="*/ 467 w 473"/>
                <a:gd name="T81" fmla="*/ 139 h 496"/>
                <a:gd name="T82" fmla="*/ 434 w 473"/>
                <a:gd name="T83" fmla="*/ 119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3" h="496">
                  <a:moveTo>
                    <a:pt x="434" y="119"/>
                  </a:moveTo>
                  <a:lnTo>
                    <a:pt x="432" y="117"/>
                  </a:lnTo>
                  <a:lnTo>
                    <a:pt x="432" y="117"/>
                  </a:lnTo>
                  <a:lnTo>
                    <a:pt x="366" y="65"/>
                  </a:lnTo>
                  <a:lnTo>
                    <a:pt x="345" y="78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279" y="72"/>
                  </a:lnTo>
                  <a:lnTo>
                    <a:pt x="279" y="69"/>
                  </a:lnTo>
                  <a:lnTo>
                    <a:pt x="236" y="48"/>
                  </a:lnTo>
                  <a:lnTo>
                    <a:pt x="236" y="48"/>
                  </a:lnTo>
                  <a:lnTo>
                    <a:pt x="236" y="48"/>
                  </a:lnTo>
                  <a:lnTo>
                    <a:pt x="196" y="4"/>
                  </a:lnTo>
                  <a:lnTo>
                    <a:pt x="146" y="0"/>
                  </a:lnTo>
                  <a:lnTo>
                    <a:pt x="131" y="37"/>
                  </a:lnTo>
                  <a:lnTo>
                    <a:pt x="166" y="82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70" y="117"/>
                  </a:lnTo>
                  <a:lnTo>
                    <a:pt x="170" y="119"/>
                  </a:lnTo>
                  <a:lnTo>
                    <a:pt x="168" y="119"/>
                  </a:lnTo>
                  <a:lnTo>
                    <a:pt x="109" y="145"/>
                  </a:lnTo>
                  <a:lnTo>
                    <a:pt x="109" y="165"/>
                  </a:lnTo>
                  <a:lnTo>
                    <a:pt x="125" y="178"/>
                  </a:lnTo>
                  <a:lnTo>
                    <a:pt x="127" y="180"/>
                  </a:lnTo>
                  <a:lnTo>
                    <a:pt x="107" y="204"/>
                  </a:lnTo>
                  <a:lnTo>
                    <a:pt x="107" y="204"/>
                  </a:lnTo>
                  <a:lnTo>
                    <a:pt x="92" y="223"/>
                  </a:lnTo>
                  <a:lnTo>
                    <a:pt x="70" y="277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0" y="29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20" y="351"/>
                  </a:lnTo>
                  <a:lnTo>
                    <a:pt x="18" y="353"/>
                  </a:lnTo>
                  <a:lnTo>
                    <a:pt x="18" y="351"/>
                  </a:lnTo>
                  <a:lnTo>
                    <a:pt x="0" y="351"/>
                  </a:lnTo>
                  <a:lnTo>
                    <a:pt x="0" y="392"/>
                  </a:lnTo>
                  <a:lnTo>
                    <a:pt x="20" y="392"/>
                  </a:lnTo>
                  <a:lnTo>
                    <a:pt x="22" y="392"/>
                  </a:lnTo>
                  <a:lnTo>
                    <a:pt x="22" y="425"/>
                  </a:lnTo>
                  <a:lnTo>
                    <a:pt x="63" y="427"/>
                  </a:lnTo>
                  <a:lnTo>
                    <a:pt x="66" y="427"/>
                  </a:lnTo>
                  <a:lnTo>
                    <a:pt x="66" y="429"/>
                  </a:lnTo>
                  <a:lnTo>
                    <a:pt x="68" y="453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5" y="459"/>
                  </a:lnTo>
                  <a:lnTo>
                    <a:pt x="90" y="470"/>
                  </a:lnTo>
                  <a:lnTo>
                    <a:pt x="90" y="470"/>
                  </a:lnTo>
                  <a:lnTo>
                    <a:pt x="92" y="488"/>
                  </a:lnTo>
                  <a:lnTo>
                    <a:pt x="98" y="496"/>
                  </a:lnTo>
                  <a:lnTo>
                    <a:pt x="114" y="492"/>
                  </a:lnTo>
                  <a:lnTo>
                    <a:pt x="148" y="451"/>
                  </a:lnTo>
                  <a:lnTo>
                    <a:pt x="148" y="449"/>
                  </a:lnTo>
                  <a:lnTo>
                    <a:pt x="151" y="449"/>
                  </a:lnTo>
                  <a:lnTo>
                    <a:pt x="190" y="444"/>
                  </a:lnTo>
                  <a:lnTo>
                    <a:pt x="216" y="405"/>
                  </a:lnTo>
                  <a:lnTo>
                    <a:pt x="216" y="403"/>
                  </a:lnTo>
                  <a:lnTo>
                    <a:pt x="218" y="405"/>
                  </a:lnTo>
                  <a:lnTo>
                    <a:pt x="236" y="425"/>
                  </a:lnTo>
                  <a:lnTo>
                    <a:pt x="253" y="414"/>
                  </a:lnTo>
                  <a:lnTo>
                    <a:pt x="260" y="386"/>
                  </a:lnTo>
                  <a:lnTo>
                    <a:pt x="260" y="386"/>
                  </a:lnTo>
                  <a:lnTo>
                    <a:pt x="262" y="386"/>
                  </a:lnTo>
                  <a:lnTo>
                    <a:pt x="305" y="384"/>
                  </a:lnTo>
                  <a:lnTo>
                    <a:pt x="316" y="368"/>
                  </a:lnTo>
                  <a:lnTo>
                    <a:pt x="321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40" y="314"/>
                  </a:lnTo>
                  <a:lnTo>
                    <a:pt x="325" y="286"/>
                  </a:lnTo>
                  <a:lnTo>
                    <a:pt x="325" y="286"/>
                  </a:lnTo>
                  <a:lnTo>
                    <a:pt x="325" y="286"/>
                  </a:lnTo>
                  <a:lnTo>
                    <a:pt x="327" y="262"/>
                  </a:lnTo>
                  <a:lnTo>
                    <a:pt x="327" y="262"/>
                  </a:lnTo>
                  <a:lnTo>
                    <a:pt x="327" y="262"/>
                  </a:lnTo>
                  <a:lnTo>
                    <a:pt x="375" y="241"/>
                  </a:lnTo>
                  <a:lnTo>
                    <a:pt x="430" y="186"/>
                  </a:lnTo>
                  <a:lnTo>
                    <a:pt x="467" y="139"/>
                  </a:lnTo>
                  <a:lnTo>
                    <a:pt x="473" y="124"/>
                  </a:lnTo>
                  <a:lnTo>
                    <a:pt x="434" y="11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" name="Freeform 310">
              <a:extLst>
                <a:ext uri="{FF2B5EF4-FFF2-40B4-BE49-F238E27FC236}">
                  <a16:creationId xmlns:a16="http://schemas.microsoft.com/office/drawing/2014/main" id="{C8D7FA90-F153-4023-9FAD-BA1370DD3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" y="2300"/>
              <a:ext cx="185" cy="251"/>
            </a:xfrm>
            <a:custGeom>
              <a:avLst/>
              <a:gdLst>
                <a:gd name="T0" fmla="*/ 162 w 185"/>
                <a:gd name="T1" fmla="*/ 251 h 251"/>
                <a:gd name="T2" fmla="*/ 185 w 185"/>
                <a:gd name="T3" fmla="*/ 223 h 251"/>
                <a:gd name="T4" fmla="*/ 131 w 185"/>
                <a:gd name="T5" fmla="*/ 152 h 251"/>
                <a:gd name="T6" fmla="*/ 164 w 185"/>
                <a:gd name="T7" fmla="*/ 58 h 251"/>
                <a:gd name="T8" fmla="*/ 140 w 185"/>
                <a:gd name="T9" fmla="*/ 39 h 251"/>
                <a:gd name="T10" fmla="*/ 120 w 185"/>
                <a:gd name="T11" fmla="*/ 54 h 251"/>
                <a:gd name="T12" fmla="*/ 39 w 185"/>
                <a:gd name="T13" fmla="*/ 0 h 251"/>
                <a:gd name="T14" fmla="*/ 29 w 185"/>
                <a:gd name="T15" fmla="*/ 15 h 251"/>
                <a:gd name="T16" fmla="*/ 31 w 185"/>
                <a:gd name="T17" fmla="*/ 80 h 251"/>
                <a:gd name="T18" fmla="*/ 0 w 185"/>
                <a:gd name="T19" fmla="*/ 113 h 251"/>
                <a:gd name="T20" fmla="*/ 9 w 185"/>
                <a:gd name="T21" fmla="*/ 156 h 251"/>
                <a:gd name="T22" fmla="*/ 61 w 185"/>
                <a:gd name="T23" fmla="*/ 154 h 251"/>
                <a:gd name="T24" fmla="*/ 120 w 185"/>
                <a:gd name="T25" fmla="*/ 227 h 251"/>
                <a:gd name="T26" fmla="*/ 162 w 185"/>
                <a:gd name="T27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5" h="251">
                  <a:moveTo>
                    <a:pt x="162" y="251"/>
                  </a:moveTo>
                  <a:lnTo>
                    <a:pt x="185" y="223"/>
                  </a:lnTo>
                  <a:lnTo>
                    <a:pt x="131" y="152"/>
                  </a:lnTo>
                  <a:lnTo>
                    <a:pt x="164" y="58"/>
                  </a:lnTo>
                  <a:lnTo>
                    <a:pt x="140" y="39"/>
                  </a:lnTo>
                  <a:lnTo>
                    <a:pt x="120" y="54"/>
                  </a:lnTo>
                  <a:lnTo>
                    <a:pt x="39" y="0"/>
                  </a:lnTo>
                  <a:lnTo>
                    <a:pt x="29" y="15"/>
                  </a:lnTo>
                  <a:lnTo>
                    <a:pt x="31" y="80"/>
                  </a:lnTo>
                  <a:lnTo>
                    <a:pt x="0" y="113"/>
                  </a:lnTo>
                  <a:lnTo>
                    <a:pt x="9" y="156"/>
                  </a:lnTo>
                  <a:lnTo>
                    <a:pt x="61" y="154"/>
                  </a:lnTo>
                  <a:lnTo>
                    <a:pt x="120" y="227"/>
                  </a:lnTo>
                  <a:lnTo>
                    <a:pt x="162" y="25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" name="Freeform 311">
              <a:extLst>
                <a:ext uri="{FF2B5EF4-FFF2-40B4-BE49-F238E27FC236}">
                  <a16:creationId xmlns:a16="http://schemas.microsoft.com/office/drawing/2014/main" id="{AF0309C2-600C-45CE-BDF1-7649FC13A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973"/>
              <a:ext cx="59" cy="54"/>
            </a:xfrm>
            <a:custGeom>
              <a:avLst/>
              <a:gdLst>
                <a:gd name="T0" fmla="*/ 48 w 59"/>
                <a:gd name="T1" fmla="*/ 54 h 54"/>
                <a:gd name="T2" fmla="*/ 31 w 59"/>
                <a:gd name="T3" fmla="*/ 45 h 54"/>
                <a:gd name="T4" fmla="*/ 11 w 59"/>
                <a:gd name="T5" fmla="*/ 54 h 54"/>
                <a:gd name="T6" fmla="*/ 16 w 59"/>
                <a:gd name="T7" fmla="*/ 34 h 54"/>
                <a:gd name="T8" fmla="*/ 0 w 59"/>
                <a:gd name="T9" fmla="*/ 21 h 54"/>
                <a:gd name="T10" fmla="*/ 22 w 59"/>
                <a:gd name="T11" fmla="*/ 17 h 54"/>
                <a:gd name="T12" fmla="*/ 31 w 59"/>
                <a:gd name="T13" fmla="*/ 0 h 54"/>
                <a:gd name="T14" fmla="*/ 40 w 59"/>
                <a:gd name="T15" fmla="*/ 17 h 54"/>
                <a:gd name="T16" fmla="*/ 59 w 59"/>
                <a:gd name="T17" fmla="*/ 21 h 54"/>
                <a:gd name="T18" fmla="*/ 44 w 59"/>
                <a:gd name="T19" fmla="*/ 34 h 54"/>
                <a:gd name="T20" fmla="*/ 48 w 59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48" y="54"/>
                  </a:moveTo>
                  <a:lnTo>
                    <a:pt x="31" y="45"/>
                  </a:lnTo>
                  <a:lnTo>
                    <a:pt x="11" y="54"/>
                  </a:lnTo>
                  <a:lnTo>
                    <a:pt x="16" y="34"/>
                  </a:lnTo>
                  <a:lnTo>
                    <a:pt x="0" y="21"/>
                  </a:lnTo>
                  <a:lnTo>
                    <a:pt x="22" y="17"/>
                  </a:lnTo>
                  <a:lnTo>
                    <a:pt x="31" y="0"/>
                  </a:lnTo>
                  <a:lnTo>
                    <a:pt x="40" y="17"/>
                  </a:lnTo>
                  <a:lnTo>
                    <a:pt x="59" y="21"/>
                  </a:lnTo>
                  <a:lnTo>
                    <a:pt x="44" y="34"/>
                  </a:lnTo>
                  <a:lnTo>
                    <a:pt x="48" y="5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alpha val="6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8DAA936-4B47-2746-8C8B-38F42F1B95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Россия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06EC710-A9C5-4F49-BFE0-207E06E427E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73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3128817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C86164-2EC2-B547-894A-AD6D868798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Реалистичная карта России</a:t>
            </a:r>
            <a:br>
              <a:rPr lang="ru-RU" dirty="0"/>
            </a:br>
            <a:endParaRPr lang="ru-RU"/>
          </a:p>
        </p:txBody>
      </p:sp>
      <p:pic>
        <p:nvPicPr>
          <p:cNvPr id="385" name="Рисунок 384">
            <a:extLst>
              <a:ext uri="{FF2B5EF4-FFF2-40B4-BE49-F238E27FC236}">
                <a16:creationId xmlns:a16="http://schemas.microsoft.com/office/drawing/2014/main" id="{8BBF4C3E-85F1-7F48-9654-173561D5B543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 rotWithShape="1">
          <a:blip r:embed="rId2"/>
          <a:srcRect l="14611" t="18935" r="14611" b="23633"/>
          <a:stretch/>
        </p:blipFill>
        <p:spPr>
          <a:xfrm>
            <a:off x="1310038" y="1141413"/>
            <a:ext cx="9528175" cy="5099050"/>
          </a:xfrm>
          <a:prstGeom prst="rect">
            <a:avLst/>
          </a:prstGeom>
        </p:spPr>
      </p:pic>
      <p:sp>
        <p:nvSpPr>
          <p:cNvPr id="343" name="Номер слайда 3">
            <a:extLst>
              <a:ext uri="{FF2B5EF4-FFF2-40B4-BE49-F238E27FC236}">
                <a16:creationId xmlns:a16="http://schemas.microsoft.com/office/drawing/2014/main" id="{0FB9EAC3-ED93-2E44-8F4C-295F897D13E0}"/>
              </a:ext>
            </a:extLst>
          </p:cNvPr>
          <p:cNvSpPr txBox="1">
            <a:spLocks/>
          </p:cNvSpPr>
          <p:nvPr/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ru-RU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9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C10455-C340-7945-BDDA-6923B7A290C6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D1D1D1">
                    <a:lumMod val="90000"/>
                  </a:srgbClr>
                </a:solidFill>
                <a:effectLst/>
                <a:uLnTx/>
                <a:uFillTx/>
                <a:latin typeface="Gotham Pro Regular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D1D1D1">
                  <a:lumMod val="90000"/>
                </a:srgbClr>
              </a:solidFill>
              <a:effectLst/>
              <a:uLnTx/>
              <a:uFillTx/>
              <a:latin typeface="Gotham Pro Regular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282227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8DAA936-4B47-2746-8C8B-38F42F1B95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Азия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06EC710-A9C5-4F49-BFE0-207E06E427E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75</a:t>
            </a:fld>
            <a:endParaRPr lang="ru-RU"/>
          </a:p>
        </p:txBody>
      </p:sp>
      <p:grpSp>
        <p:nvGrpSpPr>
          <p:cNvPr id="81" name="Группа 80">
            <a:extLst>
              <a:ext uri="{FF2B5EF4-FFF2-40B4-BE49-F238E27FC236}">
                <a16:creationId xmlns:a16="http://schemas.microsoft.com/office/drawing/2014/main" id="{3BCDB571-D3A8-1248-A251-CBDE4B92DB96}"/>
              </a:ext>
            </a:extLst>
          </p:cNvPr>
          <p:cNvGrpSpPr/>
          <p:nvPr/>
        </p:nvGrpSpPr>
        <p:grpSpPr>
          <a:xfrm>
            <a:off x="6775900" y="1801357"/>
            <a:ext cx="4286940" cy="4342215"/>
            <a:chOff x="4559235" y="3327662"/>
            <a:chExt cx="871425" cy="882661"/>
          </a:xfrm>
          <a:solidFill>
            <a:schemeClr val="bg2">
              <a:lumMod val="25000"/>
              <a:lumOff val="75000"/>
            </a:schemeClr>
          </a:solidFill>
        </p:grpSpPr>
        <p:sp>
          <p:nvSpPr>
            <p:cNvPr id="82" name="Freeform 193">
              <a:extLst>
                <a:ext uri="{FF2B5EF4-FFF2-40B4-BE49-F238E27FC236}">
                  <a16:creationId xmlns:a16="http://schemas.microsoft.com/office/drawing/2014/main" id="{8F30F77B-30F6-A542-8C0E-BDAB56AC2421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988140" y="3394278"/>
              <a:ext cx="442520" cy="466312"/>
            </a:xfrm>
            <a:custGeom>
              <a:avLst/>
              <a:gdLst>
                <a:gd name="T0" fmla="*/ 96044 w 520"/>
                <a:gd name="T1" fmla="*/ 88702 h 449"/>
                <a:gd name="T2" fmla="*/ 96044 w 520"/>
                <a:gd name="T3" fmla="*/ 88702 h 449"/>
                <a:gd name="T4" fmla="*/ 72231 w 520"/>
                <a:gd name="T5" fmla="*/ 85534 h 449"/>
                <a:gd name="T6" fmla="*/ 68262 w 520"/>
                <a:gd name="T7" fmla="*/ 79198 h 449"/>
                <a:gd name="T8" fmla="*/ 57944 w 520"/>
                <a:gd name="T9" fmla="*/ 82366 h 449"/>
                <a:gd name="T10" fmla="*/ 51594 w 520"/>
                <a:gd name="T11" fmla="*/ 82366 h 449"/>
                <a:gd name="T12" fmla="*/ 40481 w 520"/>
                <a:gd name="T13" fmla="*/ 72862 h 449"/>
                <a:gd name="T14" fmla="*/ 34131 w 520"/>
                <a:gd name="T15" fmla="*/ 63359 h 449"/>
                <a:gd name="T16" fmla="*/ 26987 w 520"/>
                <a:gd name="T17" fmla="*/ 60191 h 449"/>
                <a:gd name="T18" fmla="*/ 23812 w 520"/>
                <a:gd name="T19" fmla="*/ 60191 h 449"/>
                <a:gd name="T20" fmla="*/ 19844 w 520"/>
                <a:gd name="T21" fmla="*/ 57023 h 449"/>
                <a:gd name="T22" fmla="*/ 16669 w 520"/>
                <a:gd name="T23" fmla="*/ 47519 h 449"/>
                <a:gd name="T24" fmla="*/ 10319 w 520"/>
                <a:gd name="T25" fmla="*/ 44351 h 449"/>
                <a:gd name="T26" fmla="*/ 6350 w 520"/>
                <a:gd name="T27" fmla="*/ 38015 h 449"/>
                <a:gd name="T28" fmla="*/ 10319 w 520"/>
                <a:gd name="T29" fmla="*/ 31679 h 449"/>
                <a:gd name="T30" fmla="*/ 10319 w 520"/>
                <a:gd name="T31" fmla="*/ 25343 h 449"/>
                <a:gd name="T32" fmla="*/ 6350 w 520"/>
                <a:gd name="T33" fmla="*/ 25343 h 449"/>
                <a:gd name="T34" fmla="*/ 3175 w 520"/>
                <a:gd name="T35" fmla="*/ 19008 h 449"/>
                <a:gd name="T36" fmla="*/ 0 w 520"/>
                <a:gd name="T37" fmla="*/ 3168 h 449"/>
                <a:gd name="T38" fmla="*/ 3175 w 520"/>
                <a:gd name="T39" fmla="*/ 0 h 449"/>
                <a:gd name="T40" fmla="*/ 6350 w 520"/>
                <a:gd name="T41" fmla="*/ 6336 h 449"/>
                <a:gd name="T42" fmla="*/ 10319 w 520"/>
                <a:gd name="T43" fmla="*/ 6336 h 449"/>
                <a:gd name="T44" fmla="*/ 13494 w 520"/>
                <a:gd name="T45" fmla="*/ 6336 h 449"/>
                <a:gd name="T46" fmla="*/ 19844 w 520"/>
                <a:gd name="T47" fmla="*/ 3168 h 449"/>
                <a:gd name="T48" fmla="*/ 23812 w 520"/>
                <a:gd name="T49" fmla="*/ 3168 h 449"/>
                <a:gd name="T50" fmla="*/ 19844 w 520"/>
                <a:gd name="T51" fmla="*/ 6336 h 449"/>
                <a:gd name="T52" fmla="*/ 26987 w 520"/>
                <a:gd name="T53" fmla="*/ 9504 h 449"/>
                <a:gd name="T54" fmla="*/ 26987 w 520"/>
                <a:gd name="T55" fmla="*/ 15840 h 449"/>
                <a:gd name="T56" fmla="*/ 40481 w 520"/>
                <a:gd name="T57" fmla="*/ 22176 h 449"/>
                <a:gd name="T58" fmla="*/ 54769 w 520"/>
                <a:gd name="T59" fmla="*/ 22176 h 449"/>
                <a:gd name="T60" fmla="*/ 54769 w 520"/>
                <a:gd name="T61" fmla="*/ 15840 h 449"/>
                <a:gd name="T62" fmla="*/ 61119 w 520"/>
                <a:gd name="T63" fmla="*/ 12672 h 449"/>
                <a:gd name="T64" fmla="*/ 72231 w 520"/>
                <a:gd name="T65" fmla="*/ 12672 h 449"/>
                <a:gd name="T66" fmla="*/ 92869 w 520"/>
                <a:gd name="T67" fmla="*/ 22176 h 449"/>
                <a:gd name="T68" fmla="*/ 92869 w 520"/>
                <a:gd name="T69" fmla="*/ 25343 h 449"/>
                <a:gd name="T70" fmla="*/ 92869 w 520"/>
                <a:gd name="T71" fmla="*/ 28511 h 449"/>
                <a:gd name="T72" fmla="*/ 92869 w 520"/>
                <a:gd name="T73" fmla="*/ 31679 h 449"/>
                <a:gd name="T74" fmla="*/ 88900 w 520"/>
                <a:gd name="T75" fmla="*/ 38015 h 449"/>
                <a:gd name="T76" fmla="*/ 88900 w 520"/>
                <a:gd name="T77" fmla="*/ 50687 h 449"/>
                <a:gd name="T78" fmla="*/ 96044 w 520"/>
                <a:gd name="T79" fmla="*/ 53855 h 449"/>
                <a:gd name="T80" fmla="*/ 96044 w 520"/>
                <a:gd name="T81" fmla="*/ 57023 h 449"/>
                <a:gd name="T82" fmla="*/ 92869 w 520"/>
                <a:gd name="T83" fmla="*/ 63359 h 449"/>
                <a:gd name="T84" fmla="*/ 96044 w 520"/>
                <a:gd name="T85" fmla="*/ 69694 h 449"/>
                <a:gd name="T86" fmla="*/ 99219 w 520"/>
                <a:gd name="T87" fmla="*/ 72862 h 449"/>
                <a:gd name="T88" fmla="*/ 103188 w 520"/>
                <a:gd name="T89" fmla="*/ 79198 h 449"/>
                <a:gd name="T90" fmla="*/ 96044 w 520"/>
                <a:gd name="T91" fmla="*/ 82366 h 449"/>
                <a:gd name="T92" fmla="*/ 96044 w 520"/>
                <a:gd name="T93" fmla="*/ 88702 h 4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0"/>
                <a:gd name="T142" fmla="*/ 0 h 449"/>
                <a:gd name="T143" fmla="*/ 520 w 520"/>
                <a:gd name="T144" fmla="*/ 449 h 44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0" h="449">
                  <a:moveTo>
                    <a:pt x="485" y="449"/>
                  </a:moveTo>
                  <a:lnTo>
                    <a:pt x="485" y="449"/>
                  </a:lnTo>
                  <a:lnTo>
                    <a:pt x="364" y="432"/>
                  </a:lnTo>
                  <a:lnTo>
                    <a:pt x="345" y="401"/>
                  </a:lnTo>
                  <a:lnTo>
                    <a:pt x="293" y="416"/>
                  </a:lnTo>
                  <a:lnTo>
                    <a:pt x="259" y="416"/>
                  </a:lnTo>
                  <a:lnTo>
                    <a:pt x="207" y="368"/>
                  </a:lnTo>
                  <a:lnTo>
                    <a:pt x="172" y="320"/>
                  </a:lnTo>
                  <a:lnTo>
                    <a:pt x="138" y="305"/>
                  </a:lnTo>
                  <a:lnTo>
                    <a:pt x="121" y="305"/>
                  </a:lnTo>
                  <a:lnTo>
                    <a:pt x="103" y="288"/>
                  </a:lnTo>
                  <a:lnTo>
                    <a:pt x="86" y="240"/>
                  </a:lnTo>
                  <a:lnTo>
                    <a:pt x="52" y="224"/>
                  </a:lnTo>
                  <a:lnTo>
                    <a:pt x="34" y="192"/>
                  </a:lnTo>
                  <a:lnTo>
                    <a:pt x="52" y="161"/>
                  </a:lnTo>
                  <a:lnTo>
                    <a:pt x="52" y="128"/>
                  </a:lnTo>
                  <a:lnTo>
                    <a:pt x="34" y="128"/>
                  </a:lnTo>
                  <a:lnTo>
                    <a:pt x="17" y="96"/>
                  </a:lnTo>
                  <a:lnTo>
                    <a:pt x="0" y="17"/>
                  </a:lnTo>
                  <a:lnTo>
                    <a:pt x="17" y="0"/>
                  </a:lnTo>
                  <a:lnTo>
                    <a:pt x="34" y="33"/>
                  </a:lnTo>
                  <a:lnTo>
                    <a:pt x="52" y="33"/>
                  </a:lnTo>
                  <a:lnTo>
                    <a:pt x="69" y="33"/>
                  </a:lnTo>
                  <a:lnTo>
                    <a:pt x="103" y="17"/>
                  </a:lnTo>
                  <a:lnTo>
                    <a:pt x="121" y="17"/>
                  </a:lnTo>
                  <a:lnTo>
                    <a:pt x="103" y="33"/>
                  </a:lnTo>
                  <a:lnTo>
                    <a:pt x="138" y="48"/>
                  </a:lnTo>
                  <a:lnTo>
                    <a:pt x="138" y="80"/>
                  </a:lnTo>
                  <a:lnTo>
                    <a:pt x="207" y="113"/>
                  </a:lnTo>
                  <a:lnTo>
                    <a:pt x="276" y="113"/>
                  </a:lnTo>
                  <a:lnTo>
                    <a:pt x="276" y="80"/>
                  </a:lnTo>
                  <a:lnTo>
                    <a:pt x="311" y="65"/>
                  </a:lnTo>
                  <a:lnTo>
                    <a:pt x="364" y="65"/>
                  </a:lnTo>
                  <a:lnTo>
                    <a:pt x="468" y="113"/>
                  </a:lnTo>
                  <a:lnTo>
                    <a:pt x="468" y="128"/>
                  </a:lnTo>
                  <a:lnTo>
                    <a:pt x="468" y="144"/>
                  </a:lnTo>
                  <a:lnTo>
                    <a:pt x="468" y="161"/>
                  </a:lnTo>
                  <a:lnTo>
                    <a:pt x="451" y="192"/>
                  </a:lnTo>
                  <a:lnTo>
                    <a:pt x="451" y="257"/>
                  </a:lnTo>
                  <a:lnTo>
                    <a:pt x="485" y="272"/>
                  </a:lnTo>
                  <a:lnTo>
                    <a:pt x="485" y="288"/>
                  </a:lnTo>
                  <a:lnTo>
                    <a:pt x="468" y="320"/>
                  </a:lnTo>
                  <a:lnTo>
                    <a:pt x="485" y="353"/>
                  </a:lnTo>
                  <a:lnTo>
                    <a:pt x="503" y="368"/>
                  </a:lnTo>
                  <a:lnTo>
                    <a:pt x="520" y="401"/>
                  </a:lnTo>
                  <a:lnTo>
                    <a:pt x="485" y="416"/>
                  </a:lnTo>
                  <a:lnTo>
                    <a:pt x="485" y="44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3" name="Freeform 197">
              <a:extLst>
                <a:ext uri="{FF2B5EF4-FFF2-40B4-BE49-F238E27FC236}">
                  <a16:creationId xmlns:a16="http://schemas.microsoft.com/office/drawing/2014/main" id="{DC07863C-51DF-DA47-BECB-255B84FE6142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5001756" y="3727357"/>
              <a:ext cx="44252" cy="33308"/>
            </a:xfrm>
            <a:custGeom>
              <a:avLst/>
              <a:gdLst>
                <a:gd name="T0" fmla="*/ 0 w 52"/>
                <a:gd name="T1" fmla="*/ 3079 h 33"/>
                <a:gd name="T2" fmla="*/ 0 w 52"/>
                <a:gd name="T3" fmla="*/ 3079 h 33"/>
                <a:gd name="T4" fmla="*/ 3969 w 52"/>
                <a:gd name="T5" fmla="*/ 0 h 33"/>
                <a:gd name="T6" fmla="*/ 10319 w 52"/>
                <a:gd name="T7" fmla="*/ 3079 h 33"/>
                <a:gd name="T8" fmla="*/ 3969 w 52"/>
                <a:gd name="T9" fmla="*/ 6158 h 33"/>
                <a:gd name="T10" fmla="*/ 0 w 52"/>
                <a:gd name="T11" fmla="*/ 307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33"/>
                <a:gd name="T20" fmla="*/ 52 w 52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33">
                  <a:moveTo>
                    <a:pt x="0" y="16"/>
                  </a:moveTo>
                  <a:lnTo>
                    <a:pt x="0" y="16"/>
                  </a:lnTo>
                  <a:lnTo>
                    <a:pt x="17" y="0"/>
                  </a:lnTo>
                  <a:lnTo>
                    <a:pt x="52" y="16"/>
                  </a:lnTo>
                  <a:lnTo>
                    <a:pt x="17" y="33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4" name="Freeform 198">
              <a:extLst>
                <a:ext uri="{FF2B5EF4-FFF2-40B4-BE49-F238E27FC236}">
                  <a16:creationId xmlns:a16="http://schemas.microsoft.com/office/drawing/2014/main" id="{C2442DEE-366E-C94E-9BD0-C6A6713F00EE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4768581" y="3644087"/>
              <a:ext cx="514005" cy="532928"/>
            </a:xfrm>
            <a:custGeom>
              <a:avLst/>
              <a:gdLst>
                <a:gd name="T0" fmla="*/ 99219 w 604"/>
                <a:gd name="T1" fmla="*/ 82550 h 512"/>
                <a:gd name="T2" fmla="*/ 99219 w 604"/>
                <a:gd name="T3" fmla="*/ 82550 h 512"/>
                <a:gd name="T4" fmla="*/ 103188 w 604"/>
                <a:gd name="T5" fmla="*/ 79375 h 512"/>
                <a:gd name="T6" fmla="*/ 106363 w 604"/>
                <a:gd name="T7" fmla="*/ 76200 h 512"/>
                <a:gd name="T8" fmla="*/ 109538 w 604"/>
                <a:gd name="T9" fmla="*/ 73025 h 512"/>
                <a:gd name="T10" fmla="*/ 113506 w 604"/>
                <a:gd name="T11" fmla="*/ 69850 h 512"/>
                <a:gd name="T12" fmla="*/ 116681 w 604"/>
                <a:gd name="T13" fmla="*/ 66675 h 512"/>
                <a:gd name="T14" fmla="*/ 119856 w 604"/>
                <a:gd name="T15" fmla="*/ 66675 h 512"/>
                <a:gd name="T16" fmla="*/ 119856 w 604"/>
                <a:gd name="T17" fmla="*/ 63500 h 512"/>
                <a:gd name="T18" fmla="*/ 119856 w 604"/>
                <a:gd name="T19" fmla="*/ 60325 h 512"/>
                <a:gd name="T20" fmla="*/ 119856 w 604"/>
                <a:gd name="T21" fmla="*/ 57150 h 512"/>
                <a:gd name="T22" fmla="*/ 116681 w 604"/>
                <a:gd name="T23" fmla="*/ 53975 h 512"/>
                <a:gd name="T24" fmla="*/ 113506 w 604"/>
                <a:gd name="T25" fmla="*/ 50800 h 512"/>
                <a:gd name="T26" fmla="*/ 109538 w 604"/>
                <a:gd name="T27" fmla="*/ 50800 h 512"/>
                <a:gd name="T28" fmla="*/ 106363 w 604"/>
                <a:gd name="T29" fmla="*/ 50800 h 512"/>
                <a:gd name="T30" fmla="*/ 106363 w 604"/>
                <a:gd name="T31" fmla="*/ 53975 h 512"/>
                <a:gd name="T32" fmla="*/ 103188 w 604"/>
                <a:gd name="T33" fmla="*/ 53975 h 512"/>
                <a:gd name="T34" fmla="*/ 99219 w 604"/>
                <a:gd name="T35" fmla="*/ 53975 h 512"/>
                <a:gd name="T36" fmla="*/ 95250 w 604"/>
                <a:gd name="T37" fmla="*/ 53975 h 512"/>
                <a:gd name="T38" fmla="*/ 92075 w 604"/>
                <a:gd name="T39" fmla="*/ 53975 h 512"/>
                <a:gd name="T40" fmla="*/ 88900 w 604"/>
                <a:gd name="T41" fmla="*/ 53975 h 512"/>
                <a:gd name="T42" fmla="*/ 84931 w 604"/>
                <a:gd name="T43" fmla="*/ 50800 h 512"/>
                <a:gd name="T44" fmla="*/ 88900 w 604"/>
                <a:gd name="T45" fmla="*/ 47625 h 512"/>
                <a:gd name="T46" fmla="*/ 84931 w 604"/>
                <a:gd name="T47" fmla="*/ 41275 h 512"/>
                <a:gd name="T48" fmla="*/ 84931 w 604"/>
                <a:gd name="T49" fmla="*/ 31750 h 512"/>
                <a:gd name="T50" fmla="*/ 75406 w 604"/>
                <a:gd name="T51" fmla="*/ 22225 h 512"/>
                <a:gd name="T52" fmla="*/ 65087 w 604"/>
                <a:gd name="T53" fmla="*/ 19050 h 512"/>
                <a:gd name="T54" fmla="*/ 58738 w 604"/>
                <a:gd name="T55" fmla="*/ 22225 h 512"/>
                <a:gd name="T56" fmla="*/ 54769 w 604"/>
                <a:gd name="T57" fmla="*/ 19050 h 512"/>
                <a:gd name="T58" fmla="*/ 47625 w 604"/>
                <a:gd name="T59" fmla="*/ 15875 h 512"/>
                <a:gd name="T60" fmla="*/ 47625 w 604"/>
                <a:gd name="T61" fmla="*/ 12700 h 512"/>
                <a:gd name="T62" fmla="*/ 44450 w 604"/>
                <a:gd name="T63" fmla="*/ 9525 h 512"/>
                <a:gd name="T64" fmla="*/ 34131 w 604"/>
                <a:gd name="T65" fmla="*/ 3175 h 512"/>
                <a:gd name="T66" fmla="*/ 23812 w 604"/>
                <a:gd name="T67" fmla="*/ 0 h 512"/>
                <a:gd name="T68" fmla="*/ 14288 w 604"/>
                <a:gd name="T69" fmla="*/ 6350 h 512"/>
                <a:gd name="T70" fmla="*/ 16669 w 604"/>
                <a:gd name="T71" fmla="*/ 9525 h 512"/>
                <a:gd name="T72" fmla="*/ 14288 w 604"/>
                <a:gd name="T73" fmla="*/ 15875 h 512"/>
                <a:gd name="T74" fmla="*/ 9525 w 604"/>
                <a:gd name="T75" fmla="*/ 15875 h 512"/>
                <a:gd name="T76" fmla="*/ 7144 w 604"/>
                <a:gd name="T77" fmla="*/ 19050 h 512"/>
                <a:gd name="T78" fmla="*/ 0 w 604"/>
                <a:gd name="T79" fmla="*/ 19050 h 512"/>
                <a:gd name="T80" fmla="*/ 0 w 604"/>
                <a:gd name="T81" fmla="*/ 25400 h 512"/>
                <a:gd name="T82" fmla="*/ 3969 w 604"/>
                <a:gd name="T83" fmla="*/ 25400 h 512"/>
                <a:gd name="T84" fmla="*/ 16669 w 604"/>
                <a:gd name="T85" fmla="*/ 44450 h 512"/>
                <a:gd name="T86" fmla="*/ 19844 w 604"/>
                <a:gd name="T87" fmla="*/ 47625 h 512"/>
                <a:gd name="T88" fmla="*/ 23812 w 604"/>
                <a:gd name="T89" fmla="*/ 53975 h 512"/>
                <a:gd name="T90" fmla="*/ 23812 w 604"/>
                <a:gd name="T91" fmla="*/ 63500 h 512"/>
                <a:gd name="T92" fmla="*/ 34131 w 604"/>
                <a:gd name="T93" fmla="*/ 69850 h 512"/>
                <a:gd name="T94" fmla="*/ 40481 w 604"/>
                <a:gd name="T95" fmla="*/ 85725 h 512"/>
                <a:gd name="T96" fmla="*/ 44450 w 604"/>
                <a:gd name="T97" fmla="*/ 88900 h 512"/>
                <a:gd name="T98" fmla="*/ 47625 w 604"/>
                <a:gd name="T99" fmla="*/ 85725 h 512"/>
                <a:gd name="T100" fmla="*/ 58738 w 604"/>
                <a:gd name="T101" fmla="*/ 94456 h 512"/>
                <a:gd name="T102" fmla="*/ 61119 w 604"/>
                <a:gd name="T103" fmla="*/ 101600 h 512"/>
                <a:gd name="T104" fmla="*/ 84931 w 604"/>
                <a:gd name="T105" fmla="*/ 85725 h 512"/>
                <a:gd name="T106" fmla="*/ 99219 w 604"/>
                <a:gd name="T107" fmla="*/ 82550 h 51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04"/>
                <a:gd name="T163" fmla="*/ 0 h 512"/>
                <a:gd name="T164" fmla="*/ 604 w 604"/>
                <a:gd name="T165" fmla="*/ 512 h 51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04" h="512">
                  <a:moveTo>
                    <a:pt x="501" y="416"/>
                  </a:moveTo>
                  <a:lnTo>
                    <a:pt x="501" y="416"/>
                  </a:lnTo>
                  <a:lnTo>
                    <a:pt x="518" y="401"/>
                  </a:lnTo>
                  <a:lnTo>
                    <a:pt x="535" y="384"/>
                  </a:lnTo>
                  <a:lnTo>
                    <a:pt x="552" y="368"/>
                  </a:lnTo>
                  <a:lnTo>
                    <a:pt x="570" y="353"/>
                  </a:lnTo>
                  <a:lnTo>
                    <a:pt x="587" y="336"/>
                  </a:lnTo>
                  <a:lnTo>
                    <a:pt x="604" y="336"/>
                  </a:lnTo>
                  <a:lnTo>
                    <a:pt x="604" y="320"/>
                  </a:lnTo>
                  <a:lnTo>
                    <a:pt x="604" y="305"/>
                  </a:lnTo>
                  <a:lnTo>
                    <a:pt x="604" y="288"/>
                  </a:lnTo>
                  <a:lnTo>
                    <a:pt x="587" y="272"/>
                  </a:lnTo>
                  <a:lnTo>
                    <a:pt x="570" y="257"/>
                  </a:lnTo>
                  <a:lnTo>
                    <a:pt x="552" y="257"/>
                  </a:lnTo>
                  <a:lnTo>
                    <a:pt x="535" y="257"/>
                  </a:lnTo>
                  <a:lnTo>
                    <a:pt x="535" y="272"/>
                  </a:lnTo>
                  <a:lnTo>
                    <a:pt x="518" y="272"/>
                  </a:lnTo>
                  <a:lnTo>
                    <a:pt x="501" y="272"/>
                  </a:lnTo>
                  <a:lnTo>
                    <a:pt x="483" y="272"/>
                  </a:lnTo>
                  <a:lnTo>
                    <a:pt x="466" y="272"/>
                  </a:lnTo>
                  <a:lnTo>
                    <a:pt x="449" y="272"/>
                  </a:lnTo>
                  <a:lnTo>
                    <a:pt x="431" y="257"/>
                  </a:lnTo>
                  <a:lnTo>
                    <a:pt x="449" y="240"/>
                  </a:lnTo>
                  <a:lnTo>
                    <a:pt x="431" y="209"/>
                  </a:lnTo>
                  <a:lnTo>
                    <a:pt x="431" y="161"/>
                  </a:lnTo>
                  <a:lnTo>
                    <a:pt x="380" y="113"/>
                  </a:lnTo>
                  <a:lnTo>
                    <a:pt x="328" y="96"/>
                  </a:lnTo>
                  <a:lnTo>
                    <a:pt x="293" y="113"/>
                  </a:lnTo>
                  <a:lnTo>
                    <a:pt x="276" y="96"/>
                  </a:lnTo>
                  <a:lnTo>
                    <a:pt x="241" y="80"/>
                  </a:lnTo>
                  <a:lnTo>
                    <a:pt x="241" y="65"/>
                  </a:lnTo>
                  <a:lnTo>
                    <a:pt x="224" y="48"/>
                  </a:lnTo>
                  <a:lnTo>
                    <a:pt x="172" y="17"/>
                  </a:lnTo>
                  <a:lnTo>
                    <a:pt x="120" y="0"/>
                  </a:lnTo>
                  <a:lnTo>
                    <a:pt x="69" y="32"/>
                  </a:lnTo>
                  <a:lnTo>
                    <a:pt x="86" y="48"/>
                  </a:lnTo>
                  <a:lnTo>
                    <a:pt x="69" y="80"/>
                  </a:lnTo>
                  <a:lnTo>
                    <a:pt x="51" y="80"/>
                  </a:lnTo>
                  <a:lnTo>
                    <a:pt x="34" y="96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17" y="128"/>
                  </a:lnTo>
                  <a:lnTo>
                    <a:pt x="86" y="224"/>
                  </a:lnTo>
                  <a:lnTo>
                    <a:pt x="103" y="240"/>
                  </a:lnTo>
                  <a:lnTo>
                    <a:pt x="120" y="272"/>
                  </a:lnTo>
                  <a:lnTo>
                    <a:pt x="120" y="320"/>
                  </a:lnTo>
                  <a:lnTo>
                    <a:pt x="172" y="353"/>
                  </a:lnTo>
                  <a:lnTo>
                    <a:pt x="207" y="432"/>
                  </a:lnTo>
                  <a:lnTo>
                    <a:pt x="224" y="449"/>
                  </a:lnTo>
                  <a:lnTo>
                    <a:pt x="241" y="432"/>
                  </a:lnTo>
                  <a:lnTo>
                    <a:pt x="293" y="479"/>
                  </a:lnTo>
                  <a:lnTo>
                    <a:pt x="311" y="512"/>
                  </a:lnTo>
                  <a:lnTo>
                    <a:pt x="431" y="432"/>
                  </a:lnTo>
                  <a:lnTo>
                    <a:pt x="501" y="4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5" name="Freeform 199">
              <a:extLst>
                <a:ext uri="{FF2B5EF4-FFF2-40B4-BE49-F238E27FC236}">
                  <a16:creationId xmlns:a16="http://schemas.microsoft.com/office/drawing/2014/main" id="{09B10D07-FF04-A945-8A03-FD7A2586775F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5136213" y="3843935"/>
              <a:ext cx="28935" cy="49962"/>
            </a:xfrm>
            <a:custGeom>
              <a:avLst/>
              <a:gdLst>
                <a:gd name="T0" fmla="*/ 3084 w 35"/>
                <a:gd name="T1" fmla="*/ 9525 h 48"/>
                <a:gd name="T2" fmla="*/ 3084 w 35"/>
                <a:gd name="T3" fmla="*/ 9525 h 48"/>
                <a:gd name="T4" fmla="*/ 0 w 35"/>
                <a:gd name="T5" fmla="*/ 3969 h 48"/>
                <a:gd name="T6" fmla="*/ 3084 w 35"/>
                <a:gd name="T7" fmla="*/ 0 h 48"/>
                <a:gd name="T8" fmla="*/ 6169 w 35"/>
                <a:gd name="T9" fmla="*/ 0 h 48"/>
                <a:gd name="T10" fmla="*/ 3084 w 35"/>
                <a:gd name="T11" fmla="*/ 952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48"/>
                <a:gd name="T20" fmla="*/ 35 w 35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48">
                  <a:moveTo>
                    <a:pt x="18" y="48"/>
                  </a:moveTo>
                  <a:lnTo>
                    <a:pt x="18" y="48"/>
                  </a:lnTo>
                  <a:lnTo>
                    <a:pt x="0" y="17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18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6" name="Freeform 200">
              <a:extLst>
                <a:ext uri="{FF2B5EF4-FFF2-40B4-BE49-F238E27FC236}">
                  <a16:creationId xmlns:a16="http://schemas.microsoft.com/office/drawing/2014/main" id="{EB0B5FFD-49DA-904A-AACD-D90E56236918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5194081" y="3877243"/>
              <a:ext cx="161691" cy="216502"/>
            </a:xfrm>
            <a:custGeom>
              <a:avLst/>
              <a:gdLst>
                <a:gd name="T0" fmla="*/ 0 w 190"/>
                <a:gd name="T1" fmla="*/ 41275 h 208"/>
                <a:gd name="T2" fmla="*/ 0 w 190"/>
                <a:gd name="T3" fmla="*/ 41275 h 208"/>
                <a:gd name="T4" fmla="*/ 9525 w 190"/>
                <a:gd name="T5" fmla="*/ 41275 h 208"/>
                <a:gd name="T6" fmla="*/ 14288 w 190"/>
                <a:gd name="T7" fmla="*/ 38100 h 208"/>
                <a:gd name="T8" fmla="*/ 17463 w 190"/>
                <a:gd name="T9" fmla="*/ 35719 h 208"/>
                <a:gd name="T10" fmla="*/ 23813 w 190"/>
                <a:gd name="T11" fmla="*/ 31750 h 208"/>
                <a:gd name="T12" fmla="*/ 27781 w 190"/>
                <a:gd name="T13" fmla="*/ 28575 h 208"/>
                <a:gd name="T14" fmla="*/ 27781 w 190"/>
                <a:gd name="T15" fmla="*/ 26194 h 208"/>
                <a:gd name="T16" fmla="*/ 34131 w 190"/>
                <a:gd name="T17" fmla="*/ 16669 h 208"/>
                <a:gd name="T18" fmla="*/ 38100 w 190"/>
                <a:gd name="T19" fmla="*/ 12700 h 208"/>
                <a:gd name="T20" fmla="*/ 30956 w 190"/>
                <a:gd name="T21" fmla="*/ 7144 h 208"/>
                <a:gd name="T22" fmla="*/ 23813 w 190"/>
                <a:gd name="T23" fmla="*/ 3175 h 208"/>
                <a:gd name="T24" fmla="*/ 19844 w 190"/>
                <a:gd name="T25" fmla="*/ 0 h 208"/>
                <a:gd name="T26" fmla="*/ 14288 w 190"/>
                <a:gd name="T27" fmla="*/ 7144 h 208"/>
                <a:gd name="T28" fmla="*/ 17463 w 190"/>
                <a:gd name="T29" fmla="*/ 9525 h 208"/>
                <a:gd name="T30" fmla="*/ 19844 w 190"/>
                <a:gd name="T31" fmla="*/ 12700 h 208"/>
                <a:gd name="T32" fmla="*/ 19844 w 190"/>
                <a:gd name="T33" fmla="*/ 16669 h 208"/>
                <a:gd name="T34" fmla="*/ 19844 w 190"/>
                <a:gd name="T35" fmla="*/ 19050 h 208"/>
                <a:gd name="T36" fmla="*/ 19844 w 190"/>
                <a:gd name="T37" fmla="*/ 22225 h 208"/>
                <a:gd name="T38" fmla="*/ 17463 w 190"/>
                <a:gd name="T39" fmla="*/ 22225 h 208"/>
                <a:gd name="T40" fmla="*/ 14288 w 190"/>
                <a:gd name="T41" fmla="*/ 26194 h 208"/>
                <a:gd name="T42" fmla="*/ 9525 w 190"/>
                <a:gd name="T43" fmla="*/ 28575 h 208"/>
                <a:gd name="T44" fmla="*/ 7144 w 190"/>
                <a:gd name="T45" fmla="*/ 31750 h 208"/>
                <a:gd name="T46" fmla="*/ 3969 w 190"/>
                <a:gd name="T47" fmla="*/ 35719 h 208"/>
                <a:gd name="T48" fmla="*/ 0 w 190"/>
                <a:gd name="T49" fmla="*/ 38100 h 208"/>
                <a:gd name="T50" fmla="*/ 0 w 190"/>
                <a:gd name="T51" fmla="*/ 41275 h 20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0"/>
                <a:gd name="T79" fmla="*/ 0 h 208"/>
                <a:gd name="T80" fmla="*/ 190 w 190"/>
                <a:gd name="T81" fmla="*/ 208 h 20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0" h="208">
                  <a:moveTo>
                    <a:pt x="0" y="208"/>
                  </a:moveTo>
                  <a:lnTo>
                    <a:pt x="0" y="208"/>
                  </a:lnTo>
                  <a:lnTo>
                    <a:pt x="51" y="208"/>
                  </a:lnTo>
                  <a:lnTo>
                    <a:pt x="69" y="192"/>
                  </a:lnTo>
                  <a:lnTo>
                    <a:pt x="86" y="177"/>
                  </a:lnTo>
                  <a:lnTo>
                    <a:pt x="121" y="160"/>
                  </a:lnTo>
                  <a:lnTo>
                    <a:pt x="138" y="144"/>
                  </a:lnTo>
                  <a:lnTo>
                    <a:pt x="138" y="129"/>
                  </a:lnTo>
                  <a:lnTo>
                    <a:pt x="172" y="81"/>
                  </a:lnTo>
                  <a:lnTo>
                    <a:pt x="190" y="64"/>
                  </a:lnTo>
                  <a:lnTo>
                    <a:pt x="155" y="33"/>
                  </a:lnTo>
                  <a:lnTo>
                    <a:pt x="121" y="16"/>
                  </a:lnTo>
                  <a:lnTo>
                    <a:pt x="103" y="0"/>
                  </a:lnTo>
                  <a:lnTo>
                    <a:pt x="69" y="33"/>
                  </a:lnTo>
                  <a:lnTo>
                    <a:pt x="86" y="48"/>
                  </a:lnTo>
                  <a:lnTo>
                    <a:pt x="103" y="64"/>
                  </a:lnTo>
                  <a:lnTo>
                    <a:pt x="103" y="81"/>
                  </a:lnTo>
                  <a:lnTo>
                    <a:pt x="103" y="96"/>
                  </a:lnTo>
                  <a:lnTo>
                    <a:pt x="103" y="112"/>
                  </a:lnTo>
                  <a:lnTo>
                    <a:pt x="86" y="112"/>
                  </a:lnTo>
                  <a:lnTo>
                    <a:pt x="69" y="129"/>
                  </a:lnTo>
                  <a:lnTo>
                    <a:pt x="51" y="144"/>
                  </a:lnTo>
                  <a:lnTo>
                    <a:pt x="34" y="160"/>
                  </a:lnTo>
                  <a:lnTo>
                    <a:pt x="17" y="177"/>
                  </a:lnTo>
                  <a:lnTo>
                    <a:pt x="0" y="192"/>
                  </a:lnTo>
                  <a:lnTo>
                    <a:pt x="0" y="20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7" name="Freeform 203">
              <a:extLst>
                <a:ext uri="{FF2B5EF4-FFF2-40B4-BE49-F238E27FC236}">
                  <a16:creationId xmlns:a16="http://schemas.microsoft.com/office/drawing/2014/main" id="{172AF7CA-71EE-7746-B157-09F67BC15405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559235" y="3327662"/>
              <a:ext cx="442520" cy="199848"/>
            </a:xfrm>
            <a:custGeom>
              <a:avLst/>
              <a:gdLst>
                <a:gd name="T0" fmla="*/ 103188 w 520"/>
                <a:gd name="T1" fmla="*/ 12766 h 191"/>
                <a:gd name="T2" fmla="*/ 103188 w 520"/>
                <a:gd name="T3" fmla="*/ 12766 h 191"/>
                <a:gd name="T4" fmla="*/ 99219 w 520"/>
                <a:gd name="T5" fmla="*/ 12766 h 191"/>
                <a:gd name="T6" fmla="*/ 96044 w 520"/>
                <a:gd name="T7" fmla="*/ 3192 h 191"/>
                <a:gd name="T8" fmla="*/ 85725 w 520"/>
                <a:gd name="T9" fmla="*/ 3192 h 191"/>
                <a:gd name="T10" fmla="*/ 75406 w 520"/>
                <a:gd name="T11" fmla="*/ 6383 h 191"/>
                <a:gd name="T12" fmla="*/ 61912 w 520"/>
                <a:gd name="T13" fmla="*/ 6383 h 191"/>
                <a:gd name="T14" fmla="*/ 51594 w 520"/>
                <a:gd name="T15" fmla="*/ 0 h 191"/>
                <a:gd name="T16" fmla="*/ 41275 w 520"/>
                <a:gd name="T17" fmla="*/ 0 h 191"/>
                <a:gd name="T18" fmla="*/ 30956 w 520"/>
                <a:gd name="T19" fmla="*/ 6383 h 191"/>
                <a:gd name="T20" fmla="*/ 23812 w 520"/>
                <a:gd name="T21" fmla="*/ 6383 h 191"/>
                <a:gd name="T22" fmla="*/ 17462 w 520"/>
                <a:gd name="T23" fmla="*/ 6383 h 191"/>
                <a:gd name="T24" fmla="*/ 13494 w 520"/>
                <a:gd name="T25" fmla="*/ 0 h 191"/>
                <a:gd name="T26" fmla="*/ 7144 w 520"/>
                <a:gd name="T27" fmla="*/ 0 h 191"/>
                <a:gd name="T28" fmla="*/ 3175 w 520"/>
                <a:gd name="T29" fmla="*/ 3192 h 191"/>
                <a:gd name="T30" fmla="*/ 0 w 520"/>
                <a:gd name="T31" fmla="*/ 9575 h 191"/>
                <a:gd name="T32" fmla="*/ 3175 w 520"/>
                <a:gd name="T33" fmla="*/ 9575 h 191"/>
                <a:gd name="T34" fmla="*/ 3175 w 520"/>
                <a:gd name="T35" fmla="*/ 12766 h 191"/>
                <a:gd name="T36" fmla="*/ 10319 w 520"/>
                <a:gd name="T37" fmla="*/ 6383 h 191"/>
                <a:gd name="T38" fmla="*/ 17462 w 520"/>
                <a:gd name="T39" fmla="*/ 6383 h 191"/>
                <a:gd name="T40" fmla="*/ 20637 w 520"/>
                <a:gd name="T41" fmla="*/ 9575 h 191"/>
                <a:gd name="T42" fmla="*/ 17462 w 520"/>
                <a:gd name="T43" fmla="*/ 9575 h 191"/>
                <a:gd name="T44" fmla="*/ 17462 w 520"/>
                <a:gd name="T45" fmla="*/ 12766 h 191"/>
                <a:gd name="T46" fmla="*/ 7144 w 520"/>
                <a:gd name="T47" fmla="*/ 12766 h 191"/>
                <a:gd name="T48" fmla="*/ 3175 w 520"/>
                <a:gd name="T49" fmla="*/ 12766 h 191"/>
                <a:gd name="T50" fmla="*/ 3175 w 520"/>
                <a:gd name="T51" fmla="*/ 19150 h 191"/>
                <a:gd name="T52" fmla="*/ 7144 w 520"/>
                <a:gd name="T53" fmla="*/ 15958 h 191"/>
                <a:gd name="T54" fmla="*/ 7144 w 520"/>
                <a:gd name="T55" fmla="*/ 22341 h 191"/>
                <a:gd name="T56" fmla="*/ 3175 w 520"/>
                <a:gd name="T57" fmla="*/ 22341 h 191"/>
                <a:gd name="T58" fmla="*/ 3175 w 520"/>
                <a:gd name="T59" fmla="*/ 25533 h 191"/>
                <a:gd name="T60" fmla="*/ 7144 w 520"/>
                <a:gd name="T61" fmla="*/ 25533 h 191"/>
                <a:gd name="T62" fmla="*/ 7144 w 520"/>
                <a:gd name="T63" fmla="*/ 28725 h 191"/>
                <a:gd name="T64" fmla="*/ 10319 w 520"/>
                <a:gd name="T65" fmla="*/ 31916 h 191"/>
                <a:gd name="T66" fmla="*/ 7144 w 520"/>
                <a:gd name="T67" fmla="*/ 31916 h 191"/>
                <a:gd name="T68" fmla="*/ 13494 w 520"/>
                <a:gd name="T69" fmla="*/ 31916 h 191"/>
                <a:gd name="T70" fmla="*/ 13494 w 520"/>
                <a:gd name="T71" fmla="*/ 35108 h 191"/>
                <a:gd name="T72" fmla="*/ 20637 w 520"/>
                <a:gd name="T73" fmla="*/ 38299 h 191"/>
                <a:gd name="T74" fmla="*/ 27781 w 520"/>
                <a:gd name="T75" fmla="*/ 35108 h 191"/>
                <a:gd name="T76" fmla="*/ 30956 w 520"/>
                <a:gd name="T77" fmla="*/ 35108 h 191"/>
                <a:gd name="T78" fmla="*/ 38100 w 520"/>
                <a:gd name="T79" fmla="*/ 38299 h 191"/>
                <a:gd name="T80" fmla="*/ 41275 w 520"/>
                <a:gd name="T81" fmla="*/ 38299 h 191"/>
                <a:gd name="T82" fmla="*/ 48419 w 520"/>
                <a:gd name="T83" fmla="*/ 35108 h 191"/>
                <a:gd name="T84" fmla="*/ 54769 w 520"/>
                <a:gd name="T85" fmla="*/ 35108 h 191"/>
                <a:gd name="T86" fmla="*/ 54769 w 520"/>
                <a:gd name="T87" fmla="*/ 31916 h 191"/>
                <a:gd name="T88" fmla="*/ 54769 w 520"/>
                <a:gd name="T89" fmla="*/ 38299 h 191"/>
                <a:gd name="T90" fmla="*/ 57944 w 520"/>
                <a:gd name="T91" fmla="*/ 38299 h 191"/>
                <a:gd name="T92" fmla="*/ 57944 w 520"/>
                <a:gd name="T93" fmla="*/ 35108 h 191"/>
                <a:gd name="T94" fmla="*/ 68262 w 520"/>
                <a:gd name="T95" fmla="*/ 31916 h 191"/>
                <a:gd name="T96" fmla="*/ 72231 w 520"/>
                <a:gd name="T97" fmla="*/ 35108 h 191"/>
                <a:gd name="T98" fmla="*/ 82550 w 520"/>
                <a:gd name="T99" fmla="*/ 31916 h 191"/>
                <a:gd name="T100" fmla="*/ 92869 w 520"/>
                <a:gd name="T101" fmla="*/ 31916 h 191"/>
                <a:gd name="T102" fmla="*/ 92869 w 520"/>
                <a:gd name="T103" fmla="*/ 28725 h 191"/>
                <a:gd name="T104" fmla="*/ 103188 w 520"/>
                <a:gd name="T105" fmla="*/ 31916 h 191"/>
                <a:gd name="T106" fmla="*/ 99219 w 520"/>
                <a:gd name="T107" fmla="*/ 15958 h 191"/>
                <a:gd name="T108" fmla="*/ 103188 w 520"/>
                <a:gd name="T109" fmla="*/ 12766 h 19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20"/>
                <a:gd name="T166" fmla="*/ 0 h 191"/>
                <a:gd name="T167" fmla="*/ 520 w 520"/>
                <a:gd name="T168" fmla="*/ 191 h 19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20" h="191">
                  <a:moveTo>
                    <a:pt x="520" y="63"/>
                  </a:moveTo>
                  <a:lnTo>
                    <a:pt x="520" y="63"/>
                  </a:lnTo>
                  <a:lnTo>
                    <a:pt x="503" y="63"/>
                  </a:lnTo>
                  <a:lnTo>
                    <a:pt x="485" y="15"/>
                  </a:lnTo>
                  <a:lnTo>
                    <a:pt x="434" y="15"/>
                  </a:lnTo>
                  <a:lnTo>
                    <a:pt x="382" y="32"/>
                  </a:lnTo>
                  <a:lnTo>
                    <a:pt x="313" y="32"/>
                  </a:lnTo>
                  <a:lnTo>
                    <a:pt x="261" y="0"/>
                  </a:lnTo>
                  <a:lnTo>
                    <a:pt x="209" y="0"/>
                  </a:lnTo>
                  <a:lnTo>
                    <a:pt x="157" y="32"/>
                  </a:lnTo>
                  <a:lnTo>
                    <a:pt x="123" y="32"/>
                  </a:lnTo>
                  <a:lnTo>
                    <a:pt x="88" y="32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9" y="15"/>
                  </a:lnTo>
                  <a:lnTo>
                    <a:pt x="0" y="48"/>
                  </a:lnTo>
                  <a:lnTo>
                    <a:pt x="19" y="48"/>
                  </a:lnTo>
                  <a:lnTo>
                    <a:pt x="19" y="63"/>
                  </a:lnTo>
                  <a:lnTo>
                    <a:pt x="54" y="32"/>
                  </a:lnTo>
                  <a:lnTo>
                    <a:pt x="88" y="32"/>
                  </a:lnTo>
                  <a:lnTo>
                    <a:pt x="105" y="48"/>
                  </a:lnTo>
                  <a:lnTo>
                    <a:pt x="88" y="48"/>
                  </a:lnTo>
                  <a:lnTo>
                    <a:pt x="88" y="63"/>
                  </a:lnTo>
                  <a:lnTo>
                    <a:pt x="36" y="63"/>
                  </a:lnTo>
                  <a:lnTo>
                    <a:pt x="19" y="63"/>
                  </a:lnTo>
                  <a:lnTo>
                    <a:pt x="19" y="96"/>
                  </a:lnTo>
                  <a:lnTo>
                    <a:pt x="36" y="80"/>
                  </a:lnTo>
                  <a:lnTo>
                    <a:pt x="36" y="111"/>
                  </a:lnTo>
                  <a:lnTo>
                    <a:pt x="19" y="111"/>
                  </a:lnTo>
                  <a:lnTo>
                    <a:pt x="19" y="128"/>
                  </a:lnTo>
                  <a:lnTo>
                    <a:pt x="36" y="128"/>
                  </a:lnTo>
                  <a:lnTo>
                    <a:pt x="36" y="143"/>
                  </a:lnTo>
                  <a:lnTo>
                    <a:pt x="54" y="159"/>
                  </a:lnTo>
                  <a:lnTo>
                    <a:pt x="36" y="159"/>
                  </a:lnTo>
                  <a:lnTo>
                    <a:pt x="71" y="159"/>
                  </a:lnTo>
                  <a:lnTo>
                    <a:pt x="71" y="176"/>
                  </a:lnTo>
                  <a:lnTo>
                    <a:pt x="105" y="191"/>
                  </a:lnTo>
                  <a:lnTo>
                    <a:pt x="140" y="176"/>
                  </a:lnTo>
                  <a:lnTo>
                    <a:pt x="157" y="176"/>
                  </a:lnTo>
                  <a:lnTo>
                    <a:pt x="192" y="191"/>
                  </a:lnTo>
                  <a:lnTo>
                    <a:pt x="209" y="191"/>
                  </a:lnTo>
                  <a:lnTo>
                    <a:pt x="244" y="176"/>
                  </a:lnTo>
                  <a:lnTo>
                    <a:pt x="278" y="176"/>
                  </a:lnTo>
                  <a:lnTo>
                    <a:pt x="278" y="159"/>
                  </a:lnTo>
                  <a:lnTo>
                    <a:pt x="278" y="191"/>
                  </a:lnTo>
                  <a:lnTo>
                    <a:pt x="295" y="191"/>
                  </a:lnTo>
                  <a:lnTo>
                    <a:pt x="295" y="176"/>
                  </a:lnTo>
                  <a:lnTo>
                    <a:pt x="347" y="159"/>
                  </a:lnTo>
                  <a:lnTo>
                    <a:pt x="365" y="176"/>
                  </a:lnTo>
                  <a:lnTo>
                    <a:pt x="416" y="159"/>
                  </a:lnTo>
                  <a:lnTo>
                    <a:pt x="468" y="159"/>
                  </a:lnTo>
                  <a:lnTo>
                    <a:pt x="468" y="143"/>
                  </a:lnTo>
                  <a:lnTo>
                    <a:pt x="520" y="159"/>
                  </a:lnTo>
                  <a:lnTo>
                    <a:pt x="503" y="80"/>
                  </a:lnTo>
                  <a:lnTo>
                    <a:pt x="520" y="6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8" name="Freeform 204">
              <a:extLst>
                <a:ext uri="{FF2B5EF4-FFF2-40B4-BE49-F238E27FC236}">
                  <a16:creationId xmlns:a16="http://schemas.microsoft.com/office/drawing/2014/main" id="{F728654D-E098-9940-BD79-59309B1DFEDB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768581" y="3612862"/>
              <a:ext cx="100419" cy="131151"/>
            </a:xfrm>
            <a:custGeom>
              <a:avLst/>
              <a:gdLst>
                <a:gd name="T0" fmla="*/ 22825 w 119"/>
                <a:gd name="T1" fmla="*/ 5513 h 127"/>
                <a:gd name="T2" fmla="*/ 22825 w 119"/>
                <a:gd name="T3" fmla="*/ 5513 h 127"/>
                <a:gd name="T4" fmla="*/ 22825 w 119"/>
                <a:gd name="T5" fmla="*/ 0 h 127"/>
                <a:gd name="T6" fmla="*/ 19677 w 119"/>
                <a:gd name="T7" fmla="*/ 0 h 127"/>
                <a:gd name="T8" fmla="*/ 9445 w 119"/>
                <a:gd name="T9" fmla="*/ 5513 h 127"/>
                <a:gd name="T10" fmla="*/ 2361 w 119"/>
                <a:gd name="T11" fmla="*/ 5513 h 127"/>
                <a:gd name="T12" fmla="*/ 2361 w 119"/>
                <a:gd name="T13" fmla="*/ 9450 h 127"/>
                <a:gd name="T14" fmla="*/ 2361 w 119"/>
                <a:gd name="T15" fmla="*/ 14963 h 127"/>
                <a:gd name="T16" fmla="*/ 0 w 119"/>
                <a:gd name="T17" fmla="*/ 24413 h 127"/>
                <a:gd name="T18" fmla="*/ 6297 w 119"/>
                <a:gd name="T19" fmla="*/ 24413 h 127"/>
                <a:gd name="T20" fmla="*/ 9445 w 119"/>
                <a:gd name="T21" fmla="*/ 21263 h 127"/>
                <a:gd name="T22" fmla="*/ 12593 w 119"/>
                <a:gd name="T23" fmla="*/ 21263 h 127"/>
                <a:gd name="T24" fmla="*/ 16529 w 119"/>
                <a:gd name="T25" fmla="*/ 14963 h 127"/>
                <a:gd name="T26" fmla="*/ 12593 w 119"/>
                <a:gd name="T27" fmla="*/ 11813 h 127"/>
                <a:gd name="T28" fmla="*/ 22825 w 119"/>
                <a:gd name="T29" fmla="*/ 5513 h 1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9"/>
                <a:gd name="T46" fmla="*/ 0 h 127"/>
                <a:gd name="T47" fmla="*/ 119 w 119"/>
                <a:gd name="T48" fmla="*/ 127 h 12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9" h="127">
                  <a:moveTo>
                    <a:pt x="119" y="31"/>
                  </a:moveTo>
                  <a:lnTo>
                    <a:pt x="119" y="31"/>
                  </a:lnTo>
                  <a:lnTo>
                    <a:pt x="119" y="0"/>
                  </a:lnTo>
                  <a:lnTo>
                    <a:pt x="101" y="0"/>
                  </a:lnTo>
                  <a:lnTo>
                    <a:pt x="49" y="31"/>
                  </a:lnTo>
                  <a:lnTo>
                    <a:pt x="15" y="31"/>
                  </a:lnTo>
                  <a:lnTo>
                    <a:pt x="15" y="48"/>
                  </a:lnTo>
                  <a:lnTo>
                    <a:pt x="15" y="79"/>
                  </a:lnTo>
                  <a:lnTo>
                    <a:pt x="0" y="127"/>
                  </a:lnTo>
                  <a:lnTo>
                    <a:pt x="32" y="127"/>
                  </a:lnTo>
                  <a:lnTo>
                    <a:pt x="49" y="111"/>
                  </a:lnTo>
                  <a:lnTo>
                    <a:pt x="67" y="111"/>
                  </a:lnTo>
                  <a:lnTo>
                    <a:pt x="84" y="79"/>
                  </a:lnTo>
                  <a:lnTo>
                    <a:pt x="67" y="63"/>
                  </a:lnTo>
                  <a:lnTo>
                    <a:pt x="119" y="3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9" name="Freeform 205">
              <a:extLst>
                <a:ext uri="{FF2B5EF4-FFF2-40B4-BE49-F238E27FC236}">
                  <a16:creationId xmlns:a16="http://schemas.microsoft.com/office/drawing/2014/main" id="{0C5ED223-8B7B-854A-AD4A-F2C5D72C6A93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136213" y="3843935"/>
              <a:ext cx="146372" cy="83270"/>
            </a:xfrm>
            <a:custGeom>
              <a:avLst/>
              <a:gdLst>
                <a:gd name="T0" fmla="*/ 26832 w 173"/>
                <a:gd name="T1" fmla="*/ 13494 h 80"/>
                <a:gd name="T2" fmla="*/ 26832 w 173"/>
                <a:gd name="T3" fmla="*/ 13494 h 80"/>
                <a:gd name="T4" fmla="*/ 33934 w 173"/>
                <a:gd name="T5" fmla="*/ 6350 h 80"/>
                <a:gd name="T6" fmla="*/ 33934 w 173"/>
                <a:gd name="T7" fmla="*/ 3969 h 80"/>
                <a:gd name="T8" fmla="*/ 30777 w 173"/>
                <a:gd name="T9" fmla="*/ 0 h 80"/>
                <a:gd name="T10" fmla="*/ 20518 w 173"/>
                <a:gd name="T11" fmla="*/ 9525 h 80"/>
                <a:gd name="T12" fmla="*/ 10259 w 173"/>
                <a:gd name="T13" fmla="*/ 9525 h 80"/>
                <a:gd name="T14" fmla="*/ 3157 w 173"/>
                <a:gd name="T15" fmla="*/ 9525 h 80"/>
                <a:gd name="T16" fmla="*/ 0 w 173"/>
                <a:gd name="T17" fmla="*/ 13494 h 80"/>
                <a:gd name="T18" fmla="*/ 3157 w 173"/>
                <a:gd name="T19" fmla="*/ 15875 h 80"/>
                <a:gd name="T20" fmla="*/ 6313 w 173"/>
                <a:gd name="T21" fmla="*/ 15875 h 80"/>
                <a:gd name="T22" fmla="*/ 10259 w 173"/>
                <a:gd name="T23" fmla="*/ 15875 h 80"/>
                <a:gd name="T24" fmla="*/ 13416 w 173"/>
                <a:gd name="T25" fmla="*/ 15875 h 80"/>
                <a:gd name="T26" fmla="*/ 16572 w 173"/>
                <a:gd name="T27" fmla="*/ 15875 h 80"/>
                <a:gd name="T28" fmla="*/ 20518 w 173"/>
                <a:gd name="T29" fmla="*/ 15875 h 80"/>
                <a:gd name="T30" fmla="*/ 20518 w 173"/>
                <a:gd name="T31" fmla="*/ 13494 h 80"/>
                <a:gd name="T32" fmla="*/ 23675 w 173"/>
                <a:gd name="T33" fmla="*/ 13494 h 80"/>
                <a:gd name="T34" fmla="*/ 26832 w 173"/>
                <a:gd name="T35" fmla="*/ 13494 h 8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3"/>
                <a:gd name="T55" fmla="*/ 0 h 80"/>
                <a:gd name="T56" fmla="*/ 173 w 173"/>
                <a:gd name="T57" fmla="*/ 80 h 8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3" h="80">
                  <a:moveTo>
                    <a:pt x="139" y="65"/>
                  </a:moveTo>
                  <a:lnTo>
                    <a:pt x="139" y="65"/>
                  </a:lnTo>
                  <a:lnTo>
                    <a:pt x="173" y="32"/>
                  </a:lnTo>
                  <a:lnTo>
                    <a:pt x="173" y="17"/>
                  </a:lnTo>
                  <a:lnTo>
                    <a:pt x="156" y="0"/>
                  </a:lnTo>
                  <a:lnTo>
                    <a:pt x="104" y="48"/>
                  </a:lnTo>
                  <a:lnTo>
                    <a:pt x="52" y="48"/>
                  </a:lnTo>
                  <a:lnTo>
                    <a:pt x="18" y="48"/>
                  </a:lnTo>
                  <a:lnTo>
                    <a:pt x="0" y="65"/>
                  </a:lnTo>
                  <a:lnTo>
                    <a:pt x="18" y="80"/>
                  </a:lnTo>
                  <a:lnTo>
                    <a:pt x="35" y="80"/>
                  </a:lnTo>
                  <a:lnTo>
                    <a:pt x="52" y="80"/>
                  </a:lnTo>
                  <a:lnTo>
                    <a:pt x="70" y="80"/>
                  </a:lnTo>
                  <a:lnTo>
                    <a:pt x="87" y="80"/>
                  </a:lnTo>
                  <a:lnTo>
                    <a:pt x="104" y="80"/>
                  </a:lnTo>
                  <a:lnTo>
                    <a:pt x="104" y="65"/>
                  </a:lnTo>
                  <a:lnTo>
                    <a:pt x="121" y="65"/>
                  </a:lnTo>
                  <a:lnTo>
                    <a:pt x="139" y="6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0" name="Freeform 206">
              <a:extLst>
                <a:ext uri="{FF2B5EF4-FFF2-40B4-BE49-F238E27FC236}">
                  <a16:creationId xmlns:a16="http://schemas.microsoft.com/office/drawing/2014/main" id="{BC2742F0-8676-D84E-8C28-1DF2AD0CCAB2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267268" y="3827281"/>
              <a:ext cx="15319" cy="33308"/>
            </a:xfrm>
            <a:custGeom>
              <a:avLst/>
              <a:gdLst>
                <a:gd name="T0" fmla="*/ 4202 w 17"/>
                <a:gd name="T1" fmla="*/ 6158 h 33"/>
                <a:gd name="T2" fmla="*/ 4202 w 17"/>
                <a:gd name="T3" fmla="*/ 6158 h 33"/>
                <a:gd name="T4" fmla="*/ 0 w 17"/>
                <a:gd name="T5" fmla="*/ 3079 h 33"/>
                <a:gd name="T6" fmla="*/ 0 w 17"/>
                <a:gd name="T7" fmla="*/ 0 h 33"/>
                <a:gd name="T8" fmla="*/ 4202 w 17"/>
                <a:gd name="T9" fmla="*/ 0 h 33"/>
                <a:gd name="T10" fmla="*/ 4202 w 17"/>
                <a:gd name="T11" fmla="*/ 6158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33"/>
                <a:gd name="T20" fmla="*/ 17 w 17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33">
                  <a:moveTo>
                    <a:pt x="17" y="33"/>
                  </a:moveTo>
                  <a:lnTo>
                    <a:pt x="17" y="33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1" name="Freeform 207">
              <a:extLst>
                <a:ext uri="{FF2B5EF4-FFF2-40B4-BE49-F238E27FC236}">
                  <a16:creationId xmlns:a16="http://schemas.microsoft.com/office/drawing/2014/main" id="{A8DE3FA2-2B7C-7744-8E60-02065925092F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4957504" y="4077091"/>
              <a:ext cx="236579" cy="133232"/>
            </a:xfrm>
            <a:custGeom>
              <a:avLst/>
              <a:gdLst>
                <a:gd name="T0" fmla="*/ 0 w 279"/>
                <a:gd name="T1" fmla="*/ 6301 h 129"/>
                <a:gd name="T2" fmla="*/ 0 w 279"/>
                <a:gd name="T3" fmla="*/ 6301 h 129"/>
                <a:gd name="T4" fmla="*/ 3164 w 279"/>
                <a:gd name="T5" fmla="*/ 3150 h 129"/>
                <a:gd name="T6" fmla="*/ 13445 w 279"/>
                <a:gd name="T7" fmla="*/ 11814 h 129"/>
                <a:gd name="T8" fmla="*/ 16609 w 279"/>
                <a:gd name="T9" fmla="*/ 18902 h 129"/>
                <a:gd name="T10" fmla="*/ 41127 w 279"/>
                <a:gd name="T11" fmla="*/ 3150 h 129"/>
                <a:gd name="T12" fmla="*/ 54573 w 279"/>
                <a:gd name="T13" fmla="*/ 0 h 129"/>
                <a:gd name="T14" fmla="*/ 54573 w 279"/>
                <a:gd name="T15" fmla="*/ 3150 h 129"/>
                <a:gd name="T16" fmla="*/ 51409 w 279"/>
                <a:gd name="T17" fmla="*/ 6301 h 129"/>
                <a:gd name="T18" fmla="*/ 51409 w 279"/>
                <a:gd name="T19" fmla="*/ 9451 h 129"/>
                <a:gd name="T20" fmla="*/ 37964 w 279"/>
                <a:gd name="T21" fmla="*/ 11814 h 129"/>
                <a:gd name="T22" fmla="*/ 23727 w 279"/>
                <a:gd name="T23" fmla="*/ 21265 h 129"/>
                <a:gd name="T24" fmla="*/ 16609 w 279"/>
                <a:gd name="T25" fmla="*/ 21265 h 129"/>
                <a:gd name="T26" fmla="*/ 10282 w 279"/>
                <a:gd name="T27" fmla="*/ 25203 h 129"/>
                <a:gd name="T28" fmla="*/ 3164 w 279"/>
                <a:gd name="T29" fmla="*/ 25203 h 129"/>
                <a:gd name="T30" fmla="*/ 0 w 279"/>
                <a:gd name="T31" fmla="*/ 6301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"/>
                <a:gd name="T49" fmla="*/ 0 h 129"/>
                <a:gd name="T50" fmla="*/ 279 w 279"/>
                <a:gd name="T51" fmla="*/ 129 h 1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" h="129">
                  <a:moveTo>
                    <a:pt x="0" y="33"/>
                  </a:moveTo>
                  <a:lnTo>
                    <a:pt x="0" y="33"/>
                  </a:lnTo>
                  <a:lnTo>
                    <a:pt x="17" y="16"/>
                  </a:lnTo>
                  <a:lnTo>
                    <a:pt x="69" y="63"/>
                  </a:lnTo>
                  <a:lnTo>
                    <a:pt x="87" y="96"/>
                  </a:lnTo>
                  <a:lnTo>
                    <a:pt x="209" y="16"/>
                  </a:lnTo>
                  <a:lnTo>
                    <a:pt x="279" y="0"/>
                  </a:lnTo>
                  <a:lnTo>
                    <a:pt x="279" y="16"/>
                  </a:lnTo>
                  <a:lnTo>
                    <a:pt x="261" y="33"/>
                  </a:lnTo>
                  <a:lnTo>
                    <a:pt x="261" y="48"/>
                  </a:lnTo>
                  <a:lnTo>
                    <a:pt x="192" y="63"/>
                  </a:lnTo>
                  <a:lnTo>
                    <a:pt x="123" y="111"/>
                  </a:lnTo>
                  <a:lnTo>
                    <a:pt x="87" y="111"/>
                  </a:lnTo>
                  <a:lnTo>
                    <a:pt x="52" y="129"/>
                  </a:lnTo>
                  <a:lnTo>
                    <a:pt x="17" y="129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2" name="Freeform 213">
              <a:extLst>
                <a:ext uri="{FF2B5EF4-FFF2-40B4-BE49-F238E27FC236}">
                  <a16:creationId xmlns:a16="http://schemas.microsoft.com/office/drawing/2014/main" id="{0C686920-C667-6F48-A426-12416B6606EE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707309" y="3544163"/>
              <a:ext cx="59571" cy="33308"/>
            </a:xfrm>
            <a:custGeom>
              <a:avLst/>
              <a:gdLst>
                <a:gd name="T0" fmla="*/ 0 w 70"/>
                <a:gd name="T1" fmla="*/ 3175 h 32"/>
                <a:gd name="T2" fmla="*/ 0 w 70"/>
                <a:gd name="T3" fmla="*/ 3175 h 32"/>
                <a:gd name="T4" fmla="*/ 3175 w 70"/>
                <a:gd name="T5" fmla="*/ 6350 h 32"/>
                <a:gd name="T6" fmla="*/ 7144 w 70"/>
                <a:gd name="T7" fmla="*/ 6350 h 32"/>
                <a:gd name="T8" fmla="*/ 10319 w 70"/>
                <a:gd name="T9" fmla="*/ 3175 h 32"/>
                <a:gd name="T10" fmla="*/ 14288 w 70"/>
                <a:gd name="T11" fmla="*/ 0 h 32"/>
                <a:gd name="T12" fmla="*/ 0 w 70"/>
                <a:gd name="T13" fmla="*/ 3175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32"/>
                <a:gd name="T23" fmla="*/ 70 w 70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32">
                  <a:moveTo>
                    <a:pt x="0" y="17"/>
                  </a:moveTo>
                  <a:lnTo>
                    <a:pt x="0" y="17"/>
                  </a:lnTo>
                  <a:lnTo>
                    <a:pt x="18" y="32"/>
                  </a:lnTo>
                  <a:lnTo>
                    <a:pt x="35" y="32"/>
                  </a:lnTo>
                  <a:lnTo>
                    <a:pt x="52" y="17"/>
                  </a:lnTo>
                  <a:lnTo>
                    <a:pt x="70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3" name="Freeform 215">
              <a:extLst>
                <a:ext uri="{FF2B5EF4-FFF2-40B4-BE49-F238E27FC236}">
                  <a16:creationId xmlns:a16="http://schemas.microsoft.com/office/drawing/2014/main" id="{2C1D1FEE-D85A-1A46-8210-EE55C96D1CCD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5003457" y="3394278"/>
              <a:ext cx="28935" cy="33308"/>
            </a:xfrm>
            <a:custGeom>
              <a:avLst/>
              <a:gdLst>
                <a:gd name="T0" fmla="*/ 6169 w 35"/>
                <a:gd name="T1" fmla="*/ 6158 h 33"/>
                <a:gd name="T2" fmla="*/ 6169 w 35"/>
                <a:gd name="T3" fmla="*/ 6158 h 33"/>
                <a:gd name="T4" fmla="*/ 3084 w 35"/>
                <a:gd name="T5" fmla="*/ 6158 h 33"/>
                <a:gd name="T6" fmla="*/ 0 w 35"/>
                <a:gd name="T7" fmla="*/ 0 h 33"/>
                <a:gd name="T8" fmla="*/ 6169 w 35"/>
                <a:gd name="T9" fmla="*/ 3079 h 33"/>
                <a:gd name="T10" fmla="*/ 6169 w 35"/>
                <a:gd name="T11" fmla="*/ 6158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33"/>
                <a:gd name="T20" fmla="*/ 35 w 35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33">
                  <a:moveTo>
                    <a:pt x="35" y="33"/>
                  </a:moveTo>
                  <a:lnTo>
                    <a:pt x="35" y="33"/>
                  </a:lnTo>
                  <a:lnTo>
                    <a:pt x="17" y="33"/>
                  </a:lnTo>
                  <a:lnTo>
                    <a:pt x="0" y="0"/>
                  </a:lnTo>
                  <a:lnTo>
                    <a:pt x="35" y="17"/>
                  </a:lnTo>
                  <a:lnTo>
                    <a:pt x="35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4" name="Freeform 216">
              <a:extLst>
                <a:ext uri="{FF2B5EF4-FFF2-40B4-BE49-F238E27FC236}">
                  <a16:creationId xmlns:a16="http://schemas.microsoft.com/office/drawing/2014/main" id="{18EDD10B-0DA9-1144-9E8D-30ECBA96F82A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4780496" y="3494201"/>
              <a:ext cx="177008" cy="149886"/>
            </a:xfrm>
            <a:custGeom>
              <a:avLst/>
              <a:gdLst>
                <a:gd name="T0" fmla="*/ 0 w 207"/>
                <a:gd name="T1" fmla="*/ 28575 h 144"/>
                <a:gd name="T2" fmla="*/ 0 w 207"/>
                <a:gd name="T3" fmla="*/ 28575 h 144"/>
                <a:gd name="T4" fmla="*/ 3988 w 207"/>
                <a:gd name="T5" fmla="*/ 25400 h 144"/>
                <a:gd name="T6" fmla="*/ 7178 w 207"/>
                <a:gd name="T7" fmla="*/ 19050 h 144"/>
                <a:gd name="T8" fmla="*/ 3988 w 207"/>
                <a:gd name="T9" fmla="*/ 15875 h 144"/>
                <a:gd name="T10" fmla="*/ 3988 w 207"/>
                <a:gd name="T11" fmla="*/ 6350 h 144"/>
                <a:gd name="T12" fmla="*/ 7178 w 207"/>
                <a:gd name="T13" fmla="*/ 6350 h 144"/>
                <a:gd name="T14" fmla="*/ 7178 w 207"/>
                <a:gd name="T15" fmla="*/ 3969 h 144"/>
                <a:gd name="T16" fmla="*/ 17547 w 207"/>
                <a:gd name="T17" fmla="*/ 0 h 144"/>
                <a:gd name="T18" fmla="*/ 20737 w 207"/>
                <a:gd name="T19" fmla="*/ 3969 h 144"/>
                <a:gd name="T20" fmla="*/ 31106 w 207"/>
                <a:gd name="T21" fmla="*/ 0 h 144"/>
                <a:gd name="T22" fmla="*/ 41474 w 207"/>
                <a:gd name="T23" fmla="*/ 0 h 144"/>
                <a:gd name="T24" fmla="*/ 35094 w 207"/>
                <a:gd name="T25" fmla="*/ 3969 h 144"/>
                <a:gd name="T26" fmla="*/ 31106 w 207"/>
                <a:gd name="T27" fmla="*/ 15875 h 144"/>
                <a:gd name="T28" fmla="*/ 20737 w 207"/>
                <a:gd name="T29" fmla="*/ 22225 h 144"/>
                <a:gd name="T30" fmla="*/ 17547 w 207"/>
                <a:gd name="T31" fmla="*/ 22225 h 144"/>
                <a:gd name="T32" fmla="*/ 7178 w 207"/>
                <a:gd name="T33" fmla="*/ 28575 h 144"/>
                <a:gd name="T34" fmla="*/ 0 w 207"/>
                <a:gd name="T35" fmla="*/ 28575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07"/>
                <a:gd name="T55" fmla="*/ 0 h 144"/>
                <a:gd name="T56" fmla="*/ 207 w 207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07" h="144">
                  <a:moveTo>
                    <a:pt x="0" y="144"/>
                  </a:moveTo>
                  <a:lnTo>
                    <a:pt x="0" y="144"/>
                  </a:lnTo>
                  <a:lnTo>
                    <a:pt x="17" y="128"/>
                  </a:lnTo>
                  <a:lnTo>
                    <a:pt x="34" y="96"/>
                  </a:lnTo>
                  <a:lnTo>
                    <a:pt x="17" y="80"/>
                  </a:lnTo>
                  <a:lnTo>
                    <a:pt x="17" y="32"/>
                  </a:lnTo>
                  <a:lnTo>
                    <a:pt x="34" y="32"/>
                  </a:lnTo>
                  <a:lnTo>
                    <a:pt x="34" y="17"/>
                  </a:lnTo>
                  <a:lnTo>
                    <a:pt x="86" y="0"/>
                  </a:lnTo>
                  <a:lnTo>
                    <a:pt x="104" y="17"/>
                  </a:lnTo>
                  <a:lnTo>
                    <a:pt x="155" y="0"/>
                  </a:lnTo>
                  <a:lnTo>
                    <a:pt x="207" y="0"/>
                  </a:lnTo>
                  <a:lnTo>
                    <a:pt x="173" y="17"/>
                  </a:lnTo>
                  <a:lnTo>
                    <a:pt x="155" y="80"/>
                  </a:lnTo>
                  <a:lnTo>
                    <a:pt x="104" y="113"/>
                  </a:lnTo>
                  <a:lnTo>
                    <a:pt x="86" y="113"/>
                  </a:lnTo>
                  <a:lnTo>
                    <a:pt x="34" y="144"/>
                  </a:lnTo>
                  <a:lnTo>
                    <a:pt x="0" y="14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5" name="Freeform 217">
              <a:extLst>
                <a:ext uri="{FF2B5EF4-FFF2-40B4-BE49-F238E27FC236}">
                  <a16:creationId xmlns:a16="http://schemas.microsoft.com/office/drawing/2014/main" id="{458D349D-883E-BA4A-B635-FB73BCB92419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4751561" y="3627433"/>
              <a:ext cx="44252" cy="116578"/>
            </a:xfrm>
            <a:custGeom>
              <a:avLst/>
              <a:gdLst>
                <a:gd name="T0" fmla="*/ 7144 w 52"/>
                <a:gd name="T1" fmla="*/ 3175 h 112"/>
                <a:gd name="T2" fmla="*/ 7144 w 52"/>
                <a:gd name="T3" fmla="*/ 3175 h 112"/>
                <a:gd name="T4" fmla="*/ 7144 w 52"/>
                <a:gd name="T5" fmla="*/ 7144 h 112"/>
                <a:gd name="T6" fmla="*/ 7144 w 52"/>
                <a:gd name="T7" fmla="*/ 12700 h 112"/>
                <a:gd name="T8" fmla="*/ 3969 w 52"/>
                <a:gd name="T9" fmla="*/ 22225 h 112"/>
                <a:gd name="T10" fmla="*/ 0 w 52"/>
                <a:gd name="T11" fmla="*/ 9525 h 112"/>
                <a:gd name="T12" fmla="*/ 3969 w 52"/>
                <a:gd name="T13" fmla="*/ 7144 h 112"/>
                <a:gd name="T14" fmla="*/ 7144 w 52"/>
                <a:gd name="T15" fmla="*/ 0 h 112"/>
                <a:gd name="T16" fmla="*/ 10319 w 52"/>
                <a:gd name="T17" fmla="*/ 0 h 112"/>
                <a:gd name="T18" fmla="*/ 7144 w 52"/>
                <a:gd name="T19" fmla="*/ 3175 h 1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2"/>
                <a:gd name="T31" fmla="*/ 0 h 112"/>
                <a:gd name="T32" fmla="*/ 52 w 52"/>
                <a:gd name="T33" fmla="*/ 112 h 1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2" h="112">
                  <a:moveTo>
                    <a:pt x="35" y="16"/>
                  </a:moveTo>
                  <a:lnTo>
                    <a:pt x="35" y="16"/>
                  </a:lnTo>
                  <a:lnTo>
                    <a:pt x="35" y="33"/>
                  </a:lnTo>
                  <a:lnTo>
                    <a:pt x="35" y="64"/>
                  </a:lnTo>
                  <a:lnTo>
                    <a:pt x="18" y="112"/>
                  </a:lnTo>
                  <a:lnTo>
                    <a:pt x="0" y="48"/>
                  </a:lnTo>
                  <a:lnTo>
                    <a:pt x="18" y="33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35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6" name="Freeform 218">
              <a:extLst>
                <a:ext uri="{FF2B5EF4-FFF2-40B4-BE49-F238E27FC236}">
                  <a16:creationId xmlns:a16="http://schemas.microsoft.com/office/drawing/2014/main" id="{CC6B7423-AFDF-3D49-9A60-984E196DA5E0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4869000" y="3477547"/>
              <a:ext cx="221260" cy="266464"/>
            </a:xfrm>
            <a:custGeom>
              <a:avLst/>
              <a:gdLst>
                <a:gd name="T0" fmla="*/ 31076 w 259"/>
                <a:gd name="T1" fmla="*/ 3175 h 256"/>
                <a:gd name="T2" fmla="*/ 31076 w 259"/>
                <a:gd name="T3" fmla="*/ 3175 h 256"/>
                <a:gd name="T4" fmla="*/ 34263 w 259"/>
                <a:gd name="T5" fmla="*/ 9525 h 256"/>
                <a:gd name="T6" fmla="*/ 38247 w 259"/>
                <a:gd name="T7" fmla="*/ 9525 h 256"/>
                <a:gd name="T8" fmla="*/ 38247 w 259"/>
                <a:gd name="T9" fmla="*/ 15875 h 256"/>
                <a:gd name="T10" fmla="*/ 34263 w 259"/>
                <a:gd name="T11" fmla="*/ 22225 h 256"/>
                <a:gd name="T12" fmla="*/ 38247 w 259"/>
                <a:gd name="T13" fmla="*/ 28575 h 256"/>
                <a:gd name="T14" fmla="*/ 44622 w 259"/>
                <a:gd name="T15" fmla="*/ 31750 h 256"/>
                <a:gd name="T16" fmla="*/ 48606 w 259"/>
                <a:gd name="T17" fmla="*/ 41275 h 256"/>
                <a:gd name="T18" fmla="*/ 51793 w 259"/>
                <a:gd name="T19" fmla="*/ 44450 h 256"/>
                <a:gd name="T20" fmla="*/ 51793 w 259"/>
                <a:gd name="T21" fmla="*/ 47625 h 256"/>
                <a:gd name="T22" fmla="*/ 44622 w 259"/>
                <a:gd name="T23" fmla="*/ 47625 h 256"/>
                <a:gd name="T24" fmla="*/ 41434 w 259"/>
                <a:gd name="T25" fmla="*/ 50800 h 256"/>
                <a:gd name="T26" fmla="*/ 34263 w 259"/>
                <a:gd name="T27" fmla="*/ 47625 h 256"/>
                <a:gd name="T28" fmla="*/ 31076 w 259"/>
                <a:gd name="T29" fmla="*/ 50800 h 256"/>
                <a:gd name="T30" fmla="*/ 23904 w 259"/>
                <a:gd name="T31" fmla="*/ 47625 h 256"/>
                <a:gd name="T32" fmla="*/ 23904 w 259"/>
                <a:gd name="T33" fmla="*/ 44450 h 256"/>
                <a:gd name="T34" fmla="*/ 20717 w 259"/>
                <a:gd name="T35" fmla="*/ 41275 h 256"/>
                <a:gd name="T36" fmla="*/ 10359 w 259"/>
                <a:gd name="T37" fmla="*/ 34925 h 256"/>
                <a:gd name="T38" fmla="*/ 0 w 259"/>
                <a:gd name="T39" fmla="*/ 31750 h 256"/>
                <a:gd name="T40" fmla="*/ 0 w 259"/>
                <a:gd name="T41" fmla="*/ 25400 h 256"/>
                <a:gd name="T42" fmla="*/ 10359 w 259"/>
                <a:gd name="T43" fmla="*/ 19050 h 256"/>
                <a:gd name="T44" fmla="*/ 14343 w 259"/>
                <a:gd name="T45" fmla="*/ 6350 h 256"/>
                <a:gd name="T46" fmla="*/ 20717 w 259"/>
                <a:gd name="T47" fmla="*/ 3175 h 256"/>
                <a:gd name="T48" fmla="*/ 20717 w 259"/>
                <a:gd name="T49" fmla="*/ 0 h 256"/>
                <a:gd name="T50" fmla="*/ 31076 w 259"/>
                <a:gd name="T51" fmla="*/ 3175 h 2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59"/>
                <a:gd name="T79" fmla="*/ 0 h 256"/>
                <a:gd name="T80" fmla="*/ 259 w 259"/>
                <a:gd name="T81" fmla="*/ 256 h 25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59" h="256">
                  <a:moveTo>
                    <a:pt x="155" y="16"/>
                  </a:moveTo>
                  <a:lnTo>
                    <a:pt x="155" y="16"/>
                  </a:lnTo>
                  <a:lnTo>
                    <a:pt x="172" y="48"/>
                  </a:lnTo>
                  <a:lnTo>
                    <a:pt x="190" y="48"/>
                  </a:lnTo>
                  <a:lnTo>
                    <a:pt x="190" y="81"/>
                  </a:lnTo>
                  <a:lnTo>
                    <a:pt x="172" y="112"/>
                  </a:lnTo>
                  <a:lnTo>
                    <a:pt x="190" y="144"/>
                  </a:lnTo>
                  <a:lnTo>
                    <a:pt x="224" y="160"/>
                  </a:lnTo>
                  <a:lnTo>
                    <a:pt x="241" y="208"/>
                  </a:lnTo>
                  <a:lnTo>
                    <a:pt x="259" y="225"/>
                  </a:lnTo>
                  <a:lnTo>
                    <a:pt x="259" y="240"/>
                  </a:lnTo>
                  <a:lnTo>
                    <a:pt x="224" y="240"/>
                  </a:lnTo>
                  <a:lnTo>
                    <a:pt x="207" y="256"/>
                  </a:lnTo>
                  <a:lnTo>
                    <a:pt x="172" y="240"/>
                  </a:lnTo>
                  <a:lnTo>
                    <a:pt x="155" y="256"/>
                  </a:lnTo>
                  <a:lnTo>
                    <a:pt x="120" y="240"/>
                  </a:lnTo>
                  <a:lnTo>
                    <a:pt x="120" y="225"/>
                  </a:lnTo>
                  <a:lnTo>
                    <a:pt x="103" y="208"/>
                  </a:lnTo>
                  <a:lnTo>
                    <a:pt x="51" y="177"/>
                  </a:lnTo>
                  <a:lnTo>
                    <a:pt x="0" y="160"/>
                  </a:lnTo>
                  <a:lnTo>
                    <a:pt x="0" y="129"/>
                  </a:lnTo>
                  <a:lnTo>
                    <a:pt x="51" y="96"/>
                  </a:lnTo>
                  <a:lnTo>
                    <a:pt x="69" y="33"/>
                  </a:lnTo>
                  <a:lnTo>
                    <a:pt x="103" y="16"/>
                  </a:lnTo>
                  <a:lnTo>
                    <a:pt x="103" y="0"/>
                  </a:lnTo>
                  <a:lnTo>
                    <a:pt x="155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7" name="Freeform 219">
              <a:extLst>
                <a:ext uri="{FF2B5EF4-FFF2-40B4-BE49-F238E27FC236}">
                  <a16:creationId xmlns:a16="http://schemas.microsoft.com/office/drawing/2014/main" id="{4E6A04F9-63E0-1C4E-846F-B92F300A8164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4780496" y="3577471"/>
              <a:ext cx="32339" cy="49962"/>
            </a:xfrm>
            <a:custGeom>
              <a:avLst/>
              <a:gdLst>
                <a:gd name="T0" fmla="*/ 4189 w 36"/>
                <a:gd name="T1" fmla="*/ 9525 h 48"/>
                <a:gd name="T2" fmla="*/ 4189 w 36"/>
                <a:gd name="T3" fmla="*/ 9525 h 48"/>
                <a:gd name="T4" fmla="*/ 0 w 36"/>
                <a:gd name="T5" fmla="*/ 9525 h 48"/>
                <a:gd name="T6" fmla="*/ 4189 w 36"/>
                <a:gd name="T7" fmla="*/ 0 h 48"/>
                <a:gd name="T8" fmla="*/ 8379 w 36"/>
                <a:gd name="T9" fmla="*/ 3175 h 48"/>
                <a:gd name="T10" fmla="*/ 4189 w 36"/>
                <a:gd name="T11" fmla="*/ 952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48"/>
                <a:gd name="T20" fmla="*/ 36 w 36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48">
                  <a:moveTo>
                    <a:pt x="17" y="48"/>
                  </a:moveTo>
                  <a:lnTo>
                    <a:pt x="17" y="48"/>
                  </a:lnTo>
                  <a:lnTo>
                    <a:pt x="0" y="48"/>
                  </a:lnTo>
                  <a:lnTo>
                    <a:pt x="17" y="0"/>
                  </a:lnTo>
                  <a:lnTo>
                    <a:pt x="36" y="16"/>
                  </a:lnTo>
                  <a:lnTo>
                    <a:pt x="17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8" name="Freeform 220">
              <a:extLst>
                <a:ext uri="{FF2B5EF4-FFF2-40B4-BE49-F238E27FC236}">
                  <a16:creationId xmlns:a16="http://schemas.microsoft.com/office/drawing/2014/main" id="{BEC4BBB1-7077-6A49-87FA-FD8D4008B1FA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5046008" y="3727357"/>
              <a:ext cx="44252" cy="33308"/>
            </a:xfrm>
            <a:custGeom>
              <a:avLst/>
              <a:gdLst>
                <a:gd name="T0" fmla="*/ 0 w 52"/>
                <a:gd name="T1" fmla="*/ 3079 h 33"/>
                <a:gd name="T2" fmla="*/ 0 w 52"/>
                <a:gd name="T3" fmla="*/ 3079 h 33"/>
                <a:gd name="T4" fmla="*/ 3969 w 52"/>
                <a:gd name="T5" fmla="*/ 0 h 33"/>
                <a:gd name="T6" fmla="*/ 10319 w 52"/>
                <a:gd name="T7" fmla="*/ 0 h 33"/>
                <a:gd name="T8" fmla="*/ 7144 w 52"/>
                <a:gd name="T9" fmla="*/ 3079 h 33"/>
                <a:gd name="T10" fmla="*/ 10319 w 52"/>
                <a:gd name="T11" fmla="*/ 6158 h 33"/>
                <a:gd name="T12" fmla="*/ 0 w 52"/>
                <a:gd name="T13" fmla="*/ 3079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33"/>
                <a:gd name="T23" fmla="*/ 52 w 52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33">
                  <a:moveTo>
                    <a:pt x="0" y="16"/>
                  </a:moveTo>
                  <a:lnTo>
                    <a:pt x="0" y="16"/>
                  </a:lnTo>
                  <a:lnTo>
                    <a:pt x="17" y="0"/>
                  </a:lnTo>
                  <a:lnTo>
                    <a:pt x="52" y="0"/>
                  </a:lnTo>
                  <a:lnTo>
                    <a:pt x="34" y="16"/>
                  </a:lnTo>
                  <a:lnTo>
                    <a:pt x="52" y="33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75" name="Группа 320">
            <a:extLst>
              <a:ext uri="{FF2B5EF4-FFF2-40B4-BE49-F238E27FC236}">
                <a16:creationId xmlns:a16="http://schemas.microsoft.com/office/drawing/2014/main" id="{492D3534-A0AA-4E4A-99CF-7FBCA72E7A94}"/>
              </a:ext>
            </a:extLst>
          </p:cNvPr>
          <p:cNvGrpSpPr/>
          <p:nvPr/>
        </p:nvGrpSpPr>
        <p:grpSpPr>
          <a:xfrm>
            <a:off x="356133" y="1801357"/>
            <a:ext cx="5845975" cy="4342215"/>
            <a:chOff x="4242163" y="1438924"/>
            <a:chExt cx="5845975" cy="4342215"/>
          </a:xfrm>
          <a:solidFill>
            <a:schemeClr val="bg2">
              <a:lumMod val="25000"/>
              <a:lumOff val="75000"/>
            </a:schemeClr>
          </a:solidFill>
        </p:grpSpPr>
        <p:sp>
          <p:nvSpPr>
            <p:cNvPr id="76" name="Freeform 170">
              <a:extLst>
                <a:ext uri="{FF2B5EF4-FFF2-40B4-BE49-F238E27FC236}">
                  <a16:creationId xmlns:a16="http://schemas.microsoft.com/office/drawing/2014/main" id="{011F6A96-D720-401B-818F-58DDEB9163BD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8446464" y="1848475"/>
              <a:ext cx="27232" cy="49962"/>
            </a:xfrm>
            <a:custGeom>
              <a:avLst/>
              <a:gdLst>
                <a:gd name="T0" fmla="*/ 6158 w 33"/>
                <a:gd name="T1" fmla="*/ 9525 h 48"/>
                <a:gd name="T2" fmla="*/ 6158 w 33"/>
                <a:gd name="T3" fmla="*/ 9525 h 48"/>
                <a:gd name="T4" fmla="*/ 6158 w 33"/>
                <a:gd name="T5" fmla="*/ 3969 h 48"/>
                <a:gd name="T6" fmla="*/ 0 w 33"/>
                <a:gd name="T7" fmla="*/ 0 h 48"/>
                <a:gd name="T8" fmla="*/ 0 w 33"/>
                <a:gd name="T9" fmla="*/ 3969 h 48"/>
                <a:gd name="T10" fmla="*/ 6158 w 33"/>
                <a:gd name="T11" fmla="*/ 952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48"/>
                <a:gd name="T20" fmla="*/ 33 w 33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48">
                  <a:moveTo>
                    <a:pt x="33" y="48"/>
                  </a:moveTo>
                  <a:lnTo>
                    <a:pt x="33" y="48"/>
                  </a:lnTo>
                  <a:lnTo>
                    <a:pt x="33" y="17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3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7" name="Freeform 93">
              <a:extLst>
                <a:ext uri="{FF2B5EF4-FFF2-40B4-BE49-F238E27FC236}">
                  <a16:creationId xmlns:a16="http://schemas.microsoft.com/office/drawing/2014/main" id="{F643AD27-0179-4ADB-8987-9D83A81246B8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8822854" y="5206963"/>
              <a:ext cx="502447" cy="502406"/>
            </a:xfrm>
            <a:custGeom>
              <a:avLst/>
              <a:gdLst>
                <a:gd name="T0" fmla="*/ 53779 w 275"/>
                <a:gd name="T1" fmla="*/ 12644 h 225"/>
                <a:gd name="T2" fmla="*/ 53779 w 275"/>
                <a:gd name="T3" fmla="*/ 12644 h 225"/>
                <a:gd name="T4" fmla="*/ 53779 w 275"/>
                <a:gd name="T5" fmla="*/ 25287 h 225"/>
                <a:gd name="T6" fmla="*/ 53779 w 275"/>
                <a:gd name="T7" fmla="*/ 44252 h 225"/>
                <a:gd name="T8" fmla="*/ 47452 w 275"/>
                <a:gd name="T9" fmla="*/ 37931 h 225"/>
                <a:gd name="T10" fmla="*/ 37171 w 275"/>
                <a:gd name="T11" fmla="*/ 41092 h 225"/>
                <a:gd name="T12" fmla="*/ 40334 w 275"/>
                <a:gd name="T13" fmla="*/ 34770 h 225"/>
                <a:gd name="T14" fmla="*/ 37171 w 275"/>
                <a:gd name="T15" fmla="*/ 28448 h 225"/>
                <a:gd name="T16" fmla="*/ 13445 w 275"/>
                <a:gd name="T17" fmla="*/ 15804 h 225"/>
                <a:gd name="T18" fmla="*/ 10281 w 275"/>
                <a:gd name="T19" fmla="*/ 18965 h 225"/>
                <a:gd name="T20" fmla="*/ 10281 w 275"/>
                <a:gd name="T21" fmla="*/ 15804 h 225"/>
                <a:gd name="T22" fmla="*/ 6327 w 275"/>
                <a:gd name="T23" fmla="*/ 12644 h 225"/>
                <a:gd name="T24" fmla="*/ 13445 w 275"/>
                <a:gd name="T25" fmla="*/ 12644 h 225"/>
                <a:gd name="T26" fmla="*/ 16608 w 275"/>
                <a:gd name="T27" fmla="*/ 9483 h 225"/>
                <a:gd name="T28" fmla="*/ 6327 w 275"/>
                <a:gd name="T29" fmla="*/ 9483 h 225"/>
                <a:gd name="T30" fmla="*/ 3163 w 275"/>
                <a:gd name="T31" fmla="*/ 6322 h 225"/>
                <a:gd name="T32" fmla="*/ 0 w 275"/>
                <a:gd name="T33" fmla="*/ 6322 h 225"/>
                <a:gd name="T34" fmla="*/ 6327 w 275"/>
                <a:gd name="T35" fmla="*/ 0 h 225"/>
                <a:gd name="T36" fmla="*/ 10281 w 275"/>
                <a:gd name="T37" fmla="*/ 0 h 225"/>
                <a:gd name="T38" fmla="*/ 16608 w 275"/>
                <a:gd name="T39" fmla="*/ 3161 h 225"/>
                <a:gd name="T40" fmla="*/ 16608 w 275"/>
                <a:gd name="T41" fmla="*/ 9483 h 225"/>
                <a:gd name="T42" fmla="*/ 22935 w 275"/>
                <a:gd name="T43" fmla="*/ 15804 h 225"/>
                <a:gd name="T44" fmla="*/ 30053 w 275"/>
                <a:gd name="T45" fmla="*/ 9483 h 225"/>
                <a:gd name="T46" fmla="*/ 37171 w 275"/>
                <a:gd name="T47" fmla="*/ 6322 h 225"/>
                <a:gd name="T48" fmla="*/ 53779 w 275"/>
                <a:gd name="T49" fmla="*/ 12644 h 22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5"/>
                <a:gd name="T76" fmla="*/ 0 h 225"/>
                <a:gd name="T77" fmla="*/ 275 w 275"/>
                <a:gd name="T78" fmla="*/ 225 h 22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5" h="225">
                  <a:moveTo>
                    <a:pt x="275" y="65"/>
                  </a:moveTo>
                  <a:lnTo>
                    <a:pt x="275" y="65"/>
                  </a:lnTo>
                  <a:lnTo>
                    <a:pt x="275" y="129"/>
                  </a:lnTo>
                  <a:lnTo>
                    <a:pt x="275" y="225"/>
                  </a:lnTo>
                  <a:lnTo>
                    <a:pt x="240" y="192"/>
                  </a:lnTo>
                  <a:lnTo>
                    <a:pt x="189" y="209"/>
                  </a:lnTo>
                  <a:lnTo>
                    <a:pt x="206" y="177"/>
                  </a:lnTo>
                  <a:lnTo>
                    <a:pt x="189" y="144"/>
                  </a:lnTo>
                  <a:lnTo>
                    <a:pt x="68" y="81"/>
                  </a:lnTo>
                  <a:lnTo>
                    <a:pt x="52" y="96"/>
                  </a:lnTo>
                  <a:lnTo>
                    <a:pt x="52" y="81"/>
                  </a:lnTo>
                  <a:lnTo>
                    <a:pt x="35" y="65"/>
                  </a:lnTo>
                  <a:lnTo>
                    <a:pt x="68" y="65"/>
                  </a:lnTo>
                  <a:lnTo>
                    <a:pt x="85" y="48"/>
                  </a:lnTo>
                  <a:lnTo>
                    <a:pt x="35" y="48"/>
                  </a:lnTo>
                  <a:lnTo>
                    <a:pt x="18" y="33"/>
                  </a:lnTo>
                  <a:lnTo>
                    <a:pt x="0" y="33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85" y="18"/>
                  </a:lnTo>
                  <a:lnTo>
                    <a:pt x="85" y="48"/>
                  </a:lnTo>
                  <a:lnTo>
                    <a:pt x="119" y="81"/>
                  </a:lnTo>
                  <a:lnTo>
                    <a:pt x="154" y="48"/>
                  </a:lnTo>
                  <a:lnTo>
                    <a:pt x="189" y="33"/>
                  </a:lnTo>
                  <a:lnTo>
                    <a:pt x="275" y="6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8" name="Freeform 102">
              <a:extLst>
                <a:ext uri="{FF2B5EF4-FFF2-40B4-BE49-F238E27FC236}">
                  <a16:creationId xmlns:a16="http://schemas.microsoft.com/office/drawing/2014/main" id="{0D921030-4905-4BAD-98CC-0EB1150AAFD9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8085685" y="5673480"/>
              <a:ext cx="381418" cy="35886"/>
            </a:xfrm>
            <a:custGeom>
              <a:avLst/>
              <a:gdLst>
                <a:gd name="T0" fmla="*/ 0 w 208"/>
                <a:gd name="T1" fmla="*/ 3175 h 16"/>
                <a:gd name="T2" fmla="*/ 0 w 208"/>
                <a:gd name="T3" fmla="*/ 3175 h 16"/>
                <a:gd name="T4" fmla="*/ 3969 w 208"/>
                <a:gd name="T5" fmla="*/ 3175 h 16"/>
                <a:gd name="T6" fmla="*/ 17463 w 208"/>
                <a:gd name="T7" fmla="*/ 0 h 16"/>
                <a:gd name="T8" fmla="*/ 30956 w 208"/>
                <a:gd name="T9" fmla="*/ 3175 h 16"/>
                <a:gd name="T10" fmla="*/ 41275 w 208"/>
                <a:gd name="T11" fmla="*/ 0 h 16"/>
                <a:gd name="T12" fmla="*/ 34925 w 208"/>
                <a:gd name="T13" fmla="*/ 0 h 16"/>
                <a:gd name="T14" fmla="*/ 23812 w 208"/>
                <a:gd name="T15" fmla="*/ 0 h 16"/>
                <a:gd name="T16" fmla="*/ 17463 w 208"/>
                <a:gd name="T17" fmla="*/ 0 h 16"/>
                <a:gd name="T18" fmla="*/ 7144 w 208"/>
                <a:gd name="T19" fmla="*/ 0 h 16"/>
                <a:gd name="T20" fmla="*/ 10319 w 208"/>
                <a:gd name="T21" fmla="*/ 0 h 16"/>
                <a:gd name="T22" fmla="*/ 0 w 208"/>
                <a:gd name="T23" fmla="*/ 0 h 16"/>
                <a:gd name="T24" fmla="*/ 0 w 208"/>
                <a:gd name="T25" fmla="*/ 3175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8"/>
                <a:gd name="T40" fmla="*/ 0 h 16"/>
                <a:gd name="T41" fmla="*/ 208 w 208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8" h="16">
                  <a:moveTo>
                    <a:pt x="0" y="16"/>
                  </a:moveTo>
                  <a:lnTo>
                    <a:pt x="0" y="16"/>
                  </a:lnTo>
                  <a:lnTo>
                    <a:pt x="17" y="16"/>
                  </a:lnTo>
                  <a:lnTo>
                    <a:pt x="87" y="0"/>
                  </a:lnTo>
                  <a:lnTo>
                    <a:pt x="156" y="16"/>
                  </a:lnTo>
                  <a:lnTo>
                    <a:pt x="208" y="0"/>
                  </a:lnTo>
                  <a:lnTo>
                    <a:pt x="173" y="0"/>
                  </a:lnTo>
                  <a:lnTo>
                    <a:pt x="121" y="0"/>
                  </a:lnTo>
                  <a:lnTo>
                    <a:pt x="87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9" name="Freeform 103">
              <a:extLst>
                <a:ext uri="{FF2B5EF4-FFF2-40B4-BE49-F238E27FC236}">
                  <a16:creationId xmlns:a16="http://schemas.microsoft.com/office/drawing/2014/main" id="{B43A36AA-5E16-4FFF-853A-76D05040C3D2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8217714" y="5745253"/>
              <a:ext cx="95354" cy="35886"/>
            </a:xfrm>
            <a:custGeom>
              <a:avLst/>
              <a:gdLst>
                <a:gd name="T0" fmla="*/ 0 w 52"/>
                <a:gd name="T1" fmla="*/ 0 h 17"/>
                <a:gd name="T2" fmla="*/ 0 w 52"/>
                <a:gd name="T3" fmla="*/ 0 h 17"/>
                <a:gd name="T4" fmla="*/ 7144 w 52"/>
                <a:gd name="T5" fmla="*/ 2988 h 17"/>
                <a:gd name="T6" fmla="*/ 10319 w 52"/>
                <a:gd name="T7" fmla="*/ 2988 h 17"/>
                <a:gd name="T8" fmla="*/ 7144 w 52"/>
                <a:gd name="T9" fmla="*/ 0 h 17"/>
                <a:gd name="T10" fmla="*/ 0 w 52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17"/>
                <a:gd name="T20" fmla="*/ 52 w 5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17">
                  <a:moveTo>
                    <a:pt x="0" y="0"/>
                  </a:moveTo>
                  <a:lnTo>
                    <a:pt x="0" y="0"/>
                  </a:lnTo>
                  <a:lnTo>
                    <a:pt x="35" y="17"/>
                  </a:lnTo>
                  <a:lnTo>
                    <a:pt x="52" y="17"/>
                  </a:lnTo>
                  <a:lnTo>
                    <a:pt x="35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0" name="Freeform 104">
              <a:extLst>
                <a:ext uri="{FF2B5EF4-FFF2-40B4-BE49-F238E27FC236}">
                  <a16:creationId xmlns:a16="http://schemas.microsoft.com/office/drawing/2014/main" id="{D379F41C-7A2C-4F41-A801-4E9998DE5177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8437766" y="5673480"/>
              <a:ext cx="190709" cy="107658"/>
            </a:xfrm>
            <a:custGeom>
              <a:avLst/>
              <a:gdLst>
                <a:gd name="T0" fmla="*/ 0 w 104"/>
                <a:gd name="T1" fmla="*/ 9525 h 48"/>
                <a:gd name="T2" fmla="*/ 0 w 104"/>
                <a:gd name="T3" fmla="*/ 9525 h 48"/>
                <a:gd name="T4" fmla="*/ 7144 w 104"/>
                <a:gd name="T5" fmla="*/ 9525 h 48"/>
                <a:gd name="T6" fmla="*/ 20638 w 104"/>
                <a:gd name="T7" fmla="*/ 0 h 48"/>
                <a:gd name="T8" fmla="*/ 10319 w 104"/>
                <a:gd name="T9" fmla="*/ 0 h 48"/>
                <a:gd name="T10" fmla="*/ 3969 w 104"/>
                <a:gd name="T11" fmla="*/ 5556 h 48"/>
                <a:gd name="T12" fmla="*/ 0 w 104"/>
                <a:gd name="T13" fmla="*/ 9525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4"/>
                <a:gd name="T22" fmla="*/ 0 h 48"/>
                <a:gd name="T23" fmla="*/ 104 w 104"/>
                <a:gd name="T24" fmla="*/ 48 h 4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4" h="48">
                  <a:moveTo>
                    <a:pt x="0" y="48"/>
                  </a:moveTo>
                  <a:lnTo>
                    <a:pt x="0" y="48"/>
                  </a:lnTo>
                  <a:lnTo>
                    <a:pt x="35" y="48"/>
                  </a:lnTo>
                  <a:lnTo>
                    <a:pt x="104" y="0"/>
                  </a:lnTo>
                  <a:lnTo>
                    <a:pt x="52" y="0"/>
                  </a:lnTo>
                  <a:lnTo>
                    <a:pt x="17" y="31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9" name="Freeform 105">
              <a:extLst>
                <a:ext uri="{FF2B5EF4-FFF2-40B4-BE49-F238E27FC236}">
                  <a16:creationId xmlns:a16="http://schemas.microsoft.com/office/drawing/2014/main" id="{9A24993E-33F1-478C-BE77-8489BB320A40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8976888" y="5494050"/>
              <a:ext cx="36675" cy="107658"/>
            </a:xfrm>
            <a:custGeom>
              <a:avLst/>
              <a:gdLst>
                <a:gd name="T0" fmla="*/ 0 w 19"/>
                <a:gd name="T1" fmla="*/ 9525 h 48"/>
                <a:gd name="T2" fmla="*/ 0 w 19"/>
                <a:gd name="T3" fmla="*/ 9525 h 48"/>
                <a:gd name="T4" fmla="*/ 4178 w 19"/>
                <a:gd name="T5" fmla="*/ 2381 h 48"/>
                <a:gd name="T6" fmla="*/ 4178 w 19"/>
                <a:gd name="T7" fmla="*/ 0 h 48"/>
                <a:gd name="T8" fmla="*/ 0 w 19"/>
                <a:gd name="T9" fmla="*/ 952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8"/>
                <a:gd name="T17" fmla="*/ 19 w 19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8">
                  <a:moveTo>
                    <a:pt x="0" y="48"/>
                  </a:moveTo>
                  <a:lnTo>
                    <a:pt x="0" y="48"/>
                  </a:lnTo>
                  <a:lnTo>
                    <a:pt x="19" y="15"/>
                  </a:lnTo>
                  <a:lnTo>
                    <a:pt x="19" y="0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0" name="Freeform 106">
              <a:extLst>
                <a:ext uri="{FF2B5EF4-FFF2-40B4-BE49-F238E27FC236}">
                  <a16:creationId xmlns:a16="http://schemas.microsoft.com/office/drawing/2014/main" id="{D6BCA062-5038-46BF-B510-CF1D7660FC4B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8217717" y="5099304"/>
              <a:ext cx="315403" cy="430634"/>
            </a:xfrm>
            <a:custGeom>
              <a:avLst/>
              <a:gdLst>
                <a:gd name="T0" fmla="*/ 0 w 173"/>
                <a:gd name="T1" fmla="*/ 22225 h 192"/>
                <a:gd name="T2" fmla="*/ 0 w 173"/>
                <a:gd name="T3" fmla="*/ 22225 h 192"/>
                <a:gd name="T4" fmla="*/ 0 w 173"/>
                <a:gd name="T5" fmla="*/ 26194 h 192"/>
                <a:gd name="T6" fmla="*/ 3157 w 173"/>
                <a:gd name="T7" fmla="*/ 26194 h 192"/>
                <a:gd name="T8" fmla="*/ 3157 w 173"/>
                <a:gd name="T9" fmla="*/ 28575 h 192"/>
                <a:gd name="T10" fmla="*/ 3157 w 173"/>
                <a:gd name="T11" fmla="*/ 38100 h 192"/>
                <a:gd name="T12" fmla="*/ 6313 w 173"/>
                <a:gd name="T13" fmla="*/ 35719 h 192"/>
                <a:gd name="T14" fmla="*/ 6313 w 173"/>
                <a:gd name="T15" fmla="*/ 26194 h 192"/>
                <a:gd name="T16" fmla="*/ 10259 w 173"/>
                <a:gd name="T17" fmla="*/ 22225 h 192"/>
                <a:gd name="T18" fmla="*/ 13416 w 173"/>
                <a:gd name="T19" fmla="*/ 22225 h 192"/>
                <a:gd name="T20" fmla="*/ 10259 w 173"/>
                <a:gd name="T21" fmla="*/ 26194 h 192"/>
                <a:gd name="T22" fmla="*/ 13416 w 173"/>
                <a:gd name="T23" fmla="*/ 28575 h 192"/>
                <a:gd name="T24" fmla="*/ 13416 w 173"/>
                <a:gd name="T25" fmla="*/ 32544 h 192"/>
                <a:gd name="T26" fmla="*/ 20518 w 173"/>
                <a:gd name="T27" fmla="*/ 32544 h 192"/>
                <a:gd name="T28" fmla="*/ 20518 w 173"/>
                <a:gd name="T29" fmla="*/ 38100 h 192"/>
                <a:gd name="T30" fmla="*/ 23675 w 173"/>
                <a:gd name="T31" fmla="*/ 35719 h 192"/>
                <a:gd name="T32" fmla="*/ 23675 w 173"/>
                <a:gd name="T33" fmla="*/ 32544 h 192"/>
                <a:gd name="T34" fmla="*/ 16572 w 173"/>
                <a:gd name="T35" fmla="*/ 26194 h 192"/>
                <a:gd name="T36" fmla="*/ 20518 w 173"/>
                <a:gd name="T37" fmla="*/ 26194 h 192"/>
                <a:gd name="T38" fmla="*/ 13416 w 173"/>
                <a:gd name="T39" fmla="*/ 19050 h 192"/>
                <a:gd name="T40" fmla="*/ 20518 w 173"/>
                <a:gd name="T41" fmla="*/ 13494 h 192"/>
                <a:gd name="T42" fmla="*/ 23675 w 173"/>
                <a:gd name="T43" fmla="*/ 13494 h 192"/>
                <a:gd name="T44" fmla="*/ 10259 w 173"/>
                <a:gd name="T45" fmla="*/ 16669 h 192"/>
                <a:gd name="T46" fmla="*/ 6313 w 173"/>
                <a:gd name="T47" fmla="*/ 13494 h 192"/>
                <a:gd name="T48" fmla="*/ 6313 w 173"/>
                <a:gd name="T49" fmla="*/ 9525 h 192"/>
                <a:gd name="T50" fmla="*/ 10259 w 173"/>
                <a:gd name="T51" fmla="*/ 7144 h 192"/>
                <a:gd name="T52" fmla="*/ 30777 w 173"/>
                <a:gd name="T53" fmla="*/ 7144 h 192"/>
                <a:gd name="T54" fmla="*/ 33934 w 173"/>
                <a:gd name="T55" fmla="*/ 0 h 192"/>
                <a:gd name="T56" fmla="*/ 26832 w 173"/>
                <a:gd name="T57" fmla="*/ 3969 h 192"/>
                <a:gd name="T58" fmla="*/ 20518 w 173"/>
                <a:gd name="T59" fmla="*/ 7144 h 192"/>
                <a:gd name="T60" fmla="*/ 10259 w 173"/>
                <a:gd name="T61" fmla="*/ 3969 h 192"/>
                <a:gd name="T62" fmla="*/ 10259 w 173"/>
                <a:gd name="T63" fmla="*/ 7144 h 192"/>
                <a:gd name="T64" fmla="*/ 6313 w 173"/>
                <a:gd name="T65" fmla="*/ 7144 h 192"/>
                <a:gd name="T66" fmla="*/ 6313 w 173"/>
                <a:gd name="T67" fmla="*/ 13494 h 192"/>
                <a:gd name="T68" fmla="*/ 0 w 173"/>
                <a:gd name="T69" fmla="*/ 22225 h 1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192"/>
                <a:gd name="T107" fmla="*/ 173 w 173"/>
                <a:gd name="T108" fmla="*/ 192 h 19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192">
                  <a:moveTo>
                    <a:pt x="0" y="113"/>
                  </a:moveTo>
                  <a:lnTo>
                    <a:pt x="0" y="113"/>
                  </a:lnTo>
                  <a:lnTo>
                    <a:pt x="0" y="129"/>
                  </a:lnTo>
                  <a:lnTo>
                    <a:pt x="17" y="129"/>
                  </a:lnTo>
                  <a:lnTo>
                    <a:pt x="17" y="144"/>
                  </a:lnTo>
                  <a:lnTo>
                    <a:pt x="17" y="192"/>
                  </a:lnTo>
                  <a:lnTo>
                    <a:pt x="35" y="177"/>
                  </a:lnTo>
                  <a:lnTo>
                    <a:pt x="35" y="129"/>
                  </a:lnTo>
                  <a:lnTo>
                    <a:pt x="52" y="113"/>
                  </a:lnTo>
                  <a:lnTo>
                    <a:pt x="69" y="113"/>
                  </a:lnTo>
                  <a:lnTo>
                    <a:pt x="52" y="129"/>
                  </a:lnTo>
                  <a:lnTo>
                    <a:pt x="69" y="144"/>
                  </a:lnTo>
                  <a:lnTo>
                    <a:pt x="69" y="161"/>
                  </a:lnTo>
                  <a:lnTo>
                    <a:pt x="104" y="161"/>
                  </a:lnTo>
                  <a:lnTo>
                    <a:pt x="104" y="192"/>
                  </a:lnTo>
                  <a:lnTo>
                    <a:pt x="121" y="177"/>
                  </a:lnTo>
                  <a:lnTo>
                    <a:pt x="121" y="161"/>
                  </a:lnTo>
                  <a:lnTo>
                    <a:pt x="87" y="129"/>
                  </a:lnTo>
                  <a:lnTo>
                    <a:pt x="104" y="129"/>
                  </a:lnTo>
                  <a:lnTo>
                    <a:pt x="69" y="96"/>
                  </a:lnTo>
                  <a:lnTo>
                    <a:pt x="104" y="66"/>
                  </a:lnTo>
                  <a:lnTo>
                    <a:pt x="121" y="66"/>
                  </a:lnTo>
                  <a:lnTo>
                    <a:pt x="52" y="81"/>
                  </a:lnTo>
                  <a:lnTo>
                    <a:pt x="35" y="66"/>
                  </a:lnTo>
                  <a:lnTo>
                    <a:pt x="35" y="48"/>
                  </a:lnTo>
                  <a:lnTo>
                    <a:pt x="52" y="33"/>
                  </a:lnTo>
                  <a:lnTo>
                    <a:pt x="156" y="33"/>
                  </a:lnTo>
                  <a:lnTo>
                    <a:pt x="173" y="0"/>
                  </a:lnTo>
                  <a:lnTo>
                    <a:pt x="138" y="18"/>
                  </a:lnTo>
                  <a:lnTo>
                    <a:pt x="104" y="33"/>
                  </a:lnTo>
                  <a:lnTo>
                    <a:pt x="52" y="18"/>
                  </a:lnTo>
                  <a:lnTo>
                    <a:pt x="52" y="33"/>
                  </a:lnTo>
                  <a:lnTo>
                    <a:pt x="35" y="33"/>
                  </a:lnTo>
                  <a:lnTo>
                    <a:pt x="35" y="66"/>
                  </a:lnTo>
                  <a:lnTo>
                    <a:pt x="0" y="11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1" name="Freeform 107">
              <a:extLst>
                <a:ext uri="{FF2B5EF4-FFF2-40B4-BE49-F238E27FC236}">
                  <a16:creationId xmlns:a16="http://schemas.microsoft.com/office/drawing/2014/main" id="{C4ED5E28-6313-424B-926E-E9C3CEB7F760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8628475" y="5063421"/>
              <a:ext cx="62349" cy="179431"/>
            </a:xfrm>
            <a:custGeom>
              <a:avLst/>
              <a:gdLst>
                <a:gd name="T0" fmla="*/ 0 w 34"/>
                <a:gd name="T1" fmla="*/ 6272 h 81"/>
                <a:gd name="T2" fmla="*/ 0 w 34"/>
                <a:gd name="T3" fmla="*/ 6272 h 81"/>
                <a:gd name="T4" fmla="*/ 3175 w 34"/>
                <a:gd name="T5" fmla="*/ 11759 h 81"/>
                <a:gd name="T6" fmla="*/ 7144 w 34"/>
                <a:gd name="T7" fmla="*/ 15679 h 81"/>
                <a:gd name="T8" fmla="*/ 3175 w 34"/>
                <a:gd name="T9" fmla="*/ 11759 h 81"/>
                <a:gd name="T10" fmla="*/ 3175 w 34"/>
                <a:gd name="T11" fmla="*/ 9407 h 81"/>
                <a:gd name="T12" fmla="*/ 7144 w 34"/>
                <a:gd name="T13" fmla="*/ 9407 h 81"/>
                <a:gd name="T14" fmla="*/ 7144 w 34"/>
                <a:gd name="T15" fmla="*/ 6272 h 81"/>
                <a:gd name="T16" fmla="*/ 7144 w 34"/>
                <a:gd name="T17" fmla="*/ 2352 h 81"/>
                <a:gd name="T18" fmla="*/ 7144 w 34"/>
                <a:gd name="T19" fmla="*/ 6272 h 81"/>
                <a:gd name="T20" fmla="*/ 3175 w 34"/>
                <a:gd name="T21" fmla="*/ 0 h 81"/>
                <a:gd name="T22" fmla="*/ 0 w 34"/>
                <a:gd name="T23" fmla="*/ 6272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81"/>
                <a:gd name="T38" fmla="*/ 34 w 34"/>
                <a:gd name="T39" fmla="*/ 81 h 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81">
                  <a:moveTo>
                    <a:pt x="0" y="33"/>
                  </a:moveTo>
                  <a:lnTo>
                    <a:pt x="0" y="33"/>
                  </a:lnTo>
                  <a:lnTo>
                    <a:pt x="17" y="63"/>
                  </a:lnTo>
                  <a:lnTo>
                    <a:pt x="34" y="81"/>
                  </a:lnTo>
                  <a:lnTo>
                    <a:pt x="17" y="63"/>
                  </a:lnTo>
                  <a:lnTo>
                    <a:pt x="17" y="48"/>
                  </a:lnTo>
                  <a:lnTo>
                    <a:pt x="34" y="48"/>
                  </a:lnTo>
                  <a:lnTo>
                    <a:pt x="34" y="33"/>
                  </a:lnTo>
                  <a:lnTo>
                    <a:pt x="34" y="15"/>
                  </a:lnTo>
                  <a:lnTo>
                    <a:pt x="34" y="33"/>
                  </a:lnTo>
                  <a:lnTo>
                    <a:pt x="17" y="0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2" name="Freeform 108">
              <a:extLst>
                <a:ext uri="{FF2B5EF4-FFF2-40B4-BE49-F238E27FC236}">
                  <a16:creationId xmlns:a16="http://schemas.microsoft.com/office/drawing/2014/main" id="{01E8B4A2-DF16-417E-8435-10970ECFA7AC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8566130" y="5386391"/>
              <a:ext cx="62349" cy="35886"/>
            </a:xfrm>
            <a:custGeom>
              <a:avLst/>
              <a:gdLst>
                <a:gd name="T0" fmla="*/ 0 w 35"/>
                <a:gd name="T1" fmla="*/ 0 h 15"/>
                <a:gd name="T2" fmla="*/ 0 w 35"/>
                <a:gd name="T3" fmla="*/ 0 h 15"/>
                <a:gd name="T4" fmla="*/ 6169 w 35"/>
                <a:gd name="T5" fmla="*/ 3387 h 15"/>
                <a:gd name="T6" fmla="*/ 6169 w 35"/>
                <a:gd name="T7" fmla="*/ 0 h 15"/>
                <a:gd name="T8" fmla="*/ 0 w 3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15"/>
                <a:gd name="T17" fmla="*/ 35 w 3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15">
                  <a:moveTo>
                    <a:pt x="0" y="0"/>
                  </a:moveTo>
                  <a:lnTo>
                    <a:pt x="0" y="0"/>
                  </a:lnTo>
                  <a:lnTo>
                    <a:pt x="35" y="15"/>
                  </a:lnTo>
                  <a:lnTo>
                    <a:pt x="35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3" name="Freeform 109">
              <a:extLst>
                <a:ext uri="{FF2B5EF4-FFF2-40B4-BE49-F238E27FC236}">
                  <a16:creationId xmlns:a16="http://schemas.microsoft.com/office/drawing/2014/main" id="{17484292-9142-4C43-B163-84EAEA661401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8661481" y="5350505"/>
              <a:ext cx="157704" cy="71772"/>
            </a:xfrm>
            <a:custGeom>
              <a:avLst/>
              <a:gdLst>
                <a:gd name="T0" fmla="*/ 0 w 86"/>
                <a:gd name="T1" fmla="*/ 3277 h 31"/>
                <a:gd name="T2" fmla="*/ 0 w 86"/>
                <a:gd name="T3" fmla="*/ 3277 h 31"/>
                <a:gd name="T4" fmla="*/ 17463 w 86"/>
                <a:gd name="T5" fmla="*/ 6555 h 31"/>
                <a:gd name="T6" fmla="*/ 14288 w 86"/>
                <a:gd name="T7" fmla="*/ 3277 h 31"/>
                <a:gd name="T8" fmla="*/ 10319 w 86"/>
                <a:gd name="T9" fmla="*/ 0 h 31"/>
                <a:gd name="T10" fmla="*/ 3969 w 86"/>
                <a:gd name="T11" fmla="*/ 0 h 31"/>
                <a:gd name="T12" fmla="*/ 0 w 86"/>
                <a:gd name="T13" fmla="*/ 3277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6"/>
                <a:gd name="T22" fmla="*/ 0 h 31"/>
                <a:gd name="T23" fmla="*/ 86 w 86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6" h="31">
                  <a:moveTo>
                    <a:pt x="0" y="16"/>
                  </a:moveTo>
                  <a:lnTo>
                    <a:pt x="0" y="16"/>
                  </a:lnTo>
                  <a:lnTo>
                    <a:pt x="86" y="31"/>
                  </a:lnTo>
                  <a:lnTo>
                    <a:pt x="69" y="16"/>
                  </a:lnTo>
                  <a:lnTo>
                    <a:pt x="52" y="0"/>
                  </a:lnTo>
                  <a:lnTo>
                    <a:pt x="17" y="0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4" name="Freeform 110">
              <a:extLst>
                <a:ext uri="{FF2B5EF4-FFF2-40B4-BE49-F238E27FC236}">
                  <a16:creationId xmlns:a16="http://schemas.microsoft.com/office/drawing/2014/main" id="{8F51D24D-A7B0-496D-8250-E7CB7360A44F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8628475" y="5278733"/>
              <a:ext cx="62349" cy="0"/>
            </a:xfrm>
            <a:custGeom>
              <a:avLst/>
              <a:gdLst>
                <a:gd name="T0" fmla="*/ 0 w 34"/>
                <a:gd name="T1" fmla="*/ 0 w 34"/>
                <a:gd name="T2" fmla="*/ 7144 w 34"/>
                <a:gd name="T3" fmla="*/ 3175 w 34"/>
                <a:gd name="T4" fmla="*/ 0 w 34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34"/>
                <a:gd name="T11" fmla="*/ 34 w 34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34">
                  <a:moveTo>
                    <a:pt x="0" y="0"/>
                  </a:moveTo>
                  <a:lnTo>
                    <a:pt x="0" y="0"/>
                  </a:lnTo>
                  <a:lnTo>
                    <a:pt x="34" y="0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5" name="Freeform 111">
              <a:extLst>
                <a:ext uri="{FF2B5EF4-FFF2-40B4-BE49-F238E27FC236}">
                  <a16:creationId xmlns:a16="http://schemas.microsoft.com/office/drawing/2014/main" id="{6A501883-610C-486D-83C3-D3315C2FEDA9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9039235" y="5242849"/>
              <a:ext cx="33009" cy="35886"/>
            </a:xfrm>
            <a:custGeom>
              <a:avLst/>
              <a:gdLst>
                <a:gd name="T0" fmla="*/ 0 w 18"/>
                <a:gd name="T1" fmla="*/ 0 h 15"/>
                <a:gd name="T2" fmla="*/ 0 w 18"/>
                <a:gd name="T3" fmla="*/ 0 h 15"/>
                <a:gd name="T4" fmla="*/ 3969 w 18"/>
                <a:gd name="T5" fmla="*/ 3387 h 15"/>
                <a:gd name="T6" fmla="*/ 3969 w 18"/>
                <a:gd name="T7" fmla="*/ 0 h 15"/>
                <a:gd name="T8" fmla="*/ 0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5"/>
                <a:gd name="T17" fmla="*/ 18 w 1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5">
                  <a:moveTo>
                    <a:pt x="0" y="0"/>
                  </a:moveTo>
                  <a:lnTo>
                    <a:pt x="0" y="0"/>
                  </a:lnTo>
                  <a:lnTo>
                    <a:pt x="18" y="15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6" name="Freeform 125">
              <a:extLst>
                <a:ext uri="{FF2B5EF4-FFF2-40B4-BE49-F238E27FC236}">
                  <a16:creationId xmlns:a16="http://schemas.microsoft.com/office/drawing/2014/main" id="{6CA9F3D5-B8D6-49F5-9F2D-F30CEF923772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7737275" y="4812218"/>
              <a:ext cx="509782" cy="322975"/>
            </a:xfrm>
            <a:custGeom>
              <a:avLst/>
              <a:gdLst>
                <a:gd name="T0" fmla="*/ 30956 w 278"/>
                <a:gd name="T1" fmla="*/ 9525 h 144"/>
                <a:gd name="T2" fmla="*/ 30956 w 278"/>
                <a:gd name="T3" fmla="*/ 9525 h 144"/>
                <a:gd name="T4" fmla="*/ 34131 w 278"/>
                <a:gd name="T5" fmla="*/ 9525 h 144"/>
                <a:gd name="T6" fmla="*/ 30956 w 278"/>
                <a:gd name="T7" fmla="*/ 11906 h 144"/>
                <a:gd name="T8" fmla="*/ 27781 w 278"/>
                <a:gd name="T9" fmla="*/ 11906 h 144"/>
                <a:gd name="T10" fmla="*/ 23813 w 278"/>
                <a:gd name="T11" fmla="*/ 11906 h 144"/>
                <a:gd name="T12" fmla="*/ 17463 w 278"/>
                <a:gd name="T13" fmla="*/ 19050 h 144"/>
                <a:gd name="T14" fmla="*/ 10319 w 278"/>
                <a:gd name="T15" fmla="*/ 19050 h 144"/>
                <a:gd name="T16" fmla="*/ 10319 w 278"/>
                <a:gd name="T17" fmla="*/ 24606 h 144"/>
                <a:gd name="T18" fmla="*/ 0 w 278"/>
                <a:gd name="T19" fmla="*/ 24606 h 144"/>
                <a:gd name="T20" fmla="*/ 7144 w 278"/>
                <a:gd name="T21" fmla="*/ 28575 h 144"/>
                <a:gd name="T22" fmla="*/ 13494 w 278"/>
                <a:gd name="T23" fmla="*/ 28575 h 144"/>
                <a:gd name="T24" fmla="*/ 17463 w 278"/>
                <a:gd name="T25" fmla="*/ 24606 h 144"/>
                <a:gd name="T26" fmla="*/ 23813 w 278"/>
                <a:gd name="T27" fmla="*/ 28575 h 144"/>
                <a:gd name="T28" fmla="*/ 27781 w 278"/>
                <a:gd name="T29" fmla="*/ 24606 h 144"/>
                <a:gd name="T30" fmla="*/ 38100 w 278"/>
                <a:gd name="T31" fmla="*/ 11906 h 144"/>
                <a:gd name="T32" fmla="*/ 48419 w 278"/>
                <a:gd name="T33" fmla="*/ 11906 h 144"/>
                <a:gd name="T34" fmla="*/ 52388 w 278"/>
                <a:gd name="T35" fmla="*/ 11906 h 144"/>
                <a:gd name="T36" fmla="*/ 48419 w 278"/>
                <a:gd name="T37" fmla="*/ 9525 h 144"/>
                <a:gd name="T38" fmla="*/ 55563 w 278"/>
                <a:gd name="T39" fmla="*/ 9525 h 144"/>
                <a:gd name="T40" fmla="*/ 44450 w 278"/>
                <a:gd name="T41" fmla="*/ 5556 h 144"/>
                <a:gd name="T42" fmla="*/ 44450 w 278"/>
                <a:gd name="T43" fmla="*/ 2381 h 144"/>
                <a:gd name="T44" fmla="*/ 41275 w 278"/>
                <a:gd name="T45" fmla="*/ 0 h 144"/>
                <a:gd name="T46" fmla="*/ 34131 w 278"/>
                <a:gd name="T47" fmla="*/ 5556 h 144"/>
                <a:gd name="T48" fmla="*/ 30956 w 278"/>
                <a:gd name="T49" fmla="*/ 9525 h 1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8"/>
                <a:gd name="T76" fmla="*/ 0 h 144"/>
                <a:gd name="T77" fmla="*/ 278 w 278"/>
                <a:gd name="T78" fmla="*/ 144 h 1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8" h="144">
                  <a:moveTo>
                    <a:pt x="158" y="48"/>
                  </a:moveTo>
                  <a:lnTo>
                    <a:pt x="158" y="48"/>
                  </a:lnTo>
                  <a:lnTo>
                    <a:pt x="175" y="48"/>
                  </a:lnTo>
                  <a:lnTo>
                    <a:pt x="158" y="63"/>
                  </a:lnTo>
                  <a:lnTo>
                    <a:pt x="140" y="63"/>
                  </a:lnTo>
                  <a:lnTo>
                    <a:pt x="123" y="63"/>
                  </a:lnTo>
                  <a:lnTo>
                    <a:pt x="88" y="96"/>
                  </a:lnTo>
                  <a:lnTo>
                    <a:pt x="52" y="96"/>
                  </a:lnTo>
                  <a:lnTo>
                    <a:pt x="52" y="126"/>
                  </a:lnTo>
                  <a:lnTo>
                    <a:pt x="0" y="126"/>
                  </a:lnTo>
                  <a:lnTo>
                    <a:pt x="35" y="144"/>
                  </a:lnTo>
                  <a:lnTo>
                    <a:pt x="69" y="144"/>
                  </a:lnTo>
                  <a:lnTo>
                    <a:pt x="88" y="126"/>
                  </a:lnTo>
                  <a:lnTo>
                    <a:pt x="123" y="144"/>
                  </a:lnTo>
                  <a:lnTo>
                    <a:pt x="140" y="126"/>
                  </a:lnTo>
                  <a:lnTo>
                    <a:pt x="192" y="63"/>
                  </a:lnTo>
                  <a:lnTo>
                    <a:pt x="244" y="63"/>
                  </a:lnTo>
                  <a:lnTo>
                    <a:pt x="261" y="63"/>
                  </a:lnTo>
                  <a:lnTo>
                    <a:pt x="244" y="48"/>
                  </a:lnTo>
                  <a:lnTo>
                    <a:pt x="278" y="48"/>
                  </a:lnTo>
                  <a:lnTo>
                    <a:pt x="227" y="30"/>
                  </a:lnTo>
                  <a:lnTo>
                    <a:pt x="227" y="15"/>
                  </a:lnTo>
                  <a:lnTo>
                    <a:pt x="209" y="0"/>
                  </a:lnTo>
                  <a:lnTo>
                    <a:pt x="175" y="30"/>
                  </a:lnTo>
                  <a:lnTo>
                    <a:pt x="158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7" name="Freeform 126">
              <a:extLst>
                <a:ext uri="{FF2B5EF4-FFF2-40B4-BE49-F238E27FC236}">
                  <a16:creationId xmlns:a16="http://schemas.microsoft.com/office/drawing/2014/main" id="{B5726041-6CB7-4A26-AC02-DF7D849E9F6B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7960991" y="4919874"/>
              <a:ext cx="95354" cy="35886"/>
            </a:xfrm>
            <a:custGeom>
              <a:avLst/>
              <a:gdLst>
                <a:gd name="T0" fmla="*/ 0 w 52"/>
                <a:gd name="T1" fmla="*/ 3387 h 15"/>
                <a:gd name="T2" fmla="*/ 0 w 52"/>
                <a:gd name="T3" fmla="*/ 3387 h 15"/>
                <a:gd name="T4" fmla="*/ 3969 w 52"/>
                <a:gd name="T5" fmla="*/ 3387 h 15"/>
                <a:gd name="T6" fmla="*/ 7144 w 52"/>
                <a:gd name="T7" fmla="*/ 3387 h 15"/>
                <a:gd name="T8" fmla="*/ 10319 w 52"/>
                <a:gd name="T9" fmla="*/ 0 h 15"/>
                <a:gd name="T10" fmla="*/ 7144 w 52"/>
                <a:gd name="T11" fmla="*/ 0 h 15"/>
                <a:gd name="T12" fmla="*/ 0 w 52"/>
                <a:gd name="T13" fmla="*/ 338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15"/>
                <a:gd name="T23" fmla="*/ 52 w 5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15">
                  <a:moveTo>
                    <a:pt x="0" y="15"/>
                  </a:moveTo>
                  <a:lnTo>
                    <a:pt x="0" y="15"/>
                  </a:lnTo>
                  <a:lnTo>
                    <a:pt x="17" y="15"/>
                  </a:lnTo>
                  <a:lnTo>
                    <a:pt x="35" y="15"/>
                  </a:lnTo>
                  <a:lnTo>
                    <a:pt x="52" y="0"/>
                  </a:lnTo>
                  <a:lnTo>
                    <a:pt x="35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8" name="Freeform 127">
              <a:extLst>
                <a:ext uri="{FF2B5EF4-FFF2-40B4-BE49-F238E27FC236}">
                  <a16:creationId xmlns:a16="http://schemas.microsoft.com/office/drawing/2014/main" id="{6E37E217-0AAD-4F96-8481-480BB3949022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7704270" y="4955760"/>
              <a:ext cx="513447" cy="466520"/>
            </a:xfrm>
            <a:custGeom>
              <a:avLst/>
              <a:gdLst>
                <a:gd name="T0" fmla="*/ 3997 w 278"/>
                <a:gd name="T1" fmla="*/ 12761 h 207"/>
                <a:gd name="T2" fmla="*/ 3997 w 278"/>
                <a:gd name="T3" fmla="*/ 12761 h 207"/>
                <a:gd name="T4" fmla="*/ 10393 w 278"/>
                <a:gd name="T5" fmla="*/ 16749 h 207"/>
                <a:gd name="T6" fmla="*/ 17588 w 278"/>
                <a:gd name="T7" fmla="*/ 16749 h 207"/>
                <a:gd name="T8" fmla="*/ 20786 w 278"/>
                <a:gd name="T9" fmla="*/ 12761 h 207"/>
                <a:gd name="T10" fmla="*/ 27981 w 278"/>
                <a:gd name="T11" fmla="*/ 16749 h 207"/>
                <a:gd name="T12" fmla="*/ 31179 w 278"/>
                <a:gd name="T13" fmla="*/ 12761 h 207"/>
                <a:gd name="T14" fmla="*/ 41572 w 278"/>
                <a:gd name="T15" fmla="*/ 0 h 207"/>
                <a:gd name="T16" fmla="*/ 52764 w 278"/>
                <a:gd name="T17" fmla="*/ 0 h 207"/>
                <a:gd name="T18" fmla="*/ 49567 w 278"/>
                <a:gd name="T19" fmla="*/ 7178 h 207"/>
                <a:gd name="T20" fmla="*/ 52764 w 278"/>
                <a:gd name="T21" fmla="*/ 9571 h 207"/>
                <a:gd name="T22" fmla="*/ 49567 w 278"/>
                <a:gd name="T23" fmla="*/ 12761 h 207"/>
                <a:gd name="T24" fmla="*/ 56762 w 278"/>
                <a:gd name="T25" fmla="*/ 16749 h 207"/>
                <a:gd name="T26" fmla="*/ 52764 w 278"/>
                <a:gd name="T27" fmla="*/ 19142 h 207"/>
                <a:gd name="T28" fmla="*/ 45569 w 278"/>
                <a:gd name="T29" fmla="*/ 26320 h 207"/>
                <a:gd name="T30" fmla="*/ 41572 w 278"/>
                <a:gd name="T31" fmla="*/ 31903 h 207"/>
                <a:gd name="T32" fmla="*/ 45569 w 278"/>
                <a:gd name="T33" fmla="*/ 31903 h 207"/>
                <a:gd name="T34" fmla="*/ 41572 w 278"/>
                <a:gd name="T35" fmla="*/ 38284 h 207"/>
                <a:gd name="T36" fmla="*/ 35176 w 278"/>
                <a:gd name="T37" fmla="*/ 41474 h 207"/>
                <a:gd name="T38" fmla="*/ 31179 w 278"/>
                <a:gd name="T39" fmla="*/ 38284 h 207"/>
                <a:gd name="T40" fmla="*/ 24783 w 278"/>
                <a:gd name="T41" fmla="*/ 38284 h 207"/>
                <a:gd name="T42" fmla="*/ 17588 w 278"/>
                <a:gd name="T43" fmla="*/ 38284 h 207"/>
                <a:gd name="T44" fmla="*/ 17588 w 278"/>
                <a:gd name="T45" fmla="*/ 35094 h 207"/>
                <a:gd name="T46" fmla="*/ 10393 w 278"/>
                <a:gd name="T47" fmla="*/ 35094 h 207"/>
                <a:gd name="T48" fmla="*/ 7195 w 278"/>
                <a:gd name="T49" fmla="*/ 28713 h 207"/>
                <a:gd name="T50" fmla="*/ 3997 w 278"/>
                <a:gd name="T51" fmla="*/ 22332 h 207"/>
                <a:gd name="T52" fmla="*/ 0 w 278"/>
                <a:gd name="T53" fmla="*/ 16749 h 207"/>
                <a:gd name="T54" fmla="*/ 3997 w 278"/>
                <a:gd name="T55" fmla="*/ 12761 h 20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8"/>
                <a:gd name="T85" fmla="*/ 0 h 207"/>
                <a:gd name="T86" fmla="*/ 278 w 278"/>
                <a:gd name="T87" fmla="*/ 207 h 20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8" h="207">
                  <a:moveTo>
                    <a:pt x="17" y="63"/>
                  </a:moveTo>
                  <a:lnTo>
                    <a:pt x="17" y="63"/>
                  </a:lnTo>
                  <a:lnTo>
                    <a:pt x="52" y="81"/>
                  </a:lnTo>
                  <a:lnTo>
                    <a:pt x="86" y="81"/>
                  </a:lnTo>
                  <a:lnTo>
                    <a:pt x="104" y="63"/>
                  </a:lnTo>
                  <a:lnTo>
                    <a:pt x="138" y="81"/>
                  </a:lnTo>
                  <a:lnTo>
                    <a:pt x="155" y="63"/>
                  </a:lnTo>
                  <a:lnTo>
                    <a:pt x="207" y="0"/>
                  </a:lnTo>
                  <a:lnTo>
                    <a:pt x="261" y="0"/>
                  </a:lnTo>
                  <a:lnTo>
                    <a:pt x="244" y="33"/>
                  </a:lnTo>
                  <a:lnTo>
                    <a:pt x="261" y="48"/>
                  </a:lnTo>
                  <a:lnTo>
                    <a:pt x="244" y="63"/>
                  </a:lnTo>
                  <a:lnTo>
                    <a:pt x="278" y="81"/>
                  </a:lnTo>
                  <a:lnTo>
                    <a:pt x="261" y="96"/>
                  </a:lnTo>
                  <a:lnTo>
                    <a:pt x="224" y="129"/>
                  </a:lnTo>
                  <a:lnTo>
                    <a:pt x="207" y="159"/>
                  </a:lnTo>
                  <a:lnTo>
                    <a:pt x="224" y="159"/>
                  </a:lnTo>
                  <a:lnTo>
                    <a:pt x="207" y="192"/>
                  </a:lnTo>
                  <a:lnTo>
                    <a:pt x="173" y="207"/>
                  </a:lnTo>
                  <a:lnTo>
                    <a:pt x="155" y="192"/>
                  </a:lnTo>
                  <a:lnTo>
                    <a:pt x="121" y="192"/>
                  </a:lnTo>
                  <a:lnTo>
                    <a:pt x="86" y="192"/>
                  </a:lnTo>
                  <a:lnTo>
                    <a:pt x="86" y="176"/>
                  </a:lnTo>
                  <a:lnTo>
                    <a:pt x="52" y="176"/>
                  </a:lnTo>
                  <a:lnTo>
                    <a:pt x="34" y="144"/>
                  </a:lnTo>
                  <a:lnTo>
                    <a:pt x="17" y="111"/>
                  </a:lnTo>
                  <a:lnTo>
                    <a:pt x="0" y="81"/>
                  </a:lnTo>
                  <a:lnTo>
                    <a:pt x="17" y="6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9" name="Freeform 128">
              <a:extLst>
                <a:ext uri="{FF2B5EF4-FFF2-40B4-BE49-F238E27FC236}">
                  <a16:creationId xmlns:a16="http://schemas.microsoft.com/office/drawing/2014/main" id="{1D77498F-9E12-4026-AFDE-B8C8CDEE3F50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7132144" y="5099304"/>
              <a:ext cx="36675" cy="71772"/>
            </a:xfrm>
            <a:custGeom>
              <a:avLst/>
              <a:gdLst>
                <a:gd name="T0" fmla="*/ 0 w 19"/>
                <a:gd name="T1" fmla="*/ 3079 h 33"/>
                <a:gd name="T2" fmla="*/ 0 w 19"/>
                <a:gd name="T3" fmla="*/ 3079 h 33"/>
                <a:gd name="T4" fmla="*/ 4178 w 19"/>
                <a:gd name="T5" fmla="*/ 6158 h 33"/>
                <a:gd name="T6" fmla="*/ 0 w 19"/>
                <a:gd name="T7" fmla="*/ 0 h 33"/>
                <a:gd name="T8" fmla="*/ 0 w 19"/>
                <a:gd name="T9" fmla="*/ 307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3"/>
                <a:gd name="T17" fmla="*/ 19 w 19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3">
                  <a:moveTo>
                    <a:pt x="0" y="18"/>
                  </a:moveTo>
                  <a:lnTo>
                    <a:pt x="0" y="18"/>
                  </a:lnTo>
                  <a:lnTo>
                    <a:pt x="19" y="33"/>
                  </a:lnTo>
                  <a:lnTo>
                    <a:pt x="0" y="0"/>
                  </a:lnTo>
                  <a:lnTo>
                    <a:pt x="0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0" name="Freeform 129">
              <a:extLst>
                <a:ext uri="{FF2B5EF4-FFF2-40B4-BE49-F238E27FC236}">
                  <a16:creationId xmlns:a16="http://schemas.microsoft.com/office/drawing/2014/main" id="{028A2AEC-8CB5-4444-B46F-CBD3F8565BA8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7198155" y="5242849"/>
              <a:ext cx="29340" cy="71772"/>
            </a:xfrm>
            <a:custGeom>
              <a:avLst/>
              <a:gdLst>
                <a:gd name="T0" fmla="*/ 0 w 16"/>
                <a:gd name="T1" fmla="*/ 0 h 30"/>
                <a:gd name="T2" fmla="*/ 0 w 16"/>
                <a:gd name="T3" fmla="*/ 0 h 30"/>
                <a:gd name="T4" fmla="*/ 3175 w 16"/>
                <a:gd name="T5" fmla="*/ 7620 h 30"/>
                <a:gd name="T6" fmla="*/ 3175 w 16"/>
                <a:gd name="T7" fmla="*/ 3387 h 30"/>
                <a:gd name="T8" fmla="*/ 3175 w 16"/>
                <a:gd name="T9" fmla="*/ 0 h 30"/>
                <a:gd name="T10" fmla="*/ 0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30"/>
                <a:gd name="T20" fmla="*/ 16 w 16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30">
                  <a:moveTo>
                    <a:pt x="0" y="0"/>
                  </a:moveTo>
                  <a:lnTo>
                    <a:pt x="0" y="0"/>
                  </a:lnTo>
                  <a:lnTo>
                    <a:pt x="16" y="30"/>
                  </a:lnTo>
                  <a:lnTo>
                    <a:pt x="16" y="15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1" name="Freeform 130">
              <a:extLst>
                <a:ext uri="{FF2B5EF4-FFF2-40B4-BE49-F238E27FC236}">
                  <a16:creationId xmlns:a16="http://schemas.microsoft.com/office/drawing/2014/main" id="{1DC053A5-D002-4102-A506-1EE2F7E88D0B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6244612" y="4632788"/>
              <a:ext cx="132029" cy="215317"/>
            </a:xfrm>
            <a:custGeom>
              <a:avLst/>
              <a:gdLst>
                <a:gd name="T0" fmla="*/ 0 w 71"/>
                <a:gd name="T1" fmla="*/ 9525 h 96"/>
                <a:gd name="T2" fmla="*/ 0 w 71"/>
                <a:gd name="T3" fmla="*/ 9525 h 96"/>
                <a:gd name="T4" fmla="*/ 4025 w 71"/>
                <a:gd name="T5" fmla="*/ 19050 h 96"/>
                <a:gd name="T6" fmla="*/ 11269 w 71"/>
                <a:gd name="T7" fmla="*/ 19050 h 96"/>
                <a:gd name="T8" fmla="*/ 14489 w 71"/>
                <a:gd name="T9" fmla="*/ 11906 h 96"/>
                <a:gd name="T10" fmla="*/ 8049 w 71"/>
                <a:gd name="T11" fmla="*/ 2381 h 96"/>
                <a:gd name="T12" fmla="*/ 4025 w 71"/>
                <a:gd name="T13" fmla="*/ 0 h 96"/>
                <a:gd name="T14" fmla="*/ 0 w 71"/>
                <a:gd name="T15" fmla="*/ 9525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96"/>
                <a:gd name="T26" fmla="*/ 71 w 71"/>
                <a:gd name="T27" fmla="*/ 96 h 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96">
                  <a:moveTo>
                    <a:pt x="0" y="48"/>
                  </a:moveTo>
                  <a:lnTo>
                    <a:pt x="0" y="48"/>
                  </a:lnTo>
                  <a:lnTo>
                    <a:pt x="17" y="96"/>
                  </a:lnTo>
                  <a:lnTo>
                    <a:pt x="54" y="96"/>
                  </a:lnTo>
                  <a:lnTo>
                    <a:pt x="71" y="63"/>
                  </a:lnTo>
                  <a:lnTo>
                    <a:pt x="37" y="15"/>
                  </a:lnTo>
                  <a:lnTo>
                    <a:pt x="17" y="0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2" name="Freeform 131">
              <a:extLst>
                <a:ext uri="{FF2B5EF4-FFF2-40B4-BE49-F238E27FC236}">
                  <a16:creationId xmlns:a16="http://schemas.microsoft.com/office/drawing/2014/main" id="{DF0A60D4-682E-4E72-B67D-3EBBD2576F46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7704267" y="4058607"/>
              <a:ext cx="128364" cy="107658"/>
            </a:xfrm>
            <a:custGeom>
              <a:avLst/>
              <a:gdLst>
                <a:gd name="T0" fmla="*/ 0 w 69"/>
                <a:gd name="T1" fmla="*/ 2381 h 48"/>
                <a:gd name="T2" fmla="*/ 0 w 69"/>
                <a:gd name="T3" fmla="*/ 2381 h 48"/>
                <a:gd name="T4" fmla="*/ 0 w 69"/>
                <a:gd name="T5" fmla="*/ 5556 h 48"/>
                <a:gd name="T6" fmla="*/ 7247 w 69"/>
                <a:gd name="T7" fmla="*/ 9525 h 48"/>
                <a:gd name="T8" fmla="*/ 10468 w 69"/>
                <a:gd name="T9" fmla="*/ 5556 h 48"/>
                <a:gd name="T10" fmla="*/ 14495 w 69"/>
                <a:gd name="T11" fmla="*/ 0 h 48"/>
                <a:gd name="T12" fmla="*/ 4026 w 69"/>
                <a:gd name="T13" fmla="*/ 0 h 48"/>
                <a:gd name="T14" fmla="*/ 0 w 69"/>
                <a:gd name="T15" fmla="*/ 2381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"/>
                <a:gd name="T25" fmla="*/ 0 h 48"/>
                <a:gd name="T26" fmla="*/ 69 w 69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" h="48">
                  <a:moveTo>
                    <a:pt x="0" y="15"/>
                  </a:moveTo>
                  <a:lnTo>
                    <a:pt x="0" y="15"/>
                  </a:lnTo>
                  <a:lnTo>
                    <a:pt x="0" y="31"/>
                  </a:lnTo>
                  <a:lnTo>
                    <a:pt x="34" y="48"/>
                  </a:lnTo>
                  <a:lnTo>
                    <a:pt x="52" y="31"/>
                  </a:lnTo>
                  <a:lnTo>
                    <a:pt x="69" y="0"/>
                  </a:lnTo>
                  <a:lnTo>
                    <a:pt x="17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3" name="Freeform 132">
              <a:extLst>
                <a:ext uri="{FF2B5EF4-FFF2-40B4-BE49-F238E27FC236}">
                  <a16:creationId xmlns:a16="http://schemas.microsoft.com/office/drawing/2014/main" id="{D8A6E25F-DCB3-4945-8C12-88EC9E148589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8276394" y="3735634"/>
              <a:ext cx="95354" cy="179431"/>
            </a:xfrm>
            <a:custGeom>
              <a:avLst/>
              <a:gdLst>
                <a:gd name="T0" fmla="*/ 0 w 52"/>
                <a:gd name="T1" fmla="*/ 9646 h 79"/>
                <a:gd name="T2" fmla="*/ 0 w 52"/>
                <a:gd name="T3" fmla="*/ 9646 h 79"/>
                <a:gd name="T4" fmla="*/ 0 w 52"/>
                <a:gd name="T5" fmla="*/ 12861 h 79"/>
                <a:gd name="T6" fmla="*/ 3969 w 52"/>
                <a:gd name="T7" fmla="*/ 16076 h 79"/>
                <a:gd name="T8" fmla="*/ 10319 w 52"/>
                <a:gd name="T9" fmla="*/ 0 h 79"/>
                <a:gd name="T10" fmla="*/ 7144 w 52"/>
                <a:gd name="T11" fmla="*/ 0 h 79"/>
                <a:gd name="T12" fmla="*/ 0 w 52"/>
                <a:gd name="T13" fmla="*/ 9646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79"/>
                <a:gd name="T23" fmla="*/ 52 w 52"/>
                <a:gd name="T24" fmla="*/ 79 h 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79">
                  <a:moveTo>
                    <a:pt x="0" y="48"/>
                  </a:moveTo>
                  <a:lnTo>
                    <a:pt x="0" y="48"/>
                  </a:lnTo>
                  <a:lnTo>
                    <a:pt x="0" y="63"/>
                  </a:lnTo>
                  <a:lnTo>
                    <a:pt x="17" y="79"/>
                  </a:lnTo>
                  <a:lnTo>
                    <a:pt x="52" y="0"/>
                  </a:lnTo>
                  <a:lnTo>
                    <a:pt x="34" y="0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4" name="Freeform 133">
              <a:extLst>
                <a:ext uri="{FF2B5EF4-FFF2-40B4-BE49-F238E27FC236}">
                  <a16:creationId xmlns:a16="http://schemas.microsoft.com/office/drawing/2014/main" id="{690B32C7-2F34-487B-9CCC-BC4CE2A3FE5C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7036789" y="4883988"/>
              <a:ext cx="542787" cy="645950"/>
            </a:xfrm>
            <a:custGeom>
              <a:avLst/>
              <a:gdLst>
                <a:gd name="T0" fmla="*/ 0 w 296"/>
                <a:gd name="T1" fmla="*/ 0 h 288"/>
                <a:gd name="T2" fmla="*/ 0 w 296"/>
                <a:gd name="T3" fmla="*/ 0 h 288"/>
                <a:gd name="T4" fmla="*/ 0 w 296"/>
                <a:gd name="T5" fmla="*/ 3969 h 288"/>
                <a:gd name="T6" fmla="*/ 7144 w 296"/>
                <a:gd name="T7" fmla="*/ 9525 h 288"/>
                <a:gd name="T8" fmla="*/ 14288 w 296"/>
                <a:gd name="T9" fmla="*/ 15875 h 288"/>
                <a:gd name="T10" fmla="*/ 17462 w 296"/>
                <a:gd name="T11" fmla="*/ 19050 h 288"/>
                <a:gd name="T12" fmla="*/ 20637 w 296"/>
                <a:gd name="T13" fmla="*/ 26194 h 288"/>
                <a:gd name="T14" fmla="*/ 27781 w 296"/>
                <a:gd name="T15" fmla="*/ 31750 h 288"/>
                <a:gd name="T16" fmla="*/ 34131 w 296"/>
                <a:gd name="T17" fmla="*/ 44450 h 288"/>
                <a:gd name="T18" fmla="*/ 48419 w 296"/>
                <a:gd name="T19" fmla="*/ 57150 h 288"/>
                <a:gd name="T20" fmla="*/ 55563 w 296"/>
                <a:gd name="T21" fmla="*/ 57150 h 288"/>
                <a:gd name="T22" fmla="*/ 58738 w 296"/>
                <a:gd name="T23" fmla="*/ 44450 h 288"/>
                <a:gd name="T24" fmla="*/ 55563 w 296"/>
                <a:gd name="T25" fmla="*/ 38100 h 288"/>
                <a:gd name="T26" fmla="*/ 52388 w 296"/>
                <a:gd name="T27" fmla="*/ 38100 h 288"/>
                <a:gd name="T28" fmla="*/ 48419 w 296"/>
                <a:gd name="T29" fmla="*/ 31750 h 288"/>
                <a:gd name="T30" fmla="*/ 44450 w 296"/>
                <a:gd name="T31" fmla="*/ 31750 h 288"/>
                <a:gd name="T32" fmla="*/ 44450 w 296"/>
                <a:gd name="T33" fmla="*/ 28575 h 288"/>
                <a:gd name="T34" fmla="*/ 41275 w 296"/>
                <a:gd name="T35" fmla="*/ 26194 h 288"/>
                <a:gd name="T36" fmla="*/ 41275 w 296"/>
                <a:gd name="T37" fmla="*/ 22225 h 288"/>
                <a:gd name="T38" fmla="*/ 30956 w 296"/>
                <a:gd name="T39" fmla="*/ 15875 h 288"/>
                <a:gd name="T40" fmla="*/ 27781 w 296"/>
                <a:gd name="T41" fmla="*/ 15875 h 288"/>
                <a:gd name="T42" fmla="*/ 10319 w 296"/>
                <a:gd name="T43" fmla="*/ 3969 h 288"/>
                <a:gd name="T44" fmla="*/ 0 w 296"/>
                <a:gd name="T45" fmla="*/ 0 h 2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6"/>
                <a:gd name="T70" fmla="*/ 0 h 288"/>
                <a:gd name="T71" fmla="*/ 296 w 296"/>
                <a:gd name="T72" fmla="*/ 288 h 28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6" h="288">
                  <a:moveTo>
                    <a:pt x="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35" y="48"/>
                  </a:lnTo>
                  <a:lnTo>
                    <a:pt x="71" y="81"/>
                  </a:lnTo>
                  <a:lnTo>
                    <a:pt x="88" y="96"/>
                  </a:lnTo>
                  <a:lnTo>
                    <a:pt x="106" y="129"/>
                  </a:lnTo>
                  <a:lnTo>
                    <a:pt x="140" y="162"/>
                  </a:lnTo>
                  <a:lnTo>
                    <a:pt x="175" y="225"/>
                  </a:lnTo>
                  <a:lnTo>
                    <a:pt x="244" y="288"/>
                  </a:lnTo>
                  <a:lnTo>
                    <a:pt x="278" y="288"/>
                  </a:lnTo>
                  <a:lnTo>
                    <a:pt x="296" y="225"/>
                  </a:lnTo>
                  <a:lnTo>
                    <a:pt x="278" y="192"/>
                  </a:lnTo>
                  <a:lnTo>
                    <a:pt x="261" y="192"/>
                  </a:lnTo>
                  <a:lnTo>
                    <a:pt x="244" y="162"/>
                  </a:lnTo>
                  <a:lnTo>
                    <a:pt x="227" y="162"/>
                  </a:lnTo>
                  <a:lnTo>
                    <a:pt x="227" y="144"/>
                  </a:lnTo>
                  <a:lnTo>
                    <a:pt x="209" y="129"/>
                  </a:lnTo>
                  <a:lnTo>
                    <a:pt x="209" y="114"/>
                  </a:lnTo>
                  <a:lnTo>
                    <a:pt x="158" y="81"/>
                  </a:lnTo>
                  <a:lnTo>
                    <a:pt x="140" y="81"/>
                  </a:lnTo>
                  <a:lnTo>
                    <a:pt x="54" y="18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5" name="Freeform 134">
              <a:extLst>
                <a:ext uri="{FF2B5EF4-FFF2-40B4-BE49-F238E27FC236}">
                  <a16:creationId xmlns:a16="http://schemas.microsoft.com/office/drawing/2014/main" id="{8FBA8BB6-F7A9-4F13-AC37-84938E49CC47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7546569" y="5529939"/>
              <a:ext cx="443767" cy="143545"/>
            </a:xfrm>
            <a:custGeom>
              <a:avLst/>
              <a:gdLst>
                <a:gd name="T0" fmla="*/ 0 w 242"/>
                <a:gd name="T1" fmla="*/ 3126 h 65"/>
                <a:gd name="T2" fmla="*/ 0 w 242"/>
                <a:gd name="T3" fmla="*/ 3126 h 65"/>
                <a:gd name="T4" fmla="*/ 14288 w 242"/>
                <a:gd name="T5" fmla="*/ 9378 h 65"/>
                <a:gd name="T6" fmla="*/ 48419 w 242"/>
                <a:gd name="T7" fmla="*/ 12505 h 65"/>
                <a:gd name="T8" fmla="*/ 48419 w 242"/>
                <a:gd name="T9" fmla="*/ 9378 h 65"/>
                <a:gd name="T10" fmla="*/ 41275 w 242"/>
                <a:gd name="T11" fmla="*/ 9378 h 65"/>
                <a:gd name="T12" fmla="*/ 38100 w 242"/>
                <a:gd name="T13" fmla="*/ 6252 h 65"/>
                <a:gd name="T14" fmla="*/ 27781 w 242"/>
                <a:gd name="T15" fmla="*/ 3126 h 65"/>
                <a:gd name="T16" fmla="*/ 27781 w 242"/>
                <a:gd name="T17" fmla="*/ 6252 h 65"/>
                <a:gd name="T18" fmla="*/ 20638 w 242"/>
                <a:gd name="T19" fmla="*/ 3126 h 65"/>
                <a:gd name="T20" fmla="*/ 10319 w 242"/>
                <a:gd name="T21" fmla="*/ 0 h 65"/>
                <a:gd name="T22" fmla="*/ 3969 w 242"/>
                <a:gd name="T23" fmla="*/ 0 h 65"/>
                <a:gd name="T24" fmla="*/ 0 w 242"/>
                <a:gd name="T25" fmla="*/ 312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2"/>
                <a:gd name="T40" fmla="*/ 0 h 65"/>
                <a:gd name="T41" fmla="*/ 242 w 242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2" h="65">
                  <a:moveTo>
                    <a:pt x="0" y="17"/>
                  </a:moveTo>
                  <a:lnTo>
                    <a:pt x="0" y="17"/>
                  </a:lnTo>
                  <a:lnTo>
                    <a:pt x="70" y="48"/>
                  </a:lnTo>
                  <a:lnTo>
                    <a:pt x="242" y="65"/>
                  </a:lnTo>
                  <a:lnTo>
                    <a:pt x="242" y="48"/>
                  </a:lnTo>
                  <a:lnTo>
                    <a:pt x="208" y="48"/>
                  </a:lnTo>
                  <a:lnTo>
                    <a:pt x="191" y="33"/>
                  </a:lnTo>
                  <a:lnTo>
                    <a:pt x="139" y="17"/>
                  </a:lnTo>
                  <a:lnTo>
                    <a:pt x="139" y="33"/>
                  </a:lnTo>
                  <a:lnTo>
                    <a:pt x="104" y="17"/>
                  </a:lnTo>
                  <a:lnTo>
                    <a:pt x="52" y="0"/>
                  </a:lnTo>
                  <a:lnTo>
                    <a:pt x="18" y="0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6" name="Freeform 135">
              <a:extLst>
                <a:ext uri="{FF2B5EF4-FFF2-40B4-BE49-F238E27FC236}">
                  <a16:creationId xmlns:a16="http://schemas.microsoft.com/office/drawing/2014/main" id="{C62BF56B-F366-449D-8935-7ECBC6FDBB9D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7990334" y="5673480"/>
              <a:ext cx="66015" cy="0"/>
            </a:xfrm>
            <a:custGeom>
              <a:avLst/>
              <a:gdLst>
                <a:gd name="T0" fmla="*/ 0 w 37"/>
                <a:gd name="T1" fmla="*/ 0 w 37"/>
                <a:gd name="T2" fmla="*/ 3089 w 37"/>
                <a:gd name="T3" fmla="*/ 6951 w 37"/>
                <a:gd name="T4" fmla="*/ 0 w 37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37"/>
                <a:gd name="T11" fmla="*/ 37 w 37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37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3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7" name="Freeform 136">
              <a:extLst>
                <a:ext uri="{FF2B5EF4-FFF2-40B4-BE49-F238E27FC236}">
                  <a16:creationId xmlns:a16="http://schemas.microsoft.com/office/drawing/2014/main" id="{2D286D30-0D46-4276-9CC7-41F5C1FA7BAC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7546569" y="5278733"/>
              <a:ext cx="66015" cy="107658"/>
            </a:xfrm>
            <a:custGeom>
              <a:avLst/>
              <a:gdLst>
                <a:gd name="T0" fmla="*/ 0 w 35"/>
                <a:gd name="T1" fmla="*/ 2381 h 48"/>
                <a:gd name="T2" fmla="*/ 0 w 35"/>
                <a:gd name="T3" fmla="*/ 2381 h 48"/>
                <a:gd name="T4" fmla="*/ 4082 w 35"/>
                <a:gd name="T5" fmla="*/ 6350 h 48"/>
                <a:gd name="T6" fmla="*/ 7348 w 35"/>
                <a:gd name="T7" fmla="*/ 9525 h 48"/>
                <a:gd name="T8" fmla="*/ 7348 w 35"/>
                <a:gd name="T9" fmla="*/ 6350 h 48"/>
                <a:gd name="T10" fmla="*/ 4082 w 35"/>
                <a:gd name="T11" fmla="*/ 0 h 48"/>
                <a:gd name="T12" fmla="*/ 0 w 35"/>
                <a:gd name="T13" fmla="*/ 238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48"/>
                <a:gd name="T23" fmla="*/ 35 w 35"/>
                <a:gd name="T24" fmla="*/ 48 h 4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48">
                  <a:moveTo>
                    <a:pt x="0" y="15"/>
                  </a:moveTo>
                  <a:lnTo>
                    <a:pt x="0" y="15"/>
                  </a:lnTo>
                  <a:lnTo>
                    <a:pt x="18" y="32"/>
                  </a:lnTo>
                  <a:lnTo>
                    <a:pt x="35" y="48"/>
                  </a:lnTo>
                  <a:lnTo>
                    <a:pt x="35" y="32"/>
                  </a:lnTo>
                  <a:lnTo>
                    <a:pt x="18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8" name="Freeform 137">
              <a:extLst>
                <a:ext uri="{FF2B5EF4-FFF2-40B4-BE49-F238E27FC236}">
                  <a16:creationId xmlns:a16="http://schemas.microsoft.com/office/drawing/2014/main" id="{D1444CEE-1221-4D82-BA3D-12A167EB1B4F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7641923" y="5350505"/>
              <a:ext cx="33009" cy="35886"/>
            </a:xfrm>
            <a:custGeom>
              <a:avLst/>
              <a:gdLst>
                <a:gd name="T0" fmla="*/ 0 w 18"/>
                <a:gd name="T1" fmla="*/ 3175 h 16"/>
                <a:gd name="T2" fmla="*/ 0 w 18"/>
                <a:gd name="T3" fmla="*/ 3175 h 16"/>
                <a:gd name="T4" fmla="*/ 3969 w 18"/>
                <a:gd name="T5" fmla="*/ 3175 h 16"/>
                <a:gd name="T6" fmla="*/ 3969 w 18"/>
                <a:gd name="T7" fmla="*/ 0 h 16"/>
                <a:gd name="T8" fmla="*/ 0 w 18"/>
                <a:gd name="T9" fmla="*/ 0 h 16"/>
                <a:gd name="T10" fmla="*/ 0 w 18"/>
                <a:gd name="T11" fmla="*/ 317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16"/>
                <a:gd name="T20" fmla="*/ 18 w 1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16">
                  <a:moveTo>
                    <a:pt x="0" y="16"/>
                  </a:moveTo>
                  <a:lnTo>
                    <a:pt x="0" y="16"/>
                  </a:lnTo>
                  <a:lnTo>
                    <a:pt x="18" y="1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9" name="Freeform 138">
              <a:extLst>
                <a:ext uri="{FF2B5EF4-FFF2-40B4-BE49-F238E27FC236}">
                  <a16:creationId xmlns:a16="http://schemas.microsoft.com/office/drawing/2014/main" id="{0573DDCA-4ED6-4BD5-A744-649BF4241067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8276397" y="4130382"/>
              <a:ext cx="190709" cy="322975"/>
            </a:xfrm>
            <a:custGeom>
              <a:avLst/>
              <a:gdLst>
                <a:gd name="T0" fmla="*/ 0 w 104"/>
                <a:gd name="T1" fmla="*/ 13588 h 143"/>
                <a:gd name="T2" fmla="*/ 0 w 104"/>
                <a:gd name="T3" fmla="*/ 13588 h 143"/>
                <a:gd name="T4" fmla="*/ 0 w 104"/>
                <a:gd name="T5" fmla="*/ 19183 h 143"/>
                <a:gd name="T6" fmla="*/ 3969 w 104"/>
                <a:gd name="T7" fmla="*/ 23180 h 143"/>
                <a:gd name="T8" fmla="*/ 3969 w 104"/>
                <a:gd name="T9" fmla="*/ 25578 h 143"/>
                <a:gd name="T10" fmla="*/ 7144 w 104"/>
                <a:gd name="T11" fmla="*/ 25578 h 143"/>
                <a:gd name="T12" fmla="*/ 10319 w 104"/>
                <a:gd name="T13" fmla="*/ 25578 h 143"/>
                <a:gd name="T14" fmla="*/ 14288 w 104"/>
                <a:gd name="T15" fmla="*/ 28775 h 143"/>
                <a:gd name="T16" fmla="*/ 14288 w 104"/>
                <a:gd name="T17" fmla="*/ 25578 h 143"/>
                <a:gd name="T18" fmla="*/ 17463 w 104"/>
                <a:gd name="T19" fmla="*/ 28775 h 143"/>
                <a:gd name="T20" fmla="*/ 20638 w 104"/>
                <a:gd name="T21" fmla="*/ 28775 h 143"/>
                <a:gd name="T22" fmla="*/ 17463 w 104"/>
                <a:gd name="T23" fmla="*/ 25578 h 143"/>
                <a:gd name="T24" fmla="*/ 20638 w 104"/>
                <a:gd name="T25" fmla="*/ 25578 h 143"/>
                <a:gd name="T26" fmla="*/ 14288 w 104"/>
                <a:gd name="T27" fmla="*/ 23180 h 143"/>
                <a:gd name="T28" fmla="*/ 10319 w 104"/>
                <a:gd name="T29" fmla="*/ 25578 h 143"/>
                <a:gd name="T30" fmla="*/ 7144 w 104"/>
                <a:gd name="T31" fmla="*/ 19183 h 143"/>
                <a:gd name="T32" fmla="*/ 14288 w 104"/>
                <a:gd name="T33" fmla="*/ 9592 h 143"/>
                <a:gd name="T34" fmla="*/ 10319 w 104"/>
                <a:gd name="T35" fmla="*/ 6394 h 143"/>
                <a:gd name="T36" fmla="*/ 14288 w 104"/>
                <a:gd name="T37" fmla="*/ 0 h 143"/>
                <a:gd name="T38" fmla="*/ 10319 w 104"/>
                <a:gd name="T39" fmla="*/ 3997 h 143"/>
                <a:gd name="T40" fmla="*/ 3969 w 104"/>
                <a:gd name="T41" fmla="*/ 0 h 143"/>
                <a:gd name="T42" fmla="*/ 0 w 104"/>
                <a:gd name="T43" fmla="*/ 13588 h 1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43"/>
                <a:gd name="T68" fmla="*/ 104 w 104"/>
                <a:gd name="T69" fmla="*/ 143 h 14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43">
                  <a:moveTo>
                    <a:pt x="0" y="65"/>
                  </a:moveTo>
                  <a:lnTo>
                    <a:pt x="0" y="65"/>
                  </a:lnTo>
                  <a:lnTo>
                    <a:pt x="0" y="95"/>
                  </a:lnTo>
                  <a:lnTo>
                    <a:pt x="17" y="113"/>
                  </a:lnTo>
                  <a:lnTo>
                    <a:pt x="17" y="128"/>
                  </a:lnTo>
                  <a:lnTo>
                    <a:pt x="34" y="128"/>
                  </a:lnTo>
                  <a:lnTo>
                    <a:pt x="52" y="128"/>
                  </a:lnTo>
                  <a:lnTo>
                    <a:pt x="69" y="143"/>
                  </a:lnTo>
                  <a:lnTo>
                    <a:pt x="69" y="128"/>
                  </a:lnTo>
                  <a:lnTo>
                    <a:pt x="86" y="143"/>
                  </a:lnTo>
                  <a:lnTo>
                    <a:pt x="104" y="143"/>
                  </a:lnTo>
                  <a:lnTo>
                    <a:pt x="86" y="128"/>
                  </a:lnTo>
                  <a:lnTo>
                    <a:pt x="104" y="128"/>
                  </a:lnTo>
                  <a:lnTo>
                    <a:pt x="69" y="113"/>
                  </a:lnTo>
                  <a:lnTo>
                    <a:pt x="52" y="128"/>
                  </a:lnTo>
                  <a:lnTo>
                    <a:pt x="34" y="95"/>
                  </a:lnTo>
                  <a:lnTo>
                    <a:pt x="69" y="48"/>
                  </a:lnTo>
                  <a:lnTo>
                    <a:pt x="52" y="32"/>
                  </a:lnTo>
                  <a:lnTo>
                    <a:pt x="69" y="0"/>
                  </a:lnTo>
                  <a:lnTo>
                    <a:pt x="52" y="17"/>
                  </a:lnTo>
                  <a:lnTo>
                    <a:pt x="17" y="0"/>
                  </a:lnTo>
                  <a:lnTo>
                    <a:pt x="0" y="6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0" name="Freeform 139">
              <a:extLst>
                <a:ext uri="{FF2B5EF4-FFF2-40B4-BE49-F238E27FC236}">
                  <a16:creationId xmlns:a16="http://schemas.microsoft.com/office/drawing/2014/main" id="{59585C7D-811B-411B-BA58-4A0F69868924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8122360" y="4561015"/>
              <a:ext cx="124694" cy="179431"/>
            </a:xfrm>
            <a:custGeom>
              <a:avLst/>
              <a:gdLst>
                <a:gd name="T0" fmla="*/ 0 w 69"/>
                <a:gd name="T1" fmla="*/ 15679 h 81"/>
                <a:gd name="T2" fmla="*/ 0 w 69"/>
                <a:gd name="T3" fmla="*/ 15679 h 81"/>
                <a:gd name="T4" fmla="*/ 13298 w 69"/>
                <a:gd name="T5" fmla="*/ 3136 h 81"/>
                <a:gd name="T6" fmla="*/ 13298 w 69"/>
                <a:gd name="T7" fmla="*/ 0 h 81"/>
                <a:gd name="T8" fmla="*/ 0 w 69"/>
                <a:gd name="T9" fmla="*/ 15679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81"/>
                <a:gd name="T17" fmla="*/ 69 w 69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81">
                  <a:moveTo>
                    <a:pt x="0" y="81"/>
                  </a:moveTo>
                  <a:lnTo>
                    <a:pt x="0" y="81"/>
                  </a:lnTo>
                  <a:lnTo>
                    <a:pt x="69" y="18"/>
                  </a:lnTo>
                  <a:lnTo>
                    <a:pt x="69" y="0"/>
                  </a:lnTo>
                  <a:lnTo>
                    <a:pt x="0" y="8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1" name="Freeform 140">
              <a:extLst>
                <a:ext uri="{FF2B5EF4-FFF2-40B4-BE49-F238E27FC236}">
                  <a16:creationId xmlns:a16="http://schemas.microsoft.com/office/drawing/2014/main" id="{7590B537-D343-4E02-8CDC-D280FB311570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8276397" y="4453354"/>
              <a:ext cx="66015" cy="71772"/>
            </a:xfrm>
            <a:custGeom>
              <a:avLst/>
              <a:gdLst>
                <a:gd name="T0" fmla="*/ 0 w 36"/>
                <a:gd name="T1" fmla="*/ 0 h 33"/>
                <a:gd name="T2" fmla="*/ 0 w 36"/>
                <a:gd name="T3" fmla="*/ 0 h 33"/>
                <a:gd name="T4" fmla="*/ 7144 w 36"/>
                <a:gd name="T5" fmla="*/ 6158 h 33"/>
                <a:gd name="T6" fmla="*/ 7144 w 36"/>
                <a:gd name="T7" fmla="*/ 3079 h 33"/>
                <a:gd name="T8" fmla="*/ 7144 w 36"/>
                <a:gd name="T9" fmla="*/ 0 h 33"/>
                <a:gd name="T10" fmla="*/ 0 w 36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33"/>
                <a:gd name="T20" fmla="*/ 36 w 36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33">
                  <a:moveTo>
                    <a:pt x="0" y="0"/>
                  </a:moveTo>
                  <a:lnTo>
                    <a:pt x="0" y="0"/>
                  </a:lnTo>
                  <a:lnTo>
                    <a:pt x="36" y="33"/>
                  </a:lnTo>
                  <a:lnTo>
                    <a:pt x="36" y="18"/>
                  </a:lnTo>
                  <a:lnTo>
                    <a:pt x="36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2" name="Freeform 141">
              <a:extLst>
                <a:ext uri="{FF2B5EF4-FFF2-40B4-BE49-F238E27FC236}">
                  <a16:creationId xmlns:a16="http://schemas.microsoft.com/office/drawing/2014/main" id="{EC6B9CD2-B1C4-4744-8266-01F83B12EEE2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8371748" y="4525129"/>
              <a:ext cx="128364" cy="179431"/>
            </a:xfrm>
            <a:custGeom>
              <a:avLst/>
              <a:gdLst>
                <a:gd name="T0" fmla="*/ 0 w 71"/>
                <a:gd name="T1" fmla="*/ 6272 h 81"/>
                <a:gd name="T2" fmla="*/ 0 w 71"/>
                <a:gd name="T3" fmla="*/ 6272 h 81"/>
                <a:gd name="T4" fmla="*/ 3130 w 71"/>
                <a:gd name="T5" fmla="*/ 6272 h 81"/>
                <a:gd name="T6" fmla="*/ 3130 w 71"/>
                <a:gd name="T7" fmla="*/ 9407 h 81"/>
                <a:gd name="T8" fmla="*/ 7043 w 71"/>
                <a:gd name="T9" fmla="*/ 15679 h 81"/>
                <a:gd name="T10" fmla="*/ 7043 w 71"/>
                <a:gd name="T11" fmla="*/ 11759 h 81"/>
                <a:gd name="T12" fmla="*/ 7043 w 71"/>
                <a:gd name="T13" fmla="*/ 9407 h 81"/>
                <a:gd name="T14" fmla="*/ 13304 w 71"/>
                <a:gd name="T15" fmla="*/ 11759 h 81"/>
                <a:gd name="T16" fmla="*/ 13304 w 71"/>
                <a:gd name="T17" fmla="*/ 9407 h 81"/>
                <a:gd name="T18" fmla="*/ 10174 w 71"/>
                <a:gd name="T19" fmla="*/ 9407 h 81"/>
                <a:gd name="T20" fmla="*/ 10174 w 71"/>
                <a:gd name="T21" fmla="*/ 2352 h 81"/>
                <a:gd name="T22" fmla="*/ 7043 w 71"/>
                <a:gd name="T23" fmla="*/ 6272 h 81"/>
                <a:gd name="T24" fmla="*/ 7043 w 71"/>
                <a:gd name="T25" fmla="*/ 2352 h 81"/>
                <a:gd name="T26" fmla="*/ 3130 w 71"/>
                <a:gd name="T27" fmla="*/ 0 h 81"/>
                <a:gd name="T28" fmla="*/ 0 w 71"/>
                <a:gd name="T29" fmla="*/ 0 h 81"/>
                <a:gd name="T30" fmla="*/ 0 w 71"/>
                <a:gd name="T31" fmla="*/ 6272 h 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81"/>
                <a:gd name="T50" fmla="*/ 71 w 71"/>
                <a:gd name="T51" fmla="*/ 81 h 8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81">
                  <a:moveTo>
                    <a:pt x="0" y="33"/>
                  </a:moveTo>
                  <a:lnTo>
                    <a:pt x="0" y="33"/>
                  </a:lnTo>
                  <a:lnTo>
                    <a:pt x="19" y="33"/>
                  </a:lnTo>
                  <a:lnTo>
                    <a:pt x="19" y="48"/>
                  </a:lnTo>
                  <a:lnTo>
                    <a:pt x="36" y="81"/>
                  </a:lnTo>
                  <a:lnTo>
                    <a:pt x="36" y="63"/>
                  </a:lnTo>
                  <a:lnTo>
                    <a:pt x="36" y="48"/>
                  </a:lnTo>
                  <a:lnTo>
                    <a:pt x="71" y="63"/>
                  </a:lnTo>
                  <a:lnTo>
                    <a:pt x="71" y="48"/>
                  </a:lnTo>
                  <a:lnTo>
                    <a:pt x="53" y="48"/>
                  </a:lnTo>
                  <a:lnTo>
                    <a:pt x="53" y="15"/>
                  </a:lnTo>
                  <a:lnTo>
                    <a:pt x="36" y="33"/>
                  </a:lnTo>
                  <a:lnTo>
                    <a:pt x="36" y="15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3" name="Freeform 142">
              <a:extLst>
                <a:ext uri="{FF2B5EF4-FFF2-40B4-BE49-F238E27FC236}">
                  <a16:creationId xmlns:a16="http://schemas.microsoft.com/office/drawing/2014/main" id="{DE8A5421-C720-4B37-9418-576236B1FFBB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8371748" y="4632788"/>
              <a:ext cx="223718" cy="251203"/>
            </a:xfrm>
            <a:custGeom>
              <a:avLst/>
              <a:gdLst>
                <a:gd name="T0" fmla="*/ 0 w 123"/>
                <a:gd name="T1" fmla="*/ 16819 h 111"/>
                <a:gd name="T2" fmla="*/ 0 w 123"/>
                <a:gd name="T3" fmla="*/ 16819 h 111"/>
                <a:gd name="T4" fmla="*/ 3149 w 123"/>
                <a:gd name="T5" fmla="*/ 12814 h 111"/>
                <a:gd name="T6" fmla="*/ 7086 w 123"/>
                <a:gd name="T7" fmla="*/ 12814 h 111"/>
                <a:gd name="T8" fmla="*/ 10235 w 123"/>
                <a:gd name="T9" fmla="*/ 12814 h 111"/>
                <a:gd name="T10" fmla="*/ 13384 w 123"/>
                <a:gd name="T11" fmla="*/ 12814 h 111"/>
                <a:gd name="T12" fmla="*/ 10235 w 123"/>
                <a:gd name="T13" fmla="*/ 19222 h 111"/>
                <a:gd name="T14" fmla="*/ 17321 w 123"/>
                <a:gd name="T15" fmla="*/ 22425 h 111"/>
                <a:gd name="T16" fmla="*/ 20470 w 123"/>
                <a:gd name="T17" fmla="*/ 19222 h 111"/>
                <a:gd name="T18" fmla="*/ 17321 w 123"/>
                <a:gd name="T19" fmla="*/ 16819 h 111"/>
                <a:gd name="T20" fmla="*/ 20470 w 123"/>
                <a:gd name="T21" fmla="*/ 12814 h 111"/>
                <a:gd name="T22" fmla="*/ 23619 w 123"/>
                <a:gd name="T23" fmla="*/ 19222 h 111"/>
                <a:gd name="T24" fmla="*/ 23619 w 123"/>
                <a:gd name="T25" fmla="*/ 12814 h 111"/>
                <a:gd name="T26" fmla="*/ 23619 w 123"/>
                <a:gd name="T27" fmla="*/ 7208 h 111"/>
                <a:gd name="T28" fmla="*/ 17321 w 123"/>
                <a:gd name="T29" fmla="*/ 0 h 111"/>
                <a:gd name="T30" fmla="*/ 17321 w 123"/>
                <a:gd name="T31" fmla="*/ 7208 h 111"/>
                <a:gd name="T32" fmla="*/ 13384 w 123"/>
                <a:gd name="T33" fmla="*/ 7208 h 111"/>
                <a:gd name="T34" fmla="*/ 10235 w 123"/>
                <a:gd name="T35" fmla="*/ 9611 h 111"/>
                <a:gd name="T36" fmla="*/ 7086 w 123"/>
                <a:gd name="T37" fmla="*/ 7208 h 111"/>
                <a:gd name="T38" fmla="*/ 0 w 123"/>
                <a:gd name="T39" fmla="*/ 12814 h 111"/>
                <a:gd name="T40" fmla="*/ 0 w 123"/>
                <a:gd name="T41" fmla="*/ 16819 h 1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3"/>
                <a:gd name="T64" fmla="*/ 0 h 111"/>
                <a:gd name="T65" fmla="*/ 123 w 123"/>
                <a:gd name="T66" fmla="*/ 111 h 1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3" h="111">
                  <a:moveTo>
                    <a:pt x="0" y="81"/>
                  </a:moveTo>
                  <a:lnTo>
                    <a:pt x="0" y="81"/>
                  </a:lnTo>
                  <a:lnTo>
                    <a:pt x="19" y="63"/>
                  </a:lnTo>
                  <a:lnTo>
                    <a:pt x="36" y="63"/>
                  </a:lnTo>
                  <a:lnTo>
                    <a:pt x="53" y="63"/>
                  </a:lnTo>
                  <a:lnTo>
                    <a:pt x="71" y="63"/>
                  </a:lnTo>
                  <a:lnTo>
                    <a:pt x="53" y="96"/>
                  </a:lnTo>
                  <a:lnTo>
                    <a:pt x="88" y="111"/>
                  </a:lnTo>
                  <a:lnTo>
                    <a:pt x="105" y="96"/>
                  </a:lnTo>
                  <a:lnTo>
                    <a:pt x="88" y="81"/>
                  </a:lnTo>
                  <a:lnTo>
                    <a:pt x="105" y="63"/>
                  </a:lnTo>
                  <a:lnTo>
                    <a:pt x="123" y="96"/>
                  </a:lnTo>
                  <a:lnTo>
                    <a:pt x="123" y="63"/>
                  </a:lnTo>
                  <a:lnTo>
                    <a:pt x="123" y="33"/>
                  </a:lnTo>
                  <a:lnTo>
                    <a:pt x="88" y="0"/>
                  </a:lnTo>
                  <a:lnTo>
                    <a:pt x="88" y="33"/>
                  </a:lnTo>
                  <a:lnTo>
                    <a:pt x="71" y="33"/>
                  </a:lnTo>
                  <a:lnTo>
                    <a:pt x="53" y="48"/>
                  </a:lnTo>
                  <a:lnTo>
                    <a:pt x="36" y="33"/>
                  </a:lnTo>
                  <a:lnTo>
                    <a:pt x="0" y="63"/>
                  </a:lnTo>
                  <a:lnTo>
                    <a:pt x="0" y="8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4" name="Line 143">
              <a:extLst>
                <a:ext uri="{FF2B5EF4-FFF2-40B4-BE49-F238E27FC236}">
                  <a16:creationId xmlns:a16="http://schemas.microsoft.com/office/drawing/2014/main" id="{2A23AC6B-29C1-4FBF-89E5-F24CE8AAF077}"/>
                </a:ext>
              </a:extLst>
            </p:cNvPr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6926760" y="4507183"/>
              <a:ext cx="0" cy="35886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5" name="Line 144">
              <a:extLst>
                <a:ext uri="{FF2B5EF4-FFF2-40B4-BE49-F238E27FC236}">
                  <a16:creationId xmlns:a16="http://schemas.microsoft.com/office/drawing/2014/main" id="{8BB4C528-ECCF-4C83-AC03-4F6FDE45BF6A}"/>
                </a:ext>
              </a:extLst>
            </p:cNvPr>
            <p:cNvSpPr>
              <a:spLocks noChangeShapeType="1"/>
            </p:cNvSpPr>
            <p:nvPr>
              <p:custDataLst>
                <p:tags r:id="rId32"/>
              </p:custDataLst>
            </p:nvPr>
          </p:nvSpPr>
          <p:spPr bwMode="auto">
            <a:xfrm flipV="1">
              <a:off x="8676151" y="3645916"/>
              <a:ext cx="29340" cy="107658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6" name="Line 145">
              <a:extLst>
                <a:ext uri="{FF2B5EF4-FFF2-40B4-BE49-F238E27FC236}">
                  <a16:creationId xmlns:a16="http://schemas.microsoft.com/office/drawing/2014/main" id="{FC8B51F1-A9F3-4CD4-BDB2-BCF4CB72F95D}"/>
                </a:ext>
              </a:extLst>
            </p:cNvPr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 flipV="1">
              <a:off x="8753166" y="3556201"/>
              <a:ext cx="0" cy="71772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7" name="Freeform 146">
              <a:extLst>
                <a:ext uri="{FF2B5EF4-FFF2-40B4-BE49-F238E27FC236}">
                  <a16:creationId xmlns:a16="http://schemas.microsoft.com/office/drawing/2014/main" id="{849711A5-85F2-4832-9E5D-ED68C83A3F2B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8500115" y="4489243"/>
              <a:ext cx="66015" cy="143545"/>
            </a:xfrm>
            <a:custGeom>
              <a:avLst/>
              <a:gdLst>
                <a:gd name="T0" fmla="*/ 0 w 34"/>
                <a:gd name="T1" fmla="*/ 0 h 63"/>
                <a:gd name="T2" fmla="*/ 0 w 34"/>
                <a:gd name="T3" fmla="*/ 0 h 63"/>
                <a:gd name="T4" fmla="*/ 4202 w 34"/>
                <a:gd name="T5" fmla="*/ 3225 h 63"/>
                <a:gd name="T6" fmla="*/ 0 w 34"/>
                <a:gd name="T7" fmla="*/ 6451 h 63"/>
                <a:gd name="T8" fmla="*/ 0 w 34"/>
                <a:gd name="T9" fmla="*/ 9676 h 63"/>
                <a:gd name="T10" fmla="*/ 0 w 34"/>
                <a:gd name="T11" fmla="*/ 12902 h 63"/>
                <a:gd name="T12" fmla="*/ 4202 w 34"/>
                <a:gd name="T13" fmla="*/ 12902 h 63"/>
                <a:gd name="T14" fmla="*/ 4202 w 34"/>
                <a:gd name="T15" fmla="*/ 6451 h 63"/>
                <a:gd name="T16" fmla="*/ 8404 w 34"/>
                <a:gd name="T17" fmla="*/ 6451 h 63"/>
                <a:gd name="T18" fmla="*/ 4202 w 34"/>
                <a:gd name="T19" fmla="*/ 3225 h 63"/>
                <a:gd name="T20" fmla="*/ 4202 w 34"/>
                <a:gd name="T21" fmla="*/ 0 h 63"/>
                <a:gd name="T22" fmla="*/ 0 w 34"/>
                <a:gd name="T23" fmla="*/ 0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63"/>
                <a:gd name="T38" fmla="*/ 34 w 34"/>
                <a:gd name="T39" fmla="*/ 63 h 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63">
                  <a:moveTo>
                    <a:pt x="0" y="0"/>
                  </a:moveTo>
                  <a:lnTo>
                    <a:pt x="0" y="0"/>
                  </a:lnTo>
                  <a:lnTo>
                    <a:pt x="17" y="15"/>
                  </a:lnTo>
                  <a:lnTo>
                    <a:pt x="0" y="30"/>
                  </a:lnTo>
                  <a:lnTo>
                    <a:pt x="0" y="48"/>
                  </a:lnTo>
                  <a:lnTo>
                    <a:pt x="0" y="63"/>
                  </a:lnTo>
                  <a:lnTo>
                    <a:pt x="17" y="63"/>
                  </a:lnTo>
                  <a:lnTo>
                    <a:pt x="17" y="30"/>
                  </a:lnTo>
                  <a:lnTo>
                    <a:pt x="34" y="30"/>
                  </a:lnTo>
                  <a:lnTo>
                    <a:pt x="17" y="15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8" name="Freeform 147">
              <a:extLst>
                <a:ext uri="{FF2B5EF4-FFF2-40B4-BE49-F238E27FC236}">
                  <a16:creationId xmlns:a16="http://schemas.microsoft.com/office/drawing/2014/main" id="{75B46380-EC7E-4143-85E5-A75587FDBD3A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7396199" y="4381585"/>
              <a:ext cx="242054" cy="210833"/>
            </a:xfrm>
            <a:custGeom>
              <a:avLst/>
              <a:gdLst>
                <a:gd name="T0" fmla="*/ 2922 w 251"/>
                <a:gd name="T1" fmla="*/ 5543 h 175"/>
                <a:gd name="T2" fmla="*/ 2922 w 251"/>
                <a:gd name="T3" fmla="*/ 5543 h 175"/>
                <a:gd name="T4" fmla="*/ 4592 w 251"/>
                <a:gd name="T5" fmla="*/ 4264 h 175"/>
                <a:gd name="T6" fmla="*/ 5427 w 251"/>
                <a:gd name="T7" fmla="*/ 3411 h 175"/>
                <a:gd name="T8" fmla="*/ 7096 w 251"/>
                <a:gd name="T9" fmla="*/ 2558 h 175"/>
                <a:gd name="T10" fmla="*/ 7096 w 251"/>
                <a:gd name="T11" fmla="*/ 0 h 175"/>
                <a:gd name="T12" fmla="*/ 5427 w 251"/>
                <a:gd name="T13" fmla="*/ 0 h 175"/>
                <a:gd name="T14" fmla="*/ 5427 w 251"/>
                <a:gd name="T15" fmla="*/ 853 h 175"/>
                <a:gd name="T16" fmla="*/ 4592 w 251"/>
                <a:gd name="T17" fmla="*/ 0 h 175"/>
                <a:gd name="T18" fmla="*/ 835 w 251"/>
                <a:gd name="T19" fmla="*/ 0 h 175"/>
                <a:gd name="T20" fmla="*/ 0 w 251"/>
                <a:gd name="T21" fmla="*/ 1705 h 175"/>
                <a:gd name="T22" fmla="*/ 835 w 251"/>
                <a:gd name="T23" fmla="*/ 3411 h 175"/>
                <a:gd name="T24" fmla="*/ 835 w 251"/>
                <a:gd name="T25" fmla="*/ 4264 h 175"/>
                <a:gd name="T26" fmla="*/ 835 w 251"/>
                <a:gd name="T27" fmla="*/ 5543 h 175"/>
                <a:gd name="T28" fmla="*/ 2922 w 251"/>
                <a:gd name="T29" fmla="*/ 5543 h 1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1"/>
                <a:gd name="T46" fmla="*/ 0 h 175"/>
                <a:gd name="T47" fmla="*/ 251 w 251"/>
                <a:gd name="T48" fmla="*/ 175 h 17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1" h="175">
                  <a:moveTo>
                    <a:pt x="94" y="175"/>
                  </a:moveTo>
                  <a:lnTo>
                    <a:pt x="94" y="175"/>
                  </a:lnTo>
                  <a:lnTo>
                    <a:pt x="157" y="146"/>
                  </a:lnTo>
                  <a:lnTo>
                    <a:pt x="188" y="117"/>
                  </a:lnTo>
                  <a:lnTo>
                    <a:pt x="251" y="89"/>
                  </a:lnTo>
                  <a:lnTo>
                    <a:pt x="251" y="0"/>
                  </a:lnTo>
                  <a:lnTo>
                    <a:pt x="188" y="0"/>
                  </a:lnTo>
                  <a:lnTo>
                    <a:pt x="188" y="31"/>
                  </a:lnTo>
                  <a:lnTo>
                    <a:pt x="157" y="0"/>
                  </a:lnTo>
                  <a:lnTo>
                    <a:pt x="30" y="0"/>
                  </a:lnTo>
                  <a:lnTo>
                    <a:pt x="0" y="60"/>
                  </a:lnTo>
                  <a:lnTo>
                    <a:pt x="30" y="117"/>
                  </a:lnTo>
                  <a:lnTo>
                    <a:pt x="30" y="146"/>
                  </a:lnTo>
                  <a:lnTo>
                    <a:pt x="30" y="175"/>
                  </a:lnTo>
                  <a:lnTo>
                    <a:pt x="94" y="17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9" name="Freeform 148">
              <a:extLst>
                <a:ext uri="{FF2B5EF4-FFF2-40B4-BE49-F238E27FC236}">
                  <a16:creationId xmlns:a16="http://schemas.microsoft.com/office/drawing/2014/main" id="{B2EE6657-479B-4518-8E6C-F1D452125BEE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6655366" y="3663862"/>
              <a:ext cx="256724" cy="322975"/>
            </a:xfrm>
            <a:custGeom>
              <a:avLst/>
              <a:gdLst>
                <a:gd name="T0" fmla="*/ 27781 w 140"/>
                <a:gd name="T1" fmla="*/ 26194 h 144"/>
                <a:gd name="T2" fmla="*/ 27781 w 140"/>
                <a:gd name="T3" fmla="*/ 26194 h 144"/>
                <a:gd name="T4" fmla="*/ 23812 w 140"/>
                <a:gd name="T5" fmla="*/ 15875 h 144"/>
                <a:gd name="T6" fmla="*/ 23812 w 140"/>
                <a:gd name="T7" fmla="*/ 12700 h 144"/>
                <a:gd name="T8" fmla="*/ 20637 w 140"/>
                <a:gd name="T9" fmla="*/ 15875 h 144"/>
                <a:gd name="T10" fmla="*/ 17462 w 140"/>
                <a:gd name="T11" fmla="*/ 15875 h 144"/>
                <a:gd name="T12" fmla="*/ 17462 w 140"/>
                <a:gd name="T13" fmla="*/ 12700 h 144"/>
                <a:gd name="T14" fmla="*/ 23812 w 140"/>
                <a:gd name="T15" fmla="*/ 7144 h 144"/>
                <a:gd name="T16" fmla="*/ 10319 w 140"/>
                <a:gd name="T17" fmla="*/ 7144 h 144"/>
                <a:gd name="T18" fmla="*/ 10319 w 140"/>
                <a:gd name="T19" fmla="*/ 0 h 144"/>
                <a:gd name="T20" fmla="*/ 7144 w 140"/>
                <a:gd name="T21" fmla="*/ 0 h 144"/>
                <a:gd name="T22" fmla="*/ 3175 w 140"/>
                <a:gd name="T23" fmla="*/ 0 h 144"/>
                <a:gd name="T24" fmla="*/ 3175 w 140"/>
                <a:gd name="T25" fmla="*/ 3175 h 144"/>
                <a:gd name="T26" fmla="*/ 0 w 140"/>
                <a:gd name="T27" fmla="*/ 9525 h 144"/>
                <a:gd name="T28" fmla="*/ 3175 w 140"/>
                <a:gd name="T29" fmla="*/ 9525 h 144"/>
                <a:gd name="T30" fmla="*/ 7144 w 140"/>
                <a:gd name="T31" fmla="*/ 26194 h 144"/>
                <a:gd name="T32" fmla="*/ 14287 w 140"/>
                <a:gd name="T33" fmla="*/ 26194 h 144"/>
                <a:gd name="T34" fmla="*/ 20637 w 140"/>
                <a:gd name="T35" fmla="*/ 19050 h 144"/>
                <a:gd name="T36" fmla="*/ 23812 w 140"/>
                <a:gd name="T37" fmla="*/ 28575 h 144"/>
                <a:gd name="T38" fmla="*/ 27781 w 140"/>
                <a:gd name="T39" fmla="*/ 26194 h 14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0"/>
                <a:gd name="T61" fmla="*/ 0 h 144"/>
                <a:gd name="T62" fmla="*/ 140 w 140"/>
                <a:gd name="T63" fmla="*/ 144 h 14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0" h="144">
                  <a:moveTo>
                    <a:pt x="140" y="129"/>
                  </a:moveTo>
                  <a:lnTo>
                    <a:pt x="140" y="129"/>
                  </a:lnTo>
                  <a:lnTo>
                    <a:pt x="123" y="81"/>
                  </a:lnTo>
                  <a:lnTo>
                    <a:pt x="123" y="64"/>
                  </a:lnTo>
                  <a:lnTo>
                    <a:pt x="105" y="81"/>
                  </a:lnTo>
                  <a:lnTo>
                    <a:pt x="88" y="81"/>
                  </a:lnTo>
                  <a:lnTo>
                    <a:pt x="88" y="64"/>
                  </a:lnTo>
                  <a:lnTo>
                    <a:pt x="123" y="33"/>
                  </a:lnTo>
                  <a:lnTo>
                    <a:pt x="52" y="33"/>
                  </a:lnTo>
                  <a:lnTo>
                    <a:pt x="52" y="0"/>
                  </a:lnTo>
                  <a:lnTo>
                    <a:pt x="34" y="0"/>
                  </a:lnTo>
                  <a:lnTo>
                    <a:pt x="17" y="0"/>
                  </a:lnTo>
                  <a:lnTo>
                    <a:pt x="17" y="16"/>
                  </a:lnTo>
                  <a:lnTo>
                    <a:pt x="0" y="48"/>
                  </a:lnTo>
                  <a:lnTo>
                    <a:pt x="17" y="48"/>
                  </a:lnTo>
                  <a:lnTo>
                    <a:pt x="34" y="129"/>
                  </a:lnTo>
                  <a:lnTo>
                    <a:pt x="69" y="129"/>
                  </a:lnTo>
                  <a:lnTo>
                    <a:pt x="105" y="96"/>
                  </a:lnTo>
                  <a:lnTo>
                    <a:pt x="123" y="144"/>
                  </a:lnTo>
                  <a:lnTo>
                    <a:pt x="140" y="12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0" name="Freeform 149">
              <a:extLst>
                <a:ext uri="{FF2B5EF4-FFF2-40B4-BE49-F238E27FC236}">
                  <a16:creationId xmlns:a16="http://schemas.microsoft.com/office/drawing/2014/main" id="{018282E9-4DEB-4786-A386-760D0B326263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6882753" y="3556201"/>
              <a:ext cx="440097" cy="1112470"/>
            </a:xfrm>
            <a:custGeom>
              <a:avLst/>
              <a:gdLst>
                <a:gd name="T0" fmla="*/ 34131 w 240"/>
                <a:gd name="T1" fmla="*/ 98624 h 495"/>
                <a:gd name="T2" fmla="*/ 34131 w 240"/>
                <a:gd name="T3" fmla="*/ 98624 h 495"/>
                <a:gd name="T4" fmla="*/ 41275 w 240"/>
                <a:gd name="T5" fmla="*/ 85898 h 495"/>
                <a:gd name="T6" fmla="*/ 38100 w 240"/>
                <a:gd name="T7" fmla="*/ 76354 h 495"/>
                <a:gd name="T8" fmla="*/ 34131 w 240"/>
                <a:gd name="T9" fmla="*/ 69991 h 495"/>
                <a:gd name="T10" fmla="*/ 34131 w 240"/>
                <a:gd name="T11" fmla="*/ 64424 h 495"/>
                <a:gd name="T12" fmla="*/ 30956 w 240"/>
                <a:gd name="T13" fmla="*/ 54879 h 495"/>
                <a:gd name="T14" fmla="*/ 30956 w 240"/>
                <a:gd name="T15" fmla="*/ 47721 h 495"/>
                <a:gd name="T16" fmla="*/ 44450 w 240"/>
                <a:gd name="T17" fmla="*/ 41358 h 495"/>
                <a:gd name="T18" fmla="*/ 47625 w 240"/>
                <a:gd name="T19" fmla="*/ 35791 h 495"/>
                <a:gd name="T20" fmla="*/ 44450 w 240"/>
                <a:gd name="T21" fmla="*/ 35791 h 495"/>
                <a:gd name="T22" fmla="*/ 38100 w 240"/>
                <a:gd name="T23" fmla="*/ 31814 h 495"/>
                <a:gd name="T24" fmla="*/ 38100 w 240"/>
                <a:gd name="T25" fmla="*/ 28633 h 495"/>
                <a:gd name="T26" fmla="*/ 38100 w 240"/>
                <a:gd name="T27" fmla="*/ 26247 h 495"/>
                <a:gd name="T28" fmla="*/ 34131 w 240"/>
                <a:gd name="T29" fmla="*/ 22270 h 495"/>
                <a:gd name="T30" fmla="*/ 30956 w 240"/>
                <a:gd name="T31" fmla="*/ 22270 h 495"/>
                <a:gd name="T32" fmla="*/ 34131 w 240"/>
                <a:gd name="T33" fmla="*/ 7158 h 495"/>
                <a:gd name="T34" fmla="*/ 30956 w 240"/>
                <a:gd name="T35" fmla="*/ 0 h 495"/>
                <a:gd name="T36" fmla="*/ 27781 w 240"/>
                <a:gd name="T37" fmla="*/ 0 h 495"/>
                <a:gd name="T38" fmla="*/ 27781 w 240"/>
                <a:gd name="T39" fmla="*/ 7158 h 495"/>
                <a:gd name="T40" fmla="*/ 20638 w 240"/>
                <a:gd name="T41" fmla="*/ 7158 h 495"/>
                <a:gd name="T42" fmla="*/ 17463 w 240"/>
                <a:gd name="T43" fmla="*/ 9544 h 495"/>
                <a:gd name="T44" fmla="*/ 10319 w 240"/>
                <a:gd name="T45" fmla="*/ 22270 h 495"/>
                <a:gd name="T46" fmla="*/ 7144 w 240"/>
                <a:gd name="T47" fmla="*/ 26247 h 495"/>
                <a:gd name="T48" fmla="*/ 3969 w 240"/>
                <a:gd name="T49" fmla="*/ 31814 h 495"/>
                <a:gd name="T50" fmla="*/ 3969 w 240"/>
                <a:gd name="T51" fmla="*/ 35791 h 495"/>
                <a:gd name="T52" fmla="*/ 0 w 240"/>
                <a:gd name="T53" fmla="*/ 38177 h 495"/>
                <a:gd name="T54" fmla="*/ 7144 w 240"/>
                <a:gd name="T55" fmla="*/ 45335 h 495"/>
                <a:gd name="T56" fmla="*/ 10319 w 240"/>
                <a:gd name="T57" fmla="*/ 50903 h 495"/>
                <a:gd name="T58" fmla="*/ 14288 w 240"/>
                <a:gd name="T59" fmla="*/ 60447 h 495"/>
                <a:gd name="T60" fmla="*/ 10319 w 240"/>
                <a:gd name="T61" fmla="*/ 64424 h 495"/>
                <a:gd name="T62" fmla="*/ 17463 w 240"/>
                <a:gd name="T63" fmla="*/ 66810 h 495"/>
                <a:gd name="T64" fmla="*/ 23813 w 240"/>
                <a:gd name="T65" fmla="*/ 60447 h 495"/>
                <a:gd name="T66" fmla="*/ 27781 w 240"/>
                <a:gd name="T67" fmla="*/ 64424 h 495"/>
                <a:gd name="T68" fmla="*/ 34131 w 240"/>
                <a:gd name="T69" fmla="*/ 83512 h 495"/>
                <a:gd name="T70" fmla="*/ 34131 w 240"/>
                <a:gd name="T71" fmla="*/ 98624 h 49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0"/>
                <a:gd name="T109" fmla="*/ 0 h 495"/>
                <a:gd name="T110" fmla="*/ 240 w 240"/>
                <a:gd name="T111" fmla="*/ 495 h 49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0" h="495">
                  <a:moveTo>
                    <a:pt x="172" y="495"/>
                  </a:moveTo>
                  <a:lnTo>
                    <a:pt x="172" y="495"/>
                  </a:lnTo>
                  <a:lnTo>
                    <a:pt x="205" y="432"/>
                  </a:lnTo>
                  <a:lnTo>
                    <a:pt x="190" y="384"/>
                  </a:lnTo>
                  <a:lnTo>
                    <a:pt x="172" y="351"/>
                  </a:lnTo>
                  <a:lnTo>
                    <a:pt x="172" y="321"/>
                  </a:lnTo>
                  <a:lnTo>
                    <a:pt x="155" y="273"/>
                  </a:lnTo>
                  <a:lnTo>
                    <a:pt x="155" y="240"/>
                  </a:lnTo>
                  <a:lnTo>
                    <a:pt x="222" y="208"/>
                  </a:lnTo>
                  <a:lnTo>
                    <a:pt x="240" y="177"/>
                  </a:lnTo>
                  <a:lnTo>
                    <a:pt x="222" y="177"/>
                  </a:lnTo>
                  <a:lnTo>
                    <a:pt x="190" y="160"/>
                  </a:lnTo>
                  <a:lnTo>
                    <a:pt x="190" y="144"/>
                  </a:lnTo>
                  <a:lnTo>
                    <a:pt x="190" y="129"/>
                  </a:lnTo>
                  <a:lnTo>
                    <a:pt x="172" y="112"/>
                  </a:lnTo>
                  <a:lnTo>
                    <a:pt x="155" y="112"/>
                  </a:lnTo>
                  <a:lnTo>
                    <a:pt x="172" y="33"/>
                  </a:lnTo>
                  <a:lnTo>
                    <a:pt x="155" y="0"/>
                  </a:lnTo>
                  <a:lnTo>
                    <a:pt x="138" y="0"/>
                  </a:lnTo>
                  <a:lnTo>
                    <a:pt x="138" y="33"/>
                  </a:lnTo>
                  <a:lnTo>
                    <a:pt x="103" y="33"/>
                  </a:lnTo>
                  <a:lnTo>
                    <a:pt x="86" y="48"/>
                  </a:lnTo>
                  <a:lnTo>
                    <a:pt x="51" y="112"/>
                  </a:lnTo>
                  <a:lnTo>
                    <a:pt x="34" y="129"/>
                  </a:lnTo>
                  <a:lnTo>
                    <a:pt x="17" y="160"/>
                  </a:lnTo>
                  <a:lnTo>
                    <a:pt x="17" y="177"/>
                  </a:lnTo>
                  <a:lnTo>
                    <a:pt x="0" y="192"/>
                  </a:lnTo>
                  <a:lnTo>
                    <a:pt x="34" y="225"/>
                  </a:lnTo>
                  <a:lnTo>
                    <a:pt x="51" y="256"/>
                  </a:lnTo>
                  <a:lnTo>
                    <a:pt x="69" y="304"/>
                  </a:lnTo>
                  <a:lnTo>
                    <a:pt x="51" y="321"/>
                  </a:lnTo>
                  <a:lnTo>
                    <a:pt x="86" y="336"/>
                  </a:lnTo>
                  <a:lnTo>
                    <a:pt x="121" y="304"/>
                  </a:lnTo>
                  <a:lnTo>
                    <a:pt x="138" y="321"/>
                  </a:lnTo>
                  <a:lnTo>
                    <a:pt x="172" y="417"/>
                  </a:lnTo>
                  <a:lnTo>
                    <a:pt x="172" y="49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1" name="Freeform 150">
              <a:extLst>
                <a:ext uri="{FF2B5EF4-FFF2-40B4-BE49-F238E27FC236}">
                  <a16:creationId xmlns:a16="http://schemas.microsoft.com/office/drawing/2014/main" id="{E93B652C-414E-4950-95ED-30D42F2D0FDE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7293513" y="3915062"/>
              <a:ext cx="348413" cy="502406"/>
            </a:xfrm>
            <a:custGeom>
              <a:avLst/>
              <a:gdLst>
                <a:gd name="T0" fmla="*/ 38100 w 190"/>
                <a:gd name="T1" fmla="*/ 42069 h 224"/>
                <a:gd name="T2" fmla="*/ 38100 w 190"/>
                <a:gd name="T3" fmla="*/ 42069 h 224"/>
                <a:gd name="T4" fmla="*/ 38100 w 190"/>
                <a:gd name="T5" fmla="*/ 34925 h 224"/>
                <a:gd name="T6" fmla="*/ 30956 w 190"/>
                <a:gd name="T7" fmla="*/ 28575 h 224"/>
                <a:gd name="T8" fmla="*/ 30956 w 190"/>
                <a:gd name="T9" fmla="*/ 25400 h 224"/>
                <a:gd name="T10" fmla="*/ 17463 w 190"/>
                <a:gd name="T11" fmla="*/ 15875 h 224"/>
                <a:gd name="T12" fmla="*/ 23813 w 190"/>
                <a:gd name="T13" fmla="*/ 13494 h 224"/>
                <a:gd name="T14" fmla="*/ 20638 w 190"/>
                <a:gd name="T15" fmla="*/ 9525 h 224"/>
                <a:gd name="T16" fmla="*/ 14288 w 190"/>
                <a:gd name="T17" fmla="*/ 6350 h 224"/>
                <a:gd name="T18" fmla="*/ 10319 w 190"/>
                <a:gd name="T19" fmla="*/ 0 h 224"/>
                <a:gd name="T20" fmla="*/ 7144 w 190"/>
                <a:gd name="T21" fmla="*/ 0 h 224"/>
                <a:gd name="T22" fmla="*/ 7144 w 190"/>
                <a:gd name="T23" fmla="*/ 6350 h 224"/>
                <a:gd name="T24" fmla="*/ 3969 w 190"/>
                <a:gd name="T25" fmla="*/ 6350 h 224"/>
                <a:gd name="T26" fmla="*/ 3969 w 190"/>
                <a:gd name="T27" fmla="*/ 3969 h 224"/>
                <a:gd name="T28" fmla="*/ 0 w 190"/>
                <a:gd name="T29" fmla="*/ 9525 h 224"/>
                <a:gd name="T30" fmla="*/ 0 w 190"/>
                <a:gd name="T31" fmla="*/ 13494 h 224"/>
                <a:gd name="T32" fmla="*/ 3969 w 190"/>
                <a:gd name="T33" fmla="*/ 15875 h 224"/>
                <a:gd name="T34" fmla="*/ 3969 w 190"/>
                <a:gd name="T35" fmla="*/ 25400 h 224"/>
                <a:gd name="T36" fmla="*/ 10319 w 190"/>
                <a:gd name="T37" fmla="*/ 22225 h 224"/>
                <a:gd name="T38" fmla="*/ 17463 w 190"/>
                <a:gd name="T39" fmla="*/ 19050 h 224"/>
                <a:gd name="T40" fmla="*/ 20638 w 190"/>
                <a:gd name="T41" fmla="*/ 25400 h 224"/>
                <a:gd name="T42" fmla="*/ 23813 w 190"/>
                <a:gd name="T43" fmla="*/ 32544 h 224"/>
                <a:gd name="T44" fmla="*/ 27781 w 190"/>
                <a:gd name="T45" fmla="*/ 34925 h 224"/>
                <a:gd name="T46" fmla="*/ 27781 w 190"/>
                <a:gd name="T47" fmla="*/ 42069 h 224"/>
                <a:gd name="T48" fmla="*/ 30956 w 190"/>
                <a:gd name="T49" fmla="*/ 44450 h 224"/>
                <a:gd name="T50" fmla="*/ 30956 w 190"/>
                <a:gd name="T51" fmla="*/ 42069 h 224"/>
                <a:gd name="T52" fmla="*/ 38100 w 190"/>
                <a:gd name="T53" fmla="*/ 42069 h 2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0"/>
                <a:gd name="T82" fmla="*/ 0 h 224"/>
                <a:gd name="T83" fmla="*/ 190 w 190"/>
                <a:gd name="T84" fmla="*/ 224 h 2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0" h="224">
                  <a:moveTo>
                    <a:pt x="190" y="209"/>
                  </a:moveTo>
                  <a:lnTo>
                    <a:pt x="190" y="209"/>
                  </a:lnTo>
                  <a:lnTo>
                    <a:pt x="190" y="176"/>
                  </a:lnTo>
                  <a:lnTo>
                    <a:pt x="156" y="144"/>
                  </a:lnTo>
                  <a:lnTo>
                    <a:pt x="156" y="128"/>
                  </a:lnTo>
                  <a:lnTo>
                    <a:pt x="87" y="80"/>
                  </a:lnTo>
                  <a:lnTo>
                    <a:pt x="121" y="65"/>
                  </a:lnTo>
                  <a:lnTo>
                    <a:pt x="104" y="48"/>
                  </a:lnTo>
                  <a:lnTo>
                    <a:pt x="69" y="32"/>
                  </a:lnTo>
                  <a:lnTo>
                    <a:pt x="52" y="0"/>
                  </a:lnTo>
                  <a:lnTo>
                    <a:pt x="35" y="0"/>
                  </a:lnTo>
                  <a:lnTo>
                    <a:pt x="35" y="32"/>
                  </a:lnTo>
                  <a:lnTo>
                    <a:pt x="18" y="32"/>
                  </a:lnTo>
                  <a:lnTo>
                    <a:pt x="18" y="17"/>
                  </a:lnTo>
                  <a:lnTo>
                    <a:pt x="0" y="48"/>
                  </a:lnTo>
                  <a:lnTo>
                    <a:pt x="0" y="65"/>
                  </a:lnTo>
                  <a:lnTo>
                    <a:pt x="18" y="80"/>
                  </a:lnTo>
                  <a:lnTo>
                    <a:pt x="18" y="128"/>
                  </a:lnTo>
                  <a:lnTo>
                    <a:pt x="52" y="113"/>
                  </a:lnTo>
                  <a:lnTo>
                    <a:pt x="87" y="96"/>
                  </a:lnTo>
                  <a:lnTo>
                    <a:pt x="104" y="128"/>
                  </a:lnTo>
                  <a:lnTo>
                    <a:pt x="121" y="161"/>
                  </a:lnTo>
                  <a:lnTo>
                    <a:pt x="138" y="176"/>
                  </a:lnTo>
                  <a:lnTo>
                    <a:pt x="138" y="209"/>
                  </a:lnTo>
                  <a:lnTo>
                    <a:pt x="156" y="224"/>
                  </a:lnTo>
                  <a:lnTo>
                    <a:pt x="156" y="209"/>
                  </a:lnTo>
                  <a:lnTo>
                    <a:pt x="190" y="20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2" name="Freeform 151">
              <a:extLst>
                <a:ext uri="{FF2B5EF4-FFF2-40B4-BE49-F238E27FC236}">
                  <a16:creationId xmlns:a16="http://schemas.microsoft.com/office/drawing/2014/main" id="{D0BA12F4-1658-4BD0-BB3C-0BC51F462ADB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7388867" y="3879179"/>
              <a:ext cx="348413" cy="825381"/>
            </a:xfrm>
            <a:custGeom>
              <a:avLst/>
              <a:gdLst>
                <a:gd name="T0" fmla="*/ 0 w 190"/>
                <a:gd name="T1" fmla="*/ 3166 h 369"/>
                <a:gd name="T2" fmla="*/ 0 w 190"/>
                <a:gd name="T3" fmla="*/ 3166 h 369"/>
                <a:gd name="T4" fmla="*/ 0 w 190"/>
                <a:gd name="T5" fmla="*/ 0 h 369"/>
                <a:gd name="T6" fmla="*/ 3969 w 190"/>
                <a:gd name="T7" fmla="*/ 3166 h 369"/>
                <a:gd name="T8" fmla="*/ 17463 w 190"/>
                <a:gd name="T9" fmla="*/ 0 h 369"/>
                <a:gd name="T10" fmla="*/ 23813 w 190"/>
                <a:gd name="T11" fmla="*/ 0 h 369"/>
                <a:gd name="T12" fmla="*/ 23813 w 190"/>
                <a:gd name="T13" fmla="*/ 6333 h 369"/>
                <a:gd name="T14" fmla="*/ 30956 w 190"/>
                <a:gd name="T15" fmla="*/ 6333 h 369"/>
                <a:gd name="T16" fmla="*/ 23813 w 190"/>
                <a:gd name="T17" fmla="*/ 9499 h 369"/>
                <a:gd name="T18" fmla="*/ 20638 w 190"/>
                <a:gd name="T19" fmla="*/ 15832 h 369"/>
                <a:gd name="T20" fmla="*/ 17463 w 190"/>
                <a:gd name="T21" fmla="*/ 18998 h 369"/>
                <a:gd name="T22" fmla="*/ 34925 w 190"/>
                <a:gd name="T23" fmla="*/ 40372 h 369"/>
                <a:gd name="T24" fmla="*/ 38100 w 190"/>
                <a:gd name="T25" fmla="*/ 47496 h 369"/>
                <a:gd name="T26" fmla="*/ 34925 w 190"/>
                <a:gd name="T27" fmla="*/ 59370 h 369"/>
                <a:gd name="T28" fmla="*/ 27781 w 190"/>
                <a:gd name="T29" fmla="*/ 63328 h 369"/>
                <a:gd name="T30" fmla="*/ 23813 w 190"/>
                <a:gd name="T31" fmla="*/ 63328 h 369"/>
                <a:gd name="T32" fmla="*/ 20638 w 190"/>
                <a:gd name="T33" fmla="*/ 68869 h 369"/>
                <a:gd name="T34" fmla="*/ 14288 w 190"/>
                <a:gd name="T35" fmla="*/ 72827 h 369"/>
                <a:gd name="T36" fmla="*/ 14288 w 190"/>
                <a:gd name="T37" fmla="*/ 66494 h 369"/>
                <a:gd name="T38" fmla="*/ 10319 w 190"/>
                <a:gd name="T39" fmla="*/ 63328 h 369"/>
                <a:gd name="T40" fmla="*/ 17463 w 190"/>
                <a:gd name="T41" fmla="*/ 59370 h 369"/>
                <a:gd name="T42" fmla="*/ 20638 w 190"/>
                <a:gd name="T43" fmla="*/ 56995 h 369"/>
                <a:gd name="T44" fmla="*/ 27781 w 190"/>
                <a:gd name="T45" fmla="*/ 53829 h 369"/>
                <a:gd name="T46" fmla="*/ 27781 w 190"/>
                <a:gd name="T47" fmla="*/ 44330 h 369"/>
                <a:gd name="T48" fmla="*/ 27781 w 190"/>
                <a:gd name="T49" fmla="*/ 37997 h 369"/>
                <a:gd name="T50" fmla="*/ 20638 w 190"/>
                <a:gd name="T51" fmla="*/ 31664 h 369"/>
                <a:gd name="T52" fmla="*/ 20638 w 190"/>
                <a:gd name="T53" fmla="*/ 28498 h 369"/>
                <a:gd name="T54" fmla="*/ 7144 w 190"/>
                <a:gd name="T55" fmla="*/ 18998 h 369"/>
                <a:gd name="T56" fmla="*/ 14288 w 190"/>
                <a:gd name="T57" fmla="*/ 15832 h 369"/>
                <a:gd name="T58" fmla="*/ 10319 w 190"/>
                <a:gd name="T59" fmla="*/ 12666 h 369"/>
                <a:gd name="T60" fmla="*/ 3969 w 190"/>
                <a:gd name="T61" fmla="*/ 9499 h 369"/>
                <a:gd name="T62" fmla="*/ 0 w 190"/>
                <a:gd name="T63" fmla="*/ 3166 h 3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0"/>
                <a:gd name="T97" fmla="*/ 0 h 369"/>
                <a:gd name="T98" fmla="*/ 190 w 190"/>
                <a:gd name="T99" fmla="*/ 369 h 3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0" h="369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17" y="16"/>
                  </a:lnTo>
                  <a:lnTo>
                    <a:pt x="86" y="0"/>
                  </a:lnTo>
                  <a:lnTo>
                    <a:pt x="121" y="0"/>
                  </a:lnTo>
                  <a:lnTo>
                    <a:pt x="121" y="33"/>
                  </a:lnTo>
                  <a:lnTo>
                    <a:pt x="156" y="33"/>
                  </a:lnTo>
                  <a:lnTo>
                    <a:pt x="121" y="48"/>
                  </a:lnTo>
                  <a:lnTo>
                    <a:pt x="104" y="81"/>
                  </a:lnTo>
                  <a:lnTo>
                    <a:pt x="86" y="96"/>
                  </a:lnTo>
                  <a:lnTo>
                    <a:pt x="173" y="207"/>
                  </a:lnTo>
                  <a:lnTo>
                    <a:pt x="190" y="240"/>
                  </a:lnTo>
                  <a:lnTo>
                    <a:pt x="173" y="303"/>
                  </a:lnTo>
                  <a:lnTo>
                    <a:pt x="138" y="321"/>
                  </a:lnTo>
                  <a:lnTo>
                    <a:pt x="121" y="321"/>
                  </a:lnTo>
                  <a:lnTo>
                    <a:pt x="104" y="351"/>
                  </a:lnTo>
                  <a:lnTo>
                    <a:pt x="69" y="369"/>
                  </a:lnTo>
                  <a:lnTo>
                    <a:pt x="69" y="336"/>
                  </a:lnTo>
                  <a:lnTo>
                    <a:pt x="52" y="321"/>
                  </a:lnTo>
                  <a:lnTo>
                    <a:pt x="86" y="303"/>
                  </a:lnTo>
                  <a:lnTo>
                    <a:pt x="104" y="288"/>
                  </a:lnTo>
                  <a:lnTo>
                    <a:pt x="138" y="273"/>
                  </a:lnTo>
                  <a:lnTo>
                    <a:pt x="138" y="225"/>
                  </a:lnTo>
                  <a:lnTo>
                    <a:pt x="138" y="192"/>
                  </a:lnTo>
                  <a:lnTo>
                    <a:pt x="104" y="160"/>
                  </a:lnTo>
                  <a:lnTo>
                    <a:pt x="104" y="144"/>
                  </a:lnTo>
                  <a:lnTo>
                    <a:pt x="35" y="96"/>
                  </a:lnTo>
                  <a:lnTo>
                    <a:pt x="69" y="81"/>
                  </a:lnTo>
                  <a:lnTo>
                    <a:pt x="52" y="64"/>
                  </a:lnTo>
                  <a:lnTo>
                    <a:pt x="17" y="4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3" name="Freeform 152">
              <a:extLst>
                <a:ext uri="{FF2B5EF4-FFF2-40B4-BE49-F238E27FC236}">
                  <a16:creationId xmlns:a16="http://schemas.microsoft.com/office/drawing/2014/main" id="{82337382-53EF-430D-8BC9-21021E6C73F8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7293513" y="4812218"/>
              <a:ext cx="190709" cy="322975"/>
            </a:xfrm>
            <a:custGeom>
              <a:avLst/>
              <a:gdLst>
                <a:gd name="T0" fmla="*/ 10319 w 104"/>
                <a:gd name="T1" fmla="*/ 2381 h 144"/>
                <a:gd name="T2" fmla="*/ 10319 w 104"/>
                <a:gd name="T3" fmla="*/ 2381 h 144"/>
                <a:gd name="T4" fmla="*/ 7144 w 104"/>
                <a:gd name="T5" fmla="*/ 5556 h 144"/>
                <a:gd name="T6" fmla="*/ 3969 w 104"/>
                <a:gd name="T7" fmla="*/ 2381 h 144"/>
                <a:gd name="T8" fmla="*/ 0 w 104"/>
                <a:gd name="T9" fmla="*/ 0 h 144"/>
                <a:gd name="T10" fmla="*/ 0 w 104"/>
                <a:gd name="T11" fmla="*/ 2381 h 144"/>
                <a:gd name="T12" fmla="*/ 0 w 104"/>
                <a:gd name="T13" fmla="*/ 11906 h 144"/>
                <a:gd name="T14" fmla="*/ 7144 w 104"/>
                <a:gd name="T15" fmla="*/ 19050 h 144"/>
                <a:gd name="T16" fmla="*/ 17463 w 104"/>
                <a:gd name="T17" fmla="*/ 28575 h 144"/>
                <a:gd name="T18" fmla="*/ 20638 w 104"/>
                <a:gd name="T19" fmla="*/ 28575 h 144"/>
                <a:gd name="T20" fmla="*/ 17463 w 104"/>
                <a:gd name="T21" fmla="*/ 19050 h 144"/>
                <a:gd name="T22" fmla="*/ 17463 w 104"/>
                <a:gd name="T23" fmla="*/ 9525 h 144"/>
                <a:gd name="T24" fmla="*/ 10319 w 104"/>
                <a:gd name="T25" fmla="*/ 2381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"/>
                <a:gd name="T40" fmla="*/ 0 h 144"/>
                <a:gd name="T41" fmla="*/ 104 w 104"/>
                <a:gd name="T42" fmla="*/ 144 h 1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" h="144">
                  <a:moveTo>
                    <a:pt x="52" y="15"/>
                  </a:moveTo>
                  <a:lnTo>
                    <a:pt x="52" y="15"/>
                  </a:lnTo>
                  <a:lnTo>
                    <a:pt x="35" y="30"/>
                  </a:lnTo>
                  <a:lnTo>
                    <a:pt x="18" y="15"/>
                  </a:lnTo>
                  <a:lnTo>
                    <a:pt x="0" y="0"/>
                  </a:lnTo>
                  <a:lnTo>
                    <a:pt x="0" y="15"/>
                  </a:lnTo>
                  <a:lnTo>
                    <a:pt x="0" y="63"/>
                  </a:lnTo>
                  <a:lnTo>
                    <a:pt x="35" y="96"/>
                  </a:lnTo>
                  <a:lnTo>
                    <a:pt x="87" y="144"/>
                  </a:lnTo>
                  <a:lnTo>
                    <a:pt x="104" y="144"/>
                  </a:lnTo>
                  <a:lnTo>
                    <a:pt x="87" y="96"/>
                  </a:lnTo>
                  <a:lnTo>
                    <a:pt x="87" y="48"/>
                  </a:lnTo>
                  <a:lnTo>
                    <a:pt x="52" y="1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4" name="Freeform 153">
              <a:extLst>
                <a:ext uri="{FF2B5EF4-FFF2-40B4-BE49-F238E27FC236}">
                  <a16:creationId xmlns:a16="http://schemas.microsoft.com/office/drawing/2014/main" id="{7EAB63C3-33B9-4BA7-95B1-14BF7B60D2E3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7168815" y="4022723"/>
              <a:ext cx="377752" cy="861267"/>
            </a:xfrm>
            <a:custGeom>
              <a:avLst/>
              <a:gdLst>
                <a:gd name="T0" fmla="*/ 13429 w 207"/>
                <a:gd name="T1" fmla="*/ 0 h 383"/>
                <a:gd name="T2" fmla="*/ 13429 w 207"/>
                <a:gd name="T3" fmla="*/ 0 h 383"/>
                <a:gd name="T4" fmla="*/ 0 w 207"/>
                <a:gd name="T5" fmla="*/ 6367 h 383"/>
                <a:gd name="T6" fmla="*/ 0 w 207"/>
                <a:gd name="T7" fmla="*/ 13529 h 383"/>
                <a:gd name="T8" fmla="*/ 3160 w 207"/>
                <a:gd name="T9" fmla="*/ 23079 h 383"/>
                <a:gd name="T10" fmla="*/ 3160 w 207"/>
                <a:gd name="T11" fmla="*/ 28650 h 383"/>
                <a:gd name="T12" fmla="*/ 6319 w 207"/>
                <a:gd name="T13" fmla="*/ 35016 h 383"/>
                <a:gd name="T14" fmla="*/ 10269 w 207"/>
                <a:gd name="T15" fmla="*/ 44566 h 383"/>
                <a:gd name="T16" fmla="*/ 3160 w 207"/>
                <a:gd name="T17" fmla="*/ 57299 h 383"/>
                <a:gd name="T18" fmla="*/ 3160 w 207"/>
                <a:gd name="T19" fmla="*/ 61278 h 383"/>
                <a:gd name="T20" fmla="*/ 3160 w 207"/>
                <a:gd name="T21" fmla="*/ 63666 h 383"/>
                <a:gd name="T22" fmla="*/ 13429 w 207"/>
                <a:gd name="T23" fmla="*/ 73216 h 383"/>
                <a:gd name="T24" fmla="*/ 13429 w 207"/>
                <a:gd name="T25" fmla="*/ 70828 h 383"/>
                <a:gd name="T26" fmla="*/ 16588 w 207"/>
                <a:gd name="T27" fmla="*/ 73216 h 383"/>
                <a:gd name="T28" fmla="*/ 20538 w 207"/>
                <a:gd name="T29" fmla="*/ 76399 h 383"/>
                <a:gd name="T30" fmla="*/ 23698 w 207"/>
                <a:gd name="T31" fmla="*/ 73216 h 383"/>
                <a:gd name="T32" fmla="*/ 20538 w 207"/>
                <a:gd name="T33" fmla="*/ 70828 h 383"/>
                <a:gd name="T34" fmla="*/ 13429 w 207"/>
                <a:gd name="T35" fmla="*/ 70828 h 383"/>
                <a:gd name="T36" fmla="*/ 10269 w 207"/>
                <a:gd name="T37" fmla="*/ 57299 h 383"/>
                <a:gd name="T38" fmla="*/ 6319 w 207"/>
                <a:gd name="T39" fmla="*/ 57299 h 383"/>
                <a:gd name="T40" fmla="*/ 6319 w 207"/>
                <a:gd name="T41" fmla="*/ 54116 h 383"/>
                <a:gd name="T42" fmla="*/ 10269 w 207"/>
                <a:gd name="T43" fmla="*/ 44566 h 383"/>
                <a:gd name="T44" fmla="*/ 10269 w 207"/>
                <a:gd name="T45" fmla="*/ 38199 h 383"/>
                <a:gd name="T46" fmla="*/ 16588 w 207"/>
                <a:gd name="T47" fmla="*/ 38199 h 383"/>
                <a:gd name="T48" fmla="*/ 16588 w 207"/>
                <a:gd name="T49" fmla="*/ 42179 h 383"/>
                <a:gd name="T50" fmla="*/ 20538 w 207"/>
                <a:gd name="T51" fmla="*/ 42179 h 383"/>
                <a:gd name="T52" fmla="*/ 26857 w 207"/>
                <a:gd name="T53" fmla="*/ 47749 h 383"/>
                <a:gd name="T54" fmla="*/ 26857 w 207"/>
                <a:gd name="T55" fmla="*/ 44566 h 383"/>
                <a:gd name="T56" fmla="*/ 23698 w 207"/>
                <a:gd name="T57" fmla="*/ 38199 h 383"/>
                <a:gd name="T58" fmla="*/ 26857 w 207"/>
                <a:gd name="T59" fmla="*/ 32629 h 383"/>
                <a:gd name="T60" fmla="*/ 40286 w 207"/>
                <a:gd name="T61" fmla="*/ 32629 h 383"/>
                <a:gd name="T62" fmla="*/ 40286 w 207"/>
                <a:gd name="T63" fmla="*/ 25466 h 383"/>
                <a:gd name="T64" fmla="*/ 37126 w 207"/>
                <a:gd name="T65" fmla="*/ 23079 h 383"/>
                <a:gd name="T66" fmla="*/ 33966 w 207"/>
                <a:gd name="T67" fmla="*/ 15916 h 383"/>
                <a:gd name="T68" fmla="*/ 30807 w 207"/>
                <a:gd name="T69" fmla="*/ 9550 h 383"/>
                <a:gd name="T70" fmla="*/ 23698 w 207"/>
                <a:gd name="T71" fmla="*/ 13529 h 383"/>
                <a:gd name="T72" fmla="*/ 16588 w 207"/>
                <a:gd name="T73" fmla="*/ 15916 h 383"/>
                <a:gd name="T74" fmla="*/ 16588 w 207"/>
                <a:gd name="T75" fmla="*/ 6367 h 383"/>
                <a:gd name="T76" fmla="*/ 13429 w 207"/>
                <a:gd name="T77" fmla="*/ 3979 h 383"/>
                <a:gd name="T78" fmla="*/ 13429 w 207"/>
                <a:gd name="T79" fmla="*/ 0 h 38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7"/>
                <a:gd name="T121" fmla="*/ 0 h 383"/>
                <a:gd name="T122" fmla="*/ 207 w 207"/>
                <a:gd name="T123" fmla="*/ 383 h 38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7" h="383">
                  <a:moveTo>
                    <a:pt x="69" y="0"/>
                  </a:moveTo>
                  <a:lnTo>
                    <a:pt x="69" y="0"/>
                  </a:lnTo>
                  <a:lnTo>
                    <a:pt x="0" y="32"/>
                  </a:lnTo>
                  <a:lnTo>
                    <a:pt x="0" y="65"/>
                  </a:lnTo>
                  <a:lnTo>
                    <a:pt x="17" y="113"/>
                  </a:lnTo>
                  <a:lnTo>
                    <a:pt x="17" y="143"/>
                  </a:lnTo>
                  <a:lnTo>
                    <a:pt x="35" y="176"/>
                  </a:lnTo>
                  <a:lnTo>
                    <a:pt x="52" y="224"/>
                  </a:lnTo>
                  <a:lnTo>
                    <a:pt x="17" y="287"/>
                  </a:lnTo>
                  <a:lnTo>
                    <a:pt x="17" y="305"/>
                  </a:lnTo>
                  <a:lnTo>
                    <a:pt x="17" y="320"/>
                  </a:lnTo>
                  <a:lnTo>
                    <a:pt x="69" y="368"/>
                  </a:lnTo>
                  <a:lnTo>
                    <a:pt x="69" y="353"/>
                  </a:lnTo>
                  <a:lnTo>
                    <a:pt x="87" y="368"/>
                  </a:lnTo>
                  <a:lnTo>
                    <a:pt x="104" y="383"/>
                  </a:lnTo>
                  <a:lnTo>
                    <a:pt x="121" y="368"/>
                  </a:lnTo>
                  <a:lnTo>
                    <a:pt x="104" y="353"/>
                  </a:lnTo>
                  <a:lnTo>
                    <a:pt x="69" y="353"/>
                  </a:lnTo>
                  <a:lnTo>
                    <a:pt x="52" y="287"/>
                  </a:lnTo>
                  <a:lnTo>
                    <a:pt x="35" y="287"/>
                  </a:lnTo>
                  <a:lnTo>
                    <a:pt x="35" y="272"/>
                  </a:lnTo>
                  <a:lnTo>
                    <a:pt x="52" y="224"/>
                  </a:lnTo>
                  <a:lnTo>
                    <a:pt x="52" y="191"/>
                  </a:lnTo>
                  <a:lnTo>
                    <a:pt x="87" y="191"/>
                  </a:lnTo>
                  <a:lnTo>
                    <a:pt x="87" y="209"/>
                  </a:lnTo>
                  <a:lnTo>
                    <a:pt x="104" y="209"/>
                  </a:lnTo>
                  <a:lnTo>
                    <a:pt x="138" y="239"/>
                  </a:lnTo>
                  <a:lnTo>
                    <a:pt x="138" y="224"/>
                  </a:lnTo>
                  <a:lnTo>
                    <a:pt x="121" y="191"/>
                  </a:lnTo>
                  <a:lnTo>
                    <a:pt x="138" y="161"/>
                  </a:lnTo>
                  <a:lnTo>
                    <a:pt x="207" y="161"/>
                  </a:lnTo>
                  <a:lnTo>
                    <a:pt x="207" y="128"/>
                  </a:lnTo>
                  <a:lnTo>
                    <a:pt x="190" y="113"/>
                  </a:lnTo>
                  <a:lnTo>
                    <a:pt x="173" y="80"/>
                  </a:lnTo>
                  <a:lnTo>
                    <a:pt x="156" y="48"/>
                  </a:lnTo>
                  <a:lnTo>
                    <a:pt x="121" y="65"/>
                  </a:lnTo>
                  <a:lnTo>
                    <a:pt x="87" y="80"/>
                  </a:lnTo>
                  <a:lnTo>
                    <a:pt x="87" y="32"/>
                  </a:lnTo>
                  <a:lnTo>
                    <a:pt x="69" y="17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5" name="Freeform 154">
              <a:extLst>
                <a:ext uri="{FF2B5EF4-FFF2-40B4-BE49-F238E27FC236}">
                  <a16:creationId xmlns:a16="http://schemas.microsoft.com/office/drawing/2014/main" id="{302041F6-9A26-498E-8C45-D52B51329EE5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6725050" y="3556201"/>
              <a:ext cx="154034" cy="71772"/>
            </a:xfrm>
            <a:custGeom>
              <a:avLst/>
              <a:gdLst>
                <a:gd name="T0" fmla="*/ 13335 w 85"/>
                <a:gd name="T1" fmla="*/ 0 h 33"/>
                <a:gd name="T2" fmla="*/ 13335 w 85"/>
                <a:gd name="T3" fmla="*/ 0 h 33"/>
                <a:gd name="T4" fmla="*/ 3138 w 85"/>
                <a:gd name="T5" fmla="*/ 0 h 33"/>
                <a:gd name="T6" fmla="*/ 0 w 85"/>
                <a:gd name="T7" fmla="*/ 3079 h 33"/>
                <a:gd name="T8" fmla="*/ 0 w 85"/>
                <a:gd name="T9" fmla="*/ 6158 h 33"/>
                <a:gd name="T10" fmla="*/ 13335 w 85"/>
                <a:gd name="T11" fmla="*/ 6158 h 33"/>
                <a:gd name="T12" fmla="*/ 16473 w 85"/>
                <a:gd name="T13" fmla="*/ 6158 h 33"/>
                <a:gd name="T14" fmla="*/ 13335 w 8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"/>
                <a:gd name="T25" fmla="*/ 0 h 33"/>
                <a:gd name="T26" fmla="*/ 85 w 8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" h="33">
                  <a:moveTo>
                    <a:pt x="69" y="0"/>
                  </a:moveTo>
                  <a:lnTo>
                    <a:pt x="69" y="0"/>
                  </a:lnTo>
                  <a:lnTo>
                    <a:pt x="18" y="0"/>
                  </a:lnTo>
                  <a:lnTo>
                    <a:pt x="0" y="16"/>
                  </a:lnTo>
                  <a:lnTo>
                    <a:pt x="0" y="33"/>
                  </a:lnTo>
                  <a:lnTo>
                    <a:pt x="69" y="33"/>
                  </a:lnTo>
                  <a:lnTo>
                    <a:pt x="85" y="3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6" name="Freeform 155">
              <a:extLst>
                <a:ext uri="{FF2B5EF4-FFF2-40B4-BE49-F238E27FC236}">
                  <a16:creationId xmlns:a16="http://schemas.microsoft.com/office/drawing/2014/main" id="{489A4A99-8A53-4E1F-B272-317EB9A5D9E1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6277618" y="3417148"/>
              <a:ext cx="381418" cy="246719"/>
            </a:xfrm>
            <a:custGeom>
              <a:avLst/>
              <a:gdLst>
                <a:gd name="T0" fmla="*/ 3145 w 210"/>
                <a:gd name="T1" fmla="*/ 0 h 111"/>
                <a:gd name="T2" fmla="*/ 3145 w 210"/>
                <a:gd name="T3" fmla="*/ 0 h 111"/>
                <a:gd name="T4" fmla="*/ 0 w 210"/>
                <a:gd name="T5" fmla="*/ 9439 h 111"/>
                <a:gd name="T6" fmla="*/ 6290 w 210"/>
                <a:gd name="T7" fmla="*/ 11799 h 111"/>
                <a:gd name="T8" fmla="*/ 36951 w 210"/>
                <a:gd name="T9" fmla="*/ 21238 h 111"/>
                <a:gd name="T10" fmla="*/ 40882 w 210"/>
                <a:gd name="T11" fmla="*/ 21238 h 111"/>
                <a:gd name="T12" fmla="*/ 40882 w 210"/>
                <a:gd name="T13" fmla="*/ 18878 h 111"/>
                <a:gd name="T14" fmla="*/ 40882 w 210"/>
                <a:gd name="T15" fmla="*/ 11799 h 111"/>
                <a:gd name="T16" fmla="*/ 30661 w 210"/>
                <a:gd name="T17" fmla="*/ 11799 h 111"/>
                <a:gd name="T18" fmla="*/ 23586 w 210"/>
                <a:gd name="T19" fmla="*/ 9439 h 111"/>
                <a:gd name="T20" fmla="*/ 20441 w 210"/>
                <a:gd name="T21" fmla="*/ 5506 h 111"/>
                <a:gd name="T22" fmla="*/ 16510 w 210"/>
                <a:gd name="T23" fmla="*/ 5506 h 111"/>
                <a:gd name="T24" fmla="*/ 10220 w 210"/>
                <a:gd name="T25" fmla="*/ 0 h 111"/>
                <a:gd name="T26" fmla="*/ 3145 w 210"/>
                <a:gd name="T27" fmla="*/ 0 h 1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0"/>
                <a:gd name="T43" fmla="*/ 0 h 111"/>
                <a:gd name="T44" fmla="*/ 210 w 210"/>
                <a:gd name="T45" fmla="*/ 111 h 1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0" h="111">
                  <a:moveTo>
                    <a:pt x="18" y="0"/>
                  </a:moveTo>
                  <a:lnTo>
                    <a:pt x="18" y="0"/>
                  </a:lnTo>
                  <a:lnTo>
                    <a:pt x="0" y="48"/>
                  </a:lnTo>
                  <a:lnTo>
                    <a:pt x="35" y="63"/>
                  </a:lnTo>
                  <a:lnTo>
                    <a:pt x="192" y="111"/>
                  </a:lnTo>
                  <a:lnTo>
                    <a:pt x="210" y="111"/>
                  </a:lnTo>
                  <a:lnTo>
                    <a:pt x="210" y="96"/>
                  </a:lnTo>
                  <a:lnTo>
                    <a:pt x="210" y="63"/>
                  </a:lnTo>
                  <a:lnTo>
                    <a:pt x="158" y="63"/>
                  </a:lnTo>
                  <a:lnTo>
                    <a:pt x="121" y="48"/>
                  </a:lnTo>
                  <a:lnTo>
                    <a:pt x="104" y="31"/>
                  </a:lnTo>
                  <a:lnTo>
                    <a:pt x="87" y="31"/>
                  </a:lnTo>
                  <a:lnTo>
                    <a:pt x="52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7" name="Freeform 156">
              <a:extLst>
                <a:ext uri="{FF2B5EF4-FFF2-40B4-BE49-F238E27FC236}">
                  <a16:creationId xmlns:a16="http://schemas.microsoft.com/office/drawing/2014/main" id="{2F634E91-BC24-409F-8113-9B997DB6F8BF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8595467" y="2838481"/>
              <a:ext cx="157704" cy="287089"/>
            </a:xfrm>
            <a:custGeom>
              <a:avLst/>
              <a:gdLst>
                <a:gd name="T0" fmla="*/ 0 w 86"/>
                <a:gd name="T1" fmla="*/ 6350 h 128"/>
                <a:gd name="T2" fmla="*/ 0 w 86"/>
                <a:gd name="T3" fmla="*/ 6350 h 128"/>
                <a:gd name="T4" fmla="*/ 9525 w 86"/>
                <a:gd name="T5" fmla="*/ 0 h 128"/>
                <a:gd name="T6" fmla="*/ 14288 w 86"/>
                <a:gd name="T7" fmla="*/ 6350 h 128"/>
                <a:gd name="T8" fmla="*/ 17463 w 86"/>
                <a:gd name="T9" fmla="*/ 15875 h 128"/>
                <a:gd name="T10" fmla="*/ 14288 w 86"/>
                <a:gd name="T11" fmla="*/ 22225 h 128"/>
                <a:gd name="T12" fmla="*/ 0 w 86"/>
                <a:gd name="T13" fmla="*/ 25400 h 128"/>
                <a:gd name="T14" fmla="*/ 0 w 86"/>
                <a:gd name="T15" fmla="*/ 22225 h 128"/>
                <a:gd name="T16" fmla="*/ 0 w 86"/>
                <a:gd name="T17" fmla="*/ 19050 h 128"/>
                <a:gd name="T18" fmla="*/ 0 w 86"/>
                <a:gd name="T19" fmla="*/ 9525 h 128"/>
                <a:gd name="T20" fmla="*/ 0 w 86"/>
                <a:gd name="T21" fmla="*/ 6350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28"/>
                <a:gd name="T35" fmla="*/ 86 w 86"/>
                <a:gd name="T36" fmla="*/ 128 h 1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28">
                  <a:moveTo>
                    <a:pt x="0" y="32"/>
                  </a:moveTo>
                  <a:lnTo>
                    <a:pt x="0" y="32"/>
                  </a:lnTo>
                  <a:lnTo>
                    <a:pt x="51" y="0"/>
                  </a:lnTo>
                  <a:lnTo>
                    <a:pt x="69" y="32"/>
                  </a:lnTo>
                  <a:lnTo>
                    <a:pt x="86" y="80"/>
                  </a:lnTo>
                  <a:lnTo>
                    <a:pt x="69" y="113"/>
                  </a:lnTo>
                  <a:lnTo>
                    <a:pt x="0" y="128"/>
                  </a:lnTo>
                  <a:lnTo>
                    <a:pt x="0" y="113"/>
                  </a:lnTo>
                  <a:lnTo>
                    <a:pt x="0" y="96"/>
                  </a:lnTo>
                  <a:lnTo>
                    <a:pt x="0" y="48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8" name="Freeform 157">
              <a:extLst>
                <a:ext uri="{FF2B5EF4-FFF2-40B4-BE49-F238E27FC236}">
                  <a16:creationId xmlns:a16="http://schemas.microsoft.com/office/drawing/2014/main" id="{01998145-B17D-45FB-B283-CDE2857334C4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8500115" y="2555880"/>
              <a:ext cx="319073" cy="354377"/>
            </a:xfrm>
            <a:custGeom>
              <a:avLst/>
              <a:gdLst>
                <a:gd name="T0" fmla="*/ 35331 w 172"/>
                <a:gd name="T1" fmla="*/ 0 h 159"/>
                <a:gd name="T2" fmla="*/ 35331 w 172"/>
                <a:gd name="T3" fmla="*/ 0 h 159"/>
                <a:gd name="T4" fmla="*/ 31316 w 172"/>
                <a:gd name="T5" fmla="*/ 0 h 159"/>
                <a:gd name="T6" fmla="*/ 24892 w 172"/>
                <a:gd name="T7" fmla="*/ 3155 h 159"/>
                <a:gd name="T8" fmla="*/ 20878 w 172"/>
                <a:gd name="T9" fmla="*/ 3155 h 159"/>
                <a:gd name="T10" fmla="*/ 17666 w 172"/>
                <a:gd name="T11" fmla="*/ 5521 h 159"/>
                <a:gd name="T12" fmla="*/ 14454 w 172"/>
                <a:gd name="T13" fmla="*/ 5521 h 159"/>
                <a:gd name="T14" fmla="*/ 0 w 172"/>
                <a:gd name="T15" fmla="*/ 14986 h 159"/>
                <a:gd name="T16" fmla="*/ 0 w 172"/>
                <a:gd name="T17" fmla="*/ 18930 h 159"/>
                <a:gd name="T18" fmla="*/ 4015 w 172"/>
                <a:gd name="T19" fmla="*/ 18930 h 159"/>
                <a:gd name="T20" fmla="*/ 0 w 172"/>
                <a:gd name="T21" fmla="*/ 28395 h 159"/>
                <a:gd name="T22" fmla="*/ 4015 w 172"/>
                <a:gd name="T23" fmla="*/ 30762 h 159"/>
                <a:gd name="T24" fmla="*/ 7227 w 172"/>
                <a:gd name="T25" fmla="*/ 30762 h 159"/>
                <a:gd name="T26" fmla="*/ 10439 w 172"/>
                <a:gd name="T27" fmla="*/ 30762 h 159"/>
                <a:gd name="T28" fmla="*/ 20878 w 172"/>
                <a:gd name="T29" fmla="*/ 24452 h 159"/>
                <a:gd name="T30" fmla="*/ 14454 w 172"/>
                <a:gd name="T31" fmla="*/ 22085 h 159"/>
                <a:gd name="T32" fmla="*/ 14454 w 172"/>
                <a:gd name="T33" fmla="*/ 18930 h 159"/>
                <a:gd name="T34" fmla="*/ 28104 w 172"/>
                <a:gd name="T35" fmla="*/ 12620 h 159"/>
                <a:gd name="T36" fmla="*/ 28104 w 172"/>
                <a:gd name="T37" fmla="*/ 5521 h 159"/>
                <a:gd name="T38" fmla="*/ 35331 w 172"/>
                <a:gd name="T39" fmla="*/ 0 h 1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59"/>
                <a:gd name="T62" fmla="*/ 172 w 172"/>
                <a:gd name="T63" fmla="*/ 159 h 15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59">
                  <a:moveTo>
                    <a:pt x="172" y="0"/>
                  </a:moveTo>
                  <a:lnTo>
                    <a:pt x="172" y="0"/>
                  </a:lnTo>
                  <a:lnTo>
                    <a:pt x="155" y="0"/>
                  </a:lnTo>
                  <a:lnTo>
                    <a:pt x="121" y="16"/>
                  </a:lnTo>
                  <a:lnTo>
                    <a:pt x="103" y="16"/>
                  </a:lnTo>
                  <a:lnTo>
                    <a:pt x="86" y="31"/>
                  </a:lnTo>
                  <a:lnTo>
                    <a:pt x="69" y="31"/>
                  </a:lnTo>
                  <a:lnTo>
                    <a:pt x="0" y="79"/>
                  </a:lnTo>
                  <a:lnTo>
                    <a:pt x="0" y="96"/>
                  </a:lnTo>
                  <a:lnTo>
                    <a:pt x="17" y="96"/>
                  </a:lnTo>
                  <a:lnTo>
                    <a:pt x="0" y="144"/>
                  </a:lnTo>
                  <a:lnTo>
                    <a:pt x="17" y="159"/>
                  </a:lnTo>
                  <a:lnTo>
                    <a:pt x="34" y="159"/>
                  </a:lnTo>
                  <a:lnTo>
                    <a:pt x="52" y="159"/>
                  </a:lnTo>
                  <a:lnTo>
                    <a:pt x="103" y="127"/>
                  </a:lnTo>
                  <a:lnTo>
                    <a:pt x="69" y="112"/>
                  </a:lnTo>
                  <a:lnTo>
                    <a:pt x="69" y="96"/>
                  </a:lnTo>
                  <a:lnTo>
                    <a:pt x="138" y="64"/>
                  </a:lnTo>
                  <a:lnTo>
                    <a:pt x="138" y="31"/>
                  </a:lnTo>
                  <a:lnTo>
                    <a:pt x="172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9" name="Freeform 158">
              <a:extLst>
                <a:ext uri="{FF2B5EF4-FFF2-40B4-BE49-F238E27FC236}">
                  <a16:creationId xmlns:a16="http://schemas.microsoft.com/office/drawing/2014/main" id="{488D7A2A-5717-4233-98D5-8941DBAC89DE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8753166" y="3161456"/>
              <a:ext cx="128364" cy="215317"/>
            </a:xfrm>
            <a:custGeom>
              <a:avLst/>
              <a:gdLst>
                <a:gd name="T0" fmla="*/ 0 w 69"/>
                <a:gd name="T1" fmla="*/ 3969 h 96"/>
                <a:gd name="T2" fmla="*/ 0 w 69"/>
                <a:gd name="T3" fmla="*/ 3969 h 96"/>
                <a:gd name="T4" fmla="*/ 0 w 69"/>
                <a:gd name="T5" fmla="*/ 6350 h 96"/>
                <a:gd name="T6" fmla="*/ 4026 w 69"/>
                <a:gd name="T7" fmla="*/ 6350 h 96"/>
                <a:gd name="T8" fmla="*/ 4026 w 69"/>
                <a:gd name="T9" fmla="*/ 15875 h 96"/>
                <a:gd name="T10" fmla="*/ 7247 w 69"/>
                <a:gd name="T11" fmla="*/ 19050 h 96"/>
                <a:gd name="T12" fmla="*/ 10468 w 69"/>
                <a:gd name="T13" fmla="*/ 15875 h 96"/>
                <a:gd name="T14" fmla="*/ 14495 w 69"/>
                <a:gd name="T15" fmla="*/ 6350 h 96"/>
                <a:gd name="T16" fmla="*/ 10468 w 69"/>
                <a:gd name="T17" fmla="*/ 3969 h 96"/>
                <a:gd name="T18" fmla="*/ 4026 w 69"/>
                <a:gd name="T19" fmla="*/ 0 h 96"/>
                <a:gd name="T20" fmla="*/ 0 w 69"/>
                <a:gd name="T21" fmla="*/ 3969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9"/>
                <a:gd name="T34" fmla="*/ 0 h 96"/>
                <a:gd name="T35" fmla="*/ 69 w 69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9" h="96">
                  <a:moveTo>
                    <a:pt x="0" y="17"/>
                  </a:moveTo>
                  <a:lnTo>
                    <a:pt x="0" y="17"/>
                  </a:lnTo>
                  <a:lnTo>
                    <a:pt x="0" y="32"/>
                  </a:lnTo>
                  <a:lnTo>
                    <a:pt x="17" y="32"/>
                  </a:lnTo>
                  <a:lnTo>
                    <a:pt x="17" y="80"/>
                  </a:lnTo>
                  <a:lnTo>
                    <a:pt x="34" y="96"/>
                  </a:lnTo>
                  <a:lnTo>
                    <a:pt x="52" y="80"/>
                  </a:lnTo>
                  <a:lnTo>
                    <a:pt x="69" y="32"/>
                  </a:lnTo>
                  <a:lnTo>
                    <a:pt x="52" y="17"/>
                  </a:ln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0" name="Freeform 159">
              <a:extLst>
                <a:ext uri="{FF2B5EF4-FFF2-40B4-BE49-F238E27FC236}">
                  <a16:creationId xmlns:a16="http://schemas.microsoft.com/office/drawing/2014/main" id="{95E25710-B3E8-4D9C-BCC1-83F134F3F19D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8881533" y="3161453"/>
              <a:ext cx="132029" cy="71772"/>
            </a:xfrm>
            <a:custGeom>
              <a:avLst/>
              <a:gdLst>
                <a:gd name="T0" fmla="*/ 0 w 71"/>
                <a:gd name="T1" fmla="*/ 3175 h 32"/>
                <a:gd name="T2" fmla="*/ 0 w 71"/>
                <a:gd name="T3" fmla="*/ 3175 h 32"/>
                <a:gd name="T4" fmla="*/ 0 w 71"/>
                <a:gd name="T5" fmla="*/ 6350 h 32"/>
                <a:gd name="T6" fmla="*/ 4025 w 71"/>
                <a:gd name="T7" fmla="*/ 6350 h 32"/>
                <a:gd name="T8" fmla="*/ 7244 w 71"/>
                <a:gd name="T9" fmla="*/ 3175 h 32"/>
                <a:gd name="T10" fmla="*/ 11269 w 71"/>
                <a:gd name="T11" fmla="*/ 3175 h 32"/>
                <a:gd name="T12" fmla="*/ 14489 w 71"/>
                <a:gd name="T13" fmla="*/ 0 h 32"/>
                <a:gd name="T14" fmla="*/ 7244 w 71"/>
                <a:gd name="T15" fmla="*/ 0 h 32"/>
                <a:gd name="T16" fmla="*/ 0 w 71"/>
                <a:gd name="T17" fmla="*/ 317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1"/>
                <a:gd name="T28" fmla="*/ 0 h 32"/>
                <a:gd name="T29" fmla="*/ 71 w 71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1" h="32">
                  <a:moveTo>
                    <a:pt x="0" y="17"/>
                  </a:moveTo>
                  <a:lnTo>
                    <a:pt x="0" y="17"/>
                  </a:lnTo>
                  <a:lnTo>
                    <a:pt x="0" y="32"/>
                  </a:lnTo>
                  <a:lnTo>
                    <a:pt x="17" y="32"/>
                  </a:lnTo>
                  <a:lnTo>
                    <a:pt x="35" y="17"/>
                  </a:lnTo>
                  <a:lnTo>
                    <a:pt x="54" y="17"/>
                  </a:lnTo>
                  <a:lnTo>
                    <a:pt x="71" y="0"/>
                  </a:lnTo>
                  <a:lnTo>
                    <a:pt x="35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1" name="Freeform 160">
              <a:extLst>
                <a:ext uri="{FF2B5EF4-FFF2-40B4-BE49-F238E27FC236}">
                  <a16:creationId xmlns:a16="http://schemas.microsoft.com/office/drawing/2014/main" id="{050ADFBD-1ACB-44A1-AEC7-F01070D96421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8822851" y="2623163"/>
              <a:ext cx="539122" cy="578664"/>
            </a:xfrm>
            <a:custGeom>
              <a:avLst/>
              <a:gdLst>
                <a:gd name="T0" fmla="*/ 0 w 294"/>
                <a:gd name="T1" fmla="*/ 44623 h 257"/>
                <a:gd name="T2" fmla="*/ 0 w 294"/>
                <a:gd name="T3" fmla="*/ 44623 h 257"/>
                <a:gd name="T4" fmla="*/ 0 w 294"/>
                <a:gd name="T5" fmla="*/ 47810 h 257"/>
                <a:gd name="T6" fmla="*/ 7144 w 294"/>
                <a:gd name="T7" fmla="*/ 47810 h 257"/>
                <a:gd name="T8" fmla="*/ 20638 w 294"/>
                <a:gd name="T9" fmla="*/ 42233 h 257"/>
                <a:gd name="T10" fmla="*/ 23813 w 294"/>
                <a:gd name="T11" fmla="*/ 44623 h 257"/>
                <a:gd name="T12" fmla="*/ 23813 w 294"/>
                <a:gd name="T13" fmla="*/ 47810 h 257"/>
                <a:gd name="T14" fmla="*/ 27781 w 294"/>
                <a:gd name="T15" fmla="*/ 51795 h 257"/>
                <a:gd name="T16" fmla="*/ 30956 w 294"/>
                <a:gd name="T17" fmla="*/ 44623 h 257"/>
                <a:gd name="T18" fmla="*/ 30956 w 294"/>
                <a:gd name="T19" fmla="*/ 42233 h 257"/>
                <a:gd name="T20" fmla="*/ 34131 w 294"/>
                <a:gd name="T21" fmla="*/ 44623 h 257"/>
                <a:gd name="T22" fmla="*/ 37306 w 294"/>
                <a:gd name="T23" fmla="*/ 44623 h 257"/>
                <a:gd name="T24" fmla="*/ 41275 w 294"/>
                <a:gd name="T25" fmla="*/ 42233 h 257"/>
                <a:gd name="T26" fmla="*/ 44450 w 294"/>
                <a:gd name="T27" fmla="*/ 44623 h 257"/>
                <a:gd name="T28" fmla="*/ 44450 w 294"/>
                <a:gd name="T29" fmla="*/ 42233 h 257"/>
                <a:gd name="T30" fmla="*/ 47625 w 294"/>
                <a:gd name="T31" fmla="*/ 38248 h 257"/>
                <a:gd name="T32" fmla="*/ 47625 w 294"/>
                <a:gd name="T33" fmla="*/ 42233 h 257"/>
                <a:gd name="T34" fmla="*/ 51594 w 294"/>
                <a:gd name="T35" fmla="*/ 42233 h 257"/>
                <a:gd name="T36" fmla="*/ 55563 w 294"/>
                <a:gd name="T37" fmla="*/ 38248 h 257"/>
                <a:gd name="T38" fmla="*/ 55563 w 294"/>
                <a:gd name="T39" fmla="*/ 23108 h 257"/>
                <a:gd name="T40" fmla="*/ 58738 w 294"/>
                <a:gd name="T41" fmla="*/ 23108 h 257"/>
                <a:gd name="T42" fmla="*/ 58738 w 294"/>
                <a:gd name="T43" fmla="*/ 16734 h 257"/>
                <a:gd name="T44" fmla="*/ 58738 w 294"/>
                <a:gd name="T45" fmla="*/ 3984 h 257"/>
                <a:gd name="T46" fmla="*/ 55563 w 294"/>
                <a:gd name="T47" fmla="*/ 0 h 257"/>
                <a:gd name="T48" fmla="*/ 55563 w 294"/>
                <a:gd name="T49" fmla="*/ 3984 h 257"/>
                <a:gd name="T50" fmla="*/ 51594 w 294"/>
                <a:gd name="T51" fmla="*/ 3984 h 257"/>
                <a:gd name="T52" fmla="*/ 47625 w 294"/>
                <a:gd name="T53" fmla="*/ 16734 h 257"/>
                <a:gd name="T54" fmla="*/ 41275 w 294"/>
                <a:gd name="T55" fmla="*/ 25499 h 257"/>
                <a:gd name="T56" fmla="*/ 34131 w 294"/>
                <a:gd name="T57" fmla="*/ 32670 h 257"/>
                <a:gd name="T58" fmla="*/ 34131 w 294"/>
                <a:gd name="T59" fmla="*/ 25499 h 257"/>
                <a:gd name="T60" fmla="*/ 30956 w 294"/>
                <a:gd name="T61" fmla="*/ 28686 h 257"/>
                <a:gd name="T62" fmla="*/ 27781 w 294"/>
                <a:gd name="T63" fmla="*/ 38248 h 257"/>
                <a:gd name="T64" fmla="*/ 23813 w 294"/>
                <a:gd name="T65" fmla="*/ 38248 h 257"/>
                <a:gd name="T66" fmla="*/ 10319 w 294"/>
                <a:gd name="T67" fmla="*/ 38248 h 257"/>
                <a:gd name="T68" fmla="*/ 0 w 294"/>
                <a:gd name="T69" fmla="*/ 44623 h 2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4"/>
                <a:gd name="T106" fmla="*/ 0 h 257"/>
                <a:gd name="T107" fmla="*/ 294 w 294"/>
                <a:gd name="T108" fmla="*/ 257 h 25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4" h="257">
                  <a:moveTo>
                    <a:pt x="0" y="224"/>
                  </a:moveTo>
                  <a:lnTo>
                    <a:pt x="0" y="224"/>
                  </a:lnTo>
                  <a:lnTo>
                    <a:pt x="0" y="240"/>
                  </a:lnTo>
                  <a:lnTo>
                    <a:pt x="35" y="240"/>
                  </a:lnTo>
                  <a:lnTo>
                    <a:pt x="104" y="209"/>
                  </a:lnTo>
                  <a:lnTo>
                    <a:pt x="121" y="224"/>
                  </a:lnTo>
                  <a:lnTo>
                    <a:pt x="121" y="240"/>
                  </a:lnTo>
                  <a:lnTo>
                    <a:pt x="139" y="257"/>
                  </a:lnTo>
                  <a:lnTo>
                    <a:pt x="156" y="224"/>
                  </a:lnTo>
                  <a:lnTo>
                    <a:pt x="156" y="209"/>
                  </a:lnTo>
                  <a:lnTo>
                    <a:pt x="173" y="224"/>
                  </a:lnTo>
                  <a:lnTo>
                    <a:pt x="190" y="224"/>
                  </a:lnTo>
                  <a:lnTo>
                    <a:pt x="208" y="209"/>
                  </a:lnTo>
                  <a:lnTo>
                    <a:pt x="225" y="224"/>
                  </a:lnTo>
                  <a:lnTo>
                    <a:pt x="225" y="209"/>
                  </a:lnTo>
                  <a:lnTo>
                    <a:pt x="242" y="192"/>
                  </a:lnTo>
                  <a:lnTo>
                    <a:pt x="242" y="209"/>
                  </a:lnTo>
                  <a:lnTo>
                    <a:pt x="260" y="209"/>
                  </a:lnTo>
                  <a:lnTo>
                    <a:pt x="277" y="192"/>
                  </a:lnTo>
                  <a:lnTo>
                    <a:pt x="277" y="113"/>
                  </a:lnTo>
                  <a:lnTo>
                    <a:pt x="294" y="113"/>
                  </a:lnTo>
                  <a:lnTo>
                    <a:pt x="294" y="81"/>
                  </a:lnTo>
                  <a:lnTo>
                    <a:pt x="294" y="17"/>
                  </a:lnTo>
                  <a:lnTo>
                    <a:pt x="277" y="0"/>
                  </a:lnTo>
                  <a:lnTo>
                    <a:pt x="277" y="17"/>
                  </a:lnTo>
                  <a:lnTo>
                    <a:pt x="260" y="17"/>
                  </a:lnTo>
                  <a:lnTo>
                    <a:pt x="242" y="81"/>
                  </a:lnTo>
                  <a:lnTo>
                    <a:pt x="208" y="128"/>
                  </a:lnTo>
                  <a:lnTo>
                    <a:pt x="173" y="161"/>
                  </a:lnTo>
                  <a:lnTo>
                    <a:pt x="173" y="128"/>
                  </a:lnTo>
                  <a:lnTo>
                    <a:pt x="156" y="144"/>
                  </a:lnTo>
                  <a:lnTo>
                    <a:pt x="139" y="192"/>
                  </a:lnTo>
                  <a:lnTo>
                    <a:pt x="121" y="192"/>
                  </a:lnTo>
                  <a:lnTo>
                    <a:pt x="52" y="192"/>
                  </a:lnTo>
                  <a:lnTo>
                    <a:pt x="0" y="224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2" name="Freeform 161">
              <a:extLst>
                <a:ext uri="{FF2B5EF4-FFF2-40B4-BE49-F238E27FC236}">
                  <a16:creationId xmlns:a16="http://schemas.microsoft.com/office/drawing/2014/main" id="{B5FE17A9-6668-438C-9188-F09E66835397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9266618" y="2300191"/>
              <a:ext cx="315403" cy="322975"/>
            </a:xfrm>
            <a:custGeom>
              <a:avLst/>
              <a:gdLst>
                <a:gd name="T0" fmla="*/ 0 w 173"/>
                <a:gd name="T1" fmla="*/ 22225 h 144"/>
                <a:gd name="T2" fmla="*/ 0 w 173"/>
                <a:gd name="T3" fmla="*/ 22225 h 144"/>
                <a:gd name="T4" fmla="*/ 0 w 173"/>
                <a:gd name="T5" fmla="*/ 28575 h 144"/>
                <a:gd name="T6" fmla="*/ 6313 w 173"/>
                <a:gd name="T7" fmla="*/ 26194 h 144"/>
                <a:gd name="T8" fmla="*/ 3157 w 173"/>
                <a:gd name="T9" fmla="*/ 26194 h 144"/>
                <a:gd name="T10" fmla="*/ 3157 w 173"/>
                <a:gd name="T11" fmla="*/ 22225 h 144"/>
                <a:gd name="T12" fmla="*/ 6313 w 173"/>
                <a:gd name="T13" fmla="*/ 22225 h 144"/>
                <a:gd name="T14" fmla="*/ 10259 w 173"/>
                <a:gd name="T15" fmla="*/ 22225 h 144"/>
                <a:gd name="T16" fmla="*/ 20518 w 173"/>
                <a:gd name="T17" fmla="*/ 26194 h 144"/>
                <a:gd name="T18" fmla="*/ 23675 w 173"/>
                <a:gd name="T19" fmla="*/ 19050 h 144"/>
                <a:gd name="T20" fmla="*/ 26832 w 173"/>
                <a:gd name="T21" fmla="*/ 19050 h 144"/>
                <a:gd name="T22" fmla="*/ 33934 w 173"/>
                <a:gd name="T23" fmla="*/ 15875 h 144"/>
                <a:gd name="T24" fmla="*/ 30777 w 173"/>
                <a:gd name="T25" fmla="*/ 15875 h 144"/>
                <a:gd name="T26" fmla="*/ 26832 w 173"/>
                <a:gd name="T27" fmla="*/ 13494 h 144"/>
                <a:gd name="T28" fmla="*/ 30777 w 173"/>
                <a:gd name="T29" fmla="*/ 9525 h 144"/>
                <a:gd name="T30" fmla="*/ 26832 w 173"/>
                <a:gd name="T31" fmla="*/ 13494 h 144"/>
                <a:gd name="T32" fmla="*/ 20518 w 173"/>
                <a:gd name="T33" fmla="*/ 9525 h 144"/>
                <a:gd name="T34" fmla="*/ 10259 w 173"/>
                <a:gd name="T35" fmla="*/ 0 h 144"/>
                <a:gd name="T36" fmla="*/ 10259 w 173"/>
                <a:gd name="T37" fmla="*/ 3969 h 144"/>
                <a:gd name="T38" fmla="*/ 10259 w 173"/>
                <a:gd name="T39" fmla="*/ 7144 h 144"/>
                <a:gd name="T40" fmla="*/ 6313 w 173"/>
                <a:gd name="T41" fmla="*/ 19050 h 144"/>
                <a:gd name="T42" fmla="*/ 3157 w 173"/>
                <a:gd name="T43" fmla="*/ 15875 h 144"/>
                <a:gd name="T44" fmla="*/ 3157 w 173"/>
                <a:gd name="T45" fmla="*/ 19050 h 144"/>
                <a:gd name="T46" fmla="*/ 0 w 173"/>
                <a:gd name="T47" fmla="*/ 22225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3"/>
                <a:gd name="T73" fmla="*/ 0 h 144"/>
                <a:gd name="T74" fmla="*/ 173 w 173"/>
                <a:gd name="T75" fmla="*/ 144 h 1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3" h="144">
                  <a:moveTo>
                    <a:pt x="0" y="113"/>
                  </a:moveTo>
                  <a:lnTo>
                    <a:pt x="0" y="113"/>
                  </a:lnTo>
                  <a:lnTo>
                    <a:pt x="0" y="144"/>
                  </a:lnTo>
                  <a:lnTo>
                    <a:pt x="35" y="129"/>
                  </a:lnTo>
                  <a:lnTo>
                    <a:pt x="18" y="129"/>
                  </a:lnTo>
                  <a:lnTo>
                    <a:pt x="18" y="113"/>
                  </a:lnTo>
                  <a:lnTo>
                    <a:pt x="35" y="113"/>
                  </a:lnTo>
                  <a:lnTo>
                    <a:pt x="52" y="113"/>
                  </a:lnTo>
                  <a:lnTo>
                    <a:pt x="104" y="129"/>
                  </a:lnTo>
                  <a:lnTo>
                    <a:pt x="121" y="96"/>
                  </a:lnTo>
                  <a:lnTo>
                    <a:pt x="139" y="96"/>
                  </a:lnTo>
                  <a:lnTo>
                    <a:pt x="173" y="81"/>
                  </a:lnTo>
                  <a:lnTo>
                    <a:pt x="156" y="81"/>
                  </a:lnTo>
                  <a:lnTo>
                    <a:pt x="139" y="65"/>
                  </a:lnTo>
                  <a:lnTo>
                    <a:pt x="156" y="48"/>
                  </a:lnTo>
                  <a:lnTo>
                    <a:pt x="139" y="65"/>
                  </a:lnTo>
                  <a:lnTo>
                    <a:pt x="104" y="48"/>
                  </a:lnTo>
                  <a:lnTo>
                    <a:pt x="52" y="0"/>
                  </a:lnTo>
                  <a:lnTo>
                    <a:pt x="52" y="17"/>
                  </a:lnTo>
                  <a:lnTo>
                    <a:pt x="52" y="33"/>
                  </a:lnTo>
                  <a:lnTo>
                    <a:pt x="35" y="96"/>
                  </a:lnTo>
                  <a:lnTo>
                    <a:pt x="18" y="81"/>
                  </a:lnTo>
                  <a:lnTo>
                    <a:pt x="18" y="96"/>
                  </a:lnTo>
                  <a:lnTo>
                    <a:pt x="0" y="11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3" name="Freeform 162">
              <a:extLst>
                <a:ext uri="{FF2B5EF4-FFF2-40B4-BE49-F238E27FC236}">
                  <a16:creationId xmlns:a16="http://schemas.microsoft.com/office/drawing/2014/main" id="{67395EFF-7A33-46EF-86F6-558F5CF6BD5E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10025789" y="1869555"/>
              <a:ext cx="62349" cy="71772"/>
            </a:xfrm>
            <a:custGeom>
              <a:avLst/>
              <a:gdLst>
                <a:gd name="T0" fmla="*/ 0 w 35"/>
                <a:gd name="T1" fmla="*/ 3079 h 33"/>
                <a:gd name="T2" fmla="*/ 0 w 35"/>
                <a:gd name="T3" fmla="*/ 3079 h 33"/>
                <a:gd name="T4" fmla="*/ 0 w 35"/>
                <a:gd name="T5" fmla="*/ 6158 h 33"/>
                <a:gd name="T6" fmla="*/ 3084 w 35"/>
                <a:gd name="T7" fmla="*/ 3079 h 33"/>
                <a:gd name="T8" fmla="*/ 6169 w 35"/>
                <a:gd name="T9" fmla="*/ 0 h 33"/>
                <a:gd name="T10" fmla="*/ 0 w 35"/>
                <a:gd name="T11" fmla="*/ 307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33"/>
                <a:gd name="T20" fmla="*/ 35 w 35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33">
                  <a:moveTo>
                    <a:pt x="0" y="17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17"/>
                  </a:lnTo>
                  <a:lnTo>
                    <a:pt x="35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4" name="Freeform 163">
              <a:extLst>
                <a:ext uri="{FF2B5EF4-FFF2-40B4-BE49-F238E27FC236}">
                  <a16:creationId xmlns:a16="http://schemas.microsoft.com/office/drawing/2014/main" id="{B834032F-ACC5-4854-838E-7D9A077F166C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9361970" y="1546582"/>
              <a:ext cx="124694" cy="753609"/>
            </a:xfrm>
            <a:custGeom>
              <a:avLst/>
              <a:gdLst>
                <a:gd name="T0" fmla="*/ 0 w 69"/>
                <a:gd name="T1" fmla="*/ 7144 h 336"/>
                <a:gd name="T2" fmla="*/ 0 w 69"/>
                <a:gd name="T3" fmla="*/ 7144 h 336"/>
                <a:gd name="T4" fmla="*/ 0 w 69"/>
                <a:gd name="T5" fmla="*/ 22225 h 336"/>
                <a:gd name="T6" fmla="*/ 3129 w 69"/>
                <a:gd name="T7" fmla="*/ 26194 h 336"/>
                <a:gd name="T8" fmla="*/ 0 w 69"/>
                <a:gd name="T9" fmla="*/ 44450 h 336"/>
                <a:gd name="T10" fmla="*/ 3129 w 69"/>
                <a:gd name="T11" fmla="*/ 51594 h 336"/>
                <a:gd name="T12" fmla="*/ 0 w 69"/>
                <a:gd name="T13" fmla="*/ 61119 h 336"/>
                <a:gd name="T14" fmla="*/ 3129 w 69"/>
                <a:gd name="T15" fmla="*/ 66675 h 336"/>
                <a:gd name="T16" fmla="*/ 3129 w 69"/>
                <a:gd name="T17" fmla="*/ 61119 h 336"/>
                <a:gd name="T18" fmla="*/ 10169 w 69"/>
                <a:gd name="T19" fmla="*/ 64294 h 336"/>
                <a:gd name="T20" fmla="*/ 10169 w 69"/>
                <a:gd name="T21" fmla="*/ 61119 h 336"/>
                <a:gd name="T22" fmla="*/ 3129 w 69"/>
                <a:gd name="T23" fmla="*/ 51594 h 336"/>
                <a:gd name="T24" fmla="*/ 6258 w 69"/>
                <a:gd name="T25" fmla="*/ 41275 h 336"/>
                <a:gd name="T26" fmla="*/ 10169 w 69"/>
                <a:gd name="T27" fmla="*/ 41275 h 336"/>
                <a:gd name="T28" fmla="*/ 13298 w 69"/>
                <a:gd name="T29" fmla="*/ 41275 h 336"/>
                <a:gd name="T30" fmla="*/ 6258 w 69"/>
                <a:gd name="T31" fmla="*/ 19050 h 336"/>
                <a:gd name="T32" fmla="*/ 6258 w 69"/>
                <a:gd name="T33" fmla="*/ 3969 h 336"/>
                <a:gd name="T34" fmla="*/ 6258 w 69"/>
                <a:gd name="T35" fmla="*/ 0 h 336"/>
                <a:gd name="T36" fmla="*/ 3129 w 69"/>
                <a:gd name="T37" fmla="*/ 0 h 336"/>
                <a:gd name="T38" fmla="*/ 3129 w 69"/>
                <a:gd name="T39" fmla="*/ 3969 h 336"/>
                <a:gd name="T40" fmla="*/ 0 w 69"/>
                <a:gd name="T41" fmla="*/ 7144 h 3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336"/>
                <a:gd name="T65" fmla="*/ 69 w 69"/>
                <a:gd name="T66" fmla="*/ 336 h 3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336">
                  <a:moveTo>
                    <a:pt x="0" y="33"/>
                  </a:moveTo>
                  <a:lnTo>
                    <a:pt x="0" y="33"/>
                  </a:lnTo>
                  <a:lnTo>
                    <a:pt x="0" y="113"/>
                  </a:lnTo>
                  <a:lnTo>
                    <a:pt x="17" y="129"/>
                  </a:lnTo>
                  <a:lnTo>
                    <a:pt x="0" y="225"/>
                  </a:lnTo>
                  <a:lnTo>
                    <a:pt x="17" y="257"/>
                  </a:lnTo>
                  <a:lnTo>
                    <a:pt x="0" y="305"/>
                  </a:lnTo>
                  <a:lnTo>
                    <a:pt x="17" y="336"/>
                  </a:lnTo>
                  <a:lnTo>
                    <a:pt x="17" y="305"/>
                  </a:lnTo>
                  <a:lnTo>
                    <a:pt x="52" y="321"/>
                  </a:lnTo>
                  <a:lnTo>
                    <a:pt x="52" y="305"/>
                  </a:lnTo>
                  <a:lnTo>
                    <a:pt x="17" y="257"/>
                  </a:lnTo>
                  <a:lnTo>
                    <a:pt x="35" y="209"/>
                  </a:lnTo>
                  <a:lnTo>
                    <a:pt x="52" y="209"/>
                  </a:lnTo>
                  <a:lnTo>
                    <a:pt x="69" y="209"/>
                  </a:lnTo>
                  <a:lnTo>
                    <a:pt x="35" y="96"/>
                  </a:lnTo>
                  <a:lnTo>
                    <a:pt x="35" y="17"/>
                  </a:lnTo>
                  <a:lnTo>
                    <a:pt x="35" y="0"/>
                  </a:lnTo>
                  <a:lnTo>
                    <a:pt x="17" y="0"/>
                  </a:lnTo>
                  <a:lnTo>
                    <a:pt x="17" y="17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5" name="Line 164">
              <a:extLst>
                <a:ext uri="{FF2B5EF4-FFF2-40B4-BE49-F238E27FC236}">
                  <a16:creationId xmlns:a16="http://schemas.microsoft.com/office/drawing/2014/main" id="{93844CD6-0C61-4EFB-ADF1-A9C0823BB0A0}"/>
                </a:ext>
              </a:extLst>
            </p:cNvPr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 flipV="1">
              <a:off x="9754393" y="2282245"/>
              <a:ext cx="62349" cy="107658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6" name="Freeform 165">
              <a:extLst>
                <a:ext uri="{FF2B5EF4-FFF2-40B4-BE49-F238E27FC236}">
                  <a16:creationId xmlns:a16="http://schemas.microsoft.com/office/drawing/2014/main" id="{C93636FD-E490-4BFE-8A92-6C2C2D4946BE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58545" y="1618355"/>
              <a:ext cx="3055014" cy="2404369"/>
            </a:xfrm>
            <a:custGeom>
              <a:avLst/>
              <a:gdLst>
                <a:gd name="T0" fmla="*/ 76292 w 1664"/>
                <a:gd name="T1" fmla="*/ 34958 h 1071"/>
                <a:gd name="T2" fmla="*/ 92980 w 1664"/>
                <a:gd name="T3" fmla="*/ 50847 h 1071"/>
                <a:gd name="T4" fmla="*/ 123974 w 1664"/>
                <a:gd name="T5" fmla="*/ 79449 h 1071"/>
                <a:gd name="T6" fmla="*/ 169272 w 1664"/>
                <a:gd name="T7" fmla="*/ 88983 h 1071"/>
                <a:gd name="T8" fmla="*/ 207418 w 1664"/>
                <a:gd name="T9" fmla="*/ 73093 h 1071"/>
                <a:gd name="T10" fmla="*/ 217749 w 1664"/>
                <a:gd name="T11" fmla="*/ 66737 h 1071"/>
                <a:gd name="T12" fmla="*/ 247948 w 1664"/>
                <a:gd name="T13" fmla="*/ 54025 h 1071"/>
                <a:gd name="T14" fmla="*/ 234438 w 1664"/>
                <a:gd name="T15" fmla="*/ 47669 h 1071"/>
                <a:gd name="T16" fmla="*/ 231259 w 1664"/>
                <a:gd name="T17" fmla="*/ 28602 h 1071"/>
                <a:gd name="T18" fmla="*/ 251921 w 1664"/>
                <a:gd name="T19" fmla="*/ 15890 h 1071"/>
                <a:gd name="T20" fmla="*/ 251921 w 1664"/>
                <a:gd name="T21" fmla="*/ 9534 h 1071"/>
                <a:gd name="T22" fmla="*/ 278941 w 1664"/>
                <a:gd name="T23" fmla="*/ 3178 h 1071"/>
                <a:gd name="T24" fmla="*/ 299604 w 1664"/>
                <a:gd name="T25" fmla="*/ 31780 h 1071"/>
                <a:gd name="T26" fmla="*/ 317087 w 1664"/>
                <a:gd name="T27" fmla="*/ 44491 h 1071"/>
                <a:gd name="T28" fmla="*/ 321061 w 1664"/>
                <a:gd name="T29" fmla="*/ 66737 h 1071"/>
                <a:gd name="T30" fmla="*/ 313908 w 1664"/>
                <a:gd name="T31" fmla="*/ 76271 h 1071"/>
                <a:gd name="T32" fmla="*/ 299604 w 1664"/>
                <a:gd name="T33" fmla="*/ 85805 h 1071"/>
                <a:gd name="T34" fmla="*/ 289272 w 1664"/>
                <a:gd name="T35" fmla="*/ 88983 h 1071"/>
                <a:gd name="T36" fmla="*/ 268610 w 1664"/>
                <a:gd name="T37" fmla="*/ 101695 h 1071"/>
                <a:gd name="T38" fmla="*/ 258279 w 1664"/>
                <a:gd name="T39" fmla="*/ 101695 h 1071"/>
                <a:gd name="T40" fmla="*/ 247948 w 1664"/>
                <a:gd name="T41" fmla="*/ 101695 h 1071"/>
                <a:gd name="T42" fmla="*/ 238411 w 1664"/>
                <a:gd name="T43" fmla="*/ 108051 h 1071"/>
                <a:gd name="T44" fmla="*/ 265431 w 1664"/>
                <a:gd name="T45" fmla="*/ 117585 h 1071"/>
                <a:gd name="T46" fmla="*/ 255100 w 1664"/>
                <a:gd name="T47" fmla="*/ 120763 h 1071"/>
                <a:gd name="T48" fmla="*/ 255100 w 1664"/>
                <a:gd name="T49" fmla="*/ 146186 h 1071"/>
                <a:gd name="T50" fmla="*/ 262252 w 1664"/>
                <a:gd name="T51" fmla="*/ 155720 h 1071"/>
                <a:gd name="T52" fmla="*/ 258279 w 1664"/>
                <a:gd name="T53" fmla="*/ 171610 h 1071"/>
                <a:gd name="T54" fmla="*/ 247948 w 1664"/>
                <a:gd name="T55" fmla="*/ 184322 h 1071"/>
                <a:gd name="T56" fmla="*/ 241590 w 1664"/>
                <a:gd name="T57" fmla="*/ 193856 h 1071"/>
                <a:gd name="T58" fmla="*/ 220928 w 1664"/>
                <a:gd name="T59" fmla="*/ 203390 h 1071"/>
                <a:gd name="T60" fmla="*/ 213775 w 1664"/>
                <a:gd name="T61" fmla="*/ 203390 h 1071"/>
                <a:gd name="T62" fmla="*/ 197087 w 1664"/>
                <a:gd name="T63" fmla="*/ 206568 h 1071"/>
                <a:gd name="T64" fmla="*/ 179603 w 1664"/>
                <a:gd name="T65" fmla="*/ 206568 h 1071"/>
                <a:gd name="T66" fmla="*/ 158146 w 1664"/>
                <a:gd name="T67" fmla="*/ 203390 h 1071"/>
                <a:gd name="T68" fmla="*/ 151789 w 1664"/>
                <a:gd name="T69" fmla="*/ 203390 h 1071"/>
                <a:gd name="T70" fmla="*/ 148610 w 1664"/>
                <a:gd name="T71" fmla="*/ 206568 h 1071"/>
                <a:gd name="T72" fmla="*/ 138279 w 1664"/>
                <a:gd name="T73" fmla="*/ 200212 h 1071"/>
                <a:gd name="T74" fmla="*/ 131126 w 1664"/>
                <a:gd name="T75" fmla="*/ 193856 h 1071"/>
                <a:gd name="T76" fmla="*/ 127947 w 1664"/>
                <a:gd name="T77" fmla="*/ 171610 h 1071"/>
                <a:gd name="T78" fmla="*/ 96954 w 1664"/>
                <a:gd name="T79" fmla="*/ 171610 h 1071"/>
                <a:gd name="T80" fmla="*/ 79470 w 1664"/>
                <a:gd name="T81" fmla="*/ 171610 h 1071"/>
                <a:gd name="T82" fmla="*/ 58808 w 1664"/>
                <a:gd name="T83" fmla="*/ 168432 h 1071"/>
                <a:gd name="T84" fmla="*/ 44503 w 1664"/>
                <a:gd name="T85" fmla="*/ 158898 h 1071"/>
                <a:gd name="T86" fmla="*/ 24636 w 1664"/>
                <a:gd name="T87" fmla="*/ 146186 h 1071"/>
                <a:gd name="T88" fmla="*/ 34172 w 1664"/>
                <a:gd name="T89" fmla="*/ 133474 h 1071"/>
                <a:gd name="T90" fmla="*/ 20662 w 1664"/>
                <a:gd name="T91" fmla="*/ 127119 h 1071"/>
                <a:gd name="T92" fmla="*/ 3974 w 1664"/>
                <a:gd name="T93" fmla="*/ 117585 h 1071"/>
                <a:gd name="T94" fmla="*/ 0 w 1664"/>
                <a:gd name="T95" fmla="*/ 108051 h 1071"/>
                <a:gd name="T96" fmla="*/ 14305 w 1664"/>
                <a:gd name="T97" fmla="*/ 95339 h 1071"/>
                <a:gd name="T98" fmla="*/ 34172 w 1664"/>
                <a:gd name="T99" fmla="*/ 85805 h 1071"/>
                <a:gd name="T100" fmla="*/ 34172 w 1664"/>
                <a:gd name="T101" fmla="*/ 63559 h 1071"/>
                <a:gd name="T102" fmla="*/ 58808 w 1664"/>
                <a:gd name="T103" fmla="*/ 50847 h 1071"/>
                <a:gd name="T104" fmla="*/ 69139 w 1664"/>
                <a:gd name="T105" fmla="*/ 38136 h 10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64"/>
                <a:gd name="T160" fmla="*/ 0 h 1071"/>
                <a:gd name="T161" fmla="*/ 1664 w 1664"/>
                <a:gd name="T162" fmla="*/ 1071 h 1071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19 w 10000"/>
                <a:gd name="connsiteY137" fmla="*/ 5966 h 10000"/>
                <a:gd name="connsiteX138" fmla="*/ 415 w 10000"/>
                <a:gd name="connsiteY138" fmla="*/ 5817 h 10000"/>
                <a:gd name="connsiteX139" fmla="*/ 306 w 10000"/>
                <a:gd name="connsiteY139" fmla="*/ 5677 h 10000"/>
                <a:gd name="connsiteX140" fmla="*/ 102 w 10000"/>
                <a:gd name="connsiteY140" fmla="*/ 5518 h 10000"/>
                <a:gd name="connsiteX141" fmla="*/ 216 w 10000"/>
                <a:gd name="connsiteY141" fmla="*/ 5243 h 10000"/>
                <a:gd name="connsiteX142" fmla="*/ 204 w 10000"/>
                <a:gd name="connsiteY142" fmla="*/ 5070 h 10000"/>
                <a:gd name="connsiteX143" fmla="*/ 0 w 10000"/>
                <a:gd name="connsiteY143" fmla="*/ 5070 h 10000"/>
                <a:gd name="connsiteX144" fmla="*/ 0 w 10000"/>
                <a:gd name="connsiteY144" fmla="*/ 4622 h 10000"/>
                <a:gd name="connsiteX145" fmla="*/ 204 w 10000"/>
                <a:gd name="connsiteY145" fmla="*/ 4482 h 10000"/>
                <a:gd name="connsiteX146" fmla="*/ 415 w 10000"/>
                <a:gd name="connsiteY146" fmla="*/ 4482 h 10000"/>
                <a:gd name="connsiteX147" fmla="*/ 517 w 10000"/>
                <a:gd name="connsiteY147" fmla="*/ 4332 h 10000"/>
                <a:gd name="connsiteX148" fmla="*/ 727 w 10000"/>
                <a:gd name="connsiteY148" fmla="*/ 4332 h 10000"/>
                <a:gd name="connsiteX149" fmla="*/ 1034 w 10000"/>
                <a:gd name="connsiteY149" fmla="*/ 4034 h 10000"/>
                <a:gd name="connsiteX150" fmla="*/ 1142 w 10000"/>
                <a:gd name="connsiteY150" fmla="*/ 3725 h 10000"/>
                <a:gd name="connsiteX151" fmla="*/ 1034 w 10000"/>
                <a:gd name="connsiteY151" fmla="*/ 3137 h 10000"/>
                <a:gd name="connsiteX152" fmla="*/ 1034 w 10000"/>
                <a:gd name="connsiteY152" fmla="*/ 2988 h 10000"/>
                <a:gd name="connsiteX153" fmla="*/ 1346 w 10000"/>
                <a:gd name="connsiteY153" fmla="*/ 2988 h 10000"/>
                <a:gd name="connsiteX154" fmla="*/ 1454 w 10000"/>
                <a:gd name="connsiteY154" fmla="*/ 2381 h 10000"/>
                <a:gd name="connsiteX155" fmla="*/ 1773 w 10000"/>
                <a:gd name="connsiteY155" fmla="*/ 2381 h 10000"/>
                <a:gd name="connsiteX156" fmla="*/ 1881 w 10000"/>
                <a:gd name="connsiteY156" fmla="*/ 2381 h 10000"/>
                <a:gd name="connsiteX157" fmla="*/ 1983 w 10000"/>
                <a:gd name="connsiteY157" fmla="*/ 1933 h 10000"/>
                <a:gd name="connsiteX158" fmla="*/ 2085 w 10000"/>
                <a:gd name="connsiteY158" fmla="*/ 1793 h 10000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19 w 10000"/>
                <a:gd name="connsiteY137" fmla="*/ 5966 h 10000"/>
                <a:gd name="connsiteX138" fmla="*/ 415 w 10000"/>
                <a:gd name="connsiteY138" fmla="*/ 5817 h 10000"/>
                <a:gd name="connsiteX139" fmla="*/ 444 w 10000"/>
                <a:gd name="connsiteY139" fmla="*/ 5373 h 10000"/>
                <a:gd name="connsiteX140" fmla="*/ 102 w 10000"/>
                <a:gd name="connsiteY140" fmla="*/ 5518 h 10000"/>
                <a:gd name="connsiteX141" fmla="*/ 216 w 10000"/>
                <a:gd name="connsiteY141" fmla="*/ 5243 h 10000"/>
                <a:gd name="connsiteX142" fmla="*/ 204 w 10000"/>
                <a:gd name="connsiteY142" fmla="*/ 5070 h 10000"/>
                <a:gd name="connsiteX143" fmla="*/ 0 w 10000"/>
                <a:gd name="connsiteY143" fmla="*/ 5070 h 10000"/>
                <a:gd name="connsiteX144" fmla="*/ 0 w 10000"/>
                <a:gd name="connsiteY144" fmla="*/ 4622 h 10000"/>
                <a:gd name="connsiteX145" fmla="*/ 204 w 10000"/>
                <a:gd name="connsiteY145" fmla="*/ 4482 h 10000"/>
                <a:gd name="connsiteX146" fmla="*/ 415 w 10000"/>
                <a:gd name="connsiteY146" fmla="*/ 4482 h 10000"/>
                <a:gd name="connsiteX147" fmla="*/ 517 w 10000"/>
                <a:gd name="connsiteY147" fmla="*/ 4332 h 10000"/>
                <a:gd name="connsiteX148" fmla="*/ 727 w 10000"/>
                <a:gd name="connsiteY148" fmla="*/ 4332 h 10000"/>
                <a:gd name="connsiteX149" fmla="*/ 1034 w 10000"/>
                <a:gd name="connsiteY149" fmla="*/ 4034 h 10000"/>
                <a:gd name="connsiteX150" fmla="*/ 1142 w 10000"/>
                <a:gd name="connsiteY150" fmla="*/ 3725 h 10000"/>
                <a:gd name="connsiteX151" fmla="*/ 1034 w 10000"/>
                <a:gd name="connsiteY151" fmla="*/ 3137 h 10000"/>
                <a:gd name="connsiteX152" fmla="*/ 1034 w 10000"/>
                <a:gd name="connsiteY152" fmla="*/ 2988 h 10000"/>
                <a:gd name="connsiteX153" fmla="*/ 1346 w 10000"/>
                <a:gd name="connsiteY153" fmla="*/ 2988 h 10000"/>
                <a:gd name="connsiteX154" fmla="*/ 1454 w 10000"/>
                <a:gd name="connsiteY154" fmla="*/ 2381 h 10000"/>
                <a:gd name="connsiteX155" fmla="*/ 1773 w 10000"/>
                <a:gd name="connsiteY155" fmla="*/ 2381 h 10000"/>
                <a:gd name="connsiteX156" fmla="*/ 1881 w 10000"/>
                <a:gd name="connsiteY156" fmla="*/ 2381 h 10000"/>
                <a:gd name="connsiteX157" fmla="*/ 1983 w 10000"/>
                <a:gd name="connsiteY157" fmla="*/ 1933 h 10000"/>
                <a:gd name="connsiteX158" fmla="*/ 2085 w 10000"/>
                <a:gd name="connsiteY158" fmla="*/ 1793 h 10000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19 w 10000"/>
                <a:gd name="connsiteY137" fmla="*/ 5966 h 10000"/>
                <a:gd name="connsiteX138" fmla="*/ 936 w 10000"/>
                <a:gd name="connsiteY138" fmla="*/ 5821 h 10000"/>
                <a:gd name="connsiteX139" fmla="*/ 444 w 10000"/>
                <a:gd name="connsiteY139" fmla="*/ 5373 h 10000"/>
                <a:gd name="connsiteX140" fmla="*/ 102 w 10000"/>
                <a:gd name="connsiteY140" fmla="*/ 5518 h 10000"/>
                <a:gd name="connsiteX141" fmla="*/ 216 w 10000"/>
                <a:gd name="connsiteY141" fmla="*/ 5243 h 10000"/>
                <a:gd name="connsiteX142" fmla="*/ 204 w 10000"/>
                <a:gd name="connsiteY142" fmla="*/ 5070 h 10000"/>
                <a:gd name="connsiteX143" fmla="*/ 0 w 10000"/>
                <a:gd name="connsiteY143" fmla="*/ 5070 h 10000"/>
                <a:gd name="connsiteX144" fmla="*/ 0 w 10000"/>
                <a:gd name="connsiteY144" fmla="*/ 4622 h 10000"/>
                <a:gd name="connsiteX145" fmla="*/ 204 w 10000"/>
                <a:gd name="connsiteY145" fmla="*/ 4482 h 10000"/>
                <a:gd name="connsiteX146" fmla="*/ 415 w 10000"/>
                <a:gd name="connsiteY146" fmla="*/ 4482 h 10000"/>
                <a:gd name="connsiteX147" fmla="*/ 517 w 10000"/>
                <a:gd name="connsiteY147" fmla="*/ 4332 h 10000"/>
                <a:gd name="connsiteX148" fmla="*/ 727 w 10000"/>
                <a:gd name="connsiteY148" fmla="*/ 4332 h 10000"/>
                <a:gd name="connsiteX149" fmla="*/ 1034 w 10000"/>
                <a:gd name="connsiteY149" fmla="*/ 4034 h 10000"/>
                <a:gd name="connsiteX150" fmla="*/ 1142 w 10000"/>
                <a:gd name="connsiteY150" fmla="*/ 3725 h 10000"/>
                <a:gd name="connsiteX151" fmla="*/ 1034 w 10000"/>
                <a:gd name="connsiteY151" fmla="*/ 3137 h 10000"/>
                <a:gd name="connsiteX152" fmla="*/ 1034 w 10000"/>
                <a:gd name="connsiteY152" fmla="*/ 2988 h 10000"/>
                <a:gd name="connsiteX153" fmla="*/ 1346 w 10000"/>
                <a:gd name="connsiteY153" fmla="*/ 2988 h 10000"/>
                <a:gd name="connsiteX154" fmla="*/ 1454 w 10000"/>
                <a:gd name="connsiteY154" fmla="*/ 2381 h 10000"/>
                <a:gd name="connsiteX155" fmla="*/ 1773 w 10000"/>
                <a:gd name="connsiteY155" fmla="*/ 2381 h 10000"/>
                <a:gd name="connsiteX156" fmla="*/ 1881 w 10000"/>
                <a:gd name="connsiteY156" fmla="*/ 2381 h 10000"/>
                <a:gd name="connsiteX157" fmla="*/ 1983 w 10000"/>
                <a:gd name="connsiteY157" fmla="*/ 1933 h 10000"/>
                <a:gd name="connsiteX158" fmla="*/ 2085 w 10000"/>
                <a:gd name="connsiteY158" fmla="*/ 1793 h 10000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19 w 10000"/>
                <a:gd name="connsiteY137" fmla="*/ 5966 h 10000"/>
                <a:gd name="connsiteX138" fmla="*/ 444 w 10000"/>
                <a:gd name="connsiteY138" fmla="*/ 5373 h 10000"/>
                <a:gd name="connsiteX139" fmla="*/ 102 w 10000"/>
                <a:gd name="connsiteY139" fmla="*/ 5518 h 10000"/>
                <a:gd name="connsiteX140" fmla="*/ 216 w 10000"/>
                <a:gd name="connsiteY140" fmla="*/ 5243 h 10000"/>
                <a:gd name="connsiteX141" fmla="*/ 204 w 10000"/>
                <a:gd name="connsiteY141" fmla="*/ 5070 h 10000"/>
                <a:gd name="connsiteX142" fmla="*/ 0 w 10000"/>
                <a:gd name="connsiteY142" fmla="*/ 5070 h 10000"/>
                <a:gd name="connsiteX143" fmla="*/ 0 w 10000"/>
                <a:gd name="connsiteY143" fmla="*/ 4622 h 10000"/>
                <a:gd name="connsiteX144" fmla="*/ 204 w 10000"/>
                <a:gd name="connsiteY144" fmla="*/ 4482 h 10000"/>
                <a:gd name="connsiteX145" fmla="*/ 415 w 10000"/>
                <a:gd name="connsiteY145" fmla="*/ 4482 h 10000"/>
                <a:gd name="connsiteX146" fmla="*/ 517 w 10000"/>
                <a:gd name="connsiteY146" fmla="*/ 4332 h 10000"/>
                <a:gd name="connsiteX147" fmla="*/ 727 w 10000"/>
                <a:gd name="connsiteY147" fmla="*/ 4332 h 10000"/>
                <a:gd name="connsiteX148" fmla="*/ 1034 w 10000"/>
                <a:gd name="connsiteY148" fmla="*/ 4034 h 10000"/>
                <a:gd name="connsiteX149" fmla="*/ 1142 w 10000"/>
                <a:gd name="connsiteY149" fmla="*/ 3725 h 10000"/>
                <a:gd name="connsiteX150" fmla="*/ 1034 w 10000"/>
                <a:gd name="connsiteY150" fmla="*/ 3137 h 10000"/>
                <a:gd name="connsiteX151" fmla="*/ 1034 w 10000"/>
                <a:gd name="connsiteY151" fmla="*/ 2988 h 10000"/>
                <a:gd name="connsiteX152" fmla="*/ 1346 w 10000"/>
                <a:gd name="connsiteY152" fmla="*/ 2988 h 10000"/>
                <a:gd name="connsiteX153" fmla="*/ 1454 w 10000"/>
                <a:gd name="connsiteY153" fmla="*/ 2381 h 10000"/>
                <a:gd name="connsiteX154" fmla="*/ 1773 w 10000"/>
                <a:gd name="connsiteY154" fmla="*/ 2381 h 10000"/>
                <a:gd name="connsiteX155" fmla="*/ 1881 w 10000"/>
                <a:gd name="connsiteY155" fmla="*/ 2381 h 10000"/>
                <a:gd name="connsiteX156" fmla="*/ 1983 w 10000"/>
                <a:gd name="connsiteY156" fmla="*/ 1933 h 10000"/>
                <a:gd name="connsiteX157" fmla="*/ 2085 w 10000"/>
                <a:gd name="connsiteY157" fmla="*/ 1793 h 10000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73 w 10000"/>
                <a:gd name="connsiteY137" fmla="*/ 5821 h 10000"/>
                <a:gd name="connsiteX138" fmla="*/ 444 w 10000"/>
                <a:gd name="connsiteY138" fmla="*/ 5373 h 10000"/>
                <a:gd name="connsiteX139" fmla="*/ 102 w 10000"/>
                <a:gd name="connsiteY139" fmla="*/ 5518 h 10000"/>
                <a:gd name="connsiteX140" fmla="*/ 216 w 10000"/>
                <a:gd name="connsiteY140" fmla="*/ 5243 h 10000"/>
                <a:gd name="connsiteX141" fmla="*/ 204 w 10000"/>
                <a:gd name="connsiteY141" fmla="*/ 5070 h 10000"/>
                <a:gd name="connsiteX142" fmla="*/ 0 w 10000"/>
                <a:gd name="connsiteY142" fmla="*/ 5070 h 10000"/>
                <a:gd name="connsiteX143" fmla="*/ 0 w 10000"/>
                <a:gd name="connsiteY143" fmla="*/ 4622 h 10000"/>
                <a:gd name="connsiteX144" fmla="*/ 204 w 10000"/>
                <a:gd name="connsiteY144" fmla="*/ 4482 h 10000"/>
                <a:gd name="connsiteX145" fmla="*/ 415 w 10000"/>
                <a:gd name="connsiteY145" fmla="*/ 4482 h 10000"/>
                <a:gd name="connsiteX146" fmla="*/ 517 w 10000"/>
                <a:gd name="connsiteY146" fmla="*/ 4332 h 10000"/>
                <a:gd name="connsiteX147" fmla="*/ 727 w 10000"/>
                <a:gd name="connsiteY147" fmla="*/ 4332 h 10000"/>
                <a:gd name="connsiteX148" fmla="*/ 1034 w 10000"/>
                <a:gd name="connsiteY148" fmla="*/ 4034 h 10000"/>
                <a:gd name="connsiteX149" fmla="*/ 1142 w 10000"/>
                <a:gd name="connsiteY149" fmla="*/ 3725 h 10000"/>
                <a:gd name="connsiteX150" fmla="*/ 1034 w 10000"/>
                <a:gd name="connsiteY150" fmla="*/ 3137 h 10000"/>
                <a:gd name="connsiteX151" fmla="*/ 1034 w 10000"/>
                <a:gd name="connsiteY151" fmla="*/ 2988 h 10000"/>
                <a:gd name="connsiteX152" fmla="*/ 1346 w 10000"/>
                <a:gd name="connsiteY152" fmla="*/ 2988 h 10000"/>
                <a:gd name="connsiteX153" fmla="*/ 1454 w 10000"/>
                <a:gd name="connsiteY153" fmla="*/ 2381 h 10000"/>
                <a:gd name="connsiteX154" fmla="*/ 1773 w 10000"/>
                <a:gd name="connsiteY154" fmla="*/ 2381 h 10000"/>
                <a:gd name="connsiteX155" fmla="*/ 1881 w 10000"/>
                <a:gd name="connsiteY155" fmla="*/ 2381 h 10000"/>
                <a:gd name="connsiteX156" fmla="*/ 1983 w 10000"/>
                <a:gd name="connsiteY156" fmla="*/ 1933 h 10000"/>
                <a:gd name="connsiteX157" fmla="*/ 2085 w 10000"/>
                <a:gd name="connsiteY157" fmla="*/ 1793 h 10000"/>
                <a:gd name="connsiteX0" fmla="*/ 2085 w 10000"/>
                <a:gd name="connsiteY0" fmla="*/ 1793 h 10000"/>
                <a:gd name="connsiteX1" fmla="*/ 2085 w 10000"/>
                <a:gd name="connsiteY1" fmla="*/ 1793 h 10000"/>
                <a:gd name="connsiteX2" fmla="*/ 2296 w 10000"/>
                <a:gd name="connsiteY2" fmla="*/ 1643 h 10000"/>
                <a:gd name="connsiteX3" fmla="*/ 2500 w 10000"/>
                <a:gd name="connsiteY3" fmla="*/ 2092 h 10000"/>
                <a:gd name="connsiteX4" fmla="*/ 2710 w 10000"/>
                <a:gd name="connsiteY4" fmla="*/ 2092 h 10000"/>
                <a:gd name="connsiteX5" fmla="*/ 2813 w 10000"/>
                <a:gd name="connsiteY5" fmla="*/ 2381 h 10000"/>
                <a:gd name="connsiteX6" fmla="*/ 2813 w 10000"/>
                <a:gd name="connsiteY6" fmla="*/ 2988 h 10000"/>
                <a:gd name="connsiteX7" fmla="*/ 3438 w 10000"/>
                <a:gd name="connsiteY7" fmla="*/ 3277 h 10000"/>
                <a:gd name="connsiteX8" fmla="*/ 3750 w 10000"/>
                <a:gd name="connsiteY8" fmla="*/ 3725 h 10000"/>
                <a:gd name="connsiteX9" fmla="*/ 4369 w 10000"/>
                <a:gd name="connsiteY9" fmla="*/ 3725 h 10000"/>
                <a:gd name="connsiteX10" fmla="*/ 4681 w 10000"/>
                <a:gd name="connsiteY10" fmla="*/ 4034 h 10000"/>
                <a:gd name="connsiteX11" fmla="*/ 5096 w 10000"/>
                <a:gd name="connsiteY11" fmla="*/ 4174 h 10000"/>
                <a:gd name="connsiteX12" fmla="*/ 5523 w 10000"/>
                <a:gd name="connsiteY12" fmla="*/ 3884 h 10000"/>
                <a:gd name="connsiteX13" fmla="*/ 5938 w 10000"/>
                <a:gd name="connsiteY13" fmla="*/ 3884 h 10000"/>
                <a:gd name="connsiteX14" fmla="*/ 6250 w 10000"/>
                <a:gd name="connsiteY14" fmla="*/ 3436 h 10000"/>
                <a:gd name="connsiteX15" fmla="*/ 6148 w 10000"/>
                <a:gd name="connsiteY15" fmla="*/ 3277 h 10000"/>
                <a:gd name="connsiteX16" fmla="*/ 6352 w 10000"/>
                <a:gd name="connsiteY16" fmla="*/ 2988 h 10000"/>
                <a:gd name="connsiteX17" fmla="*/ 6563 w 10000"/>
                <a:gd name="connsiteY17" fmla="*/ 3137 h 10000"/>
                <a:gd name="connsiteX18" fmla="*/ 6875 w 10000"/>
                <a:gd name="connsiteY18" fmla="*/ 2829 h 10000"/>
                <a:gd name="connsiteX19" fmla="*/ 7079 w 10000"/>
                <a:gd name="connsiteY19" fmla="*/ 2540 h 10000"/>
                <a:gd name="connsiteX20" fmla="*/ 7494 w 10000"/>
                <a:gd name="connsiteY20" fmla="*/ 2540 h 10000"/>
                <a:gd name="connsiteX21" fmla="*/ 7392 w 10000"/>
                <a:gd name="connsiteY21" fmla="*/ 2241 h 10000"/>
                <a:gd name="connsiteX22" fmla="*/ 7290 w 10000"/>
                <a:gd name="connsiteY22" fmla="*/ 2092 h 10000"/>
                <a:gd name="connsiteX23" fmla="*/ 7079 w 10000"/>
                <a:gd name="connsiteY23" fmla="*/ 2241 h 10000"/>
                <a:gd name="connsiteX24" fmla="*/ 6875 w 10000"/>
                <a:gd name="connsiteY24" fmla="*/ 2241 h 10000"/>
                <a:gd name="connsiteX25" fmla="*/ 6875 w 10000"/>
                <a:gd name="connsiteY25" fmla="*/ 1643 h 10000"/>
                <a:gd name="connsiteX26" fmla="*/ 6977 w 10000"/>
                <a:gd name="connsiteY26" fmla="*/ 1345 h 10000"/>
                <a:gd name="connsiteX27" fmla="*/ 7188 w 10000"/>
                <a:gd name="connsiteY27" fmla="*/ 1485 h 10000"/>
                <a:gd name="connsiteX28" fmla="*/ 7494 w 10000"/>
                <a:gd name="connsiteY28" fmla="*/ 1345 h 10000"/>
                <a:gd name="connsiteX29" fmla="*/ 7602 w 10000"/>
                <a:gd name="connsiteY29" fmla="*/ 747 h 10000"/>
                <a:gd name="connsiteX30" fmla="*/ 7704 w 10000"/>
                <a:gd name="connsiteY30" fmla="*/ 588 h 10000"/>
                <a:gd name="connsiteX31" fmla="*/ 7704 w 10000"/>
                <a:gd name="connsiteY31" fmla="*/ 448 h 10000"/>
                <a:gd name="connsiteX32" fmla="*/ 7602 w 10000"/>
                <a:gd name="connsiteY32" fmla="*/ 448 h 10000"/>
                <a:gd name="connsiteX33" fmla="*/ 7704 w 10000"/>
                <a:gd name="connsiteY33" fmla="*/ 140 h 10000"/>
                <a:gd name="connsiteX34" fmla="*/ 8119 w 10000"/>
                <a:gd name="connsiteY34" fmla="*/ 0 h 10000"/>
                <a:gd name="connsiteX35" fmla="*/ 8431 w 10000"/>
                <a:gd name="connsiteY35" fmla="*/ 140 h 10000"/>
                <a:gd name="connsiteX36" fmla="*/ 8642 w 10000"/>
                <a:gd name="connsiteY36" fmla="*/ 448 h 10000"/>
                <a:gd name="connsiteX37" fmla="*/ 8846 w 10000"/>
                <a:gd name="connsiteY37" fmla="*/ 1485 h 10000"/>
                <a:gd name="connsiteX38" fmla="*/ 9056 w 10000"/>
                <a:gd name="connsiteY38" fmla="*/ 1485 h 10000"/>
                <a:gd name="connsiteX39" fmla="*/ 9363 w 10000"/>
                <a:gd name="connsiteY39" fmla="*/ 1793 h 10000"/>
                <a:gd name="connsiteX40" fmla="*/ 9363 w 10000"/>
                <a:gd name="connsiteY40" fmla="*/ 2092 h 10000"/>
                <a:gd name="connsiteX41" fmla="*/ 9585 w 10000"/>
                <a:gd name="connsiteY41" fmla="*/ 2092 h 10000"/>
                <a:gd name="connsiteX42" fmla="*/ 10000 w 10000"/>
                <a:gd name="connsiteY42" fmla="*/ 1933 h 10000"/>
                <a:gd name="connsiteX43" fmla="*/ 10000 w 10000"/>
                <a:gd name="connsiteY43" fmla="*/ 2241 h 10000"/>
                <a:gd name="connsiteX44" fmla="*/ 9688 w 10000"/>
                <a:gd name="connsiteY44" fmla="*/ 3137 h 10000"/>
                <a:gd name="connsiteX45" fmla="*/ 9585 w 10000"/>
                <a:gd name="connsiteY45" fmla="*/ 2988 h 10000"/>
                <a:gd name="connsiteX46" fmla="*/ 9363 w 10000"/>
                <a:gd name="connsiteY46" fmla="*/ 3137 h 10000"/>
                <a:gd name="connsiteX47" fmla="*/ 9483 w 10000"/>
                <a:gd name="connsiteY47" fmla="*/ 3585 h 10000"/>
                <a:gd name="connsiteX48" fmla="*/ 9363 w 10000"/>
                <a:gd name="connsiteY48" fmla="*/ 3884 h 10000"/>
                <a:gd name="connsiteX49" fmla="*/ 9261 w 10000"/>
                <a:gd name="connsiteY49" fmla="*/ 3884 h 10000"/>
                <a:gd name="connsiteX50" fmla="*/ 9056 w 10000"/>
                <a:gd name="connsiteY50" fmla="*/ 4034 h 10000"/>
                <a:gd name="connsiteX51" fmla="*/ 8948 w 10000"/>
                <a:gd name="connsiteY51" fmla="*/ 4034 h 10000"/>
                <a:gd name="connsiteX52" fmla="*/ 8846 w 10000"/>
                <a:gd name="connsiteY52" fmla="*/ 4174 h 10000"/>
                <a:gd name="connsiteX53" fmla="*/ 8744 w 10000"/>
                <a:gd name="connsiteY53" fmla="*/ 4174 h 10000"/>
                <a:gd name="connsiteX54" fmla="*/ 8329 w 10000"/>
                <a:gd name="connsiteY54" fmla="*/ 4622 h 10000"/>
                <a:gd name="connsiteX55" fmla="*/ 8329 w 10000"/>
                <a:gd name="connsiteY55" fmla="*/ 4781 h 10000"/>
                <a:gd name="connsiteX56" fmla="*/ 8119 w 10000"/>
                <a:gd name="connsiteY56" fmla="*/ 4781 h 10000"/>
                <a:gd name="connsiteX57" fmla="*/ 7806 w 10000"/>
                <a:gd name="connsiteY57" fmla="*/ 5070 h 10000"/>
                <a:gd name="connsiteX58" fmla="*/ 7806 w 10000"/>
                <a:gd name="connsiteY58" fmla="*/ 4930 h 10000"/>
                <a:gd name="connsiteX59" fmla="*/ 7806 w 10000"/>
                <a:gd name="connsiteY59" fmla="*/ 4781 h 10000"/>
                <a:gd name="connsiteX60" fmla="*/ 7915 w 10000"/>
                <a:gd name="connsiteY60" fmla="*/ 4482 h 10000"/>
                <a:gd name="connsiteX61" fmla="*/ 7806 w 10000"/>
                <a:gd name="connsiteY61" fmla="*/ 4332 h 10000"/>
                <a:gd name="connsiteX62" fmla="*/ 7494 w 10000"/>
                <a:gd name="connsiteY62" fmla="*/ 4781 h 10000"/>
                <a:gd name="connsiteX63" fmla="*/ 7392 w 10000"/>
                <a:gd name="connsiteY63" fmla="*/ 4930 h 10000"/>
                <a:gd name="connsiteX64" fmla="*/ 7290 w 10000"/>
                <a:gd name="connsiteY64" fmla="*/ 4930 h 10000"/>
                <a:gd name="connsiteX65" fmla="*/ 7188 w 10000"/>
                <a:gd name="connsiteY65" fmla="*/ 5070 h 10000"/>
                <a:gd name="connsiteX66" fmla="*/ 7494 w 10000"/>
                <a:gd name="connsiteY66" fmla="*/ 5518 h 10000"/>
                <a:gd name="connsiteX67" fmla="*/ 7704 w 10000"/>
                <a:gd name="connsiteY67" fmla="*/ 5369 h 10000"/>
                <a:gd name="connsiteX68" fmla="*/ 8017 w 10000"/>
                <a:gd name="connsiteY68" fmla="*/ 5518 h 10000"/>
                <a:gd name="connsiteX69" fmla="*/ 8017 w 10000"/>
                <a:gd name="connsiteY69" fmla="*/ 5677 h 10000"/>
                <a:gd name="connsiteX70" fmla="*/ 7915 w 10000"/>
                <a:gd name="connsiteY70" fmla="*/ 5518 h 10000"/>
                <a:gd name="connsiteX71" fmla="*/ 7704 w 10000"/>
                <a:gd name="connsiteY71" fmla="*/ 5677 h 10000"/>
                <a:gd name="connsiteX72" fmla="*/ 7494 w 10000"/>
                <a:gd name="connsiteY72" fmla="*/ 6125 h 10000"/>
                <a:gd name="connsiteX73" fmla="*/ 7602 w 10000"/>
                <a:gd name="connsiteY73" fmla="*/ 6265 h 10000"/>
                <a:gd name="connsiteX74" fmla="*/ 7704 w 10000"/>
                <a:gd name="connsiteY74" fmla="*/ 6863 h 10000"/>
                <a:gd name="connsiteX75" fmla="*/ 7915 w 10000"/>
                <a:gd name="connsiteY75" fmla="*/ 7021 h 10000"/>
                <a:gd name="connsiteX76" fmla="*/ 7806 w 10000"/>
                <a:gd name="connsiteY76" fmla="*/ 7021 h 10000"/>
                <a:gd name="connsiteX77" fmla="*/ 7915 w 10000"/>
                <a:gd name="connsiteY77" fmla="*/ 7311 h 10000"/>
                <a:gd name="connsiteX78" fmla="*/ 7602 w 10000"/>
                <a:gd name="connsiteY78" fmla="*/ 7470 h 10000"/>
                <a:gd name="connsiteX79" fmla="*/ 7915 w 10000"/>
                <a:gd name="connsiteY79" fmla="*/ 7470 h 10000"/>
                <a:gd name="connsiteX80" fmla="*/ 7806 w 10000"/>
                <a:gd name="connsiteY80" fmla="*/ 8058 h 10000"/>
                <a:gd name="connsiteX81" fmla="*/ 7602 w 10000"/>
                <a:gd name="connsiteY81" fmla="*/ 8366 h 10000"/>
                <a:gd name="connsiteX82" fmla="*/ 7494 w 10000"/>
                <a:gd name="connsiteY82" fmla="*/ 8366 h 10000"/>
                <a:gd name="connsiteX83" fmla="*/ 7494 w 10000"/>
                <a:gd name="connsiteY83" fmla="*/ 8655 h 10000"/>
                <a:gd name="connsiteX84" fmla="*/ 7392 w 10000"/>
                <a:gd name="connsiteY84" fmla="*/ 8954 h 10000"/>
                <a:gd name="connsiteX85" fmla="*/ 7290 w 10000"/>
                <a:gd name="connsiteY85" fmla="*/ 8954 h 10000"/>
                <a:gd name="connsiteX86" fmla="*/ 7290 w 10000"/>
                <a:gd name="connsiteY86" fmla="*/ 9104 h 10000"/>
                <a:gd name="connsiteX87" fmla="*/ 6977 w 10000"/>
                <a:gd name="connsiteY87" fmla="*/ 9402 h 10000"/>
                <a:gd name="connsiteX88" fmla="*/ 6665 w 10000"/>
                <a:gd name="connsiteY88" fmla="*/ 9402 h 10000"/>
                <a:gd name="connsiteX89" fmla="*/ 6665 w 10000"/>
                <a:gd name="connsiteY89" fmla="*/ 9552 h 10000"/>
                <a:gd name="connsiteX90" fmla="*/ 6563 w 10000"/>
                <a:gd name="connsiteY90" fmla="*/ 9402 h 10000"/>
                <a:gd name="connsiteX91" fmla="*/ 6563 w 10000"/>
                <a:gd name="connsiteY91" fmla="*/ 9552 h 10000"/>
                <a:gd name="connsiteX92" fmla="*/ 6460 w 10000"/>
                <a:gd name="connsiteY92" fmla="*/ 9552 h 10000"/>
                <a:gd name="connsiteX93" fmla="*/ 6046 w 10000"/>
                <a:gd name="connsiteY93" fmla="*/ 9851 h 10000"/>
                <a:gd name="connsiteX94" fmla="*/ 5938 w 10000"/>
                <a:gd name="connsiteY94" fmla="*/ 10000 h 10000"/>
                <a:gd name="connsiteX95" fmla="*/ 5938 w 10000"/>
                <a:gd name="connsiteY95" fmla="*/ 9711 h 10000"/>
                <a:gd name="connsiteX96" fmla="*/ 5733 w 10000"/>
                <a:gd name="connsiteY96" fmla="*/ 9711 h 10000"/>
                <a:gd name="connsiteX97" fmla="*/ 5625 w 10000"/>
                <a:gd name="connsiteY97" fmla="*/ 9711 h 10000"/>
                <a:gd name="connsiteX98" fmla="*/ 5409 w 10000"/>
                <a:gd name="connsiteY98" fmla="*/ 9711 h 10000"/>
                <a:gd name="connsiteX99" fmla="*/ 5409 w 10000"/>
                <a:gd name="connsiteY99" fmla="*/ 9402 h 10000"/>
                <a:gd name="connsiteX100" fmla="*/ 5198 w 10000"/>
                <a:gd name="connsiteY100" fmla="*/ 9402 h 10000"/>
                <a:gd name="connsiteX101" fmla="*/ 4784 w 10000"/>
                <a:gd name="connsiteY101" fmla="*/ 9552 h 10000"/>
                <a:gd name="connsiteX102" fmla="*/ 4681 w 10000"/>
                <a:gd name="connsiteY102" fmla="*/ 9402 h 10000"/>
                <a:gd name="connsiteX103" fmla="*/ 4681 w 10000"/>
                <a:gd name="connsiteY103" fmla="*/ 9552 h 10000"/>
                <a:gd name="connsiteX104" fmla="*/ 4579 w 10000"/>
                <a:gd name="connsiteY104" fmla="*/ 9552 h 10000"/>
                <a:gd name="connsiteX105" fmla="*/ 4579 w 10000"/>
                <a:gd name="connsiteY105" fmla="*/ 9851 h 10000"/>
                <a:gd name="connsiteX106" fmla="*/ 4477 w 10000"/>
                <a:gd name="connsiteY106" fmla="*/ 9851 h 10000"/>
                <a:gd name="connsiteX107" fmla="*/ 4477 w 10000"/>
                <a:gd name="connsiteY107" fmla="*/ 9711 h 10000"/>
                <a:gd name="connsiteX108" fmla="*/ 4369 w 10000"/>
                <a:gd name="connsiteY108" fmla="*/ 9711 h 10000"/>
                <a:gd name="connsiteX109" fmla="*/ 4165 w 10000"/>
                <a:gd name="connsiteY109" fmla="*/ 9552 h 10000"/>
                <a:gd name="connsiteX110" fmla="*/ 4165 w 10000"/>
                <a:gd name="connsiteY110" fmla="*/ 9402 h 10000"/>
                <a:gd name="connsiteX111" fmla="*/ 4165 w 10000"/>
                <a:gd name="connsiteY111" fmla="*/ 9262 h 10000"/>
                <a:gd name="connsiteX112" fmla="*/ 4056 w 10000"/>
                <a:gd name="connsiteY112" fmla="*/ 9104 h 10000"/>
                <a:gd name="connsiteX113" fmla="*/ 3954 w 10000"/>
                <a:gd name="connsiteY113" fmla="*/ 9104 h 10000"/>
                <a:gd name="connsiteX114" fmla="*/ 4056 w 10000"/>
                <a:gd name="connsiteY114" fmla="*/ 8366 h 10000"/>
                <a:gd name="connsiteX115" fmla="*/ 3954 w 10000"/>
                <a:gd name="connsiteY115" fmla="*/ 8058 h 10000"/>
                <a:gd name="connsiteX116" fmla="*/ 3852 w 10000"/>
                <a:gd name="connsiteY116" fmla="*/ 8058 h 10000"/>
                <a:gd name="connsiteX117" fmla="*/ 3642 w 10000"/>
                <a:gd name="connsiteY117" fmla="*/ 7759 h 10000"/>
                <a:gd name="connsiteX118" fmla="*/ 3438 w 10000"/>
                <a:gd name="connsiteY118" fmla="*/ 7759 h 10000"/>
                <a:gd name="connsiteX119" fmla="*/ 2915 w 10000"/>
                <a:gd name="connsiteY119" fmla="*/ 8058 h 10000"/>
                <a:gd name="connsiteX120" fmla="*/ 2608 w 10000"/>
                <a:gd name="connsiteY120" fmla="*/ 8058 h 10000"/>
                <a:gd name="connsiteX121" fmla="*/ 2500 w 10000"/>
                <a:gd name="connsiteY121" fmla="*/ 8207 h 10000"/>
                <a:gd name="connsiteX122" fmla="*/ 2398 w 10000"/>
                <a:gd name="connsiteY122" fmla="*/ 8058 h 10000"/>
                <a:gd name="connsiteX123" fmla="*/ 2296 w 10000"/>
                <a:gd name="connsiteY123" fmla="*/ 8058 h 10000"/>
                <a:gd name="connsiteX124" fmla="*/ 1983 w 10000"/>
                <a:gd name="connsiteY124" fmla="*/ 8058 h 10000"/>
                <a:gd name="connsiteX125" fmla="*/ 1773 w 10000"/>
                <a:gd name="connsiteY125" fmla="*/ 7918 h 10000"/>
                <a:gd name="connsiteX126" fmla="*/ 1671 w 10000"/>
                <a:gd name="connsiteY126" fmla="*/ 7759 h 10000"/>
                <a:gd name="connsiteX127" fmla="*/ 1556 w 10000"/>
                <a:gd name="connsiteY127" fmla="*/ 7759 h 10000"/>
                <a:gd name="connsiteX128" fmla="*/ 1346 w 10000"/>
                <a:gd name="connsiteY128" fmla="*/ 7470 h 10000"/>
                <a:gd name="connsiteX129" fmla="*/ 1142 w 10000"/>
                <a:gd name="connsiteY129" fmla="*/ 7470 h 10000"/>
                <a:gd name="connsiteX130" fmla="*/ 829 w 10000"/>
                <a:gd name="connsiteY130" fmla="*/ 7311 h 10000"/>
                <a:gd name="connsiteX131" fmla="*/ 727 w 10000"/>
                <a:gd name="connsiteY131" fmla="*/ 6863 h 10000"/>
                <a:gd name="connsiteX132" fmla="*/ 931 w 10000"/>
                <a:gd name="connsiteY132" fmla="*/ 6863 h 10000"/>
                <a:gd name="connsiteX133" fmla="*/ 829 w 10000"/>
                <a:gd name="connsiteY133" fmla="*/ 6573 h 10000"/>
                <a:gd name="connsiteX134" fmla="*/ 1034 w 10000"/>
                <a:gd name="connsiteY134" fmla="*/ 6265 h 10000"/>
                <a:gd name="connsiteX135" fmla="*/ 1034 w 10000"/>
                <a:gd name="connsiteY135" fmla="*/ 5966 h 10000"/>
                <a:gd name="connsiteX136" fmla="*/ 931 w 10000"/>
                <a:gd name="connsiteY136" fmla="*/ 5817 h 10000"/>
                <a:gd name="connsiteX137" fmla="*/ 673 w 10000"/>
                <a:gd name="connsiteY137" fmla="*/ 5821 h 10000"/>
                <a:gd name="connsiteX138" fmla="*/ 302 w 10000"/>
                <a:gd name="connsiteY138" fmla="*/ 5541 h 10000"/>
                <a:gd name="connsiteX139" fmla="*/ 102 w 10000"/>
                <a:gd name="connsiteY139" fmla="*/ 5518 h 10000"/>
                <a:gd name="connsiteX140" fmla="*/ 216 w 10000"/>
                <a:gd name="connsiteY140" fmla="*/ 5243 h 10000"/>
                <a:gd name="connsiteX141" fmla="*/ 204 w 10000"/>
                <a:gd name="connsiteY141" fmla="*/ 5070 h 10000"/>
                <a:gd name="connsiteX142" fmla="*/ 0 w 10000"/>
                <a:gd name="connsiteY142" fmla="*/ 5070 h 10000"/>
                <a:gd name="connsiteX143" fmla="*/ 0 w 10000"/>
                <a:gd name="connsiteY143" fmla="*/ 4622 h 10000"/>
                <a:gd name="connsiteX144" fmla="*/ 204 w 10000"/>
                <a:gd name="connsiteY144" fmla="*/ 4482 h 10000"/>
                <a:gd name="connsiteX145" fmla="*/ 415 w 10000"/>
                <a:gd name="connsiteY145" fmla="*/ 4482 h 10000"/>
                <a:gd name="connsiteX146" fmla="*/ 517 w 10000"/>
                <a:gd name="connsiteY146" fmla="*/ 4332 h 10000"/>
                <a:gd name="connsiteX147" fmla="*/ 727 w 10000"/>
                <a:gd name="connsiteY147" fmla="*/ 4332 h 10000"/>
                <a:gd name="connsiteX148" fmla="*/ 1034 w 10000"/>
                <a:gd name="connsiteY148" fmla="*/ 4034 h 10000"/>
                <a:gd name="connsiteX149" fmla="*/ 1142 w 10000"/>
                <a:gd name="connsiteY149" fmla="*/ 3725 h 10000"/>
                <a:gd name="connsiteX150" fmla="*/ 1034 w 10000"/>
                <a:gd name="connsiteY150" fmla="*/ 3137 h 10000"/>
                <a:gd name="connsiteX151" fmla="*/ 1034 w 10000"/>
                <a:gd name="connsiteY151" fmla="*/ 2988 h 10000"/>
                <a:gd name="connsiteX152" fmla="*/ 1346 w 10000"/>
                <a:gd name="connsiteY152" fmla="*/ 2988 h 10000"/>
                <a:gd name="connsiteX153" fmla="*/ 1454 w 10000"/>
                <a:gd name="connsiteY153" fmla="*/ 2381 h 10000"/>
                <a:gd name="connsiteX154" fmla="*/ 1773 w 10000"/>
                <a:gd name="connsiteY154" fmla="*/ 2381 h 10000"/>
                <a:gd name="connsiteX155" fmla="*/ 1881 w 10000"/>
                <a:gd name="connsiteY155" fmla="*/ 2381 h 10000"/>
                <a:gd name="connsiteX156" fmla="*/ 1983 w 10000"/>
                <a:gd name="connsiteY156" fmla="*/ 1933 h 10000"/>
                <a:gd name="connsiteX157" fmla="*/ 2085 w 10000"/>
                <a:gd name="connsiteY157" fmla="*/ 179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10000" h="10000">
                  <a:moveTo>
                    <a:pt x="2085" y="1793"/>
                  </a:moveTo>
                  <a:lnTo>
                    <a:pt x="2085" y="1793"/>
                  </a:lnTo>
                  <a:lnTo>
                    <a:pt x="2296" y="1643"/>
                  </a:lnTo>
                  <a:lnTo>
                    <a:pt x="2500" y="2092"/>
                  </a:lnTo>
                  <a:lnTo>
                    <a:pt x="2710" y="2092"/>
                  </a:lnTo>
                  <a:cubicBezTo>
                    <a:pt x="2744" y="2188"/>
                    <a:pt x="2779" y="2285"/>
                    <a:pt x="2813" y="2381"/>
                  </a:cubicBezTo>
                  <a:lnTo>
                    <a:pt x="2813" y="2988"/>
                  </a:lnTo>
                  <a:lnTo>
                    <a:pt x="3438" y="3277"/>
                  </a:lnTo>
                  <a:lnTo>
                    <a:pt x="3750" y="3725"/>
                  </a:lnTo>
                  <a:lnTo>
                    <a:pt x="4369" y="3725"/>
                  </a:lnTo>
                  <a:lnTo>
                    <a:pt x="4681" y="4034"/>
                  </a:lnTo>
                  <a:lnTo>
                    <a:pt x="5096" y="4174"/>
                  </a:lnTo>
                  <a:lnTo>
                    <a:pt x="5523" y="3884"/>
                  </a:lnTo>
                  <a:lnTo>
                    <a:pt x="5938" y="3884"/>
                  </a:lnTo>
                  <a:lnTo>
                    <a:pt x="6250" y="3436"/>
                  </a:lnTo>
                  <a:lnTo>
                    <a:pt x="6148" y="3277"/>
                  </a:lnTo>
                  <a:lnTo>
                    <a:pt x="6352" y="2988"/>
                  </a:lnTo>
                  <a:lnTo>
                    <a:pt x="6563" y="3137"/>
                  </a:lnTo>
                  <a:lnTo>
                    <a:pt x="6875" y="2829"/>
                  </a:lnTo>
                  <a:lnTo>
                    <a:pt x="7079" y="2540"/>
                  </a:lnTo>
                  <a:lnTo>
                    <a:pt x="7494" y="2540"/>
                  </a:lnTo>
                  <a:lnTo>
                    <a:pt x="7392" y="2241"/>
                  </a:lnTo>
                  <a:lnTo>
                    <a:pt x="7290" y="2092"/>
                  </a:lnTo>
                  <a:lnTo>
                    <a:pt x="7079" y="2241"/>
                  </a:lnTo>
                  <a:lnTo>
                    <a:pt x="6875" y="2241"/>
                  </a:lnTo>
                  <a:lnTo>
                    <a:pt x="6875" y="1643"/>
                  </a:lnTo>
                  <a:lnTo>
                    <a:pt x="6977" y="1345"/>
                  </a:lnTo>
                  <a:lnTo>
                    <a:pt x="7188" y="1485"/>
                  </a:lnTo>
                  <a:lnTo>
                    <a:pt x="7494" y="1345"/>
                  </a:lnTo>
                  <a:lnTo>
                    <a:pt x="7602" y="747"/>
                  </a:lnTo>
                  <a:lnTo>
                    <a:pt x="7704" y="588"/>
                  </a:lnTo>
                  <a:lnTo>
                    <a:pt x="7704" y="448"/>
                  </a:lnTo>
                  <a:lnTo>
                    <a:pt x="7602" y="448"/>
                  </a:lnTo>
                  <a:lnTo>
                    <a:pt x="7704" y="140"/>
                  </a:lnTo>
                  <a:lnTo>
                    <a:pt x="8119" y="0"/>
                  </a:lnTo>
                  <a:lnTo>
                    <a:pt x="8431" y="140"/>
                  </a:lnTo>
                  <a:cubicBezTo>
                    <a:pt x="8501" y="243"/>
                    <a:pt x="8572" y="345"/>
                    <a:pt x="8642" y="448"/>
                  </a:cubicBezTo>
                  <a:lnTo>
                    <a:pt x="8846" y="1485"/>
                  </a:lnTo>
                  <a:lnTo>
                    <a:pt x="9056" y="1485"/>
                  </a:lnTo>
                  <a:lnTo>
                    <a:pt x="9363" y="1793"/>
                  </a:lnTo>
                  <a:lnTo>
                    <a:pt x="9363" y="2092"/>
                  </a:lnTo>
                  <a:lnTo>
                    <a:pt x="9585" y="2092"/>
                  </a:lnTo>
                  <a:lnTo>
                    <a:pt x="10000" y="1933"/>
                  </a:lnTo>
                  <a:lnTo>
                    <a:pt x="10000" y="2241"/>
                  </a:lnTo>
                  <a:lnTo>
                    <a:pt x="9688" y="3137"/>
                  </a:lnTo>
                  <a:cubicBezTo>
                    <a:pt x="9654" y="3087"/>
                    <a:pt x="9619" y="3038"/>
                    <a:pt x="9585" y="2988"/>
                  </a:cubicBezTo>
                  <a:lnTo>
                    <a:pt x="9363" y="3137"/>
                  </a:lnTo>
                  <a:lnTo>
                    <a:pt x="9483" y="3585"/>
                  </a:lnTo>
                  <a:lnTo>
                    <a:pt x="9363" y="3884"/>
                  </a:lnTo>
                  <a:lnTo>
                    <a:pt x="9261" y="3884"/>
                  </a:lnTo>
                  <a:lnTo>
                    <a:pt x="9056" y="4034"/>
                  </a:lnTo>
                  <a:lnTo>
                    <a:pt x="8948" y="4034"/>
                  </a:lnTo>
                  <a:lnTo>
                    <a:pt x="8846" y="4174"/>
                  </a:lnTo>
                  <a:lnTo>
                    <a:pt x="8744" y="4174"/>
                  </a:lnTo>
                  <a:lnTo>
                    <a:pt x="8329" y="4622"/>
                  </a:lnTo>
                  <a:lnTo>
                    <a:pt x="8329" y="4781"/>
                  </a:lnTo>
                  <a:lnTo>
                    <a:pt x="8119" y="4781"/>
                  </a:lnTo>
                  <a:lnTo>
                    <a:pt x="7806" y="5070"/>
                  </a:lnTo>
                  <a:lnTo>
                    <a:pt x="7806" y="4930"/>
                  </a:lnTo>
                  <a:lnTo>
                    <a:pt x="7806" y="4781"/>
                  </a:lnTo>
                  <a:cubicBezTo>
                    <a:pt x="7842" y="4681"/>
                    <a:pt x="7879" y="4582"/>
                    <a:pt x="7915" y="4482"/>
                  </a:cubicBezTo>
                  <a:cubicBezTo>
                    <a:pt x="7879" y="4432"/>
                    <a:pt x="7842" y="4382"/>
                    <a:pt x="7806" y="4332"/>
                  </a:cubicBezTo>
                  <a:lnTo>
                    <a:pt x="7494" y="4781"/>
                  </a:lnTo>
                  <a:lnTo>
                    <a:pt x="7392" y="4930"/>
                  </a:lnTo>
                  <a:lnTo>
                    <a:pt x="7290" y="4930"/>
                  </a:lnTo>
                  <a:lnTo>
                    <a:pt x="7188" y="5070"/>
                  </a:lnTo>
                  <a:lnTo>
                    <a:pt x="7494" y="5518"/>
                  </a:lnTo>
                  <a:lnTo>
                    <a:pt x="7704" y="5369"/>
                  </a:lnTo>
                  <a:lnTo>
                    <a:pt x="8017" y="5518"/>
                  </a:lnTo>
                  <a:lnTo>
                    <a:pt x="8017" y="5677"/>
                  </a:lnTo>
                  <a:lnTo>
                    <a:pt x="7915" y="5518"/>
                  </a:lnTo>
                  <a:lnTo>
                    <a:pt x="7704" y="5677"/>
                  </a:lnTo>
                  <a:lnTo>
                    <a:pt x="7494" y="6125"/>
                  </a:lnTo>
                  <a:lnTo>
                    <a:pt x="7602" y="6265"/>
                  </a:lnTo>
                  <a:lnTo>
                    <a:pt x="7704" y="6863"/>
                  </a:lnTo>
                  <a:lnTo>
                    <a:pt x="7915" y="7021"/>
                  </a:lnTo>
                  <a:lnTo>
                    <a:pt x="7806" y="7021"/>
                  </a:lnTo>
                  <a:cubicBezTo>
                    <a:pt x="7842" y="7118"/>
                    <a:pt x="7879" y="7214"/>
                    <a:pt x="7915" y="7311"/>
                  </a:cubicBezTo>
                  <a:lnTo>
                    <a:pt x="7602" y="7470"/>
                  </a:lnTo>
                  <a:lnTo>
                    <a:pt x="7915" y="7470"/>
                  </a:lnTo>
                  <a:cubicBezTo>
                    <a:pt x="7879" y="7666"/>
                    <a:pt x="7842" y="7862"/>
                    <a:pt x="7806" y="8058"/>
                  </a:cubicBezTo>
                  <a:lnTo>
                    <a:pt x="7602" y="8366"/>
                  </a:lnTo>
                  <a:lnTo>
                    <a:pt x="7494" y="8366"/>
                  </a:lnTo>
                  <a:lnTo>
                    <a:pt x="7494" y="8655"/>
                  </a:lnTo>
                  <a:lnTo>
                    <a:pt x="7392" y="8954"/>
                  </a:lnTo>
                  <a:lnTo>
                    <a:pt x="7290" y="8954"/>
                  </a:lnTo>
                  <a:lnTo>
                    <a:pt x="7290" y="9104"/>
                  </a:lnTo>
                  <a:lnTo>
                    <a:pt x="6977" y="9402"/>
                  </a:lnTo>
                  <a:lnTo>
                    <a:pt x="6665" y="9402"/>
                  </a:lnTo>
                  <a:lnTo>
                    <a:pt x="6665" y="9552"/>
                  </a:lnTo>
                  <a:lnTo>
                    <a:pt x="6563" y="9402"/>
                  </a:lnTo>
                  <a:lnTo>
                    <a:pt x="6563" y="9552"/>
                  </a:lnTo>
                  <a:lnTo>
                    <a:pt x="6460" y="9552"/>
                  </a:lnTo>
                  <a:lnTo>
                    <a:pt x="6046" y="9851"/>
                  </a:lnTo>
                  <a:lnTo>
                    <a:pt x="5938" y="10000"/>
                  </a:lnTo>
                  <a:lnTo>
                    <a:pt x="5938" y="9711"/>
                  </a:lnTo>
                  <a:lnTo>
                    <a:pt x="5733" y="9711"/>
                  </a:lnTo>
                  <a:lnTo>
                    <a:pt x="5625" y="9711"/>
                  </a:lnTo>
                  <a:lnTo>
                    <a:pt x="5409" y="9711"/>
                  </a:lnTo>
                  <a:lnTo>
                    <a:pt x="5409" y="9402"/>
                  </a:lnTo>
                  <a:lnTo>
                    <a:pt x="5198" y="9402"/>
                  </a:lnTo>
                  <a:lnTo>
                    <a:pt x="4784" y="9552"/>
                  </a:lnTo>
                  <a:cubicBezTo>
                    <a:pt x="4750" y="9502"/>
                    <a:pt x="4715" y="9452"/>
                    <a:pt x="4681" y="9402"/>
                  </a:cubicBezTo>
                  <a:lnTo>
                    <a:pt x="4681" y="9552"/>
                  </a:lnTo>
                  <a:lnTo>
                    <a:pt x="4579" y="9552"/>
                  </a:lnTo>
                  <a:lnTo>
                    <a:pt x="4579" y="9851"/>
                  </a:lnTo>
                  <a:lnTo>
                    <a:pt x="4477" y="9851"/>
                  </a:lnTo>
                  <a:lnTo>
                    <a:pt x="4477" y="9711"/>
                  </a:lnTo>
                  <a:lnTo>
                    <a:pt x="4369" y="9711"/>
                  </a:lnTo>
                  <a:lnTo>
                    <a:pt x="4165" y="9552"/>
                  </a:lnTo>
                  <a:lnTo>
                    <a:pt x="4165" y="9402"/>
                  </a:lnTo>
                  <a:lnTo>
                    <a:pt x="4165" y="9262"/>
                  </a:lnTo>
                  <a:cubicBezTo>
                    <a:pt x="4129" y="9209"/>
                    <a:pt x="4092" y="9157"/>
                    <a:pt x="4056" y="9104"/>
                  </a:cubicBezTo>
                  <a:lnTo>
                    <a:pt x="3954" y="9104"/>
                  </a:lnTo>
                  <a:lnTo>
                    <a:pt x="4056" y="8366"/>
                  </a:lnTo>
                  <a:lnTo>
                    <a:pt x="3954" y="8058"/>
                  </a:lnTo>
                  <a:lnTo>
                    <a:pt x="3852" y="8058"/>
                  </a:lnTo>
                  <a:lnTo>
                    <a:pt x="3642" y="7759"/>
                  </a:lnTo>
                  <a:lnTo>
                    <a:pt x="3438" y="7759"/>
                  </a:lnTo>
                  <a:lnTo>
                    <a:pt x="2915" y="8058"/>
                  </a:lnTo>
                  <a:lnTo>
                    <a:pt x="2608" y="8058"/>
                  </a:lnTo>
                  <a:lnTo>
                    <a:pt x="2500" y="8207"/>
                  </a:lnTo>
                  <a:lnTo>
                    <a:pt x="2398" y="8058"/>
                  </a:lnTo>
                  <a:lnTo>
                    <a:pt x="2296" y="8058"/>
                  </a:lnTo>
                  <a:lnTo>
                    <a:pt x="1983" y="8058"/>
                  </a:lnTo>
                  <a:lnTo>
                    <a:pt x="1773" y="7918"/>
                  </a:lnTo>
                  <a:lnTo>
                    <a:pt x="1671" y="7759"/>
                  </a:lnTo>
                  <a:lnTo>
                    <a:pt x="1556" y="7759"/>
                  </a:lnTo>
                  <a:lnTo>
                    <a:pt x="1346" y="7470"/>
                  </a:lnTo>
                  <a:lnTo>
                    <a:pt x="1142" y="7470"/>
                  </a:lnTo>
                  <a:lnTo>
                    <a:pt x="829" y="7311"/>
                  </a:lnTo>
                  <a:lnTo>
                    <a:pt x="727" y="6863"/>
                  </a:lnTo>
                  <a:lnTo>
                    <a:pt x="931" y="6863"/>
                  </a:lnTo>
                  <a:lnTo>
                    <a:pt x="829" y="6573"/>
                  </a:lnTo>
                  <a:cubicBezTo>
                    <a:pt x="897" y="6470"/>
                    <a:pt x="966" y="6368"/>
                    <a:pt x="1034" y="6265"/>
                  </a:cubicBezTo>
                  <a:lnTo>
                    <a:pt x="1034" y="5966"/>
                  </a:lnTo>
                  <a:cubicBezTo>
                    <a:pt x="1000" y="5916"/>
                    <a:pt x="965" y="5867"/>
                    <a:pt x="931" y="5817"/>
                  </a:cubicBezTo>
                  <a:lnTo>
                    <a:pt x="673" y="5821"/>
                  </a:lnTo>
                  <a:cubicBezTo>
                    <a:pt x="615" y="5623"/>
                    <a:pt x="360" y="5739"/>
                    <a:pt x="302" y="5541"/>
                  </a:cubicBezTo>
                  <a:lnTo>
                    <a:pt x="102" y="5518"/>
                  </a:lnTo>
                  <a:lnTo>
                    <a:pt x="216" y="5243"/>
                  </a:lnTo>
                  <a:cubicBezTo>
                    <a:pt x="212" y="5185"/>
                    <a:pt x="208" y="5128"/>
                    <a:pt x="204" y="5070"/>
                  </a:cubicBezTo>
                  <a:lnTo>
                    <a:pt x="0" y="5070"/>
                  </a:lnTo>
                  <a:lnTo>
                    <a:pt x="0" y="4622"/>
                  </a:lnTo>
                  <a:lnTo>
                    <a:pt x="204" y="4482"/>
                  </a:lnTo>
                  <a:lnTo>
                    <a:pt x="415" y="4482"/>
                  </a:lnTo>
                  <a:lnTo>
                    <a:pt x="517" y="4332"/>
                  </a:lnTo>
                  <a:lnTo>
                    <a:pt x="727" y="4332"/>
                  </a:lnTo>
                  <a:lnTo>
                    <a:pt x="1034" y="4034"/>
                  </a:lnTo>
                  <a:lnTo>
                    <a:pt x="1142" y="3725"/>
                  </a:lnTo>
                  <a:lnTo>
                    <a:pt x="1034" y="3137"/>
                  </a:lnTo>
                  <a:lnTo>
                    <a:pt x="1034" y="2988"/>
                  </a:lnTo>
                  <a:lnTo>
                    <a:pt x="1346" y="2988"/>
                  </a:lnTo>
                  <a:lnTo>
                    <a:pt x="1454" y="2381"/>
                  </a:lnTo>
                  <a:lnTo>
                    <a:pt x="1773" y="2381"/>
                  </a:lnTo>
                  <a:lnTo>
                    <a:pt x="1881" y="2381"/>
                  </a:lnTo>
                  <a:lnTo>
                    <a:pt x="1983" y="1933"/>
                  </a:lnTo>
                  <a:lnTo>
                    <a:pt x="2085" y="179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7" name="Freeform 166">
              <a:extLst>
                <a:ext uri="{FF2B5EF4-FFF2-40B4-BE49-F238E27FC236}">
                  <a16:creationId xmlns:a16="http://schemas.microsoft.com/office/drawing/2014/main" id="{9F2DE3F7-26C0-40DD-B1C8-7DB5559806B3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9615026" y="2300188"/>
              <a:ext cx="95354" cy="107658"/>
            </a:xfrm>
            <a:custGeom>
              <a:avLst/>
              <a:gdLst>
                <a:gd name="T0" fmla="*/ 0 w 52"/>
                <a:gd name="T1" fmla="*/ 9525 h 48"/>
                <a:gd name="T2" fmla="*/ 0 w 52"/>
                <a:gd name="T3" fmla="*/ 9525 h 48"/>
                <a:gd name="T4" fmla="*/ 10319 w 52"/>
                <a:gd name="T5" fmla="*/ 0 h 48"/>
                <a:gd name="T6" fmla="*/ 7144 w 52"/>
                <a:gd name="T7" fmla="*/ 3969 h 48"/>
                <a:gd name="T8" fmla="*/ 0 w 52"/>
                <a:gd name="T9" fmla="*/ 952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48"/>
                <a:gd name="T17" fmla="*/ 52 w 52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48">
                  <a:moveTo>
                    <a:pt x="0" y="48"/>
                  </a:moveTo>
                  <a:lnTo>
                    <a:pt x="0" y="48"/>
                  </a:lnTo>
                  <a:lnTo>
                    <a:pt x="52" y="0"/>
                  </a:lnTo>
                  <a:lnTo>
                    <a:pt x="35" y="17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8" name="Line 167">
              <a:extLst>
                <a:ext uri="{FF2B5EF4-FFF2-40B4-BE49-F238E27FC236}">
                  <a16:creationId xmlns:a16="http://schemas.microsoft.com/office/drawing/2014/main" id="{324C26C9-19E1-474D-B20B-B308391056BA}"/>
                </a:ext>
              </a:extLst>
            </p:cNvPr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 flipV="1">
              <a:off x="9563684" y="2430276"/>
              <a:ext cx="33009" cy="107658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9" name="Freeform 168">
              <a:extLst>
                <a:ext uri="{FF2B5EF4-FFF2-40B4-BE49-F238E27FC236}">
                  <a16:creationId xmlns:a16="http://schemas.microsoft.com/office/drawing/2014/main" id="{D00BF21F-94C5-4D14-A456-08611A206BAB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9134589" y="1479293"/>
              <a:ext cx="33009" cy="31402"/>
            </a:xfrm>
            <a:custGeom>
              <a:avLst/>
              <a:gdLst>
                <a:gd name="T0" fmla="*/ 0 w 18"/>
                <a:gd name="T1" fmla="*/ 0 h 15"/>
                <a:gd name="T2" fmla="*/ 0 w 18"/>
                <a:gd name="T3" fmla="*/ 0 h 15"/>
                <a:gd name="T4" fmla="*/ 3969 w 18"/>
                <a:gd name="T5" fmla="*/ 2223 h 15"/>
                <a:gd name="T6" fmla="*/ 3969 w 18"/>
                <a:gd name="T7" fmla="*/ 0 h 15"/>
                <a:gd name="T8" fmla="*/ 0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5"/>
                <a:gd name="T17" fmla="*/ 18 w 1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5">
                  <a:moveTo>
                    <a:pt x="0" y="0"/>
                  </a:moveTo>
                  <a:lnTo>
                    <a:pt x="0" y="0"/>
                  </a:lnTo>
                  <a:lnTo>
                    <a:pt x="18" y="15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0" name="Freeform 169">
              <a:extLst>
                <a:ext uri="{FF2B5EF4-FFF2-40B4-BE49-F238E27FC236}">
                  <a16:creationId xmlns:a16="http://schemas.microsoft.com/office/drawing/2014/main" id="{95E111F6-D347-4813-96B5-CC2BEC8341CE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6655366" y="1761899"/>
              <a:ext cx="1591688" cy="861267"/>
            </a:xfrm>
            <a:custGeom>
              <a:avLst/>
              <a:gdLst>
                <a:gd name="T0" fmla="*/ 113637 w 867"/>
                <a:gd name="T1" fmla="*/ 19050 h 384"/>
                <a:gd name="T2" fmla="*/ 113637 w 867"/>
                <a:gd name="T3" fmla="*/ 19050 h 384"/>
                <a:gd name="T4" fmla="*/ 92976 w 867"/>
                <a:gd name="T5" fmla="*/ 9525 h 384"/>
                <a:gd name="T6" fmla="*/ 86619 w 867"/>
                <a:gd name="T7" fmla="*/ 13494 h 384"/>
                <a:gd name="T8" fmla="*/ 82645 w 867"/>
                <a:gd name="T9" fmla="*/ 13494 h 384"/>
                <a:gd name="T10" fmla="*/ 76288 w 867"/>
                <a:gd name="T11" fmla="*/ 3969 h 384"/>
                <a:gd name="T12" fmla="*/ 62779 w 867"/>
                <a:gd name="T13" fmla="*/ 0 h 384"/>
                <a:gd name="T14" fmla="*/ 55627 w 867"/>
                <a:gd name="T15" fmla="*/ 3969 h 384"/>
                <a:gd name="T16" fmla="*/ 55627 w 867"/>
                <a:gd name="T17" fmla="*/ 9525 h 384"/>
                <a:gd name="T18" fmla="*/ 55627 w 867"/>
                <a:gd name="T19" fmla="*/ 16669 h 384"/>
                <a:gd name="T20" fmla="*/ 41323 w 867"/>
                <a:gd name="T21" fmla="*/ 16669 h 384"/>
                <a:gd name="T22" fmla="*/ 34965 w 867"/>
                <a:gd name="T23" fmla="*/ 13494 h 384"/>
                <a:gd name="T24" fmla="*/ 20661 w 867"/>
                <a:gd name="T25" fmla="*/ 9525 h 384"/>
                <a:gd name="T26" fmla="*/ 3973 w 867"/>
                <a:gd name="T27" fmla="*/ 19050 h 384"/>
                <a:gd name="T28" fmla="*/ 0 w 867"/>
                <a:gd name="T29" fmla="*/ 22225 h 384"/>
                <a:gd name="T30" fmla="*/ 7152 w 867"/>
                <a:gd name="T31" fmla="*/ 32544 h 384"/>
                <a:gd name="T32" fmla="*/ 14304 w 867"/>
                <a:gd name="T33" fmla="*/ 32544 h 384"/>
                <a:gd name="T34" fmla="*/ 17483 w 867"/>
                <a:gd name="T35" fmla="*/ 38100 h 384"/>
                <a:gd name="T36" fmla="*/ 17483 w 867"/>
                <a:gd name="T37" fmla="*/ 51594 h 384"/>
                <a:gd name="T38" fmla="*/ 38144 w 867"/>
                <a:gd name="T39" fmla="*/ 57150 h 384"/>
                <a:gd name="T40" fmla="*/ 48475 w 867"/>
                <a:gd name="T41" fmla="*/ 66675 h 384"/>
                <a:gd name="T42" fmla="*/ 69136 w 867"/>
                <a:gd name="T43" fmla="*/ 66675 h 384"/>
                <a:gd name="T44" fmla="*/ 79467 w 867"/>
                <a:gd name="T45" fmla="*/ 73819 h 384"/>
                <a:gd name="T46" fmla="*/ 92976 w 867"/>
                <a:gd name="T47" fmla="*/ 76200 h 384"/>
                <a:gd name="T48" fmla="*/ 107280 w 867"/>
                <a:gd name="T49" fmla="*/ 70644 h 384"/>
                <a:gd name="T50" fmla="*/ 120789 w 867"/>
                <a:gd name="T51" fmla="*/ 70644 h 384"/>
                <a:gd name="T52" fmla="*/ 131120 w 867"/>
                <a:gd name="T53" fmla="*/ 61119 h 384"/>
                <a:gd name="T54" fmla="*/ 127941 w 867"/>
                <a:gd name="T55" fmla="*/ 57150 h 384"/>
                <a:gd name="T56" fmla="*/ 135093 w 867"/>
                <a:gd name="T57" fmla="*/ 51594 h 384"/>
                <a:gd name="T58" fmla="*/ 141450 w 867"/>
                <a:gd name="T59" fmla="*/ 54769 h 384"/>
                <a:gd name="T60" fmla="*/ 151781 w 867"/>
                <a:gd name="T61" fmla="*/ 47625 h 384"/>
                <a:gd name="T62" fmla="*/ 158933 w 867"/>
                <a:gd name="T63" fmla="*/ 41275 h 384"/>
                <a:gd name="T64" fmla="*/ 172442 w 867"/>
                <a:gd name="T65" fmla="*/ 41275 h 384"/>
                <a:gd name="T66" fmla="*/ 169264 w 867"/>
                <a:gd name="T67" fmla="*/ 35719 h 384"/>
                <a:gd name="T68" fmla="*/ 166085 w 867"/>
                <a:gd name="T69" fmla="*/ 32544 h 384"/>
                <a:gd name="T70" fmla="*/ 158933 w 867"/>
                <a:gd name="T71" fmla="*/ 35719 h 384"/>
                <a:gd name="T72" fmla="*/ 151781 w 867"/>
                <a:gd name="T73" fmla="*/ 35719 h 384"/>
                <a:gd name="T74" fmla="*/ 151781 w 867"/>
                <a:gd name="T75" fmla="*/ 22225 h 384"/>
                <a:gd name="T76" fmla="*/ 155754 w 867"/>
                <a:gd name="T77" fmla="*/ 16669 h 384"/>
                <a:gd name="T78" fmla="*/ 145424 w 867"/>
                <a:gd name="T79" fmla="*/ 13494 h 384"/>
                <a:gd name="T80" fmla="*/ 138272 w 867"/>
                <a:gd name="T81" fmla="*/ 19050 h 384"/>
                <a:gd name="T82" fmla="*/ 123968 w 867"/>
                <a:gd name="T83" fmla="*/ 22225 h 384"/>
                <a:gd name="T84" fmla="*/ 113637 w 867"/>
                <a:gd name="T85" fmla="*/ 19050 h 3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7"/>
                <a:gd name="T130" fmla="*/ 0 h 384"/>
                <a:gd name="T131" fmla="*/ 867 w 867"/>
                <a:gd name="T132" fmla="*/ 384 h 38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7" h="384">
                  <a:moveTo>
                    <a:pt x="572" y="96"/>
                  </a:moveTo>
                  <a:lnTo>
                    <a:pt x="572" y="96"/>
                  </a:lnTo>
                  <a:lnTo>
                    <a:pt x="468" y="48"/>
                  </a:lnTo>
                  <a:lnTo>
                    <a:pt x="434" y="65"/>
                  </a:lnTo>
                  <a:lnTo>
                    <a:pt x="416" y="65"/>
                  </a:lnTo>
                  <a:lnTo>
                    <a:pt x="382" y="17"/>
                  </a:lnTo>
                  <a:lnTo>
                    <a:pt x="313" y="0"/>
                  </a:lnTo>
                  <a:lnTo>
                    <a:pt x="278" y="17"/>
                  </a:lnTo>
                  <a:lnTo>
                    <a:pt x="278" y="48"/>
                  </a:lnTo>
                  <a:lnTo>
                    <a:pt x="278" y="81"/>
                  </a:lnTo>
                  <a:lnTo>
                    <a:pt x="207" y="81"/>
                  </a:lnTo>
                  <a:lnTo>
                    <a:pt x="173" y="65"/>
                  </a:lnTo>
                  <a:lnTo>
                    <a:pt x="103" y="48"/>
                  </a:lnTo>
                  <a:lnTo>
                    <a:pt x="17" y="96"/>
                  </a:lnTo>
                  <a:lnTo>
                    <a:pt x="0" y="113"/>
                  </a:lnTo>
                  <a:lnTo>
                    <a:pt x="34" y="161"/>
                  </a:lnTo>
                  <a:lnTo>
                    <a:pt x="69" y="161"/>
                  </a:lnTo>
                  <a:lnTo>
                    <a:pt x="86" y="192"/>
                  </a:lnTo>
                  <a:lnTo>
                    <a:pt x="86" y="257"/>
                  </a:lnTo>
                  <a:lnTo>
                    <a:pt x="190" y="288"/>
                  </a:lnTo>
                  <a:lnTo>
                    <a:pt x="244" y="336"/>
                  </a:lnTo>
                  <a:lnTo>
                    <a:pt x="347" y="336"/>
                  </a:lnTo>
                  <a:lnTo>
                    <a:pt x="399" y="369"/>
                  </a:lnTo>
                  <a:lnTo>
                    <a:pt x="468" y="384"/>
                  </a:lnTo>
                  <a:lnTo>
                    <a:pt x="537" y="353"/>
                  </a:lnTo>
                  <a:lnTo>
                    <a:pt x="606" y="353"/>
                  </a:lnTo>
                  <a:lnTo>
                    <a:pt x="660" y="305"/>
                  </a:lnTo>
                  <a:lnTo>
                    <a:pt x="641" y="288"/>
                  </a:lnTo>
                  <a:lnTo>
                    <a:pt x="677" y="257"/>
                  </a:lnTo>
                  <a:lnTo>
                    <a:pt x="712" y="273"/>
                  </a:lnTo>
                  <a:lnTo>
                    <a:pt x="764" y="240"/>
                  </a:lnTo>
                  <a:lnTo>
                    <a:pt x="798" y="209"/>
                  </a:lnTo>
                  <a:lnTo>
                    <a:pt x="867" y="209"/>
                  </a:lnTo>
                  <a:lnTo>
                    <a:pt x="850" y="177"/>
                  </a:lnTo>
                  <a:lnTo>
                    <a:pt x="833" y="161"/>
                  </a:lnTo>
                  <a:lnTo>
                    <a:pt x="798" y="177"/>
                  </a:lnTo>
                  <a:lnTo>
                    <a:pt x="764" y="177"/>
                  </a:lnTo>
                  <a:lnTo>
                    <a:pt x="764" y="113"/>
                  </a:lnTo>
                  <a:lnTo>
                    <a:pt x="781" y="81"/>
                  </a:lnTo>
                  <a:lnTo>
                    <a:pt x="729" y="65"/>
                  </a:lnTo>
                  <a:lnTo>
                    <a:pt x="695" y="96"/>
                  </a:lnTo>
                  <a:lnTo>
                    <a:pt x="624" y="113"/>
                  </a:lnTo>
                  <a:lnTo>
                    <a:pt x="572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1" name="Freeform 186">
              <a:extLst>
                <a:ext uri="{FF2B5EF4-FFF2-40B4-BE49-F238E27FC236}">
                  <a16:creationId xmlns:a16="http://schemas.microsoft.com/office/drawing/2014/main" id="{DB2C02D1-1D6A-4FC1-B66B-BEBD58F12CA3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594244" y="1438924"/>
              <a:ext cx="2035455" cy="1224615"/>
            </a:xfrm>
            <a:custGeom>
              <a:avLst/>
              <a:gdLst>
                <a:gd name="T0" fmla="*/ 216889 w 1109"/>
                <a:gd name="T1" fmla="*/ 54869 h 545"/>
                <a:gd name="T2" fmla="*/ 209739 w 1109"/>
                <a:gd name="T3" fmla="*/ 66797 h 545"/>
                <a:gd name="T4" fmla="*/ 196233 w 1109"/>
                <a:gd name="T5" fmla="*/ 66797 h 545"/>
                <a:gd name="T6" fmla="*/ 182727 w 1109"/>
                <a:gd name="T7" fmla="*/ 80316 h 545"/>
                <a:gd name="T8" fmla="*/ 185905 w 1109"/>
                <a:gd name="T9" fmla="*/ 95425 h 545"/>
                <a:gd name="T10" fmla="*/ 175577 w 1109"/>
                <a:gd name="T11" fmla="*/ 95425 h 545"/>
                <a:gd name="T12" fmla="*/ 148565 w 1109"/>
                <a:gd name="T13" fmla="*/ 93039 h 545"/>
                <a:gd name="T14" fmla="*/ 144593 w 1109"/>
                <a:gd name="T15" fmla="*/ 99401 h 545"/>
                <a:gd name="T16" fmla="*/ 131087 w 1109"/>
                <a:gd name="T17" fmla="*/ 99401 h 545"/>
                <a:gd name="T18" fmla="*/ 117581 w 1109"/>
                <a:gd name="T19" fmla="*/ 104967 h 545"/>
                <a:gd name="T20" fmla="*/ 110431 w 1109"/>
                <a:gd name="T21" fmla="*/ 102582 h 545"/>
                <a:gd name="T22" fmla="*/ 107253 w 1109"/>
                <a:gd name="T23" fmla="*/ 95425 h 545"/>
                <a:gd name="T24" fmla="*/ 82624 w 1109"/>
                <a:gd name="T25" fmla="*/ 89858 h 545"/>
                <a:gd name="T26" fmla="*/ 65146 w 1109"/>
                <a:gd name="T27" fmla="*/ 76340 h 545"/>
                <a:gd name="T28" fmla="*/ 51640 w 1109"/>
                <a:gd name="T29" fmla="*/ 104967 h 545"/>
                <a:gd name="T30" fmla="*/ 41312 w 1109"/>
                <a:gd name="T31" fmla="*/ 99401 h 545"/>
                <a:gd name="T32" fmla="*/ 30984 w 1109"/>
                <a:gd name="T33" fmla="*/ 95425 h 545"/>
                <a:gd name="T34" fmla="*/ 24628 w 1109"/>
                <a:gd name="T35" fmla="*/ 85882 h 545"/>
                <a:gd name="T36" fmla="*/ 27806 w 1109"/>
                <a:gd name="T37" fmla="*/ 85882 h 545"/>
                <a:gd name="T38" fmla="*/ 27806 w 1109"/>
                <a:gd name="T39" fmla="*/ 80316 h 545"/>
                <a:gd name="T40" fmla="*/ 38134 w 1109"/>
                <a:gd name="T41" fmla="*/ 70773 h 545"/>
                <a:gd name="T42" fmla="*/ 24628 w 1109"/>
                <a:gd name="T43" fmla="*/ 64412 h 545"/>
                <a:gd name="T44" fmla="*/ 10328 w 1109"/>
                <a:gd name="T45" fmla="*/ 70773 h 545"/>
                <a:gd name="T46" fmla="*/ 10328 w 1109"/>
                <a:gd name="T47" fmla="*/ 61231 h 545"/>
                <a:gd name="T48" fmla="*/ 0 w 1109"/>
                <a:gd name="T49" fmla="*/ 54869 h 545"/>
                <a:gd name="T50" fmla="*/ 10328 w 1109"/>
                <a:gd name="T51" fmla="*/ 45327 h 545"/>
                <a:gd name="T52" fmla="*/ 10328 w 1109"/>
                <a:gd name="T53" fmla="*/ 38170 h 545"/>
                <a:gd name="T54" fmla="*/ 27806 w 1109"/>
                <a:gd name="T55" fmla="*/ 32603 h 545"/>
                <a:gd name="T56" fmla="*/ 38134 w 1109"/>
                <a:gd name="T57" fmla="*/ 32603 h 545"/>
                <a:gd name="T58" fmla="*/ 54818 w 1109"/>
                <a:gd name="T59" fmla="*/ 35784 h 545"/>
                <a:gd name="T60" fmla="*/ 65146 w 1109"/>
                <a:gd name="T61" fmla="*/ 38170 h 545"/>
                <a:gd name="T62" fmla="*/ 82624 w 1109"/>
                <a:gd name="T63" fmla="*/ 32603 h 545"/>
                <a:gd name="T64" fmla="*/ 79447 w 1109"/>
                <a:gd name="T65" fmla="*/ 26242 h 545"/>
                <a:gd name="T66" fmla="*/ 79447 w 1109"/>
                <a:gd name="T67" fmla="*/ 19085 h 545"/>
                <a:gd name="T68" fmla="*/ 85802 w 1109"/>
                <a:gd name="T69" fmla="*/ 13519 h 545"/>
                <a:gd name="T70" fmla="*/ 117581 w 1109"/>
                <a:gd name="T71" fmla="*/ 0 h 545"/>
                <a:gd name="T72" fmla="*/ 131087 w 1109"/>
                <a:gd name="T73" fmla="*/ 0 h 545"/>
                <a:gd name="T74" fmla="*/ 134265 w 1109"/>
                <a:gd name="T75" fmla="*/ 9542 h 545"/>
                <a:gd name="T76" fmla="*/ 144593 w 1109"/>
                <a:gd name="T77" fmla="*/ 13519 h 545"/>
                <a:gd name="T78" fmla="*/ 151743 w 1109"/>
                <a:gd name="T79" fmla="*/ 16699 h 545"/>
                <a:gd name="T80" fmla="*/ 165249 w 1109"/>
                <a:gd name="T81" fmla="*/ 7157 h 545"/>
                <a:gd name="T82" fmla="*/ 182727 w 1109"/>
                <a:gd name="T83" fmla="*/ 38170 h 545"/>
                <a:gd name="T84" fmla="*/ 189083 w 1109"/>
                <a:gd name="T85" fmla="*/ 38170 h 545"/>
                <a:gd name="T86" fmla="*/ 209739 w 1109"/>
                <a:gd name="T87" fmla="*/ 45327 h 545"/>
                <a:gd name="T88" fmla="*/ 216889 w 1109"/>
                <a:gd name="T89" fmla="*/ 45327 h 545"/>
                <a:gd name="T90" fmla="*/ 216889 w 1109"/>
                <a:gd name="T91" fmla="*/ 54869 h 5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09"/>
                <a:gd name="T139" fmla="*/ 0 h 545"/>
                <a:gd name="T140" fmla="*/ 1109 w 1109"/>
                <a:gd name="T141" fmla="*/ 545 h 5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09" h="545">
                  <a:moveTo>
                    <a:pt x="1092" y="273"/>
                  </a:moveTo>
                  <a:lnTo>
                    <a:pt x="1092" y="273"/>
                  </a:lnTo>
                  <a:lnTo>
                    <a:pt x="1075" y="288"/>
                  </a:lnTo>
                  <a:lnTo>
                    <a:pt x="1056" y="336"/>
                  </a:lnTo>
                  <a:lnTo>
                    <a:pt x="1038" y="336"/>
                  </a:lnTo>
                  <a:lnTo>
                    <a:pt x="987" y="336"/>
                  </a:lnTo>
                  <a:lnTo>
                    <a:pt x="969" y="401"/>
                  </a:lnTo>
                  <a:lnTo>
                    <a:pt x="917" y="401"/>
                  </a:lnTo>
                  <a:lnTo>
                    <a:pt x="917" y="417"/>
                  </a:lnTo>
                  <a:lnTo>
                    <a:pt x="935" y="480"/>
                  </a:lnTo>
                  <a:lnTo>
                    <a:pt x="917" y="497"/>
                  </a:lnTo>
                  <a:lnTo>
                    <a:pt x="883" y="480"/>
                  </a:lnTo>
                  <a:lnTo>
                    <a:pt x="779" y="480"/>
                  </a:lnTo>
                  <a:lnTo>
                    <a:pt x="745" y="465"/>
                  </a:lnTo>
                  <a:lnTo>
                    <a:pt x="727" y="480"/>
                  </a:lnTo>
                  <a:lnTo>
                    <a:pt x="727" y="497"/>
                  </a:lnTo>
                  <a:lnTo>
                    <a:pt x="676" y="480"/>
                  </a:lnTo>
                  <a:lnTo>
                    <a:pt x="658" y="497"/>
                  </a:lnTo>
                  <a:lnTo>
                    <a:pt x="606" y="545"/>
                  </a:lnTo>
                  <a:lnTo>
                    <a:pt x="589" y="528"/>
                  </a:lnTo>
                  <a:lnTo>
                    <a:pt x="555" y="528"/>
                  </a:lnTo>
                  <a:lnTo>
                    <a:pt x="555" y="513"/>
                  </a:lnTo>
                  <a:lnTo>
                    <a:pt x="537" y="513"/>
                  </a:lnTo>
                  <a:lnTo>
                    <a:pt x="537" y="480"/>
                  </a:lnTo>
                  <a:lnTo>
                    <a:pt x="501" y="449"/>
                  </a:lnTo>
                  <a:lnTo>
                    <a:pt x="414" y="449"/>
                  </a:lnTo>
                  <a:lnTo>
                    <a:pt x="363" y="401"/>
                  </a:lnTo>
                  <a:lnTo>
                    <a:pt x="328" y="384"/>
                  </a:lnTo>
                  <a:lnTo>
                    <a:pt x="259" y="401"/>
                  </a:lnTo>
                  <a:lnTo>
                    <a:pt x="259" y="528"/>
                  </a:lnTo>
                  <a:lnTo>
                    <a:pt x="242" y="528"/>
                  </a:lnTo>
                  <a:lnTo>
                    <a:pt x="207" y="497"/>
                  </a:lnTo>
                  <a:lnTo>
                    <a:pt x="155" y="513"/>
                  </a:lnTo>
                  <a:lnTo>
                    <a:pt x="155" y="480"/>
                  </a:lnTo>
                  <a:lnTo>
                    <a:pt x="138" y="480"/>
                  </a:lnTo>
                  <a:lnTo>
                    <a:pt x="121" y="432"/>
                  </a:lnTo>
                  <a:lnTo>
                    <a:pt x="103" y="432"/>
                  </a:lnTo>
                  <a:lnTo>
                    <a:pt x="138" y="432"/>
                  </a:lnTo>
                  <a:lnTo>
                    <a:pt x="121" y="417"/>
                  </a:lnTo>
                  <a:lnTo>
                    <a:pt x="138" y="401"/>
                  </a:lnTo>
                  <a:lnTo>
                    <a:pt x="207" y="401"/>
                  </a:lnTo>
                  <a:lnTo>
                    <a:pt x="190" y="353"/>
                  </a:lnTo>
                  <a:lnTo>
                    <a:pt x="155" y="336"/>
                  </a:lnTo>
                  <a:lnTo>
                    <a:pt x="121" y="321"/>
                  </a:lnTo>
                  <a:lnTo>
                    <a:pt x="69" y="353"/>
                  </a:lnTo>
                  <a:lnTo>
                    <a:pt x="52" y="353"/>
                  </a:lnTo>
                  <a:lnTo>
                    <a:pt x="69" y="336"/>
                  </a:lnTo>
                  <a:lnTo>
                    <a:pt x="52" y="305"/>
                  </a:lnTo>
                  <a:lnTo>
                    <a:pt x="17" y="305"/>
                  </a:lnTo>
                  <a:lnTo>
                    <a:pt x="0" y="273"/>
                  </a:lnTo>
                  <a:lnTo>
                    <a:pt x="17" y="192"/>
                  </a:lnTo>
                  <a:lnTo>
                    <a:pt x="52" y="225"/>
                  </a:lnTo>
                  <a:lnTo>
                    <a:pt x="69" y="225"/>
                  </a:lnTo>
                  <a:lnTo>
                    <a:pt x="52" y="192"/>
                  </a:lnTo>
                  <a:lnTo>
                    <a:pt x="103" y="144"/>
                  </a:lnTo>
                  <a:lnTo>
                    <a:pt x="138" y="161"/>
                  </a:lnTo>
                  <a:lnTo>
                    <a:pt x="155" y="144"/>
                  </a:lnTo>
                  <a:lnTo>
                    <a:pt x="190" y="161"/>
                  </a:lnTo>
                  <a:lnTo>
                    <a:pt x="242" y="192"/>
                  </a:lnTo>
                  <a:lnTo>
                    <a:pt x="276" y="177"/>
                  </a:lnTo>
                  <a:lnTo>
                    <a:pt x="311" y="177"/>
                  </a:lnTo>
                  <a:lnTo>
                    <a:pt x="328" y="192"/>
                  </a:lnTo>
                  <a:lnTo>
                    <a:pt x="397" y="192"/>
                  </a:lnTo>
                  <a:lnTo>
                    <a:pt x="414" y="161"/>
                  </a:lnTo>
                  <a:lnTo>
                    <a:pt x="363" y="144"/>
                  </a:lnTo>
                  <a:lnTo>
                    <a:pt x="397" y="129"/>
                  </a:lnTo>
                  <a:lnTo>
                    <a:pt x="380" y="113"/>
                  </a:lnTo>
                  <a:lnTo>
                    <a:pt x="397" y="96"/>
                  </a:lnTo>
                  <a:lnTo>
                    <a:pt x="397" y="48"/>
                  </a:lnTo>
                  <a:lnTo>
                    <a:pt x="432" y="65"/>
                  </a:lnTo>
                  <a:lnTo>
                    <a:pt x="589" y="18"/>
                  </a:lnTo>
                  <a:lnTo>
                    <a:pt x="589" y="0"/>
                  </a:lnTo>
                  <a:lnTo>
                    <a:pt x="606" y="0"/>
                  </a:lnTo>
                  <a:lnTo>
                    <a:pt x="658" y="0"/>
                  </a:lnTo>
                  <a:lnTo>
                    <a:pt x="676" y="33"/>
                  </a:lnTo>
                  <a:lnTo>
                    <a:pt x="676" y="48"/>
                  </a:lnTo>
                  <a:lnTo>
                    <a:pt x="693" y="48"/>
                  </a:lnTo>
                  <a:lnTo>
                    <a:pt x="727" y="65"/>
                  </a:lnTo>
                  <a:lnTo>
                    <a:pt x="727" y="81"/>
                  </a:lnTo>
                  <a:lnTo>
                    <a:pt x="762" y="81"/>
                  </a:lnTo>
                  <a:lnTo>
                    <a:pt x="796" y="48"/>
                  </a:lnTo>
                  <a:lnTo>
                    <a:pt x="831" y="33"/>
                  </a:lnTo>
                  <a:lnTo>
                    <a:pt x="848" y="81"/>
                  </a:lnTo>
                  <a:lnTo>
                    <a:pt x="917" y="192"/>
                  </a:lnTo>
                  <a:lnTo>
                    <a:pt x="935" y="161"/>
                  </a:lnTo>
                  <a:lnTo>
                    <a:pt x="952" y="192"/>
                  </a:lnTo>
                  <a:lnTo>
                    <a:pt x="1004" y="177"/>
                  </a:lnTo>
                  <a:lnTo>
                    <a:pt x="1056" y="225"/>
                  </a:lnTo>
                  <a:lnTo>
                    <a:pt x="1092" y="240"/>
                  </a:lnTo>
                  <a:lnTo>
                    <a:pt x="1092" y="225"/>
                  </a:lnTo>
                  <a:lnTo>
                    <a:pt x="1109" y="257"/>
                  </a:lnTo>
                  <a:lnTo>
                    <a:pt x="1092" y="2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2" name="Freeform 187">
              <a:extLst>
                <a:ext uri="{FF2B5EF4-FFF2-40B4-BE49-F238E27FC236}">
                  <a16:creationId xmlns:a16="http://schemas.microsoft.com/office/drawing/2014/main" id="{1C89542D-BED1-4D29-A184-50234BE08FFA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880304" y="2515505"/>
              <a:ext cx="729830" cy="538292"/>
            </a:xfrm>
            <a:custGeom>
              <a:avLst/>
              <a:gdLst>
                <a:gd name="T0" fmla="*/ 75029 w 400"/>
                <a:gd name="T1" fmla="*/ 38100 h 240"/>
                <a:gd name="T2" fmla="*/ 75029 w 400"/>
                <a:gd name="T3" fmla="*/ 38100 h 240"/>
                <a:gd name="T4" fmla="*/ 71870 w 400"/>
                <a:gd name="T5" fmla="*/ 34925 h 240"/>
                <a:gd name="T6" fmla="*/ 71870 w 400"/>
                <a:gd name="T7" fmla="*/ 38100 h 240"/>
                <a:gd name="T8" fmla="*/ 67921 w 400"/>
                <a:gd name="T9" fmla="*/ 38100 h 240"/>
                <a:gd name="T10" fmla="*/ 64762 w 400"/>
                <a:gd name="T11" fmla="*/ 44450 h 240"/>
                <a:gd name="T12" fmla="*/ 57654 w 400"/>
                <a:gd name="T13" fmla="*/ 44450 h 240"/>
                <a:gd name="T14" fmla="*/ 57654 w 400"/>
                <a:gd name="T15" fmla="*/ 47625 h 240"/>
                <a:gd name="T16" fmla="*/ 47387 w 400"/>
                <a:gd name="T17" fmla="*/ 47625 h 240"/>
                <a:gd name="T18" fmla="*/ 47387 w 400"/>
                <a:gd name="T19" fmla="*/ 44450 h 240"/>
                <a:gd name="T20" fmla="*/ 47387 w 400"/>
                <a:gd name="T21" fmla="*/ 42069 h 240"/>
                <a:gd name="T22" fmla="*/ 26853 w 400"/>
                <a:gd name="T23" fmla="*/ 32544 h 240"/>
                <a:gd name="T24" fmla="*/ 16585 w 400"/>
                <a:gd name="T25" fmla="*/ 32544 h 240"/>
                <a:gd name="T26" fmla="*/ 10267 w 400"/>
                <a:gd name="T27" fmla="*/ 34925 h 240"/>
                <a:gd name="T28" fmla="*/ 10267 w 400"/>
                <a:gd name="T29" fmla="*/ 26194 h 240"/>
                <a:gd name="T30" fmla="*/ 6318 w 400"/>
                <a:gd name="T31" fmla="*/ 26194 h 240"/>
                <a:gd name="T32" fmla="*/ 6318 w 400"/>
                <a:gd name="T33" fmla="*/ 19050 h 240"/>
                <a:gd name="T34" fmla="*/ 3159 w 400"/>
                <a:gd name="T35" fmla="*/ 19050 h 240"/>
                <a:gd name="T36" fmla="*/ 3159 w 400"/>
                <a:gd name="T37" fmla="*/ 16669 h 240"/>
                <a:gd name="T38" fmla="*/ 10267 w 400"/>
                <a:gd name="T39" fmla="*/ 16669 h 240"/>
                <a:gd name="T40" fmla="*/ 13426 w 400"/>
                <a:gd name="T41" fmla="*/ 13494 h 240"/>
                <a:gd name="T42" fmla="*/ 6318 w 400"/>
                <a:gd name="T43" fmla="*/ 7144 h 240"/>
                <a:gd name="T44" fmla="*/ 3159 w 400"/>
                <a:gd name="T45" fmla="*/ 7144 h 240"/>
                <a:gd name="T46" fmla="*/ 3159 w 400"/>
                <a:gd name="T47" fmla="*/ 13494 h 240"/>
                <a:gd name="T48" fmla="*/ 0 w 400"/>
                <a:gd name="T49" fmla="*/ 7144 h 240"/>
                <a:gd name="T50" fmla="*/ 10267 w 400"/>
                <a:gd name="T51" fmla="*/ 3969 h 240"/>
                <a:gd name="T52" fmla="*/ 16585 w 400"/>
                <a:gd name="T53" fmla="*/ 9525 h 240"/>
                <a:gd name="T54" fmla="*/ 20534 w 400"/>
                <a:gd name="T55" fmla="*/ 9525 h 240"/>
                <a:gd name="T56" fmla="*/ 23693 w 400"/>
                <a:gd name="T57" fmla="*/ 9525 h 240"/>
                <a:gd name="T58" fmla="*/ 23693 w 400"/>
                <a:gd name="T59" fmla="*/ 7144 h 240"/>
                <a:gd name="T60" fmla="*/ 30802 w 400"/>
                <a:gd name="T61" fmla="*/ 3969 h 240"/>
                <a:gd name="T62" fmla="*/ 33961 w 400"/>
                <a:gd name="T63" fmla="*/ 3969 h 240"/>
                <a:gd name="T64" fmla="*/ 30802 w 400"/>
                <a:gd name="T65" fmla="*/ 0 h 240"/>
                <a:gd name="T66" fmla="*/ 33961 w 400"/>
                <a:gd name="T67" fmla="*/ 0 h 240"/>
                <a:gd name="T68" fmla="*/ 40279 w 400"/>
                <a:gd name="T69" fmla="*/ 3969 h 240"/>
                <a:gd name="T70" fmla="*/ 40279 w 400"/>
                <a:gd name="T71" fmla="*/ 9525 h 240"/>
                <a:gd name="T72" fmla="*/ 50546 w 400"/>
                <a:gd name="T73" fmla="*/ 9525 h 240"/>
                <a:gd name="T74" fmla="*/ 54495 w 400"/>
                <a:gd name="T75" fmla="*/ 19050 h 240"/>
                <a:gd name="T76" fmla="*/ 71870 w 400"/>
                <a:gd name="T77" fmla="*/ 28575 h 240"/>
                <a:gd name="T78" fmla="*/ 78188 w 400"/>
                <a:gd name="T79" fmla="*/ 32544 h 240"/>
                <a:gd name="T80" fmla="*/ 75029 w 400"/>
                <a:gd name="T81" fmla="*/ 38100 h 2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00"/>
                <a:gd name="T124" fmla="*/ 0 h 240"/>
                <a:gd name="T125" fmla="*/ 400 w 400"/>
                <a:gd name="T126" fmla="*/ 240 h 2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00" h="240">
                  <a:moveTo>
                    <a:pt x="382" y="192"/>
                  </a:moveTo>
                  <a:lnTo>
                    <a:pt x="382" y="192"/>
                  </a:lnTo>
                  <a:lnTo>
                    <a:pt x="365" y="176"/>
                  </a:lnTo>
                  <a:lnTo>
                    <a:pt x="365" y="192"/>
                  </a:lnTo>
                  <a:lnTo>
                    <a:pt x="348" y="192"/>
                  </a:lnTo>
                  <a:lnTo>
                    <a:pt x="330" y="224"/>
                  </a:lnTo>
                  <a:lnTo>
                    <a:pt x="296" y="224"/>
                  </a:lnTo>
                  <a:lnTo>
                    <a:pt x="296" y="240"/>
                  </a:lnTo>
                  <a:lnTo>
                    <a:pt x="242" y="240"/>
                  </a:lnTo>
                  <a:lnTo>
                    <a:pt x="242" y="224"/>
                  </a:lnTo>
                  <a:lnTo>
                    <a:pt x="242" y="209"/>
                  </a:lnTo>
                  <a:lnTo>
                    <a:pt x="139" y="161"/>
                  </a:lnTo>
                  <a:lnTo>
                    <a:pt x="87" y="161"/>
                  </a:lnTo>
                  <a:lnTo>
                    <a:pt x="52" y="176"/>
                  </a:lnTo>
                  <a:lnTo>
                    <a:pt x="52" y="129"/>
                  </a:lnTo>
                  <a:lnTo>
                    <a:pt x="35" y="129"/>
                  </a:lnTo>
                  <a:lnTo>
                    <a:pt x="35" y="96"/>
                  </a:lnTo>
                  <a:lnTo>
                    <a:pt x="18" y="96"/>
                  </a:lnTo>
                  <a:lnTo>
                    <a:pt x="18" y="81"/>
                  </a:lnTo>
                  <a:lnTo>
                    <a:pt x="52" y="81"/>
                  </a:lnTo>
                  <a:lnTo>
                    <a:pt x="69" y="65"/>
                  </a:lnTo>
                  <a:lnTo>
                    <a:pt x="35" y="33"/>
                  </a:lnTo>
                  <a:lnTo>
                    <a:pt x="18" y="33"/>
                  </a:lnTo>
                  <a:lnTo>
                    <a:pt x="18" y="65"/>
                  </a:lnTo>
                  <a:lnTo>
                    <a:pt x="0" y="33"/>
                  </a:lnTo>
                  <a:lnTo>
                    <a:pt x="52" y="17"/>
                  </a:lnTo>
                  <a:lnTo>
                    <a:pt x="87" y="48"/>
                  </a:lnTo>
                  <a:lnTo>
                    <a:pt x="104" y="48"/>
                  </a:lnTo>
                  <a:lnTo>
                    <a:pt x="121" y="48"/>
                  </a:lnTo>
                  <a:lnTo>
                    <a:pt x="121" y="33"/>
                  </a:lnTo>
                  <a:lnTo>
                    <a:pt x="156" y="17"/>
                  </a:lnTo>
                  <a:lnTo>
                    <a:pt x="173" y="17"/>
                  </a:lnTo>
                  <a:lnTo>
                    <a:pt x="156" y="0"/>
                  </a:lnTo>
                  <a:lnTo>
                    <a:pt x="173" y="0"/>
                  </a:lnTo>
                  <a:lnTo>
                    <a:pt x="208" y="17"/>
                  </a:lnTo>
                  <a:lnTo>
                    <a:pt x="208" y="48"/>
                  </a:lnTo>
                  <a:lnTo>
                    <a:pt x="259" y="48"/>
                  </a:lnTo>
                  <a:lnTo>
                    <a:pt x="279" y="96"/>
                  </a:lnTo>
                  <a:lnTo>
                    <a:pt x="365" y="144"/>
                  </a:lnTo>
                  <a:lnTo>
                    <a:pt x="400" y="161"/>
                  </a:lnTo>
                  <a:lnTo>
                    <a:pt x="382" y="19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3" name="Freeform 188">
              <a:extLst>
                <a:ext uri="{FF2B5EF4-FFF2-40B4-BE49-F238E27FC236}">
                  <a16:creationId xmlns:a16="http://schemas.microsoft.com/office/drawing/2014/main" id="{9AAF599C-3F7D-410B-B0CF-672A58BECC9D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5067348" y="2300188"/>
              <a:ext cx="861860" cy="645950"/>
            </a:xfrm>
            <a:custGeom>
              <a:avLst/>
              <a:gdLst>
                <a:gd name="T0" fmla="*/ 55800 w 468"/>
                <a:gd name="T1" fmla="*/ 57150 h 288"/>
                <a:gd name="T2" fmla="*/ 55800 w 468"/>
                <a:gd name="T3" fmla="*/ 57150 h 288"/>
                <a:gd name="T4" fmla="*/ 62177 w 468"/>
                <a:gd name="T5" fmla="*/ 57150 h 288"/>
                <a:gd name="T6" fmla="*/ 66163 w 468"/>
                <a:gd name="T7" fmla="*/ 51594 h 288"/>
                <a:gd name="T8" fmla="*/ 66163 w 468"/>
                <a:gd name="T9" fmla="*/ 44450 h 288"/>
                <a:gd name="T10" fmla="*/ 62177 w 468"/>
                <a:gd name="T11" fmla="*/ 41275 h 288"/>
                <a:gd name="T12" fmla="*/ 69351 w 468"/>
                <a:gd name="T13" fmla="*/ 41275 h 288"/>
                <a:gd name="T14" fmla="*/ 72540 w 468"/>
                <a:gd name="T15" fmla="*/ 34925 h 288"/>
                <a:gd name="T16" fmla="*/ 72540 w 468"/>
                <a:gd name="T17" fmla="*/ 31750 h 288"/>
                <a:gd name="T18" fmla="*/ 79714 w 468"/>
                <a:gd name="T19" fmla="*/ 31750 h 288"/>
                <a:gd name="T20" fmla="*/ 79714 w 468"/>
                <a:gd name="T21" fmla="*/ 34925 h 288"/>
                <a:gd name="T22" fmla="*/ 86889 w 468"/>
                <a:gd name="T23" fmla="*/ 34925 h 288"/>
                <a:gd name="T24" fmla="*/ 94063 w 468"/>
                <a:gd name="T25" fmla="*/ 31750 h 288"/>
                <a:gd name="T26" fmla="*/ 86889 w 468"/>
                <a:gd name="T27" fmla="*/ 28575 h 288"/>
                <a:gd name="T28" fmla="*/ 83700 w 468"/>
                <a:gd name="T29" fmla="*/ 28575 h 288"/>
                <a:gd name="T30" fmla="*/ 76526 w 468"/>
                <a:gd name="T31" fmla="*/ 28575 h 288"/>
                <a:gd name="T32" fmla="*/ 83700 w 468"/>
                <a:gd name="T33" fmla="*/ 22225 h 288"/>
                <a:gd name="T34" fmla="*/ 79714 w 468"/>
                <a:gd name="T35" fmla="*/ 22225 h 288"/>
                <a:gd name="T36" fmla="*/ 69351 w 468"/>
                <a:gd name="T37" fmla="*/ 31750 h 288"/>
                <a:gd name="T38" fmla="*/ 66163 w 468"/>
                <a:gd name="T39" fmla="*/ 28575 h 288"/>
                <a:gd name="T40" fmla="*/ 58989 w 468"/>
                <a:gd name="T41" fmla="*/ 28575 h 288"/>
                <a:gd name="T42" fmla="*/ 58989 w 468"/>
                <a:gd name="T43" fmla="*/ 26194 h 288"/>
                <a:gd name="T44" fmla="*/ 55800 w 468"/>
                <a:gd name="T45" fmla="*/ 26194 h 288"/>
                <a:gd name="T46" fmla="*/ 55800 w 468"/>
                <a:gd name="T47" fmla="*/ 19050 h 288"/>
                <a:gd name="T48" fmla="*/ 48626 w 468"/>
                <a:gd name="T49" fmla="*/ 13494 h 288"/>
                <a:gd name="T50" fmla="*/ 31089 w 468"/>
                <a:gd name="T51" fmla="*/ 13494 h 288"/>
                <a:gd name="T52" fmla="*/ 20726 w 468"/>
                <a:gd name="T53" fmla="*/ 3969 h 288"/>
                <a:gd name="T54" fmla="*/ 14349 w 468"/>
                <a:gd name="T55" fmla="*/ 0 h 288"/>
                <a:gd name="T56" fmla="*/ 0 w 468"/>
                <a:gd name="T57" fmla="*/ 3969 h 288"/>
                <a:gd name="T58" fmla="*/ 0 w 468"/>
                <a:gd name="T59" fmla="*/ 28575 h 288"/>
                <a:gd name="T60" fmla="*/ 3986 w 468"/>
                <a:gd name="T61" fmla="*/ 28575 h 288"/>
                <a:gd name="T62" fmla="*/ 3986 w 468"/>
                <a:gd name="T63" fmla="*/ 26194 h 288"/>
                <a:gd name="T64" fmla="*/ 10363 w 468"/>
                <a:gd name="T65" fmla="*/ 22225 h 288"/>
                <a:gd name="T66" fmla="*/ 14349 w 468"/>
                <a:gd name="T67" fmla="*/ 22225 h 288"/>
                <a:gd name="T68" fmla="*/ 10363 w 468"/>
                <a:gd name="T69" fmla="*/ 19050 h 288"/>
                <a:gd name="T70" fmla="*/ 14349 w 468"/>
                <a:gd name="T71" fmla="*/ 19050 h 288"/>
                <a:gd name="T72" fmla="*/ 20726 w 468"/>
                <a:gd name="T73" fmla="*/ 22225 h 288"/>
                <a:gd name="T74" fmla="*/ 20726 w 468"/>
                <a:gd name="T75" fmla="*/ 28575 h 288"/>
                <a:gd name="T76" fmla="*/ 31089 w 468"/>
                <a:gd name="T77" fmla="*/ 28575 h 288"/>
                <a:gd name="T78" fmla="*/ 35074 w 468"/>
                <a:gd name="T79" fmla="*/ 38100 h 288"/>
                <a:gd name="T80" fmla="*/ 51814 w 468"/>
                <a:gd name="T81" fmla="*/ 47625 h 288"/>
                <a:gd name="T82" fmla="*/ 58989 w 468"/>
                <a:gd name="T83" fmla="*/ 51594 h 288"/>
                <a:gd name="T84" fmla="*/ 55800 w 468"/>
                <a:gd name="T85" fmla="*/ 57150 h 2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68"/>
                <a:gd name="T130" fmla="*/ 0 h 288"/>
                <a:gd name="T131" fmla="*/ 468 w 468"/>
                <a:gd name="T132" fmla="*/ 288 h 28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68" h="288">
                  <a:moveTo>
                    <a:pt x="276" y="288"/>
                  </a:moveTo>
                  <a:lnTo>
                    <a:pt x="276" y="288"/>
                  </a:lnTo>
                  <a:lnTo>
                    <a:pt x="311" y="288"/>
                  </a:lnTo>
                  <a:lnTo>
                    <a:pt x="328" y="257"/>
                  </a:lnTo>
                  <a:lnTo>
                    <a:pt x="328" y="225"/>
                  </a:lnTo>
                  <a:lnTo>
                    <a:pt x="311" y="209"/>
                  </a:lnTo>
                  <a:lnTo>
                    <a:pt x="346" y="209"/>
                  </a:lnTo>
                  <a:lnTo>
                    <a:pt x="363" y="177"/>
                  </a:lnTo>
                  <a:lnTo>
                    <a:pt x="363" y="161"/>
                  </a:lnTo>
                  <a:lnTo>
                    <a:pt x="399" y="161"/>
                  </a:lnTo>
                  <a:lnTo>
                    <a:pt x="399" y="177"/>
                  </a:lnTo>
                  <a:lnTo>
                    <a:pt x="434" y="177"/>
                  </a:lnTo>
                  <a:lnTo>
                    <a:pt x="468" y="161"/>
                  </a:lnTo>
                  <a:lnTo>
                    <a:pt x="434" y="144"/>
                  </a:lnTo>
                  <a:lnTo>
                    <a:pt x="417" y="144"/>
                  </a:lnTo>
                  <a:lnTo>
                    <a:pt x="380" y="144"/>
                  </a:lnTo>
                  <a:lnTo>
                    <a:pt x="417" y="113"/>
                  </a:lnTo>
                  <a:lnTo>
                    <a:pt x="399" y="113"/>
                  </a:lnTo>
                  <a:lnTo>
                    <a:pt x="346" y="161"/>
                  </a:lnTo>
                  <a:lnTo>
                    <a:pt x="328" y="144"/>
                  </a:lnTo>
                  <a:lnTo>
                    <a:pt x="294" y="144"/>
                  </a:lnTo>
                  <a:lnTo>
                    <a:pt x="294" y="129"/>
                  </a:lnTo>
                  <a:lnTo>
                    <a:pt x="276" y="129"/>
                  </a:lnTo>
                  <a:lnTo>
                    <a:pt x="276" y="96"/>
                  </a:lnTo>
                  <a:lnTo>
                    <a:pt x="242" y="65"/>
                  </a:lnTo>
                  <a:lnTo>
                    <a:pt x="155" y="65"/>
                  </a:lnTo>
                  <a:lnTo>
                    <a:pt x="104" y="17"/>
                  </a:lnTo>
                  <a:lnTo>
                    <a:pt x="69" y="0"/>
                  </a:lnTo>
                  <a:lnTo>
                    <a:pt x="0" y="17"/>
                  </a:lnTo>
                  <a:lnTo>
                    <a:pt x="0" y="144"/>
                  </a:lnTo>
                  <a:lnTo>
                    <a:pt x="17" y="144"/>
                  </a:lnTo>
                  <a:lnTo>
                    <a:pt x="17" y="129"/>
                  </a:lnTo>
                  <a:lnTo>
                    <a:pt x="52" y="113"/>
                  </a:lnTo>
                  <a:lnTo>
                    <a:pt x="69" y="113"/>
                  </a:lnTo>
                  <a:lnTo>
                    <a:pt x="52" y="96"/>
                  </a:lnTo>
                  <a:lnTo>
                    <a:pt x="69" y="96"/>
                  </a:lnTo>
                  <a:lnTo>
                    <a:pt x="104" y="113"/>
                  </a:lnTo>
                  <a:lnTo>
                    <a:pt x="104" y="144"/>
                  </a:lnTo>
                  <a:lnTo>
                    <a:pt x="155" y="144"/>
                  </a:lnTo>
                  <a:lnTo>
                    <a:pt x="173" y="192"/>
                  </a:lnTo>
                  <a:lnTo>
                    <a:pt x="259" y="240"/>
                  </a:lnTo>
                  <a:lnTo>
                    <a:pt x="294" y="257"/>
                  </a:lnTo>
                  <a:lnTo>
                    <a:pt x="276" y="28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4" name="Freeform 189">
              <a:extLst>
                <a:ext uri="{FF2B5EF4-FFF2-40B4-BE49-F238E27FC236}">
                  <a16:creationId xmlns:a16="http://schemas.microsoft.com/office/drawing/2014/main" id="{EAC58666-5DF8-4676-9444-6F8594EDE9AE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5639478" y="2663539"/>
              <a:ext cx="385087" cy="322975"/>
            </a:xfrm>
            <a:custGeom>
              <a:avLst/>
              <a:gdLst>
                <a:gd name="T0" fmla="*/ 35092 w 209"/>
                <a:gd name="T1" fmla="*/ 9525 h 144"/>
                <a:gd name="T2" fmla="*/ 35092 w 209"/>
                <a:gd name="T3" fmla="*/ 9525 h 144"/>
                <a:gd name="T4" fmla="*/ 35092 w 209"/>
                <a:gd name="T5" fmla="*/ 15081 h 144"/>
                <a:gd name="T6" fmla="*/ 42270 w 209"/>
                <a:gd name="T7" fmla="*/ 15081 h 144"/>
                <a:gd name="T8" fmla="*/ 42270 w 209"/>
                <a:gd name="T9" fmla="*/ 24606 h 144"/>
                <a:gd name="T10" fmla="*/ 31902 w 209"/>
                <a:gd name="T11" fmla="*/ 21431 h 144"/>
                <a:gd name="T12" fmla="*/ 24724 w 209"/>
                <a:gd name="T13" fmla="*/ 28575 h 144"/>
                <a:gd name="T14" fmla="*/ 21534 w 209"/>
                <a:gd name="T15" fmla="*/ 19050 h 144"/>
                <a:gd name="T16" fmla="*/ 17546 w 209"/>
                <a:gd name="T17" fmla="*/ 15081 h 144"/>
                <a:gd name="T18" fmla="*/ 14356 w 209"/>
                <a:gd name="T19" fmla="*/ 21431 h 144"/>
                <a:gd name="T20" fmla="*/ 11166 w 209"/>
                <a:gd name="T21" fmla="*/ 21431 h 144"/>
                <a:gd name="T22" fmla="*/ 11166 w 209"/>
                <a:gd name="T23" fmla="*/ 24606 h 144"/>
                <a:gd name="T24" fmla="*/ 3988 w 209"/>
                <a:gd name="T25" fmla="*/ 24606 h 144"/>
                <a:gd name="T26" fmla="*/ 0 w 209"/>
                <a:gd name="T27" fmla="*/ 24606 h 144"/>
                <a:gd name="T28" fmla="*/ 3988 w 209"/>
                <a:gd name="T29" fmla="*/ 19050 h 144"/>
                <a:gd name="T30" fmla="*/ 3988 w 209"/>
                <a:gd name="T31" fmla="*/ 12700 h 144"/>
                <a:gd name="T32" fmla="*/ 0 w 209"/>
                <a:gd name="T33" fmla="*/ 9525 h 144"/>
                <a:gd name="T34" fmla="*/ 7178 w 209"/>
                <a:gd name="T35" fmla="*/ 9525 h 144"/>
                <a:gd name="T36" fmla="*/ 11166 w 209"/>
                <a:gd name="T37" fmla="*/ 3175 h 144"/>
                <a:gd name="T38" fmla="*/ 11166 w 209"/>
                <a:gd name="T39" fmla="*/ 0 h 144"/>
                <a:gd name="T40" fmla="*/ 17546 w 209"/>
                <a:gd name="T41" fmla="*/ 0 h 144"/>
                <a:gd name="T42" fmla="*/ 17546 w 209"/>
                <a:gd name="T43" fmla="*/ 3175 h 144"/>
                <a:gd name="T44" fmla="*/ 17546 w 209"/>
                <a:gd name="T45" fmla="*/ 5556 h 144"/>
                <a:gd name="T46" fmla="*/ 11166 w 209"/>
                <a:gd name="T47" fmla="*/ 5556 h 144"/>
                <a:gd name="T48" fmla="*/ 11166 w 209"/>
                <a:gd name="T49" fmla="*/ 9525 h 144"/>
                <a:gd name="T50" fmla="*/ 21534 w 209"/>
                <a:gd name="T51" fmla="*/ 9525 h 144"/>
                <a:gd name="T52" fmla="*/ 24724 w 209"/>
                <a:gd name="T53" fmla="*/ 9525 h 144"/>
                <a:gd name="T54" fmla="*/ 35092 w 209"/>
                <a:gd name="T55" fmla="*/ 9525 h 1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9"/>
                <a:gd name="T85" fmla="*/ 0 h 144"/>
                <a:gd name="T86" fmla="*/ 209 w 209"/>
                <a:gd name="T87" fmla="*/ 144 h 1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9" h="144">
                  <a:moveTo>
                    <a:pt x="175" y="48"/>
                  </a:moveTo>
                  <a:lnTo>
                    <a:pt x="175" y="48"/>
                  </a:lnTo>
                  <a:lnTo>
                    <a:pt x="175" y="79"/>
                  </a:lnTo>
                  <a:lnTo>
                    <a:pt x="209" y="79"/>
                  </a:lnTo>
                  <a:lnTo>
                    <a:pt x="209" y="127"/>
                  </a:lnTo>
                  <a:lnTo>
                    <a:pt x="157" y="111"/>
                  </a:lnTo>
                  <a:lnTo>
                    <a:pt x="123" y="144"/>
                  </a:lnTo>
                  <a:lnTo>
                    <a:pt x="106" y="96"/>
                  </a:lnTo>
                  <a:lnTo>
                    <a:pt x="88" y="79"/>
                  </a:lnTo>
                  <a:lnTo>
                    <a:pt x="71" y="111"/>
                  </a:lnTo>
                  <a:lnTo>
                    <a:pt x="54" y="111"/>
                  </a:lnTo>
                  <a:lnTo>
                    <a:pt x="54" y="127"/>
                  </a:lnTo>
                  <a:lnTo>
                    <a:pt x="17" y="127"/>
                  </a:lnTo>
                  <a:lnTo>
                    <a:pt x="0" y="127"/>
                  </a:lnTo>
                  <a:lnTo>
                    <a:pt x="17" y="96"/>
                  </a:lnTo>
                  <a:lnTo>
                    <a:pt x="17" y="64"/>
                  </a:lnTo>
                  <a:lnTo>
                    <a:pt x="0" y="48"/>
                  </a:lnTo>
                  <a:lnTo>
                    <a:pt x="35" y="48"/>
                  </a:lnTo>
                  <a:lnTo>
                    <a:pt x="54" y="16"/>
                  </a:lnTo>
                  <a:lnTo>
                    <a:pt x="54" y="0"/>
                  </a:lnTo>
                  <a:lnTo>
                    <a:pt x="88" y="0"/>
                  </a:lnTo>
                  <a:lnTo>
                    <a:pt x="88" y="16"/>
                  </a:lnTo>
                  <a:lnTo>
                    <a:pt x="88" y="31"/>
                  </a:lnTo>
                  <a:lnTo>
                    <a:pt x="54" y="31"/>
                  </a:lnTo>
                  <a:lnTo>
                    <a:pt x="54" y="48"/>
                  </a:lnTo>
                  <a:lnTo>
                    <a:pt x="106" y="48"/>
                  </a:lnTo>
                  <a:lnTo>
                    <a:pt x="123" y="48"/>
                  </a:lnTo>
                  <a:lnTo>
                    <a:pt x="175" y="4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5" name="Freeform 190">
              <a:extLst>
                <a:ext uri="{FF2B5EF4-FFF2-40B4-BE49-F238E27FC236}">
                  <a16:creationId xmlns:a16="http://schemas.microsoft.com/office/drawing/2014/main" id="{83C494CD-A488-409E-9AAD-6F204A10CECA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5738500" y="2479622"/>
              <a:ext cx="542787" cy="291575"/>
            </a:xfrm>
            <a:custGeom>
              <a:avLst/>
              <a:gdLst>
                <a:gd name="T0" fmla="*/ 58937 w 295"/>
                <a:gd name="T1" fmla="*/ 6449 h 128"/>
                <a:gd name="T2" fmla="*/ 58937 w 295"/>
                <a:gd name="T3" fmla="*/ 6449 h 128"/>
                <a:gd name="T4" fmla="*/ 58937 w 295"/>
                <a:gd name="T5" fmla="*/ 9674 h 128"/>
                <a:gd name="T6" fmla="*/ 48583 w 295"/>
                <a:gd name="T7" fmla="*/ 16929 h 128"/>
                <a:gd name="T8" fmla="*/ 41415 w 295"/>
                <a:gd name="T9" fmla="*/ 16929 h 128"/>
                <a:gd name="T10" fmla="*/ 38229 w 295"/>
                <a:gd name="T11" fmla="*/ 20154 h 128"/>
                <a:gd name="T12" fmla="*/ 31061 w 295"/>
                <a:gd name="T13" fmla="*/ 20154 h 128"/>
                <a:gd name="T14" fmla="*/ 24690 w 295"/>
                <a:gd name="T15" fmla="*/ 22572 h 128"/>
                <a:gd name="T16" fmla="*/ 24690 w 295"/>
                <a:gd name="T17" fmla="*/ 26603 h 128"/>
                <a:gd name="T18" fmla="*/ 14336 w 295"/>
                <a:gd name="T19" fmla="*/ 26603 h 128"/>
                <a:gd name="T20" fmla="*/ 10354 w 295"/>
                <a:gd name="T21" fmla="*/ 26603 h 128"/>
                <a:gd name="T22" fmla="*/ 0 w 295"/>
                <a:gd name="T23" fmla="*/ 26603 h 128"/>
                <a:gd name="T24" fmla="*/ 0 w 295"/>
                <a:gd name="T25" fmla="*/ 22572 h 128"/>
                <a:gd name="T26" fmla="*/ 7168 w 295"/>
                <a:gd name="T27" fmla="*/ 22572 h 128"/>
                <a:gd name="T28" fmla="*/ 7168 w 295"/>
                <a:gd name="T29" fmla="*/ 20154 h 128"/>
                <a:gd name="T30" fmla="*/ 14336 w 295"/>
                <a:gd name="T31" fmla="*/ 20154 h 128"/>
                <a:gd name="T32" fmla="*/ 20707 w 295"/>
                <a:gd name="T33" fmla="*/ 16929 h 128"/>
                <a:gd name="T34" fmla="*/ 14336 w 295"/>
                <a:gd name="T35" fmla="*/ 12899 h 128"/>
                <a:gd name="T36" fmla="*/ 10354 w 295"/>
                <a:gd name="T37" fmla="*/ 12899 h 128"/>
                <a:gd name="T38" fmla="*/ 3982 w 295"/>
                <a:gd name="T39" fmla="*/ 12899 h 128"/>
                <a:gd name="T40" fmla="*/ 10354 w 295"/>
                <a:gd name="T41" fmla="*/ 6449 h 128"/>
                <a:gd name="T42" fmla="*/ 7168 w 295"/>
                <a:gd name="T43" fmla="*/ 6449 h 128"/>
                <a:gd name="T44" fmla="*/ 10354 w 295"/>
                <a:gd name="T45" fmla="*/ 3225 h 128"/>
                <a:gd name="T46" fmla="*/ 20707 w 295"/>
                <a:gd name="T47" fmla="*/ 6449 h 128"/>
                <a:gd name="T48" fmla="*/ 20707 w 295"/>
                <a:gd name="T49" fmla="*/ 3225 h 128"/>
                <a:gd name="T50" fmla="*/ 24690 w 295"/>
                <a:gd name="T51" fmla="*/ 0 h 128"/>
                <a:gd name="T52" fmla="*/ 31061 w 295"/>
                <a:gd name="T53" fmla="*/ 3225 h 128"/>
                <a:gd name="T54" fmla="*/ 51769 w 295"/>
                <a:gd name="T55" fmla="*/ 3225 h 128"/>
                <a:gd name="T56" fmla="*/ 58937 w 295"/>
                <a:gd name="T57" fmla="*/ 6449 h 1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5"/>
                <a:gd name="T88" fmla="*/ 0 h 128"/>
                <a:gd name="T89" fmla="*/ 295 w 295"/>
                <a:gd name="T90" fmla="*/ 128 h 1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5" h="128">
                  <a:moveTo>
                    <a:pt x="295" y="32"/>
                  </a:moveTo>
                  <a:lnTo>
                    <a:pt x="295" y="32"/>
                  </a:lnTo>
                  <a:lnTo>
                    <a:pt x="295" y="48"/>
                  </a:lnTo>
                  <a:lnTo>
                    <a:pt x="242" y="80"/>
                  </a:lnTo>
                  <a:lnTo>
                    <a:pt x="207" y="80"/>
                  </a:lnTo>
                  <a:lnTo>
                    <a:pt x="190" y="96"/>
                  </a:lnTo>
                  <a:lnTo>
                    <a:pt x="155" y="96"/>
                  </a:lnTo>
                  <a:lnTo>
                    <a:pt x="121" y="111"/>
                  </a:lnTo>
                  <a:lnTo>
                    <a:pt x="121" y="128"/>
                  </a:lnTo>
                  <a:lnTo>
                    <a:pt x="69" y="128"/>
                  </a:lnTo>
                  <a:lnTo>
                    <a:pt x="52" y="128"/>
                  </a:lnTo>
                  <a:lnTo>
                    <a:pt x="0" y="128"/>
                  </a:lnTo>
                  <a:lnTo>
                    <a:pt x="0" y="111"/>
                  </a:lnTo>
                  <a:lnTo>
                    <a:pt x="34" y="111"/>
                  </a:lnTo>
                  <a:lnTo>
                    <a:pt x="34" y="96"/>
                  </a:lnTo>
                  <a:lnTo>
                    <a:pt x="69" y="96"/>
                  </a:lnTo>
                  <a:lnTo>
                    <a:pt x="103" y="80"/>
                  </a:lnTo>
                  <a:lnTo>
                    <a:pt x="69" y="63"/>
                  </a:lnTo>
                  <a:lnTo>
                    <a:pt x="52" y="63"/>
                  </a:lnTo>
                  <a:lnTo>
                    <a:pt x="17" y="63"/>
                  </a:lnTo>
                  <a:lnTo>
                    <a:pt x="52" y="32"/>
                  </a:lnTo>
                  <a:lnTo>
                    <a:pt x="34" y="32"/>
                  </a:lnTo>
                  <a:lnTo>
                    <a:pt x="52" y="15"/>
                  </a:lnTo>
                  <a:lnTo>
                    <a:pt x="103" y="32"/>
                  </a:lnTo>
                  <a:lnTo>
                    <a:pt x="103" y="15"/>
                  </a:lnTo>
                  <a:lnTo>
                    <a:pt x="121" y="0"/>
                  </a:lnTo>
                  <a:lnTo>
                    <a:pt x="155" y="15"/>
                  </a:lnTo>
                  <a:lnTo>
                    <a:pt x="259" y="15"/>
                  </a:lnTo>
                  <a:lnTo>
                    <a:pt x="295" y="3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6" name="Freeform 191">
              <a:extLst>
                <a:ext uri="{FF2B5EF4-FFF2-40B4-BE49-F238E27FC236}">
                  <a16:creationId xmlns:a16="http://schemas.microsoft.com/office/drawing/2014/main" id="{B25DFA62-8EF7-43F8-B8AD-8D30E3E8B644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5327742" y="2946139"/>
              <a:ext cx="723215" cy="897153"/>
            </a:xfrm>
            <a:custGeom>
              <a:avLst/>
              <a:gdLst>
                <a:gd name="T0" fmla="*/ 3168 w 449"/>
                <a:gd name="T1" fmla="*/ 69676 h 401"/>
                <a:gd name="T2" fmla="*/ 3168 w 449"/>
                <a:gd name="T3" fmla="*/ 69676 h 401"/>
                <a:gd name="T4" fmla="*/ 3168 w 449"/>
                <a:gd name="T5" fmla="*/ 63342 h 401"/>
                <a:gd name="T6" fmla="*/ 10296 w 449"/>
                <a:gd name="T7" fmla="*/ 60175 h 401"/>
                <a:gd name="T8" fmla="*/ 6336 w 449"/>
                <a:gd name="T9" fmla="*/ 53840 h 401"/>
                <a:gd name="T10" fmla="*/ 3168 w 449"/>
                <a:gd name="T11" fmla="*/ 50673 h 401"/>
                <a:gd name="T12" fmla="*/ 0 w 449"/>
                <a:gd name="T13" fmla="*/ 44339 h 401"/>
                <a:gd name="T14" fmla="*/ 6336 w 449"/>
                <a:gd name="T15" fmla="*/ 47506 h 401"/>
                <a:gd name="T16" fmla="*/ 26927 w 449"/>
                <a:gd name="T17" fmla="*/ 44339 h 401"/>
                <a:gd name="T18" fmla="*/ 26927 w 449"/>
                <a:gd name="T19" fmla="*/ 38005 h 401"/>
                <a:gd name="T20" fmla="*/ 30887 w 449"/>
                <a:gd name="T21" fmla="*/ 34838 h 401"/>
                <a:gd name="T22" fmla="*/ 44351 w 449"/>
                <a:gd name="T23" fmla="*/ 31671 h 401"/>
                <a:gd name="T24" fmla="*/ 44351 w 449"/>
                <a:gd name="T25" fmla="*/ 25337 h 401"/>
                <a:gd name="T26" fmla="*/ 47519 w 449"/>
                <a:gd name="T27" fmla="*/ 22170 h 401"/>
                <a:gd name="T28" fmla="*/ 47519 w 449"/>
                <a:gd name="T29" fmla="*/ 19002 h 401"/>
                <a:gd name="T30" fmla="*/ 50687 w 449"/>
                <a:gd name="T31" fmla="*/ 19002 h 401"/>
                <a:gd name="T32" fmla="*/ 54647 w 449"/>
                <a:gd name="T33" fmla="*/ 12668 h 401"/>
                <a:gd name="T34" fmla="*/ 54647 w 449"/>
                <a:gd name="T35" fmla="*/ 6334 h 401"/>
                <a:gd name="T36" fmla="*/ 60983 w 449"/>
                <a:gd name="T37" fmla="*/ 3167 h 401"/>
                <a:gd name="T38" fmla="*/ 68110 w 449"/>
                <a:gd name="T39" fmla="*/ 0 h 401"/>
                <a:gd name="T40" fmla="*/ 71278 w 449"/>
                <a:gd name="T41" fmla="*/ 0 h 401"/>
                <a:gd name="T42" fmla="*/ 78406 w 449"/>
                <a:gd name="T43" fmla="*/ 3167 h 401"/>
                <a:gd name="T44" fmla="*/ 81574 w 449"/>
                <a:gd name="T45" fmla="*/ 6334 h 401"/>
                <a:gd name="T46" fmla="*/ 88702 w 449"/>
                <a:gd name="T47" fmla="*/ 9501 h 401"/>
                <a:gd name="T48" fmla="*/ 85534 w 449"/>
                <a:gd name="T49" fmla="*/ 12668 h 401"/>
                <a:gd name="T50" fmla="*/ 78406 w 449"/>
                <a:gd name="T51" fmla="*/ 15835 h 401"/>
                <a:gd name="T52" fmla="*/ 71278 w 449"/>
                <a:gd name="T53" fmla="*/ 12668 h 401"/>
                <a:gd name="T54" fmla="*/ 68110 w 449"/>
                <a:gd name="T55" fmla="*/ 15835 h 401"/>
                <a:gd name="T56" fmla="*/ 71278 w 449"/>
                <a:gd name="T57" fmla="*/ 19002 h 401"/>
                <a:gd name="T58" fmla="*/ 68110 w 449"/>
                <a:gd name="T59" fmla="*/ 25337 h 401"/>
                <a:gd name="T60" fmla="*/ 75238 w 449"/>
                <a:gd name="T61" fmla="*/ 28504 h 401"/>
                <a:gd name="T62" fmla="*/ 75238 w 449"/>
                <a:gd name="T63" fmla="*/ 31671 h 401"/>
                <a:gd name="T64" fmla="*/ 71278 w 449"/>
                <a:gd name="T65" fmla="*/ 31671 h 401"/>
                <a:gd name="T66" fmla="*/ 75238 w 449"/>
                <a:gd name="T67" fmla="*/ 34838 h 401"/>
                <a:gd name="T68" fmla="*/ 57815 w 449"/>
                <a:gd name="T69" fmla="*/ 53840 h 401"/>
                <a:gd name="T70" fmla="*/ 50687 w 449"/>
                <a:gd name="T71" fmla="*/ 57007 h 401"/>
                <a:gd name="T72" fmla="*/ 47519 w 449"/>
                <a:gd name="T73" fmla="*/ 53840 h 401"/>
                <a:gd name="T74" fmla="*/ 44351 w 449"/>
                <a:gd name="T75" fmla="*/ 57007 h 401"/>
                <a:gd name="T76" fmla="*/ 44351 w 449"/>
                <a:gd name="T77" fmla="*/ 63342 h 401"/>
                <a:gd name="T78" fmla="*/ 47519 w 449"/>
                <a:gd name="T79" fmla="*/ 63342 h 401"/>
                <a:gd name="T80" fmla="*/ 47519 w 449"/>
                <a:gd name="T81" fmla="*/ 66509 h 401"/>
                <a:gd name="T82" fmla="*/ 50687 w 449"/>
                <a:gd name="T83" fmla="*/ 66509 h 401"/>
                <a:gd name="T84" fmla="*/ 50687 w 449"/>
                <a:gd name="T85" fmla="*/ 72843 h 401"/>
                <a:gd name="T86" fmla="*/ 50687 w 449"/>
                <a:gd name="T87" fmla="*/ 76010 h 401"/>
                <a:gd name="T88" fmla="*/ 40391 w 449"/>
                <a:gd name="T89" fmla="*/ 76010 h 401"/>
                <a:gd name="T90" fmla="*/ 37223 w 449"/>
                <a:gd name="T91" fmla="*/ 79177 h 401"/>
                <a:gd name="T92" fmla="*/ 34055 w 449"/>
                <a:gd name="T93" fmla="*/ 76010 h 401"/>
                <a:gd name="T94" fmla="*/ 30887 w 449"/>
                <a:gd name="T95" fmla="*/ 69676 h 401"/>
                <a:gd name="T96" fmla="*/ 20592 w 449"/>
                <a:gd name="T97" fmla="*/ 69676 h 401"/>
                <a:gd name="T98" fmla="*/ 13464 w 449"/>
                <a:gd name="T99" fmla="*/ 69676 h 401"/>
                <a:gd name="T100" fmla="*/ 3168 w 449"/>
                <a:gd name="T101" fmla="*/ 69676 h 4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49"/>
                <a:gd name="T154" fmla="*/ 0 h 401"/>
                <a:gd name="T155" fmla="*/ 449 w 449"/>
                <a:gd name="T156" fmla="*/ 401 h 401"/>
                <a:gd name="connsiteX0" fmla="*/ 379 w 9621"/>
                <a:gd name="connsiteY0" fmla="*/ 8803 h 10000"/>
                <a:gd name="connsiteX1" fmla="*/ 379 w 9621"/>
                <a:gd name="connsiteY1" fmla="*/ 8803 h 10000"/>
                <a:gd name="connsiteX2" fmla="*/ 379 w 9621"/>
                <a:gd name="connsiteY2" fmla="*/ 7980 h 10000"/>
                <a:gd name="connsiteX3" fmla="*/ 1158 w 9621"/>
                <a:gd name="connsiteY3" fmla="*/ 7606 h 10000"/>
                <a:gd name="connsiteX4" fmla="*/ 780 w 9621"/>
                <a:gd name="connsiteY4" fmla="*/ 6783 h 10000"/>
                <a:gd name="connsiteX5" fmla="*/ 379 w 9621"/>
                <a:gd name="connsiteY5" fmla="*/ 6409 h 10000"/>
                <a:gd name="connsiteX6" fmla="*/ 0 w 9621"/>
                <a:gd name="connsiteY6" fmla="*/ 5586 h 10000"/>
                <a:gd name="connsiteX7" fmla="*/ 780 w 9621"/>
                <a:gd name="connsiteY7" fmla="*/ 5985 h 10000"/>
                <a:gd name="connsiteX8" fmla="*/ 3073 w 9621"/>
                <a:gd name="connsiteY8" fmla="*/ 5586 h 10000"/>
                <a:gd name="connsiteX9" fmla="*/ 3073 w 9621"/>
                <a:gd name="connsiteY9" fmla="*/ 4788 h 10000"/>
                <a:gd name="connsiteX10" fmla="*/ 3474 w 9621"/>
                <a:gd name="connsiteY10" fmla="*/ 4389 h 10000"/>
                <a:gd name="connsiteX11" fmla="*/ 5011 w 9621"/>
                <a:gd name="connsiteY11" fmla="*/ 4015 h 10000"/>
                <a:gd name="connsiteX12" fmla="*/ 5011 w 9621"/>
                <a:gd name="connsiteY12" fmla="*/ 3192 h 10000"/>
                <a:gd name="connsiteX13" fmla="*/ 5390 w 9621"/>
                <a:gd name="connsiteY13" fmla="*/ 2818 h 10000"/>
                <a:gd name="connsiteX14" fmla="*/ 5390 w 9621"/>
                <a:gd name="connsiteY14" fmla="*/ 2394 h 10000"/>
                <a:gd name="connsiteX15" fmla="*/ 5768 w 9621"/>
                <a:gd name="connsiteY15" fmla="*/ 2394 h 10000"/>
                <a:gd name="connsiteX16" fmla="*/ 6169 w 9621"/>
                <a:gd name="connsiteY16" fmla="*/ 1621 h 10000"/>
                <a:gd name="connsiteX17" fmla="*/ 6169 w 9621"/>
                <a:gd name="connsiteY17" fmla="*/ 798 h 10000"/>
                <a:gd name="connsiteX18" fmla="*/ 6927 w 9621"/>
                <a:gd name="connsiteY18" fmla="*/ 424 h 10000"/>
                <a:gd name="connsiteX19" fmla="*/ 7706 w 9621"/>
                <a:gd name="connsiteY19" fmla="*/ 0 h 10000"/>
                <a:gd name="connsiteX20" fmla="*/ 8085 w 9621"/>
                <a:gd name="connsiteY20" fmla="*/ 0 h 10000"/>
                <a:gd name="connsiteX21" fmla="*/ 8842 w 9621"/>
                <a:gd name="connsiteY21" fmla="*/ 424 h 10000"/>
                <a:gd name="connsiteX22" fmla="*/ 9243 w 9621"/>
                <a:gd name="connsiteY22" fmla="*/ 798 h 10000"/>
                <a:gd name="connsiteX23" fmla="*/ 9621 w 9621"/>
                <a:gd name="connsiteY23" fmla="*/ 1621 h 10000"/>
                <a:gd name="connsiteX24" fmla="*/ 8842 w 9621"/>
                <a:gd name="connsiteY24" fmla="*/ 1995 h 10000"/>
                <a:gd name="connsiteX25" fmla="*/ 8085 w 9621"/>
                <a:gd name="connsiteY25" fmla="*/ 1621 h 10000"/>
                <a:gd name="connsiteX26" fmla="*/ 7706 w 9621"/>
                <a:gd name="connsiteY26" fmla="*/ 1995 h 10000"/>
                <a:gd name="connsiteX27" fmla="*/ 8085 w 9621"/>
                <a:gd name="connsiteY27" fmla="*/ 2394 h 10000"/>
                <a:gd name="connsiteX28" fmla="*/ 7706 w 9621"/>
                <a:gd name="connsiteY28" fmla="*/ 3192 h 10000"/>
                <a:gd name="connsiteX29" fmla="*/ 8463 w 9621"/>
                <a:gd name="connsiteY29" fmla="*/ 3591 h 10000"/>
                <a:gd name="connsiteX30" fmla="*/ 8463 w 9621"/>
                <a:gd name="connsiteY30" fmla="*/ 4015 h 10000"/>
                <a:gd name="connsiteX31" fmla="*/ 8085 w 9621"/>
                <a:gd name="connsiteY31" fmla="*/ 4015 h 10000"/>
                <a:gd name="connsiteX32" fmla="*/ 8463 w 9621"/>
                <a:gd name="connsiteY32" fmla="*/ 4389 h 10000"/>
                <a:gd name="connsiteX33" fmla="*/ 6548 w 9621"/>
                <a:gd name="connsiteY33" fmla="*/ 6783 h 10000"/>
                <a:gd name="connsiteX34" fmla="*/ 5768 w 9621"/>
                <a:gd name="connsiteY34" fmla="*/ 7182 h 10000"/>
                <a:gd name="connsiteX35" fmla="*/ 5390 w 9621"/>
                <a:gd name="connsiteY35" fmla="*/ 6783 h 10000"/>
                <a:gd name="connsiteX36" fmla="*/ 5011 w 9621"/>
                <a:gd name="connsiteY36" fmla="*/ 7182 h 10000"/>
                <a:gd name="connsiteX37" fmla="*/ 5011 w 9621"/>
                <a:gd name="connsiteY37" fmla="*/ 7980 h 10000"/>
                <a:gd name="connsiteX38" fmla="*/ 5390 w 9621"/>
                <a:gd name="connsiteY38" fmla="*/ 7980 h 10000"/>
                <a:gd name="connsiteX39" fmla="*/ 5390 w 9621"/>
                <a:gd name="connsiteY39" fmla="*/ 8379 h 10000"/>
                <a:gd name="connsiteX40" fmla="*/ 5768 w 9621"/>
                <a:gd name="connsiteY40" fmla="*/ 8379 h 10000"/>
                <a:gd name="connsiteX41" fmla="*/ 5768 w 9621"/>
                <a:gd name="connsiteY41" fmla="*/ 9177 h 10000"/>
                <a:gd name="connsiteX42" fmla="*/ 5768 w 9621"/>
                <a:gd name="connsiteY42" fmla="*/ 9576 h 10000"/>
                <a:gd name="connsiteX43" fmla="*/ 4610 w 9621"/>
                <a:gd name="connsiteY43" fmla="*/ 9576 h 10000"/>
                <a:gd name="connsiteX44" fmla="*/ 4232 w 9621"/>
                <a:gd name="connsiteY44" fmla="*/ 10000 h 10000"/>
                <a:gd name="connsiteX45" fmla="*/ 3853 w 9621"/>
                <a:gd name="connsiteY45" fmla="*/ 9576 h 10000"/>
                <a:gd name="connsiteX46" fmla="*/ 3474 w 9621"/>
                <a:gd name="connsiteY46" fmla="*/ 8803 h 10000"/>
                <a:gd name="connsiteX47" fmla="*/ 2316 w 9621"/>
                <a:gd name="connsiteY47" fmla="*/ 8803 h 10000"/>
                <a:gd name="connsiteX48" fmla="*/ 1537 w 9621"/>
                <a:gd name="connsiteY48" fmla="*/ 8803 h 10000"/>
                <a:gd name="connsiteX49" fmla="*/ 379 w 9621"/>
                <a:gd name="connsiteY49" fmla="*/ 8803 h 10000"/>
                <a:gd name="connsiteX0" fmla="*/ 394 w 10000"/>
                <a:gd name="connsiteY0" fmla="*/ 8803 h 10000"/>
                <a:gd name="connsiteX1" fmla="*/ 394 w 10000"/>
                <a:gd name="connsiteY1" fmla="*/ 8803 h 10000"/>
                <a:gd name="connsiteX2" fmla="*/ 394 w 10000"/>
                <a:gd name="connsiteY2" fmla="*/ 7980 h 10000"/>
                <a:gd name="connsiteX3" fmla="*/ 1204 w 10000"/>
                <a:gd name="connsiteY3" fmla="*/ 7606 h 10000"/>
                <a:gd name="connsiteX4" fmla="*/ 811 w 10000"/>
                <a:gd name="connsiteY4" fmla="*/ 6783 h 10000"/>
                <a:gd name="connsiteX5" fmla="*/ 394 w 10000"/>
                <a:gd name="connsiteY5" fmla="*/ 6409 h 10000"/>
                <a:gd name="connsiteX6" fmla="*/ 0 w 10000"/>
                <a:gd name="connsiteY6" fmla="*/ 5586 h 10000"/>
                <a:gd name="connsiteX7" fmla="*/ 811 w 10000"/>
                <a:gd name="connsiteY7" fmla="*/ 5985 h 10000"/>
                <a:gd name="connsiteX8" fmla="*/ 3194 w 10000"/>
                <a:gd name="connsiteY8" fmla="*/ 5586 h 10000"/>
                <a:gd name="connsiteX9" fmla="*/ 3194 w 10000"/>
                <a:gd name="connsiteY9" fmla="*/ 4788 h 10000"/>
                <a:gd name="connsiteX10" fmla="*/ 3611 w 10000"/>
                <a:gd name="connsiteY10" fmla="*/ 4389 h 10000"/>
                <a:gd name="connsiteX11" fmla="*/ 5208 w 10000"/>
                <a:gd name="connsiteY11" fmla="*/ 4015 h 10000"/>
                <a:gd name="connsiteX12" fmla="*/ 5208 w 10000"/>
                <a:gd name="connsiteY12" fmla="*/ 3192 h 10000"/>
                <a:gd name="connsiteX13" fmla="*/ 5602 w 10000"/>
                <a:gd name="connsiteY13" fmla="*/ 2818 h 10000"/>
                <a:gd name="connsiteX14" fmla="*/ 5602 w 10000"/>
                <a:gd name="connsiteY14" fmla="*/ 2394 h 10000"/>
                <a:gd name="connsiteX15" fmla="*/ 5995 w 10000"/>
                <a:gd name="connsiteY15" fmla="*/ 2394 h 10000"/>
                <a:gd name="connsiteX16" fmla="*/ 6412 w 10000"/>
                <a:gd name="connsiteY16" fmla="*/ 1621 h 10000"/>
                <a:gd name="connsiteX17" fmla="*/ 6412 w 10000"/>
                <a:gd name="connsiteY17" fmla="*/ 798 h 10000"/>
                <a:gd name="connsiteX18" fmla="*/ 7200 w 10000"/>
                <a:gd name="connsiteY18" fmla="*/ 424 h 10000"/>
                <a:gd name="connsiteX19" fmla="*/ 8010 w 10000"/>
                <a:gd name="connsiteY19" fmla="*/ 0 h 10000"/>
                <a:gd name="connsiteX20" fmla="*/ 8403 w 10000"/>
                <a:gd name="connsiteY20" fmla="*/ 0 h 10000"/>
                <a:gd name="connsiteX21" fmla="*/ 9190 w 10000"/>
                <a:gd name="connsiteY21" fmla="*/ 424 h 10000"/>
                <a:gd name="connsiteX22" fmla="*/ 10000 w 10000"/>
                <a:gd name="connsiteY22" fmla="*/ 1621 h 10000"/>
                <a:gd name="connsiteX23" fmla="*/ 9190 w 10000"/>
                <a:gd name="connsiteY23" fmla="*/ 1995 h 10000"/>
                <a:gd name="connsiteX24" fmla="*/ 8403 w 10000"/>
                <a:gd name="connsiteY24" fmla="*/ 1621 h 10000"/>
                <a:gd name="connsiteX25" fmla="*/ 8010 w 10000"/>
                <a:gd name="connsiteY25" fmla="*/ 1995 h 10000"/>
                <a:gd name="connsiteX26" fmla="*/ 8403 w 10000"/>
                <a:gd name="connsiteY26" fmla="*/ 2394 h 10000"/>
                <a:gd name="connsiteX27" fmla="*/ 8010 w 10000"/>
                <a:gd name="connsiteY27" fmla="*/ 3192 h 10000"/>
                <a:gd name="connsiteX28" fmla="*/ 8796 w 10000"/>
                <a:gd name="connsiteY28" fmla="*/ 3591 h 10000"/>
                <a:gd name="connsiteX29" fmla="*/ 8796 w 10000"/>
                <a:gd name="connsiteY29" fmla="*/ 4015 h 10000"/>
                <a:gd name="connsiteX30" fmla="*/ 8403 w 10000"/>
                <a:gd name="connsiteY30" fmla="*/ 4015 h 10000"/>
                <a:gd name="connsiteX31" fmla="*/ 8796 w 10000"/>
                <a:gd name="connsiteY31" fmla="*/ 4389 h 10000"/>
                <a:gd name="connsiteX32" fmla="*/ 6806 w 10000"/>
                <a:gd name="connsiteY32" fmla="*/ 6783 h 10000"/>
                <a:gd name="connsiteX33" fmla="*/ 5995 w 10000"/>
                <a:gd name="connsiteY33" fmla="*/ 7182 h 10000"/>
                <a:gd name="connsiteX34" fmla="*/ 5602 w 10000"/>
                <a:gd name="connsiteY34" fmla="*/ 6783 h 10000"/>
                <a:gd name="connsiteX35" fmla="*/ 5208 w 10000"/>
                <a:gd name="connsiteY35" fmla="*/ 7182 h 10000"/>
                <a:gd name="connsiteX36" fmla="*/ 5208 w 10000"/>
                <a:gd name="connsiteY36" fmla="*/ 7980 h 10000"/>
                <a:gd name="connsiteX37" fmla="*/ 5602 w 10000"/>
                <a:gd name="connsiteY37" fmla="*/ 7980 h 10000"/>
                <a:gd name="connsiteX38" fmla="*/ 5602 w 10000"/>
                <a:gd name="connsiteY38" fmla="*/ 8379 h 10000"/>
                <a:gd name="connsiteX39" fmla="*/ 5995 w 10000"/>
                <a:gd name="connsiteY39" fmla="*/ 8379 h 10000"/>
                <a:gd name="connsiteX40" fmla="*/ 5995 w 10000"/>
                <a:gd name="connsiteY40" fmla="*/ 9177 h 10000"/>
                <a:gd name="connsiteX41" fmla="*/ 5995 w 10000"/>
                <a:gd name="connsiteY41" fmla="*/ 9576 h 10000"/>
                <a:gd name="connsiteX42" fmla="*/ 4792 w 10000"/>
                <a:gd name="connsiteY42" fmla="*/ 9576 h 10000"/>
                <a:gd name="connsiteX43" fmla="*/ 4399 w 10000"/>
                <a:gd name="connsiteY43" fmla="*/ 10000 h 10000"/>
                <a:gd name="connsiteX44" fmla="*/ 4005 w 10000"/>
                <a:gd name="connsiteY44" fmla="*/ 9576 h 10000"/>
                <a:gd name="connsiteX45" fmla="*/ 3611 w 10000"/>
                <a:gd name="connsiteY45" fmla="*/ 8803 h 10000"/>
                <a:gd name="connsiteX46" fmla="*/ 2407 w 10000"/>
                <a:gd name="connsiteY46" fmla="*/ 8803 h 10000"/>
                <a:gd name="connsiteX47" fmla="*/ 1598 w 10000"/>
                <a:gd name="connsiteY47" fmla="*/ 8803 h 10000"/>
                <a:gd name="connsiteX48" fmla="*/ 394 w 10000"/>
                <a:gd name="connsiteY48" fmla="*/ 8803 h 10000"/>
                <a:gd name="connsiteX0" fmla="*/ 394 w 9190"/>
                <a:gd name="connsiteY0" fmla="*/ 8803 h 10000"/>
                <a:gd name="connsiteX1" fmla="*/ 394 w 9190"/>
                <a:gd name="connsiteY1" fmla="*/ 8803 h 10000"/>
                <a:gd name="connsiteX2" fmla="*/ 394 w 9190"/>
                <a:gd name="connsiteY2" fmla="*/ 7980 h 10000"/>
                <a:gd name="connsiteX3" fmla="*/ 1204 w 9190"/>
                <a:gd name="connsiteY3" fmla="*/ 7606 h 10000"/>
                <a:gd name="connsiteX4" fmla="*/ 811 w 9190"/>
                <a:gd name="connsiteY4" fmla="*/ 6783 h 10000"/>
                <a:gd name="connsiteX5" fmla="*/ 394 w 9190"/>
                <a:gd name="connsiteY5" fmla="*/ 6409 h 10000"/>
                <a:gd name="connsiteX6" fmla="*/ 0 w 9190"/>
                <a:gd name="connsiteY6" fmla="*/ 5586 h 10000"/>
                <a:gd name="connsiteX7" fmla="*/ 811 w 9190"/>
                <a:gd name="connsiteY7" fmla="*/ 5985 h 10000"/>
                <a:gd name="connsiteX8" fmla="*/ 3194 w 9190"/>
                <a:gd name="connsiteY8" fmla="*/ 5586 h 10000"/>
                <a:gd name="connsiteX9" fmla="*/ 3194 w 9190"/>
                <a:gd name="connsiteY9" fmla="*/ 4788 h 10000"/>
                <a:gd name="connsiteX10" fmla="*/ 3611 w 9190"/>
                <a:gd name="connsiteY10" fmla="*/ 4389 h 10000"/>
                <a:gd name="connsiteX11" fmla="*/ 5208 w 9190"/>
                <a:gd name="connsiteY11" fmla="*/ 4015 h 10000"/>
                <a:gd name="connsiteX12" fmla="*/ 5208 w 9190"/>
                <a:gd name="connsiteY12" fmla="*/ 3192 h 10000"/>
                <a:gd name="connsiteX13" fmla="*/ 5602 w 9190"/>
                <a:gd name="connsiteY13" fmla="*/ 2818 h 10000"/>
                <a:gd name="connsiteX14" fmla="*/ 5602 w 9190"/>
                <a:gd name="connsiteY14" fmla="*/ 2394 h 10000"/>
                <a:gd name="connsiteX15" fmla="*/ 5995 w 9190"/>
                <a:gd name="connsiteY15" fmla="*/ 2394 h 10000"/>
                <a:gd name="connsiteX16" fmla="*/ 6412 w 9190"/>
                <a:gd name="connsiteY16" fmla="*/ 1621 h 10000"/>
                <a:gd name="connsiteX17" fmla="*/ 6412 w 9190"/>
                <a:gd name="connsiteY17" fmla="*/ 798 h 10000"/>
                <a:gd name="connsiteX18" fmla="*/ 7200 w 9190"/>
                <a:gd name="connsiteY18" fmla="*/ 424 h 10000"/>
                <a:gd name="connsiteX19" fmla="*/ 8010 w 9190"/>
                <a:gd name="connsiteY19" fmla="*/ 0 h 10000"/>
                <a:gd name="connsiteX20" fmla="*/ 8403 w 9190"/>
                <a:gd name="connsiteY20" fmla="*/ 0 h 10000"/>
                <a:gd name="connsiteX21" fmla="*/ 9190 w 9190"/>
                <a:gd name="connsiteY21" fmla="*/ 424 h 10000"/>
                <a:gd name="connsiteX22" fmla="*/ 9190 w 9190"/>
                <a:gd name="connsiteY22" fmla="*/ 1995 h 10000"/>
                <a:gd name="connsiteX23" fmla="*/ 8403 w 9190"/>
                <a:gd name="connsiteY23" fmla="*/ 1621 h 10000"/>
                <a:gd name="connsiteX24" fmla="*/ 8010 w 9190"/>
                <a:gd name="connsiteY24" fmla="*/ 1995 h 10000"/>
                <a:gd name="connsiteX25" fmla="*/ 8403 w 9190"/>
                <a:gd name="connsiteY25" fmla="*/ 2394 h 10000"/>
                <a:gd name="connsiteX26" fmla="*/ 8010 w 9190"/>
                <a:gd name="connsiteY26" fmla="*/ 3192 h 10000"/>
                <a:gd name="connsiteX27" fmla="*/ 8796 w 9190"/>
                <a:gd name="connsiteY27" fmla="*/ 3591 h 10000"/>
                <a:gd name="connsiteX28" fmla="*/ 8796 w 9190"/>
                <a:gd name="connsiteY28" fmla="*/ 4015 h 10000"/>
                <a:gd name="connsiteX29" fmla="*/ 8403 w 9190"/>
                <a:gd name="connsiteY29" fmla="*/ 4015 h 10000"/>
                <a:gd name="connsiteX30" fmla="*/ 8796 w 9190"/>
                <a:gd name="connsiteY30" fmla="*/ 4389 h 10000"/>
                <a:gd name="connsiteX31" fmla="*/ 6806 w 9190"/>
                <a:gd name="connsiteY31" fmla="*/ 6783 h 10000"/>
                <a:gd name="connsiteX32" fmla="*/ 5995 w 9190"/>
                <a:gd name="connsiteY32" fmla="*/ 7182 h 10000"/>
                <a:gd name="connsiteX33" fmla="*/ 5602 w 9190"/>
                <a:gd name="connsiteY33" fmla="*/ 6783 h 10000"/>
                <a:gd name="connsiteX34" fmla="*/ 5208 w 9190"/>
                <a:gd name="connsiteY34" fmla="*/ 7182 h 10000"/>
                <a:gd name="connsiteX35" fmla="*/ 5208 w 9190"/>
                <a:gd name="connsiteY35" fmla="*/ 7980 h 10000"/>
                <a:gd name="connsiteX36" fmla="*/ 5602 w 9190"/>
                <a:gd name="connsiteY36" fmla="*/ 7980 h 10000"/>
                <a:gd name="connsiteX37" fmla="*/ 5602 w 9190"/>
                <a:gd name="connsiteY37" fmla="*/ 8379 h 10000"/>
                <a:gd name="connsiteX38" fmla="*/ 5995 w 9190"/>
                <a:gd name="connsiteY38" fmla="*/ 8379 h 10000"/>
                <a:gd name="connsiteX39" fmla="*/ 5995 w 9190"/>
                <a:gd name="connsiteY39" fmla="*/ 9177 h 10000"/>
                <a:gd name="connsiteX40" fmla="*/ 5995 w 9190"/>
                <a:gd name="connsiteY40" fmla="*/ 9576 h 10000"/>
                <a:gd name="connsiteX41" fmla="*/ 4792 w 9190"/>
                <a:gd name="connsiteY41" fmla="*/ 9576 h 10000"/>
                <a:gd name="connsiteX42" fmla="*/ 4399 w 9190"/>
                <a:gd name="connsiteY42" fmla="*/ 10000 h 10000"/>
                <a:gd name="connsiteX43" fmla="*/ 4005 w 9190"/>
                <a:gd name="connsiteY43" fmla="*/ 9576 h 10000"/>
                <a:gd name="connsiteX44" fmla="*/ 3611 w 9190"/>
                <a:gd name="connsiteY44" fmla="*/ 8803 h 10000"/>
                <a:gd name="connsiteX45" fmla="*/ 2407 w 9190"/>
                <a:gd name="connsiteY45" fmla="*/ 8803 h 10000"/>
                <a:gd name="connsiteX46" fmla="*/ 1598 w 9190"/>
                <a:gd name="connsiteY46" fmla="*/ 8803 h 10000"/>
                <a:gd name="connsiteX47" fmla="*/ 394 w 9190"/>
                <a:gd name="connsiteY47" fmla="*/ 8803 h 10000"/>
                <a:gd name="connsiteX0" fmla="*/ 429 w 10000"/>
                <a:gd name="connsiteY0" fmla="*/ 8803 h 10000"/>
                <a:gd name="connsiteX1" fmla="*/ 429 w 10000"/>
                <a:gd name="connsiteY1" fmla="*/ 8803 h 10000"/>
                <a:gd name="connsiteX2" fmla="*/ 429 w 10000"/>
                <a:gd name="connsiteY2" fmla="*/ 7980 h 10000"/>
                <a:gd name="connsiteX3" fmla="*/ 1310 w 10000"/>
                <a:gd name="connsiteY3" fmla="*/ 7606 h 10000"/>
                <a:gd name="connsiteX4" fmla="*/ 882 w 10000"/>
                <a:gd name="connsiteY4" fmla="*/ 6783 h 10000"/>
                <a:gd name="connsiteX5" fmla="*/ 429 w 10000"/>
                <a:gd name="connsiteY5" fmla="*/ 6409 h 10000"/>
                <a:gd name="connsiteX6" fmla="*/ 0 w 10000"/>
                <a:gd name="connsiteY6" fmla="*/ 5586 h 10000"/>
                <a:gd name="connsiteX7" fmla="*/ 882 w 10000"/>
                <a:gd name="connsiteY7" fmla="*/ 5985 h 10000"/>
                <a:gd name="connsiteX8" fmla="*/ 3476 w 10000"/>
                <a:gd name="connsiteY8" fmla="*/ 5586 h 10000"/>
                <a:gd name="connsiteX9" fmla="*/ 3476 w 10000"/>
                <a:gd name="connsiteY9" fmla="*/ 4788 h 10000"/>
                <a:gd name="connsiteX10" fmla="*/ 3929 w 10000"/>
                <a:gd name="connsiteY10" fmla="*/ 4389 h 10000"/>
                <a:gd name="connsiteX11" fmla="*/ 5667 w 10000"/>
                <a:gd name="connsiteY11" fmla="*/ 4015 h 10000"/>
                <a:gd name="connsiteX12" fmla="*/ 5667 w 10000"/>
                <a:gd name="connsiteY12" fmla="*/ 3192 h 10000"/>
                <a:gd name="connsiteX13" fmla="*/ 6096 w 10000"/>
                <a:gd name="connsiteY13" fmla="*/ 2818 h 10000"/>
                <a:gd name="connsiteX14" fmla="*/ 6096 w 10000"/>
                <a:gd name="connsiteY14" fmla="*/ 2394 h 10000"/>
                <a:gd name="connsiteX15" fmla="*/ 6523 w 10000"/>
                <a:gd name="connsiteY15" fmla="*/ 2394 h 10000"/>
                <a:gd name="connsiteX16" fmla="*/ 6977 w 10000"/>
                <a:gd name="connsiteY16" fmla="*/ 1621 h 10000"/>
                <a:gd name="connsiteX17" fmla="*/ 6977 w 10000"/>
                <a:gd name="connsiteY17" fmla="*/ 798 h 10000"/>
                <a:gd name="connsiteX18" fmla="*/ 7835 w 10000"/>
                <a:gd name="connsiteY18" fmla="*/ 424 h 10000"/>
                <a:gd name="connsiteX19" fmla="*/ 8716 w 10000"/>
                <a:gd name="connsiteY19" fmla="*/ 0 h 10000"/>
                <a:gd name="connsiteX20" fmla="*/ 9144 w 10000"/>
                <a:gd name="connsiteY20" fmla="*/ 0 h 10000"/>
                <a:gd name="connsiteX21" fmla="*/ 10000 w 10000"/>
                <a:gd name="connsiteY21" fmla="*/ 424 h 10000"/>
                <a:gd name="connsiteX22" fmla="*/ 9144 w 10000"/>
                <a:gd name="connsiteY22" fmla="*/ 1621 h 10000"/>
                <a:gd name="connsiteX23" fmla="*/ 8716 w 10000"/>
                <a:gd name="connsiteY23" fmla="*/ 1995 h 10000"/>
                <a:gd name="connsiteX24" fmla="*/ 9144 w 10000"/>
                <a:gd name="connsiteY24" fmla="*/ 2394 h 10000"/>
                <a:gd name="connsiteX25" fmla="*/ 8716 w 10000"/>
                <a:gd name="connsiteY25" fmla="*/ 3192 h 10000"/>
                <a:gd name="connsiteX26" fmla="*/ 9571 w 10000"/>
                <a:gd name="connsiteY26" fmla="*/ 3591 h 10000"/>
                <a:gd name="connsiteX27" fmla="*/ 9571 w 10000"/>
                <a:gd name="connsiteY27" fmla="*/ 4015 h 10000"/>
                <a:gd name="connsiteX28" fmla="*/ 9144 w 10000"/>
                <a:gd name="connsiteY28" fmla="*/ 4015 h 10000"/>
                <a:gd name="connsiteX29" fmla="*/ 9571 w 10000"/>
                <a:gd name="connsiteY29" fmla="*/ 4389 h 10000"/>
                <a:gd name="connsiteX30" fmla="*/ 7406 w 10000"/>
                <a:gd name="connsiteY30" fmla="*/ 6783 h 10000"/>
                <a:gd name="connsiteX31" fmla="*/ 6523 w 10000"/>
                <a:gd name="connsiteY31" fmla="*/ 7182 h 10000"/>
                <a:gd name="connsiteX32" fmla="*/ 6096 w 10000"/>
                <a:gd name="connsiteY32" fmla="*/ 6783 h 10000"/>
                <a:gd name="connsiteX33" fmla="*/ 5667 w 10000"/>
                <a:gd name="connsiteY33" fmla="*/ 7182 h 10000"/>
                <a:gd name="connsiteX34" fmla="*/ 5667 w 10000"/>
                <a:gd name="connsiteY34" fmla="*/ 7980 h 10000"/>
                <a:gd name="connsiteX35" fmla="*/ 6096 w 10000"/>
                <a:gd name="connsiteY35" fmla="*/ 7980 h 10000"/>
                <a:gd name="connsiteX36" fmla="*/ 6096 w 10000"/>
                <a:gd name="connsiteY36" fmla="*/ 8379 h 10000"/>
                <a:gd name="connsiteX37" fmla="*/ 6523 w 10000"/>
                <a:gd name="connsiteY37" fmla="*/ 8379 h 10000"/>
                <a:gd name="connsiteX38" fmla="*/ 6523 w 10000"/>
                <a:gd name="connsiteY38" fmla="*/ 9177 h 10000"/>
                <a:gd name="connsiteX39" fmla="*/ 6523 w 10000"/>
                <a:gd name="connsiteY39" fmla="*/ 9576 h 10000"/>
                <a:gd name="connsiteX40" fmla="*/ 5214 w 10000"/>
                <a:gd name="connsiteY40" fmla="*/ 9576 h 10000"/>
                <a:gd name="connsiteX41" fmla="*/ 4787 w 10000"/>
                <a:gd name="connsiteY41" fmla="*/ 10000 h 10000"/>
                <a:gd name="connsiteX42" fmla="*/ 4358 w 10000"/>
                <a:gd name="connsiteY42" fmla="*/ 9576 h 10000"/>
                <a:gd name="connsiteX43" fmla="*/ 3929 w 10000"/>
                <a:gd name="connsiteY43" fmla="*/ 8803 h 10000"/>
                <a:gd name="connsiteX44" fmla="*/ 2619 w 10000"/>
                <a:gd name="connsiteY44" fmla="*/ 8803 h 10000"/>
                <a:gd name="connsiteX45" fmla="*/ 1739 w 10000"/>
                <a:gd name="connsiteY45" fmla="*/ 8803 h 10000"/>
                <a:gd name="connsiteX46" fmla="*/ 429 w 10000"/>
                <a:gd name="connsiteY46" fmla="*/ 8803 h 10000"/>
                <a:gd name="connsiteX0" fmla="*/ 429 w 9571"/>
                <a:gd name="connsiteY0" fmla="*/ 8803 h 10000"/>
                <a:gd name="connsiteX1" fmla="*/ 429 w 9571"/>
                <a:gd name="connsiteY1" fmla="*/ 8803 h 10000"/>
                <a:gd name="connsiteX2" fmla="*/ 429 w 9571"/>
                <a:gd name="connsiteY2" fmla="*/ 7980 h 10000"/>
                <a:gd name="connsiteX3" fmla="*/ 1310 w 9571"/>
                <a:gd name="connsiteY3" fmla="*/ 7606 h 10000"/>
                <a:gd name="connsiteX4" fmla="*/ 882 w 9571"/>
                <a:gd name="connsiteY4" fmla="*/ 6783 h 10000"/>
                <a:gd name="connsiteX5" fmla="*/ 429 w 9571"/>
                <a:gd name="connsiteY5" fmla="*/ 6409 h 10000"/>
                <a:gd name="connsiteX6" fmla="*/ 0 w 9571"/>
                <a:gd name="connsiteY6" fmla="*/ 5586 h 10000"/>
                <a:gd name="connsiteX7" fmla="*/ 882 w 9571"/>
                <a:gd name="connsiteY7" fmla="*/ 5985 h 10000"/>
                <a:gd name="connsiteX8" fmla="*/ 3476 w 9571"/>
                <a:gd name="connsiteY8" fmla="*/ 5586 h 10000"/>
                <a:gd name="connsiteX9" fmla="*/ 3476 w 9571"/>
                <a:gd name="connsiteY9" fmla="*/ 4788 h 10000"/>
                <a:gd name="connsiteX10" fmla="*/ 3929 w 9571"/>
                <a:gd name="connsiteY10" fmla="*/ 4389 h 10000"/>
                <a:gd name="connsiteX11" fmla="*/ 5667 w 9571"/>
                <a:gd name="connsiteY11" fmla="*/ 4015 h 10000"/>
                <a:gd name="connsiteX12" fmla="*/ 5667 w 9571"/>
                <a:gd name="connsiteY12" fmla="*/ 3192 h 10000"/>
                <a:gd name="connsiteX13" fmla="*/ 6096 w 9571"/>
                <a:gd name="connsiteY13" fmla="*/ 2818 h 10000"/>
                <a:gd name="connsiteX14" fmla="*/ 6096 w 9571"/>
                <a:gd name="connsiteY14" fmla="*/ 2394 h 10000"/>
                <a:gd name="connsiteX15" fmla="*/ 6523 w 9571"/>
                <a:gd name="connsiteY15" fmla="*/ 2394 h 10000"/>
                <a:gd name="connsiteX16" fmla="*/ 6977 w 9571"/>
                <a:gd name="connsiteY16" fmla="*/ 1621 h 10000"/>
                <a:gd name="connsiteX17" fmla="*/ 6977 w 9571"/>
                <a:gd name="connsiteY17" fmla="*/ 798 h 10000"/>
                <a:gd name="connsiteX18" fmla="*/ 7835 w 9571"/>
                <a:gd name="connsiteY18" fmla="*/ 424 h 10000"/>
                <a:gd name="connsiteX19" fmla="*/ 8716 w 9571"/>
                <a:gd name="connsiteY19" fmla="*/ 0 h 10000"/>
                <a:gd name="connsiteX20" fmla="*/ 9144 w 9571"/>
                <a:gd name="connsiteY20" fmla="*/ 0 h 10000"/>
                <a:gd name="connsiteX21" fmla="*/ 9144 w 9571"/>
                <a:gd name="connsiteY21" fmla="*/ 1621 h 10000"/>
                <a:gd name="connsiteX22" fmla="*/ 8716 w 9571"/>
                <a:gd name="connsiteY22" fmla="*/ 1995 h 10000"/>
                <a:gd name="connsiteX23" fmla="*/ 9144 w 9571"/>
                <a:gd name="connsiteY23" fmla="*/ 2394 h 10000"/>
                <a:gd name="connsiteX24" fmla="*/ 8716 w 9571"/>
                <a:gd name="connsiteY24" fmla="*/ 3192 h 10000"/>
                <a:gd name="connsiteX25" fmla="*/ 9571 w 9571"/>
                <a:gd name="connsiteY25" fmla="*/ 3591 h 10000"/>
                <a:gd name="connsiteX26" fmla="*/ 9571 w 9571"/>
                <a:gd name="connsiteY26" fmla="*/ 4015 h 10000"/>
                <a:gd name="connsiteX27" fmla="*/ 9144 w 9571"/>
                <a:gd name="connsiteY27" fmla="*/ 4015 h 10000"/>
                <a:gd name="connsiteX28" fmla="*/ 9571 w 9571"/>
                <a:gd name="connsiteY28" fmla="*/ 4389 h 10000"/>
                <a:gd name="connsiteX29" fmla="*/ 7406 w 9571"/>
                <a:gd name="connsiteY29" fmla="*/ 6783 h 10000"/>
                <a:gd name="connsiteX30" fmla="*/ 6523 w 9571"/>
                <a:gd name="connsiteY30" fmla="*/ 7182 h 10000"/>
                <a:gd name="connsiteX31" fmla="*/ 6096 w 9571"/>
                <a:gd name="connsiteY31" fmla="*/ 6783 h 10000"/>
                <a:gd name="connsiteX32" fmla="*/ 5667 w 9571"/>
                <a:gd name="connsiteY32" fmla="*/ 7182 h 10000"/>
                <a:gd name="connsiteX33" fmla="*/ 5667 w 9571"/>
                <a:gd name="connsiteY33" fmla="*/ 7980 h 10000"/>
                <a:gd name="connsiteX34" fmla="*/ 6096 w 9571"/>
                <a:gd name="connsiteY34" fmla="*/ 7980 h 10000"/>
                <a:gd name="connsiteX35" fmla="*/ 6096 w 9571"/>
                <a:gd name="connsiteY35" fmla="*/ 8379 h 10000"/>
                <a:gd name="connsiteX36" fmla="*/ 6523 w 9571"/>
                <a:gd name="connsiteY36" fmla="*/ 8379 h 10000"/>
                <a:gd name="connsiteX37" fmla="*/ 6523 w 9571"/>
                <a:gd name="connsiteY37" fmla="*/ 9177 h 10000"/>
                <a:gd name="connsiteX38" fmla="*/ 6523 w 9571"/>
                <a:gd name="connsiteY38" fmla="*/ 9576 h 10000"/>
                <a:gd name="connsiteX39" fmla="*/ 5214 w 9571"/>
                <a:gd name="connsiteY39" fmla="*/ 9576 h 10000"/>
                <a:gd name="connsiteX40" fmla="*/ 4787 w 9571"/>
                <a:gd name="connsiteY40" fmla="*/ 10000 h 10000"/>
                <a:gd name="connsiteX41" fmla="*/ 4358 w 9571"/>
                <a:gd name="connsiteY41" fmla="*/ 9576 h 10000"/>
                <a:gd name="connsiteX42" fmla="*/ 3929 w 9571"/>
                <a:gd name="connsiteY42" fmla="*/ 8803 h 10000"/>
                <a:gd name="connsiteX43" fmla="*/ 2619 w 9571"/>
                <a:gd name="connsiteY43" fmla="*/ 8803 h 10000"/>
                <a:gd name="connsiteX44" fmla="*/ 1739 w 9571"/>
                <a:gd name="connsiteY44" fmla="*/ 8803 h 10000"/>
                <a:gd name="connsiteX45" fmla="*/ 429 w 9571"/>
                <a:gd name="connsiteY45" fmla="*/ 8803 h 10000"/>
                <a:gd name="connsiteX0" fmla="*/ 448 w 10000"/>
                <a:gd name="connsiteY0" fmla="*/ 8803 h 10000"/>
                <a:gd name="connsiteX1" fmla="*/ 448 w 10000"/>
                <a:gd name="connsiteY1" fmla="*/ 8803 h 10000"/>
                <a:gd name="connsiteX2" fmla="*/ 448 w 10000"/>
                <a:gd name="connsiteY2" fmla="*/ 7980 h 10000"/>
                <a:gd name="connsiteX3" fmla="*/ 1369 w 10000"/>
                <a:gd name="connsiteY3" fmla="*/ 7606 h 10000"/>
                <a:gd name="connsiteX4" fmla="*/ 922 w 10000"/>
                <a:gd name="connsiteY4" fmla="*/ 6783 h 10000"/>
                <a:gd name="connsiteX5" fmla="*/ 448 w 10000"/>
                <a:gd name="connsiteY5" fmla="*/ 6409 h 10000"/>
                <a:gd name="connsiteX6" fmla="*/ 0 w 10000"/>
                <a:gd name="connsiteY6" fmla="*/ 5586 h 10000"/>
                <a:gd name="connsiteX7" fmla="*/ 922 w 10000"/>
                <a:gd name="connsiteY7" fmla="*/ 5985 h 10000"/>
                <a:gd name="connsiteX8" fmla="*/ 3632 w 10000"/>
                <a:gd name="connsiteY8" fmla="*/ 5586 h 10000"/>
                <a:gd name="connsiteX9" fmla="*/ 3632 w 10000"/>
                <a:gd name="connsiteY9" fmla="*/ 4788 h 10000"/>
                <a:gd name="connsiteX10" fmla="*/ 4105 w 10000"/>
                <a:gd name="connsiteY10" fmla="*/ 4389 h 10000"/>
                <a:gd name="connsiteX11" fmla="*/ 5921 w 10000"/>
                <a:gd name="connsiteY11" fmla="*/ 4015 h 10000"/>
                <a:gd name="connsiteX12" fmla="*/ 5921 w 10000"/>
                <a:gd name="connsiteY12" fmla="*/ 3192 h 10000"/>
                <a:gd name="connsiteX13" fmla="*/ 6369 w 10000"/>
                <a:gd name="connsiteY13" fmla="*/ 2818 h 10000"/>
                <a:gd name="connsiteX14" fmla="*/ 6369 w 10000"/>
                <a:gd name="connsiteY14" fmla="*/ 2394 h 10000"/>
                <a:gd name="connsiteX15" fmla="*/ 6815 w 10000"/>
                <a:gd name="connsiteY15" fmla="*/ 2394 h 10000"/>
                <a:gd name="connsiteX16" fmla="*/ 7290 w 10000"/>
                <a:gd name="connsiteY16" fmla="*/ 1621 h 10000"/>
                <a:gd name="connsiteX17" fmla="*/ 7290 w 10000"/>
                <a:gd name="connsiteY17" fmla="*/ 798 h 10000"/>
                <a:gd name="connsiteX18" fmla="*/ 8186 w 10000"/>
                <a:gd name="connsiteY18" fmla="*/ 424 h 10000"/>
                <a:gd name="connsiteX19" fmla="*/ 9107 w 10000"/>
                <a:gd name="connsiteY19" fmla="*/ 0 h 10000"/>
                <a:gd name="connsiteX20" fmla="*/ 9554 w 10000"/>
                <a:gd name="connsiteY20" fmla="*/ 0 h 10000"/>
                <a:gd name="connsiteX21" fmla="*/ 8652 w 10000"/>
                <a:gd name="connsiteY21" fmla="*/ 800 h 10000"/>
                <a:gd name="connsiteX22" fmla="*/ 9554 w 10000"/>
                <a:gd name="connsiteY22" fmla="*/ 1621 h 10000"/>
                <a:gd name="connsiteX23" fmla="*/ 9107 w 10000"/>
                <a:gd name="connsiteY23" fmla="*/ 1995 h 10000"/>
                <a:gd name="connsiteX24" fmla="*/ 9554 w 10000"/>
                <a:gd name="connsiteY24" fmla="*/ 2394 h 10000"/>
                <a:gd name="connsiteX25" fmla="*/ 9107 w 10000"/>
                <a:gd name="connsiteY25" fmla="*/ 3192 h 10000"/>
                <a:gd name="connsiteX26" fmla="*/ 10000 w 10000"/>
                <a:gd name="connsiteY26" fmla="*/ 3591 h 10000"/>
                <a:gd name="connsiteX27" fmla="*/ 10000 w 10000"/>
                <a:gd name="connsiteY27" fmla="*/ 4015 h 10000"/>
                <a:gd name="connsiteX28" fmla="*/ 9554 w 10000"/>
                <a:gd name="connsiteY28" fmla="*/ 4015 h 10000"/>
                <a:gd name="connsiteX29" fmla="*/ 10000 w 10000"/>
                <a:gd name="connsiteY29" fmla="*/ 4389 h 10000"/>
                <a:gd name="connsiteX30" fmla="*/ 7738 w 10000"/>
                <a:gd name="connsiteY30" fmla="*/ 6783 h 10000"/>
                <a:gd name="connsiteX31" fmla="*/ 6815 w 10000"/>
                <a:gd name="connsiteY31" fmla="*/ 7182 h 10000"/>
                <a:gd name="connsiteX32" fmla="*/ 6369 w 10000"/>
                <a:gd name="connsiteY32" fmla="*/ 6783 h 10000"/>
                <a:gd name="connsiteX33" fmla="*/ 5921 w 10000"/>
                <a:gd name="connsiteY33" fmla="*/ 7182 h 10000"/>
                <a:gd name="connsiteX34" fmla="*/ 5921 w 10000"/>
                <a:gd name="connsiteY34" fmla="*/ 7980 h 10000"/>
                <a:gd name="connsiteX35" fmla="*/ 6369 w 10000"/>
                <a:gd name="connsiteY35" fmla="*/ 7980 h 10000"/>
                <a:gd name="connsiteX36" fmla="*/ 6369 w 10000"/>
                <a:gd name="connsiteY36" fmla="*/ 8379 h 10000"/>
                <a:gd name="connsiteX37" fmla="*/ 6815 w 10000"/>
                <a:gd name="connsiteY37" fmla="*/ 8379 h 10000"/>
                <a:gd name="connsiteX38" fmla="*/ 6815 w 10000"/>
                <a:gd name="connsiteY38" fmla="*/ 9177 h 10000"/>
                <a:gd name="connsiteX39" fmla="*/ 6815 w 10000"/>
                <a:gd name="connsiteY39" fmla="*/ 9576 h 10000"/>
                <a:gd name="connsiteX40" fmla="*/ 5448 w 10000"/>
                <a:gd name="connsiteY40" fmla="*/ 9576 h 10000"/>
                <a:gd name="connsiteX41" fmla="*/ 5002 w 10000"/>
                <a:gd name="connsiteY41" fmla="*/ 10000 h 10000"/>
                <a:gd name="connsiteX42" fmla="*/ 4553 w 10000"/>
                <a:gd name="connsiteY42" fmla="*/ 9576 h 10000"/>
                <a:gd name="connsiteX43" fmla="*/ 4105 w 10000"/>
                <a:gd name="connsiteY43" fmla="*/ 8803 h 10000"/>
                <a:gd name="connsiteX44" fmla="*/ 2736 w 10000"/>
                <a:gd name="connsiteY44" fmla="*/ 8803 h 10000"/>
                <a:gd name="connsiteX45" fmla="*/ 1817 w 10000"/>
                <a:gd name="connsiteY45" fmla="*/ 8803 h 10000"/>
                <a:gd name="connsiteX46" fmla="*/ 448 w 10000"/>
                <a:gd name="connsiteY46" fmla="*/ 8803 h 10000"/>
                <a:gd name="connsiteX0" fmla="*/ 448 w 10023"/>
                <a:gd name="connsiteY0" fmla="*/ 8803 h 10000"/>
                <a:gd name="connsiteX1" fmla="*/ 448 w 10023"/>
                <a:gd name="connsiteY1" fmla="*/ 8803 h 10000"/>
                <a:gd name="connsiteX2" fmla="*/ 448 w 10023"/>
                <a:gd name="connsiteY2" fmla="*/ 7980 h 10000"/>
                <a:gd name="connsiteX3" fmla="*/ 1369 w 10023"/>
                <a:gd name="connsiteY3" fmla="*/ 7606 h 10000"/>
                <a:gd name="connsiteX4" fmla="*/ 922 w 10023"/>
                <a:gd name="connsiteY4" fmla="*/ 6783 h 10000"/>
                <a:gd name="connsiteX5" fmla="*/ 448 w 10023"/>
                <a:gd name="connsiteY5" fmla="*/ 6409 h 10000"/>
                <a:gd name="connsiteX6" fmla="*/ 0 w 10023"/>
                <a:gd name="connsiteY6" fmla="*/ 5586 h 10000"/>
                <a:gd name="connsiteX7" fmla="*/ 922 w 10023"/>
                <a:gd name="connsiteY7" fmla="*/ 5985 h 10000"/>
                <a:gd name="connsiteX8" fmla="*/ 3632 w 10023"/>
                <a:gd name="connsiteY8" fmla="*/ 5586 h 10000"/>
                <a:gd name="connsiteX9" fmla="*/ 3632 w 10023"/>
                <a:gd name="connsiteY9" fmla="*/ 4788 h 10000"/>
                <a:gd name="connsiteX10" fmla="*/ 4105 w 10023"/>
                <a:gd name="connsiteY10" fmla="*/ 4389 h 10000"/>
                <a:gd name="connsiteX11" fmla="*/ 5921 w 10023"/>
                <a:gd name="connsiteY11" fmla="*/ 4015 h 10000"/>
                <a:gd name="connsiteX12" fmla="*/ 5921 w 10023"/>
                <a:gd name="connsiteY12" fmla="*/ 3192 h 10000"/>
                <a:gd name="connsiteX13" fmla="*/ 6369 w 10023"/>
                <a:gd name="connsiteY13" fmla="*/ 2818 h 10000"/>
                <a:gd name="connsiteX14" fmla="*/ 6369 w 10023"/>
                <a:gd name="connsiteY14" fmla="*/ 2394 h 10000"/>
                <a:gd name="connsiteX15" fmla="*/ 6815 w 10023"/>
                <a:gd name="connsiteY15" fmla="*/ 2394 h 10000"/>
                <a:gd name="connsiteX16" fmla="*/ 7290 w 10023"/>
                <a:gd name="connsiteY16" fmla="*/ 1621 h 10000"/>
                <a:gd name="connsiteX17" fmla="*/ 7290 w 10023"/>
                <a:gd name="connsiteY17" fmla="*/ 798 h 10000"/>
                <a:gd name="connsiteX18" fmla="*/ 8186 w 10023"/>
                <a:gd name="connsiteY18" fmla="*/ 424 h 10000"/>
                <a:gd name="connsiteX19" fmla="*/ 9107 w 10023"/>
                <a:gd name="connsiteY19" fmla="*/ 0 h 10000"/>
                <a:gd name="connsiteX20" fmla="*/ 9554 w 10023"/>
                <a:gd name="connsiteY20" fmla="*/ 0 h 10000"/>
                <a:gd name="connsiteX21" fmla="*/ 8652 w 10023"/>
                <a:gd name="connsiteY21" fmla="*/ 800 h 10000"/>
                <a:gd name="connsiteX22" fmla="*/ 9554 w 10023"/>
                <a:gd name="connsiteY22" fmla="*/ 1621 h 10000"/>
                <a:gd name="connsiteX23" fmla="*/ 9107 w 10023"/>
                <a:gd name="connsiteY23" fmla="*/ 1995 h 10000"/>
                <a:gd name="connsiteX24" fmla="*/ 9554 w 10023"/>
                <a:gd name="connsiteY24" fmla="*/ 2394 h 10000"/>
                <a:gd name="connsiteX25" fmla="*/ 10023 w 10023"/>
                <a:gd name="connsiteY25" fmla="*/ 2850 h 10000"/>
                <a:gd name="connsiteX26" fmla="*/ 10000 w 10023"/>
                <a:gd name="connsiteY26" fmla="*/ 3591 h 10000"/>
                <a:gd name="connsiteX27" fmla="*/ 10000 w 10023"/>
                <a:gd name="connsiteY27" fmla="*/ 4015 h 10000"/>
                <a:gd name="connsiteX28" fmla="*/ 9554 w 10023"/>
                <a:gd name="connsiteY28" fmla="*/ 4015 h 10000"/>
                <a:gd name="connsiteX29" fmla="*/ 10000 w 10023"/>
                <a:gd name="connsiteY29" fmla="*/ 4389 h 10000"/>
                <a:gd name="connsiteX30" fmla="*/ 7738 w 10023"/>
                <a:gd name="connsiteY30" fmla="*/ 6783 h 10000"/>
                <a:gd name="connsiteX31" fmla="*/ 6815 w 10023"/>
                <a:gd name="connsiteY31" fmla="*/ 7182 h 10000"/>
                <a:gd name="connsiteX32" fmla="*/ 6369 w 10023"/>
                <a:gd name="connsiteY32" fmla="*/ 6783 h 10000"/>
                <a:gd name="connsiteX33" fmla="*/ 5921 w 10023"/>
                <a:gd name="connsiteY33" fmla="*/ 7182 h 10000"/>
                <a:gd name="connsiteX34" fmla="*/ 5921 w 10023"/>
                <a:gd name="connsiteY34" fmla="*/ 7980 h 10000"/>
                <a:gd name="connsiteX35" fmla="*/ 6369 w 10023"/>
                <a:gd name="connsiteY35" fmla="*/ 7980 h 10000"/>
                <a:gd name="connsiteX36" fmla="*/ 6369 w 10023"/>
                <a:gd name="connsiteY36" fmla="*/ 8379 h 10000"/>
                <a:gd name="connsiteX37" fmla="*/ 6815 w 10023"/>
                <a:gd name="connsiteY37" fmla="*/ 8379 h 10000"/>
                <a:gd name="connsiteX38" fmla="*/ 6815 w 10023"/>
                <a:gd name="connsiteY38" fmla="*/ 9177 h 10000"/>
                <a:gd name="connsiteX39" fmla="*/ 6815 w 10023"/>
                <a:gd name="connsiteY39" fmla="*/ 9576 h 10000"/>
                <a:gd name="connsiteX40" fmla="*/ 5448 w 10023"/>
                <a:gd name="connsiteY40" fmla="*/ 9576 h 10000"/>
                <a:gd name="connsiteX41" fmla="*/ 5002 w 10023"/>
                <a:gd name="connsiteY41" fmla="*/ 10000 h 10000"/>
                <a:gd name="connsiteX42" fmla="*/ 4553 w 10023"/>
                <a:gd name="connsiteY42" fmla="*/ 9576 h 10000"/>
                <a:gd name="connsiteX43" fmla="*/ 4105 w 10023"/>
                <a:gd name="connsiteY43" fmla="*/ 8803 h 10000"/>
                <a:gd name="connsiteX44" fmla="*/ 2736 w 10023"/>
                <a:gd name="connsiteY44" fmla="*/ 8803 h 10000"/>
                <a:gd name="connsiteX45" fmla="*/ 1817 w 10023"/>
                <a:gd name="connsiteY45" fmla="*/ 8803 h 10000"/>
                <a:gd name="connsiteX46" fmla="*/ 448 w 10023"/>
                <a:gd name="connsiteY46" fmla="*/ 8803 h 10000"/>
                <a:gd name="connsiteX0" fmla="*/ 448 w 10023"/>
                <a:gd name="connsiteY0" fmla="*/ 8803 h 10000"/>
                <a:gd name="connsiteX1" fmla="*/ 448 w 10023"/>
                <a:gd name="connsiteY1" fmla="*/ 8803 h 10000"/>
                <a:gd name="connsiteX2" fmla="*/ 448 w 10023"/>
                <a:gd name="connsiteY2" fmla="*/ 7980 h 10000"/>
                <a:gd name="connsiteX3" fmla="*/ 1369 w 10023"/>
                <a:gd name="connsiteY3" fmla="*/ 7606 h 10000"/>
                <a:gd name="connsiteX4" fmla="*/ 922 w 10023"/>
                <a:gd name="connsiteY4" fmla="*/ 6783 h 10000"/>
                <a:gd name="connsiteX5" fmla="*/ 448 w 10023"/>
                <a:gd name="connsiteY5" fmla="*/ 6409 h 10000"/>
                <a:gd name="connsiteX6" fmla="*/ 0 w 10023"/>
                <a:gd name="connsiteY6" fmla="*/ 5586 h 10000"/>
                <a:gd name="connsiteX7" fmla="*/ 922 w 10023"/>
                <a:gd name="connsiteY7" fmla="*/ 5985 h 10000"/>
                <a:gd name="connsiteX8" fmla="*/ 3632 w 10023"/>
                <a:gd name="connsiteY8" fmla="*/ 5586 h 10000"/>
                <a:gd name="connsiteX9" fmla="*/ 3632 w 10023"/>
                <a:gd name="connsiteY9" fmla="*/ 4788 h 10000"/>
                <a:gd name="connsiteX10" fmla="*/ 4105 w 10023"/>
                <a:gd name="connsiteY10" fmla="*/ 4389 h 10000"/>
                <a:gd name="connsiteX11" fmla="*/ 5921 w 10023"/>
                <a:gd name="connsiteY11" fmla="*/ 4015 h 10000"/>
                <a:gd name="connsiteX12" fmla="*/ 5921 w 10023"/>
                <a:gd name="connsiteY12" fmla="*/ 3192 h 10000"/>
                <a:gd name="connsiteX13" fmla="*/ 6369 w 10023"/>
                <a:gd name="connsiteY13" fmla="*/ 2818 h 10000"/>
                <a:gd name="connsiteX14" fmla="*/ 6369 w 10023"/>
                <a:gd name="connsiteY14" fmla="*/ 2394 h 10000"/>
                <a:gd name="connsiteX15" fmla="*/ 6815 w 10023"/>
                <a:gd name="connsiteY15" fmla="*/ 2394 h 10000"/>
                <a:gd name="connsiteX16" fmla="*/ 7290 w 10023"/>
                <a:gd name="connsiteY16" fmla="*/ 1621 h 10000"/>
                <a:gd name="connsiteX17" fmla="*/ 7290 w 10023"/>
                <a:gd name="connsiteY17" fmla="*/ 798 h 10000"/>
                <a:gd name="connsiteX18" fmla="*/ 8186 w 10023"/>
                <a:gd name="connsiteY18" fmla="*/ 424 h 10000"/>
                <a:gd name="connsiteX19" fmla="*/ 9107 w 10023"/>
                <a:gd name="connsiteY19" fmla="*/ 0 h 10000"/>
                <a:gd name="connsiteX20" fmla="*/ 9554 w 10023"/>
                <a:gd name="connsiteY20" fmla="*/ 0 h 10000"/>
                <a:gd name="connsiteX21" fmla="*/ 8652 w 10023"/>
                <a:gd name="connsiteY21" fmla="*/ 800 h 10000"/>
                <a:gd name="connsiteX22" fmla="*/ 9554 w 10023"/>
                <a:gd name="connsiteY22" fmla="*/ 1621 h 10000"/>
                <a:gd name="connsiteX23" fmla="*/ 9107 w 10023"/>
                <a:gd name="connsiteY23" fmla="*/ 1995 h 10000"/>
                <a:gd name="connsiteX24" fmla="*/ 9554 w 10023"/>
                <a:gd name="connsiteY24" fmla="*/ 2394 h 10000"/>
                <a:gd name="connsiteX25" fmla="*/ 10023 w 10023"/>
                <a:gd name="connsiteY25" fmla="*/ 2850 h 10000"/>
                <a:gd name="connsiteX26" fmla="*/ 10000 w 10023"/>
                <a:gd name="connsiteY26" fmla="*/ 3591 h 10000"/>
                <a:gd name="connsiteX27" fmla="*/ 10000 w 10023"/>
                <a:gd name="connsiteY27" fmla="*/ 4015 h 10000"/>
                <a:gd name="connsiteX28" fmla="*/ 10000 w 10023"/>
                <a:gd name="connsiteY28" fmla="*/ 4389 h 10000"/>
                <a:gd name="connsiteX29" fmla="*/ 7738 w 10023"/>
                <a:gd name="connsiteY29" fmla="*/ 6783 h 10000"/>
                <a:gd name="connsiteX30" fmla="*/ 6815 w 10023"/>
                <a:gd name="connsiteY30" fmla="*/ 7182 h 10000"/>
                <a:gd name="connsiteX31" fmla="*/ 6369 w 10023"/>
                <a:gd name="connsiteY31" fmla="*/ 6783 h 10000"/>
                <a:gd name="connsiteX32" fmla="*/ 5921 w 10023"/>
                <a:gd name="connsiteY32" fmla="*/ 7182 h 10000"/>
                <a:gd name="connsiteX33" fmla="*/ 5921 w 10023"/>
                <a:gd name="connsiteY33" fmla="*/ 7980 h 10000"/>
                <a:gd name="connsiteX34" fmla="*/ 6369 w 10023"/>
                <a:gd name="connsiteY34" fmla="*/ 7980 h 10000"/>
                <a:gd name="connsiteX35" fmla="*/ 6369 w 10023"/>
                <a:gd name="connsiteY35" fmla="*/ 8379 h 10000"/>
                <a:gd name="connsiteX36" fmla="*/ 6815 w 10023"/>
                <a:gd name="connsiteY36" fmla="*/ 8379 h 10000"/>
                <a:gd name="connsiteX37" fmla="*/ 6815 w 10023"/>
                <a:gd name="connsiteY37" fmla="*/ 9177 h 10000"/>
                <a:gd name="connsiteX38" fmla="*/ 6815 w 10023"/>
                <a:gd name="connsiteY38" fmla="*/ 9576 h 10000"/>
                <a:gd name="connsiteX39" fmla="*/ 5448 w 10023"/>
                <a:gd name="connsiteY39" fmla="*/ 9576 h 10000"/>
                <a:gd name="connsiteX40" fmla="*/ 5002 w 10023"/>
                <a:gd name="connsiteY40" fmla="*/ 10000 h 10000"/>
                <a:gd name="connsiteX41" fmla="*/ 4553 w 10023"/>
                <a:gd name="connsiteY41" fmla="*/ 9576 h 10000"/>
                <a:gd name="connsiteX42" fmla="*/ 4105 w 10023"/>
                <a:gd name="connsiteY42" fmla="*/ 8803 h 10000"/>
                <a:gd name="connsiteX43" fmla="*/ 2736 w 10023"/>
                <a:gd name="connsiteY43" fmla="*/ 8803 h 10000"/>
                <a:gd name="connsiteX44" fmla="*/ 1817 w 10023"/>
                <a:gd name="connsiteY44" fmla="*/ 8803 h 10000"/>
                <a:gd name="connsiteX45" fmla="*/ 448 w 10023"/>
                <a:gd name="connsiteY45" fmla="*/ 8803 h 10000"/>
                <a:gd name="connsiteX0" fmla="*/ 448 w 10023"/>
                <a:gd name="connsiteY0" fmla="*/ 8803 h 10000"/>
                <a:gd name="connsiteX1" fmla="*/ 448 w 10023"/>
                <a:gd name="connsiteY1" fmla="*/ 8803 h 10000"/>
                <a:gd name="connsiteX2" fmla="*/ 448 w 10023"/>
                <a:gd name="connsiteY2" fmla="*/ 7980 h 10000"/>
                <a:gd name="connsiteX3" fmla="*/ 1369 w 10023"/>
                <a:gd name="connsiteY3" fmla="*/ 7606 h 10000"/>
                <a:gd name="connsiteX4" fmla="*/ 922 w 10023"/>
                <a:gd name="connsiteY4" fmla="*/ 6783 h 10000"/>
                <a:gd name="connsiteX5" fmla="*/ 448 w 10023"/>
                <a:gd name="connsiteY5" fmla="*/ 6409 h 10000"/>
                <a:gd name="connsiteX6" fmla="*/ 0 w 10023"/>
                <a:gd name="connsiteY6" fmla="*/ 5586 h 10000"/>
                <a:gd name="connsiteX7" fmla="*/ 922 w 10023"/>
                <a:gd name="connsiteY7" fmla="*/ 5985 h 10000"/>
                <a:gd name="connsiteX8" fmla="*/ 3632 w 10023"/>
                <a:gd name="connsiteY8" fmla="*/ 5586 h 10000"/>
                <a:gd name="connsiteX9" fmla="*/ 3632 w 10023"/>
                <a:gd name="connsiteY9" fmla="*/ 4788 h 10000"/>
                <a:gd name="connsiteX10" fmla="*/ 4105 w 10023"/>
                <a:gd name="connsiteY10" fmla="*/ 4389 h 10000"/>
                <a:gd name="connsiteX11" fmla="*/ 5921 w 10023"/>
                <a:gd name="connsiteY11" fmla="*/ 4015 h 10000"/>
                <a:gd name="connsiteX12" fmla="*/ 5921 w 10023"/>
                <a:gd name="connsiteY12" fmla="*/ 3192 h 10000"/>
                <a:gd name="connsiteX13" fmla="*/ 6369 w 10023"/>
                <a:gd name="connsiteY13" fmla="*/ 2818 h 10000"/>
                <a:gd name="connsiteX14" fmla="*/ 6369 w 10023"/>
                <a:gd name="connsiteY14" fmla="*/ 2394 h 10000"/>
                <a:gd name="connsiteX15" fmla="*/ 6815 w 10023"/>
                <a:gd name="connsiteY15" fmla="*/ 2394 h 10000"/>
                <a:gd name="connsiteX16" fmla="*/ 7290 w 10023"/>
                <a:gd name="connsiteY16" fmla="*/ 1621 h 10000"/>
                <a:gd name="connsiteX17" fmla="*/ 7290 w 10023"/>
                <a:gd name="connsiteY17" fmla="*/ 798 h 10000"/>
                <a:gd name="connsiteX18" fmla="*/ 8186 w 10023"/>
                <a:gd name="connsiteY18" fmla="*/ 424 h 10000"/>
                <a:gd name="connsiteX19" fmla="*/ 9107 w 10023"/>
                <a:gd name="connsiteY19" fmla="*/ 0 h 10000"/>
                <a:gd name="connsiteX20" fmla="*/ 9554 w 10023"/>
                <a:gd name="connsiteY20" fmla="*/ 0 h 10000"/>
                <a:gd name="connsiteX21" fmla="*/ 8652 w 10023"/>
                <a:gd name="connsiteY21" fmla="*/ 800 h 10000"/>
                <a:gd name="connsiteX22" fmla="*/ 9554 w 10023"/>
                <a:gd name="connsiteY22" fmla="*/ 1621 h 10000"/>
                <a:gd name="connsiteX23" fmla="*/ 9107 w 10023"/>
                <a:gd name="connsiteY23" fmla="*/ 1995 h 10000"/>
                <a:gd name="connsiteX24" fmla="*/ 9554 w 10023"/>
                <a:gd name="connsiteY24" fmla="*/ 2394 h 10000"/>
                <a:gd name="connsiteX25" fmla="*/ 10023 w 10023"/>
                <a:gd name="connsiteY25" fmla="*/ 2850 h 10000"/>
                <a:gd name="connsiteX26" fmla="*/ 10000 w 10023"/>
                <a:gd name="connsiteY26" fmla="*/ 3591 h 10000"/>
                <a:gd name="connsiteX27" fmla="*/ 10000 w 10023"/>
                <a:gd name="connsiteY27" fmla="*/ 4389 h 10000"/>
                <a:gd name="connsiteX28" fmla="*/ 7738 w 10023"/>
                <a:gd name="connsiteY28" fmla="*/ 6783 h 10000"/>
                <a:gd name="connsiteX29" fmla="*/ 6815 w 10023"/>
                <a:gd name="connsiteY29" fmla="*/ 7182 h 10000"/>
                <a:gd name="connsiteX30" fmla="*/ 6369 w 10023"/>
                <a:gd name="connsiteY30" fmla="*/ 6783 h 10000"/>
                <a:gd name="connsiteX31" fmla="*/ 5921 w 10023"/>
                <a:gd name="connsiteY31" fmla="*/ 7182 h 10000"/>
                <a:gd name="connsiteX32" fmla="*/ 5921 w 10023"/>
                <a:gd name="connsiteY32" fmla="*/ 7980 h 10000"/>
                <a:gd name="connsiteX33" fmla="*/ 6369 w 10023"/>
                <a:gd name="connsiteY33" fmla="*/ 7980 h 10000"/>
                <a:gd name="connsiteX34" fmla="*/ 6369 w 10023"/>
                <a:gd name="connsiteY34" fmla="*/ 8379 h 10000"/>
                <a:gd name="connsiteX35" fmla="*/ 6815 w 10023"/>
                <a:gd name="connsiteY35" fmla="*/ 8379 h 10000"/>
                <a:gd name="connsiteX36" fmla="*/ 6815 w 10023"/>
                <a:gd name="connsiteY36" fmla="*/ 9177 h 10000"/>
                <a:gd name="connsiteX37" fmla="*/ 6815 w 10023"/>
                <a:gd name="connsiteY37" fmla="*/ 9576 h 10000"/>
                <a:gd name="connsiteX38" fmla="*/ 5448 w 10023"/>
                <a:gd name="connsiteY38" fmla="*/ 9576 h 10000"/>
                <a:gd name="connsiteX39" fmla="*/ 5002 w 10023"/>
                <a:gd name="connsiteY39" fmla="*/ 10000 h 10000"/>
                <a:gd name="connsiteX40" fmla="*/ 4553 w 10023"/>
                <a:gd name="connsiteY40" fmla="*/ 9576 h 10000"/>
                <a:gd name="connsiteX41" fmla="*/ 4105 w 10023"/>
                <a:gd name="connsiteY41" fmla="*/ 8803 h 10000"/>
                <a:gd name="connsiteX42" fmla="*/ 2736 w 10023"/>
                <a:gd name="connsiteY42" fmla="*/ 8803 h 10000"/>
                <a:gd name="connsiteX43" fmla="*/ 1817 w 10023"/>
                <a:gd name="connsiteY43" fmla="*/ 8803 h 10000"/>
                <a:gd name="connsiteX44" fmla="*/ 448 w 10023"/>
                <a:gd name="connsiteY44" fmla="*/ 8803 h 10000"/>
                <a:gd name="connsiteX0" fmla="*/ 448 w 10381"/>
                <a:gd name="connsiteY0" fmla="*/ 8803 h 10000"/>
                <a:gd name="connsiteX1" fmla="*/ 448 w 10381"/>
                <a:gd name="connsiteY1" fmla="*/ 8803 h 10000"/>
                <a:gd name="connsiteX2" fmla="*/ 448 w 10381"/>
                <a:gd name="connsiteY2" fmla="*/ 7980 h 10000"/>
                <a:gd name="connsiteX3" fmla="*/ 1369 w 10381"/>
                <a:gd name="connsiteY3" fmla="*/ 7606 h 10000"/>
                <a:gd name="connsiteX4" fmla="*/ 922 w 10381"/>
                <a:gd name="connsiteY4" fmla="*/ 6783 h 10000"/>
                <a:gd name="connsiteX5" fmla="*/ 448 w 10381"/>
                <a:gd name="connsiteY5" fmla="*/ 6409 h 10000"/>
                <a:gd name="connsiteX6" fmla="*/ 0 w 10381"/>
                <a:gd name="connsiteY6" fmla="*/ 5586 h 10000"/>
                <a:gd name="connsiteX7" fmla="*/ 922 w 10381"/>
                <a:gd name="connsiteY7" fmla="*/ 5985 h 10000"/>
                <a:gd name="connsiteX8" fmla="*/ 3632 w 10381"/>
                <a:gd name="connsiteY8" fmla="*/ 5586 h 10000"/>
                <a:gd name="connsiteX9" fmla="*/ 3632 w 10381"/>
                <a:gd name="connsiteY9" fmla="*/ 4788 h 10000"/>
                <a:gd name="connsiteX10" fmla="*/ 4105 w 10381"/>
                <a:gd name="connsiteY10" fmla="*/ 4389 h 10000"/>
                <a:gd name="connsiteX11" fmla="*/ 5921 w 10381"/>
                <a:gd name="connsiteY11" fmla="*/ 4015 h 10000"/>
                <a:gd name="connsiteX12" fmla="*/ 5921 w 10381"/>
                <a:gd name="connsiteY12" fmla="*/ 3192 h 10000"/>
                <a:gd name="connsiteX13" fmla="*/ 6369 w 10381"/>
                <a:gd name="connsiteY13" fmla="*/ 2818 h 10000"/>
                <a:gd name="connsiteX14" fmla="*/ 6369 w 10381"/>
                <a:gd name="connsiteY14" fmla="*/ 2394 h 10000"/>
                <a:gd name="connsiteX15" fmla="*/ 6815 w 10381"/>
                <a:gd name="connsiteY15" fmla="*/ 2394 h 10000"/>
                <a:gd name="connsiteX16" fmla="*/ 7290 w 10381"/>
                <a:gd name="connsiteY16" fmla="*/ 1621 h 10000"/>
                <a:gd name="connsiteX17" fmla="*/ 7290 w 10381"/>
                <a:gd name="connsiteY17" fmla="*/ 798 h 10000"/>
                <a:gd name="connsiteX18" fmla="*/ 8186 w 10381"/>
                <a:gd name="connsiteY18" fmla="*/ 424 h 10000"/>
                <a:gd name="connsiteX19" fmla="*/ 9107 w 10381"/>
                <a:gd name="connsiteY19" fmla="*/ 0 h 10000"/>
                <a:gd name="connsiteX20" fmla="*/ 9554 w 10381"/>
                <a:gd name="connsiteY20" fmla="*/ 0 h 10000"/>
                <a:gd name="connsiteX21" fmla="*/ 8652 w 10381"/>
                <a:gd name="connsiteY21" fmla="*/ 800 h 10000"/>
                <a:gd name="connsiteX22" fmla="*/ 9554 w 10381"/>
                <a:gd name="connsiteY22" fmla="*/ 1621 h 10000"/>
                <a:gd name="connsiteX23" fmla="*/ 9107 w 10381"/>
                <a:gd name="connsiteY23" fmla="*/ 1995 h 10000"/>
                <a:gd name="connsiteX24" fmla="*/ 9554 w 10381"/>
                <a:gd name="connsiteY24" fmla="*/ 2394 h 10000"/>
                <a:gd name="connsiteX25" fmla="*/ 10023 w 10381"/>
                <a:gd name="connsiteY25" fmla="*/ 2850 h 10000"/>
                <a:gd name="connsiteX26" fmla="*/ 10000 w 10381"/>
                <a:gd name="connsiteY26" fmla="*/ 4389 h 10000"/>
                <a:gd name="connsiteX27" fmla="*/ 7738 w 10381"/>
                <a:gd name="connsiteY27" fmla="*/ 6783 h 10000"/>
                <a:gd name="connsiteX28" fmla="*/ 6815 w 10381"/>
                <a:gd name="connsiteY28" fmla="*/ 7182 h 10000"/>
                <a:gd name="connsiteX29" fmla="*/ 6369 w 10381"/>
                <a:gd name="connsiteY29" fmla="*/ 6783 h 10000"/>
                <a:gd name="connsiteX30" fmla="*/ 5921 w 10381"/>
                <a:gd name="connsiteY30" fmla="*/ 7182 h 10000"/>
                <a:gd name="connsiteX31" fmla="*/ 5921 w 10381"/>
                <a:gd name="connsiteY31" fmla="*/ 7980 h 10000"/>
                <a:gd name="connsiteX32" fmla="*/ 6369 w 10381"/>
                <a:gd name="connsiteY32" fmla="*/ 7980 h 10000"/>
                <a:gd name="connsiteX33" fmla="*/ 6369 w 10381"/>
                <a:gd name="connsiteY33" fmla="*/ 8379 h 10000"/>
                <a:gd name="connsiteX34" fmla="*/ 6815 w 10381"/>
                <a:gd name="connsiteY34" fmla="*/ 8379 h 10000"/>
                <a:gd name="connsiteX35" fmla="*/ 6815 w 10381"/>
                <a:gd name="connsiteY35" fmla="*/ 9177 h 10000"/>
                <a:gd name="connsiteX36" fmla="*/ 6815 w 10381"/>
                <a:gd name="connsiteY36" fmla="*/ 9576 h 10000"/>
                <a:gd name="connsiteX37" fmla="*/ 5448 w 10381"/>
                <a:gd name="connsiteY37" fmla="*/ 9576 h 10000"/>
                <a:gd name="connsiteX38" fmla="*/ 5002 w 10381"/>
                <a:gd name="connsiteY38" fmla="*/ 10000 h 10000"/>
                <a:gd name="connsiteX39" fmla="*/ 4553 w 10381"/>
                <a:gd name="connsiteY39" fmla="*/ 9576 h 10000"/>
                <a:gd name="connsiteX40" fmla="*/ 4105 w 10381"/>
                <a:gd name="connsiteY40" fmla="*/ 8803 h 10000"/>
                <a:gd name="connsiteX41" fmla="*/ 2736 w 10381"/>
                <a:gd name="connsiteY41" fmla="*/ 8803 h 10000"/>
                <a:gd name="connsiteX42" fmla="*/ 1817 w 10381"/>
                <a:gd name="connsiteY42" fmla="*/ 8803 h 10000"/>
                <a:gd name="connsiteX43" fmla="*/ 448 w 10381"/>
                <a:gd name="connsiteY43" fmla="*/ 8803 h 10000"/>
                <a:gd name="connsiteX0" fmla="*/ 448 w 10403"/>
                <a:gd name="connsiteY0" fmla="*/ 8803 h 10000"/>
                <a:gd name="connsiteX1" fmla="*/ 448 w 10403"/>
                <a:gd name="connsiteY1" fmla="*/ 8803 h 10000"/>
                <a:gd name="connsiteX2" fmla="*/ 448 w 10403"/>
                <a:gd name="connsiteY2" fmla="*/ 7980 h 10000"/>
                <a:gd name="connsiteX3" fmla="*/ 1369 w 10403"/>
                <a:gd name="connsiteY3" fmla="*/ 7606 h 10000"/>
                <a:gd name="connsiteX4" fmla="*/ 922 w 10403"/>
                <a:gd name="connsiteY4" fmla="*/ 6783 h 10000"/>
                <a:gd name="connsiteX5" fmla="*/ 448 w 10403"/>
                <a:gd name="connsiteY5" fmla="*/ 6409 h 10000"/>
                <a:gd name="connsiteX6" fmla="*/ 0 w 10403"/>
                <a:gd name="connsiteY6" fmla="*/ 5586 h 10000"/>
                <a:gd name="connsiteX7" fmla="*/ 922 w 10403"/>
                <a:gd name="connsiteY7" fmla="*/ 5985 h 10000"/>
                <a:gd name="connsiteX8" fmla="*/ 3632 w 10403"/>
                <a:gd name="connsiteY8" fmla="*/ 5586 h 10000"/>
                <a:gd name="connsiteX9" fmla="*/ 3632 w 10403"/>
                <a:gd name="connsiteY9" fmla="*/ 4788 h 10000"/>
                <a:gd name="connsiteX10" fmla="*/ 4105 w 10403"/>
                <a:gd name="connsiteY10" fmla="*/ 4389 h 10000"/>
                <a:gd name="connsiteX11" fmla="*/ 5921 w 10403"/>
                <a:gd name="connsiteY11" fmla="*/ 4015 h 10000"/>
                <a:gd name="connsiteX12" fmla="*/ 5921 w 10403"/>
                <a:gd name="connsiteY12" fmla="*/ 3192 h 10000"/>
                <a:gd name="connsiteX13" fmla="*/ 6369 w 10403"/>
                <a:gd name="connsiteY13" fmla="*/ 2818 h 10000"/>
                <a:gd name="connsiteX14" fmla="*/ 6369 w 10403"/>
                <a:gd name="connsiteY14" fmla="*/ 2394 h 10000"/>
                <a:gd name="connsiteX15" fmla="*/ 6815 w 10403"/>
                <a:gd name="connsiteY15" fmla="*/ 2394 h 10000"/>
                <a:gd name="connsiteX16" fmla="*/ 7290 w 10403"/>
                <a:gd name="connsiteY16" fmla="*/ 1621 h 10000"/>
                <a:gd name="connsiteX17" fmla="*/ 7290 w 10403"/>
                <a:gd name="connsiteY17" fmla="*/ 798 h 10000"/>
                <a:gd name="connsiteX18" fmla="*/ 8186 w 10403"/>
                <a:gd name="connsiteY18" fmla="*/ 424 h 10000"/>
                <a:gd name="connsiteX19" fmla="*/ 9107 w 10403"/>
                <a:gd name="connsiteY19" fmla="*/ 0 h 10000"/>
                <a:gd name="connsiteX20" fmla="*/ 9554 w 10403"/>
                <a:gd name="connsiteY20" fmla="*/ 0 h 10000"/>
                <a:gd name="connsiteX21" fmla="*/ 8652 w 10403"/>
                <a:gd name="connsiteY21" fmla="*/ 800 h 10000"/>
                <a:gd name="connsiteX22" fmla="*/ 9554 w 10403"/>
                <a:gd name="connsiteY22" fmla="*/ 1621 h 10000"/>
                <a:gd name="connsiteX23" fmla="*/ 9107 w 10403"/>
                <a:gd name="connsiteY23" fmla="*/ 1995 h 10000"/>
                <a:gd name="connsiteX24" fmla="*/ 9554 w 10403"/>
                <a:gd name="connsiteY24" fmla="*/ 2394 h 10000"/>
                <a:gd name="connsiteX25" fmla="*/ 10023 w 10403"/>
                <a:gd name="connsiteY25" fmla="*/ 2850 h 10000"/>
                <a:gd name="connsiteX26" fmla="*/ 10381 w 10403"/>
                <a:gd name="connsiteY26" fmla="*/ 3200 h 10000"/>
                <a:gd name="connsiteX27" fmla="*/ 10000 w 10403"/>
                <a:gd name="connsiteY27" fmla="*/ 4389 h 10000"/>
                <a:gd name="connsiteX28" fmla="*/ 7738 w 10403"/>
                <a:gd name="connsiteY28" fmla="*/ 6783 h 10000"/>
                <a:gd name="connsiteX29" fmla="*/ 6815 w 10403"/>
                <a:gd name="connsiteY29" fmla="*/ 7182 h 10000"/>
                <a:gd name="connsiteX30" fmla="*/ 6369 w 10403"/>
                <a:gd name="connsiteY30" fmla="*/ 6783 h 10000"/>
                <a:gd name="connsiteX31" fmla="*/ 5921 w 10403"/>
                <a:gd name="connsiteY31" fmla="*/ 7182 h 10000"/>
                <a:gd name="connsiteX32" fmla="*/ 5921 w 10403"/>
                <a:gd name="connsiteY32" fmla="*/ 7980 h 10000"/>
                <a:gd name="connsiteX33" fmla="*/ 6369 w 10403"/>
                <a:gd name="connsiteY33" fmla="*/ 7980 h 10000"/>
                <a:gd name="connsiteX34" fmla="*/ 6369 w 10403"/>
                <a:gd name="connsiteY34" fmla="*/ 8379 h 10000"/>
                <a:gd name="connsiteX35" fmla="*/ 6815 w 10403"/>
                <a:gd name="connsiteY35" fmla="*/ 8379 h 10000"/>
                <a:gd name="connsiteX36" fmla="*/ 6815 w 10403"/>
                <a:gd name="connsiteY36" fmla="*/ 9177 h 10000"/>
                <a:gd name="connsiteX37" fmla="*/ 6815 w 10403"/>
                <a:gd name="connsiteY37" fmla="*/ 9576 h 10000"/>
                <a:gd name="connsiteX38" fmla="*/ 5448 w 10403"/>
                <a:gd name="connsiteY38" fmla="*/ 9576 h 10000"/>
                <a:gd name="connsiteX39" fmla="*/ 5002 w 10403"/>
                <a:gd name="connsiteY39" fmla="*/ 10000 h 10000"/>
                <a:gd name="connsiteX40" fmla="*/ 4553 w 10403"/>
                <a:gd name="connsiteY40" fmla="*/ 9576 h 10000"/>
                <a:gd name="connsiteX41" fmla="*/ 4105 w 10403"/>
                <a:gd name="connsiteY41" fmla="*/ 8803 h 10000"/>
                <a:gd name="connsiteX42" fmla="*/ 2736 w 10403"/>
                <a:gd name="connsiteY42" fmla="*/ 8803 h 10000"/>
                <a:gd name="connsiteX43" fmla="*/ 1817 w 10403"/>
                <a:gd name="connsiteY43" fmla="*/ 8803 h 10000"/>
                <a:gd name="connsiteX44" fmla="*/ 448 w 10403"/>
                <a:gd name="connsiteY44" fmla="*/ 8803 h 10000"/>
                <a:gd name="connsiteX0" fmla="*/ 448 w 10403"/>
                <a:gd name="connsiteY0" fmla="*/ 8803 h 10000"/>
                <a:gd name="connsiteX1" fmla="*/ 448 w 10403"/>
                <a:gd name="connsiteY1" fmla="*/ 8803 h 10000"/>
                <a:gd name="connsiteX2" fmla="*/ 448 w 10403"/>
                <a:gd name="connsiteY2" fmla="*/ 7980 h 10000"/>
                <a:gd name="connsiteX3" fmla="*/ 1369 w 10403"/>
                <a:gd name="connsiteY3" fmla="*/ 7606 h 10000"/>
                <a:gd name="connsiteX4" fmla="*/ 922 w 10403"/>
                <a:gd name="connsiteY4" fmla="*/ 6783 h 10000"/>
                <a:gd name="connsiteX5" fmla="*/ 448 w 10403"/>
                <a:gd name="connsiteY5" fmla="*/ 6409 h 10000"/>
                <a:gd name="connsiteX6" fmla="*/ 0 w 10403"/>
                <a:gd name="connsiteY6" fmla="*/ 5586 h 10000"/>
                <a:gd name="connsiteX7" fmla="*/ 922 w 10403"/>
                <a:gd name="connsiteY7" fmla="*/ 5985 h 10000"/>
                <a:gd name="connsiteX8" fmla="*/ 3632 w 10403"/>
                <a:gd name="connsiteY8" fmla="*/ 5586 h 10000"/>
                <a:gd name="connsiteX9" fmla="*/ 3632 w 10403"/>
                <a:gd name="connsiteY9" fmla="*/ 4788 h 10000"/>
                <a:gd name="connsiteX10" fmla="*/ 4105 w 10403"/>
                <a:gd name="connsiteY10" fmla="*/ 4389 h 10000"/>
                <a:gd name="connsiteX11" fmla="*/ 5921 w 10403"/>
                <a:gd name="connsiteY11" fmla="*/ 4015 h 10000"/>
                <a:gd name="connsiteX12" fmla="*/ 5921 w 10403"/>
                <a:gd name="connsiteY12" fmla="*/ 3192 h 10000"/>
                <a:gd name="connsiteX13" fmla="*/ 6369 w 10403"/>
                <a:gd name="connsiteY13" fmla="*/ 2818 h 10000"/>
                <a:gd name="connsiteX14" fmla="*/ 6369 w 10403"/>
                <a:gd name="connsiteY14" fmla="*/ 2394 h 10000"/>
                <a:gd name="connsiteX15" fmla="*/ 6815 w 10403"/>
                <a:gd name="connsiteY15" fmla="*/ 2394 h 10000"/>
                <a:gd name="connsiteX16" fmla="*/ 7290 w 10403"/>
                <a:gd name="connsiteY16" fmla="*/ 1621 h 10000"/>
                <a:gd name="connsiteX17" fmla="*/ 7290 w 10403"/>
                <a:gd name="connsiteY17" fmla="*/ 798 h 10000"/>
                <a:gd name="connsiteX18" fmla="*/ 8186 w 10403"/>
                <a:gd name="connsiteY18" fmla="*/ 424 h 10000"/>
                <a:gd name="connsiteX19" fmla="*/ 9107 w 10403"/>
                <a:gd name="connsiteY19" fmla="*/ 0 h 10000"/>
                <a:gd name="connsiteX20" fmla="*/ 9554 w 10403"/>
                <a:gd name="connsiteY20" fmla="*/ 0 h 10000"/>
                <a:gd name="connsiteX21" fmla="*/ 9074 w 10403"/>
                <a:gd name="connsiteY21" fmla="*/ 800 h 10000"/>
                <a:gd name="connsiteX22" fmla="*/ 9554 w 10403"/>
                <a:gd name="connsiteY22" fmla="*/ 1621 h 10000"/>
                <a:gd name="connsiteX23" fmla="*/ 9107 w 10403"/>
                <a:gd name="connsiteY23" fmla="*/ 1995 h 10000"/>
                <a:gd name="connsiteX24" fmla="*/ 9554 w 10403"/>
                <a:gd name="connsiteY24" fmla="*/ 2394 h 10000"/>
                <a:gd name="connsiteX25" fmla="*/ 10023 w 10403"/>
                <a:gd name="connsiteY25" fmla="*/ 2850 h 10000"/>
                <a:gd name="connsiteX26" fmla="*/ 10381 w 10403"/>
                <a:gd name="connsiteY26" fmla="*/ 3200 h 10000"/>
                <a:gd name="connsiteX27" fmla="*/ 10000 w 10403"/>
                <a:gd name="connsiteY27" fmla="*/ 4389 h 10000"/>
                <a:gd name="connsiteX28" fmla="*/ 7738 w 10403"/>
                <a:gd name="connsiteY28" fmla="*/ 6783 h 10000"/>
                <a:gd name="connsiteX29" fmla="*/ 6815 w 10403"/>
                <a:gd name="connsiteY29" fmla="*/ 7182 h 10000"/>
                <a:gd name="connsiteX30" fmla="*/ 6369 w 10403"/>
                <a:gd name="connsiteY30" fmla="*/ 6783 h 10000"/>
                <a:gd name="connsiteX31" fmla="*/ 5921 w 10403"/>
                <a:gd name="connsiteY31" fmla="*/ 7182 h 10000"/>
                <a:gd name="connsiteX32" fmla="*/ 5921 w 10403"/>
                <a:gd name="connsiteY32" fmla="*/ 7980 h 10000"/>
                <a:gd name="connsiteX33" fmla="*/ 6369 w 10403"/>
                <a:gd name="connsiteY33" fmla="*/ 7980 h 10000"/>
                <a:gd name="connsiteX34" fmla="*/ 6369 w 10403"/>
                <a:gd name="connsiteY34" fmla="*/ 8379 h 10000"/>
                <a:gd name="connsiteX35" fmla="*/ 6815 w 10403"/>
                <a:gd name="connsiteY35" fmla="*/ 8379 h 10000"/>
                <a:gd name="connsiteX36" fmla="*/ 6815 w 10403"/>
                <a:gd name="connsiteY36" fmla="*/ 9177 h 10000"/>
                <a:gd name="connsiteX37" fmla="*/ 6815 w 10403"/>
                <a:gd name="connsiteY37" fmla="*/ 9576 h 10000"/>
                <a:gd name="connsiteX38" fmla="*/ 5448 w 10403"/>
                <a:gd name="connsiteY38" fmla="*/ 9576 h 10000"/>
                <a:gd name="connsiteX39" fmla="*/ 5002 w 10403"/>
                <a:gd name="connsiteY39" fmla="*/ 10000 h 10000"/>
                <a:gd name="connsiteX40" fmla="*/ 4553 w 10403"/>
                <a:gd name="connsiteY40" fmla="*/ 9576 h 10000"/>
                <a:gd name="connsiteX41" fmla="*/ 4105 w 10403"/>
                <a:gd name="connsiteY41" fmla="*/ 8803 h 10000"/>
                <a:gd name="connsiteX42" fmla="*/ 2736 w 10403"/>
                <a:gd name="connsiteY42" fmla="*/ 8803 h 10000"/>
                <a:gd name="connsiteX43" fmla="*/ 1817 w 10403"/>
                <a:gd name="connsiteY43" fmla="*/ 8803 h 10000"/>
                <a:gd name="connsiteX44" fmla="*/ 448 w 10403"/>
                <a:gd name="connsiteY44" fmla="*/ 880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03" h="10000">
                  <a:moveTo>
                    <a:pt x="448" y="8803"/>
                  </a:moveTo>
                  <a:lnTo>
                    <a:pt x="448" y="8803"/>
                  </a:lnTo>
                  <a:lnTo>
                    <a:pt x="448" y="7980"/>
                  </a:lnTo>
                  <a:lnTo>
                    <a:pt x="1369" y="7606"/>
                  </a:lnTo>
                  <a:lnTo>
                    <a:pt x="922" y="6783"/>
                  </a:lnTo>
                  <a:lnTo>
                    <a:pt x="448" y="6409"/>
                  </a:lnTo>
                  <a:lnTo>
                    <a:pt x="0" y="5586"/>
                  </a:lnTo>
                  <a:lnTo>
                    <a:pt x="922" y="5985"/>
                  </a:lnTo>
                  <a:lnTo>
                    <a:pt x="3632" y="5586"/>
                  </a:lnTo>
                  <a:lnTo>
                    <a:pt x="3632" y="4788"/>
                  </a:lnTo>
                  <a:lnTo>
                    <a:pt x="4105" y="4389"/>
                  </a:lnTo>
                  <a:lnTo>
                    <a:pt x="5921" y="4015"/>
                  </a:lnTo>
                  <a:lnTo>
                    <a:pt x="5921" y="3192"/>
                  </a:lnTo>
                  <a:lnTo>
                    <a:pt x="6369" y="2818"/>
                  </a:lnTo>
                  <a:lnTo>
                    <a:pt x="6369" y="2394"/>
                  </a:lnTo>
                  <a:lnTo>
                    <a:pt x="6815" y="2394"/>
                  </a:lnTo>
                  <a:lnTo>
                    <a:pt x="7290" y="1621"/>
                  </a:lnTo>
                  <a:lnTo>
                    <a:pt x="7290" y="798"/>
                  </a:lnTo>
                  <a:lnTo>
                    <a:pt x="8186" y="424"/>
                  </a:lnTo>
                  <a:lnTo>
                    <a:pt x="9107" y="0"/>
                  </a:lnTo>
                  <a:lnTo>
                    <a:pt x="9554" y="0"/>
                  </a:lnTo>
                  <a:cubicBezTo>
                    <a:pt x="9570" y="225"/>
                    <a:pt x="9058" y="575"/>
                    <a:pt x="9074" y="800"/>
                  </a:cubicBezTo>
                  <a:cubicBezTo>
                    <a:pt x="9058" y="1115"/>
                    <a:pt x="9570" y="1306"/>
                    <a:pt x="9554" y="1621"/>
                  </a:cubicBezTo>
                  <a:lnTo>
                    <a:pt x="9107" y="1995"/>
                  </a:lnTo>
                  <a:lnTo>
                    <a:pt x="9554" y="2394"/>
                  </a:lnTo>
                  <a:lnTo>
                    <a:pt x="10023" y="2850"/>
                  </a:lnTo>
                  <a:cubicBezTo>
                    <a:pt x="10123" y="3101"/>
                    <a:pt x="10385" y="2944"/>
                    <a:pt x="10381" y="3200"/>
                  </a:cubicBezTo>
                  <a:cubicBezTo>
                    <a:pt x="10377" y="3456"/>
                    <a:pt x="10403" y="3909"/>
                    <a:pt x="10000" y="4389"/>
                  </a:cubicBezTo>
                  <a:lnTo>
                    <a:pt x="7738" y="6783"/>
                  </a:lnTo>
                  <a:lnTo>
                    <a:pt x="6815" y="7182"/>
                  </a:lnTo>
                  <a:lnTo>
                    <a:pt x="6369" y="6783"/>
                  </a:lnTo>
                  <a:lnTo>
                    <a:pt x="5921" y="7182"/>
                  </a:lnTo>
                  <a:lnTo>
                    <a:pt x="5921" y="7980"/>
                  </a:lnTo>
                  <a:lnTo>
                    <a:pt x="6369" y="7980"/>
                  </a:lnTo>
                  <a:lnTo>
                    <a:pt x="6369" y="8379"/>
                  </a:lnTo>
                  <a:lnTo>
                    <a:pt x="6815" y="8379"/>
                  </a:lnTo>
                  <a:lnTo>
                    <a:pt x="6815" y="9177"/>
                  </a:lnTo>
                  <a:lnTo>
                    <a:pt x="6815" y="9576"/>
                  </a:lnTo>
                  <a:lnTo>
                    <a:pt x="5448" y="9576"/>
                  </a:lnTo>
                  <a:lnTo>
                    <a:pt x="5002" y="10000"/>
                  </a:lnTo>
                  <a:lnTo>
                    <a:pt x="4553" y="9576"/>
                  </a:lnTo>
                  <a:lnTo>
                    <a:pt x="4105" y="8803"/>
                  </a:lnTo>
                  <a:lnTo>
                    <a:pt x="2736" y="8803"/>
                  </a:lnTo>
                  <a:lnTo>
                    <a:pt x="1817" y="8803"/>
                  </a:lnTo>
                  <a:lnTo>
                    <a:pt x="448" y="880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7" name="Freeform 194">
              <a:extLst>
                <a:ext uri="{FF2B5EF4-FFF2-40B4-BE49-F238E27FC236}">
                  <a16:creationId xmlns:a16="http://schemas.microsoft.com/office/drawing/2014/main" id="{60A8D96E-30E5-49DC-A6FF-89E57BE894B8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4242163" y="2479622"/>
              <a:ext cx="352078" cy="143545"/>
            </a:xfrm>
            <a:custGeom>
              <a:avLst/>
              <a:gdLst>
                <a:gd name="T0" fmla="*/ 10319 w 192"/>
                <a:gd name="T1" fmla="*/ 12902 h 63"/>
                <a:gd name="T2" fmla="*/ 10319 w 192"/>
                <a:gd name="T3" fmla="*/ 12902 h 63"/>
                <a:gd name="T4" fmla="*/ 10319 w 192"/>
                <a:gd name="T5" fmla="*/ 9676 h 63"/>
                <a:gd name="T6" fmla="*/ 10319 w 192"/>
                <a:gd name="T7" fmla="*/ 6451 h 63"/>
                <a:gd name="T8" fmla="*/ 0 w 192"/>
                <a:gd name="T9" fmla="*/ 0 h 63"/>
                <a:gd name="T10" fmla="*/ 17463 w 192"/>
                <a:gd name="T11" fmla="*/ 0 h 63"/>
                <a:gd name="T12" fmla="*/ 23812 w 192"/>
                <a:gd name="T13" fmla="*/ 3225 h 63"/>
                <a:gd name="T14" fmla="*/ 31750 w 192"/>
                <a:gd name="T15" fmla="*/ 3225 h 63"/>
                <a:gd name="T16" fmla="*/ 38100 w 192"/>
                <a:gd name="T17" fmla="*/ 9676 h 63"/>
                <a:gd name="T18" fmla="*/ 34925 w 192"/>
                <a:gd name="T19" fmla="*/ 9676 h 63"/>
                <a:gd name="T20" fmla="*/ 38100 w 192"/>
                <a:gd name="T21" fmla="*/ 12902 h 63"/>
                <a:gd name="T22" fmla="*/ 31750 w 192"/>
                <a:gd name="T23" fmla="*/ 12902 h 63"/>
                <a:gd name="T24" fmla="*/ 27781 w 192"/>
                <a:gd name="T25" fmla="*/ 12902 h 63"/>
                <a:gd name="T26" fmla="*/ 20637 w 192"/>
                <a:gd name="T27" fmla="*/ 12902 h 63"/>
                <a:gd name="T28" fmla="*/ 10319 w 192"/>
                <a:gd name="T29" fmla="*/ 12902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2"/>
                <a:gd name="T46" fmla="*/ 0 h 63"/>
                <a:gd name="T47" fmla="*/ 192 w 192"/>
                <a:gd name="T48" fmla="*/ 63 h 6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2" h="63">
                  <a:moveTo>
                    <a:pt x="54" y="63"/>
                  </a:moveTo>
                  <a:lnTo>
                    <a:pt x="54" y="63"/>
                  </a:lnTo>
                  <a:lnTo>
                    <a:pt x="54" y="48"/>
                  </a:lnTo>
                  <a:lnTo>
                    <a:pt x="54" y="32"/>
                  </a:lnTo>
                  <a:lnTo>
                    <a:pt x="0" y="0"/>
                  </a:lnTo>
                  <a:lnTo>
                    <a:pt x="88" y="0"/>
                  </a:lnTo>
                  <a:lnTo>
                    <a:pt x="123" y="15"/>
                  </a:lnTo>
                  <a:lnTo>
                    <a:pt x="157" y="15"/>
                  </a:lnTo>
                  <a:lnTo>
                    <a:pt x="192" y="48"/>
                  </a:lnTo>
                  <a:lnTo>
                    <a:pt x="175" y="48"/>
                  </a:lnTo>
                  <a:lnTo>
                    <a:pt x="192" y="63"/>
                  </a:lnTo>
                  <a:lnTo>
                    <a:pt x="157" y="63"/>
                  </a:lnTo>
                  <a:lnTo>
                    <a:pt x="140" y="63"/>
                  </a:lnTo>
                  <a:lnTo>
                    <a:pt x="105" y="63"/>
                  </a:lnTo>
                  <a:lnTo>
                    <a:pt x="54" y="6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8" name="Freeform 195">
              <a:extLst>
                <a:ext uri="{FF2B5EF4-FFF2-40B4-BE49-F238E27FC236}">
                  <a16:creationId xmlns:a16="http://schemas.microsoft.com/office/drawing/2014/main" id="{C1703DDC-A6CB-4D4A-B481-2F2900F36107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4436542" y="2623166"/>
              <a:ext cx="157704" cy="179431"/>
            </a:xfrm>
            <a:custGeom>
              <a:avLst/>
              <a:gdLst>
                <a:gd name="T0" fmla="*/ 16477 w 87"/>
                <a:gd name="T1" fmla="*/ 15679 h 81"/>
                <a:gd name="T2" fmla="*/ 16477 w 87"/>
                <a:gd name="T3" fmla="*/ 15679 h 81"/>
                <a:gd name="T4" fmla="*/ 16477 w 87"/>
                <a:gd name="T5" fmla="*/ 12543 h 81"/>
                <a:gd name="T6" fmla="*/ 13339 w 87"/>
                <a:gd name="T7" fmla="*/ 9407 h 81"/>
                <a:gd name="T8" fmla="*/ 13339 w 87"/>
                <a:gd name="T9" fmla="*/ 6272 h 81"/>
                <a:gd name="T10" fmla="*/ 6277 w 87"/>
                <a:gd name="T11" fmla="*/ 0 h 81"/>
                <a:gd name="T12" fmla="*/ 0 w 87"/>
                <a:gd name="T13" fmla="*/ 0 h 81"/>
                <a:gd name="T14" fmla="*/ 3139 w 87"/>
                <a:gd name="T15" fmla="*/ 9407 h 81"/>
                <a:gd name="T16" fmla="*/ 6277 w 87"/>
                <a:gd name="T17" fmla="*/ 9407 h 81"/>
                <a:gd name="T18" fmla="*/ 13339 w 87"/>
                <a:gd name="T19" fmla="*/ 12543 h 81"/>
                <a:gd name="T20" fmla="*/ 13339 w 87"/>
                <a:gd name="T21" fmla="*/ 15679 h 81"/>
                <a:gd name="T22" fmla="*/ 16477 w 87"/>
                <a:gd name="T23" fmla="*/ 15679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7"/>
                <a:gd name="T37" fmla="*/ 0 h 81"/>
                <a:gd name="T38" fmla="*/ 87 w 87"/>
                <a:gd name="T39" fmla="*/ 81 h 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7" h="81">
                  <a:moveTo>
                    <a:pt x="87" y="81"/>
                  </a:moveTo>
                  <a:lnTo>
                    <a:pt x="87" y="81"/>
                  </a:lnTo>
                  <a:lnTo>
                    <a:pt x="87" y="65"/>
                  </a:lnTo>
                  <a:lnTo>
                    <a:pt x="70" y="48"/>
                  </a:lnTo>
                  <a:lnTo>
                    <a:pt x="70" y="33"/>
                  </a:lnTo>
                  <a:lnTo>
                    <a:pt x="35" y="0"/>
                  </a:lnTo>
                  <a:lnTo>
                    <a:pt x="0" y="0"/>
                  </a:lnTo>
                  <a:lnTo>
                    <a:pt x="18" y="48"/>
                  </a:lnTo>
                  <a:lnTo>
                    <a:pt x="35" y="48"/>
                  </a:lnTo>
                  <a:lnTo>
                    <a:pt x="70" y="65"/>
                  </a:lnTo>
                  <a:lnTo>
                    <a:pt x="70" y="81"/>
                  </a:lnTo>
                  <a:lnTo>
                    <a:pt x="87" y="8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9" name="Freeform 196">
              <a:extLst>
                <a:ext uri="{FF2B5EF4-FFF2-40B4-BE49-F238E27FC236}">
                  <a16:creationId xmlns:a16="http://schemas.microsoft.com/office/drawing/2014/main" id="{2AD9801B-2790-44E0-B76F-24BC3FEE6B6C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498890" y="2587280"/>
              <a:ext cx="289733" cy="251203"/>
            </a:xfrm>
            <a:custGeom>
              <a:avLst/>
              <a:gdLst>
                <a:gd name="T0" fmla="*/ 10385 w 157"/>
                <a:gd name="T1" fmla="*/ 19222 h 111"/>
                <a:gd name="T2" fmla="*/ 10385 w 157"/>
                <a:gd name="T3" fmla="*/ 19222 h 111"/>
                <a:gd name="T4" fmla="*/ 17574 w 157"/>
                <a:gd name="T5" fmla="*/ 16018 h 111"/>
                <a:gd name="T6" fmla="*/ 20769 w 157"/>
                <a:gd name="T7" fmla="*/ 16018 h 111"/>
                <a:gd name="T8" fmla="*/ 17574 w 157"/>
                <a:gd name="T9" fmla="*/ 19222 h 111"/>
                <a:gd name="T10" fmla="*/ 24763 w 157"/>
                <a:gd name="T11" fmla="*/ 22425 h 111"/>
                <a:gd name="T12" fmla="*/ 20769 w 157"/>
                <a:gd name="T13" fmla="*/ 19222 h 111"/>
                <a:gd name="T14" fmla="*/ 24763 w 157"/>
                <a:gd name="T15" fmla="*/ 19222 h 111"/>
                <a:gd name="T16" fmla="*/ 24763 w 157"/>
                <a:gd name="T17" fmla="*/ 12814 h 111"/>
                <a:gd name="T18" fmla="*/ 31952 w 157"/>
                <a:gd name="T19" fmla="*/ 9611 h 111"/>
                <a:gd name="T20" fmla="*/ 24763 w 157"/>
                <a:gd name="T21" fmla="*/ 6407 h 111"/>
                <a:gd name="T22" fmla="*/ 20769 w 157"/>
                <a:gd name="T23" fmla="*/ 0 h 111"/>
                <a:gd name="T24" fmla="*/ 17574 w 157"/>
                <a:gd name="T25" fmla="*/ 3204 h 111"/>
                <a:gd name="T26" fmla="*/ 14379 w 157"/>
                <a:gd name="T27" fmla="*/ 3204 h 111"/>
                <a:gd name="T28" fmla="*/ 10385 w 157"/>
                <a:gd name="T29" fmla="*/ 0 h 111"/>
                <a:gd name="T30" fmla="*/ 7189 w 157"/>
                <a:gd name="T31" fmla="*/ 0 h 111"/>
                <a:gd name="T32" fmla="*/ 10385 w 157"/>
                <a:gd name="T33" fmla="*/ 3204 h 111"/>
                <a:gd name="T34" fmla="*/ 3994 w 157"/>
                <a:gd name="T35" fmla="*/ 3204 h 111"/>
                <a:gd name="T36" fmla="*/ 0 w 157"/>
                <a:gd name="T37" fmla="*/ 3204 h 111"/>
                <a:gd name="T38" fmla="*/ 7189 w 157"/>
                <a:gd name="T39" fmla="*/ 9611 h 111"/>
                <a:gd name="T40" fmla="*/ 7189 w 157"/>
                <a:gd name="T41" fmla="*/ 12814 h 111"/>
                <a:gd name="T42" fmla="*/ 10385 w 157"/>
                <a:gd name="T43" fmla="*/ 16018 h 111"/>
                <a:gd name="T44" fmla="*/ 10385 w 157"/>
                <a:gd name="T45" fmla="*/ 19222 h 1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7"/>
                <a:gd name="T70" fmla="*/ 0 h 111"/>
                <a:gd name="T71" fmla="*/ 157 w 157"/>
                <a:gd name="T72" fmla="*/ 111 h 1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7" h="111">
                  <a:moveTo>
                    <a:pt x="52" y="96"/>
                  </a:moveTo>
                  <a:lnTo>
                    <a:pt x="52" y="96"/>
                  </a:lnTo>
                  <a:lnTo>
                    <a:pt x="86" y="80"/>
                  </a:lnTo>
                  <a:lnTo>
                    <a:pt x="104" y="80"/>
                  </a:lnTo>
                  <a:lnTo>
                    <a:pt x="86" y="96"/>
                  </a:lnTo>
                  <a:lnTo>
                    <a:pt x="121" y="111"/>
                  </a:lnTo>
                  <a:lnTo>
                    <a:pt x="104" y="96"/>
                  </a:lnTo>
                  <a:lnTo>
                    <a:pt x="121" y="96"/>
                  </a:lnTo>
                  <a:lnTo>
                    <a:pt x="121" y="63"/>
                  </a:lnTo>
                  <a:lnTo>
                    <a:pt x="157" y="48"/>
                  </a:lnTo>
                  <a:lnTo>
                    <a:pt x="121" y="32"/>
                  </a:lnTo>
                  <a:lnTo>
                    <a:pt x="104" y="0"/>
                  </a:lnTo>
                  <a:lnTo>
                    <a:pt x="86" y="15"/>
                  </a:lnTo>
                  <a:lnTo>
                    <a:pt x="69" y="15"/>
                  </a:lnTo>
                  <a:lnTo>
                    <a:pt x="52" y="0"/>
                  </a:lnTo>
                  <a:lnTo>
                    <a:pt x="35" y="0"/>
                  </a:lnTo>
                  <a:lnTo>
                    <a:pt x="52" y="15"/>
                  </a:lnTo>
                  <a:lnTo>
                    <a:pt x="17" y="15"/>
                  </a:lnTo>
                  <a:lnTo>
                    <a:pt x="0" y="15"/>
                  </a:lnTo>
                  <a:lnTo>
                    <a:pt x="35" y="48"/>
                  </a:lnTo>
                  <a:lnTo>
                    <a:pt x="35" y="63"/>
                  </a:lnTo>
                  <a:lnTo>
                    <a:pt x="52" y="80"/>
                  </a:lnTo>
                  <a:lnTo>
                    <a:pt x="52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0" name="Freeform 201">
              <a:extLst>
                <a:ext uri="{FF2B5EF4-FFF2-40B4-BE49-F238E27FC236}">
                  <a16:creationId xmlns:a16="http://schemas.microsoft.com/office/drawing/2014/main" id="{97918261-B19A-4A9D-A595-DAC1DB1FEC52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5291064" y="2838478"/>
              <a:ext cx="733496" cy="645950"/>
            </a:xfrm>
            <a:custGeom>
              <a:avLst/>
              <a:gdLst>
                <a:gd name="T0" fmla="*/ 76391 w 399"/>
                <a:gd name="T1" fmla="*/ 9525 h 288"/>
                <a:gd name="T2" fmla="*/ 76391 w 399"/>
                <a:gd name="T3" fmla="*/ 9525 h 288"/>
                <a:gd name="T4" fmla="*/ 73208 w 399"/>
                <a:gd name="T5" fmla="*/ 9525 h 288"/>
                <a:gd name="T6" fmla="*/ 66046 w 399"/>
                <a:gd name="T7" fmla="*/ 13494 h 288"/>
                <a:gd name="T8" fmla="*/ 58885 w 399"/>
                <a:gd name="T9" fmla="*/ 15875 h 288"/>
                <a:gd name="T10" fmla="*/ 58885 w 399"/>
                <a:gd name="T11" fmla="*/ 22225 h 288"/>
                <a:gd name="T12" fmla="*/ 55702 w 399"/>
                <a:gd name="T13" fmla="*/ 28575 h 288"/>
                <a:gd name="T14" fmla="*/ 52519 w 399"/>
                <a:gd name="T15" fmla="*/ 28575 h 288"/>
                <a:gd name="T16" fmla="*/ 52519 w 399"/>
                <a:gd name="T17" fmla="*/ 31750 h 288"/>
                <a:gd name="T18" fmla="*/ 48540 w 399"/>
                <a:gd name="T19" fmla="*/ 34925 h 288"/>
                <a:gd name="T20" fmla="*/ 48540 w 399"/>
                <a:gd name="T21" fmla="*/ 41275 h 288"/>
                <a:gd name="T22" fmla="*/ 35013 w 399"/>
                <a:gd name="T23" fmla="*/ 44450 h 288"/>
                <a:gd name="T24" fmla="*/ 31830 w 399"/>
                <a:gd name="T25" fmla="*/ 47625 h 288"/>
                <a:gd name="T26" fmla="*/ 31830 w 399"/>
                <a:gd name="T27" fmla="*/ 53975 h 288"/>
                <a:gd name="T28" fmla="*/ 11140 w 399"/>
                <a:gd name="T29" fmla="*/ 57150 h 288"/>
                <a:gd name="T30" fmla="*/ 3979 w 399"/>
                <a:gd name="T31" fmla="*/ 53975 h 288"/>
                <a:gd name="T32" fmla="*/ 7162 w 399"/>
                <a:gd name="T33" fmla="*/ 47625 h 288"/>
                <a:gd name="T34" fmla="*/ 7162 w 399"/>
                <a:gd name="T35" fmla="*/ 44450 h 288"/>
                <a:gd name="T36" fmla="*/ 0 w 399"/>
                <a:gd name="T37" fmla="*/ 41275 h 288"/>
                <a:gd name="T38" fmla="*/ 0 w 399"/>
                <a:gd name="T39" fmla="*/ 28575 h 288"/>
                <a:gd name="T40" fmla="*/ 3979 w 399"/>
                <a:gd name="T41" fmla="*/ 22225 h 288"/>
                <a:gd name="T42" fmla="*/ 3979 w 399"/>
                <a:gd name="T43" fmla="*/ 19050 h 288"/>
                <a:gd name="T44" fmla="*/ 14323 w 399"/>
                <a:gd name="T45" fmla="*/ 19050 h 288"/>
                <a:gd name="T46" fmla="*/ 14323 w 399"/>
                <a:gd name="T47" fmla="*/ 15875 h 288"/>
                <a:gd name="T48" fmla="*/ 21485 w 399"/>
                <a:gd name="T49" fmla="*/ 15875 h 288"/>
                <a:gd name="T50" fmla="*/ 24668 w 399"/>
                <a:gd name="T51" fmla="*/ 9525 h 288"/>
                <a:gd name="T52" fmla="*/ 27851 w 399"/>
                <a:gd name="T53" fmla="*/ 9525 h 288"/>
                <a:gd name="T54" fmla="*/ 27851 w 399"/>
                <a:gd name="T55" fmla="*/ 6350 h 288"/>
                <a:gd name="T56" fmla="*/ 42174 w 399"/>
                <a:gd name="T57" fmla="*/ 9525 h 288"/>
                <a:gd name="T58" fmla="*/ 48540 w 399"/>
                <a:gd name="T59" fmla="*/ 9525 h 288"/>
                <a:gd name="T60" fmla="*/ 48540 w 399"/>
                <a:gd name="T61" fmla="*/ 6350 h 288"/>
                <a:gd name="T62" fmla="*/ 52519 w 399"/>
                <a:gd name="T63" fmla="*/ 6350 h 288"/>
                <a:gd name="T64" fmla="*/ 55702 w 399"/>
                <a:gd name="T65" fmla="*/ 0 h 288"/>
                <a:gd name="T66" fmla="*/ 58885 w 399"/>
                <a:gd name="T67" fmla="*/ 3969 h 288"/>
                <a:gd name="T68" fmla="*/ 62863 w 399"/>
                <a:gd name="T69" fmla="*/ 13494 h 288"/>
                <a:gd name="T70" fmla="*/ 69229 w 399"/>
                <a:gd name="T71" fmla="*/ 6350 h 288"/>
                <a:gd name="T72" fmla="*/ 79574 w 399"/>
                <a:gd name="T73" fmla="*/ 9525 h 288"/>
                <a:gd name="T74" fmla="*/ 76391 w 399"/>
                <a:gd name="T75" fmla="*/ 9525 h 2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99"/>
                <a:gd name="T115" fmla="*/ 0 h 288"/>
                <a:gd name="T116" fmla="*/ 399 w 399"/>
                <a:gd name="T117" fmla="*/ 288 h 2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99" h="288">
                  <a:moveTo>
                    <a:pt x="382" y="48"/>
                  </a:moveTo>
                  <a:lnTo>
                    <a:pt x="382" y="48"/>
                  </a:lnTo>
                  <a:lnTo>
                    <a:pt x="365" y="48"/>
                  </a:lnTo>
                  <a:lnTo>
                    <a:pt x="330" y="65"/>
                  </a:lnTo>
                  <a:lnTo>
                    <a:pt x="296" y="80"/>
                  </a:lnTo>
                  <a:lnTo>
                    <a:pt x="296" y="113"/>
                  </a:lnTo>
                  <a:lnTo>
                    <a:pt x="278" y="144"/>
                  </a:lnTo>
                  <a:lnTo>
                    <a:pt x="261" y="144"/>
                  </a:lnTo>
                  <a:lnTo>
                    <a:pt x="261" y="161"/>
                  </a:lnTo>
                  <a:lnTo>
                    <a:pt x="244" y="176"/>
                  </a:lnTo>
                  <a:lnTo>
                    <a:pt x="244" y="209"/>
                  </a:lnTo>
                  <a:lnTo>
                    <a:pt x="175" y="224"/>
                  </a:lnTo>
                  <a:lnTo>
                    <a:pt x="157" y="240"/>
                  </a:lnTo>
                  <a:lnTo>
                    <a:pt x="157" y="272"/>
                  </a:lnTo>
                  <a:lnTo>
                    <a:pt x="54" y="288"/>
                  </a:lnTo>
                  <a:lnTo>
                    <a:pt x="19" y="272"/>
                  </a:lnTo>
                  <a:lnTo>
                    <a:pt x="36" y="240"/>
                  </a:lnTo>
                  <a:lnTo>
                    <a:pt x="36" y="224"/>
                  </a:lnTo>
                  <a:lnTo>
                    <a:pt x="0" y="209"/>
                  </a:lnTo>
                  <a:lnTo>
                    <a:pt x="0" y="144"/>
                  </a:lnTo>
                  <a:lnTo>
                    <a:pt x="19" y="113"/>
                  </a:lnTo>
                  <a:lnTo>
                    <a:pt x="19" y="96"/>
                  </a:lnTo>
                  <a:lnTo>
                    <a:pt x="71" y="96"/>
                  </a:lnTo>
                  <a:lnTo>
                    <a:pt x="71" y="80"/>
                  </a:lnTo>
                  <a:lnTo>
                    <a:pt x="105" y="80"/>
                  </a:lnTo>
                  <a:lnTo>
                    <a:pt x="123" y="48"/>
                  </a:lnTo>
                  <a:lnTo>
                    <a:pt x="140" y="48"/>
                  </a:lnTo>
                  <a:lnTo>
                    <a:pt x="140" y="32"/>
                  </a:lnTo>
                  <a:lnTo>
                    <a:pt x="209" y="48"/>
                  </a:lnTo>
                  <a:lnTo>
                    <a:pt x="244" y="48"/>
                  </a:lnTo>
                  <a:lnTo>
                    <a:pt x="244" y="32"/>
                  </a:lnTo>
                  <a:lnTo>
                    <a:pt x="261" y="32"/>
                  </a:lnTo>
                  <a:lnTo>
                    <a:pt x="278" y="0"/>
                  </a:lnTo>
                  <a:lnTo>
                    <a:pt x="296" y="17"/>
                  </a:lnTo>
                  <a:lnTo>
                    <a:pt x="313" y="65"/>
                  </a:lnTo>
                  <a:lnTo>
                    <a:pt x="347" y="32"/>
                  </a:lnTo>
                  <a:lnTo>
                    <a:pt x="399" y="48"/>
                  </a:lnTo>
                  <a:lnTo>
                    <a:pt x="382" y="4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1" name="Freeform 202">
              <a:extLst>
                <a:ext uri="{FF2B5EF4-FFF2-40B4-BE49-F238E27FC236}">
                  <a16:creationId xmlns:a16="http://schemas.microsoft.com/office/drawing/2014/main" id="{7F424B8E-0CC9-48FE-9AB6-37DDF9AAE494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42163" y="2479622"/>
              <a:ext cx="352078" cy="143545"/>
            </a:xfrm>
            <a:custGeom>
              <a:avLst/>
              <a:gdLst>
                <a:gd name="T0" fmla="*/ 10319 w 192"/>
                <a:gd name="T1" fmla="*/ 12902 h 63"/>
                <a:gd name="T2" fmla="*/ 10319 w 192"/>
                <a:gd name="T3" fmla="*/ 12902 h 63"/>
                <a:gd name="T4" fmla="*/ 10319 w 192"/>
                <a:gd name="T5" fmla="*/ 9676 h 63"/>
                <a:gd name="T6" fmla="*/ 10319 w 192"/>
                <a:gd name="T7" fmla="*/ 6451 h 63"/>
                <a:gd name="T8" fmla="*/ 0 w 192"/>
                <a:gd name="T9" fmla="*/ 0 h 63"/>
                <a:gd name="T10" fmla="*/ 17463 w 192"/>
                <a:gd name="T11" fmla="*/ 0 h 63"/>
                <a:gd name="T12" fmla="*/ 23812 w 192"/>
                <a:gd name="T13" fmla="*/ 3225 h 63"/>
                <a:gd name="T14" fmla="*/ 31750 w 192"/>
                <a:gd name="T15" fmla="*/ 3225 h 63"/>
                <a:gd name="T16" fmla="*/ 38100 w 192"/>
                <a:gd name="T17" fmla="*/ 9676 h 63"/>
                <a:gd name="T18" fmla="*/ 34925 w 192"/>
                <a:gd name="T19" fmla="*/ 9676 h 63"/>
                <a:gd name="T20" fmla="*/ 38100 w 192"/>
                <a:gd name="T21" fmla="*/ 12902 h 63"/>
                <a:gd name="T22" fmla="*/ 31750 w 192"/>
                <a:gd name="T23" fmla="*/ 12902 h 63"/>
                <a:gd name="T24" fmla="*/ 27781 w 192"/>
                <a:gd name="T25" fmla="*/ 12902 h 63"/>
                <a:gd name="T26" fmla="*/ 20637 w 192"/>
                <a:gd name="T27" fmla="*/ 12902 h 63"/>
                <a:gd name="T28" fmla="*/ 10319 w 192"/>
                <a:gd name="T29" fmla="*/ 12902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2"/>
                <a:gd name="T46" fmla="*/ 0 h 63"/>
                <a:gd name="T47" fmla="*/ 192 w 192"/>
                <a:gd name="T48" fmla="*/ 63 h 6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2" h="63">
                  <a:moveTo>
                    <a:pt x="54" y="63"/>
                  </a:moveTo>
                  <a:lnTo>
                    <a:pt x="54" y="63"/>
                  </a:lnTo>
                  <a:lnTo>
                    <a:pt x="54" y="48"/>
                  </a:lnTo>
                  <a:lnTo>
                    <a:pt x="54" y="32"/>
                  </a:lnTo>
                  <a:lnTo>
                    <a:pt x="0" y="0"/>
                  </a:lnTo>
                  <a:lnTo>
                    <a:pt x="88" y="0"/>
                  </a:lnTo>
                  <a:lnTo>
                    <a:pt x="123" y="15"/>
                  </a:lnTo>
                  <a:lnTo>
                    <a:pt x="157" y="15"/>
                  </a:lnTo>
                  <a:lnTo>
                    <a:pt x="192" y="48"/>
                  </a:lnTo>
                  <a:lnTo>
                    <a:pt x="175" y="48"/>
                  </a:lnTo>
                  <a:lnTo>
                    <a:pt x="192" y="63"/>
                  </a:lnTo>
                  <a:lnTo>
                    <a:pt x="157" y="63"/>
                  </a:lnTo>
                  <a:lnTo>
                    <a:pt x="140" y="63"/>
                  </a:lnTo>
                  <a:lnTo>
                    <a:pt x="105" y="63"/>
                  </a:lnTo>
                  <a:lnTo>
                    <a:pt x="54" y="6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2" name="Freeform 315">
              <a:extLst>
                <a:ext uri="{FF2B5EF4-FFF2-40B4-BE49-F238E27FC236}">
                  <a16:creationId xmlns:a16="http://schemas.microsoft.com/office/drawing/2014/main" id="{8EF93205-A30E-4A78-8BDF-6F9B81BDBD2B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5676152" y="2914731"/>
              <a:ext cx="1455991" cy="1825713"/>
            </a:xfrm>
            <a:custGeom>
              <a:avLst/>
              <a:gdLst>
                <a:gd name="connsiteX0" fmla="*/ 9144 w 10000"/>
                <a:gd name="connsiteY0" fmla="*/ 3307 h 10599"/>
                <a:gd name="connsiteX1" fmla="*/ 9144 w 10000"/>
                <a:gd name="connsiteY1" fmla="*/ 3307 h 10599"/>
                <a:gd name="connsiteX2" fmla="*/ 9572 w 10000"/>
                <a:gd name="connsiteY2" fmla="*/ 3307 h 10599"/>
                <a:gd name="connsiteX3" fmla="*/ 10000 w 10000"/>
                <a:gd name="connsiteY3" fmla="*/ 3724 h 10599"/>
                <a:gd name="connsiteX4" fmla="*/ 10000 w 10000"/>
                <a:gd name="connsiteY4" fmla="*/ 4167 h 10599"/>
                <a:gd name="connsiteX5" fmla="*/ 9572 w 10000"/>
                <a:gd name="connsiteY5" fmla="*/ 4167 h 10599"/>
                <a:gd name="connsiteX6" fmla="*/ 9345 w 10000"/>
                <a:gd name="connsiteY6" fmla="*/ 4349 h 10599"/>
                <a:gd name="connsiteX7" fmla="*/ 8917 w 10000"/>
                <a:gd name="connsiteY7" fmla="*/ 5182 h 10599"/>
                <a:gd name="connsiteX8" fmla="*/ 8690 w 10000"/>
                <a:gd name="connsiteY8" fmla="*/ 5417 h 10599"/>
                <a:gd name="connsiteX9" fmla="*/ 8489 w 10000"/>
                <a:gd name="connsiteY9" fmla="*/ 5807 h 10599"/>
                <a:gd name="connsiteX10" fmla="*/ 8489 w 10000"/>
                <a:gd name="connsiteY10" fmla="*/ 6042 h 10599"/>
                <a:gd name="connsiteX11" fmla="*/ 8262 w 10000"/>
                <a:gd name="connsiteY11" fmla="*/ 5417 h 10599"/>
                <a:gd name="connsiteX12" fmla="*/ 8262 w 10000"/>
                <a:gd name="connsiteY12" fmla="*/ 5182 h 10599"/>
                <a:gd name="connsiteX13" fmla="*/ 8035 w 10000"/>
                <a:gd name="connsiteY13" fmla="*/ 5417 h 10599"/>
                <a:gd name="connsiteX14" fmla="*/ 7834 w 10000"/>
                <a:gd name="connsiteY14" fmla="*/ 5417 h 10599"/>
                <a:gd name="connsiteX15" fmla="*/ 7834 w 10000"/>
                <a:gd name="connsiteY15" fmla="*/ 5182 h 10599"/>
                <a:gd name="connsiteX16" fmla="*/ 8262 w 10000"/>
                <a:gd name="connsiteY16" fmla="*/ 4792 h 10599"/>
                <a:gd name="connsiteX17" fmla="*/ 7406 w 10000"/>
                <a:gd name="connsiteY17" fmla="*/ 4792 h 10599"/>
                <a:gd name="connsiteX18" fmla="*/ 7406 w 10000"/>
                <a:gd name="connsiteY18" fmla="*/ 4349 h 10599"/>
                <a:gd name="connsiteX19" fmla="*/ 7179 w 10000"/>
                <a:gd name="connsiteY19" fmla="*/ 4349 h 10599"/>
                <a:gd name="connsiteX20" fmla="*/ 6952 w 10000"/>
                <a:gd name="connsiteY20" fmla="*/ 4349 h 10599"/>
                <a:gd name="connsiteX21" fmla="*/ 6952 w 10000"/>
                <a:gd name="connsiteY21" fmla="*/ 4557 h 10599"/>
                <a:gd name="connsiteX22" fmla="*/ 6751 w 10000"/>
                <a:gd name="connsiteY22" fmla="*/ 4974 h 10599"/>
                <a:gd name="connsiteX23" fmla="*/ 6952 w 10000"/>
                <a:gd name="connsiteY23" fmla="*/ 4974 h 10599"/>
                <a:gd name="connsiteX24" fmla="*/ 7179 w 10000"/>
                <a:gd name="connsiteY24" fmla="*/ 6042 h 10599"/>
                <a:gd name="connsiteX25" fmla="*/ 6952 w 10000"/>
                <a:gd name="connsiteY25" fmla="*/ 6042 h 10599"/>
                <a:gd name="connsiteX26" fmla="*/ 6952 w 10000"/>
                <a:gd name="connsiteY26" fmla="*/ 5807 h 10599"/>
                <a:gd name="connsiteX27" fmla="*/ 6524 w 10000"/>
                <a:gd name="connsiteY27" fmla="*/ 6042 h 10599"/>
                <a:gd name="connsiteX28" fmla="*/ 6297 w 10000"/>
                <a:gd name="connsiteY28" fmla="*/ 6667 h 10599"/>
                <a:gd name="connsiteX29" fmla="*/ 5869 w 10000"/>
                <a:gd name="connsiteY29" fmla="*/ 6849 h 10599"/>
                <a:gd name="connsiteX30" fmla="*/ 4786 w 10000"/>
                <a:gd name="connsiteY30" fmla="*/ 7682 h 10599"/>
                <a:gd name="connsiteX31" fmla="*/ 4786 w 10000"/>
                <a:gd name="connsiteY31" fmla="*/ 7917 h 10599"/>
                <a:gd name="connsiteX32" fmla="*/ 4559 w 10000"/>
                <a:gd name="connsiteY32" fmla="*/ 7917 h 10599"/>
                <a:gd name="connsiteX33" fmla="*/ 4358 w 10000"/>
                <a:gd name="connsiteY33" fmla="*/ 8099 h 10599"/>
                <a:gd name="connsiteX34" fmla="*/ 4131 w 10000"/>
                <a:gd name="connsiteY34" fmla="*/ 8099 h 10599"/>
                <a:gd name="connsiteX35" fmla="*/ 4131 w 10000"/>
                <a:gd name="connsiteY35" fmla="*/ 8307 h 10599"/>
                <a:gd name="connsiteX36" fmla="*/ 4131 w 10000"/>
                <a:gd name="connsiteY36" fmla="*/ 8932 h 10599"/>
                <a:gd name="connsiteX37" fmla="*/ 3904 w 10000"/>
                <a:gd name="connsiteY37" fmla="*/ 9349 h 10599"/>
                <a:gd name="connsiteX38" fmla="*/ 3904 w 10000"/>
                <a:gd name="connsiteY38" fmla="*/ 9974 h 10599"/>
                <a:gd name="connsiteX39" fmla="*/ 3703 w 10000"/>
                <a:gd name="connsiteY39" fmla="*/ 10182 h 10599"/>
                <a:gd name="connsiteX40" fmla="*/ 3476 w 10000"/>
                <a:gd name="connsiteY40" fmla="*/ 10417 h 10599"/>
                <a:gd name="connsiteX41" fmla="*/ 3249 w 10000"/>
                <a:gd name="connsiteY41" fmla="*/ 10599 h 10599"/>
                <a:gd name="connsiteX42" fmla="*/ 2821 w 10000"/>
                <a:gd name="connsiteY42" fmla="*/ 10417 h 10599"/>
                <a:gd name="connsiteX43" fmla="*/ 2166 w 10000"/>
                <a:gd name="connsiteY43" fmla="*/ 8542 h 10599"/>
                <a:gd name="connsiteX44" fmla="*/ 1738 w 10000"/>
                <a:gd name="connsiteY44" fmla="*/ 7917 h 10599"/>
                <a:gd name="connsiteX45" fmla="*/ 1511 w 10000"/>
                <a:gd name="connsiteY45" fmla="*/ 6667 h 10599"/>
                <a:gd name="connsiteX46" fmla="*/ 1511 w 10000"/>
                <a:gd name="connsiteY46" fmla="*/ 5807 h 10599"/>
                <a:gd name="connsiteX47" fmla="*/ 1310 w 10000"/>
                <a:gd name="connsiteY47" fmla="*/ 6224 h 10599"/>
                <a:gd name="connsiteX48" fmla="*/ 856 w 10000"/>
                <a:gd name="connsiteY48" fmla="*/ 6432 h 10599"/>
                <a:gd name="connsiteX49" fmla="*/ 202 w 10000"/>
                <a:gd name="connsiteY49" fmla="*/ 5807 h 10599"/>
                <a:gd name="connsiteX50" fmla="*/ 655 w 10000"/>
                <a:gd name="connsiteY50" fmla="*/ 5807 h 10599"/>
                <a:gd name="connsiteX51" fmla="*/ 655 w 10000"/>
                <a:gd name="connsiteY51" fmla="*/ 5599 h 10599"/>
                <a:gd name="connsiteX52" fmla="*/ 428 w 10000"/>
                <a:gd name="connsiteY52" fmla="*/ 5599 h 10599"/>
                <a:gd name="connsiteX53" fmla="*/ 0 w 10000"/>
                <a:gd name="connsiteY53" fmla="*/ 5417 h 10599"/>
                <a:gd name="connsiteX54" fmla="*/ 202 w 10000"/>
                <a:gd name="connsiteY54" fmla="*/ 5182 h 10599"/>
                <a:gd name="connsiteX55" fmla="*/ 856 w 10000"/>
                <a:gd name="connsiteY55" fmla="*/ 5182 h 10599"/>
                <a:gd name="connsiteX56" fmla="*/ 856 w 10000"/>
                <a:gd name="connsiteY56" fmla="*/ 4974 h 10599"/>
                <a:gd name="connsiteX57" fmla="*/ 856 w 10000"/>
                <a:gd name="connsiteY57" fmla="*/ 4557 h 10599"/>
                <a:gd name="connsiteX58" fmla="*/ 655 w 10000"/>
                <a:gd name="connsiteY58" fmla="*/ 4557 h 10599"/>
                <a:gd name="connsiteX59" fmla="*/ 655 w 10000"/>
                <a:gd name="connsiteY59" fmla="*/ 4349 h 10599"/>
                <a:gd name="connsiteX60" fmla="*/ 428 w 10000"/>
                <a:gd name="connsiteY60" fmla="*/ 4349 h 10599"/>
                <a:gd name="connsiteX61" fmla="*/ 428 w 10000"/>
                <a:gd name="connsiteY61" fmla="*/ 3932 h 10599"/>
                <a:gd name="connsiteX62" fmla="*/ 655 w 10000"/>
                <a:gd name="connsiteY62" fmla="*/ 3724 h 10599"/>
                <a:gd name="connsiteX63" fmla="*/ 856 w 10000"/>
                <a:gd name="connsiteY63" fmla="*/ 3932 h 10599"/>
                <a:gd name="connsiteX64" fmla="*/ 1310 w 10000"/>
                <a:gd name="connsiteY64" fmla="*/ 3724 h 10599"/>
                <a:gd name="connsiteX65" fmla="*/ 2393 w 10000"/>
                <a:gd name="connsiteY65" fmla="*/ 2474 h 10599"/>
                <a:gd name="connsiteX66" fmla="*/ 2166 w 10000"/>
                <a:gd name="connsiteY66" fmla="*/ 2292 h 10599"/>
                <a:gd name="connsiteX67" fmla="*/ 2393 w 10000"/>
                <a:gd name="connsiteY67" fmla="*/ 2292 h 10599"/>
                <a:gd name="connsiteX68" fmla="*/ 2393 w 10000"/>
                <a:gd name="connsiteY68" fmla="*/ 2057 h 10599"/>
                <a:gd name="connsiteX69" fmla="*/ 1965 w 10000"/>
                <a:gd name="connsiteY69" fmla="*/ 1849 h 10599"/>
                <a:gd name="connsiteX70" fmla="*/ 2166 w 10000"/>
                <a:gd name="connsiteY70" fmla="*/ 1432 h 10599"/>
                <a:gd name="connsiteX71" fmla="*/ 1965 w 10000"/>
                <a:gd name="connsiteY71" fmla="*/ 1224 h 10599"/>
                <a:gd name="connsiteX72" fmla="*/ 1940 w 10000"/>
                <a:gd name="connsiteY72" fmla="*/ 417 h 10599"/>
                <a:gd name="connsiteX73" fmla="*/ 2596 w 10000"/>
                <a:gd name="connsiteY73" fmla="*/ 0 h 10599"/>
                <a:gd name="connsiteX74" fmla="*/ 3249 w 10000"/>
                <a:gd name="connsiteY74" fmla="*/ 807 h 10599"/>
                <a:gd name="connsiteX75" fmla="*/ 3904 w 10000"/>
                <a:gd name="connsiteY75" fmla="*/ 599 h 10599"/>
                <a:gd name="connsiteX76" fmla="*/ 4131 w 10000"/>
                <a:gd name="connsiteY76" fmla="*/ 807 h 10599"/>
                <a:gd name="connsiteX77" fmla="*/ 4131 w 10000"/>
                <a:gd name="connsiteY77" fmla="*/ 1224 h 10599"/>
                <a:gd name="connsiteX78" fmla="*/ 3703 w 10000"/>
                <a:gd name="connsiteY78" fmla="*/ 1667 h 10599"/>
                <a:gd name="connsiteX79" fmla="*/ 3904 w 10000"/>
                <a:gd name="connsiteY79" fmla="*/ 2057 h 10599"/>
                <a:gd name="connsiteX80" fmla="*/ 3476 w 10000"/>
                <a:gd name="connsiteY80" fmla="*/ 2057 h 10599"/>
                <a:gd name="connsiteX81" fmla="*/ 3703 w 10000"/>
                <a:gd name="connsiteY81" fmla="*/ 2682 h 10599"/>
                <a:gd name="connsiteX82" fmla="*/ 4358 w 10000"/>
                <a:gd name="connsiteY82" fmla="*/ 2917 h 10599"/>
                <a:gd name="connsiteX83" fmla="*/ 4131 w 10000"/>
                <a:gd name="connsiteY83" fmla="*/ 3542 h 10599"/>
                <a:gd name="connsiteX84" fmla="*/ 4559 w 10000"/>
                <a:gd name="connsiteY84" fmla="*/ 3724 h 10599"/>
                <a:gd name="connsiteX85" fmla="*/ 6524 w 10000"/>
                <a:gd name="connsiteY85" fmla="*/ 4349 h 10599"/>
                <a:gd name="connsiteX86" fmla="*/ 6751 w 10000"/>
                <a:gd name="connsiteY86" fmla="*/ 4349 h 10599"/>
                <a:gd name="connsiteX87" fmla="*/ 6751 w 10000"/>
                <a:gd name="connsiteY87" fmla="*/ 4167 h 10599"/>
                <a:gd name="connsiteX88" fmla="*/ 6751 w 10000"/>
                <a:gd name="connsiteY88" fmla="*/ 3724 h 10599"/>
                <a:gd name="connsiteX89" fmla="*/ 6952 w 10000"/>
                <a:gd name="connsiteY89" fmla="*/ 3724 h 10599"/>
                <a:gd name="connsiteX90" fmla="*/ 7179 w 10000"/>
                <a:gd name="connsiteY90" fmla="*/ 3932 h 10599"/>
                <a:gd name="connsiteX91" fmla="*/ 7179 w 10000"/>
                <a:gd name="connsiteY91" fmla="*/ 4167 h 10599"/>
                <a:gd name="connsiteX92" fmla="*/ 8035 w 10000"/>
                <a:gd name="connsiteY92" fmla="*/ 4167 h 10599"/>
                <a:gd name="connsiteX93" fmla="*/ 8262 w 10000"/>
                <a:gd name="connsiteY93" fmla="*/ 4167 h 10599"/>
                <a:gd name="connsiteX94" fmla="*/ 8035 w 10000"/>
                <a:gd name="connsiteY94" fmla="*/ 3724 h 10599"/>
                <a:gd name="connsiteX95" fmla="*/ 9144 w 10000"/>
                <a:gd name="connsiteY95" fmla="*/ 3307 h 10599"/>
                <a:gd name="connsiteX0" fmla="*/ 9144 w 10000"/>
                <a:gd name="connsiteY0" fmla="*/ 3307 h 10599"/>
                <a:gd name="connsiteX1" fmla="*/ 9144 w 10000"/>
                <a:gd name="connsiteY1" fmla="*/ 3307 h 10599"/>
                <a:gd name="connsiteX2" fmla="*/ 9572 w 10000"/>
                <a:gd name="connsiteY2" fmla="*/ 3307 h 10599"/>
                <a:gd name="connsiteX3" fmla="*/ 10000 w 10000"/>
                <a:gd name="connsiteY3" fmla="*/ 3724 h 10599"/>
                <a:gd name="connsiteX4" fmla="*/ 10000 w 10000"/>
                <a:gd name="connsiteY4" fmla="*/ 4167 h 10599"/>
                <a:gd name="connsiteX5" fmla="*/ 9572 w 10000"/>
                <a:gd name="connsiteY5" fmla="*/ 4167 h 10599"/>
                <a:gd name="connsiteX6" fmla="*/ 9345 w 10000"/>
                <a:gd name="connsiteY6" fmla="*/ 4349 h 10599"/>
                <a:gd name="connsiteX7" fmla="*/ 8917 w 10000"/>
                <a:gd name="connsiteY7" fmla="*/ 5182 h 10599"/>
                <a:gd name="connsiteX8" fmla="*/ 8690 w 10000"/>
                <a:gd name="connsiteY8" fmla="*/ 5417 h 10599"/>
                <a:gd name="connsiteX9" fmla="*/ 8489 w 10000"/>
                <a:gd name="connsiteY9" fmla="*/ 5807 h 10599"/>
                <a:gd name="connsiteX10" fmla="*/ 8489 w 10000"/>
                <a:gd name="connsiteY10" fmla="*/ 6042 h 10599"/>
                <a:gd name="connsiteX11" fmla="*/ 8262 w 10000"/>
                <a:gd name="connsiteY11" fmla="*/ 5417 h 10599"/>
                <a:gd name="connsiteX12" fmla="*/ 8262 w 10000"/>
                <a:gd name="connsiteY12" fmla="*/ 5182 h 10599"/>
                <a:gd name="connsiteX13" fmla="*/ 8035 w 10000"/>
                <a:gd name="connsiteY13" fmla="*/ 5417 h 10599"/>
                <a:gd name="connsiteX14" fmla="*/ 7834 w 10000"/>
                <a:gd name="connsiteY14" fmla="*/ 5417 h 10599"/>
                <a:gd name="connsiteX15" fmla="*/ 7834 w 10000"/>
                <a:gd name="connsiteY15" fmla="*/ 5182 h 10599"/>
                <a:gd name="connsiteX16" fmla="*/ 8262 w 10000"/>
                <a:gd name="connsiteY16" fmla="*/ 4792 h 10599"/>
                <a:gd name="connsiteX17" fmla="*/ 7406 w 10000"/>
                <a:gd name="connsiteY17" fmla="*/ 4792 h 10599"/>
                <a:gd name="connsiteX18" fmla="*/ 7406 w 10000"/>
                <a:gd name="connsiteY18" fmla="*/ 4349 h 10599"/>
                <a:gd name="connsiteX19" fmla="*/ 7179 w 10000"/>
                <a:gd name="connsiteY19" fmla="*/ 4349 h 10599"/>
                <a:gd name="connsiteX20" fmla="*/ 6952 w 10000"/>
                <a:gd name="connsiteY20" fmla="*/ 4349 h 10599"/>
                <a:gd name="connsiteX21" fmla="*/ 6952 w 10000"/>
                <a:gd name="connsiteY21" fmla="*/ 4557 h 10599"/>
                <a:gd name="connsiteX22" fmla="*/ 6751 w 10000"/>
                <a:gd name="connsiteY22" fmla="*/ 4974 h 10599"/>
                <a:gd name="connsiteX23" fmla="*/ 6952 w 10000"/>
                <a:gd name="connsiteY23" fmla="*/ 4974 h 10599"/>
                <a:gd name="connsiteX24" fmla="*/ 7179 w 10000"/>
                <a:gd name="connsiteY24" fmla="*/ 6042 h 10599"/>
                <a:gd name="connsiteX25" fmla="*/ 6952 w 10000"/>
                <a:gd name="connsiteY25" fmla="*/ 6042 h 10599"/>
                <a:gd name="connsiteX26" fmla="*/ 6952 w 10000"/>
                <a:gd name="connsiteY26" fmla="*/ 5807 h 10599"/>
                <a:gd name="connsiteX27" fmla="*/ 6524 w 10000"/>
                <a:gd name="connsiteY27" fmla="*/ 6042 h 10599"/>
                <a:gd name="connsiteX28" fmla="*/ 6297 w 10000"/>
                <a:gd name="connsiteY28" fmla="*/ 6667 h 10599"/>
                <a:gd name="connsiteX29" fmla="*/ 5869 w 10000"/>
                <a:gd name="connsiteY29" fmla="*/ 6849 h 10599"/>
                <a:gd name="connsiteX30" fmla="*/ 4786 w 10000"/>
                <a:gd name="connsiteY30" fmla="*/ 7682 h 10599"/>
                <a:gd name="connsiteX31" fmla="*/ 4786 w 10000"/>
                <a:gd name="connsiteY31" fmla="*/ 7917 h 10599"/>
                <a:gd name="connsiteX32" fmla="*/ 4559 w 10000"/>
                <a:gd name="connsiteY32" fmla="*/ 7917 h 10599"/>
                <a:gd name="connsiteX33" fmla="*/ 4358 w 10000"/>
                <a:gd name="connsiteY33" fmla="*/ 8099 h 10599"/>
                <a:gd name="connsiteX34" fmla="*/ 4131 w 10000"/>
                <a:gd name="connsiteY34" fmla="*/ 8099 h 10599"/>
                <a:gd name="connsiteX35" fmla="*/ 4131 w 10000"/>
                <a:gd name="connsiteY35" fmla="*/ 8307 h 10599"/>
                <a:gd name="connsiteX36" fmla="*/ 4131 w 10000"/>
                <a:gd name="connsiteY36" fmla="*/ 8932 h 10599"/>
                <a:gd name="connsiteX37" fmla="*/ 3904 w 10000"/>
                <a:gd name="connsiteY37" fmla="*/ 9349 h 10599"/>
                <a:gd name="connsiteX38" fmla="*/ 3904 w 10000"/>
                <a:gd name="connsiteY38" fmla="*/ 9974 h 10599"/>
                <a:gd name="connsiteX39" fmla="*/ 3703 w 10000"/>
                <a:gd name="connsiteY39" fmla="*/ 10182 h 10599"/>
                <a:gd name="connsiteX40" fmla="*/ 3476 w 10000"/>
                <a:gd name="connsiteY40" fmla="*/ 10417 h 10599"/>
                <a:gd name="connsiteX41" fmla="*/ 3249 w 10000"/>
                <a:gd name="connsiteY41" fmla="*/ 10599 h 10599"/>
                <a:gd name="connsiteX42" fmla="*/ 2821 w 10000"/>
                <a:gd name="connsiteY42" fmla="*/ 10417 h 10599"/>
                <a:gd name="connsiteX43" fmla="*/ 2166 w 10000"/>
                <a:gd name="connsiteY43" fmla="*/ 8542 h 10599"/>
                <a:gd name="connsiteX44" fmla="*/ 1738 w 10000"/>
                <a:gd name="connsiteY44" fmla="*/ 7917 h 10599"/>
                <a:gd name="connsiteX45" fmla="*/ 1511 w 10000"/>
                <a:gd name="connsiteY45" fmla="*/ 6667 h 10599"/>
                <a:gd name="connsiteX46" fmla="*/ 1511 w 10000"/>
                <a:gd name="connsiteY46" fmla="*/ 5807 h 10599"/>
                <a:gd name="connsiteX47" fmla="*/ 1310 w 10000"/>
                <a:gd name="connsiteY47" fmla="*/ 6224 h 10599"/>
                <a:gd name="connsiteX48" fmla="*/ 856 w 10000"/>
                <a:gd name="connsiteY48" fmla="*/ 6432 h 10599"/>
                <a:gd name="connsiteX49" fmla="*/ 202 w 10000"/>
                <a:gd name="connsiteY49" fmla="*/ 5807 h 10599"/>
                <a:gd name="connsiteX50" fmla="*/ 655 w 10000"/>
                <a:gd name="connsiteY50" fmla="*/ 5807 h 10599"/>
                <a:gd name="connsiteX51" fmla="*/ 655 w 10000"/>
                <a:gd name="connsiteY51" fmla="*/ 5599 h 10599"/>
                <a:gd name="connsiteX52" fmla="*/ 428 w 10000"/>
                <a:gd name="connsiteY52" fmla="*/ 5599 h 10599"/>
                <a:gd name="connsiteX53" fmla="*/ 0 w 10000"/>
                <a:gd name="connsiteY53" fmla="*/ 5417 h 10599"/>
                <a:gd name="connsiteX54" fmla="*/ 202 w 10000"/>
                <a:gd name="connsiteY54" fmla="*/ 5182 h 10599"/>
                <a:gd name="connsiteX55" fmla="*/ 856 w 10000"/>
                <a:gd name="connsiteY55" fmla="*/ 5182 h 10599"/>
                <a:gd name="connsiteX56" fmla="*/ 856 w 10000"/>
                <a:gd name="connsiteY56" fmla="*/ 4974 h 10599"/>
                <a:gd name="connsiteX57" fmla="*/ 856 w 10000"/>
                <a:gd name="connsiteY57" fmla="*/ 4557 h 10599"/>
                <a:gd name="connsiteX58" fmla="*/ 655 w 10000"/>
                <a:gd name="connsiteY58" fmla="*/ 4557 h 10599"/>
                <a:gd name="connsiteX59" fmla="*/ 655 w 10000"/>
                <a:gd name="connsiteY59" fmla="*/ 4349 h 10599"/>
                <a:gd name="connsiteX60" fmla="*/ 428 w 10000"/>
                <a:gd name="connsiteY60" fmla="*/ 4349 h 10599"/>
                <a:gd name="connsiteX61" fmla="*/ 428 w 10000"/>
                <a:gd name="connsiteY61" fmla="*/ 3932 h 10599"/>
                <a:gd name="connsiteX62" fmla="*/ 655 w 10000"/>
                <a:gd name="connsiteY62" fmla="*/ 3724 h 10599"/>
                <a:gd name="connsiteX63" fmla="*/ 856 w 10000"/>
                <a:gd name="connsiteY63" fmla="*/ 3932 h 10599"/>
                <a:gd name="connsiteX64" fmla="*/ 1310 w 10000"/>
                <a:gd name="connsiteY64" fmla="*/ 3724 h 10599"/>
                <a:gd name="connsiteX65" fmla="*/ 2393 w 10000"/>
                <a:gd name="connsiteY65" fmla="*/ 2474 h 10599"/>
                <a:gd name="connsiteX66" fmla="*/ 2166 w 10000"/>
                <a:gd name="connsiteY66" fmla="*/ 2292 h 10599"/>
                <a:gd name="connsiteX67" fmla="*/ 2393 w 10000"/>
                <a:gd name="connsiteY67" fmla="*/ 2292 h 10599"/>
                <a:gd name="connsiteX68" fmla="*/ 2393 w 10000"/>
                <a:gd name="connsiteY68" fmla="*/ 2057 h 10599"/>
                <a:gd name="connsiteX69" fmla="*/ 1965 w 10000"/>
                <a:gd name="connsiteY69" fmla="*/ 1849 h 10599"/>
                <a:gd name="connsiteX70" fmla="*/ 2166 w 10000"/>
                <a:gd name="connsiteY70" fmla="*/ 1432 h 10599"/>
                <a:gd name="connsiteX71" fmla="*/ 1965 w 10000"/>
                <a:gd name="connsiteY71" fmla="*/ 1224 h 10599"/>
                <a:gd name="connsiteX72" fmla="*/ 1940 w 10000"/>
                <a:gd name="connsiteY72" fmla="*/ 417 h 10599"/>
                <a:gd name="connsiteX73" fmla="*/ 2596 w 10000"/>
                <a:gd name="connsiteY73" fmla="*/ 0 h 10599"/>
                <a:gd name="connsiteX74" fmla="*/ 3382 w 10000"/>
                <a:gd name="connsiteY74" fmla="*/ 599 h 10599"/>
                <a:gd name="connsiteX75" fmla="*/ 3904 w 10000"/>
                <a:gd name="connsiteY75" fmla="*/ 599 h 10599"/>
                <a:gd name="connsiteX76" fmla="*/ 4131 w 10000"/>
                <a:gd name="connsiteY76" fmla="*/ 807 h 10599"/>
                <a:gd name="connsiteX77" fmla="*/ 4131 w 10000"/>
                <a:gd name="connsiteY77" fmla="*/ 1224 h 10599"/>
                <a:gd name="connsiteX78" fmla="*/ 3703 w 10000"/>
                <a:gd name="connsiteY78" fmla="*/ 1667 h 10599"/>
                <a:gd name="connsiteX79" fmla="*/ 3904 w 10000"/>
                <a:gd name="connsiteY79" fmla="*/ 2057 h 10599"/>
                <a:gd name="connsiteX80" fmla="*/ 3476 w 10000"/>
                <a:gd name="connsiteY80" fmla="*/ 2057 h 10599"/>
                <a:gd name="connsiteX81" fmla="*/ 3703 w 10000"/>
                <a:gd name="connsiteY81" fmla="*/ 2682 h 10599"/>
                <a:gd name="connsiteX82" fmla="*/ 4358 w 10000"/>
                <a:gd name="connsiteY82" fmla="*/ 2917 h 10599"/>
                <a:gd name="connsiteX83" fmla="*/ 4131 w 10000"/>
                <a:gd name="connsiteY83" fmla="*/ 3542 h 10599"/>
                <a:gd name="connsiteX84" fmla="*/ 4559 w 10000"/>
                <a:gd name="connsiteY84" fmla="*/ 3724 h 10599"/>
                <a:gd name="connsiteX85" fmla="*/ 6524 w 10000"/>
                <a:gd name="connsiteY85" fmla="*/ 4349 h 10599"/>
                <a:gd name="connsiteX86" fmla="*/ 6751 w 10000"/>
                <a:gd name="connsiteY86" fmla="*/ 4349 h 10599"/>
                <a:gd name="connsiteX87" fmla="*/ 6751 w 10000"/>
                <a:gd name="connsiteY87" fmla="*/ 4167 h 10599"/>
                <a:gd name="connsiteX88" fmla="*/ 6751 w 10000"/>
                <a:gd name="connsiteY88" fmla="*/ 3724 h 10599"/>
                <a:gd name="connsiteX89" fmla="*/ 6952 w 10000"/>
                <a:gd name="connsiteY89" fmla="*/ 3724 h 10599"/>
                <a:gd name="connsiteX90" fmla="*/ 7179 w 10000"/>
                <a:gd name="connsiteY90" fmla="*/ 3932 h 10599"/>
                <a:gd name="connsiteX91" fmla="*/ 7179 w 10000"/>
                <a:gd name="connsiteY91" fmla="*/ 4167 h 10599"/>
                <a:gd name="connsiteX92" fmla="*/ 8035 w 10000"/>
                <a:gd name="connsiteY92" fmla="*/ 4167 h 10599"/>
                <a:gd name="connsiteX93" fmla="*/ 8262 w 10000"/>
                <a:gd name="connsiteY93" fmla="*/ 4167 h 10599"/>
                <a:gd name="connsiteX94" fmla="*/ 8035 w 10000"/>
                <a:gd name="connsiteY94" fmla="*/ 3724 h 10599"/>
                <a:gd name="connsiteX95" fmla="*/ 9144 w 10000"/>
                <a:gd name="connsiteY95" fmla="*/ 3307 h 10599"/>
                <a:gd name="connsiteX0" fmla="*/ 9144 w 10000"/>
                <a:gd name="connsiteY0" fmla="*/ 3307 h 10599"/>
                <a:gd name="connsiteX1" fmla="*/ 9144 w 10000"/>
                <a:gd name="connsiteY1" fmla="*/ 3307 h 10599"/>
                <a:gd name="connsiteX2" fmla="*/ 9572 w 10000"/>
                <a:gd name="connsiteY2" fmla="*/ 3307 h 10599"/>
                <a:gd name="connsiteX3" fmla="*/ 10000 w 10000"/>
                <a:gd name="connsiteY3" fmla="*/ 3724 h 10599"/>
                <a:gd name="connsiteX4" fmla="*/ 10000 w 10000"/>
                <a:gd name="connsiteY4" fmla="*/ 4167 h 10599"/>
                <a:gd name="connsiteX5" fmla="*/ 9572 w 10000"/>
                <a:gd name="connsiteY5" fmla="*/ 4167 h 10599"/>
                <a:gd name="connsiteX6" fmla="*/ 9345 w 10000"/>
                <a:gd name="connsiteY6" fmla="*/ 4349 h 10599"/>
                <a:gd name="connsiteX7" fmla="*/ 8917 w 10000"/>
                <a:gd name="connsiteY7" fmla="*/ 5182 h 10599"/>
                <a:gd name="connsiteX8" fmla="*/ 8690 w 10000"/>
                <a:gd name="connsiteY8" fmla="*/ 5417 h 10599"/>
                <a:gd name="connsiteX9" fmla="*/ 8489 w 10000"/>
                <a:gd name="connsiteY9" fmla="*/ 5807 h 10599"/>
                <a:gd name="connsiteX10" fmla="*/ 8489 w 10000"/>
                <a:gd name="connsiteY10" fmla="*/ 6042 h 10599"/>
                <a:gd name="connsiteX11" fmla="*/ 8262 w 10000"/>
                <a:gd name="connsiteY11" fmla="*/ 5417 h 10599"/>
                <a:gd name="connsiteX12" fmla="*/ 8262 w 10000"/>
                <a:gd name="connsiteY12" fmla="*/ 5182 h 10599"/>
                <a:gd name="connsiteX13" fmla="*/ 8035 w 10000"/>
                <a:gd name="connsiteY13" fmla="*/ 5417 h 10599"/>
                <a:gd name="connsiteX14" fmla="*/ 7834 w 10000"/>
                <a:gd name="connsiteY14" fmla="*/ 5417 h 10599"/>
                <a:gd name="connsiteX15" fmla="*/ 7834 w 10000"/>
                <a:gd name="connsiteY15" fmla="*/ 5182 h 10599"/>
                <a:gd name="connsiteX16" fmla="*/ 8262 w 10000"/>
                <a:gd name="connsiteY16" fmla="*/ 4792 h 10599"/>
                <a:gd name="connsiteX17" fmla="*/ 7406 w 10000"/>
                <a:gd name="connsiteY17" fmla="*/ 4792 h 10599"/>
                <a:gd name="connsiteX18" fmla="*/ 7406 w 10000"/>
                <a:gd name="connsiteY18" fmla="*/ 4349 h 10599"/>
                <a:gd name="connsiteX19" fmla="*/ 7179 w 10000"/>
                <a:gd name="connsiteY19" fmla="*/ 4349 h 10599"/>
                <a:gd name="connsiteX20" fmla="*/ 6952 w 10000"/>
                <a:gd name="connsiteY20" fmla="*/ 4349 h 10599"/>
                <a:gd name="connsiteX21" fmla="*/ 6952 w 10000"/>
                <a:gd name="connsiteY21" fmla="*/ 4557 h 10599"/>
                <a:gd name="connsiteX22" fmla="*/ 6751 w 10000"/>
                <a:gd name="connsiteY22" fmla="*/ 4974 h 10599"/>
                <a:gd name="connsiteX23" fmla="*/ 6952 w 10000"/>
                <a:gd name="connsiteY23" fmla="*/ 4974 h 10599"/>
                <a:gd name="connsiteX24" fmla="*/ 7179 w 10000"/>
                <a:gd name="connsiteY24" fmla="*/ 6042 h 10599"/>
                <a:gd name="connsiteX25" fmla="*/ 6952 w 10000"/>
                <a:gd name="connsiteY25" fmla="*/ 6042 h 10599"/>
                <a:gd name="connsiteX26" fmla="*/ 6952 w 10000"/>
                <a:gd name="connsiteY26" fmla="*/ 5807 h 10599"/>
                <a:gd name="connsiteX27" fmla="*/ 6524 w 10000"/>
                <a:gd name="connsiteY27" fmla="*/ 6042 h 10599"/>
                <a:gd name="connsiteX28" fmla="*/ 6297 w 10000"/>
                <a:gd name="connsiteY28" fmla="*/ 6667 h 10599"/>
                <a:gd name="connsiteX29" fmla="*/ 5869 w 10000"/>
                <a:gd name="connsiteY29" fmla="*/ 6849 h 10599"/>
                <a:gd name="connsiteX30" fmla="*/ 4786 w 10000"/>
                <a:gd name="connsiteY30" fmla="*/ 7682 h 10599"/>
                <a:gd name="connsiteX31" fmla="*/ 4786 w 10000"/>
                <a:gd name="connsiteY31" fmla="*/ 7917 h 10599"/>
                <a:gd name="connsiteX32" fmla="*/ 4559 w 10000"/>
                <a:gd name="connsiteY32" fmla="*/ 7917 h 10599"/>
                <a:gd name="connsiteX33" fmla="*/ 4358 w 10000"/>
                <a:gd name="connsiteY33" fmla="*/ 8099 h 10599"/>
                <a:gd name="connsiteX34" fmla="*/ 4131 w 10000"/>
                <a:gd name="connsiteY34" fmla="*/ 8099 h 10599"/>
                <a:gd name="connsiteX35" fmla="*/ 4131 w 10000"/>
                <a:gd name="connsiteY35" fmla="*/ 8307 h 10599"/>
                <a:gd name="connsiteX36" fmla="*/ 4131 w 10000"/>
                <a:gd name="connsiteY36" fmla="*/ 8932 h 10599"/>
                <a:gd name="connsiteX37" fmla="*/ 3904 w 10000"/>
                <a:gd name="connsiteY37" fmla="*/ 9349 h 10599"/>
                <a:gd name="connsiteX38" fmla="*/ 3904 w 10000"/>
                <a:gd name="connsiteY38" fmla="*/ 9974 h 10599"/>
                <a:gd name="connsiteX39" fmla="*/ 3703 w 10000"/>
                <a:gd name="connsiteY39" fmla="*/ 10182 h 10599"/>
                <a:gd name="connsiteX40" fmla="*/ 3476 w 10000"/>
                <a:gd name="connsiteY40" fmla="*/ 10417 h 10599"/>
                <a:gd name="connsiteX41" fmla="*/ 3249 w 10000"/>
                <a:gd name="connsiteY41" fmla="*/ 10599 h 10599"/>
                <a:gd name="connsiteX42" fmla="*/ 2821 w 10000"/>
                <a:gd name="connsiteY42" fmla="*/ 10417 h 10599"/>
                <a:gd name="connsiteX43" fmla="*/ 2166 w 10000"/>
                <a:gd name="connsiteY43" fmla="*/ 8542 h 10599"/>
                <a:gd name="connsiteX44" fmla="*/ 1738 w 10000"/>
                <a:gd name="connsiteY44" fmla="*/ 7917 h 10599"/>
                <a:gd name="connsiteX45" fmla="*/ 1511 w 10000"/>
                <a:gd name="connsiteY45" fmla="*/ 6667 h 10599"/>
                <a:gd name="connsiteX46" fmla="*/ 1511 w 10000"/>
                <a:gd name="connsiteY46" fmla="*/ 5807 h 10599"/>
                <a:gd name="connsiteX47" fmla="*/ 1310 w 10000"/>
                <a:gd name="connsiteY47" fmla="*/ 6224 h 10599"/>
                <a:gd name="connsiteX48" fmla="*/ 856 w 10000"/>
                <a:gd name="connsiteY48" fmla="*/ 6432 h 10599"/>
                <a:gd name="connsiteX49" fmla="*/ 202 w 10000"/>
                <a:gd name="connsiteY49" fmla="*/ 5807 h 10599"/>
                <a:gd name="connsiteX50" fmla="*/ 655 w 10000"/>
                <a:gd name="connsiteY50" fmla="*/ 5807 h 10599"/>
                <a:gd name="connsiteX51" fmla="*/ 655 w 10000"/>
                <a:gd name="connsiteY51" fmla="*/ 5599 h 10599"/>
                <a:gd name="connsiteX52" fmla="*/ 428 w 10000"/>
                <a:gd name="connsiteY52" fmla="*/ 5599 h 10599"/>
                <a:gd name="connsiteX53" fmla="*/ 0 w 10000"/>
                <a:gd name="connsiteY53" fmla="*/ 5417 h 10599"/>
                <a:gd name="connsiteX54" fmla="*/ 202 w 10000"/>
                <a:gd name="connsiteY54" fmla="*/ 5182 h 10599"/>
                <a:gd name="connsiteX55" fmla="*/ 856 w 10000"/>
                <a:gd name="connsiteY55" fmla="*/ 5182 h 10599"/>
                <a:gd name="connsiteX56" fmla="*/ 856 w 10000"/>
                <a:gd name="connsiteY56" fmla="*/ 4974 h 10599"/>
                <a:gd name="connsiteX57" fmla="*/ 856 w 10000"/>
                <a:gd name="connsiteY57" fmla="*/ 4557 h 10599"/>
                <a:gd name="connsiteX58" fmla="*/ 655 w 10000"/>
                <a:gd name="connsiteY58" fmla="*/ 4557 h 10599"/>
                <a:gd name="connsiteX59" fmla="*/ 655 w 10000"/>
                <a:gd name="connsiteY59" fmla="*/ 4349 h 10599"/>
                <a:gd name="connsiteX60" fmla="*/ 428 w 10000"/>
                <a:gd name="connsiteY60" fmla="*/ 4349 h 10599"/>
                <a:gd name="connsiteX61" fmla="*/ 428 w 10000"/>
                <a:gd name="connsiteY61" fmla="*/ 3932 h 10599"/>
                <a:gd name="connsiteX62" fmla="*/ 655 w 10000"/>
                <a:gd name="connsiteY62" fmla="*/ 3724 h 10599"/>
                <a:gd name="connsiteX63" fmla="*/ 856 w 10000"/>
                <a:gd name="connsiteY63" fmla="*/ 3932 h 10599"/>
                <a:gd name="connsiteX64" fmla="*/ 1310 w 10000"/>
                <a:gd name="connsiteY64" fmla="*/ 3724 h 10599"/>
                <a:gd name="connsiteX65" fmla="*/ 2393 w 10000"/>
                <a:gd name="connsiteY65" fmla="*/ 2474 h 10599"/>
                <a:gd name="connsiteX66" fmla="*/ 2166 w 10000"/>
                <a:gd name="connsiteY66" fmla="*/ 2292 h 10599"/>
                <a:gd name="connsiteX67" fmla="*/ 2393 w 10000"/>
                <a:gd name="connsiteY67" fmla="*/ 2292 h 10599"/>
                <a:gd name="connsiteX68" fmla="*/ 2393 w 10000"/>
                <a:gd name="connsiteY68" fmla="*/ 2057 h 10599"/>
                <a:gd name="connsiteX69" fmla="*/ 1965 w 10000"/>
                <a:gd name="connsiteY69" fmla="*/ 1849 h 10599"/>
                <a:gd name="connsiteX70" fmla="*/ 2166 w 10000"/>
                <a:gd name="connsiteY70" fmla="*/ 1432 h 10599"/>
                <a:gd name="connsiteX71" fmla="*/ 1965 w 10000"/>
                <a:gd name="connsiteY71" fmla="*/ 1224 h 10599"/>
                <a:gd name="connsiteX72" fmla="*/ 1940 w 10000"/>
                <a:gd name="connsiteY72" fmla="*/ 417 h 10599"/>
                <a:gd name="connsiteX73" fmla="*/ 2596 w 10000"/>
                <a:gd name="connsiteY73" fmla="*/ 0 h 10599"/>
                <a:gd name="connsiteX74" fmla="*/ 3382 w 10000"/>
                <a:gd name="connsiteY74" fmla="*/ 599 h 10599"/>
                <a:gd name="connsiteX75" fmla="*/ 4131 w 10000"/>
                <a:gd name="connsiteY75" fmla="*/ 495 h 10599"/>
                <a:gd name="connsiteX76" fmla="*/ 4131 w 10000"/>
                <a:gd name="connsiteY76" fmla="*/ 807 h 10599"/>
                <a:gd name="connsiteX77" fmla="*/ 4131 w 10000"/>
                <a:gd name="connsiteY77" fmla="*/ 1224 h 10599"/>
                <a:gd name="connsiteX78" fmla="*/ 3703 w 10000"/>
                <a:gd name="connsiteY78" fmla="*/ 1667 h 10599"/>
                <a:gd name="connsiteX79" fmla="*/ 3904 w 10000"/>
                <a:gd name="connsiteY79" fmla="*/ 2057 h 10599"/>
                <a:gd name="connsiteX80" fmla="*/ 3476 w 10000"/>
                <a:gd name="connsiteY80" fmla="*/ 2057 h 10599"/>
                <a:gd name="connsiteX81" fmla="*/ 3703 w 10000"/>
                <a:gd name="connsiteY81" fmla="*/ 2682 h 10599"/>
                <a:gd name="connsiteX82" fmla="*/ 4358 w 10000"/>
                <a:gd name="connsiteY82" fmla="*/ 2917 h 10599"/>
                <a:gd name="connsiteX83" fmla="*/ 4131 w 10000"/>
                <a:gd name="connsiteY83" fmla="*/ 3542 h 10599"/>
                <a:gd name="connsiteX84" fmla="*/ 4559 w 10000"/>
                <a:gd name="connsiteY84" fmla="*/ 3724 h 10599"/>
                <a:gd name="connsiteX85" fmla="*/ 6524 w 10000"/>
                <a:gd name="connsiteY85" fmla="*/ 4349 h 10599"/>
                <a:gd name="connsiteX86" fmla="*/ 6751 w 10000"/>
                <a:gd name="connsiteY86" fmla="*/ 4349 h 10599"/>
                <a:gd name="connsiteX87" fmla="*/ 6751 w 10000"/>
                <a:gd name="connsiteY87" fmla="*/ 4167 h 10599"/>
                <a:gd name="connsiteX88" fmla="*/ 6751 w 10000"/>
                <a:gd name="connsiteY88" fmla="*/ 3724 h 10599"/>
                <a:gd name="connsiteX89" fmla="*/ 6952 w 10000"/>
                <a:gd name="connsiteY89" fmla="*/ 3724 h 10599"/>
                <a:gd name="connsiteX90" fmla="*/ 7179 w 10000"/>
                <a:gd name="connsiteY90" fmla="*/ 3932 h 10599"/>
                <a:gd name="connsiteX91" fmla="*/ 7179 w 10000"/>
                <a:gd name="connsiteY91" fmla="*/ 4167 h 10599"/>
                <a:gd name="connsiteX92" fmla="*/ 8035 w 10000"/>
                <a:gd name="connsiteY92" fmla="*/ 4167 h 10599"/>
                <a:gd name="connsiteX93" fmla="*/ 8262 w 10000"/>
                <a:gd name="connsiteY93" fmla="*/ 4167 h 10599"/>
                <a:gd name="connsiteX94" fmla="*/ 8035 w 10000"/>
                <a:gd name="connsiteY94" fmla="*/ 3724 h 10599"/>
                <a:gd name="connsiteX95" fmla="*/ 9144 w 10000"/>
                <a:gd name="connsiteY95" fmla="*/ 3307 h 10599"/>
                <a:gd name="connsiteX0" fmla="*/ 9144 w 10000"/>
                <a:gd name="connsiteY0" fmla="*/ 3307 h 10599"/>
                <a:gd name="connsiteX1" fmla="*/ 9144 w 10000"/>
                <a:gd name="connsiteY1" fmla="*/ 3307 h 10599"/>
                <a:gd name="connsiteX2" fmla="*/ 9572 w 10000"/>
                <a:gd name="connsiteY2" fmla="*/ 3307 h 10599"/>
                <a:gd name="connsiteX3" fmla="*/ 10000 w 10000"/>
                <a:gd name="connsiteY3" fmla="*/ 3724 h 10599"/>
                <a:gd name="connsiteX4" fmla="*/ 10000 w 10000"/>
                <a:gd name="connsiteY4" fmla="*/ 4167 h 10599"/>
                <a:gd name="connsiteX5" fmla="*/ 9572 w 10000"/>
                <a:gd name="connsiteY5" fmla="*/ 4167 h 10599"/>
                <a:gd name="connsiteX6" fmla="*/ 9345 w 10000"/>
                <a:gd name="connsiteY6" fmla="*/ 4349 h 10599"/>
                <a:gd name="connsiteX7" fmla="*/ 8917 w 10000"/>
                <a:gd name="connsiteY7" fmla="*/ 5182 h 10599"/>
                <a:gd name="connsiteX8" fmla="*/ 8690 w 10000"/>
                <a:gd name="connsiteY8" fmla="*/ 5417 h 10599"/>
                <a:gd name="connsiteX9" fmla="*/ 8489 w 10000"/>
                <a:gd name="connsiteY9" fmla="*/ 5807 h 10599"/>
                <a:gd name="connsiteX10" fmla="*/ 8489 w 10000"/>
                <a:gd name="connsiteY10" fmla="*/ 6042 h 10599"/>
                <a:gd name="connsiteX11" fmla="*/ 8262 w 10000"/>
                <a:gd name="connsiteY11" fmla="*/ 5417 h 10599"/>
                <a:gd name="connsiteX12" fmla="*/ 8262 w 10000"/>
                <a:gd name="connsiteY12" fmla="*/ 5182 h 10599"/>
                <a:gd name="connsiteX13" fmla="*/ 8035 w 10000"/>
                <a:gd name="connsiteY13" fmla="*/ 5417 h 10599"/>
                <a:gd name="connsiteX14" fmla="*/ 7834 w 10000"/>
                <a:gd name="connsiteY14" fmla="*/ 5417 h 10599"/>
                <a:gd name="connsiteX15" fmla="*/ 7834 w 10000"/>
                <a:gd name="connsiteY15" fmla="*/ 5182 h 10599"/>
                <a:gd name="connsiteX16" fmla="*/ 8262 w 10000"/>
                <a:gd name="connsiteY16" fmla="*/ 4792 h 10599"/>
                <a:gd name="connsiteX17" fmla="*/ 7406 w 10000"/>
                <a:gd name="connsiteY17" fmla="*/ 4792 h 10599"/>
                <a:gd name="connsiteX18" fmla="*/ 7406 w 10000"/>
                <a:gd name="connsiteY18" fmla="*/ 4349 h 10599"/>
                <a:gd name="connsiteX19" fmla="*/ 7179 w 10000"/>
                <a:gd name="connsiteY19" fmla="*/ 4349 h 10599"/>
                <a:gd name="connsiteX20" fmla="*/ 6952 w 10000"/>
                <a:gd name="connsiteY20" fmla="*/ 4349 h 10599"/>
                <a:gd name="connsiteX21" fmla="*/ 6952 w 10000"/>
                <a:gd name="connsiteY21" fmla="*/ 4557 h 10599"/>
                <a:gd name="connsiteX22" fmla="*/ 6751 w 10000"/>
                <a:gd name="connsiteY22" fmla="*/ 4974 h 10599"/>
                <a:gd name="connsiteX23" fmla="*/ 6952 w 10000"/>
                <a:gd name="connsiteY23" fmla="*/ 4974 h 10599"/>
                <a:gd name="connsiteX24" fmla="*/ 7179 w 10000"/>
                <a:gd name="connsiteY24" fmla="*/ 6042 h 10599"/>
                <a:gd name="connsiteX25" fmla="*/ 6952 w 10000"/>
                <a:gd name="connsiteY25" fmla="*/ 6042 h 10599"/>
                <a:gd name="connsiteX26" fmla="*/ 6952 w 10000"/>
                <a:gd name="connsiteY26" fmla="*/ 5807 h 10599"/>
                <a:gd name="connsiteX27" fmla="*/ 6524 w 10000"/>
                <a:gd name="connsiteY27" fmla="*/ 6042 h 10599"/>
                <a:gd name="connsiteX28" fmla="*/ 6297 w 10000"/>
                <a:gd name="connsiteY28" fmla="*/ 6667 h 10599"/>
                <a:gd name="connsiteX29" fmla="*/ 5869 w 10000"/>
                <a:gd name="connsiteY29" fmla="*/ 6849 h 10599"/>
                <a:gd name="connsiteX30" fmla="*/ 4786 w 10000"/>
                <a:gd name="connsiteY30" fmla="*/ 7682 h 10599"/>
                <a:gd name="connsiteX31" fmla="*/ 4786 w 10000"/>
                <a:gd name="connsiteY31" fmla="*/ 7917 h 10599"/>
                <a:gd name="connsiteX32" fmla="*/ 4559 w 10000"/>
                <a:gd name="connsiteY32" fmla="*/ 7917 h 10599"/>
                <a:gd name="connsiteX33" fmla="*/ 4358 w 10000"/>
                <a:gd name="connsiteY33" fmla="*/ 8099 h 10599"/>
                <a:gd name="connsiteX34" fmla="*/ 4131 w 10000"/>
                <a:gd name="connsiteY34" fmla="*/ 8099 h 10599"/>
                <a:gd name="connsiteX35" fmla="*/ 4131 w 10000"/>
                <a:gd name="connsiteY35" fmla="*/ 8307 h 10599"/>
                <a:gd name="connsiteX36" fmla="*/ 4131 w 10000"/>
                <a:gd name="connsiteY36" fmla="*/ 8932 h 10599"/>
                <a:gd name="connsiteX37" fmla="*/ 3904 w 10000"/>
                <a:gd name="connsiteY37" fmla="*/ 9349 h 10599"/>
                <a:gd name="connsiteX38" fmla="*/ 3904 w 10000"/>
                <a:gd name="connsiteY38" fmla="*/ 9974 h 10599"/>
                <a:gd name="connsiteX39" fmla="*/ 3703 w 10000"/>
                <a:gd name="connsiteY39" fmla="*/ 10182 h 10599"/>
                <a:gd name="connsiteX40" fmla="*/ 3476 w 10000"/>
                <a:gd name="connsiteY40" fmla="*/ 10417 h 10599"/>
                <a:gd name="connsiteX41" fmla="*/ 3249 w 10000"/>
                <a:gd name="connsiteY41" fmla="*/ 10599 h 10599"/>
                <a:gd name="connsiteX42" fmla="*/ 2821 w 10000"/>
                <a:gd name="connsiteY42" fmla="*/ 10417 h 10599"/>
                <a:gd name="connsiteX43" fmla="*/ 2166 w 10000"/>
                <a:gd name="connsiteY43" fmla="*/ 8542 h 10599"/>
                <a:gd name="connsiteX44" fmla="*/ 1738 w 10000"/>
                <a:gd name="connsiteY44" fmla="*/ 7917 h 10599"/>
                <a:gd name="connsiteX45" fmla="*/ 1511 w 10000"/>
                <a:gd name="connsiteY45" fmla="*/ 6667 h 10599"/>
                <a:gd name="connsiteX46" fmla="*/ 1511 w 10000"/>
                <a:gd name="connsiteY46" fmla="*/ 5807 h 10599"/>
                <a:gd name="connsiteX47" fmla="*/ 1310 w 10000"/>
                <a:gd name="connsiteY47" fmla="*/ 6224 h 10599"/>
                <a:gd name="connsiteX48" fmla="*/ 856 w 10000"/>
                <a:gd name="connsiteY48" fmla="*/ 6432 h 10599"/>
                <a:gd name="connsiteX49" fmla="*/ 202 w 10000"/>
                <a:gd name="connsiteY49" fmla="*/ 5807 h 10599"/>
                <a:gd name="connsiteX50" fmla="*/ 655 w 10000"/>
                <a:gd name="connsiteY50" fmla="*/ 5807 h 10599"/>
                <a:gd name="connsiteX51" fmla="*/ 655 w 10000"/>
                <a:gd name="connsiteY51" fmla="*/ 5599 h 10599"/>
                <a:gd name="connsiteX52" fmla="*/ 428 w 10000"/>
                <a:gd name="connsiteY52" fmla="*/ 5599 h 10599"/>
                <a:gd name="connsiteX53" fmla="*/ 0 w 10000"/>
                <a:gd name="connsiteY53" fmla="*/ 5417 h 10599"/>
                <a:gd name="connsiteX54" fmla="*/ 202 w 10000"/>
                <a:gd name="connsiteY54" fmla="*/ 5182 h 10599"/>
                <a:gd name="connsiteX55" fmla="*/ 856 w 10000"/>
                <a:gd name="connsiteY55" fmla="*/ 5182 h 10599"/>
                <a:gd name="connsiteX56" fmla="*/ 856 w 10000"/>
                <a:gd name="connsiteY56" fmla="*/ 4974 h 10599"/>
                <a:gd name="connsiteX57" fmla="*/ 856 w 10000"/>
                <a:gd name="connsiteY57" fmla="*/ 4557 h 10599"/>
                <a:gd name="connsiteX58" fmla="*/ 655 w 10000"/>
                <a:gd name="connsiteY58" fmla="*/ 4557 h 10599"/>
                <a:gd name="connsiteX59" fmla="*/ 655 w 10000"/>
                <a:gd name="connsiteY59" fmla="*/ 4349 h 10599"/>
                <a:gd name="connsiteX60" fmla="*/ 428 w 10000"/>
                <a:gd name="connsiteY60" fmla="*/ 4349 h 10599"/>
                <a:gd name="connsiteX61" fmla="*/ 428 w 10000"/>
                <a:gd name="connsiteY61" fmla="*/ 3932 h 10599"/>
                <a:gd name="connsiteX62" fmla="*/ 655 w 10000"/>
                <a:gd name="connsiteY62" fmla="*/ 3724 h 10599"/>
                <a:gd name="connsiteX63" fmla="*/ 856 w 10000"/>
                <a:gd name="connsiteY63" fmla="*/ 3932 h 10599"/>
                <a:gd name="connsiteX64" fmla="*/ 1310 w 10000"/>
                <a:gd name="connsiteY64" fmla="*/ 3724 h 10599"/>
                <a:gd name="connsiteX65" fmla="*/ 2393 w 10000"/>
                <a:gd name="connsiteY65" fmla="*/ 2474 h 10599"/>
                <a:gd name="connsiteX66" fmla="*/ 2166 w 10000"/>
                <a:gd name="connsiteY66" fmla="*/ 2292 h 10599"/>
                <a:gd name="connsiteX67" fmla="*/ 2393 w 10000"/>
                <a:gd name="connsiteY67" fmla="*/ 2292 h 10599"/>
                <a:gd name="connsiteX68" fmla="*/ 2393 w 10000"/>
                <a:gd name="connsiteY68" fmla="*/ 2057 h 10599"/>
                <a:gd name="connsiteX69" fmla="*/ 1965 w 10000"/>
                <a:gd name="connsiteY69" fmla="*/ 1849 h 10599"/>
                <a:gd name="connsiteX70" fmla="*/ 2166 w 10000"/>
                <a:gd name="connsiteY70" fmla="*/ 1432 h 10599"/>
                <a:gd name="connsiteX71" fmla="*/ 1965 w 10000"/>
                <a:gd name="connsiteY71" fmla="*/ 1224 h 10599"/>
                <a:gd name="connsiteX72" fmla="*/ 2189 w 10000"/>
                <a:gd name="connsiteY72" fmla="*/ 807 h 10599"/>
                <a:gd name="connsiteX73" fmla="*/ 1940 w 10000"/>
                <a:gd name="connsiteY73" fmla="*/ 417 h 10599"/>
                <a:gd name="connsiteX74" fmla="*/ 2596 w 10000"/>
                <a:gd name="connsiteY74" fmla="*/ 0 h 10599"/>
                <a:gd name="connsiteX75" fmla="*/ 3382 w 10000"/>
                <a:gd name="connsiteY75" fmla="*/ 599 h 10599"/>
                <a:gd name="connsiteX76" fmla="*/ 4131 w 10000"/>
                <a:gd name="connsiteY76" fmla="*/ 495 h 10599"/>
                <a:gd name="connsiteX77" fmla="*/ 4131 w 10000"/>
                <a:gd name="connsiteY77" fmla="*/ 807 h 10599"/>
                <a:gd name="connsiteX78" fmla="*/ 4131 w 10000"/>
                <a:gd name="connsiteY78" fmla="*/ 1224 h 10599"/>
                <a:gd name="connsiteX79" fmla="*/ 3703 w 10000"/>
                <a:gd name="connsiteY79" fmla="*/ 1667 h 10599"/>
                <a:gd name="connsiteX80" fmla="*/ 3904 w 10000"/>
                <a:gd name="connsiteY80" fmla="*/ 2057 h 10599"/>
                <a:gd name="connsiteX81" fmla="*/ 3476 w 10000"/>
                <a:gd name="connsiteY81" fmla="*/ 2057 h 10599"/>
                <a:gd name="connsiteX82" fmla="*/ 3703 w 10000"/>
                <a:gd name="connsiteY82" fmla="*/ 2682 h 10599"/>
                <a:gd name="connsiteX83" fmla="*/ 4358 w 10000"/>
                <a:gd name="connsiteY83" fmla="*/ 2917 h 10599"/>
                <a:gd name="connsiteX84" fmla="*/ 4131 w 10000"/>
                <a:gd name="connsiteY84" fmla="*/ 3542 h 10599"/>
                <a:gd name="connsiteX85" fmla="*/ 4559 w 10000"/>
                <a:gd name="connsiteY85" fmla="*/ 3724 h 10599"/>
                <a:gd name="connsiteX86" fmla="*/ 6524 w 10000"/>
                <a:gd name="connsiteY86" fmla="*/ 4349 h 10599"/>
                <a:gd name="connsiteX87" fmla="*/ 6751 w 10000"/>
                <a:gd name="connsiteY87" fmla="*/ 4349 h 10599"/>
                <a:gd name="connsiteX88" fmla="*/ 6751 w 10000"/>
                <a:gd name="connsiteY88" fmla="*/ 4167 h 10599"/>
                <a:gd name="connsiteX89" fmla="*/ 6751 w 10000"/>
                <a:gd name="connsiteY89" fmla="*/ 3724 h 10599"/>
                <a:gd name="connsiteX90" fmla="*/ 6952 w 10000"/>
                <a:gd name="connsiteY90" fmla="*/ 3724 h 10599"/>
                <a:gd name="connsiteX91" fmla="*/ 7179 w 10000"/>
                <a:gd name="connsiteY91" fmla="*/ 3932 h 10599"/>
                <a:gd name="connsiteX92" fmla="*/ 7179 w 10000"/>
                <a:gd name="connsiteY92" fmla="*/ 4167 h 10599"/>
                <a:gd name="connsiteX93" fmla="*/ 8035 w 10000"/>
                <a:gd name="connsiteY93" fmla="*/ 4167 h 10599"/>
                <a:gd name="connsiteX94" fmla="*/ 8262 w 10000"/>
                <a:gd name="connsiteY94" fmla="*/ 4167 h 10599"/>
                <a:gd name="connsiteX95" fmla="*/ 8035 w 10000"/>
                <a:gd name="connsiteY95" fmla="*/ 3724 h 10599"/>
                <a:gd name="connsiteX96" fmla="*/ 9144 w 10000"/>
                <a:gd name="connsiteY96" fmla="*/ 3307 h 10599"/>
                <a:gd name="connsiteX0" fmla="*/ 9144 w 10000"/>
                <a:gd name="connsiteY0" fmla="*/ 3307 h 10599"/>
                <a:gd name="connsiteX1" fmla="*/ 9144 w 10000"/>
                <a:gd name="connsiteY1" fmla="*/ 3307 h 10599"/>
                <a:gd name="connsiteX2" fmla="*/ 9572 w 10000"/>
                <a:gd name="connsiteY2" fmla="*/ 3307 h 10599"/>
                <a:gd name="connsiteX3" fmla="*/ 10000 w 10000"/>
                <a:gd name="connsiteY3" fmla="*/ 3724 h 10599"/>
                <a:gd name="connsiteX4" fmla="*/ 10000 w 10000"/>
                <a:gd name="connsiteY4" fmla="*/ 4167 h 10599"/>
                <a:gd name="connsiteX5" fmla="*/ 9572 w 10000"/>
                <a:gd name="connsiteY5" fmla="*/ 4167 h 10599"/>
                <a:gd name="connsiteX6" fmla="*/ 9345 w 10000"/>
                <a:gd name="connsiteY6" fmla="*/ 4349 h 10599"/>
                <a:gd name="connsiteX7" fmla="*/ 8917 w 10000"/>
                <a:gd name="connsiteY7" fmla="*/ 5182 h 10599"/>
                <a:gd name="connsiteX8" fmla="*/ 8690 w 10000"/>
                <a:gd name="connsiteY8" fmla="*/ 5417 h 10599"/>
                <a:gd name="connsiteX9" fmla="*/ 8489 w 10000"/>
                <a:gd name="connsiteY9" fmla="*/ 5807 h 10599"/>
                <a:gd name="connsiteX10" fmla="*/ 8489 w 10000"/>
                <a:gd name="connsiteY10" fmla="*/ 6042 h 10599"/>
                <a:gd name="connsiteX11" fmla="*/ 8262 w 10000"/>
                <a:gd name="connsiteY11" fmla="*/ 5417 h 10599"/>
                <a:gd name="connsiteX12" fmla="*/ 8262 w 10000"/>
                <a:gd name="connsiteY12" fmla="*/ 5182 h 10599"/>
                <a:gd name="connsiteX13" fmla="*/ 8035 w 10000"/>
                <a:gd name="connsiteY13" fmla="*/ 5417 h 10599"/>
                <a:gd name="connsiteX14" fmla="*/ 7834 w 10000"/>
                <a:gd name="connsiteY14" fmla="*/ 5417 h 10599"/>
                <a:gd name="connsiteX15" fmla="*/ 7834 w 10000"/>
                <a:gd name="connsiteY15" fmla="*/ 5182 h 10599"/>
                <a:gd name="connsiteX16" fmla="*/ 8262 w 10000"/>
                <a:gd name="connsiteY16" fmla="*/ 4792 h 10599"/>
                <a:gd name="connsiteX17" fmla="*/ 7406 w 10000"/>
                <a:gd name="connsiteY17" fmla="*/ 4792 h 10599"/>
                <a:gd name="connsiteX18" fmla="*/ 7406 w 10000"/>
                <a:gd name="connsiteY18" fmla="*/ 4349 h 10599"/>
                <a:gd name="connsiteX19" fmla="*/ 7179 w 10000"/>
                <a:gd name="connsiteY19" fmla="*/ 4349 h 10599"/>
                <a:gd name="connsiteX20" fmla="*/ 6952 w 10000"/>
                <a:gd name="connsiteY20" fmla="*/ 4349 h 10599"/>
                <a:gd name="connsiteX21" fmla="*/ 6952 w 10000"/>
                <a:gd name="connsiteY21" fmla="*/ 4557 h 10599"/>
                <a:gd name="connsiteX22" fmla="*/ 6751 w 10000"/>
                <a:gd name="connsiteY22" fmla="*/ 4974 h 10599"/>
                <a:gd name="connsiteX23" fmla="*/ 6952 w 10000"/>
                <a:gd name="connsiteY23" fmla="*/ 4974 h 10599"/>
                <a:gd name="connsiteX24" fmla="*/ 7179 w 10000"/>
                <a:gd name="connsiteY24" fmla="*/ 6042 h 10599"/>
                <a:gd name="connsiteX25" fmla="*/ 6952 w 10000"/>
                <a:gd name="connsiteY25" fmla="*/ 6042 h 10599"/>
                <a:gd name="connsiteX26" fmla="*/ 6952 w 10000"/>
                <a:gd name="connsiteY26" fmla="*/ 5807 h 10599"/>
                <a:gd name="connsiteX27" fmla="*/ 6524 w 10000"/>
                <a:gd name="connsiteY27" fmla="*/ 6042 h 10599"/>
                <a:gd name="connsiteX28" fmla="*/ 6297 w 10000"/>
                <a:gd name="connsiteY28" fmla="*/ 6667 h 10599"/>
                <a:gd name="connsiteX29" fmla="*/ 5869 w 10000"/>
                <a:gd name="connsiteY29" fmla="*/ 6849 h 10599"/>
                <a:gd name="connsiteX30" fmla="*/ 4786 w 10000"/>
                <a:gd name="connsiteY30" fmla="*/ 7682 h 10599"/>
                <a:gd name="connsiteX31" fmla="*/ 4786 w 10000"/>
                <a:gd name="connsiteY31" fmla="*/ 7917 h 10599"/>
                <a:gd name="connsiteX32" fmla="*/ 4559 w 10000"/>
                <a:gd name="connsiteY32" fmla="*/ 7917 h 10599"/>
                <a:gd name="connsiteX33" fmla="*/ 4358 w 10000"/>
                <a:gd name="connsiteY33" fmla="*/ 8099 h 10599"/>
                <a:gd name="connsiteX34" fmla="*/ 4131 w 10000"/>
                <a:gd name="connsiteY34" fmla="*/ 8099 h 10599"/>
                <a:gd name="connsiteX35" fmla="*/ 4131 w 10000"/>
                <a:gd name="connsiteY35" fmla="*/ 8307 h 10599"/>
                <a:gd name="connsiteX36" fmla="*/ 4131 w 10000"/>
                <a:gd name="connsiteY36" fmla="*/ 8932 h 10599"/>
                <a:gd name="connsiteX37" fmla="*/ 3904 w 10000"/>
                <a:gd name="connsiteY37" fmla="*/ 9349 h 10599"/>
                <a:gd name="connsiteX38" fmla="*/ 3904 w 10000"/>
                <a:gd name="connsiteY38" fmla="*/ 9974 h 10599"/>
                <a:gd name="connsiteX39" fmla="*/ 3703 w 10000"/>
                <a:gd name="connsiteY39" fmla="*/ 10182 h 10599"/>
                <a:gd name="connsiteX40" fmla="*/ 3476 w 10000"/>
                <a:gd name="connsiteY40" fmla="*/ 10417 h 10599"/>
                <a:gd name="connsiteX41" fmla="*/ 3249 w 10000"/>
                <a:gd name="connsiteY41" fmla="*/ 10599 h 10599"/>
                <a:gd name="connsiteX42" fmla="*/ 2821 w 10000"/>
                <a:gd name="connsiteY42" fmla="*/ 10417 h 10599"/>
                <a:gd name="connsiteX43" fmla="*/ 2166 w 10000"/>
                <a:gd name="connsiteY43" fmla="*/ 8542 h 10599"/>
                <a:gd name="connsiteX44" fmla="*/ 1738 w 10000"/>
                <a:gd name="connsiteY44" fmla="*/ 7917 h 10599"/>
                <a:gd name="connsiteX45" fmla="*/ 1511 w 10000"/>
                <a:gd name="connsiteY45" fmla="*/ 6667 h 10599"/>
                <a:gd name="connsiteX46" fmla="*/ 1511 w 10000"/>
                <a:gd name="connsiteY46" fmla="*/ 5807 h 10599"/>
                <a:gd name="connsiteX47" fmla="*/ 1310 w 10000"/>
                <a:gd name="connsiteY47" fmla="*/ 6224 h 10599"/>
                <a:gd name="connsiteX48" fmla="*/ 856 w 10000"/>
                <a:gd name="connsiteY48" fmla="*/ 6432 h 10599"/>
                <a:gd name="connsiteX49" fmla="*/ 202 w 10000"/>
                <a:gd name="connsiteY49" fmla="*/ 5807 h 10599"/>
                <a:gd name="connsiteX50" fmla="*/ 655 w 10000"/>
                <a:gd name="connsiteY50" fmla="*/ 5807 h 10599"/>
                <a:gd name="connsiteX51" fmla="*/ 655 w 10000"/>
                <a:gd name="connsiteY51" fmla="*/ 5599 h 10599"/>
                <a:gd name="connsiteX52" fmla="*/ 428 w 10000"/>
                <a:gd name="connsiteY52" fmla="*/ 5599 h 10599"/>
                <a:gd name="connsiteX53" fmla="*/ 0 w 10000"/>
                <a:gd name="connsiteY53" fmla="*/ 5417 h 10599"/>
                <a:gd name="connsiteX54" fmla="*/ 202 w 10000"/>
                <a:gd name="connsiteY54" fmla="*/ 5182 h 10599"/>
                <a:gd name="connsiteX55" fmla="*/ 856 w 10000"/>
                <a:gd name="connsiteY55" fmla="*/ 5182 h 10599"/>
                <a:gd name="connsiteX56" fmla="*/ 856 w 10000"/>
                <a:gd name="connsiteY56" fmla="*/ 4974 h 10599"/>
                <a:gd name="connsiteX57" fmla="*/ 856 w 10000"/>
                <a:gd name="connsiteY57" fmla="*/ 4557 h 10599"/>
                <a:gd name="connsiteX58" fmla="*/ 655 w 10000"/>
                <a:gd name="connsiteY58" fmla="*/ 4557 h 10599"/>
                <a:gd name="connsiteX59" fmla="*/ 655 w 10000"/>
                <a:gd name="connsiteY59" fmla="*/ 4349 h 10599"/>
                <a:gd name="connsiteX60" fmla="*/ 428 w 10000"/>
                <a:gd name="connsiteY60" fmla="*/ 4349 h 10599"/>
                <a:gd name="connsiteX61" fmla="*/ 428 w 10000"/>
                <a:gd name="connsiteY61" fmla="*/ 3932 h 10599"/>
                <a:gd name="connsiteX62" fmla="*/ 655 w 10000"/>
                <a:gd name="connsiteY62" fmla="*/ 3724 h 10599"/>
                <a:gd name="connsiteX63" fmla="*/ 856 w 10000"/>
                <a:gd name="connsiteY63" fmla="*/ 3932 h 10599"/>
                <a:gd name="connsiteX64" fmla="*/ 1310 w 10000"/>
                <a:gd name="connsiteY64" fmla="*/ 3724 h 10599"/>
                <a:gd name="connsiteX65" fmla="*/ 2393 w 10000"/>
                <a:gd name="connsiteY65" fmla="*/ 2474 h 10599"/>
                <a:gd name="connsiteX66" fmla="*/ 2166 w 10000"/>
                <a:gd name="connsiteY66" fmla="*/ 2292 h 10599"/>
                <a:gd name="connsiteX67" fmla="*/ 2393 w 10000"/>
                <a:gd name="connsiteY67" fmla="*/ 2292 h 10599"/>
                <a:gd name="connsiteX68" fmla="*/ 2393 w 10000"/>
                <a:gd name="connsiteY68" fmla="*/ 2057 h 10599"/>
                <a:gd name="connsiteX69" fmla="*/ 2596 w 10000"/>
                <a:gd name="connsiteY69" fmla="*/ 1849 h 10599"/>
                <a:gd name="connsiteX70" fmla="*/ 2166 w 10000"/>
                <a:gd name="connsiteY70" fmla="*/ 1432 h 10599"/>
                <a:gd name="connsiteX71" fmla="*/ 1965 w 10000"/>
                <a:gd name="connsiteY71" fmla="*/ 1224 h 10599"/>
                <a:gd name="connsiteX72" fmla="*/ 2189 w 10000"/>
                <a:gd name="connsiteY72" fmla="*/ 807 h 10599"/>
                <a:gd name="connsiteX73" fmla="*/ 1940 w 10000"/>
                <a:gd name="connsiteY73" fmla="*/ 417 h 10599"/>
                <a:gd name="connsiteX74" fmla="*/ 2596 w 10000"/>
                <a:gd name="connsiteY74" fmla="*/ 0 h 10599"/>
                <a:gd name="connsiteX75" fmla="*/ 3382 w 10000"/>
                <a:gd name="connsiteY75" fmla="*/ 599 h 10599"/>
                <a:gd name="connsiteX76" fmla="*/ 4131 w 10000"/>
                <a:gd name="connsiteY76" fmla="*/ 495 h 10599"/>
                <a:gd name="connsiteX77" fmla="*/ 4131 w 10000"/>
                <a:gd name="connsiteY77" fmla="*/ 807 h 10599"/>
                <a:gd name="connsiteX78" fmla="*/ 4131 w 10000"/>
                <a:gd name="connsiteY78" fmla="*/ 1224 h 10599"/>
                <a:gd name="connsiteX79" fmla="*/ 3703 w 10000"/>
                <a:gd name="connsiteY79" fmla="*/ 1667 h 10599"/>
                <a:gd name="connsiteX80" fmla="*/ 3904 w 10000"/>
                <a:gd name="connsiteY80" fmla="*/ 2057 h 10599"/>
                <a:gd name="connsiteX81" fmla="*/ 3476 w 10000"/>
                <a:gd name="connsiteY81" fmla="*/ 2057 h 10599"/>
                <a:gd name="connsiteX82" fmla="*/ 3703 w 10000"/>
                <a:gd name="connsiteY82" fmla="*/ 2682 h 10599"/>
                <a:gd name="connsiteX83" fmla="*/ 4358 w 10000"/>
                <a:gd name="connsiteY83" fmla="*/ 2917 h 10599"/>
                <a:gd name="connsiteX84" fmla="*/ 4131 w 10000"/>
                <a:gd name="connsiteY84" fmla="*/ 3542 h 10599"/>
                <a:gd name="connsiteX85" fmla="*/ 4559 w 10000"/>
                <a:gd name="connsiteY85" fmla="*/ 3724 h 10599"/>
                <a:gd name="connsiteX86" fmla="*/ 6524 w 10000"/>
                <a:gd name="connsiteY86" fmla="*/ 4349 h 10599"/>
                <a:gd name="connsiteX87" fmla="*/ 6751 w 10000"/>
                <a:gd name="connsiteY87" fmla="*/ 4349 h 10599"/>
                <a:gd name="connsiteX88" fmla="*/ 6751 w 10000"/>
                <a:gd name="connsiteY88" fmla="*/ 4167 h 10599"/>
                <a:gd name="connsiteX89" fmla="*/ 6751 w 10000"/>
                <a:gd name="connsiteY89" fmla="*/ 3724 h 10599"/>
                <a:gd name="connsiteX90" fmla="*/ 6952 w 10000"/>
                <a:gd name="connsiteY90" fmla="*/ 3724 h 10599"/>
                <a:gd name="connsiteX91" fmla="*/ 7179 w 10000"/>
                <a:gd name="connsiteY91" fmla="*/ 3932 h 10599"/>
                <a:gd name="connsiteX92" fmla="*/ 7179 w 10000"/>
                <a:gd name="connsiteY92" fmla="*/ 4167 h 10599"/>
                <a:gd name="connsiteX93" fmla="*/ 8035 w 10000"/>
                <a:gd name="connsiteY93" fmla="*/ 4167 h 10599"/>
                <a:gd name="connsiteX94" fmla="*/ 8262 w 10000"/>
                <a:gd name="connsiteY94" fmla="*/ 4167 h 10599"/>
                <a:gd name="connsiteX95" fmla="*/ 8035 w 10000"/>
                <a:gd name="connsiteY95" fmla="*/ 3724 h 10599"/>
                <a:gd name="connsiteX96" fmla="*/ 9144 w 10000"/>
                <a:gd name="connsiteY96" fmla="*/ 3307 h 1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0000" h="10599">
                  <a:moveTo>
                    <a:pt x="9144" y="3307"/>
                  </a:moveTo>
                  <a:lnTo>
                    <a:pt x="9144" y="3307"/>
                  </a:lnTo>
                  <a:lnTo>
                    <a:pt x="9572" y="3307"/>
                  </a:lnTo>
                  <a:lnTo>
                    <a:pt x="10000" y="3724"/>
                  </a:lnTo>
                  <a:lnTo>
                    <a:pt x="10000" y="4167"/>
                  </a:lnTo>
                  <a:lnTo>
                    <a:pt x="9572" y="4167"/>
                  </a:lnTo>
                  <a:lnTo>
                    <a:pt x="9345" y="4349"/>
                  </a:lnTo>
                  <a:lnTo>
                    <a:pt x="8917" y="5182"/>
                  </a:lnTo>
                  <a:lnTo>
                    <a:pt x="8690" y="5417"/>
                  </a:lnTo>
                  <a:lnTo>
                    <a:pt x="8489" y="5807"/>
                  </a:lnTo>
                  <a:lnTo>
                    <a:pt x="8489" y="6042"/>
                  </a:lnTo>
                  <a:cubicBezTo>
                    <a:pt x="8413" y="5834"/>
                    <a:pt x="8338" y="5625"/>
                    <a:pt x="8262" y="5417"/>
                  </a:cubicBezTo>
                  <a:lnTo>
                    <a:pt x="8262" y="5182"/>
                  </a:lnTo>
                  <a:lnTo>
                    <a:pt x="8035" y="5417"/>
                  </a:lnTo>
                  <a:lnTo>
                    <a:pt x="7834" y="5417"/>
                  </a:lnTo>
                  <a:lnTo>
                    <a:pt x="7834" y="5182"/>
                  </a:lnTo>
                  <a:lnTo>
                    <a:pt x="8262" y="4792"/>
                  </a:lnTo>
                  <a:lnTo>
                    <a:pt x="7406" y="4792"/>
                  </a:lnTo>
                  <a:lnTo>
                    <a:pt x="7406" y="4349"/>
                  </a:lnTo>
                  <a:lnTo>
                    <a:pt x="7179" y="4349"/>
                  </a:lnTo>
                  <a:lnTo>
                    <a:pt x="6952" y="4349"/>
                  </a:lnTo>
                  <a:lnTo>
                    <a:pt x="6952" y="4557"/>
                  </a:lnTo>
                  <a:lnTo>
                    <a:pt x="6751" y="4974"/>
                  </a:lnTo>
                  <a:lnTo>
                    <a:pt x="6952" y="4974"/>
                  </a:lnTo>
                  <a:cubicBezTo>
                    <a:pt x="7028" y="5330"/>
                    <a:pt x="7103" y="5686"/>
                    <a:pt x="7179" y="6042"/>
                  </a:cubicBezTo>
                  <a:lnTo>
                    <a:pt x="6952" y="6042"/>
                  </a:lnTo>
                  <a:lnTo>
                    <a:pt x="6952" y="5807"/>
                  </a:lnTo>
                  <a:lnTo>
                    <a:pt x="6524" y="6042"/>
                  </a:lnTo>
                  <a:cubicBezTo>
                    <a:pt x="6448" y="6250"/>
                    <a:pt x="6373" y="6459"/>
                    <a:pt x="6297" y="6667"/>
                  </a:cubicBezTo>
                  <a:lnTo>
                    <a:pt x="5869" y="6849"/>
                  </a:lnTo>
                  <a:lnTo>
                    <a:pt x="4786" y="7682"/>
                  </a:lnTo>
                  <a:lnTo>
                    <a:pt x="4786" y="7917"/>
                  </a:lnTo>
                  <a:lnTo>
                    <a:pt x="4559" y="7917"/>
                  </a:lnTo>
                  <a:lnTo>
                    <a:pt x="4358" y="8099"/>
                  </a:lnTo>
                  <a:lnTo>
                    <a:pt x="4131" y="8099"/>
                  </a:lnTo>
                  <a:lnTo>
                    <a:pt x="4131" y="8307"/>
                  </a:lnTo>
                  <a:lnTo>
                    <a:pt x="4131" y="8932"/>
                  </a:lnTo>
                  <a:lnTo>
                    <a:pt x="3904" y="9349"/>
                  </a:lnTo>
                  <a:lnTo>
                    <a:pt x="3904" y="9974"/>
                  </a:lnTo>
                  <a:lnTo>
                    <a:pt x="3703" y="10182"/>
                  </a:lnTo>
                  <a:lnTo>
                    <a:pt x="3476" y="10417"/>
                  </a:lnTo>
                  <a:lnTo>
                    <a:pt x="3249" y="10599"/>
                  </a:lnTo>
                  <a:lnTo>
                    <a:pt x="2821" y="10417"/>
                  </a:lnTo>
                  <a:lnTo>
                    <a:pt x="2166" y="8542"/>
                  </a:lnTo>
                  <a:lnTo>
                    <a:pt x="1738" y="7917"/>
                  </a:lnTo>
                  <a:cubicBezTo>
                    <a:pt x="1662" y="7500"/>
                    <a:pt x="1587" y="7084"/>
                    <a:pt x="1511" y="6667"/>
                  </a:cubicBezTo>
                  <a:lnTo>
                    <a:pt x="1511" y="5807"/>
                  </a:lnTo>
                  <a:lnTo>
                    <a:pt x="1310" y="6224"/>
                  </a:lnTo>
                  <a:lnTo>
                    <a:pt x="856" y="6432"/>
                  </a:lnTo>
                  <a:lnTo>
                    <a:pt x="202" y="5807"/>
                  </a:lnTo>
                  <a:lnTo>
                    <a:pt x="655" y="5807"/>
                  </a:lnTo>
                  <a:lnTo>
                    <a:pt x="655" y="5599"/>
                  </a:lnTo>
                  <a:lnTo>
                    <a:pt x="428" y="5599"/>
                  </a:lnTo>
                  <a:lnTo>
                    <a:pt x="0" y="5417"/>
                  </a:lnTo>
                  <a:lnTo>
                    <a:pt x="202" y="5182"/>
                  </a:lnTo>
                  <a:lnTo>
                    <a:pt x="856" y="5182"/>
                  </a:lnTo>
                  <a:lnTo>
                    <a:pt x="856" y="4974"/>
                  </a:lnTo>
                  <a:lnTo>
                    <a:pt x="856" y="4557"/>
                  </a:lnTo>
                  <a:lnTo>
                    <a:pt x="655" y="4557"/>
                  </a:lnTo>
                  <a:lnTo>
                    <a:pt x="655" y="4349"/>
                  </a:lnTo>
                  <a:lnTo>
                    <a:pt x="428" y="4349"/>
                  </a:lnTo>
                  <a:lnTo>
                    <a:pt x="428" y="3932"/>
                  </a:lnTo>
                  <a:lnTo>
                    <a:pt x="655" y="3724"/>
                  </a:lnTo>
                  <a:lnTo>
                    <a:pt x="856" y="3932"/>
                  </a:lnTo>
                  <a:lnTo>
                    <a:pt x="1310" y="3724"/>
                  </a:lnTo>
                  <a:lnTo>
                    <a:pt x="2393" y="2474"/>
                  </a:lnTo>
                  <a:lnTo>
                    <a:pt x="2166" y="2292"/>
                  </a:lnTo>
                  <a:lnTo>
                    <a:pt x="2393" y="2292"/>
                  </a:lnTo>
                  <a:lnTo>
                    <a:pt x="2393" y="2057"/>
                  </a:lnTo>
                  <a:lnTo>
                    <a:pt x="2596" y="1849"/>
                  </a:lnTo>
                  <a:lnTo>
                    <a:pt x="2166" y="1432"/>
                  </a:lnTo>
                  <a:lnTo>
                    <a:pt x="1965" y="1224"/>
                  </a:lnTo>
                  <a:cubicBezTo>
                    <a:pt x="1925" y="1133"/>
                    <a:pt x="2193" y="941"/>
                    <a:pt x="2189" y="807"/>
                  </a:cubicBezTo>
                  <a:cubicBezTo>
                    <a:pt x="2185" y="673"/>
                    <a:pt x="1829" y="565"/>
                    <a:pt x="1940" y="417"/>
                  </a:cubicBezTo>
                  <a:lnTo>
                    <a:pt x="2596" y="0"/>
                  </a:lnTo>
                  <a:lnTo>
                    <a:pt x="3382" y="599"/>
                  </a:lnTo>
                  <a:lnTo>
                    <a:pt x="4131" y="495"/>
                  </a:lnTo>
                  <a:lnTo>
                    <a:pt x="4131" y="807"/>
                  </a:lnTo>
                  <a:lnTo>
                    <a:pt x="4131" y="1224"/>
                  </a:lnTo>
                  <a:lnTo>
                    <a:pt x="3703" y="1667"/>
                  </a:lnTo>
                  <a:lnTo>
                    <a:pt x="3904" y="2057"/>
                  </a:lnTo>
                  <a:lnTo>
                    <a:pt x="3476" y="2057"/>
                  </a:lnTo>
                  <a:cubicBezTo>
                    <a:pt x="3552" y="2265"/>
                    <a:pt x="3627" y="2474"/>
                    <a:pt x="3703" y="2682"/>
                  </a:cubicBezTo>
                  <a:lnTo>
                    <a:pt x="4358" y="2917"/>
                  </a:lnTo>
                  <a:cubicBezTo>
                    <a:pt x="4282" y="3125"/>
                    <a:pt x="4207" y="3334"/>
                    <a:pt x="4131" y="3542"/>
                  </a:cubicBezTo>
                  <a:lnTo>
                    <a:pt x="4559" y="3724"/>
                  </a:lnTo>
                  <a:lnTo>
                    <a:pt x="6524" y="4349"/>
                  </a:lnTo>
                  <a:lnTo>
                    <a:pt x="6751" y="4349"/>
                  </a:lnTo>
                  <a:lnTo>
                    <a:pt x="6751" y="4167"/>
                  </a:lnTo>
                  <a:lnTo>
                    <a:pt x="6751" y="3724"/>
                  </a:lnTo>
                  <a:lnTo>
                    <a:pt x="6952" y="3724"/>
                  </a:lnTo>
                  <a:lnTo>
                    <a:pt x="7179" y="3932"/>
                  </a:lnTo>
                  <a:lnTo>
                    <a:pt x="7179" y="4167"/>
                  </a:lnTo>
                  <a:lnTo>
                    <a:pt x="8035" y="4167"/>
                  </a:lnTo>
                  <a:lnTo>
                    <a:pt x="8262" y="4167"/>
                  </a:lnTo>
                  <a:lnTo>
                    <a:pt x="8035" y="3724"/>
                  </a:lnTo>
                  <a:lnTo>
                    <a:pt x="9144" y="330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grpSp>
          <p:nvGrpSpPr>
            <p:cNvPr id="163" name="Группа 391">
              <a:extLst>
                <a:ext uri="{FF2B5EF4-FFF2-40B4-BE49-F238E27FC236}">
                  <a16:creationId xmlns:a16="http://schemas.microsoft.com/office/drawing/2014/main" id="{CB7D060B-07AE-494D-BC42-7BC5FF879AFB}"/>
                </a:ext>
              </a:extLst>
            </p:cNvPr>
            <p:cNvGrpSpPr/>
            <p:nvPr/>
          </p:nvGrpSpPr>
          <p:grpSpPr>
            <a:xfrm>
              <a:off x="5216374" y="2027410"/>
              <a:ext cx="303419" cy="414826"/>
              <a:chOff x="401172" y="5635725"/>
              <a:chExt cx="303419" cy="414826"/>
            </a:xfrm>
            <a:grpFill/>
          </p:grpSpPr>
          <p:sp>
            <p:nvSpPr>
              <p:cNvPr id="164" name="Овал 404">
                <a:extLst>
                  <a:ext uri="{FF2B5EF4-FFF2-40B4-BE49-F238E27FC236}">
                    <a16:creationId xmlns:a16="http://schemas.microsoft.com/office/drawing/2014/main" id="{37C0F639-8874-4D87-85B3-EB2434564EBC}"/>
                  </a:ext>
                </a:extLst>
              </p:cNvPr>
              <p:cNvSpPr/>
              <p:nvPr/>
            </p:nvSpPr>
            <p:spPr>
              <a:xfrm>
                <a:off x="450078" y="5674926"/>
                <a:ext cx="207834" cy="20783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ru-RU" sz="1559"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165" name="Freeform 20">
                <a:extLst>
                  <a:ext uri="{FF2B5EF4-FFF2-40B4-BE49-F238E27FC236}">
                    <a16:creationId xmlns:a16="http://schemas.microsoft.com/office/drawing/2014/main" id="{90F070BA-59F3-4FFF-A8F6-A74C36718C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172" y="5635725"/>
                <a:ext cx="303419" cy="414826"/>
              </a:xfrm>
              <a:custGeom>
                <a:avLst/>
                <a:gdLst>
                  <a:gd name="T0" fmla="*/ 186 w 372"/>
                  <a:gd name="T1" fmla="*/ 0 h 509"/>
                  <a:gd name="T2" fmla="*/ 0 w 372"/>
                  <a:gd name="T3" fmla="*/ 186 h 509"/>
                  <a:gd name="T4" fmla="*/ 186 w 372"/>
                  <a:gd name="T5" fmla="*/ 509 h 509"/>
                  <a:gd name="T6" fmla="*/ 372 w 372"/>
                  <a:gd name="T7" fmla="*/ 186 h 509"/>
                  <a:gd name="T8" fmla="*/ 186 w 372"/>
                  <a:gd name="T9" fmla="*/ 0 h 509"/>
                  <a:gd name="T10" fmla="*/ 186 w 372"/>
                  <a:gd name="T11" fmla="*/ 293 h 509"/>
                  <a:gd name="T12" fmla="*/ 71 w 372"/>
                  <a:gd name="T13" fmla="*/ 179 h 509"/>
                  <a:gd name="T14" fmla="*/ 186 w 372"/>
                  <a:gd name="T15" fmla="*/ 64 h 509"/>
                  <a:gd name="T16" fmla="*/ 300 w 372"/>
                  <a:gd name="T17" fmla="*/ 179 h 509"/>
                  <a:gd name="T18" fmla="*/ 186 w 372"/>
                  <a:gd name="T19" fmla="*/ 293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2" h="509">
                    <a:moveTo>
                      <a:pt x="186" y="0"/>
                    </a:moveTo>
                    <a:cubicBezTo>
                      <a:pt x="83" y="0"/>
                      <a:pt x="0" y="84"/>
                      <a:pt x="0" y="186"/>
                    </a:cubicBezTo>
                    <a:cubicBezTo>
                      <a:pt x="0" y="296"/>
                      <a:pt x="186" y="509"/>
                      <a:pt x="186" y="509"/>
                    </a:cubicBezTo>
                    <a:cubicBezTo>
                      <a:pt x="186" y="509"/>
                      <a:pt x="372" y="304"/>
                      <a:pt x="372" y="186"/>
                    </a:cubicBezTo>
                    <a:cubicBezTo>
                      <a:pt x="372" y="84"/>
                      <a:pt x="289" y="0"/>
                      <a:pt x="186" y="0"/>
                    </a:cubicBezTo>
                    <a:close/>
                    <a:moveTo>
                      <a:pt x="186" y="293"/>
                    </a:moveTo>
                    <a:cubicBezTo>
                      <a:pt x="123" y="293"/>
                      <a:pt x="71" y="242"/>
                      <a:pt x="71" y="179"/>
                    </a:cubicBezTo>
                    <a:cubicBezTo>
                      <a:pt x="71" y="116"/>
                      <a:pt x="123" y="64"/>
                      <a:pt x="186" y="64"/>
                    </a:cubicBezTo>
                    <a:cubicBezTo>
                      <a:pt x="249" y="64"/>
                      <a:pt x="300" y="116"/>
                      <a:pt x="300" y="179"/>
                    </a:cubicBezTo>
                    <a:cubicBezTo>
                      <a:pt x="300" y="242"/>
                      <a:pt x="249" y="293"/>
                      <a:pt x="186" y="2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9178" tIns="39589" rIns="79178" bIns="39589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ru-RU" sz="1559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</p:grpSp>
      <p:cxnSp>
        <p:nvCxnSpPr>
          <p:cNvPr id="167" name="Прямая соединительная линия 96">
            <a:extLst>
              <a:ext uri="{FF2B5EF4-FFF2-40B4-BE49-F238E27FC236}">
                <a16:creationId xmlns:a16="http://schemas.microsoft.com/office/drawing/2014/main" id="{B4ECD4B0-B20C-4C3E-AEE3-0D71FDF3AE87}"/>
              </a:ext>
            </a:extLst>
          </p:cNvPr>
          <p:cNvCxnSpPr/>
          <p:nvPr/>
        </p:nvCxnSpPr>
        <p:spPr>
          <a:xfrm>
            <a:off x="6096000" y="1196975"/>
            <a:ext cx="0" cy="5184775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Прямоугольник 439">
            <a:extLst>
              <a:ext uri="{FF2B5EF4-FFF2-40B4-BE49-F238E27FC236}">
                <a16:creationId xmlns:a16="http://schemas.microsoft.com/office/drawing/2014/main" id="{67764F5C-C233-4DC5-8AC2-435A38B885B0}"/>
              </a:ext>
            </a:extLst>
          </p:cNvPr>
          <p:cNvSpPr/>
          <p:nvPr/>
        </p:nvSpPr>
        <p:spPr>
          <a:xfrm>
            <a:off x="2244437" y="1464134"/>
            <a:ext cx="212462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Азия</a:t>
            </a:r>
            <a:endParaRPr lang="ru-RU" sz="1050" dirty="0">
              <a:solidFill>
                <a:srgbClr val="000000">
                  <a:lumMod val="75000"/>
                  <a:lumOff val="25000"/>
                </a:srgbClr>
              </a:solidFill>
              <a:latin typeface="Gotham Pro Regular" panose="02000503040000020004" pitchFamily="2" charset="0"/>
              <a:cs typeface="Gotham Pro Regular" panose="02000503040000020004" pitchFamily="2" charset="0"/>
            </a:endParaRPr>
          </a:p>
        </p:txBody>
      </p:sp>
      <p:sp>
        <p:nvSpPr>
          <p:cNvPr id="169" name="Прямоугольник 439">
            <a:extLst>
              <a:ext uri="{FF2B5EF4-FFF2-40B4-BE49-F238E27FC236}">
                <a16:creationId xmlns:a16="http://schemas.microsoft.com/office/drawing/2014/main" id="{0013B736-EEBB-4066-BDF7-DB315A12EAAE}"/>
              </a:ext>
            </a:extLst>
          </p:cNvPr>
          <p:cNvSpPr/>
          <p:nvPr/>
        </p:nvSpPr>
        <p:spPr>
          <a:xfrm>
            <a:off x="7787987" y="1464134"/>
            <a:ext cx="212462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Ближний Восток</a:t>
            </a:r>
            <a:endParaRPr lang="ru-RU" sz="1050" dirty="0">
              <a:solidFill>
                <a:srgbClr val="000000">
                  <a:lumMod val="75000"/>
                  <a:lumOff val="25000"/>
                </a:srgbClr>
              </a:solidFill>
              <a:latin typeface="Gotham Pro Regular" panose="02000503040000020004" pitchFamily="2" charset="0"/>
              <a:cs typeface="Gotham Pro Regular" panose="0200050304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738614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8DAA936-4B47-2746-8C8B-38F42F1B95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Европа и Россия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06EC710-A9C5-4F49-BFE0-207E06E427E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76</a:t>
            </a:fld>
            <a:endParaRPr lang="ru-RU"/>
          </a:p>
        </p:txBody>
      </p:sp>
      <p:grpSp>
        <p:nvGrpSpPr>
          <p:cNvPr id="23" name="Группа 22">
            <a:extLst>
              <a:ext uri="{FF2B5EF4-FFF2-40B4-BE49-F238E27FC236}">
                <a16:creationId xmlns:a16="http://schemas.microsoft.com/office/drawing/2014/main" id="{50AB1D28-484B-9444-A520-1AA5D10644C0}"/>
              </a:ext>
            </a:extLst>
          </p:cNvPr>
          <p:cNvGrpSpPr/>
          <p:nvPr/>
        </p:nvGrpSpPr>
        <p:grpSpPr>
          <a:xfrm>
            <a:off x="1462000" y="1789936"/>
            <a:ext cx="3091002" cy="4401698"/>
            <a:chOff x="3717906" y="1052813"/>
            <a:chExt cx="3591506" cy="5114434"/>
          </a:xfrm>
          <a:solidFill>
            <a:schemeClr val="bg2">
              <a:lumMod val="25000"/>
              <a:lumOff val="75000"/>
            </a:schemeClr>
          </a:solidFill>
        </p:grpSpPr>
        <p:sp>
          <p:nvSpPr>
            <p:cNvPr id="24" name="Freeform 255">
              <a:extLst>
                <a:ext uri="{FF2B5EF4-FFF2-40B4-BE49-F238E27FC236}">
                  <a16:creationId xmlns:a16="http://schemas.microsoft.com/office/drawing/2014/main" id="{29A1E212-D993-1645-9886-8E3629252F9F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4279256" y="2544924"/>
              <a:ext cx="15319" cy="18736"/>
            </a:xfrm>
            <a:custGeom>
              <a:avLst/>
              <a:gdLst>
                <a:gd name="T0" fmla="*/ 0 w 17"/>
                <a:gd name="T1" fmla="*/ 3969 h 18"/>
                <a:gd name="T2" fmla="*/ 0 w 17"/>
                <a:gd name="T3" fmla="*/ 3969 h 18"/>
                <a:gd name="T4" fmla="*/ 4202 w 17"/>
                <a:gd name="T5" fmla="*/ 0 h 18"/>
                <a:gd name="T6" fmla="*/ 4202 w 17"/>
                <a:gd name="T7" fmla="*/ 3969 h 18"/>
                <a:gd name="T8" fmla="*/ 0 w 17"/>
                <a:gd name="T9" fmla="*/ 396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0" y="18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17" y="18"/>
                  </a:lnTo>
                  <a:lnTo>
                    <a:pt x="0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" name="Freeform 179">
              <a:extLst>
                <a:ext uri="{FF2B5EF4-FFF2-40B4-BE49-F238E27FC236}">
                  <a16:creationId xmlns:a16="http://schemas.microsoft.com/office/drawing/2014/main" id="{3A4E258F-2D17-6143-98AE-613AAC1F92DA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5824164" y="3939174"/>
              <a:ext cx="227704" cy="151914"/>
            </a:xfrm>
            <a:custGeom>
              <a:avLst/>
              <a:gdLst>
                <a:gd name="T0" fmla="*/ 18681 w 86"/>
                <a:gd name="T1" fmla="*/ 0 h 48"/>
                <a:gd name="T2" fmla="*/ 18681 w 86"/>
                <a:gd name="T3" fmla="*/ 0 h 48"/>
                <a:gd name="T4" fmla="*/ 18681 w 86"/>
                <a:gd name="T5" fmla="*/ 9525 h 48"/>
                <a:gd name="T6" fmla="*/ 11371 w 86"/>
                <a:gd name="T7" fmla="*/ 9525 h 48"/>
                <a:gd name="T8" fmla="*/ 0 w 86"/>
                <a:gd name="T9" fmla="*/ 7144 h 48"/>
                <a:gd name="T10" fmla="*/ 7310 w 86"/>
                <a:gd name="T11" fmla="*/ 3969 h 48"/>
                <a:gd name="T12" fmla="*/ 11371 w 86"/>
                <a:gd name="T13" fmla="*/ 0 h 48"/>
                <a:gd name="T14" fmla="*/ 18681 w 86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48"/>
                <a:gd name="T26" fmla="*/ 86 w 86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48">
                  <a:moveTo>
                    <a:pt x="86" y="0"/>
                  </a:moveTo>
                  <a:lnTo>
                    <a:pt x="86" y="0"/>
                  </a:lnTo>
                  <a:lnTo>
                    <a:pt x="86" y="48"/>
                  </a:lnTo>
                  <a:lnTo>
                    <a:pt x="52" y="48"/>
                  </a:lnTo>
                  <a:lnTo>
                    <a:pt x="0" y="33"/>
                  </a:lnTo>
                  <a:lnTo>
                    <a:pt x="34" y="18"/>
                  </a:lnTo>
                  <a:lnTo>
                    <a:pt x="52" y="0"/>
                  </a:lnTo>
                  <a:lnTo>
                    <a:pt x="86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" name="Freeform 180">
              <a:extLst>
                <a:ext uri="{FF2B5EF4-FFF2-40B4-BE49-F238E27FC236}">
                  <a16:creationId xmlns:a16="http://schemas.microsoft.com/office/drawing/2014/main" id="{A0E0D2A7-68D5-084D-99DC-0AB00DF9B505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5146228" y="3888536"/>
              <a:ext cx="51751" cy="107606"/>
            </a:xfrm>
            <a:custGeom>
              <a:avLst/>
              <a:gdLst>
                <a:gd name="T0" fmla="*/ 0 w 19"/>
                <a:gd name="T1" fmla="*/ 3271 h 33"/>
                <a:gd name="T2" fmla="*/ 0 w 19"/>
                <a:gd name="T3" fmla="*/ 3271 h 33"/>
                <a:gd name="T4" fmla="*/ 0 w 19"/>
                <a:gd name="T5" fmla="*/ 7360 h 33"/>
                <a:gd name="T6" fmla="*/ 4178 w 19"/>
                <a:gd name="T7" fmla="*/ 7360 h 33"/>
                <a:gd name="T8" fmla="*/ 4178 w 19"/>
                <a:gd name="T9" fmla="*/ 3271 h 33"/>
                <a:gd name="T10" fmla="*/ 4178 w 19"/>
                <a:gd name="T11" fmla="*/ 0 h 33"/>
                <a:gd name="T12" fmla="*/ 0 w 19"/>
                <a:gd name="T13" fmla="*/ 327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33"/>
                <a:gd name="T23" fmla="*/ 19 w 19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33">
                  <a:moveTo>
                    <a:pt x="0" y="15"/>
                  </a:moveTo>
                  <a:lnTo>
                    <a:pt x="0" y="15"/>
                  </a:lnTo>
                  <a:lnTo>
                    <a:pt x="0" y="33"/>
                  </a:lnTo>
                  <a:lnTo>
                    <a:pt x="19" y="33"/>
                  </a:lnTo>
                  <a:lnTo>
                    <a:pt x="19" y="15"/>
                  </a:lnTo>
                  <a:lnTo>
                    <a:pt x="19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" name="Freeform 181">
              <a:extLst>
                <a:ext uri="{FF2B5EF4-FFF2-40B4-BE49-F238E27FC236}">
                  <a16:creationId xmlns:a16="http://schemas.microsoft.com/office/drawing/2014/main" id="{2D6CB52D-BF7B-8E44-B918-FD7C696BA970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5239377" y="3844228"/>
              <a:ext cx="93151" cy="94948"/>
            </a:xfrm>
            <a:custGeom>
              <a:avLst/>
              <a:gdLst>
                <a:gd name="T0" fmla="*/ 0 w 37"/>
                <a:gd name="T1" fmla="*/ 3175 h 30"/>
                <a:gd name="T2" fmla="*/ 0 w 37"/>
                <a:gd name="T3" fmla="*/ 3175 h 30"/>
                <a:gd name="T4" fmla="*/ 0 w 37"/>
                <a:gd name="T5" fmla="*/ 6350 h 30"/>
                <a:gd name="T6" fmla="*/ 6951 w 37"/>
                <a:gd name="T7" fmla="*/ 6350 h 30"/>
                <a:gd name="T8" fmla="*/ 6951 w 37"/>
                <a:gd name="T9" fmla="*/ 3175 h 30"/>
                <a:gd name="T10" fmla="*/ 6951 w 37"/>
                <a:gd name="T11" fmla="*/ 0 h 30"/>
                <a:gd name="T12" fmla="*/ 0 w 37"/>
                <a:gd name="T13" fmla="*/ 3175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30"/>
                <a:gd name="T23" fmla="*/ 37 w 37"/>
                <a:gd name="T24" fmla="*/ 30 h 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30">
                  <a:moveTo>
                    <a:pt x="0" y="15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37" y="30"/>
                  </a:lnTo>
                  <a:lnTo>
                    <a:pt x="37" y="15"/>
                  </a:lnTo>
                  <a:lnTo>
                    <a:pt x="37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" name="Freeform 182">
              <a:extLst>
                <a:ext uri="{FF2B5EF4-FFF2-40B4-BE49-F238E27FC236}">
                  <a16:creationId xmlns:a16="http://schemas.microsoft.com/office/drawing/2014/main" id="{B44FE528-DBA3-C041-AC9C-F1CC5739014F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5239377" y="3996142"/>
              <a:ext cx="93151" cy="44310"/>
            </a:xfrm>
            <a:custGeom>
              <a:avLst/>
              <a:gdLst>
                <a:gd name="T0" fmla="*/ 0 w 37"/>
                <a:gd name="T1" fmla="*/ 0 h 15"/>
                <a:gd name="T2" fmla="*/ 0 w 37"/>
                <a:gd name="T3" fmla="*/ 0 h 15"/>
                <a:gd name="T4" fmla="*/ 0 w 37"/>
                <a:gd name="T5" fmla="*/ 2223 h 15"/>
                <a:gd name="T6" fmla="*/ 6951 w 37"/>
                <a:gd name="T7" fmla="*/ 0 h 15"/>
                <a:gd name="T8" fmla="*/ 0 w 3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15"/>
                <a:gd name="T17" fmla="*/ 37 w 37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15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3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" name="Freeform 183">
              <a:extLst>
                <a:ext uri="{FF2B5EF4-FFF2-40B4-BE49-F238E27FC236}">
                  <a16:creationId xmlns:a16="http://schemas.microsoft.com/office/drawing/2014/main" id="{5838C4F4-3F96-BC42-BEA6-DA9FF4D1E1D2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5731012" y="3584708"/>
              <a:ext cx="93151" cy="107606"/>
            </a:xfrm>
            <a:custGeom>
              <a:avLst/>
              <a:gdLst>
                <a:gd name="T0" fmla="*/ 0 w 37"/>
                <a:gd name="T1" fmla="*/ 3271 h 33"/>
                <a:gd name="T2" fmla="*/ 0 w 37"/>
                <a:gd name="T3" fmla="*/ 3271 h 33"/>
                <a:gd name="T4" fmla="*/ 0 w 37"/>
                <a:gd name="T5" fmla="*/ 7360 h 33"/>
                <a:gd name="T6" fmla="*/ 3089 w 37"/>
                <a:gd name="T7" fmla="*/ 7360 h 33"/>
                <a:gd name="T8" fmla="*/ 3089 w 37"/>
                <a:gd name="T9" fmla="*/ 0 h 33"/>
                <a:gd name="T10" fmla="*/ 6951 w 37"/>
                <a:gd name="T11" fmla="*/ 0 h 33"/>
                <a:gd name="T12" fmla="*/ 0 w 37"/>
                <a:gd name="T13" fmla="*/ 327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33"/>
                <a:gd name="T23" fmla="*/ 37 w 37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33">
                  <a:moveTo>
                    <a:pt x="0" y="15"/>
                  </a:moveTo>
                  <a:lnTo>
                    <a:pt x="0" y="15"/>
                  </a:lnTo>
                  <a:lnTo>
                    <a:pt x="0" y="33"/>
                  </a:lnTo>
                  <a:lnTo>
                    <a:pt x="18" y="33"/>
                  </a:lnTo>
                  <a:lnTo>
                    <a:pt x="18" y="0"/>
                  </a:lnTo>
                  <a:lnTo>
                    <a:pt x="37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" name="Freeform 184">
              <a:extLst>
                <a:ext uri="{FF2B5EF4-FFF2-40B4-BE49-F238E27FC236}">
                  <a16:creationId xmlns:a16="http://schemas.microsoft.com/office/drawing/2014/main" id="{DA66C5AB-D4FB-6A4C-B7AF-5366C02CBAB8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000117" y="3483432"/>
              <a:ext cx="93151" cy="56968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0 h 18"/>
                <a:gd name="T4" fmla="*/ 0 w 37"/>
                <a:gd name="T5" fmla="*/ 3969 h 18"/>
                <a:gd name="T6" fmla="*/ 6951 w 37"/>
                <a:gd name="T7" fmla="*/ 0 h 18"/>
                <a:gd name="T8" fmla="*/ 3089 w 37"/>
                <a:gd name="T9" fmla="*/ 0 h 18"/>
                <a:gd name="T10" fmla="*/ 0 w 3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"/>
                <a:gd name="T19" fmla="*/ 0 h 18"/>
                <a:gd name="T20" fmla="*/ 37 w 37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" h="18">
                  <a:moveTo>
                    <a:pt x="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37" y="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" name="Freeform 185">
              <a:extLst>
                <a:ext uri="{FF2B5EF4-FFF2-40B4-BE49-F238E27FC236}">
                  <a16:creationId xmlns:a16="http://schemas.microsoft.com/office/drawing/2014/main" id="{18B94EE7-DCCD-A044-8BCD-FA2E27FABF08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051867" y="3388490"/>
              <a:ext cx="41401" cy="44310"/>
            </a:xfrm>
            <a:custGeom>
              <a:avLst/>
              <a:gdLst>
                <a:gd name="T0" fmla="*/ 0 w 18"/>
                <a:gd name="T1" fmla="*/ 2223 h 15"/>
                <a:gd name="T2" fmla="*/ 0 w 18"/>
                <a:gd name="T3" fmla="*/ 2223 h 15"/>
                <a:gd name="T4" fmla="*/ 2822 w 18"/>
                <a:gd name="T5" fmla="*/ 2223 h 15"/>
                <a:gd name="T6" fmla="*/ 0 w 18"/>
                <a:gd name="T7" fmla="*/ 0 h 15"/>
                <a:gd name="T8" fmla="*/ 0 w 18"/>
                <a:gd name="T9" fmla="*/ 222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5"/>
                <a:gd name="T17" fmla="*/ 18 w 1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5">
                  <a:moveTo>
                    <a:pt x="0" y="15"/>
                  </a:moveTo>
                  <a:lnTo>
                    <a:pt x="0" y="15"/>
                  </a:lnTo>
                  <a:lnTo>
                    <a:pt x="18" y="15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2" name="Freeform 208">
              <a:extLst>
                <a:ext uri="{FF2B5EF4-FFF2-40B4-BE49-F238E27FC236}">
                  <a16:creationId xmlns:a16="http://schemas.microsoft.com/office/drawing/2014/main" id="{E40BF1C8-BC87-C547-B6AE-35DD6B77D418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5058255" y="5458313"/>
              <a:ext cx="41401" cy="208882"/>
            </a:xfrm>
            <a:custGeom>
              <a:avLst/>
              <a:gdLst>
                <a:gd name="T0" fmla="*/ 0 w 18"/>
                <a:gd name="T1" fmla="*/ 4030 h 65"/>
                <a:gd name="T2" fmla="*/ 0 w 18"/>
                <a:gd name="T3" fmla="*/ 4030 h 65"/>
                <a:gd name="T4" fmla="*/ 0 w 18"/>
                <a:gd name="T5" fmla="*/ 9672 h 65"/>
                <a:gd name="T6" fmla="*/ 2822 w 18"/>
                <a:gd name="T7" fmla="*/ 13701 h 65"/>
                <a:gd name="T8" fmla="*/ 2822 w 18"/>
                <a:gd name="T9" fmla="*/ 0 h 65"/>
                <a:gd name="T10" fmla="*/ 0 w 18"/>
                <a:gd name="T11" fmla="*/ 403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65"/>
                <a:gd name="T20" fmla="*/ 18 w 18"/>
                <a:gd name="T21" fmla="*/ 65 h 6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65">
                  <a:moveTo>
                    <a:pt x="0" y="17"/>
                  </a:moveTo>
                  <a:lnTo>
                    <a:pt x="0" y="17"/>
                  </a:lnTo>
                  <a:lnTo>
                    <a:pt x="0" y="48"/>
                  </a:lnTo>
                  <a:lnTo>
                    <a:pt x="18" y="65"/>
                  </a:lnTo>
                  <a:lnTo>
                    <a:pt x="18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3" name="Freeform 209">
              <a:extLst>
                <a:ext uri="{FF2B5EF4-FFF2-40B4-BE49-F238E27FC236}">
                  <a16:creationId xmlns:a16="http://schemas.microsoft.com/office/drawing/2014/main" id="{225FEC75-46CF-6947-82F3-7C014C080BCF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5011676" y="5667195"/>
              <a:ext cx="134552" cy="246862"/>
            </a:xfrm>
            <a:custGeom>
              <a:avLst/>
              <a:gdLst>
                <a:gd name="T0" fmla="*/ 0 w 52"/>
                <a:gd name="T1" fmla="*/ 0 h 79"/>
                <a:gd name="T2" fmla="*/ 0 w 52"/>
                <a:gd name="T3" fmla="*/ 0 h 79"/>
                <a:gd name="T4" fmla="*/ 3969 w 52"/>
                <a:gd name="T5" fmla="*/ 12539 h 79"/>
                <a:gd name="T6" fmla="*/ 3969 w 52"/>
                <a:gd name="T7" fmla="*/ 14890 h 79"/>
                <a:gd name="T8" fmla="*/ 7144 w 52"/>
                <a:gd name="T9" fmla="*/ 12539 h 79"/>
                <a:gd name="T10" fmla="*/ 10319 w 52"/>
                <a:gd name="T11" fmla="*/ 3135 h 79"/>
                <a:gd name="T12" fmla="*/ 7144 w 52"/>
                <a:gd name="T13" fmla="*/ 0 h 79"/>
                <a:gd name="T14" fmla="*/ 0 w 52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79"/>
                <a:gd name="T26" fmla="*/ 52 w 52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79">
                  <a:moveTo>
                    <a:pt x="0" y="0"/>
                  </a:moveTo>
                  <a:lnTo>
                    <a:pt x="0" y="0"/>
                  </a:lnTo>
                  <a:lnTo>
                    <a:pt x="17" y="64"/>
                  </a:lnTo>
                  <a:lnTo>
                    <a:pt x="17" y="79"/>
                  </a:lnTo>
                  <a:lnTo>
                    <a:pt x="35" y="64"/>
                  </a:lnTo>
                  <a:lnTo>
                    <a:pt x="52" y="16"/>
                  </a:lnTo>
                  <a:lnTo>
                    <a:pt x="35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4" name="Freeform 210">
              <a:extLst>
                <a:ext uri="{FF2B5EF4-FFF2-40B4-BE49-F238E27FC236}">
                  <a16:creationId xmlns:a16="http://schemas.microsoft.com/office/drawing/2014/main" id="{1F6898F2-0505-CB4B-AFDE-B2383F5F401D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5327356" y="5971023"/>
              <a:ext cx="232882" cy="151914"/>
            </a:xfrm>
            <a:custGeom>
              <a:avLst/>
              <a:gdLst>
                <a:gd name="T0" fmla="*/ 0 w 88"/>
                <a:gd name="T1" fmla="*/ 0 h 48"/>
                <a:gd name="T2" fmla="*/ 0 w 88"/>
                <a:gd name="T3" fmla="*/ 0 h 48"/>
                <a:gd name="T4" fmla="*/ 0 w 88"/>
                <a:gd name="T5" fmla="*/ 2381 h 48"/>
                <a:gd name="T6" fmla="*/ 14612 w 88"/>
                <a:gd name="T7" fmla="*/ 9525 h 48"/>
                <a:gd name="T8" fmla="*/ 18671 w 88"/>
                <a:gd name="T9" fmla="*/ 0 h 48"/>
                <a:gd name="T10" fmla="*/ 11365 w 88"/>
                <a:gd name="T11" fmla="*/ 0 h 48"/>
                <a:gd name="T12" fmla="*/ 4059 w 88"/>
                <a:gd name="T13" fmla="*/ 0 h 48"/>
                <a:gd name="T14" fmla="*/ 0 w 88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48"/>
                <a:gd name="T26" fmla="*/ 88 w 88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48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69" y="48"/>
                  </a:lnTo>
                  <a:lnTo>
                    <a:pt x="88" y="0"/>
                  </a:lnTo>
                  <a:lnTo>
                    <a:pt x="52" y="0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5" name="Freeform 211">
              <a:extLst>
                <a:ext uri="{FF2B5EF4-FFF2-40B4-BE49-F238E27FC236}">
                  <a16:creationId xmlns:a16="http://schemas.microsoft.com/office/drawing/2014/main" id="{FA5DD76B-AAF3-314C-BDA9-6C685DA99555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5958716" y="5971023"/>
              <a:ext cx="134552" cy="151914"/>
            </a:xfrm>
            <a:custGeom>
              <a:avLst/>
              <a:gdLst>
                <a:gd name="T0" fmla="*/ 0 w 52"/>
                <a:gd name="T1" fmla="*/ 2381 h 48"/>
                <a:gd name="T2" fmla="*/ 0 w 52"/>
                <a:gd name="T3" fmla="*/ 2381 h 48"/>
                <a:gd name="T4" fmla="*/ 3969 w 52"/>
                <a:gd name="T5" fmla="*/ 2381 h 48"/>
                <a:gd name="T6" fmla="*/ 3969 w 52"/>
                <a:gd name="T7" fmla="*/ 9525 h 48"/>
                <a:gd name="T8" fmla="*/ 7144 w 52"/>
                <a:gd name="T9" fmla="*/ 9525 h 48"/>
                <a:gd name="T10" fmla="*/ 10319 w 52"/>
                <a:gd name="T11" fmla="*/ 9525 h 48"/>
                <a:gd name="T12" fmla="*/ 7144 w 52"/>
                <a:gd name="T13" fmla="*/ 2381 h 48"/>
                <a:gd name="T14" fmla="*/ 10319 w 52"/>
                <a:gd name="T15" fmla="*/ 5556 h 48"/>
                <a:gd name="T16" fmla="*/ 10319 w 52"/>
                <a:gd name="T17" fmla="*/ 2381 h 48"/>
                <a:gd name="T18" fmla="*/ 3969 w 52"/>
                <a:gd name="T19" fmla="*/ 0 h 48"/>
                <a:gd name="T20" fmla="*/ 0 w 52"/>
                <a:gd name="T21" fmla="*/ 238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48"/>
                <a:gd name="T35" fmla="*/ 52 w 52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48">
                  <a:moveTo>
                    <a:pt x="0" y="15"/>
                  </a:moveTo>
                  <a:lnTo>
                    <a:pt x="0" y="15"/>
                  </a:lnTo>
                  <a:lnTo>
                    <a:pt x="17" y="15"/>
                  </a:lnTo>
                  <a:lnTo>
                    <a:pt x="17" y="48"/>
                  </a:lnTo>
                  <a:lnTo>
                    <a:pt x="34" y="48"/>
                  </a:lnTo>
                  <a:lnTo>
                    <a:pt x="52" y="48"/>
                  </a:lnTo>
                  <a:lnTo>
                    <a:pt x="34" y="15"/>
                  </a:lnTo>
                  <a:lnTo>
                    <a:pt x="52" y="31"/>
                  </a:lnTo>
                  <a:lnTo>
                    <a:pt x="52" y="15"/>
                  </a:lnTo>
                  <a:lnTo>
                    <a:pt x="17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6" name="Freeform 221">
              <a:extLst>
                <a:ext uri="{FF2B5EF4-FFF2-40B4-BE49-F238E27FC236}">
                  <a16:creationId xmlns:a16="http://schemas.microsoft.com/office/drawing/2014/main" id="{CEE411C4-61FE-B84D-8D5A-299AA1446C6E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6103618" y="3787260"/>
              <a:ext cx="672760" cy="664624"/>
            </a:xfrm>
            <a:custGeom>
              <a:avLst/>
              <a:gdLst>
                <a:gd name="T0" fmla="*/ 48606 w 259"/>
                <a:gd name="T1" fmla="*/ 35890 h 209"/>
                <a:gd name="T2" fmla="*/ 48606 w 259"/>
                <a:gd name="T3" fmla="*/ 35890 h 209"/>
                <a:gd name="T4" fmla="*/ 44622 w 259"/>
                <a:gd name="T5" fmla="*/ 28712 h 209"/>
                <a:gd name="T6" fmla="*/ 44622 w 259"/>
                <a:gd name="T7" fmla="*/ 26319 h 209"/>
                <a:gd name="T8" fmla="*/ 48606 w 259"/>
                <a:gd name="T9" fmla="*/ 28712 h 209"/>
                <a:gd name="T10" fmla="*/ 51793 w 259"/>
                <a:gd name="T11" fmla="*/ 23129 h 209"/>
                <a:gd name="T12" fmla="*/ 48606 w 259"/>
                <a:gd name="T13" fmla="*/ 23129 h 209"/>
                <a:gd name="T14" fmla="*/ 41434 w 259"/>
                <a:gd name="T15" fmla="*/ 13558 h 209"/>
                <a:gd name="T16" fmla="*/ 41434 w 259"/>
                <a:gd name="T17" fmla="*/ 7178 h 209"/>
                <a:gd name="T18" fmla="*/ 38247 w 259"/>
                <a:gd name="T19" fmla="*/ 3988 h 209"/>
                <a:gd name="T20" fmla="*/ 27889 w 259"/>
                <a:gd name="T21" fmla="*/ 0 h 209"/>
                <a:gd name="T22" fmla="*/ 20717 w 259"/>
                <a:gd name="T23" fmla="*/ 7178 h 209"/>
                <a:gd name="T24" fmla="*/ 20717 w 259"/>
                <a:gd name="T25" fmla="*/ 9571 h 209"/>
                <a:gd name="T26" fmla="*/ 14343 w 259"/>
                <a:gd name="T27" fmla="*/ 13558 h 209"/>
                <a:gd name="T28" fmla="*/ 14343 w 259"/>
                <a:gd name="T29" fmla="*/ 19141 h 209"/>
                <a:gd name="T30" fmla="*/ 10359 w 259"/>
                <a:gd name="T31" fmla="*/ 19141 h 209"/>
                <a:gd name="T32" fmla="*/ 3984 w 259"/>
                <a:gd name="T33" fmla="*/ 23129 h 209"/>
                <a:gd name="T34" fmla="*/ 0 w 259"/>
                <a:gd name="T35" fmla="*/ 23129 h 209"/>
                <a:gd name="T36" fmla="*/ 3984 w 259"/>
                <a:gd name="T37" fmla="*/ 28712 h 209"/>
                <a:gd name="T38" fmla="*/ 0 w 259"/>
                <a:gd name="T39" fmla="*/ 35890 h 209"/>
                <a:gd name="T40" fmla="*/ 0 w 259"/>
                <a:gd name="T41" fmla="*/ 42270 h 209"/>
                <a:gd name="T42" fmla="*/ 7171 w 259"/>
                <a:gd name="T43" fmla="*/ 38282 h 209"/>
                <a:gd name="T44" fmla="*/ 14343 w 259"/>
                <a:gd name="T45" fmla="*/ 38282 h 209"/>
                <a:gd name="T46" fmla="*/ 24701 w 259"/>
                <a:gd name="T47" fmla="*/ 42270 h 209"/>
                <a:gd name="T48" fmla="*/ 27889 w 259"/>
                <a:gd name="T49" fmla="*/ 42270 h 209"/>
                <a:gd name="T50" fmla="*/ 31076 w 259"/>
                <a:gd name="T51" fmla="*/ 42270 h 209"/>
                <a:gd name="T52" fmla="*/ 34263 w 259"/>
                <a:gd name="T53" fmla="*/ 42270 h 209"/>
                <a:gd name="T54" fmla="*/ 41434 w 259"/>
                <a:gd name="T55" fmla="*/ 42270 h 209"/>
                <a:gd name="T56" fmla="*/ 44622 w 259"/>
                <a:gd name="T57" fmla="*/ 35890 h 209"/>
                <a:gd name="T58" fmla="*/ 48606 w 259"/>
                <a:gd name="T59" fmla="*/ 35890 h 20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9"/>
                <a:gd name="T91" fmla="*/ 0 h 209"/>
                <a:gd name="T92" fmla="*/ 259 w 259"/>
                <a:gd name="T93" fmla="*/ 209 h 20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9" h="209">
                  <a:moveTo>
                    <a:pt x="241" y="177"/>
                  </a:moveTo>
                  <a:lnTo>
                    <a:pt x="241" y="177"/>
                  </a:lnTo>
                  <a:lnTo>
                    <a:pt x="224" y="144"/>
                  </a:lnTo>
                  <a:lnTo>
                    <a:pt x="224" y="129"/>
                  </a:lnTo>
                  <a:lnTo>
                    <a:pt x="241" y="144"/>
                  </a:lnTo>
                  <a:lnTo>
                    <a:pt x="259" y="113"/>
                  </a:lnTo>
                  <a:lnTo>
                    <a:pt x="241" y="113"/>
                  </a:lnTo>
                  <a:lnTo>
                    <a:pt x="207" y="66"/>
                  </a:lnTo>
                  <a:lnTo>
                    <a:pt x="207" y="33"/>
                  </a:lnTo>
                  <a:lnTo>
                    <a:pt x="190" y="18"/>
                  </a:lnTo>
                  <a:lnTo>
                    <a:pt x="138" y="0"/>
                  </a:lnTo>
                  <a:lnTo>
                    <a:pt x="103" y="33"/>
                  </a:lnTo>
                  <a:lnTo>
                    <a:pt x="103" y="48"/>
                  </a:lnTo>
                  <a:lnTo>
                    <a:pt x="69" y="66"/>
                  </a:lnTo>
                  <a:lnTo>
                    <a:pt x="69" y="96"/>
                  </a:lnTo>
                  <a:lnTo>
                    <a:pt x="51" y="96"/>
                  </a:lnTo>
                  <a:lnTo>
                    <a:pt x="17" y="113"/>
                  </a:lnTo>
                  <a:lnTo>
                    <a:pt x="0" y="113"/>
                  </a:lnTo>
                  <a:lnTo>
                    <a:pt x="17" y="144"/>
                  </a:lnTo>
                  <a:lnTo>
                    <a:pt x="0" y="177"/>
                  </a:lnTo>
                  <a:lnTo>
                    <a:pt x="0" y="209"/>
                  </a:lnTo>
                  <a:lnTo>
                    <a:pt x="34" y="192"/>
                  </a:lnTo>
                  <a:lnTo>
                    <a:pt x="69" y="192"/>
                  </a:lnTo>
                  <a:lnTo>
                    <a:pt x="121" y="209"/>
                  </a:lnTo>
                  <a:lnTo>
                    <a:pt x="138" y="209"/>
                  </a:lnTo>
                  <a:lnTo>
                    <a:pt x="155" y="209"/>
                  </a:lnTo>
                  <a:lnTo>
                    <a:pt x="172" y="209"/>
                  </a:lnTo>
                  <a:lnTo>
                    <a:pt x="207" y="209"/>
                  </a:lnTo>
                  <a:lnTo>
                    <a:pt x="224" y="177"/>
                  </a:lnTo>
                  <a:lnTo>
                    <a:pt x="241" y="17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7" name="Freeform 223">
              <a:extLst>
                <a:ext uri="{FF2B5EF4-FFF2-40B4-BE49-F238E27FC236}">
                  <a16:creationId xmlns:a16="http://schemas.microsoft.com/office/drawing/2014/main" id="{3A527EA4-371D-B74E-A057-07B48B92DCCE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5974241" y="3540404"/>
              <a:ext cx="491636" cy="348138"/>
            </a:xfrm>
            <a:custGeom>
              <a:avLst/>
              <a:gdLst>
                <a:gd name="T0" fmla="*/ 17463 w 190"/>
                <a:gd name="T1" fmla="*/ 0 h 111"/>
                <a:gd name="T2" fmla="*/ 17463 w 190"/>
                <a:gd name="T3" fmla="*/ 0 h 111"/>
                <a:gd name="T4" fmla="*/ 17463 w 190"/>
                <a:gd name="T5" fmla="*/ 9439 h 111"/>
                <a:gd name="T6" fmla="*/ 14288 w 190"/>
                <a:gd name="T7" fmla="*/ 9439 h 111"/>
                <a:gd name="T8" fmla="*/ 10319 w 190"/>
                <a:gd name="T9" fmla="*/ 9439 h 111"/>
                <a:gd name="T10" fmla="*/ 7144 w 190"/>
                <a:gd name="T11" fmla="*/ 2360 h 111"/>
                <a:gd name="T12" fmla="*/ 3969 w 190"/>
                <a:gd name="T13" fmla="*/ 5506 h 111"/>
                <a:gd name="T14" fmla="*/ 0 w 190"/>
                <a:gd name="T15" fmla="*/ 11799 h 111"/>
                <a:gd name="T16" fmla="*/ 0 w 190"/>
                <a:gd name="T17" fmla="*/ 18878 h 111"/>
                <a:gd name="T18" fmla="*/ 3969 w 190"/>
                <a:gd name="T19" fmla="*/ 14945 h 111"/>
                <a:gd name="T20" fmla="*/ 17463 w 190"/>
                <a:gd name="T21" fmla="*/ 14945 h 111"/>
                <a:gd name="T22" fmla="*/ 19844 w 190"/>
                <a:gd name="T23" fmla="*/ 14945 h 111"/>
                <a:gd name="T24" fmla="*/ 30956 w 190"/>
                <a:gd name="T25" fmla="*/ 21238 h 111"/>
                <a:gd name="T26" fmla="*/ 38100 w 190"/>
                <a:gd name="T27" fmla="*/ 14945 h 111"/>
                <a:gd name="T28" fmla="*/ 34925 w 190"/>
                <a:gd name="T29" fmla="*/ 9439 h 111"/>
                <a:gd name="T30" fmla="*/ 34925 w 190"/>
                <a:gd name="T31" fmla="*/ 5506 h 111"/>
                <a:gd name="T32" fmla="*/ 34925 w 190"/>
                <a:gd name="T33" fmla="*/ 2360 h 111"/>
                <a:gd name="T34" fmla="*/ 27781 w 190"/>
                <a:gd name="T35" fmla="*/ 2360 h 111"/>
                <a:gd name="T36" fmla="*/ 19844 w 190"/>
                <a:gd name="T37" fmla="*/ 0 h 111"/>
                <a:gd name="T38" fmla="*/ 17463 w 190"/>
                <a:gd name="T39" fmla="*/ 0 h 1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90"/>
                <a:gd name="T61" fmla="*/ 0 h 111"/>
                <a:gd name="T62" fmla="*/ 190 w 190"/>
                <a:gd name="T63" fmla="*/ 111 h 1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90" h="111">
                  <a:moveTo>
                    <a:pt x="86" y="0"/>
                  </a:moveTo>
                  <a:lnTo>
                    <a:pt x="86" y="0"/>
                  </a:lnTo>
                  <a:lnTo>
                    <a:pt x="86" y="48"/>
                  </a:lnTo>
                  <a:lnTo>
                    <a:pt x="69" y="48"/>
                  </a:lnTo>
                  <a:lnTo>
                    <a:pt x="52" y="48"/>
                  </a:lnTo>
                  <a:lnTo>
                    <a:pt x="34" y="15"/>
                  </a:lnTo>
                  <a:lnTo>
                    <a:pt x="17" y="30"/>
                  </a:lnTo>
                  <a:lnTo>
                    <a:pt x="0" y="63"/>
                  </a:lnTo>
                  <a:lnTo>
                    <a:pt x="0" y="96"/>
                  </a:lnTo>
                  <a:lnTo>
                    <a:pt x="17" y="78"/>
                  </a:lnTo>
                  <a:lnTo>
                    <a:pt x="86" y="78"/>
                  </a:lnTo>
                  <a:lnTo>
                    <a:pt x="103" y="78"/>
                  </a:lnTo>
                  <a:lnTo>
                    <a:pt x="155" y="111"/>
                  </a:lnTo>
                  <a:lnTo>
                    <a:pt x="190" y="78"/>
                  </a:lnTo>
                  <a:lnTo>
                    <a:pt x="173" y="48"/>
                  </a:lnTo>
                  <a:lnTo>
                    <a:pt x="173" y="30"/>
                  </a:lnTo>
                  <a:lnTo>
                    <a:pt x="173" y="15"/>
                  </a:lnTo>
                  <a:lnTo>
                    <a:pt x="138" y="15"/>
                  </a:lnTo>
                  <a:lnTo>
                    <a:pt x="103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8" name="Freeform 224">
              <a:extLst>
                <a:ext uri="{FF2B5EF4-FFF2-40B4-BE49-F238E27FC236}">
                  <a16:creationId xmlns:a16="http://schemas.microsoft.com/office/drawing/2014/main" id="{DEDC7B3E-F674-FD44-B5E2-741277610712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5969066" y="3787260"/>
              <a:ext cx="403656" cy="360796"/>
            </a:xfrm>
            <a:custGeom>
              <a:avLst/>
              <a:gdLst>
                <a:gd name="T0" fmla="*/ 0 w 155"/>
                <a:gd name="T1" fmla="*/ 9609 h 113"/>
                <a:gd name="T2" fmla="*/ 0 w 155"/>
                <a:gd name="T3" fmla="*/ 9609 h 113"/>
                <a:gd name="T4" fmla="*/ 0 w 155"/>
                <a:gd name="T5" fmla="*/ 7207 h 113"/>
                <a:gd name="T6" fmla="*/ 0 w 155"/>
                <a:gd name="T7" fmla="*/ 4004 h 113"/>
                <a:gd name="T8" fmla="*/ 3994 w 155"/>
                <a:gd name="T9" fmla="*/ 0 h 113"/>
                <a:gd name="T10" fmla="*/ 17575 w 155"/>
                <a:gd name="T11" fmla="*/ 0 h 113"/>
                <a:gd name="T12" fmla="*/ 20771 w 155"/>
                <a:gd name="T13" fmla="*/ 0 h 113"/>
                <a:gd name="T14" fmla="*/ 31156 w 155"/>
                <a:gd name="T15" fmla="*/ 7207 h 113"/>
                <a:gd name="T16" fmla="*/ 31156 w 155"/>
                <a:gd name="T17" fmla="*/ 9609 h 113"/>
                <a:gd name="T18" fmla="*/ 24765 w 155"/>
                <a:gd name="T19" fmla="*/ 13613 h 113"/>
                <a:gd name="T20" fmla="*/ 24765 w 155"/>
                <a:gd name="T21" fmla="*/ 19219 h 113"/>
                <a:gd name="T22" fmla="*/ 20771 w 155"/>
                <a:gd name="T23" fmla="*/ 19219 h 113"/>
                <a:gd name="T24" fmla="*/ 14380 w 155"/>
                <a:gd name="T25" fmla="*/ 23223 h 113"/>
                <a:gd name="T26" fmla="*/ 10385 w 155"/>
                <a:gd name="T27" fmla="*/ 23223 h 113"/>
                <a:gd name="T28" fmla="*/ 7190 w 155"/>
                <a:gd name="T29" fmla="*/ 19219 h 113"/>
                <a:gd name="T30" fmla="*/ 7190 w 155"/>
                <a:gd name="T31" fmla="*/ 9609 h 113"/>
                <a:gd name="T32" fmla="*/ 0 w 155"/>
                <a:gd name="T33" fmla="*/ 9609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"/>
                <a:gd name="T52" fmla="*/ 0 h 113"/>
                <a:gd name="T53" fmla="*/ 155 w 155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" h="113">
                  <a:moveTo>
                    <a:pt x="0" y="48"/>
                  </a:moveTo>
                  <a:lnTo>
                    <a:pt x="0" y="48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86" y="0"/>
                  </a:lnTo>
                  <a:lnTo>
                    <a:pt x="103" y="0"/>
                  </a:lnTo>
                  <a:lnTo>
                    <a:pt x="155" y="33"/>
                  </a:lnTo>
                  <a:lnTo>
                    <a:pt x="155" y="48"/>
                  </a:lnTo>
                  <a:lnTo>
                    <a:pt x="121" y="66"/>
                  </a:lnTo>
                  <a:lnTo>
                    <a:pt x="121" y="96"/>
                  </a:lnTo>
                  <a:lnTo>
                    <a:pt x="103" y="96"/>
                  </a:lnTo>
                  <a:lnTo>
                    <a:pt x="69" y="113"/>
                  </a:lnTo>
                  <a:lnTo>
                    <a:pt x="52" y="113"/>
                  </a:lnTo>
                  <a:lnTo>
                    <a:pt x="34" y="96"/>
                  </a:lnTo>
                  <a:lnTo>
                    <a:pt x="34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9" name="Freeform 225">
              <a:extLst>
                <a:ext uri="{FF2B5EF4-FFF2-40B4-BE49-F238E27FC236}">
                  <a16:creationId xmlns:a16="http://schemas.microsoft.com/office/drawing/2014/main" id="{01E2B1A5-596E-384E-9EE7-512E4740F795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6155369" y="3331518"/>
              <a:ext cx="310505" cy="253190"/>
            </a:xfrm>
            <a:custGeom>
              <a:avLst/>
              <a:gdLst>
                <a:gd name="T0" fmla="*/ 3149 w 121"/>
                <a:gd name="T1" fmla="*/ 12543 h 81"/>
                <a:gd name="T2" fmla="*/ 3149 w 121"/>
                <a:gd name="T3" fmla="*/ 12543 h 81"/>
                <a:gd name="T4" fmla="*/ 0 w 121"/>
                <a:gd name="T5" fmla="*/ 9407 h 81"/>
                <a:gd name="T6" fmla="*/ 0 w 121"/>
                <a:gd name="T7" fmla="*/ 3136 h 81"/>
                <a:gd name="T8" fmla="*/ 3149 w 121"/>
                <a:gd name="T9" fmla="*/ 0 h 81"/>
                <a:gd name="T10" fmla="*/ 10233 w 121"/>
                <a:gd name="T11" fmla="*/ 0 h 81"/>
                <a:gd name="T12" fmla="*/ 23616 w 121"/>
                <a:gd name="T13" fmla="*/ 0 h 81"/>
                <a:gd name="T14" fmla="*/ 20467 w 121"/>
                <a:gd name="T15" fmla="*/ 3136 h 81"/>
                <a:gd name="T16" fmla="*/ 16531 w 121"/>
                <a:gd name="T17" fmla="*/ 3136 h 81"/>
                <a:gd name="T18" fmla="*/ 20467 w 121"/>
                <a:gd name="T19" fmla="*/ 12543 h 81"/>
                <a:gd name="T20" fmla="*/ 20467 w 121"/>
                <a:gd name="T21" fmla="*/ 15679 h 81"/>
                <a:gd name="T22" fmla="*/ 13382 w 121"/>
                <a:gd name="T23" fmla="*/ 15679 h 81"/>
                <a:gd name="T24" fmla="*/ 6298 w 121"/>
                <a:gd name="T25" fmla="*/ 12543 h 81"/>
                <a:gd name="T26" fmla="*/ 3149 w 121"/>
                <a:gd name="T27" fmla="*/ 12543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1"/>
                <a:gd name="T43" fmla="*/ 0 h 81"/>
                <a:gd name="T44" fmla="*/ 121 w 121"/>
                <a:gd name="T45" fmla="*/ 81 h 8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1" h="81">
                  <a:moveTo>
                    <a:pt x="17" y="66"/>
                  </a:moveTo>
                  <a:lnTo>
                    <a:pt x="17" y="66"/>
                  </a:lnTo>
                  <a:lnTo>
                    <a:pt x="0" y="48"/>
                  </a:lnTo>
                  <a:lnTo>
                    <a:pt x="0" y="18"/>
                  </a:lnTo>
                  <a:lnTo>
                    <a:pt x="17" y="0"/>
                  </a:lnTo>
                  <a:lnTo>
                    <a:pt x="52" y="0"/>
                  </a:lnTo>
                  <a:lnTo>
                    <a:pt x="121" y="0"/>
                  </a:lnTo>
                  <a:lnTo>
                    <a:pt x="104" y="18"/>
                  </a:lnTo>
                  <a:lnTo>
                    <a:pt x="86" y="18"/>
                  </a:lnTo>
                  <a:lnTo>
                    <a:pt x="104" y="66"/>
                  </a:lnTo>
                  <a:lnTo>
                    <a:pt x="104" y="81"/>
                  </a:lnTo>
                  <a:lnTo>
                    <a:pt x="69" y="81"/>
                  </a:lnTo>
                  <a:lnTo>
                    <a:pt x="34" y="66"/>
                  </a:lnTo>
                  <a:lnTo>
                    <a:pt x="17" y="6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0" name="Freeform 226">
              <a:extLst>
                <a:ext uri="{FF2B5EF4-FFF2-40B4-BE49-F238E27FC236}">
                  <a16:creationId xmlns:a16="http://schemas.microsoft.com/office/drawing/2014/main" id="{0A5C0610-37F1-4248-A5EF-9F35280B1A03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6315797" y="4800019"/>
              <a:ext cx="269104" cy="354466"/>
            </a:xfrm>
            <a:custGeom>
              <a:avLst/>
              <a:gdLst>
                <a:gd name="T0" fmla="*/ 0 w 104"/>
                <a:gd name="T1" fmla="*/ 3204 h 111"/>
                <a:gd name="T2" fmla="*/ 0 w 104"/>
                <a:gd name="T3" fmla="*/ 3204 h 111"/>
                <a:gd name="T4" fmla="*/ 3969 w 104"/>
                <a:gd name="T5" fmla="*/ 3204 h 111"/>
                <a:gd name="T6" fmla="*/ 10319 w 104"/>
                <a:gd name="T7" fmla="*/ 12814 h 111"/>
                <a:gd name="T8" fmla="*/ 10319 w 104"/>
                <a:gd name="T9" fmla="*/ 22425 h 111"/>
                <a:gd name="T10" fmla="*/ 14288 w 104"/>
                <a:gd name="T11" fmla="*/ 16018 h 111"/>
                <a:gd name="T12" fmla="*/ 20638 w 104"/>
                <a:gd name="T13" fmla="*/ 16018 h 111"/>
                <a:gd name="T14" fmla="*/ 20638 w 104"/>
                <a:gd name="T15" fmla="*/ 12814 h 111"/>
                <a:gd name="T16" fmla="*/ 17463 w 104"/>
                <a:gd name="T17" fmla="*/ 6407 h 111"/>
                <a:gd name="T18" fmla="*/ 17463 w 104"/>
                <a:gd name="T19" fmla="*/ 3204 h 111"/>
                <a:gd name="T20" fmla="*/ 7144 w 104"/>
                <a:gd name="T21" fmla="*/ 0 h 111"/>
                <a:gd name="T22" fmla="*/ 0 w 104"/>
                <a:gd name="T23" fmla="*/ 3204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4"/>
                <a:gd name="T37" fmla="*/ 0 h 111"/>
                <a:gd name="T38" fmla="*/ 104 w 104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4" h="111">
                  <a:moveTo>
                    <a:pt x="0" y="15"/>
                  </a:moveTo>
                  <a:lnTo>
                    <a:pt x="0" y="15"/>
                  </a:lnTo>
                  <a:lnTo>
                    <a:pt x="17" y="15"/>
                  </a:lnTo>
                  <a:lnTo>
                    <a:pt x="52" y="63"/>
                  </a:lnTo>
                  <a:lnTo>
                    <a:pt x="52" y="111"/>
                  </a:lnTo>
                  <a:lnTo>
                    <a:pt x="69" y="80"/>
                  </a:lnTo>
                  <a:lnTo>
                    <a:pt x="104" y="80"/>
                  </a:lnTo>
                  <a:lnTo>
                    <a:pt x="104" y="63"/>
                  </a:lnTo>
                  <a:lnTo>
                    <a:pt x="86" y="32"/>
                  </a:lnTo>
                  <a:lnTo>
                    <a:pt x="86" y="15"/>
                  </a:lnTo>
                  <a:lnTo>
                    <a:pt x="3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1" name="Freeform 227">
              <a:extLst>
                <a:ext uri="{FF2B5EF4-FFF2-40B4-BE49-F238E27FC236}">
                  <a16:creationId xmlns:a16="http://schemas.microsoft.com/office/drawing/2014/main" id="{14F7FB2F-5F3A-1B40-A2D3-7B8BF4F44125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5865564" y="4850657"/>
              <a:ext cx="677939" cy="557018"/>
            </a:xfrm>
            <a:custGeom>
              <a:avLst/>
              <a:gdLst>
                <a:gd name="T0" fmla="*/ 7171 w 261"/>
                <a:gd name="T1" fmla="*/ 25257 h 177"/>
                <a:gd name="T2" fmla="*/ 7171 w 261"/>
                <a:gd name="T3" fmla="*/ 25257 h 177"/>
                <a:gd name="T4" fmla="*/ 14342 w 261"/>
                <a:gd name="T5" fmla="*/ 25257 h 177"/>
                <a:gd name="T6" fmla="*/ 14342 w 261"/>
                <a:gd name="T7" fmla="*/ 28414 h 177"/>
                <a:gd name="T8" fmla="*/ 17529 w 261"/>
                <a:gd name="T9" fmla="*/ 31571 h 177"/>
                <a:gd name="T10" fmla="*/ 20717 w 261"/>
                <a:gd name="T11" fmla="*/ 31571 h 177"/>
                <a:gd name="T12" fmla="*/ 31075 w 261"/>
                <a:gd name="T13" fmla="*/ 34728 h 177"/>
                <a:gd name="T14" fmla="*/ 38246 w 261"/>
                <a:gd name="T15" fmla="*/ 28414 h 177"/>
                <a:gd name="T16" fmla="*/ 48604 w 261"/>
                <a:gd name="T17" fmla="*/ 31571 h 177"/>
                <a:gd name="T18" fmla="*/ 48604 w 261"/>
                <a:gd name="T19" fmla="*/ 28414 h 177"/>
                <a:gd name="T20" fmla="*/ 52588 w 261"/>
                <a:gd name="T21" fmla="*/ 25257 h 177"/>
                <a:gd name="T22" fmla="*/ 52588 w 261"/>
                <a:gd name="T23" fmla="*/ 22099 h 177"/>
                <a:gd name="T24" fmla="*/ 45417 w 261"/>
                <a:gd name="T25" fmla="*/ 22099 h 177"/>
                <a:gd name="T26" fmla="*/ 45417 w 261"/>
                <a:gd name="T27" fmla="*/ 18942 h 177"/>
                <a:gd name="T28" fmla="*/ 45417 w 261"/>
                <a:gd name="T29" fmla="*/ 9471 h 177"/>
                <a:gd name="T30" fmla="*/ 38246 w 261"/>
                <a:gd name="T31" fmla="*/ 0 h 177"/>
                <a:gd name="T32" fmla="*/ 35059 w 261"/>
                <a:gd name="T33" fmla="*/ 0 h 177"/>
                <a:gd name="T34" fmla="*/ 27888 w 261"/>
                <a:gd name="T35" fmla="*/ 3157 h 177"/>
                <a:gd name="T36" fmla="*/ 24701 w 261"/>
                <a:gd name="T37" fmla="*/ 3157 h 177"/>
                <a:gd name="T38" fmla="*/ 14342 w 261"/>
                <a:gd name="T39" fmla="*/ 3157 h 177"/>
                <a:gd name="T40" fmla="*/ 10358 w 261"/>
                <a:gd name="T41" fmla="*/ 3157 h 177"/>
                <a:gd name="T42" fmla="*/ 7171 w 261"/>
                <a:gd name="T43" fmla="*/ 15785 h 177"/>
                <a:gd name="T44" fmla="*/ 0 w 261"/>
                <a:gd name="T45" fmla="*/ 15785 h 177"/>
                <a:gd name="T46" fmla="*/ 7171 w 261"/>
                <a:gd name="T47" fmla="*/ 25257 h 17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1"/>
                <a:gd name="T73" fmla="*/ 0 h 177"/>
                <a:gd name="T74" fmla="*/ 261 w 261"/>
                <a:gd name="T75" fmla="*/ 177 h 17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1" h="177">
                  <a:moveTo>
                    <a:pt x="35" y="129"/>
                  </a:moveTo>
                  <a:lnTo>
                    <a:pt x="35" y="129"/>
                  </a:lnTo>
                  <a:lnTo>
                    <a:pt x="69" y="129"/>
                  </a:lnTo>
                  <a:lnTo>
                    <a:pt x="69" y="144"/>
                  </a:lnTo>
                  <a:lnTo>
                    <a:pt x="87" y="161"/>
                  </a:lnTo>
                  <a:lnTo>
                    <a:pt x="104" y="161"/>
                  </a:lnTo>
                  <a:lnTo>
                    <a:pt x="156" y="177"/>
                  </a:lnTo>
                  <a:lnTo>
                    <a:pt x="190" y="144"/>
                  </a:lnTo>
                  <a:lnTo>
                    <a:pt x="244" y="161"/>
                  </a:lnTo>
                  <a:lnTo>
                    <a:pt x="244" y="144"/>
                  </a:lnTo>
                  <a:lnTo>
                    <a:pt x="261" y="129"/>
                  </a:lnTo>
                  <a:lnTo>
                    <a:pt x="261" y="113"/>
                  </a:lnTo>
                  <a:lnTo>
                    <a:pt x="227" y="113"/>
                  </a:lnTo>
                  <a:lnTo>
                    <a:pt x="227" y="96"/>
                  </a:lnTo>
                  <a:lnTo>
                    <a:pt x="227" y="48"/>
                  </a:lnTo>
                  <a:lnTo>
                    <a:pt x="190" y="0"/>
                  </a:lnTo>
                  <a:lnTo>
                    <a:pt x="173" y="0"/>
                  </a:lnTo>
                  <a:lnTo>
                    <a:pt x="139" y="17"/>
                  </a:lnTo>
                  <a:lnTo>
                    <a:pt x="121" y="17"/>
                  </a:lnTo>
                  <a:lnTo>
                    <a:pt x="69" y="17"/>
                  </a:lnTo>
                  <a:lnTo>
                    <a:pt x="52" y="17"/>
                  </a:lnTo>
                  <a:lnTo>
                    <a:pt x="35" y="81"/>
                  </a:lnTo>
                  <a:lnTo>
                    <a:pt x="0" y="81"/>
                  </a:lnTo>
                  <a:lnTo>
                    <a:pt x="35" y="12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2" name="Freeform 228">
              <a:extLst>
                <a:ext uri="{FF2B5EF4-FFF2-40B4-BE49-F238E27FC236}">
                  <a16:creationId xmlns:a16="http://schemas.microsoft.com/office/drawing/2014/main" id="{163340D8-CB62-9741-9F76-B1AAA1541E1D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5865564" y="5610226"/>
              <a:ext cx="450235" cy="405104"/>
            </a:xfrm>
            <a:custGeom>
              <a:avLst/>
              <a:gdLst>
                <a:gd name="T0" fmla="*/ 6314 w 175"/>
                <a:gd name="T1" fmla="*/ 3175 h 128"/>
                <a:gd name="T2" fmla="*/ 6314 w 175"/>
                <a:gd name="T3" fmla="*/ 3175 h 128"/>
                <a:gd name="T4" fmla="*/ 17363 w 175"/>
                <a:gd name="T5" fmla="*/ 0 h 128"/>
                <a:gd name="T6" fmla="*/ 23677 w 175"/>
                <a:gd name="T7" fmla="*/ 0 h 128"/>
                <a:gd name="T8" fmla="*/ 30779 w 175"/>
                <a:gd name="T9" fmla="*/ 3175 h 128"/>
                <a:gd name="T10" fmla="*/ 33936 w 175"/>
                <a:gd name="T11" fmla="*/ 0 h 128"/>
                <a:gd name="T12" fmla="*/ 30779 w 175"/>
                <a:gd name="T13" fmla="*/ 6350 h 128"/>
                <a:gd name="T14" fmla="*/ 23677 w 175"/>
                <a:gd name="T15" fmla="*/ 3175 h 128"/>
                <a:gd name="T16" fmla="*/ 20520 w 175"/>
                <a:gd name="T17" fmla="*/ 6350 h 128"/>
                <a:gd name="T18" fmla="*/ 20520 w 175"/>
                <a:gd name="T19" fmla="*/ 9525 h 128"/>
                <a:gd name="T20" fmla="*/ 17363 w 175"/>
                <a:gd name="T21" fmla="*/ 9525 h 128"/>
                <a:gd name="T22" fmla="*/ 13417 w 175"/>
                <a:gd name="T23" fmla="*/ 6350 h 128"/>
                <a:gd name="T24" fmla="*/ 13417 w 175"/>
                <a:gd name="T25" fmla="*/ 9525 h 128"/>
                <a:gd name="T26" fmla="*/ 17363 w 175"/>
                <a:gd name="T27" fmla="*/ 15875 h 128"/>
                <a:gd name="T28" fmla="*/ 23677 w 175"/>
                <a:gd name="T29" fmla="*/ 22225 h 128"/>
                <a:gd name="T30" fmla="*/ 20520 w 175"/>
                <a:gd name="T31" fmla="*/ 22225 h 128"/>
                <a:gd name="T32" fmla="*/ 20520 w 175"/>
                <a:gd name="T33" fmla="*/ 25400 h 128"/>
                <a:gd name="T34" fmla="*/ 13417 w 175"/>
                <a:gd name="T35" fmla="*/ 22225 h 128"/>
                <a:gd name="T36" fmla="*/ 6314 w 175"/>
                <a:gd name="T37" fmla="*/ 22225 h 128"/>
                <a:gd name="T38" fmla="*/ 0 w 175"/>
                <a:gd name="T39" fmla="*/ 12700 h 128"/>
                <a:gd name="T40" fmla="*/ 6314 w 175"/>
                <a:gd name="T41" fmla="*/ 6350 h 128"/>
                <a:gd name="T42" fmla="*/ 6314 w 175"/>
                <a:gd name="T43" fmla="*/ 3175 h 1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5"/>
                <a:gd name="T67" fmla="*/ 0 h 128"/>
                <a:gd name="T68" fmla="*/ 175 w 175"/>
                <a:gd name="T69" fmla="*/ 128 h 1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5" h="128">
                  <a:moveTo>
                    <a:pt x="35" y="17"/>
                  </a:moveTo>
                  <a:lnTo>
                    <a:pt x="35" y="17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58" y="17"/>
                  </a:lnTo>
                  <a:lnTo>
                    <a:pt x="175" y="0"/>
                  </a:lnTo>
                  <a:lnTo>
                    <a:pt x="158" y="33"/>
                  </a:lnTo>
                  <a:lnTo>
                    <a:pt x="123" y="17"/>
                  </a:lnTo>
                  <a:lnTo>
                    <a:pt x="106" y="33"/>
                  </a:lnTo>
                  <a:lnTo>
                    <a:pt x="106" y="48"/>
                  </a:lnTo>
                  <a:lnTo>
                    <a:pt x="89" y="48"/>
                  </a:lnTo>
                  <a:lnTo>
                    <a:pt x="69" y="33"/>
                  </a:lnTo>
                  <a:lnTo>
                    <a:pt x="69" y="48"/>
                  </a:lnTo>
                  <a:lnTo>
                    <a:pt x="89" y="81"/>
                  </a:lnTo>
                  <a:lnTo>
                    <a:pt x="123" y="113"/>
                  </a:lnTo>
                  <a:lnTo>
                    <a:pt x="106" y="113"/>
                  </a:lnTo>
                  <a:lnTo>
                    <a:pt x="106" y="128"/>
                  </a:lnTo>
                  <a:lnTo>
                    <a:pt x="69" y="113"/>
                  </a:lnTo>
                  <a:lnTo>
                    <a:pt x="35" y="113"/>
                  </a:lnTo>
                  <a:lnTo>
                    <a:pt x="0" y="65"/>
                  </a:lnTo>
                  <a:lnTo>
                    <a:pt x="35" y="33"/>
                  </a:lnTo>
                  <a:lnTo>
                    <a:pt x="35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3" name="Freeform 229">
              <a:extLst>
                <a:ext uri="{FF2B5EF4-FFF2-40B4-BE49-F238E27FC236}">
                  <a16:creationId xmlns:a16="http://schemas.microsoft.com/office/drawing/2014/main" id="{6F6B1F70-CE4F-E148-939A-CB2967497218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6051867" y="5306399"/>
              <a:ext cx="445057" cy="360796"/>
            </a:xfrm>
            <a:custGeom>
              <a:avLst/>
              <a:gdLst>
                <a:gd name="T0" fmla="*/ 33934 w 173"/>
                <a:gd name="T1" fmla="*/ 4004 h 113"/>
                <a:gd name="T2" fmla="*/ 33934 w 173"/>
                <a:gd name="T3" fmla="*/ 4004 h 113"/>
                <a:gd name="T4" fmla="*/ 33934 w 173"/>
                <a:gd name="T5" fmla="*/ 7207 h 113"/>
                <a:gd name="T6" fmla="*/ 30777 w 173"/>
                <a:gd name="T7" fmla="*/ 7207 h 113"/>
                <a:gd name="T8" fmla="*/ 26832 w 173"/>
                <a:gd name="T9" fmla="*/ 13613 h 113"/>
                <a:gd name="T10" fmla="*/ 30777 w 173"/>
                <a:gd name="T11" fmla="*/ 16816 h 113"/>
                <a:gd name="T12" fmla="*/ 23675 w 173"/>
                <a:gd name="T13" fmla="*/ 16816 h 113"/>
                <a:gd name="T14" fmla="*/ 20518 w 173"/>
                <a:gd name="T15" fmla="*/ 19219 h 113"/>
                <a:gd name="T16" fmla="*/ 16572 w 173"/>
                <a:gd name="T17" fmla="*/ 23223 h 113"/>
                <a:gd name="T18" fmla="*/ 10259 w 173"/>
                <a:gd name="T19" fmla="*/ 19219 h 113"/>
                <a:gd name="T20" fmla="*/ 3157 w 173"/>
                <a:gd name="T21" fmla="*/ 19219 h 113"/>
                <a:gd name="T22" fmla="*/ 3157 w 173"/>
                <a:gd name="T23" fmla="*/ 16816 h 113"/>
                <a:gd name="T24" fmla="*/ 0 w 173"/>
                <a:gd name="T25" fmla="*/ 13613 h 113"/>
                <a:gd name="T26" fmla="*/ 3157 w 173"/>
                <a:gd name="T27" fmla="*/ 9609 h 113"/>
                <a:gd name="T28" fmla="*/ 0 w 173"/>
                <a:gd name="T29" fmla="*/ 4004 h 113"/>
                <a:gd name="T30" fmla="*/ 0 w 173"/>
                <a:gd name="T31" fmla="*/ 0 h 113"/>
                <a:gd name="T32" fmla="*/ 3157 w 173"/>
                <a:gd name="T33" fmla="*/ 4004 h 113"/>
                <a:gd name="T34" fmla="*/ 6313 w 173"/>
                <a:gd name="T35" fmla="*/ 4004 h 113"/>
                <a:gd name="T36" fmla="*/ 16572 w 173"/>
                <a:gd name="T37" fmla="*/ 7207 h 113"/>
                <a:gd name="T38" fmla="*/ 23675 w 173"/>
                <a:gd name="T39" fmla="*/ 0 h 113"/>
                <a:gd name="T40" fmla="*/ 33934 w 173"/>
                <a:gd name="T41" fmla="*/ 4004 h 1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3"/>
                <a:gd name="T64" fmla="*/ 0 h 113"/>
                <a:gd name="T65" fmla="*/ 173 w 173"/>
                <a:gd name="T66" fmla="*/ 113 h 1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3" h="113">
                  <a:moveTo>
                    <a:pt x="173" y="17"/>
                  </a:moveTo>
                  <a:lnTo>
                    <a:pt x="173" y="17"/>
                  </a:lnTo>
                  <a:lnTo>
                    <a:pt x="173" y="33"/>
                  </a:lnTo>
                  <a:lnTo>
                    <a:pt x="156" y="33"/>
                  </a:lnTo>
                  <a:lnTo>
                    <a:pt x="139" y="65"/>
                  </a:lnTo>
                  <a:lnTo>
                    <a:pt x="156" y="81"/>
                  </a:lnTo>
                  <a:lnTo>
                    <a:pt x="121" y="81"/>
                  </a:lnTo>
                  <a:lnTo>
                    <a:pt x="104" y="96"/>
                  </a:lnTo>
                  <a:lnTo>
                    <a:pt x="87" y="113"/>
                  </a:lnTo>
                  <a:lnTo>
                    <a:pt x="52" y="96"/>
                  </a:lnTo>
                  <a:lnTo>
                    <a:pt x="18" y="96"/>
                  </a:lnTo>
                  <a:lnTo>
                    <a:pt x="18" y="81"/>
                  </a:lnTo>
                  <a:lnTo>
                    <a:pt x="0" y="65"/>
                  </a:lnTo>
                  <a:lnTo>
                    <a:pt x="18" y="48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8" y="17"/>
                  </a:lnTo>
                  <a:lnTo>
                    <a:pt x="35" y="17"/>
                  </a:lnTo>
                  <a:lnTo>
                    <a:pt x="87" y="33"/>
                  </a:lnTo>
                  <a:lnTo>
                    <a:pt x="121" y="0"/>
                  </a:lnTo>
                  <a:lnTo>
                    <a:pt x="173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4" name="Freeform 230">
              <a:extLst>
                <a:ext uri="{FF2B5EF4-FFF2-40B4-BE49-F238E27FC236}">
                  <a16:creationId xmlns:a16="http://schemas.microsoft.com/office/drawing/2014/main" id="{24534549-8541-DE49-86F8-5FBB0F3859E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5461908" y="3996142"/>
              <a:ext cx="672760" cy="759569"/>
            </a:xfrm>
            <a:custGeom>
              <a:avLst/>
              <a:gdLst>
                <a:gd name="T0" fmla="*/ 44622 w 259"/>
                <a:gd name="T1" fmla="*/ 47824 h 239"/>
                <a:gd name="T2" fmla="*/ 44622 w 259"/>
                <a:gd name="T3" fmla="*/ 47824 h 239"/>
                <a:gd name="T4" fmla="*/ 48606 w 259"/>
                <a:gd name="T5" fmla="*/ 41448 h 239"/>
                <a:gd name="T6" fmla="*/ 51793 w 259"/>
                <a:gd name="T7" fmla="*/ 38259 h 239"/>
                <a:gd name="T8" fmla="*/ 48606 w 259"/>
                <a:gd name="T9" fmla="*/ 28695 h 239"/>
                <a:gd name="T10" fmla="*/ 48606 w 259"/>
                <a:gd name="T11" fmla="*/ 22318 h 239"/>
                <a:gd name="T12" fmla="*/ 51793 w 259"/>
                <a:gd name="T13" fmla="*/ 15941 h 239"/>
                <a:gd name="T14" fmla="*/ 48606 w 259"/>
                <a:gd name="T15" fmla="*/ 9565 h 239"/>
                <a:gd name="T16" fmla="*/ 44622 w 259"/>
                <a:gd name="T17" fmla="*/ 6377 h 239"/>
                <a:gd name="T18" fmla="*/ 38247 w 259"/>
                <a:gd name="T19" fmla="*/ 6377 h 239"/>
                <a:gd name="T20" fmla="*/ 27889 w 259"/>
                <a:gd name="T21" fmla="*/ 3188 h 239"/>
                <a:gd name="T22" fmla="*/ 27889 w 259"/>
                <a:gd name="T23" fmla="*/ 6377 h 239"/>
                <a:gd name="T24" fmla="*/ 24701 w 259"/>
                <a:gd name="T25" fmla="*/ 6377 h 239"/>
                <a:gd name="T26" fmla="*/ 20717 w 259"/>
                <a:gd name="T27" fmla="*/ 0 h 239"/>
                <a:gd name="T28" fmla="*/ 0 w 259"/>
                <a:gd name="T29" fmla="*/ 9565 h 239"/>
                <a:gd name="T30" fmla="*/ 3984 w 259"/>
                <a:gd name="T31" fmla="*/ 35071 h 239"/>
                <a:gd name="T32" fmla="*/ 3984 w 259"/>
                <a:gd name="T33" fmla="*/ 31883 h 239"/>
                <a:gd name="T34" fmla="*/ 7171 w 259"/>
                <a:gd name="T35" fmla="*/ 35071 h 239"/>
                <a:gd name="T36" fmla="*/ 14343 w 259"/>
                <a:gd name="T37" fmla="*/ 38259 h 239"/>
                <a:gd name="T38" fmla="*/ 17530 w 259"/>
                <a:gd name="T39" fmla="*/ 38259 h 239"/>
                <a:gd name="T40" fmla="*/ 24701 w 259"/>
                <a:gd name="T41" fmla="*/ 44636 h 239"/>
                <a:gd name="T42" fmla="*/ 27889 w 259"/>
                <a:gd name="T43" fmla="*/ 44636 h 239"/>
                <a:gd name="T44" fmla="*/ 31076 w 259"/>
                <a:gd name="T45" fmla="*/ 47824 h 239"/>
                <a:gd name="T46" fmla="*/ 38247 w 259"/>
                <a:gd name="T47" fmla="*/ 44636 h 239"/>
                <a:gd name="T48" fmla="*/ 44622 w 259"/>
                <a:gd name="T49" fmla="*/ 47824 h 2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239"/>
                <a:gd name="T77" fmla="*/ 259 w 259"/>
                <a:gd name="T78" fmla="*/ 239 h 23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239">
                  <a:moveTo>
                    <a:pt x="224" y="239"/>
                  </a:moveTo>
                  <a:lnTo>
                    <a:pt x="224" y="239"/>
                  </a:lnTo>
                  <a:lnTo>
                    <a:pt x="242" y="207"/>
                  </a:lnTo>
                  <a:lnTo>
                    <a:pt x="259" y="191"/>
                  </a:lnTo>
                  <a:lnTo>
                    <a:pt x="242" y="143"/>
                  </a:lnTo>
                  <a:lnTo>
                    <a:pt x="242" y="111"/>
                  </a:lnTo>
                  <a:lnTo>
                    <a:pt x="259" y="78"/>
                  </a:lnTo>
                  <a:lnTo>
                    <a:pt x="242" y="47"/>
                  </a:lnTo>
                  <a:lnTo>
                    <a:pt x="224" y="30"/>
                  </a:lnTo>
                  <a:lnTo>
                    <a:pt x="190" y="30"/>
                  </a:lnTo>
                  <a:lnTo>
                    <a:pt x="138" y="15"/>
                  </a:lnTo>
                  <a:lnTo>
                    <a:pt x="138" y="30"/>
                  </a:lnTo>
                  <a:lnTo>
                    <a:pt x="121" y="30"/>
                  </a:lnTo>
                  <a:lnTo>
                    <a:pt x="103" y="0"/>
                  </a:lnTo>
                  <a:lnTo>
                    <a:pt x="0" y="47"/>
                  </a:lnTo>
                  <a:lnTo>
                    <a:pt x="17" y="174"/>
                  </a:lnTo>
                  <a:lnTo>
                    <a:pt x="17" y="159"/>
                  </a:lnTo>
                  <a:lnTo>
                    <a:pt x="34" y="174"/>
                  </a:lnTo>
                  <a:lnTo>
                    <a:pt x="69" y="191"/>
                  </a:lnTo>
                  <a:lnTo>
                    <a:pt x="86" y="191"/>
                  </a:lnTo>
                  <a:lnTo>
                    <a:pt x="121" y="222"/>
                  </a:lnTo>
                  <a:lnTo>
                    <a:pt x="138" y="222"/>
                  </a:lnTo>
                  <a:lnTo>
                    <a:pt x="155" y="239"/>
                  </a:lnTo>
                  <a:lnTo>
                    <a:pt x="190" y="222"/>
                  </a:lnTo>
                  <a:lnTo>
                    <a:pt x="224" y="23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5" name="Freeform 231">
              <a:extLst>
                <a:ext uri="{FF2B5EF4-FFF2-40B4-BE49-F238E27FC236}">
                  <a16:creationId xmlns:a16="http://schemas.microsoft.com/office/drawing/2014/main" id="{50B228EB-8BE3-2E4E-9C95-D9371FADDAC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5824164" y="5515281"/>
              <a:ext cx="134552" cy="303828"/>
            </a:xfrm>
            <a:custGeom>
              <a:avLst/>
              <a:gdLst>
                <a:gd name="T0" fmla="*/ 0 w 52"/>
                <a:gd name="T1" fmla="*/ 0 h 96"/>
                <a:gd name="T2" fmla="*/ 0 w 52"/>
                <a:gd name="T3" fmla="*/ 0 h 96"/>
                <a:gd name="T4" fmla="*/ 3969 w 52"/>
                <a:gd name="T5" fmla="*/ 0 h 96"/>
                <a:gd name="T6" fmla="*/ 7144 w 52"/>
                <a:gd name="T7" fmla="*/ 3175 h 96"/>
                <a:gd name="T8" fmla="*/ 7144 w 52"/>
                <a:gd name="T9" fmla="*/ 5556 h 96"/>
                <a:gd name="T10" fmla="*/ 10319 w 52"/>
                <a:gd name="T11" fmla="*/ 9525 h 96"/>
                <a:gd name="T12" fmla="*/ 10319 w 52"/>
                <a:gd name="T13" fmla="*/ 12700 h 96"/>
                <a:gd name="T14" fmla="*/ 3969 w 52"/>
                <a:gd name="T15" fmla="*/ 19050 h 96"/>
                <a:gd name="T16" fmla="*/ 0 w 52"/>
                <a:gd name="T17" fmla="*/ 15875 h 96"/>
                <a:gd name="T18" fmla="*/ 0 w 52"/>
                <a:gd name="T19" fmla="*/ 5556 h 96"/>
                <a:gd name="T20" fmla="*/ 0 w 52"/>
                <a:gd name="T21" fmla="*/ 3175 h 96"/>
                <a:gd name="T22" fmla="*/ 0 w 52"/>
                <a:gd name="T23" fmla="*/ 0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2"/>
                <a:gd name="T37" fmla="*/ 0 h 96"/>
                <a:gd name="T38" fmla="*/ 52 w 5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2" h="96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34" y="16"/>
                  </a:lnTo>
                  <a:lnTo>
                    <a:pt x="34" y="31"/>
                  </a:lnTo>
                  <a:lnTo>
                    <a:pt x="52" y="48"/>
                  </a:lnTo>
                  <a:lnTo>
                    <a:pt x="52" y="64"/>
                  </a:lnTo>
                  <a:lnTo>
                    <a:pt x="17" y="96"/>
                  </a:lnTo>
                  <a:lnTo>
                    <a:pt x="0" y="79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6" name="Freeform 232">
              <a:extLst>
                <a:ext uri="{FF2B5EF4-FFF2-40B4-BE49-F238E27FC236}">
                  <a16:creationId xmlns:a16="http://schemas.microsoft.com/office/drawing/2014/main" id="{74CFBB19-F3A5-E44C-B2F8-684CF7F91CD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5596460" y="4800019"/>
              <a:ext cx="455407" cy="354466"/>
            </a:xfrm>
            <a:custGeom>
              <a:avLst/>
              <a:gdLst>
                <a:gd name="T0" fmla="*/ 14452 w 174"/>
                <a:gd name="T1" fmla="*/ 22425 h 111"/>
                <a:gd name="T2" fmla="*/ 14452 w 174"/>
                <a:gd name="T3" fmla="*/ 22425 h 111"/>
                <a:gd name="T4" fmla="*/ 20875 w 174"/>
                <a:gd name="T5" fmla="*/ 19222 h 111"/>
                <a:gd name="T6" fmla="*/ 28903 w 174"/>
                <a:gd name="T7" fmla="*/ 19222 h 111"/>
                <a:gd name="T8" fmla="*/ 32115 w 174"/>
                <a:gd name="T9" fmla="*/ 6407 h 111"/>
                <a:gd name="T10" fmla="*/ 36129 w 174"/>
                <a:gd name="T11" fmla="*/ 6407 h 111"/>
                <a:gd name="T12" fmla="*/ 32115 w 174"/>
                <a:gd name="T13" fmla="*/ 3204 h 111"/>
                <a:gd name="T14" fmla="*/ 24889 w 174"/>
                <a:gd name="T15" fmla="*/ 0 h 111"/>
                <a:gd name="T16" fmla="*/ 10437 w 174"/>
                <a:gd name="T17" fmla="*/ 6407 h 111"/>
                <a:gd name="T18" fmla="*/ 4014 w 174"/>
                <a:gd name="T19" fmla="*/ 6407 h 111"/>
                <a:gd name="T20" fmla="*/ 0 w 174"/>
                <a:gd name="T21" fmla="*/ 12814 h 111"/>
                <a:gd name="T22" fmla="*/ 0 w 174"/>
                <a:gd name="T23" fmla="*/ 16018 h 111"/>
                <a:gd name="T24" fmla="*/ 10437 w 174"/>
                <a:gd name="T25" fmla="*/ 22425 h 111"/>
                <a:gd name="T26" fmla="*/ 14452 w 174"/>
                <a:gd name="T27" fmla="*/ 22425 h 1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4"/>
                <a:gd name="T43" fmla="*/ 0 h 111"/>
                <a:gd name="T44" fmla="*/ 174 w 174"/>
                <a:gd name="T45" fmla="*/ 111 h 1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4" h="111">
                  <a:moveTo>
                    <a:pt x="69" y="111"/>
                  </a:moveTo>
                  <a:lnTo>
                    <a:pt x="69" y="111"/>
                  </a:lnTo>
                  <a:lnTo>
                    <a:pt x="103" y="96"/>
                  </a:lnTo>
                  <a:lnTo>
                    <a:pt x="140" y="96"/>
                  </a:lnTo>
                  <a:lnTo>
                    <a:pt x="157" y="32"/>
                  </a:lnTo>
                  <a:lnTo>
                    <a:pt x="174" y="32"/>
                  </a:lnTo>
                  <a:lnTo>
                    <a:pt x="157" y="15"/>
                  </a:lnTo>
                  <a:lnTo>
                    <a:pt x="121" y="0"/>
                  </a:lnTo>
                  <a:lnTo>
                    <a:pt x="51" y="32"/>
                  </a:lnTo>
                  <a:lnTo>
                    <a:pt x="17" y="32"/>
                  </a:lnTo>
                  <a:lnTo>
                    <a:pt x="0" y="63"/>
                  </a:lnTo>
                  <a:lnTo>
                    <a:pt x="0" y="80"/>
                  </a:lnTo>
                  <a:lnTo>
                    <a:pt x="51" y="111"/>
                  </a:lnTo>
                  <a:lnTo>
                    <a:pt x="69" y="11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7" name="Freeform 233">
              <a:extLst>
                <a:ext uri="{FF2B5EF4-FFF2-40B4-BE49-F238E27FC236}">
                  <a16:creationId xmlns:a16="http://schemas.microsoft.com/office/drawing/2014/main" id="{2518EFD0-FFE5-B64D-ABA5-E8A46E6A857A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5560235" y="5154485"/>
              <a:ext cx="263932" cy="303828"/>
            </a:xfrm>
            <a:custGeom>
              <a:avLst/>
              <a:gdLst>
                <a:gd name="T0" fmla="*/ 16348 w 104"/>
                <a:gd name="T1" fmla="*/ 19050 h 96"/>
                <a:gd name="T2" fmla="*/ 16348 w 104"/>
                <a:gd name="T3" fmla="*/ 19050 h 96"/>
                <a:gd name="T4" fmla="*/ 13234 w 104"/>
                <a:gd name="T5" fmla="*/ 19050 h 96"/>
                <a:gd name="T6" fmla="*/ 16348 w 104"/>
                <a:gd name="T7" fmla="*/ 16669 h 96"/>
                <a:gd name="T8" fmla="*/ 19462 w 104"/>
                <a:gd name="T9" fmla="*/ 16669 h 96"/>
                <a:gd name="T10" fmla="*/ 19462 w 104"/>
                <a:gd name="T11" fmla="*/ 13494 h 96"/>
                <a:gd name="T12" fmla="*/ 19462 w 104"/>
                <a:gd name="T13" fmla="*/ 9525 h 96"/>
                <a:gd name="T14" fmla="*/ 19462 w 104"/>
                <a:gd name="T15" fmla="*/ 7144 h 96"/>
                <a:gd name="T16" fmla="*/ 16348 w 104"/>
                <a:gd name="T17" fmla="*/ 7144 h 96"/>
                <a:gd name="T18" fmla="*/ 16348 w 104"/>
                <a:gd name="T19" fmla="*/ 3969 h 96"/>
                <a:gd name="T20" fmla="*/ 6228 w 104"/>
                <a:gd name="T21" fmla="*/ 0 h 96"/>
                <a:gd name="T22" fmla="*/ 3114 w 104"/>
                <a:gd name="T23" fmla="*/ 3969 h 96"/>
                <a:gd name="T24" fmla="*/ 3114 w 104"/>
                <a:gd name="T25" fmla="*/ 0 h 96"/>
                <a:gd name="T26" fmla="*/ 0 w 104"/>
                <a:gd name="T27" fmla="*/ 3969 h 96"/>
                <a:gd name="T28" fmla="*/ 3114 w 104"/>
                <a:gd name="T29" fmla="*/ 7144 h 96"/>
                <a:gd name="T30" fmla="*/ 10120 w 104"/>
                <a:gd name="T31" fmla="*/ 16669 h 96"/>
                <a:gd name="T32" fmla="*/ 16348 w 104"/>
                <a:gd name="T33" fmla="*/ 19050 h 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4"/>
                <a:gd name="T52" fmla="*/ 0 h 96"/>
                <a:gd name="T53" fmla="*/ 104 w 104"/>
                <a:gd name="T54" fmla="*/ 96 h 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4" h="96">
                  <a:moveTo>
                    <a:pt x="87" y="96"/>
                  </a:moveTo>
                  <a:lnTo>
                    <a:pt x="87" y="96"/>
                  </a:lnTo>
                  <a:lnTo>
                    <a:pt x="69" y="96"/>
                  </a:lnTo>
                  <a:lnTo>
                    <a:pt x="87" y="81"/>
                  </a:lnTo>
                  <a:lnTo>
                    <a:pt x="104" y="81"/>
                  </a:lnTo>
                  <a:lnTo>
                    <a:pt x="104" y="65"/>
                  </a:lnTo>
                  <a:lnTo>
                    <a:pt x="104" y="48"/>
                  </a:lnTo>
                  <a:lnTo>
                    <a:pt x="104" y="33"/>
                  </a:lnTo>
                  <a:lnTo>
                    <a:pt x="87" y="33"/>
                  </a:lnTo>
                  <a:lnTo>
                    <a:pt x="87" y="17"/>
                  </a:lnTo>
                  <a:lnTo>
                    <a:pt x="35" y="0"/>
                  </a:lnTo>
                  <a:lnTo>
                    <a:pt x="18" y="17"/>
                  </a:lnTo>
                  <a:lnTo>
                    <a:pt x="18" y="0"/>
                  </a:lnTo>
                  <a:lnTo>
                    <a:pt x="0" y="17"/>
                  </a:lnTo>
                  <a:lnTo>
                    <a:pt x="18" y="33"/>
                  </a:lnTo>
                  <a:lnTo>
                    <a:pt x="52" y="81"/>
                  </a:lnTo>
                  <a:lnTo>
                    <a:pt x="87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8" name="Freeform 234">
              <a:extLst>
                <a:ext uri="{FF2B5EF4-FFF2-40B4-BE49-F238E27FC236}">
                  <a16:creationId xmlns:a16="http://schemas.microsoft.com/office/drawing/2014/main" id="{1D205146-CCB3-9E4B-9F5A-5B9B261A5DA6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5782763" y="5103847"/>
              <a:ext cx="310505" cy="455742"/>
            </a:xfrm>
            <a:custGeom>
              <a:avLst/>
              <a:gdLst>
                <a:gd name="T0" fmla="*/ 3149 w 121"/>
                <a:gd name="T1" fmla="*/ 9525 h 144"/>
                <a:gd name="T2" fmla="*/ 3149 w 121"/>
                <a:gd name="T3" fmla="*/ 9525 h 144"/>
                <a:gd name="T4" fmla="*/ 3149 w 121"/>
                <a:gd name="T5" fmla="*/ 6350 h 144"/>
                <a:gd name="T6" fmla="*/ 0 w 121"/>
                <a:gd name="T7" fmla="*/ 2381 h 144"/>
                <a:gd name="T8" fmla="*/ 6298 w 121"/>
                <a:gd name="T9" fmla="*/ 0 h 144"/>
                <a:gd name="T10" fmla="*/ 13382 w 121"/>
                <a:gd name="T11" fmla="*/ 9525 h 144"/>
                <a:gd name="T12" fmla="*/ 19680 w 121"/>
                <a:gd name="T13" fmla="*/ 9525 h 144"/>
                <a:gd name="T14" fmla="*/ 19680 w 121"/>
                <a:gd name="T15" fmla="*/ 11906 h 144"/>
                <a:gd name="T16" fmla="*/ 19680 w 121"/>
                <a:gd name="T17" fmla="*/ 15875 h 144"/>
                <a:gd name="T18" fmla="*/ 23616 w 121"/>
                <a:gd name="T19" fmla="*/ 21431 h 144"/>
                <a:gd name="T20" fmla="*/ 19680 w 121"/>
                <a:gd name="T21" fmla="*/ 25400 h 144"/>
                <a:gd name="T22" fmla="*/ 13382 w 121"/>
                <a:gd name="T23" fmla="*/ 25400 h 144"/>
                <a:gd name="T24" fmla="*/ 9446 w 121"/>
                <a:gd name="T25" fmla="*/ 28575 h 144"/>
                <a:gd name="T26" fmla="*/ 6298 w 121"/>
                <a:gd name="T27" fmla="*/ 25400 h 144"/>
                <a:gd name="T28" fmla="*/ 6298 w 121"/>
                <a:gd name="T29" fmla="*/ 21431 h 144"/>
                <a:gd name="T30" fmla="*/ 3149 w 121"/>
                <a:gd name="T31" fmla="*/ 19050 h 144"/>
                <a:gd name="T32" fmla="*/ 3149 w 121"/>
                <a:gd name="T33" fmla="*/ 15875 h 144"/>
                <a:gd name="T34" fmla="*/ 3149 w 121"/>
                <a:gd name="T35" fmla="*/ 11906 h 144"/>
                <a:gd name="T36" fmla="*/ 3149 w 121"/>
                <a:gd name="T37" fmla="*/ 9525 h 14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1"/>
                <a:gd name="T58" fmla="*/ 0 h 144"/>
                <a:gd name="T59" fmla="*/ 121 w 121"/>
                <a:gd name="T60" fmla="*/ 144 h 14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1" h="144">
                  <a:moveTo>
                    <a:pt x="17" y="48"/>
                  </a:moveTo>
                  <a:lnTo>
                    <a:pt x="17" y="48"/>
                  </a:lnTo>
                  <a:lnTo>
                    <a:pt x="17" y="32"/>
                  </a:lnTo>
                  <a:lnTo>
                    <a:pt x="0" y="15"/>
                  </a:lnTo>
                  <a:lnTo>
                    <a:pt x="34" y="0"/>
                  </a:lnTo>
                  <a:lnTo>
                    <a:pt x="69" y="48"/>
                  </a:lnTo>
                  <a:lnTo>
                    <a:pt x="103" y="48"/>
                  </a:lnTo>
                  <a:lnTo>
                    <a:pt x="103" y="63"/>
                  </a:lnTo>
                  <a:lnTo>
                    <a:pt x="103" y="80"/>
                  </a:lnTo>
                  <a:lnTo>
                    <a:pt x="121" y="111"/>
                  </a:lnTo>
                  <a:lnTo>
                    <a:pt x="103" y="128"/>
                  </a:lnTo>
                  <a:lnTo>
                    <a:pt x="69" y="128"/>
                  </a:lnTo>
                  <a:lnTo>
                    <a:pt x="51" y="144"/>
                  </a:lnTo>
                  <a:lnTo>
                    <a:pt x="34" y="128"/>
                  </a:lnTo>
                  <a:lnTo>
                    <a:pt x="34" y="111"/>
                  </a:lnTo>
                  <a:lnTo>
                    <a:pt x="17" y="96"/>
                  </a:lnTo>
                  <a:lnTo>
                    <a:pt x="17" y="80"/>
                  </a:lnTo>
                  <a:lnTo>
                    <a:pt x="17" y="63"/>
                  </a:lnTo>
                  <a:lnTo>
                    <a:pt x="17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49" name="Freeform 235">
              <a:extLst>
                <a:ext uri="{FF2B5EF4-FFF2-40B4-BE49-F238E27FC236}">
                  <a16:creationId xmlns:a16="http://schemas.microsoft.com/office/drawing/2014/main" id="{1D84AA23-E0C0-D843-93A6-6670E7B12A97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5917315" y="5515281"/>
              <a:ext cx="175953" cy="151914"/>
            </a:xfrm>
            <a:custGeom>
              <a:avLst/>
              <a:gdLst>
                <a:gd name="T0" fmla="*/ 3084 w 70"/>
                <a:gd name="T1" fmla="*/ 9525 h 48"/>
                <a:gd name="T2" fmla="*/ 3084 w 70"/>
                <a:gd name="T3" fmla="*/ 9525 h 48"/>
                <a:gd name="T4" fmla="*/ 0 w 70"/>
                <a:gd name="T5" fmla="*/ 5556 h 48"/>
                <a:gd name="T6" fmla="*/ 0 w 70"/>
                <a:gd name="T7" fmla="*/ 3175 h 48"/>
                <a:gd name="T8" fmla="*/ 3084 w 70"/>
                <a:gd name="T9" fmla="*/ 0 h 48"/>
                <a:gd name="T10" fmla="*/ 9253 w 70"/>
                <a:gd name="T11" fmla="*/ 0 h 48"/>
                <a:gd name="T12" fmla="*/ 13108 w 70"/>
                <a:gd name="T13" fmla="*/ 3175 h 48"/>
                <a:gd name="T14" fmla="*/ 13108 w 70"/>
                <a:gd name="T15" fmla="*/ 5556 h 48"/>
                <a:gd name="T16" fmla="*/ 3084 w 70"/>
                <a:gd name="T17" fmla="*/ 9525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0"/>
                <a:gd name="T28" fmla="*/ 0 h 48"/>
                <a:gd name="T29" fmla="*/ 70 w 70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0" h="48">
                  <a:moveTo>
                    <a:pt x="18" y="48"/>
                  </a:moveTo>
                  <a:lnTo>
                    <a:pt x="18" y="48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18" y="0"/>
                  </a:lnTo>
                  <a:lnTo>
                    <a:pt x="52" y="0"/>
                  </a:lnTo>
                  <a:lnTo>
                    <a:pt x="70" y="16"/>
                  </a:lnTo>
                  <a:lnTo>
                    <a:pt x="70" y="31"/>
                  </a:lnTo>
                  <a:lnTo>
                    <a:pt x="18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0" name="Freeform 236">
              <a:extLst>
                <a:ext uri="{FF2B5EF4-FFF2-40B4-BE49-F238E27FC236}">
                  <a16:creationId xmlns:a16="http://schemas.microsoft.com/office/drawing/2014/main" id="{D9B3714B-4DEF-0841-8DA8-061AF5C86547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5291127" y="4496191"/>
              <a:ext cx="486458" cy="303828"/>
            </a:xfrm>
            <a:custGeom>
              <a:avLst/>
              <a:gdLst>
                <a:gd name="T0" fmla="*/ 37306 w 188"/>
                <a:gd name="T1" fmla="*/ 11906 h 96"/>
                <a:gd name="T2" fmla="*/ 37306 w 188"/>
                <a:gd name="T3" fmla="*/ 11906 h 96"/>
                <a:gd name="T4" fmla="*/ 30956 w 188"/>
                <a:gd name="T5" fmla="*/ 6350 h 96"/>
                <a:gd name="T6" fmla="*/ 26988 w 188"/>
                <a:gd name="T7" fmla="*/ 6350 h 96"/>
                <a:gd name="T8" fmla="*/ 19844 w 188"/>
                <a:gd name="T9" fmla="*/ 2381 h 96"/>
                <a:gd name="T10" fmla="*/ 17463 w 188"/>
                <a:gd name="T11" fmla="*/ 0 h 96"/>
                <a:gd name="T12" fmla="*/ 17463 w 188"/>
                <a:gd name="T13" fmla="*/ 2381 h 96"/>
                <a:gd name="T14" fmla="*/ 14288 w 188"/>
                <a:gd name="T15" fmla="*/ 0 h 96"/>
                <a:gd name="T16" fmla="*/ 7144 w 188"/>
                <a:gd name="T17" fmla="*/ 2381 h 96"/>
                <a:gd name="T18" fmla="*/ 0 w 188"/>
                <a:gd name="T19" fmla="*/ 6350 h 96"/>
                <a:gd name="T20" fmla="*/ 3969 w 188"/>
                <a:gd name="T21" fmla="*/ 11906 h 96"/>
                <a:gd name="T22" fmla="*/ 9525 w 188"/>
                <a:gd name="T23" fmla="*/ 19050 h 96"/>
                <a:gd name="T24" fmla="*/ 17463 w 188"/>
                <a:gd name="T25" fmla="*/ 19050 h 96"/>
                <a:gd name="T26" fmla="*/ 17463 w 188"/>
                <a:gd name="T27" fmla="*/ 15875 h 96"/>
                <a:gd name="T28" fmla="*/ 26988 w 188"/>
                <a:gd name="T29" fmla="*/ 19050 h 96"/>
                <a:gd name="T30" fmla="*/ 37306 w 188"/>
                <a:gd name="T31" fmla="*/ 11906 h 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8"/>
                <a:gd name="T49" fmla="*/ 0 h 96"/>
                <a:gd name="T50" fmla="*/ 188 w 188"/>
                <a:gd name="T51" fmla="*/ 96 h 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8" h="96">
                  <a:moveTo>
                    <a:pt x="188" y="63"/>
                  </a:moveTo>
                  <a:lnTo>
                    <a:pt x="188" y="63"/>
                  </a:lnTo>
                  <a:lnTo>
                    <a:pt x="153" y="32"/>
                  </a:lnTo>
                  <a:lnTo>
                    <a:pt x="136" y="32"/>
                  </a:lnTo>
                  <a:lnTo>
                    <a:pt x="103" y="15"/>
                  </a:lnTo>
                  <a:lnTo>
                    <a:pt x="86" y="0"/>
                  </a:lnTo>
                  <a:lnTo>
                    <a:pt x="86" y="15"/>
                  </a:lnTo>
                  <a:lnTo>
                    <a:pt x="69" y="0"/>
                  </a:lnTo>
                  <a:lnTo>
                    <a:pt x="34" y="15"/>
                  </a:lnTo>
                  <a:lnTo>
                    <a:pt x="0" y="32"/>
                  </a:lnTo>
                  <a:lnTo>
                    <a:pt x="17" y="63"/>
                  </a:lnTo>
                  <a:lnTo>
                    <a:pt x="51" y="96"/>
                  </a:lnTo>
                  <a:lnTo>
                    <a:pt x="86" y="96"/>
                  </a:lnTo>
                  <a:lnTo>
                    <a:pt x="86" y="80"/>
                  </a:lnTo>
                  <a:lnTo>
                    <a:pt x="136" y="96"/>
                  </a:lnTo>
                  <a:lnTo>
                    <a:pt x="188" y="6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1" name="Freeform 237">
              <a:extLst>
                <a:ext uri="{FF2B5EF4-FFF2-40B4-BE49-F238E27FC236}">
                  <a16:creationId xmlns:a16="http://schemas.microsoft.com/office/drawing/2014/main" id="{AE7CF514-0242-9743-9D94-BA08858D9E67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5643036" y="4698743"/>
              <a:ext cx="408834" cy="208882"/>
            </a:xfrm>
            <a:custGeom>
              <a:avLst/>
              <a:gdLst>
                <a:gd name="T0" fmla="*/ 0 w 157"/>
                <a:gd name="T1" fmla="*/ 7254 h 65"/>
                <a:gd name="T2" fmla="*/ 0 w 157"/>
                <a:gd name="T3" fmla="*/ 7254 h 65"/>
                <a:gd name="T4" fmla="*/ 0 w 157"/>
                <a:gd name="T5" fmla="*/ 13701 h 65"/>
                <a:gd name="T6" fmla="*/ 7189 w 157"/>
                <a:gd name="T7" fmla="*/ 13701 h 65"/>
                <a:gd name="T8" fmla="*/ 21568 w 157"/>
                <a:gd name="T9" fmla="*/ 7254 h 65"/>
                <a:gd name="T10" fmla="*/ 27958 w 157"/>
                <a:gd name="T11" fmla="*/ 9672 h 65"/>
                <a:gd name="T12" fmla="*/ 31952 w 157"/>
                <a:gd name="T13" fmla="*/ 4030 h 65"/>
                <a:gd name="T14" fmla="*/ 24763 w 157"/>
                <a:gd name="T15" fmla="*/ 0 h 65"/>
                <a:gd name="T16" fmla="*/ 17574 w 157"/>
                <a:gd name="T17" fmla="*/ 4030 h 65"/>
                <a:gd name="T18" fmla="*/ 14379 w 157"/>
                <a:gd name="T19" fmla="*/ 0 h 65"/>
                <a:gd name="T20" fmla="*/ 11183 w 157"/>
                <a:gd name="T21" fmla="*/ 0 h 65"/>
                <a:gd name="T22" fmla="*/ 0 w 157"/>
                <a:gd name="T23" fmla="*/ 7254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65"/>
                <a:gd name="T38" fmla="*/ 157 w 157"/>
                <a:gd name="T39" fmla="*/ 65 h 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65">
                  <a:moveTo>
                    <a:pt x="0" y="33"/>
                  </a:moveTo>
                  <a:lnTo>
                    <a:pt x="0" y="33"/>
                  </a:lnTo>
                  <a:lnTo>
                    <a:pt x="0" y="65"/>
                  </a:lnTo>
                  <a:lnTo>
                    <a:pt x="34" y="65"/>
                  </a:lnTo>
                  <a:lnTo>
                    <a:pt x="105" y="33"/>
                  </a:lnTo>
                  <a:lnTo>
                    <a:pt x="140" y="48"/>
                  </a:lnTo>
                  <a:lnTo>
                    <a:pt x="157" y="17"/>
                  </a:lnTo>
                  <a:lnTo>
                    <a:pt x="123" y="0"/>
                  </a:lnTo>
                  <a:lnTo>
                    <a:pt x="88" y="17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2" name="Freeform 238">
              <a:extLst>
                <a:ext uri="{FF2B5EF4-FFF2-40B4-BE49-F238E27FC236}">
                  <a16:creationId xmlns:a16="http://schemas.microsoft.com/office/drawing/2014/main" id="{34406080-0A1C-7E4C-BF21-86DC700B6829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5425680" y="5059539"/>
              <a:ext cx="398484" cy="455742"/>
            </a:xfrm>
            <a:custGeom>
              <a:avLst/>
              <a:gdLst>
                <a:gd name="T0" fmla="*/ 13321 w 156"/>
                <a:gd name="T1" fmla="*/ 0 h 144"/>
                <a:gd name="T2" fmla="*/ 13321 w 156"/>
                <a:gd name="T3" fmla="*/ 0 h 144"/>
                <a:gd name="T4" fmla="*/ 23507 w 156"/>
                <a:gd name="T5" fmla="*/ 5556 h 144"/>
                <a:gd name="T6" fmla="*/ 26642 w 156"/>
                <a:gd name="T7" fmla="*/ 5556 h 144"/>
                <a:gd name="T8" fmla="*/ 29776 w 156"/>
                <a:gd name="T9" fmla="*/ 9525 h 144"/>
                <a:gd name="T10" fmla="*/ 29776 w 156"/>
                <a:gd name="T11" fmla="*/ 12700 h 144"/>
                <a:gd name="T12" fmla="*/ 26642 w 156"/>
                <a:gd name="T13" fmla="*/ 12700 h 144"/>
                <a:gd name="T14" fmla="*/ 26642 w 156"/>
                <a:gd name="T15" fmla="*/ 9525 h 144"/>
                <a:gd name="T16" fmla="*/ 16455 w 156"/>
                <a:gd name="T17" fmla="*/ 5556 h 144"/>
                <a:gd name="T18" fmla="*/ 13321 w 156"/>
                <a:gd name="T19" fmla="*/ 9525 h 144"/>
                <a:gd name="T20" fmla="*/ 13321 w 156"/>
                <a:gd name="T21" fmla="*/ 5556 h 144"/>
                <a:gd name="T22" fmla="*/ 10186 w 156"/>
                <a:gd name="T23" fmla="*/ 9525 h 144"/>
                <a:gd name="T24" fmla="*/ 13321 w 156"/>
                <a:gd name="T25" fmla="*/ 12700 h 144"/>
                <a:gd name="T26" fmla="*/ 19589 w 156"/>
                <a:gd name="T27" fmla="*/ 22225 h 144"/>
                <a:gd name="T28" fmla="*/ 26642 w 156"/>
                <a:gd name="T29" fmla="*/ 24606 h 144"/>
                <a:gd name="T30" fmla="*/ 23507 w 156"/>
                <a:gd name="T31" fmla="*/ 28575 h 144"/>
                <a:gd name="T32" fmla="*/ 16455 w 156"/>
                <a:gd name="T33" fmla="*/ 22225 h 144"/>
                <a:gd name="T34" fmla="*/ 13321 w 156"/>
                <a:gd name="T35" fmla="*/ 22225 h 144"/>
                <a:gd name="T36" fmla="*/ 6269 w 156"/>
                <a:gd name="T37" fmla="*/ 15081 h 144"/>
                <a:gd name="T38" fmla="*/ 10186 w 156"/>
                <a:gd name="T39" fmla="*/ 15081 h 144"/>
                <a:gd name="T40" fmla="*/ 6269 w 156"/>
                <a:gd name="T41" fmla="*/ 15081 h 144"/>
                <a:gd name="T42" fmla="*/ 6269 w 156"/>
                <a:gd name="T43" fmla="*/ 9525 h 144"/>
                <a:gd name="T44" fmla="*/ 3134 w 156"/>
                <a:gd name="T45" fmla="*/ 9525 h 144"/>
                <a:gd name="T46" fmla="*/ 0 w 156"/>
                <a:gd name="T47" fmla="*/ 12700 h 144"/>
                <a:gd name="T48" fmla="*/ 0 w 156"/>
                <a:gd name="T49" fmla="*/ 9525 h 144"/>
                <a:gd name="T50" fmla="*/ 0 w 156"/>
                <a:gd name="T51" fmla="*/ 5556 h 144"/>
                <a:gd name="T52" fmla="*/ 3134 w 156"/>
                <a:gd name="T53" fmla="*/ 5556 h 144"/>
                <a:gd name="T54" fmla="*/ 6269 w 156"/>
                <a:gd name="T55" fmla="*/ 5556 h 144"/>
                <a:gd name="T56" fmla="*/ 10186 w 156"/>
                <a:gd name="T57" fmla="*/ 0 h 144"/>
                <a:gd name="T58" fmla="*/ 13321 w 156"/>
                <a:gd name="T59" fmla="*/ 0 h 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56"/>
                <a:gd name="T91" fmla="*/ 0 h 144"/>
                <a:gd name="T92" fmla="*/ 156 w 156"/>
                <a:gd name="T93" fmla="*/ 144 h 1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56" h="144">
                  <a:moveTo>
                    <a:pt x="70" y="0"/>
                  </a:moveTo>
                  <a:lnTo>
                    <a:pt x="70" y="0"/>
                  </a:lnTo>
                  <a:lnTo>
                    <a:pt x="121" y="31"/>
                  </a:lnTo>
                  <a:lnTo>
                    <a:pt x="139" y="31"/>
                  </a:lnTo>
                  <a:lnTo>
                    <a:pt x="156" y="48"/>
                  </a:lnTo>
                  <a:lnTo>
                    <a:pt x="156" y="64"/>
                  </a:lnTo>
                  <a:lnTo>
                    <a:pt x="139" y="64"/>
                  </a:lnTo>
                  <a:lnTo>
                    <a:pt x="139" y="48"/>
                  </a:lnTo>
                  <a:lnTo>
                    <a:pt x="87" y="31"/>
                  </a:lnTo>
                  <a:lnTo>
                    <a:pt x="70" y="48"/>
                  </a:lnTo>
                  <a:lnTo>
                    <a:pt x="70" y="31"/>
                  </a:lnTo>
                  <a:lnTo>
                    <a:pt x="52" y="48"/>
                  </a:lnTo>
                  <a:lnTo>
                    <a:pt x="70" y="64"/>
                  </a:lnTo>
                  <a:lnTo>
                    <a:pt x="104" y="112"/>
                  </a:lnTo>
                  <a:lnTo>
                    <a:pt x="139" y="127"/>
                  </a:lnTo>
                  <a:lnTo>
                    <a:pt x="121" y="144"/>
                  </a:lnTo>
                  <a:lnTo>
                    <a:pt x="87" y="112"/>
                  </a:lnTo>
                  <a:lnTo>
                    <a:pt x="70" y="112"/>
                  </a:lnTo>
                  <a:lnTo>
                    <a:pt x="35" y="79"/>
                  </a:lnTo>
                  <a:lnTo>
                    <a:pt x="52" y="79"/>
                  </a:lnTo>
                  <a:lnTo>
                    <a:pt x="35" y="79"/>
                  </a:lnTo>
                  <a:lnTo>
                    <a:pt x="35" y="48"/>
                  </a:lnTo>
                  <a:lnTo>
                    <a:pt x="18" y="48"/>
                  </a:lnTo>
                  <a:lnTo>
                    <a:pt x="0" y="64"/>
                  </a:lnTo>
                  <a:lnTo>
                    <a:pt x="0" y="48"/>
                  </a:lnTo>
                  <a:lnTo>
                    <a:pt x="0" y="31"/>
                  </a:lnTo>
                  <a:lnTo>
                    <a:pt x="18" y="31"/>
                  </a:lnTo>
                  <a:lnTo>
                    <a:pt x="35" y="31"/>
                  </a:lnTo>
                  <a:lnTo>
                    <a:pt x="52" y="0"/>
                  </a:lnTo>
                  <a:lnTo>
                    <a:pt x="7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3" name="Freeform 239">
              <a:extLst>
                <a:ext uri="{FF2B5EF4-FFF2-40B4-BE49-F238E27FC236}">
                  <a16:creationId xmlns:a16="http://schemas.microsoft.com/office/drawing/2014/main" id="{D4E5AD23-F4C9-D64C-90F2-953CCD8696D0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5731012" y="5407675"/>
              <a:ext cx="134552" cy="151914"/>
            </a:xfrm>
            <a:custGeom>
              <a:avLst/>
              <a:gdLst>
                <a:gd name="T0" fmla="*/ 0 w 52"/>
                <a:gd name="T1" fmla="*/ 6350 h 48"/>
                <a:gd name="T2" fmla="*/ 0 w 52"/>
                <a:gd name="T3" fmla="*/ 6350 h 48"/>
                <a:gd name="T4" fmla="*/ 7144 w 52"/>
                <a:gd name="T5" fmla="*/ 9525 h 48"/>
                <a:gd name="T6" fmla="*/ 7144 w 52"/>
                <a:gd name="T7" fmla="*/ 6350 h 48"/>
                <a:gd name="T8" fmla="*/ 10319 w 52"/>
                <a:gd name="T9" fmla="*/ 6350 h 48"/>
                <a:gd name="T10" fmla="*/ 10319 w 52"/>
                <a:gd name="T11" fmla="*/ 2381 h 48"/>
                <a:gd name="T12" fmla="*/ 7144 w 52"/>
                <a:gd name="T13" fmla="*/ 0 h 48"/>
                <a:gd name="T14" fmla="*/ 3969 w 52"/>
                <a:gd name="T15" fmla="*/ 0 h 48"/>
                <a:gd name="T16" fmla="*/ 0 w 52"/>
                <a:gd name="T17" fmla="*/ 2381 h 48"/>
                <a:gd name="T18" fmla="*/ 3969 w 52"/>
                <a:gd name="T19" fmla="*/ 2381 h 48"/>
                <a:gd name="T20" fmla="*/ 0 w 52"/>
                <a:gd name="T21" fmla="*/ 6350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48"/>
                <a:gd name="T35" fmla="*/ 52 w 52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48">
                  <a:moveTo>
                    <a:pt x="0" y="32"/>
                  </a:moveTo>
                  <a:lnTo>
                    <a:pt x="0" y="32"/>
                  </a:lnTo>
                  <a:lnTo>
                    <a:pt x="35" y="48"/>
                  </a:lnTo>
                  <a:lnTo>
                    <a:pt x="35" y="32"/>
                  </a:lnTo>
                  <a:lnTo>
                    <a:pt x="52" y="32"/>
                  </a:lnTo>
                  <a:lnTo>
                    <a:pt x="52" y="15"/>
                  </a:lnTo>
                  <a:lnTo>
                    <a:pt x="35" y="0"/>
                  </a:lnTo>
                  <a:lnTo>
                    <a:pt x="18" y="0"/>
                  </a:lnTo>
                  <a:lnTo>
                    <a:pt x="0" y="15"/>
                  </a:lnTo>
                  <a:lnTo>
                    <a:pt x="18" y="15"/>
                  </a:lnTo>
                  <a:lnTo>
                    <a:pt x="0" y="32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4" name="Freeform 240">
              <a:extLst>
                <a:ext uri="{FF2B5EF4-FFF2-40B4-BE49-F238E27FC236}">
                  <a16:creationId xmlns:a16="http://schemas.microsoft.com/office/drawing/2014/main" id="{7CC96FC3-27CE-A24C-A23A-D028E29F9DCF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888687" y="3939174"/>
              <a:ext cx="186303" cy="208882"/>
            </a:xfrm>
            <a:custGeom>
              <a:avLst/>
              <a:gdLst>
                <a:gd name="T0" fmla="*/ 11269 w 71"/>
                <a:gd name="T1" fmla="*/ 13701 h 65"/>
                <a:gd name="T2" fmla="*/ 11269 w 71"/>
                <a:gd name="T3" fmla="*/ 9672 h 65"/>
                <a:gd name="T4" fmla="*/ 4025 w 71"/>
                <a:gd name="T5" fmla="*/ 9672 h 65"/>
                <a:gd name="T6" fmla="*/ 0 w 71"/>
                <a:gd name="T7" fmla="*/ 7254 h 65"/>
                <a:gd name="T8" fmla="*/ 4025 w 71"/>
                <a:gd name="T9" fmla="*/ 0 h 65"/>
                <a:gd name="T10" fmla="*/ 11269 w 71"/>
                <a:gd name="T11" fmla="*/ 4030 h 65"/>
                <a:gd name="T12" fmla="*/ 14489 w 71"/>
                <a:gd name="T13" fmla="*/ 9672 h 65"/>
                <a:gd name="T14" fmla="*/ 11269 w 71"/>
                <a:gd name="T15" fmla="*/ 13701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65"/>
                <a:gd name="T26" fmla="*/ 71 w 71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65">
                  <a:moveTo>
                    <a:pt x="54" y="65"/>
                  </a:moveTo>
                  <a:lnTo>
                    <a:pt x="54" y="48"/>
                  </a:lnTo>
                  <a:lnTo>
                    <a:pt x="18" y="48"/>
                  </a:lnTo>
                  <a:lnTo>
                    <a:pt x="0" y="33"/>
                  </a:lnTo>
                  <a:lnTo>
                    <a:pt x="18" y="0"/>
                  </a:lnTo>
                  <a:lnTo>
                    <a:pt x="54" y="18"/>
                  </a:lnTo>
                  <a:lnTo>
                    <a:pt x="71" y="48"/>
                  </a:lnTo>
                  <a:lnTo>
                    <a:pt x="54" y="6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5" name="Freeform 241">
              <a:extLst>
                <a:ext uri="{FF2B5EF4-FFF2-40B4-BE49-F238E27FC236}">
                  <a16:creationId xmlns:a16="http://schemas.microsoft.com/office/drawing/2014/main" id="{A52A1E4D-6EAF-8B4B-A7BC-F492030D0FE3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717906" y="3939174"/>
              <a:ext cx="305333" cy="512710"/>
            </a:xfrm>
            <a:custGeom>
              <a:avLst/>
              <a:gdLst>
                <a:gd name="T0" fmla="*/ 16529 w 119"/>
                <a:gd name="T1" fmla="*/ 0 h 161"/>
                <a:gd name="T2" fmla="*/ 13380 w 119"/>
                <a:gd name="T3" fmla="*/ 7188 h 161"/>
                <a:gd name="T4" fmla="*/ 16529 w 119"/>
                <a:gd name="T5" fmla="*/ 9584 h 161"/>
                <a:gd name="T6" fmla="*/ 22825 w 119"/>
                <a:gd name="T7" fmla="*/ 9584 h 161"/>
                <a:gd name="T8" fmla="*/ 22825 w 119"/>
                <a:gd name="T9" fmla="*/ 13578 h 161"/>
                <a:gd name="T10" fmla="*/ 22825 w 119"/>
                <a:gd name="T11" fmla="*/ 19168 h 161"/>
                <a:gd name="T12" fmla="*/ 19677 w 119"/>
                <a:gd name="T13" fmla="*/ 28753 h 161"/>
                <a:gd name="T14" fmla="*/ 3148 w 119"/>
                <a:gd name="T15" fmla="*/ 32746 h 161"/>
                <a:gd name="T16" fmla="*/ 0 w 119"/>
                <a:gd name="T17" fmla="*/ 28753 h 161"/>
                <a:gd name="T18" fmla="*/ 3148 w 119"/>
                <a:gd name="T19" fmla="*/ 28753 h 161"/>
                <a:gd name="T20" fmla="*/ 6297 w 119"/>
                <a:gd name="T21" fmla="*/ 19168 h 161"/>
                <a:gd name="T22" fmla="*/ 3148 w 119"/>
                <a:gd name="T23" fmla="*/ 16772 h 161"/>
                <a:gd name="T24" fmla="*/ 6297 w 119"/>
                <a:gd name="T25" fmla="*/ 13578 h 161"/>
                <a:gd name="T26" fmla="*/ 3148 w 119"/>
                <a:gd name="T27" fmla="*/ 13578 h 161"/>
                <a:gd name="T28" fmla="*/ 3148 w 119"/>
                <a:gd name="T29" fmla="*/ 9584 h 161"/>
                <a:gd name="T30" fmla="*/ 10232 w 119"/>
                <a:gd name="T31" fmla="*/ 9584 h 161"/>
                <a:gd name="T32" fmla="*/ 13380 w 119"/>
                <a:gd name="T33" fmla="*/ 7188 h 161"/>
                <a:gd name="T34" fmla="*/ 10232 w 119"/>
                <a:gd name="T35" fmla="*/ 7188 h 161"/>
                <a:gd name="T36" fmla="*/ 10232 w 119"/>
                <a:gd name="T37" fmla="*/ 3993 h 161"/>
                <a:gd name="T38" fmla="*/ 16529 w 119"/>
                <a:gd name="T39" fmla="*/ 0 h 1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9"/>
                <a:gd name="T61" fmla="*/ 0 h 161"/>
                <a:gd name="T62" fmla="*/ 119 w 119"/>
                <a:gd name="T63" fmla="*/ 161 h 16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9" h="161">
                  <a:moveTo>
                    <a:pt x="86" y="0"/>
                  </a:moveTo>
                  <a:lnTo>
                    <a:pt x="69" y="33"/>
                  </a:lnTo>
                  <a:lnTo>
                    <a:pt x="86" y="48"/>
                  </a:lnTo>
                  <a:lnTo>
                    <a:pt x="119" y="48"/>
                  </a:lnTo>
                  <a:lnTo>
                    <a:pt x="119" y="65"/>
                  </a:lnTo>
                  <a:lnTo>
                    <a:pt x="119" y="96"/>
                  </a:lnTo>
                  <a:lnTo>
                    <a:pt x="102" y="144"/>
                  </a:lnTo>
                  <a:lnTo>
                    <a:pt x="17" y="161"/>
                  </a:lnTo>
                  <a:lnTo>
                    <a:pt x="0" y="144"/>
                  </a:lnTo>
                  <a:lnTo>
                    <a:pt x="17" y="144"/>
                  </a:lnTo>
                  <a:lnTo>
                    <a:pt x="35" y="96"/>
                  </a:lnTo>
                  <a:lnTo>
                    <a:pt x="17" y="81"/>
                  </a:lnTo>
                  <a:lnTo>
                    <a:pt x="35" y="65"/>
                  </a:lnTo>
                  <a:lnTo>
                    <a:pt x="17" y="65"/>
                  </a:lnTo>
                  <a:lnTo>
                    <a:pt x="17" y="48"/>
                  </a:lnTo>
                  <a:lnTo>
                    <a:pt x="52" y="48"/>
                  </a:lnTo>
                  <a:lnTo>
                    <a:pt x="69" y="33"/>
                  </a:lnTo>
                  <a:lnTo>
                    <a:pt x="52" y="33"/>
                  </a:lnTo>
                  <a:lnTo>
                    <a:pt x="52" y="18"/>
                  </a:lnTo>
                  <a:lnTo>
                    <a:pt x="86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6" name="Freeform 242">
              <a:extLst>
                <a:ext uri="{FF2B5EF4-FFF2-40B4-BE49-F238E27FC236}">
                  <a16:creationId xmlns:a16="http://schemas.microsoft.com/office/drawing/2014/main" id="{191A2118-D9B2-9A44-8C90-30265E7118FB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805885" y="5363367"/>
              <a:ext cx="848713" cy="803880"/>
            </a:xfrm>
            <a:custGeom>
              <a:avLst/>
              <a:gdLst>
                <a:gd name="T0" fmla="*/ 3969 w 328"/>
                <a:gd name="T1" fmla="*/ 12650 h 255"/>
                <a:gd name="T2" fmla="*/ 3969 w 328"/>
                <a:gd name="T3" fmla="*/ 12650 h 255"/>
                <a:gd name="T4" fmla="*/ 16669 w 328"/>
                <a:gd name="T5" fmla="*/ 12650 h 255"/>
                <a:gd name="T6" fmla="*/ 16669 w 328"/>
                <a:gd name="T7" fmla="*/ 15022 h 255"/>
                <a:gd name="T8" fmla="*/ 14288 w 328"/>
                <a:gd name="T9" fmla="*/ 18975 h 255"/>
                <a:gd name="T10" fmla="*/ 14288 w 328"/>
                <a:gd name="T11" fmla="*/ 24510 h 255"/>
                <a:gd name="T12" fmla="*/ 9525 w 328"/>
                <a:gd name="T13" fmla="*/ 28463 h 255"/>
                <a:gd name="T14" fmla="*/ 14288 w 328"/>
                <a:gd name="T15" fmla="*/ 37951 h 255"/>
                <a:gd name="T16" fmla="*/ 9525 w 328"/>
                <a:gd name="T17" fmla="*/ 43485 h 255"/>
                <a:gd name="T18" fmla="*/ 19844 w 328"/>
                <a:gd name="T19" fmla="*/ 49810 h 255"/>
                <a:gd name="T20" fmla="*/ 23812 w 328"/>
                <a:gd name="T21" fmla="*/ 47438 h 255"/>
                <a:gd name="T22" fmla="*/ 37306 w 328"/>
                <a:gd name="T23" fmla="*/ 47438 h 255"/>
                <a:gd name="T24" fmla="*/ 51594 w 328"/>
                <a:gd name="T25" fmla="*/ 33997 h 255"/>
                <a:gd name="T26" fmla="*/ 47625 w 328"/>
                <a:gd name="T27" fmla="*/ 28463 h 255"/>
                <a:gd name="T28" fmla="*/ 54769 w 328"/>
                <a:gd name="T29" fmla="*/ 18975 h 255"/>
                <a:gd name="T30" fmla="*/ 65088 w 328"/>
                <a:gd name="T31" fmla="*/ 12650 h 255"/>
                <a:gd name="T32" fmla="*/ 65088 w 328"/>
                <a:gd name="T33" fmla="*/ 9488 h 255"/>
                <a:gd name="T34" fmla="*/ 47625 w 328"/>
                <a:gd name="T35" fmla="*/ 5534 h 255"/>
                <a:gd name="T36" fmla="*/ 40481 w 328"/>
                <a:gd name="T37" fmla="*/ 3163 h 255"/>
                <a:gd name="T38" fmla="*/ 37306 w 328"/>
                <a:gd name="T39" fmla="*/ 3163 h 255"/>
                <a:gd name="T40" fmla="*/ 30956 w 328"/>
                <a:gd name="T41" fmla="*/ 3163 h 255"/>
                <a:gd name="T42" fmla="*/ 27781 w 328"/>
                <a:gd name="T43" fmla="*/ 3163 h 255"/>
                <a:gd name="T44" fmla="*/ 7144 w 328"/>
                <a:gd name="T45" fmla="*/ 0 h 255"/>
                <a:gd name="T46" fmla="*/ 3969 w 328"/>
                <a:gd name="T47" fmla="*/ 3163 h 255"/>
                <a:gd name="T48" fmla="*/ 0 w 328"/>
                <a:gd name="T49" fmla="*/ 3163 h 255"/>
                <a:gd name="T50" fmla="*/ 0 w 328"/>
                <a:gd name="T51" fmla="*/ 5534 h 255"/>
                <a:gd name="T52" fmla="*/ 3969 w 328"/>
                <a:gd name="T53" fmla="*/ 12650 h 2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28"/>
                <a:gd name="T82" fmla="*/ 0 h 255"/>
                <a:gd name="T83" fmla="*/ 328 w 328"/>
                <a:gd name="T84" fmla="*/ 255 h 25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28" h="255">
                  <a:moveTo>
                    <a:pt x="17" y="64"/>
                  </a:moveTo>
                  <a:lnTo>
                    <a:pt x="17" y="64"/>
                  </a:lnTo>
                  <a:lnTo>
                    <a:pt x="86" y="64"/>
                  </a:lnTo>
                  <a:lnTo>
                    <a:pt x="86" y="79"/>
                  </a:lnTo>
                  <a:lnTo>
                    <a:pt x="69" y="96"/>
                  </a:lnTo>
                  <a:lnTo>
                    <a:pt x="69" y="127"/>
                  </a:lnTo>
                  <a:lnTo>
                    <a:pt x="51" y="144"/>
                  </a:lnTo>
                  <a:lnTo>
                    <a:pt x="69" y="192"/>
                  </a:lnTo>
                  <a:lnTo>
                    <a:pt x="51" y="223"/>
                  </a:lnTo>
                  <a:lnTo>
                    <a:pt x="103" y="255"/>
                  </a:lnTo>
                  <a:lnTo>
                    <a:pt x="121" y="240"/>
                  </a:lnTo>
                  <a:lnTo>
                    <a:pt x="190" y="240"/>
                  </a:lnTo>
                  <a:lnTo>
                    <a:pt x="259" y="175"/>
                  </a:lnTo>
                  <a:lnTo>
                    <a:pt x="241" y="144"/>
                  </a:lnTo>
                  <a:lnTo>
                    <a:pt x="276" y="96"/>
                  </a:lnTo>
                  <a:lnTo>
                    <a:pt x="328" y="64"/>
                  </a:lnTo>
                  <a:lnTo>
                    <a:pt x="328" y="48"/>
                  </a:lnTo>
                  <a:lnTo>
                    <a:pt x="241" y="31"/>
                  </a:lnTo>
                  <a:lnTo>
                    <a:pt x="207" y="16"/>
                  </a:lnTo>
                  <a:lnTo>
                    <a:pt x="190" y="16"/>
                  </a:lnTo>
                  <a:lnTo>
                    <a:pt x="155" y="16"/>
                  </a:lnTo>
                  <a:lnTo>
                    <a:pt x="138" y="16"/>
                  </a:lnTo>
                  <a:lnTo>
                    <a:pt x="34" y="0"/>
                  </a:lnTo>
                  <a:lnTo>
                    <a:pt x="17" y="16"/>
                  </a:lnTo>
                  <a:lnTo>
                    <a:pt x="0" y="16"/>
                  </a:lnTo>
                  <a:lnTo>
                    <a:pt x="0" y="31"/>
                  </a:lnTo>
                  <a:lnTo>
                    <a:pt x="17" y="64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7" name="Freeform 243">
              <a:extLst>
                <a:ext uri="{FF2B5EF4-FFF2-40B4-BE49-F238E27FC236}">
                  <a16:creationId xmlns:a16="http://schemas.microsoft.com/office/drawing/2014/main" id="{0C0BF35B-F4F6-2244-8454-69DD5CD1719E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805885" y="5559588"/>
              <a:ext cx="217353" cy="506380"/>
            </a:xfrm>
            <a:custGeom>
              <a:avLst/>
              <a:gdLst>
                <a:gd name="T0" fmla="*/ 9525 w 84"/>
                <a:gd name="T1" fmla="*/ 31950 h 159"/>
                <a:gd name="T2" fmla="*/ 9525 w 84"/>
                <a:gd name="T3" fmla="*/ 31950 h 159"/>
                <a:gd name="T4" fmla="*/ 13494 w 84"/>
                <a:gd name="T5" fmla="*/ 25560 h 159"/>
                <a:gd name="T6" fmla="*/ 9525 w 84"/>
                <a:gd name="T7" fmla="*/ 15975 h 159"/>
                <a:gd name="T8" fmla="*/ 13494 w 84"/>
                <a:gd name="T9" fmla="*/ 12780 h 159"/>
                <a:gd name="T10" fmla="*/ 13494 w 84"/>
                <a:gd name="T11" fmla="*/ 6390 h 159"/>
                <a:gd name="T12" fmla="*/ 16669 w 84"/>
                <a:gd name="T13" fmla="*/ 3195 h 159"/>
                <a:gd name="T14" fmla="*/ 16669 w 84"/>
                <a:gd name="T15" fmla="*/ 0 h 159"/>
                <a:gd name="T16" fmla="*/ 3969 w 84"/>
                <a:gd name="T17" fmla="*/ 0 h 159"/>
                <a:gd name="T18" fmla="*/ 3969 w 84"/>
                <a:gd name="T19" fmla="*/ 6390 h 159"/>
                <a:gd name="T20" fmla="*/ 0 w 84"/>
                <a:gd name="T21" fmla="*/ 22365 h 159"/>
                <a:gd name="T22" fmla="*/ 3969 w 84"/>
                <a:gd name="T23" fmla="*/ 22365 h 159"/>
                <a:gd name="T24" fmla="*/ 0 w 84"/>
                <a:gd name="T25" fmla="*/ 31950 h 159"/>
                <a:gd name="T26" fmla="*/ 9525 w 84"/>
                <a:gd name="T27" fmla="*/ 31950 h 1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4"/>
                <a:gd name="T43" fmla="*/ 0 h 159"/>
                <a:gd name="T44" fmla="*/ 84 w 84"/>
                <a:gd name="T45" fmla="*/ 159 h 15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4" h="159">
                  <a:moveTo>
                    <a:pt x="50" y="159"/>
                  </a:moveTo>
                  <a:lnTo>
                    <a:pt x="50" y="159"/>
                  </a:lnTo>
                  <a:lnTo>
                    <a:pt x="67" y="128"/>
                  </a:lnTo>
                  <a:lnTo>
                    <a:pt x="50" y="80"/>
                  </a:lnTo>
                  <a:lnTo>
                    <a:pt x="67" y="63"/>
                  </a:lnTo>
                  <a:lnTo>
                    <a:pt x="67" y="32"/>
                  </a:lnTo>
                  <a:lnTo>
                    <a:pt x="84" y="15"/>
                  </a:lnTo>
                  <a:lnTo>
                    <a:pt x="84" y="0"/>
                  </a:lnTo>
                  <a:lnTo>
                    <a:pt x="17" y="0"/>
                  </a:lnTo>
                  <a:lnTo>
                    <a:pt x="17" y="32"/>
                  </a:lnTo>
                  <a:lnTo>
                    <a:pt x="0" y="111"/>
                  </a:lnTo>
                  <a:lnTo>
                    <a:pt x="17" y="111"/>
                  </a:lnTo>
                  <a:lnTo>
                    <a:pt x="0" y="159"/>
                  </a:lnTo>
                  <a:lnTo>
                    <a:pt x="50" y="159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8" name="Freeform 244">
              <a:extLst>
                <a:ext uri="{FF2B5EF4-FFF2-40B4-BE49-F238E27FC236}">
                  <a16:creationId xmlns:a16="http://schemas.microsoft.com/office/drawing/2014/main" id="{7D4AB5DA-1C56-B745-AF9A-9573DAF40927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981838" y="3483432"/>
              <a:ext cx="584787" cy="1164673"/>
            </a:xfrm>
            <a:custGeom>
              <a:avLst/>
              <a:gdLst>
                <a:gd name="T0" fmla="*/ 7208 w 224"/>
                <a:gd name="T1" fmla="*/ 72827 h 369"/>
                <a:gd name="T2" fmla="*/ 10411 w 224"/>
                <a:gd name="T3" fmla="*/ 69661 h 369"/>
                <a:gd name="T4" fmla="*/ 17618 w 224"/>
                <a:gd name="T5" fmla="*/ 72827 h 369"/>
                <a:gd name="T6" fmla="*/ 17618 w 224"/>
                <a:gd name="T7" fmla="*/ 69661 h 369"/>
                <a:gd name="T8" fmla="*/ 20822 w 224"/>
                <a:gd name="T9" fmla="*/ 66494 h 369"/>
                <a:gd name="T10" fmla="*/ 24826 w 224"/>
                <a:gd name="T11" fmla="*/ 69661 h 369"/>
                <a:gd name="T12" fmla="*/ 28029 w 224"/>
                <a:gd name="T13" fmla="*/ 66494 h 369"/>
                <a:gd name="T14" fmla="*/ 41644 w 224"/>
                <a:gd name="T15" fmla="*/ 66494 h 369"/>
                <a:gd name="T16" fmla="*/ 45648 w 224"/>
                <a:gd name="T17" fmla="*/ 63328 h 369"/>
                <a:gd name="T18" fmla="*/ 38440 w 224"/>
                <a:gd name="T19" fmla="*/ 63328 h 369"/>
                <a:gd name="T20" fmla="*/ 45648 w 224"/>
                <a:gd name="T21" fmla="*/ 53829 h 369"/>
                <a:gd name="T22" fmla="*/ 41644 w 224"/>
                <a:gd name="T23" fmla="*/ 50662 h 369"/>
                <a:gd name="T24" fmla="*/ 38440 w 224"/>
                <a:gd name="T25" fmla="*/ 50662 h 369"/>
                <a:gd name="T26" fmla="*/ 35237 w 224"/>
                <a:gd name="T27" fmla="*/ 50662 h 369"/>
                <a:gd name="T28" fmla="*/ 38440 w 224"/>
                <a:gd name="T29" fmla="*/ 47496 h 369"/>
                <a:gd name="T30" fmla="*/ 38440 w 224"/>
                <a:gd name="T31" fmla="*/ 44330 h 369"/>
                <a:gd name="T32" fmla="*/ 35237 w 224"/>
                <a:gd name="T33" fmla="*/ 37997 h 369"/>
                <a:gd name="T34" fmla="*/ 31233 w 224"/>
                <a:gd name="T35" fmla="*/ 34830 h 369"/>
                <a:gd name="T36" fmla="*/ 24826 w 224"/>
                <a:gd name="T37" fmla="*/ 25331 h 369"/>
                <a:gd name="T38" fmla="*/ 17618 w 224"/>
                <a:gd name="T39" fmla="*/ 22165 h 369"/>
                <a:gd name="T40" fmla="*/ 28029 w 224"/>
                <a:gd name="T41" fmla="*/ 9499 h 369"/>
                <a:gd name="T42" fmla="*/ 24826 w 224"/>
                <a:gd name="T43" fmla="*/ 6333 h 369"/>
                <a:gd name="T44" fmla="*/ 14415 w 224"/>
                <a:gd name="T45" fmla="*/ 9499 h 369"/>
                <a:gd name="T46" fmla="*/ 14415 w 224"/>
                <a:gd name="T47" fmla="*/ 3166 h 369"/>
                <a:gd name="T48" fmla="*/ 20822 w 224"/>
                <a:gd name="T49" fmla="*/ 0 h 369"/>
                <a:gd name="T50" fmla="*/ 17618 w 224"/>
                <a:gd name="T51" fmla="*/ 0 h 369"/>
                <a:gd name="T52" fmla="*/ 10411 w 224"/>
                <a:gd name="T53" fmla="*/ 0 h 369"/>
                <a:gd name="T54" fmla="*/ 4004 w 224"/>
                <a:gd name="T55" fmla="*/ 9499 h 369"/>
                <a:gd name="T56" fmla="*/ 0 w 224"/>
                <a:gd name="T57" fmla="*/ 9499 h 369"/>
                <a:gd name="T58" fmla="*/ 4004 w 224"/>
                <a:gd name="T59" fmla="*/ 12666 h 369"/>
                <a:gd name="T60" fmla="*/ 7208 w 224"/>
                <a:gd name="T61" fmla="*/ 12666 h 369"/>
                <a:gd name="T62" fmla="*/ 4004 w 224"/>
                <a:gd name="T63" fmla="*/ 18998 h 369"/>
                <a:gd name="T64" fmla="*/ 7208 w 224"/>
                <a:gd name="T65" fmla="*/ 18998 h 369"/>
                <a:gd name="T66" fmla="*/ 7208 w 224"/>
                <a:gd name="T67" fmla="*/ 22165 h 369"/>
                <a:gd name="T68" fmla="*/ 4004 w 224"/>
                <a:gd name="T69" fmla="*/ 25331 h 369"/>
                <a:gd name="T70" fmla="*/ 7208 w 224"/>
                <a:gd name="T71" fmla="*/ 25331 h 369"/>
                <a:gd name="T72" fmla="*/ 7208 w 224"/>
                <a:gd name="T73" fmla="*/ 28498 h 369"/>
                <a:gd name="T74" fmla="*/ 7208 w 224"/>
                <a:gd name="T75" fmla="*/ 25331 h 369"/>
                <a:gd name="T76" fmla="*/ 10411 w 224"/>
                <a:gd name="T77" fmla="*/ 28498 h 369"/>
                <a:gd name="T78" fmla="*/ 7208 w 224"/>
                <a:gd name="T79" fmla="*/ 31664 h 369"/>
                <a:gd name="T80" fmla="*/ 10411 w 224"/>
                <a:gd name="T81" fmla="*/ 34830 h 369"/>
                <a:gd name="T82" fmla="*/ 17618 w 224"/>
                <a:gd name="T83" fmla="*/ 31664 h 369"/>
                <a:gd name="T84" fmla="*/ 17618 w 224"/>
                <a:gd name="T85" fmla="*/ 34830 h 369"/>
                <a:gd name="T86" fmla="*/ 17618 w 224"/>
                <a:gd name="T87" fmla="*/ 37997 h 369"/>
                <a:gd name="T88" fmla="*/ 20822 w 224"/>
                <a:gd name="T89" fmla="*/ 37997 h 369"/>
                <a:gd name="T90" fmla="*/ 20822 w 224"/>
                <a:gd name="T91" fmla="*/ 44330 h 369"/>
                <a:gd name="T92" fmla="*/ 10411 w 224"/>
                <a:gd name="T93" fmla="*/ 44330 h 369"/>
                <a:gd name="T94" fmla="*/ 14415 w 224"/>
                <a:gd name="T95" fmla="*/ 47496 h 369"/>
                <a:gd name="T96" fmla="*/ 10411 w 224"/>
                <a:gd name="T97" fmla="*/ 50662 h 369"/>
                <a:gd name="T98" fmla="*/ 14415 w 224"/>
                <a:gd name="T99" fmla="*/ 50662 h 369"/>
                <a:gd name="T100" fmla="*/ 14415 w 224"/>
                <a:gd name="T101" fmla="*/ 53829 h 369"/>
                <a:gd name="T102" fmla="*/ 7208 w 224"/>
                <a:gd name="T103" fmla="*/ 56995 h 369"/>
                <a:gd name="T104" fmla="*/ 10411 w 224"/>
                <a:gd name="T105" fmla="*/ 60162 h 369"/>
                <a:gd name="T106" fmla="*/ 14415 w 224"/>
                <a:gd name="T107" fmla="*/ 60162 h 369"/>
                <a:gd name="T108" fmla="*/ 17618 w 224"/>
                <a:gd name="T109" fmla="*/ 63328 h 369"/>
                <a:gd name="T110" fmla="*/ 20822 w 224"/>
                <a:gd name="T111" fmla="*/ 60162 h 369"/>
                <a:gd name="T112" fmla="*/ 20822 w 224"/>
                <a:gd name="T113" fmla="*/ 63328 h 369"/>
                <a:gd name="T114" fmla="*/ 14415 w 224"/>
                <a:gd name="T115" fmla="*/ 63328 h 369"/>
                <a:gd name="T116" fmla="*/ 7208 w 224"/>
                <a:gd name="T117" fmla="*/ 72827 h 3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4"/>
                <a:gd name="T178" fmla="*/ 0 h 369"/>
                <a:gd name="T179" fmla="*/ 224 w 224"/>
                <a:gd name="T180" fmla="*/ 369 h 3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4" h="369">
                  <a:moveTo>
                    <a:pt x="34" y="369"/>
                  </a:moveTo>
                  <a:lnTo>
                    <a:pt x="52" y="353"/>
                  </a:lnTo>
                  <a:lnTo>
                    <a:pt x="86" y="369"/>
                  </a:lnTo>
                  <a:lnTo>
                    <a:pt x="86" y="353"/>
                  </a:lnTo>
                  <a:lnTo>
                    <a:pt x="103" y="336"/>
                  </a:lnTo>
                  <a:lnTo>
                    <a:pt x="121" y="353"/>
                  </a:lnTo>
                  <a:lnTo>
                    <a:pt x="138" y="336"/>
                  </a:lnTo>
                  <a:lnTo>
                    <a:pt x="207" y="336"/>
                  </a:lnTo>
                  <a:lnTo>
                    <a:pt x="224" y="321"/>
                  </a:lnTo>
                  <a:lnTo>
                    <a:pt x="190" y="321"/>
                  </a:lnTo>
                  <a:lnTo>
                    <a:pt x="224" y="273"/>
                  </a:lnTo>
                  <a:lnTo>
                    <a:pt x="207" y="257"/>
                  </a:lnTo>
                  <a:lnTo>
                    <a:pt x="190" y="257"/>
                  </a:lnTo>
                  <a:lnTo>
                    <a:pt x="172" y="257"/>
                  </a:lnTo>
                  <a:lnTo>
                    <a:pt x="190" y="240"/>
                  </a:lnTo>
                  <a:lnTo>
                    <a:pt x="190" y="225"/>
                  </a:lnTo>
                  <a:lnTo>
                    <a:pt x="172" y="192"/>
                  </a:lnTo>
                  <a:lnTo>
                    <a:pt x="155" y="177"/>
                  </a:lnTo>
                  <a:lnTo>
                    <a:pt x="121" y="129"/>
                  </a:lnTo>
                  <a:lnTo>
                    <a:pt x="86" y="114"/>
                  </a:lnTo>
                  <a:lnTo>
                    <a:pt x="138" y="48"/>
                  </a:lnTo>
                  <a:lnTo>
                    <a:pt x="121" y="33"/>
                  </a:lnTo>
                  <a:lnTo>
                    <a:pt x="69" y="48"/>
                  </a:lnTo>
                  <a:lnTo>
                    <a:pt x="69" y="18"/>
                  </a:lnTo>
                  <a:lnTo>
                    <a:pt x="103" y="0"/>
                  </a:lnTo>
                  <a:lnTo>
                    <a:pt x="86" y="0"/>
                  </a:lnTo>
                  <a:lnTo>
                    <a:pt x="52" y="0"/>
                  </a:lnTo>
                  <a:lnTo>
                    <a:pt x="17" y="48"/>
                  </a:lnTo>
                  <a:lnTo>
                    <a:pt x="0" y="48"/>
                  </a:lnTo>
                  <a:lnTo>
                    <a:pt x="17" y="66"/>
                  </a:lnTo>
                  <a:lnTo>
                    <a:pt x="34" y="66"/>
                  </a:lnTo>
                  <a:lnTo>
                    <a:pt x="17" y="96"/>
                  </a:lnTo>
                  <a:lnTo>
                    <a:pt x="34" y="96"/>
                  </a:lnTo>
                  <a:lnTo>
                    <a:pt x="34" y="114"/>
                  </a:lnTo>
                  <a:lnTo>
                    <a:pt x="17" y="129"/>
                  </a:lnTo>
                  <a:lnTo>
                    <a:pt x="34" y="129"/>
                  </a:lnTo>
                  <a:lnTo>
                    <a:pt x="34" y="144"/>
                  </a:lnTo>
                  <a:lnTo>
                    <a:pt x="34" y="129"/>
                  </a:lnTo>
                  <a:lnTo>
                    <a:pt x="52" y="144"/>
                  </a:lnTo>
                  <a:lnTo>
                    <a:pt x="34" y="162"/>
                  </a:lnTo>
                  <a:lnTo>
                    <a:pt x="52" y="177"/>
                  </a:lnTo>
                  <a:lnTo>
                    <a:pt x="86" y="162"/>
                  </a:lnTo>
                  <a:lnTo>
                    <a:pt x="86" y="177"/>
                  </a:lnTo>
                  <a:lnTo>
                    <a:pt x="86" y="192"/>
                  </a:lnTo>
                  <a:lnTo>
                    <a:pt x="103" y="192"/>
                  </a:lnTo>
                  <a:lnTo>
                    <a:pt x="103" y="225"/>
                  </a:lnTo>
                  <a:lnTo>
                    <a:pt x="52" y="225"/>
                  </a:lnTo>
                  <a:lnTo>
                    <a:pt x="69" y="240"/>
                  </a:lnTo>
                  <a:lnTo>
                    <a:pt x="52" y="257"/>
                  </a:lnTo>
                  <a:lnTo>
                    <a:pt x="69" y="257"/>
                  </a:lnTo>
                  <a:lnTo>
                    <a:pt x="69" y="273"/>
                  </a:lnTo>
                  <a:lnTo>
                    <a:pt x="34" y="288"/>
                  </a:lnTo>
                  <a:lnTo>
                    <a:pt x="52" y="305"/>
                  </a:lnTo>
                  <a:lnTo>
                    <a:pt x="69" y="305"/>
                  </a:lnTo>
                  <a:lnTo>
                    <a:pt x="86" y="321"/>
                  </a:lnTo>
                  <a:lnTo>
                    <a:pt x="103" y="305"/>
                  </a:lnTo>
                  <a:lnTo>
                    <a:pt x="103" y="321"/>
                  </a:lnTo>
                  <a:lnTo>
                    <a:pt x="69" y="321"/>
                  </a:lnTo>
                  <a:lnTo>
                    <a:pt x="34" y="369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59" name="Freeform 245">
              <a:extLst>
                <a:ext uri="{FF2B5EF4-FFF2-40B4-BE49-F238E27FC236}">
                  <a16:creationId xmlns:a16="http://schemas.microsoft.com/office/drawing/2014/main" id="{F1E3F7E2-AD98-D149-934F-C877DEA28C15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608020" y="5762140"/>
              <a:ext cx="93151" cy="101276"/>
            </a:xfrm>
            <a:custGeom>
              <a:avLst/>
              <a:gdLst>
                <a:gd name="T0" fmla="*/ 0 w 34"/>
                <a:gd name="T1" fmla="*/ 3079 h 33"/>
                <a:gd name="T2" fmla="*/ 0 w 34"/>
                <a:gd name="T3" fmla="*/ 3079 h 33"/>
                <a:gd name="T4" fmla="*/ 4202 w 34"/>
                <a:gd name="T5" fmla="*/ 6158 h 33"/>
                <a:gd name="T6" fmla="*/ 8404 w 34"/>
                <a:gd name="T7" fmla="*/ 3079 h 33"/>
                <a:gd name="T8" fmla="*/ 4202 w 34"/>
                <a:gd name="T9" fmla="*/ 0 h 33"/>
                <a:gd name="T10" fmla="*/ 0 w 34"/>
                <a:gd name="T11" fmla="*/ 307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33"/>
                <a:gd name="T20" fmla="*/ 34 w 34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33">
                  <a:moveTo>
                    <a:pt x="0" y="17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4" y="17"/>
                  </a:ln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0" name="Freeform 247">
              <a:extLst>
                <a:ext uri="{FF2B5EF4-FFF2-40B4-BE49-F238E27FC236}">
                  <a16:creationId xmlns:a16="http://schemas.microsoft.com/office/drawing/2014/main" id="{363644A4-6C79-9942-9EE3-39769F34C4FF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116390" y="4496191"/>
              <a:ext cx="895292" cy="1019090"/>
            </a:xfrm>
            <a:custGeom>
              <a:avLst/>
              <a:gdLst>
                <a:gd name="T0" fmla="*/ 41395 w 345"/>
                <a:gd name="T1" fmla="*/ 0 h 320"/>
                <a:gd name="T2" fmla="*/ 41395 w 345"/>
                <a:gd name="T3" fmla="*/ 0 h 320"/>
                <a:gd name="T4" fmla="*/ 34230 w 345"/>
                <a:gd name="T5" fmla="*/ 3195 h 320"/>
                <a:gd name="T6" fmla="*/ 34230 w 345"/>
                <a:gd name="T7" fmla="*/ 9585 h 320"/>
                <a:gd name="T8" fmla="*/ 27862 w 345"/>
                <a:gd name="T9" fmla="*/ 12779 h 320"/>
                <a:gd name="T10" fmla="*/ 23882 w 345"/>
                <a:gd name="T11" fmla="*/ 15974 h 320"/>
                <a:gd name="T12" fmla="*/ 20697 w 345"/>
                <a:gd name="T13" fmla="*/ 15974 h 320"/>
                <a:gd name="T14" fmla="*/ 17513 w 345"/>
                <a:gd name="T15" fmla="*/ 12779 h 320"/>
                <a:gd name="T16" fmla="*/ 14329 w 345"/>
                <a:gd name="T17" fmla="*/ 12779 h 320"/>
                <a:gd name="T18" fmla="*/ 17513 w 345"/>
                <a:gd name="T19" fmla="*/ 19169 h 320"/>
                <a:gd name="T20" fmla="*/ 10349 w 345"/>
                <a:gd name="T21" fmla="*/ 22364 h 320"/>
                <a:gd name="T22" fmla="*/ 10349 w 345"/>
                <a:gd name="T23" fmla="*/ 19169 h 320"/>
                <a:gd name="T24" fmla="*/ 0 w 345"/>
                <a:gd name="T25" fmla="*/ 22364 h 320"/>
                <a:gd name="T26" fmla="*/ 0 w 345"/>
                <a:gd name="T27" fmla="*/ 25559 h 320"/>
                <a:gd name="T28" fmla="*/ 14329 w 345"/>
                <a:gd name="T29" fmla="*/ 28754 h 320"/>
                <a:gd name="T30" fmla="*/ 20697 w 345"/>
                <a:gd name="T31" fmla="*/ 39137 h 320"/>
                <a:gd name="T32" fmla="*/ 20697 w 345"/>
                <a:gd name="T33" fmla="*/ 41533 h 320"/>
                <a:gd name="T34" fmla="*/ 17513 w 345"/>
                <a:gd name="T35" fmla="*/ 58306 h 320"/>
                <a:gd name="T36" fmla="*/ 23882 w 345"/>
                <a:gd name="T37" fmla="*/ 60702 h 320"/>
                <a:gd name="T38" fmla="*/ 41395 w 345"/>
                <a:gd name="T39" fmla="*/ 64696 h 320"/>
                <a:gd name="T40" fmla="*/ 41395 w 345"/>
                <a:gd name="T41" fmla="*/ 60702 h 320"/>
                <a:gd name="T42" fmla="*/ 48559 w 345"/>
                <a:gd name="T43" fmla="*/ 58306 h 320"/>
                <a:gd name="T44" fmla="*/ 58908 w 345"/>
                <a:gd name="T45" fmla="*/ 60702 h 320"/>
                <a:gd name="T46" fmla="*/ 62092 w 345"/>
                <a:gd name="T47" fmla="*/ 60702 h 320"/>
                <a:gd name="T48" fmla="*/ 65276 w 345"/>
                <a:gd name="T49" fmla="*/ 55111 h 320"/>
                <a:gd name="T50" fmla="*/ 62092 w 345"/>
                <a:gd name="T51" fmla="*/ 48721 h 320"/>
                <a:gd name="T52" fmla="*/ 62092 w 345"/>
                <a:gd name="T53" fmla="*/ 41533 h 320"/>
                <a:gd name="T54" fmla="*/ 62092 w 345"/>
                <a:gd name="T55" fmla="*/ 35942 h 320"/>
                <a:gd name="T56" fmla="*/ 58908 w 345"/>
                <a:gd name="T57" fmla="*/ 39137 h 320"/>
                <a:gd name="T58" fmla="*/ 58908 w 345"/>
                <a:gd name="T59" fmla="*/ 35942 h 320"/>
                <a:gd name="T60" fmla="*/ 62092 w 345"/>
                <a:gd name="T61" fmla="*/ 28754 h 320"/>
                <a:gd name="T62" fmla="*/ 65276 w 345"/>
                <a:gd name="T63" fmla="*/ 28754 h 320"/>
                <a:gd name="T64" fmla="*/ 69257 w 345"/>
                <a:gd name="T65" fmla="*/ 19169 h 320"/>
                <a:gd name="T66" fmla="*/ 58908 w 345"/>
                <a:gd name="T67" fmla="*/ 12779 h 320"/>
                <a:gd name="T68" fmla="*/ 54928 w 345"/>
                <a:gd name="T69" fmla="*/ 12779 h 320"/>
                <a:gd name="T70" fmla="*/ 51743 w 345"/>
                <a:gd name="T71" fmla="*/ 12779 h 320"/>
                <a:gd name="T72" fmla="*/ 51743 w 345"/>
                <a:gd name="T73" fmla="*/ 9585 h 320"/>
                <a:gd name="T74" fmla="*/ 48559 w 345"/>
                <a:gd name="T75" fmla="*/ 9585 h 320"/>
                <a:gd name="T76" fmla="*/ 48559 w 345"/>
                <a:gd name="T77" fmla="*/ 6390 h 320"/>
                <a:gd name="T78" fmla="*/ 41395 w 345"/>
                <a:gd name="T79" fmla="*/ 3195 h 320"/>
                <a:gd name="T80" fmla="*/ 41395 w 345"/>
                <a:gd name="T81" fmla="*/ 0 h 3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5"/>
                <a:gd name="T124" fmla="*/ 0 h 320"/>
                <a:gd name="T125" fmla="*/ 345 w 345"/>
                <a:gd name="T126" fmla="*/ 320 h 3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5" h="320">
                  <a:moveTo>
                    <a:pt x="207" y="0"/>
                  </a:moveTo>
                  <a:lnTo>
                    <a:pt x="207" y="0"/>
                  </a:lnTo>
                  <a:lnTo>
                    <a:pt x="172" y="15"/>
                  </a:lnTo>
                  <a:lnTo>
                    <a:pt x="172" y="48"/>
                  </a:lnTo>
                  <a:lnTo>
                    <a:pt x="138" y="63"/>
                  </a:lnTo>
                  <a:lnTo>
                    <a:pt x="120" y="80"/>
                  </a:lnTo>
                  <a:lnTo>
                    <a:pt x="103" y="80"/>
                  </a:lnTo>
                  <a:lnTo>
                    <a:pt x="86" y="63"/>
                  </a:lnTo>
                  <a:lnTo>
                    <a:pt x="69" y="63"/>
                  </a:lnTo>
                  <a:lnTo>
                    <a:pt x="86" y="96"/>
                  </a:lnTo>
                  <a:lnTo>
                    <a:pt x="51" y="111"/>
                  </a:lnTo>
                  <a:lnTo>
                    <a:pt x="51" y="96"/>
                  </a:lnTo>
                  <a:lnTo>
                    <a:pt x="0" y="111"/>
                  </a:lnTo>
                  <a:lnTo>
                    <a:pt x="0" y="128"/>
                  </a:lnTo>
                  <a:lnTo>
                    <a:pt x="69" y="144"/>
                  </a:lnTo>
                  <a:lnTo>
                    <a:pt x="103" y="192"/>
                  </a:lnTo>
                  <a:lnTo>
                    <a:pt x="103" y="207"/>
                  </a:lnTo>
                  <a:lnTo>
                    <a:pt x="86" y="288"/>
                  </a:lnTo>
                  <a:lnTo>
                    <a:pt x="120" y="303"/>
                  </a:lnTo>
                  <a:lnTo>
                    <a:pt x="207" y="320"/>
                  </a:lnTo>
                  <a:lnTo>
                    <a:pt x="207" y="303"/>
                  </a:lnTo>
                  <a:lnTo>
                    <a:pt x="241" y="288"/>
                  </a:lnTo>
                  <a:lnTo>
                    <a:pt x="293" y="303"/>
                  </a:lnTo>
                  <a:lnTo>
                    <a:pt x="311" y="303"/>
                  </a:lnTo>
                  <a:lnTo>
                    <a:pt x="328" y="272"/>
                  </a:lnTo>
                  <a:lnTo>
                    <a:pt x="311" y="240"/>
                  </a:lnTo>
                  <a:lnTo>
                    <a:pt x="311" y="207"/>
                  </a:lnTo>
                  <a:lnTo>
                    <a:pt x="311" y="176"/>
                  </a:lnTo>
                  <a:lnTo>
                    <a:pt x="293" y="192"/>
                  </a:lnTo>
                  <a:lnTo>
                    <a:pt x="293" y="176"/>
                  </a:lnTo>
                  <a:lnTo>
                    <a:pt x="311" y="144"/>
                  </a:lnTo>
                  <a:lnTo>
                    <a:pt x="328" y="144"/>
                  </a:lnTo>
                  <a:lnTo>
                    <a:pt x="345" y="96"/>
                  </a:lnTo>
                  <a:lnTo>
                    <a:pt x="293" y="63"/>
                  </a:lnTo>
                  <a:lnTo>
                    <a:pt x="276" y="63"/>
                  </a:lnTo>
                  <a:lnTo>
                    <a:pt x="259" y="63"/>
                  </a:lnTo>
                  <a:lnTo>
                    <a:pt x="259" y="48"/>
                  </a:lnTo>
                  <a:lnTo>
                    <a:pt x="241" y="48"/>
                  </a:lnTo>
                  <a:lnTo>
                    <a:pt x="241" y="32"/>
                  </a:lnTo>
                  <a:lnTo>
                    <a:pt x="207" y="15"/>
                  </a:lnTo>
                  <a:lnTo>
                    <a:pt x="207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1" name="Freeform 249">
              <a:extLst>
                <a:ext uri="{FF2B5EF4-FFF2-40B4-BE49-F238E27FC236}">
                  <a16:creationId xmlns:a16="http://schemas.microsoft.com/office/drawing/2014/main" id="{E9452CE0-930C-BC45-8F0D-5817D7662447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11676" y="3635346"/>
              <a:ext cx="227704" cy="360796"/>
            </a:xfrm>
            <a:custGeom>
              <a:avLst/>
              <a:gdLst>
                <a:gd name="T0" fmla="*/ 3969 w 88"/>
                <a:gd name="T1" fmla="*/ 23019 h 114"/>
                <a:gd name="T2" fmla="*/ 3969 w 88"/>
                <a:gd name="T3" fmla="*/ 23019 h 114"/>
                <a:gd name="T4" fmla="*/ 7938 w 88"/>
                <a:gd name="T5" fmla="*/ 23019 h 114"/>
                <a:gd name="T6" fmla="*/ 10319 w 88"/>
                <a:gd name="T7" fmla="*/ 23019 h 114"/>
                <a:gd name="T8" fmla="*/ 14288 w 88"/>
                <a:gd name="T9" fmla="*/ 13494 h 114"/>
                <a:gd name="T10" fmla="*/ 17463 w 88"/>
                <a:gd name="T11" fmla="*/ 13494 h 114"/>
                <a:gd name="T12" fmla="*/ 17463 w 88"/>
                <a:gd name="T13" fmla="*/ 9525 h 114"/>
                <a:gd name="T14" fmla="*/ 14288 w 88"/>
                <a:gd name="T15" fmla="*/ 9525 h 114"/>
                <a:gd name="T16" fmla="*/ 14288 w 88"/>
                <a:gd name="T17" fmla="*/ 0 h 114"/>
                <a:gd name="T18" fmla="*/ 3969 w 88"/>
                <a:gd name="T19" fmla="*/ 3969 h 114"/>
                <a:gd name="T20" fmla="*/ 0 w 88"/>
                <a:gd name="T21" fmla="*/ 9525 h 114"/>
                <a:gd name="T22" fmla="*/ 0 w 88"/>
                <a:gd name="T23" fmla="*/ 16669 h 114"/>
                <a:gd name="T24" fmla="*/ 3969 w 88"/>
                <a:gd name="T25" fmla="*/ 19050 h 114"/>
                <a:gd name="T26" fmla="*/ 3969 w 88"/>
                <a:gd name="T27" fmla="*/ 23019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"/>
                <a:gd name="T43" fmla="*/ 0 h 114"/>
                <a:gd name="T44" fmla="*/ 88 w 88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" h="114">
                  <a:moveTo>
                    <a:pt x="19" y="114"/>
                  </a:moveTo>
                  <a:lnTo>
                    <a:pt x="19" y="114"/>
                  </a:lnTo>
                  <a:lnTo>
                    <a:pt x="37" y="114"/>
                  </a:lnTo>
                  <a:lnTo>
                    <a:pt x="54" y="114"/>
                  </a:lnTo>
                  <a:lnTo>
                    <a:pt x="71" y="66"/>
                  </a:lnTo>
                  <a:lnTo>
                    <a:pt x="88" y="66"/>
                  </a:lnTo>
                  <a:lnTo>
                    <a:pt x="88" y="48"/>
                  </a:lnTo>
                  <a:lnTo>
                    <a:pt x="71" y="48"/>
                  </a:lnTo>
                  <a:lnTo>
                    <a:pt x="71" y="0"/>
                  </a:lnTo>
                  <a:lnTo>
                    <a:pt x="19" y="18"/>
                  </a:lnTo>
                  <a:lnTo>
                    <a:pt x="0" y="48"/>
                  </a:lnTo>
                  <a:lnTo>
                    <a:pt x="0" y="81"/>
                  </a:lnTo>
                  <a:lnTo>
                    <a:pt x="19" y="96"/>
                  </a:lnTo>
                  <a:lnTo>
                    <a:pt x="19" y="11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2" name="Freeform 250">
              <a:extLst>
                <a:ext uri="{FF2B5EF4-FFF2-40B4-BE49-F238E27FC236}">
                  <a16:creationId xmlns:a16="http://schemas.microsoft.com/office/drawing/2014/main" id="{F9F67F64-2932-E543-B8DB-84B08CF727A5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4701171" y="4192364"/>
              <a:ext cx="263932" cy="354466"/>
            </a:xfrm>
            <a:custGeom>
              <a:avLst/>
              <a:gdLst>
                <a:gd name="T0" fmla="*/ 13234 w 104"/>
                <a:gd name="T1" fmla="*/ 22425 h 111"/>
                <a:gd name="T2" fmla="*/ 13234 w 104"/>
                <a:gd name="T3" fmla="*/ 22425 h 111"/>
                <a:gd name="T4" fmla="*/ 13234 w 104"/>
                <a:gd name="T5" fmla="*/ 12814 h 111"/>
                <a:gd name="T6" fmla="*/ 16348 w 104"/>
                <a:gd name="T7" fmla="*/ 9611 h 111"/>
                <a:gd name="T8" fmla="*/ 19462 w 104"/>
                <a:gd name="T9" fmla="*/ 0 h 111"/>
                <a:gd name="T10" fmla="*/ 10120 w 104"/>
                <a:gd name="T11" fmla="*/ 3204 h 111"/>
                <a:gd name="T12" fmla="*/ 13234 w 104"/>
                <a:gd name="T13" fmla="*/ 9611 h 111"/>
                <a:gd name="T14" fmla="*/ 10120 w 104"/>
                <a:gd name="T15" fmla="*/ 9611 h 111"/>
                <a:gd name="T16" fmla="*/ 10120 w 104"/>
                <a:gd name="T17" fmla="*/ 6407 h 111"/>
                <a:gd name="T18" fmla="*/ 6228 w 104"/>
                <a:gd name="T19" fmla="*/ 6407 h 111"/>
                <a:gd name="T20" fmla="*/ 0 w 104"/>
                <a:gd name="T21" fmla="*/ 19222 h 111"/>
                <a:gd name="T22" fmla="*/ 10120 w 104"/>
                <a:gd name="T23" fmla="*/ 19222 h 111"/>
                <a:gd name="T24" fmla="*/ 13234 w 104"/>
                <a:gd name="T25" fmla="*/ 22425 h 1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"/>
                <a:gd name="T40" fmla="*/ 0 h 111"/>
                <a:gd name="T41" fmla="*/ 104 w 104"/>
                <a:gd name="T42" fmla="*/ 111 h 1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" h="111">
                  <a:moveTo>
                    <a:pt x="69" y="111"/>
                  </a:moveTo>
                  <a:lnTo>
                    <a:pt x="69" y="111"/>
                  </a:lnTo>
                  <a:lnTo>
                    <a:pt x="69" y="63"/>
                  </a:lnTo>
                  <a:lnTo>
                    <a:pt x="87" y="48"/>
                  </a:lnTo>
                  <a:lnTo>
                    <a:pt x="104" y="0"/>
                  </a:lnTo>
                  <a:lnTo>
                    <a:pt x="52" y="15"/>
                  </a:lnTo>
                  <a:lnTo>
                    <a:pt x="69" y="48"/>
                  </a:lnTo>
                  <a:lnTo>
                    <a:pt x="52" y="48"/>
                  </a:lnTo>
                  <a:lnTo>
                    <a:pt x="52" y="32"/>
                  </a:lnTo>
                  <a:lnTo>
                    <a:pt x="35" y="32"/>
                  </a:lnTo>
                  <a:lnTo>
                    <a:pt x="0" y="96"/>
                  </a:lnTo>
                  <a:lnTo>
                    <a:pt x="52" y="96"/>
                  </a:lnTo>
                  <a:lnTo>
                    <a:pt x="69" y="11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3" name="Freeform 251">
              <a:extLst>
                <a:ext uri="{FF2B5EF4-FFF2-40B4-BE49-F238E27FC236}">
                  <a16:creationId xmlns:a16="http://schemas.microsoft.com/office/drawing/2014/main" id="{EDE2FE51-40CC-E544-888B-82C9C763D9E8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4649421" y="4496191"/>
              <a:ext cx="227704" cy="202552"/>
            </a:xfrm>
            <a:custGeom>
              <a:avLst/>
              <a:gdLst>
                <a:gd name="T0" fmla="*/ 14288 w 88"/>
                <a:gd name="T1" fmla="*/ 12902 h 63"/>
                <a:gd name="T2" fmla="*/ 14288 w 88"/>
                <a:gd name="T3" fmla="*/ 12902 h 63"/>
                <a:gd name="T4" fmla="*/ 10319 w 88"/>
                <a:gd name="T5" fmla="*/ 12902 h 63"/>
                <a:gd name="T6" fmla="*/ 10319 w 88"/>
                <a:gd name="T7" fmla="*/ 9676 h 63"/>
                <a:gd name="T8" fmla="*/ 7144 w 88"/>
                <a:gd name="T9" fmla="*/ 9676 h 63"/>
                <a:gd name="T10" fmla="*/ 7144 w 88"/>
                <a:gd name="T11" fmla="*/ 6451 h 63"/>
                <a:gd name="T12" fmla="*/ 0 w 88"/>
                <a:gd name="T13" fmla="*/ 3225 h 63"/>
                <a:gd name="T14" fmla="*/ 0 w 88"/>
                <a:gd name="T15" fmla="*/ 0 h 63"/>
                <a:gd name="T16" fmla="*/ 3969 w 88"/>
                <a:gd name="T17" fmla="*/ 0 h 63"/>
                <a:gd name="T18" fmla="*/ 14288 w 88"/>
                <a:gd name="T19" fmla="*/ 0 h 63"/>
                <a:gd name="T20" fmla="*/ 17463 w 88"/>
                <a:gd name="T21" fmla="*/ 3225 h 63"/>
                <a:gd name="T22" fmla="*/ 17463 w 88"/>
                <a:gd name="T23" fmla="*/ 9676 h 63"/>
                <a:gd name="T24" fmla="*/ 14288 w 88"/>
                <a:gd name="T25" fmla="*/ 9676 h 63"/>
                <a:gd name="T26" fmla="*/ 14288 w 88"/>
                <a:gd name="T27" fmla="*/ 12902 h 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"/>
                <a:gd name="T43" fmla="*/ 0 h 63"/>
                <a:gd name="T44" fmla="*/ 88 w 88"/>
                <a:gd name="T45" fmla="*/ 63 h 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" h="63">
                  <a:moveTo>
                    <a:pt x="71" y="63"/>
                  </a:moveTo>
                  <a:lnTo>
                    <a:pt x="71" y="63"/>
                  </a:lnTo>
                  <a:lnTo>
                    <a:pt x="54" y="63"/>
                  </a:lnTo>
                  <a:lnTo>
                    <a:pt x="54" y="48"/>
                  </a:lnTo>
                  <a:lnTo>
                    <a:pt x="36" y="48"/>
                  </a:lnTo>
                  <a:lnTo>
                    <a:pt x="36" y="32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9" y="0"/>
                  </a:lnTo>
                  <a:lnTo>
                    <a:pt x="71" y="0"/>
                  </a:lnTo>
                  <a:lnTo>
                    <a:pt x="88" y="15"/>
                  </a:lnTo>
                  <a:lnTo>
                    <a:pt x="88" y="48"/>
                  </a:lnTo>
                  <a:lnTo>
                    <a:pt x="71" y="48"/>
                  </a:lnTo>
                  <a:lnTo>
                    <a:pt x="71" y="6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4" name="Freeform 252">
              <a:extLst>
                <a:ext uri="{FF2B5EF4-FFF2-40B4-BE49-F238E27FC236}">
                  <a16:creationId xmlns:a16="http://schemas.microsoft.com/office/drawing/2014/main" id="{E88DB926-CD9E-8840-A7A9-DDE4E722DEF8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99656" y="4755712"/>
              <a:ext cx="543387" cy="303828"/>
            </a:xfrm>
            <a:custGeom>
              <a:avLst/>
              <a:gdLst>
                <a:gd name="T0" fmla="*/ 0 w 209"/>
                <a:gd name="T1" fmla="*/ 12700 h 96"/>
                <a:gd name="T2" fmla="*/ 0 w 209"/>
                <a:gd name="T3" fmla="*/ 12700 h 96"/>
                <a:gd name="T4" fmla="*/ 7178 w 209"/>
                <a:gd name="T5" fmla="*/ 12700 h 96"/>
                <a:gd name="T6" fmla="*/ 21534 w 209"/>
                <a:gd name="T7" fmla="*/ 9525 h 96"/>
                <a:gd name="T8" fmla="*/ 21534 w 209"/>
                <a:gd name="T9" fmla="*/ 5556 h 96"/>
                <a:gd name="T10" fmla="*/ 24724 w 209"/>
                <a:gd name="T11" fmla="*/ 3175 h 96"/>
                <a:gd name="T12" fmla="*/ 31902 w 209"/>
                <a:gd name="T13" fmla="*/ 3175 h 96"/>
                <a:gd name="T14" fmla="*/ 31902 w 209"/>
                <a:gd name="T15" fmla="*/ 0 h 96"/>
                <a:gd name="T16" fmla="*/ 42270 w 209"/>
                <a:gd name="T17" fmla="*/ 3175 h 96"/>
                <a:gd name="T18" fmla="*/ 42270 w 209"/>
                <a:gd name="T19" fmla="*/ 9525 h 96"/>
                <a:gd name="T20" fmla="*/ 38282 w 209"/>
                <a:gd name="T21" fmla="*/ 15875 h 96"/>
                <a:gd name="T22" fmla="*/ 24724 w 209"/>
                <a:gd name="T23" fmla="*/ 19050 h 96"/>
                <a:gd name="T24" fmla="*/ 17546 w 209"/>
                <a:gd name="T25" fmla="*/ 15875 h 96"/>
                <a:gd name="T26" fmla="*/ 7178 w 209"/>
                <a:gd name="T27" fmla="*/ 15875 h 96"/>
                <a:gd name="T28" fmla="*/ 3988 w 209"/>
                <a:gd name="T29" fmla="*/ 15875 h 96"/>
                <a:gd name="T30" fmla="*/ 0 w 209"/>
                <a:gd name="T31" fmla="*/ 12700 h 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9"/>
                <a:gd name="T49" fmla="*/ 0 h 96"/>
                <a:gd name="T50" fmla="*/ 209 w 209"/>
                <a:gd name="T51" fmla="*/ 96 h 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9" h="96">
                  <a:moveTo>
                    <a:pt x="0" y="64"/>
                  </a:moveTo>
                  <a:lnTo>
                    <a:pt x="0" y="64"/>
                  </a:lnTo>
                  <a:lnTo>
                    <a:pt x="34" y="64"/>
                  </a:lnTo>
                  <a:lnTo>
                    <a:pt x="105" y="48"/>
                  </a:lnTo>
                  <a:lnTo>
                    <a:pt x="105" y="31"/>
                  </a:lnTo>
                  <a:lnTo>
                    <a:pt x="123" y="16"/>
                  </a:lnTo>
                  <a:lnTo>
                    <a:pt x="157" y="16"/>
                  </a:lnTo>
                  <a:lnTo>
                    <a:pt x="157" y="0"/>
                  </a:lnTo>
                  <a:lnTo>
                    <a:pt x="209" y="16"/>
                  </a:lnTo>
                  <a:lnTo>
                    <a:pt x="209" y="48"/>
                  </a:lnTo>
                  <a:lnTo>
                    <a:pt x="192" y="79"/>
                  </a:lnTo>
                  <a:lnTo>
                    <a:pt x="123" y="96"/>
                  </a:lnTo>
                  <a:lnTo>
                    <a:pt x="88" y="79"/>
                  </a:lnTo>
                  <a:lnTo>
                    <a:pt x="34" y="79"/>
                  </a:lnTo>
                  <a:lnTo>
                    <a:pt x="17" y="79"/>
                  </a:lnTo>
                  <a:lnTo>
                    <a:pt x="0" y="64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5" name="Freeform 253">
              <a:extLst>
                <a:ext uri="{FF2B5EF4-FFF2-40B4-BE49-F238E27FC236}">
                  <a16:creationId xmlns:a16="http://schemas.microsoft.com/office/drawing/2014/main" id="{C19F6432-A258-3B4C-889B-BE26DC74D883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877124" y="4951933"/>
              <a:ext cx="320855" cy="202552"/>
            </a:xfrm>
            <a:custGeom>
              <a:avLst/>
              <a:gdLst>
                <a:gd name="T0" fmla="*/ 7202 w 123"/>
                <a:gd name="T1" fmla="*/ 12902 h 63"/>
                <a:gd name="T2" fmla="*/ 7202 w 123"/>
                <a:gd name="T3" fmla="*/ 12902 h 63"/>
                <a:gd name="T4" fmla="*/ 14404 w 123"/>
                <a:gd name="T5" fmla="*/ 9676 h 63"/>
                <a:gd name="T6" fmla="*/ 18405 w 123"/>
                <a:gd name="T7" fmla="*/ 9676 h 63"/>
                <a:gd name="T8" fmla="*/ 18405 w 123"/>
                <a:gd name="T9" fmla="*/ 6451 h 63"/>
                <a:gd name="T10" fmla="*/ 21605 w 123"/>
                <a:gd name="T11" fmla="*/ 9676 h 63"/>
                <a:gd name="T12" fmla="*/ 24806 w 123"/>
                <a:gd name="T13" fmla="*/ 3225 h 63"/>
                <a:gd name="T14" fmla="*/ 21605 w 123"/>
                <a:gd name="T15" fmla="*/ 3225 h 63"/>
                <a:gd name="T16" fmla="*/ 18405 w 123"/>
                <a:gd name="T17" fmla="*/ 0 h 63"/>
                <a:gd name="T18" fmla="*/ 7202 w 123"/>
                <a:gd name="T19" fmla="*/ 0 h 63"/>
                <a:gd name="T20" fmla="*/ 4001 w 123"/>
                <a:gd name="T21" fmla="*/ 0 h 63"/>
                <a:gd name="T22" fmla="*/ 0 w 123"/>
                <a:gd name="T23" fmla="*/ 6451 h 63"/>
                <a:gd name="T24" fmla="*/ 0 w 123"/>
                <a:gd name="T25" fmla="*/ 9676 h 63"/>
                <a:gd name="T26" fmla="*/ 4001 w 123"/>
                <a:gd name="T27" fmla="*/ 6451 h 63"/>
                <a:gd name="T28" fmla="*/ 4001 w 123"/>
                <a:gd name="T29" fmla="*/ 12902 h 63"/>
                <a:gd name="T30" fmla="*/ 7202 w 123"/>
                <a:gd name="T31" fmla="*/ 12902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63"/>
                <a:gd name="T50" fmla="*/ 123 w 123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63">
                  <a:moveTo>
                    <a:pt x="35" y="63"/>
                  </a:moveTo>
                  <a:lnTo>
                    <a:pt x="35" y="63"/>
                  </a:lnTo>
                  <a:lnTo>
                    <a:pt x="71" y="48"/>
                  </a:lnTo>
                  <a:lnTo>
                    <a:pt x="89" y="48"/>
                  </a:lnTo>
                  <a:lnTo>
                    <a:pt x="89" y="32"/>
                  </a:lnTo>
                  <a:lnTo>
                    <a:pt x="106" y="48"/>
                  </a:lnTo>
                  <a:lnTo>
                    <a:pt x="123" y="15"/>
                  </a:lnTo>
                  <a:lnTo>
                    <a:pt x="106" y="15"/>
                  </a:lnTo>
                  <a:lnTo>
                    <a:pt x="89" y="0"/>
                  </a:lnTo>
                  <a:lnTo>
                    <a:pt x="35" y="0"/>
                  </a:lnTo>
                  <a:lnTo>
                    <a:pt x="18" y="0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18" y="32"/>
                  </a:lnTo>
                  <a:lnTo>
                    <a:pt x="18" y="63"/>
                  </a:lnTo>
                  <a:lnTo>
                    <a:pt x="35" y="6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6" name="Freeform 254">
              <a:extLst>
                <a:ext uri="{FF2B5EF4-FFF2-40B4-BE49-F238E27FC236}">
                  <a16:creationId xmlns:a16="http://schemas.microsoft.com/office/drawing/2014/main" id="{2B5B3D0E-858A-2140-90EA-F23AD98EB4C4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3940438" y="3483432"/>
              <a:ext cx="82801" cy="151914"/>
            </a:xfrm>
            <a:custGeom>
              <a:avLst/>
              <a:gdLst>
                <a:gd name="T0" fmla="*/ 0 w 33"/>
                <a:gd name="T1" fmla="*/ 9525 h 48"/>
                <a:gd name="T2" fmla="*/ 3079 w 33"/>
                <a:gd name="T3" fmla="*/ 3969 h 48"/>
                <a:gd name="T4" fmla="*/ 6158 w 33"/>
                <a:gd name="T5" fmla="*/ 0 h 48"/>
                <a:gd name="T6" fmla="*/ 0 w 33"/>
                <a:gd name="T7" fmla="*/ 3969 h 48"/>
                <a:gd name="T8" fmla="*/ 0 w 33"/>
                <a:gd name="T9" fmla="*/ 952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48"/>
                <a:gd name="T17" fmla="*/ 33 w 33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48">
                  <a:moveTo>
                    <a:pt x="0" y="48"/>
                  </a:moveTo>
                  <a:lnTo>
                    <a:pt x="18" y="18"/>
                  </a:lnTo>
                  <a:lnTo>
                    <a:pt x="33" y="0"/>
                  </a:lnTo>
                  <a:lnTo>
                    <a:pt x="0" y="18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7" name="Line 256">
              <a:extLst>
                <a:ext uri="{FF2B5EF4-FFF2-40B4-BE49-F238E27FC236}">
                  <a16:creationId xmlns:a16="http://schemas.microsoft.com/office/drawing/2014/main" id="{8A54A01E-49ED-4C42-A600-F3F0FA41A171}"/>
                </a:ext>
              </a:extLst>
            </p:cNvPr>
            <p:cNvSpPr>
              <a:spLocks noChangeShapeType="1"/>
            </p:cNvSpPr>
            <p:nvPr>
              <p:custDataLst>
                <p:tags r:id="rId44"/>
              </p:custDataLst>
            </p:nvPr>
          </p:nvSpPr>
          <p:spPr bwMode="auto">
            <a:xfrm>
              <a:off x="4225064" y="3458113"/>
              <a:ext cx="46579" cy="50638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8" name="Freeform 257">
              <a:extLst>
                <a:ext uri="{FF2B5EF4-FFF2-40B4-BE49-F238E27FC236}">
                  <a16:creationId xmlns:a16="http://schemas.microsoft.com/office/drawing/2014/main" id="{939BE185-DB9D-0346-BF32-FE221ACAA1BE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877124" y="3996142"/>
              <a:ext cx="631360" cy="955794"/>
            </a:xfrm>
            <a:custGeom>
              <a:avLst/>
              <a:gdLst>
                <a:gd name="T0" fmla="*/ 27781 w 244"/>
                <a:gd name="T1" fmla="*/ 8702 h 303"/>
                <a:gd name="T2" fmla="*/ 27781 w 244"/>
                <a:gd name="T3" fmla="*/ 8702 h 303"/>
                <a:gd name="T4" fmla="*/ 42069 w 244"/>
                <a:gd name="T5" fmla="*/ 2373 h 303"/>
                <a:gd name="T6" fmla="*/ 42069 w 244"/>
                <a:gd name="T7" fmla="*/ 5538 h 303"/>
                <a:gd name="T8" fmla="*/ 38100 w 244"/>
                <a:gd name="T9" fmla="*/ 5538 h 303"/>
                <a:gd name="T10" fmla="*/ 45244 w 244"/>
                <a:gd name="T11" fmla="*/ 8702 h 303"/>
                <a:gd name="T12" fmla="*/ 48419 w 244"/>
                <a:gd name="T13" fmla="*/ 34019 h 303"/>
                <a:gd name="T14" fmla="*/ 45244 w 244"/>
                <a:gd name="T15" fmla="*/ 30854 h 303"/>
                <a:gd name="T16" fmla="*/ 38100 w 244"/>
                <a:gd name="T17" fmla="*/ 34019 h 303"/>
                <a:gd name="T18" fmla="*/ 31750 w 244"/>
                <a:gd name="T19" fmla="*/ 37183 h 303"/>
                <a:gd name="T20" fmla="*/ 34925 w 244"/>
                <a:gd name="T21" fmla="*/ 43512 h 303"/>
                <a:gd name="T22" fmla="*/ 42069 w 244"/>
                <a:gd name="T23" fmla="*/ 49841 h 303"/>
                <a:gd name="T24" fmla="*/ 38100 w 244"/>
                <a:gd name="T25" fmla="*/ 53006 h 303"/>
                <a:gd name="T26" fmla="*/ 38100 w 244"/>
                <a:gd name="T27" fmla="*/ 56170 h 303"/>
                <a:gd name="T28" fmla="*/ 24606 w 244"/>
                <a:gd name="T29" fmla="*/ 59335 h 303"/>
                <a:gd name="T30" fmla="*/ 18256 w 244"/>
                <a:gd name="T31" fmla="*/ 59335 h 303"/>
                <a:gd name="T32" fmla="*/ 7144 w 244"/>
                <a:gd name="T33" fmla="*/ 59335 h 303"/>
                <a:gd name="T34" fmla="*/ 11113 w 244"/>
                <a:gd name="T35" fmla="*/ 49841 h 303"/>
                <a:gd name="T36" fmla="*/ 0 w 244"/>
                <a:gd name="T37" fmla="*/ 43512 h 303"/>
                <a:gd name="T38" fmla="*/ 0 w 244"/>
                <a:gd name="T39" fmla="*/ 40348 h 303"/>
                <a:gd name="T40" fmla="*/ 0 w 244"/>
                <a:gd name="T41" fmla="*/ 34019 h 303"/>
                <a:gd name="T42" fmla="*/ 0 w 244"/>
                <a:gd name="T43" fmla="*/ 24525 h 303"/>
                <a:gd name="T44" fmla="*/ 3969 w 244"/>
                <a:gd name="T45" fmla="*/ 21361 h 303"/>
                <a:gd name="T46" fmla="*/ 7144 w 244"/>
                <a:gd name="T47" fmla="*/ 11867 h 303"/>
                <a:gd name="T48" fmla="*/ 14288 w 244"/>
                <a:gd name="T49" fmla="*/ 11867 h 303"/>
                <a:gd name="T50" fmla="*/ 18256 w 244"/>
                <a:gd name="T51" fmla="*/ 5538 h 303"/>
                <a:gd name="T52" fmla="*/ 14288 w 244"/>
                <a:gd name="T53" fmla="*/ 5538 h 303"/>
                <a:gd name="T54" fmla="*/ 18256 w 244"/>
                <a:gd name="T55" fmla="*/ 2373 h 303"/>
                <a:gd name="T56" fmla="*/ 14288 w 244"/>
                <a:gd name="T57" fmla="*/ 0 h 303"/>
                <a:gd name="T58" fmla="*/ 18256 w 244"/>
                <a:gd name="T59" fmla="*/ 0 h 303"/>
                <a:gd name="T60" fmla="*/ 21431 w 244"/>
                <a:gd name="T61" fmla="*/ 0 h 303"/>
                <a:gd name="T62" fmla="*/ 21431 w 244"/>
                <a:gd name="T63" fmla="*/ 2373 h 303"/>
                <a:gd name="T64" fmla="*/ 27781 w 244"/>
                <a:gd name="T65" fmla="*/ 5538 h 303"/>
                <a:gd name="T66" fmla="*/ 24606 w 244"/>
                <a:gd name="T67" fmla="*/ 8702 h 303"/>
                <a:gd name="T68" fmla="*/ 27781 w 244"/>
                <a:gd name="T69" fmla="*/ 8702 h 3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4"/>
                <a:gd name="T106" fmla="*/ 0 h 303"/>
                <a:gd name="T107" fmla="*/ 244 w 244"/>
                <a:gd name="T108" fmla="*/ 303 h 30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4" h="303">
                  <a:moveTo>
                    <a:pt x="140" y="47"/>
                  </a:moveTo>
                  <a:lnTo>
                    <a:pt x="140" y="47"/>
                  </a:lnTo>
                  <a:lnTo>
                    <a:pt x="210" y="15"/>
                  </a:lnTo>
                  <a:lnTo>
                    <a:pt x="210" y="30"/>
                  </a:lnTo>
                  <a:lnTo>
                    <a:pt x="192" y="30"/>
                  </a:lnTo>
                  <a:lnTo>
                    <a:pt x="227" y="47"/>
                  </a:lnTo>
                  <a:lnTo>
                    <a:pt x="244" y="174"/>
                  </a:lnTo>
                  <a:lnTo>
                    <a:pt x="227" y="159"/>
                  </a:lnTo>
                  <a:lnTo>
                    <a:pt x="192" y="174"/>
                  </a:lnTo>
                  <a:lnTo>
                    <a:pt x="158" y="191"/>
                  </a:lnTo>
                  <a:lnTo>
                    <a:pt x="175" y="222"/>
                  </a:lnTo>
                  <a:lnTo>
                    <a:pt x="210" y="255"/>
                  </a:lnTo>
                  <a:lnTo>
                    <a:pt x="192" y="270"/>
                  </a:lnTo>
                  <a:lnTo>
                    <a:pt x="192" y="287"/>
                  </a:lnTo>
                  <a:lnTo>
                    <a:pt x="123" y="303"/>
                  </a:lnTo>
                  <a:lnTo>
                    <a:pt x="89" y="303"/>
                  </a:lnTo>
                  <a:lnTo>
                    <a:pt x="35" y="303"/>
                  </a:lnTo>
                  <a:lnTo>
                    <a:pt x="54" y="255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26"/>
                  </a:lnTo>
                  <a:lnTo>
                    <a:pt x="18" y="111"/>
                  </a:lnTo>
                  <a:lnTo>
                    <a:pt x="35" y="63"/>
                  </a:lnTo>
                  <a:lnTo>
                    <a:pt x="71" y="63"/>
                  </a:lnTo>
                  <a:lnTo>
                    <a:pt x="89" y="30"/>
                  </a:lnTo>
                  <a:lnTo>
                    <a:pt x="71" y="30"/>
                  </a:lnTo>
                  <a:lnTo>
                    <a:pt x="89" y="15"/>
                  </a:lnTo>
                  <a:lnTo>
                    <a:pt x="71" y="0"/>
                  </a:lnTo>
                  <a:lnTo>
                    <a:pt x="89" y="0"/>
                  </a:lnTo>
                  <a:lnTo>
                    <a:pt x="106" y="0"/>
                  </a:lnTo>
                  <a:lnTo>
                    <a:pt x="106" y="15"/>
                  </a:lnTo>
                  <a:lnTo>
                    <a:pt x="140" y="30"/>
                  </a:lnTo>
                  <a:lnTo>
                    <a:pt x="123" y="47"/>
                  </a:lnTo>
                  <a:lnTo>
                    <a:pt x="140" y="4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69" name="Freeform 258">
              <a:extLst>
                <a:ext uri="{FF2B5EF4-FFF2-40B4-BE49-F238E27FC236}">
                  <a16:creationId xmlns:a16="http://schemas.microsoft.com/office/drawing/2014/main" id="{132D75A8-F811-B24D-BA27-6821D1470D10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923703" y="5002571"/>
              <a:ext cx="853891" cy="968452"/>
            </a:xfrm>
            <a:custGeom>
              <a:avLst/>
              <a:gdLst>
                <a:gd name="T0" fmla="*/ 3969 w 330"/>
                <a:gd name="T1" fmla="*/ 23094 h 305"/>
                <a:gd name="T2" fmla="*/ 3969 w 330"/>
                <a:gd name="T3" fmla="*/ 23094 h 305"/>
                <a:gd name="T4" fmla="*/ 9525 w 330"/>
                <a:gd name="T5" fmla="*/ 19112 h 305"/>
                <a:gd name="T6" fmla="*/ 16669 w 330"/>
                <a:gd name="T7" fmla="*/ 23094 h 305"/>
                <a:gd name="T8" fmla="*/ 23813 w 330"/>
                <a:gd name="T9" fmla="*/ 32651 h 305"/>
                <a:gd name="T10" fmla="*/ 27781 w 330"/>
                <a:gd name="T11" fmla="*/ 32651 h 305"/>
                <a:gd name="T12" fmla="*/ 30956 w 330"/>
                <a:gd name="T13" fmla="*/ 38225 h 305"/>
                <a:gd name="T14" fmla="*/ 38100 w 330"/>
                <a:gd name="T15" fmla="*/ 42207 h 305"/>
                <a:gd name="T16" fmla="*/ 44450 w 330"/>
                <a:gd name="T17" fmla="*/ 47781 h 305"/>
                <a:gd name="T18" fmla="*/ 47625 w 330"/>
                <a:gd name="T19" fmla="*/ 47781 h 305"/>
                <a:gd name="T20" fmla="*/ 52388 w 330"/>
                <a:gd name="T21" fmla="*/ 57337 h 305"/>
                <a:gd name="T22" fmla="*/ 47625 w 330"/>
                <a:gd name="T23" fmla="*/ 61319 h 305"/>
                <a:gd name="T24" fmla="*/ 52388 w 330"/>
                <a:gd name="T25" fmla="*/ 61319 h 305"/>
                <a:gd name="T26" fmla="*/ 55563 w 330"/>
                <a:gd name="T27" fmla="*/ 57337 h 305"/>
                <a:gd name="T28" fmla="*/ 55563 w 330"/>
                <a:gd name="T29" fmla="*/ 54948 h 305"/>
                <a:gd name="T30" fmla="*/ 55563 w 330"/>
                <a:gd name="T31" fmla="*/ 51763 h 305"/>
                <a:gd name="T32" fmla="*/ 55563 w 330"/>
                <a:gd name="T33" fmla="*/ 45392 h 305"/>
                <a:gd name="T34" fmla="*/ 61913 w 330"/>
                <a:gd name="T35" fmla="*/ 51763 h 305"/>
                <a:gd name="T36" fmla="*/ 65881 w 330"/>
                <a:gd name="T37" fmla="*/ 47781 h 305"/>
                <a:gd name="T38" fmla="*/ 47625 w 330"/>
                <a:gd name="T39" fmla="*/ 38225 h 305"/>
                <a:gd name="T40" fmla="*/ 52388 w 330"/>
                <a:gd name="T41" fmla="*/ 35836 h 305"/>
                <a:gd name="T42" fmla="*/ 47625 w 330"/>
                <a:gd name="T43" fmla="*/ 35836 h 305"/>
                <a:gd name="T44" fmla="*/ 41275 w 330"/>
                <a:gd name="T45" fmla="*/ 32651 h 305"/>
                <a:gd name="T46" fmla="*/ 38100 w 330"/>
                <a:gd name="T47" fmla="*/ 26280 h 305"/>
                <a:gd name="T48" fmla="*/ 30956 w 330"/>
                <a:gd name="T49" fmla="*/ 19112 h 305"/>
                <a:gd name="T50" fmla="*/ 30956 w 330"/>
                <a:gd name="T51" fmla="*/ 9556 h 305"/>
                <a:gd name="T52" fmla="*/ 34131 w 330"/>
                <a:gd name="T53" fmla="*/ 9556 h 305"/>
                <a:gd name="T54" fmla="*/ 38100 w 330"/>
                <a:gd name="T55" fmla="*/ 9556 h 305"/>
                <a:gd name="T56" fmla="*/ 38100 w 330"/>
                <a:gd name="T57" fmla="*/ 7167 h 305"/>
                <a:gd name="T58" fmla="*/ 38100 w 330"/>
                <a:gd name="T59" fmla="*/ 3982 h 305"/>
                <a:gd name="T60" fmla="*/ 30956 w 330"/>
                <a:gd name="T61" fmla="*/ 0 h 305"/>
                <a:gd name="T62" fmla="*/ 19844 w 330"/>
                <a:gd name="T63" fmla="*/ 0 h 305"/>
                <a:gd name="T64" fmla="*/ 16669 w 330"/>
                <a:gd name="T65" fmla="*/ 7167 h 305"/>
                <a:gd name="T66" fmla="*/ 14288 w 330"/>
                <a:gd name="T67" fmla="*/ 3982 h 305"/>
                <a:gd name="T68" fmla="*/ 14288 w 330"/>
                <a:gd name="T69" fmla="*/ 7167 h 305"/>
                <a:gd name="T70" fmla="*/ 9525 w 330"/>
                <a:gd name="T71" fmla="*/ 7167 h 305"/>
                <a:gd name="T72" fmla="*/ 3969 w 330"/>
                <a:gd name="T73" fmla="*/ 9556 h 305"/>
                <a:gd name="T74" fmla="*/ 0 w 330"/>
                <a:gd name="T75" fmla="*/ 9556 h 305"/>
                <a:gd name="T76" fmla="*/ 0 w 330"/>
                <a:gd name="T77" fmla="*/ 16723 h 305"/>
                <a:gd name="T78" fmla="*/ 3969 w 330"/>
                <a:gd name="T79" fmla="*/ 23094 h 30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30"/>
                <a:gd name="T121" fmla="*/ 0 h 305"/>
                <a:gd name="T122" fmla="*/ 330 w 330"/>
                <a:gd name="T123" fmla="*/ 305 h 30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30" h="305">
                  <a:moveTo>
                    <a:pt x="17" y="113"/>
                  </a:moveTo>
                  <a:lnTo>
                    <a:pt x="17" y="113"/>
                  </a:lnTo>
                  <a:lnTo>
                    <a:pt x="51" y="96"/>
                  </a:lnTo>
                  <a:lnTo>
                    <a:pt x="86" y="113"/>
                  </a:lnTo>
                  <a:lnTo>
                    <a:pt x="120" y="161"/>
                  </a:lnTo>
                  <a:lnTo>
                    <a:pt x="138" y="161"/>
                  </a:lnTo>
                  <a:lnTo>
                    <a:pt x="155" y="192"/>
                  </a:lnTo>
                  <a:lnTo>
                    <a:pt x="192" y="209"/>
                  </a:lnTo>
                  <a:lnTo>
                    <a:pt x="226" y="240"/>
                  </a:lnTo>
                  <a:lnTo>
                    <a:pt x="243" y="240"/>
                  </a:lnTo>
                  <a:lnTo>
                    <a:pt x="261" y="288"/>
                  </a:lnTo>
                  <a:lnTo>
                    <a:pt x="243" y="305"/>
                  </a:lnTo>
                  <a:lnTo>
                    <a:pt x="261" y="305"/>
                  </a:lnTo>
                  <a:lnTo>
                    <a:pt x="278" y="288"/>
                  </a:lnTo>
                  <a:lnTo>
                    <a:pt x="278" y="273"/>
                  </a:lnTo>
                  <a:lnTo>
                    <a:pt x="278" y="257"/>
                  </a:lnTo>
                  <a:lnTo>
                    <a:pt x="278" y="225"/>
                  </a:lnTo>
                  <a:lnTo>
                    <a:pt x="312" y="257"/>
                  </a:lnTo>
                  <a:lnTo>
                    <a:pt x="330" y="240"/>
                  </a:lnTo>
                  <a:lnTo>
                    <a:pt x="243" y="192"/>
                  </a:lnTo>
                  <a:lnTo>
                    <a:pt x="261" y="177"/>
                  </a:lnTo>
                  <a:lnTo>
                    <a:pt x="243" y="177"/>
                  </a:lnTo>
                  <a:lnTo>
                    <a:pt x="209" y="161"/>
                  </a:lnTo>
                  <a:lnTo>
                    <a:pt x="192" y="129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74" y="48"/>
                  </a:lnTo>
                  <a:lnTo>
                    <a:pt x="192" y="48"/>
                  </a:lnTo>
                  <a:lnTo>
                    <a:pt x="192" y="33"/>
                  </a:lnTo>
                  <a:lnTo>
                    <a:pt x="192" y="17"/>
                  </a:lnTo>
                  <a:lnTo>
                    <a:pt x="155" y="0"/>
                  </a:lnTo>
                  <a:lnTo>
                    <a:pt x="103" y="0"/>
                  </a:lnTo>
                  <a:lnTo>
                    <a:pt x="86" y="33"/>
                  </a:lnTo>
                  <a:lnTo>
                    <a:pt x="69" y="17"/>
                  </a:lnTo>
                  <a:lnTo>
                    <a:pt x="69" y="33"/>
                  </a:lnTo>
                  <a:lnTo>
                    <a:pt x="51" y="33"/>
                  </a:lnTo>
                  <a:lnTo>
                    <a:pt x="17" y="48"/>
                  </a:lnTo>
                  <a:lnTo>
                    <a:pt x="0" y="48"/>
                  </a:lnTo>
                  <a:lnTo>
                    <a:pt x="0" y="81"/>
                  </a:lnTo>
                  <a:lnTo>
                    <a:pt x="17" y="11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0" name="Freeform 259">
              <a:extLst>
                <a:ext uri="{FF2B5EF4-FFF2-40B4-BE49-F238E27FC236}">
                  <a16:creationId xmlns:a16="http://schemas.microsoft.com/office/drawing/2014/main" id="{4978F43D-797E-3542-9D53-43BC04883038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4830551" y="4648105"/>
              <a:ext cx="46579" cy="50638"/>
            </a:xfrm>
            <a:custGeom>
              <a:avLst/>
              <a:gdLst>
                <a:gd name="T0" fmla="*/ 0 w 17"/>
                <a:gd name="T1" fmla="*/ 3387 h 15"/>
                <a:gd name="T2" fmla="*/ 0 w 17"/>
                <a:gd name="T3" fmla="*/ 3387 h 15"/>
                <a:gd name="T4" fmla="*/ 0 w 17"/>
                <a:gd name="T5" fmla="*/ 0 h 15"/>
                <a:gd name="T6" fmla="*/ 4202 w 17"/>
                <a:gd name="T7" fmla="*/ 0 h 15"/>
                <a:gd name="T8" fmla="*/ 4202 w 17"/>
                <a:gd name="T9" fmla="*/ 3387 h 15"/>
                <a:gd name="T10" fmla="*/ 0 w 17"/>
                <a:gd name="T11" fmla="*/ 338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15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1" name="Freeform 260">
              <a:extLst>
                <a:ext uri="{FF2B5EF4-FFF2-40B4-BE49-F238E27FC236}">
                  <a16:creationId xmlns:a16="http://schemas.microsoft.com/office/drawing/2014/main" id="{B8B9DFC6-CBBF-0246-B7B4-42ABEE1D0A4F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425680" y="5002571"/>
              <a:ext cx="175953" cy="151914"/>
            </a:xfrm>
            <a:custGeom>
              <a:avLst/>
              <a:gdLst>
                <a:gd name="T0" fmla="*/ 13108 w 70"/>
                <a:gd name="T1" fmla="*/ 3969 h 48"/>
                <a:gd name="T2" fmla="*/ 13108 w 70"/>
                <a:gd name="T3" fmla="*/ 3969 h 48"/>
                <a:gd name="T4" fmla="*/ 9253 w 70"/>
                <a:gd name="T5" fmla="*/ 3969 h 48"/>
                <a:gd name="T6" fmla="*/ 6169 w 70"/>
                <a:gd name="T7" fmla="*/ 9525 h 48"/>
                <a:gd name="T8" fmla="*/ 3084 w 70"/>
                <a:gd name="T9" fmla="*/ 9525 h 48"/>
                <a:gd name="T10" fmla="*/ 0 w 70"/>
                <a:gd name="T11" fmla="*/ 9525 h 48"/>
                <a:gd name="T12" fmla="*/ 0 w 70"/>
                <a:gd name="T13" fmla="*/ 7144 h 48"/>
                <a:gd name="T14" fmla="*/ 0 w 70"/>
                <a:gd name="T15" fmla="*/ 3969 h 48"/>
                <a:gd name="T16" fmla="*/ 13108 w 70"/>
                <a:gd name="T17" fmla="*/ 0 h 48"/>
                <a:gd name="T18" fmla="*/ 13108 w 70"/>
                <a:gd name="T19" fmla="*/ 3969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0"/>
                <a:gd name="T31" fmla="*/ 0 h 48"/>
                <a:gd name="T32" fmla="*/ 70 w 70"/>
                <a:gd name="T33" fmla="*/ 48 h 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0" h="48">
                  <a:moveTo>
                    <a:pt x="70" y="17"/>
                  </a:moveTo>
                  <a:lnTo>
                    <a:pt x="70" y="17"/>
                  </a:lnTo>
                  <a:lnTo>
                    <a:pt x="52" y="17"/>
                  </a:lnTo>
                  <a:lnTo>
                    <a:pt x="35" y="48"/>
                  </a:lnTo>
                  <a:lnTo>
                    <a:pt x="18" y="48"/>
                  </a:lnTo>
                  <a:lnTo>
                    <a:pt x="0" y="48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70" y="0"/>
                  </a:lnTo>
                  <a:lnTo>
                    <a:pt x="7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2" name="Freeform 261">
              <a:extLst>
                <a:ext uri="{FF2B5EF4-FFF2-40B4-BE49-F238E27FC236}">
                  <a16:creationId xmlns:a16="http://schemas.microsoft.com/office/drawing/2014/main" id="{512715B3-7A43-CA43-9A89-5391794C758E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917315" y="1312333"/>
              <a:ext cx="760740" cy="1924239"/>
            </a:xfrm>
            <a:custGeom>
              <a:avLst/>
              <a:gdLst>
                <a:gd name="T0" fmla="*/ 44450 w 294"/>
                <a:gd name="T1" fmla="*/ 15849 h 609"/>
                <a:gd name="T2" fmla="*/ 44450 w 294"/>
                <a:gd name="T3" fmla="*/ 15849 h 609"/>
                <a:gd name="T4" fmla="*/ 44450 w 294"/>
                <a:gd name="T5" fmla="*/ 25358 h 609"/>
                <a:gd name="T6" fmla="*/ 51594 w 294"/>
                <a:gd name="T7" fmla="*/ 31698 h 609"/>
                <a:gd name="T8" fmla="*/ 47625 w 294"/>
                <a:gd name="T9" fmla="*/ 41207 h 609"/>
                <a:gd name="T10" fmla="*/ 51594 w 294"/>
                <a:gd name="T11" fmla="*/ 57056 h 609"/>
                <a:gd name="T12" fmla="*/ 47625 w 294"/>
                <a:gd name="T13" fmla="*/ 66566 h 609"/>
                <a:gd name="T14" fmla="*/ 55563 w 294"/>
                <a:gd name="T15" fmla="*/ 76075 h 609"/>
                <a:gd name="T16" fmla="*/ 51594 w 294"/>
                <a:gd name="T17" fmla="*/ 82414 h 609"/>
                <a:gd name="T18" fmla="*/ 58738 w 294"/>
                <a:gd name="T19" fmla="*/ 87962 h 609"/>
                <a:gd name="T20" fmla="*/ 58738 w 294"/>
                <a:gd name="T21" fmla="*/ 91924 h 609"/>
                <a:gd name="T22" fmla="*/ 47625 w 294"/>
                <a:gd name="T23" fmla="*/ 106980 h 609"/>
                <a:gd name="T24" fmla="*/ 37306 w 294"/>
                <a:gd name="T25" fmla="*/ 114112 h 609"/>
                <a:gd name="T26" fmla="*/ 34131 w 294"/>
                <a:gd name="T27" fmla="*/ 114112 h 609"/>
                <a:gd name="T28" fmla="*/ 16669 w 294"/>
                <a:gd name="T29" fmla="*/ 120452 h 609"/>
                <a:gd name="T30" fmla="*/ 3969 w 294"/>
                <a:gd name="T31" fmla="*/ 114112 h 609"/>
                <a:gd name="T32" fmla="*/ 7144 w 294"/>
                <a:gd name="T33" fmla="*/ 104603 h 609"/>
                <a:gd name="T34" fmla="*/ 3969 w 294"/>
                <a:gd name="T35" fmla="*/ 95094 h 609"/>
                <a:gd name="T36" fmla="*/ 7144 w 294"/>
                <a:gd name="T37" fmla="*/ 87962 h 609"/>
                <a:gd name="T38" fmla="*/ 20638 w 294"/>
                <a:gd name="T39" fmla="*/ 69735 h 609"/>
                <a:gd name="T40" fmla="*/ 23813 w 294"/>
                <a:gd name="T41" fmla="*/ 66566 h 609"/>
                <a:gd name="T42" fmla="*/ 23813 w 294"/>
                <a:gd name="T43" fmla="*/ 60226 h 609"/>
                <a:gd name="T44" fmla="*/ 20638 w 294"/>
                <a:gd name="T45" fmla="*/ 57056 h 609"/>
                <a:gd name="T46" fmla="*/ 16669 w 294"/>
                <a:gd name="T47" fmla="*/ 57056 h 609"/>
                <a:gd name="T48" fmla="*/ 14288 w 294"/>
                <a:gd name="T49" fmla="*/ 28528 h 609"/>
                <a:gd name="T50" fmla="*/ 0 w 294"/>
                <a:gd name="T51" fmla="*/ 15849 h 609"/>
                <a:gd name="T52" fmla="*/ 3969 w 294"/>
                <a:gd name="T53" fmla="*/ 12679 h 609"/>
                <a:gd name="T54" fmla="*/ 10319 w 294"/>
                <a:gd name="T55" fmla="*/ 19019 h 609"/>
                <a:gd name="T56" fmla="*/ 14288 w 294"/>
                <a:gd name="T57" fmla="*/ 19019 h 609"/>
                <a:gd name="T58" fmla="*/ 16669 w 294"/>
                <a:gd name="T59" fmla="*/ 19019 h 609"/>
                <a:gd name="T60" fmla="*/ 23813 w 294"/>
                <a:gd name="T61" fmla="*/ 19019 h 609"/>
                <a:gd name="T62" fmla="*/ 27781 w 294"/>
                <a:gd name="T63" fmla="*/ 15849 h 609"/>
                <a:gd name="T64" fmla="*/ 30956 w 294"/>
                <a:gd name="T65" fmla="*/ 3170 h 609"/>
                <a:gd name="T66" fmla="*/ 37306 w 294"/>
                <a:gd name="T67" fmla="*/ 0 h 609"/>
                <a:gd name="T68" fmla="*/ 47625 w 294"/>
                <a:gd name="T69" fmla="*/ 6340 h 609"/>
                <a:gd name="T70" fmla="*/ 44450 w 294"/>
                <a:gd name="T71" fmla="*/ 15849 h 6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4"/>
                <a:gd name="T109" fmla="*/ 0 h 609"/>
                <a:gd name="T110" fmla="*/ 294 w 294"/>
                <a:gd name="T111" fmla="*/ 609 h 60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4" h="609">
                  <a:moveTo>
                    <a:pt x="225" y="81"/>
                  </a:moveTo>
                  <a:lnTo>
                    <a:pt x="225" y="81"/>
                  </a:lnTo>
                  <a:lnTo>
                    <a:pt x="225" y="129"/>
                  </a:lnTo>
                  <a:lnTo>
                    <a:pt x="260" y="160"/>
                  </a:lnTo>
                  <a:lnTo>
                    <a:pt x="242" y="208"/>
                  </a:lnTo>
                  <a:lnTo>
                    <a:pt x="260" y="288"/>
                  </a:lnTo>
                  <a:lnTo>
                    <a:pt x="242" y="336"/>
                  </a:lnTo>
                  <a:lnTo>
                    <a:pt x="277" y="384"/>
                  </a:lnTo>
                  <a:lnTo>
                    <a:pt x="260" y="417"/>
                  </a:lnTo>
                  <a:lnTo>
                    <a:pt x="294" y="447"/>
                  </a:lnTo>
                  <a:lnTo>
                    <a:pt x="294" y="465"/>
                  </a:lnTo>
                  <a:lnTo>
                    <a:pt x="242" y="543"/>
                  </a:lnTo>
                  <a:lnTo>
                    <a:pt x="191" y="576"/>
                  </a:lnTo>
                  <a:lnTo>
                    <a:pt x="173" y="576"/>
                  </a:lnTo>
                  <a:lnTo>
                    <a:pt x="87" y="609"/>
                  </a:lnTo>
                  <a:lnTo>
                    <a:pt x="18" y="576"/>
                  </a:lnTo>
                  <a:lnTo>
                    <a:pt x="35" y="528"/>
                  </a:lnTo>
                  <a:lnTo>
                    <a:pt x="18" y="480"/>
                  </a:lnTo>
                  <a:lnTo>
                    <a:pt x="35" y="447"/>
                  </a:lnTo>
                  <a:lnTo>
                    <a:pt x="104" y="352"/>
                  </a:lnTo>
                  <a:lnTo>
                    <a:pt x="121" y="336"/>
                  </a:lnTo>
                  <a:lnTo>
                    <a:pt x="121" y="304"/>
                  </a:lnTo>
                  <a:lnTo>
                    <a:pt x="104" y="288"/>
                  </a:lnTo>
                  <a:lnTo>
                    <a:pt x="87" y="288"/>
                  </a:lnTo>
                  <a:lnTo>
                    <a:pt x="70" y="144"/>
                  </a:lnTo>
                  <a:lnTo>
                    <a:pt x="0" y="81"/>
                  </a:lnTo>
                  <a:lnTo>
                    <a:pt x="18" y="64"/>
                  </a:lnTo>
                  <a:lnTo>
                    <a:pt x="52" y="96"/>
                  </a:lnTo>
                  <a:lnTo>
                    <a:pt x="70" y="96"/>
                  </a:lnTo>
                  <a:lnTo>
                    <a:pt x="87" y="96"/>
                  </a:lnTo>
                  <a:lnTo>
                    <a:pt x="121" y="96"/>
                  </a:lnTo>
                  <a:lnTo>
                    <a:pt x="139" y="81"/>
                  </a:lnTo>
                  <a:lnTo>
                    <a:pt x="156" y="16"/>
                  </a:lnTo>
                  <a:lnTo>
                    <a:pt x="191" y="0"/>
                  </a:lnTo>
                  <a:lnTo>
                    <a:pt x="242" y="33"/>
                  </a:lnTo>
                  <a:lnTo>
                    <a:pt x="225" y="8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3" name="Freeform 262">
              <a:extLst>
                <a:ext uri="{FF2B5EF4-FFF2-40B4-BE49-F238E27FC236}">
                  <a16:creationId xmlns:a16="http://schemas.microsoft.com/office/drawing/2014/main" id="{A15AE507-B8F7-0344-B9AB-28394AE2A6FA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4789151" y="1052813"/>
              <a:ext cx="1888907" cy="2487591"/>
            </a:xfrm>
            <a:custGeom>
              <a:avLst/>
              <a:gdLst>
                <a:gd name="T0" fmla="*/ 34178 w 729"/>
                <a:gd name="T1" fmla="*/ 149415 h 785"/>
                <a:gd name="T2" fmla="*/ 30999 w 729"/>
                <a:gd name="T3" fmla="*/ 143057 h 785"/>
                <a:gd name="T4" fmla="*/ 27819 w 729"/>
                <a:gd name="T5" fmla="*/ 147031 h 785"/>
                <a:gd name="T6" fmla="*/ 10333 w 729"/>
                <a:gd name="T7" fmla="*/ 156568 h 785"/>
                <a:gd name="T8" fmla="*/ 7154 w 729"/>
                <a:gd name="T9" fmla="*/ 143057 h 785"/>
                <a:gd name="T10" fmla="*/ 3974 w 729"/>
                <a:gd name="T11" fmla="*/ 143057 h 785"/>
                <a:gd name="T12" fmla="*/ 3974 w 729"/>
                <a:gd name="T13" fmla="*/ 133520 h 785"/>
                <a:gd name="T14" fmla="*/ 3974 w 729"/>
                <a:gd name="T15" fmla="*/ 120804 h 785"/>
                <a:gd name="T16" fmla="*/ 14307 w 729"/>
                <a:gd name="T17" fmla="*/ 108882 h 785"/>
                <a:gd name="T18" fmla="*/ 24640 w 729"/>
                <a:gd name="T19" fmla="*/ 99345 h 785"/>
                <a:gd name="T20" fmla="*/ 34178 w 729"/>
                <a:gd name="T21" fmla="*/ 85834 h 785"/>
                <a:gd name="T22" fmla="*/ 48485 w 729"/>
                <a:gd name="T23" fmla="*/ 63581 h 785"/>
                <a:gd name="T24" fmla="*/ 61997 w 729"/>
                <a:gd name="T25" fmla="*/ 42122 h 785"/>
                <a:gd name="T26" fmla="*/ 44511 w 729"/>
                <a:gd name="T27" fmla="*/ 47686 h 785"/>
                <a:gd name="T28" fmla="*/ 54844 w 729"/>
                <a:gd name="T29" fmla="*/ 42122 h 785"/>
                <a:gd name="T30" fmla="*/ 61997 w 729"/>
                <a:gd name="T31" fmla="*/ 28611 h 785"/>
                <a:gd name="T32" fmla="*/ 65177 w 729"/>
                <a:gd name="T33" fmla="*/ 32585 h 785"/>
                <a:gd name="T34" fmla="*/ 69151 w 729"/>
                <a:gd name="T35" fmla="*/ 32585 h 785"/>
                <a:gd name="T36" fmla="*/ 65177 w 729"/>
                <a:gd name="T37" fmla="*/ 25432 h 785"/>
                <a:gd name="T38" fmla="*/ 76305 w 729"/>
                <a:gd name="T39" fmla="*/ 15895 h 785"/>
                <a:gd name="T40" fmla="*/ 89817 w 729"/>
                <a:gd name="T41" fmla="*/ 13511 h 785"/>
                <a:gd name="T42" fmla="*/ 107303 w 729"/>
                <a:gd name="T43" fmla="*/ 6358 h 785"/>
                <a:gd name="T44" fmla="*/ 113662 w 729"/>
                <a:gd name="T45" fmla="*/ 0 h 785"/>
                <a:gd name="T46" fmla="*/ 117636 w 729"/>
                <a:gd name="T47" fmla="*/ 3974 h 785"/>
                <a:gd name="T48" fmla="*/ 123995 w 729"/>
                <a:gd name="T49" fmla="*/ 0 h 785"/>
                <a:gd name="T50" fmla="*/ 145456 w 729"/>
                <a:gd name="T51" fmla="*/ 13511 h 785"/>
                <a:gd name="T52" fmla="*/ 131149 w 729"/>
                <a:gd name="T53" fmla="*/ 15895 h 785"/>
                <a:gd name="T54" fmla="*/ 141481 w 729"/>
                <a:gd name="T55" fmla="*/ 23048 h 785"/>
                <a:gd name="T56" fmla="*/ 138302 w 729"/>
                <a:gd name="T57" fmla="*/ 25432 h 785"/>
                <a:gd name="T58" fmla="*/ 135123 w 729"/>
                <a:gd name="T59" fmla="*/ 23048 h 785"/>
                <a:gd name="T60" fmla="*/ 117636 w 729"/>
                <a:gd name="T61" fmla="*/ 19074 h 785"/>
                <a:gd name="T62" fmla="*/ 110483 w 729"/>
                <a:gd name="T63" fmla="*/ 34970 h 785"/>
                <a:gd name="T64" fmla="*/ 100150 w 729"/>
                <a:gd name="T65" fmla="*/ 34970 h 785"/>
                <a:gd name="T66" fmla="*/ 89817 w 729"/>
                <a:gd name="T67" fmla="*/ 28611 h 785"/>
                <a:gd name="T68" fmla="*/ 82663 w 729"/>
                <a:gd name="T69" fmla="*/ 32585 h 785"/>
                <a:gd name="T70" fmla="*/ 76305 w 729"/>
                <a:gd name="T71" fmla="*/ 38149 h 785"/>
                <a:gd name="T72" fmla="*/ 72330 w 729"/>
                <a:gd name="T73" fmla="*/ 44507 h 785"/>
                <a:gd name="T74" fmla="*/ 65177 w 729"/>
                <a:gd name="T75" fmla="*/ 47686 h 785"/>
                <a:gd name="T76" fmla="*/ 61997 w 729"/>
                <a:gd name="T77" fmla="*/ 57223 h 785"/>
                <a:gd name="T78" fmla="*/ 54844 w 729"/>
                <a:gd name="T79" fmla="*/ 70734 h 785"/>
                <a:gd name="T80" fmla="*/ 48485 w 729"/>
                <a:gd name="T81" fmla="*/ 85834 h 785"/>
                <a:gd name="T82" fmla="*/ 44511 w 729"/>
                <a:gd name="T83" fmla="*/ 95371 h 785"/>
                <a:gd name="T84" fmla="*/ 38152 w 729"/>
                <a:gd name="T85" fmla="*/ 111267 h 785"/>
                <a:gd name="T86" fmla="*/ 41332 w 729"/>
                <a:gd name="T87" fmla="*/ 127957 h 785"/>
                <a:gd name="T88" fmla="*/ 38152 w 729"/>
                <a:gd name="T89" fmla="*/ 139878 h 785"/>
                <a:gd name="T90" fmla="*/ 34178 w 729"/>
                <a:gd name="T91" fmla="*/ 149415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29"/>
                <a:gd name="T139" fmla="*/ 0 h 785"/>
                <a:gd name="T140" fmla="*/ 729 w 729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29" h="785">
                  <a:moveTo>
                    <a:pt x="172" y="752"/>
                  </a:moveTo>
                  <a:lnTo>
                    <a:pt x="172" y="752"/>
                  </a:lnTo>
                  <a:lnTo>
                    <a:pt x="172" y="737"/>
                  </a:lnTo>
                  <a:lnTo>
                    <a:pt x="155" y="719"/>
                  </a:lnTo>
                  <a:lnTo>
                    <a:pt x="155" y="737"/>
                  </a:lnTo>
                  <a:lnTo>
                    <a:pt x="138" y="737"/>
                  </a:lnTo>
                  <a:lnTo>
                    <a:pt x="86" y="785"/>
                  </a:lnTo>
                  <a:lnTo>
                    <a:pt x="52" y="785"/>
                  </a:lnTo>
                  <a:lnTo>
                    <a:pt x="17" y="767"/>
                  </a:lnTo>
                  <a:lnTo>
                    <a:pt x="34" y="719"/>
                  </a:lnTo>
                  <a:lnTo>
                    <a:pt x="17" y="737"/>
                  </a:lnTo>
                  <a:lnTo>
                    <a:pt x="17" y="719"/>
                  </a:lnTo>
                  <a:lnTo>
                    <a:pt x="17" y="704"/>
                  </a:lnTo>
                  <a:lnTo>
                    <a:pt x="17" y="671"/>
                  </a:lnTo>
                  <a:lnTo>
                    <a:pt x="0" y="641"/>
                  </a:lnTo>
                  <a:lnTo>
                    <a:pt x="17" y="608"/>
                  </a:lnTo>
                  <a:lnTo>
                    <a:pt x="0" y="593"/>
                  </a:lnTo>
                  <a:lnTo>
                    <a:pt x="69" y="545"/>
                  </a:lnTo>
                  <a:lnTo>
                    <a:pt x="86" y="527"/>
                  </a:lnTo>
                  <a:lnTo>
                    <a:pt x="121" y="497"/>
                  </a:lnTo>
                  <a:lnTo>
                    <a:pt x="121" y="512"/>
                  </a:lnTo>
                  <a:lnTo>
                    <a:pt x="172" y="432"/>
                  </a:lnTo>
                  <a:lnTo>
                    <a:pt x="207" y="401"/>
                  </a:lnTo>
                  <a:lnTo>
                    <a:pt x="242" y="320"/>
                  </a:lnTo>
                  <a:lnTo>
                    <a:pt x="276" y="240"/>
                  </a:lnTo>
                  <a:lnTo>
                    <a:pt x="311" y="209"/>
                  </a:lnTo>
                  <a:lnTo>
                    <a:pt x="259" y="224"/>
                  </a:lnTo>
                  <a:lnTo>
                    <a:pt x="224" y="240"/>
                  </a:lnTo>
                  <a:lnTo>
                    <a:pt x="242" y="209"/>
                  </a:lnTo>
                  <a:lnTo>
                    <a:pt x="276" y="209"/>
                  </a:lnTo>
                  <a:lnTo>
                    <a:pt x="259" y="176"/>
                  </a:lnTo>
                  <a:lnTo>
                    <a:pt x="311" y="144"/>
                  </a:lnTo>
                  <a:lnTo>
                    <a:pt x="311" y="176"/>
                  </a:lnTo>
                  <a:lnTo>
                    <a:pt x="328" y="161"/>
                  </a:lnTo>
                  <a:lnTo>
                    <a:pt x="328" y="176"/>
                  </a:lnTo>
                  <a:lnTo>
                    <a:pt x="347" y="161"/>
                  </a:lnTo>
                  <a:lnTo>
                    <a:pt x="328" y="161"/>
                  </a:lnTo>
                  <a:lnTo>
                    <a:pt x="328" y="128"/>
                  </a:lnTo>
                  <a:lnTo>
                    <a:pt x="364" y="113"/>
                  </a:lnTo>
                  <a:lnTo>
                    <a:pt x="382" y="80"/>
                  </a:lnTo>
                  <a:lnTo>
                    <a:pt x="416" y="80"/>
                  </a:lnTo>
                  <a:lnTo>
                    <a:pt x="451" y="65"/>
                  </a:lnTo>
                  <a:lnTo>
                    <a:pt x="503" y="17"/>
                  </a:lnTo>
                  <a:lnTo>
                    <a:pt x="537" y="32"/>
                  </a:lnTo>
                  <a:lnTo>
                    <a:pt x="555" y="17"/>
                  </a:lnTo>
                  <a:lnTo>
                    <a:pt x="572" y="0"/>
                  </a:lnTo>
                  <a:lnTo>
                    <a:pt x="572" y="48"/>
                  </a:lnTo>
                  <a:lnTo>
                    <a:pt x="589" y="17"/>
                  </a:lnTo>
                  <a:lnTo>
                    <a:pt x="606" y="48"/>
                  </a:lnTo>
                  <a:lnTo>
                    <a:pt x="624" y="0"/>
                  </a:lnTo>
                  <a:lnTo>
                    <a:pt x="658" y="17"/>
                  </a:lnTo>
                  <a:lnTo>
                    <a:pt x="729" y="65"/>
                  </a:lnTo>
                  <a:lnTo>
                    <a:pt x="695" y="80"/>
                  </a:lnTo>
                  <a:lnTo>
                    <a:pt x="658" y="80"/>
                  </a:lnTo>
                  <a:lnTo>
                    <a:pt x="695" y="96"/>
                  </a:lnTo>
                  <a:lnTo>
                    <a:pt x="712" y="113"/>
                  </a:lnTo>
                  <a:lnTo>
                    <a:pt x="712" y="128"/>
                  </a:lnTo>
                  <a:lnTo>
                    <a:pt x="695" y="128"/>
                  </a:lnTo>
                  <a:lnTo>
                    <a:pt x="658" y="161"/>
                  </a:lnTo>
                  <a:lnTo>
                    <a:pt x="677" y="113"/>
                  </a:lnTo>
                  <a:lnTo>
                    <a:pt x="624" y="80"/>
                  </a:lnTo>
                  <a:lnTo>
                    <a:pt x="589" y="96"/>
                  </a:lnTo>
                  <a:lnTo>
                    <a:pt x="572" y="161"/>
                  </a:lnTo>
                  <a:lnTo>
                    <a:pt x="555" y="176"/>
                  </a:lnTo>
                  <a:lnTo>
                    <a:pt x="520" y="176"/>
                  </a:lnTo>
                  <a:lnTo>
                    <a:pt x="503" y="176"/>
                  </a:lnTo>
                  <a:lnTo>
                    <a:pt x="485" y="176"/>
                  </a:lnTo>
                  <a:lnTo>
                    <a:pt x="451" y="144"/>
                  </a:lnTo>
                  <a:lnTo>
                    <a:pt x="434" y="161"/>
                  </a:lnTo>
                  <a:lnTo>
                    <a:pt x="416" y="161"/>
                  </a:lnTo>
                  <a:lnTo>
                    <a:pt x="416" y="192"/>
                  </a:lnTo>
                  <a:lnTo>
                    <a:pt x="382" y="192"/>
                  </a:lnTo>
                  <a:lnTo>
                    <a:pt x="364" y="192"/>
                  </a:lnTo>
                  <a:lnTo>
                    <a:pt x="364" y="224"/>
                  </a:lnTo>
                  <a:lnTo>
                    <a:pt x="347" y="224"/>
                  </a:lnTo>
                  <a:lnTo>
                    <a:pt x="328" y="240"/>
                  </a:lnTo>
                  <a:lnTo>
                    <a:pt x="311" y="272"/>
                  </a:lnTo>
                  <a:lnTo>
                    <a:pt x="311" y="288"/>
                  </a:lnTo>
                  <a:lnTo>
                    <a:pt x="311" y="305"/>
                  </a:lnTo>
                  <a:lnTo>
                    <a:pt x="276" y="353"/>
                  </a:lnTo>
                  <a:lnTo>
                    <a:pt x="259" y="401"/>
                  </a:lnTo>
                  <a:lnTo>
                    <a:pt x="242" y="432"/>
                  </a:lnTo>
                  <a:lnTo>
                    <a:pt x="259" y="464"/>
                  </a:lnTo>
                  <a:lnTo>
                    <a:pt x="224" y="479"/>
                  </a:lnTo>
                  <a:lnTo>
                    <a:pt x="207" y="497"/>
                  </a:lnTo>
                  <a:lnTo>
                    <a:pt x="190" y="560"/>
                  </a:lnTo>
                  <a:lnTo>
                    <a:pt x="207" y="623"/>
                  </a:lnTo>
                  <a:lnTo>
                    <a:pt x="207" y="641"/>
                  </a:lnTo>
                  <a:lnTo>
                    <a:pt x="207" y="689"/>
                  </a:lnTo>
                  <a:lnTo>
                    <a:pt x="190" y="704"/>
                  </a:lnTo>
                  <a:lnTo>
                    <a:pt x="190" y="752"/>
                  </a:lnTo>
                  <a:lnTo>
                    <a:pt x="172" y="75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4" name="Freeform 263">
              <a:extLst>
                <a:ext uri="{FF2B5EF4-FFF2-40B4-BE49-F238E27FC236}">
                  <a16:creationId xmlns:a16="http://schemas.microsoft.com/office/drawing/2014/main" id="{F3F6B09E-4514-2F45-901C-F0228CCEFE31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5239377" y="1565523"/>
              <a:ext cx="895292" cy="2373654"/>
            </a:xfrm>
            <a:custGeom>
              <a:avLst/>
              <a:gdLst>
                <a:gd name="T0" fmla="*/ 0 w 346"/>
                <a:gd name="T1" fmla="*/ 117475 h 750"/>
                <a:gd name="T2" fmla="*/ 0 w 346"/>
                <a:gd name="T3" fmla="*/ 117475 h 750"/>
                <a:gd name="T4" fmla="*/ 3969 w 346"/>
                <a:gd name="T5" fmla="*/ 117475 h 750"/>
                <a:gd name="T6" fmla="*/ 3969 w 346"/>
                <a:gd name="T7" fmla="*/ 107950 h 750"/>
                <a:gd name="T8" fmla="*/ 7144 w 346"/>
                <a:gd name="T9" fmla="*/ 104775 h 750"/>
                <a:gd name="T10" fmla="*/ 7144 w 346"/>
                <a:gd name="T11" fmla="*/ 95250 h 750"/>
                <a:gd name="T12" fmla="*/ 7144 w 346"/>
                <a:gd name="T13" fmla="*/ 91281 h 750"/>
                <a:gd name="T14" fmla="*/ 3969 w 346"/>
                <a:gd name="T15" fmla="*/ 78581 h 750"/>
                <a:gd name="T16" fmla="*/ 7144 w 346"/>
                <a:gd name="T17" fmla="*/ 66675 h 750"/>
                <a:gd name="T18" fmla="*/ 10319 w 346"/>
                <a:gd name="T19" fmla="*/ 63500 h 750"/>
                <a:gd name="T20" fmla="*/ 17463 w 346"/>
                <a:gd name="T21" fmla="*/ 60325 h 750"/>
                <a:gd name="T22" fmla="*/ 14288 w 346"/>
                <a:gd name="T23" fmla="*/ 53975 h 750"/>
                <a:gd name="T24" fmla="*/ 17463 w 346"/>
                <a:gd name="T25" fmla="*/ 47625 h 750"/>
                <a:gd name="T26" fmla="*/ 20638 w 346"/>
                <a:gd name="T27" fmla="*/ 38100 h 750"/>
                <a:gd name="T28" fmla="*/ 27781 w 346"/>
                <a:gd name="T29" fmla="*/ 28575 h 750"/>
                <a:gd name="T30" fmla="*/ 27781 w 346"/>
                <a:gd name="T31" fmla="*/ 24606 h 750"/>
                <a:gd name="T32" fmla="*/ 27781 w 346"/>
                <a:gd name="T33" fmla="*/ 21431 h 750"/>
                <a:gd name="T34" fmla="*/ 30956 w 346"/>
                <a:gd name="T35" fmla="*/ 15875 h 750"/>
                <a:gd name="T36" fmla="*/ 34131 w 346"/>
                <a:gd name="T37" fmla="*/ 11906 h 750"/>
                <a:gd name="T38" fmla="*/ 37306 w 346"/>
                <a:gd name="T39" fmla="*/ 11906 h 750"/>
                <a:gd name="T40" fmla="*/ 37306 w 346"/>
                <a:gd name="T41" fmla="*/ 5556 h 750"/>
                <a:gd name="T42" fmla="*/ 41275 w 346"/>
                <a:gd name="T43" fmla="*/ 5556 h 750"/>
                <a:gd name="T44" fmla="*/ 47625 w 346"/>
                <a:gd name="T45" fmla="*/ 5556 h 750"/>
                <a:gd name="T46" fmla="*/ 47625 w 346"/>
                <a:gd name="T47" fmla="*/ 0 h 750"/>
                <a:gd name="T48" fmla="*/ 51594 w 346"/>
                <a:gd name="T49" fmla="*/ 0 h 750"/>
                <a:gd name="T50" fmla="*/ 65881 w 346"/>
                <a:gd name="T51" fmla="*/ 11906 h 750"/>
                <a:gd name="T52" fmla="*/ 69056 w 346"/>
                <a:gd name="T53" fmla="*/ 40481 h 750"/>
                <a:gd name="T54" fmla="*/ 61913 w 346"/>
                <a:gd name="T55" fmla="*/ 40481 h 750"/>
                <a:gd name="T56" fmla="*/ 55563 w 346"/>
                <a:gd name="T57" fmla="*/ 47625 h 750"/>
                <a:gd name="T58" fmla="*/ 55563 w 346"/>
                <a:gd name="T59" fmla="*/ 50006 h 750"/>
                <a:gd name="T60" fmla="*/ 55563 w 346"/>
                <a:gd name="T61" fmla="*/ 53975 h 750"/>
                <a:gd name="T62" fmla="*/ 58738 w 346"/>
                <a:gd name="T63" fmla="*/ 57150 h 750"/>
                <a:gd name="T64" fmla="*/ 51594 w 346"/>
                <a:gd name="T65" fmla="*/ 63500 h 750"/>
                <a:gd name="T66" fmla="*/ 41275 w 346"/>
                <a:gd name="T67" fmla="*/ 73025 h 750"/>
                <a:gd name="T68" fmla="*/ 34131 w 346"/>
                <a:gd name="T69" fmla="*/ 81756 h 750"/>
                <a:gd name="T70" fmla="*/ 34131 w 346"/>
                <a:gd name="T71" fmla="*/ 97631 h 750"/>
                <a:gd name="T72" fmla="*/ 41275 w 346"/>
                <a:gd name="T73" fmla="*/ 107950 h 750"/>
                <a:gd name="T74" fmla="*/ 37306 w 346"/>
                <a:gd name="T75" fmla="*/ 111125 h 750"/>
                <a:gd name="T76" fmla="*/ 37306 w 346"/>
                <a:gd name="T77" fmla="*/ 114300 h 750"/>
                <a:gd name="T78" fmla="*/ 30956 w 346"/>
                <a:gd name="T79" fmla="*/ 120650 h 750"/>
                <a:gd name="T80" fmla="*/ 27781 w 346"/>
                <a:gd name="T81" fmla="*/ 142875 h 750"/>
                <a:gd name="T82" fmla="*/ 20638 w 346"/>
                <a:gd name="T83" fmla="*/ 142875 h 750"/>
                <a:gd name="T84" fmla="*/ 17463 w 346"/>
                <a:gd name="T85" fmla="*/ 146050 h 750"/>
                <a:gd name="T86" fmla="*/ 17463 w 346"/>
                <a:gd name="T87" fmla="*/ 149225 h 750"/>
                <a:gd name="T88" fmla="*/ 10319 w 346"/>
                <a:gd name="T89" fmla="*/ 149225 h 750"/>
                <a:gd name="T90" fmla="*/ 7144 w 346"/>
                <a:gd name="T91" fmla="*/ 142875 h 750"/>
                <a:gd name="T92" fmla="*/ 10319 w 346"/>
                <a:gd name="T93" fmla="*/ 139700 h 750"/>
                <a:gd name="T94" fmla="*/ 7144 w 346"/>
                <a:gd name="T95" fmla="*/ 136525 h 750"/>
                <a:gd name="T96" fmla="*/ 0 w 346"/>
                <a:gd name="T97" fmla="*/ 117475 h 7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46"/>
                <a:gd name="T148" fmla="*/ 0 h 750"/>
                <a:gd name="T149" fmla="*/ 346 w 346"/>
                <a:gd name="T150" fmla="*/ 750 h 7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46" h="750">
                  <a:moveTo>
                    <a:pt x="0" y="591"/>
                  </a:moveTo>
                  <a:lnTo>
                    <a:pt x="0" y="591"/>
                  </a:lnTo>
                  <a:lnTo>
                    <a:pt x="18" y="591"/>
                  </a:lnTo>
                  <a:lnTo>
                    <a:pt x="18" y="543"/>
                  </a:lnTo>
                  <a:lnTo>
                    <a:pt x="35" y="528"/>
                  </a:lnTo>
                  <a:lnTo>
                    <a:pt x="35" y="480"/>
                  </a:lnTo>
                  <a:lnTo>
                    <a:pt x="35" y="462"/>
                  </a:lnTo>
                  <a:lnTo>
                    <a:pt x="18" y="399"/>
                  </a:lnTo>
                  <a:lnTo>
                    <a:pt x="35" y="336"/>
                  </a:lnTo>
                  <a:lnTo>
                    <a:pt x="52" y="318"/>
                  </a:lnTo>
                  <a:lnTo>
                    <a:pt x="87" y="303"/>
                  </a:lnTo>
                  <a:lnTo>
                    <a:pt x="70" y="271"/>
                  </a:lnTo>
                  <a:lnTo>
                    <a:pt x="87" y="240"/>
                  </a:lnTo>
                  <a:lnTo>
                    <a:pt x="104" y="192"/>
                  </a:lnTo>
                  <a:lnTo>
                    <a:pt x="139" y="144"/>
                  </a:lnTo>
                  <a:lnTo>
                    <a:pt x="139" y="127"/>
                  </a:lnTo>
                  <a:lnTo>
                    <a:pt x="139" y="111"/>
                  </a:lnTo>
                  <a:lnTo>
                    <a:pt x="156" y="79"/>
                  </a:lnTo>
                  <a:lnTo>
                    <a:pt x="173" y="63"/>
                  </a:lnTo>
                  <a:lnTo>
                    <a:pt x="190" y="63"/>
                  </a:lnTo>
                  <a:lnTo>
                    <a:pt x="190" y="31"/>
                  </a:lnTo>
                  <a:lnTo>
                    <a:pt x="208" y="31"/>
                  </a:lnTo>
                  <a:lnTo>
                    <a:pt x="242" y="31"/>
                  </a:lnTo>
                  <a:lnTo>
                    <a:pt x="242" y="0"/>
                  </a:lnTo>
                  <a:lnTo>
                    <a:pt x="260" y="0"/>
                  </a:lnTo>
                  <a:lnTo>
                    <a:pt x="329" y="63"/>
                  </a:lnTo>
                  <a:lnTo>
                    <a:pt x="346" y="207"/>
                  </a:lnTo>
                  <a:lnTo>
                    <a:pt x="311" y="207"/>
                  </a:lnTo>
                  <a:lnTo>
                    <a:pt x="277" y="240"/>
                  </a:lnTo>
                  <a:lnTo>
                    <a:pt x="277" y="255"/>
                  </a:lnTo>
                  <a:lnTo>
                    <a:pt x="277" y="271"/>
                  </a:lnTo>
                  <a:lnTo>
                    <a:pt x="294" y="288"/>
                  </a:lnTo>
                  <a:lnTo>
                    <a:pt x="260" y="318"/>
                  </a:lnTo>
                  <a:lnTo>
                    <a:pt x="208" y="366"/>
                  </a:lnTo>
                  <a:lnTo>
                    <a:pt x="173" y="414"/>
                  </a:lnTo>
                  <a:lnTo>
                    <a:pt x="173" y="495"/>
                  </a:lnTo>
                  <a:lnTo>
                    <a:pt x="208" y="543"/>
                  </a:lnTo>
                  <a:lnTo>
                    <a:pt x="190" y="558"/>
                  </a:lnTo>
                  <a:lnTo>
                    <a:pt x="190" y="576"/>
                  </a:lnTo>
                  <a:lnTo>
                    <a:pt x="156" y="606"/>
                  </a:lnTo>
                  <a:lnTo>
                    <a:pt x="139" y="720"/>
                  </a:lnTo>
                  <a:lnTo>
                    <a:pt x="104" y="720"/>
                  </a:lnTo>
                  <a:lnTo>
                    <a:pt x="87" y="735"/>
                  </a:lnTo>
                  <a:lnTo>
                    <a:pt x="87" y="750"/>
                  </a:lnTo>
                  <a:lnTo>
                    <a:pt x="52" y="750"/>
                  </a:lnTo>
                  <a:lnTo>
                    <a:pt x="35" y="720"/>
                  </a:lnTo>
                  <a:lnTo>
                    <a:pt x="52" y="702"/>
                  </a:lnTo>
                  <a:lnTo>
                    <a:pt x="35" y="687"/>
                  </a:lnTo>
                  <a:lnTo>
                    <a:pt x="0" y="59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5" name="Freeform 222">
              <a:extLst>
                <a:ext uri="{FF2B5EF4-FFF2-40B4-BE49-F238E27FC236}">
                  <a16:creationId xmlns:a16="http://schemas.microsoft.com/office/drawing/2014/main" id="{F5919684-12A8-8E4A-92EC-9EB39EA8F0AB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5989760" y="4344277"/>
              <a:ext cx="1319652" cy="874026"/>
            </a:xfrm>
            <a:custGeom>
              <a:avLst/>
              <a:gdLst>
                <a:gd name="T0" fmla="*/ 42152 w 503"/>
                <a:gd name="T1" fmla="*/ 54153 h 303"/>
                <a:gd name="T2" fmla="*/ 42152 w 503"/>
                <a:gd name="T3" fmla="*/ 54153 h 303"/>
                <a:gd name="T4" fmla="*/ 34994 w 503"/>
                <a:gd name="T5" fmla="*/ 54153 h 303"/>
                <a:gd name="T6" fmla="*/ 34994 w 503"/>
                <a:gd name="T7" fmla="*/ 50968 h 303"/>
                <a:gd name="T8" fmla="*/ 38176 w 503"/>
                <a:gd name="T9" fmla="*/ 44597 h 303"/>
                <a:gd name="T10" fmla="*/ 45334 w 503"/>
                <a:gd name="T11" fmla="*/ 44597 h 303"/>
                <a:gd name="T12" fmla="*/ 45334 w 503"/>
                <a:gd name="T13" fmla="*/ 41411 h 303"/>
                <a:gd name="T14" fmla="*/ 42152 w 503"/>
                <a:gd name="T15" fmla="*/ 35040 h 303"/>
                <a:gd name="T16" fmla="*/ 42152 w 503"/>
                <a:gd name="T17" fmla="*/ 31855 h 303"/>
                <a:gd name="T18" fmla="*/ 31018 w 503"/>
                <a:gd name="T19" fmla="*/ 28669 h 303"/>
                <a:gd name="T20" fmla="*/ 24655 w 503"/>
                <a:gd name="T21" fmla="*/ 31855 h 303"/>
                <a:gd name="T22" fmla="*/ 17497 w 503"/>
                <a:gd name="T23" fmla="*/ 35040 h 303"/>
                <a:gd name="T24" fmla="*/ 14316 w 503"/>
                <a:gd name="T25" fmla="*/ 35040 h 303"/>
                <a:gd name="T26" fmla="*/ 3977 w 503"/>
                <a:gd name="T27" fmla="*/ 35040 h 303"/>
                <a:gd name="T28" fmla="*/ 0 w 503"/>
                <a:gd name="T29" fmla="*/ 31855 h 303"/>
                <a:gd name="T30" fmla="*/ 3977 w 503"/>
                <a:gd name="T31" fmla="*/ 25484 h 303"/>
                <a:gd name="T32" fmla="*/ 7158 w 503"/>
                <a:gd name="T33" fmla="*/ 19113 h 303"/>
                <a:gd name="T34" fmla="*/ 10339 w 503"/>
                <a:gd name="T35" fmla="*/ 15927 h 303"/>
                <a:gd name="T36" fmla="*/ 7158 w 503"/>
                <a:gd name="T37" fmla="*/ 6371 h 303"/>
                <a:gd name="T38" fmla="*/ 14316 w 503"/>
                <a:gd name="T39" fmla="*/ 3185 h 303"/>
                <a:gd name="T40" fmla="*/ 20679 w 503"/>
                <a:gd name="T41" fmla="*/ 3185 h 303"/>
                <a:gd name="T42" fmla="*/ 31018 w 503"/>
                <a:gd name="T43" fmla="*/ 6371 h 303"/>
                <a:gd name="T44" fmla="*/ 34994 w 503"/>
                <a:gd name="T45" fmla="*/ 6371 h 303"/>
                <a:gd name="T46" fmla="*/ 38176 w 503"/>
                <a:gd name="T47" fmla="*/ 6371 h 303"/>
                <a:gd name="T48" fmla="*/ 42152 w 503"/>
                <a:gd name="T49" fmla="*/ 6371 h 303"/>
                <a:gd name="T50" fmla="*/ 48515 w 503"/>
                <a:gd name="T51" fmla="*/ 6371 h 303"/>
                <a:gd name="T52" fmla="*/ 52492 w 503"/>
                <a:gd name="T53" fmla="*/ 0 h 303"/>
                <a:gd name="T54" fmla="*/ 55673 w 503"/>
                <a:gd name="T55" fmla="*/ 0 h 303"/>
                <a:gd name="T56" fmla="*/ 66012 w 503"/>
                <a:gd name="T57" fmla="*/ 0 h 303"/>
                <a:gd name="T58" fmla="*/ 69194 w 503"/>
                <a:gd name="T59" fmla="*/ 3185 h 303"/>
                <a:gd name="T60" fmla="*/ 66012 w 503"/>
                <a:gd name="T61" fmla="*/ 3185 h 303"/>
                <a:gd name="T62" fmla="*/ 69194 w 503"/>
                <a:gd name="T63" fmla="*/ 6371 h 303"/>
                <a:gd name="T64" fmla="*/ 73170 w 503"/>
                <a:gd name="T65" fmla="*/ 6371 h 303"/>
                <a:gd name="T66" fmla="*/ 76351 w 503"/>
                <a:gd name="T67" fmla="*/ 12742 h 303"/>
                <a:gd name="T68" fmla="*/ 79533 w 503"/>
                <a:gd name="T69" fmla="*/ 15927 h 303"/>
                <a:gd name="T70" fmla="*/ 83509 w 503"/>
                <a:gd name="T71" fmla="*/ 12742 h 303"/>
                <a:gd name="T72" fmla="*/ 100211 w 503"/>
                <a:gd name="T73" fmla="*/ 22298 h 303"/>
                <a:gd name="T74" fmla="*/ 97030 w 503"/>
                <a:gd name="T75" fmla="*/ 35040 h 303"/>
                <a:gd name="T76" fmla="*/ 93053 w 503"/>
                <a:gd name="T77" fmla="*/ 31855 h 303"/>
                <a:gd name="T78" fmla="*/ 89872 w 503"/>
                <a:gd name="T79" fmla="*/ 35040 h 303"/>
                <a:gd name="T80" fmla="*/ 89872 w 503"/>
                <a:gd name="T81" fmla="*/ 41411 h 303"/>
                <a:gd name="T82" fmla="*/ 86691 w 503"/>
                <a:gd name="T83" fmla="*/ 41411 h 303"/>
                <a:gd name="T84" fmla="*/ 69194 w 503"/>
                <a:gd name="T85" fmla="*/ 50968 h 303"/>
                <a:gd name="T86" fmla="*/ 76351 w 503"/>
                <a:gd name="T87" fmla="*/ 54153 h 303"/>
                <a:gd name="T88" fmla="*/ 79533 w 503"/>
                <a:gd name="T89" fmla="*/ 54153 h 303"/>
                <a:gd name="T90" fmla="*/ 76351 w 503"/>
                <a:gd name="T91" fmla="*/ 54153 h 303"/>
                <a:gd name="T92" fmla="*/ 66012 w 503"/>
                <a:gd name="T93" fmla="*/ 60524 h 303"/>
                <a:gd name="T94" fmla="*/ 62831 w 503"/>
                <a:gd name="T95" fmla="*/ 60524 h 303"/>
                <a:gd name="T96" fmla="*/ 62831 w 503"/>
                <a:gd name="T97" fmla="*/ 57339 h 303"/>
                <a:gd name="T98" fmla="*/ 58854 w 503"/>
                <a:gd name="T99" fmla="*/ 54153 h 303"/>
                <a:gd name="T100" fmla="*/ 66012 w 503"/>
                <a:gd name="T101" fmla="*/ 50968 h 303"/>
                <a:gd name="T102" fmla="*/ 55673 w 503"/>
                <a:gd name="T103" fmla="*/ 47782 h 303"/>
                <a:gd name="T104" fmla="*/ 55673 w 503"/>
                <a:gd name="T105" fmla="*/ 44597 h 303"/>
                <a:gd name="T106" fmla="*/ 48515 w 503"/>
                <a:gd name="T107" fmla="*/ 44597 h 303"/>
                <a:gd name="T108" fmla="*/ 45334 w 503"/>
                <a:gd name="T109" fmla="*/ 50968 h 303"/>
                <a:gd name="T110" fmla="*/ 42152 w 503"/>
                <a:gd name="T111" fmla="*/ 50968 h 303"/>
                <a:gd name="T112" fmla="*/ 42152 w 503"/>
                <a:gd name="T113" fmla="*/ 54153 h 3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03"/>
                <a:gd name="T172" fmla="*/ 0 h 303"/>
                <a:gd name="T173" fmla="*/ 503 w 503"/>
                <a:gd name="T174" fmla="*/ 303 h 303"/>
                <a:gd name="connsiteX0" fmla="*/ 4155 w 10000"/>
                <a:gd name="connsiteY0" fmla="*/ 8977 h 10000"/>
                <a:gd name="connsiteX1" fmla="*/ 4155 w 10000"/>
                <a:gd name="connsiteY1" fmla="*/ 8977 h 10000"/>
                <a:gd name="connsiteX2" fmla="*/ 3439 w 10000"/>
                <a:gd name="connsiteY2" fmla="*/ 8977 h 10000"/>
                <a:gd name="connsiteX3" fmla="*/ 3439 w 10000"/>
                <a:gd name="connsiteY3" fmla="*/ 8416 h 10000"/>
                <a:gd name="connsiteX4" fmla="*/ 3817 w 10000"/>
                <a:gd name="connsiteY4" fmla="*/ 7393 h 10000"/>
                <a:gd name="connsiteX5" fmla="*/ 4513 w 10000"/>
                <a:gd name="connsiteY5" fmla="*/ 7393 h 10000"/>
                <a:gd name="connsiteX6" fmla="*/ 4513 w 10000"/>
                <a:gd name="connsiteY6" fmla="*/ 6832 h 10000"/>
                <a:gd name="connsiteX7" fmla="*/ 4155 w 10000"/>
                <a:gd name="connsiteY7" fmla="*/ 5809 h 10000"/>
                <a:gd name="connsiteX8" fmla="*/ 4155 w 10000"/>
                <a:gd name="connsiteY8" fmla="*/ 5248 h 10000"/>
                <a:gd name="connsiteX9" fmla="*/ 3101 w 10000"/>
                <a:gd name="connsiteY9" fmla="*/ 4752 h 10000"/>
                <a:gd name="connsiteX10" fmla="*/ 2406 w 10000"/>
                <a:gd name="connsiteY10" fmla="*/ 5248 h 10000"/>
                <a:gd name="connsiteX11" fmla="*/ 1710 w 10000"/>
                <a:gd name="connsiteY11" fmla="*/ 5809 h 10000"/>
                <a:gd name="connsiteX12" fmla="*/ 1372 w 10000"/>
                <a:gd name="connsiteY12" fmla="*/ 5809 h 10000"/>
                <a:gd name="connsiteX13" fmla="*/ 338 w 10000"/>
                <a:gd name="connsiteY13" fmla="*/ 5809 h 10000"/>
                <a:gd name="connsiteX14" fmla="*/ 0 w 10000"/>
                <a:gd name="connsiteY14" fmla="*/ 5248 h 10000"/>
                <a:gd name="connsiteX15" fmla="*/ 338 w 10000"/>
                <a:gd name="connsiteY15" fmla="*/ 4224 h 10000"/>
                <a:gd name="connsiteX16" fmla="*/ 696 w 10000"/>
                <a:gd name="connsiteY16" fmla="*/ 3168 h 10000"/>
                <a:gd name="connsiteX17" fmla="*/ 1034 w 10000"/>
                <a:gd name="connsiteY17" fmla="*/ 2640 h 10000"/>
                <a:gd name="connsiteX18" fmla="*/ 696 w 10000"/>
                <a:gd name="connsiteY18" fmla="*/ 1056 h 10000"/>
                <a:gd name="connsiteX19" fmla="*/ 1372 w 10000"/>
                <a:gd name="connsiteY19" fmla="*/ 495 h 10000"/>
                <a:gd name="connsiteX20" fmla="*/ 2068 w 10000"/>
                <a:gd name="connsiteY20" fmla="*/ 495 h 10000"/>
                <a:gd name="connsiteX21" fmla="*/ 3101 w 10000"/>
                <a:gd name="connsiteY21" fmla="*/ 1056 h 10000"/>
                <a:gd name="connsiteX22" fmla="*/ 3439 w 10000"/>
                <a:gd name="connsiteY22" fmla="*/ 1056 h 10000"/>
                <a:gd name="connsiteX23" fmla="*/ 3817 w 10000"/>
                <a:gd name="connsiteY23" fmla="*/ 1056 h 10000"/>
                <a:gd name="connsiteX24" fmla="*/ 4155 w 10000"/>
                <a:gd name="connsiteY24" fmla="*/ 1056 h 10000"/>
                <a:gd name="connsiteX25" fmla="*/ 4851 w 10000"/>
                <a:gd name="connsiteY25" fmla="*/ 1056 h 10000"/>
                <a:gd name="connsiteX26" fmla="*/ 5189 w 10000"/>
                <a:gd name="connsiteY26" fmla="*/ 0 h 10000"/>
                <a:gd name="connsiteX27" fmla="*/ 5527 w 10000"/>
                <a:gd name="connsiteY27" fmla="*/ 0 h 10000"/>
                <a:gd name="connsiteX28" fmla="*/ 6561 w 10000"/>
                <a:gd name="connsiteY28" fmla="*/ 0 h 10000"/>
                <a:gd name="connsiteX29" fmla="*/ 6918 w 10000"/>
                <a:gd name="connsiteY29" fmla="*/ 495 h 10000"/>
                <a:gd name="connsiteX30" fmla="*/ 6561 w 10000"/>
                <a:gd name="connsiteY30" fmla="*/ 495 h 10000"/>
                <a:gd name="connsiteX31" fmla="*/ 6918 w 10000"/>
                <a:gd name="connsiteY31" fmla="*/ 1056 h 10000"/>
                <a:gd name="connsiteX32" fmla="*/ 7256 w 10000"/>
                <a:gd name="connsiteY32" fmla="*/ 1056 h 10000"/>
                <a:gd name="connsiteX33" fmla="*/ 7594 w 10000"/>
                <a:gd name="connsiteY33" fmla="*/ 2079 h 10000"/>
                <a:gd name="connsiteX34" fmla="*/ 7932 w 10000"/>
                <a:gd name="connsiteY34" fmla="*/ 2640 h 10000"/>
                <a:gd name="connsiteX35" fmla="*/ 8290 w 10000"/>
                <a:gd name="connsiteY35" fmla="*/ 2079 h 10000"/>
                <a:gd name="connsiteX36" fmla="*/ 10000 w 10000"/>
                <a:gd name="connsiteY36" fmla="*/ 3663 h 10000"/>
                <a:gd name="connsiteX37" fmla="*/ 9662 w 10000"/>
                <a:gd name="connsiteY37" fmla="*/ 5809 h 10000"/>
                <a:gd name="connsiteX38" fmla="*/ 9304 w 10000"/>
                <a:gd name="connsiteY38" fmla="*/ 5248 h 10000"/>
                <a:gd name="connsiteX39" fmla="*/ 8966 w 10000"/>
                <a:gd name="connsiteY39" fmla="*/ 5809 h 10000"/>
                <a:gd name="connsiteX40" fmla="*/ 8966 w 10000"/>
                <a:gd name="connsiteY40" fmla="*/ 6832 h 10000"/>
                <a:gd name="connsiteX41" fmla="*/ 8628 w 10000"/>
                <a:gd name="connsiteY41" fmla="*/ 6832 h 10000"/>
                <a:gd name="connsiteX42" fmla="*/ 6918 w 10000"/>
                <a:gd name="connsiteY42" fmla="*/ 8416 h 10000"/>
                <a:gd name="connsiteX43" fmla="*/ 7594 w 10000"/>
                <a:gd name="connsiteY43" fmla="*/ 8977 h 10000"/>
                <a:gd name="connsiteX44" fmla="*/ 7932 w 10000"/>
                <a:gd name="connsiteY44" fmla="*/ 8977 h 10000"/>
                <a:gd name="connsiteX45" fmla="*/ 7594 w 10000"/>
                <a:gd name="connsiteY45" fmla="*/ 8977 h 10000"/>
                <a:gd name="connsiteX46" fmla="*/ 6223 w 10000"/>
                <a:gd name="connsiteY46" fmla="*/ 10000 h 10000"/>
                <a:gd name="connsiteX47" fmla="*/ 6223 w 10000"/>
                <a:gd name="connsiteY47" fmla="*/ 9505 h 10000"/>
                <a:gd name="connsiteX48" fmla="*/ 5885 w 10000"/>
                <a:gd name="connsiteY48" fmla="*/ 8977 h 10000"/>
                <a:gd name="connsiteX49" fmla="*/ 6561 w 10000"/>
                <a:gd name="connsiteY49" fmla="*/ 8416 h 10000"/>
                <a:gd name="connsiteX50" fmla="*/ 5527 w 10000"/>
                <a:gd name="connsiteY50" fmla="*/ 7921 h 10000"/>
                <a:gd name="connsiteX51" fmla="*/ 5527 w 10000"/>
                <a:gd name="connsiteY51" fmla="*/ 7393 h 10000"/>
                <a:gd name="connsiteX52" fmla="*/ 4851 w 10000"/>
                <a:gd name="connsiteY52" fmla="*/ 7393 h 10000"/>
                <a:gd name="connsiteX53" fmla="*/ 4513 w 10000"/>
                <a:gd name="connsiteY53" fmla="*/ 8416 h 10000"/>
                <a:gd name="connsiteX54" fmla="*/ 4155 w 10000"/>
                <a:gd name="connsiteY54" fmla="*/ 8416 h 10000"/>
                <a:gd name="connsiteX55" fmla="*/ 4155 w 10000"/>
                <a:gd name="connsiteY55" fmla="*/ 8977 h 10000"/>
                <a:gd name="connsiteX0" fmla="*/ 4155 w 10000"/>
                <a:gd name="connsiteY0" fmla="*/ 8977 h 9505"/>
                <a:gd name="connsiteX1" fmla="*/ 4155 w 10000"/>
                <a:gd name="connsiteY1" fmla="*/ 8977 h 9505"/>
                <a:gd name="connsiteX2" fmla="*/ 3439 w 10000"/>
                <a:gd name="connsiteY2" fmla="*/ 8977 h 9505"/>
                <a:gd name="connsiteX3" fmla="*/ 3439 w 10000"/>
                <a:gd name="connsiteY3" fmla="*/ 8416 h 9505"/>
                <a:gd name="connsiteX4" fmla="*/ 3817 w 10000"/>
                <a:gd name="connsiteY4" fmla="*/ 7393 h 9505"/>
                <a:gd name="connsiteX5" fmla="*/ 4513 w 10000"/>
                <a:gd name="connsiteY5" fmla="*/ 7393 h 9505"/>
                <a:gd name="connsiteX6" fmla="*/ 4513 w 10000"/>
                <a:gd name="connsiteY6" fmla="*/ 6832 h 9505"/>
                <a:gd name="connsiteX7" fmla="*/ 4155 w 10000"/>
                <a:gd name="connsiteY7" fmla="*/ 5809 h 9505"/>
                <a:gd name="connsiteX8" fmla="*/ 4155 w 10000"/>
                <a:gd name="connsiteY8" fmla="*/ 5248 h 9505"/>
                <a:gd name="connsiteX9" fmla="*/ 3101 w 10000"/>
                <a:gd name="connsiteY9" fmla="*/ 4752 h 9505"/>
                <a:gd name="connsiteX10" fmla="*/ 2406 w 10000"/>
                <a:gd name="connsiteY10" fmla="*/ 5248 h 9505"/>
                <a:gd name="connsiteX11" fmla="*/ 1710 w 10000"/>
                <a:gd name="connsiteY11" fmla="*/ 5809 h 9505"/>
                <a:gd name="connsiteX12" fmla="*/ 1372 w 10000"/>
                <a:gd name="connsiteY12" fmla="*/ 5809 h 9505"/>
                <a:gd name="connsiteX13" fmla="*/ 338 w 10000"/>
                <a:gd name="connsiteY13" fmla="*/ 5809 h 9505"/>
                <a:gd name="connsiteX14" fmla="*/ 0 w 10000"/>
                <a:gd name="connsiteY14" fmla="*/ 5248 h 9505"/>
                <a:gd name="connsiteX15" fmla="*/ 338 w 10000"/>
                <a:gd name="connsiteY15" fmla="*/ 4224 h 9505"/>
                <a:gd name="connsiteX16" fmla="*/ 696 w 10000"/>
                <a:gd name="connsiteY16" fmla="*/ 3168 h 9505"/>
                <a:gd name="connsiteX17" fmla="*/ 1034 w 10000"/>
                <a:gd name="connsiteY17" fmla="*/ 2640 h 9505"/>
                <a:gd name="connsiteX18" fmla="*/ 696 w 10000"/>
                <a:gd name="connsiteY18" fmla="*/ 1056 h 9505"/>
                <a:gd name="connsiteX19" fmla="*/ 1372 w 10000"/>
                <a:gd name="connsiteY19" fmla="*/ 495 h 9505"/>
                <a:gd name="connsiteX20" fmla="*/ 2068 w 10000"/>
                <a:gd name="connsiteY20" fmla="*/ 495 h 9505"/>
                <a:gd name="connsiteX21" fmla="*/ 3101 w 10000"/>
                <a:gd name="connsiteY21" fmla="*/ 1056 h 9505"/>
                <a:gd name="connsiteX22" fmla="*/ 3439 w 10000"/>
                <a:gd name="connsiteY22" fmla="*/ 1056 h 9505"/>
                <a:gd name="connsiteX23" fmla="*/ 3817 w 10000"/>
                <a:gd name="connsiteY23" fmla="*/ 1056 h 9505"/>
                <a:gd name="connsiteX24" fmla="*/ 4155 w 10000"/>
                <a:gd name="connsiteY24" fmla="*/ 1056 h 9505"/>
                <a:gd name="connsiteX25" fmla="*/ 4851 w 10000"/>
                <a:gd name="connsiteY25" fmla="*/ 1056 h 9505"/>
                <a:gd name="connsiteX26" fmla="*/ 5189 w 10000"/>
                <a:gd name="connsiteY26" fmla="*/ 0 h 9505"/>
                <a:gd name="connsiteX27" fmla="*/ 5527 w 10000"/>
                <a:gd name="connsiteY27" fmla="*/ 0 h 9505"/>
                <a:gd name="connsiteX28" fmla="*/ 6561 w 10000"/>
                <a:gd name="connsiteY28" fmla="*/ 0 h 9505"/>
                <a:gd name="connsiteX29" fmla="*/ 6918 w 10000"/>
                <a:gd name="connsiteY29" fmla="*/ 495 h 9505"/>
                <a:gd name="connsiteX30" fmla="*/ 6561 w 10000"/>
                <a:gd name="connsiteY30" fmla="*/ 495 h 9505"/>
                <a:gd name="connsiteX31" fmla="*/ 6918 w 10000"/>
                <a:gd name="connsiteY31" fmla="*/ 1056 h 9505"/>
                <a:gd name="connsiteX32" fmla="*/ 7256 w 10000"/>
                <a:gd name="connsiteY32" fmla="*/ 1056 h 9505"/>
                <a:gd name="connsiteX33" fmla="*/ 7594 w 10000"/>
                <a:gd name="connsiteY33" fmla="*/ 2079 h 9505"/>
                <a:gd name="connsiteX34" fmla="*/ 7932 w 10000"/>
                <a:gd name="connsiteY34" fmla="*/ 2640 h 9505"/>
                <a:gd name="connsiteX35" fmla="*/ 8290 w 10000"/>
                <a:gd name="connsiteY35" fmla="*/ 2079 h 9505"/>
                <a:gd name="connsiteX36" fmla="*/ 10000 w 10000"/>
                <a:gd name="connsiteY36" fmla="*/ 3663 h 9505"/>
                <a:gd name="connsiteX37" fmla="*/ 9662 w 10000"/>
                <a:gd name="connsiteY37" fmla="*/ 5809 h 9505"/>
                <a:gd name="connsiteX38" fmla="*/ 9304 w 10000"/>
                <a:gd name="connsiteY38" fmla="*/ 5248 h 9505"/>
                <a:gd name="connsiteX39" fmla="*/ 8966 w 10000"/>
                <a:gd name="connsiteY39" fmla="*/ 5809 h 9505"/>
                <a:gd name="connsiteX40" fmla="*/ 8966 w 10000"/>
                <a:gd name="connsiteY40" fmla="*/ 6832 h 9505"/>
                <a:gd name="connsiteX41" fmla="*/ 8628 w 10000"/>
                <a:gd name="connsiteY41" fmla="*/ 6832 h 9505"/>
                <a:gd name="connsiteX42" fmla="*/ 6918 w 10000"/>
                <a:gd name="connsiteY42" fmla="*/ 8416 h 9505"/>
                <a:gd name="connsiteX43" fmla="*/ 7594 w 10000"/>
                <a:gd name="connsiteY43" fmla="*/ 8977 h 9505"/>
                <a:gd name="connsiteX44" fmla="*/ 7932 w 10000"/>
                <a:gd name="connsiteY44" fmla="*/ 8977 h 9505"/>
                <a:gd name="connsiteX45" fmla="*/ 7594 w 10000"/>
                <a:gd name="connsiteY45" fmla="*/ 8977 h 9505"/>
                <a:gd name="connsiteX46" fmla="*/ 6223 w 10000"/>
                <a:gd name="connsiteY46" fmla="*/ 9505 h 9505"/>
                <a:gd name="connsiteX47" fmla="*/ 5885 w 10000"/>
                <a:gd name="connsiteY47" fmla="*/ 8977 h 9505"/>
                <a:gd name="connsiteX48" fmla="*/ 6561 w 10000"/>
                <a:gd name="connsiteY48" fmla="*/ 8416 h 9505"/>
                <a:gd name="connsiteX49" fmla="*/ 5527 w 10000"/>
                <a:gd name="connsiteY49" fmla="*/ 7921 h 9505"/>
                <a:gd name="connsiteX50" fmla="*/ 5527 w 10000"/>
                <a:gd name="connsiteY50" fmla="*/ 7393 h 9505"/>
                <a:gd name="connsiteX51" fmla="*/ 4851 w 10000"/>
                <a:gd name="connsiteY51" fmla="*/ 7393 h 9505"/>
                <a:gd name="connsiteX52" fmla="*/ 4513 w 10000"/>
                <a:gd name="connsiteY52" fmla="*/ 8416 h 9505"/>
                <a:gd name="connsiteX53" fmla="*/ 4155 w 10000"/>
                <a:gd name="connsiteY53" fmla="*/ 8416 h 9505"/>
                <a:gd name="connsiteX54" fmla="*/ 4155 w 10000"/>
                <a:gd name="connsiteY54" fmla="*/ 8977 h 9505"/>
                <a:gd name="connsiteX0" fmla="*/ 4155 w 10000"/>
                <a:gd name="connsiteY0" fmla="*/ 9445 h 9445"/>
                <a:gd name="connsiteX1" fmla="*/ 4155 w 10000"/>
                <a:gd name="connsiteY1" fmla="*/ 9445 h 9445"/>
                <a:gd name="connsiteX2" fmla="*/ 3439 w 10000"/>
                <a:gd name="connsiteY2" fmla="*/ 9445 h 9445"/>
                <a:gd name="connsiteX3" fmla="*/ 3439 w 10000"/>
                <a:gd name="connsiteY3" fmla="*/ 8854 h 9445"/>
                <a:gd name="connsiteX4" fmla="*/ 3817 w 10000"/>
                <a:gd name="connsiteY4" fmla="*/ 7778 h 9445"/>
                <a:gd name="connsiteX5" fmla="*/ 4513 w 10000"/>
                <a:gd name="connsiteY5" fmla="*/ 7778 h 9445"/>
                <a:gd name="connsiteX6" fmla="*/ 4513 w 10000"/>
                <a:gd name="connsiteY6" fmla="*/ 7188 h 9445"/>
                <a:gd name="connsiteX7" fmla="*/ 4155 w 10000"/>
                <a:gd name="connsiteY7" fmla="*/ 6112 h 9445"/>
                <a:gd name="connsiteX8" fmla="*/ 4155 w 10000"/>
                <a:gd name="connsiteY8" fmla="*/ 5521 h 9445"/>
                <a:gd name="connsiteX9" fmla="*/ 3101 w 10000"/>
                <a:gd name="connsiteY9" fmla="*/ 4999 h 9445"/>
                <a:gd name="connsiteX10" fmla="*/ 2406 w 10000"/>
                <a:gd name="connsiteY10" fmla="*/ 5521 h 9445"/>
                <a:gd name="connsiteX11" fmla="*/ 1710 w 10000"/>
                <a:gd name="connsiteY11" fmla="*/ 6112 h 9445"/>
                <a:gd name="connsiteX12" fmla="*/ 1372 w 10000"/>
                <a:gd name="connsiteY12" fmla="*/ 6112 h 9445"/>
                <a:gd name="connsiteX13" fmla="*/ 338 w 10000"/>
                <a:gd name="connsiteY13" fmla="*/ 6112 h 9445"/>
                <a:gd name="connsiteX14" fmla="*/ 0 w 10000"/>
                <a:gd name="connsiteY14" fmla="*/ 5521 h 9445"/>
                <a:gd name="connsiteX15" fmla="*/ 338 w 10000"/>
                <a:gd name="connsiteY15" fmla="*/ 4444 h 9445"/>
                <a:gd name="connsiteX16" fmla="*/ 696 w 10000"/>
                <a:gd name="connsiteY16" fmla="*/ 3333 h 9445"/>
                <a:gd name="connsiteX17" fmla="*/ 1034 w 10000"/>
                <a:gd name="connsiteY17" fmla="*/ 2777 h 9445"/>
                <a:gd name="connsiteX18" fmla="*/ 696 w 10000"/>
                <a:gd name="connsiteY18" fmla="*/ 1111 h 9445"/>
                <a:gd name="connsiteX19" fmla="*/ 1372 w 10000"/>
                <a:gd name="connsiteY19" fmla="*/ 521 h 9445"/>
                <a:gd name="connsiteX20" fmla="*/ 2068 w 10000"/>
                <a:gd name="connsiteY20" fmla="*/ 521 h 9445"/>
                <a:gd name="connsiteX21" fmla="*/ 3101 w 10000"/>
                <a:gd name="connsiteY21" fmla="*/ 1111 h 9445"/>
                <a:gd name="connsiteX22" fmla="*/ 3439 w 10000"/>
                <a:gd name="connsiteY22" fmla="*/ 1111 h 9445"/>
                <a:gd name="connsiteX23" fmla="*/ 3817 w 10000"/>
                <a:gd name="connsiteY23" fmla="*/ 1111 h 9445"/>
                <a:gd name="connsiteX24" fmla="*/ 4155 w 10000"/>
                <a:gd name="connsiteY24" fmla="*/ 1111 h 9445"/>
                <a:gd name="connsiteX25" fmla="*/ 4851 w 10000"/>
                <a:gd name="connsiteY25" fmla="*/ 1111 h 9445"/>
                <a:gd name="connsiteX26" fmla="*/ 5189 w 10000"/>
                <a:gd name="connsiteY26" fmla="*/ 0 h 9445"/>
                <a:gd name="connsiteX27" fmla="*/ 5527 w 10000"/>
                <a:gd name="connsiteY27" fmla="*/ 0 h 9445"/>
                <a:gd name="connsiteX28" fmla="*/ 6561 w 10000"/>
                <a:gd name="connsiteY28" fmla="*/ 0 h 9445"/>
                <a:gd name="connsiteX29" fmla="*/ 6918 w 10000"/>
                <a:gd name="connsiteY29" fmla="*/ 521 h 9445"/>
                <a:gd name="connsiteX30" fmla="*/ 6561 w 10000"/>
                <a:gd name="connsiteY30" fmla="*/ 521 h 9445"/>
                <a:gd name="connsiteX31" fmla="*/ 6918 w 10000"/>
                <a:gd name="connsiteY31" fmla="*/ 1111 h 9445"/>
                <a:gd name="connsiteX32" fmla="*/ 7256 w 10000"/>
                <a:gd name="connsiteY32" fmla="*/ 1111 h 9445"/>
                <a:gd name="connsiteX33" fmla="*/ 7594 w 10000"/>
                <a:gd name="connsiteY33" fmla="*/ 2187 h 9445"/>
                <a:gd name="connsiteX34" fmla="*/ 7932 w 10000"/>
                <a:gd name="connsiteY34" fmla="*/ 2777 h 9445"/>
                <a:gd name="connsiteX35" fmla="*/ 8290 w 10000"/>
                <a:gd name="connsiteY35" fmla="*/ 2187 h 9445"/>
                <a:gd name="connsiteX36" fmla="*/ 10000 w 10000"/>
                <a:gd name="connsiteY36" fmla="*/ 3854 h 9445"/>
                <a:gd name="connsiteX37" fmla="*/ 9662 w 10000"/>
                <a:gd name="connsiteY37" fmla="*/ 6112 h 9445"/>
                <a:gd name="connsiteX38" fmla="*/ 9304 w 10000"/>
                <a:gd name="connsiteY38" fmla="*/ 5521 h 9445"/>
                <a:gd name="connsiteX39" fmla="*/ 8966 w 10000"/>
                <a:gd name="connsiteY39" fmla="*/ 6112 h 9445"/>
                <a:gd name="connsiteX40" fmla="*/ 8966 w 10000"/>
                <a:gd name="connsiteY40" fmla="*/ 7188 h 9445"/>
                <a:gd name="connsiteX41" fmla="*/ 8628 w 10000"/>
                <a:gd name="connsiteY41" fmla="*/ 7188 h 9445"/>
                <a:gd name="connsiteX42" fmla="*/ 6918 w 10000"/>
                <a:gd name="connsiteY42" fmla="*/ 8854 h 9445"/>
                <a:gd name="connsiteX43" fmla="*/ 7594 w 10000"/>
                <a:gd name="connsiteY43" fmla="*/ 9445 h 9445"/>
                <a:gd name="connsiteX44" fmla="*/ 7932 w 10000"/>
                <a:gd name="connsiteY44" fmla="*/ 9445 h 9445"/>
                <a:gd name="connsiteX45" fmla="*/ 7594 w 10000"/>
                <a:gd name="connsiteY45" fmla="*/ 9445 h 9445"/>
                <a:gd name="connsiteX46" fmla="*/ 5885 w 10000"/>
                <a:gd name="connsiteY46" fmla="*/ 9445 h 9445"/>
                <a:gd name="connsiteX47" fmla="*/ 6561 w 10000"/>
                <a:gd name="connsiteY47" fmla="*/ 8854 h 9445"/>
                <a:gd name="connsiteX48" fmla="*/ 5527 w 10000"/>
                <a:gd name="connsiteY48" fmla="*/ 8334 h 9445"/>
                <a:gd name="connsiteX49" fmla="*/ 5527 w 10000"/>
                <a:gd name="connsiteY49" fmla="*/ 7778 h 9445"/>
                <a:gd name="connsiteX50" fmla="*/ 4851 w 10000"/>
                <a:gd name="connsiteY50" fmla="*/ 7778 h 9445"/>
                <a:gd name="connsiteX51" fmla="*/ 4513 w 10000"/>
                <a:gd name="connsiteY51" fmla="*/ 8854 h 9445"/>
                <a:gd name="connsiteX52" fmla="*/ 4155 w 10000"/>
                <a:gd name="connsiteY52" fmla="*/ 8854 h 9445"/>
                <a:gd name="connsiteX53" fmla="*/ 4155 w 10000"/>
                <a:gd name="connsiteY53" fmla="*/ 9445 h 9445"/>
                <a:gd name="connsiteX0" fmla="*/ 4155 w 10000"/>
                <a:gd name="connsiteY0" fmla="*/ 10000 h 10000"/>
                <a:gd name="connsiteX1" fmla="*/ 4155 w 10000"/>
                <a:gd name="connsiteY1" fmla="*/ 10000 h 10000"/>
                <a:gd name="connsiteX2" fmla="*/ 3439 w 10000"/>
                <a:gd name="connsiteY2" fmla="*/ 10000 h 10000"/>
                <a:gd name="connsiteX3" fmla="*/ 3439 w 10000"/>
                <a:gd name="connsiteY3" fmla="*/ 9374 h 10000"/>
                <a:gd name="connsiteX4" fmla="*/ 3817 w 10000"/>
                <a:gd name="connsiteY4" fmla="*/ 8235 h 10000"/>
                <a:gd name="connsiteX5" fmla="*/ 4513 w 10000"/>
                <a:gd name="connsiteY5" fmla="*/ 8235 h 10000"/>
                <a:gd name="connsiteX6" fmla="*/ 4513 w 10000"/>
                <a:gd name="connsiteY6" fmla="*/ 7610 h 10000"/>
                <a:gd name="connsiteX7" fmla="*/ 4155 w 10000"/>
                <a:gd name="connsiteY7" fmla="*/ 6471 h 10000"/>
                <a:gd name="connsiteX8" fmla="*/ 4155 w 10000"/>
                <a:gd name="connsiteY8" fmla="*/ 5845 h 10000"/>
                <a:gd name="connsiteX9" fmla="*/ 3101 w 10000"/>
                <a:gd name="connsiteY9" fmla="*/ 5293 h 10000"/>
                <a:gd name="connsiteX10" fmla="*/ 2406 w 10000"/>
                <a:gd name="connsiteY10" fmla="*/ 5845 h 10000"/>
                <a:gd name="connsiteX11" fmla="*/ 1710 w 10000"/>
                <a:gd name="connsiteY11" fmla="*/ 6471 h 10000"/>
                <a:gd name="connsiteX12" fmla="*/ 1372 w 10000"/>
                <a:gd name="connsiteY12" fmla="*/ 6471 h 10000"/>
                <a:gd name="connsiteX13" fmla="*/ 338 w 10000"/>
                <a:gd name="connsiteY13" fmla="*/ 6471 h 10000"/>
                <a:gd name="connsiteX14" fmla="*/ 0 w 10000"/>
                <a:gd name="connsiteY14" fmla="*/ 5845 h 10000"/>
                <a:gd name="connsiteX15" fmla="*/ 338 w 10000"/>
                <a:gd name="connsiteY15" fmla="*/ 4705 h 10000"/>
                <a:gd name="connsiteX16" fmla="*/ 696 w 10000"/>
                <a:gd name="connsiteY16" fmla="*/ 3529 h 10000"/>
                <a:gd name="connsiteX17" fmla="*/ 1034 w 10000"/>
                <a:gd name="connsiteY17" fmla="*/ 2940 h 10000"/>
                <a:gd name="connsiteX18" fmla="*/ 696 w 10000"/>
                <a:gd name="connsiteY18" fmla="*/ 1176 h 10000"/>
                <a:gd name="connsiteX19" fmla="*/ 1372 w 10000"/>
                <a:gd name="connsiteY19" fmla="*/ 552 h 10000"/>
                <a:gd name="connsiteX20" fmla="*/ 2068 w 10000"/>
                <a:gd name="connsiteY20" fmla="*/ 552 h 10000"/>
                <a:gd name="connsiteX21" fmla="*/ 3101 w 10000"/>
                <a:gd name="connsiteY21" fmla="*/ 1176 h 10000"/>
                <a:gd name="connsiteX22" fmla="*/ 3439 w 10000"/>
                <a:gd name="connsiteY22" fmla="*/ 1176 h 10000"/>
                <a:gd name="connsiteX23" fmla="*/ 3817 w 10000"/>
                <a:gd name="connsiteY23" fmla="*/ 1176 h 10000"/>
                <a:gd name="connsiteX24" fmla="*/ 4155 w 10000"/>
                <a:gd name="connsiteY24" fmla="*/ 1176 h 10000"/>
                <a:gd name="connsiteX25" fmla="*/ 4851 w 10000"/>
                <a:gd name="connsiteY25" fmla="*/ 1176 h 10000"/>
                <a:gd name="connsiteX26" fmla="*/ 5189 w 10000"/>
                <a:gd name="connsiteY26" fmla="*/ 0 h 10000"/>
                <a:gd name="connsiteX27" fmla="*/ 5527 w 10000"/>
                <a:gd name="connsiteY27" fmla="*/ 0 h 10000"/>
                <a:gd name="connsiteX28" fmla="*/ 6561 w 10000"/>
                <a:gd name="connsiteY28" fmla="*/ 0 h 10000"/>
                <a:gd name="connsiteX29" fmla="*/ 6918 w 10000"/>
                <a:gd name="connsiteY29" fmla="*/ 552 h 10000"/>
                <a:gd name="connsiteX30" fmla="*/ 6561 w 10000"/>
                <a:gd name="connsiteY30" fmla="*/ 552 h 10000"/>
                <a:gd name="connsiteX31" fmla="*/ 6918 w 10000"/>
                <a:gd name="connsiteY31" fmla="*/ 1176 h 10000"/>
                <a:gd name="connsiteX32" fmla="*/ 7256 w 10000"/>
                <a:gd name="connsiteY32" fmla="*/ 1176 h 10000"/>
                <a:gd name="connsiteX33" fmla="*/ 7594 w 10000"/>
                <a:gd name="connsiteY33" fmla="*/ 2316 h 10000"/>
                <a:gd name="connsiteX34" fmla="*/ 7932 w 10000"/>
                <a:gd name="connsiteY34" fmla="*/ 2940 h 10000"/>
                <a:gd name="connsiteX35" fmla="*/ 8290 w 10000"/>
                <a:gd name="connsiteY35" fmla="*/ 2316 h 10000"/>
                <a:gd name="connsiteX36" fmla="*/ 10000 w 10000"/>
                <a:gd name="connsiteY36" fmla="*/ 4080 h 10000"/>
                <a:gd name="connsiteX37" fmla="*/ 9662 w 10000"/>
                <a:gd name="connsiteY37" fmla="*/ 6471 h 10000"/>
                <a:gd name="connsiteX38" fmla="*/ 9304 w 10000"/>
                <a:gd name="connsiteY38" fmla="*/ 5845 h 10000"/>
                <a:gd name="connsiteX39" fmla="*/ 8966 w 10000"/>
                <a:gd name="connsiteY39" fmla="*/ 6471 h 10000"/>
                <a:gd name="connsiteX40" fmla="*/ 8966 w 10000"/>
                <a:gd name="connsiteY40" fmla="*/ 7610 h 10000"/>
                <a:gd name="connsiteX41" fmla="*/ 8628 w 10000"/>
                <a:gd name="connsiteY41" fmla="*/ 7610 h 10000"/>
                <a:gd name="connsiteX42" fmla="*/ 6918 w 10000"/>
                <a:gd name="connsiteY42" fmla="*/ 9374 h 10000"/>
                <a:gd name="connsiteX43" fmla="*/ 7594 w 10000"/>
                <a:gd name="connsiteY43" fmla="*/ 10000 h 10000"/>
                <a:gd name="connsiteX44" fmla="*/ 7932 w 10000"/>
                <a:gd name="connsiteY44" fmla="*/ 10000 h 10000"/>
                <a:gd name="connsiteX45" fmla="*/ 7594 w 10000"/>
                <a:gd name="connsiteY45" fmla="*/ 10000 h 10000"/>
                <a:gd name="connsiteX46" fmla="*/ 6561 w 10000"/>
                <a:gd name="connsiteY46" fmla="*/ 9374 h 10000"/>
                <a:gd name="connsiteX47" fmla="*/ 5527 w 10000"/>
                <a:gd name="connsiteY47" fmla="*/ 8824 h 10000"/>
                <a:gd name="connsiteX48" fmla="*/ 5527 w 10000"/>
                <a:gd name="connsiteY48" fmla="*/ 8235 h 10000"/>
                <a:gd name="connsiteX49" fmla="*/ 4851 w 10000"/>
                <a:gd name="connsiteY49" fmla="*/ 8235 h 10000"/>
                <a:gd name="connsiteX50" fmla="*/ 4513 w 10000"/>
                <a:gd name="connsiteY50" fmla="*/ 9374 h 10000"/>
                <a:gd name="connsiteX51" fmla="*/ 4155 w 10000"/>
                <a:gd name="connsiteY51" fmla="*/ 9374 h 10000"/>
                <a:gd name="connsiteX52" fmla="*/ 4155 w 10000"/>
                <a:gd name="connsiteY52" fmla="*/ 10000 h 10000"/>
                <a:gd name="connsiteX0" fmla="*/ 4155 w 10000"/>
                <a:gd name="connsiteY0" fmla="*/ 10000 h 10000"/>
                <a:gd name="connsiteX1" fmla="*/ 4155 w 10000"/>
                <a:gd name="connsiteY1" fmla="*/ 10000 h 10000"/>
                <a:gd name="connsiteX2" fmla="*/ 3439 w 10000"/>
                <a:gd name="connsiteY2" fmla="*/ 10000 h 10000"/>
                <a:gd name="connsiteX3" fmla="*/ 3439 w 10000"/>
                <a:gd name="connsiteY3" fmla="*/ 9374 h 10000"/>
                <a:gd name="connsiteX4" fmla="*/ 3817 w 10000"/>
                <a:gd name="connsiteY4" fmla="*/ 8235 h 10000"/>
                <a:gd name="connsiteX5" fmla="*/ 4513 w 10000"/>
                <a:gd name="connsiteY5" fmla="*/ 8235 h 10000"/>
                <a:gd name="connsiteX6" fmla="*/ 4513 w 10000"/>
                <a:gd name="connsiteY6" fmla="*/ 7610 h 10000"/>
                <a:gd name="connsiteX7" fmla="*/ 4155 w 10000"/>
                <a:gd name="connsiteY7" fmla="*/ 6471 h 10000"/>
                <a:gd name="connsiteX8" fmla="*/ 4155 w 10000"/>
                <a:gd name="connsiteY8" fmla="*/ 5845 h 10000"/>
                <a:gd name="connsiteX9" fmla="*/ 3101 w 10000"/>
                <a:gd name="connsiteY9" fmla="*/ 5293 h 10000"/>
                <a:gd name="connsiteX10" fmla="*/ 2406 w 10000"/>
                <a:gd name="connsiteY10" fmla="*/ 5845 h 10000"/>
                <a:gd name="connsiteX11" fmla="*/ 1710 w 10000"/>
                <a:gd name="connsiteY11" fmla="*/ 6471 h 10000"/>
                <a:gd name="connsiteX12" fmla="*/ 1372 w 10000"/>
                <a:gd name="connsiteY12" fmla="*/ 6471 h 10000"/>
                <a:gd name="connsiteX13" fmla="*/ 338 w 10000"/>
                <a:gd name="connsiteY13" fmla="*/ 6471 h 10000"/>
                <a:gd name="connsiteX14" fmla="*/ 0 w 10000"/>
                <a:gd name="connsiteY14" fmla="*/ 5845 h 10000"/>
                <a:gd name="connsiteX15" fmla="*/ 338 w 10000"/>
                <a:gd name="connsiteY15" fmla="*/ 4705 h 10000"/>
                <a:gd name="connsiteX16" fmla="*/ 696 w 10000"/>
                <a:gd name="connsiteY16" fmla="*/ 3529 h 10000"/>
                <a:gd name="connsiteX17" fmla="*/ 1034 w 10000"/>
                <a:gd name="connsiteY17" fmla="*/ 2940 h 10000"/>
                <a:gd name="connsiteX18" fmla="*/ 696 w 10000"/>
                <a:gd name="connsiteY18" fmla="*/ 1176 h 10000"/>
                <a:gd name="connsiteX19" fmla="*/ 1372 w 10000"/>
                <a:gd name="connsiteY19" fmla="*/ 552 h 10000"/>
                <a:gd name="connsiteX20" fmla="*/ 2068 w 10000"/>
                <a:gd name="connsiteY20" fmla="*/ 552 h 10000"/>
                <a:gd name="connsiteX21" fmla="*/ 3101 w 10000"/>
                <a:gd name="connsiteY21" fmla="*/ 1176 h 10000"/>
                <a:gd name="connsiteX22" fmla="*/ 3439 w 10000"/>
                <a:gd name="connsiteY22" fmla="*/ 1176 h 10000"/>
                <a:gd name="connsiteX23" fmla="*/ 3817 w 10000"/>
                <a:gd name="connsiteY23" fmla="*/ 1176 h 10000"/>
                <a:gd name="connsiteX24" fmla="*/ 4155 w 10000"/>
                <a:gd name="connsiteY24" fmla="*/ 1176 h 10000"/>
                <a:gd name="connsiteX25" fmla="*/ 4851 w 10000"/>
                <a:gd name="connsiteY25" fmla="*/ 1176 h 10000"/>
                <a:gd name="connsiteX26" fmla="*/ 5189 w 10000"/>
                <a:gd name="connsiteY26" fmla="*/ 0 h 10000"/>
                <a:gd name="connsiteX27" fmla="*/ 5527 w 10000"/>
                <a:gd name="connsiteY27" fmla="*/ 0 h 10000"/>
                <a:gd name="connsiteX28" fmla="*/ 6561 w 10000"/>
                <a:gd name="connsiteY28" fmla="*/ 0 h 10000"/>
                <a:gd name="connsiteX29" fmla="*/ 6918 w 10000"/>
                <a:gd name="connsiteY29" fmla="*/ 552 h 10000"/>
                <a:gd name="connsiteX30" fmla="*/ 6561 w 10000"/>
                <a:gd name="connsiteY30" fmla="*/ 552 h 10000"/>
                <a:gd name="connsiteX31" fmla="*/ 6918 w 10000"/>
                <a:gd name="connsiteY31" fmla="*/ 1176 h 10000"/>
                <a:gd name="connsiteX32" fmla="*/ 7256 w 10000"/>
                <a:gd name="connsiteY32" fmla="*/ 1176 h 10000"/>
                <a:gd name="connsiteX33" fmla="*/ 7594 w 10000"/>
                <a:gd name="connsiteY33" fmla="*/ 2316 h 10000"/>
                <a:gd name="connsiteX34" fmla="*/ 7932 w 10000"/>
                <a:gd name="connsiteY34" fmla="*/ 2940 h 10000"/>
                <a:gd name="connsiteX35" fmla="*/ 8290 w 10000"/>
                <a:gd name="connsiteY35" fmla="*/ 2316 h 10000"/>
                <a:gd name="connsiteX36" fmla="*/ 10000 w 10000"/>
                <a:gd name="connsiteY36" fmla="*/ 4080 h 10000"/>
                <a:gd name="connsiteX37" fmla="*/ 9662 w 10000"/>
                <a:gd name="connsiteY37" fmla="*/ 6471 h 10000"/>
                <a:gd name="connsiteX38" fmla="*/ 9304 w 10000"/>
                <a:gd name="connsiteY38" fmla="*/ 5845 h 10000"/>
                <a:gd name="connsiteX39" fmla="*/ 8966 w 10000"/>
                <a:gd name="connsiteY39" fmla="*/ 6471 h 10000"/>
                <a:gd name="connsiteX40" fmla="*/ 8966 w 10000"/>
                <a:gd name="connsiteY40" fmla="*/ 7610 h 10000"/>
                <a:gd name="connsiteX41" fmla="*/ 8628 w 10000"/>
                <a:gd name="connsiteY41" fmla="*/ 7610 h 10000"/>
                <a:gd name="connsiteX42" fmla="*/ 6918 w 10000"/>
                <a:gd name="connsiteY42" fmla="*/ 9374 h 10000"/>
                <a:gd name="connsiteX43" fmla="*/ 7594 w 10000"/>
                <a:gd name="connsiteY43" fmla="*/ 10000 h 10000"/>
                <a:gd name="connsiteX44" fmla="*/ 7594 w 10000"/>
                <a:gd name="connsiteY44" fmla="*/ 10000 h 10000"/>
                <a:gd name="connsiteX45" fmla="*/ 6561 w 10000"/>
                <a:gd name="connsiteY45" fmla="*/ 9374 h 10000"/>
                <a:gd name="connsiteX46" fmla="*/ 5527 w 10000"/>
                <a:gd name="connsiteY46" fmla="*/ 8824 h 10000"/>
                <a:gd name="connsiteX47" fmla="*/ 5527 w 10000"/>
                <a:gd name="connsiteY47" fmla="*/ 8235 h 10000"/>
                <a:gd name="connsiteX48" fmla="*/ 4851 w 10000"/>
                <a:gd name="connsiteY48" fmla="*/ 8235 h 10000"/>
                <a:gd name="connsiteX49" fmla="*/ 4513 w 10000"/>
                <a:gd name="connsiteY49" fmla="*/ 9374 h 10000"/>
                <a:gd name="connsiteX50" fmla="*/ 4155 w 10000"/>
                <a:gd name="connsiteY50" fmla="*/ 9374 h 10000"/>
                <a:gd name="connsiteX51" fmla="*/ 4155 w 10000"/>
                <a:gd name="connsiteY51" fmla="*/ 10000 h 10000"/>
                <a:gd name="connsiteX0" fmla="*/ 4155 w 10000"/>
                <a:gd name="connsiteY0" fmla="*/ 10000 h 10000"/>
                <a:gd name="connsiteX1" fmla="*/ 4155 w 10000"/>
                <a:gd name="connsiteY1" fmla="*/ 10000 h 10000"/>
                <a:gd name="connsiteX2" fmla="*/ 3439 w 10000"/>
                <a:gd name="connsiteY2" fmla="*/ 10000 h 10000"/>
                <a:gd name="connsiteX3" fmla="*/ 3439 w 10000"/>
                <a:gd name="connsiteY3" fmla="*/ 9374 h 10000"/>
                <a:gd name="connsiteX4" fmla="*/ 3817 w 10000"/>
                <a:gd name="connsiteY4" fmla="*/ 8235 h 10000"/>
                <a:gd name="connsiteX5" fmla="*/ 4513 w 10000"/>
                <a:gd name="connsiteY5" fmla="*/ 8235 h 10000"/>
                <a:gd name="connsiteX6" fmla="*/ 4513 w 10000"/>
                <a:gd name="connsiteY6" fmla="*/ 7610 h 10000"/>
                <a:gd name="connsiteX7" fmla="*/ 4155 w 10000"/>
                <a:gd name="connsiteY7" fmla="*/ 6471 h 10000"/>
                <a:gd name="connsiteX8" fmla="*/ 4155 w 10000"/>
                <a:gd name="connsiteY8" fmla="*/ 5845 h 10000"/>
                <a:gd name="connsiteX9" fmla="*/ 3101 w 10000"/>
                <a:gd name="connsiteY9" fmla="*/ 5293 h 10000"/>
                <a:gd name="connsiteX10" fmla="*/ 2406 w 10000"/>
                <a:gd name="connsiteY10" fmla="*/ 5845 h 10000"/>
                <a:gd name="connsiteX11" fmla="*/ 1710 w 10000"/>
                <a:gd name="connsiteY11" fmla="*/ 6471 h 10000"/>
                <a:gd name="connsiteX12" fmla="*/ 1372 w 10000"/>
                <a:gd name="connsiteY12" fmla="*/ 6471 h 10000"/>
                <a:gd name="connsiteX13" fmla="*/ 338 w 10000"/>
                <a:gd name="connsiteY13" fmla="*/ 6471 h 10000"/>
                <a:gd name="connsiteX14" fmla="*/ 0 w 10000"/>
                <a:gd name="connsiteY14" fmla="*/ 5845 h 10000"/>
                <a:gd name="connsiteX15" fmla="*/ 338 w 10000"/>
                <a:gd name="connsiteY15" fmla="*/ 4705 h 10000"/>
                <a:gd name="connsiteX16" fmla="*/ 696 w 10000"/>
                <a:gd name="connsiteY16" fmla="*/ 3529 h 10000"/>
                <a:gd name="connsiteX17" fmla="*/ 1034 w 10000"/>
                <a:gd name="connsiteY17" fmla="*/ 2940 h 10000"/>
                <a:gd name="connsiteX18" fmla="*/ 696 w 10000"/>
                <a:gd name="connsiteY18" fmla="*/ 1176 h 10000"/>
                <a:gd name="connsiteX19" fmla="*/ 1372 w 10000"/>
                <a:gd name="connsiteY19" fmla="*/ 552 h 10000"/>
                <a:gd name="connsiteX20" fmla="*/ 2068 w 10000"/>
                <a:gd name="connsiteY20" fmla="*/ 552 h 10000"/>
                <a:gd name="connsiteX21" fmla="*/ 3101 w 10000"/>
                <a:gd name="connsiteY21" fmla="*/ 1176 h 10000"/>
                <a:gd name="connsiteX22" fmla="*/ 3439 w 10000"/>
                <a:gd name="connsiteY22" fmla="*/ 1176 h 10000"/>
                <a:gd name="connsiteX23" fmla="*/ 3817 w 10000"/>
                <a:gd name="connsiteY23" fmla="*/ 1176 h 10000"/>
                <a:gd name="connsiteX24" fmla="*/ 4155 w 10000"/>
                <a:gd name="connsiteY24" fmla="*/ 1176 h 10000"/>
                <a:gd name="connsiteX25" fmla="*/ 4851 w 10000"/>
                <a:gd name="connsiteY25" fmla="*/ 1176 h 10000"/>
                <a:gd name="connsiteX26" fmla="*/ 5189 w 10000"/>
                <a:gd name="connsiteY26" fmla="*/ 0 h 10000"/>
                <a:gd name="connsiteX27" fmla="*/ 5527 w 10000"/>
                <a:gd name="connsiteY27" fmla="*/ 0 h 10000"/>
                <a:gd name="connsiteX28" fmla="*/ 6561 w 10000"/>
                <a:gd name="connsiteY28" fmla="*/ 0 h 10000"/>
                <a:gd name="connsiteX29" fmla="*/ 6918 w 10000"/>
                <a:gd name="connsiteY29" fmla="*/ 552 h 10000"/>
                <a:gd name="connsiteX30" fmla="*/ 6561 w 10000"/>
                <a:gd name="connsiteY30" fmla="*/ 552 h 10000"/>
                <a:gd name="connsiteX31" fmla="*/ 6918 w 10000"/>
                <a:gd name="connsiteY31" fmla="*/ 1176 h 10000"/>
                <a:gd name="connsiteX32" fmla="*/ 7256 w 10000"/>
                <a:gd name="connsiteY32" fmla="*/ 1176 h 10000"/>
                <a:gd name="connsiteX33" fmla="*/ 7594 w 10000"/>
                <a:gd name="connsiteY33" fmla="*/ 2316 h 10000"/>
                <a:gd name="connsiteX34" fmla="*/ 7932 w 10000"/>
                <a:gd name="connsiteY34" fmla="*/ 2940 h 10000"/>
                <a:gd name="connsiteX35" fmla="*/ 8290 w 10000"/>
                <a:gd name="connsiteY35" fmla="*/ 2316 h 10000"/>
                <a:gd name="connsiteX36" fmla="*/ 10000 w 10000"/>
                <a:gd name="connsiteY36" fmla="*/ 4080 h 10000"/>
                <a:gd name="connsiteX37" fmla="*/ 9662 w 10000"/>
                <a:gd name="connsiteY37" fmla="*/ 6471 h 10000"/>
                <a:gd name="connsiteX38" fmla="*/ 9304 w 10000"/>
                <a:gd name="connsiteY38" fmla="*/ 5845 h 10000"/>
                <a:gd name="connsiteX39" fmla="*/ 8966 w 10000"/>
                <a:gd name="connsiteY39" fmla="*/ 6471 h 10000"/>
                <a:gd name="connsiteX40" fmla="*/ 8966 w 10000"/>
                <a:gd name="connsiteY40" fmla="*/ 7610 h 10000"/>
                <a:gd name="connsiteX41" fmla="*/ 8628 w 10000"/>
                <a:gd name="connsiteY41" fmla="*/ 7610 h 10000"/>
                <a:gd name="connsiteX42" fmla="*/ 6918 w 10000"/>
                <a:gd name="connsiteY42" fmla="*/ 9374 h 10000"/>
                <a:gd name="connsiteX43" fmla="*/ 7594 w 10000"/>
                <a:gd name="connsiteY43" fmla="*/ 10000 h 10000"/>
                <a:gd name="connsiteX44" fmla="*/ 6561 w 10000"/>
                <a:gd name="connsiteY44" fmla="*/ 9374 h 10000"/>
                <a:gd name="connsiteX45" fmla="*/ 5527 w 10000"/>
                <a:gd name="connsiteY45" fmla="*/ 8824 h 10000"/>
                <a:gd name="connsiteX46" fmla="*/ 5527 w 10000"/>
                <a:gd name="connsiteY46" fmla="*/ 8235 h 10000"/>
                <a:gd name="connsiteX47" fmla="*/ 4851 w 10000"/>
                <a:gd name="connsiteY47" fmla="*/ 8235 h 10000"/>
                <a:gd name="connsiteX48" fmla="*/ 4513 w 10000"/>
                <a:gd name="connsiteY48" fmla="*/ 9374 h 10000"/>
                <a:gd name="connsiteX49" fmla="*/ 4155 w 10000"/>
                <a:gd name="connsiteY49" fmla="*/ 9374 h 10000"/>
                <a:gd name="connsiteX50" fmla="*/ 4155 w 10000"/>
                <a:gd name="connsiteY50" fmla="*/ 10000 h 10000"/>
                <a:gd name="connsiteX0" fmla="*/ 4155 w 10000"/>
                <a:gd name="connsiteY0" fmla="*/ 10000 h 10000"/>
                <a:gd name="connsiteX1" fmla="*/ 4155 w 10000"/>
                <a:gd name="connsiteY1" fmla="*/ 10000 h 10000"/>
                <a:gd name="connsiteX2" fmla="*/ 3439 w 10000"/>
                <a:gd name="connsiteY2" fmla="*/ 10000 h 10000"/>
                <a:gd name="connsiteX3" fmla="*/ 3439 w 10000"/>
                <a:gd name="connsiteY3" fmla="*/ 9374 h 10000"/>
                <a:gd name="connsiteX4" fmla="*/ 3817 w 10000"/>
                <a:gd name="connsiteY4" fmla="*/ 8235 h 10000"/>
                <a:gd name="connsiteX5" fmla="*/ 4513 w 10000"/>
                <a:gd name="connsiteY5" fmla="*/ 8235 h 10000"/>
                <a:gd name="connsiteX6" fmla="*/ 4513 w 10000"/>
                <a:gd name="connsiteY6" fmla="*/ 7610 h 10000"/>
                <a:gd name="connsiteX7" fmla="*/ 4155 w 10000"/>
                <a:gd name="connsiteY7" fmla="*/ 6471 h 10000"/>
                <a:gd name="connsiteX8" fmla="*/ 4155 w 10000"/>
                <a:gd name="connsiteY8" fmla="*/ 5845 h 10000"/>
                <a:gd name="connsiteX9" fmla="*/ 3101 w 10000"/>
                <a:gd name="connsiteY9" fmla="*/ 5293 h 10000"/>
                <a:gd name="connsiteX10" fmla="*/ 2406 w 10000"/>
                <a:gd name="connsiteY10" fmla="*/ 5845 h 10000"/>
                <a:gd name="connsiteX11" fmla="*/ 1710 w 10000"/>
                <a:gd name="connsiteY11" fmla="*/ 6471 h 10000"/>
                <a:gd name="connsiteX12" fmla="*/ 1372 w 10000"/>
                <a:gd name="connsiteY12" fmla="*/ 6471 h 10000"/>
                <a:gd name="connsiteX13" fmla="*/ 338 w 10000"/>
                <a:gd name="connsiteY13" fmla="*/ 6471 h 10000"/>
                <a:gd name="connsiteX14" fmla="*/ 0 w 10000"/>
                <a:gd name="connsiteY14" fmla="*/ 5845 h 10000"/>
                <a:gd name="connsiteX15" fmla="*/ 338 w 10000"/>
                <a:gd name="connsiteY15" fmla="*/ 4705 h 10000"/>
                <a:gd name="connsiteX16" fmla="*/ 696 w 10000"/>
                <a:gd name="connsiteY16" fmla="*/ 3529 h 10000"/>
                <a:gd name="connsiteX17" fmla="*/ 1034 w 10000"/>
                <a:gd name="connsiteY17" fmla="*/ 2940 h 10000"/>
                <a:gd name="connsiteX18" fmla="*/ 696 w 10000"/>
                <a:gd name="connsiteY18" fmla="*/ 1176 h 10000"/>
                <a:gd name="connsiteX19" fmla="*/ 1372 w 10000"/>
                <a:gd name="connsiteY19" fmla="*/ 552 h 10000"/>
                <a:gd name="connsiteX20" fmla="*/ 2068 w 10000"/>
                <a:gd name="connsiteY20" fmla="*/ 552 h 10000"/>
                <a:gd name="connsiteX21" fmla="*/ 3101 w 10000"/>
                <a:gd name="connsiteY21" fmla="*/ 1176 h 10000"/>
                <a:gd name="connsiteX22" fmla="*/ 3439 w 10000"/>
                <a:gd name="connsiteY22" fmla="*/ 1176 h 10000"/>
                <a:gd name="connsiteX23" fmla="*/ 3817 w 10000"/>
                <a:gd name="connsiteY23" fmla="*/ 1176 h 10000"/>
                <a:gd name="connsiteX24" fmla="*/ 4155 w 10000"/>
                <a:gd name="connsiteY24" fmla="*/ 1176 h 10000"/>
                <a:gd name="connsiteX25" fmla="*/ 4851 w 10000"/>
                <a:gd name="connsiteY25" fmla="*/ 1176 h 10000"/>
                <a:gd name="connsiteX26" fmla="*/ 5189 w 10000"/>
                <a:gd name="connsiteY26" fmla="*/ 0 h 10000"/>
                <a:gd name="connsiteX27" fmla="*/ 5527 w 10000"/>
                <a:gd name="connsiteY27" fmla="*/ 0 h 10000"/>
                <a:gd name="connsiteX28" fmla="*/ 6561 w 10000"/>
                <a:gd name="connsiteY28" fmla="*/ 0 h 10000"/>
                <a:gd name="connsiteX29" fmla="*/ 6918 w 10000"/>
                <a:gd name="connsiteY29" fmla="*/ 552 h 10000"/>
                <a:gd name="connsiteX30" fmla="*/ 6561 w 10000"/>
                <a:gd name="connsiteY30" fmla="*/ 552 h 10000"/>
                <a:gd name="connsiteX31" fmla="*/ 6918 w 10000"/>
                <a:gd name="connsiteY31" fmla="*/ 1176 h 10000"/>
                <a:gd name="connsiteX32" fmla="*/ 7256 w 10000"/>
                <a:gd name="connsiteY32" fmla="*/ 1176 h 10000"/>
                <a:gd name="connsiteX33" fmla="*/ 7594 w 10000"/>
                <a:gd name="connsiteY33" fmla="*/ 2316 h 10000"/>
                <a:gd name="connsiteX34" fmla="*/ 7932 w 10000"/>
                <a:gd name="connsiteY34" fmla="*/ 2940 h 10000"/>
                <a:gd name="connsiteX35" fmla="*/ 8290 w 10000"/>
                <a:gd name="connsiteY35" fmla="*/ 2316 h 10000"/>
                <a:gd name="connsiteX36" fmla="*/ 10000 w 10000"/>
                <a:gd name="connsiteY36" fmla="*/ 4080 h 10000"/>
                <a:gd name="connsiteX37" fmla="*/ 9662 w 10000"/>
                <a:gd name="connsiteY37" fmla="*/ 6471 h 10000"/>
                <a:gd name="connsiteX38" fmla="*/ 9304 w 10000"/>
                <a:gd name="connsiteY38" fmla="*/ 5845 h 10000"/>
                <a:gd name="connsiteX39" fmla="*/ 8966 w 10000"/>
                <a:gd name="connsiteY39" fmla="*/ 6471 h 10000"/>
                <a:gd name="connsiteX40" fmla="*/ 8966 w 10000"/>
                <a:gd name="connsiteY40" fmla="*/ 7610 h 10000"/>
                <a:gd name="connsiteX41" fmla="*/ 8628 w 10000"/>
                <a:gd name="connsiteY41" fmla="*/ 7610 h 10000"/>
                <a:gd name="connsiteX42" fmla="*/ 6918 w 10000"/>
                <a:gd name="connsiteY42" fmla="*/ 9374 h 10000"/>
                <a:gd name="connsiteX43" fmla="*/ 6561 w 10000"/>
                <a:gd name="connsiteY43" fmla="*/ 9374 h 10000"/>
                <a:gd name="connsiteX44" fmla="*/ 5527 w 10000"/>
                <a:gd name="connsiteY44" fmla="*/ 8824 h 10000"/>
                <a:gd name="connsiteX45" fmla="*/ 5527 w 10000"/>
                <a:gd name="connsiteY45" fmla="*/ 8235 h 10000"/>
                <a:gd name="connsiteX46" fmla="*/ 4851 w 10000"/>
                <a:gd name="connsiteY46" fmla="*/ 8235 h 10000"/>
                <a:gd name="connsiteX47" fmla="*/ 4513 w 10000"/>
                <a:gd name="connsiteY47" fmla="*/ 9374 h 10000"/>
                <a:gd name="connsiteX48" fmla="*/ 4155 w 10000"/>
                <a:gd name="connsiteY48" fmla="*/ 9374 h 10000"/>
                <a:gd name="connsiteX49" fmla="*/ 4155 w 10000"/>
                <a:gd name="connsiteY49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000" h="10000">
                  <a:moveTo>
                    <a:pt x="4155" y="10000"/>
                  </a:moveTo>
                  <a:lnTo>
                    <a:pt x="4155" y="10000"/>
                  </a:lnTo>
                  <a:lnTo>
                    <a:pt x="3439" y="10000"/>
                  </a:lnTo>
                  <a:lnTo>
                    <a:pt x="3439" y="9374"/>
                  </a:lnTo>
                  <a:lnTo>
                    <a:pt x="3817" y="8235"/>
                  </a:lnTo>
                  <a:lnTo>
                    <a:pt x="4513" y="8235"/>
                  </a:lnTo>
                  <a:lnTo>
                    <a:pt x="4513" y="7610"/>
                  </a:lnTo>
                  <a:cubicBezTo>
                    <a:pt x="4394" y="7230"/>
                    <a:pt x="4274" y="6851"/>
                    <a:pt x="4155" y="6471"/>
                  </a:cubicBezTo>
                  <a:lnTo>
                    <a:pt x="4155" y="5845"/>
                  </a:lnTo>
                  <a:lnTo>
                    <a:pt x="3101" y="5293"/>
                  </a:lnTo>
                  <a:lnTo>
                    <a:pt x="2406" y="5845"/>
                  </a:lnTo>
                  <a:lnTo>
                    <a:pt x="1710" y="6471"/>
                  </a:lnTo>
                  <a:lnTo>
                    <a:pt x="1372" y="6471"/>
                  </a:lnTo>
                  <a:lnTo>
                    <a:pt x="338" y="6471"/>
                  </a:lnTo>
                  <a:lnTo>
                    <a:pt x="0" y="5845"/>
                  </a:lnTo>
                  <a:cubicBezTo>
                    <a:pt x="113" y="5466"/>
                    <a:pt x="225" y="5085"/>
                    <a:pt x="338" y="4705"/>
                  </a:cubicBezTo>
                  <a:lnTo>
                    <a:pt x="696" y="3529"/>
                  </a:lnTo>
                  <a:lnTo>
                    <a:pt x="1034" y="2940"/>
                  </a:lnTo>
                  <a:cubicBezTo>
                    <a:pt x="921" y="2353"/>
                    <a:pt x="809" y="1764"/>
                    <a:pt x="696" y="1176"/>
                  </a:cubicBezTo>
                  <a:lnTo>
                    <a:pt x="1372" y="552"/>
                  </a:lnTo>
                  <a:lnTo>
                    <a:pt x="2068" y="552"/>
                  </a:lnTo>
                  <a:lnTo>
                    <a:pt x="3101" y="1176"/>
                  </a:lnTo>
                  <a:lnTo>
                    <a:pt x="3439" y="1176"/>
                  </a:lnTo>
                  <a:lnTo>
                    <a:pt x="3817" y="1176"/>
                  </a:lnTo>
                  <a:lnTo>
                    <a:pt x="4155" y="1176"/>
                  </a:lnTo>
                  <a:lnTo>
                    <a:pt x="4851" y="1176"/>
                  </a:lnTo>
                  <a:cubicBezTo>
                    <a:pt x="4964" y="785"/>
                    <a:pt x="5076" y="392"/>
                    <a:pt x="5189" y="0"/>
                  </a:cubicBezTo>
                  <a:lnTo>
                    <a:pt x="5527" y="0"/>
                  </a:lnTo>
                  <a:lnTo>
                    <a:pt x="6561" y="0"/>
                  </a:lnTo>
                  <a:lnTo>
                    <a:pt x="6918" y="552"/>
                  </a:lnTo>
                  <a:lnTo>
                    <a:pt x="6561" y="552"/>
                  </a:lnTo>
                  <a:lnTo>
                    <a:pt x="6918" y="1176"/>
                  </a:lnTo>
                  <a:lnTo>
                    <a:pt x="7256" y="1176"/>
                  </a:lnTo>
                  <a:lnTo>
                    <a:pt x="7594" y="2316"/>
                  </a:lnTo>
                  <a:lnTo>
                    <a:pt x="7932" y="2940"/>
                  </a:lnTo>
                  <a:lnTo>
                    <a:pt x="8290" y="2316"/>
                  </a:lnTo>
                  <a:lnTo>
                    <a:pt x="10000" y="4080"/>
                  </a:lnTo>
                  <a:cubicBezTo>
                    <a:pt x="9887" y="4877"/>
                    <a:pt x="9775" y="5674"/>
                    <a:pt x="9662" y="6471"/>
                  </a:cubicBezTo>
                  <a:lnTo>
                    <a:pt x="9304" y="5845"/>
                  </a:lnTo>
                  <a:lnTo>
                    <a:pt x="8966" y="6471"/>
                  </a:lnTo>
                  <a:lnTo>
                    <a:pt x="8966" y="7610"/>
                  </a:lnTo>
                  <a:lnTo>
                    <a:pt x="8628" y="7610"/>
                  </a:lnTo>
                  <a:lnTo>
                    <a:pt x="6918" y="9374"/>
                  </a:lnTo>
                  <a:lnTo>
                    <a:pt x="6561" y="9374"/>
                  </a:lnTo>
                  <a:lnTo>
                    <a:pt x="5527" y="8824"/>
                  </a:lnTo>
                  <a:lnTo>
                    <a:pt x="5527" y="8235"/>
                  </a:lnTo>
                  <a:lnTo>
                    <a:pt x="4851" y="8235"/>
                  </a:lnTo>
                  <a:lnTo>
                    <a:pt x="4513" y="9374"/>
                  </a:lnTo>
                  <a:lnTo>
                    <a:pt x="4155" y="9374"/>
                  </a:lnTo>
                  <a:lnTo>
                    <a:pt x="4155" y="1000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6" name="Freeform 318">
              <a:extLst>
                <a:ext uri="{FF2B5EF4-FFF2-40B4-BE49-F238E27FC236}">
                  <a16:creationId xmlns:a16="http://schemas.microsoft.com/office/drawing/2014/main" id="{38EC5262-8CD5-A149-98E1-962E57EC1A12}"/>
                </a:ext>
              </a:extLst>
            </p:cNvPr>
            <p:cNvSpPr/>
            <p:nvPr/>
          </p:nvSpPr>
          <p:spPr bwMode="auto">
            <a:xfrm>
              <a:off x="6750497" y="5142465"/>
              <a:ext cx="271719" cy="182295"/>
            </a:xfrm>
            <a:custGeom>
              <a:avLst/>
              <a:gdLst>
                <a:gd name="connsiteX0" fmla="*/ 111919 w 188119"/>
                <a:gd name="connsiteY0" fmla="*/ 0 h 109537"/>
                <a:gd name="connsiteX1" fmla="*/ 188119 w 188119"/>
                <a:gd name="connsiteY1" fmla="*/ 40481 h 109537"/>
                <a:gd name="connsiteX2" fmla="*/ 78582 w 188119"/>
                <a:gd name="connsiteY2" fmla="*/ 104775 h 109537"/>
                <a:gd name="connsiteX3" fmla="*/ 42863 w 188119"/>
                <a:gd name="connsiteY3" fmla="*/ 109537 h 109537"/>
                <a:gd name="connsiteX4" fmla="*/ 45244 w 188119"/>
                <a:gd name="connsiteY4" fmla="*/ 73818 h 109537"/>
                <a:gd name="connsiteX5" fmla="*/ 0 w 188119"/>
                <a:gd name="connsiteY5" fmla="*/ 42862 h 109537"/>
                <a:gd name="connsiteX6" fmla="*/ 111919 w 188119"/>
                <a:gd name="connsiteY6" fmla="*/ 0 h 109537"/>
                <a:gd name="connsiteX0" fmla="*/ 54769 w 188119"/>
                <a:gd name="connsiteY0" fmla="*/ 0 h 103186"/>
                <a:gd name="connsiteX1" fmla="*/ 188119 w 188119"/>
                <a:gd name="connsiteY1" fmla="*/ 34130 h 103186"/>
                <a:gd name="connsiteX2" fmla="*/ 78582 w 188119"/>
                <a:gd name="connsiteY2" fmla="*/ 98424 h 103186"/>
                <a:gd name="connsiteX3" fmla="*/ 42863 w 188119"/>
                <a:gd name="connsiteY3" fmla="*/ 103186 h 103186"/>
                <a:gd name="connsiteX4" fmla="*/ 45244 w 188119"/>
                <a:gd name="connsiteY4" fmla="*/ 67467 h 103186"/>
                <a:gd name="connsiteX5" fmla="*/ 0 w 188119"/>
                <a:gd name="connsiteY5" fmla="*/ 36511 h 103186"/>
                <a:gd name="connsiteX6" fmla="*/ 54769 w 188119"/>
                <a:gd name="connsiteY6" fmla="*/ 0 h 103186"/>
                <a:gd name="connsiteX0" fmla="*/ 61913 w 188119"/>
                <a:gd name="connsiteY0" fmla="*/ 0 h 103186"/>
                <a:gd name="connsiteX1" fmla="*/ 188119 w 188119"/>
                <a:gd name="connsiteY1" fmla="*/ 34130 h 103186"/>
                <a:gd name="connsiteX2" fmla="*/ 78582 w 188119"/>
                <a:gd name="connsiteY2" fmla="*/ 98424 h 103186"/>
                <a:gd name="connsiteX3" fmla="*/ 42863 w 188119"/>
                <a:gd name="connsiteY3" fmla="*/ 103186 h 103186"/>
                <a:gd name="connsiteX4" fmla="*/ 45244 w 188119"/>
                <a:gd name="connsiteY4" fmla="*/ 67467 h 103186"/>
                <a:gd name="connsiteX5" fmla="*/ 0 w 188119"/>
                <a:gd name="connsiteY5" fmla="*/ 36511 h 103186"/>
                <a:gd name="connsiteX6" fmla="*/ 61913 w 188119"/>
                <a:gd name="connsiteY6" fmla="*/ 0 h 103186"/>
                <a:gd name="connsiteX0" fmla="*/ 61913 w 188119"/>
                <a:gd name="connsiteY0" fmla="*/ 0 h 103186"/>
                <a:gd name="connsiteX1" fmla="*/ 116682 w 188119"/>
                <a:gd name="connsiteY1" fmla="*/ 3173 h 103186"/>
                <a:gd name="connsiteX2" fmla="*/ 188119 w 188119"/>
                <a:gd name="connsiteY2" fmla="*/ 34130 h 103186"/>
                <a:gd name="connsiteX3" fmla="*/ 78582 w 188119"/>
                <a:gd name="connsiteY3" fmla="*/ 98424 h 103186"/>
                <a:gd name="connsiteX4" fmla="*/ 42863 w 188119"/>
                <a:gd name="connsiteY4" fmla="*/ 103186 h 103186"/>
                <a:gd name="connsiteX5" fmla="*/ 45244 w 188119"/>
                <a:gd name="connsiteY5" fmla="*/ 67467 h 103186"/>
                <a:gd name="connsiteX6" fmla="*/ 0 w 188119"/>
                <a:gd name="connsiteY6" fmla="*/ 36511 h 103186"/>
                <a:gd name="connsiteX7" fmla="*/ 61913 w 188119"/>
                <a:gd name="connsiteY7" fmla="*/ 0 h 10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8119" h="103186">
                  <a:moveTo>
                    <a:pt x="61913" y="0"/>
                  </a:moveTo>
                  <a:lnTo>
                    <a:pt x="116682" y="3173"/>
                  </a:lnTo>
                  <a:lnTo>
                    <a:pt x="188119" y="34130"/>
                  </a:lnTo>
                  <a:lnTo>
                    <a:pt x="78582" y="98424"/>
                  </a:lnTo>
                  <a:lnTo>
                    <a:pt x="42863" y="103186"/>
                  </a:lnTo>
                  <a:lnTo>
                    <a:pt x="45244" y="67467"/>
                  </a:lnTo>
                  <a:lnTo>
                    <a:pt x="0" y="36511"/>
                  </a:lnTo>
                  <a:lnTo>
                    <a:pt x="61913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 dirty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99" name="Группа 4">
            <a:extLst>
              <a:ext uri="{FF2B5EF4-FFF2-40B4-BE49-F238E27FC236}">
                <a16:creationId xmlns:a16="http://schemas.microsoft.com/office/drawing/2014/main" id="{8D80D67F-7590-4D5D-89B7-452B565648E3}"/>
              </a:ext>
            </a:extLst>
          </p:cNvPr>
          <p:cNvGrpSpPr/>
          <p:nvPr/>
        </p:nvGrpSpPr>
        <p:grpSpPr>
          <a:xfrm>
            <a:off x="6472675" y="2087324"/>
            <a:ext cx="5005606" cy="3986698"/>
            <a:chOff x="4452052" y="1294163"/>
            <a:chExt cx="5816127" cy="4632236"/>
          </a:xfrm>
          <a:solidFill>
            <a:schemeClr val="bg2">
              <a:lumMod val="25000"/>
              <a:lumOff val="75000"/>
            </a:schemeClr>
          </a:solidFill>
        </p:grpSpPr>
        <p:grpSp>
          <p:nvGrpSpPr>
            <p:cNvPr id="100" name="Группа 76">
              <a:extLst>
                <a:ext uri="{FF2B5EF4-FFF2-40B4-BE49-F238E27FC236}">
                  <a16:creationId xmlns:a16="http://schemas.microsoft.com/office/drawing/2014/main" id="{90AAEF62-6121-4388-97EA-32DCA63B40D4}"/>
                </a:ext>
              </a:extLst>
            </p:cNvPr>
            <p:cNvGrpSpPr/>
            <p:nvPr/>
          </p:nvGrpSpPr>
          <p:grpSpPr>
            <a:xfrm>
              <a:off x="4452052" y="1705775"/>
              <a:ext cx="5626843" cy="4220624"/>
              <a:chOff x="2928049" y="1705775"/>
              <a:chExt cx="5626843" cy="4220624"/>
            </a:xfrm>
            <a:grpFill/>
          </p:grpSpPr>
          <p:sp>
            <p:nvSpPr>
              <p:cNvPr id="106" name="Полилиния: фигура 2279">
                <a:extLst>
                  <a:ext uri="{FF2B5EF4-FFF2-40B4-BE49-F238E27FC236}">
                    <a16:creationId xmlns:a16="http://schemas.microsoft.com/office/drawing/2014/main" id="{C1D4AEDA-0F73-44E2-A801-094F8D11E3C1}"/>
                  </a:ext>
                </a:extLst>
              </p:cNvPr>
              <p:cNvSpPr/>
              <p:nvPr/>
            </p:nvSpPr>
            <p:spPr>
              <a:xfrm>
                <a:off x="5888178" y="3801577"/>
                <a:ext cx="1461391" cy="909310"/>
              </a:xfrm>
              <a:custGeom>
                <a:avLst/>
                <a:gdLst>
                  <a:gd name="connsiteX0" fmla="*/ 1452785 w 1461391"/>
                  <a:gd name="connsiteY0" fmla="*/ 381910 h 909310"/>
                  <a:gd name="connsiteX1" fmla="*/ 1442231 w 1461391"/>
                  <a:gd name="connsiteY1" fmla="*/ 364861 h 909310"/>
                  <a:gd name="connsiteX2" fmla="*/ 1443855 w 1461391"/>
                  <a:gd name="connsiteY2" fmla="*/ 347811 h 909310"/>
                  <a:gd name="connsiteX3" fmla="*/ 1435736 w 1461391"/>
                  <a:gd name="connsiteY3" fmla="*/ 329950 h 909310"/>
                  <a:gd name="connsiteX4" fmla="*/ 1421122 w 1461391"/>
                  <a:gd name="connsiteY4" fmla="*/ 327514 h 909310"/>
                  <a:gd name="connsiteX5" fmla="*/ 1416251 w 1461391"/>
                  <a:gd name="connsiteY5" fmla="*/ 300722 h 909310"/>
                  <a:gd name="connsiteX6" fmla="*/ 1434924 w 1461391"/>
                  <a:gd name="connsiteY6" fmla="*/ 297474 h 909310"/>
                  <a:gd name="connsiteX7" fmla="*/ 1435736 w 1461391"/>
                  <a:gd name="connsiteY7" fmla="*/ 290979 h 909310"/>
                  <a:gd name="connsiteX8" fmla="*/ 1417874 w 1461391"/>
                  <a:gd name="connsiteY8" fmla="*/ 290167 h 909310"/>
                  <a:gd name="connsiteX9" fmla="*/ 1404884 w 1461391"/>
                  <a:gd name="connsiteY9" fmla="*/ 282048 h 909310"/>
                  <a:gd name="connsiteX10" fmla="*/ 1405696 w 1461391"/>
                  <a:gd name="connsiteY10" fmla="*/ 273118 h 909310"/>
                  <a:gd name="connsiteX11" fmla="*/ 1415439 w 1461391"/>
                  <a:gd name="connsiteY11" fmla="*/ 273118 h 909310"/>
                  <a:gd name="connsiteX12" fmla="*/ 1434112 w 1461391"/>
                  <a:gd name="connsiteY12" fmla="*/ 249573 h 909310"/>
                  <a:gd name="connsiteX13" fmla="*/ 1417874 w 1461391"/>
                  <a:gd name="connsiteY13" fmla="*/ 220345 h 909310"/>
                  <a:gd name="connsiteX14" fmla="*/ 1421122 w 1461391"/>
                  <a:gd name="connsiteY14" fmla="*/ 208979 h 909310"/>
                  <a:gd name="connsiteX15" fmla="*/ 1410567 w 1461391"/>
                  <a:gd name="connsiteY15" fmla="*/ 206543 h 909310"/>
                  <a:gd name="connsiteX16" fmla="*/ 1404072 w 1461391"/>
                  <a:gd name="connsiteY16" fmla="*/ 216286 h 909310"/>
                  <a:gd name="connsiteX17" fmla="*/ 1392706 w 1461391"/>
                  <a:gd name="connsiteY17" fmla="*/ 216286 h 909310"/>
                  <a:gd name="connsiteX18" fmla="*/ 1368349 w 1461391"/>
                  <a:gd name="connsiteY18" fmla="*/ 204108 h 909310"/>
                  <a:gd name="connsiteX19" fmla="*/ 1352924 w 1461391"/>
                  <a:gd name="connsiteY19" fmla="*/ 207355 h 909310"/>
                  <a:gd name="connsiteX20" fmla="*/ 1341557 w 1461391"/>
                  <a:gd name="connsiteY20" fmla="*/ 194365 h 909310"/>
                  <a:gd name="connsiteX21" fmla="*/ 1331003 w 1461391"/>
                  <a:gd name="connsiteY21" fmla="*/ 201672 h 909310"/>
                  <a:gd name="connsiteX22" fmla="*/ 1301775 w 1461391"/>
                  <a:gd name="connsiteY22" fmla="*/ 200860 h 909310"/>
                  <a:gd name="connsiteX23" fmla="*/ 1296904 w 1461391"/>
                  <a:gd name="connsiteY23" fmla="*/ 192741 h 909310"/>
                  <a:gd name="connsiteX24" fmla="*/ 1257933 w 1461391"/>
                  <a:gd name="connsiteY24" fmla="*/ 191118 h 909310"/>
                  <a:gd name="connsiteX25" fmla="*/ 1262804 w 1461391"/>
                  <a:gd name="connsiteY25" fmla="*/ 203296 h 909310"/>
                  <a:gd name="connsiteX26" fmla="*/ 1254685 w 1461391"/>
                  <a:gd name="connsiteY26" fmla="*/ 212226 h 909310"/>
                  <a:gd name="connsiteX27" fmla="*/ 1244943 w 1461391"/>
                  <a:gd name="connsiteY27" fmla="*/ 203296 h 909310"/>
                  <a:gd name="connsiteX28" fmla="*/ 1232765 w 1461391"/>
                  <a:gd name="connsiteY28" fmla="*/ 198425 h 909310"/>
                  <a:gd name="connsiteX29" fmla="*/ 1205972 w 1461391"/>
                  <a:gd name="connsiteY29" fmla="*/ 184622 h 909310"/>
                  <a:gd name="connsiteX30" fmla="*/ 1184052 w 1461391"/>
                  <a:gd name="connsiteY30" fmla="*/ 160266 h 909310"/>
                  <a:gd name="connsiteX31" fmla="*/ 1162943 w 1461391"/>
                  <a:gd name="connsiteY31" fmla="*/ 178939 h 909310"/>
                  <a:gd name="connsiteX32" fmla="*/ 1140210 w 1461391"/>
                  <a:gd name="connsiteY32" fmla="*/ 181375 h 909310"/>
                  <a:gd name="connsiteX33" fmla="*/ 1125596 w 1461391"/>
                  <a:gd name="connsiteY33" fmla="*/ 199236 h 909310"/>
                  <a:gd name="connsiteX34" fmla="*/ 1097180 w 1461391"/>
                  <a:gd name="connsiteY34" fmla="*/ 196801 h 909310"/>
                  <a:gd name="connsiteX35" fmla="*/ 1086626 w 1461391"/>
                  <a:gd name="connsiteY35" fmla="*/ 182999 h 909310"/>
                  <a:gd name="connsiteX36" fmla="*/ 1060645 w 1461391"/>
                  <a:gd name="connsiteY36" fmla="*/ 187058 h 909310"/>
                  <a:gd name="connsiteX37" fmla="*/ 1051715 w 1461391"/>
                  <a:gd name="connsiteY37" fmla="*/ 198425 h 909310"/>
                  <a:gd name="connsiteX38" fmla="*/ 1021675 w 1461391"/>
                  <a:gd name="connsiteY38" fmla="*/ 178939 h 909310"/>
                  <a:gd name="connsiteX39" fmla="*/ 1025734 w 1461391"/>
                  <a:gd name="connsiteY39" fmla="*/ 160266 h 909310"/>
                  <a:gd name="connsiteX40" fmla="*/ 1011120 w 1461391"/>
                  <a:gd name="connsiteY40" fmla="*/ 133474 h 909310"/>
                  <a:gd name="connsiteX41" fmla="*/ 985952 w 1461391"/>
                  <a:gd name="connsiteY41" fmla="*/ 113989 h 909310"/>
                  <a:gd name="connsiteX42" fmla="*/ 959160 w 1461391"/>
                  <a:gd name="connsiteY42" fmla="*/ 124543 h 909310"/>
                  <a:gd name="connsiteX43" fmla="*/ 947793 w 1461391"/>
                  <a:gd name="connsiteY43" fmla="*/ 121296 h 909310"/>
                  <a:gd name="connsiteX44" fmla="*/ 923437 w 1461391"/>
                  <a:gd name="connsiteY44" fmla="*/ 126979 h 909310"/>
                  <a:gd name="connsiteX45" fmla="*/ 916130 w 1461391"/>
                  <a:gd name="connsiteY45" fmla="*/ 96939 h 909310"/>
                  <a:gd name="connsiteX46" fmla="*/ 896645 w 1461391"/>
                  <a:gd name="connsiteY46" fmla="*/ 79078 h 909310"/>
                  <a:gd name="connsiteX47" fmla="*/ 916130 w 1461391"/>
                  <a:gd name="connsiteY47" fmla="*/ 70147 h 909310"/>
                  <a:gd name="connsiteX48" fmla="*/ 917754 w 1461391"/>
                  <a:gd name="connsiteY48" fmla="*/ 59592 h 909310"/>
                  <a:gd name="connsiteX49" fmla="*/ 883655 w 1461391"/>
                  <a:gd name="connsiteY49" fmla="*/ 36860 h 909310"/>
                  <a:gd name="connsiteX50" fmla="*/ 879595 w 1461391"/>
                  <a:gd name="connsiteY50" fmla="*/ 16563 h 909310"/>
                  <a:gd name="connsiteX51" fmla="*/ 852803 w 1461391"/>
                  <a:gd name="connsiteY51" fmla="*/ 1949 h 909310"/>
                  <a:gd name="connsiteX52" fmla="*/ 834130 w 1461391"/>
                  <a:gd name="connsiteY52" fmla="*/ 11691 h 909310"/>
                  <a:gd name="connsiteX53" fmla="*/ 822763 w 1461391"/>
                  <a:gd name="connsiteY53" fmla="*/ 5196 h 909310"/>
                  <a:gd name="connsiteX54" fmla="*/ 778922 w 1461391"/>
                  <a:gd name="connsiteY54" fmla="*/ 30364 h 909310"/>
                  <a:gd name="connsiteX55" fmla="*/ 766743 w 1461391"/>
                  <a:gd name="connsiteY55" fmla="*/ 22246 h 909310"/>
                  <a:gd name="connsiteX56" fmla="*/ 750506 w 1461391"/>
                  <a:gd name="connsiteY56" fmla="*/ 31988 h 909310"/>
                  <a:gd name="connsiteX57" fmla="*/ 754565 w 1461391"/>
                  <a:gd name="connsiteY57" fmla="*/ 47414 h 909310"/>
                  <a:gd name="connsiteX58" fmla="*/ 742387 w 1461391"/>
                  <a:gd name="connsiteY58" fmla="*/ 65276 h 909310"/>
                  <a:gd name="connsiteX59" fmla="*/ 713971 w 1461391"/>
                  <a:gd name="connsiteY59" fmla="*/ 63652 h 909310"/>
                  <a:gd name="connsiteX60" fmla="*/ 680684 w 1461391"/>
                  <a:gd name="connsiteY60" fmla="*/ 62028 h 909310"/>
                  <a:gd name="connsiteX61" fmla="*/ 680684 w 1461391"/>
                  <a:gd name="connsiteY61" fmla="*/ 76642 h 909310"/>
                  <a:gd name="connsiteX62" fmla="*/ 680684 w 1461391"/>
                  <a:gd name="connsiteY62" fmla="*/ 76642 h 909310"/>
                  <a:gd name="connsiteX63" fmla="*/ 661198 w 1461391"/>
                  <a:gd name="connsiteY63" fmla="*/ 73394 h 909310"/>
                  <a:gd name="connsiteX64" fmla="*/ 653892 w 1461391"/>
                  <a:gd name="connsiteY64" fmla="*/ 93692 h 909310"/>
                  <a:gd name="connsiteX65" fmla="*/ 637654 w 1461391"/>
                  <a:gd name="connsiteY65" fmla="*/ 100187 h 909310"/>
                  <a:gd name="connsiteX66" fmla="*/ 626288 w 1461391"/>
                  <a:gd name="connsiteY66" fmla="*/ 131038 h 909310"/>
                  <a:gd name="connsiteX67" fmla="*/ 626288 w 1461391"/>
                  <a:gd name="connsiteY67" fmla="*/ 135909 h 909310"/>
                  <a:gd name="connsiteX68" fmla="*/ 640089 w 1461391"/>
                  <a:gd name="connsiteY68" fmla="*/ 154583 h 909310"/>
                  <a:gd name="connsiteX69" fmla="*/ 634406 w 1461391"/>
                  <a:gd name="connsiteY69" fmla="*/ 161078 h 909310"/>
                  <a:gd name="connsiteX70" fmla="*/ 643337 w 1461391"/>
                  <a:gd name="connsiteY70" fmla="*/ 163513 h 909310"/>
                  <a:gd name="connsiteX71" fmla="*/ 643337 w 1461391"/>
                  <a:gd name="connsiteY71" fmla="*/ 163513 h 909310"/>
                  <a:gd name="connsiteX72" fmla="*/ 631159 w 1461391"/>
                  <a:gd name="connsiteY72" fmla="*/ 168385 h 909310"/>
                  <a:gd name="connsiteX73" fmla="*/ 628723 w 1461391"/>
                  <a:gd name="connsiteY73" fmla="*/ 169197 h 909310"/>
                  <a:gd name="connsiteX74" fmla="*/ 625476 w 1461391"/>
                  <a:gd name="connsiteY74" fmla="*/ 170009 h 909310"/>
                  <a:gd name="connsiteX75" fmla="*/ 622228 w 1461391"/>
                  <a:gd name="connsiteY75" fmla="*/ 170821 h 909310"/>
                  <a:gd name="connsiteX76" fmla="*/ 622228 w 1461391"/>
                  <a:gd name="connsiteY76" fmla="*/ 167573 h 909310"/>
                  <a:gd name="connsiteX77" fmla="*/ 604367 w 1461391"/>
                  <a:gd name="connsiteY77" fmla="*/ 150523 h 909310"/>
                  <a:gd name="connsiteX78" fmla="*/ 567832 w 1461391"/>
                  <a:gd name="connsiteY78" fmla="*/ 154583 h 909310"/>
                  <a:gd name="connsiteX79" fmla="*/ 552406 w 1461391"/>
                  <a:gd name="connsiteY79" fmla="*/ 170009 h 909310"/>
                  <a:gd name="connsiteX80" fmla="*/ 537792 w 1461391"/>
                  <a:gd name="connsiteY80" fmla="*/ 167573 h 909310"/>
                  <a:gd name="connsiteX81" fmla="*/ 523178 w 1461391"/>
                  <a:gd name="connsiteY81" fmla="*/ 146464 h 909310"/>
                  <a:gd name="connsiteX82" fmla="*/ 485019 w 1461391"/>
                  <a:gd name="connsiteY82" fmla="*/ 171632 h 909310"/>
                  <a:gd name="connsiteX83" fmla="*/ 485019 w 1461391"/>
                  <a:gd name="connsiteY83" fmla="*/ 159454 h 909310"/>
                  <a:gd name="connsiteX84" fmla="*/ 461475 w 1461391"/>
                  <a:gd name="connsiteY84" fmla="*/ 158642 h 909310"/>
                  <a:gd name="connsiteX85" fmla="*/ 451732 w 1461391"/>
                  <a:gd name="connsiteY85" fmla="*/ 148900 h 909310"/>
                  <a:gd name="connsiteX86" fmla="*/ 428188 w 1461391"/>
                  <a:gd name="connsiteY86" fmla="*/ 161078 h 909310"/>
                  <a:gd name="connsiteX87" fmla="*/ 414386 w 1461391"/>
                  <a:gd name="connsiteY87" fmla="*/ 176504 h 909310"/>
                  <a:gd name="connsiteX88" fmla="*/ 406267 w 1461391"/>
                  <a:gd name="connsiteY88" fmla="*/ 162702 h 909310"/>
                  <a:gd name="connsiteX89" fmla="*/ 377851 w 1461391"/>
                  <a:gd name="connsiteY89" fmla="*/ 165137 h 909310"/>
                  <a:gd name="connsiteX90" fmla="*/ 365673 w 1461391"/>
                  <a:gd name="connsiteY90" fmla="*/ 144840 h 909310"/>
                  <a:gd name="connsiteX91" fmla="*/ 365673 w 1461391"/>
                  <a:gd name="connsiteY91" fmla="*/ 144840 h 909310"/>
                  <a:gd name="connsiteX92" fmla="*/ 348623 w 1461391"/>
                  <a:gd name="connsiteY92" fmla="*/ 152959 h 909310"/>
                  <a:gd name="connsiteX93" fmla="*/ 303969 w 1461391"/>
                  <a:gd name="connsiteY93" fmla="*/ 141593 h 909310"/>
                  <a:gd name="connsiteX94" fmla="*/ 282860 w 1461391"/>
                  <a:gd name="connsiteY94" fmla="*/ 148900 h 909310"/>
                  <a:gd name="connsiteX95" fmla="*/ 273118 w 1461391"/>
                  <a:gd name="connsiteY95" fmla="*/ 132662 h 909310"/>
                  <a:gd name="connsiteX96" fmla="*/ 213038 w 1461391"/>
                  <a:gd name="connsiteY96" fmla="*/ 139157 h 909310"/>
                  <a:gd name="connsiteX97" fmla="*/ 188682 w 1461391"/>
                  <a:gd name="connsiteY97" fmla="*/ 149712 h 909310"/>
                  <a:gd name="connsiteX98" fmla="*/ 145652 w 1461391"/>
                  <a:gd name="connsiteY98" fmla="*/ 155395 h 909310"/>
                  <a:gd name="connsiteX99" fmla="*/ 151335 w 1461391"/>
                  <a:gd name="connsiteY99" fmla="*/ 177316 h 909310"/>
                  <a:gd name="connsiteX100" fmla="*/ 151335 w 1461391"/>
                  <a:gd name="connsiteY100" fmla="*/ 177316 h 909310"/>
                  <a:gd name="connsiteX101" fmla="*/ 113989 w 1461391"/>
                  <a:gd name="connsiteY101" fmla="*/ 191118 h 909310"/>
                  <a:gd name="connsiteX102" fmla="*/ 111553 w 1461391"/>
                  <a:gd name="connsiteY102" fmla="*/ 190306 h 909310"/>
                  <a:gd name="connsiteX103" fmla="*/ 105058 w 1461391"/>
                  <a:gd name="connsiteY103" fmla="*/ 188682 h 909310"/>
                  <a:gd name="connsiteX104" fmla="*/ 91256 w 1461391"/>
                  <a:gd name="connsiteY104" fmla="*/ 201672 h 909310"/>
                  <a:gd name="connsiteX105" fmla="*/ 92068 w 1461391"/>
                  <a:gd name="connsiteY105" fmla="*/ 201672 h 909310"/>
                  <a:gd name="connsiteX106" fmla="*/ 91256 w 1461391"/>
                  <a:gd name="connsiteY106" fmla="*/ 206543 h 909310"/>
                  <a:gd name="connsiteX107" fmla="*/ 91256 w 1461391"/>
                  <a:gd name="connsiteY107" fmla="*/ 206543 h 909310"/>
                  <a:gd name="connsiteX108" fmla="*/ 98563 w 1461391"/>
                  <a:gd name="connsiteY108" fmla="*/ 212226 h 909310"/>
                  <a:gd name="connsiteX109" fmla="*/ 96127 w 1461391"/>
                  <a:gd name="connsiteY109" fmla="*/ 229276 h 909310"/>
                  <a:gd name="connsiteX110" fmla="*/ 96127 w 1461391"/>
                  <a:gd name="connsiteY110" fmla="*/ 229276 h 909310"/>
                  <a:gd name="connsiteX111" fmla="*/ 102622 w 1461391"/>
                  <a:gd name="connsiteY111" fmla="*/ 232524 h 909310"/>
                  <a:gd name="connsiteX112" fmla="*/ 102622 w 1461391"/>
                  <a:gd name="connsiteY112" fmla="*/ 238207 h 909310"/>
                  <a:gd name="connsiteX113" fmla="*/ 109929 w 1461391"/>
                  <a:gd name="connsiteY113" fmla="*/ 241454 h 909310"/>
                  <a:gd name="connsiteX114" fmla="*/ 110741 w 1461391"/>
                  <a:gd name="connsiteY114" fmla="*/ 242266 h 909310"/>
                  <a:gd name="connsiteX115" fmla="*/ 111553 w 1461391"/>
                  <a:gd name="connsiteY115" fmla="*/ 243890 h 909310"/>
                  <a:gd name="connsiteX116" fmla="*/ 112365 w 1461391"/>
                  <a:gd name="connsiteY116" fmla="*/ 244702 h 909310"/>
                  <a:gd name="connsiteX117" fmla="*/ 113177 w 1461391"/>
                  <a:gd name="connsiteY117" fmla="*/ 246326 h 909310"/>
                  <a:gd name="connsiteX118" fmla="*/ 113989 w 1461391"/>
                  <a:gd name="connsiteY118" fmla="*/ 252009 h 909310"/>
                  <a:gd name="connsiteX119" fmla="*/ 115612 w 1461391"/>
                  <a:gd name="connsiteY119" fmla="*/ 253633 h 909310"/>
                  <a:gd name="connsiteX120" fmla="*/ 118048 w 1461391"/>
                  <a:gd name="connsiteY120" fmla="*/ 256068 h 909310"/>
                  <a:gd name="connsiteX121" fmla="*/ 120484 w 1461391"/>
                  <a:gd name="connsiteY121" fmla="*/ 259316 h 909310"/>
                  <a:gd name="connsiteX122" fmla="*/ 121296 w 1461391"/>
                  <a:gd name="connsiteY122" fmla="*/ 260939 h 909310"/>
                  <a:gd name="connsiteX123" fmla="*/ 131850 w 1461391"/>
                  <a:gd name="connsiteY123" fmla="*/ 269058 h 909310"/>
                  <a:gd name="connsiteX124" fmla="*/ 141593 w 1461391"/>
                  <a:gd name="connsiteY124" fmla="*/ 273118 h 909310"/>
                  <a:gd name="connsiteX125" fmla="*/ 141593 w 1461391"/>
                  <a:gd name="connsiteY125" fmla="*/ 276365 h 909310"/>
                  <a:gd name="connsiteX126" fmla="*/ 141593 w 1461391"/>
                  <a:gd name="connsiteY126" fmla="*/ 276365 h 909310"/>
                  <a:gd name="connsiteX127" fmla="*/ 129414 w 1461391"/>
                  <a:gd name="connsiteY127" fmla="*/ 277989 h 909310"/>
                  <a:gd name="connsiteX128" fmla="*/ 126979 w 1461391"/>
                  <a:gd name="connsiteY128" fmla="*/ 283672 h 909310"/>
                  <a:gd name="connsiteX129" fmla="*/ 140781 w 1461391"/>
                  <a:gd name="connsiteY129" fmla="*/ 300722 h 909310"/>
                  <a:gd name="connsiteX130" fmla="*/ 135909 w 1461391"/>
                  <a:gd name="connsiteY130" fmla="*/ 321019 h 909310"/>
                  <a:gd name="connsiteX131" fmla="*/ 113177 w 1461391"/>
                  <a:gd name="connsiteY131" fmla="*/ 321831 h 909310"/>
                  <a:gd name="connsiteX132" fmla="*/ 36860 w 1461391"/>
                  <a:gd name="connsiteY132" fmla="*/ 428188 h 909310"/>
                  <a:gd name="connsiteX133" fmla="*/ 39295 w 1461391"/>
                  <a:gd name="connsiteY133" fmla="*/ 437930 h 909310"/>
                  <a:gd name="connsiteX134" fmla="*/ 47414 w 1461391"/>
                  <a:gd name="connsiteY134" fmla="*/ 472841 h 909310"/>
                  <a:gd name="connsiteX135" fmla="*/ 59592 w 1461391"/>
                  <a:gd name="connsiteY135" fmla="*/ 485831 h 909310"/>
                  <a:gd name="connsiteX136" fmla="*/ 54721 w 1461391"/>
                  <a:gd name="connsiteY136" fmla="*/ 493138 h 909310"/>
                  <a:gd name="connsiteX137" fmla="*/ 43355 w 1461391"/>
                  <a:gd name="connsiteY137" fmla="*/ 487455 h 909310"/>
                  <a:gd name="connsiteX138" fmla="*/ 41731 w 1461391"/>
                  <a:gd name="connsiteY138" fmla="*/ 486643 h 909310"/>
                  <a:gd name="connsiteX139" fmla="*/ 39295 w 1461391"/>
                  <a:gd name="connsiteY139" fmla="*/ 485831 h 909310"/>
                  <a:gd name="connsiteX140" fmla="*/ 37672 w 1461391"/>
                  <a:gd name="connsiteY140" fmla="*/ 485019 h 909310"/>
                  <a:gd name="connsiteX141" fmla="*/ 34424 w 1461391"/>
                  <a:gd name="connsiteY141" fmla="*/ 484208 h 909310"/>
                  <a:gd name="connsiteX142" fmla="*/ 18998 w 1461391"/>
                  <a:gd name="connsiteY142" fmla="*/ 506129 h 909310"/>
                  <a:gd name="connsiteX143" fmla="*/ 23058 w 1461391"/>
                  <a:gd name="connsiteY143" fmla="*/ 517495 h 909310"/>
                  <a:gd name="connsiteX144" fmla="*/ 14127 w 1461391"/>
                  <a:gd name="connsiteY144" fmla="*/ 532921 h 909310"/>
                  <a:gd name="connsiteX145" fmla="*/ 1949 w 1461391"/>
                  <a:gd name="connsiteY145" fmla="*/ 541039 h 909310"/>
                  <a:gd name="connsiteX146" fmla="*/ 3572 w 1461391"/>
                  <a:gd name="connsiteY146" fmla="*/ 562960 h 909310"/>
                  <a:gd name="connsiteX147" fmla="*/ 3572 w 1461391"/>
                  <a:gd name="connsiteY147" fmla="*/ 562960 h 909310"/>
                  <a:gd name="connsiteX148" fmla="*/ 3572 w 1461391"/>
                  <a:gd name="connsiteY148" fmla="*/ 564584 h 909310"/>
                  <a:gd name="connsiteX149" fmla="*/ 3572 w 1461391"/>
                  <a:gd name="connsiteY149" fmla="*/ 564584 h 909310"/>
                  <a:gd name="connsiteX150" fmla="*/ 13315 w 1461391"/>
                  <a:gd name="connsiteY150" fmla="*/ 564584 h 909310"/>
                  <a:gd name="connsiteX151" fmla="*/ 39295 w 1461391"/>
                  <a:gd name="connsiteY151" fmla="*/ 593000 h 909310"/>
                  <a:gd name="connsiteX152" fmla="*/ 54721 w 1461391"/>
                  <a:gd name="connsiteY152" fmla="*/ 593000 h 909310"/>
                  <a:gd name="connsiteX153" fmla="*/ 66088 w 1461391"/>
                  <a:gd name="connsiteY153" fmla="*/ 608426 h 909310"/>
                  <a:gd name="connsiteX154" fmla="*/ 78266 w 1461391"/>
                  <a:gd name="connsiteY154" fmla="*/ 606802 h 909310"/>
                  <a:gd name="connsiteX155" fmla="*/ 93692 w 1461391"/>
                  <a:gd name="connsiteY155" fmla="*/ 593000 h 909310"/>
                  <a:gd name="connsiteX156" fmla="*/ 102622 w 1461391"/>
                  <a:gd name="connsiteY156" fmla="*/ 604367 h 909310"/>
                  <a:gd name="connsiteX157" fmla="*/ 102622 w 1461391"/>
                  <a:gd name="connsiteY157" fmla="*/ 604367 h 909310"/>
                  <a:gd name="connsiteX158" fmla="*/ 142405 w 1461391"/>
                  <a:gd name="connsiteY158" fmla="*/ 601931 h 909310"/>
                  <a:gd name="connsiteX159" fmla="*/ 161078 w 1461391"/>
                  <a:gd name="connsiteY159" fmla="*/ 609238 h 909310"/>
                  <a:gd name="connsiteX160" fmla="*/ 178939 w 1461391"/>
                  <a:gd name="connsiteY160" fmla="*/ 612485 h 909310"/>
                  <a:gd name="connsiteX161" fmla="*/ 199236 w 1461391"/>
                  <a:gd name="connsiteY161" fmla="*/ 602743 h 909310"/>
                  <a:gd name="connsiteX162" fmla="*/ 212227 w 1461391"/>
                  <a:gd name="connsiteY162" fmla="*/ 604367 h 909310"/>
                  <a:gd name="connsiteX163" fmla="*/ 240643 w 1461391"/>
                  <a:gd name="connsiteY163" fmla="*/ 628723 h 909310"/>
                  <a:gd name="connsiteX164" fmla="*/ 263375 w 1461391"/>
                  <a:gd name="connsiteY164" fmla="*/ 617357 h 909310"/>
                  <a:gd name="connsiteX165" fmla="*/ 273118 w 1461391"/>
                  <a:gd name="connsiteY165" fmla="*/ 609238 h 909310"/>
                  <a:gd name="connsiteX166" fmla="*/ 342940 w 1461391"/>
                  <a:gd name="connsiteY166" fmla="*/ 588941 h 909310"/>
                  <a:gd name="connsiteX167" fmla="*/ 352683 w 1461391"/>
                  <a:gd name="connsiteY167" fmla="*/ 563772 h 909310"/>
                  <a:gd name="connsiteX168" fmla="*/ 372168 w 1461391"/>
                  <a:gd name="connsiteY168" fmla="*/ 558089 h 909310"/>
                  <a:gd name="connsiteX169" fmla="*/ 380287 w 1461391"/>
                  <a:gd name="connsiteY169" fmla="*/ 551594 h 909310"/>
                  <a:gd name="connsiteX170" fmla="*/ 384346 w 1461391"/>
                  <a:gd name="connsiteY170" fmla="*/ 548347 h 909310"/>
                  <a:gd name="connsiteX171" fmla="*/ 378663 w 1461391"/>
                  <a:gd name="connsiteY171" fmla="*/ 540228 h 909310"/>
                  <a:gd name="connsiteX172" fmla="*/ 425752 w 1461391"/>
                  <a:gd name="connsiteY172" fmla="*/ 535356 h 909310"/>
                  <a:gd name="connsiteX173" fmla="*/ 432247 w 1461391"/>
                  <a:gd name="connsiteY173" fmla="*/ 528861 h 909310"/>
                  <a:gd name="connsiteX174" fmla="*/ 453356 w 1461391"/>
                  <a:gd name="connsiteY174" fmla="*/ 524802 h 909310"/>
                  <a:gd name="connsiteX175" fmla="*/ 463099 w 1461391"/>
                  <a:gd name="connsiteY175" fmla="*/ 524802 h 909310"/>
                  <a:gd name="connsiteX176" fmla="*/ 507752 w 1461391"/>
                  <a:gd name="connsiteY176" fmla="*/ 548347 h 909310"/>
                  <a:gd name="connsiteX177" fmla="*/ 513435 w 1461391"/>
                  <a:gd name="connsiteY177" fmla="*/ 545099 h 909310"/>
                  <a:gd name="connsiteX178" fmla="*/ 516683 w 1461391"/>
                  <a:gd name="connsiteY178" fmla="*/ 554030 h 909310"/>
                  <a:gd name="connsiteX179" fmla="*/ 525614 w 1461391"/>
                  <a:gd name="connsiteY179" fmla="*/ 554030 h 909310"/>
                  <a:gd name="connsiteX180" fmla="*/ 528050 w 1461391"/>
                  <a:gd name="connsiteY180" fmla="*/ 561337 h 909310"/>
                  <a:gd name="connsiteX181" fmla="*/ 538604 w 1461391"/>
                  <a:gd name="connsiteY181" fmla="*/ 550782 h 909310"/>
                  <a:gd name="connsiteX182" fmla="*/ 556465 w 1461391"/>
                  <a:gd name="connsiteY182" fmla="*/ 554030 h 909310"/>
                  <a:gd name="connsiteX183" fmla="*/ 559713 w 1461391"/>
                  <a:gd name="connsiteY183" fmla="*/ 560525 h 909310"/>
                  <a:gd name="connsiteX184" fmla="*/ 581634 w 1461391"/>
                  <a:gd name="connsiteY184" fmla="*/ 569455 h 909310"/>
                  <a:gd name="connsiteX185" fmla="*/ 588941 w 1461391"/>
                  <a:gd name="connsiteY185" fmla="*/ 562960 h 909310"/>
                  <a:gd name="connsiteX186" fmla="*/ 601119 w 1461391"/>
                  <a:gd name="connsiteY186" fmla="*/ 579198 h 909310"/>
                  <a:gd name="connsiteX187" fmla="*/ 598683 w 1461391"/>
                  <a:gd name="connsiteY187" fmla="*/ 602743 h 909310"/>
                  <a:gd name="connsiteX188" fmla="*/ 593812 w 1461391"/>
                  <a:gd name="connsiteY188" fmla="*/ 612485 h 909310"/>
                  <a:gd name="connsiteX189" fmla="*/ 621416 w 1461391"/>
                  <a:gd name="connsiteY189" fmla="*/ 638466 h 909310"/>
                  <a:gd name="connsiteX190" fmla="*/ 627099 w 1461391"/>
                  <a:gd name="connsiteY190" fmla="*/ 632782 h 909310"/>
                  <a:gd name="connsiteX191" fmla="*/ 635218 w 1461391"/>
                  <a:gd name="connsiteY191" fmla="*/ 638466 h 909310"/>
                  <a:gd name="connsiteX192" fmla="*/ 632782 w 1461391"/>
                  <a:gd name="connsiteY192" fmla="*/ 660386 h 909310"/>
                  <a:gd name="connsiteX193" fmla="*/ 643337 w 1461391"/>
                  <a:gd name="connsiteY193" fmla="*/ 662822 h 909310"/>
                  <a:gd name="connsiteX194" fmla="*/ 640901 w 1461391"/>
                  <a:gd name="connsiteY194" fmla="*/ 675000 h 909310"/>
                  <a:gd name="connsiteX195" fmla="*/ 657951 w 1461391"/>
                  <a:gd name="connsiteY195" fmla="*/ 687179 h 909310"/>
                  <a:gd name="connsiteX196" fmla="*/ 666070 w 1461391"/>
                  <a:gd name="connsiteY196" fmla="*/ 684743 h 909310"/>
                  <a:gd name="connsiteX197" fmla="*/ 683119 w 1461391"/>
                  <a:gd name="connsiteY197" fmla="*/ 697733 h 909310"/>
                  <a:gd name="connsiteX198" fmla="*/ 682307 w 1461391"/>
                  <a:gd name="connsiteY198" fmla="*/ 718842 h 909310"/>
                  <a:gd name="connsiteX199" fmla="*/ 690426 w 1461391"/>
                  <a:gd name="connsiteY199" fmla="*/ 724525 h 909310"/>
                  <a:gd name="connsiteX200" fmla="*/ 705852 w 1461391"/>
                  <a:gd name="connsiteY200" fmla="*/ 724525 h 909310"/>
                  <a:gd name="connsiteX201" fmla="*/ 701793 w 1461391"/>
                  <a:gd name="connsiteY201" fmla="*/ 732644 h 909310"/>
                  <a:gd name="connsiteX202" fmla="*/ 677436 w 1461391"/>
                  <a:gd name="connsiteY202" fmla="*/ 741575 h 909310"/>
                  <a:gd name="connsiteX203" fmla="*/ 665258 w 1461391"/>
                  <a:gd name="connsiteY203" fmla="*/ 731832 h 909310"/>
                  <a:gd name="connsiteX204" fmla="*/ 653080 w 1461391"/>
                  <a:gd name="connsiteY204" fmla="*/ 739139 h 909310"/>
                  <a:gd name="connsiteX205" fmla="*/ 642525 w 1461391"/>
                  <a:gd name="connsiteY205" fmla="*/ 733456 h 909310"/>
                  <a:gd name="connsiteX206" fmla="*/ 621416 w 1461391"/>
                  <a:gd name="connsiteY206" fmla="*/ 742387 h 909310"/>
                  <a:gd name="connsiteX207" fmla="*/ 615733 w 1461391"/>
                  <a:gd name="connsiteY207" fmla="*/ 726961 h 909310"/>
                  <a:gd name="connsiteX208" fmla="*/ 602743 w 1461391"/>
                  <a:gd name="connsiteY208" fmla="*/ 741575 h 909310"/>
                  <a:gd name="connsiteX209" fmla="*/ 602743 w 1461391"/>
                  <a:gd name="connsiteY209" fmla="*/ 745634 h 909310"/>
                  <a:gd name="connsiteX210" fmla="*/ 610050 w 1461391"/>
                  <a:gd name="connsiteY210" fmla="*/ 752129 h 909310"/>
                  <a:gd name="connsiteX211" fmla="*/ 605990 w 1461391"/>
                  <a:gd name="connsiteY211" fmla="*/ 758624 h 909310"/>
                  <a:gd name="connsiteX212" fmla="*/ 619792 w 1461391"/>
                  <a:gd name="connsiteY212" fmla="*/ 766743 h 909310"/>
                  <a:gd name="connsiteX213" fmla="*/ 610050 w 1461391"/>
                  <a:gd name="connsiteY213" fmla="*/ 778922 h 909310"/>
                  <a:gd name="connsiteX214" fmla="*/ 615733 w 1461391"/>
                  <a:gd name="connsiteY214" fmla="*/ 788664 h 909310"/>
                  <a:gd name="connsiteX215" fmla="*/ 594624 w 1461391"/>
                  <a:gd name="connsiteY215" fmla="*/ 797595 h 909310"/>
                  <a:gd name="connsiteX216" fmla="*/ 594624 w 1461391"/>
                  <a:gd name="connsiteY216" fmla="*/ 810585 h 909310"/>
                  <a:gd name="connsiteX217" fmla="*/ 584881 w 1461391"/>
                  <a:gd name="connsiteY217" fmla="*/ 821139 h 909310"/>
                  <a:gd name="connsiteX218" fmla="*/ 576763 w 1461391"/>
                  <a:gd name="connsiteY218" fmla="*/ 822763 h 909310"/>
                  <a:gd name="connsiteX219" fmla="*/ 580822 w 1461391"/>
                  <a:gd name="connsiteY219" fmla="*/ 825199 h 909310"/>
                  <a:gd name="connsiteX220" fmla="*/ 579198 w 1461391"/>
                  <a:gd name="connsiteY220" fmla="*/ 834942 h 909310"/>
                  <a:gd name="connsiteX221" fmla="*/ 584069 w 1461391"/>
                  <a:gd name="connsiteY221" fmla="*/ 840625 h 909310"/>
                  <a:gd name="connsiteX222" fmla="*/ 580010 w 1461391"/>
                  <a:gd name="connsiteY222" fmla="*/ 844684 h 909310"/>
                  <a:gd name="connsiteX223" fmla="*/ 585693 w 1461391"/>
                  <a:gd name="connsiteY223" fmla="*/ 851179 h 909310"/>
                  <a:gd name="connsiteX224" fmla="*/ 580010 w 1461391"/>
                  <a:gd name="connsiteY224" fmla="*/ 852803 h 909310"/>
                  <a:gd name="connsiteX225" fmla="*/ 575139 w 1461391"/>
                  <a:gd name="connsiteY225" fmla="*/ 852803 h 909310"/>
                  <a:gd name="connsiteX226" fmla="*/ 576763 w 1461391"/>
                  <a:gd name="connsiteY226" fmla="*/ 858486 h 909310"/>
                  <a:gd name="connsiteX227" fmla="*/ 578386 w 1461391"/>
                  <a:gd name="connsiteY227" fmla="*/ 864169 h 909310"/>
                  <a:gd name="connsiteX228" fmla="*/ 577574 w 1461391"/>
                  <a:gd name="connsiteY228" fmla="*/ 869852 h 909310"/>
                  <a:gd name="connsiteX229" fmla="*/ 572703 w 1461391"/>
                  <a:gd name="connsiteY229" fmla="*/ 872288 h 909310"/>
                  <a:gd name="connsiteX230" fmla="*/ 568644 w 1461391"/>
                  <a:gd name="connsiteY230" fmla="*/ 867417 h 909310"/>
                  <a:gd name="connsiteX231" fmla="*/ 565396 w 1461391"/>
                  <a:gd name="connsiteY231" fmla="*/ 861734 h 909310"/>
                  <a:gd name="connsiteX232" fmla="*/ 570267 w 1461391"/>
                  <a:gd name="connsiteY232" fmla="*/ 861734 h 909310"/>
                  <a:gd name="connsiteX233" fmla="*/ 572703 w 1461391"/>
                  <a:gd name="connsiteY233" fmla="*/ 859298 h 909310"/>
                  <a:gd name="connsiteX234" fmla="*/ 571891 w 1461391"/>
                  <a:gd name="connsiteY234" fmla="*/ 855239 h 909310"/>
                  <a:gd name="connsiteX235" fmla="*/ 571079 w 1461391"/>
                  <a:gd name="connsiteY235" fmla="*/ 853615 h 909310"/>
                  <a:gd name="connsiteX236" fmla="*/ 557277 w 1461391"/>
                  <a:gd name="connsiteY236" fmla="*/ 853615 h 909310"/>
                  <a:gd name="connsiteX237" fmla="*/ 555654 w 1461391"/>
                  <a:gd name="connsiteY237" fmla="*/ 859298 h 909310"/>
                  <a:gd name="connsiteX238" fmla="*/ 556465 w 1461391"/>
                  <a:gd name="connsiteY238" fmla="*/ 859298 h 909310"/>
                  <a:gd name="connsiteX239" fmla="*/ 560525 w 1461391"/>
                  <a:gd name="connsiteY239" fmla="*/ 861734 h 909310"/>
                  <a:gd name="connsiteX240" fmla="*/ 563772 w 1461391"/>
                  <a:gd name="connsiteY240" fmla="*/ 866605 h 909310"/>
                  <a:gd name="connsiteX241" fmla="*/ 564584 w 1461391"/>
                  <a:gd name="connsiteY241" fmla="*/ 869041 h 909310"/>
                  <a:gd name="connsiteX242" fmla="*/ 564584 w 1461391"/>
                  <a:gd name="connsiteY242" fmla="*/ 869852 h 909310"/>
                  <a:gd name="connsiteX243" fmla="*/ 574327 w 1461391"/>
                  <a:gd name="connsiteY243" fmla="*/ 877160 h 909310"/>
                  <a:gd name="connsiteX244" fmla="*/ 574327 w 1461391"/>
                  <a:gd name="connsiteY244" fmla="*/ 877160 h 909310"/>
                  <a:gd name="connsiteX245" fmla="*/ 582446 w 1461391"/>
                  <a:gd name="connsiteY245" fmla="*/ 878783 h 909310"/>
                  <a:gd name="connsiteX246" fmla="*/ 584881 w 1461391"/>
                  <a:gd name="connsiteY246" fmla="*/ 884466 h 909310"/>
                  <a:gd name="connsiteX247" fmla="*/ 597872 w 1461391"/>
                  <a:gd name="connsiteY247" fmla="*/ 885278 h 909310"/>
                  <a:gd name="connsiteX248" fmla="*/ 609238 w 1461391"/>
                  <a:gd name="connsiteY248" fmla="*/ 882031 h 909310"/>
                  <a:gd name="connsiteX249" fmla="*/ 609238 w 1461391"/>
                  <a:gd name="connsiteY249" fmla="*/ 882031 h 909310"/>
                  <a:gd name="connsiteX250" fmla="*/ 609238 w 1461391"/>
                  <a:gd name="connsiteY250" fmla="*/ 877971 h 909310"/>
                  <a:gd name="connsiteX251" fmla="*/ 609238 w 1461391"/>
                  <a:gd name="connsiteY251" fmla="*/ 877971 h 909310"/>
                  <a:gd name="connsiteX252" fmla="*/ 605178 w 1461391"/>
                  <a:gd name="connsiteY252" fmla="*/ 876348 h 909310"/>
                  <a:gd name="connsiteX253" fmla="*/ 610862 w 1461391"/>
                  <a:gd name="connsiteY253" fmla="*/ 869852 h 909310"/>
                  <a:gd name="connsiteX254" fmla="*/ 616545 w 1461391"/>
                  <a:gd name="connsiteY254" fmla="*/ 876348 h 909310"/>
                  <a:gd name="connsiteX255" fmla="*/ 621416 w 1461391"/>
                  <a:gd name="connsiteY255" fmla="*/ 876348 h 909310"/>
                  <a:gd name="connsiteX256" fmla="*/ 621416 w 1461391"/>
                  <a:gd name="connsiteY256" fmla="*/ 869041 h 909310"/>
                  <a:gd name="connsiteX257" fmla="*/ 630347 w 1461391"/>
                  <a:gd name="connsiteY257" fmla="*/ 868229 h 909310"/>
                  <a:gd name="connsiteX258" fmla="*/ 630347 w 1461391"/>
                  <a:gd name="connsiteY258" fmla="*/ 868229 h 909310"/>
                  <a:gd name="connsiteX259" fmla="*/ 656327 w 1461391"/>
                  <a:gd name="connsiteY259" fmla="*/ 852803 h 909310"/>
                  <a:gd name="connsiteX260" fmla="*/ 678248 w 1461391"/>
                  <a:gd name="connsiteY260" fmla="*/ 860922 h 909310"/>
                  <a:gd name="connsiteX261" fmla="*/ 678248 w 1461391"/>
                  <a:gd name="connsiteY261" fmla="*/ 860922 h 909310"/>
                  <a:gd name="connsiteX262" fmla="*/ 678248 w 1461391"/>
                  <a:gd name="connsiteY262" fmla="*/ 860922 h 909310"/>
                  <a:gd name="connsiteX263" fmla="*/ 678248 w 1461391"/>
                  <a:gd name="connsiteY263" fmla="*/ 860922 h 909310"/>
                  <a:gd name="connsiteX264" fmla="*/ 678248 w 1461391"/>
                  <a:gd name="connsiteY264" fmla="*/ 860922 h 909310"/>
                  <a:gd name="connsiteX265" fmla="*/ 678248 w 1461391"/>
                  <a:gd name="connsiteY265" fmla="*/ 860922 h 909310"/>
                  <a:gd name="connsiteX266" fmla="*/ 679060 w 1461391"/>
                  <a:gd name="connsiteY266" fmla="*/ 872288 h 909310"/>
                  <a:gd name="connsiteX267" fmla="*/ 682307 w 1461391"/>
                  <a:gd name="connsiteY267" fmla="*/ 871476 h 909310"/>
                  <a:gd name="connsiteX268" fmla="*/ 684743 w 1461391"/>
                  <a:gd name="connsiteY268" fmla="*/ 872288 h 909310"/>
                  <a:gd name="connsiteX269" fmla="*/ 685555 w 1461391"/>
                  <a:gd name="connsiteY269" fmla="*/ 869852 h 909310"/>
                  <a:gd name="connsiteX270" fmla="*/ 684743 w 1461391"/>
                  <a:gd name="connsiteY270" fmla="*/ 866605 h 909310"/>
                  <a:gd name="connsiteX271" fmla="*/ 686367 w 1461391"/>
                  <a:gd name="connsiteY271" fmla="*/ 863357 h 909310"/>
                  <a:gd name="connsiteX272" fmla="*/ 687990 w 1461391"/>
                  <a:gd name="connsiteY272" fmla="*/ 858486 h 909310"/>
                  <a:gd name="connsiteX273" fmla="*/ 686367 w 1461391"/>
                  <a:gd name="connsiteY273" fmla="*/ 856051 h 909310"/>
                  <a:gd name="connsiteX274" fmla="*/ 684743 w 1461391"/>
                  <a:gd name="connsiteY274" fmla="*/ 853615 h 909310"/>
                  <a:gd name="connsiteX275" fmla="*/ 684743 w 1461391"/>
                  <a:gd name="connsiteY275" fmla="*/ 850367 h 909310"/>
                  <a:gd name="connsiteX276" fmla="*/ 683931 w 1461391"/>
                  <a:gd name="connsiteY276" fmla="*/ 847932 h 909310"/>
                  <a:gd name="connsiteX277" fmla="*/ 679872 w 1461391"/>
                  <a:gd name="connsiteY277" fmla="*/ 845496 h 909310"/>
                  <a:gd name="connsiteX278" fmla="*/ 678248 w 1461391"/>
                  <a:gd name="connsiteY278" fmla="*/ 847932 h 909310"/>
                  <a:gd name="connsiteX279" fmla="*/ 676624 w 1461391"/>
                  <a:gd name="connsiteY279" fmla="*/ 846308 h 909310"/>
                  <a:gd name="connsiteX280" fmla="*/ 675001 w 1461391"/>
                  <a:gd name="connsiteY280" fmla="*/ 846308 h 909310"/>
                  <a:gd name="connsiteX281" fmla="*/ 671753 w 1461391"/>
                  <a:gd name="connsiteY281" fmla="*/ 847120 h 909310"/>
                  <a:gd name="connsiteX282" fmla="*/ 673377 w 1461391"/>
                  <a:gd name="connsiteY282" fmla="*/ 842248 h 909310"/>
                  <a:gd name="connsiteX283" fmla="*/ 675812 w 1461391"/>
                  <a:gd name="connsiteY283" fmla="*/ 840625 h 909310"/>
                  <a:gd name="connsiteX284" fmla="*/ 677436 w 1461391"/>
                  <a:gd name="connsiteY284" fmla="*/ 839001 h 909310"/>
                  <a:gd name="connsiteX285" fmla="*/ 679872 w 1461391"/>
                  <a:gd name="connsiteY285" fmla="*/ 836565 h 909310"/>
                  <a:gd name="connsiteX286" fmla="*/ 679060 w 1461391"/>
                  <a:gd name="connsiteY286" fmla="*/ 835753 h 909310"/>
                  <a:gd name="connsiteX287" fmla="*/ 674189 w 1461391"/>
                  <a:gd name="connsiteY287" fmla="*/ 837377 h 909310"/>
                  <a:gd name="connsiteX288" fmla="*/ 669317 w 1461391"/>
                  <a:gd name="connsiteY288" fmla="*/ 836565 h 909310"/>
                  <a:gd name="connsiteX289" fmla="*/ 670129 w 1461391"/>
                  <a:gd name="connsiteY289" fmla="*/ 826823 h 909310"/>
                  <a:gd name="connsiteX290" fmla="*/ 669317 w 1461391"/>
                  <a:gd name="connsiteY290" fmla="*/ 823575 h 909310"/>
                  <a:gd name="connsiteX291" fmla="*/ 668505 w 1461391"/>
                  <a:gd name="connsiteY291" fmla="*/ 822763 h 909310"/>
                  <a:gd name="connsiteX292" fmla="*/ 666882 w 1461391"/>
                  <a:gd name="connsiteY292" fmla="*/ 821951 h 909310"/>
                  <a:gd name="connsiteX293" fmla="*/ 667693 w 1461391"/>
                  <a:gd name="connsiteY293" fmla="*/ 819516 h 909310"/>
                  <a:gd name="connsiteX294" fmla="*/ 669317 w 1461391"/>
                  <a:gd name="connsiteY294" fmla="*/ 816268 h 909310"/>
                  <a:gd name="connsiteX295" fmla="*/ 668505 w 1461391"/>
                  <a:gd name="connsiteY295" fmla="*/ 814644 h 909310"/>
                  <a:gd name="connsiteX296" fmla="*/ 667693 w 1461391"/>
                  <a:gd name="connsiteY296" fmla="*/ 813832 h 909310"/>
                  <a:gd name="connsiteX297" fmla="*/ 669317 w 1461391"/>
                  <a:gd name="connsiteY297" fmla="*/ 811397 h 909310"/>
                  <a:gd name="connsiteX298" fmla="*/ 670941 w 1461391"/>
                  <a:gd name="connsiteY298" fmla="*/ 808961 h 909310"/>
                  <a:gd name="connsiteX299" fmla="*/ 672565 w 1461391"/>
                  <a:gd name="connsiteY299" fmla="*/ 807338 h 909310"/>
                  <a:gd name="connsiteX300" fmla="*/ 671753 w 1461391"/>
                  <a:gd name="connsiteY300" fmla="*/ 815456 h 909310"/>
                  <a:gd name="connsiteX301" fmla="*/ 677436 w 1461391"/>
                  <a:gd name="connsiteY301" fmla="*/ 820328 h 909310"/>
                  <a:gd name="connsiteX302" fmla="*/ 679872 w 1461391"/>
                  <a:gd name="connsiteY302" fmla="*/ 823575 h 909310"/>
                  <a:gd name="connsiteX303" fmla="*/ 680684 w 1461391"/>
                  <a:gd name="connsiteY303" fmla="*/ 827635 h 909310"/>
                  <a:gd name="connsiteX304" fmla="*/ 686367 w 1461391"/>
                  <a:gd name="connsiteY304" fmla="*/ 829258 h 909310"/>
                  <a:gd name="connsiteX305" fmla="*/ 688802 w 1461391"/>
                  <a:gd name="connsiteY305" fmla="*/ 826823 h 909310"/>
                  <a:gd name="connsiteX306" fmla="*/ 691238 w 1461391"/>
                  <a:gd name="connsiteY306" fmla="*/ 823575 h 909310"/>
                  <a:gd name="connsiteX307" fmla="*/ 692050 w 1461391"/>
                  <a:gd name="connsiteY307" fmla="*/ 820328 h 909310"/>
                  <a:gd name="connsiteX308" fmla="*/ 692862 w 1461391"/>
                  <a:gd name="connsiteY308" fmla="*/ 818704 h 909310"/>
                  <a:gd name="connsiteX309" fmla="*/ 690426 w 1461391"/>
                  <a:gd name="connsiteY309" fmla="*/ 817080 h 909310"/>
                  <a:gd name="connsiteX310" fmla="*/ 687990 w 1461391"/>
                  <a:gd name="connsiteY310" fmla="*/ 817892 h 909310"/>
                  <a:gd name="connsiteX311" fmla="*/ 684743 w 1461391"/>
                  <a:gd name="connsiteY311" fmla="*/ 818704 h 909310"/>
                  <a:gd name="connsiteX312" fmla="*/ 686367 w 1461391"/>
                  <a:gd name="connsiteY312" fmla="*/ 814644 h 909310"/>
                  <a:gd name="connsiteX313" fmla="*/ 690426 w 1461391"/>
                  <a:gd name="connsiteY313" fmla="*/ 812209 h 909310"/>
                  <a:gd name="connsiteX314" fmla="*/ 692862 w 1461391"/>
                  <a:gd name="connsiteY314" fmla="*/ 813021 h 909310"/>
                  <a:gd name="connsiteX315" fmla="*/ 696109 w 1461391"/>
                  <a:gd name="connsiteY315" fmla="*/ 808149 h 909310"/>
                  <a:gd name="connsiteX316" fmla="*/ 698545 w 1461391"/>
                  <a:gd name="connsiteY316" fmla="*/ 803278 h 909310"/>
                  <a:gd name="connsiteX317" fmla="*/ 698545 w 1461391"/>
                  <a:gd name="connsiteY317" fmla="*/ 800842 h 909310"/>
                  <a:gd name="connsiteX318" fmla="*/ 697733 w 1461391"/>
                  <a:gd name="connsiteY318" fmla="*/ 799219 h 909310"/>
                  <a:gd name="connsiteX319" fmla="*/ 697733 w 1461391"/>
                  <a:gd name="connsiteY319" fmla="*/ 798407 h 909310"/>
                  <a:gd name="connsiteX320" fmla="*/ 697733 w 1461391"/>
                  <a:gd name="connsiteY320" fmla="*/ 797595 h 909310"/>
                  <a:gd name="connsiteX321" fmla="*/ 700169 w 1461391"/>
                  <a:gd name="connsiteY321" fmla="*/ 796783 h 909310"/>
                  <a:gd name="connsiteX322" fmla="*/ 704228 w 1461391"/>
                  <a:gd name="connsiteY322" fmla="*/ 800031 h 909310"/>
                  <a:gd name="connsiteX323" fmla="*/ 706664 w 1461391"/>
                  <a:gd name="connsiteY323" fmla="*/ 800842 h 909310"/>
                  <a:gd name="connsiteX324" fmla="*/ 707476 w 1461391"/>
                  <a:gd name="connsiteY324" fmla="*/ 798407 h 909310"/>
                  <a:gd name="connsiteX325" fmla="*/ 709100 w 1461391"/>
                  <a:gd name="connsiteY325" fmla="*/ 795159 h 909310"/>
                  <a:gd name="connsiteX326" fmla="*/ 711535 w 1461391"/>
                  <a:gd name="connsiteY326" fmla="*/ 792723 h 909310"/>
                  <a:gd name="connsiteX327" fmla="*/ 710723 w 1461391"/>
                  <a:gd name="connsiteY327" fmla="*/ 795159 h 909310"/>
                  <a:gd name="connsiteX328" fmla="*/ 713971 w 1461391"/>
                  <a:gd name="connsiteY328" fmla="*/ 798407 h 909310"/>
                  <a:gd name="connsiteX329" fmla="*/ 718030 w 1461391"/>
                  <a:gd name="connsiteY329" fmla="*/ 794347 h 909310"/>
                  <a:gd name="connsiteX330" fmla="*/ 722902 w 1461391"/>
                  <a:gd name="connsiteY330" fmla="*/ 782169 h 909310"/>
                  <a:gd name="connsiteX331" fmla="*/ 726961 w 1461391"/>
                  <a:gd name="connsiteY331" fmla="*/ 777298 h 909310"/>
                  <a:gd name="connsiteX332" fmla="*/ 730209 w 1461391"/>
                  <a:gd name="connsiteY332" fmla="*/ 771615 h 909310"/>
                  <a:gd name="connsiteX333" fmla="*/ 734268 w 1461391"/>
                  <a:gd name="connsiteY333" fmla="*/ 765931 h 909310"/>
                  <a:gd name="connsiteX334" fmla="*/ 734268 w 1461391"/>
                  <a:gd name="connsiteY334" fmla="*/ 761872 h 909310"/>
                  <a:gd name="connsiteX335" fmla="*/ 731832 w 1461391"/>
                  <a:gd name="connsiteY335" fmla="*/ 763496 h 909310"/>
                  <a:gd name="connsiteX336" fmla="*/ 730209 w 1461391"/>
                  <a:gd name="connsiteY336" fmla="*/ 761872 h 909310"/>
                  <a:gd name="connsiteX337" fmla="*/ 729397 w 1461391"/>
                  <a:gd name="connsiteY337" fmla="*/ 755377 h 909310"/>
                  <a:gd name="connsiteX338" fmla="*/ 726961 w 1461391"/>
                  <a:gd name="connsiteY338" fmla="*/ 752941 h 909310"/>
                  <a:gd name="connsiteX339" fmla="*/ 726149 w 1461391"/>
                  <a:gd name="connsiteY339" fmla="*/ 749694 h 909310"/>
                  <a:gd name="connsiteX340" fmla="*/ 720466 w 1461391"/>
                  <a:gd name="connsiteY340" fmla="*/ 749694 h 909310"/>
                  <a:gd name="connsiteX341" fmla="*/ 714783 w 1461391"/>
                  <a:gd name="connsiteY341" fmla="*/ 747258 h 909310"/>
                  <a:gd name="connsiteX342" fmla="*/ 709100 w 1461391"/>
                  <a:gd name="connsiteY342" fmla="*/ 746446 h 909310"/>
                  <a:gd name="connsiteX343" fmla="*/ 702605 w 1461391"/>
                  <a:gd name="connsiteY343" fmla="*/ 734268 h 909310"/>
                  <a:gd name="connsiteX344" fmla="*/ 712347 w 1461391"/>
                  <a:gd name="connsiteY344" fmla="*/ 736704 h 909310"/>
                  <a:gd name="connsiteX345" fmla="*/ 715595 w 1461391"/>
                  <a:gd name="connsiteY345" fmla="*/ 740763 h 909310"/>
                  <a:gd name="connsiteX346" fmla="*/ 718030 w 1461391"/>
                  <a:gd name="connsiteY346" fmla="*/ 735892 h 909310"/>
                  <a:gd name="connsiteX347" fmla="*/ 718030 w 1461391"/>
                  <a:gd name="connsiteY347" fmla="*/ 739139 h 909310"/>
                  <a:gd name="connsiteX348" fmla="*/ 718030 w 1461391"/>
                  <a:gd name="connsiteY348" fmla="*/ 740763 h 909310"/>
                  <a:gd name="connsiteX349" fmla="*/ 718030 w 1461391"/>
                  <a:gd name="connsiteY349" fmla="*/ 742387 h 909310"/>
                  <a:gd name="connsiteX350" fmla="*/ 723714 w 1461391"/>
                  <a:gd name="connsiteY350" fmla="*/ 744822 h 909310"/>
                  <a:gd name="connsiteX351" fmla="*/ 724525 w 1461391"/>
                  <a:gd name="connsiteY351" fmla="*/ 745634 h 909310"/>
                  <a:gd name="connsiteX352" fmla="*/ 726149 w 1461391"/>
                  <a:gd name="connsiteY352" fmla="*/ 746446 h 909310"/>
                  <a:gd name="connsiteX353" fmla="*/ 727773 w 1461391"/>
                  <a:gd name="connsiteY353" fmla="*/ 748882 h 909310"/>
                  <a:gd name="connsiteX354" fmla="*/ 728585 w 1461391"/>
                  <a:gd name="connsiteY354" fmla="*/ 751318 h 909310"/>
                  <a:gd name="connsiteX355" fmla="*/ 731020 w 1461391"/>
                  <a:gd name="connsiteY355" fmla="*/ 753753 h 909310"/>
                  <a:gd name="connsiteX356" fmla="*/ 733456 w 1461391"/>
                  <a:gd name="connsiteY356" fmla="*/ 754565 h 909310"/>
                  <a:gd name="connsiteX357" fmla="*/ 735892 w 1461391"/>
                  <a:gd name="connsiteY357" fmla="*/ 757813 h 909310"/>
                  <a:gd name="connsiteX358" fmla="*/ 738327 w 1461391"/>
                  <a:gd name="connsiteY358" fmla="*/ 760248 h 909310"/>
                  <a:gd name="connsiteX359" fmla="*/ 740763 w 1461391"/>
                  <a:gd name="connsiteY359" fmla="*/ 756189 h 909310"/>
                  <a:gd name="connsiteX360" fmla="*/ 741575 w 1461391"/>
                  <a:gd name="connsiteY360" fmla="*/ 754565 h 909310"/>
                  <a:gd name="connsiteX361" fmla="*/ 741575 w 1461391"/>
                  <a:gd name="connsiteY361" fmla="*/ 752941 h 909310"/>
                  <a:gd name="connsiteX362" fmla="*/ 743199 w 1461391"/>
                  <a:gd name="connsiteY362" fmla="*/ 749694 h 909310"/>
                  <a:gd name="connsiteX363" fmla="*/ 745634 w 1461391"/>
                  <a:gd name="connsiteY363" fmla="*/ 741575 h 909310"/>
                  <a:gd name="connsiteX364" fmla="*/ 749694 w 1461391"/>
                  <a:gd name="connsiteY364" fmla="*/ 735892 h 909310"/>
                  <a:gd name="connsiteX365" fmla="*/ 752130 w 1461391"/>
                  <a:gd name="connsiteY365" fmla="*/ 732644 h 909310"/>
                  <a:gd name="connsiteX366" fmla="*/ 753753 w 1461391"/>
                  <a:gd name="connsiteY366" fmla="*/ 731020 h 909310"/>
                  <a:gd name="connsiteX367" fmla="*/ 754565 w 1461391"/>
                  <a:gd name="connsiteY367" fmla="*/ 730209 h 909310"/>
                  <a:gd name="connsiteX368" fmla="*/ 755377 w 1461391"/>
                  <a:gd name="connsiteY368" fmla="*/ 727773 h 909310"/>
                  <a:gd name="connsiteX369" fmla="*/ 756189 w 1461391"/>
                  <a:gd name="connsiteY369" fmla="*/ 726149 h 909310"/>
                  <a:gd name="connsiteX370" fmla="*/ 755377 w 1461391"/>
                  <a:gd name="connsiteY370" fmla="*/ 722902 h 909310"/>
                  <a:gd name="connsiteX371" fmla="*/ 755377 w 1461391"/>
                  <a:gd name="connsiteY371" fmla="*/ 718842 h 909310"/>
                  <a:gd name="connsiteX372" fmla="*/ 750506 w 1461391"/>
                  <a:gd name="connsiteY372" fmla="*/ 713971 h 909310"/>
                  <a:gd name="connsiteX373" fmla="*/ 751318 w 1461391"/>
                  <a:gd name="connsiteY373" fmla="*/ 710723 h 909310"/>
                  <a:gd name="connsiteX374" fmla="*/ 752941 w 1461391"/>
                  <a:gd name="connsiteY374" fmla="*/ 709911 h 909310"/>
                  <a:gd name="connsiteX375" fmla="*/ 753753 w 1461391"/>
                  <a:gd name="connsiteY375" fmla="*/ 707476 h 909310"/>
                  <a:gd name="connsiteX376" fmla="*/ 757813 w 1461391"/>
                  <a:gd name="connsiteY376" fmla="*/ 705852 h 909310"/>
                  <a:gd name="connsiteX377" fmla="*/ 761060 w 1461391"/>
                  <a:gd name="connsiteY377" fmla="*/ 702605 h 909310"/>
                  <a:gd name="connsiteX378" fmla="*/ 764308 w 1461391"/>
                  <a:gd name="connsiteY378" fmla="*/ 700169 h 909310"/>
                  <a:gd name="connsiteX379" fmla="*/ 768367 w 1461391"/>
                  <a:gd name="connsiteY379" fmla="*/ 699357 h 909310"/>
                  <a:gd name="connsiteX380" fmla="*/ 771615 w 1461391"/>
                  <a:gd name="connsiteY380" fmla="*/ 697733 h 909310"/>
                  <a:gd name="connsiteX381" fmla="*/ 774862 w 1461391"/>
                  <a:gd name="connsiteY381" fmla="*/ 695297 h 909310"/>
                  <a:gd name="connsiteX382" fmla="*/ 778110 w 1461391"/>
                  <a:gd name="connsiteY382" fmla="*/ 693674 h 909310"/>
                  <a:gd name="connsiteX383" fmla="*/ 778922 w 1461391"/>
                  <a:gd name="connsiteY383" fmla="*/ 689614 h 909310"/>
                  <a:gd name="connsiteX384" fmla="*/ 777298 w 1461391"/>
                  <a:gd name="connsiteY384" fmla="*/ 681496 h 909310"/>
                  <a:gd name="connsiteX385" fmla="*/ 775674 w 1461391"/>
                  <a:gd name="connsiteY385" fmla="*/ 677436 h 909310"/>
                  <a:gd name="connsiteX386" fmla="*/ 774050 w 1461391"/>
                  <a:gd name="connsiteY386" fmla="*/ 673377 h 909310"/>
                  <a:gd name="connsiteX387" fmla="*/ 772427 w 1461391"/>
                  <a:gd name="connsiteY387" fmla="*/ 669317 h 909310"/>
                  <a:gd name="connsiteX388" fmla="*/ 771615 w 1461391"/>
                  <a:gd name="connsiteY388" fmla="*/ 667693 h 909310"/>
                  <a:gd name="connsiteX389" fmla="*/ 769179 w 1461391"/>
                  <a:gd name="connsiteY389" fmla="*/ 666070 h 909310"/>
                  <a:gd name="connsiteX390" fmla="*/ 766743 w 1461391"/>
                  <a:gd name="connsiteY390" fmla="*/ 664446 h 909310"/>
                  <a:gd name="connsiteX391" fmla="*/ 764308 w 1461391"/>
                  <a:gd name="connsiteY391" fmla="*/ 661198 h 909310"/>
                  <a:gd name="connsiteX392" fmla="*/ 761060 w 1461391"/>
                  <a:gd name="connsiteY392" fmla="*/ 659575 h 909310"/>
                  <a:gd name="connsiteX393" fmla="*/ 760248 w 1461391"/>
                  <a:gd name="connsiteY393" fmla="*/ 657139 h 909310"/>
                  <a:gd name="connsiteX394" fmla="*/ 759436 w 1461391"/>
                  <a:gd name="connsiteY394" fmla="*/ 655515 h 909310"/>
                  <a:gd name="connsiteX395" fmla="*/ 757813 w 1461391"/>
                  <a:gd name="connsiteY395" fmla="*/ 654703 h 909310"/>
                  <a:gd name="connsiteX396" fmla="*/ 756189 w 1461391"/>
                  <a:gd name="connsiteY396" fmla="*/ 647396 h 909310"/>
                  <a:gd name="connsiteX397" fmla="*/ 755377 w 1461391"/>
                  <a:gd name="connsiteY397" fmla="*/ 643337 h 909310"/>
                  <a:gd name="connsiteX398" fmla="*/ 752941 w 1461391"/>
                  <a:gd name="connsiteY398" fmla="*/ 640089 h 909310"/>
                  <a:gd name="connsiteX399" fmla="*/ 757001 w 1461391"/>
                  <a:gd name="connsiteY399" fmla="*/ 644961 h 909310"/>
                  <a:gd name="connsiteX400" fmla="*/ 757813 w 1461391"/>
                  <a:gd name="connsiteY400" fmla="*/ 647396 h 909310"/>
                  <a:gd name="connsiteX401" fmla="*/ 758625 w 1461391"/>
                  <a:gd name="connsiteY401" fmla="*/ 650644 h 909310"/>
                  <a:gd name="connsiteX402" fmla="*/ 761060 w 1461391"/>
                  <a:gd name="connsiteY402" fmla="*/ 654703 h 909310"/>
                  <a:gd name="connsiteX403" fmla="*/ 763496 w 1461391"/>
                  <a:gd name="connsiteY403" fmla="*/ 660386 h 909310"/>
                  <a:gd name="connsiteX404" fmla="*/ 765931 w 1461391"/>
                  <a:gd name="connsiteY404" fmla="*/ 661198 h 909310"/>
                  <a:gd name="connsiteX405" fmla="*/ 769179 w 1461391"/>
                  <a:gd name="connsiteY405" fmla="*/ 662822 h 909310"/>
                  <a:gd name="connsiteX406" fmla="*/ 773238 w 1461391"/>
                  <a:gd name="connsiteY406" fmla="*/ 666070 h 909310"/>
                  <a:gd name="connsiteX407" fmla="*/ 775674 w 1461391"/>
                  <a:gd name="connsiteY407" fmla="*/ 667693 h 909310"/>
                  <a:gd name="connsiteX408" fmla="*/ 776486 w 1461391"/>
                  <a:gd name="connsiteY408" fmla="*/ 670941 h 909310"/>
                  <a:gd name="connsiteX409" fmla="*/ 778922 w 1461391"/>
                  <a:gd name="connsiteY409" fmla="*/ 676624 h 909310"/>
                  <a:gd name="connsiteX410" fmla="*/ 779734 w 1461391"/>
                  <a:gd name="connsiteY410" fmla="*/ 683931 h 909310"/>
                  <a:gd name="connsiteX411" fmla="*/ 781357 w 1461391"/>
                  <a:gd name="connsiteY411" fmla="*/ 692050 h 909310"/>
                  <a:gd name="connsiteX412" fmla="*/ 787852 w 1461391"/>
                  <a:gd name="connsiteY412" fmla="*/ 694486 h 909310"/>
                  <a:gd name="connsiteX413" fmla="*/ 793535 w 1461391"/>
                  <a:gd name="connsiteY413" fmla="*/ 695297 h 909310"/>
                  <a:gd name="connsiteX414" fmla="*/ 797595 w 1461391"/>
                  <a:gd name="connsiteY414" fmla="*/ 692862 h 909310"/>
                  <a:gd name="connsiteX415" fmla="*/ 797595 w 1461391"/>
                  <a:gd name="connsiteY415" fmla="*/ 687990 h 909310"/>
                  <a:gd name="connsiteX416" fmla="*/ 796783 w 1461391"/>
                  <a:gd name="connsiteY416" fmla="*/ 685555 h 909310"/>
                  <a:gd name="connsiteX417" fmla="*/ 795159 w 1461391"/>
                  <a:gd name="connsiteY417" fmla="*/ 683931 h 909310"/>
                  <a:gd name="connsiteX418" fmla="*/ 796783 w 1461391"/>
                  <a:gd name="connsiteY418" fmla="*/ 680684 h 909310"/>
                  <a:gd name="connsiteX419" fmla="*/ 797595 w 1461391"/>
                  <a:gd name="connsiteY419" fmla="*/ 686367 h 909310"/>
                  <a:gd name="connsiteX420" fmla="*/ 800031 w 1461391"/>
                  <a:gd name="connsiteY420" fmla="*/ 687990 h 909310"/>
                  <a:gd name="connsiteX421" fmla="*/ 800843 w 1461391"/>
                  <a:gd name="connsiteY421" fmla="*/ 685555 h 909310"/>
                  <a:gd name="connsiteX422" fmla="*/ 802466 w 1461391"/>
                  <a:gd name="connsiteY422" fmla="*/ 683931 h 909310"/>
                  <a:gd name="connsiteX423" fmla="*/ 801654 w 1461391"/>
                  <a:gd name="connsiteY423" fmla="*/ 679060 h 909310"/>
                  <a:gd name="connsiteX424" fmla="*/ 798407 w 1461391"/>
                  <a:gd name="connsiteY424" fmla="*/ 675812 h 909310"/>
                  <a:gd name="connsiteX425" fmla="*/ 797595 w 1461391"/>
                  <a:gd name="connsiteY425" fmla="*/ 674189 h 909310"/>
                  <a:gd name="connsiteX426" fmla="*/ 799219 w 1461391"/>
                  <a:gd name="connsiteY426" fmla="*/ 673377 h 909310"/>
                  <a:gd name="connsiteX427" fmla="*/ 803278 w 1461391"/>
                  <a:gd name="connsiteY427" fmla="*/ 677436 h 909310"/>
                  <a:gd name="connsiteX428" fmla="*/ 805714 w 1461391"/>
                  <a:gd name="connsiteY428" fmla="*/ 675000 h 909310"/>
                  <a:gd name="connsiteX429" fmla="*/ 807338 w 1461391"/>
                  <a:gd name="connsiteY429" fmla="*/ 670941 h 909310"/>
                  <a:gd name="connsiteX430" fmla="*/ 810585 w 1461391"/>
                  <a:gd name="connsiteY430" fmla="*/ 666881 h 909310"/>
                  <a:gd name="connsiteX431" fmla="*/ 813833 w 1461391"/>
                  <a:gd name="connsiteY431" fmla="*/ 667693 h 909310"/>
                  <a:gd name="connsiteX432" fmla="*/ 810585 w 1461391"/>
                  <a:gd name="connsiteY432" fmla="*/ 671753 h 909310"/>
                  <a:gd name="connsiteX433" fmla="*/ 808149 w 1461391"/>
                  <a:gd name="connsiteY433" fmla="*/ 676624 h 909310"/>
                  <a:gd name="connsiteX434" fmla="*/ 807338 w 1461391"/>
                  <a:gd name="connsiteY434" fmla="*/ 681496 h 909310"/>
                  <a:gd name="connsiteX435" fmla="*/ 806526 w 1461391"/>
                  <a:gd name="connsiteY435" fmla="*/ 684743 h 909310"/>
                  <a:gd name="connsiteX436" fmla="*/ 803278 w 1461391"/>
                  <a:gd name="connsiteY436" fmla="*/ 692050 h 909310"/>
                  <a:gd name="connsiteX437" fmla="*/ 811397 w 1461391"/>
                  <a:gd name="connsiteY437" fmla="*/ 689614 h 909310"/>
                  <a:gd name="connsiteX438" fmla="*/ 815456 w 1461391"/>
                  <a:gd name="connsiteY438" fmla="*/ 686367 h 909310"/>
                  <a:gd name="connsiteX439" fmla="*/ 819516 w 1461391"/>
                  <a:gd name="connsiteY439" fmla="*/ 685555 h 909310"/>
                  <a:gd name="connsiteX440" fmla="*/ 822763 w 1461391"/>
                  <a:gd name="connsiteY440" fmla="*/ 685555 h 909310"/>
                  <a:gd name="connsiteX441" fmla="*/ 826011 w 1461391"/>
                  <a:gd name="connsiteY441" fmla="*/ 685555 h 909310"/>
                  <a:gd name="connsiteX442" fmla="*/ 834130 w 1461391"/>
                  <a:gd name="connsiteY442" fmla="*/ 686367 h 909310"/>
                  <a:gd name="connsiteX443" fmla="*/ 838189 w 1461391"/>
                  <a:gd name="connsiteY443" fmla="*/ 683119 h 909310"/>
                  <a:gd name="connsiteX444" fmla="*/ 841437 w 1461391"/>
                  <a:gd name="connsiteY444" fmla="*/ 674189 h 909310"/>
                  <a:gd name="connsiteX445" fmla="*/ 838189 w 1461391"/>
                  <a:gd name="connsiteY445" fmla="*/ 670941 h 909310"/>
                  <a:gd name="connsiteX446" fmla="*/ 835753 w 1461391"/>
                  <a:gd name="connsiteY446" fmla="*/ 665258 h 909310"/>
                  <a:gd name="connsiteX447" fmla="*/ 838189 w 1461391"/>
                  <a:gd name="connsiteY447" fmla="*/ 662010 h 909310"/>
                  <a:gd name="connsiteX448" fmla="*/ 841437 w 1461391"/>
                  <a:gd name="connsiteY448" fmla="*/ 657951 h 909310"/>
                  <a:gd name="connsiteX449" fmla="*/ 842248 w 1461391"/>
                  <a:gd name="connsiteY449" fmla="*/ 651456 h 909310"/>
                  <a:gd name="connsiteX450" fmla="*/ 838189 w 1461391"/>
                  <a:gd name="connsiteY450" fmla="*/ 649832 h 909310"/>
                  <a:gd name="connsiteX451" fmla="*/ 837377 w 1461391"/>
                  <a:gd name="connsiteY451" fmla="*/ 643337 h 909310"/>
                  <a:gd name="connsiteX452" fmla="*/ 834130 w 1461391"/>
                  <a:gd name="connsiteY452" fmla="*/ 641713 h 909310"/>
                  <a:gd name="connsiteX453" fmla="*/ 838189 w 1461391"/>
                  <a:gd name="connsiteY453" fmla="*/ 639277 h 909310"/>
                  <a:gd name="connsiteX454" fmla="*/ 841437 w 1461391"/>
                  <a:gd name="connsiteY454" fmla="*/ 641713 h 909310"/>
                  <a:gd name="connsiteX455" fmla="*/ 838189 w 1461391"/>
                  <a:gd name="connsiteY455" fmla="*/ 644961 h 909310"/>
                  <a:gd name="connsiteX456" fmla="*/ 841437 w 1461391"/>
                  <a:gd name="connsiteY456" fmla="*/ 648208 h 909310"/>
                  <a:gd name="connsiteX457" fmla="*/ 846308 w 1461391"/>
                  <a:gd name="connsiteY457" fmla="*/ 650644 h 909310"/>
                  <a:gd name="connsiteX458" fmla="*/ 844684 w 1461391"/>
                  <a:gd name="connsiteY458" fmla="*/ 656327 h 909310"/>
                  <a:gd name="connsiteX459" fmla="*/ 843060 w 1461391"/>
                  <a:gd name="connsiteY459" fmla="*/ 657951 h 909310"/>
                  <a:gd name="connsiteX460" fmla="*/ 842248 w 1461391"/>
                  <a:gd name="connsiteY460" fmla="*/ 660386 h 909310"/>
                  <a:gd name="connsiteX461" fmla="*/ 841437 w 1461391"/>
                  <a:gd name="connsiteY461" fmla="*/ 665258 h 909310"/>
                  <a:gd name="connsiteX462" fmla="*/ 842248 w 1461391"/>
                  <a:gd name="connsiteY462" fmla="*/ 670129 h 909310"/>
                  <a:gd name="connsiteX463" fmla="*/ 843872 w 1461391"/>
                  <a:gd name="connsiteY463" fmla="*/ 672565 h 909310"/>
                  <a:gd name="connsiteX464" fmla="*/ 844684 w 1461391"/>
                  <a:gd name="connsiteY464" fmla="*/ 675000 h 909310"/>
                  <a:gd name="connsiteX465" fmla="*/ 847120 w 1461391"/>
                  <a:gd name="connsiteY465" fmla="*/ 675000 h 909310"/>
                  <a:gd name="connsiteX466" fmla="*/ 847932 w 1461391"/>
                  <a:gd name="connsiteY466" fmla="*/ 676624 h 909310"/>
                  <a:gd name="connsiteX467" fmla="*/ 849556 w 1461391"/>
                  <a:gd name="connsiteY467" fmla="*/ 680684 h 909310"/>
                  <a:gd name="connsiteX468" fmla="*/ 853615 w 1461391"/>
                  <a:gd name="connsiteY468" fmla="*/ 682307 h 909310"/>
                  <a:gd name="connsiteX469" fmla="*/ 857674 w 1461391"/>
                  <a:gd name="connsiteY469" fmla="*/ 682307 h 909310"/>
                  <a:gd name="connsiteX470" fmla="*/ 860110 w 1461391"/>
                  <a:gd name="connsiteY470" fmla="*/ 683119 h 909310"/>
                  <a:gd name="connsiteX471" fmla="*/ 861734 w 1461391"/>
                  <a:gd name="connsiteY471" fmla="*/ 683931 h 909310"/>
                  <a:gd name="connsiteX472" fmla="*/ 864169 w 1461391"/>
                  <a:gd name="connsiteY472" fmla="*/ 688802 h 909310"/>
                  <a:gd name="connsiteX473" fmla="*/ 866605 w 1461391"/>
                  <a:gd name="connsiteY473" fmla="*/ 687990 h 909310"/>
                  <a:gd name="connsiteX474" fmla="*/ 869041 w 1461391"/>
                  <a:gd name="connsiteY474" fmla="*/ 686367 h 909310"/>
                  <a:gd name="connsiteX475" fmla="*/ 869853 w 1461391"/>
                  <a:gd name="connsiteY475" fmla="*/ 684743 h 909310"/>
                  <a:gd name="connsiteX476" fmla="*/ 873912 w 1461391"/>
                  <a:gd name="connsiteY476" fmla="*/ 684743 h 909310"/>
                  <a:gd name="connsiteX477" fmla="*/ 878783 w 1461391"/>
                  <a:gd name="connsiteY477" fmla="*/ 685555 h 909310"/>
                  <a:gd name="connsiteX478" fmla="*/ 882031 w 1461391"/>
                  <a:gd name="connsiteY478" fmla="*/ 687179 h 909310"/>
                  <a:gd name="connsiteX479" fmla="*/ 886902 w 1461391"/>
                  <a:gd name="connsiteY479" fmla="*/ 685555 h 909310"/>
                  <a:gd name="connsiteX480" fmla="*/ 888526 w 1461391"/>
                  <a:gd name="connsiteY480" fmla="*/ 688802 h 909310"/>
                  <a:gd name="connsiteX481" fmla="*/ 887714 w 1461391"/>
                  <a:gd name="connsiteY481" fmla="*/ 693674 h 909310"/>
                  <a:gd name="connsiteX482" fmla="*/ 883655 w 1461391"/>
                  <a:gd name="connsiteY482" fmla="*/ 694486 h 909310"/>
                  <a:gd name="connsiteX483" fmla="*/ 878783 w 1461391"/>
                  <a:gd name="connsiteY483" fmla="*/ 695297 h 909310"/>
                  <a:gd name="connsiteX484" fmla="*/ 878783 w 1461391"/>
                  <a:gd name="connsiteY484" fmla="*/ 695297 h 909310"/>
                  <a:gd name="connsiteX485" fmla="*/ 876348 w 1461391"/>
                  <a:gd name="connsiteY485" fmla="*/ 696109 h 909310"/>
                  <a:gd name="connsiteX486" fmla="*/ 873912 w 1461391"/>
                  <a:gd name="connsiteY486" fmla="*/ 695297 h 909310"/>
                  <a:gd name="connsiteX487" fmla="*/ 868229 w 1461391"/>
                  <a:gd name="connsiteY487" fmla="*/ 694486 h 909310"/>
                  <a:gd name="connsiteX488" fmla="*/ 857674 w 1461391"/>
                  <a:gd name="connsiteY488" fmla="*/ 696109 h 909310"/>
                  <a:gd name="connsiteX489" fmla="*/ 847120 w 1461391"/>
                  <a:gd name="connsiteY489" fmla="*/ 696109 h 909310"/>
                  <a:gd name="connsiteX490" fmla="*/ 833318 w 1461391"/>
                  <a:gd name="connsiteY490" fmla="*/ 694486 h 909310"/>
                  <a:gd name="connsiteX491" fmla="*/ 818704 w 1461391"/>
                  <a:gd name="connsiteY491" fmla="*/ 695297 h 909310"/>
                  <a:gd name="connsiteX492" fmla="*/ 814644 w 1461391"/>
                  <a:gd name="connsiteY492" fmla="*/ 695297 h 909310"/>
                  <a:gd name="connsiteX493" fmla="*/ 813833 w 1461391"/>
                  <a:gd name="connsiteY493" fmla="*/ 696109 h 909310"/>
                  <a:gd name="connsiteX494" fmla="*/ 816268 w 1461391"/>
                  <a:gd name="connsiteY494" fmla="*/ 697733 h 909310"/>
                  <a:gd name="connsiteX495" fmla="*/ 821140 w 1461391"/>
                  <a:gd name="connsiteY495" fmla="*/ 700981 h 909310"/>
                  <a:gd name="connsiteX496" fmla="*/ 825199 w 1461391"/>
                  <a:gd name="connsiteY496" fmla="*/ 704228 h 909310"/>
                  <a:gd name="connsiteX497" fmla="*/ 827635 w 1461391"/>
                  <a:gd name="connsiteY497" fmla="*/ 705040 h 909310"/>
                  <a:gd name="connsiteX498" fmla="*/ 829259 w 1461391"/>
                  <a:gd name="connsiteY498" fmla="*/ 703416 h 909310"/>
                  <a:gd name="connsiteX499" fmla="*/ 832506 w 1461391"/>
                  <a:gd name="connsiteY499" fmla="*/ 701793 h 909310"/>
                  <a:gd name="connsiteX500" fmla="*/ 842248 w 1461391"/>
                  <a:gd name="connsiteY500" fmla="*/ 700981 h 909310"/>
                  <a:gd name="connsiteX501" fmla="*/ 850367 w 1461391"/>
                  <a:gd name="connsiteY501" fmla="*/ 701793 h 909310"/>
                  <a:gd name="connsiteX502" fmla="*/ 857674 w 1461391"/>
                  <a:gd name="connsiteY502" fmla="*/ 704228 h 909310"/>
                  <a:gd name="connsiteX503" fmla="*/ 858486 w 1461391"/>
                  <a:gd name="connsiteY503" fmla="*/ 709100 h 909310"/>
                  <a:gd name="connsiteX504" fmla="*/ 843872 w 1461391"/>
                  <a:gd name="connsiteY504" fmla="*/ 715594 h 909310"/>
                  <a:gd name="connsiteX505" fmla="*/ 837377 w 1461391"/>
                  <a:gd name="connsiteY505" fmla="*/ 722090 h 909310"/>
                  <a:gd name="connsiteX506" fmla="*/ 842248 w 1461391"/>
                  <a:gd name="connsiteY506" fmla="*/ 725337 h 909310"/>
                  <a:gd name="connsiteX507" fmla="*/ 847932 w 1461391"/>
                  <a:gd name="connsiteY507" fmla="*/ 720466 h 909310"/>
                  <a:gd name="connsiteX508" fmla="*/ 853615 w 1461391"/>
                  <a:gd name="connsiteY508" fmla="*/ 721278 h 909310"/>
                  <a:gd name="connsiteX509" fmla="*/ 862546 w 1461391"/>
                  <a:gd name="connsiteY509" fmla="*/ 723713 h 909310"/>
                  <a:gd name="connsiteX510" fmla="*/ 867417 w 1461391"/>
                  <a:gd name="connsiteY510" fmla="*/ 725337 h 909310"/>
                  <a:gd name="connsiteX511" fmla="*/ 873912 w 1461391"/>
                  <a:gd name="connsiteY511" fmla="*/ 728585 h 909310"/>
                  <a:gd name="connsiteX512" fmla="*/ 877972 w 1461391"/>
                  <a:gd name="connsiteY512" fmla="*/ 727773 h 909310"/>
                  <a:gd name="connsiteX513" fmla="*/ 880407 w 1461391"/>
                  <a:gd name="connsiteY513" fmla="*/ 726961 h 909310"/>
                  <a:gd name="connsiteX514" fmla="*/ 881219 w 1461391"/>
                  <a:gd name="connsiteY514" fmla="*/ 729397 h 909310"/>
                  <a:gd name="connsiteX515" fmla="*/ 874724 w 1461391"/>
                  <a:gd name="connsiteY515" fmla="*/ 731832 h 909310"/>
                  <a:gd name="connsiteX516" fmla="*/ 872288 w 1461391"/>
                  <a:gd name="connsiteY516" fmla="*/ 731020 h 909310"/>
                  <a:gd name="connsiteX517" fmla="*/ 870664 w 1461391"/>
                  <a:gd name="connsiteY517" fmla="*/ 731020 h 909310"/>
                  <a:gd name="connsiteX518" fmla="*/ 865793 w 1461391"/>
                  <a:gd name="connsiteY518" fmla="*/ 731020 h 909310"/>
                  <a:gd name="connsiteX519" fmla="*/ 863357 w 1461391"/>
                  <a:gd name="connsiteY519" fmla="*/ 730209 h 909310"/>
                  <a:gd name="connsiteX520" fmla="*/ 859298 w 1461391"/>
                  <a:gd name="connsiteY520" fmla="*/ 730209 h 909310"/>
                  <a:gd name="connsiteX521" fmla="*/ 855239 w 1461391"/>
                  <a:gd name="connsiteY521" fmla="*/ 729397 h 909310"/>
                  <a:gd name="connsiteX522" fmla="*/ 851179 w 1461391"/>
                  <a:gd name="connsiteY522" fmla="*/ 729397 h 909310"/>
                  <a:gd name="connsiteX523" fmla="*/ 840625 w 1461391"/>
                  <a:gd name="connsiteY523" fmla="*/ 729397 h 909310"/>
                  <a:gd name="connsiteX524" fmla="*/ 830882 w 1461391"/>
                  <a:gd name="connsiteY524" fmla="*/ 726961 h 909310"/>
                  <a:gd name="connsiteX525" fmla="*/ 823575 w 1461391"/>
                  <a:gd name="connsiteY525" fmla="*/ 724525 h 909310"/>
                  <a:gd name="connsiteX526" fmla="*/ 818704 w 1461391"/>
                  <a:gd name="connsiteY526" fmla="*/ 719654 h 909310"/>
                  <a:gd name="connsiteX527" fmla="*/ 816268 w 1461391"/>
                  <a:gd name="connsiteY527" fmla="*/ 716406 h 909310"/>
                  <a:gd name="connsiteX528" fmla="*/ 815456 w 1461391"/>
                  <a:gd name="connsiteY528" fmla="*/ 721278 h 909310"/>
                  <a:gd name="connsiteX529" fmla="*/ 826823 w 1461391"/>
                  <a:gd name="connsiteY529" fmla="*/ 730209 h 909310"/>
                  <a:gd name="connsiteX530" fmla="*/ 847120 w 1461391"/>
                  <a:gd name="connsiteY530" fmla="*/ 731832 h 909310"/>
                  <a:gd name="connsiteX531" fmla="*/ 854427 w 1461391"/>
                  <a:gd name="connsiteY531" fmla="*/ 731832 h 909310"/>
                  <a:gd name="connsiteX532" fmla="*/ 858486 w 1461391"/>
                  <a:gd name="connsiteY532" fmla="*/ 731832 h 909310"/>
                  <a:gd name="connsiteX533" fmla="*/ 862546 w 1461391"/>
                  <a:gd name="connsiteY533" fmla="*/ 732644 h 909310"/>
                  <a:gd name="connsiteX534" fmla="*/ 869853 w 1461391"/>
                  <a:gd name="connsiteY534" fmla="*/ 732644 h 909310"/>
                  <a:gd name="connsiteX535" fmla="*/ 877160 w 1461391"/>
                  <a:gd name="connsiteY535" fmla="*/ 732644 h 909310"/>
                  <a:gd name="connsiteX536" fmla="*/ 886090 w 1461391"/>
                  <a:gd name="connsiteY536" fmla="*/ 733456 h 909310"/>
                  <a:gd name="connsiteX537" fmla="*/ 890150 w 1461391"/>
                  <a:gd name="connsiteY537" fmla="*/ 733456 h 909310"/>
                  <a:gd name="connsiteX538" fmla="*/ 891773 w 1461391"/>
                  <a:gd name="connsiteY538" fmla="*/ 733456 h 909310"/>
                  <a:gd name="connsiteX539" fmla="*/ 892585 w 1461391"/>
                  <a:gd name="connsiteY539" fmla="*/ 733456 h 909310"/>
                  <a:gd name="connsiteX540" fmla="*/ 892585 w 1461391"/>
                  <a:gd name="connsiteY540" fmla="*/ 733456 h 909310"/>
                  <a:gd name="connsiteX541" fmla="*/ 896645 w 1461391"/>
                  <a:gd name="connsiteY541" fmla="*/ 734268 h 909310"/>
                  <a:gd name="connsiteX542" fmla="*/ 900704 w 1461391"/>
                  <a:gd name="connsiteY542" fmla="*/ 735080 h 909310"/>
                  <a:gd name="connsiteX543" fmla="*/ 905576 w 1461391"/>
                  <a:gd name="connsiteY543" fmla="*/ 735080 h 909310"/>
                  <a:gd name="connsiteX544" fmla="*/ 915318 w 1461391"/>
                  <a:gd name="connsiteY544" fmla="*/ 735080 h 909310"/>
                  <a:gd name="connsiteX545" fmla="*/ 933991 w 1461391"/>
                  <a:gd name="connsiteY545" fmla="*/ 735080 h 909310"/>
                  <a:gd name="connsiteX546" fmla="*/ 940486 w 1461391"/>
                  <a:gd name="connsiteY546" fmla="*/ 735080 h 909310"/>
                  <a:gd name="connsiteX547" fmla="*/ 946982 w 1461391"/>
                  <a:gd name="connsiteY547" fmla="*/ 733456 h 909310"/>
                  <a:gd name="connsiteX548" fmla="*/ 946982 w 1461391"/>
                  <a:gd name="connsiteY548" fmla="*/ 731020 h 909310"/>
                  <a:gd name="connsiteX549" fmla="*/ 942922 w 1461391"/>
                  <a:gd name="connsiteY549" fmla="*/ 731832 h 909310"/>
                  <a:gd name="connsiteX550" fmla="*/ 938863 w 1461391"/>
                  <a:gd name="connsiteY550" fmla="*/ 731832 h 909310"/>
                  <a:gd name="connsiteX551" fmla="*/ 934803 w 1461391"/>
                  <a:gd name="connsiteY551" fmla="*/ 731020 h 909310"/>
                  <a:gd name="connsiteX552" fmla="*/ 930744 w 1461391"/>
                  <a:gd name="connsiteY552" fmla="*/ 731832 h 909310"/>
                  <a:gd name="connsiteX553" fmla="*/ 924249 w 1461391"/>
                  <a:gd name="connsiteY553" fmla="*/ 731020 h 909310"/>
                  <a:gd name="connsiteX554" fmla="*/ 916942 w 1461391"/>
                  <a:gd name="connsiteY554" fmla="*/ 731832 h 909310"/>
                  <a:gd name="connsiteX555" fmla="*/ 910447 w 1461391"/>
                  <a:gd name="connsiteY555" fmla="*/ 731020 h 909310"/>
                  <a:gd name="connsiteX556" fmla="*/ 912882 w 1461391"/>
                  <a:gd name="connsiteY556" fmla="*/ 729397 h 909310"/>
                  <a:gd name="connsiteX557" fmla="*/ 919377 w 1461391"/>
                  <a:gd name="connsiteY557" fmla="*/ 727773 h 909310"/>
                  <a:gd name="connsiteX558" fmla="*/ 929932 w 1461391"/>
                  <a:gd name="connsiteY558" fmla="*/ 724525 h 909310"/>
                  <a:gd name="connsiteX559" fmla="*/ 935615 w 1461391"/>
                  <a:gd name="connsiteY559" fmla="*/ 724525 h 909310"/>
                  <a:gd name="connsiteX560" fmla="*/ 944546 w 1461391"/>
                  <a:gd name="connsiteY560" fmla="*/ 722902 h 909310"/>
                  <a:gd name="connsiteX561" fmla="*/ 946982 w 1461391"/>
                  <a:gd name="connsiteY561" fmla="*/ 721278 h 909310"/>
                  <a:gd name="connsiteX562" fmla="*/ 947793 w 1461391"/>
                  <a:gd name="connsiteY562" fmla="*/ 719654 h 909310"/>
                  <a:gd name="connsiteX563" fmla="*/ 948605 w 1461391"/>
                  <a:gd name="connsiteY563" fmla="*/ 716406 h 909310"/>
                  <a:gd name="connsiteX564" fmla="*/ 950229 w 1461391"/>
                  <a:gd name="connsiteY564" fmla="*/ 716406 h 909310"/>
                  <a:gd name="connsiteX565" fmla="*/ 952665 w 1461391"/>
                  <a:gd name="connsiteY565" fmla="*/ 716406 h 909310"/>
                  <a:gd name="connsiteX566" fmla="*/ 955101 w 1461391"/>
                  <a:gd name="connsiteY566" fmla="*/ 718030 h 909310"/>
                  <a:gd name="connsiteX567" fmla="*/ 956724 w 1461391"/>
                  <a:gd name="connsiteY567" fmla="*/ 717218 h 909310"/>
                  <a:gd name="connsiteX568" fmla="*/ 957536 w 1461391"/>
                  <a:gd name="connsiteY568" fmla="*/ 716406 h 909310"/>
                  <a:gd name="connsiteX569" fmla="*/ 959160 w 1461391"/>
                  <a:gd name="connsiteY569" fmla="*/ 716406 h 909310"/>
                  <a:gd name="connsiteX570" fmla="*/ 959160 w 1461391"/>
                  <a:gd name="connsiteY570" fmla="*/ 714783 h 909310"/>
                  <a:gd name="connsiteX571" fmla="*/ 959972 w 1461391"/>
                  <a:gd name="connsiteY571" fmla="*/ 712347 h 909310"/>
                  <a:gd name="connsiteX572" fmla="*/ 960784 w 1461391"/>
                  <a:gd name="connsiteY572" fmla="*/ 709911 h 909310"/>
                  <a:gd name="connsiteX573" fmla="*/ 962407 w 1461391"/>
                  <a:gd name="connsiteY573" fmla="*/ 710723 h 909310"/>
                  <a:gd name="connsiteX574" fmla="*/ 964031 w 1461391"/>
                  <a:gd name="connsiteY574" fmla="*/ 717218 h 909310"/>
                  <a:gd name="connsiteX575" fmla="*/ 967279 w 1461391"/>
                  <a:gd name="connsiteY575" fmla="*/ 717218 h 909310"/>
                  <a:gd name="connsiteX576" fmla="*/ 968090 w 1461391"/>
                  <a:gd name="connsiteY576" fmla="*/ 716406 h 909310"/>
                  <a:gd name="connsiteX577" fmla="*/ 969714 w 1461391"/>
                  <a:gd name="connsiteY577" fmla="*/ 716406 h 909310"/>
                  <a:gd name="connsiteX578" fmla="*/ 972962 w 1461391"/>
                  <a:gd name="connsiteY578" fmla="*/ 716406 h 909310"/>
                  <a:gd name="connsiteX579" fmla="*/ 972962 w 1461391"/>
                  <a:gd name="connsiteY579" fmla="*/ 718030 h 909310"/>
                  <a:gd name="connsiteX580" fmla="*/ 972150 w 1461391"/>
                  <a:gd name="connsiteY580" fmla="*/ 720466 h 909310"/>
                  <a:gd name="connsiteX581" fmla="*/ 972962 w 1461391"/>
                  <a:gd name="connsiteY581" fmla="*/ 722090 h 909310"/>
                  <a:gd name="connsiteX582" fmla="*/ 973774 w 1461391"/>
                  <a:gd name="connsiteY582" fmla="*/ 721278 h 909310"/>
                  <a:gd name="connsiteX583" fmla="*/ 975398 w 1461391"/>
                  <a:gd name="connsiteY583" fmla="*/ 720466 h 909310"/>
                  <a:gd name="connsiteX584" fmla="*/ 977021 w 1461391"/>
                  <a:gd name="connsiteY584" fmla="*/ 719654 h 909310"/>
                  <a:gd name="connsiteX585" fmla="*/ 978645 w 1461391"/>
                  <a:gd name="connsiteY585" fmla="*/ 720466 h 909310"/>
                  <a:gd name="connsiteX586" fmla="*/ 979457 w 1461391"/>
                  <a:gd name="connsiteY586" fmla="*/ 722090 h 909310"/>
                  <a:gd name="connsiteX587" fmla="*/ 980269 w 1461391"/>
                  <a:gd name="connsiteY587" fmla="*/ 722902 h 909310"/>
                  <a:gd name="connsiteX588" fmla="*/ 980269 w 1461391"/>
                  <a:gd name="connsiteY588" fmla="*/ 722902 h 909310"/>
                  <a:gd name="connsiteX589" fmla="*/ 983516 w 1461391"/>
                  <a:gd name="connsiteY589" fmla="*/ 725337 h 909310"/>
                  <a:gd name="connsiteX590" fmla="*/ 988388 w 1461391"/>
                  <a:gd name="connsiteY590" fmla="*/ 726149 h 909310"/>
                  <a:gd name="connsiteX591" fmla="*/ 991635 w 1461391"/>
                  <a:gd name="connsiteY591" fmla="*/ 725337 h 909310"/>
                  <a:gd name="connsiteX592" fmla="*/ 990823 w 1461391"/>
                  <a:gd name="connsiteY592" fmla="*/ 722090 h 909310"/>
                  <a:gd name="connsiteX593" fmla="*/ 992447 w 1461391"/>
                  <a:gd name="connsiteY593" fmla="*/ 720466 h 909310"/>
                  <a:gd name="connsiteX594" fmla="*/ 994071 w 1461391"/>
                  <a:gd name="connsiteY594" fmla="*/ 719654 h 909310"/>
                  <a:gd name="connsiteX595" fmla="*/ 993259 w 1461391"/>
                  <a:gd name="connsiteY595" fmla="*/ 718842 h 909310"/>
                  <a:gd name="connsiteX596" fmla="*/ 991635 w 1461391"/>
                  <a:gd name="connsiteY596" fmla="*/ 718030 h 909310"/>
                  <a:gd name="connsiteX597" fmla="*/ 993259 w 1461391"/>
                  <a:gd name="connsiteY597" fmla="*/ 714783 h 909310"/>
                  <a:gd name="connsiteX598" fmla="*/ 994071 w 1461391"/>
                  <a:gd name="connsiteY598" fmla="*/ 714783 h 909310"/>
                  <a:gd name="connsiteX599" fmla="*/ 994883 w 1461391"/>
                  <a:gd name="connsiteY599" fmla="*/ 713159 h 909310"/>
                  <a:gd name="connsiteX600" fmla="*/ 997318 w 1461391"/>
                  <a:gd name="connsiteY600" fmla="*/ 711535 h 909310"/>
                  <a:gd name="connsiteX601" fmla="*/ 998942 w 1461391"/>
                  <a:gd name="connsiteY601" fmla="*/ 714783 h 909310"/>
                  <a:gd name="connsiteX602" fmla="*/ 1001378 w 1461391"/>
                  <a:gd name="connsiteY602" fmla="*/ 718030 h 909310"/>
                  <a:gd name="connsiteX603" fmla="*/ 999754 w 1461391"/>
                  <a:gd name="connsiteY603" fmla="*/ 720466 h 909310"/>
                  <a:gd name="connsiteX604" fmla="*/ 1000566 w 1461391"/>
                  <a:gd name="connsiteY604" fmla="*/ 723713 h 909310"/>
                  <a:gd name="connsiteX605" fmla="*/ 1003002 w 1461391"/>
                  <a:gd name="connsiteY605" fmla="*/ 726961 h 909310"/>
                  <a:gd name="connsiteX606" fmla="*/ 1003814 w 1461391"/>
                  <a:gd name="connsiteY606" fmla="*/ 730209 h 909310"/>
                  <a:gd name="connsiteX607" fmla="*/ 1006249 w 1461391"/>
                  <a:gd name="connsiteY607" fmla="*/ 731020 h 909310"/>
                  <a:gd name="connsiteX608" fmla="*/ 1009497 w 1461391"/>
                  <a:gd name="connsiteY608" fmla="*/ 731020 h 909310"/>
                  <a:gd name="connsiteX609" fmla="*/ 1012744 w 1461391"/>
                  <a:gd name="connsiteY609" fmla="*/ 731832 h 909310"/>
                  <a:gd name="connsiteX610" fmla="*/ 1011120 w 1461391"/>
                  <a:gd name="connsiteY610" fmla="*/ 735080 h 909310"/>
                  <a:gd name="connsiteX611" fmla="*/ 1011120 w 1461391"/>
                  <a:gd name="connsiteY611" fmla="*/ 738327 h 909310"/>
                  <a:gd name="connsiteX612" fmla="*/ 1011932 w 1461391"/>
                  <a:gd name="connsiteY612" fmla="*/ 743199 h 909310"/>
                  <a:gd name="connsiteX613" fmla="*/ 1004625 w 1461391"/>
                  <a:gd name="connsiteY613" fmla="*/ 740763 h 909310"/>
                  <a:gd name="connsiteX614" fmla="*/ 1001378 w 1461391"/>
                  <a:gd name="connsiteY614" fmla="*/ 742387 h 909310"/>
                  <a:gd name="connsiteX615" fmla="*/ 999754 w 1461391"/>
                  <a:gd name="connsiteY615" fmla="*/ 744010 h 909310"/>
                  <a:gd name="connsiteX616" fmla="*/ 998942 w 1461391"/>
                  <a:gd name="connsiteY616" fmla="*/ 745634 h 909310"/>
                  <a:gd name="connsiteX617" fmla="*/ 994883 w 1461391"/>
                  <a:gd name="connsiteY617" fmla="*/ 746446 h 909310"/>
                  <a:gd name="connsiteX618" fmla="*/ 993259 w 1461391"/>
                  <a:gd name="connsiteY618" fmla="*/ 748882 h 909310"/>
                  <a:gd name="connsiteX619" fmla="*/ 990823 w 1461391"/>
                  <a:gd name="connsiteY619" fmla="*/ 750506 h 909310"/>
                  <a:gd name="connsiteX620" fmla="*/ 987576 w 1461391"/>
                  <a:gd name="connsiteY620" fmla="*/ 752941 h 909310"/>
                  <a:gd name="connsiteX621" fmla="*/ 984328 w 1461391"/>
                  <a:gd name="connsiteY621" fmla="*/ 756189 h 909310"/>
                  <a:gd name="connsiteX622" fmla="*/ 982705 w 1461391"/>
                  <a:gd name="connsiteY622" fmla="*/ 757813 h 909310"/>
                  <a:gd name="connsiteX623" fmla="*/ 981893 w 1461391"/>
                  <a:gd name="connsiteY623" fmla="*/ 758624 h 909310"/>
                  <a:gd name="connsiteX624" fmla="*/ 981893 w 1461391"/>
                  <a:gd name="connsiteY624" fmla="*/ 758624 h 909310"/>
                  <a:gd name="connsiteX625" fmla="*/ 977833 w 1461391"/>
                  <a:gd name="connsiteY625" fmla="*/ 761060 h 909310"/>
                  <a:gd name="connsiteX626" fmla="*/ 976209 w 1461391"/>
                  <a:gd name="connsiteY626" fmla="*/ 761060 h 909310"/>
                  <a:gd name="connsiteX627" fmla="*/ 973774 w 1461391"/>
                  <a:gd name="connsiteY627" fmla="*/ 760248 h 909310"/>
                  <a:gd name="connsiteX628" fmla="*/ 971338 w 1461391"/>
                  <a:gd name="connsiteY628" fmla="*/ 758624 h 909310"/>
                  <a:gd name="connsiteX629" fmla="*/ 969714 w 1461391"/>
                  <a:gd name="connsiteY629" fmla="*/ 757813 h 909310"/>
                  <a:gd name="connsiteX630" fmla="*/ 968902 w 1461391"/>
                  <a:gd name="connsiteY630" fmla="*/ 760248 h 909310"/>
                  <a:gd name="connsiteX631" fmla="*/ 968902 w 1461391"/>
                  <a:gd name="connsiteY631" fmla="*/ 762684 h 909310"/>
                  <a:gd name="connsiteX632" fmla="*/ 968090 w 1461391"/>
                  <a:gd name="connsiteY632" fmla="*/ 765119 h 909310"/>
                  <a:gd name="connsiteX633" fmla="*/ 965655 w 1461391"/>
                  <a:gd name="connsiteY633" fmla="*/ 767555 h 909310"/>
                  <a:gd name="connsiteX634" fmla="*/ 963219 w 1461391"/>
                  <a:gd name="connsiteY634" fmla="*/ 769179 h 909310"/>
                  <a:gd name="connsiteX635" fmla="*/ 962407 w 1461391"/>
                  <a:gd name="connsiteY635" fmla="*/ 769991 h 909310"/>
                  <a:gd name="connsiteX636" fmla="*/ 959972 w 1461391"/>
                  <a:gd name="connsiteY636" fmla="*/ 772426 h 909310"/>
                  <a:gd name="connsiteX637" fmla="*/ 958348 w 1461391"/>
                  <a:gd name="connsiteY637" fmla="*/ 774050 h 909310"/>
                  <a:gd name="connsiteX638" fmla="*/ 954289 w 1461391"/>
                  <a:gd name="connsiteY638" fmla="*/ 778922 h 909310"/>
                  <a:gd name="connsiteX639" fmla="*/ 951853 w 1461391"/>
                  <a:gd name="connsiteY639" fmla="*/ 781357 h 909310"/>
                  <a:gd name="connsiteX640" fmla="*/ 950229 w 1461391"/>
                  <a:gd name="connsiteY640" fmla="*/ 782981 h 909310"/>
                  <a:gd name="connsiteX641" fmla="*/ 946982 w 1461391"/>
                  <a:gd name="connsiteY641" fmla="*/ 786228 h 909310"/>
                  <a:gd name="connsiteX642" fmla="*/ 946982 w 1461391"/>
                  <a:gd name="connsiteY642" fmla="*/ 788664 h 909310"/>
                  <a:gd name="connsiteX643" fmla="*/ 948605 w 1461391"/>
                  <a:gd name="connsiteY643" fmla="*/ 789476 h 909310"/>
                  <a:gd name="connsiteX644" fmla="*/ 948605 w 1461391"/>
                  <a:gd name="connsiteY644" fmla="*/ 791100 h 909310"/>
                  <a:gd name="connsiteX645" fmla="*/ 946982 w 1461391"/>
                  <a:gd name="connsiteY645" fmla="*/ 791100 h 909310"/>
                  <a:gd name="connsiteX646" fmla="*/ 943734 w 1461391"/>
                  <a:gd name="connsiteY646" fmla="*/ 791912 h 909310"/>
                  <a:gd name="connsiteX647" fmla="*/ 939675 w 1461391"/>
                  <a:gd name="connsiteY647" fmla="*/ 793535 h 909310"/>
                  <a:gd name="connsiteX648" fmla="*/ 938051 w 1461391"/>
                  <a:gd name="connsiteY648" fmla="*/ 796783 h 909310"/>
                  <a:gd name="connsiteX649" fmla="*/ 936427 w 1461391"/>
                  <a:gd name="connsiteY649" fmla="*/ 797595 h 909310"/>
                  <a:gd name="connsiteX650" fmla="*/ 934803 w 1461391"/>
                  <a:gd name="connsiteY650" fmla="*/ 797595 h 909310"/>
                  <a:gd name="connsiteX651" fmla="*/ 931556 w 1461391"/>
                  <a:gd name="connsiteY651" fmla="*/ 799219 h 909310"/>
                  <a:gd name="connsiteX652" fmla="*/ 929120 w 1461391"/>
                  <a:gd name="connsiteY652" fmla="*/ 801654 h 909310"/>
                  <a:gd name="connsiteX653" fmla="*/ 926685 w 1461391"/>
                  <a:gd name="connsiteY653" fmla="*/ 803278 h 909310"/>
                  <a:gd name="connsiteX654" fmla="*/ 925061 w 1461391"/>
                  <a:gd name="connsiteY654" fmla="*/ 804090 h 909310"/>
                  <a:gd name="connsiteX655" fmla="*/ 924249 w 1461391"/>
                  <a:gd name="connsiteY655" fmla="*/ 805714 h 909310"/>
                  <a:gd name="connsiteX656" fmla="*/ 924249 w 1461391"/>
                  <a:gd name="connsiteY656" fmla="*/ 806526 h 909310"/>
                  <a:gd name="connsiteX657" fmla="*/ 924249 w 1461391"/>
                  <a:gd name="connsiteY657" fmla="*/ 807338 h 909310"/>
                  <a:gd name="connsiteX658" fmla="*/ 924249 w 1461391"/>
                  <a:gd name="connsiteY658" fmla="*/ 807338 h 909310"/>
                  <a:gd name="connsiteX659" fmla="*/ 924249 w 1461391"/>
                  <a:gd name="connsiteY659" fmla="*/ 807338 h 909310"/>
                  <a:gd name="connsiteX660" fmla="*/ 921813 w 1461391"/>
                  <a:gd name="connsiteY660" fmla="*/ 810585 h 909310"/>
                  <a:gd name="connsiteX661" fmla="*/ 921001 w 1461391"/>
                  <a:gd name="connsiteY661" fmla="*/ 813832 h 909310"/>
                  <a:gd name="connsiteX662" fmla="*/ 921813 w 1461391"/>
                  <a:gd name="connsiteY662" fmla="*/ 815456 h 909310"/>
                  <a:gd name="connsiteX663" fmla="*/ 921001 w 1461391"/>
                  <a:gd name="connsiteY663" fmla="*/ 817892 h 909310"/>
                  <a:gd name="connsiteX664" fmla="*/ 923437 w 1461391"/>
                  <a:gd name="connsiteY664" fmla="*/ 819516 h 909310"/>
                  <a:gd name="connsiteX665" fmla="*/ 929932 w 1461391"/>
                  <a:gd name="connsiteY665" fmla="*/ 819516 h 909310"/>
                  <a:gd name="connsiteX666" fmla="*/ 932368 w 1461391"/>
                  <a:gd name="connsiteY666" fmla="*/ 819516 h 909310"/>
                  <a:gd name="connsiteX667" fmla="*/ 933991 w 1461391"/>
                  <a:gd name="connsiteY667" fmla="*/ 821139 h 909310"/>
                  <a:gd name="connsiteX668" fmla="*/ 936427 w 1461391"/>
                  <a:gd name="connsiteY668" fmla="*/ 821139 h 909310"/>
                  <a:gd name="connsiteX669" fmla="*/ 938051 w 1461391"/>
                  <a:gd name="connsiteY669" fmla="*/ 820328 h 909310"/>
                  <a:gd name="connsiteX670" fmla="*/ 940486 w 1461391"/>
                  <a:gd name="connsiteY670" fmla="*/ 819516 h 909310"/>
                  <a:gd name="connsiteX671" fmla="*/ 942110 w 1461391"/>
                  <a:gd name="connsiteY671" fmla="*/ 817892 h 909310"/>
                  <a:gd name="connsiteX672" fmla="*/ 942922 w 1461391"/>
                  <a:gd name="connsiteY672" fmla="*/ 815456 h 909310"/>
                  <a:gd name="connsiteX673" fmla="*/ 944546 w 1461391"/>
                  <a:gd name="connsiteY673" fmla="*/ 814644 h 909310"/>
                  <a:gd name="connsiteX674" fmla="*/ 947793 w 1461391"/>
                  <a:gd name="connsiteY674" fmla="*/ 814644 h 909310"/>
                  <a:gd name="connsiteX675" fmla="*/ 950229 w 1461391"/>
                  <a:gd name="connsiteY675" fmla="*/ 813832 h 909310"/>
                  <a:gd name="connsiteX676" fmla="*/ 951853 w 1461391"/>
                  <a:gd name="connsiteY676" fmla="*/ 813832 h 909310"/>
                  <a:gd name="connsiteX677" fmla="*/ 952665 w 1461391"/>
                  <a:gd name="connsiteY677" fmla="*/ 813832 h 909310"/>
                  <a:gd name="connsiteX678" fmla="*/ 954289 w 1461391"/>
                  <a:gd name="connsiteY678" fmla="*/ 813832 h 909310"/>
                  <a:gd name="connsiteX679" fmla="*/ 959972 w 1461391"/>
                  <a:gd name="connsiteY679" fmla="*/ 813832 h 909310"/>
                  <a:gd name="connsiteX680" fmla="*/ 961595 w 1461391"/>
                  <a:gd name="connsiteY680" fmla="*/ 814644 h 909310"/>
                  <a:gd name="connsiteX681" fmla="*/ 964843 w 1461391"/>
                  <a:gd name="connsiteY681" fmla="*/ 814644 h 909310"/>
                  <a:gd name="connsiteX682" fmla="*/ 968090 w 1461391"/>
                  <a:gd name="connsiteY682" fmla="*/ 817080 h 909310"/>
                  <a:gd name="connsiteX683" fmla="*/ 971338 w 1461391"/>
                  <a:gd name="connsiteY683" fmla="*/ 818704 h 909310"/>
                  <a:gd name="connsiteX684" fmla="*/ 978645 w 1461391"/>
                  <a:gd name="connsiteY684" fmla="*/ 823575 h 909310"/>
                  <a:gd name="connsiteX685" fmla="*/ 983516 w 1461391"/>
                  <a:gd name="connsiteY685" fmla="*/ 827635 h 909310"/>
                  <a:gd name="connsiteX686" fmla="*/ 985952 w 1461391"/>
                  <a:gd name="connsiteY686" fmla="*/ 829258 h 909310"/>
                  <a:gd name="connsiteX687" fmla="*/ 990823 w 1461391"/>
                  <a:gd name="connsiteY687" fmla="*/ 830882 h 909310"/>
                  <a:gd name="connsiteX688" fmla="*/ 994071 w 1461391"/>
                  <a:gd name="connsiteY688" fmla="*/ 833318 h 909310"/>
                  <a:gd name="connsiteX689" fmla="*/ 995695 w 1461391"/>
                  <a:gd name="connsiteY689" fmla="*/ 831694 h 909310"/>
                  <a:gd name="connsiteX690" fmla="*/ 997318 w 1461391"/>
                  <a:gd name="connsiteY690" fmla="*/ 829258 h 909310"/>
                  <a:gd name="connsiteX691" fmla="*/ 1000566 w 1461391"/>
                  <a:gd name="connsiteY691" fmla="*/ 828447 h 909310"/>
                  <a:gd name="connsiteX692" fmla="*/ 1001378 w 1461391"/>
                  <a:gd name="connsiteY692" fmla="*/ 826823 h 909310"/>
                  <a:gd name="connsiteX693" fmla="*/ 1003002 w 1461391"/>
                  <a:gd name="connsiteY693" fmla="*/ 826011 h 909310"/>
                  <a:gd name="connsiteX694" fmla="*/ 1004625 w 1461391"/>
                  <a:gd name="connsiteY694" fmla="*/ 826011 h 909310"/>
                  <a:gd name="connsiteX695" fmla="*/ 1006249 w 1461391"/>
                  <a:gd name="connsiteY695" fmla="*/ 826011 h 909310"/>
                  <a:gd name="connsiteX696" fmla="*/ 1008685 w 1461391"/>
                  <a:gd name="connsiteY696" fmla="*/ 827635 h 909310"/>
                  <a:gd name="connsiteX697" fmla="*/ 1011120 w 1461391"/>
                  <a:gd name="connsiteY697" fmla="*/ 828447 h 909310"/>
                  <a:gd name="connsiteX698" fmla="*/ 1015180 w 1461391"/>
                  <a:gd name="connsiteY698" fmla="*/ 830070 h 909310"/>
                  <a:gd name="connsiteX699" fmla="*/ 1018427 w 1461391"/>
                  <a:gd name="connsiteY699" fmla="*/ 832506 h 909310"/>
                  <a:gd name="connsiteX700" fmla="*/ 1020863 w 1461391"/>
                  <a:gd name="connsiteY700" fmla="*/ 835753 h 909310"/>
                  <a:gd name="connsiteX701" fmla="*/ 1022487 w 1461391"/>
                  <a:gd name="connsiteY701" fmla="*/ 837377 h 909310"/>
                  <a:gd name="connsiteX702" fmla="*/ 1025734 w 1461391"/>
                  <a:gd name="connsiteY702" fmla="*/ 840625 h 909310"/>
                  <a:gd name="connsiteX703" fmla="*/ 1026546 w 1461391"/>
                  <a:gd name="connsiteY703" fmla="*/ 843872 h 909310"/>
                  <a:gd name="connsiteX704" fmla="*/ 1027358 w 1461391"/>
                  <a:gd name="connsiteY704" fmla="*/ 847120 h 909310"/>
                  <a:gd name="connsiteX705" fmla="*/ 1027358 w 1461391"/>
                  <a:gd name="connsiteY705" fmla="*/ 851991 h 909310"/>
                  <a:gd name="connsiteX706" fmla="*/ 1028170 w 1461391"/>
                  <a:gd name="connsiteY706" fmla="*/ 854427 h 909310"/>
                  <a:gd name="connsiteX707" fmla="*/ 1028982 w 1461391"/>
                  <a:gd name="connsiteY707" fmla="*/ 855239 h 909310"/>
                  <a:gd name="connsiteX708" fmla="*/ 1029794 w 1461391"/>
                  <a:gd name="connsiteY708" fmla="*/ 856862 h 909310"/>
                  <a:gd name="connsiteX709" fmla="*/ 1029794 w 1461391"/>
                  <a:gd name="connsiteY709" fmla="*/ 861734 h 909310"/>
                  <a:gd name="connsiteX710" fmla="*/ 1028982 w 1461391"/>
                  <a:gd name="connsiteY710" fmla="*/ 862546 h 909310"/>
                  <a:gd name="connsiteX711" fmla="*/ 1027358 w 1461391"/>
                  <a:gd name="connsiteY711" fmla="*/ 863357 h 909310"/>
                  <a:gd name="connsiteX712" fmla="*/ 1027358 w 1461391"/>
                  <a:gd name="connsiteY712" fmla="*/ 867417 h 909310"/>
                  <a:gd name="connsiteX713" fmla="*/ 1027358 w 1461391"/>
                  <a:gd name="connsiteY713" fmla="*/ 869852 h 909310"/>
                  <a:gd name="connsiteX714" fmla="*/ 1027358 w 1461391"/>
                  <a:gd name="connsiteY714" fmla="*/ 871476 h 909310"/>
                  <a:gd name="connsiteX715" fmla="*/ 1028982 w 1461391"/>
                  <a:gd name="connsiteY715" fmla="*/ 874724 h 909310"/>
                  <a:gd name="connsiteX716" fmla="*/ 1029794 w 1461391"/>
                  <a:gd name="connsiteY716" fmla="*/ 876348 h 909310"/>
                  <a:gd name="connsiteX717" fmla="*/ 1029794 w 1461391"/>
                  <a:gd name="connsiteY717" fmla="*/ 877971 h 909310"/>
                  <a:gd name="connsiteX718" fmla="*/ 1029794 w 1461391"/>
                  <a:gd name="connsiteY718" fmla="*/ 879595 h 909310"/>
                  <a:gd name="connsiteX719" fmla="*/ 1029794 w 1461391"/>
                  <a:gd name="connsiteY719" fmla="*/ 880407 h 909310"/>
                  <a:gd name="connsiteX720" fmla="*/ 1030606 w 1461391"/>
                  <a:gd name="connsiteY720" fmla="*/ 886902 h 909310"/>
                  <a:gd name="connsiteX721" fmla="*/ 1028982 w 1461391"/>
                  <a:gd name="connsiteY721" fmla="*/ 887714 h 909310"/>
                  <a:gd name="connsiteX722" fmla="*/ 1028982 w 1461391"/>
                  <a:gd name="connsiteY722" fmla="*/ 889338 h 909310"/>
                  <a:gd name="connsiteX723" fmla="*/ 1028170 w 1461391"/>
                  <a:gd name="connsiteY723" fmla="*/ 890150 h 909310"/>
                  <a:gd name="connsiteX724" fmla="*/ 1025734 w 1461391"/>
                  <a:gd name="connsiteY724" fmla="*/ 890961 h 909310"/>
                  <a:gd name="connsiteX725" fmla="*/ 1024111 w 1461391"/>
                  <a:gd name="connsiteY725" fmla="*/ 893397 h 909310"/>
                  <a:gd name="connsiteX726" fmla="*/ 1023299 w 1461391"/>
                  <a:gd name="connsiteY726" fmla="*/ 894209 h 909310"/>
                  <a:gd name="connsiteX727" fmla="*/ 1021675 w 1461391"/>
                  <a:gd name="connsiteY727" fmla="*/ 894209 h 909310"/>
                  <a:gd name="connsiteX728" fmla="*/ 1022487 w 1461391"/>
                  <a:gd name="connsiteY728" fmla="*/ 896645 h 909310"/>
                  <a:gd name="connsiteX729" fmla="*/ 1024922 w 1461391"/>
                  <a:gd name="connsiteY729" fmla="*/ 899080 h 909310"/>
                  <a:gd name="connsiteX730" fmla="*/ 1027358 w 1461391"/>
                  <a:gd name="connsiteY730" fmla="*/ 900704 h 909310"/>
                  <a:gd name="connsiteX731" fmla="*/ 1030606 w 1461391"/>
                  <a:gd name="connsiteY731" fmla="*/ 899892 h 909310"/>
                  <a:gd name="connsiteX732" fmla="*/ 1035477 w 1461391"/>
                  <a:gd name="connsiteY732" fmla="*/ 900704 h 909310"/>
                  <a:gd name="connsiteX733" fmla="*/ 1037101 w 1461391"/>
                  <a:gd name="connsiteY733" fmla="*/ 900704 h 909310"/>
                  <a:gd name="connsiteX734" fmla="*/ 1039536 w 1461391"/>
                  <a:gd name="connsiteY734" fmla="*/ 900704 h 909310"/>
                  <a:gd name="connsiteX735" fmla="*/ 1042784 w 1461391"/>
                  <a:gd name="connsiteY735" fmla="*/ 901516 h 909310"/>
                  <a:gd name="connsiteX736" fmla="*/ 1046843 w 1461391"/>
                  <a:gd name="connsiteY736" fmla="*/ 905576 h 909310"/>
                  <a:gd name="connsiteX737" fmla="*/ 1052527 w 1461391"/>
                  <a:gd name="connsiteY737" fmla="*/ 907199 h 909310"/>
                  <a:gd name="connsiteX738" fmla="*/ 1054962 w 1461391"/>
                  <a:gd name="connsiteY738" fmla="*/ 908011 h 909310"/>
                  <a:gd name="connsiteX739" fmla="*/ 1057398 w 1461391"/>
                  <a:gd name="connsiteY739" fmla="*/ 909635 h 909310"/>
                  <a:gd name="connsiteX740" fmla="*/ 1059834 w 1461391"/>
                  <a:gd name="connsiteY740" fmla="*/ 908823 h 909310"/>
                  <a:gd name="connsiteX741" fmla="*/ 1064705 w 1461391"/>
                  <a:gd name="connsiteY741" fmla="*/ 908011 h 909310"/>
                  <a:gd name="connsiteX742" fmla="*/ 1069576 w 1461391"/>
                  <a:gd name="connsiteY742" fmla="*/ 904764 h 909310"/>
                  <a:gd name="connsiteX743" fmla="*/ 1073635 w 1461391"/>
                  <a:gd name="connsiteY743" fmla="*/ 904764 h 909310"/>
                  <a:gd name="connsiteX744" fmla="*/ 1077695 w 1461391"/>
                  <a:gd name="connsiteY744" fmla="*/ 903952 h 909310"/>
                  <a:gd name="connsiteX745" fmla="*/ 1081754 w 1461391"/>
                  <a:gd name="connsiteY745" fmla="*/ 901516 h 909310"/>
                  <a:gd name="connsiteX746" fmla="*/ 1083378 w 1461391"/>
                  <a:gd name="connsiteY746" fmla="*/ 899892 h 909310"/>
                  <a:gd name="connsiteX747" fmla="*/ 1085814 w 1461391"/>
                  <a:gd name="connsiteY747" fmla="*/ 899080 h 909310"/>
                  <a:gd name="connsiteX748" fmla="*/ 1089061 w 1461391"/>
                  <a:gd name="connsiteY748" fmla="*/ 897457 h 909310"/>
                  <a:gd name="connsiteX749" fmla="*/ 1089873 w 1461391"/>
                  <a:gd name="connsiteY749" fmla="*/ 895833 h 909310"/>
                  <a:gd name="connsiteX750" fmla="*/ 1090685 w 1461391"/>
                  <a:gd name="connsiteY750" fmla="*/ 894209 h 909310"/>
                  <a:gd name="connsiteX751" fmla="*/ 1090685 w 1461391"/>
                  <a:gd name="connsiteY751" fmla="*/ 892585 h 909310"/>
                  <a:gd name="connsiteX752" fmla="*/ 1092309 w 1461391"/>
                  <a:gd name="connsiteY752" fmla="*/ 890961 h 909310"/>
                  <a:gd name="connsiteX753" fmla="*/ 1097180 w 1461391"/>
                  <a:gd name="connsiteY753" fmla="*/ 890150 h 909310"/>
                  <a:gd name="connsiteX754" fmla="*/ 1097992 w 1461391"/>
                  <a:gd name="connsiteY754" fmla="*/ 888526 h 909310"/>
                  <a:gd name="connsiteX755" fmla="*/ 1098804 w 1461391"/>
                  <a:gd name="connsiteY755" fmla="*/ 886090 h 909310"/>
                  <a:gd name="connsiteX756" fmla="*/ 1100428 w 1461391"/>
                  <a:gd name="connsiteY756" fmla="*/ 884466 h 909310"/>
                  <a:gd name="connsiteX757" fmla="*/ 1102051 w 1461391"/>
                  <a:gd name="connsiteY757" fmla="*/ 882843 h 909310"/>
                  <a:gd name="connsiteX758" fmla="*/ 1104487 w 1461391"/>
                  <a:gd name="connsiteY758" fmla="*/ 877971 h 909310"/>
                  <a:gd name="connsiteX759" fmla="*/ 1106923 w 1461391"/>
                  <a:gd name="connsiteY759" fmla="*/ 866605 h 909310"/>
                  <a:gd name="connsiteX760" fmla="*/ 1109359 w 1461391"/>
                  <a:gd name="connsiteY760" fmla="*/ 861734 h 909310"/>
                  <a:gd name="connsiteX761" fmla="*/ 1110982 w 1461391"/>
                  <a:gd name="connsiteY761" fmla="*/ 860110 h 909310"/>
                  <a:gd name="connsiteX762" fmla="*/ 1112606 w 1461391"/>
                  <a:gd name="connsiteY762" fmla="*/ 859298 h 909310"/>
                  <a:gd name="connsiteX763" fmla="*/ 1115042 w 1461391"/>
                  <a:gd name="connsiteY763" fmla="*/ 856862 h 909310"/>
                  <a:gd name="connsiteX764" fmla="*/ 1117477 w 1461391"/>
                  <a:gd name="connsiteY764" fmla="*/ 854427 h 909310"/>
                  <a:gd name="connsiteX765" fmla="*/ 1123160 w 1461391"/>
                  <a:gd name="connsiteY765" fmla="*/ 851179 h 909310"/>
                  <a:gd name="connsiteX766" fmla="*/ 1128032 w 1461391"/>
                  <a:gd name="connsiteY766" fmla="*/ 847932 h 909310"/>
                  <a:gd name="connsiteX767" fmla="*/ 1129656 w 1461391"/>
                  <a:gd name="connsiteY767" fmla="*/ 846308 h 909310"/>
                  <a:gd name="connsiteX768" fmla="*/ 1132903 w 1461391"/>
                  <a:gd name="connsiteY768" fmla="*/ 844684 h 909310"/>
                  <a:gd name="connsiteX769" fmla="*/ 1136151 w 1461391"/>
                  <a:gd name="connsiteY769" fmla="*/ 844684 h 909310"/>
                  <a:gd name="connsiteX770" fmla="*/ 1141022 w 1461391"/>
                  <a:gd name="connsiteY770" fmla="*/ 843060 h 909310"/>
                  <a:gd name="connsiteX771" fmla="*/ 1143457 w 1461391"/>
                  <a:gd name="connsiteY771" fmla="*/ 841437 h 909310"/>
                  <a:gd name="connsiteX772" fmla="*/ 1146705 w 1461391"/>
                  <a:gd name="connsiteY772" fmla="*/ 840625 h 909310"/>
                  <a:gd name="connsiteX773" fmla="*/ 1151576 w 1461391"/>
                  <a:gd name="connsiteY773" fmla="*/ 837377 h 909310"/>
                  <a:gd name="connsiteX774" fmla="*/ 1154012 w 1461391"/>
                  <a:gd name="connsiteY774" fmla="*/ 837377 h 909310"/>
                  <a:gd name="connsiteX775" fmla="*/ 1157260 w 1461391"/>
                  <a:gd name="connsiteY775" fmla="*/ 837377 h 909310"/>
                  <a:gd name="connsiteX776" fmla="*/ 1158883 w 1461391"/>
                  <a:gd name="connsiteY776" fmla="*/ 839001 h 909310"/>
                  <a:gd name="connsiteX777" fmla="*/ 1161319 w 1461391"/>
                  <a:gd name="connsiteY777" fmla="*/ 839001 h 909310"/>
                  <a:gd name="connsiteX778" fmla="*/ 1163755 w 1461391"/>
                  <a:gd name="connsiteY778" fmla="*/ 838189 h 909310"/>
                  <a:gd name="connsiteX779" fmla="*/ 1165378 w 1461391"/>
                  <a:gd name="connsiteY779" fmla="*/ 836565 h 909310"/>
                  <a:gd name="connsiteX780" fmla="*/ 1166190 w 1461391"/>
                  <a:gd name="connsiteY780" fmla="*/ 834130 h 909310"/>
                  <a:gd name="connsiteX781" fmla="*/ 1166190 w 1461391"/>
                  <a:gd name="connsiteY781" fmla="*/ 830882 h 909310"/>
                  <a:gd name="connsiteX782" fmla="*/ 1166190 w 1461391"/>
                  <a:gd name="connsiteY782" fmla="*/ 827635 h 909310"/>
                  <a:gd name="connsiteX783" fmla="*/ 1168626 w 1461391"/>
                  <a:gd name="connsiteY783" fmla="*/ 825199 h 909310"/>
                  <a:gd name="connsiteX784" fmla="*/ 1169438 w 1461391"/>
                  <a:gd name="connsiteY784" fmla="*/ 822763 h 909310"/>
                  <a:gd name="connsiteX785" fmla="*/ 1171873 w 1461391"/>
                  <a:gd name="connsiteY785" fmla="*/ 820328 h 909310"/>
                  <a:gd name="connsiteX786" fmla="*/ 1173497 w 1461391"/>
                  <a:gd name="connsiteY786" fmla="*/ 817892 h 909310"/>
                  <a:gd name="connsiteX787" fmla="*/ 1175121 w 1461391"/>
                  <a:gd name="connsiteY787" fmla="*/ 816268 h 909310"/>
                  <a:gd name="connsiteX788" fmla="*/ 1178369 w 1461391"/>
                  <a:gd name="connsiteY788" fmla="*/ 816268 h 909310"/>
                  <a:gd name="connsiteX789" fmla="*/ 1180804 w 1461391"/>
                  <a:gd name="connsiteY789" fmla="*/ 817080 h 909310"/>
                  <a:gd name="connsiteX790" fmla="*/ 1183240 w 1461391"/>
                  <a:gd name="connsiteY790" fmla="*/ 817080 h 909310"/>
                  <a:gd name="connsiteX791" fmla="*/ 1185676 w 1461391"/>
                  <a:gd name="connsiteY791" fmla="*/ 815456 h 909310"/>
                  <a:gd name="connsiteX792" fmla="*/ 1185676 w 1461391"/>
                  <a:gd name="connsiteY792" fmla="*/ 813021 h 909310"/>
                  <a:gd name="connsiteX793" fmla="*/ 1183240 w 1461391"/>
                  <a:gd name="connsiteY793" fmla="*/ 812209 h 909310"/>
                  <a:gd name="connsiteX794" fmla="*/ 1186487 w 1461391"/>
                  <a:gd name="connsiteY794" fmla="*/ 807338 h 909310"/>
                  <a:gd name="connsiteX795" fmla="*/ 1185676 w 1461391"/>
                  <a:gd name="connsiteY795" fmla="*/ 804902 h 909310"/>
                  <a:gd name="connsiteX796" fmla="*/ 1183240 w 1461391"/>
                  <a:gd name="connsiteY796" fmla="*/ 804090 h 909310"/>
                  <a:gd name="connsiteX797" fmla="*/ 1184864 w 1461391"/>
                  <a:gd name="connsiteY797" fmla="*/ 801654 h 909310"/>
                  <a:gd name="connsiteX798" fmla="*/ 1187299 w 1461391"/>
                  <a:gd name="connsiteY798" fmla="*/ 799219 h 909310"/>
                  <a:gd name="connsiteX799" fmla="*/ 1188923 w 1461391"/>
                  <a:gd name="connsiteY799" fmla="*/ 796783 h 909310"/>
                  <a:gd name="connsiteX800" fmla="*/ 1191359 w 1461391"/>
                  <a:gd name="connsiteY800" fmla="*/ 794347 h 909310"/>
                  <a:gd name="connsiteX801" fmla="*/ 1193794 w 1461391"/>
                  <a:gd name="connsiteY801" fmla="*/ 794347 h 909310"/>
                  <a:gd name="connsiteX802" fmla="*/ 1197042 w 1461391"/>
                  <a:gd name="connsiteY802" fmla="*/ 793535 h 909310"/>
                  <a:gd name="connsiteX803" fmla="*/ 1199477 w 1461391"/>
                  <a:gd name="connsiteY803" fmla="*/ 791912 h 909310"/>
                  <a:gd name="connsiteX804" fmla="*/ 1202725 w 1461391"/>
                  <a:gd name="connsiteY804" fmla="*/ 791100 h 909310"/>
                  <a:gd name="connsiteX805" fmla="*/ 1206785 w 1461391"/>
                  <a:gd name="connsiteY805" fmla="*/ 791912 h 909310"/>
                  <a:gd name="connsiteX806" fmla="*/ 1210844 w 1461391"/>
                  <a:gd name="connsiteY806" fmla="*/ 792723 h 909310"/>
                  <a:gd name="connsiteX807" fmla="*/ 1214903 w 1461391"/>
                  <a:gd name="connsiteY807" fmla="*/ 793535 h 909310"/>
                  <a:gd name="connsiteX808" fmla="*/ 1217339 w 1461391"/>
                  <a:gd name="connsiteY808" fmla="*/ 795159 h 909310"/>
                  <a:gd name="connsiteX809" fmla="*/ 1220587 w 1461391"/>
                  <a:gd name="connsiteY809" fmla="*/ 796783 h 909310"/>
                  <a:gd name="connsiteX810" fmla="*/ 1222210 w 1461391"/>
                  <a:gd name="connsiteY810" fmla="*/ 798407 h 909310"/>
                  <a:gd name="connsiteX811" fmla="*/ 1225458 w 1461391"/>
                  <a:gd name="connsiteY811" fmla="*/ 800031 h 909310"/>
                  <a:gd name="connsiteX812" fmla="*/ 1228706 w 1461391"/>
                  <a:gd name="connsiteY812" fmla="*/ 798407 h 909310"/>
                  <a:gd name="connsiteX813" fmla="*/ 1232765 w 1461391"/>
                  <a:gd name="connsiteY813" fmla="*/ 795159 h 909310"/>
                  <a:gd name="connsiteX814" fmla="*/ 1236824 w 1461391"/>
                  <a:gd name="connsiteY814" fmla="*/ 793535 h 909310"/>
                  <a:gd name="connsiteX815" fmla="*/ 1240072 w 1461391"/>
                  <a:gd name="connsiteY815" fmla="*/ 791912 h 909310"/>
                  <a:gd name="connsiteX816" fmla="*/ 1242507 w 1461391"/>
                  <a:gd name="connsiteY816" fmla="*/ 791912 h 909310"/>
                  <a:gd name="connsiteX817" fmla="*/ 1246567 w 1461391"/>
                  <a:gd name="connsiteY817" fmla="*/ 791912 h 909310"/>
                  <a:gd name="connsiteX818" fmla="*/ 1248190 w 1461391"/>
                  <a:gd name="connsiteY818" fmla="*/ 791912 h 909310"/>
                  <a:gd name="connsiteX819" fmla="*/ 1249003 w 1461391"/>
                  <a:gd name="connsiteY819" fmla="*/ 791912 h 909310"/>
                  <a:gd name="connsiteX820" fmla="*/ 1249003 w 1461391"/>
                  <a:gd name="connsiteY820" fmla="*/ 791912 h 909310"/>
                  <a:gd name="connsiteX821" fmla="*/ 1252250 w 1461391"/>
                  <a:gd name="connsiteY821" fmla="*/ 792723 h 909310"/>
                  <a:gd name="connsiteX822" fmla="*/ 1255498 w 1461391"/>
                  <a:gd name="connsiteY822" fmla="*/ 792723 h 909310"/>
                  <a:gd name="connsiteX823" fmla="*/ 1257933 w 1461391"/>
                  <a:gd name="connsiteY823" fmla="*/ 789476 h 909310"/>
                  <a:gd name="connsiteX824" fmla="*/ 1261181 w 1461391"/>
                  <a:gd name="connsiteY824" fmla="*/ 786228 h 909310"/>
                  <a:gd name="connsiteX825" fmla="*/ 1264428 w 1461391"/>
                  <a:gd name="connsiteY825" fmla="*/ 784605 h 909310"/>
                  <a:gd name="connsiteX826" fmla="*/ 1268488 w 1461391"/>
                  <a:gd name="connsiteY826" fmla="*/ 784605 h 909310"/>
                  <a:gd name="connsiteX827" fmla="*/ 1271735 w 1461391"/>
                  <a:gd name="connsiteY827" fmla="*/ 782169 h 909310"/>
                  <a:gd name="connsiteX828" fmla="*/ 1273359 w 1461391"/>
                  <a:gd name="connsiteY828" fmla="*/ 780545 h 909310"/>
                  <a:gd name="connsiteX829" fmla="*/ 1274171 w 1461391"/>
                  <a:gd name="connsiteY829" fmla="*/ 778922 h 909310"/>
                  <a:gd name="connsiteX830" fmla="*/ 1271735 w 1461391"/>
                  <a:gd name="connsiteY830" fmla="*/ 775674 h 909310"/>
                  <a:gd name="connsiteX831" fmla="*/ 1270923 w 1461391"/>
                  <a:gd name="connsiteY831" fmla="*/ 774050 h 909310"/>
                  <a:gd name="connsiteX832" fmla="*/ 1268488 w 1461391"/>
                  <a:gd name="connsiteY832" fmla="*/ 773238 h 909310"/>
                  <a:gd name="connsiteX833" fmla="*/ 1267676 w 1461391"/>
                  <a:gd name="connsiteY833" fmla="*/ 771615 h 909310"/>
                  <a:gd name="connsiteX834" fmla="*/ 1267676 w 1461391"/>
                  <a:gd name="connsiteY834" fmla="*/ 770803 h 909310"/>
                  <a:gd name="connsiteX835" fmla="*/ 1267676 w 1461391"/>
                  <a:gd name="connsiteY835" fmla="*/ 766743 h 909310"/>
                  <a:gd name="connsiteX836" fmla="*/ 1266864 w 1461391"/>
                  <a:gd name="connsiteY836" fmla="*/ 765119 h 909310"/>
                  <a:gd name="connsiteX837" fmla="*/ 1266052 w 1461391"/>
                  <a:gd name="connsiteY837" fmla="*/ 764308 h 909310"/>
                  <a:gd name="connsiteX838" fmla="*/ 1268488 w 1461391"/>
                  <a:gd name="connsiteY838" fmla="*/ 762684 h 909310"/>
                  <a:gd name="connsiteX839" fmla="*/ 1268488 w 1461391"/>
                  <a:gd name="connsiteY839" fmla="*/ 761872 h 909310"/>
                  <a:gd name="connsiteX840" fmla="*/ 1268488 w 1461391"/>
                  <a:gd name="connsiteY840" fmla="*/ 760248 h 909310"/>
                  <a:gd name="connsiteX841" fmla="*/ 1266864 w 1461391"/>
                  <a:gd name="connsiteY841" fmla="*/ 758624 h 909310"/>
                  <a:gd name="connsiteX842" fmla="*/ 1267676 w 1461391"/>
                  <a:gd name="connsiteY842" fmla="*/ 757001 h 909310"/>
                  <a:gd name="connsiteX843" fmla="*/ 1270923 w 1461391"/>
                  <a:gd name="connsiteY843" fmla="*/ 755377 h 909310"/>
                  <a:gd name="connsiteX844" fmla="*/ 1270111 w 1461391"/>
                  <a:gd name="connsiteY844" fmla="*/ 752129 h 909310"/>
                  <a:gd name="connsiteX845" fmla="*/ 1271735 w 1461391"/>
                  <a:gd name="connsiteY845" fmla="*/ 749694 h 909310"/>
                  <a:gd name="connsiteX846" fmla="*/ 1274171 w 1461391"/>
                  <a:gd name="connsiteY846" fmla="*/ 750506 h 909310"/>
                  <a:gd name="connsiteX847" fmla="*/ 1276606 w 1461391"/>
                  <a:gd name="connsiteY847" fmla="*/ 751318 h 909310"/>
                  <a:gd name="connsiteX848" fmla="*/ 1278230 w 1461391"/>
                  <a:gd name="connsiteY848" fmla="*/ 749694 h 909310"/>
                  <a:gd name="connsiteX849" fmla="*/ 1280666 w 1461391"/>
                  <a:gd name="connsiteY849" fmla="*/ 746446 h 909310"/>
                  <a:gd name="connsiteX850" fmla="*/ 1281478 w 1461391"/>
                  <a:gd name="connsiteY850" fmla="*/ 744010 h 909310"/>
                  <a:gd name="connsiteX851" fmla="*/ 1279042 w 1461391"/>
                  <a:gd name="connsiteY851" fmla="*/ 741575 h 909310"/>
                  <a:gd name="connsiteX852" fmla="*/ 1276606 w 1461391"/>
                  <a:gd name="connsiteY852" fmla="*/ 739139 h 909310"/>
                  <a:gd name="connsiteX853" fmla="*/ 1273359 w 1461391"/>
                  <a:gd name="connsiteY853" fmla="*/ 738327 h 909310"/>
                  <a:gd name="connsiteX854" fmla="*/ 1271735 w 1461391"/>
                  <a:gd name="connsiteY854" fmla="*/ 739139 h 909310"/>
                  <a:gd name="connsiteX855" fmla="*/ 1269300 w 1461391"/>
                  <a:gd name="connsiteY855" fmla="*/ 740763 h 909310"/>
                  <a:gd name="connsiteX856" fmla="*/ 1266864 w 1461391"/>
                  <a:gd name="connsiteY856" fmla="*/ 740763 h 909310"/>
                  <a:gd name="connsiteX857" fmla="*/ 1266052 w 1461391"/>
                  <a:gd name="connsiteY857" fmla="*/ 739951 h 909310"/>
                  <a:gd name="connsiteX858" fmla="*/ 1262804 w 1461391"/>
                  <a:gd name="connsiteY858" fmla="*/ 739951 h 909310"/>
                  <a:gd name="connsiteX859" fmla="*/ 1261181 w 1461391"/>
                  <a:gd name="connsiteY859" fmla="*/ 739951 h 909310"/>
                  <a:gd name="connsiteX860" fmla="*/ 1257121 w 1461391"/>
                  <a:gd name="connsiteY860" fmla="*/ 739951 h 909310"/>
                  <a:gd name="connsiteX861" fmla="*/ 1254685 w 1461391"/>
                  <a:gd name="connsiteY861" fmla="*/ 739139 h 909310"/>
                  <a:gd name="connsiteX862" fmla="*/ 1253062 w 1461391"/>
                  <a:gd name="connsiteY862" fmla="*/ 738327 h 909310"/>
                  <a:gd name="connsiteX863" fmla="*/ 1252250 w 1461391"/>
                  <a:gd name="connsiteY863" fmla="*/ 738327 h 909310"/>
                  <a:gd name="connsiteX864" fmla="*/ 1251438 w 1461391"/>
                  <a:gd name="connsiteY864" fmla="*/ 739139 h 909310"/>
                  <a:gd name="connsiteX865" fmla="*/ 1249003 w 1461391"/>
                  <a:gd name="connsiteY865" fmla="*/ 739139 h 909310"/>
                  <a:gd name="connsiteX866" fmla="*/ 1246567 w 1461391"/>
                  <a:gd name="connsiteY866" fmla="*/ 738327 h 909310"/>
                  <a:gd name="connsiteX867" fmla="*/ 1242507 w 1461391"/>
                  <a:gd name="connsiteY867" fmla="*/ 740763 h 909310"/>
                  <a:gd name="connsiteX868" fmla="*/ 1241695 w 1461391"/>
                  <a:gd name="connsiteY868" fmla="*/ 742387 h 909310"/>
                  <a:gd name="connsiteX869" fmla="*/ 1239260 w 1461391"/>
                  <a:gd name="connsiteY869" fmla="*/ 742387 h 909310"/>
                  <a:gd name="connsiteX870" fmla="*/ 1236824 w 1461391"/>
                  <a:gd name="connsiteY870" fmla="*/ 743199 h 909310"/>
                  <a:gd name="connsiteX871" fmla="*/ 1234388 w 1461391"/>
                  <a:gd name="connsiteY871" fmla="*/ 744822 h 909310"/>
                  <a:gd name="connsiteX872" fmla="*/ 1233577 w 1461391"/>
                  <a:gd name="connsiteY872" fmla="*/ 748882 h 909310"/>
                  <a:gd name="connsiteX873" fmla="*/ 1233577 w 1461391"/>
                  <a:gd name="connsiteY873" fmla="*/ 750506 h 909310"/>
                  <a:gd name="connsiteX874" fmla="*/ 1232765 w 1461391"/>
                  <a:gd name="connsiteY874" fmla="*/ 751318 h 909310"/>
                  <a:gd name="connsiteX875" fmla="*/ 1231953 w 1461391"/>
                  <a:gd name="connsiteY875" fmla="*/ 753753 h 909310"/>
                  <a:gd name="connsiteX876" fmla="*/ 1231141 w 1461391"/>
                  <a:gd name="connsiteY876" fmla="*/ 755377 h 909310"/>
                  <a:gd name="connsiteX877" fmla="*/ 1230329 w 1461391"/>
                  <a:gd name="connsiteY877" fmla="*/ 755377 h 909310"/>
                  <a:gd name="connsiteX878" fmla="*/ 1229517 w 1461391"/>
                  <a:gd name="connsiteY878" fmla="*/ 756189 h 909310"/>
                  <a:gd name="connsiteX879" fmla="*/ 1227082 w 1461391"/>
                  <a:gd name="connsiteY879" fmla="*/ 757001 h 909310"/>
                  <a:gd name="connsiteX880" fmla="*/ 1224646 w 1461391"/>
                  <a:gd name="connsiteY880" fmla="*/ 757001 h 909310"/>
                  <a:gd name="connsiteX881" fmla="*/ 1222210 w 1461391"/>
                  <a:gd name="connsiteY881" fmla="*/ 756189 h 909310"/>
                  <a:gd name="connsiteX882" fmla="*/ 1220587 w 1461391"/>
                  <a:gd name="connsiteY882" fmla="*/ 756189 h 909310"/>
                  <a:gd name="connsiteX883" fmla="*/ 1219775 w 1461391"/>
                  <a:gd name="connsiteY883" fmla="*/ 756189 h 909310"/>
                  <a:gd name="connsiteX884" fmla="*/ 1218151 w 1461391"/>
                  <a:gd name="connsiteY884" fmla="*/ 755377 h 909310"/>
                  <a:gd name="connsiteX885" fmla="*/ 1217339 w 1461391"/>
                  <a:gd name="connsiteY885" fmla="*/ 753753 h 909310"/>
                  <a:gd name="connsiteX886" fmla="*/ 1215715 w 1461391"/>
                  <a:gd name="connsiteY886" fmla="*/ 752129 h 909310"/>
                  <a:gd name="connsiteX887" fmla="*/ 1214091 w 1461391"/>
                  <a:gd name="connsiteY887" fmla="*/ 749694 h 909310"/>
                  <a:gd name="connsiteX888" fmla="*/ 1214903 w 1461391"/>
                  <a:gd name="connsiteY888" fmla="*/ 746446 h 909310"/>
                  <a:gd name="connsiteX889" fmla="*/ 1212468 w 1461391"/>
                  <a:gd name="connsiteY889" fmla="*/ 748070 h 909310"/>
                  <a:gd name="connsiteX890" fmla="*/ 1211656 w 1461391"/>
                  <a:gd name="connsiteY890" fmla="*/ 753753 h 909310"/>
                  <a:gd name="connsiteX891" fmla="*/ 1210844 w 1461391"/>
                  <a:gd name="connsiteY891" fmla="*/ 756189 h 909310"/>
                  <a:gd name="connsiteX892" fmla="*/ 1208408 w 1461391"/>
                  <a:gd name="connsiteY892" fmla="*/ 757001 h 909310"/>
                  <a:gd name="connsiteX893" fmla="*/ 1208408 w 1461391"/>
                  <a:gd name="connsiteY893" fmla="*/ 760248 h 909310"/>
                  <a:gd name="connsiteX894" fmla="*/ 1208408 w 1461391"/>
                  <a:gd name="connsiteY894" fmla="*/ 763496 h 909310"/>
                  <a:gd name="connsiteX895" fmla="*/ 1206785 w 1461391"/>
                  <a:gd name="connsiteY895" fmla="*/ 765119 h 909310"/>
                  <a:gd name="connsiteX896" fmla="*/ 1205161 w 1461391"/>
                  <a:gd name="connsiteY896" fmla="*/ 766743 h 909310"/>
                  <a:gd name="connsiteX897" fmla="*/ 1202725 w 1461391"/>
                  <a:gd name="connsiteY897" fmla="*/ 768367 h 909310"/>
                  <a:gd name="connsiteX898" fmla="*/ 1200290 w 1461391"/>
                  <a:gd name="connsiteY898" fmla="*/ 769179 h 909310"/>
                  <a:gd name="connsiteX899" fmla="*/ 1197854 w 1461391"/>
                  <a:gd name="connsiteY899" fmla="*/ 769991 h 909310"/>
                  <a:gd name="connsiteX900" fmla="*/ 1196230 w 1461391"/>
                  <a:gd name="connsiteY900" fmla="*/ 772426 h 909310"/>
                  <a:gd name="connsiteX901" fmla="*/ 1193794 w 1461391"/>
                  <a:gd name="connsiteY901" fmla="*/ 774862 h 909310"/>
                  <a:gd name="connsiteX902" fmla="*/ 1190547 w 1461391"/>
                  <a:gd name="connsiteY902" fmla="*/ 775674 h 909310"/>
                  <a:gd name="connsiteX903" fmla="*/ 1188923 w 1461391"/>
                  <a:gd name="connsiteY903" fmla="*/ 775674 h 909310"/>
                  <a:gd name="connsiteX904" fmla="*/ 1186487 w 1461391"/>
                  <a:gd name="connsiteY904" fmla="*/ 774862 h 909310"/>
                  <a:gd name="connsiteX905" fmla="*/ 1184864 w 1461391"/>
                  <a:gd name="connsiteY905" fmla="*/ 774862 h 909310"/>
                  <a:gd name="connsiteX906" fmla="*/ 1183240 w 1461391"/>
                  <a:gd name="connsiteY906" fmla="*/ 774050 h 909310"/>
                  <a:gd name="connsiteX907" fmla="*/ 1179992 w 1461391"/>
                  <a:gd name="connsiteY907" fmla="*/ 772426 h 909310"/>
                  <a:gd name="connsiteX908" fmla="*/ 1176745 w 1461391"/>
                  <a:gd name="connsiteY908" fmla="*/ 769991 h 909310"/>
                  <a:gd name="connsiteX909" fmla="*/ 1170250 w 1461391"/>
                  <a:gd name="connsiteY909" fmla="*/ 765119 h 909310"/>
                  <a:gd name="connsiteX910" fmla="*/ 1163755 w 1461391"/>
                  <a:gd name="connsiteY910" fmla="*/ 760248 h 909310"/>
                  <a:gd name="connsiteX911" fmla="*/ 1159695 w 1461391"/>
                  <a:gd name="connsiteY911" fmla="*/ 756189 h 909310"/>
                  <a:gd name="connsiteX912" fmla="*/ 1155636 w 1461391"/>
                  <a:gd name="connsiteY912" fmla="*/ 752941 h 909310"/>
                  <a:gd name="connsiteX913" fmla="*/ 1150764 w 1461391"/>
                  <a:gd name="connsiteY913" fmla="*/ 748882 h 909310"/>
                  <a:gd name="connsiteX914" fmla="*/ 1144269 w 1461391"/>
                  <a:gd name="connsiteY914" fmla="*/ 744010 h 909310"/>
                  <a:gd name="connsiteX915" fmla="*/ 1141834 w 1461391"/>
                  <a:gd name="connsiteY915" fmla="*/ 741575 h 909310"/>
                  <a:gd name="connsiteX916" fmla="*/ 1138586 w 1461391"/>
                  <a:gd name="connsiteY916" fmla="*/ 739139 h 909310"/>
                  <a:gd name="connsiteX917" fmla="*/ 1136151 w 1461391"/>
                  <a:gd name="connsiteY917" fmla="*/ 736704 h 909310"/>
                  <a:gd name="connsiteX918" fmla="*/ 1133715 w 1461391"/>
                  <a:gd name="connsiteY918" fmla="*/ 733456 h 909310"/>
                  <a:gd name="connsiteX919" fmla="*/ 1129656 w 1461391"/>
                  <a:gd name="connsiteY919" fmla="*/ 727773 h 909310"/>
                  <a:gd name="connsiteX920" fmla="*/ 1126408 w 1461391"/>
                  <a:gd name="connsiteY920" fmla="*/ 723713 h 909310"/>
                  <a:gd name="connsiteX921" fmla="*/ 1123160 w 1461391"/>
                  <a:gd name="connsiteY921" fmla="*/ 718842 h 909310"/>
                  <a:gd name="connsiteX922" fmla="*/ 1119101 w 1461391"/>
                  <a:gd name="connsiteY922" fmla="*/ 713159 h 909310"/>
                  <a:gd name="connsiteX923" fmla="*/ 1116665 w 1461391"/>
                  <a:gd name="connsiteY923" fmla="*/ 706664 h 909310"/>
                  <a:gd name="connsiteX924" fmla="*/ 1112606 w 1461391"/>
                  <a:gd name="connsiteY924" fmla="*/ 697733 h 909310"/>
                  <a:gd name="connsiteX925" fmla="*/ 1111794 w 1461391"/>
                  <a:gd name="connsiteY925" fmla="*/ 692862 h 909310"/>
                  <a:gd name="connsiteX926" fmla="*/ 1109359 w 1461391"/>
                  <a:gd name="connsiteY926" fmla="*/ 693674 h 909310"/>
                  <a:gd name="connsiteX927" fmla="*/ 1108547 w 1461391"/>
                  <a:gd name="connsiteY927" fmla="*/ 697733 h 909310"/>
                  <a:gd name="connsiteX928" fmla="*/ 1104487 w 1461391"/>
                  <a:gd name="connsiteY928" fmla="*/ 698545 h 909310"/>
                  <a:gd name="connsiteX929" fmla="*/ 1101240 w 1461391"/>
                  <a:gd name="connsiteY929" fmla="*/ 699357 h 909310"/>
                  <a:gd name="connsiteX930" fmla="*/ 1102863 w 1461391"/>
                  <a:gd name="connsiteY930" fmla="*/ 702605 h 909310"/>
                  <a:gd name="connsiteX931" fmla="*/ 1108547 w 1461391"/>
                  <a:gd name="connsiteY931" fmla="*/ 706664 h 909310"/>
                  <a:gd name="connsiteX932" fmla="*/ 1110982 w 1461391"/>
                  <a:gd name="connsiteY932" fmla="*/ 706664 h 909310"/>
                  <a:gd name="connsiteX933" fmla="*/ 1113418 w 1461391"/>
                  <a:gd name="connsiteY933" fmla="*/ 708288 h 909310"/>
                  <a:gd name="connsiteX934" fmla="*/ 1115042 w 1461391"/>
                  <a:gd name="connsiteY934" fmla="*/ 711535 h 909310"/>
                  <a:gd name="connsiteX935" fmla="*/ 1116665 w 1461391"/>
                  <a:gd name="connsiteY935" fmla="*/ 718030 h 909310"/>
                  <a:gd name="connsiteX936" fmla="*/ 1117477 w 1461391"/>
                  <a:gd name="connsiteY936" fmla="*/ 723713 h 909310"/>
                  <a:gd name="connsiteX937" fmla="*/ 1117477 w 1461391"/>
                  <a:gd name="connsiteY937" fmla="*/ 727773 h 909310"/>
                  <a:gd name="connsiteX938" fmla="*/ 1119913 w 1461391"/>
                  <a:gd name="connsiteY938" fmla="*/ 729397 h 909310"/>
                  <a:gd name="connsiteX939" fmla="*/ 1120725 w 1461391"/>
                  <a:gd name="connsiteY939" fmla="*/ 726149 h 909310"/>
                  <a:gd name="connsiteX940" fmla="*/ 1120725 w 1461391"/>
                  <a:gd name="connsiteY940" fmla="*/ 723713 h 909310"/>
                  <a:gd name="connsiteX941" fmla="*/ 1122348 w 1461391"/>
                  <a:gd name="connsiteY941" fmla="*/ 723713 h 909310"/>
                  <a:gd name="connsiteX942" fmla="*/ 1124784 w 1461391"/>
                  <a:gd name="connsiteY942" fmla="*/ 726961 h 909310"/>
                  <a:gd name="connsiteX943" fmla="*/ 1126408 w 1461391"/>
                  <a:gd name="connsiteY943" fmla="*/ 731020 h 909310"/>
                  <a:gd name="connsiteX944" fmla="*/ 1128844 w 1461391"/>
                  <a:gd name="connsiteY944" fmla="*/ 734268 h 909310"/>
                  <a:gd name="connsiteX945" fmla="*/ 1132903 w 1461391"/>
                  <a:gd name="connsiteY945" fmla="*/ 738327 h 909310"/>
                  <a:gd name="connsiteX946" fmla="*/ 1135339 w 1461391"/>
                  <a:gd name="connsiteY946" fmla="*/ 740763 h 909310"/>
                  <a:gd name="connsiteX947" fmla="*/ 1137774 w 1461391"/>
                  <a:gd name="connsiteY947" fmla="*/ 743199 h 909310"/>
                  <a:gd name="connsiteX948" fmla="*/ 1140210 w 1461391"/>
                  <a:gd name="connsiteY948" fmla="*/ 744822 h 909310"/>
                  <a:gd name="connsiteX949" fmla="*/ 1142646 w 1461391"/>
                  <a:gd name="connsiteY949" fmla="*/ 745634 h 909310"/>
                  <a:gd name="connsiteX950" fmla="*/ 1145081 w 1461391"/>
                  <a:gd name="connsiteY950" fmla="*/ 747258 h 909310"/>
                  <a:gd name="connsiteX951" fmla="*/ 1147517 w 1461391"/>
                  <a:gd name="connsiteY951" fmla="*/ 749694 h 909310"/>
                  <a:gd name="connsiteX952" fmla="*/ 1150764 w 1461391"/>
                  <a:gd name="connsiteY952" fmla="*/ 752941 h 909310"/>
                  <a:gd name="connsiteX953" fmla="*/ 1155636 w 1461391"/>
                  <a:gd name="connsiteY953" fmla="*/ 756189 h 909310"/>
                  <a:gd name="connsiteX954" fmla="*/ 1160507 w 1461391"/>
                  <a:gd name="connsiteY954" fmla="*/ 762684 h 909310"/>
                  <a:gd name="connsiteX955" fmla="*/ 1162131 w 1461391"/>
                  <a:gd name="connsiteY955" fmla="*/ 764308 h 909310"/>
                  <a:gd name="connsiteX956" fmla="*/ 1163755 w 1461391"/>
                  <a:gd name="connsiteY956" fmla="*/ 765931 h 909310"/>
                  <a:gd name="connsiteX957" fmla="*/ 1169438 w 1461391"/>
                  <a:gd name="connsiteY957" fmla="*/ 769179 h 909310"/>
                  <a:gd name="connsiteX958" fmla="*/ 1173497 w 1461391"/>
                  <a:gd name="connsiteY958" fmla="*/ 772426 h 909310"/>
                  <a:gd name="connsiteX959" fmla="*/ 1175121 w 1461391"/>
                  <a:gd name="connsiteY959" fmla="*/ 775674 h 909310"/>
                  <a:gd name="connsiteX960" fmla="*/ 1178369 w 1461391"/>
                  <a:gd name="connsiteY960" fmla="*/ 777298 h 909310"/>
                  <a:gd name="connsiteX961" fmla="*/ 1180804 w 1461391"/>
                  <a:gd name="connsiteY961" fmla="*/ 778922 h 909310"/>
                  <a:gd name="connsiteX962" fmla="*/ 1183240 w 1461391"/>
                  <a:gd name="connsiteY962" fmla="*/ 781357 h 909310"/>
                  <a:gd name="connsiteX963" fmla="*/ 1181616 w 1461391"/>
                  <a:gd name="connsiteY963" fmla="*/ 782169 h 909310"/>
                  <a:gd name="connsiteX964" fmla="*/ 1178369 w 1461391"/>
                  <a:gd name="connsiteY964" fmla="*/ 782169 h 909310"/>
                  <a:gd name="connsiteX965" fmla="*/ 1175933 w 1461391"/>
                  <a:gd name="connsiteY965" fmla="*/ 780545 h 909310"/>
                  <a:gd name="connsiteX966" fmla="*/ 1172685 w 1461391"/>
                  <a:gd name="connsiteY966" fmla="*/ 779734 h 909310"/>
                  <a:gd name="connsiteX967" fmla="*/ 1171873 w 1461391"/>
                  <a:gd name="connsiteY967" fmla="*/ 779734 h 909310"/>
                  <a:gd name="connsiteX968" fmla="*/ 1167814 w 1461391"/>
                  <a:gd name="connsiteY968" fmla="*/ 778922 h 909310"/>
                  <a:gd name="connsiteX969" fmla="*/ 1164567 w 1461391"/>
                  <a:gd name="connsiteY969" fmla="*/ 777298 h 909310"/>
                  <a:gd name="connsiteX970" fmla="*/ 1160507 w 1461391"/>
                  <a:gd name="connsiteY970" fmla="*/ 777298 h 909310"/>
                  <a:gd name="connsiteX971" fmla="*/ 1155636 w 1461391"/>
                  <a:gd name="connsiteY971" fmla="*/ 778110 h 909310"/>
                  <a:gd name="connsiteX972" fmla="*/ 1150764 w 1461391"/>
                  <a:gd name="connsiteY972" fmla="*/ 776486 h 909310"/>
                  <a:gd name="connsiteX973" fmla="*/ 1147517 w 1461391"/>
                  <a:gd name="connsiteY973" fmla="*/ 777298 h 909310"/>
                  <a:gd name="connsiteX974" fmla="*/ 1144269 w 1461391"/>
                  <a:gd name="connsiteY974" fmla="*/ 778110 h 909310"/>
                  <a:gd name="connsiteX975" fmla="*/ 1141834 w 1461391"/>
                  <a:gd name="connsiteY975" fmla="*/ 776486 h 909310"/>
                  <a:gd name="connsiteX976" fmla="*/ 1143457 w 1461391"/>
                  <a:gd name="connsiteY976" fmla="*/ 774050 h 909310"/>
                  <a:gd name="connsiteX977" fmla="*/ 1143457 w 1461391"/>
                  <a:gd name="connsiteY977" fmla="*/ 769179 h 909310"/>
                  <a:gd name="connsiteX978" fmla="*/ 1144269 w 1461391"/>
                  <a:gd name="connsiteY978" fmla="*/ 767555 h 909310"/>
                  <a:gd name="connsiteX979" fmla="*/ 1145893 w 1461391"/>
                  <a:gd name="connsiteY979" fmla="*/ 766743 h 909310"/>
                  <a:gd name="connsiteX980" fmla="*/ 1146705 w 1461391"/>
                  <a:gd name="connsiteY980" fmla="*/ 765119 h 909310"/>
                  <a:gd name="connsiteX981" fmla="*/ 1147517 w 1461391"/>
                  <a:gd name="connsiteY981" fmla="*/ 763496 h 909310"/>
                  <a:gd name="connsiteX982" fmla="*/ 1148329 w 1461391"/>
                  <a:gd name="connsiteY982" fmla="*/ 761872 h 909310"/>
                  <a:gd name="connsiteX983" fmla="*/ 1148329 w 1461391"/>
                  <a:gd name="connsiteY983" fmla="*/ 760248 h 909310"/>
                  <a:gd name="connsiteX984" fmla="*/ 1147517 w 1461391"/>
                  <a:gd name="connsiteY984" fmla="*/ 757813 h 909310"/>
                  <a:gd name="connsiteX985" fmla="*/ 1145893 w 1461391"/>
                  <a:gd name="connsiteY985" fmla="*/ 755377 h 909310"/>
                  <a:gd name="connsiteX986" fmla="*/ 1144269 w 1461391"/>
                  <a:gd name="connsiteY986" fmla="*/ 752941 h 909310"/>
                  <a:gd name="connsiteX987" fmla="*/ 1142646 w 1461391"/>
                  <a:gd name="connsiteY987" fmla="*/ 750506 h 909310"/>
                  <a:gd name="connsiteX988" fmla="*/ 1139398 w 1461391"/>
                  <a:gd name="connsiteY988" fmla="*/ 748070 h 909310"/>
                  <a:gd name="connsiteX989" fmla="*/ 1136963 w 1461391"/>
                  <a:gd name="connsiteY989" fmla="*/ 745634 h 909310"/>
                  <a:gd name="connsiteX990" fmla="*/ 1134527 w 1461391"/>
                  <a:gd name="connsiteY990" fmla="*/ 744822 h 909310"/>
                  <a:gd name="connsiteX991" fmla="*/ 1132903 w 1461391"/>
                  <a:gd name="connsiteY991" fmla="*/ 744010 h 909310"/>
                  <a:gd name="connsiteX992" fmla="*/ 1126408 w 1461391"/>
                  <a:gd name="connsiteY992" fmla="*/ 742387 h 909310"/>
                  <a:gd name="connsiteX993" fmla="*/ 1125596 w 1461391"/>
                  <a:gd name="connsiteY993" fmla="*/ 739951 h 909310"/>
                  <a:gd name="connsiteX994" fmla="*/ 1123972 w 1461391"/>
                  <a:gd name="connsiteY994" fmla="*/ 740763 h 909310"/>
                  <a:gd name="connsiteX995" fmla="*/ 1122348 w 1461391"/>
                  <a:gd name="connsiteY995" fmla="*/ 742387 h 909310"/>
                  <a:gd name="connsiteX996" fmla="*/ 1120725 w 1461391"/>
                  <a:gd name="connsiteY996" fmla="*/ 740763 h 909310"/>
                  <a:gd name="connsiteX997" fmla="*/ 1123972 w 1461391"/>
                  <a:gd name="connsiteY997" fmla="*/ 738327 h 909310"/>
                  <a:gd name="connsiteX998" fmla="*/ 1123972 w 1461391"/>
                  <a:gd name="connsiteY998" fmla="*/ 736704 h 909310"/>
                  <a:gd name="connsiteX999" fmla="*/ 1122348 w 1461391"/>
                  <a:gd name="connsiteY999" fmla="*/ 737515 h 909310"/>
                  <a:gd name="connsiteX1000" fmla="*/ 1120725 w 1461391"/>
                  <a:gd name="connsiteY1000" fmla="*/ 738327 h 909310"/>
                  <a:gd name="connsiteX1001" fmla="*/ 1119101 w 1461391"/>
                  <a:gd name="connsiteY1001" fmla="*/ 738327 h 909310"/>
                  <a:gd name="connsiteX1002" fmla="*/ 1118289 w 1461391"/>
                  <a:gd name="connsiteY1002" fmla="*/ 738327 h 909310"/>
                  <a:gd name="connsiteX1003" fmla="*/ 1117477 w 1461391"/>
                  <a:gd name="connsiteY1003" fmla="*/ 739139 h 909310"/>
                  <a:gd name="connsiteX1004" fmla="*/ 1117477 w 1461391"/>
                  <a:gd name="connsiteY1004" fmla="*/ 739139 h 909310"/>
                  <a:gd name="connsiteX1005" fmla="*/ 1115042 w 1461391"/>
                  <a:gd name="connsiteY1005" fmla="*/ 740763 h 909310"/>
                  <a:gd name="connsiteX1006" fmla="*/ 1112606 w 1461391"/>
                  <a:gd name="connsiteY1006" fmla="*/ 741575 h 909310"/>
                  <a:gd name="connsiteX1007" fmla="*/ 1107735 w 1461391"/>
                  <a:gd name="connsiteY1007" fmla="*/ 743199 h 909310"/>
                  <a:gd name="connsiteX1008" fmla="*/ 1107735 w 1461391"/>
                  <a:gd name="connsiteY1008" fmla="*/ 740763 h 909310"/>
                  <a:gd name="connsiteX1009" fmla="*/ 1109359 w 1461391"/>
                  <a:gd name="connsiteY1009" fmla="*/ 739951 h 909310"/>
                  <a:gd name="connsiteX1010" fmla="*/ 1110170 w 1461391"/>
                  <a:gd name="connsiteY1010" fmla="*/ 739951 h 909310"/>
                  <a:gd name="connsiteX1011" fmla="*/ 1110170 w 1461391"/>
                  <a:gd name="connsiteY1011" fmla="*/ 739951 h 909310"/>
                  <a:gd name="connsiteX1012" fmla="*/ 1110982 w 1461391"/>
                  <a:gd name="connsiteY1012" fmla="*/ 737515 h 909310"/>
                  <a:gd name="connsiteX1013" fmla="*/ 1114230 w 1461391"/>
                  <a:gd name="connsiteY1013" fmla="*/ 734268 h 909310"/>
                  <a:gd name="connsiteX1014" fmla="*/ 1113418 w 1461391"/>
                  <a:gd name="connsiteY1014" fmla="*/ 733456 h 909310"/>
                  <a:gd name="connsiteX1015" fmla="*/ 1112606 w 1461391"/>
                  <a:gd name="connsiteY1015" fmla="*/ 733456 h 909310"/>
                  <a:gd name="connsiteX1016" fmla="*/ 1112606 w 1461391"/>
                  <a:gd name="connsiteY1016" fmla="*/ 733456 h 909310"/>
                  <a:gd name="connsiteX1017" fmla="*/ 1111794 w 1461391"/>
                  <a:gd name="connsiteY1017" fmla="*/ 732644 h 909310"/>
                  <a:gd name="connsiteX1018" fmla="*/ 1110982 w 1461391"/>
                  <a:gd name="connsiteY1018" fmla="*/ 731020 h 909310"/>
                  <a:gd name="connsiteX1019" fmla="*/ 1109359 w 1461391"/>
                  <a:gd name="connsiteY1019" fmla="*/ 731020 h 909310"/>
                  <a:gd name="connsiteX1020" fmla="*/ 1108547 w 1461391"/>
                  <a:gd name="connsiteY1020" fmla="*/ 732644 h 909310"/>
                  <a:gd name="connsiteX1021" fmla="*/ 1104487 w 1461391"/>
                  <a:gd name="connsiteY1021" fmla="*/ 734268 h 909310"/>
                  <a:gd name="connsiteX1022" fmla="*/ 1103675 w 1461391"/>
                  <a:gd name="connsiteY1022" fmla="*/ 731020 h 909310"/>
                  <a:gd name="connsiteX1023" fmla="*/ 1106923 w 1461391"/>
                  <a:gd name="connsiteY1023" fmla="*/ 729397 h 909310"/>
                  <a:gd name="connsiteX1024" fmla="*/ 1109359 w 1461391"/>
                  <a:gd name="connsiteY1024" fmla="*/ 726149 h 909310"/>
                  <a:gd name="connsiteX1025" fmla="*/ 1106923 w 1461391"/>
                  <a:gd name="connsiteY1025" fmla="*/ 725337 h 909310"/>
                  <a:gd name="connsiteX1026" fmla="*/ 1104487 w 1461391"/>
                  <a:gd name="connsiteY1026" fmla="*/ 726149 h 909310"/>
                  <a:gd name="connsiteX1027" fmla="*/ 1102863 w 1461391"/>
                  <a:gd name="connsiteY1027" fmla="*/ 726149 h 909310"/>
                  <a:gd name="connsiteX1028" fmla="*/ 1100428 w 1461391"/>
                  <a:gd name="connsiteY1028" fmla="*/ 728585 h 909310"/>
                  <a:gd name="connsiteX1029" fmla="*/ 1097992 w 1461391"/>
                  <a:gd name="connsiteY1029" fmla="*/ 732644 h 909310"/>
                  <a:gd name="connsiteX1030" fmla="*/ 1095556 w 1461391"/>
                  <a:gd name="connsiteY1030" fmla="*/ 736704 h 909310"/>
                  <a:gd name="connsiteX1031" fmla="*/ 1091497 w 1461391"/>
                  <a:gd name="connsiteY1031" fmla="*/ 739139 h 909310"/>
                  <a:gd name="connsiteX1032" fmla="*/ 1088249 w 1461391"/>
                  <a:gd name="connsiteY1032" fmla="*/ 742387 h 909310"/>
                  <a:gd name="connsiteX1033" fmla="*/ 1085814 w 1461391"/>
                  <a:gd name="connsiteY1033" fmla="*/ 742387 h 909310"/>
                  <a:gd name="connsiteX1034" fmla="*/ 1088249 w 1461391"/>
                  <a:gd name="connsiteY1034" fmla="*/ 739139 h 909310"/>
                  <a:gd name="connsiteX1035" fmla="*/ 1090685 w 1461391"/>
                  <a:gd name="connsiteY1035" fmla="*/ 737515 h 909310"/>
                  <a:gd name="connsiteX1036" fmla="*/ 1091497 w 1461391"/>
                  <a:gd name="connsiteY1036" fmla="*/ 734268 h 909310"/>
                  <a:gd name="connsiteX1037" fmla="*/ 1091497 w 1461391"/>
                  <a:gd name="connsiteY1037" fmla="*/ 731020 h 909310"/>
                  <a:gd name="connsiteX1038" fmla="*/ 1093933 w 1461391"/>
                  <a:gd name="connsiteY1038" fmla="*/ 728585 h 909310"/>
                  <a:gd name="connsiteX1039" fmla="*/ 1096368 w 1461391"/>
                  <a:gd name="connsiteY1039" fmla="*/ 725337 h 909310"/>
                  <a:gd name="connsiteX1040" fmla="*/ 1097180 w 1461391"/>
                  <a:gd name="connsiteY1040" fmla="*/ 721278 h 909310"/>
                  <a:gd name="connsiteX1041" fmla="*/ 1093933 w 1461391"/>
                  <a:gd name="connsiteY1041" fmla="*/ 718842 h 909310"/>
                  <a:gd name="connsiteX1042" fmla="*/ 1089873 w 1461391"/>
                  <a:gd name="connsiteY1042" fmla="*/ 718842 h 909310"/>
                  <a:gd name="connsiteX1043" fmla="*/ 1089873 w 1461391"/>
                  <a:gd name="connsiteY1043" fmla="*/ 722090 h 909310"/>
                  <a:gd name="connsiteX1044" fmla="*/ 1089873 w 1461391"/>
                  <a:gd name="connsiteY1044" fmla="*/ 724525 h 909310"/>
                  <a:gd name="connsiteX1045" fmla="*/ 1087438 w 1461391"/>
                  <a:gd name="connsiteY1045" fmla="*/ 726961 h 909310"/>
                  <a:gd name="connsiteX1046" fmla="*/ 1086626 w 1461391"/>
                  <a:gd name="connsiteY1046" fmla="*/ 731020 h 909310"/>
                  <a:gd name="connsiteX1047" fmla="*/ 1085002 w 1461391"/>
                  <a:gd name="connsiteY1047" fmla="*/ 729397 h 909310"/>
                  <a:gd name="connsiteX1048" fmla="*/ 1084190 w 1461391"/>
                  <a:gd name="connsiteY1048" fmla="*/ 728585 h 909310"/>
                  <a:gd name="connsiteX1049" fmla="*/ 1084190 w 1461391"/>
                  <a:gd name="connsiteY1049" fmla="*/ 726961 h 909310"/>
                  <a:gd name="connsiteX1050" fmla="*/ 1082566 w 1461391"/>
                  <a:gd name="connsiteY1050" fmla="*/ 724525 h 909310"/>
                  <a:gd name="connsiteX1051" fmla="*/ 1080943 w 1461391"/>
                  <a:gd name="connsiteY1051" fmla="*/ 726961 h 909310"/>
                  <a:gd name="connsiteX1052" fmla="*/ 1080131 w 1461391"/>
                  <a:gd name="connsiteY1052" fmla="*/ 726961 h 909310"/>
                  <a:gd name="connsiteX1053" fmla="*/ 1079319 w 1461391"/>
                  <a:gd name="connsiteY1053" fmla="*/ 727773 h 909310"/>
                  <a:gd name="connsiteX1054" fmla="*/ 1078507 w 1461391"/>
                  <a:gd name="connsiteY1054" fmla="*/ 726961 h 909310"/>
                  <a:gd name="connsiteX1055" fmla="*/ 1076883 w 1461391"/>
                  <a:gd name="connsiteY1055" fmla="*/ 726961 h 909310"/>
                  <a:gd name="connsiteX1056" fmla="*/ 1077695 w 1461391"/>
                  <a:gd name="connsiteY1056" fmla="*/ 725337 h 909310"/>
                  <a:gd name="connsiteX1057" fmla="*/ 1077695 w 1461391"/>
                  <a:gd name="connsiteY1057" fmla="*/ 722902 h 909310"/>
                  <a:gd name="connsiteX1058" fmla="*/ 1076071 w 1461391"/>
                  <a:gd name="connsiteY1058" fmla="*/ 720466 h 909310"/>
                  <a:gd name="connsiteX1059" fmla="*/ 1072824 w 1461391"/>
                  <a:gd name="connsiteY1059" fmla="*/ 719654 h 909310"/>
                  <a:gd name="connsiteX1060" fmla="*/ 1072824 w 1461391"/>
                  <a:gd name="connsiteY1060" fmla="*/ 717218 h 909310"/>
                  <a:gd name="connsiteX1061" fmla="*/ 1073635 w 1461391"/>
                  <a:gd name="connsiteY1061" fmla="*/ 716406 h 909310"/>
                  <a:gd name="connsiteX1062" fmla="*/ 1073635 w 1461391"/>
                  <a:gd name="connsiteY1062" fmla="*/ 715594 h 909310"/>
                  <a:gd name="connsiteX1063" fmla="*/ 1070388 w 1461391"/>
                  <a:gd name="connsiteY1063" fmla="*/ 714783 h 909310"/>
                  <a:gd name="connsiteX1064" fmla="*/ 1067952 w 1461391"/>
                  <a:gd name="connsiteY1064" fmla="*/ 716406 h 909310"/>
                  <a:gd name="connsiteX1065" fmla="*/ 1063893 w 1461391"/>
                  <a:gd name="connsiteY1065" fmla="*/ 717218 h 909310"/>
                  <a:gd name="connsiteX1066" fmla="*/ 1063081 w 1461391"/>
                  <a:gd name="connsiteY1066" fmla="*/ 713971 h 909310"/>
                  <a:gd name="connsiteX1067" fmla="*/ 1060645 w 1461391"/>
                  <a:gd name="connsiteY1067" fmla="*/ 715594 h 909310"/>
                  <a:gd name="connsiteX1068" fmla="*/ 1059834 w 1461391"/>
                  <a:gd name="connsiteY1068" fmla="*/ 718842 h 909310"/>
                  <a:gd name="connsiteX1069" fmla="*/ 1057398 w 1461391"/>
                  <a:gd name="connsiteY1069" fmla="*/ 718030 h 909310"/>
                  <a:gd name="connsiteX1070" fmla="*/ 1055774 w 1461391"/>
                  <a:gd name="connsiteY1070" fmla="*/ 715594 h 909310"/>
                  <a:gd name="connsiteX1071" fmla="*/ 1053338 w 1461391"/>
                  <a:gd name="connsiteY1071" fmla="*/ 714783 h 909310"/>
                  <a:gd name="connsiteX1072" fmla="*/ 1050903 w 1461391"/>
                  <a:gd name="connsiteY1072" fmla="*/ 714783 h 909310"/>
                  <a:gd name="connsiteX1073" fmla="*/ 1046843 w 1461391"/>
                  <a:gd name="connsiteY1073" fmla="*/ 714783 h 909310"/>
                  <a:gd name="connsiteX1074" fmla="*/ 1050903 w 1461391"/>
                  <a:gd name="connsiteY1074" fmla="*/ 716406 h 909310"/>
                  <a:gd name="connsiteX1075" fmla="*/ 1054150 w 1461391"/>
                  <a:gd name="connsiteY1075" fmla="*/ 718030 h 909310"/>
                  <a:gd name="connsiteX1076" fmla="*/ 1055774 w 1461391"/>
                  <a:gd name="connsiteY1076" fmla="*/ 720466 h 909310"/>
                  <a:gd name="connsiteX1077" fmla="*/ 1056586 w 1461391"/>
                  <a:gd name="connsiteY1077" fmla="*/ 723713 h 909310"/>
                  <a:gd name="connsiteX1078" fmla="*/ 1054150 w 1461391"/>
                  <a:gd name="connsiteY1078" fmla="*/ 725337 h 909310"/>
                  <a:gd name="connsiteX1079" fmla="*/ 1050903 w 1461391"/>
                  <a:gd name="connsiteY1079" fmla="*/ 725337 h 909310"/>
                  <a:gd name="connsiteX1080" fmla="*/ 1049279 w 1461391"/>
                  <a:gd name="connsiteY1080" fmla="*/ 723713 h 909310"/>
                  <a:gd name="connsiteX1081" fmla="*/ 1051715 w 1461391"/>
                  <a:gd name="connsiteY1081" fmla="*/ 721278 h 909310"/>
                  <a:gd name="connsiteX1082" fmla="*/ 1050091 w 1461391"/>
                  <a:gd name="connsiteY1082" fmla="*/ 718842 h 909310"/>
                  <a:gd name="connsiteX1083" fmla="*/ 1045219 w 1461391"/>
                  <a:gd name="connsiteY1083" fmla="*/ 717218 h 909310"/>
                  <a:gd name="connsiteX1084" fmla="*/ 1042784 w 1461391"/>
                  <a:gd name="connsiteY1084" fmla="*/ 716406 h 909310"/>
                  <a:gd name="connsiteX1085" fmla="*/ 1040348 w 1461391"/>
                  <a:gd name="connsiteY1085" fmla="*/ 715594 h 909310"/>
                  <a:gd name="connsiteX1086" fmla="*/ 1038724 w 1461391"/>
                  <a:gd name="connsiteY1086" fmla="*/ 715594 h 909310"/>
                  <a:gd name="connsiteX1087" fmla="*/ 1038724 w 1461391"/>
                  <a:gd name="connsiteY1087" fmla="*/ 713159 h 909310"/>
                  <a:gd name="connsiteX1088" fmla="*/ 1041160 w 1461391"/>
                  <a:gd name="connsiteY1088" fmla="*/ 711535 h 909310"/>
                  <a:gd name="connsiteX1089" fmla="*/ 1040348 w 1461391"/>
                  <a:gd name="connsiteY1089" fmla="*/ 710723 h 909310"/>
                  <a:gd name="connsiteX1090" fmla="*/ 1038724 w 1461391"/>
                  <a:gd name="connsiteY1090" fmla="*/ 710723 h 909310"/>
                  <a:gd name="connsiteX1091" fmla="*/ 1037101 w 1461391"/>
                  <a:gd name="connsiteY1091" fmla="*/ 711535 h 909310"/>
                  <a:gd name="connsiteX1092" fmla="*/ 1036289 w 1461391"/>
                  <a:gd name="connsiteY1092" fmla="*/ 713159 h 909310"/>
                  <a:gd name="connsiteX1093" fmla="*/ 1033853 w 1461391"/>
                  <a:gd name="connsiteY1093" fmla="*/ 713159 h 909310"/>
                  <a:gd name="connsiteX1094" fmla="*/ 1032229 w 1461391"/>
                  <a:gd name="connsiteY1094" fmla="*/ 713159 h 909310"/>
                  <a:gd name="connsiteX1095" fmla="*/ 1031418 w 1461391"/>
                  <a:gd name="connsiteY1095" fmla="*/ 714783 h 909310"/>
                  <a:gd name="connsiteX1096" fmla="*/ 1030606 w 1461391"/>
                  <a:gd name="connsiteY1096" fmla="*/ 718842 h 909310"/>
                  <a:gd name="connsiteX1097" fmla="*/ 1028982 w 1461391"/>
                  <a:gd name="connsiteY1097" fmla="*/ 718842 h 909310"/>
                  <a:gd name="connsiteX1098" fmla="*/ 1027358 w 1461391"/>
                  <a:gd name="connsiteY1098" fmla="*/ 719654 h 909310"/>
                  <a:gd name="connsiteX1099" fmla="*/ 1024922 w 1461391"/>
                  <a:gd name="connsiteY1099" fmla="*/ 717218 h 909310"/>
                  <a:gd name="connsiteX1100" fmla="*/ 1021675 w 1461391"/>
                  <a:gd name="connsiteY1100" fmla="*/ 717218 h 909310"/>
                  <a:gd name="connsiteX1101" fmla="*/ 1020863 w 1461391"/>
                  <a:gd name="connsiteY1101" fmla="*/ 716406 h 909310"/>
                  <a:gd name="connsiteX1102" fmla="*/ 1019239 w 1461391"/>
                  <a:gd name="connsiteY1102" fmla="*/ 714783 h 909310"/>
                  <a:gd name="connsiteX1103" fmla="*/ 1019239 w 1461391"/>
                  <a:gd name="connsiteY1103" fmla="*/ 713159 h 909310"/>
                  <a:gd name="connsiteX1104" fmla="*/ 1020863 w 1461391"/>
                  <a:gd name="connsiteY1104" fmla="*/ 713159 h 909310"/>
                  <a:gd name="connsiteX1105" fmla="*/ 1021675 w 1461391"/>
                  <a:gd name="connsiteY1105" fmla="*/ 711535 h 909310"/>
                  <a:gd name="connsiteX1106" fmla="*/ 1021675 w 1461391"/>
                  <a:gd name="connsiteY1106" fmla="*/ 709911 h 909310"/>
                  <a:gd name="connsiteX1107" fmla="*/ 1019239 w 1461391"/>
                  <a:gd name="connsiteY1107" fmla="*/ 709100 h 909310"/>
                  <a:gd name="connsiteX1108" fmla="*/ 1016804 w 1461391"/>
                  <a:gd name="connsiteY1108" fmla="*/ 710723 h 909310"/>
                  <a:gd name="connsiteX1109" fmla="*/ 1017615 w 1461391"/>
                  <a:gd name="connsiteY1109" fmla="*/ 712347 h 909310"/>
                  <a:gd name="connsiteX1110" fmla="*/ 1017615 w 1461391"/>
                  <a:gd name="connsiteY1110" fmla="*/ 713971 h 909310"/>
                  <a:gd name="connsiteX1111" fmla="*/ 1015180 w 1461391"/>
                  <a:gd name="connsiteY1111" fmla="*/ 714783 h 909310"/>
                  <a:gd name="connsiteX1112" fmla="*/ 1012744 w 1461391"/>
                  <a:gd name="connsiteY1112" fmla="*/ 713971 h 909310"/>
                  <a:gd name="connsiteX1113" fmla="*/ 1010309 w 1461391"/>
                  <a:gd name="connsiteY1113" fmla="*/ 712347 h 909310"/>
                  <a:gd name="connsiteX1114" fmla="*/ 1008685 w 1461391"/>
                  <a:gd name="connsiteY1114" fmla="*/ 712347 h 909310"/>
                  <a:gd name="connsiteX1115" fmla="*/ 1007061 w 1461391"/>
                  <a:gd name="connsiteY1115" fmla="*/ 712347 h 909310"/>
                  <a:gd name="connsiteX1116" fmla="*/ 1007061 w 1461391"/>
                  <a:gd name="connsiteY1116" fmla="*/ 709911 h 909310"/>
                  <a:gd name="connsiteX1117" fmla="*/ 1007061 w 1461391"/>
                  <a:gd name="connsiteY1117" fmla="*/ 706664 h 909310"/>
                  <a:gd name="connsiteX1118" fmla="*/ 1010309 w 1461391"/>
                  <a:gd name="connsiteY1118" fmla="*/ 703416 h 909310"/>
                  <a:gd name="connsiteX1119" fmla="*/ 1015180 w 1461391"/>
                  <a:gd name="connsiteY1119" fmla="*/ 703416 h 909310"/>
                  <a:gd name="connsiteX1120" fmla="*/ 1017615 w 1461391"/>
                  <a:gd name="connsiteY1120" fmla="*/ 704228 h 909310"/>
                  <a:gd name="connsiteX1121" fmla="*/ 1019239 w 1461391"/>
                  <a:gd name="connsiteY1121" fmla="*/ 702605 h 909310"/>
                  <a:gd name="connsiteX1122" fmla="*/ 1020051 w 1461391"/>
                  <a:gd name="connsiteY1122" fmla="*/ 702605 h 909310"/>
                  <a:gd name="connsiteX1123" fmla="*/ 1028982 w 1461391"/>
                  <a:gd name="connsiteY1123" fmla="*/ 704228 h 909310"/>
                  <a:gd name="connsiteX1124" fmla="*/ 1031418 w 1461391"/>
                  <a:gd name="connsiteY1124" fmla="*/ 706664 h 909310"/>
                  <a:gd name="connsiteX1125" fmla="*/ 1033853 w 1461391"/>
                  <a:gd name="connsiteY1125" fmla="*/ 709911 h 909310"/>
                  <a:gd name="connsiteX1126" fmla="*/ 1037101 w 1461391"/>
                  <a:gd name="connsiteY1126" fmla="*/ 710723 h 909310"/>
                  <a:gd name="connsiteX1127" fmla="*/ 1039536 w 1461391"/>
                  <a:gd name="connsiteY1127" fmla="*/ 709100 h 909310"/>
                  <a:gd name="connsiteX1128" fmla="*/ 1041160 w 1461391"/>
                  <a:gd name="connsiteY1128" fmla="*/ 709100 h 909310"/>
                  <a:gd name="connsiteX1129" fmla="*/ 1043596 w 1461391"/>
                  <a:gd name="connsiteY1129" fmla="*/ 709911 h 909310"/>
                  <a:gd name="connsiteX1130" fmla="*/ 1046031 w 1461391"/>
                  <a:gd name="connsiteY1130" fmla="*/ 708288 h 909310"/>
                  <a:gd name="connsiteX1131" fmla="*/ 1046843 w 1461391"/>
                  <a:gd name="connsiteY1131" fmla="*/ 706664 h 909310"/>
                  <a:gd name="connsiteX1132" fmla="*/ 1045219 w 1461391"/>
                  <a:gd name="connsiteY1132" fmla="*/ 705040 h 909310"/>
                  <a:gd name="connsiteX1133" fmla="*/ 1048467 w 1461391"/>
                  <a:gd name="connsiteY1133" fmla="*/ 700981 h 909310"/>
                  <a:gd name="connsiteX1134" fmla="*/ 1046843 w 1461391"/>
                  <a:gd name="connsiteY1134" fmla="*/ 698545 h 909310"/>
                  <a:gd name="connsiteX1135" fmla="*/ 1044408 w 1461391"/>
                  <a:gd name="connsiteY1135" fmla="*/ 696921 h 909310"/>
                  <a:gd name="connsiteX1136" fmla="*/ 1042784 w 1461391"/>
                  <a:gd name="connsiteY1136" fmla="*/ 693674 h 909310"/>
                  <a:gd name="connsiteX1137" fmla="*/ 1044408 w 1461391"/>
                  <a:gd name="connsiteY1137" fmla="*/ 692050 h 909310"/>
                  <a:gd name="connsiteX1138" fmla="*/ 1048467 w 1461391"/>
                  <a:gd name="connsiteY1138" fmla="*/ 695297 h 909310"/>
                  <a:gd name="connsiteX1139" fmla="*/ 1050903 w 1461391"/>
                  <a:gd name="connsiteY1139" fmla="*/ 696921 h 909310"/>
                  <a:gd name="connsiteX1140" fmla="*/ 1053338 w 1461391"/>
                  <a:gd name="connsiteY1140" fmla="*/ 700981 h 909310"/>
                  <a:gd name="connsiteX1141" fmla="*/ 1053338 w 1461391"/>
                  <a:gd name="connsiteY1141" fmla="*/ 700981 h 909310"/>
                  <a:gd name="connsiteX1142" fmla="*/ 1054150 w 1461391"/>
                  <a:gd name="connsiteY1142" fmla="*/ 702605 h 909310"/>
                  <a:gd name="connsiteX1143" fmla="*/ 1052527 w 1461391"/>
                  <a:gd name="connsiteY1143" fmla="*/ 705040 h 909310"/>
                  <a:gd name="connsiteX1144" fmla="*/ 1051715 w 1461391"/>
                  <a:gd name="connsiteY1144" fmla="*/ 708288 h 909310"/>
                  <a:gd name="connsiteX1145" fmla="*/ 1050903 w 1461391"/>
                  <a:gd name="connsiteY1145" fmla="*/ 709911 h 909310"/>
                  <a:gd name="connsiteX1146" fmla="*/ 1050903 w 1461391"/>
                  <a:gd name="connsiteY1146" fmla="*/ 712347 h 909310"/>
                  <a:gd name="connsiteX1147" fmla="*/ 1053338 w 1461391"/>
                  <a:gd name="connsiteY1147" fmla="*/ 713159 h 909310"/>
                  <a:gd name="connsiteX1148" fmla="*/ 1058210 w 1461391"/>
                  <a:gd name="connsiteY1148" fmla="*/ 713159 h 909310"/>
                  <a:gd name="connsiteX1149" fmla="*/ 1058210 w 1461391"/>
                  <a:gd name="connsiteY1149" fmla="*/ 711535 h 909310"/>
                  <a:gd name="connsiteX1150" fmla="*/ 1058210 w 1461391"/>
                  <a:gd name="connsiteY1150" fmla="*/ 709911 h 909310"/>
                  <a:gd name="connsiteX1151" fmla="*/ 1058210 w 1461391"/>
                  <a:gd name="connsiteY1151" fmla="*/ 708288 h 909310"/>
                  <a:gd name="connsiteX1152" fmla="*/ 1056586 w 1461391"/>
                  <a:gd name="connsiteY1152" fmla="*/ 707476 h 909310"/>
                  <a:gd name="connsiteX1153" fmla="*/ 1058210 w 1461391"/>
                  <a:gd name="connsiteY1153" fmla="*/ 706664 h 909310"/>
                  <a:gd name="connsiteX1154" fmla="*/ 1059834 w 1461391"/>
                  <a:gd name="connsiteY1154" fmla="*/ 706664 h 909310"/>
                  <a:gd name="connsiteX1155" fmla="*/ 1060645 w 1461391"/>
                  <a:gd name="connsiteY1155" fmla="*/ 708288 h 909310"/>
                  <a:gd name="connsiteX1156" fmla="*/ 1062269 w 1461391"/>
                  <a:gd name="connsiteY1156" fmla="*/ 708288 h 909310"/>
                  <a:gd name="connsiteX1157" fmla="*/ 1062269 w 1461391"/>
                  <a:gd name="connsiteY1157" fmla="*/ 705040 h 909310"/>
                  <a:gd name="connsiteX1158" fmla="*/ 1059834 w 1461391"/>
                  <a:gd name="connsiteY1158" fmla="*/ 702605 h 909310"/>
                  <a:gd name="connsiteX1159" fmla="*/ 1059022 w 1461391"/>
                  <a:gd name="connsiteY1159" fmla="*/ 700169 h 909310"/>
                  <a:gd name="connsiteX1160" fmla="*/ 1060645 w 1461391"/>
                  <a:gd name="connsiteY1160" fmla="*/ 698545 h 909310"/>
                  <a:gd name="connsiteX1161" fmla="*/ 1063081 w 1461391"/>
                  <a:gd name="connsiteY1161" fmla="*/ 698545 h 909310"/>
                  <a:gd name="connsiteX1162" fmla="*/ 1064705 w 1461391"/>
                  <a:gd name="connsiteY1162" fmla="*/ 696921 h 909310"/>
                  <a:gd name="connsiteX1163" fmla="*/ 1065517 w 1461391"/>
                  <a:gd name="connsiteY1163" fmla="*/ 696921 h 909310"/>
                  <a:gd name="connsiteX1164" fmla="*/ 1066329 w 1461391"/>
                  <a:gd name="connsiteY1164" fmla="*/ 697733 h 909310"/>
                  <a:gd name="connsiteX1165" fmla="*/ 1067140 w 1461391"/>
                  <a:gd name="connsiteY1165" fmla="*/ 698545 h 909310"/>
                  <a:gd name="connsiteX1166" fmla="*/ 1067952 w 1461391"/>
                  <a:gd name="connsiteY1166" fmla="*/ 700981 h 909310"/>
                  <a:gd name="connsiteX1167" fmla="*/ 1071200 w 1461391"/>
                  <a:gd name="connsiteY1167" fmla="*/ 701793 h 909310"/>
                  <a:gd name="connsiteX1168" fmla="*/ 1076071 w 1461391"/>
                  <a:gd name="connsiteY1168" fmla="*/ 701793 h 909310"/>
                  <a:gd name="connsiteX1169" fmla="*/ 1078507 w 1461391"/>
                  <a:gd name="connsiteY1169" fmla="*/ 700169 h 909310"/>
                  <a:gd name="connsiteX1170" fmla="*/ 1078507 w 1461391"/>
                  <a:gd name="connsiteY1170" fmla="*/ 697733 h 909310"/>
                  <a:gd name="connsiteX1171" fmla="*/ 1080131 w 1461391"/>
                  <a:gd name="connsiteY1171" fmla="*/ 697733 h 909310"/>
                  <a:gd name="connsiteX1172" fmla="*/ 1082566 w 1461391"/>
                  <a:gd name="connsiteY1172" fmla="*/ 701793 h 909310"/>
                  <a:gd name="connsiteX1173" fmla="*/ 1081754 w 1461391"/>
                  <a:gd name="connsiteY1173" fmla="*/ 706664 h 909310"/>
                  <a:gd name="connsiteX1174" fmla="*/ 1078507 w 1461391"/>
                  <a:gd name="connsiteY1174" fmla="*/ 705852 h 909310"/>
                  <a:gd name="connsiteX1175" fmla="*/ 1075259 w 1461391"/>
                  <a:gd name="connsiteY1175" fmla="*/ 709911 h 909310"/>
                  <a:gd name="connsiteX1176" fmla="*/ 1074447 w 1461391"/>
                  <a:gd name="connsiteY1176" fmla="*/ 713971 h 909310"/>
                  <a:gd name="connsiteX1177" fmla="*/ 1072012 w 1461391"/>
                  <a:gd name="connsiteY1177" fmla="*/ 717218 h 909310"/>
                  <a:gd name="connsiteX1178" fmla="*/ 1075259 w 1461391"/>
                  <a:gd name="connsiteY1178" fmla="*/ 719654 h 909310"/>
                  <a:gd name="connsiteX1179" fmla="*/ 1077695 w 1461391"/>
                  <a:gd name="connsiteY1179" fmla="*/ 722902 h 909310"/>
                  <a:gd name="connsiteX1180" fmla="*/ 1080131 w 1461391"/>
                  <a:gd name="connsiteY1180" fmla="*/ 720466 h 909310"/>
                  <a:gd name="connsiteX1181" fmla="*/ 1085814 w 1461391"/>
                  <a:gd name="connsiteY1181" fmla="*/ 718030 h 909310"/>
                  <a:gd name="connsiteX1182" fmla="*/ 1086626 w 1461391"/>
                  <a:gd name="connsiteY1182" fmla="*/ 715594 h 909310"/>
                  <a:gd name="connsiteX1183" fmla="*/ 1087438 w 1461391"/>
                  <a:gd name="connsiteY1183" fmla="*/ 713159 h 909310"/>
                  <a:gd name="connsiteX1184" fmla="*/ 1089061 w 1461391"/>
                  <a:gd name="connsiteY1184" fmla="*/ 710723 h 909310"/>
                  <a:gd name="connsiteX1185" fmla="*/ 1089061 w 1461391"/>
                  <a:gd name="connsiteY1185" fmla="*/ 707476 h 909310"/>
                  <a:gd name="connsiteX1186" fmla="*/ 1089061 w 1461391"/>
                  <a:gd name="connsiteY1186" fmla="*/ 700169 h 909310"/>
                  <a:gd name="connsiteX1187" fmla="*/ 1092309 w 1461391"/>
                  <a:gd name="connsiteY1187" fmla="*/ 697733 h 909310"/>
                  <a:gd name="connsiteX1188" fmla="*/ 1097180 w 1461391"/>
                  <a:gd name="connsiteY1188" fmla="*/ 696921 h 909310"/>
                  <a:gd name="connsiteX1189" fmla="*/ 1102051 w 1461391"/>
                  <a:gd name="connsiteY1189" fmla="*/ 695297 h 909310"/>
                  <a:gd name="connsiteX1190" fmla="*/ 1102863 w 1461391"/>
                  <a:gd name="connsiteY1190" fmla="*/ 692862 h 909310"/>
                  <a:gd name="connsiteX1191" fmla="*/ 1104487 w 1461391"/>
                  <a:gd name="connsiteY1191" fmla="*/ 691238 h 909310"/>
                  <a:gd name="connsiteX1192" fmla="*/ 1108547 w 1461391"/>
                  <a:gd name="connsiteY1192" fmla="*/ 687990 h 909310"/>
                  <a:gd name="connsiteX1193" fmla="*/ 1110982 w 1461391"/>
                  <a:gd name="connsiteY1193" fmla="*/ 685555 h 909310"/>
                  <a:gd name="connsiteX1194" fmla="*/ 1112606 w 1461391"/>
                  <a:gd name="connsiteY1194" fmla="*/ 683119 h 909310"/>
                  <a:gd name="connsiteX1195" fmla="*/ 1113418 w 1461391"/>
                  <a:gd name="connsiteY1195" fmla="*/ 682307 h 909310"/>
                  <a:gd name="connsiteX1196" fmla="*/ 1115042 w 1461391"/>
                  <a:gd name="connsiteY1196" fmla="*/ 681496 h 909310"/>
                  <a:gd name="connsiteX1197" fmla="*/ 1120725 w 1461391"/>
                  <a:gd name="connsiteY1197" fmla="*/ 678248 h 909310"/>
                  <a:gd name="connsiteX1198" fmla="*/ 1123160 w 1461391"/>
                  <a:gd name="connsiteY1198" fmla="*/ 674189 h 909310"/>
                  <a:gd name="connsiteX1199" fmla="*/ 1122348 w 1461391"/>
                  <a:gd name="connsiteY1199" fmla="*/ 670941 h 909310"/>
                  <a:gd name="connsiteX1200" fmla="*/ 1121537 w 1461391"/>
                  <a:gd name="connsiteY1200" fmla="*/ 666070 h 909310"/>
                  <a:gd name="connsiteX1201" fmla="*/ 1123972 w 1461391"/>
                  <a:gd name="connsiteY1201" fmla="*/ 663634 h 909310"/>
                  <a:gd name="connsiteX1202" fmla="*/ 1124784 w 1461391"/>
                  <a:gd name="connsiteY1202" fmla="*/ 666881 h 909310"/>
                  <a:gd name="connsiteX1203" fmla="*/ 1125596 w 1461391"/>
                  <a:gd name="connsiteY1203" fmla="*/ 669317 h 909310"/>
                  <a:gd name="connsiteX1204" fmla="*/ 1128844 w 1461391"/>
                  <a:gd name="connsiteY1204" fmla="*/ 666070 h 909310"/>
                  <a:gd name="connsiteX1205" fmla="*/ 1130467 w 1461391"/>
                  <a:gd name="connsiteY1205" fmla="*/ 661198 h 909310"/>
                  <a:gd name="connsiteX1206" fmla="*/ 1125596 w 1461391"/>
                  <a:gd name="connsiteY1206" fmla="*/ 657139 h 909310"/>
                  <a:gd name="connsiteX1207" fmla="*/ 1125596 w 1461391"/>
                  <a:gd name="connsiteY1207" fmla="*/ 654703 h 909310"/>
                  <a:gd name="connsiteX1208" fmla="*/ 1128844 w 1461391"/>
                  <a:gd name="connsiteY1208" fmla="*/ 657139 h 909310"/>
                  <a:gd name="connsiteX1209" fmla="*/ 1132091 w 1461391"/>
                  <a:gd name="connsiteY1209" fmla="*/ 657951 h 909310"/>
                  <a:gd name="connsiteX1210" fmla="*/ 1134527 w 1461391"/>
                  <a:gd name="connsiteY1210" fmla="*/ 661198 h 909310"/>
                  <a:gd name="connsiteX1211" fmla="*/ 1135339 w 1461391"/>
                  <a:gd name="connsiteY1211" fmla="*/ 666881 h 909310"/>
                  <a:gd name="connsiteX1212" fmla="*/ 1139398 w 1461391"/>
                  <a:gd name="connsiteY1212" fmla="*/ 667693 h 909310"/>
                  <a:gd name="connsiteX1213" fmla="*/ 1141022 w 1461391"/>
                  <a:gd name="connsiteY1213" fmla="*/ 667693 h 909310"/>
                  <a:gd name="connsiteX1214" fmla="*/ 1141022 w 1461391"/>
                  <a:gd name="connsiteY1214" fmla="*/ 669317 h 909310"/>
                  <a:gd name="connsiteX1215" fmla="*/ 1139398 w 1461391"/>
                  <a:gd name="connsiteY1215" fmla="*/ 673377 h 909310"/>
                  <a:gd name="connsiteX1216" fmla="*/ 1141834 w 1461391"/>
                  <a:gd name="connsiteY1216" fmla="*/ 670129 h 909310"/>
                  <a:gd name="connsiteX1217" fmla="*/ 1144269 w 1461391"/>
                  <a:gd name="connsiteY1217" fmla="*/ 666070 h 909310"/>
                  <a:gd name="connsiteX1218" fmla="*/ 1145893 w 1461391"/>
                  <a:gd name="connsiteY1218" fmla="*/ 662010 h 909310"/>
                  <a:gd name="connsiteX1219" fmla="*/ 1148329 w 1461391"/>
                  <a:gd name="connsiteY1219" fmla="*/ 657139 h 909310"/>
                  <a:gd name="connsiteX1220" fmla="*/ 1147517 w 1461391"/>
                  <a:gd name="connsiteY1220" fmla="*/ 655515 h 909310"/>
                  <a:gd name="connsiteX1221" fmla="*/ 1145081 w 1461391"/>
                  <a:gd name="connsiteY1221" fmla="*/ 659575 h 909310"/>
                  <a:gd name="connsiteX1222" fmla="*/ 1142646 w 1461391"/>
                  <a:gd name="connsiteY1222" fmla="*/ 659575 h 909310"/>
                  <a:gd name="connsiteX1223" fmla="*/ 1140210 w 1461391"/>
                  <a:gd name="connsiteY1223" fmla="*/ 656327 h 909310"/>
                  <a:gd name="connsiteX1224" fmla="*/ 1136963 w 1461391"/>
                  <a:gd name="connsiteY1224" fmla="*/ 654703 h 909310"/>
                  <a:gd name="connsiteX1225" fmla="*/ 1135339 w 1461391"/>
                  <a:gd name="connsiteY1225" fmla="*/ 650644 h 909310"/>
                  <a:gd name="connsiteX1226" fmla="*/ 1132903 w 1461391"/>
                  <a:gd name="connsiteY1226" fmla="*/ 645773 h 909310"/>
                  <a:gd name="connsiteX1227" fmla="*/ 1132903 w 1461391"/>
                  <a:gd name="connsiteY1227" fmla="*/ 639277 h 909310"/>
                  <a:gd name="connsiteX1228" fmla="*/ 1132091 w 1461391"/>
                  <a:gd name="connsiteY1228" fmla="*/ 635218 h 909310"/>
                  <a:gd name="connsiteX1229" fmla="*/ 1130467 w 1461391"/>
                  <a:gd name="connsiteY1229" fmla="*/ 631159 h 909310"/>
                  <a:gd name="connsiteX1230" fmla="*/ 1130467 w 1461391"/>
                  <a:gd name="connsiteY1230" fmla="*/ 627099 h 909310"/>
                  <a:gd name="connsiteX1231" fmla="*/ 1132903 w 1461391"/>
                  <a:gd name="connsiteY1231" fmla="*/ 627099 h 909310"/>
                  <a:gd name="connsiteX1232" fmla="*/ 1135339 w 1461391"/>
                  <a:gd name="connsiteY1232" fmla="*/ 631159 h 909310"/>
                  <a:gd name="connsiteX1233" fmla="*/ 1135339 w 1461391"/>
                  <a:gd name="connsiteY1233" fmla="*/ 636030 h 909310"/>
                  <a:gd name="connsiteX1234" fmla="*/ 1136963 w 1461391"/>
                  <a:gd name="connsiteY1234" fmla="*/ 640089 h 909310"/>
                  <a:gd name="connsiteX1235" fmla="*/ 1138586 w 1461391"/>
                  <a:gd name="connsiteY1235" fmla="*/ 644961 h 909310"/>
                  <a:gd name="connsiteX1236" fmla="*/ 1143457 w 1461391"/>
                  <a:gd name="connsiteY1236" fmla="*/ 649832 h 909310"/>
                  <a:gd name="connsiteX1237" fmla="*/ 1146705 w 1461391"/>
                  <a:gd name="connsiteY1237" fmla="*/ 651456 h 909310"/>
                  <a:gd name="connsiteX1238" fmla="*/ 1148329 w 1461391"/>
                  <a:gd name="connsiteY1238" fmla="*/ 649832 h 909310"/>
                  <a:gd name="connsiteX1239" fmla="*/ 1149141 w 1461391"/>
                  <a:gd name="connsiteY1239" fmla="*/ 649020 h 909310"/>
                  <a:gd name="connsiteX1240" fmla="*/ 1150764 w 1461391"/>
                  <a:gd name="connsiteY1240" fmla="*/ 649020 h 909310"/>
                  <a:gd name="connsiteX1241" fmla="*/ 1151576 w 1461391"/>
                  <a:gd name="connsiteY1241" fmla="*/ 652268 h 909310"/>
                  <a:gd name="connsiteX1242" fmla="*/ 1154824 w 1461391"/>
                  <a:gd name="connsiteY1242" fmla="*/ 651456 h 909310"/>
                  <a:gd name="connsiteX1243" fmla="*/ 1160507 w 1461391"/>
                  <a:gd name="connsiteY1243" fmla="*/ 646584 h 909310"/>
                  <a:gd name="connsiteX1244" fmla="*/ 1162943 w 1461391"/>
                  <a:gd name="connsiteY1244" fmla="*/ 640089 h 909310"/>
                  <a:gd name="connsiteX1245" fmla="*/ 1165378 w 1461391"/>
                  <a:gd name="connsiteY1245" fmla="*/ 636842 h 909310"/>
                  <a:gd name="connsiteX1246" fmla="*/ 1166190 w 1461391"/>
                  <a:gd name="connsiteY1246" fmla="*/ 636030 h 909310"/>
                  <a:gd name="connsiteX1247" fmla="*/ 1166190 w 1461391"/>
                  <a:gd name="connsiteY1247" fmla="*/ 635218 h 909310"/>
                  <a:gd name="connsiteX1248" fmla="*/ 1167814 w 1461391"/>
                  <a:gd name="connsiteY1248" fmla="*/ 634406 h 909310"/>
                  <a:gd name="connsiteX1249" fmla="*/ 1169438 w 1461391"/>
                  <a:gd name="connsiteY1249" fmla="*/ 633594 h 909310"/>
                  <a:gd name="connsiteX1250" fmla="*/ 1172685 w 1461391"/>
                  <a:gd name="connsiteY1250" fmla="*/ 631159 h 909310"/>
                  <a:gd name="connsiteX1251" fmla="*/ 1176745 w 1461391"/>
                  <a:gd name="connsiteY1251" fmla="*/ 627099 h 909310"/>
                  <a:gd name="connsiteX1252" fmla="*/ 1181616 w 1461391"/>
                  <a:gd name="connsiteY1252" fmla="*/ 623852 h 909310"/>
                  <a:gd name="connsiteX1253" fmla="*/ 1184864 w 1461391"/>
                  <a:gd name="connsiteY1253" fmla="*/ 619792 h 909310"/>
                  <a:gd name="connsiteX1254" fmla="*/ 1190547 w 1461391"/>
                  <a:gd name="connsiteY1254" fmla="*/ 618980 h 909310"/>
                  <a:gd name="connsiteX1255" fmla="*/ 1196230 w 1461391"/>
                  <a:gd name="connsiteY1255" fmla="*/ 618168 h 909310"/>
                  <a:gd name="connsiteX1256" fmla="*/ 1201101 w 1461391"/>
                  <a:gd name="connsiteY1256" fmla="*/ 617357 h 909310"/>
                  <a:gd name="connsiteX1257" fmla="*/ 1205972 w 1461391"/>
                  <a:gd name="connsiteY1257" fmla="*/ 617357 h 909310"/>
                  <a:gd name="connsiteX1258" fmla="*/ 1206785 w 1461391"/>
                  <a:gd name="connsiteY1258" fmla="*/ 619792 h 909310"/>
                  <a:gd name="connsiteX1259" fmla="*/ 1209220 w 1461391"/>
                  <a:gd name="connsiteY1259" fmla="*/ 620604 h 909310"/>
                  <a:gd name="connsiteX1260" fmla="*/ 1213280 w 1461391"/>
                  <a:gd name="connsiteY1260" fmla="*/ 618980 h 909310"/>
                  <a:gd name="connsiteX1261" fmla="*/ 1214903 w 1461391"/>
                  <a:gd name="connsiteY1261" fmla="*/ 614921 h 909310"/>
                  <a:gd name="connsiteX1262" fmla="*/ 1217339 w 1461391"/>
                  <a:gd name="connsiteY1262" fmla="*/ 611673 h 909310"/>
                  <a:gd name="connsiteX1263" fmla="*/ 1217339 w 1461391"/>
                  <a:gd name="connsiteY1263" fmla="*/ 610050 h 909310"/>
                  <a:gd name="connsiteX1264" fmla="*/ 1218151 w 1461391"/>
                  <a:gd name="connsiteY1264" fmla="*/ 605990 h 909310"/>
                  <a:gd name="connsiteX1265" fmla="*/ 1220587 w 1461391"/>
                  <a:gd name="connsiteY1265" fmla="*/ 603555 h 909310"/>
                  <a:gd name="connsiteX1266" fmla="*/ 1225458 w 1461391"/>
                  <a:gd name="connsiteY1266" fmla="*/ 602743 h 909310"/>
                  <a:gd name="connsiteX1267" fmla="*/ 1230329 w 1461391"/>
                  <a:gd name="connsiteY1267" fmla="*/ 600307 h 909310"/>
                  <a:gd name="connsiteX1268" fmla="*/ 1234388 w 1461391"/>
                  <a:gd name="connsiteY1268" fmla="*/ 597871 h 909310"/>
                  <a:gd name="connsiteX1269" fmla="*/ 1242507 w 1461391"/>
                  <a:gd name="connsiteY1269" fmla="*/ 595436 h 909310"/>
                  <a:gd name="connsiteX1270" fmla="*/ 1246567 w 1461391"/>
                  <a:gd name="connsiteY1270" fmla="*/ 596248 h 909310"/>
                  <a:gd name="connsiteX1271" fmla="*/ 1249814 w 1461391"/>
                  <a:gd name="connsiteY1271" fmla="*/ 597871 h 909310"/>
                  <a:gd name="connsiteX1272" fmla="*/ 1251438 w 1461391"/>
                  <a:gd name="connsiteY1272" fmla="*/ 600307 h 909310"/>
                  <a:gd name="connsiteX1273" fmla="*/ 1251438 w 1461391"/>
                  <a:gd name="connsiteY1273" fmla="*/ 602743 h 909310"/>
                  <a:gd name="connsiteX1274" fmla="*/ 1251438 w 1461391"/>
                  <a:gd name="connsiteY1274" fmla="*/ 605178 h 909310"/>
                  <a:gd name="connsiteX1275" fmla="*/ 1253874 w 1461391"/>
                  <a:gd name="connsiteY1275" fmla="*/ 604367 h 909310"/>
                  <a:gd name="connsiteX1276" fmla="*/ 1255498 w 1461391"/>
                  <a:gd name="connsiteY1276" fmla="*/ 601119 h 909310"/>
                  <a:gd name="connsiteX1277" fmla="*/ 1255498 w 1461391"/>
                  <a:gd name="connsiteY1277" fmla="*/ 596248 h 909310"/>
                  <a:gd name="connsiteX1278" fmla="*/ 1257933 w 1461391"/>
                  <a:gd name="connsiteY1278" fmla="*/ 592188 h 909310"/>
                  <a:gd name="connsiteX1279" fmla="*/ 1257933 w 1461391"/>
                  <a:gd name="connsiteY1279" fmla="*/ 590564 h 909310"/>
                  <a:gd name="connsiteX1280" fmla="*/ 1256309 w 1461391"/>
                  <a:gd name="connsiteY1280" fmla="*/ 588941 h 909310"/>
                  <a:gd name="connsiteX1281" fmla="*/ 1257933 w 1461391"/>
                  <a:gd name="connsiteY1281" fmla="*/ 586505 h 909310"/>
                  <a:gd name="connsiteX1282" fmla="*/ 1259557 w 1461391"/>
                  <a:gd name="connsiteY1282" fmla="*/ 584881 h 909310"/>
                  <a:gd name="connsiteX1283" fmla="*/ 1260369 w 1461391"/>
                  <a:gd name="connsiteY1283" fmla="*/ 584069 h 909310"/>
                  <a:gd name="connsiteX1284" fmla="*/ 1260369 w 1461391"/>
                  <a:gd name="connsiteY1284" fmla="*/ 584069 h 909310"/>
                  <a:gd name="connsiteX1285" fmla="*/ 1261181 w 1461391"/>
                  <a:gd name="connsiteY1285" fmla="*/ 583258 h 909310"/>
                  <a:gd name="connsiteX1286" fmla="*/ 1266864 w 1461391"/>
                  <a:gd name="connsiteY1286" fmla="*/ 577574 h 909310"/>
                  <a:gd name="connsiteX1287" fmla="*/ 1269300 w 1461391"/>
                  <a:gd name="connsiteY1287" fmla="*/ 575139 h 909310"/>
                  <a:gd name="connsiteX1288" fmla="*/ 1274171 w 1461391"/>
                  <a:gd name="connsiteY1288" fmla="*/ 570267 h 909310"/>
                  <a:gd name="connsiteX1289" fmla="*/ 1279042 w 1461391"/>
                  <a:gd name="connsiteY1289" fmla="*/ 565396 h 909310"/>
                  <a:gd name="connsiteX1290" fmla="*/ 1282290 w 1461391"/>
                  <a:gd name="connsiteY1290" fmla="*/ 563772 h 909310"/>
                  <a:gd name="connsiteX1291" fmla="*/ 1286349 w 1461391"/>
                  <a:gd name="connsiteY1291" fmla="*/ 565396 h 909310"/>
                  <a:gd name="connsiteX1292" fmla="*/ 1289597 w 1461391"/>
                  <a:gd name="connsiteY1292" fmla="*/ 567020 h 909310"/>
                  <a:gd name="connsiteX1293" fmla="*/ 1292032 w 1461391"/>
                  <a:gd name="connsiteY1293" fmla="*/ 569455 h 909310"/>
                  <a:gd name="connsiteX1294" fmla="*/ 1295280 w 1461391"/>
                  <a:gd name="connsiteY1294" fmla="*/ 565396 h 909310"/>
                  <a:gd name="connsiteX1295" fmla="*/ 1296904 w 1461391"/>
                  <a:gd name="connsiteY1295" fmla="*/ 556465 h 909310"/>
                  <a:gd name="connsiteX1296" fmla="*/ 1301775 w 1461391"/>
                  <a:gd name="connsiteY1296" fmla="*/ 553218 h 909310"/>
                  <a:gd name="connsiteX1297" fmla="*/ 1304211 w 1461391"/>
                  <a:gd name="connsiteY1297" fmla="*/ 549158 h 909310"/>
                  <a:gd name="connsiteX1298" fmla="*/ 1306646 w 1461391"/>
                  <a:gd name="connsiteY1298" fmla="*/ 545099 h 909310"/>
                  <a:gd name="connsiteX1299" fmla="*/ 1309894 w 1461391"/>
                  <a:gd name="connsiteY1299" fmla="*/ 542663 h 909310"/>
                  <a:gd name="connsiteX1300" fmla="*/ 1314765 w 1461391"/>
                  <a:gd name="connsiteY1300" fmla="*/ 541851 h 909310"/>
                  <a:gd name="connsiteX1301" fmla="*/ 1318824 w 1461391"/>
                  <a:gd name="connsiteY1301" fmla="*/ 541851 h 909310"/>
                  <a:gd name="connsiteX1302" fmla="*/ 1321260 w 1461391"/>
                  <a:gd name="connsiteY1302" fmla="*/ 541851 h 909310"/>
                  <a:gd name="connsiteX1303" fmla="*/ 1325319 w 1461391"/>
                  <a:gd name="connsiteY1303" fmla="*/ 539416 h 909310"/>
                  <a:gd name="connsiteX1304" fmla="*/ 1327755 w 1461391"/>
                  <a:gd name="connsiteY1304" fmla="*/ 539416 h 909310"/>
                  <a:gd name="connsiteX1305" fmla="*/ 1329379 w 1461391"/>
                  <a:gd name="connsiteY1305" fmla="*/ 537792 h 909310"/>
                  <a:gd name="connsiteX1306" fmla="*/ 1330191 w 1461391"/>
                  <a:gd name="connsiteY1306" fmla="*/ 535356 h 909310"/>
                  <a:gd name="connsiteX1307" fmla="*/ 1331814 w 1461391"/>
                  <a:gd name="connsiteY1307" fmla="*/ 534544 h 909310"/>
                  <a:gd name="connsiteX1308" fmla="*/ 1336686 w 1461391"/>
                  <a:gd name="connsiteY1308" fmla="*/ 533733 h 909310"/>
                  <a:gd name="connsiteX1309" fmla="*/ 1338310 w 1461391"/>
                  <a:gd name="connsiteY1309" fmla="*/ 532921 h 909310"/>
                  <a:gd name="connsiteX1310" fmla="*/ 1340745 w 1461391"/>
                  <a:gd name="connsiteY1310" fmla="*/ 532921 h 909310"/>
                  <a:gd name="connsiteX1311" fmla="*/ 1343181 w 1461391"/>
                  <a:gd name="connsiteY1311" fmla="*/ 532921 h 909310"/>
                  <a:gd name="connsiteX1312" fmla="*/ 1344805 w 1461391"/>
                  <a:gd name="connsiteY1312" fmla="*/ 532109 h 909310"/>
                  <a:gd name="connsiteX1313" fmla="*/ 1349676 w 1461391"/>
                  <a:gd name="connsiteY1313" fmla="*/ 531297 h 909310"/>
                  <a:gd name="connsiteX1314" fmla="*/ 1352924 w 1461391"/>
                  <a:gd name="connsiteY1314" fmla="*/ 536980 h 909310"/>
                  <a:gd name="connsiteX1315" fmla="*/ 1355359 w 1461391"/>
                  <a:gd name="connsiteY1315" fmla="*/ 536980 h 909310"/>
                  <a:gd name="connsiteX1316" fmla="*/ 1358607 w 1461391"/>
                  <a:gd name="connsiteY1316" fmla="*/ 532109 h 909310"/>
                  <a:gd name="connsiteX1317" fmla="*/ 1359419 w 1461391"/>
                  <a:gd name="connsiteY1317" fmla="*/ 529673 h 909310"/>
                  <a:gd name="connsiteX1318" fmla="*/ 1361854 w 1461391"/>
                  <a:gd name="connsiteY1318" fmla="*/ 526426 h 909310"/>
                  <a:gd name="connsiteX1319" fmla="*/ 1362666 w 1461391"/>
                  <a:gd name="connsiteY1319" fmla="*/ 524802 h 909310"/>
                  <a:gd name="connsiteX1320" fmla="*/ 1364290 w 1461391"/>
                  <a:gd name="connsiteY1320" fmla="*/ 505317 h 909310"/>
                  <a:gd name="connsiteX1321" fmla="*/ 1352112 w 1461391"/>
                  <a:gd name="connsiteY1321" fmla="*/ 502069 h 909310"/>
                  <a:gd name="connsiteX1322" fmla="*/ 1356983 w 1461391"/>
                  <a:gd name="connsiteY1322" fmla="*/ 463099 h 909310"/>
                  <a:gd name="connsiteX1323" fmla="*/ 1377280 w 1461391"/>
                  <a:gd name="connsiteY1323" fmla="*/ 458227 h 909310"/>
                  <a:gd name="connsiteX1324" fmla="*/ 1387835 w 1461391"/>
                  <a:gd name="connsiteY1324" fmla="*/ 441178 h 909310"/>
                  <a:gd name="connsiteX1325" fmla="*/ 1387835 w 1461391"/>
                  <a:gd name="connsiteY1325" fmla="*/ 431435 h 909310"/>
                  <a:gd name="connsiteX1326" fmla="*/ 1394330 w 1461391"/>
                  <a:gd name="connsiteY1326" fmla="*/ 422505 h 909310"/>
                  <a:gd name="connsiteX1327" fmla="*/ 1462528 w 1461391"/>
                  <a:gd name="connsiteY1327" fmla="*/ 412762 h 909310"/>
                  <a:gd name="connsiteX1328" fmla="*/ 1454409 w 1461391"/>
                  <a:gd name="connsiteY1328" fmla="*/ 393277 h 909310"/>
                  <a:gd name="connsiteX1329" fmla="*/ 1452785 w 1461391"/>
                  <a:gd name="connsiteY1329" fmla="*/ 381910 h 909310"/>
                  <a:gd name="connsiteX1330" fmla="*/ 600307 w 1461391"/>
                  <a:gd name="connsiteY1330" fmla="*/ 874724 h 909310"/>
                  <a:gd name="connsiteX1331" fmla="*/ 597872 w 1461391"/>
                  <a:gd name="connsiteY1331" fmla="*/ 874724 h 909310"/>
                  <a:gd name="connsiteX1332" fmla="*/ 595436 w 1461391"/>
                  <a:gd name="connsiteY1332" fmla="*/ 878783 h 909310"/>
                  <a:gd name="connsiteX1333" fmla="*/ 592188 w 1461391"/>
                  <a:gd name="connsiteY1333" fmla="*/ 882031 h 909310"/>
                  <a:gd name="connsiteX1334" fmla="*/ 586505 w 1461391"/>
                  <a:gd name="connsiteY1334" fmla="*/ 881219 h 909310"/>
                  <a:gd name="connsiteX1335" fmla="*/ 588941 w 1461391"/>
                  <a:gd name="connsiteY1335" fmla="*/ 877160 h 909310"/>
                  <a:gd name="connsiteX1336" fmla="*/ 588941 w 1461391"/>
                  <a:gd name="connsiteY1336" fmla="*/ 874724 h 909310"/>
                  <a:gd name="connsiteX1337" fmla="*/ 587317 w 1461391"/>
                  <a:gd name="connsiteY1337" fmla="*/ 871476 h 909310"/>
                  <a:gd name="connsiteX1338" fmla="*/ 586505 w 1461391"/>
                  <a:gd name="connsiteY1338" fmla="*/ 866605 h 909310"/>
                  <a:gd name="connsiteX1339" fmla="*/ 587317 w 1461391"/>
                  <a:gd name="connsiteY1339" fmla="*/ 861734 h 909310"/>
                  <a:gd name="connsiteX1340" fmla="*/ 587317 w 1461391"/>
                  <a:gd name="connsiteY1340" fmla="*/ 856862 h 909310"/>
                  <a:gd name="connsiteX1341" fmla="*/ 585693 w 1461391"/>
                  <a:gd name="connsiteY1341" fmla="*/ 851991 h 909310"/>
                  <a:gd name="connsiteX1342" fmla="*/ 586505 w 1461391"/>
                  <a:gd name="connsiteY1342" fmla="*/ 845496 h 909310"/>
                  <a:gd name="connsiteX1343" fmla="*/ 585693 w 1461391"/>
                  <a:gd name="connsiteY1343" fmla="*/ 839001 h 909310"/>
                  <a:gd name="connsiteX1344" fmla="*/ 584069 w 1461391"/>
                  <a:gd name="connsiteY1344" fmla="*/ 832506 h 909310"/>
                  <a:gd name="connsiteX1345" fmla="*/ 587317 w 1461391"/>
                  <a:gd name="connsiteY1345" fmla="*/ 831694 h 909310"/>
                  <a:gd name="connsiteX1346" fmla="*/ 588129 w 1461391"/>
                  <a:gd name="connsiteY1346" fmla="*/ 837377 h 909310"/>
                  <a:gd name="connsiteX1347" fmla="*/ 588941 w 1461391"/>
                  <a:gd name="connsiteY1347" fmla="*/ 844684 h 909310"/>
                  <a:gd name="connsiteX1348" fmla="*/ 591376 w 1461391"/>
                  <a:gd name="connsiteY1348" fmla="*/ 849555 h 909310"/>
                  <a:gd name="connsiteX1349" fmla="*/ 592188 w 1461391"/>
                  <a:gd name="connsiteY1349" fmla="*/ 855239 h 909310"/>
                  <a:gd name="connsiteX1350" fmla="*/ 593812 w 1461391"/>
                  <a:gd name="connsiteY1350" fmla="*/ 860922 h 909310"/>
                  <a:gd name="connsiteX1351" fmla="*/ 590564 w 1461391"/>
                  <a:gd name="connsiteY1351" fmla="*/ 866605 h 909310"/>
                  <a:gd name="connsiteX1352" fmla="*/ 593812 w 1461391"/>
                  <a:gd name="connsiteY1352" fmla="*/ 870664 h 909310"/>
                  <a:gd name="connsiteX1353" fmla="*/ 598683 w 1461391"/>
                  <a:gd name="connsiteY1353" fmla="*/ 872288 h 909310"/>
                  <a:gd name="connsiteX1354" fmla="*/ 600307 w 1461391"/>
                  <a:gd name="connsiteY1354" fmla="*/ 874724 h 909310"/>
                  <a:gd name="connsiteX1355" fmla="*/ 620604 w 1461391"/>
                  <a:gd name="connsiteY1355" fmla="*/ 861734 h 909310"/>
                  <a:gd name="connsiteX1356" fmla="*/ 615733 w 1461391"/>
                  <a:gd name="connsiteY1356" fmla="*/ 853615 h 909310"/>
                  <a:gd name="connsiteX1357" fmla="*/ 614109 w 1461391"/>
                  <a:gd name="connsiteY1357" fmla="*/ 849555 h 909310"/>
                  <a:gd name="connsiteX1358" fmla="*/ 616545 w 1461391"/>
                  <a:gd name="connsiteY1358" fmla="*/ 850367 h 909310"/>
                  <a:gd name="connsiteX1359" fmla="*/ 618169 w 1461391"/>
                  <a:gd name="connsiteY1359" fmla="*/ 852803 h 909310"/>
                  <a:gd name="connsiteX1360" fmla="*/ 619792 w 1461391"/>
                  <a:gd name="connsiteY1360" fmla="*/ 849555 h 909310"/>
                  <a:gd name="connsiteX1361" fmla="*/ 618169 w 1461391"/>
                  <a:gd name="connsiteY1361" fmla="*/ 843872 h 909310"/>
                  <a:gd name="connsiteX1362" fmla="*/ 618169 w 1461391"/>
                  <a:gd name="connsiteY1362" fmla="*/ 839001 h 909310"/>
                  <a:gd name="connsiteX1363" fmla="*/ 620604 w 1461391"/>
                  <a:gd name="connsiteY1363" fmla="*/ 849555 h 909310"/>
                  <a:gd name="connsiteX1364" fmla="*/ 624664 w 1461391"/>
                  <a:gd name="connsiteY1364" fmla="*/ 852803 h 909310"/>
                  <a:gd name="connsiteX1365" fmla="*/ 626288 w 1461391"/>
                  <a:gd name="connsiteY1365" fmla="*/ 856862 h 909310"/>
                  <a:gd name="connsiteX1366" fmla="*/ 626288 w 1461391"/>
                  <a:gd name="connsiteY1366" fmla="*/ 860110 h 909310"/>
                  <a:gd name="connsiteX1367" fmla="*/ 623852 w 1461391"/>
                  <a:gd name="connsiteY1367" fmla="*/ 860922 h 909310"/>
                  <a:gd name="connsiteX1368" fmla="*/ 620604 w 1461391"/>
                  <a:gd name="connsiteY1368" fmla="*/ 861734 h 909310"/>
                  <a:gd name="connsiteX1369" fmla="*/ 636842 w 1461391"/>
                  <a:gd name="connsiteY1369" fmla="*/ 839813 h 909310"/>
                  <a:gd name="connsiteX1370" fmla="*/ 636030 w 1461391"/>
                  <a:gd name="connsiteY1370" fmla="*/ 844684 h 909310"/>
                  <a:gd name="connsiteX1371" fmla="*/ 635218 w 1461391"/>
                  <a:gd name="connsiteY1371" fmla="*/ 848744 h 909310"/>
                  <a:gd name="connsiteX1372" fmla="*/ 633594 w 1461391"/>
                  <a:gd name="connsiteY1372" fmla="*/ 850367 h 909310"/>
                  <a:gd name="connsiteX1373" fmla="*/ 629535 w 1461391"/>
                  <a:gd name="connsiteY1373" fmla="*/ 850367 h 909310"/>
                  <a:gd name="connsiteX1374" fmla="*/ 630347 w 1461391"/>
                  <a:gd name="connsiteY1374" fmla="*/ 847932 h 909310"/>
                  <a:gd name="connsiteX1375" fmla="*/ 631971 w 1461391"/>
                  <a:gd name="connsiteY1375" fmla="*/ 844684 h 909310"/>
                  <a:gd name="connsiteX1376" fmla="*/ 633594 w 1461391"/>
                  <a:gd name="connsiteY1376" fmla="*/ 831694 h 909310"/>
                  <a:gd name="connsiteX1377" fmla="*/ 632782 w 1461391"/>
                  <a:gd name="connsiteY1377" fmla="*/ 824387 h 909310"/>
                  <a:gd name="connsiteX1378" fmla="*/ 636030 w 1461391"/>
                  <a:gd name="connsiteY1378" fmla="*/ 823575 h 909310"/>
                  <a:gd name="connsiteX1379" fmla="*/ 637654 w 1461391"/>
                  <a:gd name="connsiteY1379" fmla="*/ 829258 h 909310"/>
                  <a:gd name="connsiteX1380" fmla="*/ 639277 w 1461391"/>
                  <a:gd name="connsiteY1380" fmla="*/ 834942 h 909310"/>
                  <a:gd name="connsiteX1381" fmla="*/ 636842 w 1461391"/>
                  <a:gd name="connsiteY1381" fmla="*/ 839813 h 909310"/>
                  <a:gd name="connsiteX1382" fmla="*/ 738327 w 1461391"/>
                  <a:gd name="connsiteY1382" fmla="*/ 710723 h 909310"/>
                  <a:gd name="connsiteX1383" fmla="*/ 732644 w 1461391"/>
                  <a:gd name="connsiteY1383" fmla="*/ 710723 h 909310"/>
                  <a:gd name="connsiteX1384" fmla="*/ 727773 w 1461391"/>
                  <a:gd name="connsiteY1384" fmla="*/ 705040 h 909310"/>
                  <a:gd name="connsiteX1385" fmla="*/ 723714 w 1461391"/>
                  <a:gd name="connsiteY1385" fmla="*/ 701793 h 909310"/>
                  <a:gd name="connsiteX1386" fmla="*/ 723714 w 1461391"/>
                  <a:gd name="connsiteY1386" fmla="*/ 698545 h 909310"/>
                  <a:gd name="connsiteX1387" fmla="*/ 722902 w 1461391"/>
                  <a:gd name="connsiteY1387" fmla="*/ 694486 h 909310"/>
                  <a:gd name="connsiteX1388" fmla="*/ 719654 w 1461391"/>
                  <a:gd name="connsiteY1388" fmla="*/ 687179 h 909310"/>
                  <a:gd name="connsiteX1389" fmla="*/ 722902 w 1461391"/>
                  <a:gd name="connsiteY1389" fmla="*/ 684743 h 909310"/>
                  <a:gd name="connsiteX1390" fmla="*/ 724525 w 1461391"/>
                  <a:gd name="connsiteY1390" fmla="*/ 691238 h 909310"/>
                  <a:gd name="connsiteX1391" fmla="*/ 726149 w 1461391"/>
                  <a:gd name="connsiteY1391" fmla="*/ 693674 h 909310"/>
                  <a:gd name="connsiteX1392" fmla="*/ 726961 w 1461391"/>
                  <a:gd name="connsiteY1392" fmla="*/ 697733 h 909310"/>
                  <a:gd name="connsiteX1393" fmla="*/ 727773 w 1461391"/>
                  <a:gd name="connsiteY1393" fmla="*/ 700169 h 909310"/>
                  <a:gd name="connsiteX1394" fmla="*/ 730209 w 1461391"/>
                  <a:gd name="connsiteY1394" fmla="*/ 700981 h 909310"/>
                  <a:gd name="connsiteX1395" fmla="*/ 735892 w 1461391"/>
                  <a:gd name="connsiteY1395" fmla="*/ 705852 h 909310"/>
                  <a:gd name="connsiteX1396" fmla="*/ 735892 w 1461391"/>
                  <a:gd name="connsiteY1396" fmla="*/ 705852 h 909310"/>
                  <a:gd name="connsiteX1397" fmla="*/ 738327 w 1461391"/>
                  <a:gd name="connsiteY1397" fmla="*/ 710723 h 909310"/>
                  <a:gd name="connsiteX1398" fmla="*/ 748070 w 1461391"/>
                  <a:gd name="connsiteY1398" fmla="*/ 710723 h 909310"/>
                  <a:gd name="connsiteX1399" fmla="*/ 744011 w 1461391"/>
                  <a:gd name="connsiteY1399" fmla="*/ 706664 h 909310"/>
                  <a:gd name="connsiteX1400" fmla="*/ 743199 w 1461391"/>
                  <a:gd name="connsiteY1400" fmla="*/ 703416 h 909310"/>
                  <a:gd name="connsiteX1401" fmla="*/ 743199 w 1461391"/>
                  <a:gd name="connsiteY1401" fmla="*/ 699357 h 909310"/>
                  <a:gd name="connsiteX1402" fmla="*/ 741575 w 1461391"/>
                  <a:gd name="connsiteY1402" fmla="*/ 696921 h 909310"/>
                  <a:gd name="connsiteX1403" fmla="*/ 739139 w 1461391"/>
                  <a:gd name="connsiteY1403" fmla="*/ 696109 h 909310"/>
                  <a:gd name="connsiteX1404" fmla="*/ 736704 w 1461391"/>
                  <a:gd name="connsiteY1404" fmla="*/ 694486 h 909310"/>
                  <a:gd name="connsiteX1405" fmla="*/ 733456 w 1461391"/>
                  <a:gd name="connsiteY1405" fmla="*/ 690426 h 909310"/>
                  <a:gd name="connsiteX1406" fmla="*/ 735080 w 1461391"/>
                  <a:gd name="connsiteY1406" fmla="*/ 686367 h 909310"/>
                  <a:gd name="connsiteX1407" fmla="*/ 739951 w 1461391"/>
                  <a:gd name="connsiteY1407" fmla="*/ 690426 h 909310"/>
                  <a:gd name="connsiteX1408" fmla="*/ 744822 w 1461391"/>
                  <a:gd name="connsiteY1408" fmla="*/ 692862 h 909310"/>
                  <a:gd name="connsiteX1409" fmla="*/ 745634 w 1461391"/>
                  <a:gd name="connsiteY1409" fmla="*/ 696109 h 909310"/>
                  <a:gd name="connsiteX1410" fmla="*/ 746446 w 1461391"/>
                  <a:gd name="connsiteY1410" fmla="*/ 698545 h 909310"/>
                  <a:gd name="connsiteX1411" fmla="*/ 748882 w 1461391"/>
                  <a:gd name="connsiteY1411" fmla="*/ 704228 h 909310"/>
                  <a:gd name="connsiteX1412" fmla="*/ 748070 w 1461391"/>
                  <a:gd name="connsiteY1412" fmla="*/ 710723 h 909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</a:cxnLst>
                <a:rect l="l" t="t" r="r" b="b"/>
                <a:pathLst>
                  <a:path w="1461391" h="909310">
                    <a:moveTo>
                      <a:pt x="1452785" y="381910"/>
                    </a:moveTo>
                    <a:lnTo>
                      <a:pt x="1442231" y="364861"/>
                    </a:lnTo>
                    <a:lnTo>
                      <a:pt x="1443855" y="347811"/>
                    </a:lnTo>
                    <a:lnTo>
                      <a:pt x="1435736" y="329950"/>
                    </a:lnTo>
                    <a:lnTo>
                      <a:pt x="1421122" y="327514"/>
                    </a:lnTo>
                    <a:lnTo>
                      <a:pt x="1416251" y="300722"/>
                    </a:lnTo>
                    <a:lnTo>
                      <a:pt x="1434924" y="297474"/>
                    </a:lnTo>
                    <a:lnTo>
                      <a:pt x="1435736" y="290979"/>
                    </a:lnTo>
                    <a:lnTo>
                      <a:pt x="1417874" y="290167"/>
                    </a:lnTo>
                    <a:lnTo>
                      <a:pt x="1404884" y="282048"/>
                    </a:lnTo>
                    <a:lnTo>
                      <a:pt x="1405696" y="273118"/>
                    </a:lnTo>
                    <a:lnTo>
                      <a:pt x="1415439" y="273118"/>
                    </a:lnTo>
                    <a:lnTo>
                      <a:pt x="1434112" y="249573"/>
                    </a:lnTo>
                    <a:lnTo>
                      <a:pt x="1417874" y="220345"/>
                    </a:lnTo>
                    <a:lnTo>
                      <a:pt x="1421122" y="208979"/>
                    </a:lnTo>
                    <a:lnTo>
                      <a:pt x="1410567" y="206543"/>
                    </a:lnTo>
                    <a:lnTo>
                      <a:pt x="1404072" y="216286"/>
                    </a:lnTo>
                    <a:lnTo>
                      <a:pt x="1392706" y="216286"/>
                    </a:lnTo>
                    <a:lnTo>
                      <a:pt x="1368349" y="204108"/>
                    </a:lnTo>
                    <a:lnTo>
                      <a:pt x="1352924" y="207355"/>
                    </a:lnTo>
                    <a:lnTo>
                      <a:pt x="1341557" y="194365"/>
                    </a:lnTo>
                    <a:lnTo>
                      <a:pt x="1331003" y="201672"/>
                    </a:lnTo>
                    <a:lnTo>
                      <a:pt x="1301775" y="200860"/>
                    </a:lnTo>
                    <a:lnTo>
                      <a:pt x="1296904" y="192741"/>
                    </a:lnTo>
                    <a:lnTo>
                      <a:pt x="1257933" y="191118"/>
                    </a:lnTo>
                    <a:lnTo>
                      <a:pt x="1262804" y="203296"/>
                    </a:lnTo>
                    <a:lnTo>
                      <a:pt x="1254685" y="212226"/>
                    </a:lnTo>
                    <a:lnTo>
                      <a:pt x="1244943" y="203296"/>
                    </a:lnTo>
                    <a:lnTo>
                      <a:pt x="1232765" y="198425"/>
                    </a:lnTo>
                    <a:lnTo>
                      <a:pt x="1205972" y="184622"/>
                    </a:lnTo>
                    <a:lnTo>
                      <a:pt x="1184052" y="160266"/>
                    </a:lnTo>
                    <a:lnTo>
                      <a:pt x="1162943" y="178939"/>
                    </a:lnTo>
                    <a:lnTo>
                      <a:pt x="1140210" y="181375"/>
                    </a:lnTo>
                    <a:lnTo>
                      <a:pt x="1125596" y="199236"/>
                    </a:lnTo>
                    <a:lnTo>
                      <a:pt x="1097180" y="196801"/>
                    </a:lnTo>
                    <a:lnTo>
                      <a:pt x="1086626" y="182999"/>
                    </a:lnTo>
                    <a:lnTo>
                      <a:pt x="1060645" y="187058"/>
                    </a:lnTo>
                    <a:lnTo>
                      <a:pt x="1051715" y="198425"/>
                    </a:lnTo>
                    <a:lnTo>
                      <a:pt x="1021675" y="178939"/>
                    </a:lnTo>
                    <a:lnTo>
                      <a:pt x="1025734" y="160266"/>
                    </a:lnTo>
                    <a:lnTo>
                      <a:pt x="1011120" y="133474"/>
                    </a:lnTo>
                    <a:lnTo>
                      <a:pt x="985952" y="113989"/>
                    </a:lnTo>
                    <a:lnTo>
                      <a:pt x="959160" y="124543"/>
                    </a:lnTo>
                    <a:lnTo>
                      <a:pt x="947793" y="121296"/>
                    </a:lnTo>
                    <a:lnTo>
                      <a:pt x="923437" y="126979"/>
                    </a:lnTo>
                    <a:lnTo>
                      <a:pt x="916130" y="96939"/>
                    </a:lnTo>
                    <a:lnTo>
                      <a:pt x="896645" y="79078"/>
                    </a:lnTo>
                    <a:lnTo>
                      <a:pt x="916130" y="70147"/>
                    </a:lnTo>
                    <a:lnTo>
                      <a:pt x="917754" y="59592"/>
                    </a:lnTo>
                    <a:lnTo>
                      <a:pt x="883655" y="36860"/>
                    </a:lnTo>
                    <a:lnTo>
                      <a:pt x="879595" y="16563"/>
                    </a:lnTo>
                    <a:lnTo>
                      <a:pt x="852803" y="1949"/>
                    </a:lnTo>
                    <a:lnTo>
                      <a:pt x="834130" y="11691"/>
                    </a:lnTo>
                    <a:lnTo>
                      <a:pt x="822763" y="5196"/>
                    </a:lnTo>
                    <a:lnTo>
                      <a:pt x="778922" y="30364"/>
                    </a:lnTo>
                    <a:lnTo>
                      <a:pt x="766743" y="22246"/>
                    </a:lnTo>
                    <a:lnTo>
                      <a:pt x="750506" y="31988"/>
                    </a:lnTo>
                    <a:lnTo>
                      <a:pt x="754565" y="47414"/>
                    </a:lnTo>
                    <a:lnTo>
                      <a:pt x="742387" y="65276"/>
                    </a:lnTo>
                    <a:lnTo>
                      <a:pt x="713971" y="63652"/>
                    </a:lnTo>
                    <a:lnTo>
                      <a:pt x="680684" y="62028"/>
                    </a:lnTo>
                    <a:lnTo>
                      <a:pt x="680684" y="76642"/>
                    </a:lnTo>
                    <a:lnTo>
                      <a:pt x="680684" y="76642"/>
                    </a:lnTo>
                    <a:lnTo>
                      <a:pt x="661198" y="73394"/>
                    </a:lnTo>
                    <a:lnTo>
                      <a:pt x="653892" y="93692"/>
                    </a:lnTo>
                    <a:lnTo>
                      <a:pt x="637654" y="100187"/>
                    </a:lnTo>
                    <a:lnTo>
                      <a:pt x="626288" y="131038"/>
                    </a:lnTo>
                    <a:lnTo>
                      <a:pt x="626288" y="135909"/>
                    </a:lnTo>
                    <a:lnTo>
                      <a:pt x="640089" y="154583"/>
                    </a:lnTo>
                    <a:lnTo>
                      <a:pt x="634406" y="161078"/>
                    </a:lnTo>
                    <a:lnTo>
                      <a:pt x="643337" y="163513"/>
                    </a:lnTo>
                    <a:lnTo>
                      <a:pt x="643337" y="163513"/>
                    </a:lnTo>
                    <a:cubicBezTo>
                      <a:pt x="643337" y="163513"/>
                      <a:pt x="636842" y="165949"/>
                      <a:pt x="631159" y="168385"/>
                    </a:cubicBezTo>
                    <a:cubicBezTo>
                      <a:pt x="630347" y="168385"/>
                      <a:pt x="629535" y="169197"/>
                      <a:pt x="628723" y="169197"/>
                    </a:cubicBezTo>
                    <a:cubicBezTo>
                      <a:pt x="627911" y="169197"/>
                      <a:pt x="626288" y="170009"/>
                      <a:pt x="625476" y="170009"/>
                    </a:cubicBezTo>
                    <a:cubicBezTo>
                      <a:pt x="623852" y="170009"/>
                      <a:pt x="623040" y="170821"/>
                      <a:pt x="622228" y="170821"/>
                    </a:cubicBezTo>
                    <a:lnTo>
                      <a:pt x="622228" y="167573"/>
                    </a:lnTo>
                    <a:lnTo>
                      <a:pt x="604367" y="150523"/>
                    </a:lnTo>
                    <a:lnTo>
                      <a:pt x="567832" y="154583"/>
                    </a:lnTo>
                    <a:lnTo>
                      <a:pt x="552406" y="170009"/>
                    </a:lnTo>
                    <a:lnTo>
                      <a:pt x="537792" y="167573"/>
                    </a:lnTo>
                    <a:lnTo>
                      <a:pt x="523178" y="146464"/>
                    </a:lnTo>
                    <a:lnTo>
                      <a:pt x="485019" y="171632"/>
                    </a:lnTo>
                    <a:lnTo>
                      <a:pt x="485019" y="159454"/>
                    </a:lnTo>
                    <a:lnTo>
                      <a:pt x="461475" y="158642"/>
                    </a:lnTo>
                    <a:lnTo>
                      <a:pt x="451732" y="148900"/>
                    </a:lnTo>
                    <a:lnTo>
                      <a:pt x="428188" y="161078"/>
                    </a:lnTo>
                    <a:lnTo>
                      <a:pt x="414386" y="176504"/>
                    </a:lnTo>
                    <a:lnTo>
                      <a:pt x="406267" y="162702"/>
                    </a:lnTo>
                    <a:lnTo>
                      <a:pt x="377851" y="165137"/>
                    </a:lnTo>
                    <a:lnTo>
                      <a:pt x="365673" y="144840"/>
                    </a:lnTo>
                    <a:lnTo>
                      <a:pt x="365673" y="144840"/>
                    </a:lnTo>
                    <a:lnTo>
                      <a:pt x="348623" y="152959"/>
                    </a:lnTo>
                    <a:lnTo>
                      <a:pt x="303969" y="141593"/>
                    </a:lnTo>
                    <a:lnTo>
                      <a:pt x="282860" y="148900"/>
                    </a:lnTo>
                    <a:lnTo>
                      <a:pt x="273118" y="132662"/>
                    </a:lnTo>
                    <a:cubicBezTo>
                      <a:pt x="273118" y="132662"/>
                      <a:pt x="231712" y="145652"/>
                      <a:pt x="213038" y="139157"/>
                    </a:cubicBezTo>
                    <a:lnTo>
                      <a:pt x="188682" y="149712"/>
                    </a:lnTo>
                    <a:lnTo>
                      <a:pt x="145652" y="155395"/>
                    </a:lnTo>
                    <a:lnTo>
                      <a:pt x="151335" y="177316"/>
                    </a:lnTo>
                    <a:lnTo>
                      <a:pt x="151335" y="177316"/>
                    </a:lnTo>
                    <a:lnTo>
                      <a:pt x="113989" y="191118"/>
                    </a:lnTo>
                    <a:lnTo>
                      <a:pt x="111553" y="190306"/>
                    </a:lnTo>
                    <a:lnTo>
                      <a:pt x="105058" y="188682"/>
                    </a:lnTo>
                    <a:lnTo>
                      <a:pt x="91256" y="201672"/>
                    </a:lnTo>
                    <a:lnTo>
                      <a:pt x="92068" y="201672"/>
                    </a:lnTo>
                    <a:lnTo>
                      <a:pt x="91256" y="206543"/>
                    </a:lnTo>
                    <a:lnTo>
                      <a:pt x="91256" y="206543"/>
                    </a:lnTo>
                    <a:lnTo>
                      <a:pt x="98563" y="212226"/>
                    </a:lnTo>
                    <a:lnTo>
                      <a:pt x="96127" y="229276"/>
                    </a:lnTo>
                    <a:lnTo>
                      <a:pt x="96127" y="229276"/>
                    </a:lnTo>
                    <a:lnTo>
                      <a:pt x="102622" y="232524"/>
                    </a:lnTo>
                    <a:lnTo>
                      <a:pt x="102622" y="238207"/>
                    </a:lnTo>
                    <a:cubicBezTo>
                      <a:pt x="102622" y="238207"/>
                      <a:pt x="106682" y="238207"/>
                      <a:pt x="109929" y="241454"/>
                    </a:cubicBezTo>
                    <a:cubicBezTo>
                      <a:pt x="109929" y="241454"/>
                      <a:pt x="110741" y="242266"/>
                      <a:pt x="110741" y="242266"/>
                    </a:cubicBezTo>
                    <a:cubicBezTo>
                      <a:pt x="110741" y="243078"/>
                      <a:pt x="111553" y="243078"/>
                      <a:pt x="111553" y="243890"/>
                    </a:cubicBezTo>
                    <a:cubicBezTo>
                      <a:pt x="111553" y="243890"/>
                      <a:pt x="111553" y="244702"/>
                      <a:pt x="112365" y="244702"/>
                    </a:cubicBezTo>
                    <a:cubicBezTo>
                      <a:pt x="112365" y="245514"/>
                      <a:pt x="113177" y="245514"/>
                      <a:pt x="113177" y="246326"/>
                    </a:cubicBezTo>
                    <a:cubicBezTo>
                      <a:pt x="113989" y="247950"/>
                      <a:pt x="113989" y="249573"/>
                      <a:pt x="113989" y="252009"/>
                    </a:cubicBezTo>
                    <a:cubicBezTo>
                      <a:pt x="113989" y="252009"/>
                      <a:pt x="114801" y="252821"/>
                      <a:pt x="115612" y="253633"/>
                    </a:cubicBezTo>
                    <a:cubicBezTo>
                      <a:pt x="116424" y="254444"/>
                      <a:pt x="117236" y="255256"/>
                      <a:pt x="118048" y="256068"/>
                    </a:cubicBezTo>
                    <a:cubicBezTo>
                      <a:pt x="118860" y="256880"/>
                      <a:pt x="119672" y="258504"/>
                      <a:pt x="120484" y="259316"/>
                    </a:cubicBezTo>
                    <a:cubicBezTo>
                      <a:pt x="120484" y="260128"/>
                      <a:pt x="121296" y="260939"/>
                      <a:pt x="121296" y="260939"/>
                    </a:cubicBezTo>
                    <a:lnTo>
                      <a:pt x="131850" y="269058"/>
                    </a:lnTo>
                    <a:lnTo>
                      <a:pt x="141593" y="273118"/>
                    </a:lnTo>
                    <a:lnTo>
                      <a:pt x="141593" y="276365"/>
                    </a:lnTo>
                    <a:lnTo>
                      <a:pt x="141593" y="276365"/>
                    </a:lnTo>
                    <a:lnTo>
                      <a:pt x="129414" y="277989"/>
                    </a:lnTo>
                    <a:lnTo>
                      <a:pt x="126979" y="283672"/>
                    </a:lnTo>
                    <a:lnTo>
                      <a:pt x="140781" y="300722"/>
                    </a:lnTo>
                    <a:lnTo>
                      <a:pt x="135909" y="321019"/>
                    </a:lnTo>
                    <a:lnTo>
                      <a:pt x="113177" y="321831"/>
                    </a:lnTo>
                    <a:lnTo>
                      <a:pt x="36860" y="428188"/>
                    </a:lnTo>
                    <a:lnTo>
                      <a:pt x="39295" y="437930"/>
                    </a:lnTo>
                    <a:lnTo>
                      <a:pt x="47414" y="472841"/>
                    </a:lnTo>
                    <a:lnTo>
                      <a:pt x="59592" y="485831"/>
                    </a:lnTo>
                    <a:lnTo>
                      <a:pt x="54721" y="493138"/>
                    </a:lnTo>
                    <a:cubicBezTo>
                      <a:pt x="54721" y="493138"/>
                      <a:pt x="50662" y="490703"/>
                      <a:pt x="43355" y="487455"/>
                    </a:cubicBezTo>
                    <a:cubicBezTo>
                      <a:pt x="42543" y="487455"/>
                      <a:pt x="42543" y="486643"/>
                      <a:pt x="41731" y="486643"/>
                    </a:cubicBezTo>
                    <a:cubicBezTo>
                      <a:pt x="40919" y="486643"/>
                      <a:pt x="40107" y="485831"/>
                      <a:pt x="39295" y="485831"/>
                    </a:cubicBezTo>
                    <a:cubicBezTo>
                      <a:pt x="38483" y="485831"/>
                      <a:pt x="38483" y="485019"/>
                      <a:pt x="37672" y="485019"/>
                    </a:cubicBezTo>
                    <a:cubicBezTo>
                      <a:pt x="36860" y="485019"/>
                      <a:pt x="36048" y="484208"/>
                      <a:pt x="34424" y="484208"/>
                    </a:cubicBezTo>
                    <a:lnTo>
                      <a:pt x="18998" y="506129"/>
                    </a:lnTo>
                    <a:lnTo>
                      <a:pt x="23058" y="517495"/>
                    </a:lnTo>
                    <a:lnTo>
                      <a:pt x="14127" y="532921"/>
                    </a:lnTo>
                    <a:lnTo>
                      <a:pt x="1949" y="541039"/>
                    </a:lnTo>
                    <a:lnTo>
                      <a:pt x="3572" y="562960"/>
                    </a:lnTo>
                    <a:lnTo>
                      <a:pt x="3572" y="562960"/>
                    </a:lnTo>
                    <a:lnTo>
                      <a:pt x="3572" y="564584"/>
                    </a:lnTo>
                    <a:lnTo>
                      <a:pt x="3572" y="564584"/>
                    </a:lnTo>
                    <a:lnTo>
                      <a:pt x="13315" y="564584"/>
                    </a:lnTo>
                    <a:lnTo>
                      <a:pt x="39295" y="593000"/>
                    </a:lnTo>
                    <a:lnTo>
                      <a:pt x="54721" y="593000"/>
                    </a:lnTo>
                    <a:lnTo>
                      <a:pt x="66088" y="608426"/>
                    </a:lnTo>
                    <a:lnTo>
                      <a:pt x="78266" y="606802"/>
                    </a:lnTo>
                    <a:lnTo>
                      <a:pt x="93692" y="593000"/>
                    </a:lnTo>
                    <a:lnTo>
                      <a:pt x="102622" y="604367"/>
                    </a:lnTo>
                    <a:lnTo>
                      <a:pt x="102622" y="604367"/>
                    </a:lnTo>
                    <a:lnTo>
                      <a:pt x="142405" y="601931"/>
                    </a:lnTo>
                    <a:lnTo>
                      <a:pt x="161078" y="609238"/>
                    </a:lnTo>
                    <a:lnTo>
                      <a:pt x="178939" y="612485"/>
                    </a:lnTo>
                    <a:lnTo>
                      <a:pt x="199236" y="602743"/>
                    </a:lnTo>
                    <a:lnTo>
                      <a:pt x="212227" y="604367"/>
                    </a:lnTo>
                    <a:lnTo>
                      <a:pt x="240643" y="628723"/>
                    </a:lnTo>
                    <a:lnTo>
                      <a:pt x="263375" y="617357"/>
                    </a:lnTo>
                    <a:lnTo>
                      <a:pt x="273118" y="609238"/>
                    </a:lnTo>
                    <a:lnTo>
                      <a:pt x="342940" y="588941"/>
                    </a:lnTo>
                    <a:lnTo>
                      <a:pt x="352683" y="563772"/>
                    </a:lnTo>
                    <a:lnTo>
                      <a:pt x="372168" y="558089"/>
                    </a:lnTo>
                    <a:lnTo>
                      <a:pt x="380287" y="551594"/>
                    </a:lnTo>
                    <a:lnTo>
                      <a:pt x="384346" y="548347"/>
                    </a:lnTo>
                    <a:lnTo>
                      <a:pt x="378663" y="540228"/>
                    </a:lnTo>
                    <a:lnTo>
                      <a:pt x="425752" y="535356"/>
                    </a:lnTo>
                    <a:lnTo>
                      <a:pt x="432247" y="528861"/>
                    </a:lnTo>
                    <a:lnTo>
                      <a:pt x="453356" y="524802"/>
                    </a:lnTo>
                    <a:lnTo>
                      <a:pt x="463099" y="524802"/>
                    </a:lnTo>
                    <a:lnTo>
                      <a:pt x="507752" y="548347"/>
                    </a:lnTo>
                    <a:lnTo>
                      <a:pt x="513435" y="545099"/>
                    </a:lnTo>
                    <a:lnTo>
                      <a:pt x="516683" y="554030"/>
                    </a:lnTo>
                    <a:lnTo>
                      <a:pt x="525614" y="554030"/>
                    </a:lnTo>
                    <a:lnTo>
                      <a:pt x="528050" y="561337"/>
                    </a:lnTo>
                    <a:lnTo>
                      <a:pt x="538604" y="550782"/>
                    </a:lnTo>
                    <a:lnTo>
                      <a:pt x="556465" y="554030"/>
                    </a:lnTo>
                    <a:lnTo>
                      <a:pt x="559713" y="560525"/>
                    </a:lnTo>
                    <a:cubicBezTo>
                      <a:pt x="572703" y="562148"/>
                      <a:pt x="581634" y="569455"/>
                      <a:pt x="581634" y="569455"/>
                    </a:cubicBezTo>
                    <a:lnTo>
                      <a:pt x="588941" y="562960"/>
                    </a:lnTo>
                    <a:lnTo>
                      <a:pt x="601119" y="579198"/>
                    </a:lnTo>
                    <a:lnTo>
                      <a:pt x="598683" y="602743"/>
                    </a:lnTo>
                    <a:lnTo>
                      <a:pt x="593812" y="612485"/>
                    </a:lnTo>
                    <a:cubicBezTo>
                      <a:pt x="609238" y="620604"/>
                      <a:pt x="621416" y="638466"/>
                      <a:pt x="621416" y="638466"/>
                    </a:cubicBezTo>
                    <a:lnTo>
                      <a:pt x="627099" y="632782"/>
                    </a:lnTo>
                    <a:lnTo>
                      <a:pt x="635218" y="638466"/>
                    </a:lnTo>
                    <a:lnTo>
                      <a:pt x="632782" y="660386"/>
                    </a:lnTo>
                    <a:lnTo>
                      <a:pt x="643337" y="662822"/>
                    </a:lnTo>
                    <a:lnTo>
                      <a:pt x="640901" y="675000"/>
                    </a:lnTo>
                    <a:lnTo>
                      <a:pt x="657951" y="687179"/>
                    </a:lnTo>
                    <a:lnTo>
                      <a:pt x="666070" y="684743"/>
                    </a:lnTo>
                    <a:lnTo>
                      <a:pt x="683119" y="697733"/>
                    </a:lnTo>
                    <a:lnTo>
                      <a:pt x="682307" y="718842"/>
                    </a:lnTo>
                    <a:lnTo>
                      <a:pt x="690426" y="724525"/>
                    </a:lnTo>
                    <a:lnTo>
                      <a:pt x="705852" y="724525"/>
                    </a:lnTo>
                    <a:lnTo>
                      <a:pt x="701793" y="732644"/>
                    </a:lnTo>
                    <a:lnTo>
                      <a:pt x="677436" y="741575"/>
                    </a:lnTo>
                    <a:lnTo>
                      <a:pt x="665258" y="731832"/>
                    </a:lnTo>
                    <a:lnTo>
                      <a:pt x="653080" y="739139"/>
                    </a:lnTo>
                    <a:lnTo>
                      <a:pt x="642525" y="733456"/>
                    </a:lnTo>
                    <a:lnTo>
                      <a:pt x="621416" y="742387"/>
                    </a:lnTo>
                    <a:lnTo>
                      <a:pt x="615733" y="726961"/>
                    </a:lnTo>
                    <a:lnTo>
                      <a:pt x="602743" y="741575"/>
                    </a:lnTo>
                    <a:lnTo>
                      <a:pt x="602743" y="745634"/>
                    </a:lnTo>
                    <a:lnTo>
                      <a:pt x="610050" y="752129"/>
                    </a:lnTo>
                    <a:lnTo>
                      <a:pt x="605990" y="758624"/>
                    </a:lnTo>
                    <a:lnTo>
                      <a:pt x="619792" y="766743"/>
                    </a:lnTo>
                    <a:lnTo>
                      <a:pt x="610050" y="778922"/>
                    </a:lnTo>
                    <a:lnTo>
                      <a:pt x="615733" y="788664"/>
                    </a:lnTo>
                    <a:lnTo>
                      <a:pt x="594624" y="797595"/>
                    </a:lnTo>
                    <a:lnTo>
                      <a:pt x="594624" y="810585"/>
                    </a:lnTo>
                    <a:lnTo>
                      <a:pt x="584881" y="821139"/>
                    </a:lnTo>
                    <a:lnTo>
                      <a:pt x="576763" y="822763"/>
                    </a:lnTo>
                    <a:lnTo>
                      <a:pt x="580822" y="825199"/>
                    </a:lnTo>
                    <a:lnTo>
                      <a:pt x="579198" y="834942"/>
                    </a:lnTo>
                    <a:lnTo>
                      <a:pt x="584069" y="840625"/>
                    </a:lnTo>
                    <a:lnTo>
                      <a:pt x="580010" y="844684"/>
                    </a:lnTo>
                    <a:lnTo>
                      <a:pt x="585693" y="851179"/>
                    </a:lnTo>
                    <a:lnTo>
                      <a:pt x="580010" y="852803"/>
                    </a:lnTo>
                    <a:lnTo>
                      <a:pt x="575139" y="852803"/>
                    </a:lnTo>
                    <a:cubicBezTo>
                      <a:pt x="575951" y="854427"/>
                      <a:pt x="575951" y="856862"/>
                      <a:pt x="576763" y="858486"/>
                    </a:cubicBezTo>
                    <a:cubicBezTo>
                      <a:pt x="576763" y="860110"/>
                      <a:pt x="577574" y="862546"/>
                      <a:pt x="578386" y="864169"/>
                    </a:cubicBezTo>
                    <a:cubicBezTo>
                      <a:pt x="579198" y="866605"/>
                      <a:pt x="578386" y="868229"/>
                      <a:pt x="577574" y="869852"/>
                    </a:cubicBezTo>
                    <a:cubicBezTo>
                      <a:pt x="576763" y="871476"/>
                      <a:pt x="575139" y="873100"/>
                      <a:pt x="572703" y="872288"/>
                    </a:cubicBezTo>
                    <a:cubicBezTo>
                      <a:pt x="571079" y="871476"/>
                      <a:pt x="570267" y="869041"/>
                      <a:pt x="568644" y="867417"/>
                    </a:cubicBezTo>
                    <a:cubicBezTo>
                      <a:pt x="567832" y="865793"/>
                      <a:pt x="564584" y="864169"/>
                      <a:pt x="565396" y="861734"/>
                    </a:cubicBezTo>
                    <a:cubicBezTo>
                      <a:pt x="566208" y="859298"/>
                      <a:pt x="568644" y="860922"/>
                      <a:pt x="570267" y="861734"/>
                    </a:cubicBezTo>
                    <a:cubicBezTo>
                      <a:pt x="572703" y="863357"/>
                      <a:pt x="573515" y="860922"/>
                      <a:pt x="572703" y="859298"/>
                    </a:cubicBezTo>
                    <a:cubicBezTo>
                      <a:pt x="572703" y="857674"/>
                      <a:pt x="571891" y="856051"/>
                      <a:pt x="571891" y="855239"/>
                    </a:cubicBezTo>
                    <a:cubicBezTo>
                      <a:pt x="571891" y="854427"/>
                      <a:pt x="571891" y="853615"/>
                      <a:pt x="571079" y="853615"/>
                    </a:cubicBezTo>
                    <a:lnTo>
                      <a:pt x="557277" y="853615"/>
                    </a:lnTo>
                    <a:lnTo>
                      <a:pt x="555654" y="859298"/>
                    </a:lnTo>
                    <a:cubicBezTo>
                      <a:pt x="555654" y="859298"/>
                      <a:pt x="555654" y="859298"/>
                      <a:pt x="556465" y="859298"/>
                    </a:cubicBezTo>
                    <a:cubicBezTo>
                      <a:pt x="558089" y="859298"/>
                      <a:pt x="559713" y="860922"/>
                      <a:pt x="560525" y="861734"/>
                    </a:cubicBezTo>
                    <a:cubicBezTo>
                      <a:pt x="561337" y="863357"/>
                      <a:pt x="562960" y="864981"/>
                      <a:pt x="563772" y="866605"/>
                    </a:cubicBezTo>
                    <a:cubicBezTo>
                      <a:pt x="563772" y="867417"/>
                      <a:pt x="564584" y="868229"/>
                      <a:pt x="564584" y="869041"/>
                    </a:cubicBezTo>
                    <a:cubicBezTo>
                      <a:pt x="564584" y="869041"/>
                      <a:pt x="564584" y="869852"/>
                      <a:pt x="564584" y="869852"/>
                    </a:cubicBezTo>
                    <a:cubicBezTo>
                      <a:pt x="566208" y="874724"/>
                      <a:pt x="573515" y="877160"/>
                      <a:pt x="574327" y="877160"/>
                    </a:cubicBezTo>
                    <a:cubicBezTo>
                      <a:pt x="574327" y="877160"/>
                      <a:pt x="574327" y="877160"/>
                      <a:pt x="574327" y="877160"/>
                    </a:cubicBezTo>
                    <a:lnTo>
                      <a:pt x="582446" y="878783"/>
                    </a:lnTo>
                    <a:lnTo>
                      <a:pt x="584881" y="884466"/>
                    </a:lnTo>
                    <a:lnTo>
                      <a:pt x="597872" y="885278"/>
                    </a:lnTo>
                    <a:lnTo>
                      <a:pt x="609238" y="882031"/>
                    </a:lnTo>
                    <a:lnTo>
                      <a:pt x="609238" y="882031"/>
                    </a:lnTo>
                    <a:lnTo>
                      <a:pt x="609238" y="877971"/>
                    </a:lnTo>
                    <a:lnTo>
                      <a:pt x="609238" y="877971"/>
                    </a:lnTo>
                    <a:lnTo>
                      <a:pt x="605178" y="876348"/>
                    </a:lnTo>
                    <a:lnTo>
                      <a:pt x="610862" y="869852"/>
                    </a:lnTo>
                    <a:lnTo>
                      <a:pt x="616545" y="876348"/>
                    </a:lnTo>
                    <a:lnTo>
                      <a:pt x="621416" y="876348"/>
                    </a:lnTo>
                    <a:lnTo>
                      <a:pt x="621416" y="869041"/>
                    </a:lnTo>
                    <a:lnTo>
                      <a:pt x="630347" y="868229"/>
                    </a:lnTo>
                    <a:lnTo>
                      <a:pt x="630347" y="868229"/>
                    </a:lnTo>
                    <a:cubicBezTo>
                      <a:pt x="636030" y="861734"/>
                      <a:pt x="643337" y="853615"/>
                      <a:pt x="656327" y="852803"/>
                    </a:cubicBezTo>
                    <a:cubicBezTo>
                      <a:pt x="667693" y="851991"/>
                      <a:pt x="675812" y="858486"/>
                      <a:pt x="678248" y="860922"/>
                    </a:cubicBezTo>
                    <a:cubicBezTo>
                      <a:pt x="678248" y="860922"/>
                      <a:pt x="678248" y="860922"/>
                      <a:pt x="678248" y="860922"/>
                    </a:cubicBezTo>
                    <a:cubicBezTo>
                      <a:pt x="678248" y="860922"/>
                      <a:pt x="678248" y="860922"/>
                      <a:pt x="678248" y="860922"/>
                    </a:cubicBezTo>
                    <a:cubicBezTo>
                      <a:pt x="678248" y="860922"/>
                      <a:pt x="678248" y="860922"/>
                      <a:pt x="678248" y="860922"/>
                    </a:cubicBezTo>
                    <a:cubicBezTo>
                      <a:pt x="678248" y="860922"/>
                      <a:pt x="678248" y="860922"/>
                      <a:pt x="678248" y="860922"/>
                    </a:cubicBezTo>
                    <a:cubicBezTo>
                      <a:pt x="678248" y="860922"/>
                      <a:pt x="678248" y="860922"/>
                      <a:pt x="678248" y="860922"/>
                    </a:cubicBezTo>
                    <a:lnTo>
                      <a:pt x="679060" y="872288"/>
                    </a:lnTo>
                    <a:cubicBezTo>
                      <a:pt x="679872" y="871476"/>
                      <a:pt x="681496" y="871476"/>
                      <a:pt x="682307" y="871476"/>
                    </a:cubicBezTo>
                    <a:cubicBezTo>
                      <a:pt x="683119" y="871476"/>
                      <a:pt x="683931" y="872288"/>
                      <a:pt x="684743" y="872288"/>
                    </a:cubicBezTo>
                    <a:cubicBezTo>
                      <a:pt x="685555" y="872288"/>
                      <a:pt x="685555" y="870664"/>
                      <a:pt x="685555" y="869852"/>
                    </a:cubicBezTo>
                    <a:cubicBezTo>
                      <a:pt x="685555" y="869041"/>
                      <a:pt x="684743" y="868229"/>
                      <a:pt x="684743" y="866605"/>
                    </a:cubicBezTo>
                    <a:cubicBezTo>
                      <a:pt x="684743" y="865793"/>
                      <a:pt x="685555" y="864169"/>
                      <a:pt x="686367" y="863357"/>
                    </a:cubicBezTo>
                    <a:cubicBezTo>
                      <a:pt x="687990" y="861734"/>
                      <a:pt x="688802" y="860110"/>
                      <a:pt x="687990" y="858486"/>
                    </a:cubicBezTo>
                    <a:cubicBezTo>
                      <a:pt x="687990" y="857674"/>
                      <a:pt x="687179" y="856862"/>
                      <a:pt x="686367" y="856051"/>
                    </a:cubicBezTo>
                    <a:cubicBezTo>
                      <a:pt x="685555" y="855239"/>
                      <a:pt x="684743" y="855239"/>
                      <a:pt x="684743" y="853615"/>
                    </a:cubicBezTo>
                    <a:cubicBezTo>
                      <a:pt x="684743" y="852803"/>
                      <a:pt x="684743" y="851991"/>
                      <a:pt x="684743" y="850367"/>
                    </a:cubicBezTo>
                    <a:cubicBezTo>
                      <a:pt x="684743" y="849555"/>
                      <a:pt x="684743" y="848744"/>
                      <a:pt x="683931" y="847932"/>
                    </a:cubicBezTo>
                    <a:cubicBezTo>
                      <a:pt x="683119" y="846308"/>
                      <a:pt x="682307" y="843872"/>
                      <a:pt x="679872" y="845496"/>
                    </a:cubicBezTo>
                    <a:cubicBezTo>
                      <a:pt x="679060" y="846308"/>
                      <a:pt x="679060" y="847120"/>
                      <a:pt x="678248" y="847932"/>
                    </a:cubicBezTo>
                    <a:cubicBezTo>
                      <a:pt x="677436" y="848744"/>
                      <a:pt x="676624" y="847120"/>
                      <a:pt x="676624" y="846308"/>
                    </a:cubicBezTo>
                    <a:cubicBezTo>
                      <a:pt x="675812" y="845496"/>
                      <a:pt x="675812" y="845496"/>
                      <a:pt x="675001" y="846308"/>
                    </a:cubicBezTo>
                    <a:cubicBezTo>
                      <a:pt x="674189" y="847120"/>
                      <a:pt x="673377" y="847932"/>
                      <a:pt x="671753" y="847120"/>
                    </a:cubicBezTo>
                    <a:cubicBezTo>
                      <a:pt x="671753" y="845496"/>
                      <a:pt x="671753" y="843872"/>
                      <a:pt x="673377" y="842248"/>
                    </a:cubicBezTo>
                    <a:cubicBezTo>
                      <a:pt x="674189" y="841437"/>
                      <a:pt x="675001" y="841437"/>
                      <a:pt x="675812" y="840625"/>
                    </a:cubicBezTo>
                    <a:cubicBezTo>
                      <a:pt x="676624" y="839813"/>
                      <a:pt x="676624" y="839001"/>
                      <a:pt x="677436" y="839001"/>
                    </a:cubicBezTo>
                    <a:cubicBezTo>
                      <a:pt x="678248" y="838189"/>
                      <a:pt x="679872" y="837377"/>
                      <a:pt x="679872" y="836565"/>
                    </a:cubicBezTo>
                    <a:cubicBezTo>
                      <a:pt x="679872" y="835753"/>
                      <a:pt x="679060" y="835753"/>
                      <a:pt x="679060" y="835753"/>
                    </a:cubicBezTo>
                    <a:cubicBezTo>
                      <a:pt x="677436" y="836565"/>
                      <a:pt x="675812" y="837377"/>
                      <a:pt x="674189" y="837377"/>
                    </a:cubicBezTo>
                    <a:cubicBezTo>
                      <a:pt x="672565" y="837377"/>
                      <a:pt x="670941" y="837377"/>
                      <a:pt x="669317" y="836565"/>
                    </a:cubicBezTo>
                    <a:cubicBezTo>
                      <a:pt x="669317" y="833318"/>
                      <a:pt x="670129" y="830070"/>
                      <a:pt x="670129" y="826823"/>
                    </a:cubicBezTo>
                    <a:cubicBezTo>
                      <a:pt x="670129" y="826011"/>
                      <a:pt x="670129" y="824387"/>
                      <a:pt x="669317" y="823575"/>
                    </a:cubicBezTo>
                    <a:cubicBezTo>
                      <a:pt x="669317" y="822763"/>
                      <a:pt x="668505" y="822763"/>
                      <a:pt x="668505" y="822763"/>
                    </a:cubicBezTo>
                    <a:cubicBezTo>
                      <a:pt x="668505" y="822763"/>
                      <a:pt x="667693" y="821951"/>
                      <a:pt x="666882" y="821951"/>
                    </a:cubicBezTo>
                    <a:cubicBezTo>
                      <a:pt x="666882" y="821139"/>
                      <a:pt x="667693" y="819516"/>
                      <a:pt x="667693" y="819516"/>
                    </a:cubicBezTo>
                    <a:cubicBezTo>
                      <a:pt x="668505" y="818704"/>
                      <a:pt x="669317" y="817892"/>
                      <a:pt x="669317" y="816268"/>
                    </a:cubicBezTo>
                    <a:cubicBezTo>
                      <a:pt x="669317" y="815456"/>
                      <a:pt x="669317" y="815456"/>
                      <a:pt x="668505" y="814644"/>
                    </a:cubicBezTo>
                    <a:cubicBezTo>
                      <a:pt x="667693" y="814644"/>
                      <a:pt x="667693" y="814644"/>
                      <a:pt x="667693" y="813832"/>
                    </a:cubicBezTo>
                    <a:cubicBezTo>
                      <a:pt x="666882" y="813021"/>
                      <a:pt x="668505" y="811397"/>
                      <a:pt x="669317" y="811397"/>
                    </a:cubicBezTo>
                    <a:cubicBezTo>
                      <a:pt x="670129" y="811397"/>
                      <a:pt x="670941" y="810585"/>
                      <a:pt x="670941" y="808961"/>
                    </a:cubicBezTo>
                    <a:cubicBezTo>
                      <a:pt x="670941" y="808149"/>
                      <a:pt x="670941" y="807338"/>
                      <a:pt x="672565" y="807338"/>
                    </a:cubicBezTo>
                    <a:cubicBezTo>
                      <a:pt x="670941" y="809773"/>
                      <a:pt x="670941" y="812209"/>
                      <a:pt x="671753" y="815456"/>
                    </a:cubicBezTo>
                    <a:cubicBezTo>
                      <a:pt x="672565" y="818704"/>
                      <a:pt x="675001" y="818704"/>
                      <a:pt x="677436" y="820328"/>
                    </a:cubicBezTo>
                    <a:cubicBezTo>
                      <a:pt x="678248" y="821139"/>
                      <a:pt x="679060" y="821951"/>
                      <a:pt x="679872" y="823575"/>
                    </a:cubicBezTo>
                    <a:cubicBezTo>
                      <a:pt x="680684" y="825199"/>
                      <a:pt x="679872" y="826011"/>
                      <a:pt x="680684" y="827635"/>
                    </a:cubicBezTo>
                    <a:cubicBezTo>
                      <a:pt x="681496" y="830070"/>
                      <a:pt x="684743" y="830882"/>
                      <a:pt x="686367" y="829258"/>
                    </a:cubicBezTo>
                    <a:cubicBezTo>
                      <a:pt x="687179" y="828447"/>
                      <a:pt x="687990" y="827635"/>
                      <a:pt x="688802" y="826823"/>
                    </a:cubicBezTo>
                    <a:cubicBezTo>
                      <a:pt x="689614" y="826011"/>
                      <a:pt x="690426" y="824387"/>
                      <a:pt x="691238" y="823575"/>
                    </a:cubicBezTo>
                    <a:cubicBezTo>
                      <a:pt x="691238" y="822763"/>
                      <a:pt x="691238" y="821951"/>
                      <a:pt x="692050" y="820328"/>
                    </a:cubicBezTo>
                    <a:cubicBezTo>
                      <a:pt x="692050" y="819516"/>
                      <a:pt x="692862" y="819516"/>
                      <a:pt x="692862" y="818704"/>
                    </a:cubicBezTo>
                    <a:cubicBezTo>
                      <a:pt x="693674" y="817080"/>
                      <a:pt x="692050" y="817080"/>
                      <a:pt x="690426" y="817080"/>
                    </a:cubicBezTo>
                    <a:cubicBezTo>
                      <a:pt x="689614" y="817080"/>
                      <a:pt x="688802" y="817080"/>
                      <a:pt x="687990" y="817892"/>
                    </a:cubicBezTo>
                    <a:cubicBezTo>
                      <a:pt x="687179" y="818704"/>
                      <a:pt x="685555" y="819516"/>
                      <a:pt x="684743" y="818704"/>
                    </a:cubicBezTo>
                    <a:cubicBezTo>
                      <a:pt x="683119" y="817892"/>
                      <a:pt x="684743" y="815456"/>
                      <a:pt x="686367" y="814644"/>
                    </a:cubicBezTo>
                    <a:cubicBezTo>
                      <a:pt x="687179" y="813832"/>
                      <a:pt x="688802" y="812209"/>
                      <a:pt x="690426" y="812209"/>
                    </a:cubicBezTo>
                    <a:cubicBezTo>
                      <a:pt x="691238" y="812209"/>
                      <a:pt x="692050" y="813021"/>
                      <a:pt x="692862" y="813021"/>
                    </a:cubicBezTo>
                    <a:cubicBezTo>
                      <a:pt x="695298" y="814644"/>
                      <a:pt x="695298" y="809773"/>
                      <a:pt x="696109" y="808149"/>
                    </a:cubicBezTo>
                    <a:cubicBezTo>
                      <a:pt x="696921" y="806526"/>
                      <a:pt x="697733" y="804902"/>
                      <a:pt x="698545" y="803278"/>
                    </a:cubicBezTo>
                    <a:cubicBezTo>
                      <a:pt x="699357" y="802466"/>
                      <a:pt x="699357" y="801654"/>
                      <a:pt x="698545" y="800842"/>
                    </a:cubicBezTo>
                    <a:cubicBezTo>
                      <a:pt x="697733" y="800031"/>
                      <a:pt x="697733" y="800842"/>
                      <a:pt x="697733" y="799219"/>
                    </a:cubicBezTo>
                    <a:cubicBezTo>
                      <a:pt x="697733" y="799219"/>
                      <a:pt x="697733" y="798407"/>
                      <a:pt x="697733" y="798407"/>
                    </a:cubicBezTo>
                    <a:cubicBezTo>
                      <a:pt x="697733" y="798407"/>
                      <a:pt x="697733" y="797595"/>
                      <a:pt x="697733" y="797595"/>
                    </a:cubicBezTo>
                    <a:cubicBezTo>
                      <a:pt x="697733" y="795971"/>
                      <a:pt x="699357" y="796783"/>
                      <a:pt x="700169" y="796783"/>
                    </a:cubicBezTo>
                    <a:cubicBezTo>
                      <a:pt x="700981" y="798407"/>
                      <a:pt x="702605" y="799219"/>
                      <a:pt x="704228" y="800031"/>
                    </a:cubicBezTo>
                    <a:cubicBezTo>
                      <a:pt x="705040" y="800842"/>
                      <a:pt x="705852" y="801654"/>
                      <a:pt x="706664" y="800842"/>
                    </a:cubicBezTo>
                    <a:cubicBezTo>
                      <a:pt x="707476" y="800842"/>
                      <a:pt x="707476" y="799219"/>
                      <a:pt x="707476" y="798407"/>
                    </a:cubicBezTo>
                    <a:cubicBezTo>
                      <a:pt x="707476" y="797595"/>
                      <a:pt x="708288" y="795971"/>
                      <a:pt x="709100" y="795159"/>
                    </a:cubicBezTo>
                    <a:cubicBezTo>
                      <a:pt x="709100" y="793535"/>
                      <a:pt x="709911" y="792723"/>
                      <a:pt x="711535" y="792723"/>
                    </a:cubicBezTo>
                    <a:cubicBezTo>
                      <a:pt x="711535" y="793535"/>
                      <a:pt x="710723" y="794347"/>
                      <a:pt x="710723" y="795159"/>
                    </a:cubicBezTo>
                    <a:cubicBezTo>
                      <a:pt x="710723" y="797595"/>
                      <a:pt x="711535" y="799219"/>
                      <a:pt x="713971" y="798407"/>
                    </a:cubicBezTo>
                    <a:cubicBezTo>
                      <a:pt x="716406" y="797595"/>
                      <a:pt x="717218" y="795971"/>
                      <a:pt x="718030" y="794347"/>
                    </a:cubicBezTo>
                    <a:cubicBezTo>
                      <a:pt x="719654" y="790288"/>
                      <a:pt x="720466" y="785417"/>
                      <a:pt x="722902" y="782169"/>
                    </a:cubicBezTo>
                    <a:cubicBezTo>
                      <a:pt x="724525" y="780545"/>
                      <a:pt x="726149" y="778922"/>
                      <a:pt x="726961" y="777298"/>
                    </a:cubicBezTo>
                    <a:cubicBezTo>
                      <a:pt x="728585" y="775674"/>
                      <a:pt x="729397" y="773238"/>
                      <a:pt x="730209" y="771615"/>
                    </a:cubicBezTo>
                    <a:cubicBezTo>
                      <a:pt x="731832" y="769991"/>
                      <a:pt x="733456" y="768367"/>
                      <a:pt x="734268" y="765931"/>
                    </a:cubicBezTo>
                    <a:cubicBezTo>
                      <a:pt x="735080" y="765119"/>
                      <a:pt x="736704" y="761060"/>
                      <a:pt x="734268" y="761872"/>
                    </a:cubicBezTo>
                    <a:cubicBezTo>
                      <a:pt x="733456" y="761872"/>
                      <a:pt x="732644" y="763496"/>
                      <a:pt x="731832" y="763496"/>
                    </a:cubicBezTo>
                    <a:cubicBezTo>
                      <a:pt x="731020" y="763496"/>
                      <a:pt x="730209" y="762684"/>
                      <a:pt x="730209" y="761872"/>
                    </a:cubicBezTo>
                    <a:cubicBezTo>
                      <a:pt x="730209" y="759436"/>
                      <a:pt x="731832" y="757001"/>
                      <a:pt x="729397" y="755377"/>
                    </a:cubicBezTo>
                    <a:cubicBezTo>
                      <a:pt x="728585" y="754565"/>
                      <a:pt x="727773" y="753753"/>
                      <a:pt x="726961" y="752941"/>
                    </a:cubicBezTo>
                    <a:cubicBezTo>
                      <a:pt x="726149" y="752129"/>
                      <a:pt x="726149" y="750506"/>
                      <a:pt x="726149" y="749694"/>
                    </a:cubicBezTo>
                    <a:cubicBezTo>
                      <a:pt x="725337" y="748070"/>
                      <a:pt x="722090" y="749694"/>
                      <a:pt x="720466" y="749694"/>
                    </a:cubicBezTo>
                    <a:cubicBezTo>
                      <a:pt x="718030" y="749694"/>
                      <a:pt x="717218" y="747258"/>
                      <a:pt x="714783" y="747258"/>
                    </a:cubicBezTo>
                    <a:cubicBezTo>
                      <a:pt x="712347" y="747258"/>
                      <a:pt x="710723" y="747258"/>
                      <a:pt x="709100" y="746446"/>
                    </a:cubicBezTo>
                    <a:cubicBezTo>
                      <a:pt x="705852" y="744010"/>
                      <a:pt x="700169" y="739139"/>
                      <a:pt x="702605" y="734268"/>
                    </a:cubicBezTo>
                    <a:cubicBezTo>
                      <a:pt x="705040" y="729397"/>
                      <a:pt x="710723" y="733456"/>
                      <a:pt x="712347" y="736704"/>
                    </a:cubicBezTo>
                    <a:cubicBezTo>
                      <a:pt x="713159" y="737515"/>
                      <a:pt x="713971" y="742387"/>
                      <a:pt x="715595" y="740763"/>
                    </a:cubicBezTo>
                    <a:cubicBezTo>
                      <a:pt x="717218" y="739139"/>
                      <a:pt x="716406" y="736704"/>
                      <a:pt x="718030" y="735892"/>
                    </a:cubicBezTo>
                    <a:cubicBezTo>
                      <a:pt x="718030" y="736704"/>
                      <a:pt x="718030" y="738327"/>
                      <a:pt x="718030" y="739139"/>
                    </a:cubicBezTo>
                    <a:cubicBezTo>
                      <a:pt x="718030" y="739951"/>
                      <a:pt x="718030" y="739951"/>
                      <a:pt x="718030" y="740763"/>
                    </a:cubicBezTo>
                    <a:cubicBezTo>
                      <a:pt x="718030" y="741575"/>
                      <a:pt x="718030" y="742387"/>
                      <a:pt x="718030" y="742387"/>
                    </a:cubicBezTo>
                    <a:cubicBezTo>
                      <a:pt x="718842" y="744822"/>
                      <a:pt x="722090" y="742387"/>
                      <a:pt x="723714" y="744822"/>
                    </a:cubicBezTo>
                    <a:cubicBezTo>
                      <a:pt x="723714" y="745634"/>
                      <a:pt x="723714" y="745634"/>
                      <a:pt x="724525" y="745634"/>
                    </a:cubicBezTo>
                    <a:cubicBezTo>
                      <a:pt x="724525" y="745634"/>
                      <a:pt x="725337" y="746446"/>
                      <a:pt x="726149" y="746446"/>
                    </a:cubicBezTo>
                    <a:cubicBezTo>
                      <a:pt x="726961" y="747258"/>
                      <a:pt x="727773" y="747258"/>
                      <a:pt x="727773" y="748882"/>
                    </a:cubicBezTo>
                    <a:cubicBezTo>
                      <a:pt x="727773" y="750506"/>
                      <a:pt x="726961" y="750506"/>
                      <a:pt x="728585" y="751318"/>
                    </a:cubicBezTo>
                    <a:cubicBezTo>
                      <a:pt x="729397" y="752129"/>
                      <a:pt x="730209" y="752941"/>
                      <a:pt x="731020" y="753753"/>
                    </a:cubicBezTo>
                    <a:cubicBezTo>
                      <a:pt x="731832" y="754565"/>
                      <a:pt x="732644" y="753753"/>
                      <a:pt x="733456" y="754565"/>
                    </a:cubicBezTo>
                    <a:cubicBezTo>
                      <a:pt x="735080" y="755377"/>
                      <a:pt x="735080" y="756189"/>
                      <a:pt x="735892" y="757813"/>
                    </a:cubicBezTo>
                    <a:cubicBezTo>
                      <a:pt x="735892" y="758624"/>
                      <a:pt x="737515" y="761060"/>
                      <a:pt x="738327" y="760248"/>
                    </a:cubicBezTo>
                    <a:cubicBezTo>
                      <a:pt x="739951" y="759436"/>
                      <a:pt x="739951" y="757001"/>
                      <a:pt x="740763" y="756189"/>
                    </a:cubicBezTo>
                    <a:cubicBezTo>
                      <a:pt x="740763" y="755377"/>
                      <a:pt x="741575" y="755377"/>
                      <a:pt x="741575" y="754565"/>
                    </a:cubicBezTo>
                    <a:cubicBezTo>
                      <a:pt x="741575" y="753753"/>
                      <a:pt x="741575" y="753753"/>
                      <a:pt x="741575" y="752941"/>
                    </a:cubicBezTo>
                    <a:cubicBezTo>
                      <a:pt x="741575" y="751318"/>
                      <a:pt x="742387" y="751318"/>
                      <a:pt x="743199" y="749694"/>
                    </a:cubicBezTo>
                    <a:cubicBezTo>
                      <a:pt x="745634" y="747258"/>
                      <a:pt x="744822" y="744010"/>
                      <a:pt x="745634" y="741575"/>
                    </a:cubicBezTo>
                    <a:cubicBezTo>
                      <a:pt x="747258" y="739139"/>
                      <a:pt x="748882" y="737515"/>
                      <a:pt x="749694" y="735892"/>
                    </a:cubicBezTo>
                    <a:cubicBezTo>
                      <a:pt x="750506" y="735080"/>
                      <a:pt x="751318" y="733456"/>
                      <a:pt x="752130" y="732644"/>
                    </a:cubicBezTo>
                    <a:cubicBezTo>
                      <a:pt x="752941" y="731832"/>
                      <a:pt x="752941" y="731832"/>
                      <a:pt x="753753" y="731020"/>
                    </a:cubicBezTo>
                    <a:cubicBezTo>
                      <a:pt x="753753" y="731020"/>
                      <a:pt x="754565" y="730209"/>
                      <a:pt x="754565" y="730209"/>
                    </a:cubicBezTo>
                    <a:cubicBezTo>
                      <a:pt x="754565" y="729397"/>
                      <a:pt x="755377" y="728585"/>
                      <a:pt x="755377" y="727773"/>
                    </a:cubicBezTo>
                    <a:cubicBezTo>
                      <a:pt x="755377" y="726961"/>
                      <a:pt x="756189" y="726961"/>
                      <a:pt x="756189" y="726149"/>
                    </a:cubicBezTo>
                    <a:cubicBezTo>
                      <a:pt x="757001" y="724525"/>
                      <a:pt x="756189" y="723713"/>
                      <a:pt x="755377" y="722902"/>
                    </a:cubicBezTo>
                    <a:cubicBezTo>
                      <a:pt x="754565" y="721278"/>
                      <a:pt x="755377" y="720466"/>
                      <a:pt x="755377" y="718842"/>
                    </a:cubicBezTo>
                    <a:cubicBezTo>
                      <a:pt x="755377" y="714783"/>
                      <a:pt x="752130" y="716406"/>
                      <a:pt x="750506" y="713971"/>
                    </a:cubicBezTo>
                    <a:cubicBezTo>
                      <a:pt x="749694" y="713159"/>
                      <a:pt x="749694" y="711535"/>
                      <a:pt x="751318" y="710723"/>
                    </a:cubicBezTo>
                    <a:cubicBezTo>
                      <a:pt x="752130" y="710723"/>
                      <a:pt x="752941" y="710723"/>
                      <a:pt x="752941" y="709911"/>
                    </a:cubicBezTo>
                    <a:cubicBezTo>
                      <a:pt x="752941" y="709100"/>
                      <a:pt x="752941" y="708288"/>
                      <a:pt x="753753" y="707476"/>
                    </a:cubicBezTo>
                    <a:cubicBezTo>
                      <a:pt x="754565" y="706664"/>
                      <a:pt x="756189" y="706664"/>
                      <a:pt x="757813" y="705852"/>
                    </a:cubicBezTo>
                    <a:cubicBezTo>
                      <a:pt x="758625" y="705040"/>
                      <a:pt x="760248" y="704228"/>
                      <a:pt x="761060" y="702605"/>
                    </a:cubicBezTo>
                    <a:cubicBezTo>
                      <a:pt x="761872" y="700981"/>
                      <a:pt x="762684" y="700169"/>
                      <a:pt x="764308" y="700169"/>
                    </a:cubicBezTo>
                    <a:cubicBezTo>
                      <a:pt x="765931" y="700169"/>
                      <a:pt x="766743" y="700169"/>
                      <a:pt x="768367" y="699357"/>
                    </a:cubicBezTo>
                    <a:cubicBezTo>
                      <a:pt x="769179" y="698545"/>
                      <a:pt x="770803" y="698545"/>
                      <a:pt x="771615" y="697733"/>
                    </a:cubicBezTo>
                    <a:cubicBezTo>
                      <a:pt x="772427" y="696921"/>
                      <a:pt x="774050" y="696109"/>
                      <a:pt x="774862" y="695297"/>
                    </a:cubicBezTo>
                    <a:cubicBezTo>
                      <a:pt x="776486" y="694486"/>
                      <a:pt x="777298" y="694486"/>
                      <a:pt x="778110" y="693674"/>
                    </a:cubicBezTo>
                    <a:cubicBezTo>
                      <a:pt x="778922" y="692862"/>
                      <a:pt x="778922" y="691238"/>
                      <a:pt x="778922" y="689614"/>
                    </a:cubicBezTo>
                    <a:cubicBezTo>
                      <a:pt x="778922" y="687179"/>
                      <a:pt x="778110" y="684743"/>
                      <a:pt x="777298" y="681496"/>
                    </a:cubicBezTo>
                    <a:cubicBezTo>
                      <a:pt x="777298" y="679872"/>
                      <a:pt x="776486" y="679060"/>
                      <a:pt x="775674" y="677436"/>
                    </a:cubicBezTo>
                    <a:cubicBezTo>
                      <a:pt x="774862" y="675812"/>
                      <a:pt x="774862" y="675000"/>
                      <a:pt x="774050" y="673377"/>
                    </a:cubicBezTo>
                    <a:cubicBezTo>
                      <a:pt x="773238" y="671753"/>
                      <a:pt x="773238" y="670941"/>
                      <a:pt x="772427" y="669317"/>
                    </a:cubicBezTo>
                    <a:cubicBezTo>
                      <a:pt x="772427" y="668505"/>
                      <a:pt x="772427" y="667693"/>
                      <a:pt x="771615" y="667693"/>
                    </a:cubicBezTo>
                    <a:cubicBezTo>
                      <a:pt x="770803" y="666881"/>
                      <a:pt x="769991" y="666881"/>
                      <a:pt x="769179" y="666070"/>
                    </a:cubicBezTo>
                    <a:cubicBezTo>
                      <a:pt x="768367" y="666070"/>
                      <a:pt x="767555" y="665258"/>
                      <a:pt x="766743" y="664446"/>
                    </a:cubicBezTo>
                    <a:cubicBezTo>
                      <a:pt x="765931" y="663634"/>
                      <a:pt x="765119" y="662010"/>
                      <a:pt x="764308" y="661198"/>
                    </a:cubicBezTo>
                    <a:cubicBezTo>
                      <a:pt x="763496" y="659575"/>
                      <a:pt x="762684" y="659575"/>
                      <a:pt x="761060" y="659575"/>
                    </a:cubicBezTo>
                    <a:cubicBezTo>
                      <a:pt x="758625" y="659575"/>
                      <a:pt x="760248" y="657951"/>
                      <a:pt x="760248" y="657139"/>
                    </a:cubicBezTo>
                    <a:cubicBezTo>
                      <a:pt x="760248" y="656327"/>
                      <a:pt x="759436" y="655515"/>
                      <a:pt x="759436" y="655515"/>
                    </a:cubicBezTo>
                    <a:cubicBezTo>
                      <a:pt x="758625" y="654703"/>
                      <a:pt x="758625" y="654703"/>
                      <a:pt x="757813" y="654703"/>
                    </a:cubicBezTo>
                    <a:cubicBezTo>
                      <a:pt x="756189" y="653080"/>
                      <a:pt x="757001" y="649832"/>
                      <a:pt x="756189" y="647396"/>
                    </a:cubicBezTo>
                    <a:cubicBezTo>
                      <a:pt x="756189" y="645773"/>
                      <a:pt x="756189" y="644961"/>
                      <a:pt x="755377" y="643337"/>
                    </a:cubicBezTo>
                    <a:cubicBezTo>
                      <a:pt x="754565" y="642525"/>
                      <a:pt x="752941" y="640901"/>
                      <a:pt x="752941" y="640089"/>
                    </a:cubicBezTo>
                    <a:cubicBezTo>
                      <a:pt x="754565" y="640089"/>
                      <a:pt x="756189" y="643337"/>
                      <a:pt x="757001" y="644961"/>
                    </a:cubicBezTo>
                    <a:cubicBezTo>
                      <a:pt x="757001" y="645773"/>
                      <a:pt x="757001" y="646584"/>
                      <a:pt x="757813" y="647396"/>
                    </a:cubicBezTo>
                    <a:cubicBezTo>
                      <a:pt x="758625" y="648208"/>
                      <a:pt x="758625" y="649020"/>
                      <a:pt x="758625" y="650644"/>
                    </a:cubicBezTo>
                    <a:cubicBezTo>
                      <a:pt x="758625" y="652268"/>
                      <a:pt x="759436" y="653892"/>
                      <a:pt x="761060" y="654703"/>
                    </a:cubicBezTo>
                    <a:cubicBezTo>
                      <a:pt x="762684" y="656327"/>
                      <a:pt x="762684" y="657951"/>
                      <a:pt x="763496" y="660386"/>
                    </a:cubicBezTo>
                    <a:cubicBezTo>
                      <a:pt x="764308" y="661198"/>
                      <a:pt x="764308" y="661198"/>
                      <a:pt x="765931" y="661198"/>
                    </a:cubicBezTo>
                    <a:cubicBezTo>
                      <a:pt x="767555" y="661198"/>
                      <a:pt x="768367" y="662010"/>
                      <a:pt x="769179" y="662822"/>
                    </a:cubicBezTo>
                    <a:cubicBezTo>
                      <a:pt x="769991" y="664446"/>
                      <a:pt x="771615" y="665258"/>
                      <a:pt x="773238" y="666070"/>
                    </a:cubicBezTo>
                    <a:cubicBezTo>
                      <a:pt x="774050" y="666881"/>
                      <a:pt x="774862" y="666881"/>
                      <a:pt x="775674" y="667693"/>
                    </a:cubicBezTo>
                    <a:cubicBezTo>
                      <a:pt x="776486" y="668505"/>
                      <a:pt x="776486" y="670129"/>
                      <a:pt x="776486" y="670941"/>
                    </a:cubicBezTo>
                    <a:cubicBezTo>
                      <a:pt x="777298" y="673377"/>
                      <a:pt x="778110" y="675000"/>
                      <a:pt x="778922" y="676624"/>
                    </a:cubicBezTo>
                    <a:cubicBezTo>
                      <a:pt x="778922" y="679060"/>
                      <a:pt x="779734" y="681496"/>
                      <a:pt x="779734" y="683931"/>
                    </a:cubicBezTo>
                    <a:cubicBezTo>
                      <a:pt x="779734" y="686367"/>
                      <a:pt x="780545" y="689614"/>
                      <a:pt x="781357" y="692050"/>
                    </a:cubicBezTo>
                    <a:cubicBezTo>
                      <a:pt x="782981" y="694486"/>
                      <a:pt x="785417" y="693674"/>
                      <a:pt x="787852" y="694486"/>
                    </a:cubicBezTo>
                    <a:cubicBezTo>
                      <a:pt x="789476" y="694486"/>
                      <a:pt x="791100" y="694486"/>
                      <a:pt x="793535" y="695297"/>
                    </a:cubicBezTo>
                    <a:cubicBezTo>
                      <a:pt x="795159" y="695297"/>
                      <a:pt x="796783" y="695297"/>
                      <a:pt x="797595" y="692862"/>
                    </a:cubicBezTo>
                    <a:cubicBezTo>
                      <a:pt x="798407" y="691238"/>
                      <a:pt x="797595" y="688802"/>
                      <a:pt x="797595" y="687990"/>
                    </a:cubicBezTo>
                    <a:cubicBezTo>
                      <a:pt x="797595" y="687179"/>
                      <a:pt x="797595" y="686367"/>
                      <a:pt x="796783" y="685555"/>
                    </a:cubicBezTo>
                    <a:cubicBezTo>
                      <a:pt x="796783" y="684743"/>
                      <a:pt x="795971" y="684743"/>
                      <a:pt x="795159" y="683931"/>
                    </a:cubicBezTo>
                    <a:cubicBezTo>
                      <a:pt x="794347" y="682307"/>
                      <a:pt x="795159" y="679872"/>
                      <a:pt x="796783" y="680684"/>
                    </a:cubicBezTo>
                    <a:cubicBezTo>
                      <a:pt x="798407" y="681496"/>
                      <a:pt x="797595" y="684743"/>
                      <a:pt x="797595" y="686367"/>
                    </a:cubicBezTo>
                    <a:cubicBezTo>
                      <a:pt x="797595" y="687990"/>
                      <a:pt x="799219" y="690426"/>
                      <a:pt x="800031" y="687990"/>
                    </a:cubicBezTo>
                    <a:cubicBezTo>
                      <a:pt x="800031" y="687179"/>
                      <a:pt x="800031" y="686367"/>
                      <a:pt x="800843" y="685555"/>
                    </a:cubicBezTo>
                    <a:cubicBezTo>
                      <a:pt x="800843" y="684743"/>
                      <a:pt x="801654" y="684743"/>
                      <a:pt x="802466" y="683931"/>
                    </a:cubicBezTo>
                    <a:cubicBezTo>
                      <a:pt x="804090" y="682307"/>
                      <a:pt x="803278" y="680684"/>
                      <a:pt x="801654" y="679060"/>
                    </a:cubicBezTo>
                    <a:cubicBezTo>
                      <a:pt x="800843" y="678248"/>
                      <a:pt x="799219" y="676624"/>
                      <a:pt x="798407" y="675812"/>
                    </a:cubicBezTo>
                    <a:cubicBezTo>
                      <a:pt x="797595" y="675812"/>
                      <a:pt x="796783" y="675000"/>
                      <a:pt x="797595" y="674189"/>
                    </a:cubicBezTo>
                    <a:cubicBezTo>
                      <a:pt x="797595" y="673377"/>
                      <a:pt x="798407" y="673377"/>
                      <a:pt x="799219" y="673377"/>
                    </a:cubicBezTo>
                    <a:cubicBezTo>
                      <a:pt x="801654" y="674189"/>
                      <a:pt x="801654" y="676624"/>
                      <a:pt x="803278" y="677436"/>
                    </a:cubicBezTo>
                    <a:cubicBezTo>
                      <a:pt x="805714" y="679060"/>
                      <a:pt x="805714" y="676624"/>
                      <a:pt x="805714" y="675000"/>
                    </a:cubicBezTo>
                    <a:cubicBezTo>
                      <a:pt x="804902" y="672565"/>
                      <a:pt x="805714" y="672565"/>
                      <a:pt x="807338" y="670941"/>
                    </a:cubicBezTo>
                    <a:cubicBezTo>
                      <a:pt x="808961" y="670129"/>
                      <a:pt x="808961" y="667693"/>
                      <a:pt x="810585" y="666881"/>
                    </a:cubicBezTo>
                    <a:cubicBezTo>
                      <a:pt x="811397" y="666070"/>
                      <a:pt x="814644" y="665258"/>
                      <a:pt x="813833" y="667693"/>
                    </a:cubicBezTo>
                    <a:cubicBezTo>
                      <a:pt x="813833" y="669317"/>
                      <a:pt x="811397" y="670129"/>
                      <a:pt x="810585" y="671753"/>
                    </a:cubicBezTo>
                    <a:cubicBezTo>
                      <a:pt x="809773" y="673377"/>
                      <a:pt x="808961" y="675000"/>
                      <a:pt x="808149" y="676624"/>
                    </a:cubicBezTo>
                    <a:cubicBezTo>
                      <a:pt x="808149" y="678248"/>
                      <a:pt x="807338" y="679872"/>
                      <a:pt x="807338" y="681496"/>
                    </a:cubicBezTo>
                    <a:cubicBezTo>
                      <a:pt x="807338" y="682307"/>
                      <a:pt x="807338" y="683931"/>
                      <a:pt x="806526" y="684743"/>
                    </a:cubicBezTo>
                    <a:cubicBezTo>
                      <a:pt x="805714" y="686367"/>
                      <a:pt x="801654" y="689614"/>
                      <a:pt x="803278" y="692050"/>
                    </a:cubicBezTo>
                    <a:cubicBezTo>
                      <a:pt x="804902" y="694486"/>
                      <a:pt x="809773" y="691238"/>
                      <a:pt x="811397" y="689614"/>
                    </a:cubicBezTo>
                    <a:cubicBezTo>
                      <a:pt x="813021" y="688802"/>
                      <a:pt x="813833" y="687179"/>
                      <a:pt x="815456" y="686367"/>
                    </a:cubicBezTo>
                    <a:cubicBezTo>
                      <a:pt x="817080" y="685555"/>
                      <a:pt x="817892" y="685555"/>
                      <a:pt x="819516" y="685555"/>
                    </a:cubicBezTo>
                    <a:cubicBezTo>
                      <a:pt x="820328" y="685555"/>
                      <a:pt x="821951" y="685555"/>
                      <a:pt x="822763" y="685555"/>
                    </a:cubicBezTo>
                    <a:lnTo>
                      <a:pt x="826011" y="685555"/>
                    </a:lnTo>
                    <a:cubicBezTo>
                      <a:pt x="829259" y="685555"/>
                      <a:pt x="830882" y="687990"/>
                      <a:pt x="834130" y="686367"/>
                    </a:cubicBezTo>
                    <a:cubicBezTo>
                      <a:pt x="835753" y="685555"/>
                      <a:pt x="837377" y="684743"/>
                      <a:pt x="838189" y="683119"/>
                    </a:cubicBezTo>
                    <a:cubicBezTo>
                      <a:pt x="839813" y="680684"/>
                      <a:pt x="842248" y="677436"/>
                      <a:pt x="841437" y="674189"/>
                    </a:cubicBezTo>
                    <a:cubicBezTo>
                      <a:pt x="840625" y="672565"/>
                      <a:pt x="839001" y="671753"/>
                      <a:pt x="838189" y="670941"/>
                    </a:cubicBezTo>
                    <a:cubicBezTo>
                      <a:pt x="837377" y="669317"/>
                      <a:pt x="835753" y="667693"/>
                      <a:pt x="835753" y="665258"/>
                    </a:cubicBezTo>
                    <a:cubicBezTo>
                      <a:pt x="835753" y="663634"/>
                      <a:pt x="836565" y="662822"/>
                      <a:pt x="838189" y="662010"/>
                    </a:cubicBezTo>
                    <a:cubicBezTo>
                      <a:pt x="839813" y="661198"/>
                      <a:pt x="840625" y="659575"/>
                      <a:pt x="841437" y="657951"/>
                    </a:cubicBezTo>
                    <a:cubicBezTo>
                      <a:pt x="842248" y="656327"/>
                      <a:pt x="843060" y="653892"/>
                      <a:pt x="842248" y="651456"/>
                    </a:cubicBezTo>
                    <a:cubicBezTo>
                      <a:pt x="841437" y="649832"/>
                      <a:pt x="839001" y="649832"/>
                      <a:pt x="838189" y="649832"/>
                    </a:cubicBezTo>
                    <a:cubicBezTo>
                      <a:pt x="832506" y="649020"/>
                      <a:pt x="840625" y="644149"/>
                      <a:pt x="837377" y="643337"/>
                    </a:cubicBezTo>
                    <a:cubicBezTo>
                      <a:pt x="836565" y="643337"/>
                      <a:pt x="834130" y="643337"/>
                      <a:pt x="834130" y="641713"/>
                    </a:cubicBezTo>
                    <a:cubicBezTo>
                      <a:pt x="834130" y="640089"/>
                      <a:pt x="836565" y="639277"/>
                      <a:pt x="838189" y="639277"/>
                    </a:cubicBezTo>
                    <a:cubicBezTo>
                      <a:pt x="839813" y="639277"/>
                      <a:pt x="841437" y="640901"/>
                      <a:pt x="841437" y="641713"/>
                    </a:cubicBezTo>
                    <a:cubicBezTo>
                      <a:pt x="841437" y="643337"/>
                      <a:pt x="839813" y="644149"/>
                      <a:pt x="838189" y="644961"/>
                    </a:cubicBezTo>
                    <a:cubicBezTo>
                      <a:pt x="838189" y="647396"/>
                      <a:pt x="839001" y="647396"/>
                      <a:pt x="841437" y="648208"/>
                    </a:cubicBezTo>
                    <a:cubicBezTo>
                      <a:pt x="843060" y="649020"/>
                      <a:pt x="844684" y="649832"/>
                      <a:pt x="846308" y="650644"/>
                    </a:cubicBezTo>
                    <a:cubicBezTo>
                      <a:pt x="846308" y="652268"/>
                      <a:pt x="845496" y="654703"/>
                      <a:pt x="844684" y="656327"/>
                    </a:cubicBezTo>
                    <a:cubicBezTo>
                      <a:pt x="843872" y="657139"/>
                      <a:pt x="843060" y="657139"/>
                      <a:pt x="843060" y="657951"/>
                    </a:cubicBezTo>
                    <a:cubicBezTo>
                      <a:pt x="843060" y="658763"/>
                      <a:pt x="843060" y="659575"/>
                      <a:pt x="842248" y="660386"/>
                    </a:cubicBezTo>
                    <a:cubicBezTo>
                      <a:pt x="841437" y="662010"/>
                      <a:pt x="841437" y="663634"/>
                      <a:pt x="841437" y="665258"/>
                    </a:cubicBezTo>
                    <a:cubicBezTo>
                      <a:pt x="841437" y="666881"/>
                      <a:pt x="841437" y="668505"/>
                      <a:pt x="842248" y="670129"/>
                    </a:cubicBezTo>
                    <a:cubicBezTo>
                      <a:pt x="843060" y="670941"/>
                      <a:pt x="843060" y="671753"/>
                      <a:pt x="843872" y="672565"/>
                    </a:cubicBezTo>
                    <a:cubicBezTo>
                      <a:pt x="843872" y="673377"/>
                      <a:pt x="843872" y="674189"/>
                      <a:pt x="844684" y="675000"/>
                    </a:cubicBezTo>
                    <a:cubicBezTo>
                      <a:pt x="845496" y="675812"/>
                      <a:pt x="846308" y="675000"/>
                      <a:pt x="847120" y="675000"/>
                    </a:cubicBezTo>
                    <a:cubicBezTo>
                      <a:pt x="847932" y="675000"/>
                      <a:pt x="847932" y="676624"/>
                      <a:pt x="847932" y="676624"/>
                    </a:cubicBezTo>
                    <a:cubicBezTo>
                      <a:pt x="847932" y="678248"/>
                      <a:pt x="848744" y="679060"/>
                      <a:pt x="849556" y="680684"/>
                    </a:cubicBezTo>
                    <a:cubicBezTo>
                      <a:pt x="850367" y="681496"/>
                      <a:pt x="851991" y="682307"/>
                      <a:pt x="853615" y="682307"/>
                    </a:cubicBezTo>
                    <a:cubicBezTo>
                      <a:pt x="855239" y="682307"/>
                      <a:pt x="856051" y="682307"/>
                      <a:pt x="857674" y="682307"/>
                    </a:cubicBezTo>
                    <a:cubicBezTo>
                      <a:pt x="858486" y="682307"/>
                      <a:pt x="859298" y="682307"/>
                      <a:pt x="860110" y="683119"/>
                    </a:cubicBezTo>
                    <a:cubicBezTo>
                      <a:pt x="860922" y="683119"/>
                      <a:pt x="860922" y="683931"/>
                      <a:pt x="861734" y="683931"/>
                    </a:cubicBezTo>
                    <a:cubicBezTo>
                      <a:pt x="862546" y="685555"/>
                      <a:pt x="862546" y="687990"/>
                      <a:pt x="864169" y="688802"/>
                    </a:cubicBezTo>
                    <a:cubicBezTo>
                      <a:pt x="864981" y="689614"/>
                      <a:pt x="865793" y="688802"/>
                      <a:pt x="866605" y="687990"/>
                    </a:cubicBezTo>
                    <a:cubicBezTo>
                      <a:pt x="867417" y="687179"/>
                      <a:pt x="868229" y="687179"/>
                      <a:pt x="869041" y="686367"/>
                    </a:cubicBezTo>
                    <a:cubicBezTo>
                      <a:pt x="869041" y="685555"/>
                      <a:pt x="869853" y="685555"/>
                      <a:pt x="869853" y="684743"/>
                    </a:cubicBezTo>
                    <a:cubicBezTo>
                      <a:pt x="871476" y="683931"/>
                      <a:pt x="873100" y="684743"/>
                      <a:pt x="873912" y="684743"/>
                    </a:cubicBezTo>
                    <a:cubicBezTo>
                      <a:pt x="875536" y="684743"/>
                      <a:pt x="877160" y="683931"/>
                      <a:pt x="878783" y="685555"/>
                    </a:cubicBezTo>
                    <a:cubicBezTo>
                      <a:pt x="879595" y="686367"/>
                      <a:pt x="880407" y="687990"/>
                      <a:pt x="882031" y="687179"/>
                    </a:cubicBezTo>
                    <a:cubicBezTo>
                      <a:pt x="883655" y="687179"/>
                      <a:pt x="885278" y="685555"/>
                      <a:pt x="886902" y="685555"/>
                    </a:cubicBezTo>
                    <a:cubicBezTo>
                      <a:pt x="888526" y="685555"/>
                      <a:pt x="888526" y="687179"/>
                      <a:pt x="888526" y="688802"/>
                    </a:cubicBezTo>
                    <a:cubicBezTo>
                      <a:pt x="889338" y="690426"/>
                      <a:pt x="889338" y="692862"/>
                      <a:pt x="887714" y="693674"/>
                    </a:cubicBezTo>
                    <a:cubicBezTo>
                      <a:pt x="886902" y="694486"/>
                      <a:pt x="885278" y="694486"/>
                      <a:pt x="883655" y="694486"/>
                    </a:cubicBezTo>
                    <a:cubicBezTo>
                      <a:pt x="882031" y="694486"/>
                      <a:pt x="880407" y="694486"/>
                      <a:pt x="878783" y="695297"/>
                    </a:cubicBezTo>
                    <a:cubicBezTo>
                      <a:pt x="878783" y="695297"/>
                      <a:pt x="878783" y="695297"/>
                      <a:pt x="878783" y="695297"/>
                    </a:cubicBezTo>
                    <a:cubicBezTo>
                      <a:pt x="877972" y="695297"/>
                      <a:pt x="877160" y="696109"/>
                      <a:pt x="876348" y="696109"/>
                    </a:cubicBezTo>
                    <a:cubicBezTo>
                      <a:pt x="875536" y="696109"/>
                      <a:pt x="874724" y="695297"/>
                      <a:pt x="873912" y="695297"/>
                    </a:cubicBezTo>
                    <a:cubicBezTo>
                      <a:pt x="872288" y="694486"/>
                      <a:pt x="869853" y="694486"/>
                      <a:pt x="868229" y="694486"/>
                    </a:cubicBezTo>
                    <a:cubicBezTo>
                      <a:pt x="864981" y="694486"/>
                      <a:pt x="860922" y="695297"/>
                      <a:pt x="857674" y="696109"/>
                    </a:cubicBezTo>
                    <a:cubicBezTo>
                      <a:pt x="854427" y="696921"/>
                      <a:pt x="850367" y="696921"/>
                      <a:pt x="847120" y="696109"/>
                    </a:cubicBezTo>
                    <a:cubicBezTo>
                      <a:pt x="842248" y="695297"/>
                      <a:pt x="838189" y="694486"/>
                      <a:pt x="833318" y="694486"/>
                    </a:cubicBezTo>
                    <a:cubicBezTo>
                      <a:pt x="828447" y="694486"/>
                      <a:pt x="823575" y="695297"/>
                      <a:pt x="818704" y="695297"/>
                    </a:cubicBezTo>
                    <a:cubicBezTo>
                      <a:pt x="817080" y="695297"/>
                      <a:pt x="815456" y="695297"/>
                      <a:pt x="814644" y="695297"/>
                    </a:cubicBezTo>
                    <a:cubicBezTo>
                      <a:pt x="813833" y="695297"/>
                      <a:pt x="813833" y="695297"/>
                      <a:pt x="813833" y="696109"/>
                    </a:cubicBezTo>
                    <a:cubicBezTo>
                      <a:pt x="814644" y="696921"/>
                      <a:pt x="816268" y="697733"/>
                      <a:pt x="816268" y="697733"/>
                    </a:cubicBezTo>
                    <a:cubicBezTo>
                      <a:pt x="817892" y="698545"/>
                      <a:pt x="819516" y="700169"/>
                      <a:pt x="821140" y="700981"/>
                    </a:cubicBezTo>
                    <a:cubicBezTo>
                      <a:pt x="822763" y="701793"/>
                      <a:pt x="823575" y="703416"/>
                      <a:pt x="825199" y="704228"/>
                    </a:cubicBezTo>
                    <a:cubicBezTo>
                      <a:pt x="826011" y="705040"/>
                      <a:pt x="826823" y="705040"/>
                      <a:pt x="827635" y="705040"/>
                    </a:cubicBezTo>
                    <a:cubicBezTo>
                      <a:pt x="828447" y="705040"/>
                      <a:pt x="829259" y="704228"/>
                      <a:pt x="829259" y="703416"/>
                    </a:cubicBezTo>
                    <a:cubicBezTo>
                      <a:pt x="830070" y="702605"/>
                      <a:pt x="830882" y="701793"/>
                      <a:pt x="832506" y="701793"/>
                    </a:cubicBezTo>
                    <a:cubicBezTo>
                      <a:pt x="835753" y="700169"/>
                      <a:pt x="839001" y="700981"/>
                      <a:pt x="842248" y="700981"/>
                    </a:cubicBezTo>
                    <a:cubicBezTo>
                      <a:pt x="845496" y="700981"/>
                      <a:pt x="847932" y="701793"/>
                      <a:pt x="850367" y="701793"/>
                    </a:cubicBezTo>
                    <a:cubicBezTo>
                      <a:pt x="852803" y="701793"/>
                      <a:pt x="855239" y="702605"/>
                      <a:pt x="857674" y="704228"/>
                    </a:cubicBezTo>
                    <a:cubicBezTo>
                      <a:pt x="859298" y="705852"/>
                      <a:pt x="859298" y="707476"/>
                      <a:pt x="858486" y="709100"/>
                    </a:cubicBezTo>
                    <a:cubicBezTo>
                      <a:pt x="855239" y="713971"/>
                      <a:pt x="848744" y="713159"/>
                      <a:pt x="843872" y="715594"/>
                    </a:cubicBezTo>
                    <a:cubicBezTo>
                      <a:pt x="841437" y="716406"/>
                      <a:pt x="837377" y="718842"/>
                      <a:pt x="837377" y="722090"/>
                    </a:cubicBezTo>
                    <a:cubicBezTo>
                      <a:pt x="837377" y="725337"/>
                      <a:pt x="839813" y="726149"/>
                      <a:pt x="842248" y="725337"/>
                    </a:cubicBezTo>
                    <a:cubicBezTo>
                      <a:pt x="844684" y="724525"/>
                      <a:pt x="846308" y="722090"/>
                      <a:pt x="847932" y="720466"/>
                    </a:cubicBezTo>
                    <a:cubicBezTo>
                      <a:pt x="849556" y="718842"/>
                      <a:pt x="851991" y="720466"/>
                      <a:pt x="853615" y="721278"/>
                    </a:cubicBezTo>
                    <a:cubicBezTo>
                      <a:pt x="856051" y="722090"/>
                      <a:pt x="859298" y="722902"/>
                      <a:pt x="862546" y="723713"/>
                    </a:cubicBezTo>
                    <a:cubicBezTo>
                      <a:pt x="864169" y="723713"/>
                      <a:pt x="865793" y="724525"/>
                      <a:pt x="867417" y="725337"/>
                    </a:cubicBezTo>
                    <a:cubicBezTo>
                      <a:pt x="869041" y="726961"/>
                      <a:pt x="871476" y="728585"/>
                      <a:pt x="873912" y="728585"/>
                    </a:cubicBezTo>
                    <a:cubicBezTo>
                      <a:pt x="875536" y="728585"/>
                      <a:pt x="876348" y="728585"/>
                      <a:pt x="877972" y="727773"/>
                    </a:cubicBezTo>
                    <a:cubicBezTo>
                      <a:pt x="878783" y="727773"/>
                      <a:pt x="879595" y="726961"/>
                      <a:pt x="880407" y="726961"/>
                    </a:cubicBezTo>
                    <a:cubicBezTo>
                      <a:pt x="882031" y="726961"/>
                      <a:pt x="881219" y="728585"/>
                      <a:pt x="881219" y="729397"/>
                    </a:cubicBezTo>
                    <a:cubicBezTo>
                      <a:pt x="879595" y="731832"/>
                      <a:pt x="877160" y="731832"/>
                      <a:pt x="874724" y="731832"/>
                    </a:cubicBezTo>
                    <a:cubicBezTo>
                      <a:pt x="873912" y="731832"/>
                      <a:pt x="873100" y="731832"/>
                      <a:pt x="872288" y="731020"/>
                    </a:cubicBezTo>
                    <a:cubicBezTo>
                      <a:pt x="871476" y="731020"/>
                      <a:pt x="870664" y="731020"/>
                      <a:pt x="870664" y="731020"/>
                    </a:cubicBezTo>
                    <a:cubicBezTo>
                      <a:pt x="869041" y="731020"/>
                      <a:pt x="867417" y="731020"/>
                      <a:pt x="865793" y="731020"/>
                    </a:cubicBezTo>
                    <a:cubicBezTo>
                      <a:pt x="864981" y="731020"/>
                      <a:pt x="864169" y="731020"/>
                      <a:pt x="863357" y="730209"/>
                    </a:cubicBezTo>
                    <a:cubicBezTo>
                      <a:pt x="861734" y="730209"/>
                      <a:pt x="860922" y="730209"/>
                      <a:pt x="859298" y="730209"/>
                    </a:cubicBezTo>
                    <a:cubicBezTo>
                      <a:pt x="857674" y="730209"/>
                      <a:pt x="856863" y="730209"/>
                      <a:pt x="855239" y="729397"/>
                    </a:cubicBezTo>
                    <a:cubicBezTo>
                      <a:pt x="853615" y="729397"/>
                      <a:pt x="852803" y="729397"/>
                      <a:pt x="851179" y="729397"/>
                    </a:cubicBezTo>
                    <a:cubicBezTo>
                      <a:pt x="847120" y="730209"/>
                      <a:pt x="843872" y="730209"/>
                      <a:pt x="840625" y="729397"/>
                    </a:cubicBezTo>
                    <a:cubicBezTo>
                      <a:pt x="837377" y="728585"/>
                      <a:pt x="834130" y="727773"/>
                      <a:pt x="830882" y="726961"/>
                    </a:cubicBezTo>
                    <a:cubicBezTo>
                      <a:pt x="828447" y="726149"/>
                      <a:pt x="826011" y="726149"/>
                      <a:pt x="823575" y="724525"/>
                    </a:cubicBezTo>
                    <a:cubicBezTo>
                      <a:pt x="821140" y="723713"/>
                      <a:pt x="819516" y="721278"/>
                      <a:pt x="818704" y="719654"/>
                    </a:cubicBezTo>
                    <a:cubicBezTo>
                      <a:pt x="817892" y="718842"/>
                      <a:pt x="817080" y="716406"/>
                      <a:pt x="816268" y="716406"/>
                    </a:cubicBezTo>
                    <a:cubicBezTo>
                      <a:pt x="814644" y="717218"/>
                      <a:pt x="815456" y="719654"/>
                      <a:pt x="815456" y="721278"/>
                    </a:cubicBezTo>
                    <a:cubicBezTo>
                      <a:pt x="816268" y="726961"/>
                      <a:pt x="821951" y="728585"/>
                      <a:pt x="826823" y="730209"/>
                    </a:cubicBezTo>
                    <a:cubicBezTo>
                      <a:pt x="833318" y="731832"/>
                      <a:pt x="839813" y="731832"/>
                      <a:pt x="847120" y="731832"/>
                    </a:cubicBezTo>
                    <a:cubicBezTo>
                      <a:pt x="849556" y="731832"/>
                      <a:pt x="851991" y="731832"/>
                      <a:pt x="854427" y="731832"/>
                    </a:cubicBezTo>
                    <a:cubicBezTo>
                      <a:pt x="856051" y="731832"/>
                      <a:pt x="856863" y="731832"/>
                      <a:pt x="858486" y="731832"/>
                    </a:cubicBezTo>
                    <a:cubicBezTo>
                      <a:pt x="859298" y="731832"/>
                      <a:pt x="860922" y="732644"/>
                      <a:pt x="862546" y="732644"/>
                    </a:cubicBezTo>
                    <a:cubicBezTo>
                      <a:pt x="864981" y="732644"/>
                      <a:pt x="867417" y="732644"/>
                      <a:pt x="869853" y="732644"/>
                    </a:cubicBezTo>
                    <a:lnTo>
                      <a:pt x="877160" y="732644"/>
                    </a:lnTo>
                    <a:cubicBezTo>
                      <a:pt x="880407" y="732644"/>
                      <a:pt x="882843" y="732644"/>
                      <a:pt x="886090" y="733456"/>
                    </a:cubicBezTo>
                    <a:cubicBezTo>
                      <a:pt x="887714" y="733456"/>
                      <a:pt x="888526" y="733456"/>
                      <a:pt x="890150" y="733456"/>
                    </a:cubicBezTo>
                    <a:cubicBezTo>
                      <a:pt x="890961" y="733456"/>
                      <a:pt x="890961" y="733456"/>
                      <a:pt x="891773" y="733456"/>
                    </a:cubicBezTo>
                    <a:cubicBezTo>
                      <a:pt x="891773" y="733456"/>
                      <a:pt x="892585" y="733456"/>
                      <a:pt x="892585" y="733456"/>
                    </a:cubicBezTo>
                    <a:cubicBezTo>
                      <a:pt x="892585" y="733456"/>
                      <a:pt x="892585" y="733456"/>
                      <a:pt x="892585" y="733456"/>
                    </a:cubicBezTo>
                    <a:cubicBezTo>
                      <a:pt x="894209" y="733456"/>
                      <a:pt x="895021" y="734268"/>
                      <a:pt x="896645" y="734268"/>
                    </a:cubicBezTo>
                    <a:cubicBezTo>
                      <a:pt x="898269" y="735080"/>
                      <a:pt x="899080" y="735080"/>
                      <a:pt x="900704" y="735080"/>
                    </a:cubicBezTo>
                    <a:cubicBezTo>
                      <a:pt x="902328" y="735080"/>
                      <a:pt x="903952" y="735080"/>
                      <a:pt x="905576" y="735080"/>
                    </a:cubicBezTo>
                    <a:cubicBezTo>
                      <a:pt x="908823" y="735080"/>
                      <a:pt x="912071" y="735080"/>
                      <a:pt x="915318" y="735080"/>
                    </a:cubicBezTo>
                    <a:cubicBezTo>
                      <a:pt x="921813" y="734268"/>
                      <a:pt x="927496" y="735080"/>
                      <a:pt x="933991" y="735080"/>
                    </a:cubicBezTo>
                    <a:cubicBezTo>
                      <a:pt x="936427" y="735080"/>
                      <a:pt x="938051" y="735080"/>
                      <a:pt x="940486" y="735080"/>
                    </a:cubicBezTo>
                    <a:cubicBezTo>
                      <a:pt x="942922" y="735080"/>
                      <a:pt x="945358" y="735080"/>
                      <a:pt x="946982" y="733456"/>
                    </a:cubicBezTo>
                    <a:cubicBezTo>
                      <a:pt x="947793" y="732644"/>
                      <a:pt x="948605" y="731020"/>
                      <a:pt x="946982" y="731020"/>
                    </a:cubicBezTo>
                    <a:cubicBezTo>
                      <a:pt x="946170" y="730209"/>
                      <a:pt x="943734" y="731832"/>
                      <a:pt x="942922" y="731832"/>
                    </a:cubicBezTo>
                    <a:cubicBezTo>
                      <a:pt x="941298" y="732644"/>
                      <a:pt x="939675" y="732644"/>
                      <a:pt x="938863" y="731832"/>
                    </a:cubicBezTo>
                    <a:cubicBezTo>
                      <a:pt x="937239" y="731020"/>
                      <a:pt x="936427" y="731020"/>
                      <a:pt x="934803" y="731020"/>
                    </a:cubicBezTo>
                    <a:cubicBezTo>
                      <a:pt x="933180" y="731832"/>
                      <a:pt x="932368" y="732644"/>
                      <a:pt x="930744" y="731832"/>
                    </a:cubicBezTo>
                    <a:cubicBezTo>
                      <a:pt x="928308" y="731832"/>
                      <a:pt x="926685" y="731020"/>
                      <a:pt x="924249" y="731020"/>
                    </a:cubicBezTo>
                    <a:cubicBezTo>
                      <a:pt x="921813" y="731020"/>
                      <a:pt x="919377" y="731832"/>
                      <a:pt x="916942" y="731832"/>
                    </a:cubicBezTo>
                    <a:cubicBezTo>
                      <a:pt x="915318" y="731832"/>
                      <a:pt x="912071" y="731832"/>
                      <a:pt x="910447" y="731020"/>
                    </a:cubicBezTo>
                    <a:cubicBezTo>
                      <a:pt x="908823" y="730209"/>
                      <a:pt x="912071" y="729397"/>
                      <a:pt x="912882" y="729397"/>
                    </a:cubicBezTo>
                    <a:cubicBezTo>
                      <a:pt x="915318" y="728585"/>
                      <a:pt x="916942" y="728585"/>
                      <a:pt x="919377" y="727773"/>
                    </a:cubicBezTo>
                    <a:cubicBezTo>
                      <a:pt x="922625" y="726149"/>
                      <a:pt x="925873" y="725337"/>
                      <a:pt x="929932" y="724525"/>
                    </a:cubicBezTo>
                    <a:cubicBezTo>
                      <a:pt x="932368" y="724525"/>
                      <a:pt x="933991" y="724525"/>
                      <a:pt x="935615" y="724525"/>
                    </a:cubicBezTo>
                    <a:cubicBezTo>
                      <a:pt x="938863" y="724525"/>
                      <a:pt x="941298" y="723713"/>
                      <a:pt x="944546" y="722902"/>
                    </a:cubicBezTo>
                    <a:cubicBezTo>
                      <a:pt x="945358" y="722090"/>
                      <a:pt x="946170" y="722090"/>
                      <a:pt x="946982" y="721278"/>
                    </a:cubicBezTo>
                    <a:cubicBezTo>
                      <a:pt x="947793" y="720466"/>
                      <a:pt x="947793" y="720466"/>
                      <a:pt x="947793" y="719654"/>
                    </a:cubicBezTo>
                    <a:cubicBezTo>
                      <a:pt x="947793" y="718842"/>
                      <a:pt x="947793" y="717218"/>
                      <a:pt x="948605" y="716406"/>
                    </a:cubicBezTo>
                    <a:cubicBezTo>
                      <a:pt x="949417" y="716406"/>
                      <a:pt x="949417" y="716406"/>
                      <a:pt x="950229" y="716406"/>
                    </a:cubicBezTo>
                    <a:cubicBezTo>
                      <a:pt x="951041" y="716406"/>
                      <a:pt x="951853" y="716406"/>
                      <a:pt x="952665" y="716406"/>
                    </a:cubicBezTo>
                    <a:cubicBezTo>
                      <a:pt x="953477" y="716406"/>
                      <a:pt x="953477" y="718030"/>
                      <a:pt x="955101" y="718030"/>
                    </a:cubicBezTo>
                    <a:cubicBezTo>
                      <a:pt x="955912" y="718030"/>
                      <a:pt x="955912" y="718030"/>
                      <a:pt x="956724" y="717218"/>
                    </a:cubicBezTo>
                    <a:cubicBezTo>
                      <a:pt x="956724" y="717218"/>
                      <a:pt x="956724" y="716406"/>
                      <a:pt x="957536" y="716406"/>
                    </a:cubicBezTo>
                    <a:cubicBezTo>
                      <a:pt x="958348" y="716406"/>
                      <a:pt x="959160" y="716406"/>
                      <a:pt x="959160" y="716406"/>
                    </a:cubicBezTo>
                    <a:cubicBezTo>
                      <a:pt x="959972" y="716406"/>
                      <a:pt x="959160" y="714783"/>
                      <a:pt x="959160" y="714783"/>
                    </a:cubicBezTo>
                    <a:cubicBezTo>
                      <a:pt x="959160" y="713971"/>
                      <a:pt x="959160" y="713159"/>
                      <a:pt x="959972" y="712347"/>
                    </a:cubicBezTo>
                    <a:cubicBezTo>
                      <a:pt x="959972" y="711535"/>
                      <a:pt x="959972" y="710723"/>
                      <a:pt x="960784" y="709911"/>
                    </a:cubicBezTo>
                    <a:cubicBezTo>
                      <a:pt x="961595" y="709100"/>
                      <a:pt x="962407" y="710723"/>
                      <a:pt x="962407" y="710723"/>
                    </a:cubicBezTo>
                    <a:cubicBezTo>
                      <a:pt x="962407" y="712347"/>
                      <a:pt x="961595" y="715594"/>
                      <a:pt x="964031" y="717218"/>
                    </a:cubicBezTo>
                    <a:cubicBezTo>
                      <a:pt x="964843" y="717218"/>
                      <a:pt x="966467" y="717218"/>
                      <a:pt x="967279" y="717218"/>
                    </a:cubicBezTo>
                    <a:cubicBezTo>
                      <a:pt x="967279" y="717218"/>
                      <a:pt x="967279" y="716406"/>
                      <a:pt x="968090" y="716406"/>
                    </a:cubicBezTo>
                    <a:cubicBezTo>
                      <a:pt x="968090" y="715594"/>
                      <a:pt x="968902" y="716406"/>
                      <a:pt x="969714" y="716406"/>
                    </a:cubicBezTo>
                    <a:cubicBezTo>
                      <a:pt x="970526" y="716406"/>
                      <a:pt x="972150" y="716406"/>
                      <a:pt x="972962" y="716406"/>
                    </a:cubicBezTo>
                    <a:cubicBezTo>
                      <a:pt x="973774" y="716406"/>
                      <a:pt x="973774" y="718030"/>
                      <a:pt x="972962" y="718030"/>
                    </a:cubicBezTo>
                    <a:cubicBezTo>
                      <a:pt x="972150" y="718842"/>
                      <a:pt x="971338" y="718842"/>
                      <a:pt x="972150" y="720466"/>
                    </a:cubicBezTo>
                    <a:cubicBezTo>
                      <a:pt x="972150" y="720466"/>
                      <a:pt x="972962" y="722090"/>
                      <a:pt x="972962" y="722090"/>
                    </a:cubicBezTo>
                    <a:cubicBezTo>
                      <a:pt x="973774" y="722090"/>
                      <a:pt x="973774" y="721278"/>
                      <a:pt x="973774" y="721278"/>
                    </a:cubicBezTo>
                    <a:cubicBezTo>
                      <a:pt x="974586" y="720466"/>
                      <a:pt x="975398" y="721278"/>
                      <a:pt x="975398" y="720466"/>
                    </a:cubicBezTo>
                    <a:cubicBezTo>
                      <a:pt x="975398" y="719654"/>
                      <a:pt x="976209" y="718842"/>
                      <a:pt x="977021" y="719654"/>
                    </a:cubicBezTo>
                    <a:cubicBezTo>
                      <a:pt x="977833" y="719654"/>
                      <a:pt x="977833" y="719654"/>
                      <a:pt x="978645" y="720466"/>
                    </a:cubicBezTo>
                    <a:cubicBezTo>
                      <a:pt x="978645" y="720466"/>
                      <a:pt x="978645" y="721278"/>
                      <a:pt x="979457" y="722090"/>
                    </a:cubicBezTo>
                    <a:cubicBezTo>
                      <a:pt x="979457" y="722090"/>
                      <a:pt x="979457" y="722902"/>
                      <a:pt x="980269" y="722902"/>
                    </a:cubicBezTo>
                    <a:cubicBezTo>
                      <a:pt x="980269" y="722902"/>
                      <a:pt x="980269" y="722902"/>
                      <a:pt x="980269" y="722902"/>
                    </a:cubicBezTo>
                    <a:cubicBezTo>
                      <a:pt x="981081" y="723713"/>
                      <a:pt x="981893" y="724525"/>
                      <a:pt x="983516" y="725337"/>
                    </a:cubicBezTo>
                    <a:cubicBezTo>
                      <a:pt x="985140" y="726149"/>
                      <a:pt x="986764" y="726149"/>
                      <a:pt x="988388" y="726149"/>
                    </a:cubicBezTo>
                    <a:cubicBezTo>
                      <a:pt x="989199" y="726149"/>
                      <a:pt x="990823" y="726149"/>
                      <a:pt x="991635" y="725337"/>
                    </a:cubicBezTo>
                    <a:cubicBezTo>
                      <a:pt x="992447" y="723713"/>
                      <a:pt x="990823" y="722902"/>
                      <a:pt x="990823" y="722090"/>
                    </a:cubicBezTo>
                    <a:cubicBezTo>
                      <a:pt x="990823" y="721278"/>
                      <a:pt x="991635" y="721278"/>
                      <a:pt x="992447" y="720466"/>
                    </a:cubicBezTo>
                    <a:cubicBezTo>
                      <a:pt x="992447" y="720466"/>
                      <a:pt x="994071" y="719654"/>
                      <a:pt x="994071" y="719654"/>
                    </a:cubicBezTo>
                    <a:cubicBezTo>
                      <a:pt x="994071" y="718842"/>
                      <a:pt x="993259" y="718842"/>
                      <a:pt x="993259" y="718842"/>
                    </a:cubicBezTo>
                    <a:cubicBezTo>
                      <a:pt x="992447" y="718842"/>
                      <a:pt x="992447" y="718030"/>
                      <a:pt x="991635" y="718030"/>
                    </a:cubicBezTo>
                    <a:cubicBezTo>
                      <a:pt x="990823" y="717218"/>
                      <a:pt x="991635" y="715594"/>
                      <a:pt x="993259" y="714783"/>
                    </a:cubicBezTo>
                    <a:cubicBezTo>
                      <a:pt x="994071" y="714783"/>
                      <a:pt x="994071" y="714783"/>
                      <a:pt x="994071" y="714783"/>
                    </a:cubicBezTo>
                    <a:cubicBezTo>
                      <a:pt x="994883" y="714783"/>
                      <a:pt x="994883" y="713971"/>
                      <a:pt x="994883" y="713159"/>
                    </a:cubicBezTo>
                    <a:cubicBezTo>
                      <a:pt x="994883" y="712347"/>
                      <a:pt x="995695" y="710723"/>
                      <a:pt x="997318" y="711535"/>
                    </a:cubicBezTo>
                    <a:cubicBezTo>
                      <a:pt x="998130" y="712347"/>
                      <a:pt x="998130" y="713971"/>
                      <a:pt x="998942" y="714783"/>
                    </a:cubicBezTo>
                    <a:cubicBezTo>
                      <a:pt x="999754" y="716406"/>
                      <a:pt x="1000566" y="716406"/>
                      <a:pt x="1001378" y="718030"/>
                    </a:cubicBezTo>
                    <a:cubicBezTo>
                      <a:pt x="1002190" y="719654"/>
                      <a:pt x="1000566" y="719654"/>
                      <a:pt x="999754" y="720466"/>
                    </a:cubicBezTo>
                    <a:cubicBezTo>
                      <a:pt x="998942" y="721278"/>
                      <a:pt x="1000566" y="722902"/>
                      <a:pt x="1000566" y="723713"/>
                    </a:cubicBezTo>
                    <a:cubicBezTo>
                      <a:pt x="1001378" y="725337"/>
                      <a:pt x="1001378" y="726149"/>
                      <a:pt x="1003002" y="726961"/>
                    </a:cubicBezTo>
                    <a:cubicBezTo>
                      <a:pt x="1003814" y="727773"/>
                      <a:pt x="1003814" y="728585"/>
                      <a:pt x="1003814" y="730209"/>
                    </a:cubicBezTo>
                    <a:cubicBezTo>
                      <a:pt x="1003814" y="731832"/>
                      <a:pt x="1005437" y="731832"/>
                      <a:pt x="1006249" y="731020"/>
                    </a:cubicBezTo>
                    <a:cubicBezTo>
                      <a:pt x="1007873" y="731020"/>
                      <a:pt x="1008685" y="730209"/>
                      <a:pt x="1009497" y="731020"/>
                    </a:cubicBezTo>
                    <a:cubicBezTo>
                      <a:pt x="1010309" y="731020"/>
                      <a:pt x="1011932" y="731020"/>
                      <a:pt x="1012744" y="731832"/>
                    </a:cubicBezTo>
                    <a:cubicBezTo>
                      <a:pt x="1013556" y="732644"/>
                      <a:pt x="1011120" y="734268"/>
                      <a:pt x="1011120" y="735080"/>
                    </a:cubicBezTo>
                    <a:cubicBezTo>
                      <a:pt x="1010309" y="735892"/>
                      <a:pt x="1010309" y="737515"/>
                      <a:pt x="1011120" y="738327"/>
                    </a:cubicBezTo>
                    <a:cubicBezTo>
                      <a:pt x="1011120" y="739951"/>
                      <a:pt x="1011932" y="741575"/>
                      <a:pt x="1011932" y="743199"/>
                    </a:cubicBezTo>
                    <a:cubicBezTo>
                      <a:pt x="1009497" y="743199"/>
                      <a:pt x="1007873" y="739951"/>
                      <a:pt x="1004625" y="740763"/>
                    </a:cubicBezTo>
                    <a:cubicBezTo>
                      <a:pt x="1003002" y="740763"/>
                      <a:pt x="1002190" y="741575"/>
                      <a:pt x="1001378" y="742387"/>
                    </a:cubicBezTo>
                    <a:cubicBezTo>
                      <a:pt x="1000566" y="742387"/>
                      <a:pt x="1000566" y="743199"/>
                      <a:pt x="999754" y="744010"/>
                    </a:cubicBezTo>
                    <a:cubicBezTo>
                      <a:pt x="999754" y="744822"/>
                      <a:pt x="998942" y="744822"/>
                      <a:pt x="998942" y="745634"/>
                    </a:cubicBezTo>
                    <a:cubicBezTo>
                      <a:pt x="998130" y="746446"/>
                      <a:pt x="995695" y="746446"/>
                      <a:pt x="994883" y="746446"/>
                    </a:cubicBezTo>
                    <a:cubicBezTo>
                      <a:pt x="993259" y="746446"/>
                      <a:pt x="993259" y="748070"/>
                      <a:pt x="993259" y="748882"/>
                    </a:cubicBezTo>
                    <a:cubicBezTo>
                      <a:pt x="993259" y="749694"/>
                      <a:pt x="991635" y="749694"/>
                      <a:pt x="990823" y="750506"/>
                    </a:cubicBezTo>
                    <a:cubicBezTo>
                      <a:pt x="990011" y="751318"/>
                      <a:pt x="988388" y="752129"/>
                      <a:pt x="987576" y="752941"/>
                    </a:cubicBezTo>
                    <a:cubicBezTo>
                      <a:pt x="986764" y="753753"/>
                      <a:pt x="985140" y="755377"/>
                      <a:pt x="984328" y="756189"/>
                    </a:cubicBezTo>
                    <a:cubicBezTo>
                      <a:pt x="983516" y="757001"/>
                      <a:pt x="983516" y="757001"/>
                      <a:pt x="982705" y="757813"/>
                    </a:cubicBezTo>
                    <a:cubicBezTo>
                      <a:pt x="982705" y="757813"/>
                      <a:pt x="981893" y="758624"/>
                      <a:pt x="981893" y="758624"/>
                    </a:cubicBezTo>
                    <a:cubicBezTo>
                      <a:pt x="981893" y="758624"/>
                      <a:pt x="981893" y="758624"/>
                      <a:pt x="981893" y="758624"/>
                    </a:cubicBezTo>
                    <a:cubicBezTo>
                      <a:pt x="981081" y="759436"/>
                      <a:pt x="979457" y="761060"/>
                      <a:pt x="977833" y="761060"/>
                    </a:cubicBezTo>
                    <a:cubicBezTo>
                      <a:pt x="977021" y="761060"/>
                      <a:pt x="977021" y="761060"/>
                      <a:pt x="976209" y="761060"/>
                    </a:cubicBezTo>
                    <a:cubicBezTo>
                      <a:pt x="975398" y="761060"/>
                      <a:pt x="974586" y="761060"/>
                      <a:pt x="973774" y="760248"/>
                    </a:cubicBezTo>
                    <a:cubicBezTo>
                      <a:pt x="972962" y="759436"/>
                      <a:pt x="972150" y="759436"/>
                      <a:pt x="971338" y="758624"/>
                    </a:cubicBezTo>
                    <a:cubicBezTo>
                      <a:pt x="970526" y="757813"/>
                      <a:pt x="970526" y="757001"/>
                      <a:pt x="969714" y="757813"/>
                    </a:cubicBezTo>
                    <a:cubicBezTo>
                      <a:pt x="968902" y="757813"/>
                      <a:pt x="968902" y="759436"/>
                      <a:pt x="968902" y="760248"/>
                    </a:cubicBezTo>
                    <a:cubicBezTo>
                      <a:pt x="968902" y="761060"/>
                      <a:pt x="968902" y="761872"/>
                      <a:pt x="968902" y="762684"/>
                    </a:cubicBezTo>
                    <a:cubicBezTo>
                      <a:pt x="968902" y="763496"/>
                      <a:pt x="968902" y="764308"/>
                      <a:pt x="968090" y="765119"/>
                    </a:cubicBezTo>
                    <a:cubicBezTo>
                      <a:pt x="967279" y="765931"/>
                      <a:pt x="967279" y="766743"/>
                      <a:pt x="965655" y="767555"/>
                    </a:cubicBezTo>
                    <a:cubicBezTo>
                      <a:pt x="964843" y="768367"/>
                      <a:pt x="964031" y="768367"/>
                      <a:pt x="963219" y="769179"/>
                    </a:cubicBezTo>
                    <a:cubicBezTo>
                      <a:pt x="962407" y="769179"/>
                      <a:pt x="962407" y="769991"/>
                      <a:pt x="962407" y="769991"/>
                    </a:cubicBezTo>
                    <a:cubicBezTo>
                      <a:pt x="961595" y="770803"/>
                      <a:pt x="960784" y="771615"/>
                      <a:pt x="959972" y="772426"/>
                    </a:cubicBezTo>
                    <a:cubicBezTo>
                      <a:pt x="959160" y="773238"/>
                      <a:pt x="958348" y="773238"/>
                      <a:pt x="958348" y="774050"/>
                    </a:cubicBezTo>
                    <a:cubicBezTo>
                      <a:pt x="956724" y="775674"/>
                      <a:pt x="955101" y="777298"/>
                      <a:pt x="954289" y="778922"/>
                    </a:cubicBezTo>
                    <a:cubicBezTo>
                      <a:pt x="953477" y="779734"/>
                      <a:pt x="952665" y="780545"/>
                      <a:pt x="951853" y="781357"/>
                    </a:cubicBezTo>
                    <a:cubicBezTo>
                      <a:pt x="951041" y="782169"/>
                      <a:pt x="950229" y="782981"/>
                      <a:pt x="950229" y="782981"/>
                    </a:cubicBezTo>
                    <a:cubicBezTo>
                      <a:pt x="949417" y="783793"/>
                      <a:pt x="947793" y="784605"/>
                      <a:pt x="946982" y="786228"/>
                    </a:cubicBezTo>
                    <a:cubicBezTo>
                      <a:pt x="946170" y="787040"/>
                      <a:pt x="944546" y="788664"/>
                      <a:pt x="946982" y="788664"/>
                    </a:cubicBezTo>
                    <a:cubicBezTo>
                      <a:pt x="947793" y="788664"/>
                      <a:pt x="947793" y="788664"/>
                      <a:pt x="948605" y="789476"/>
                    </a:cubicBezTo>
                    <a:cubicBezTo>
                      <a:pt x="948605" y="789476"/>
                      <a:pt x="949417" y="791100"/>
                      <a:pt x="948605" y="791100"/>
                    </a:cubicBezTo>
                    <a:cubicBezTo>
                      <a:pt x="947793" y="791100"/>
                      <a:pt x="947793" y="791100"/>
                      <a:pt x="946982" y="791100"/>
                    </a:cubicBezTo>
                    <a:cubicBezTo>
                      <a:pt x="946170" y="791100"/>
                      <a:pt x="944546" y="791912"/>
                      <a:pt x="943734" y="791912"/>
                    </a:cubicBezTo>
                    <a:cubicBezTo>
                      <a:pt x="942110" y="792723"/>
                      <a:pt x="940486" y="792723"/>
                      <a:pt x="939675" y="793535"/>
                    </a:cubicBezTo>
                    <a:cubicBezTo>
                      <a:pt x="938863" y="794347"/>
                      <a:pt x="938863" y="795971"/>
                      <a:pt x="938051" y="796783"/>
                    </a:cubicBezTo>
                    <a:cubicBezTo>
                      <a:pt x="938051" y="797595"/>
                      <a:pt x="937239" y="797595"/>
                      <a:pt x="936427" y="797595"/>
                    </a:cubicBezTo>
                    <a:cubicBezTo>
                      <a:pt x="935615" y="797595"/>
                      <a:pt x="935615" y="797595"/>
                      <a:pt x="934803" y="797595"/>
                    </a:cubicBezTo>
                    <a:cubicBezTo>
                      <a:pt x="933180" y="797595"/>
                      <a:pt x="932368" y="798407"/>
                      <a:pt x="931556" y="799219"/>
                    </a:cubicBezTo>
                    <a:cubicBezTo>
                      <a:pt x="930744" y="800031"/>
                      <a:pt x="929932" y="800842"/>
                      <a:pt x="929120" y="801654"/>
                    </a:cubicBezTo>
                    <a:cubicBezTo>
                      <a:pt x="928308" y="802466"/>
                      <a:pt x="927496" y="802466"/>
                      <a:pt x="926685" y="803278"/>
                    </a:cubicBezTo>
                    <a:cubicBezTo>
                      <a:pt x="925873" y="804090"/>
                      <a:pt x="925061" y="804090"/>
                      <a:pt x="925061" y="804090"/>
                    </a:cubicBezTo>
                    <a:cubicBezTo>
                      <a:pt x="924249" y="804902"/>
                      <a:pt x="924249" y="804902"/>
                      <a:pt x="924249" y="805714"/>
                    </a:cubicBezTo>
                    <a:cubicBezTo>
                      <a:pt x="924249" y="805714"/>
                      <a:pt x="924249" y="806526"/>
                      <a:pt x="924249" y="806526"/>
                    </a:cubicBezTo>
                    <a:cubicBezTo>
                      <a:pt x="924249" y="806526"/>
                      <a:pt x="924249" y="806526"/>
                      <a:pt x="924249" y="807338"/>
                    </a:cubicBezTo>
                    <a:cubicBezTo>
                      <a:pt x="924249" y="807338"/>
                      <a:pt x="924249" y="807338"/>
                      <a:pt x="924249" y="807338"/>
                    </a:cubicBezTo>
                    <a:cubicBezTo>
                      <a:pt x="924249" y="807338"/>
                      <a:pt x="924249" y="807338"/>
                      <a:pt x="924249" y="807338"/>
                    </a:cubicBezTo>
                    <a:cubicBezTo>
                      <a:pt x="923437" y="808149"/>
                      <a:pt x="922625" y="809773"/>
                      <a:pt x="921813" y="810585"/>
                    </a:cubicBezTo>
                    <a:cubicBezTo>
                      <a:pt x="921001" y="811397"/>
                      <a:pt x="920189" y="813021"/>
                      <a:pt x="921001" y="813832"/>
                    </a:cubicBezTo>
                    <a:cubicBezTo>
                      <a:pt x="921001" y="814644"/>
                      <a:pt x="921813" y="814644"/>
                      <a:pt x="921813" y="815456"/>
                    </a:cubicBezTo>
                    <a:cubicBezTo>
                      <a:pt x="921813" y="816268"/>
                      <a:pt x="921001" y="817080"/>
                      <a:pt x="921001" y="817892"/>
                    </a:cubicBezTo>
                    <a:cubicBezTo>
                      <a:pt x="921001" y="819516"/>
                      <a:pt x="922625" y="819516"/>
                      <a:pt x="923437" y="819516"/>
                    </a:cubicBezTo>
                    <a:cubicBezTo>
                      <a:pt x="925873" y="819516"/>
                      <a:pt x="927496" y="819516"/>
                      <a:pt x="929932" y="819516"/>
                    </a:cubicBezTo>
                    <a:cubicBezTo>
                      <a:pt x="930744" y="819516"/>
                      <a:pt x="931556" y="819516"/>
                      <a:pt x="932368" y="819516"/>
                    </a:cubicBezTo>
                    <a:cubicBezTo>
                      <a:pt x="933180" y="820328"/>
                      <a:pt x="933991" y="820328"/>
                      <a:pt x="933991" y="821139"/>
                    </a:cubicBezTo>
                    <a:cubicBezTo>
                      <a:pt x="934803" y="821139"/>
                      <a:pt x="935615" y="821951"/>
                      <a:pt x="936427" y="821139"/>
                    </a:cubicBezTo>
                    <a:cubicBezTo>
                      <a:pt x="937239" y="820328"/>
                      <a:pt x="937239" y="820328"/>
                      <a:pt x="938051" y="820328"/>
                    </a:cubicBezTo>
                    <a:cubicBezTo>
                      <a:pt x="938863" y="820328"/>
                      <a:pt x="939675" y="820328"/>
                      <a:pt x="940486" y="819516"/>
                    </a:cubicBezTo>
                    <a:cubicBezTo>
                      <a:pt x="941298" y="818704"/>
                      <a:pt x="941298" y="818704"/>
                      <a:pt x="942110" y="817892"/>
                    </a:cubicBezTo>
                    <a:cubicBezTo>
                      <a:pt x="942110" y="817080"/>
                      <a:pt x="942110" y="816268"/>
                      <a:pt x="942922" y="815456"/>
                    </a:cubicBezTo>
                    <a:cubicBezTo>
                      <a:pt x="943734" y="814644"/>
                      <a:pt x="944546" y="814644"/>
                      <a:pt x="944546" y="814644"/>
                    </a:cubicBezTo>
                    <a:cubicBezTo>
                      <a:pt x="945358" y="814644"/>
                      <a:pt x="946170" y="814644"/>
                      <a:pt x="947793" y="814644"/>
                    </a:cubicBezTo>
                    <a:cubicBezTo>
                      <a:pt x="948605" y="814644"/>
                      <a:pt x="949417" y="813832"/>
                      <a:pt x="950229" y="813832"/>
                    </a:cubicBezTo>
                    <a:cubicBezTo>
                      <a:pt x="951041" y="813832"/>
                      <a:pt x="951853" y="813832"/>
                      <a:pt x="951853" y="813832"/>
                    </a:cubicBezTo>
                    <a:cubicBezTo>
                      <a:pt x="951853" y="813832"/>
                      <a:pt x="952665" y="813832"/>
                      <a:pt x="952665" y="813832"/>
                    </a:cubicBezTo>
                    <a:cubicBezTo>
                      <a:pt x="953477" y="813832"/>
                      <a:pt x="954289" y="813832"/>
                      <a:pt x="954289" y="813832"/>
                    </a:cubicBezTo>
                    <a:cubicBezTo>
                      <a:pt x="955912" y="813832"/>
                      <a:pt x="958348" y="813021"/>
                      <a:pt x="959972" y="813832"/>
                    </a:cubicBezTo>
                    <a:cubicBezTo>
                      <a:pt x="960784" y="813832"/>
                      <a:pt x="961595" y="813832"/>
                      <a:pt x="961595" y="814644"/>
                    </a:cubicBezTo>
                    <a:cubicBezTo>
                      <a:pt x="962407" y="814644"/>
                      <a:pt x="964031" y="814644"/>
                      <a:pt x="964843" y="814644"/>
                    </a:cubicBezTo>
                    <a:cubicBezTo>
                      <a:pt x="966467" y="815456"/>
                      <a:pt x="967279" y="816268"/>
                      <a:pt x="968090" y="817080"/>
                    </a:cubicBezTo>
                    <a:cubicBezTo>
                      <a:pt x="968902" y="817892"/>
                      <a:pt x="970526" y="817892"/>
                      <a:pt x="971338" y="818704"/>
                    </a:cubicBezTo>
                    <a:cubicBezTo>
                      <a:pt x="973774" y="820328"/>
                      <a:pt x="976209" y="821951"/>
                      <a:pt x="978645" y="823575"/>
                    </a:cubicBezTo>
                    <a:cubicBezTo>
                      <a:pt x="980269" y="824387"/>
                      <a:pt x="981893" y="826011"/>
                      <a:pt x="983516" y="827635"/>
                    </a:cubicBezTo>
                    <a:cubicBezTo>
                      <a:pt x="984328" y="828447"/>
                      <a:pt x="985140" y="829258"/>
                      <a:pt x="985952" y="829258"/>
                    </a:cubicBezTo>
                    <a:cubicBezTo>
                      <a:pt x="987576" y="829258"/>
                      <a:pt x="989199" y="829258"/>
                      <a:pt x="990823" y="830882"/>
                    </a:cubicBezTo>
                    <a:cubicBezTo>
                      <a:pt x="991635" y="831694"/>
                      <a:pt x="991635" y="834130"/>
                      <a:pt x="994071" y="833318"/>
                    </a:cubicBezTo>
                    <a:cubicBezTo>
                      <a:pt x="994883" y="833318"/>
                      <a:pt x="995695" y="832506"/>
                      <a:pt x="995695" y="831694"/>
                    </a:cubicBezTo>
                    <a:cubicBezTo>
                      <a:pt x="996506" y="830882"/>
                      <a:pt x="996506" y="829258"/>
                      <a:pt x="997318" y="829258"/>
                    </a:cubicBezTo>
                    <a:cubicBezTo>
                      <a:pt x="998130" y="828447"/>
                      <a:pt x="999754" y="829258"/>
                      <a:pt x="1000566" y="828447"/>
                    </a:cubicBezTo>
                    <a:cubicBezTo>
                      <a:pt x="1001378" y="827635"/>
                      <a:pt x="1001378" y="826823"/>
                      <a:pt x="1001378" y="826823"/>
                    </a:cubicBezTo>
                    <a:cubicBezTo>
                      <a:pt x="1002190" y="826823"/>
                      <a:pt x="1003002" y="826823"/>
                      <a:pt x="1003002" y="826011"/>
                    </a:cubicBezTo>
                    <a:cubicBezTo>
                      <a:pt x="1003814" y="826011"/>
                      <a:pt x="1003814" y="826011"/>
                      <a:pt x="1004625" y="826011"/>
                    </a:cubicBezTo>
                    <a:cubicBezTo>
                      <a:pt x="1005437" y="826011"/>
                      <a:pt x="1006249" y="826011"/>
                      <a:pt x="1006249" y="826011"/>
                    </a:cubicBezTo>
                    <a:cubicBezTo>
                      <a:pt x="1007061" y="826011"/>
                      <a:pt x="1007873" y="827635"/>
                      <a:pt x="1008685" y="827635"/>
                    </a:cubicBezTo>
                    <a:cubicBezTo>
                      <a:pt x="1009497" y="828447"/>
                      <a:pt x="1010309" y="828447"/>
                      <a:pt x="1011120" y="828447"/>
                    </a:cubicBezTo>
                    <a:cubicBezTo>
                      <a:pt x="1012744" y="829258"/>
                      <a:pt x="1013556" y="829258"/>
                      <a:pt x="1015180" y="830070"/>
                    </a:cubicBezTo>
                    <a:cubicBezTo>
                      <a:pt x="1016804" y="830882"/>
                      <a:pt x="1017615" y="831694"/>
                      <a:pt x="1018427" y="832506"/>
                    </a:cubicBezTo>
                    <a:cubicBezTo>
                      <a:pt x="1019239" y="833318"/>
                      <a:pt x="1020051" y="834130"/>
                      <a:pt x="1020863" y="835753"/>
                    </a:cubicBezTo>
                    <a:cubicBezTo>
                      <a:pt x="1021675" y="836565"/>
                      <a:pt x="1021675" y="836565"/>
                      <a:pt x="1022487" y="837377"/>
                    </a:cubicBezTo>
                    <a:cubicBezTo>
                      <a:pt x="1023299" y="838189"/>
                      <a:pt x="1024111" y="839001"/>
                      <a:pt x="1025734" y="840625"/>
                    </a:cubicBezTo>
                    <a:cubicBezTo>
                      <a:pt x="1026546" y="841437"/>
                      <a:pt x="1026546" y="842248"/>
                      <a:pt x="1026546" y="843872"/>
                    </a:cubicBezTo>
                    <a:cubicBezTo>
                      <a:pt x="1026546" y="844684"/>
                      <a:pt x="1026546" y="845496"/>
                      <a:pt x="1027358" y="847120"/>
                    </a:cubicBezTo>
                    <a:cubicBezTo>
                      <a:pt x="1027358" y="848744"/>
                      <a:pt x="1026546" y="850367"/>
                      <a:pt x="1027358" y="851991"/>
                    </a:cubicBezTo>
                    <a:cubicBezTo>
                      <a:pt x="1027358" y="852803"/>
                      <a:pt x="1027358" y="853615"/>
                      <a:pt x="1028170" y="854427"/>
                    </a:cubicBezTo>
                    <a:cubicBezTo>
                      <a:pt x="1028170" y="854427"/>
                      <a:pt x="1028982" y="855239"/>
                      <a:pt x="1028982" y="855239"/>
                    </a:cubicBezTo>
                    <a:cubicBezTo>
                      <a:pt x="1028982" y="855239"/>
                      <a:pt x="1028982" y="856051"/>
                      <a:pt x="1029794" y="856862"/>
                    </a:cubicBezTo>
                    <a:cubicBezTo>
                      <a:pt x="1030606" y="858486"/>
                      <a:pt x="1031418" y="860110"/>
                      <a:pt x="1029794" y="861734"/>
                    </a:cubicBezTo>
                    <a:cubicBezTo>
                      <a:pt x="1029794" y="862546"/>
                      <a:pt x="1029794" y="862546"/>
                      <a:pt x="1028982" y="862546"/>
                    </a:cubicBezTo>
                    <a:cubicBezTo>
                      <a:pt x="1028170" y="862546"/>
                      <a:pt x="1028170" y="862546"/>
                      <a:pt x="1027358" y="863357"/>
                    </a:cubicBezTo>
                    <a:cubicBezTo>
                      <a:pt x="1027358" y="864981"/>
                      <a:pt x="1027358" y="866605"/>
                      <a:pt x="1027358" y="867417"/>
                    </a:cubicBezTo>
                    <a:cubicBezTo>
                      <a:pt x="1027358" y="868229"/>
                      <a:pt x="1027358" y="869041"/>
                      <a:pt x="1027358" y="869852"/>
                    </a:cubicBezTo>
                    <a:cubicBezTo>
                      <a:pt x="1027358" y="870664"/>
                      <a:pt x="1027358" y="870664"/>
                      <a:pt x="1027358" y="871476"/>
                    </a:cubicBezTo>
                    <a:cubicBezTo>
                      <a:pt x="1027358" y="872288"/>
                      <a:pt x="1028170" y="873912"/>
                      <a:pt x="1028982" y="874724"/>
                    </a:cubicBezTo>
                    <a:cubicBezTo>
                      <a:pt x="1028982" y="875536"/>
                      <a:pt x="1029794" y="875536"/>
                      <a:pt x="1029794" y="876348"/>
                    </a:cubicBezTo>
                    <a:cubicBezTo>
                      <a:pt x="1029794" y="877160"/>
                      <a:pt x="1029794" y="877160"/>
                      <a:pt x="1029794" y="877971"/>
                    </a:cubicBezTo>
                    <a:cubicBezTo>
                      <a:pt x="1029794" y="878783"/>
                      <a:pt x="1029794" y="879595"/>
                      <a:pt x="1029794" y="879595"/>
                    </a:cubicBezTo>
                    <a:cubicBezTo>
                      <a:pt x="1029794" y="879595"/>
                      <a:pt x="1029794" y="880407"/>
                      <a:pt x="1029794" y="880407"/>
                    </a:cubicBezTo>
                    <a:cubicBezTo>
                      <a:pt x="1029794" y="882031"/>
                      <a:pt x="1032229" y="885278"/>
                      <a:pt x="1030606" y="886902"/>
                    </a:cubicBezTo>
                    <a:cubicBezTo>
                      <a:pt x="1030606" y="886902"/>
                      <a:pt x="1029794" y="886902"/>
                      <a:pt x="1028982" y="887714"/>
                    </a:cubicBezTo>
                    <a:cubicBezTo>
                      <a:pt x="1028982" y="887714"/>
                      <a:pt x="1028982" y="888526"/>
                      <a:pt x="1028982" y="889338"/>
                    </a:cubicBezTo>
                    <a:cubicBezTo>
                      <a:pt x="1028982" y="890150"/>
                      <a:pt x="1028170" y="890150"/>
                      <a:pt x="1028170" y="890150"/>
                    </a:cubicBezTo>
                    <a:cubicBezTo>
                      <a:pt x="1027358" y="890150"/>
                      <a:pt x="1026546" y="890150"/>
                      <a:pt x="1025734" y="890961"/>
                    </a:cubicBezTo>
                    <a:cubicBezTo>
                      <a:pt x="1024922" y="891773"/>
                      <a:pt x="1024922" y="892585"/>
                      <a:pt x="1024111" y="893397"/>
                    </a:cubicBezTo>
                    <a:cubicBezTo>
                      <a:pt x="1024111" y="894209"/>
                      <a:pt x="1024111" y="894209"/>
                      <a:pt x="1023299" y="894209"/>
                    </a:cubicBezTo>
                    <a:cubicBezTo>
                      <a:pt x="1022487" y="894209"/>
                      <a:pt x="1022487" y="894209"/>
                      <a:pt x="1021675" y="894209"/>
                    </a:cubicBezTo>
                    <a:cubicBezTo>
                      <a:pt x="1020863" y="895021"/>
                      <a:pt x="1021675" y="896645"/>
                      <a:pt x="1022487" y="896645"/>
                    </a:cubicBezTo>
                    <a:cubicBezTo>
                      <a:pt x="1023299" y="897457"/>
                      <a:pt x="1024111" y="898268"/>
                      <a:pt x="1024922" y="899080"/>
                    </a:cubicBezTo>
                    <a:cubicBezTo>
                      <a:pt x="1025734" y="899892"/>
                      <a:pt x="1026546" y="900704"/>
                      <a:pt x="1027358" y="900704"/>
                    </a:cubicBezTo>
                    <a:cubicBezTo>
                      <a:pt x="1028982" y="900704"/>
                      <a:pt x="1029794" y="899892"/>
                      <a:pt x="1030606" y="899892"/>
                    </a:cubicBezTo>
                    <a:cubicBezTo>
                      <a:pt x="1032229" y="899892"/>
                      <a:pt x="1033853" y="900704"/>
                      <a:pt x="1035477" y="900704"/>
                    </a:cubicBezTo>
                    <a:cubicBezTo>
                      <a:pt x="1036289" y="900704"/>
                      <a:pt x="1036289" y="900704"/>
                      <a:pt x="1037101" y="900704"/>
                    </a:cubicBezTo>
                    <a:cubicBezTo>
                      <a:pt x="1037913" y="900704"/>
                      <a:pt x="1038724" y="900704"/>
                      <a:pt x="1039536" y="900704"/>
                    </a:cubicBezTo>
                    <a:cubicBezTo>
                      <a:pt x="1040348" y="900704"/>
                      <a:pt x="1041972" y="900704"/>
                      <a:pt x="1042784" y="901516"/>
                    </a:cubicBezTo>
                    <a:cubicBezTo>
                      <a:pt x="1044408" y="903140"/>
                      <a:pt x="1045219" y="903952"/>
                      <a:pt x="1046843" y="905576"/>
                    </a:cubicBezTo>
                    <a:cubicBezTo>
                      <a:pt x="1048467" y="907199"/>
                      <a:pt x="1050091" y="907199"/>
                      <a:pt x="1052527" y="907199"/>
                    </a:cubicBezTo>
                    <a:cubicBezTo>
                      <a:pt x="1053338" y="907199"/>
                      <a:pt x="1054150" y="908011"/>
                      <a:pt x="1054962" y="908011"/>
                    </a:cubicBezTo>
                    <a:cubicBezTo>
                      <a:pt x="1055774" y="908823"/>
                      <a:pt x="1056586" y="909635"/>
                      <a:pt x="1057398" y="909635"/>
                    </a:cubicBezTo>
                    <a:cubicBezTo>
                      <a:pt x="1058210" y="909635"/>
                      <a:pt x="1059022" y="908823"/>
                      <a:pt x="1059834" y="908823"/>
                    </a:cubicBezTo>
                    <a:cubicBezTo>
                      <a:pt x="1061457" y="908823"/>
                      <a:pt x="1063081" y="908823"/>
                      <a:pt x="1064705" y="908011"/>
                    </a:cubicBezTo>
                    <a:cubicBezTo>
                      <a:pt x="1066329" y="907199"/>
                      <a:pt x="1067952" y="905576"/>
                      <a:pt x="1069576" y="904764"/>
                    </a:cubicBezTo>
                    <a:cubicBezTo>
                      <a:pt x="1071200" y="903952"/>
                      <a:pt x="1072824" y="903952"/>
                      <a:pt x="1073635" y="904764"/>
                    </a:cubicBezTo>
                    <a:cubicBezTo>
                      <a:pt x="1075259" y="904764"/>
                      <a:pt x="1076883" y="904764"/>
                      <a:pt x="1077695" y="903952"/>
                    </a:cubicBezTo>
                    <a:cubicBezTo>
                      <a:pt x="1079319" y="903140"/>
                      <a:pt x="1080943" y="902328"/>
                      <a:pt x="1081754" y="901516"/>
                    </a:cubicBezTo>
                    <a:cubicBezTo>
                      <a:pt x="1082566" y="900704"/>
                      <a:pt x="1082566" y="900704"/>
                      <a:pt x="1083378" y="899892"/>
                    </a:cubicBezTo>
                    <a:cubicBezTo>
                      <a:pt x="1084190" y="899080"/>
                      <a:pt x="1085002" y="899080"/>
                      <a:pt x="1085814" y="899080"/>
                    </a:cubicBezTo>
                    <a:cubicBezTo>
                      <a:pt x="1087438" y="899080"/>
                      <a:pt x="1089061" y="899080"/>
                      <a:pt x="1089061" y="897457"/>
                    </a:cubicBezTo>
                    <a:cubicBezTo>
                      <a:pt x="1089061" y="896645"/>
                      <a:pt x="1089061" y="895833"/>
                      <a:pt x="1089873" y="895833"/>
                    </a:cubicBezTo>
                    <a:cubicBezTo>
                      <a:pt x="1089873" y="895021"/>
                      <a:pt x="1090685" y="895021"/>
                      <a:pt x="1090685" y="894209"/>
                    </a:cubicBezTo>
                    <a:cubicBezTo>
                      <a:pt x="1090685" y="893397"/>
                      <a:pt x="1090685" y="892585"/>
                      <a:pt x="1090685" y="892585"/>
                    </a:cubicBezTo>
                    <a:cubicBezTo>
                      <a:pt x="1090685" y="891773"/>
                      <a:pt x="1091497" y="890961"/>
                      <a:pt x="1092309" y="890961"/>
                    </a:cubicBezTo>
                    <a:cubicBezTo>
                      <a:pt x="1093933" y="890150"/>
                      <a:pt x="1096368" y="890961"/>
                      <a:pt x="1097180" y="890150"/>
                    </a:cubicBezTo>
                    <a:cubicBezTo>
                      <a:pt x="1097180" y="890150"/>
                      <a:pt x="1097992" y="889338"/>
                      <a:pt x="1097992" y="888526"/>
                    </a:cubicBezTo>
                    <a:cubicBezTo>
                      <a:pt x="1097992" y="887714"/>
                      <a:pt x="1098804" y="886902"/>
                      <a:pt x="1098804" y="886090"/>
                    </a:cubicBezTo>
                    <a:cubicBezTo>
                      <a:pt x="1098804" y="885278"/>
                      <a:pt x="1099616" y="885278"/>
                      <a:pt x="1100428" y="884466"/>
                    </a:cubicBezTo>
                    <a:cubicBezTo>
                      <a:pt x="1101240" y="883655"/>
                      <a:pt x="1102051" y="883655"/>
                      <a:pt x="1102051" y="882843"/>
                    </a:cubicBezTo>
                    <a:cubicBezTo>
                      <a:pt x="1103675" y="881219"/>
                      <a:pt x="1104487" y="879595"/>
                      <a:pt x="1104487" y="877971"/>
                    </a:cubicBezTo>
                    <a:cubicBezTo>
                      <a:pt x="1105299" y="873912"/>
                      <a:pt x="1106111" y="870664"/>
                      <a:pt x="1106923" y="866605"/>
                    </a:cubicBezTo>
                    <a:cubicBezTo>
                      <a:pt x="1106923" y="864981"/>
                      <a:pt x="1107735" y="863357"/>
                      <a:pt x="1109359" y="861734"/>
                    </a:cubicBezTo>
                    <a:cubicBezTo>
                      <a:pt x="1110170" y="860922"/>
                      <a:pt x="1110170" y="860110"/>
                      <a:pt x="1110982" y="860110"/>
                    </a:cubicBezTo>
                    <a:cubicBezTo>
                      <a:pt x="1111794" y="860110"/>
                      <a:pt x="1112606" y="860110"/>
                      <a:pt x="1112606" y="859298"/>
                    </a:cubicBezTo>
                    <a:cubicBezTo>
                      <a:pt x="1113418" y="858486"/>
                      <a:pt x="1114230" y="857674"/>
                      <a:pt x="1115042" y="856862"/>
                    </a:cubicBezTo>
                    <a:cubicBezTo>
                      <a:pt x="1115853" y="856051"/>
                      <a:pt x="1116665" y="855239"/>
                      <a:pt x="1117477" y="854427"/>
                    </a:cubicBezTo>
                    <a:cubicBezTo>
                      <a:pt x="1119101" y="852803"/>
                      <a:pt x="1120725" y="851991"/>
                      <a:pt x="1123160" y="851179"/>
                    </a:cubicBezTo>
                    <a:cubicBezTo>
                      <a:pt x="1124784" y="850367"/>
                      <a:pt x="1126408" y="849555"/>
                      <a:pt x="1128032" y="847932"/>
                    </a:cubicBezTo>
                    <a:cubicBezTo>
                      <a:pt x="1128844" y="847120"/>
                      <a:pt x="1128844" y="847120"/>
                      <a:pt x="1129656" y="846308"/>
                    </a:cubicBezTo>
                    <a:cubicBezTo>
                      <a:pt x="1130467" y="845496"/>
                      <a:pt x="1131279" y="844684"/>
                      <a:pt x="1132903" y="844684"/>
                    </a:cubicBezTo>
                    <a:cubicBezTo>
                      <a:pt x="1133715" y="844684"/>
                      <a:pt x="1135339" y="844684"/>
                      <a:pt x="1136151" y="844684"/>
                    </a:cubicBezTo>
                    <a:cubicBezTo>
                      <a:pt x="1137774" y="844684"/>
                      <a:pt x="1139398" y="843872"/>
                      <a:pt x="1141022" y="843060"/>
                    </a:cubicBezTo>
                    <a:cubicBezTo>
                      <a:pt x="1141834" y="842248"/>
                      <a:pt x="1142646" y="842248"/>
                      <a:pt x="1143457" y="841437"/>
                    </a:cubicBezTo>
                    <a:cubicBezTo>
                      <a:pt x="1144269" y="841437"/>
                      <a:pt x="1145893" y="840625"/>
                      <a:pt x="1146705" y="840625"/>
                    </a:cubicBezTo>
                    <a:cubicBezTo>
                      <a:pt x="1148329" y="839813"/>
                      <a:pt x="1149141" y="838189"/>
                      <a:pt x="1151576" y="837377"/>
                    </a:cubicBezTo>
                    <a:cubicBezTo>
                      <a:pt x="1152388" y="837377"/>
                      <a:pt x="1153200" y="837377"/>
                      <a:pt x="1154012" y="837377"/>
                    </a:cubicBezTo>
                    <a:cubicBezTo>
                      <a:pt x="1154824" y="837377"/>
                      <a:pt x="1156448" y="836565"/>
                      <a:pt x="1157260" y="837377"/>
                    </a:cubicBezTo>
                    <a:cubicBezTo>
                      <a:pt x="1158072" y="837377"/>
                      <a:pt x="1158072" y="838189"/>
                      <a:pt x="1158883" y="839001"/>
                    </a:cubicBezTo>
                    <a:cubicBezTo>
                      <a:pt x="1159695" y="839813"/>
                      <a:pt x="1160507" y="839001"/>
                      <a:pt x="1161319" y="839001"/>
                    </a:cubicBezTo>
                    <a:cubicBezTo>
                      <a:pt x="1162131" y="839001"/>
                      <a:pt x="1162943" y="838189"/>
                      <a:pt x="1163755" y="838189"/>
                    </a:cubicBezTo>
                    <a:cubicBezTo>
                      <a:pt x="1164567" y="838189"/>
                      <a:pt x="1165378" y="837377"/>
                      <a:pt x="1165378" y="836565"/>
                    </a:cubicBezTo>
                    <a:cubicBezTo>
                      <a:pt x="1166190" y="835753"/>
                      <a:pt x="1166190" y="834942"/>
                      <a:pt x="1166190" y="834130"/>
                    </a:cubicBezTo>
                    <a:cubicBezTo>
                      <a:pt x="1166190" y="833318"/>
                      <a:pt x="1166190" y="831694"/>
                      <a:pt x="1166190" y="830882"/>
                    </a:cubicBezTo>
                    <a:cubicBezTo>
                      <a:pt x="1166190" y="830070"/>
                      <a:pt x="1166190" y="828447"/>
                      <a:pt x="1166190" y="827635"/>
                    </a:cubicBezTo>
                    <a:cubicBezTo>
                      <a:pt x="1167002" y="826823"/>
                      <a:pt x="1167814" y="826011"/>
                      <a:pt x="1168626" y="825199"/>
                    </a:cubicBezTo>
                    <a:cubicBezTo>
                      <a:pt x="1169438" y="824387"/>
                      <a:pt x="1169438" y="823575"/>
                      <a:pt x="1169438" y="822763"/>
                    </a:cubicBezTo>
                    <a:cubicBezTo>
                      <a:pt x="1170250" y="821951"/>
                      <a:pt x="1171061" y="821139"/>
                      <a:pt x="1171873" y="820328"/>
                    </a:cubicBezTo>
                    <a:cubicBezTo>
                      <a:pt x="1172685" y="819516"/>
                      <a:pt x="1172685" y="818704"/>
                      <a:pt x="1173497" y="817892"/>
                    </a:cubicBezTo>
                    <a:cubicBezTo>
                      <a:pt x="1173497" y="817080"/>
                      <a:pt x="1174309" y="816268"/>
                      <a:pt x="1175121" y="816268"/>
                    </a:cubicBezTo>
                    <a:cubicBezTo>
                      <a:pt x="1175933" y="816268"/>
                      <a:pt x="1176745" y="816268"/>
                      <a:pt x="1178369" y="816268"/>
                    </a:cubicBezTo>
                    <a:cubicBezTo>
                      <a:pt x="1179180" y="816268"/>
                      <a:pt x="1179992" y="817080"/>
                      <a:pt x="1180804" y="817080"/>
                    </a:cubicBezTo>
                    <a:cubicBezTo>
                      <a:pt x="1181616" y="817892"/>
                      <a:pt x="1182428" y="817080"/>
                      <a:pt x="1183240" y="817080"/>
                    </a:cubicBezTo>
                    <a:cubicBezTo>
                      <a:pt x="1184052" y="817080"/>
                      <a:pt x="1184864" y="816268"/>
                      <a:pt x="1185676" y="815456"/>
                    </a:cubicBezTo>
                    <a:cubicBezTo>
                      <a:pt x="1186487" y="814644"/>
                      <a:pt x="1186487" y="813832"/>
                      <a:pt x="1185676" y="813021"/>
                    </a:cubicBezTo>
                    <a:cubicBezTo>
                      <a:pt x="1185676" y="812209"/>
                      <a:pt x="1184052" y="812209"/>
                      <a:pt x="1183240" y="812209"/>
                    </a:cubicBezTo>
                    <a:cubicBezTo>
                      <a:pt x="1180804" y="810585"/>
                      <a:pt x="1185676" y="808149"/>
                      <a:pt x="1186487" y="807338"/>
                    </a:cubicBezTo>
                    <a:cubicBezTo>
                      <a:pt x="1187299" y="806526"/>
                      <a:pt x="1186487" y="805714"/>
                      <a:pt x="1185676" y="804902"/>
                    </a:cubicBezTo>
                    <a:cubicBezTo>
                      <a:pt x="1184864" y="804902"/>
                      <a:pt x="1184052" y="804902"/>
                      <a:pt x="1183240" y="804090"/>
                    </a:cubicBezTo>
                    <a:cubicBezTo>
                      <a:pt x="1183240" y="803278"/>
                      <a:pt x="1184864" y="802466"/>
                      <a:pt x="1184864" y="801654"/>
                    </a:cubicBezTo>
                    <a:cubicBezTo>
                      <a:pt x="1185676" y="800842"/>
                      <a:pt x="1186487" y="800031"/>
                      <a:pt x="1187299" y="799219"/>
                    </a:cubicBezTo>
                    <a:cubicBezTo>
                      <a:pt x="1188111" y="798407"/>
                      <a:pt x="1188111" y="797595"/>
                      <a:pt x="1188923" y="796783"/>
                    </a:cubicBezTo>
                    <a:cubicBezTo>
                      <a:pt x="1189735" y="795971"/>
                      <a:pt x="1190547" y="795159"/>
                      <a:pt x="1191359" y="794347"/>
                    </a:cubicBezTo>
                    <a:cubicBezTo>
                      <a:pt x="1192171" y="794347"/>
                      <a:pt x="1192982" y="794347"/>
                      <a:pt x="1193794" y="794347"/>
                    </a:cubicBezTo>
                    <a:cubicBezTo>
                      <a:pt x="1194606" y="794347"/>
                      <a:pt x="1196230" y="794347"/>
                      <a:pt x="1197042" y="793535"/>
                    </a:cubicBezTo>
                    <a:cubicBezTo>
                      <a:pt x="1197854" y="793535"/>
                      <a:pt x="1198666" y="792723"/>
                      <a:pt x="1199477" y="791912"/>
                    </a:cubicBezTo>
                    <a:cubicBezTo>
                      <a:pt x="1200290" y="791912"/>
                      <a:pt x="1201913" y="791100"/>
                      <a:pt x="1202725" y="791100"/>
                    </a:cubicBezTo>
                    <a:cubicBezTo>
                      <a:pt x="1204349" y="791100"/>
                      <a:pt x="1205161" y="791912"/>
                      <a:pt x="1206785" y="791912"/>
                    </a:cubicBezTo>
                    <a:cubicBezTo>
                      <a:pt x="1208408" y="791912"/>
                      <a:pt x="1209220" y="792723"/>
                      <a:pt x="1210844" y="792723"/>
                    </a:cubicBezTo>
                    <a:cubicBezTo>
                      <a:pt x="1212468" y="792723"/>
                      <a:pt x="1213280" y="792723"/>
                      <a:pt x="1214903" y="793535"/>
                    </a:cubicBezTo>
                    <a:cubicBezTo>
                      <a:pt x="1215715" y="794347"/>
                      <a:pt x="1216527" y="795159"/>
                      <a:pt x="1217339" y="795159"/>
                    </a:cubicBezTo>
                    <a:cubicBezTo>
                      <a:pt x="1218151" y="795971"/>
                      <a:pt x="1219775" y="795971"/>
                      <a:pt x="1220587" y="796783"/>
                    </a:cubicBezTo>
                    <a:cubicBezTo>
                      <a:pt x="1221398" y="796783"/>
                      <a:pt x="1221398" y="797595"/>
                      <a:pt x="1222210" y="798407"/>
                    </a:cubicBezTo>
                    <a:cubicBezTo>
                      <a:pt x="1223022" y="799219"/>
                      <a:pt x="1223834" y="800031"/>
                      <a:pt x="1225458" y="800031"/>
                    </a:cubicBezTo>
                    <a:cubicBezTo>
                      <a:pt x="1226269" y="800031"/>
                      <a:pt x="1227893" y="799219"/>
                      <a:pt x="1228706" y="798407"/>
                    </a:cubicBezTo>
                    <a:cubicBezTo>
                      <a:pt x="1229517" y="796783"/>
                      <a:pt x="1231141" y="795971"/>
                      <a:pt x="1232765" y="795159"/>
                    </a:cubicBezTo>
                    <a:cubicBezTo>
                      <a:pt x="1233577" y="794347"/>
                      <a:pt x="1235201" y="794347"/>
                      <a:pt x="1236824" y="793535"/>
                    </a:cubicBezTo>
                    <a:cubicBezTo>
                      <a:pt x="1237636" y="792723"/>
                      <a:pt x="1238448" y="791912"/>
                      <a:pt x="1240072" y="791912"/>
                    </a:cubicBezTo>
                    <a:cubicBezTo>
                      <a:pt x="1240884" y="791912"/>
                      <a:pt x="1241695" y="791912"/>
                      <a:pt x="1242507" y="791912"/>
                    </a:cubicBezTo>
                    <a:cubicBezTo>
                      <a:pt x="1244131" y="791912"/>
                      <a:pt x="1244943" y="791912"/>
                      <a:pt x="1246567" y="791912"/>
                    </a:cubicBezTo>
                    <a:cubicBezTo>
                      <a:pt x="1247379" y="791912"/>
                      <a:pt x="1247379" y="791912"/>
                      <a:pt x="1248190" y="791912"/>
                    </a:cubicBezTo>
                    <a:cubicBezTo>
                      <a:pt x="1248190" y="791912"/>
                      <a:pt x="1248190" y="791912"/>
                      <a:pt x="1249003" y="791912"/>
                    </a:cubicBezTo>
                    <a:cubicBezTo>
                      <a:pt x="1249003" y="791912"/>
                      <a:pt x="1249003" y="791912"/>
                      <a:pt x="1249003" y="791912"/>
                    </a:cubicBezTo>
                    <a:cubicBezTo>
                      <a:pt x="1249814" y="792723"/>
                      <a:pt x="1250626" y="792723"/>
                      <a:pt x="1252250" y="792723"/>
                    </a:cubicBezTo>
                    <a:cubicBezTo>
                      <a:pt x="1253874" y="792723"/>
                      <a:pt x="1254685" y="792723"/>
                      <a:pt x="1255498" y="792723"/>
                    </a:cubicBezTo>
                    <a:cubicBezTo>
                      <a:pt x="1257121" y="791912"/>
                      <a:pt x="1257121" y="790288"/>
                      <a:pt x="1257933" y="789476"/>
                    </a:cubicBezTo>
                    <a:cubicBezTo>
                      <a:pt x="1258745" y="788664"/>
                      <a:pt x="1259557" y="787852"/>
                      <a:pt x="1261181" y="786228"/>
                    </a:cubicBezTo>
                    <a:cubicBezTo>
                      <a:pt x="1261993" y="785417"/>
                      <a:pt x="1263616" y="784605"/>
                      <a:pt x="1264428" y="784605"/>
                    </a:cubicBezTo>
                    <a:cubicBezTo>
                      <a:pt x="1266052" y="784605"/>
                      <a:pt x="1266864" y="784605"/>
                      <a:pt x="1268488" y="784605"/>
                    </a:cubicBezTo>
                    <a:cubicBezTo>
                      <a:pt x="1270111" y="784605"/>
                      <a:pt x="1270923" y="783793"/>
                      <a:pt x="1271735" y="782169"/>
                    </a:cubicBezTo>
                    <a:cubicBezTo>
                      <a:pt x="1271735" y="781357"/>
                      <a:pt x="1272547" y="781357"/>
                      <a:pt x="1273359" y="780545"/>
                    </a:cubicBezTo>
                    <a:cubicBezTo>
                      <a:pt x="1274171" y="779734"/>
                      <a:pt x="1274171" y="779734"/>
                      <a:pt x="1274171" y="778922"/>
                    </a:cubicBezTo>
                    <a:cubicBezTo>
                      <a:pt x="1274171" y="777298"/>
                      <a:pt x="1272547" y="777298"/>
                      <a:pt x="1271735" y="775674"/>
                    </a:cubicBezTo>
                    <a:cubicBezTo>
                      <a:pt x="1270923" y="774862"/>
                      <a:pt x="1271735" y="774862"/>
                      <a:pt x="1270923" y="774050"/>
                    </a:cubicBezTo>
                    <a:cubicBezTo>
                      <a:pt x="1270111" y="774050"/>
                      <a:pt x="1269300" y="773238"/>
                      <a:pt x="1268488" y="773238"/>
                    </a:cubicBezTo>
                    <a:cubicBezTo>
                      <a:pt x="1267676" y="773238"/>
                      <a:pt x="1267676" y="772426"/>
                      <a:pt x="1267676" y="771615"/>
                    </a:cubicBezTo>
                    <a:cubicBezTo>
                      <a:pt x="1267676" y="771615"/>
                      <a:pt x="1267676" y="770803"/>
                      <a:pt x="1267676" y="770803"/>
                    </a:cubicBezTo>
                    <a:cubicBezTo>
                      <a:pt x="1267676" y="769179"/>
                      <a:pt x="1268488" y="767555"/>
                      <a:pt x="1267676" y="766743"/>
                    </a:cubicBezTo>
                    <a:cubicBezTo>
                      <a:pt x="1267676" y="765931"/>
                      <a:pt x="1267676" y="765931"/>
                      <a:pt x="1266864" y="765119"/>
                    </a:cubicBezTo>
                    <a:cubicBezTo>
                      <a:pt x="1266864" y="765119"/>
                      <a:pt x="1266052" y="765119"/>
                      <a:pt x="1266052" y="764308"/>
                    </a:cubicBezTo>
                    <a:cubicBezTo>
                      <a:pt x="1266052" y="763496"/>
                      <a:pt x="1268488" y="763496"/>
                      <a:pt x="1268488" y="762684"/>
                    </a:cubicBezTo>
                    <a:cubicBezTo>
                      <a:pt x="1268488" y="761872"/>
                      <a:pt x="1268488" y="761872"/>
                      <a:pt x="1268488" y="761872"/>
                    </a:cubicBezTo>
                    <a:cubicBezTo>
                      <a:pt x="1268488" y="761060"/>
                      <a:pt x="1268488" y="761060"/>
                      <a:pt x="1268488" y="760248"/>
                    </a:cubicBezTo>
                    <a:cubicBezTo>
                      <a:pt x="1268488" y="758624"/>
                      <a:pt x="1267676" y="758624"/>
                      <a:pt x="1266864" y="758624"/>
                    </a:cubicBezTo>
                    <a:cubicBezTo>
                      <a:pt x="1265240" y="757813"/>
                      <a:pt x="1266864" y="757001"/>
                      <a:pt x="1267676" y="757001"/>
                    </a:cubicBezTo>
                    <a:cubicBezTo>
                      <a:pt x="1268488" y="757001"/>
                      <a:pt x="1270111" y="756189"/>
                      <a:pt x="1270923" y="755377"/>
                    </a:cubicBezTo>
                    <a:cubicBezTo>
                      <a:pt x="1271735" y="754565"/>
                      <a:pt x="1270923" y="753753"/>
                      <a:pt x="1270111" y="752129"/>
                    </a:cubicBezTo>
                    <a:cubicBezTo>
                      <a:pt x="1269300" y="751318"/>
                      <a:pt x="1270111" y="749694"/>
                      <a:pt x="1271735" y="749694"/>
                    </a:cubicBezTo>
                    <a:cubicBezTo>
                      <a:pt x="1272547" y="749694"/>
                      <a:pt x="1273359" y="749694"/>
                      <a:pt x="1274171" y="750506"/>
                    </a:cubicBezTo>
                    <a:cubicBezTo>
                      <a:pt x="1274983" y="751318"/>
                      <a:pt x="1274983" y="751318"/>
                      <a:pt x="1276606" y="751318"/>
                    </a:cubicBezTo>
                    <a:cubicBezTo>
                      <a:pt x="1277419" y="751318"/>
                      <a:pt x="1278230" y="750506"/>
                      <a:pt x="1278230" y="749694"/>
                    </a:cubicBezTo>
                    <a:cubicBezTo>
                      <a:pt x="1279042" y="748882"/>
                      <a:pt x="1279854" y="747258"/>
                      <a:pt x="1280666" y="746446"/>
                    </a:cubicBezTo>
                    <a:cubicBezTo>
                      <a:pt x="1281478" y="745634"/>
                      <a:pt x="1281478" y="744822"/>
                      <a:pt x="1281478" y="744010"/>
                    </a:cubicBezTo>
                    <a:cubicBezTo>
                      <a:pt x="1280666" y="743199"/>
                      <a:pt x="1279854" y="742387"/>
                      <a:pt x="1279042" y="741575"/>
                    </a:cubicBezTo>
                    <a:cubicBezTo>
                      <a:pt x="1278230" y="740763"/>
                      <a:pt x="1277419" y="739951"/>
                      <a:pt x="1276606" y="739139"/>
                    </a:cubicBezTo>
                    <a:cubicBezTo>
                      <a:pt x="1275795" y="738327"/>
                      <a:pt x="1274171" y="738327"/>
                      <a:pt x="1273359" y="738327"/>
                    </a:cubicBezTo>
                    <a:cubicBezTo>
                      <a:pt x="1272547" y="738327"/>
                      <a:pt x="1272547" y="738327"/>
                      <a:pt x="1271735" y="739139"/>
                    </a:cubicBezTo>
                    <a:cubicBezTo>
                      <a:pt x="1270923" y="739951"/>
                      <a:pt x="1270111" y="740763"/>
                      <a:pt x="1269300" y="740763"/>
                    </a:cubicBezTo>
                    <a:cubicBezTo>
                      <a:pt x="1268488" y="740763"/>
                      <a:pt x="1267676" y="741575"/>
                      <a:pt x="1266864" y="740763"/>
                    </a:cubicBezTo>
                    <a:cubicBezTo>
                      <a:pt x="1266864" y="740763"/>
                      <a:pt x="1266052" y="739951"/>
                      <a:pt x="1266052" y="739951"/>
                    </a:cubicBezTo>
                    <a:cubicBezTo>
                      <a:pt x="1265240" y="739139"/>
                      <a:pt x="1263616" y="739951"/>
                      <a:pt x="1262804" y="739951"/>
                    </a:cubicBezTo>
                    <a:cubicBezTo>
                      <a:pt x="1261993" y="739951"/>
                      <a:pt x="1261993" y="739951"/>
                      <a:pt x="1261181" y="739951"/>
                    </a:cubicBezTo>
                    <a:cubicBezTo>
                      <a:pt x="1259557" y="739951"/>
                      <a:pt x="1258745" y="739951"/>
                      <a:pt x="1257121" y="739951"/>
                    </a:cubicBezTo>
                    <a:cubicBezTo>
                      <a:pt x="1256309" y="739951"/>
                      <a:pt x="1255498" y="739951"/>
                      <a:pt x="1254685" y="739139"/>
                    </a:cubicBezTo>
                    <a:cubicBezTo>
                      <a:pt x="1253874" y="738327"/>
                      <a:pt x="1253874" y="738327"/>
                      <a:pt x="1253062" y="738327"/>
                    </a:cubicBezTo>
                    <a:cubicBezTo>
                      <a:pt x="1253062" y="738327"/>
                      <a:pt x="1252250" y="738327"/>
                      <a:pt x="1252250" y="738327"/>
                    </a:cubicBezTo>
                    <a:cubicBezTo>
                      <a:pt x="1252250" y="738327"/>
                      <a:pt x="1252250" y="739139"/>
                      <a:pt x="1251438" y="739139"/>
                    </a:cubicBezTo>
                    <a:cubicBezTo>
                      <a:pt x="1250626" y="739951"/>
                      <a:pt x="1249814" y="739951"/>
                      <a:pt x="1249003" y="739139"/>
                    </a:cubicBezTo>
                    <a:cubicBezTo>
                      <a:pt x="1248190" y="738327"/>
                      <a:pt x="1247379" y="738327"/>
                      <a:pt x="1246567" y="738327"/>
                    </a:cubicBezTo>
                    <a:cubicBezTo>
                      <a:pt x="1244943" y="738327"/>
                      <a:pt x="1242507" y="739139"/>
                      <a:pt x="1242507" y="740763"/>
                    </a:cubicBezTo>
                    <a:cubicBezTo>
                      <a:pt x="1242507" y="741575"/>
                      <a:pt x="1242507" y="742387"/>
                      <a:pt x="1241695" y="742387"/>
                    </a:cubicBezTo>
                    <a:cubicBezTo>
                      <a:pt x="1240884" y="742387"/>
                      <a:pt x="1240072" y="742387"/>
                      <a:pt x="1239260" y="742387"/>
                    </a:cubicBezTo>
                    <a:cubicBezTo>
                      <a:pt x="1238448" y="742387"/>
                      <a:pt x="1237636" y="742387"/>
                      <a:pt x="1236824" y="743199"/>
                    </a:cubicBezTo>
                    <a:cubicBezTo>
                      <a:pt x="1236012" y="744010"/>
                      <a:pt x="1235201" y="744010"/>
                      <a:pt x="1234388" y="744822"/>
                    </a:cubicBezTo>
                    <a:cubicBezTo>
                      <a:pt x="1231953" y="745634"/>
                      <a:pt x="1232765" y="747258"/>
                      <a:pt x="1233577" y="748882"/>
                    </a:cubicBezTo>
                    <a:cubicBezTo>
                      <a:pt x="1233577" y="749694"/>
                      <a:pt x="1233577" y="749694"/>
                      <a:pt x="1233577" y="750506"/>
                    </a:cubicBezTo>
                    <a:cubicBezTo>
                      <a:pt x="1233577" y="750506"/>
                      <a:pt x="1232765" y="750506"/>
                      <a:pt x="1232765" y="751318"/>
                    </a:cubicBezTo>
                    <a:cubicBezTo>
                      <a:pt x="1231953" y="751318"/>
                      <a:pt x="1231953" y="752941"/>
                      <a:pt x="1231953" y="753753"/>
                    </a:cubicBezTo>
                    <a:cubicBezTo>
                      <a:pt x="1231953" y="754565"/>
                      <a:pt x="1231953" y="755377"/>
                      <a:pt x="1231141" y="755377"/>
                    </a:cubicBezTo>
                    <a:cubicBezTo>
                      <a:pt x="1231141" y="755377"/>
                      <a:pt x="1230329" y="755377"/>
                      <a:pt x="1230329" y="755377"/>
                    </a:cubicBezTo>
                    <a:cubicBezTo>
                      <a:pt x="1229517" y="755377"/>
                      <a:pt x="1229517" y="755377"/>
                      <a:pt x="1229517" y="756189"/>
                    </a:cubicBezTo>
                    <a:cubicBezTo>
                      <a:pt x="1228706" y="756189"/>
                      <a:pt x="1227893" y="756189"/>
                      <a:pt x="1227082" y="757001"/>
                    </a:cubicBezTo>
                    <a:cubicBezTo>
                      <a:pt x="1226269" y="757813"/>
                      <a:pt x="1225458" y="757001"/>
                      <a:pt x="1224646" y="757001"/>
                    </a:cubicBezTo>
                    <a:cubicBezTo>
                      <a:pt x="1223834" y="756189"/>
                      <a:pt x="1223022" y="756189"/>
                      <a:pt x="1222210" y="756189"/>
                    </a:cubicBezTo>
                    <a:cubicBezTo>
                      <a:pt x="1221398" y="756189"/>
                      <a:pt x="1221398" y="756189"/>
                      <a:pt x="1220587" y="756189"/>
                    </a:cubicBezTo>
                    <a:cubicBezTo>
                      <a:pt x="1220587" y="756189"/>
                      <a:pt x="1220587" y="756189"/>
                      <a:pt x="1219775" y="756189"/>
                    </a:cubicBezTo>
                    <a:cubicBezTo>
                      <a:pt x="1218963" y="756189"/>
                      <a:pt x="1218151" y="756189"/>
                      <a:pt x="1218151" y="755377"/>
                    </a:cubicBezTo>
                    <a:cubicBezTo>
                      <a:pt x="1217339" y="754565"/>
                      <a:pt x="1217339" y="753753"/>
                      <a:pt x="1217339" y="753753"/>
                    </a:cubicBezTo>
                    <a:cubicBezTo>
                      <a:pt x="1216527" y="752941"/>
                      <a:pt x="1215715" y="752941"/>
                      <a:pt x="1215715" y="752129"/>
                    </a:cubicBezTo>
                    <a:cubicBezTo>
                      <a:pt x="1214903" y="751318"/>
                      <a:pt x="1214091" y="750506"/>
                      <a:pt x="1214091" y="749694"/>
                    </a:cubicBezTo>
                    <a:cubicBezTo>
                      <a:pt x="1214091" y="748882"/>
                      <a:pt x="1214903" y="748070"/>
                      <a:pt x="1214903" y="746446"/>
                    </a:cubicBezTo>
                    <a:cubicBezTo>
                      <a:pt x="1214903" y="744822"/>
                      <a:pt x="1212468" y="747258"/>
                      <a:pt x="1212468" y="748070"/>
                    </a:cubicBezTo>
                    <a:cubicBezTo>
                      <a:pt x="1211656" y="749694"/>
                      <a:pt x="1211656" y="751318"/>
                      <a:pt x="1211656" y="753753"/>
                    </a:cubicBezTo>
                    <a:cubicBezTo>
                      <a:pt x="1211656" y="754565"/>
                      <a:pt x="1211656" y="756189"/>
                      <a:pt x="1210844" y="756189"/>
                    </a:cubicBezTo>
                    <a:cubicBezTo>
                      <a:pt x="1210032" y="756189"/>
                      <a:pt x="1209220" y="755377"/>
                      <a:pt x="1208408" y="757001"/>
                    </a:cubicBezTo>
                    <a:cubicBezTo>
                      <a:pt x="1208408" y="757813"/>
                      <a:pt x="1208408" y="758624"/>
                      <a:pt x="1208408" y="760248"/>
                    </a:cubicBezTo>
                    <a:cubicBezTo>
                      <a:pt x="1208408" y="761060"/>
                      <a:pt x="1208408" y="762684"/>
                      <a:pt x="1208408" y="763496"/>
                    </a:cubicBezTo>
                    <a:cubicBezTo>
                      <a:pt x="1208408" y="764308"/>
                      <a:pt x="1207596" y="764308"/>
                      <a:pt x="1206785" y="765119"/>
                    </a:cubicBezTo>
                    <a:cubicBezTo>
                      <a:pt x="1205972" y="765931"/>
                      <a:pt x="1205972" y="765931"/>
                      <a:pt x="1205161" y="766743"/>
                    </a:cubicBezTo>
                    <a:cubicBezTo>
                      <a:pt x="1204349" y="766743"/>
                      <a:pt x="1203537" y="767555"/>
                      <a:pt x="1202725" y="768367"/>
                    </a:cubicBezTo>
                    <a:cubicBezTo>
                      <a:pt x="1201913" y="769179"/>
                      <a:pt x="1201101" y="769179"/>
                      <a:pt x="1200290" y="769179"/>
                    </a:cubicBezTo>
                    <a:cubicBezTo>
                      <a:pt x="1199477" y="769179"/>
                      <a:pt x="1198666" y="769179"/>
                      <a:pt x="1197854" y="769991"/>
                    </a:cubicBezTo>
                    <a:cubicBezTo>
                      <a:pt x="1197042" y="770803"/>
                      <a:pt x="1197042" y="771615"/>
                      <a:pt x="1196230" y="772426"/>
                    </a:cubicBezTo>
                    <a:cubicBezTo>
                      <a:pt x="1195418" y="773238"/>
                      <a:pt x="1194606" y="774050"/>
                      <a:pt x="1193794" y="774862"/>
                    </a:cubicBezTo>
                    <a:cubicBezTo>
                      <a:pt x="1192982" y="775674"/>
                      <a:pt x="1191359" y="775674"/>
                      <a:pt x="1190547" y="775674"/>
                    </a:cubicBezTo>
                    <a:cubicBezTo>
                      <a:pt x="1189735" y="775674"/>
                      <a:pt x="1189735" y="775674"/>
                      <a:pt x="1188923" y="775674"/>
                    </a:cubicBezTo>
                    <a:cubicBezTo>
                      <a:pt x="1188111" y="775674"/>
                      <a:pt x="1187299" y="774862"/>
                      <a:pt x="1186487" y="774862"/>
                    </a:cubicBezTo>
                    <a:cubicBezTo>
                      <a:pt x="1185676" y="774862"/>
                      <a:pt x="1185676" y="774862"/>
                      <a:pt x="1184864" y="774862"/>
                    </a:cubicBezTo>
                    <a:cubicBezTo>
                      <a:pt x="1184052" y="774862"/>
                      <a:pt x="1183240" y="774050"/>
                      <a:pt x="1183240" y="774050"/>
                    </a:cubicBezTo>
                    <a:cubicBezTo>
                      <a:pt x="1182428" y="773238"/>
                      <a:pt x="1180804" y="773238"/>
                      <a:pt x="1179992" y="772426"/>
                    </a:cubicBezTo>
                    <a:cubicBezTo>
                      <a:pt x="1179180" y="771615"/>
                      <a:pt x="1177557" y="770803"/>
                      <a:pt x="1176745" y="769991"/>
                    </a:cubicBezTo>
                    <a:cubicBezTo>
                      <a:pt x="1174309" y="768367"/>
                      <a:pt x="1172685" y="766743"/>
                      <a:pt x="1170250" y="765119"/>
                    </a:cubicBezTo>
                    <a:cubicBezTo>
                      <a:pt x="1167814" y="763496"/>
                      <a:pt x="1166190" y="761872"/>
                      <a:pt x="1163755" y="760248"/>
                    </a:cubicBezTo>
                    <a:cubicBezTo>
                      <a:pt x="1162131" y="759436"/>
                      <a:pt x="1161319" y="757813"/>
                      <a:pt x="1159695" y="756189"/>
                    </a:cubicBezTo>
                    <a:cubicBezTo>
                      <a:pt x="1158883" y="755377"/>
                      <a:pt x="1157260" y="753753"/>
                      <a:pt x="1155636" y="752941"/>
                    </a:cubicBezTo>
                    <a:cubicBezTo>
                      <a:pt x="1154012" y="751318"/>
                      <a:pt x="1152388" y="749694"/>
                      <a:pt x="1150764" y="748882"/>
                    </a:cubicBezTo>
                    <a:cubicBezTo>
                      <a:pt x="1148329" y="747258"/>
                      <a:pt x="1146705" y="745634"/>
                      <a:pt x="1144269" y="744010"/>
                    </a:cubicBezTo>
                    <a:cubicBezTo>
                      <a:pt x="1143457" y="743199"/>
                      <a:pt x="1142646" y="742387"/>
                      <a:pt x="1141834" y="741575"/>
                    </a:cubicBezTo>
                    <a:cubicBezTo>
                      <a:pt x="1141022" y="740763"/>
                      <a:pt x="1139398" y="739951"/>
                      <a:pt x="1138586" y="739139"/>
                    </a:cubicBezTo>
                    <a:cubicBezTo>
                      <a:pt x="1137774" y="738327"/>
                      <a:pt x="1136963" y="737515"/>
                      <a:pt x="1136151" y="736704"/>
                    </a:cubicBezTo>
                    <a:cubicBezTo>
                      <a:pt x="1135339" y="735892"/>
                      <a:pt x="1134527" y="734268"/>
                      <a:pt x="1133715" y="733456"/>
                    </a:cubicBezTo>
                    <a:cubicBezTo>
                      <a:pt x="1132091" y="731832"/>
                      <a:pt x="1130467" y="730209"/>
                      <a:pt x="1129656" y="727773"/>
                    </a:cubicBezTo>
                    <a:cubicBezTo>
                      <a:pt x="1128844" y="726149"/>
                      <a:pt x="1127220" y="725337"/>
                      <a:pt x="1126408" y="723713"/>
                    </a:cubicBezTo>
                    <a:cubicBezTo>
                      <a:pt x="1125596" y="722090"/>
                      <a:pt x="1124784" y="720466"/>
                      <a:pt x="1123160" y="718842"/>
                    </a:cubicBezTo>
                    <a:cubicBezTo>
                      <a:pt x="1121537" y="717218"/>
                      <a:pt x="1119913" y="715594"/>
                      <a:pt x="1119101" y="713159"/>
                    </a:cubicBezTo>
                    <a:cubicBezTo>
                      <a:pt x="1117477" y="711535"/>
                      <a:pt x="1117477" y="709100"/>
                      <a:pt x="1116665" y="706664"/>
                    </a:cubicBezTo>
                    <a:cubicBezTo>
                      <a:pt x="1115853" y="703416"/>
                      <a:pt x="1112606" y="700981"/>
                      <a:pt x="1112606" y="697733"/>
                    </a:cubicBezTo>
                    <a:cubicBezTo>
                      <a:pt x="1112606" y="696109"/>
                      <a:pt x="1112606" y="694486"/>
                      <a:pt x="1111794" y="692862"/>
                    </a:cubicBezTo>
                    <a:cubicBezTo>
                      <a:pt x="1110982" y="692050"/>
                      <a:pt x="1110170" y="692050"/>
                      <a:pt x="1109359" y="693674"/>
                    </a:cubicBezTo>
                    <a:cubicBezTo>
                      <a:pt x="1108547" y="695297"/>
                      <a:pt x="1109359" y="696921"/>
                      <a:pt x="1108547" y="697733"/>
                    </a:cubicBezTo>
                    <a:cubicBezTo>
                      <a:pt x="1107735" y="698545"/>
                      <a:pt x="1106111" y="698545"/>
                      <a:pt x="1104487" y="698545"/>
                    </a:cubicBezTo>
                    <a:cubicBezTo>
                      <a:pt x="1103675" y="698545"/>
                      <a:pt x="1102051" y="698545"/>
                      <a:pt x="1101240" y="699357"/>
                    </a:cubicBezTo>
                    <a:cubicBezTo>
                      <a:pt x="1101240" y="700169"/>
                      <a:pt x="1102051" y="701793"/>
                      <a:pt x="1102863" y="702605"/>
                    </a:cubicBezTo>
                    <a:cubicBezTo>
                      <a:pt x="1104487" y="704228"/>
                      <a:pt x="1106111" y="706664"/>
                      <a:pt x="1108547" y="706664"/>
                    </a:cubicBezTo>
                    <a:cubicBezTo>
                      <a:pt x="1109359" y="706664"/>
                      <a:pt x="1110170" y="706664"/>
                      <a:pt x="1110982" y="706664"/>
                    </a:cubicBezTo>
                    <a:cubicBezTo>
                      <a:pt x="1111794" y="706664"/>
                      <a:pt x="1112606" y="707476"/>
                      <a:pt x="1113418" y="708288"/>
                    </a:cubicBezTo>
                    <a:cubicBezTo>
                      <a:pt x="1114230" y="709100"/>
                      <a:pt x="1115042" y="709911"/>
                      <a:pt x="1115042" y="711535"/>
                    </a:cubicBezTo>
                    <a:cubicBezTo>
                      <a:pt x="1115853" y="713159"/>
                      <a:pt x="1116665" y="715594"/>
                      <a:pt x="1116665" y="718030"/>
                    </a:cubicBezTo>
                    <a:cubicBezTo>
                      <a:pt x="1116665" y="720466"/>
                      <a:pt x="1117477" y="722090"/>
                      <a:pt x="1117477" y="723713"/>
                    </a:cubicBezTo>
                    <a:cubicBezTo>
                      <a:pt x="1117477" y="725337"/>
                      <a:pt x="1117477" y="726149"/>
                      <a:pt x="1117477" y="727773"/>
                    </a:cubicBezTo>
                    <a:cubicBezTo>
                      <a:pt x="1117477" y="729397"/>
                      <a:pt x="1118289" y="729397"/>
                      <a:pt x="1119913" y="729397"/>
                    </a:cubicBezTo>
                    <a:cubicBezTo>
                      <a:pt x="1121537" y="729397"/>
                      <a:pt x="1121537" y="727773"/>
                      <a:pt x="1120725" y="726149"/>
                    </a:cubicBezTo>
                    <a:cubicBezTo>
                      <a:pt x="1120725" y="725337"/>
                      <a:pt x="1120725" y="724525"/>
                      <a:pt x="1120725" y="723713"/>
                    </a:cubicBezTo>
                    <a:cubicBezTo>
                      <a:pt x="1121537" y="722902"/>
                      <a:pt x="1121537" y="723713"/>
                      <a:pt x="1122348" y="723713"/>
                    </a:cubicBezTo>
                    <a:cubicBezTo>
                      <a:pt x="1123972" y="724525"/>
                      <a:pt x="1124784" y="726149"/>
                      <a:pt x="1124784" y="726961"/>
                    </a:cubicBezTo>
                    <a:cubicBezTo>
                      <a:pt x="1125596" y="727773"/>
                      <a:pt x="1125596" y="729397"/>
                      <a:pt x="1126408" y="731020"/>
                    </a:cubicBezTo>
                    <a:cubicBezTo>
                      <a:pt x="1127220" y="732644"/>
                      <a:pt x="1128032" y="733456"/>
                      <a:pt x="1128844" y="734268"/>
                    </a:cubicBezTo>
                    <a:cubicBezTo>
                      <a:pt x="1130467" y="735892"/>
                      <a:pt x="1131279" y="736704"/>
                      <a:pt x="1132903" y="738327"/>
                    </a:cubicBezTo>
                    <a:cubicBezTo>
                      <a:pt x="1133715" y="739139"/>
                      <a:pt x="1134527" y="739951"/>
                      <a:pt x="1135339" y="740763"/>
                    </a:cubicBezTo>
                    <a:cubicBezTo>
                      <a:pt x="1136151" y="741575"/>
                      <a:pt x="1136963" y="742387"/>
                      <a:pt x="1137774" y="743199"/>
                    </a:cubicBezTo>
                    <a:cubicBezTo>
                      <a:pt x="1138586" y="744010"/>
                      <a:pt x="1139398" y="744822"/>
                      <a:pt x="1140210" y="744822"/>
                    </a:cubicBezTo>
                    <a:cubicBezTo>
                      <a:pt x="1141022" y="744822"/>
                      <a:pt x="1141834" y="745634"/>
                      <a:pt x="1142646" y="745634"/>
                    </a:cubicBezTo>
                    <a:cubicBezTo>
                      <a:pt x="1143457" y="745634"/>
                      <a:pt x="1144269" y="746446"/>
                      <a:pt x="1145081" y="747258"/>
                    </a:cubicBezTo>
                    <a:cubicBezTo>
                      <a:pt x="1145893" y="748070"/>
                      <a:pt x="1146705" y="748070"/>
                      <a:pt x="1147517" y="749694"/>
                    </a:cubicBezTo>
                    <a:cubicBezTo>
                      <a:pt x="1148329" y="751318"/>
                      <a:pt x="1149141" y="752129"/>
                      <a:pt x="1150764" y="752941"/>
                    </a:cubicBezTo>
                    <a:cubicBezTo>
                      <a:pt x="1152388" y="753753"/>
                      <a:pt x="1154012" y="755377"/>
                      <a:pt x="1155636" y="756189"/>
                    </a:cubicBezTo>
                    <a:cubicBezTo>
                      <a:pt x="1158072" y="757813"/>
                      <a:pt x="1158883" y="760248"/>
                      <a:pt x="1160507" y="762684"/>
                    </a:cubicBezTo>
                    <a:cubicBezTo>
                      <a:pt x="1161319" y="763496"/>
                      <a:pt x="1161319" y="764308"/>
                      <a:pt x="1162131" y="764308"/>
                    </a:cubicBezTo>
                    <a:cubicBezTo>
                      <a:pt x="1162943" y="765119"/>
                      <a:pt x="1162943" y="765119"/>
                      <a:pt x="1163755" y="765931"/>
                    </a:cubicBezTo>
                    <a:cubicBezTo>
                      <a:pt x="1165378" y="766743"/>
                      <a:pt x="1167002" y="768367"/>
                      <a:pt x="1169438" y="769179"/>
                    </a:cubicBezTo>
                    <a:cubicBezTo>
                      <a:pt x="1171061" y="769991"/>
                      <a:pt x="1172685" y="770803"/>
                      <a:pt x="1173497" y="772426"/>
                    </a:cubicBezTo>
                    <a:cubicBezTo>
                      <a:pt x="1174309" y="773238"/>
                      <a:pt x="1173497" y="774862"/>
                      <a:pt x="1175121" y="775674"/>
                    </a:cubicBezTo>
                    <a:cubicBezTo>
                      <a:pt x="1175933" y="776486"/>
                      <a:pt x="1176745" y="776486"/>
                      <a:pt x="1178369" y="777298"/>
                    </a:cubicBezTo>
                    <a:cubicBezTo>
                      <a:pt x="1179180" y="778110"/>
                      <a:pt x="1179992" y="778110"/>
                      <a:pt x="1180804" y="778922"/>
                    </a:cubicBezTo>
                    <a:cubicBezTo>
                      <a:pt x="1181616" y="779734"/>
                      <a:pt x="1182428" y="779734"/>
                      <a:pt x="1183240" y="781357"/>
                    </a:cubicBezTo>
                    <a:cubicBezTo>
                      <a:pt x="1183240" y="782169"/>
                      <a:pt x="1182428" y="782169"/>
                      <a:pt x="1181616" y="782169"/>
                    </a:cubicBezTo>
                    <a:cubicBezTo>
                      <a:pt x="1179992" y="782169"/>
                      <a:pt x="1179180" y="782981"/>
                      <a:pt x="1178369" y="782169"/>
                    </a:cubicBezTo>
                    <a:cubicBezTo>
                      <a:pt x="1177557" y="782169"/>
                      <a:pt x="1176745" y="781357"/>
                      <a:pt x="1175933" y="780545"/>
                    </a:cubicBezTo>
                    <a:cubicBezTo>
                      <a:pt x="1175121" y="779734"/>
                      <a:pt x="1174309" y="779734"/>
                      <a:pt x="1172685" y="779734"/>
                    </a:cubicBezTo>
                    <a:cubicBezTo>
                      <a:pt x="1172685" y="779734"/>
                      <a:pt x="1171873" y="779734"/>
                      <a:pt x="1171873" y="779734"/>
                    </a:cubicBezTo>
                    <a:cubicBezTo>
                      <a:pt x="1171061" y="779734"/>
                      <a:pt x="1169438" y="779734"/>
                      <a:pt x="1167814" y="778922"/>
                    </a:cubicBezTo>
                    <a:cubicBezTo>
                      <a:pt x="1167002" y="778922"/>
                      <a:pt x="1165378" y="778110"/>
                      <a:pt x="1164567" y="777298"/>
                    </a:cubicBezTo>
                    <a:cubicBezTo>
                      <a:pt x="1162943" y="777298"/>
                      <a:pt x="1161319" y="777298"/>
                      <a:pt x="1160507" y="777298"/>
                    </a:cubicBezTo>
                    <a:cubicBezTo>
                      <a:pt x="1158883" y="777298"/>
                      <a:pt x="1157260" y="778110"/>
                      <a:pt x="1155636" y="778110"/>
                    </a:cubicBezTo>
                    <a:cubicBezTo>
                      <a:pt x="1154012" y="778110"/>
                      <a:pt x="1152388" y="778110"/>
                      <a:pt x="1150764" y="776486"/>
                    </a:cubicBezTo>
                    <a:cubicBezTo>
                      <a:pt x="1149141" y="775674"/>
                      <a:pt x="1148329" y="776486"/>
                      <a:pt x="1147517" y="777298"/>
                    </a:cubicBezTo>
                    <a:cubicBezTo>
                      <a:pt x="1146705" y="778110"/>
                      <a:pt x="1145081" y="778110"/>
                      <a:pt x="1144269" y="778110"/>
                    </a:cubicBezTo>
                    <a:cubicBezTo>
                      <a:pt x="1143457" y="778110"/>
                      <a:pt x="1140210" y="778110"/>
                      <a:pt x="1141834" y="776486"/>
                    </a:cubicBezTo>
                    <a:cubicBezTo>
                      <a:pt x="1142646" y="775674"/>
                      <a:pt x="1143457" y="775674"/>
                      <a:pt x="1143457" y="774050"/>
                    </a:cubicBezTo>
                    <a:cubicBezTo>
                      <a:pt x="1143457" y="772426"/>
                      <a:pt x="1143457" y="770803"/>
                      <a:pt x="1143457" y="769179"/>
                    </a:cubicBezTo>
                    <a:cubicBezTo>
                      <a:pt x="1143457" y="768367"/>
                      <a:pt x="1144269" y="768367"/>
                      <a:pt x="1144269" y="767555"/>
                    </a:cubicBezTo>
                    <a:cubicBezTo>
                      <a:pt x="1145081" y="767555"/>
                      <a:pt x="1145081" y="767555"/>
                      <a:pt x="1145893" y="766743"/>
                    </a:cubicBezTo>
                    <a:cubicBezTo>
                      <a:pt x="1145893" y="766743"/>
                      <a:pt x="1146705" y="765931"/>
                      <a:pt x="1146705" y="765119"/>
                    </a:cubicBezTo>
                    <a:cubicBezTo>
                      <a:pt x="1147517" y="764308"/>
                      <a:pt x="1147517" y="763496"/>
                      <a:pt x="1147517" y="763496"/>
                    </a:cubicBezTo>
                    <a:cubicBezTo>
                      <a:pt x="1147517" y="762684"/>
                      <a:pt x="1147517" y="762684"/>
                      <a:pt x="1148329" y="761872"/>
                    </a:cubicBezTo>
                    <a:cubicBezTo>
                      <a:pt x="1148329" y="761060"/>
                      <a:pt x="1149141" y="761060"/>
                      <a:pt x="1148329" y="760248"/>
                    </a:cubicBezTo>
                    <a:cubicBezTo>
                      <a:pt x="1148329" y="759436"/>
                      <a:pt x="1147517" y="758624"/>
                      <a:pt x="1147517" y="757813"/>
                    </a:cubicBezTo>
                    <a:cubicBezTo>
                      <a:pt x="1146705" y="757001"/>
                      <a:pt x="1146705" y="756189"/>
                      <a:pt x="1145893" y="755377"/>
                    </a:cubicBezTo>
                    <a:cubicBezTo>
                      <a:pt x="1145081" y="754565"/>
                      <a:pt x="1144269" y="753753"/>
                      <a:pt x="1144269" y="752941"/>
                    </a:cubicBezTo>
                    <a:cubicBezTo>
                      <a:pt x="1143457" y="752129"/>
                      <a:pt x="1143457" y="751318"/>
                      <a:pt x="1142646" y="750506"/>
                    </a:cubicBezTo>
                    <a:cubicBezTo>
                      <a:pt x="1141834" y="749694"/>
                      <a:pt x="1141022" y="748882"/>
                      <a:pt x="1139398" y="748070"/>
                    </a:cubicBezTo>
                    <a:cubicBezTo>
                      <a:pt x="1138586" y="747258"/>
                      <a:pt x="1137774" y="746446"/>
                      <a:pt x="1136963" y="745634"/>
                    </a:cubicBezTo>
                    <a:cubicBezTo>
                      <a:pt x="1136151" y="744822"/>
                      <a:pt x="1135339" y="744822"/>
                      <a:pt x="1134527" y="744822"/>
                    </a:cubicBezTo>
                    <a:cubicBezTo>
                      <a:pt x="1133715" y="744822"/>
                      <a:pt x="1133715" y="744010"/>
                      <a:pt x="1132903" y="744010"/>
                    </a:cubicBezTo>
                    <a:cubicBezTo>
                      <a:pt x="1131279" y="744010"/>
                      <a:pt x="1126408" y="744822"/>
                      <a:pt x="1126408" y="742387"/>
                    </a:cubicBezTo>
                    <a:cubicBezTo>
                      <a:pt x="1126408" y="741575"/>
                      <a:pt x="1126408" y="739951"/>
                      <a:pt x="1125596" y="739951"/>
                    </a:cubicBezTo>
                    <a:cubicBezTo>
                      <a:pt x="1124784" y="739951"/>
                      <a:pt x="1124784" y="739951"/>
                      <a:pt x="1123972" y="740763"/>
                    </a:cubicBezTo>
                    <a:cubicBezTo>
                      <a:pt x="1123160" y="740763"/>
                      <a:pt x="1123160" y="741575"/>
                      <a:pt x="1122348" y="742387"/>
                    </a:cubicBezTo>
                    <a:cubicBezTo>
                      <a:pt x="1121537" y="743199"/>
                      <a:pt x="1120725" y="741575"/>
                      <a:pt x="1120725" y="740763"/>
                    </a:cubicBezTo>
                    <a:cubicBezTo>
                      <a:pt x="1121537" y="739951"/>
                      <a:pt x="1123160" y="739139"/>
                      <a:pt x="1123972" y="738327"/>
                    </a:cubicBezTo>
                    <a:cubicBezTo>
                      <a:pt x="1123972" y="737515"/>
                      <a:pt x="1123972" y="737515"/>
                      <a:pt x="1123972" y="736704"/>
                    </a:cubicBezTo>
                    <a:cubicBezTo>
                      <a:pt x="1123972" y="736704"/>
                      <a:pt x="1123160" y="736704"/>
                      <a:pt x="1122348" y="737515"/>
                    </a:cubicBezTo>
                    <a:cubicBezTo>
                      <a:pt x="1121537" y="737515"/>
                      <a:pt x="1121537" y="738327"/>
                      <a:pt x="1120725" y="738327"/>
                    </a:cubicBezTo>
                    <a:cubicBezTo>
                      <a:pt x="1119913" y="738327"/>
                      <a:pt x="1119913" y="738327"/>
                      <a:pt x="1119101" y="738327"/>
                    </a:cubicBezTo>
                    <a:cubicBezTo>
                      <a:pt x="1118289" y="738327"/>
                      <a:pt x="1118289" y="738327"/>
                      <a:pt x="1118289" y="738327"/>
                    </a:cubicBezTo>
                    <a:cubicBezTo>
                      <a:pt x="1118289" y="738327"/>
                      <a:pt x="1117477" y="739139"/>
                      <a:pt x="1117477" y="739139"/>
                    </a:cubicBezTo>
                    <a:cubicBezTo>
                      <a:pt x="1117477" y="739139"/>
                      <a:pt x="1117477" y="739139"/>
                      <a:pt x="1117477" y="739139"/>
                    </a:cubicBezTo>
                    <a:cubicBezTo>
                      <a:pt x="1116665" y="739951"/>
                      <a:pt x="1115853" y="739951"/>
                      <a:pt x="1115042" y="740763"/>
                    </a:cubicBezTo>
                    <a:cubicBezTo>
                      <a:pt x="1114230" y="740763"/>
                      <a:pt x="1113418" y="740763"/>
                      <a:pt x="1112606" y="741575"/>
                    </a:cubicBezTo>
                    <a:cubicBezTo>
                      <a:pt x="1110982" y="742387"/>
                      <a:pt x="1109359" y="743199"/>
                      <a:pt x="1107735" y="743199"/>
                    </a:cubicBezTo>
                    <a:cubicBezTo>
                      <a:pt x="1106111" y="743199"/>
                      <a:pt x="1106923" y="741575"/>
                      <a:pt x="1107735" y="740763"/>
                    </a:cubicBezTo>
                    <a:cubicBezTo>
                      <a:pt x="1108547" y="740763"/>
                      <a:pt x="1108547" y="739951"/>
                      <a:pt x="1109359" y="739951"/>
                    </a:cubicBezTo>
                    <a:cubicBezTo>
                      <a:pt x="1109359" y="739951"/>
                      <a:pt x="1109359" y="739951"/>
                      <a:pt x="1110170" y="739951"/>
                    </a:cubicBezTo>
                    <a:cubicBezTo>
                      <a:pt x="1110170" y="739951"/>
                      <a:pt x="1110170" y="739951"/>
                      <a:pt x="1110170" y="739951"/>
                    </a:cubicBezTo>
                    <a:cubicBezTo>
                      <a:pt x="1110982" y="739139"/>
                      <a:pt x="1110982" y="738327"/>
                      <a:pt x="1110982" y="737515"/>
                    </a:cubicBezTo>
                    <a:cubicBezTo>
                      <a:pt x="1110982" y="735892"/>
                      <a:pt x="1113418" y="735892"/>
                      <a:pt x="1114230" y="734268"/>
                    </a:cubicBezTo>
                    <a:cubicBezTo>
                      <a:pt x="1114230" y="734268"/>
                      <a:pt x="1114230" y="733456"/>
                      <a:pt x="1113418" y="733456"/>
                    </a:cubicBezTo>
                    <a:cubicBezTo>
                      <a:pt x="1113418" y="733456"/>
                      <a:pt x="1113418" y="733456"/>
                      <a:pt x="1112606" y="733456"/>
                    </a:cubicBezTo>
                    <a:cubicBezTo>
                      <a:pt x="1112606" y="733456"/>
                      <a:pt x="1112606" y="733456"/>
                      <a:pt x="1112606" y="733456"/>
                    </a:cubicBezTo>
                    <a:cubicBezTo>
                      <a:pt x="1112606" y="733456"/>
                      <a:pt x="1111794" y="732644"/>
                      <a:pt x="1111794" y="732644"/>
                    </a:cubicBezTo>
                    <a:cubicBezTo>
                      <a:pt x="1111794" y="731832"/>
                      <a:pt x="1111794" y="731020"/>
                      <a:pt x="1110982" y="731020"/>
                    </a:cubicBezTo>
                    <a:cubicBezTo>
                      <a:pt x="1110170" y="731020"/>
                      <a:pt x="1109359" y="730209"/>
                      <a:pt x="1109359" y="731020"/>
                    </a:cubicBezTo>
                    <a:cubicBezTo>
                      <a:pt x="1108547" y="731020"/>
                      <a:pt x="1108547" y="731832"/>
                      <a:pt x="1108547" y="732644"/>
                    </a:cubicBezTo>
                    <a:cubicBezTo>
                      <a:pt x="1107735" y="733456"/>
                      <a:pt x="1106111" y="734268"/>
                      <a:pt x="1104487" y="734268"/>
                    </a:cubicBezTo>
                    <a:cubicBezTo>
                      <a:pt x="1103675" y="733456"/>
                      <a:pt x="1103675" y="731832"/>
                      <a:pt x="1103675" y="731020"/>
                    </a:cubicBezTo>
                    <a:cubicBezTo>
                      <a:pt x="1103675" y="729397"/>
                      <a:pt x="1106111" y="729397"/>
                      <a:pt x="1106923" y="729397"/>
                    </a:cubicBezTo>
                    <a:cubicBezTo>
                      <a:pt x="1108547" y="729397"/>
                      <a:pt x="1109359" y="727773"/>
                      <a:pt x="1109359" y="726149"/>
                    </a:cubicBezTo>
                    <a:cubicBezTo>
                      <a:pt x="1109359" y="724525"/>
                      <a:pt x="1107735" y="725337"/>
                      <a:pt x="1106923" y="725337"/>
                    </a:cubicBezTo>
                    <a:cubicBezTo>
                      <a:pt x="1106111" y="725337"/>
                      <a:pt x="1105299" y="726149"/>
                      <a:pt x="1104487" y="726149"/>
                    </a:cubicBezTo>
                    <a:cubicBezTo>
                      <a:pt x="1103675" y="726149"/>
                      <a:pt x="1103675" y="726149"/>
                      <a:pt x="1102863" y="726149"/>
                    </a:cubicBezTo>
                    <a:cubicBezTo>
                      <a:pt x="1102051" y="726961"/>
                      <a:pt x="1101240" y="727773"/>
                      <a:pt x="1100428" y="728585"/>
                    </a:cubicBezTo>
                    <a:cubicBezTo>
                      <a:pt x="1099616" y="730209"/>
                      <a:pt x="1098804" y="731020"/>
                      <a:pt x="1097992" y="732644"/>
                    </a:cubicBezTo>
                    <a:cubicBezTo>
                      <a:pt x="1097180" y="734268"/>
                      <a:pt x="1096368" y="735892"/>
                      <a:pt x="1095556" y="736704"/>
                    </a:cubicBezTo>
                    <a:cubicBezTo>
                      <a:pt x="1094744" y="737515"/>
                      <a:pt x="1093121" y="738327"/>
                      <a:pt x="1091497" y="739139"/>
                    </a:cubicBezTo>
                    <a:cubicBezTo>
                      <a:pt x="1090685" y="739951"/>
                      <a:pt x="1089061" y="741575"/>
                      <a:pt x="1088249" y="742387"/>
                    </a:cubicBezTo>
                    <a:cubicBezTo>
                      <a:pt x="1087438" y="742387"/>
                      <a:pt x="1085814" y="743199"/>
                      <a:pt x="1085814" y="742387"/>
                    </a:cubicBezTo>
                    <a:cubicBezTo>
                      <a:pt x="1085814" y="740763"/>
                      <a:pt x="1087438" y="739951"/>
                      <a:pt x="1088249" y="739139"/>
                    </a:cubicBezTo>
                    <a:cubicBezTo>
                      <a:pt x="1089061" y="738327"/>
                      <a:pt x="1089873" y="738327"/>
                      <a:pt x="1090685" y="737515"/>
                    </a:cubicBezTo>
                    <a:cubicBezTo>
                      <a:pt x="1091497" y="736704"/>
                      <a:pt x="1091497" y="735892"/>
                      <a:pt x="1091497" y="734268"/>
                    </a:cubicBezTo>
                    <a:cubicBezTo>
                      <a:pt x="1091497" y="733456"/>
                      <a:pt x="1091497" y="731832"/>
                      <a:pt x="1091497" y="731020"/>
                    </a:cubicBezTo>
                    <a:cubicBezTo>
                      <a:pt x="1091497" y="730209"/>
                      <a:pt x="1093121" y="729397"/>
                      <a:pt x="1093933" y="728585"/>
                    </a:cubicBezTo>
                    <a:cubicBezTo>
                      <a:pt x="1094744" y="727773"/>
                      <a:pt x="1095556" y="726961"/>
                      <a:pt x="1096368" y="725337"/>
                    </a:cubicBezTo>
                    <a:cubicBezTo>
                      <a:pt x="1097180" y="724525"/>
                      <a:pt x="1097992" y="722902"/>
                      <a:pt x="1097180" y="721278"/>
                    </a:cubicBezTo>
                    <a:cubicBezTo>
                      <a:pt x="1097180" y="719654"/>
                      <a:pt x="1094744" y="719654"/>
                      <a:pt x="1093933" y="718842"/>
                    </a:cubicBezTo>
                    <a:cubicBezTo>
                      <a:pt x="1093121" y="718030"/>
                      <a:pt x="1091497" y="718030"/>
                      <a:pt x="1089873" y="718842"/>
                    </a:cubicBezTo>
                    <a:cubicBezTo>
                      <a:pt x="1089061" y="719654"/>
                      <a:pt x="1089061" y="721278"/>
                      <a:pt x="1089873" y="722090"/>
                    </a:cubicBezTo>
                    <a:cubicBezTo>
                      <a:pt x="1090685" y="722902"/>
                      <a:pt x="1090685" y="723713"/>
                      <a:pt x="1089873" y="724525"/>
                    </a:cubicBezTo>
                    <a:cubicBezTo>
                      <a:pt x="1089061" y="725337"/>
                      <a:pt x="1087438" y="725337"/>
                      <a:pt x="1087438" y="726961"/>
                    </a:cubicBezTo>
                    <a:cubicBezTo>
                      <a:pt x="1087438" y="728585"/>
                      <a:pt x="1087438" y="729397"/>
                      <a:pt x="1086626" y="731020"/>
                    </a:cubicBezTo>
                    <a:cubicBezTo>
                      <a:pt x="1085814" y="731020"/>
                      <a:pt x="1085814" y="730209"/>
                      <a:pt x="1085002" y="729397"/>
                    </a:cubicBezTo>
                    <a:cubicBezTo>
                      <a:pt x="1084190" y="729397"/>
                      <a:pt x="1084190" y="729397"/>
                      <a:pt x="1084190" y="728585"/>
                    </a:cubicBezTo>
                    <a:cubicBezTo>
                      <a:pt x="1084190" y="728585"/>
                      <a:pt x="1084190" y="727773"/>
                      <a:pt x="1084190" y="726961"/>
                    </a:cubicBezTo>
                    <a:cubicBezTo>
                      <a:pt x="1084190" y="726149"/>
                      <a:pt x="1083378" y="725337"/>
                      <a:pt x="1082566" y="724525"/>
                    </a:cubicBezTo>
                    <a:cubicBezTo>
                      <a:pt x="1080943" y="723713"/>
                      <a:pt x="1080943" y="726961"/>
                      <a:pt x="1080943" y="726961"/>
                    </a:cubicBezTo>
                    <a:cubicBezTo>
                      <a:pt x="1080131" y="726961"/>
                      <a:pt x="1080131" y="726961"/>
                      <a:pt x="1080131" y="726961"/>
                    </a:cubicBezTo>
                    <a:cubicBezTo>
                      <a:pt x="1080131" y="726961"/>
                      <a:pt x="1079319" y="727773"/>
                      <a:pt x="1079319" y="727773"/>
                    </a:cubicBezTo>
                    <a:cubicBezTo>
                      <a:pt x="1078507" y="727773"/>
                      <a:pt x="1078507" y="726961"/>
                      <a:pt x="1078507" y="726961"/>
                    </a:cubicBezTo>
                    <a:cubicBezTo>
                      <a:pt x="1077695" y="726961"/>
                      <a:pt x="1077695" y="726961"/>
                      <a:pt x="1076883" y="726961"/>
                    </a:cubicBezTo>
                    <a:cubicBezTo>
                      <a:pt x="1076071" y="726149"/>
                      <a:pt x="1077695" y="725337"/>
                      <a:pt x="1077695" y="725337"/>
                    </a:cubicBezTo>
                    <a:cubicBezTo>
                      <a:pt x="1077695" y="724525"/>
                      <a:pt x="1077695" y="723713"/>
                      <a:pt x="1077695" y="722902"/>
                    </a:cubicBezTo>
                    <a:cubicBezTo>
                      <a:pt x="1077695" y="722090"/>
                      <a:pt x="1076883" y="721278"/>
                      <a:pt x="1076071" y="720466"/>
                    </a:cubicBezTo>
                    <a:cubicBezTo>
                      <a:pt x="1075259" y="720466"/>
                      <a:pt x="1073635" y="720466"/>
                      <a:pt x="1072824" y="719654"/>
                    </a:cubicBezTo>
                    <a:cubicBezTo>
                      <a:pt x="1072012" y="718842"/>
                      <a:pt x="1072012" y="718030"/>
                      <a:pt x="1072824" y="717218"/>
                    </a:cubicBezTo>
                    <a:cubicBezTo>
                      <a:pt x="1072824" y="717218"/>
                      <a:pt x="1073635" y="717218"/>
                      <a:pt x="1073635" y="716406"/>
                    </a:cubicBezTo>
                    <a:cubicBezTo>
                      <a:pt x="1073635" y="716406"/>
                      <a:pt x="1073635" y="715594"/>
                      <a:pt x="1073635" y="715594"/>
                    </a:cubicBezTo>
                    <a:cubicBezTo>
                      <a:pt x="1072824" y="714783"/>
                      <a:pt x="1071200" y="714783"/>
                      <a:pt x="1070388" y="714783"/>
                    </a:cubicBezTo>
                    <a:cubicBezTo>
                      <a:pt x="1069576" y="714783"/>
                      <a:pt x="1068764" y="714783"/>
                      <a:pt x="1067952" y="716406"/>
                    </a:cubicBezTo>
                    <a:cubicBezTo>
                      <a:pt x="1067140" y="717218"/>
                      <a:pt x="1064705" y="719654"/>
                      <a:pt x="1063893" y="717218"/>
                    </a:cubicBezTo>
                    <a:cubicBezTo>
                      <a:pt x="1063893" y="716406"/>
                      <a:pt x="1064705" y="714783"/>
                      <a:pt x="1063081" y="713971"/>
                    </a:cubicBezTo>
                    <a:cubicBezTo>
                      <a:pt x="1062269" y="713159"/>
                      <a:pt x="1061457" y="714783"/>
                      <a:pt x="1060645" y="715594"/>
                    </a:cubicBezTo>
                    <a:cubicBezTo>
                      <a:pt x="1060645" y="716406"/>
                      <a:pt x="1060645" y="718030"/>
                      <a:pt x="1059834" y="718842"/>
                    </a:cubicBezTo>
                    <a:cubicBezTo>
                      <a:pt x="1059022" y="719654"/>
                      <a:pt x="1058210" y="718842"/>
                      <a:pt x="1057398" y="718030"/>
                    </a:cubicBezTo>
                    <a:cubicBezTo>
                      <a:pt x="1056586" y="717218"/>
                      <a:pt x="1056586" y="716406"/>
                      <a:pt x="1055774" y="715594"/>
                    </a:cubicBezTo>
                    <a:cubicBezTo>
                      <a:pt x="1054962" y="714783"/>
                      <a:pt x="1054150" y="714783"/>
                      <a:pt x="1053338" y="714783"/>
                    </a:cubicBezTo>
                    <a:cubicBezTo>
                      <a:pt x="1052527" y="714783"/>
                      <a:pt x="1051715" y="714783"/>
                      <a:pt x="1050903" y="714783"/>
                    </a:cubicBezTo>
                    <a:cubicBezTo>
                      <a:pt x="1050091" y="714783"/>
                      <a:pt x="1047655" y="713971"/>
                      <a:pt x="1046843" y="714783"/>
                    </a:cubicBezTo>
                    <a:cubicBezTo>
                      <a:pt x="1046843" y="715594"/>
                      <a:pt x="1050903" y="716406"/>
                      <a:pt x="1050903" y="716406"/>
                    </a:cubicBezTo>
                    <a:cubicBezTo>
                      <a:pt x="1051715" y="716406"/>
                      <a:pt x="1053338" y="717218"/>
                      <a:pt x="1054150" y="718030"/>
                    </a:cubicBezTo>
                    <a:cubicBezTo>
                      <a:pt x="1055774" y="718842"/>
                      <a:pt x="1055774" y="719654"/>
                      <a:pt x="1055774" y="720466"/>
                    </a:cubicBezTo>
                    <a:cubicBezTo>
                      <a:pt x="1055774" y="721278"/>
                      <a:pt x="1056586" y="722902"/>
                      <a:pt x="1056586" y="723713"/>
                    </a:cubicBezTo>
                    <a:cubicBezTo>
                      <a:pt x="1056586" y="724525"/>
                      <a:pt x="1054962" y="724525"/>
                      <a:pt x="1054150" y="725337"/>
                    </a:cubicBezTo>
                    <a:cubicBezTo>
                      <a:pt x="1053338" y="725337"/>
                      <a:pt x="1052527" y="725337"/>
                      <a:pt x="1050903" y="725337"/>
                    </a:cubicBezTo>
                    <a:cubicBezTo>
                      <a:pt x="1050091" y="725337"/>
                      <a:pt x="1048467" y="724525"/>
                      <a:pt x="1049279" y="723713"/>
                    </a:cubicBezTo>
                    <a:cubicBezTo>
                      <a:pt x="1050091" y="722902"/>
                      <a:pt x="1051715" y="722902"/>
                      <a:pt x="1051715" y="721278"/>
                    </a:cubicBezTo>
                    <a:cubicBezTo>
                      <a:pt x="1052527" y="719654"/>
                      <a:pt x="1051715" y="718842"/>
                      <a:pt x="1050091" y="718842"/>
                    </a:cubicBezTo>
                    <a:cubicBezTo>
                      <a:pt x="1048467" y="718030"/>
                      <a:pt x="1046843" y="718030"/>
                      <a:pt x="1045219" y="717218"/>
                    </a:cubicBezTo>
                    <a:cubicBezTo>
                      <a:pt x="1044408" y="717218"/>
                      <a:pt x="1043596" y="716406"/>
                      <a:pt x="1042784" y="716406"/>
                    </a:cubicBezTo>
                    <a:cubicBezTo>
                      <a:pt x="1041972" y="716406"/>
                      <a:pt x="1041160" y="715594"/>
                      <a:pt x="1040348" y="715594"/>
                    </a:cubicBezTo>
                    <a:cubicBezTo>
                      <a:pt x="1039536" y="715594"/>
                      <a:pt x="1039536" y="715594"/>
                      <a:pt x="1038724" y="715594"/>
                    </a:cubicBezTo>
                    <a:cubicBezTo>
                      <a:pt x="1037101" y="714783"/>
                      <a:pt x="1037913" y="713971"/>
                      <a:pt x="1038724" y="713159"/>
                    </a:cubicBezTo>
                    <a:cubicBezTo>
                      <a:pt x="1039536" y="712347"/>
                      <a:pt x="1041160" y="712347"/>
                      <a:pt x="1041160" y="711535"/>
                    </a:cubicBezTo>
                    <a:cubicBezTo>
                      <a:pt x="1041972" y="710723"/>
                      <a:pt x="1041160" y="710723"/>
                      <a:pt x="1040348" y="710723"/>
                    </a:cubicBezTo>
                    <a:cubicBezTo>
                      <a:pt x="1039536" y="710723"/>
                      <a:pt x="1039536" y="710723"/>
                      <a:pt x="1038724" y="710723"/>
                    </a:cubicBezTo>
                    <a:cubicBezTo>
                      <a:pt x="1037913" y="710723"/>
                      <a:pt x="1037913" y="710723"/>
                      <a:pt x="1037101" y="711535"/>
                    </a:cubicBezTo>
                    <a:cubicBezTo>
                      <a:pt x="1036289" y="712347"/>
                      <a:pt x="1037101" y="712347"/>
                      <a:pt x="1036289" y="713159"/>
                    </a:cubicBezTo>
                    <a:cubicBezTo>
                      <a:pt x="1035477" y="713159"/>
                      <a:pt x="1034665" y="713159"/>
                      <a:pt x="1033853" y="713159"/>
                    </a:cubicBezTo>
                    <a:cubicBezTo>
                      <a:pt x="1033041" y="713159"/>
                      <a:pt x="1033041" y="712347"/>
                      <a:pt x="1032229" y="713159"/>
                    </a:cubicBezTo>
                    <a:cubicBezTo>
                      <a:pt x="1031418" y="713159"/>
                      <a:pt x="1031418" y="713971"/>
                      <a:pt x="1031418" y="714783"/>
                    </a:cubicBezTo>
                    <a:cubicBezTo>
                      <a:pt x="1031418" y="715594"/>
                      <a:pt x="1031418" y="718030"/>
                      <a:pt x="1030606" y="718842"/>
                    </a:cubicBezTo>
                    <a:cubicBezTo>
                      <a:pt x="1029794" y="718842"/>
                      <a:pt x="1029794" y="718842"/>
                      <a:pt x="1028982" y="718842"/>
                    </a:cubicBezTo>
                    <a:cubicBezTo>
                      <a:pt x="1028170" y="718842"/>
                      <a:pt x="1028170" y="719654"/>
                      <a:pt x="1027358" y="719654"/>
                    </a:cubicBezTo>
                    <a:cubicBezTo>
                      <a:pt x="1025734" y="719654"/>
                      <a:pt x="1025734" y="718030"/>
                      <a:pt x="1024922" y="717218"/>
                    </a:cubicBezTo>
                    <a:cubicBezTo>
                      <a:pt x="1024111" y="715594"/>
                      <a:pt x="1022487" y="717218"/>
                      <a:pt x="1021675" y="717218"/>
                    </a:cubicBezTo>
                    <a:cubicBezTo>
                      <a:pt x="1020863" y="717218"/>
                      <a:pt x="1020863" y="717218"/>
                      <a:pt x="1020863" y="716406"/>
                    </a:cubicBezTo>
                    <a:cubicBezTo>
                      <a:pt x="1020051" y="715594"/>
                      <a:pt x="1020051" y="715594"/>
                      <a:pt x="1019239" y="714783"/>
                    </a:cubicBezTo>
                    <a:cubicBezTo>
                      <a:pt x="1019239" y="714783"/>
                      <a:pt x="1019239" y="713159"/>
                      <a:pt x="1019239" y="713159"/>
                    </a:cubicBezTo>
                    <a:cubicBezTo>
                      <a:pt x="1020051" y="713159"/>
                      <a:pt x="1020051" y="713159"/>
                      <a:pt x="1020863" y="713159"/>
                    </a:cubicBezTo>
                    <a:cubicBezTo>
                      <a:pt x="1020863" y="713159"/>
                      <a:pt x="1021675" y="712347"/>
                      <a:pt x="1021675" y="711535"/>
                    </a:cubicBezTo>
                    <a:cubicBezTo>
                      <a:pt x="1021675" y="710723"/>
                      <a:pt x="1021675" y="709911"/>
                      <a:pt x="1021675" y="709911"/>
                    </a:cubicBezTo>
                    <a:cubicBezTo>
                      <a:pt x="1020863" y="709100"/>
                      <a:pt x="1020051" y="709100"/>
                      <a:pt x="1019239" y="709100"/>
                    </a:cubicBezTo>
                    <a:cubicBezTo>
                      <a:pt x="1018427" y="709100"/>
                      <a:pt x="1016804" y="709911"/>
                      <a:pt x="1016804" y="710723"/>
                    </a:cubicBezTo>
                    <a:cubicBezTo>
                      <a:pt x="1016804" y="711535"/>
                      <a:pt x="1017615" y="711535"/>
                      <a:pt x="1017615" y="712347"/>
                    </a:cubicBezTo>
                    <a:cubicBezTo>
                      <a:pt x="1017615" y="712347"/>
                      <a:pt x="1017615" y="713971"/>
                      <a:pt x="1017615" y="713971"/>
                    </a:cubicBezTo>
                    <a:cubicBezTo>
                      <a:pt x="1016804" y="713971"/>
                      <a:pt x="1015992" y="714783"/>
                      <a:pt x="1015180" y="714783"/>
                    </a:cubicBezTo>
                    <a:cubicBezTo>
                      <a:pt x="1014368" y="714783"/>
                      <a:pt x="1013556" y="714783"/>
                      <a:pt x="1012744" y="713971"/>
                    </a:cubicBezTo>
                    <a:cubicBezTo>
                      <a:pt x="1011932" y="713971"/>
                      <a:pt x="1011120" y="713159"/>
                      <a:pt x="1010309" y="712347"/>
                    </a:cubicBezTo>
                    <a:cubicBezTo>
                      <a:pt x="1009497" y="712347"/>
                      <a:pt x="1009497" y="711535"/>
                      <a:pt x="1008685" y="712347"/>
                    </a:cubicBezTo>
                    <a:cubicBezTo>
                      <a:pt x="1007873" y="712347"/>
                      <a:pt x="1007873" y="712347"/>
                      <a:pt x="1007061" y="712347"/>
                    </a:cubicBezTo>
                    <a:cubicBezTo>
                      <a:pt x="1005437" y="712347"/>
                      <a:pt x="1007061" y="710723"/>
                      <a:pt x="1007061" y="709911"/>
                    </a:cubicBezTo>
                    <a:cubicBezTo>
                      <a:pt x="1007873" y="709100"/>
                      <a:pt x="1007061" y="707476"/>
                      <a:pt x="1007061" y="706664"/>
                    </a:cubicBezTo>
                    <a:cubicBezTo>
                      <a:pt x="1007873" y="705040"/>
                      <a:pt x="1008685" y="704228"/>
                      <a:pt x="1010309" y="703416"/>
                    </a:cubicBezTo>
                    <a:cubicBezTo>
                      <a:pt x="1011932" y="702605"/>
                      <a:pt x="1013556" y="701793"/>
                      <a:pt x="1015180" y="703416"/>
                    </a:cubicBezTo>
                    <a:cubicBezTo>
                      <a:pt x="1015992" y="704228"/>
                      <a:pt x="1015992" y="704228"/>
                      <a:pt x="1017615" y="704228"/>
                    </a:cubicBezTo>
                    <a:cubicBezTo>
                      <a:pt x="1018427" y="704228"/>
                      <a:pt x="1018427" y="703416"/>
                      <a:pt x="1019239" y="702605"/>
                    </a:cubicBezTo>
                    <a:cubicBezTo>
                      <a:pt x="1020051" y="702605"/>
                      <a:pt x="1020051" y="702605"/>
                      <a:pt x="1020051" y="702605"/>
                    </a:cubicBezTo>
                    <a:cubicBezTo>
                      <a:pt x="1023299" y="702605"/>
                      <a:pt x="1025734" y="702605"/>
                      <a:pt x="1028982" y="704228"/>
                    </a:cubicBezTo>
                    <a:cubicBezTo>
                      <a:pt x="1029794" y="705040"/>
                      <a:pt x="1030606" y="705852"/>
                      <a:pt x="1031418" y="706664"/>
                    </a:cubicBezTo>
                    <a:cubicBezTo>
                      <a:pt x="1032229" y="707476"/>
                      <a:pt x="1033041" y="709100"/>
                      <a:pt x="1033853" y="709911"/>
                    </a:cubicBezTo>
                    <a:cubicBezTo>
                      <a:pt x="1034665" y="710723"/>
                      <a:pt x="1035477" y="710723"/>
                      <a:pt x="1037101" y="710723"/>
                    </a:cubicBezTo>
                    <a:cubicBezTo>
                      <a:pt x="1038724" y="710723"/>
                      <a:pt x="1038724" y="710723"/>
                      <a:pt x="1039536" y="709100"/>
                    </a:cubicBezTo>
                    <a:cubicBezTo>
                      <a:pt x="1040348" y="708288"/>
                      <a:pt x="1040348" y="708288"/>
                      <a:pt x="1041160" y="709100"/>
                    </a:cubicBezTo>
                    <a:cubicBezTo>
                      <a:pt x="1041972" y="709911"/>
                      <a:pt x="1041972" y="710723"/>
                      <a:pt x="1043596" y="709911"/>
                    </a:cubicBezTo>
                    <a:cubicBezTo>
                      <a:pt x="1044408" y="709911"/>
                      <a:pt x="1045219" y="709100"/>
                      <a:pt x="1046031" y="708288"/>
                    </a:cubicBezTo>
                    <a:cubicBezTo>
                      <a:pt x="1046843" y="707476"/>
                      <a:pt x="1047655" y="707476"/>
                      <a:pt x="1046843" y="706664"/>
                    </a:cubicBezTo>
                    <a:cubicBezTo>
                      <a:pt x="1046843" y="705852"/>
                      <a:pt x="1045219" y="705852"/>
                      <a:pt x="1045219" y="705040"/>
                    </a:cubicBezTo>
                    <a:cubicBezTo>
                      <a:pt x="1044408" y="703416"/>
                      <a:pt x="1047655" y="702605"/>
                      <a:pt x="1048467" y="700981"/>
                    </a:cubicBezTo>
                    <a:cubicBezTo>
                      <a:pt x="1048467" y="700169"/>
                      <a:pt x="1047655" y="699357"/>
                      <a:pt x="1046843" y="698545"/>
                    </a:cubicBezTo>
                    <a:cubicBezTo>
                      <a:pt x="1046031" y="697733"/>
                      <a:pt x="1045219" y="696921"/>
                      <a:pt x="1044408" y="696921"/>
                    </a:cubicBezTo>
                    <a:cubicBezTo>
                      <a:pt x="1043596" y="696109"/>
                      <a:pt x="1042784" y="695297"/>
                      <a:pt x="1042784" y="693674"/>
                    </a:cubicBezTo>
                    <a:cubicBezTo>
                      <a:pt x="1042784" y="692862"/>
                      <a:pt x="1043596" y="692050"/>
                      <a:pt x="1044408" y="692050"/>
                    </a:cubicBezTo>
                    <a:cubicBezTo>
                      <a:pt x="1046031" y="692050"/>
                      <a:pt x="1047655" y="693674"/>
                      <a:pt x="1048467" y="695297"/>
                    </a:cubicBezTo>
                    <a:cubicBezTo>
                      <a:pt x="1049279" y="696109"/>
                      <a:pt x="1050091" y="696921"/>
                      <a:pt x="1050903" y="696921"/>
                    </a:cubicBezTo>
                    <a:cubicBezTo>
                      <a:pt x="1052527" y="697733"/>
                      <a:pt x="1052527" y="699357"/>
                      <a:pt x="1053338" y="700981"/>
                    </a:cubicBezTo>
                    <a:cubicBezTo>
                      <a:pt x="1053338" y="700981"/>
                      <a:pt x="1053338" y="700981"/>
                      <a:pt x="1053338" y="700981"/>
                    </a:cubicBezTo>
                    <a:cubicBezTo>
                      <a:pt x="1053338" y="700981"/>
                      <a:pt x="1054150" y="701793"/>
                      <a:pt x="1054150" y="702605"/>
                    </a:cubicBezTo>
                    <a:cubicBezTo>
                      <a:pt x="1054150" y="703416"/>
                      <a:pt x="1053338" y="704228"/>
                      <a:pt x="1052527" y="705040"/>
                    </a:cubicBezTo>
                    <a:cubicBezTo>
                      <a:pt x="1051715" y="705852"/>
                      <a:pt x="1052527" y="707476"/>
                      <a:pt x="1051715" y="708288"/>
                    </a:cubicBezTo>
                    <a:cubicBezTo>
                      <a:pt x="1050903" y="709100"/>
                      <a:pt x="1050903" y="709100"/>
                      <a:pt x="1050903" y="709911"/>
                    </a:cubicBezTo>
                    <a:cubicBezTo>
                      <a:pt x="1050903" y="710723"/>
                      <a:pt x="1050903" y="711535"/>
                      <a:pt x="1050903" y="712347"/>
                    </a:cubicBezTo>
                    <a:cubicBezTo>
                      <a:pt x="1050903" y="713971"/>
                      <a:pt x="1052527" y="713159"/>
                      <a:pt x="1053338" y="713159"/>
                    </a:cubicBezTo>
                    <a:cubicBezTo>
                      <a:pt x="1054150" y="713159"/>
                      <a:pt x="1057398" y="714783"/>
                      <a:pt x="1058210" y="713159"/>
                    </a:cubicBezTo>
                    <a:cubicBezTo>
                      <a:pt x="1058210" y="712347"/>
                      <a:pt x="1058210" y="711535"/>
                      <a:pt x="1058210" y="711535"/>
                    </a:cubicBezTo>
                    <a:cubicBezTo>
                      <a:pt x="1058210" y="710723"/>
                      <a:pt x="1058210" y="710723"/>
                      <a:pt x="1058210" y="709911"/>
                    </a:cubicBezTo>
                    <a:cubicBezTo>
                      <a:pt x="1058210" y="709100"/>
                      <a:pt x="1058210" y="709100"/>
                      <a:pt x="1058210" y="708288"/>
                    </a:cubicBezTo>
                    <a:cubicBezTo>
                      <a:pt x="1057398" y="707476"/>
                      <a:pt x="1056586" y="707476"/>
                      <a:pt x="1056586" y="707476"/>
                    </a:cubicBezTo>
                    <a:cubicBezTo>
                      <a:pt x="1055774" y="705852"/>
                      <a:pt x="1058210" y="706664"/>
                      <a:pt x="1058210" y="706664"/>
                    </a:cubicBezTo>
                    <a:cubicBezTo>
                      <a:pt x="1059022" y="706664"/>
                      <a:pt x="1059022" y="706664"/>
                      <a:pt x="1059834" y="706664"/>
                    </a:cubicBezTo>
                    <a:cubicBezTo>
                      <a:pt x="1060645" y="706664"/>
                      <a:pt x="1060645" y="707476"/>
                      <a:pt x="1060645" y="708288"/>
                    </a:cubicBezTo>
                    <a:cubicBezTo>
                      <a:pt x="1061457" y="709100"/>
                      <a:pt x="1062269" y="710723"/>
                      <a:pt x="1062269" y="708288"/>
                    </a:cubicBezTo>
                    <a:cubicBezTo>
                      <a:pt x="1062269" y="707476"/>
                      <a:pt x="1062269" y="705852"/>
                      <a:pt x="1062269" y="705040"/>
                    </a:cubicBezTo>
                    <a:cubicBezTo>
                      <a:pt x="1062269" y="703416"/>
                      <a:pt x="1061457" y="703416"/>
                      <a:pt x="1059834" y="702605"/>
                    </a:cubicBezTo>
                    <a:cubicBezTo>
                      <a:pt x="1058210" y="702605"/>
                      <a:pt x="1059022" y="701793"/>
                      <a:pt x="1059022" y="700169"/>
                    </a:cubicBezTo>
                    <a:cubicBezTo>
                      <a:pt x="1059022" y="699357"/>
                      <a:pt x="1059022" y="697733"/>
                      <a:pt x="1060645" y="698545"/>
                    </a:cubicBezTo>
                    <a:cubicBezTo>
                      <a:pt x="1061457" y="698545"/>
                      <a:pt x="1062269" y="698545"/>
                      <a:pt x="1063081" y="698545"/>
                    </a:cubicBezTo>
                    <a:cubicBezTo>
                      <a:pt x="1064705" y="698545"/>
                      <a:pt x="1063893" y="697733"/>
                      <a:pt x="1064705" y="696921"/>
                    </a:cubicBezTo>
                    <a:cubicBezTo>
                      <a:pt x="1064705" y="696921"/>
                      <a:pt x="1065517" y="696921"/>
                      <a:pt x="1065517" y="696921"/>
                    </a:cubicBezTo>
                    <a:cubicBezTo>
                      <a:pt x="1065517" y="697733"/>
                      <a:pt x="1066329" y="697733"/>
                      <a:pt x="1066329" y="697733"/>
                    </a:cubicBezTo>
                    <a:cubicBezTo>
                      <a:pt x="1067140" y="697733"/>
                      <a:pt x="1067140" y="697733"/>
                      <a:pt x="1067140" y="698545"/>
                    </a:cubicBezTo>
                    <a:cubicBezTo>
                      <a:pt x="1067140" y="699357"/>
                      <a:pt x="1067140" y="700169"/>
                      <a:pt x="1067952" y="700981"/>
                    </a:cubicBezTo>
                    <a:cubicBezTo>
                      <a:pt x="1068764" y="701793"/>
                      <a:pt x="1070388" y="701793"/>
                      <a:pt x="1071200" y="701793"/>
                    </a:cubicBezTo>
                    <a:cubicBezTo>
                      <a:pt x="1072824" y="701793"/>
                      <a:pt x="1074447" y="701793"/>
                      <a:pt x="1076071" y="701793"/>
                    </a:cubicBezTo>
                    <a:cubicBezTo>
                      <a:pt x="1076883" y="701793"/>
                      <a:pt x="1078507" y="700981"/>
                      <a:pt x="1078507" y="700169"/>
                    </a:cubicBezTo>
                    <a:cubicBezTo>
                      <a:pt x="1078507" y="699357"/>
                      <a:pt x="1078507" y="698545"/>
                      <a:pt x="1078507" y="697733"/>
                    </a:cubicBezTo>
                    <a:cubicBezTo>
                      <a:pt x="1078507" y="696921"/>
                      <a:pt x="1079319" y="696921"/>
                      <a:pt x="1080131" y="697733"/>
                    </a:cubicBezTo>
                    <a:cubicBezTo>
                      <a:pt x="1081754" y="698545"/>
                      <a:pt x="1082566" y="700169"/>
                      <a:pt x="1082566" y="701793"/>
                    </a:cubicBezTo>
                    <a:cubicBezTo>
                      <a:pt x="1082566" y="702605"/>
                      <a:pt x="1083378" y="706664"/>
                      <a:pt x="1081754" y="706664"/>
                    </a:cubicBezTo>
                    <a:cubicBezTo>
                      <a:pt x="1080131" y="706664"/>
                      <a:pt x="1080131" y="705040"/>
                      <a:pt x="1078507" y="705852"/>
                    </a:cubicBezTo>
                    <a:cubicBezTo>
                      <a:pt x="1076883" y="706664"/>
                      <a:pt x="1075259" y="707476"/>
                      <a:pt x="1075259" y="709911"/>
                    </a:cubicBezTo>
                    <a:cubicBezTo>
                      <a:pt x="1075259" y="711535"/>
                      <a:pt x="1076071" y="713159"/>
                      <a:pt x="1074447" y="713971"/>
                    </a:cubicBezTo>
                    <a:cubicBezTo>
                      <a:pt x="1073635" y="714783"/>
                      <a:pt x="1072012" y="715594"/>
                      <a:pt x="1072012" y="717218"/>
                    </a:cubicBezTo>
                    <a:cubicBezTo>
                      <a:pt x="1072012" y="718842"/>
                      <a:pt x="1074447" y="718842"/>
                      <a:pt x="1075259" y="719654"/>
                    </a:cubicBezTo>
                    <a:cubicBezTo>
                      <a:pt x="1076883" y="719654"/>
                      <a:pt x="1076883" y="722090"/>
                      <a:pt x="1077695" y="722902"/>
                    </a:cubicBezTo>
                    <a:cubicBezTo>
                      <a:pt x="1079319" y="724525"/>
                      <a:pt x="1080131" y="721278"/>
                      <a:pt x="1080131" y="720466"/>
                    </a:cubicBezTo>
                    <a:cubicBezTo>
                      <a:pt x="1081754" y="718842"/>
                      <a:pt x="1084190" y="718842"/>
                      <a:pt x="1085814" y="718030"/>
                    </a:cubicBezTo>
                    <a:cubicBezTo>
                      <a:pt x="1086626" y="717218"/>
                      <a:pt x="1086626" y="716406"/>
                      <a:pt x="1086626" y="715594"/>
                    </a:cubicBezTo>
                    <a:cubicBezTo>
                      <a:pt x="1086626" y="714783"/>
                      <a:pt x="1086626" y="713971"/>
                      <a:pt x="1087438" y="713159"/>
                    </a:cubicBezTo>
                    <a:cubicBezTo>
                      <a:pt x="1088249" y="712347"/>
                      <a:pt x="1089061" y="711535"/>
                      <a:pt x="1089061" y="710723"/>
                    </a:cubicBezTo>
                    <a:cubicBezTo>
                      <a:pt x="1089873" y="709911"/>
                      <a:pt x="1089061" y="709100"/>
                      <a:pt x="1089061" y="707476"/>
                    </a:cubicBezTo>
                    <a:cubicBezTo>
                      <a:pt x="1088249" y="705040"/>
                      <a:pt x="1088249" y="702605"/>
                      <a:pt x="1089061" y="700169"/>
                    </a:cubicBezTo>
                    <a:cubicBezTo>
                      <a:pt x="1089873" y="698545"/>
                      <a:pt x="1090685" y="697733"/>
                      <a:pt x="1092309" y="697733"/>
                    </a:cubicBezTo>
                    <a:cubicBezTo>
                      <a:pt x="1093933" y="697733"/>
                      <a:pt x="1095556" y="696921"/>
                      <a:pt x="1097180" y="696921"/>
                    </a:cubicBezTo>
                    <a:cubicBezTo>
                      <a:pt x="1098804" y="696921"/>
                      <a:pt x="1101240" y="696921"/>
                      <a:pt x="1102051" y="695297"/>
                    </a:cubicBezTo>
                    <a:cubicBezTo>
                      <a:pt x="1102863" y="694486"/>
                      <a:pt x="1102863" y="693674"/>
                      <a:pt x="1102863" y="692862"/>
                    </a:cubicBezTo>
                    <a:cubicBezTo>
                      <a:pt x="1103675" y="692050"/>
                      <a:pt x="1103675" y="691238"/>
                      <a:pt x="1104487" y="691238"/>
                    </a:cubicBezTo>
                    <a:cubicBezTo>
                      <a:pt x="1106111" y="690426"/>
                      <a:pt x="1106923" y="688802"/>
                      <a:pt x="1108547" y="687990"/>
                    </a:cubicBezTo>
                    <a:cubicBezTo>
                      <a:pt x="1109359" y="687179"/>
                      <a:pt x="1110170" y="686367"/>
                      <a:pt x="1110982" y="685555"/>
                    </a:cubicBezTo>
                    <a:cubicBezTo>
                      <a:pt x="1111794" y="684743"/>
                      <a:pt x="1111794" y="683931"/>
                      <a:pt x="1112606" y="683119"/>
                    </a:cubicBezTo>
                    <a:cubicBezTo>
                      <a:pt x="1112606" y="683119"/>
                      <a:pt x="1112606" y="682307"/>
                      <a:pt x="1113418" y="682307"/>
                    </a:cubicBezTo>
                    <a:cubicBezTo>
                      <a:pt x="1113418" y="682307"/>
                      <a:pt x="1114230" y="681496"/>
                      <a:pt x="1115042" y="681496"/>
                    </a:cubicBezTo>
                    <a:cubicBezTo>
                      <a:pt x="1116665" y="680684"/>
                      <a:pt x="1119101" y="679872"/>
                      <a:pt x="1120725" y="678248"/>
                    </a:cubicBezTo>
                    <a:cubicBezTo>
                      <a:pt x="1121537" y="677436"/>
                      <a:pt x="1122348" y="675812"/>
                      <a:pt x="1123160" y="674189"/>
                    </a:cubicBezTo>
                    <a:cubicBezTo>
                      <a:pt x="1123160" y="672565"/>
                      <a:pt x="1123160" y="671753"/>
                      <a:pt x="1122348" y="670941"/>
                    </a:cubicBezTo>
                    <a:cubicBezTo>
                      <a:pt x="1120725" y="669317"/>
                      <a:pt x="1121537" y="667693"/>
                      <a:pt x="1121537" y="666070"/>
                    </a:cubicBezTo>
                    <a:cubicBezTo>
                      <a:pt x="1121537" y="665258"/>
                      <a:pt x="1123160" y="661198"/>
                      <a:pt x="1123972" y="663634"/>
                    </a:cubicBezTo>
                    <a:cubicBezTo>
                      <a:pt x="1123972" y="664446"/>
                      <a:pt x="1123972" y="666070"/>
                      <a:pt x="1124784" y="666881"/>
                    </a:cubicBezTo>
                    <a:cubicBezTo>
                      <a:pt x="1124784" y="667693"/>
                      <a:pt x="1124784" y="668505"/>
                      <a:pt x="1125596" y="669317"/>
                    </a:cubicBezTo>
                    <a:cubicBezTo>
                      <a:pt x="1127220" y="670129"/>
                      <a:pt x="1128844" y="666881"/>
                      <a:pt x="1128844" y="666070"/>
                    </a:cubicBezTo>
                    <a:cubicBezTo>
                      <a:pt x="1129656" y="664446"/>
                      <a:pt x="1131279" y="662822"/>
                      <a:pt x="1130467" y="661198"/>
                    </a:cubicBezTo>
                    <a:cubicBezTo>
                      <a:pt x="1129656" y="659575"/>
                      <a:pt x="1127220" y="658763"/>
                      <a:pt x="1125596" y="657139"/>
                    </a:cubicBezTo>
                    <a:cubicBezTo>
                      <a:pt x="1124784" y="656327"/>
                      <a:pt x="1123160" y="654703"/>
                      <a:pt x="1125596" y="654703"/>
                    </a:cubicBezTo>
                    <a:cubicBezTo>
                      <a:pt x="1127220" y="654703"/>
                      <a:pt x="1128032" y="656327"/>
                      <a:pt x="1128844" y="657139"/>
                    </a:cubicBezTo>
                    <a:cubicBezTo>
                      <a:pt x="1129656" y="657951"/>
                      <a:pt x="1130467" y="657951"/>
                      <a:pt x="1132091" y="657951"/>
                    </a:cubicBezTo>
                    <a:cubicBezTo>
                      <a:pt x="1133715" y="657951"/>
                      <a:pt x="1134527" y="659575"/>
                      <a:pt x="1134527" y="661198"/>
                    </a:cubicBezTo>
                    <a:cubicBezTo>
                      <a:pt x="1134527" y="662822"/>
                      <a:pt x="1134527" y="665258"/>
                      <a:pt x="1135339" y="666881"/>
                    </a:cubicBezTo>
                    <a:cubicBezTo>
                      <a:pt x="1136151" y="668505"/>
                      <a:pt x="1137774" y="667693"/>
                      <a:pt x="1139398" y="667693"/>
                    </a:cubicBezTo>
                    <a:cubicBezTo>
                      <a:pt x="1140210" y="667693"/>
                      <a:pt x="1141022" y="667693"/>
                      <a:pt x="1141022" y="667693"/>
                    </a:cubicBezTo>
                    <a:cubicBezTo>
                      <a:pt x="1141834" y="668505"/>
                      <a:pt x="1141022" y="669317"/>
                      <a:pt x="1141022" y="669317"/>
                    </a:cubicBezTo>
                    <a:cubicBezTo>
                      <a:pt x="1141022" y="670129"/>
                      <a:pt x="1138586" y="673377"/>
                      <a:pt x="1139398" y="673377"/>
                    </a:cubicBezTo>
                    <a:cubicBezTo>
                      <a:pt x="1140210" y="673377"/>
                      <a:pt x="1141834" y="670941"/>
                      <a:pt x="1141834" y="670129"/>
                    </a:cubicBezTo>
                    <a:cubicBezTo>
                      <a:pt x="1142646" y="668505"/>
                      <a:pt x="1143457" y="667693"/>
                      <a:pt x="1144269" y="666070"/>
                    </a:cubicBezTo>
                    <a:cubicBezTo>
                      <a:pt x="1145081" y="664446"/>
                      <a:pt x="1145081" y="662822"/>
                      <a:pt x="1145893" y="662010"/>
                    </a:cubicBezTo>
                    <a:cubicBezTo>
                      <a:pt x="1146705" y="660386"/>
                      <a:pt x="1147517" y="658763"/>
                      <a:pt x="1148329" y="657139"/>
                    </a:cubicBezTo>
                    <a:cubicBezTo>
                      <a:pt x="1148329" y="656327"/>
                      <a:pt x="1149141" y="654703"/>
                      <a:pt x="1147517" y="655515"/>
                    </a:cubicBezTo>
                    <a:cubicBezTo>
                      <a:pt x="1146705" y="656327"/>
                      <a:pt x="1145893" y="657951"/>
                      <a:pt x="1145081" y="659575"/>
                    </a:cubicBezTo>
                    <a:cubicBezTo>
                      <a:pt x="1144269" y="660386"/>
                      <a:pt x="1143457" y="661198"/>
                      <a:pt x="1142646" y="659575"/>
                    </a:cubicBezTo>
                    <a:cubicBezTo>
                      <a:pt x="1141834" y="658763"/>
                      <a:pt x="1141834" y="657139"/>
                      <a:pt x="1140210" y="656327"/>
                    </a:cubicBezTo>
                    <a:cubicBezTo>
                      <a:pt x="1139398" y="655515"/>
                      <a:pt x="1137774" y="655515"/>
                      <a:pt x="1136963" y="654703"/>
                    </a:cubicBezTo>
                    <a:cubicBezTo>
                      <a:pt x="1136151" y="653080"/>
                      <a:pt x="1136151" y="651456"/>
                      <a:pt x="1135339" y="650644"/>
                    </a:cubicBezTo>
                    <a:cubicBezTo>
                      <a:pt x="1134527" y="649020"/>
                      <a:pt x="1133715" y="648208"/>
                      <a:pt x="1132903" y="645773"/>
                    </a:cubicBezTo>
                    <a:cubicBezTo>
                      <a:pt x="1132903" y="643337"/>
                      <a:pt x="1132903" y="640901"/>
                      <a:pt x="1132903" y="639277"/>
                    </a:cubicBezTo>
                    <a:cubicBezTo>
                      <a:pt x="1132903" y="637654"/>
                      <a:pt x="1132903" y="636030"/>
                      <a:pt x="1132091" y="635218"/>
                    </a:cubicBezTo>
                    <a:cubicBezTo>
                      <a:pt x="1131279" y="633594"/>
                      <a:pt x="1130467" y="632782"/>
                      <a:pt x="1130467" y="631159"/>
                    </a:cubicBezTo>
                    <a:cubicBezTo>
                      <a:pt x="1130467" y="629535"/>
                      <a:pt x="1130467" y="628723"/>
                      <a:pt x="1130467" y="627099"/>
                    </a:cubicBezTo>
                    <a:cubicBezTo>
                      <a:pt x="1131279" y="626287"/>
                      <a:pt x="1132091" y="626287"/>
                      <a:pt x="1132903" y="627099"/>
                    </a:cubicBezTo>
                    <a:cubicBezTo>
                      <a:pt x="1133715" y="627911"/>
                      <a:pt x="1135339" y="629535"/>
                      <a:pt x="1135339" y="631159"/>
                    </a:cubicBezTo>
                    <a:cubicBezTo>
                      <a:pt x="1135339" y="632782"/>
                      <a:pt x="1135339" y="634406"/>
                      <a:pt x="1135339" y="636030"/>
                    </a:cubicBezTo>
                    <a:cubicBezTo>
                      <a:pt x="1136151" y="637654"/>
                      <a:pt x="1136963" y="638466"/>
                      <a:pt x="1136963" y="640089"/>
                    </a:cubicBezTo>
                    <a:cubicBezTo>
                      <a:pt x="1136963" y="641713"/>
                      <a:pt x="1137774" y="643337"/>
                      <a:pt x="1138586" y="644961"/>
                    </a:cubicBezTo>
                    <a:cubicBezTo>
                      <a:pt x="1139398" y="646584"/>
                      <a:pt x="1141834" y="648208"/>
                      <a:pt x="1143457" y="649832"/>
                    </a:cubicBezTo>
                    <a:cubicBezTo>
                      <a:pt x="1144269" y="650644"/>
                      <a:pt x="1145081" y="651456"/>
                      <a:pt x="1146705" y="651456"/>
                    </a:cubicBezTo>
                    <a:cubicBezTo>
                      <a:pt x="1147517" y="651456"/>
                      <a:pt x="1148329" y="650644"/>
                      <a:pt x="1148329" y="649832"/>
                    </a:cubicBezTo>
                    <a:cubicBezTo>
                      <a:pt x="1148329" y="649020"/>
                      <a:pt x="1149141" y="649020"/>
                      <a:pt x="1149141" y="649020"/>
                    </a:cubicBezTo>
                    <a:cubicBezTo>
                      <a:pt x="1149953" y="649020"/>
                      <a:pt x="1149953" y="649020"/>
                      <a:pt x="1150764" y="649020"/>
                    </a:cubicBezTo>
                    <a:cubicBezTo>
                      <a:pt x="1151576" y="649832"/>
                      <a:pt x="1150764" y="651456"/>
                      <a:pt x="1151576" y="652268"/>
                    </a:cubicBezTo>
                    <a:cubicBezTo>
                      <a:pt x="1152388" y="653080"/>
                      <a:pt x="1154012" y="651456"/>
                      <a:pt x="1154824" y="651456"/>
                    </a:cubicBezTo>
                    <a:cubicBezTo>
                      <a:pt x="1156448" y="649832"/>
                      <a:pt x="1158883" y="649020"/>
                      <a:pt x="1160507" y="646584"/>
                    </a:cubicBezTo>
                    <a:cubicBezTo>
                      <a:pt x="1162131" y="644149"/>
                      <a:pt x="1162131" y="641713"/>
                      <a:pt x="1162943" y="640089"/>
                    </a:cubicBezTo>
                    <a:cubicBezTo>
                      <a:pt x="1163755" y="639277"/>
                      <a:pt x="1164567" y="637654"/>
                      <a:pt x="1165378" y="636842"/>
                    </a:cubicBezTo>
                    <a:cubicBezTo>
                      <a:pt x="1165378" y="636030"/>
                      <a:pt x="1166190" y="636030"/>
                      <a:pt x="1166190" y="636030"/>
                    </a:cubicBezTo>
                    <a:cubicBezTo>
                      <a:pt x="1166190" y="636030"/>
                      <a:pt x="1166190" y="636030"/>
                      <a:pt x="1166190" y="635218"/>
                    </a:cubicBezTo>
                    <a:cubicBezTo>
                      <a:pt x="1166190" y="634406"/>
                      <a:pt x="1167002" y="634406"/>
                      <a:pt x="1167814" y="634406"/>
                    </a:cubicBezTo>
                    <a:cubicBezTo>
                      <a:pt x="1168626" y="634406"/>
                      <a:pt x="1168626" y="633594"/>
                      <a:pt x="1169438" y="633594"/>
                    </a:cubicBezTo>
                    <a:cubicBezTo>
                      <a:pt x="1170250" y="632782"/>
                      <a:pt x="1171873" y="631971"/>
                      <a:pt x="1172685" y="631159"/>
                    </a:cubicBezTo>
                    <a:cubicBezTo>
                      <a:pt x="1174309" y="629535"/>
                      <a:pt x="1175121" y="627911"/>
                      <a:pt x="1176745" y="627099"/>
                    </a:cubicBezTo>
                    <a:cubicBezTo>
                      <a:pt x="1178369" y="625476"/>
                      <a:pt x="1179992" y="624664"/>
                      <a:pt x="1181616" y="623852"/>
                    </a:cubicBezTo>
                    <a:cubicBezTo>
                      <a:pt x="1183240" y="623040"/>
                      <a:pt x="1183240" y="621416"/>
                      <a:pt x="1184864" y="619792"/>
                    </a:cubicBezTo>
                    <a:cubicBezTo>
                      <a:pt x="1186487" y="618980"/>
                      <a:pt x="1188923" y="618980"/>
                      <a:pt x="1190547" y="618980"/>
                    </a:cubicBezTo>
                    <a:cubicBezTo>
                      <a:pt x="1192982" y="618980"/>
                      <a:pt x="1194606" y="618980"/>
                      <a:pt x="1196230" y="618168"/>
                    </a:cubicBezTo>
                    <a:cubicBezTo>
                      <a:pt x="1197854" y="618168"/>
                      <a:pt x="1199477" y="618168"/>
                      <a:pt x="1201101" y="617357"/>
                    </a:cubicBezTo>
                    <a:cubicBezTo>
                      <a:pt x="1202725" y="617357"/>
                      <a:pt x="1205161" y="616545"/>
                      <a:pt x="1205972" y="617357"/>
                    </a:cubicBezTo>
                    <a:cubicBezTo>
                      <a:pt x="1205972" y="618168"/>
                      <a:pt x="1205972" y="618980"/>
                      <a:pt x="1206785" y="619792"/>
                    </a:cubicBezTo>
                    <a:cubicBezTo>
                      <a:pt x="1207596" y="620604"/>
                      <a:pt x="1208408" y="620604"/>
                      <a:pt x="1209220" y="620604"/>
                    </a:cubicBezTo>
                    <a:cubicBezTo>
                      <a:pt x="1210844" y="620604"/>
                      <a:pt x="1212468" y="620604"/>
                      <a:pt x="1213280" y="618980"/>
                    </a:cubicBezTo>
                    <a:cubicBezTo>
                      <a:pt x="1214091" y="617357"/>
                      <a:pt x="1214091" y="616545"/>
                      <a:pt x="1214903" y="614921"/>
                    </a:cubicBezTo>
                    <a:cubicBezTo>
                      <a:pt x="1215715" y="613297"/>
                      <a:pt x="1216527" y="612485"/>
                      <a:pt x="1217339" y="611673"/>
                    </a:cubicBezTo>
                    <a:cubicBezTo>
                      <a:pt x="1217339" y="610862"/>
                      <a:pt x="1217339" y="610862"/>
                      <a:pt x="1217339" y="610050"/>
                    </a:cubicBezTo>
                    <a:cubicBezTo>
                      <a:pt x="1217339" y="608426"/>
                      <a:pt x="1217339" y="606802"/>
                      <a:pt x="1218151" y="605990"/>
                    </a:cubicBezTo>
                    <a:cubicBezTo>
                      <a:pt x="1218151" y="605178"/>
                      <a:pt x="1219775" y="604367"/>
                      <a:pt x="1220587" y="603555"/>
                    </a:cubicBezTo>
                    <a:cubicBezTo>
                      <a:pt x="1222210" y="602743"/>
                      <a:pt x="1223834" y="602743"/>
                      <a:pt x="1225458" y="602743"/>
                    </a:cubicBezTo>
                    <a:cubicBezTo>
                      <a:pt x="1227082" y="601931"/>
                      <a:pt x="1228706" y="601931"/>
                      <a:pt x="1230329" y="600307"/>
                    </a:cubicBezTo>
                    <a:cubicBezTo>
                      <a:pt x="1231141" y="599495"/>
                      <a:pt x="1232765" y="598683"/>
                      <a:pt x="1234388" y="597871"/>
                    </a:cubicBezTo>
                    <a:cubicBezTo>
                      <a:pt x="1236824" y="596248"/>
                      <a:pt x="1239260" y="595436"/>
                      <a:pt x="1242507" y="595436"/>
                    </a:cubicBezTo>
                    <a:cubicBezTo>
                      <a:pt x="1244131" y="595436"/>
                      <a:pt x="1244943" y="595436"/>
                      <a:pt x="1246567" y="596248"/>
                    </a:cubicBezTo>
                    <a:cubicBezTo>
                      <a:pt x="1247379" y="597060"/>
                      <a:pt x="1249003" y="597060"/>
                      <a:pt x="1249814" y="597871"/>
                    </a:cubicBezTo>
                    <a:cubicBezTo>
                      <a:pt x="1250626" y="598683"/>
                      <a:pt x="1251438" y="599495"/>
                      <a:pt x="1251438" y="600307"/>
                    </a:cubicBezTo>
                    <a:cubicBezTo>
                      <a:pt x="1252250" y="601119"/>
                      <a:pt x="1251438" y="601931"/>
                      <a:pt x="1251438" y="602743"/>
                    </a:cubicBezTo>
                    <a:cubicBezTo>
                      <a:pt x="1251438" y="603555"/>
                      <a:pt x="1252250" y="604367"/>
                      <a:pt x="1251438" y="605178"/>
                    </a:cubicBezTo>
                    <a:cubicBezTo>
                      <a:pt x="1253062" y="605178"/>
                      <a:pt x="1253874" y="605178"/>
                      <a:pt x="1253874" y="604367"/>
                    </a:cubicBezTo>
                    <a:cubicBezTo>
                      <a:pt x="1253874" y="603555"/>
                      <a:pt x="1254685" y="601931"/>
                      <a:pt x="1255498" y="601119"/>
                    </a:cubicBezTo>
                    <a:cubicBezTo>
                      <a:pt x="1256309" y="599495"/>
                      <a:pt x="1255498" y="598683"/>
                      <a:pt x="1255498" y="596248"/>
                    </a:cubicBezTo>
                    <a:cubicBezTo>
                      <a:pt x="1255498" y="594624"/>
                      <a:pt x="1257121" y="593812"/>
                      <a:pt x="1257933" y="592188"/>
                    </a:cubicBezTo>
                    <a:cubicBezTo>
                      <a:pt x="1257933" y="591376"/>
                      <a:pt x="1257933" y="591376"/>
                      <a:pt x="1257933" y="590564"/>
                    </a:cubicBezTo>
                    <a:cubicBezTo>
                      <a:pt x="1257933" y="589752"/>
                      <a:pt x="1257121" y="589752"/>
                      <a:pt x="1256309" y="588941"/>
                    </a:cubicBezTo>
                    <a:cubicBezTo>
                      <a:pt x="1255498" y="587317"/>
                      <a:pt x="1257933" y="587317"/>
                      <a:pt x="1257933" y="586505"/>
                    </a:cubicBezTo>
                    <a:cubicBezTo>
                      <a:pt x="1258745" y="585693"/>
                      <a:pt x="1258745" y="585693"/>
                      <a:pt x="1259557" y="584881"/>
                    </a:cubicBezTo>
                    <a:cubicBezTo>
                      <a:pt x="1259557" y="584881"/>
                      <a:pt x="1260369" y="584069"/>
                      <a:pt x="1260369" y="584069"/>
                    </a:cubicBezTo>
                    <a:cubicBezTo>
                      <a:pt x="1260369" y="584069"/>
                      <a:pt x="1260369" y="584069"/>
                      <a:pt x="1260369" y="584069"/>
                    </a:cubicBezTo>
                    <a:cubicBezTo>
                      <a:pt x="1260369" y="584069"/>
                      <a:pt x="1261181" y="583258"/>
                      <a:pt x="1261181" y="583258"/>
                    </a:cubicBezTo>
                    <a:cubicBezTo>
                      <a:pt x="1262804" y="581634"/>
                      <a:pt x="1265240" y="579198"/>
                      <a:pt x="1266864" y="577574"/>
                    </a:cubicBezTo>
                    <a:cubicBezTo>
                      <a:pt x="1267676" y="576763"/>
                      <a:pt x="1268488" y="575951"/>
                      <a:pt x="1269300" y="575139"/>
                    </a:cubicBezTo>
                    <a:cubicBezTo>
                      <a:pt x="1270923" y="573515"/>
                      <a:pt x="1272547" y="571891"/>
                      <a:pt x="1274171" y="570267"/>
                    </a:cubicBezTo>
                    <a:cubicBezTo>
                      <a:pt x="1275795" y="568644"/>
                      <a:pt x="1277419" y="567020"/>
                      <a:pt x="1279042" y="565396"/>
                    </a:cubicBezTo>
                    <a:cubicBezTo>
                      <a:pt x="1279854" y="564584"/>
                      <a:pt x="1280666" y="563772"/>
                      <a:pt x="1282290" y="563772"/>
                    </a:cubicBezTo>
                    <a:cubicBezTo>
                      <a:pt x="1283914" y="563772"/>
                      <a:pt x="1284725" y="564584"/>
                      <a:pt x="1286349" y="565396"/>
                    </a:cubicBezTo>
                    <a:cubicBezTo>
                      <a:pt x="1287161" y="566208"/>
                      <a:pt x="1288785" y="566208"/>
                      <a:pt x="1289597" y="567020"/>
                    </a:cubicBezTo>
                    <a:cubicBezTo>
                      <a:pt x="1290409" y="567832"/>
                      <a:pt x="1290409" y="571079"/>
                      <a:pt x="1292032" y="569455"/>
                    </a:cubicBezTo>
                    <a:cubicBezTo>
                      <a:pt x="1293656" y="568644"/>
                      <a:pt x="1295280" y="567832"/>
                      <a:pt x="1295280" y="565396"/>
                    </a:cubicBezTo>
                    <a:cubicBezTo>
                      <a:pt x="1295280" y="562960"/>
                      <a:pt x="1294468" y="558089"/>
                      <a:pt x="1296904" y="556465"/>
                    </a:cubicBezTo>
                    <a:cubicBezTo>
                      <a:pt x="1298527" y="555654"/>
                      <a:pt x="1300151" y="554030"/>
                      <a:pt x="1301775" y="553218"/>
                    </a:cubicBezTo>
                    <a:cubicBezTo>
                      <a:pt x="1302587" y="552406"/>
                      <a:pt x="1303398" y="549970"/>
                      <a:pt x="1304211" y="549158"/>
                    </a:cubicBezTo>
                    <a:cubicBezTo>
                      <a:pt x="1305022" y="547535"/>
                      <a:pt x="1305835" y="545911"/>
                      <a:pt x="1306646" y="545099"/>
                    </a:cubicBezTo>
                    <a:cubicBezTo>
                      <a:pt x="1307458" y="544287"/>
                      <a:pt x="1308270" y="542663"/>
                      <a:pt x="1309894" y="542663"/>
                    </a:cubicBezTo>
                    <a:cubicBezTo>
                      <a:pt x="1311517" y="542663"/>
                      <a:pt x="1313141" y="541851"/>
                      <a:pt x="1314765" y="541851"/>
                    </a:cubicBezTo>
                    <a:cubicBezTo>
                      <a:pt x="1316389" y="541851"/>
                      <a:pt x="1317201" y="541851"/>
                      <a:pt x="1318824" y="541851"/>
                    </a:cubicBezTo>
                    <a:cubicBezTo>
                      <a:pt x="1319636" y="541851"/>
                      <a:pt x="1320448" y="541851"/>
                      <a:pt x="1321260" y="541851"/>
                    </a:cubicBezTo>
                    <a:cubicBezTo>
                      <a:pt x="1322884" y="541851"/>
                      <a:pt x="1323696" y="539416"/>
                      <a:pt x="1325319" y="539416"/>
                    </a:cubicBezTo>
                    <a:cubicBezTo>
                      <a:pt x="1326132" y="539416"/>
                      <a:pt x="1326943" y="539416"/>
                      <a:pt x="1327755" y="539416"/>
                    </a:cubicBezTo>
                    <a:cubicBezTo>
                      <a:pt x="1328567" y="539416"/>
                      <a:pt x="1329379" y="538604"/>
                      <a:pt x="1329379" y="537792"/>
                    </a:cubicBezTo>
                    <a:cubicBezTo>
                      <a:pt x="1330191" y="536980"/>
                      <a:pt x="1329379" y="536168"/>
                      <a:pt x="1330191" y="535356"/>
                    </a:cubicBezTo>
                    <a:cubicBezTo>
                      <a:pt x="1331003" y="534544"/>
                      <a:pt x="1331003" y="534544"/>
                      <a:pt x="1331814" y="534544"/>
                    </a:cubicBezTo>
                    <a:cubicBezTo>
                      <a:pt x="1333438" y="534544"/>
                      <a:pt x="1335062" y="534544"/>
                      <a:pt x="1336686" y="533733"/>
                    </a:cubicBezTo>
                    <a:cubicBezTo>
                      <a:pt x="1337498" y="533733"/>
                      <a:pt x="1337498" y="532921"/>
                      <a:pt x="1338310" y="532921"/>
                    </a:cubicBezTo>
                    <a:cubicBezTo>
                      <a:pt x="1339122" y="532921"/>
                      <a:pt x="1339933" y="532921"/>
                      <a:pt x="1340745" y="532921"/>
                    </a:cubicBezTo>
                    <a:cubicBezTo>
                      <a:pt x="1341557" y="532921"/>
                      <a:pt x="1342369" y="532921"/>
                      <a:pt x="1343181" y="532921"/>
                    </a:cubicBezTo>
                    <a:cubicBezTo>
                      <a:pt x="1343993" y="532921"/>
                      <a:pt x="1343993" y="532109"/>
                      <a:pt x="1344805" y="532109"/>
                    </a:cubicBezTo>
                    <a:cubicBezTo>
                      <a:pt x="1345617" y="531297"/>
                      <a:pt x="1348052" y="530485"/>
                      <a:pt x="1349676" y="531297"/>
                    </a:cubicBezTo>
                    <a:cubicBezTo>
                      <a:pt x="1352112" y="532109"/>
                      <a:pt x="1351300" y="535356"/>
                      <a:pt x="1352924" y="536980"/>
                    </a:cubicBezTo>
                    <a:cubicBezTo>
                      <a:pt x="1353735" y="537792"/>
                      <a:pt x="1354548" y="536980"/>
                      <a:pt x="1355359" y="536980"/>
                    </a:cubicBezTo>
                    <a:cubicBezTo>
                      <a:pt x="1356983" y="536168"/>
                      <a:pt x="1357795" y="533733"/>
                      <a:pt x="1358607" y="532109"/>
                    </a:cubicBezTo>
                    <a:cubicBezTo>
                      <a:pt x="1358607" y="531297"/>
                      <a:pt x="1359419" y="530485"/>
                      <a:pt x="1359419" y="529673"/>
                    </a:cubicBezTo>
                    <a:cubicBezTo>
                      <a:pt x="1360230" y="528861"/>
                      <a:pt x="1361043" y="527238"/>
                      <a:pt x="1361854" y="526426"/>
                    </a:cubicBezTo>
                    <a:cubicBezTo>
                      <a:pt x="1361854" y="525614"/>
                      <a:pt x="1362666" y="525614"/>
                      <a:pt x="1362666" y="524802"/>
                    </a:cubicBezTo>
                    <a:lnTo>
                      <a:pt x="1364290" y="505317"/>
                    </a:lnTo>
                    <a:lnTo>
                      <a:pt x="1352112" y="502069"/>
                    </a:lnTo>
                    <a:lnTo>
                      <a:pt x="1356983" y="463099"/>
                    </a:lnTo>
                    <a:lnTo>
                      <a:pt x="1377280" y="458227"/>
                    </a:lnTo>
                    <a:lnTo>
                      <a:pt x="1387835" y="441178"/>
                    </a:lnTo>
                    <a:lnTo>
                      <a:pt x="1387835" y="431435"/>
                    </a:lnTo>
                    <a:lnTo>
                      <a:pt x="1394330" y="422505"/>
                    </a:lnTo>
                    <a:lnTo>
                      <a:pt x="1462528" y="412762"/>
                    </a:lnTo>
                    <a:lnTo>
                      <a:pt x="1454409" y="393277"/>
                    </a:lnTo>
                    <a:lnTo>
                      <a:pt x="1452785" y="381910"/>
                    </a:lnTo>
                    <a:close/>
                    <a:moveTo>
                      <a:pt x="600307" y="874724"/>
                    </a:moveTo>
                    <a:cubicBezTo>
                      <a:pt x="599495" y="874724"/>
                      <a:pt x="598683" y="874724"/>
                      <a:pt x="597872" y="874724"/>
                    </a:cubicBezTo>
                    <a:cubicBezTo>
                      <a:pt x="595436" y="874724"/>
                      <a:pt x="595436" y="877160"/>
                      <a:pt x="595436" y="878783"/>
                    </a:cubicBezTo>
                    <a:cubicBezTo>
                      <a:pt x="595436" y="881219"/>
                      <a:pt x="593812" y="881219"/>
                      <a:pt x="592188" y="882031"/>
                    </a:cubicBezTo>
                    <a:cubicBezTo>
                      <a:pt x="590564" y="882031"/>
                      <a:pt x="588129" y="882843"/>
                      <a:pt x="586505" y="881219"/>
                    </a:cubicBezTo>
                    <a:cubicBezTo>
                      <a:pt x="584881" y="878783"/>
                      <a:pt x="588129" y="878783"/>
                      <a:pt x="588941" y="877160"/>
                    </a:cubicBezTo>
                    <a:cubicBezTo>
                      <a:pt x="588941" y="876348"/>
                      <a:pt x="588941" y="875536"/>
                      <a:pt x="588941" y="874724"/>
                    </a:cubicBezTo>
                    <a:cubicBezTo>
                      <a:pt x="588941" y="873912"/>
                      <a:pt x="588129" y="872288"/>
                      <a:pt x="587317" y="871476"/>
                    </a:cubicBezTo>
                    <a:cubicBezTo>
                      <a:pt x="586505" y="869852"/>
                      <a:pt x="586505" y="868229"/>
                      <a:pt x="586505" y="866605"/>
                    </a:cubicBezTo>
                    <a:cubicBezTo>
                      <a:pt x="586505" y="864981"/>
                      <a:pt x="586505" y="863357"/>
                      <a:pt x="587317" y="861734"/>
                    </a:cubicBezTo>
                    <a:cubicBezTo>
                      <a:pt x="588129" y="860110"/>
                      <a:pt x="588129" y="858486"/>
                      <a:pt x="587317" y="856862"/>
                    </a:cubicBezTo>
                    <a:cubicBezTo>
                      <a:pt x="586505" y="855239"/>
                      <a:pt x="585693" y="853615"/>
                      <a:pt x="585693" y="851991"/>
                    </a:cubicBezTo>
                    <a:cubicBezTo>
                      <a:pt x="585693" y="849555"/>
                      <a:pt x="586505" y="847932"/>
                      <a:pt x="586505" y="845496"/>
                    </a:cubicBezTo>
                    <a:cubicBezTo>
                      <a:pt x="585693" y="843060"/>
                      <a:pt x="585693" y="841437"/>
                      <a:pt x="585693" y="839001"/>
                    </a:cubicBezTo>
                    <a:cubicBezTo>
                      <a:pt x="585693" y="836565"/>
                      <a:pt x="584069" y="834942"/>
                      <a:pt x="584069" y="832506"/>
                    </a:cubicBezTo>
                    <a:cubicBezTo>
                      <a:pt x="584069" y="830070"/>
                      <a:pt x="585693" y="830070"/>
                      <a:pt x="587317" y="831694"/>
                    </a:cubicBezTo>
                    <a:cubicBezTo>
                      <a:pt x="588129" y="833318"/>
                      <a:pt x="588129" y="835753"/>
                      <a:pt x="588129" y="837377"/>
                    </a:cubicBezTo>
                    <a:cubicBezTo>
                      <a:pt x="588129" y="839813"/>
                      <a:pt x="588129" y="842248"/>
                      <a:pt x="588941" y="844684"/>
                    </a:cubicBezTo>
                    <a:cubicBezTo>
                      <a:pt x="589753" y="846308"/>
                      <a:pt x="590564" y="847932"/>
                      <a:pt x="591376" y="849555"/>
                    </a:cubicBezTo>
                    <a:cubicBezTo>
                      <a:pt x="592188" y="851179"/>
                      <a:pt x="591376" y="853615"/>
                      <a:pt x="592188" y="855239"/>
                    </a:cubicBezTo>
                    <a:cubicBezTo>
                      <a:pt x="593000" y="856862"/>
                      <a:pt x="594624" y="858486"/>
                      <a:pt x="593812" y="860922"/>
                    </a:cubicBezTo>
                    <a:cubicBezTo>
                      <a:pt x="593812" y="863357"/>
                      <a:pt x="591376" y="864169"/>
                      <a:pt x="590564" y="866605"/>
                    </a:cubicBezTo>
                    <a:cubicBezTo>
                      <a:pt x="589753" y="869041"/>
                      <a:pt x="591376" y="870664"/>
                      <a:pt x="593812" y="870664"/>
                    </a:cubicBezTo>
                    <a:cubicBezTo>
                      <a:pt x="596248" y="870664"/>
                      <a:pt x="597872" y="869852"/>
                      <a:pt x="598683" y="872288"/>
                    </a:cubicBezTo>
                    <a:cubicBezTo>
                      <a:pt x="600307" y="873100"/>
                      <a:pt x="601119" y="873912"/>
                      <a:pt x="600307" y="874724"/>
                    </a:cubicBezTo>
                    <a:close/>
                    <a:moveTo>
                      <a:pt x="620604" y="861734"/>
                    </a:moveTo>
                    <a:cubicBezTo>
                      <a:pt x="617357" y="862546"/>
                      <a:pt x="616545" y="855239"/>
                      <a:pt x="615733" y="853615"/>
                    </a:cubicBezTo>
                    <a:cubicBezTo>
                      <a:pt x="614921" y="851991"/>
                      <a:pt x="614109" y="850367"/>
                      <a:pt x="614109" y="849555"/>
                    </a:cubicBezTo>
                    <a:cubicBezTo>
                      <a:pt x="614921" y="849555"/>
                      <a:pt x="615733" y="849555"/>
                      <a:pt x="616545" y="850367"/>
                    </a:cubicBezTo>
                    <a:cubicBezTo>
                      <a:pt x="617357" y="851179"/>
                      <a:pt x="617357" y="851991"/>
                      <a:pt x="618169" y="852803"/>
                    </a:cubicBezTo>
                    <a:cubicBezTo>
                      <a:pt x="619792" y="854427"/>
                      <a:pt x="619792" y="851179"/>
                      <a:pt x="619792" y="849555"/>
                    </a:cubicBezTo>
                    <a:cubicBezTo>
                      <a:pt x="619792" y="847932"/>
                      <a:pt x="618980" y="845496"/>
                      <a:pt x="618169" y="843872"/>
                    </a:cubicBezTo>
                    <a:cubicBezTo>
                      <a:pt x="618169" y="843060"/>
                      <a:pt x="616545" y="839001"/>
                      <a:pt x="618169" y="839001"/>
                    </a:cubicBezTo>
                    <a:cubicBezTo>
                      <a:pt x="621416" y="839813"/>
                      <a:pt x="619792" y="847932"/>
                      <a:pt x="620604" y="849555"/>
                    </a:cubicBezTo>
                    <a:cubicBezTo>
                      <a:pt x="621416" y="851179"/>
                      <a:pt x="622228" y="851991"/>
                      <a:pt x="624664" y="852803"/>
                    </a:cubicBezTo>
                    <a:cubicBezTo>
                      <a:pt x="627099" y="853615"/>
                      <a:pt x="626288" y="855239"/>
                      <a:pt x="626288" y="856862"/>
                    </a:cubicBezTo>
                    <a:cubicBezTo>
                      <a:pt x="626288" y="857674"/>
                      <a:pt x="627099" y="859298"/>
                      <a:pt x="626288" y="860110"/>
                    </a:cubicBezTo>
                    <a:cubicBezTo>
                      <a:pt x="625476" y="860922"/>
                      <a:pt x="624664" y="860922"/>
                      <a:pt x="623852" y="860922"/>
                    </a:cubicBezTo>
                    <a:cubicBezTo>
                      <a:pt x="622228" y="860922"/>
                      <a:pt x="621416" y="861734"/>
                      <a:pt x="620604" y="861734"/>
                    </a:cubicBezTo>
                    <a:close/>
                    <a:moveTo>
                      <a:pt x="636842" y="839813"/>
                    </a:moveTo>
                    <a:cubicBezTo>
                      <a:pt x="636030" y="841437"/>
                      <a:pt x="636030" y="843060"/>
                      <a:pt x="636030" y="844684"/>
                    </a:cubicBezTo>
                    <a:cubicBezTo>
                      <a:pt x="636030" y="846308"/>
                      <a:pt x="636842" y="847932"/>
                      <a:pt x="635218" y="848744"/>
                    </a:cubicBezTo>
                    <a:cubicBezTo>
                      <a:pt x="634406" y="849555"/>
                      <a:pt x="634406" y="849555"/>
                      <a:pt x="633594" y="850367"/>
                    </a:cubicBezTo>
                    <a:cubicBezTo>
                      <a:pt x="632782" y="851179"/>
                      <a:pt x="629535" y="851991"/>
                      <a:pt x="629535" y="850367"/>
                    </a:cubicBezTo>
                    <a:cubicBezTo>
                      <a:pt x="629535" y="849555"/>
                      <a:pt x="630347" y="848744"/>
                      <a:pt x="630347" y="847932"/>
                    </a:cubicBezTo>
                    <a:cubicBezTo>
                      <a:pt x="631159" y="847120"/>
                      <a:pt x="631971" y="846308"/>
                      <a:pt x="631971" y="844684"/>
                    </a:cubicBezTo>
                    <a:cubicBezTo>
                      <a:pt x="634406" y="840625"/>
                      <a:pt x="633594" y="836565"/>
                      <a:pt x="633594" y="831694"/>
                    </a:cubicBezTo>
                    <a:cubicBezTo>
                      <a:pt x="633594" y="829258"/>
                      <a:pt x="632782" y="826823"/>
                      <a:pt x="632782" y="824387"/>
                    </a:cubicBezTo>
                    <a:cubicBezTo>
                      <a:pt x="632782" y="822763"/>
                      <a:pt x="634406" y="821951"/>
                      <a:pt x="636030" y="823575"/>
                    </a:cubicBezTo>
                    <a:cubicBezTo>
                      <a:pt x="637654" y="825199"/>
                      <a:pt x="636842" y="827635"/>
                      <a:pt x="637654" y="829258"/>
                    </a:cubicBezTo>
                    <a:cubicBezTo>
                      <a:pt x="637654" y="830882"/>
                      <a:pt x="639277" y="833318"/>
                      <a:pt x="639277" y="834942"/>
                    </a:cubicBezTo>
                    <a:cubicBezTo>
                      <a:pt x="639277" y="837377"/>
                      <a:pt x="637654" y="838189"/>
                      <a:pt x="636842" y="839813"/>
                    </a:cubicBezTo>
                    <a:close/>
                    <a:moveTo>
                      <a:pt x="738327" y="710723"/>
                    </a:moveTo>
                    <a:cubicBezTo>
                      <a:pt x="737515" y="713971"/>
                      <a:pt x="734268" y="711535"/>
                      <a:pt x="732644" y="710723"/>
                    </a:cubicBezTo>
                    <a:cubicBezTo>
                      <a:pt x="730209" y="709100"/>
                      <a:pt x="731020" y="705852"/>
                      <a:pt x="727773" y="705040"/>
                    </a:cubicBezTo>
                    <a:cubicBezTo>
                      <a:pt x="726149" y="705040"/>
                      <a:pt x="723714" y="703416"/>
                      <a:pt x="723714" y="701793"/>
                    </a:cubicBezTo>
                    <a:cubicBezTo>
                      <a:pt x="723714" y="700981"/>
                      <a:pt x="723714" y="699357"/>
                      <a:pt x="723714" y="698545"/>
                    </a:cubicBezTo>
                    <a:cubicBezTo>
                      <a:pt x="723714" y="696921"/>
                      <a:pt x="723714" y="696109"/>
                      <a:pt x="722902" y="694486"/>
                    </a:cubicBezTo>
                    <a:cubicBezTo>
                      <a:pt x="722090" y="692050"/>
                      <a:pt x="719654" y="689614"/>
                      <a:pt x="719654" y="687179"/>
                    </a:cubicBezTo>
                    <a:cubicBezTo>
                      <a:pt x="719654" y="685555"/>
                      <a:pt x="721278" y="682307"/>
                      <a:pt x="722902" y="684743"/>
                    </a:cubicBezTo>
                    <a:cubicBezTo>
                      <a:pt x="724525" y="686367"/>
                      <a:pt x="722902" y="689614"/>
                      <a:pt x="724525" y="691238"/>
                    </a:cubicBezTo>
                    <a:cubicBezTo>
                      <a:pt x="725337" y="692050"/>
                      <a:pt x="726149" y="692862"/>
                      <a:pt x="726149" y="693674"/>
                    </a:cubicBezTo>
                    <a:cubicBezTo>
                      <a:pt x="726961" y="695297"/>
                      <a:pt x="726961" y="696109"/>
                      <a:pt x="726961" y="697733"/>
                    </a:cubicBezTo>
                    <a:cubicBezTo>
                      <a:pt x="726961" y="698545"/>
                      <a:pt x="727773" y="699357"/>
                      <a:pt x="727773" y="700169"/>
                    </a:cubicBezTo>
                    <a:cubicBezTo>
                      <a:pt x="728585" y="700981"/>
                      <a:pt x="729397" y="700981"/>
                      <a:pt x="730209" y="700981"/>
                    </a:cubicBezTo>
                    <a:cubicBezTo>
                      <a:pt x="732644" y="702605"/>
                      <a:pt x="733456" y="705040"/>
                      <a:pt x="735892" y="705852"/>
                    </a:cubicBezTo>
                    <a:cubicBezTo>
                      <a:pt x="735892" y="705852"/>
                      <a:pt x="735892" y="705852"/>
                      <a:pt x="735892" y="705852"/>
                    </a:cubicBezTo>
                    <a:cubicBezTo>
                      <a:pt x="738327" y="708288"/>
                      <a:pt x="739139" y="709911"/>
                      <a:pt x="738327" y="710723"/>
                    </a:cubicBezTo>
                    <a:close/>
                    <a:moveTo>
                      <a:pt x="748070" y="710723"/>
                    </a:moveTo>
                    <a:cubicBezTo>
                      <a:pt x="745634" y="711535"/>
                      <a:pt x="744822" y="709100"/>
                      <a:pt x="744011" y="706664"/>
                    </a:cubicBezTo>
                    <a:cubicBezTo>
                      <a:pt x="744011" y="705852"/>
                      <a:pt x="743199" y="704228"/>
                      <a:pt x="743199" y="703416"/>
                    </a:cubicBezTo>
                    <a:cubicBezTo>
                      <a:pt x="743199" y="701793"/>
                      <a:pt x="743199" y="700981"/>
                      <a:pt x="743199" y="699357"/>
                    </a:cubicBezTo>
                    <a:cubicBezTo>
                      <a:pt x="743199" y="698545"/>
                      <a:pt x="742387" y="696921"/>
                      <a:pt x="741575" y="696921"/>
                    </a:cubicBezTo>
                    <a:cubicBezTo>
                      <a:pt x="740763" y="696109"/>
                      <a:pt x="739951" y="696921"/>
                      <a:pt x="739139" y="696109"/>
                    </a:cubicBezTo>
                    <a:cubicBezTo>
                      <a:pt x="738327" y="695297"/>
                      <a:pt x="737515" y="695297"/>
                      <a:pt x="736704" y="694486"/>
                    </a:cubicBezTo>
                    <a:cubicBezTo>
                      <a:pt x="735080" y="693674"/>
                      <a:pt x="733456" y="692862"/>
                      <a:pt x="733456" y="690426"/>
                    </a:cubicBezTo>
                    <a:cubicBezTo>
                      <a:pt x="733456" y="688802"/>
                      <a:pt x="732644" y="685555"/>
                      <a:pt x="735080" y="686367"/>
                    </a:cubicBezTo>
                    <a:cubicBezTo>
                      <a:pt x="737515" y="687179"/>
                      <a:pt x="738327" y="689614"/>
                      <a:pt x="739951" y="690426"/>
                    </a:cubicBezTo>
                    <a:cubicBezTo>
                      <a:pt x="741575" y="691238"/>
                      <a:pt x="743199" y="691238"/>
                      <a:pt x="744822" y="692862"/>
                    </a:cubicBezTo>
                    <a:cubicBezTo>
                      <a:pt x="745634" y="693674"/>
                      <a:pt x="745634" y="694486"/>
                      <a:pt x="745634" y="696109"/>
                    </a:cubicBezTo>
                    <a:cubicBezTo>
                      <a:pt x="745634" y="696921"/>
                      <a:pt x="746446" y="697733"/>
                      <a:pt x="746446" y="698545"/>
                    </a:cubicBezTo>
                    <a:cubicBezTo>
                      <a:pt x="747258" y="700169"/>
                      <a:pt x="748882" y="702605"/>
                      <a:pt x="748882" y="704228"/>
                    </a:cubicBezTo>
                    <a:cubicBezTo>
                      <a:pt x="748882" y="706664"/>
                      <a:pt x="749694" y="709911"/>
                      <a:pt x="748070" y="710723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07" name="Полилиния: фигура 162">
                <a:extLst>
                  <a:ext uri="{FF2B5EF4-FFF2-40B4-BE49-F238E27FC236}">
                    <a16:creationId xmlns:a16="http://schemas.microsoft.com/office/drawing/2014/main" id="{37A7DD26-7623-4295-A3C3-64BB780DD2C6}"/>
                  </a:ext>
                </a:extLst>
              </p:cNvPr>
              <p:cNvSpPr/>
              <p:nvPr/>
            </p:nvSpPr>
            <p:spPr>
              <a:xfrm>
                <a:off x="6508083" y="4741815"/>
                <a:ext cx="8119" cy="8119"/>
              </a:xfrm>
              <a:custGeom>
                <a:avLst/>
                <a:gdLst>
                  <a:gd name="connsiteX0" fmla="*/ 3947 w 8118"/>
                  <a:gd name="connsiteY0" fmla="*/ 9179 h 8118"/>
                  <a:gd name="connsiteX1" fmla="*/ 3947 w 8118"/>
                  <a:gd name="connsiteY1" fmla="*/ 9179 h 8118"/>
                  <a:gd name="connsiteX2" fmla="*/ 3947 w 8118"/>
                  <a:gd name="connsiteY2" fmla="*/ 9179 h 8118"/>
                  <a:gd name="connsiteX3" fmla="*/ 3135 w 8118"/>
                  <a:gd name="connsiteY3" fmla="*/ 9991 h 8118"/>
                  <a:gd name="connsiteX4" fmla="*/ 2323 w 8118"/>
                  <a:gd name="connsiteY4" fmla="*/ 10803 h 8118"/>
                  <a:gd name="connsiteX5" fmla="*/ 1511 w 8118"/>
                  <a:gd name="connsiteY5" fmla="*/ 11615 h 8118"/>
                  <a:gd name="connsiteX6" fmla="*/ 699 w 8118"/>
                  <a:gd name="connsiteY6" fmla="*/ 11615 h 8118"/>
                  <a:gd name="connsiteX7" fmla="*/ 2323 w 8118"/>
                  <a:gd name="connsiteY7" fmla="*/ 8367 h 8118"/>
                  <a:gd name="connsiteX8" fmla="*/ 3947 w 8118"/>
                  <a:gd name="connsiteY8" fmla="*/ 6743 h 8118"/>
                  <a:gd name="connsiteX9" fmla="*/ 5571 w 8118"/>
                  <a:gd name="connsiteY9" fmla="*/ 5120 h 8118"/>
                  <a:gd name="connsiteX10" fmla="*/ 6383 w 8118"/>
                  <a:gd name="connsiteY10" fmla="*/ 4308 h 8118"/>
                  <a:gd name="connsiteX11" fmla="*/ 7194 w 8118"/>
                  <a:gd name="connsiteY11" fmla="*/ 2684 h 8118"/>
                  <a:gd name="connsiteX12" fmla="*/ 8006 w 8118"/>
                  <a:gd name="connsiteY12" fmla="*/ 1872 h 8118"/>
                  <a:gd name="connsiteX13" fmla="*/ 8818 w 8118"/>
                  <a:gd name="connsiteY13" fmla="*/ 1060 h 8118"/>
                  <a:gd name="connsiteX14" fmla="*/ 11254 w 8118"/>
                  <a:gd name="connsiteY14" fmla="*/ 1060 h 8118"/>
                  <a:gd name="connsiteX15" fmla="*/ 12878 w 8118"/>
                  <a:gd name="connsiteY15" fmla="*/ 2684 h 8118"/>
                  <a:gd name="connsiteX16" fmla="*/ 11254 w 8118"/>
                  <a:gd name="connsiteY16" fmla="*/ 4308 h 8118"/>
                  <a:gd name="connsiteX17" fmla="*/ 8818 w 8118"/>
                  <a:gd name="connsiteY17" fmla="*/ 4308 h 8118"/>
                  <a:gd name="connsiteX18" fmla="*/ 6383 w 8118"/>
                  <a:gd name="connsiteY18" fmla="*/ 6743 h 8118"/>
                  <a:gd name="connsiteX19" fmla="*/ 5571 w 8118"/>
                  <a:gd name="connsiteY19" fmla="*/ 8367 h 8118"/>
                  <a:gd name="connsiteX20" fmla="*/ 3947 w 8118"/>
                  <a:gd name="connsiteY20" fmla="*/ 9179 h 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18" h="8118">
                    <a:moveTo>
                      <a:pt x="3947" y="9179"/>
                    </a:moveTo>
                    <a:cubicBezTo>
                      <a:pt x="3947" y="9179"/>
                      <a:pt x="3947" y="8367"/>
                      <a:pt x="3947" y="9179"/>
                    </a:cubicBezTo>
                    <a:cubicBezTo>
                      <a:pt x="3947" y="9179"/>
                      <a:pt x="3947" y="9179"/>
                      <a:pt x="3947" y="9179"/>
                    </a:cubicBezTo>
                    <a:cubicBezTo>
                      <a:pt x="3135" y="9991"/>
                      <a:pt x="3135" y="9991"/>
                      <a:pt x="3135" y="9991"/>
                    </a:cubicBezTo>
                    <a:cubicBezTo>
                      <a:pt x="3135" y="9991"/>
                      <a:pt x="2323" y="10803"/>
                      <a:pt x="2323" y="10803"/>
                    </a:cubicBezTo>
                    <a:cubicBezTo>
                      <a:pt x="2323" y="10803"/>
                      <a:pt x="1511" y="11615"/>
                      <a:pt x="1511" y="11615"/>
                    </a:cubicBezTo>
                    <a:cubicBezTo>
                      <a:pt x="1511" y="11615"/>
                      <a:pt x="699" y="12427"/>
                      <a:pt x="699" y="11615"/>
                    </a:cubicBezTo>
                    <a:cubicBezTo>
                      <a:pt x="699" y="9991"/>
                      <a:pt x="1511" y="9179"/>
                      <a:pt x="2323" y="8367"/>
                    </a:cubicBezTo>
                    <a:cubicBezTo>
                      <a:pt x="3135" y="7555"/>
                      <a:pt x="3135" y="7555"/>
                      <a:pt x="3947" y="6743"/>
                    </a:cubicBezTo>
                    <a:cubicBezTo>
                      <a:pt x="4759" y="5932"/>
                      <a:pt x="4759" y="5932"/>
                      <a:pt x="5571" y="5120"/>
                    </a:cubicBezTo>
                    <a:cubicBezTo>
                      <a:pt x="5571" y="5120"/>
                      <a:pt x="6383" y="4308"/>
                      <a:pt x="6383" y="4308"/>
                    </a:cubicBezTo>
                    <a:cubicBezTo>
                      <a:pt x="6383" y="3496"/>
                      <a:pt x="7194" y="3496"/>
                      <a:pt x="7194" y="2684"/>
                    </a:cubicBezTo>
                    <a:cubicBezTo>
                      <a:pt x="7194" y="2684"/>
                      <a:pt x="8006" y="1872"/>
                      <a:pt x="8006" y="1872"/>
                    </a:cubicBezTo>
                    <a:cubicBezTo>
                      <a:pt x="8006" y="1872"/>
                      <a:pt x="8006" y="1060"/>
                      <a:pt x="8818" y="1060"/>
                    </a:cubicBezTo>
                    <a:cubicBezTo>
                      <a:pt x="9630" y="248"/>
                      <a:pt x="10442" y="1060"/>
                      <a:pt x="11254" y="1060"/>
                    </a:cubicBezTo>
                    <a:cubicBezTo>
                      <a:pt x="12066" y="1060"/>
                      <a:pt x="12878" y="1872"/>
                      <a:pt x="12878" y="2684"/>
                    </a:cubicBezTo>
                    <a:cubicBezTo>
                      <a:pt x="12878" y="3496"/>
                      <a:pt x="12066" y="4308"/>
                      <a:pt x="11254" y="4308"/>
                    </a:cubicBezTo>
                    <a:cubicBezTo>
                      <a:pt x="10442" y="5120"/>
                      <a:pt x="9630" y="3496"/>
                      <a:pt x="8818" y="4308"/>
                    </a:cubicBezTo>
                    <a:cubicBezTo>
                      <a:pt x="8006" y="5120"/>
                      <a:pt x="6383" y="5932"/>
                      <a:pt x="6383" y="6743"/>
                    </a:cubicBezTo>
                    <a:cubicBezTo>
                      <a:pt x="6383" y="7555"/>
                      <a:pt x="6383" y="7555"/>
                      <a:pt x="5571" y="8367"/>
                    </a:cubicBezTo>
                    <a:cubicBezTo>
                      <a:pt x="4759" y="8367"/>
                      <a:pt x="3947" y="9179"/>
                      <a:pt x="3947" y="9179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08" name="Полилиния: фигура 426">
                <a:extLst>
                  <a:ext uri="{FF2B5EF4-FFF2-40B4-BE49-F238E27FC236}">
                    <a16:creationId xmlns:a16="http://schemas.microsoft.com/office/drawing/2014/main" id="{82F9DAAD-DF8F-4CF4-BD80-C388E7764B6F}"/>
                  </a:ext>
                </a:extLst>
              </p:cNvPr>
              <p:cNvSpPr/>
              <p:nvPr/>
            </p:nvSpPr>
            <p:spPr>
              <a:xfrm>
                <a:off x="7025635" y="5690712"/>
                <a:ext cx="227328" cy="162377"/>
              </a:xfrm>
              <a:custGeom>
                <a:avLst/>
                <a:gdLst>
                  <a:gd name="connsiteX0" fmla="*/ 201665 w 227327"/>
                  <a:gd name="connsiteY0" fmla="*/ 16681 h 162376"/>
                  <a:gd name="connsiteX1" fmla="*/ 208160 w 227327"/>
                  <a:gd name="connsiteY1" fmla="*/ 12622 h 162376"/>
                  <a:gd name="connsiteX2" fmla="*/ 216279 w 227327"/>
                  <a:gd name="connsiteY2" fmla="*/ 10186 h 162376"/>
                  <a:gd name="connsiteX3" fmla="*/ 222774 w 227327"/>
                  <a:gd name="connsiteY3" fmla="*/ 6126 h 162376"/>
                  <a:gd name="connsiteX4" fmla="*/ 228457 w 227327"/>
                  <a:gd name="connsiteY4" fmla="*/ 6126 h 162376"/>
                  <a:gd name="connsiteX5" fmla="*/ 228457 w 227327"/>
                  <a:gd name="connsiteY5" fmla="*/ 10998 h 162376"/>
                  <a:gd name="connsiteX6" fmla="*/ 221150 w 227327"/>
                  <a:gd name="connsiteY6" fmla="*/ 14245 h 162376"/>
                  <a:gd name="connsiteX7" fmla="*/ 214655 w 227327"/>
                  <a:gd name="connsiteY7" fmla="*/ 19117 h 162376"/>
                  <a:gd name="connsiteX8" fmla="*/ 207348 w 227327"/>
                  <a:gd name="connsiteY8" fmla="*/ 26423 h 162376"/>
                  <a:gd name="connsiteX9" fmla="*/ 199229 w 227327"/>
                  <a:gd name="connsiteY9" fmla="*/ 34542 h 162376"/>
                  <a:gd name="connsiteX10" fmla="*/ 197606 w 227327"/>
                  <a:gd name="connsiteY10" fmla="*/ 36978 h 162376"/>
                  <a:gd name="connsiteX11" fmla="*/ 196794 w 227327"/>
                  <a:gd name="connsiteY11" fmla="*/ 37790 h 162376"/>
                  <a:gd name="connsiteX12" fmla="*/ 194358 w 227327"/>
                  <a:gd name="connsiteY12" fmla="*/ 39414 h 162376"/>
                  <a:gd name="connsiteX13" fmla="*/ 188675 w 227327"/>
                  <a:gd name="connsiteY13" fmla="*/ 46720 h 162376"/>
                  <a:gd name="connsiteX14" fmla="*/ 187051 w 227327"/>
                  <a:gd name="connsiteY14" fmla="*/ 49968 h 162376"/>
                  <a:gd name="connsiteX15" fmla="*/ 186239 w 227327"/>
                  <a:gd name="connsiteY15" fmla="*/ 53216 h 162376"/>
                  <a:gd name="connsiteX16" fmla="*/ 184616 w 227327"/>
                  <a:gd name="connsiteY16" fmla="*/ 54839 h 162376"/>
                  <a:gd name="connsiteX17" fmla="*/ 182180 w 227327"/>
                  <a:gd name="connsiteY17" fmla="*/ 54839 h 162376"/>
                  <a:gd name="connsiteX18" fmla="*/ 179744 w 227327"/>
                  <a:gd name="connsiteY18" fmla="*/ 55651 h 162376"/>
                  <a:gd name="connsiteX19" fmla="*/ 174873 w 227327"/>
                  <a:gd name="connsiteY19" fmla="*/ 58087 h 162376"/>
                  <a:gd name="connsiteX20" fmla="*/ 173249 w 227327"/>
                  <a:gd name="connsiteY20" fmla="*/ 59711 h 162376"/>
                  <a:gd name="connsiteX21" fmla="*/ 172437 w 227327"/>
                  <a:gd name="connsiteY21" fmla="*/ 62146 h 162376"/>
                  <a:gd name="connsiteX22" fmla="*/ 171625 w 227327"/>
                  <a:gd name="connsiteY22" fmla="*/ 65394 h 162376"/>
                  <a:gd name="connsiteX23" fmla="*/ 173249 w 227327"/>
                  <a:gd name="connsiteY23" fmla="*/ 75136 h 162376"/>
                  <a:gd name="connsiteX24" fmla="*/ 174873 w 227327"/>
                  <a:gd name="connsiteY24" fmla="*/ 78384 h 162376"/>
                  <a:gd name="connsiteX25" fmla="*/ 178120 w 227327"/>
                  <a:gd name="connsiteY25" fmla="*/ 79196 h 162376"/>
                  <a:gd name="connsiteX26" fmla="*/ 180556 w 227327"/>
                  <a:gd name="connsiteY26" fmla="*/ 80820 h 162376"/>
                  <a:gd name="connsiteX27" fmla="*/ 182180 w 227327"/>
                  <a:gd name="connsiteY27" fmla="*/ 84879 h 162376"/>
                  <a:gd name="connsiteX28" fmla="*/ 188675 w 227327"/>
                  <a:gd name="connsiteY28" fmla="*/ 87315 h 162376"/>
                  <a:gd name="connsiteX29" fmla="*/ 195982 w 227327"/>
                  <a:gd name="connsiteY29" fmla="*/ 91374 h 162376"/>
                  <a:gd name="connsiteX30" fmla="*/ 195982 w 227327"/>
                  <a:gd name="connsiteY30" fmla="*/ 97057 h 162376"/>
                  <a:gd name="connsiteX31" fmla="*/ 189487 w 227327"/>
                  <a:gd name="connsiteY31" fmla="*/ 96246 h 162376"/>
                  <a:gd name="connsiteX32" fmla="*/ 186239 w 227327"/>
                  <a:gd name="connsiteY32" fmla="*/ 95433 h 162376"/>
                  <a:gd name="connsiteX33" fmla="*/ 183803 w 227327"/>
                  <a:gd name="connsiteY33" fmla="*/ 95433 h 162376"/>
                  <a:gd name="connsiteX34" fmla="*/ 179744 w 227327"/>
                  <a:gd name="connsiteY34" fmla="*/ 97057 h 162376"/>
                  <a:gd name="connsiteX35" fmla="*/ 178120 w 227327"/>
                  <a:gd name="connsiteY35" fmla="*/ 98681 h 162376"/>
                  <a:gd name="connsiteX36" fmla="*/ 176497 w 227327"/>
                  <a:gd name="connsiteY36" fmla="*/ 101117 h 162376"/>
                  <a:gd name="connsiteX37" fmla="*/ 174061 w 227327"/>
                  <a:gd name="connsiteY37" fmla="*/ 104364 h 162376"/>
                  <a:gd name="connsiteX38" fmla="*/ 172437 w 227327"/>
                  <a:gd name="connsiteY38" fmla="*/ 105176 h 162376"/>
                  <a:gd name="connsiteX39" fmla="*/ 170813 w 227327"/>
                  <a:gd name="connsiteY39" fmla="*/ 103552 h 162376"/>
                  <a:gd name="connsiteX40" fmla="*/ 167566 w 227327"/>
                  <a:gd name="connsiteY40" fmla="*/ 101117 h 162376"/>
                  <a:gd name="connsiteX41" fmla="*/ 161882 w 227327"/>
                  <a:gd name="connsiteY41" fmla="*/ 101929 h 162376"/>
                  <a:gd name="connsiteX42" fmla="*/ 159447 w 227327"/>
                  <a:gd name="connsiteY42" fmla="*/ 102741 h 162376"/>
                  <a:gd name="connsiteX43" fmla="*/ 158635 w 227327"/>
                  <a:gd name="connsiteY43" fmla="*/ 104364 h 162376"/>
                  <a:gd name="connsiteX44" fmla="*/ 157823 w 227327"/>
                  <a:gd name="connsiteY44" fmla="*/ 108424 h 162376"/>
                  <a:gd name="connsiteX45" fmla="*/ 157823 w 227327"/>
                  <a:gd name="connsiteY45" fmla="*/ 111671 h 162376"/>
                  <a:gd name="connsiteX46" fmla="*/ 157823 w 227327"/>
                  <a:gd name="connsiteY46" fmla="*/ 114107 h 162376"/>
                  <a:gd name="connsiteX47" fmla="*/ 156200 w 227327"/>
                  <a:gd name="connsiteY47" fmla="*/ 117354 h 162376"/>
                  <a:gd name="connsiteX48" fmla="*/ 153764 w 227327"/>
                  <a:gd name="connsiteY48" fmla="*/ 119790 h 162376"/>
                  <a:gd name="connsiteX49" fmla="*/ 150516 w 227327"/>
                  <a:gd name="connsiteY49" fmla="*/ 120602 h 162376"/>
                  <a:gd name="connsiteX50" fmla="*/ 145645 w 227327"/>
                  <a:gd name="connsiteY50" fmla="*/ 120602 h 162376"/>
                  <a:gd name="connsiteX51" fmla="*/ 144833 w 227327"/>
                  <a:gd name="connsiteY51" fmla="*/ 121414 h 162376"/>
                  <a:gd name="connsiteX52" fmla="*/ 144021 w 227327"/>
                  <a:gd name="connsiteY52" fmla="*/ 122226 h 162376"/>
                  <a:gd name="connsiteX53" fmla="*/ 143209 w 227327"/>
                  <a:gd name="connsiteY53" fmla="*/ 123849 h 162376"/>
                  <a:gd name="connsiteX54" fmla="*/ 142398 w 227327"/>
                  <a:gd name="connsiteY54" fmla="*/ 125473 h 162376"/>
                  <a:gd name="connsiteX55" fmla="*/ 136714 w 227327"/>
                  <a:gd name="connsiteY55" fmla="*/ 127909 h 162376"/>
                  <a:gd name="connsiteX56" fmla="*/ 135090 w 227327"/>
                  <a:gd name="connsiteY56" fmla="*/ 128721 h 162376"/>
                  <a:gd name="connsiteX57" fmla="*/ 133466 w 227327"/>
                  <a:gd name="connsiteY57" fmla="*/ 129533 h 162376"/>
                  <a:gd name="connsiteX58" fmla="*/ 131031 w 227327"/>
                  <a:gd name="connsiteY58" fmla="*/ 132780 h 162376"/>
                  <a:gd name="connsiteX59" fmla="*/ 128595 w 227327"/>
                  <a:gd name="connsiteY59" fmla="*/ 135216 h 162376"/>
                  <a:gd name="connsiteX60" fmla="*/ 126160 w 227327"/>
                  <a:gd name="connsiteY60" fmla="*/ 136028 h 162376"/>
                  <a:gd name="connsiteX61" fmla="*/ 120477 w 227327"/>
                  <a:gd name="connsiteY61" fmla="*/ 140087 h 162376"/>
                  <a:gd name="connsiteX62" fmla="*/ 112358 w 227327"/>
                  <a:gd name="connsiteY62" fmla="*/ 143335 h 162376"/>
                  <a:gd name="connsiteX63" fmla="*/ 103427 w 227327"/>
                  <a:gd name="connsiteY63" fmla="*/ 144146 h 162376"/>
                  <a:gd name="connsiteX64" fmla="*/ 96120 w 227327"/>
                  <a:gd name="connsiteY64" fmla="*/ 146583 h 162376"/>
                  <a:gd name="connsiteX65" fmla="*/ 93684 w 227327"/>
                  <a:gd name="connsiteY65" fmla="*/ 152265 h 162376"/>
                  <a:gd name="connsiteX66" fmla="*/ 93684 w 227327"/>
                  <a:gd name="connsiteY66" fmla="*/ 156325 h 162376"/>
                  <a:gd name="connsiteX67" fmla="*/ 92872 w 227327"/>
                  <a:gd name="connsiteY67" fmla="*/ 158761 h 162376"/>
                  <a:gd name="connsiteX68" fmla="*/ 87190 w 227327"/>
                  <a:gd name="connsiteY68" fmla="*/ 158761 h 162376"/>
                  <a:gd name="connsiteX69" fmla="*/ 83130 w 227327"/>
                  <a:gd name="connsiteY69" fmla="*/ 158761 h 162376"/>
                  <a:gd name="connsiteX70" fmla="*/ 80694 w 227327"/>
                  <a:gd name="connsiteY70" fmla="*/ 157949 h 162376"/>
                  <a:gd name="connsiteX71" fmla="*/ 79071 w 227327"/>
                  <a:gd name="connsiteY71" fmla="*/ 155513 h 162376"/>
                  <a:gd name="connsiteX72" fmla="*/ 78258 w 227327"/>
                  <a:gd name="connsiteY72" fmla="*/ 153889 h 162376"/>
                  <a:gd name="connsiteX73" fmla="*/ 75011 w 227327"/>
                  <a:gd name="connsiteY73" fmla="*/ 152265 h 162376"/>
                  <a:gd name="connsiteX74" fmla="*/ 70140 w 227327"/>
                  <a:gd name="connsiteY74" fmla="*/ 151454 h 162376"/>
                  <a:gd name="connsiteX75" fmla="*/ 66080 w 227327"/>
                  <a:gd name="connsiteY75" fmla="*/ 153077 h 162376"/>
                  <a:gd name="connsiteX76" fmla="*/ 62021 w 227327"/>
                  <a:gd name="connsiteY76" fmla="*/ 154701 h 162376"/>
                  <a:gd name="connsiteX77" fmla="*/ 57961 w 227327"/>
                  <a:gd name="connsiteY77" fmla="*/ 154701 h 162376"/>
                  <a:gd name="connsiteX78" fmla="*/ 53902 w 227327"/>
                  <a:gd name="connsiteY78" fmla="*/ 153077 h 162376"/>
                  <a:gd name="connsiteX79" fmla="*/ 48219 w 227327"/>
                  <a:gd name="connsiteY79" fmla="*/ 153077 h 162376"/>
                  <a:gd name="connsiteX80" fmla="*/ 42536 w 227327"/>
                  <a:gd name="connsiteY80" fmla="*/ 153077 h 162376"/>
                  <a:gd name="connsiteX81" fmla="*/ 37664 w 227327"/>
                  <a:gd name="connsiteY81" fmla="*/ 153077 h 162376"/>
                  <a:gd name="connsiteX82" fmla="*/ 36041 w 227327"/>
                  <a:gd name="connsiteY82" fmla="*/ 153077 h 162376"/>
                  <a:gd name="connsiteX83" fmla="*/ 34417 w 227327"/>
                  <a:gd name="connsiteY83" fmla="*/ 153077 h 162376"/>
                  <a:gd name="connsiteX84" fmla="*/ 32793 w 227327"/>
                  <a:gd name="connsiteY84" fmla="*/ 152265 h 162376"/>
                  <a:gd name="connsiteX85" fmla="*/ 30357 w 227327"/>
                  <a:gd name="connsiteY85" fmla="*/ 149830 h 162376"/>
                  <a:gd name="connsiteX86" fmla="*/ 24674 w 227327"/>
                  <a:gd name="connsiteY86" fmla="*/ 146583 h 162376"/>
                  <a:gd name="connsiteX87" fmla="*/ 22239 w 227327"/>
                  <a:gd name="connsiteY87" fmla="*/ 145770 h 162376"/>
                  <a:gd name="connsiteX88" fmla="*/ 20615 w 227327"/>
                  <a:gd name="connsiteY88" fmla="*/ 144146 h 162376"/>
                  <a:gd name="connsiteX89" fmla="*/ 19803 w 227327"/>
                  <a:gd name="connsiteY89" fmla="*/ 142523 h 162376"/>
                  <a:gd name="connsiteX90" fmla="*/ 19803 w 227327"/>
                  <a:gd name="connsiteY90" fmla="*/ 140899 h 162376"/>
                  <a:gd name="connsiteX91" fmla="*/ 19803 w 227327"/>
                  <a:gd name="connsiteY91" fmla="*/ 138464 h 162376"/>
                  <a:gd name="connsiteX92" fmla="*/ 17367 w 227327"/>
                  <a:gd name="connsiteY92" fmla="*/ 137651 h 162376"/>
                  <a:gd name="connsiteX93" fmla="*/ 16555 w 227327"/>
                  <a:gd name="connsiteY93" fmla="*/ 136840 h 162376"/>
                  <a:gd name="connsiteX94" fmla="*/ 15744 w 227327"/>
                  <a:gd name="connsiteY94" fmla="*/ 136028 h 162376"/>
                  <a:gd name="connsiteX95" fmla="*/ 14120 w 227327"/>
                  <a:gd name="connsiteY95" fmla="*/ 135216 h 162376"/>
                  <a:gd name="connsiteX96" fmla="*/ 12496 w 227327"/>
                  <a:gd name="connsiteY96" fmla="*/ 134404 h 162376"/>
                  <a:gd name="connsiteX97" fmla="*/ 10060 w 227327"/>
                  <a:gd name="connsiteY97" fmla="*/ 131968 h 162376"/>
                  <a:gd name="connsiteX98" fmla="*/ 9248 w 227327"/>
                  <a:gd name="connsiteY98" fmla="*/ 129533 h 162376"/>
                  <a:gd name="connsiteX99" fmla="*/ 7625 w 227327"/>
                  <a:gd name="connsiteY99" fmla="*/ 127097 h 162376"/>
                  <a:gd name="connsiteX100" fmla="*/ 7625 w 227327"/>
                  <a:gd name="connsiteY100" fmla="*/ 123849 h 162376"/>
                  <a:gd name="connsiteX101" fmla="*/ 7625 w 227327"/>
                  <a:gd name="connsiteY101" fmla="*/ 120602 h 162376"/>
                  <a:gd name="connsiteX102" fmla="*/ 6001 w 227327"/>
                  <a:gd name="connsiteY102" fmla="*/ 116543 h 162376"/>
                  <a:gd name="connsiteX103" fmla="*/ 5189 w 227327"/>
                  <a:gd name="connsiteY103" fmla="*/ 113295 h 162376"/>
                  <a:gd name="connsiteX104" fmla="*/ 5189 w 227327"/>
                  <a:gd name="connsiteY104" fmla="*/ 110859 h 162376"/>
                  <a:gd name="connsiteX105" fmla="*/ 6813 w 227327"/>
                  <a:gd name="connsiteY105" fmla="*/ 110859 h 162376"/>
                  <a:gd name="connsiteX106" fmla="*/ 10060 w 227327"/>
                  <a:gd name="connsiteY106" fmla="*/ 110859 h 162376"/>
                  <a:gd name="connsiteX107" fmla="*/ 15744 w 227327"/>
                  <a:gd name="connsiteY107" fmla="*/ 114919 h 162376"/>
                  <a:gd name="connsiteX108" fmla="*/ 21427 w 227327"/>
                  <a:gd name="connsiteY108" fmla="*/ 116543 h 162376"/>
                  <a:gd name="connsiteX109" fmla="*/ 25486 w 227327"/>
                  <a:gd name="connsiteY109" fmla="*/ 113295 h 162376"/>
                  <a:gd name="connsiteX110" fmla="*/ 27110 w 227327"/>
                  <a:gd name="connsiteY110" fmla="*/ 111671 h 162376"/>
                  <a:gd name="connsiteX111" fmla="*/ 27922 w 227327"/>
                  <a:gd name="connsiteY111" fmla="*/ 109236 h 162376"/>
                  <a:gd name="connsiteX112" fmla="*/ 27922 w 227327"/>
                  <a:gd name="connsiteY112" fmla="*/ 102741 h 162376"/>
                  <a:gd name="connsiteX113" fmla="*/ 27922 w 227327"/>
                  <a:gd name="connsiteY113" fmla="*/ 101117 h 162376"/>
                  <a:gd name="connsiteX114" fmla="*/ 28734 w 227327"/>
                  <a:gd name="connsiteY114" fmla="*/ 98681 h 162376"/>
                  <a:gd name="connsiteX115" fmla="*/ 31169 w 227327"/>
                  <a:gd name="connsiteY115" fmla="*/ 96246 h 162376"/>
                  <a:gd name="connsiteX116" fmla="*/ 34417 w 227327"/>
                  <a:gd name="connsiteY116" fmla="*/ 94622 h 162376"/>
                  <a:gd name="connsiteX117" fmla="*/ 41724 w 227327"/>
                  <a:gd name="connsiteY117" fmla="*/ 90562 h 162376"/>
                  <a:gd name="connsiteX118" fmla="*/ 44160 w 227327"/>
                  <a:gd name="connsiteY118" fmla="*/ 89751 h 162376"/>
                  <a:gd name="connsiteX119" fmla="*/ 45783 w 227327"/>
                  <a:gd name="connsiteY119" fmla="*/ 89751 h 162376"/>
                  <a:gd name="connsiteX120" fmla="*/ 49031 w 227327"/>
                  <a:gd name="connsiteY120" fmla="*/ 91374 h 162376"/>
                  <a:gd name="connsiteX121" fmla="*/ 49843 w 227327"/>
                  <a:gd name="connsiteY121" fmla="*/ 93810 h 162376"/>
                  <a:gd name="connsiteX122" fmla="*/ 51466 w 227327"/>
                  <a:gd name="connsiteY122" fmla="*/ 94622 h 162376"/>
                  <a:gd name="connsiteX123" fmla="*/ 56338 w 227327"/>
                  <a:gd name="connsiteY123" fmla="*/ 94622 h 162376"/>
                  <a:gd name="connsiteX124" fmla="*/ 60397 w 227327"/>
                  <a:gd name="connsiteY124" fmla="*/ 92186 h 162376"/>
                  <a:gd name="connsiteX125" fmla="*/ 63645 w 227327"/>
                  <a:gd name="connsiteY125" fmla="*/ 89751 h 162376"/>
                  <a:gd name="connsiteX126" fmla="*/ 65269 w 227327"/>
                  <a:gd name="connsiteY126" fmla="*/ 88938 h 162376"/>
                  <a:gd name="connsiteX127" fmla="*/ 65269 w 227327"/>
                  <a:gd name="connsiteY127" fmla="*/ 86503 h 162376"/>
                  <a:gd name="connsiteX128" fmla="*/ 65269 w 227327"/>
                  <a:gd name="connsiteY128" fmla="*/ 80008 h 162376"/>
                  <a:gd name="connsiteX129" fmla="*/ 63645 w 227327"/>
                  <a:gd name="connsiteY129" fmla="*/ 76760 h 162376"/>
                  <a:gd name="connsiteX130" fmla="*/ 62021 w 227327"/>
                  <a:gd name="connsiteY130" fmla="*/ 66206 h 162376"/>
                  <a:gd name="connsiteX131" fmla="*/ 66892 w 227327"/>
                  <a:gd name="connsiteY131" fmla="*/ 61335 h 162376"/>
                  <a:gd name="connsiteX132" fmla="*/ 70952 w 227327"/>
                  <a:gd name="connsiteY132" fmla="*/ 63770 h 162376"/>
                  <a:gd name="connsiteX133" fmla="*/ 74199 w 227327"/>
                  <a:gd name="connsiteY133" fmla="*/ 65394 h 162376"/>
                  <a:gd name="connsiteX134" fmla="*/ 76635 w 227327"/>
                  <a:gd name="connsiteY134" fmla="*/ 64582 h 162376"/>
                  <a:gd name="connsiteX135" fmla="*/ 79882 w 227327"/>
                  <a:gd name="connsiteY135" fmla="*/ 63770 h 162376"/>
                  <a:gd name="connsiteX136" fmla="*/ 87190 w 227327"/>
                  <a:gd name="connsiteY136" fmla="*/ 62146 h 162376"/>
                  <a:gd name="connsiteX137" fmla="*/ 92872 w 227327"/>
                  <a:gd name="connsiteY137" fmla="*/ 62958 h 162376"/>
                  <a:gd name="connsiteX138" fmla="*/ 99368 w 227327"/>
                  <a:gd name="connsiteY138" fmla="*/ 63770 h 162376"/>
                  <a:gd name="connsiteX139" fmla="*/ 110734 w 227327"/>
                  <a:gd name="connsiteY139" fmla="*/ 62146 h 162376"/>
                  <a:gd name="connsiteX140" fmla="*/ 114793 w 227327"/>
                  <a:gd name="connsiteY140" fmla="*/ 61335 h 162376"/>
                  <a:gd name="connsiteX141" fmla="*/ 119665 w 227327"/>
                  <a:gd name="connsiteY141" fmla="*/ 61335 h 162376"/>
                  <a:gd name="connsiteX142" fmla="*/ 129407 w 227327"/>
                  <a:gd name="connsiteY142" fmla="*/ 60523 h 162376"/>
                  <a:gd name="connsiteX143" fmla="*/ 133466 w 227327"/>
                  <a:gd name="connsiteY143" fmla="*/ 58899 h 162376"/>
                  <a:gd name="connsiteX144" fmla="*/ 135903 w 227327"/>
                  <a:gd name="connsiteY144" fmla="*/ 57275 h 162376"/>
                  <a:gd name="connsiteX145" fmla="*/ 139150 w 227327"/>
                  <a:gd name="connsiteY145" fmla="*/ 55651 h 162376"/>
                  <a:gd name="connsiteX146" fmla="*/ 142398 w 227327"/>
                  <a:gd name="connsiteY146" fmla="*/ 54839 h 162376"/>
                  <a:gd name="connsiteX147" fmla="*/ 147269 w 227327"/>
                  <a:gd name="connsiteY147" fmla="*/ 50780 h 162376"/>
                  <a:gd name="connsiteX148" fmla="*/ 151328 w 227327"/>
                  <a:gd name="connsiteY148" fmla="*/ 47533 h 162376"/>
                  <a:gd name="connsiteX149" fmla="*/ 154576 w 227327"/>
                  <a:gd name="connsiteY149" fmla="*/ 44285 h 162376"/>
                  <a:gd name="connsiteX150" fmla="*/ 159447 w 227327"/>
                  <a:gd name="connsiteY150" fmla="*/ 44285 h 162376"/>
                  <a:gd name="connsiteX151" fmla="*/ 165130 w 227327"/>
                  <a:gd name="connsiteY151" fmla="*/ 43473 h 162376"/>
                  <a:gd name="connsiteX152" fmla="*/ 166754 w 227327"/>
                  <a:gd name="connsiteY152" fmla="*/ 42661 h 162376"/>
                  <a:gd name="connsiteX153" fmla="*/ 170001 w 227327"/>
                  <a:gd name="connsiteY153" fmla="*/ 41038 h 162376"/>
                  <a:gd name="connsiteX154" fmla="*/ 174061 w 227327"/>
                  <a:gd name="connsiteY154" fmla="*/ 38602 h 162376"/>
                  <a:gd name="connsiteX155" fmla="*/ 178120 w 227327"/>
                  <a:gd name="connsiteY155" fmla="*/ 35354 h 162376"/>
                  <a:gd name="connsiteX156" fmla="*/ 179744 w 227327"/>
                  <a:gd name="connsiteY156" fmla="*/ 33730 h 162376"/>
                  <a:gd name="connsiteX157" fmla="*/ 181368 w 227327"/>
                  <a:gd name="connsiteY157" fmla="*/ 32107 h 162376"/>
                  <a:gd name="connsiteX158" fmla="*/ 182180 w 227327"/>
                  <a:gd name="connsiteY158" fmla="*/ 29671 h 162376"/>
                  <a:gd name="connsiteX159" fmla="*/ 184616 w 227327"/>
                  <a:gd name="connsiteY159" fmla="*/ 28047 h 162376"/>
                  <a:gd name="connsiteX160" fmla="*/ 187051 w 227327"/>
                  <a:gd name="connsiteY160" fmla="*/ 27235 h 162376"/>
                  <a:gd name="connsiteX161" fmla="*/ 188675 w 227327"/>
                  <a:gd name="connsiteY161" fmla="*/ 25612 h 162376"/>
                  <a:gd name="connsiteX162" fmla="*/ 190298 w 227327"/>
                  <a:gd name="connsiteY162" fmla="*/ 22364 h 162376"/>
                  <a:gd name="connsiteX163" fmla="*/ 191922 w 227327"/>
                  <a:gd name="connsiteY163" fmla="*/ 19928 h 162376"/>
                  <a:gd name="connsiteX164" fmla="*/ 193546 w 227327"/>
                  <a:gd name="connsiteY164" fmla="*/ 18304 h 162376"/>
                  <a:gd name="connsiteX165" fmla="*/ 195170 w 227327"/>
                  <a:gd name="connsiteY165" fmla="*/ 18304 h 162376"/>
                  <a:gd name="connsiteX166" fmla="*/ 197606 w 227327"/>
                  <a:gd name="connsiteY166" fmla="*/ 16681 h 162376"/>
                  <a:gd name="connsiteX167" fmla="*/ 200041 w 227327"/>
                  <a:gd name="connsiteY167" fmla="*/ 16681 h 162376"/>
                  <a:gd name="connsiteX168" fmla="*/ 202477 w 227327"/>
                  <a:gd name="connsiteY168" fmla="*/ 15869 h 162376"/>
                  <a:gd name="connsiteX169" fmla="*/ 201665 w 227327"/>
                  <a:gd name="connsiteY169" fmla="*/ 16681 h 162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</a:cxnLst>
                <a:rect l="l" t="t" r="r" b="b"/>
                <a:pathLst>
                  <a:path w="227327" h="162376">
                    <a:moveTo>
                      <a:pt x="201665" y="16681"/>
                    </a:moveTo>
                    <a:cubicBezTo>
                      <a:pt x="203289" y="15057"/>
                      <a:pt x="205724" y="13433"/>
                      <a:pt x="208160" y="12622"/>
                    </a:cubicBezTo>
                    <a:cubicBezTo>
                      <a:pt x="210595" y="11809"/>
                      <a:pt x="213843" y="11809"/>
                      <a:pt x="216279" y="10186"/>
                    </a:cubicBezTo>
                    <a:cubicBezTo>
                      <a:pt x="218714" y="9374"/>
                      <a:pt x="220338" y="7750"/>
                      <a:pt x="222774" y="6126"/>
                    </a:cubicBezTo>
                    <a:cubicBezTo>
                      <a:pt x="224398" y="5314"/>
                      <a:pt x="226833" y="4503"/>
                      <a:pt x="228457" y="6126"/>
                    </a:cubicBezTo>
                    <a:cubicBezTo>
                      <a:pt x="230081" y="7750"/>
                      <a:pt x="230081" y="9374"/>
                      <a:pt x="228457" y="10998"/>
                    </a:cubicBezTo>
                    <a:cubicBezTo>
                      <a:pt x="226833" y="12622"/>
                      <a:pt x="223586" y="13433"/>
                      <a:pt x="221150" y="14245"/>
                    </a:cubicBezTo>
                    <a:cubicBezTo>
                      <a:pt x="218714" y="15057"/>
                      <a:pt x="216279" y="16681"/>
                      <a:pt x="214655" y="19117"/>
                    </a:cubicBezTo>
                    <a:cubicBezTo>
                      <a:pt x="212219" y="21552"/>
                      <a:pt x="209784" y="23988"/>
                      <a:pt x="207348" y="26423"/>
                    </a:cubicBezTo>
                    <a:cubicBezTo>
                      <a:pt x="204913" y="28859"/>
                      <a:pt x="201665" y="32107"/>
                      <a:pt x="199229" y="34542"/>
                    </a:cubicBezTo>
                    <a:cubicBezTo>
                      <a:pt x="198417" y="35354"/>
                      <a:pt x="198417" y="36166"/>
                      <a:pt x="197606" y="36978"/>
                    </a:cubicBezTo>
                    <a:cubicBezTo>
                      <a:pt x="197606" y="36978"/>
                      <a:pt x="196794" y="37790"/>
                      <a:pt x="196794" y="37790"/>
                    </a:cubicBezTo>
                    <a:cubicBezTo>
                      <a:pt x="195982" y="38602"/>
                      <a:pt x="195170" y="38602"/>
                      <a:pt x="194358" y="39414"/>
                    </a:cubicBezTo>
                    <a:cubicBezTo>
                      <a:pt x="191922" y="41849"/>
                      <a:pt x="190298" y="44285"/>
                      <a:pt x="188675" y="46720"/>
                    </a:cubicBezTo>
                    <a:cubicBezTo>
                      <a:pt x="187863" y="47533"/>
                      <a:pt x="187051" y="49156"/>
                      <a:pt x="187051" y="49968"/>
                    </a:cubicBezTo>
                    <a:cubicBezTo>
                      <a:pt x="187051" y="50780"/>
                      <a:pt x="187051" y="52404"/>
                      <a:pt x="186239" y="53216"/>
                    </a:cubicBezTo>
                    <a:cubicBezTo>
                      <a:pt x="186239" y="54028"/>
                      <a:pt x="185427" y="54028"/>
                      <a:pt x="184616" y="54839"/>
                    </a:cubicBezTo>
                    <a:cubicBezTo>
                      <a:pt x="183803" y="54839"/>
                      <a:pt x="182992" y="54839"/>
                      <a:pt x="182180" y="54839"/>
                    </a:cubicBezTo>
                    <a:cubicBezTo>
                      <a:pt x="181368" y="54839"/>
                      <a:pt x="180556" y="55651"/>
                      <a:pt x="179744" y="55651"/>
                    </a:cubicBezTo>
                    <a:cubicBezTo>
                      <a:pt x="178120" y="56463"/>
                      <a:pt x="176497" y="57275"/>
                      <a:pt x="174873" y="58087"/>
                    </a:cubicBezTo>
                    <a:cubicBezTo>
                      <a:pt x="174061" y="58899"/>
                      <a:pt x="173249" y="58899"/>
                      <a:pt x="173249" y="59711"/>
                    </a:cubicBezTo>
                    <a:cubicBezTo>
                      <a:pt x="172437" y="60523"/>
                      <a:pt x="172437" y="61335"/>
                      <a:pt x="172437" y="62146"/>
                    </a:cubicBezTo>
                    <a:cubicBezTo>
                      <a:pt x="171625" y="62958"/>
                      <a:pt x="171625" y="64582"/>
                      <a:pt x="171625" y="65394"/>
                    </a:cubicBezTo>
                    <a:cubicBezTo>
                      <a:pt x="171625" y="68641"/>
                      <a:pt x="172437" y="71889"/>
                      <a:pt x="173249" y="75136"/>
                    </a:cubicBezTo>
                    <a:cubicBezTo>
                      <a:pt x="173249" y="75948"/>
                      <a:pt x="174061" y="77572"/>
                      <a:pt x="174873" y="78384"/>
                    </a:cubicBezTo>
                    <a:cubicBezTo>
                      <a:pt x="175685" y="79196"/>
                      <a:pt x="177308" y="79196"/>
                      <a:pt x="178120" y="79196"/>
                    </a:cubicBezTo>
                    <a:cubicBezTo>
                      <a:pt x="179744" y="79196"/>
                      <a:pt x="180556" y="80008"/>
                      <a:pt x="180556" y="80820"/>
                    </a:cubicBezTo>
                    <a:cubicBezTo>
                      <a:pt x="181368" y="82443"/>
                      <a:pt x="181368" y="84067"/>
                      <a:pt x="182180" y="84879"/>
                    </a:cubicBezTo>
                    <a:cubicBezTo>
                      <a:pt x="183803" y="87315"/>
                      <a:pt x="186239" y="87315"/>
                      <a:pt x="188675" y="87315"/>
                    </a:cubicBezTo>
                    <a:cubicBezTo>
                      <a:pt x="191111" y="87315"/>
                      <a:pt x="194358" y="89751"/>
                      <a:pt x="195982" y="91374"/>
                    </a:cubicBezTo>
                    <a:cubicBezTo>
                      <a:pt x="197606" y="92998"/>
                      <a:pt x="197606" y="95433"/>
                      <a:pt x="195982" y="97057"/>
                    </a:cubicBezTo>
                    <a:cubicBezTo>
                      <a:pt x="194358" y="99493"/>
                      <a:pt x="191111" y="97057"/>
                      <a:pt x="189487" y="96246"/>
                    </a:cubicBezTo>
                    <a:cubicBezTo>
                      <a:pt x="188675" y="95433"/>
                      <a:pt x="187051" y="95433"/>
                      <a:pt x="186239" y="95433"/>
                    </a:cubicBezTo>
                    <a:cubicBezTo>
                      <a:pt x="185427" y="95433"/>
                      <a:pt x="184616" y="95433"/>
                      <a:pt x="183803" y="95433"/>
                    </a:cubicBezTo>
                    <a:cubicBezTo>
                      <a:pt x="182180" y="95433"/>
                      <a:pt x="180556" y="96246"/>
                      <a:pt x="179744" y="97057"/>
                    </a:cubicBezTo>
                    <a:cubicBezTo>
                      <a:pt x="178932" y="97869"/>
                      <a:pt x="178120" y="97869"/>
                      <a:pt x="178120" y="98681"/>
                    </a:cubicBezTo>
                    <a:cubicBezTo>
                      <a:pt x="177308" y="99493"/>
                      <a:pt x="177308" y="100305"/>
                      <a:pt x="176497" y="101117"/>
                    </a:cubicBezTo>
                    <a:cubicBezTo>
                      <a:pt x="175685" y="101929"/>
                      <a:pt x="175685" y="103552"/>
                      <a:pt x="174061" y="104364"/>
                    </a:cubicBezTo>
                    <a:cubicBezTo>
                      <a:pt x="174061" y="104364"/>
                      <a:pt x="173249" y="105176"/>
                      <a:pt x="172437" y="105176"/>
                    </a:cubicBezTo>
                    <a:cubicBezTo>
                      <a:pt x="171625" y="105176"/>
                      <a:pt x="171625" y="104364"/>
                      <a:pt x="170813" y="103552"/>
                    </a:cubicBezTo>
                    <a:cubicBezTo>
                      <a:pt x="170001" y="102741"/>
                      <a:pt x="169190" y="101117"/>
                      <a:pt x="167566" y="101117"/>
                    </a:cubicBezTo>
                    <a:cubicBezTo>
                      <a:pt x="165942" y="100305"/>
                      <a:pt x="163506" y="101117"/>
                      <a:pt x="161882" y="101929"/>
                    </a:cubicBezTo>
                    <a:cubicBezTo>
                      <a:pt x="161071" y="101929"/>
                      <a:pt x="160259" y="102741"/>
                      <a:pt x="159447" y="102741"/>
                    </a:cubicBezTo>
                    <a:cubicBezTo>
                      <a:pt x="159447" y="102741"/>
                      <a:pt x="158635" y="103552"/>
                      <a:pt x="158635" y="104364"/>
                    </a:cubicBezTo>
                    <a:cubicBezTo>
                      <a:pt x="157823" y="105176"/>
                      <a:pt x="158635" y="107612"/>
                      <a:pt x="157823" y="108424"/>
                    </a:cubicBezTo>
                    <a:cubicBezTo>
                      <a:pt x="157823" y="109236"/>
                      <a:pt x="157823" y="110859"/>
                      <a:pt x="157823" y="111671"/>
                    </a:cubicBezTo>
                    <a:cubicBezTo>
                      <a:pt x="157823" y="112483"/>
                      <a:pt x="157823" y="113295"/>
                      <a:pt x="157823" y="114107"/>
                    </a:cubicBezTo>
                    <a:cubicBezTo>
                      <a:pt x="157823" y="114919"/>
                      <a:pt x="157011" y="116543"/>
                      <a:pt x="156200" y="117354"/>
                    </a:cubicBezTo>
                    <a:cubicBezTo>
                      <a:pt x="155387" y="118167"/>
                      <a:pt x="154576" y="118978"/>
                      <a:pt x="153764" y="119790"/>
                    </a:cubicBezTo>
                    <a:cubicBezTo>
                      <a:pt x="152952" y="120602"/>
                      <a:pt x="151328" y="120602"/>
                      <a:pt x="150516" y="120602"/>
                    </a:cubicBezTo>
                    <a:cubicBezTo>
                      <a:pt x="148892" y="120602"/>
                      <a:pt x="147269" y="120602"/>
                      <a:pt x="145645" y="120602"/>
                    </a:cubicBezTo>
                    <a:cubicBezTo>
                      <a:pt x="144833" y="120602"/>
                      <a:pt x="144833" y="121414"/>
                      <a:pt x="144833" y="121414"/>
                    </a:cubicBezTo>
                    <a:cubicBezTo>
                      <a:pt x="144833" y="121414"/>
                      <a:pt x="144021" y="122226"/>
                      <a:pt x="144021" y="122226"/>
                    </a:cubicBezTo>
                    <a:cubicBezTo>
                      <a:pt x="143209" y="123038"/>
                      <a:pt x="143209" y="123038"/>
                      <a:pt x="143209" y="123849"/>
                    </a:cubicBezTo>
                    <a:cubicBezTo>
                      <a:pt x="143209" y="124662"/>
                      <a:pt x="143209" y="124662"/>
                      <a:pt x="142398" y="125473"/>
                    </a:cubicBezTo>
                    <a:cubicBezTo>
                      <a:pt x="141585" y="127909"/>
                      <a:pt x="138338" y="127909"/>
                      <a:pt x="136714" y="127909"/>
                    </a:cubicBezTo>
                    <a:cubicBezTo>
                      <a:pt x="135903" y="127909"/>
                      <a:pt x="135903" y="127909"/>
                      <a:pt x="135090" y="128721"/>
                    </a:cubicBezTo>
                    <a:cubicBezTo>
                      <a:pt x="134279" y="128721"/>
                      <a:pt x="134279" y="129533"/>
                      <a:pt x="133466" y="129533"/>
                    </a:cubicBezTo>
                    <a:cubicBezTo>
                      <a:pt x="132655" y="130345"/>
                      <a:pt x="131843" y="131968"/>
                      <a:pt x="131031" y="132780"/>
                    </a:cubicBezTo>
                    <a:cubicBezTo>
                      <a:pt x="130219" y="133592"/>
                      <a:pt x="129407" y="134404"/>
                      <a:pt x="128595" y="135216"/>
                    </a:cubicBezTo>
                    <a:cubicBezTo>
                      <a:pt x="127784" y="135216"/>
                      <a:pt x="126972" y="136028"/>
                      <a:pt x="126160" y="136028"/>
                    </a:cubicBezTo>
                    <a:cubicBezTo>
                      <a:pt x="124536" y="137651"/>
                      <a:pt x="122912" y="139275"/>
                      <a:pt x="120477" y="140087"/>
                    </a:cubicBezTo>
                    <a:cubicBezTo>
                      <a:pt x="118041" y="141711"/>
                      <a:pt x="114793" y="142523"/>
                      <a:pt x="112358" y="143335"/>
                    </a:cubicBezTo>
                    <a:cubicBezTo>
                      <a:pt x="109110" y="144146"/>
                      <a:pt x="106674" y="144146"/>
                      <a:pt x="103427" y="144146"/>
                    </a:cubicBezTo>
                    <a:cubicBezTo>
                      <a:pt x="100991" y="144959"/>
                      <a:pt x="98556" y="145770"/>
                      <a:pt x="96120" y="146583"/>
                    </a:cubicBezTo>
                    <a:cubicBezTo>
                      <a:pt x="93684" y="148206"/>
                      <a:pt x="93684" y="149830"/>
                      <a:pt x="93684" y="152265"/>
                    </a:cubicBezTo>
                    <a:cubicBezTo>
                      <a:pt x="93684" y="153889"/>
                      <a:pt x="93684" y="154701"/>
                      <a:pt x="93684" y="156325"/>
                    </a:cubicBezTo>
                    <a:cubicBezTo>
                      <a:pt x="93684" y="157137"/>
                      <a:pt x="93684" y="157949"/>
                      <a:pt x="92872" y="158761"/>
                    </a:cubicBezTo>
                    <a:cubicBezTo>
                      <a:pt x="91249" y="159572"/>
                      <a:pt x="88813" y="158761"/>
                      <a:pt x="87190" y="158761"/>
                    </a:cubicBezTo>
                    <a:cubicBezTo>
                      <a:pt x="85566" y="158761"/>
                      <a:pt x="83942" y="158761"/>
                      <a:pt x="83130" y="158761"/>
                    </a:cubicBezTo>
                    <a:cubicBezTo>
                      <a:pt x="82318" y="158761"/>
                      <a:pt x="81506" y="158761"/>
                      <a:pt x="80694" y="157949"/>
                    </a:cubicBezTo>
                    <a:cubicBezTo>
                      <a:pt x="79882" y="157137"/>
                      <a:pt x="79071" y="156325"/>
                      <a:pt x="79071" y="155513"/>
                    </a:cubicBezTo>
                    <a:cubicBezTo>
                      <a:pt x="79071" y="154701"/>
                      <a:pt x="79071" y="153889"/>
                      <a:pt x="78258" y="153889"/>
                    </a:cubicBezTo>
                    <a:cubicBezTo>
                      <a:pt x="77447" y="153077"/>
                      <a:pt x="75823" y="153077"/>
                      <a:pt x="75011" y="152265"/>
                    </a:cubicBezTo>
                    <a:cubicBezTo>
                      <a:pt x="73387" y="152265"/>
                      <a:pt x="71764" y="151454"/>
                      <a:pt x="70140" y="151454"/>
                    </a:cubicBezTo>
                    <a:cubicBezTo>
                      <a:pt x="68516" y="151454"/>
                      <a:pt x="67704" y="152265"/>
                      <a:pt x="66080" y="153077"/>
                    </a:cubicBezTo>
                    <a:cubicBezTo>
                      <a:pt x="64456" y="153889"/>
                      <a:pt x="63645" y="153889"/>
                      <a:pt x="62021" y="154701"/>
                    </a:cubicBezTo>
                    <a:cubicBezTo>
                      <a:pt x="60397" y="154701"/>
                      <a:pt x="59585" y="154701"/>
                      <a:pt x="57961" y="154701"/>
                    </a:cubicBezTo>
                    <a:cubicBezTo>
                      <a:pt x="56338" y="153889"/>
                      <a:pt x="55526" y="153889"/>
                      <a:pt x="53902" y="153077"/>
                    </a:cubicBezTo>
                    <a:cubicBezTo>
                      <a:pt x="52278" y="153077"/>
                      <a:pt x="50654" y="153077"/>
                      <a:pt x="48219" y="153077"/>
                    </a:cubicBezTo>
                    <a:cubicBezTo>
                      <a:pt x="46595" y="153077"/>
                      <a:pt x="44160" y="153077"/>
                      <a:pt x="42536" y="153077"/>
                    </a:cubicBezTo>
                    <a:cubicBezTo>
                      <a:pt x="40912" y="153077"/>
                      <a:pt x="39288" y="152265"/>
                      <a:pt x="37664" y="153077"/>
                    </a:cubicBezTo>
                    <a:cubicBezTo>
                      <a:pt x="36853" y="153077"/>
                      <a:pt x="36853" y="153077"/>
                      <a:pt x="36041" y="153077"/>
                    </a:cubicBezTo>
                    <a:cubicBezTo>
                      <a:pt x="35229" y="153077"/>
                      <a:pt x="34417" y="153077"/>
                      <a:pt x="34417" y="153077"/>
                    </a:cubicBezTo>
                    <a:cubicBezTo>
                      <a:pt x="33605" y="153077"/>
                      <a:pt x="32793" y="153077"/>
                      <a:pt x="32793" y="152265"/>
                    </a:cubicBezTo>
                    <a:cubicBezTo>
                      <a:pt x="31981" y="151454"/>
                      <a:pt x="30357" y="151454"/>
                      <a:pt x="30357" y="149830"/>
                    </a:cubicBezTo>
                    <a:cubicBezTo>
                      <a:pt x="29545" y="147394"/>
                      <a:pt x="26298" y="147394"/>
                      <a:pt x="24674" y="146583"/>
                    </a:cubicBezTo>
                    <a:cubicBezTo>
                      <a:pt x="23862" y="146583"/>
                      <a:pt x="23050" y="145770"/>
                      <a:pt x="22239" y="145770"/>
                    </a:cubicBezTo>
                    <a:cubicBezTo>
                      <a:pt x="21427" y="145770"/>
                      <a:pt x="21427" y="144959"/>
                      <a:pt x="20615" y="144146"/>
                    </a:cubicBezTo>
                    <a:cubicBezTo>
                      <a:pt x="19803" y="143335"/>
                      <a:pt x="19803" y="143335"/>
                      <a:pt x="19803" y="142523"/>
                    </a:cubicBezTo>
                    <a:cubicBezTo>
                      <a:pt x="19803" y="141711"/>
                      <a:pt x="19803" y="141711"/>
                      <a:pt x="19803" y="140899"/>
                    </a:cubicBezTo>
                    <a:cubicBezTo>
                      <a:pt x="19803" y="140087"/>
                      <a:pt x="20615" y="139275"/>
                      <a:pt x="19803" y="138464"/>
                    </a:cubicBezTo>
                    <a:cubicBezTo>
                      <a:pt x="18991" y="137651"/>
                      <a:pt x="18179" y="137651"/>
                      <a:pt x="17367" y="137651"/>
                    </a:cubicBezTo>
                    <a:cubicBezTo>
                      <a:pt x="17367" y="137651"/>
                      <a:pt x="16555" y="136840"/>
                      <a:pt x="16555" y="136840"/>
                    </a:cubicBezTo>
                    <a:cubicBezTo>
                      <a:pt x="16555" y="136840"/>
                      <a:pt x="15744" y="136028"/>
                      <a:pt x="15744" y="136028"/>
                    </a:cubicBezTo>
                    <a:cubicBezTo>
                      <a:pt x="14932" y="135216"/>
                      <a:pt x="14932" y="135216"/>
                      <a:pt x="14120" y="135216"/>
                    </a:cubicBezTo>
                    <a:cubicBezTo>
                      <a:pt x="13308" y="135216"/>
                      <a:pt x="13308" y="134404"/>
                      <a:pt x="12496" y="134404"/>
                    </a:cubicBezTo>
                    <a:cubicBezTo>
                      <a:pt x="11684" y="133592"/>
                      <a:pt x="10060" y="133592"/>
                      <a:pt x="10060" y="131968"/>
                    </a:cubicBezTo>
                    <a:cubicBezTo>
                      <a:pt x="9248" y="131157"/>
                      <a:pt x="9248" y="130345"/>
                      <a:pt x="9248" y="129533"/>
                    </a:cubicBezTo>
                    <a:cubicBezTo>
                      <a:pt x="8437" y="128721"/>
                      <a:pt x="7625" y="127909"/>
                      <a:pt x="7625" y="127097"/>
                    </a:cubicBezTo>
                    <a:cubicBezTo>
                      <a:pt x="7625" y="126285"/>
                      <a:pt x="7625" y="125473"/>
                      <a:pt x="7625" y="123849"/>
                    </a:cubicBezTo>
                    <a:cubicBezTo>
                      <a:pt x="7625" y="123038"/>
                      <a:pt x="7625" y="121414"/>
                      <a:pt x="7625" y="120602"/>
                    </a:cubicBezTo>
                    <a:cubicBezTo>
                      <a:pt x="7625" y="118978"/>
                      <a:pt x="6813" y="118167"/>
                      <a:pt x="6001" y="116543"/>
                    </a:cubicBezTo>
                    <a:cubicBezTo>
                      <a:pt x="5189" y="115731"/>
                      <a:pt x="5189" y="114107"/>
                      <a:pt x="5189" y="113295"/>
                    </a:cubicBezTo>
                    <a:cubicBezTo>
                      <a:pt x="5189" y="112483"/>
                      <a:pt x="5189" y="111671"/>
                      <a:pt x="5189" y="110859"/>
                    </a:cubicBezTo>
                    <a:cubicBezTo>
                      <a:pt x="5189" y="110048"/>
                      <a:pt x="6813" y="110048"/>
                      <a:pt x="6813" y="110859"/>
                    </a:cubicBezTo>
                    <a:cubicBezTo>
                      <a:pt x="7625" y="110859"/>
                      <a:pt x="8437" y="110859"/>
                      <a:pt x="10060" y="110859"/>
                    </a:cubicBezTo>
                    <a:cubicBezTo>
                      <a:pt x="12496" y="110859"/>
                      <a:pt x="14120" y="113295"/>
                      <a:pt x="15744" y="114919"/>
                    </a:cubicBezTo>
                    <a:cubicBezTo>
                      <a:pt x="17367" y="116543"/>
                      <a:pt x="19803" y="117354"/>
                      <a:pt x="21427" y="116543"/>
                    </a:cubicBezTo>
                    <a:cubicBezTo>
                      <a:pt x="23050" y="116543"/>
                      <a:pt x="24674" y="114107"/>
                      <a:pt x="25486" y="113295"/>
                    </a:cubicBezTo>
                    <a:cubicBezTo>
                      <a:pt x="26298" y="112483"/>
                      <a:pt x="27110" y="112483"/>
                      <a:pt x="27110" y="111671"/>
                    </a:cubicBezTo>
                    <a:cubicBezTo>
                      <a:pt x="27922" y="110859"/>
                      <a:pt x="27922" y="110048"/>
                      <a:pt x="27922" y="109236"/>
                    </a:cubicBezTo>
                    <a:cubicBezTo>
                      <a:pt x="28734" y="106800"/>
                      <a:pt x="28734" y="105176"/>
                      <a:pt x="27922" y="102741"/>
                    </a:cubicBezTo>
                    <a:cubicBezTo>
                      <a:pt x="27922" y="101929"/>
                      <a:pt x="27922" y="101929"/>
                      <a:pt x="27922" y="101117"/>
                    </a:cubicBezTo>
                    <a:cubicBezTo>
                      <a:pt x="27922" y="100305"/>
                      <a:pt x="28734" y="99493"/>
                      <a:pt x="28734" y="98681"/>
                    </a:cubicBezTo>
                    <a:cubicBezTo>
                      <a:pt x="29545" y="97869"/>
                      <a:pt x="30357" y="97057"/>
                      <a:pt x="31169" y="96246"/>
                    </a:cubicBezTo>
                    <a:cubicBezTo>
                      <a:pt x="31981" y="95433"/>
                      <a:pt x="33605" y="94622"/>
                      <a:pt x="34417" y="94622"/>
                    </a:cubicBezTo>
                    <a:cubicBezTo>
                      <a:pt x="36853" y="93810"/>
                      <a:pt x="39288" y="92186"/>
                      <a:pt x="41724" y="90562"/>
                    </a:cubicBezTo>
                    <a:cubicBezTo>
                      <a:pt x="42536" y="90562"/>
                      <a:pt x="43348" y="89751"/>
                      <a:pt x="44160" y="89751"/>
                    </a:cubicBezTo>
                    <a:cubicBezTo>
                      <a:pt x="44971" y="89751"/>
                      <a:pt x="45783" y="89751"/>
                      <a:pt x="45783" y="89751"/>
                    </a:cubicBezTo>
                    <a:cubicBezTo>
                      <a:pt x="46595" y="89751"/>
                      <a:pt x="49031" y="90562"/>
                      <a:pt x="49031" y="91374"/>
                    </a:cubicBezTo>
                    <a:cubicBezTo>
                      <a:pt x="49031" y="92186"/>
                      <a:pt x="49031" y="92998"/>
                      <a:pt x="49843" y="93810"/>
                    </a:cubicBezTo>
                    <a:cubicBezTo>
                      <a:pt x="49843" y="94622"/>
                      <a:pt x="50654" y="94622"/>
                      <a:pt x="51466" y="94622"/>
                    </a:cubicBezTo>
                    <a:cubicBezTo>
                      <a:pt x="53090" y="94622"/>
                      <a:pt x="54714" y="94622"/>
                      <a:pt x="56338" y="94622"/>
                    </a:cubicBezTo>
                    <a:cubicBezTo>
                      <a:pt x="57961" y="94622"/>
                      <a:pt x="59585" y="93810"/>
                      <a:pt x="60397" y="92186"/>
                    </a:cubicBezTo>
                    <a:cubicBezTo>
                      <a:pt x="61209" y="90562"/>
                      <a:pt x="62833" y="90562"/>
                      <a:pt x="63645" y="89751"/>
                    </a:cubicBezTo>
                    <a:cubicBezTo>
                      <a:pt x="64456" y="89751"/>
                      <a:pt x="64456" y="88938"/>
                      <a:pt x="65269" y="88938"/>
                    </a:cubicBezTo>
                    <a:cubicBezTo>
                      <a:pt x="66080" y="88127"/>
                      <a:pt x="65269" y="87315"/>
                      <a:pt x="65269" y="86503"/>
                    </a:cubicBezTo>
                    <a:cubicBezTo>
                      <a:pt x="65269" y="84067"/>
                      <a:pt x="65269" y="81632"/>
                      <a:pt x="65269" y="80008"/>
                    </a:cubicBezTo>
                    <a:cubicBezTo>
                      <a:pt x="65269" y="79196"/>
                      <a:pt x="64456" y="77572"/>
                      <a:pt x="63645" y="76760"/>
                    </a:cubicBezTo>
                    <a:cubicBezTo>
                      <a:pt x="62021" y="73513"/>
                      <a:pt x="62021" y="70265"/>
                      <a:pt x="62021" y="66206"/>
                    </a:cubicBezTo>
                    <a:cubicBezTo>
                      <a:pt x="62021" y="63770"/>
                      <a:pt x="63645" y="60523"/>
                      <a:pt x="66892" y="61335"/>
                    </a:cubicBezTo>
                    <a:cubicBezTo>
                      <a:pt x="68516" y="61335"/>
                      <a:pt x="70140" y="62958"/>
                      <a:pt x="70952" y="63770"/>
                    </a:cubicBezTo>
                    <a:cubicBezTo>
                      <a:pt x="71764" y="64582"/>
                      <a:pt x="72575" y="65394"/>
                      <a:pt x="74199" y="65394"/>
                    </a:cubicBezTo>
                    <a:cubicBezTo>
                      <a:pt x="75011" y="65394"/>
                      <a:pt x="75823" y="65394"/>
                      <a:pt x="76635" y="64582"/>
                    </a:cubicBezTo>
                    <a:cubicBezTo>
                      <a:pt x="77447" y="64582"/>
                      <a:pt x="79071" y="64582"/>
                      <a:pt x="79882" y="63770"/>
                    </a:cubicBezTo>
                    <a:cubicBezTo>
                      <a:pt x="82318" y="63770"/>
                      <a:pt x="84753" y="62146"/>
                      <a:pt x="87190" y="62146"/>
                    </a:cubicBezTo>
                    <a:cubicBezTo>
                      <a:pt x="88813" y="62146"/>
                      <a:pt x="90437" y="62958"/>
                      <a:pt x="92872" y="62958"/>
                    </a:cubicBezTo>
                    <a:cubicBezTo>
                      <a:pt x="95308" y="63770"/>
                      <a:pt x="96932" y="63770"/>
                      <a:pt x="99368" y="63770"/>
                    </a:cubicBezTo>
                    <a:cubicBezTo>
                      <a:pt x="103427" y="63770"/>
                      <a:pt x="107487" y="63770"/>
                      <a:pt x="110734" y="62146"/>
                    </a:cubicBezTo>
                    <a:cubicBezTo>
                      <a:pt x="112358" y="61335"/>
                      <a:pt x="113169" y="61335"/>
                      <a:pt x="114793" y="61335"/>
                    </a:cubicBezTo>
                    <a:cubicBezTo>
                      <a:pt x="116417" y="61335"/>
                      <a:pt x="118041" y="61335"/>
                      <a:pt x="119665" y="61335"/>
                    </a:cubicBezTo>
                    <a:cubicBezTo>
                      <a:pt x="122912" y="61335"/>
                      <a:pt x="126160" y="61335"/>
                      <a:pt x="129407" y="60523"/>
                    </a:cubicBezTo>
                    <a:cubicBezTo>
                      <a:pt x="131031" y="60523"/>
                      <a:pt x="131843" y="59711"/>
                      <a:pt x="133466" y="58899"/>
                    </a:cubicBezTo>
                    <a:cubicBezTo>
                      <a:pt x="134279" y="58087"/>
                      <a:pt x="135090" y="58087"/>
                      <a:pt x="135903" y="57275"/>
                    </a:cubicBezTo>
                    <a:cubicBezTo>
                      <a:pt x="136714" y="56463"/>
                      <a:pt x="138338" y="56463"/>
                      <a:pt x="139150" y="55651"/>
                    </a:cubicBezTo>
                    <a:cubicBezTo>
                      <a:pt x="139962" y="55651"/>
                      <a:pt x="141585" y="54839"/>
                      <a:pt x="142398" y="54839"/>
                    </a:cubicBezTo>
                    <a:cubicBezTo>
                      <a:pt x="144021" y="54028"/>
                      <a:pt x="145645" y="52404"/>
                      <a:pt x="147269" y="50780"/>
                    </a:cubicBezTo>
                    <a:cubicBezTo>
                      <a:pt x="148081" y="49156"/>
                      <a:pt x="149704" y="48344"/>
                      <a:pt x="151328" y="47533"/>
                    </a:cubicBezTo>
                    <a:cubicBezTo>
                      <a:pt x="152140" y="45909"/>
                      <a:pt x="152952" y="45097"/>
                      <a:pt x="154576" y="44285"/>
                    </a:cubicBezTo>
                    <a:cubicBezTo>
                      <a:pt x="156200" y="43473"/>
                      <a:pt x="157823" y="44285"/>
                      <a:pt x="159447" y="44285"/>
                    </a:cubicBezTo>
                    <a:cubicBezTo>
                      <a:pt x="161071" y="44285"/>
                      <a:pt x="163506" y="44285"/>
                      <a:pt x="165130" y="43473"/>
                    </a:cubicBezTo>
                    <a:cubicBezTo>
                      <a:pt x="165942" y="43473"/>
                      <a:pt x="165942" y="42661"/>
                      <a:pt x="166754" y="42661"/>
                    </a:cubicBezTo>
                    <a:cubicBezTo>
                      <a:pt x="167566" y="41849"/>
                      <a:pt x="168378" y="41849"/>
                      <a:pt x="170001" y="41038"/>
                    </a:cubicBezTo>
                    <a:cubicBezTo>
                      <a:pt x="171625" y="40225"/>
                      <a:pt x="172437" y="39414"/>
                      <a:pt x="174061" y="38602"/>
                    </a:cubicBezTo>
                    <a:cubicBezTo>
                      <a:pt x="175685" y="37790"/>
                      <a:pt x="176497" y="36166"/>
                      <a:pt x="178120" y="35354"/>
                    </a:cubicBezTo>
                    <a:cubicBezTo>
                      <a:pt x="178932" y="34542"/>
                      <a:pt x="178932" y="34542"/>
                      <a:pt x="179744" y="33730"/>
                    </a:cubicBezTo>
                    <a:cubicBezTo>
                      <a:pt x="180556" y="32919"/>
                      <a:pt x="180556" y="32107"/>
                      <a:pt x="181368" y="32107"/>
                    </a:cubicBezTo>
                    <a:cubicBezTo>
                      <a:pt x="182180" y="31295"/>
                      <a:pt x="182180" y="30483"/>
                      <a:pt x="182180" y="29671"/>
                    </a:cubicBezTo>
                    <a:cubicBezTo>
                      <a:pt x="182992" y="28859"/>
                      <a:pt x="182992" y="28859"/>
                      <a:pt x="184616" y="28047"/>
                    </a:cubicBezTo>
                    <a:cubicBezTo>
                      <a:pt x="185427" y="28047"/>
                      <a:pt x="186239" y="28047"/>
                      <a:pt x="187051" y="27235"/>
                    </a:cubicBezTo>
                    <a:cubicBezTo>
                      <a:pt x="187863" y="26423"/>
                      <a:pt x="187863" y="26423"/>
                      <a:pt x="188675" y="25612"/>
                    </a:cubicBezTo>
                    <a:cubicBezTo>
                      <a:pt x="189487" y="24800"/>
                      <a:pt x="189487" y="23176"/>
                      <a:pt x="190298" y="22364"/>
                    </a:cubicBezTo>
                    <a:cubicBezTo>
                      <a:pt x="191111" y="21552"/>
                      <a:pt x="191111" y="20740"/>
                      <a:pt x="191922" y="19928"/>
                    </a:cubicBezTo>
                    <a:cubicBezTo>
                      <a:pt x="191922" y="19117"/>
                      <a:pt x="192734" y="19117"/>
                      <a:pt x="193546" y="18304"/>
                    </a:cubicBezTo>
                    <a:cubicBezTo>
                      <a:pt x="194358" y="18304"/>
                      <a:pt x="194358" y="18304"/>
                      <a:pt x="195170" y="18304"/>
                    </a:cubicBezTo>
                    <a:cubicBezTo>
                      <a:pt x="195982" y="18304"/>
                      <a:pt x="196794" y="16681"/>
                      <a:pt x="197606" y="16681"/>
                    </a:cubicBezTo>
                    <a:cubicBezTo>
                      <a:pt x="198417" y="16681"/>
                      <a:pt x="199229" y="16681"/>
                      <a:pt x="200041" y="16681"/>
                    </a:cubicBezTo>
                    <a:cubicBezTo>
                      <a:pt x="200853" y="16681"/>
                      <a:pt x="201665" y="15869"/>
                      <a:pt x="202477" y="15869"/>
                    </a:cubicBezTo>
                    <a:cubicBezTo>
                      <a:pt x="199229" y="19117"/>
                      <a:pt x="200853" y="18304"/>
                      <a:pt x="201665" y="16681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09" name="Полилиния: фигура 434">
                <a:extLst>
                  <a:ext uri="{FF2B5EF4-FFF2-40B4-BE49-F238E27FC236}">
                    <a16:creationId xmlns:a16="http://schemas.microsoft.com/office/drawing/2014/main" id="{03511F4D-1A7F-4AA9-A96E-566BB72FE18E}"/>
                  </a:ext>
                </a:extLst>
              </p:cNvPr>
              <p:cNvSpPr/>
              <p:nvPr/>
            </p:nvSpPr>
            <p:spPr>
              <a:xfrm>
                <a:off x="6090857" y="5828973"/>
                <a:ext cx="267922" cy="97426"/>
              </a:xfrm>
              <a:custGeom>
                <a:avLst/>
                <a:gdLst>
                  <a:gd name="connsiteX0" fmla="*/ 240935 w 267921"/>
                  <a:gd name="connsiteY0" fmla="*/ 51352 h 97426"/>
                  <a:gd name="connsiteX1" fmla="*/ 246618 w 267921"/>
                  <a:gd name="connsiteY1" fmla="*/ 53787 h 97426"/>
                  <a:gd name="connsiteX2" fmla="*/ 252301 w 267921"/>
                  <a:gd name="connsiteY2" fmla="*/ 52976 h 97426"/>
                  <a:gd name="connsiteX3" fmla="*/ 255549 w 267921"/>
                  <a:gd name="connsiteY3" fmla="*/ 48104 h 97426"/>
                  <a:gd name="connsiteX4" fmla="*/ 258796 w 267921"/>
                  <a:gd name="connsiteY4" fmla="*/ 44857 h 97426"/>
                  <a:gd name="connsiteX5" fmla="*/ 261232 w 267921"/>
                  <a:gd name="connsiteY5" fmla="*/ 44045 h 97426"/>
                  <a:gd name="connsiteX6" fmla="*/ 262044 w 267921"/>
                  <a:gd name="connsiteY6" fmla="*/ 41609 h 97426"/>
                  <a:gd name="connsiteX7" fmla="*/ 262856 w 267921"/>
                  <a:gd name="connsiteY7" fmla="*/ 43233 h 97426"/>
                  <a:gd name="connsiteX8" fmla="*/ 262044 w 267921"/>
                  <a:gd name="connsiteY8" fmla="*/ 45669 h 97426"/>
                  <a:gd name="connsiteX9" fmla="*/ 260420 w 267921"/>
                  <a:gd name="connsiteY9" fmla="*/ 51352 h 97426"/>
                  <a:gd name="connsiteX10" fmla="*/ 261232 w 267921"/>
                  <a:gd name="connsiteY10" fmla="*/ 54599 h 97426"/>
                  <a:gd name="connsiteX11" fmla="*/ 262856 w 267921"/>
                  <a:gd name="connsiteY11" fmla="*/ 57035 h 97426"/>
                  <a:gd name="connsiteX12" fmla="*/ 262044 w 267921"/>
                  <a:gd name="connsiteY12" fmla="*/ 60282 h 97426"/>
                  <a:gd name="connsiteX13" fmla="*/ 262044 w 267921"/>
                  <a:gd name="connsiteY13" fmla="*/ 64342 h 97426"/>
                  <a:gd name="connsiteX14" fmla="*/ 258796 w 267921"/>
                  <a:gd name="connsiteY14" fmla="*/ 72461 h 97426"/>
                  <a:gd name="connsiteX15" fmla="*/ 255549 w 267921"/>
                  <a:gd name="connsiteY15" fmla="*/ 76520 h 97426"/>
                  <a:gd name="connsiteX16" fmla="*/ 251489 w 267921"/>
                  <a:gd name="connsiteY16" fmla="*/ 78956 h 97426"/>
                  <a:gd name="connsiteX17" fmla="*/ 249054 w 267921"/>
                  <a:gd name="connsiteY17" fmla="*/ 78956 h 97426"/>
                  <a:gd name="connsiteX18" fmla="*/ 246618 w 267921"/>
                  <a:gd name="connsiteY18" fmla="*/ 78956 h 97426"/>
                  <a:gd name="connsiteX19" fmla="*/ 242559 w 267921"/>
                  <a:gd name="connsiteY19" fmla="*/ 77332 h 97426"/>
                  <a:gd name="connsiteX20" fmla="*/ 240123 w 267921"/>
                  <a:gd name="connsiteY20" fmla="*/ 77332 h 97426"/>
                  <a:gd name="connsiteX21" fmla="*/ 237687 w 267921"/>
                  <a:gd name="connsiteY21" fmla="*/ 76520 h 97426"/>
                  <a:gd name="connsiteX22" fmla="*/ 227945 w 267921"/>
                  <a:gd name="connsiteY22" fmla="*/ 76520 h 97426"/>
                  <a:gd name="connsiteX23" fmla="*/ 223885 w 267921"/>
                  <a:gd name="connsiteY23" fmla="*/ 79768 h 97426"/>
                  <a:gd name="connsiteX24" fmla="*/ 217390 w 267921"/>
                  <a:gd name="connsiteY24" fmla="*/ 79768 h 97426"/>
                  <a:gd name="connsiteX25" fmla="*/ 210895 w 267921"/>
                  <a:gd name="connsiteY25" fmla="*/ 78144 h 97426"/>
                  <a:gd name="connsiteX26" fmla="*/ 205212 w 267921"/>
                  <a:gd name="connsiteY26" fmla="*/ 78144 h 97426"/>
                  <a:gd name="connsiteX27" fmla="*/ 199529 w 267921"/>
                  <a:gd name="connsiteY27" fmla="*/ 79768 h 97426"/>
                  <a:gd name="connsiteX28" fmla="*/ 193846 w 267921"/>
                  <a:gd name="connsiteY28" fmla="*/ 82203 h 97426"/>
                  <a:gd name="connsiteX29" fmla="*/ 191410 w 267921"/>
                  <a:gd name="connsiteY29" fmla="*/ 82203 h 97426"/>
                  <a:gd name="connsiteX30" fmla="*/ 189786 w 267921"/>
                  <a:gd name="connsiteY30" fmla="*/ 80579 h 97426"/>
                  <a:gd name="connsiteX31" fmla="*/ 184915 w 267921"/>
                  <a:gd name="connsiteY31" fmla="*/ 80579 h 97426"/>
                  <a:gd name="connsiteX32" fmla="*/ 173548 w 267921"/>
                  <a:gd name="connsiteY32" fmla="*/ 82203 h 97426"/>
                  <a:gd name="connsiteX33" fmla="*/ 170301 w 267921"/>
                  <a:gd name="connsiteY33" fmla="*/ 84639 h 97426"/>
                  <a:gd name="connsiteX34" fmla="*/ 168677 w 267921"/>
                  <a:gd name="connsiteY34" fmla="*/ 86263 h 97426"/>
                  <a:gd name="connsiteX35" fmla="*/ 166241 w 267921"/>
                  <a:gd name="connsiteY35" fmla="*/ 86263 h 97426"/>
                  <a:gd name="connsiteX36" fmla="*/ 162182 w 267921"/>
                  <a:gd name="connsiteY36" fmla="*/ 86263 h 97426"/>
                  <a:gd name="connsiteX37" fmla="*/ 158123 w 267921"/>
                  <a:gd name="connsiteY37" fmla="*/ 87074 h 97426"/>
                  <a:gd name="connsiteX38" fmla="*/ 154875 w 267921"/>
                  <a:gd name="connsiteY38" fmla="*/ 88698 h 97426"/>
                  <a:gd name="connsiteX39" fmla="*/ 152439 w 267921"/>
                  <a:gd name="connsiteY39" fmla="*/ 87887 h 97426"/>
                  <a:gd name="connsiteX40" fmla="*/ 150004 w 267921"/>
                  <a:gd name="connsiteY40" fmla="*/ 88698 h 97426"/>
                  <a:gd name="connsiteX41" fmla="*/ 145944 w 267921"/>
                  <a:gd name="connsiteY41" fmla="*/ 90322 h 97426"/>
                  <a:gd name="connsiteX42" fmla="*/ 137014 w 267921"/>
                  <a:gd name="connsiteY42" fmla="*/ 91134 h 97426"/>
                  <a:gd name="connsiteX43" fmla="*/ 131331 w 267921"/>
                  <a:gd name="connsiteY43" fmla="*/ 91946 h 97426"/>
                  <a:gd name="connsiteX44" fmla="*/ 127271 w 267921"/>
                  <a:gd name="connsiteY44" fmla="*/ 91946 h 97426"/>
                  <a:gd name="connsiteX45" fmla="*/ 123212 w 267921"/>
                  <a:gd name="connsiteY45" fmla="*/ 93570 h 97426"/>
                  <a:gd name="connsiteX46" fmla="*/ 120776 w 267921"/>
                  <a:gd name="connsiteY46" fmla="*/ 91946 h 97426"/>
                  <a:gd name="connsiteX47" fmla="*/ 121588 w 267921"/>
                  <a:gd name="connsiteY47" fmla="*/ 87887 h 97426"/>
                  <a:gd name="connsiteX48" fmla="*/ 121588 w 267921"/>
                  <a:gd name="connsiteY48" fmla="*/ 84639 h 97426"/>
                  <a:gd name="connsiteX49" fmla="*/ 122400 w 267921"/>
                  <a:gd name="connsiteY49" fmla="*/ 79768 h 97426"/>
                  <a:gd name="connsiteX50" fmla="*/ 121588 w 267921"/>
                  <a:gd name="connsiteY50" fmla="*/ 75708 h 97426"/>
                  <a:gd name="connsiteX51" fmla="*/ 114281 w 267921"/>
                  <a:gd name="connsiteY51" fmla="*/ 71649 h 97426"/>
                  <a:gd name="connsiteX52" fmla="*/ 108598 w 267921"/>
                  <a:gd name="connsiteY52" fmla="*/ 71649 h 97426"/>
                  <a:gd name="connsiteX53" fmla="*/ 104538 w 267921"/>
                  <a:gd name="connsiteY53" fmla="*/ 72461 h 97426"/>
                  <a:gd name="connsiteX54" fmla="*/ 98855 w 267921"/>
                  <a:gd name="connsiteY54" fmla="*/ 67590 h 97426"/>
                  <a:gd name="connsiteX55" fmla="*/ 91548 w 267921"/>
                  <a:gd name="connsiteY55" fmla="*/ 65966 h 97426"/>
                  <a:gd name="connsiteX56" fmla="*/ 85053 w 267921"/>
                  <a:gd name="connsiteY56" fmla="*/ 61906 h 97426"/>
                  <a:gd name="connsiteX57" fmla="*/ 80994 w 267921"/>
                  <a:gd name="connsiteY57" fmla="*/ 61906 h 97426"/>
                  <a:gd name="connsiteX58" fmla="*/ 76934 w 267921"/>
                  <a:gd name="connsiteY58" fmla="*/ 62718 h 97426"/>
                  <a:gd name="connsiteX59" fmla="*/ 70439 w 267921"/>
                  <a:gd name="connsiteY59" fmla="*/ 61906 h 97426"/>
                  <a:gd name="connsiteX60" fmla="*/ 67192 w 267921"/>
                  <a:gd name="connsiteY60" fmla="*/ 61906 h 97426"/>
                  <a:gd name="connsiteX61" fmla="*/ 63132 w 267921"/>
                  <a:gd name="connsiteY61" fmla="*/ 62718 h 97426"/>
                  <a:gd name="connsiteX62" fmla="*/ 59885 w 267921"/>
                  <a:gd name="connsiteY62" fmla="*/ 63530 h 97426"/>
                  <a:gd name="connsiteX63" fmla="*/ 50142 w 267921"/>
                  <a:gd name="connsiteY63" fmla="*/ 61095 h 97426"/>
                  <a:gd name="connsiteX64" fmla="*/ 39588 w 267921"/>
                  <a:gd name="connsiteY64" fmla="*/ 58659 h 97426"/>
                  <a:gd name="connsiteX65" fmla="*/ 28221 w 267921"/>
                  <a:gd name="connsiteY65" fmla="*/ 58659 h 97426"/>
                  <a:gd name="connsiteX66" fmla="*/ 17667 w 267921"/>
                  <a:gd name="connsiteY66" fmla="*/ 59471 h 97426"/>
                  <a:gd name="connsiteX67" fmla="*/ 9548 w 267921"/>
                  <a:gd name="connsiteY67" fmla="*/ 56223 h 97426"/>
                  <a:gd name="connsiteX68" fmla="*/ 6300 w 267921"/>
                  <a:gd name="connsiteY68" fmla="*/ 45669 h 97426"/>
                  <a:gd name="connsiteX69" fmla="*/ 8736 w 267921"/>
                  <a:gd name="connsiteY69" fmla="*/ 35926 h 97426"/>
                  <a:gd name="connsiteX70" fmla="*/ 9548 w 267921"/>
                  <a:gd name="connsiteY70" fmla="*/ 26995 h 97426"/>
                  <a:gd name="connsiteX71" fmla="*/ 9548 w 267921"/>
                  <a:gd name="connsiteY71" fmla="*/ 16441 h 97426"/>
                  <a:gd name="connsiteX72" fmla="*/ 12795 w 267921"/>
                  <a:gd name="connsiteY72" fmla="*/ 19688 h 97426"/>
                  <a:gd name="connsiteX73" fmla="*/ 20102 w 267921"/>
                  <a:gd name="connsiteY73" fmla="*/ 26995 h 97426"/>
                  <a:gd name="connsiteX74" fmla="*/ 24162 w 267921"/>
                  <a:gd name="connsiteY74" fmla="*/ 18876 h 97426"/>
                  <a:gd name="connsiteX75" fmla="*/ 22538 w 267921"/>
                  <a:gd name="connsiteY75" fmla="*/ 7510 h 97426"/>
                  <a:gd name="connsiteX76" fmla="*/ 28221 w 267921"/>
                  <a:gd name="connsiteY76" fmla="*/ 11569 h 97426"/>
                  <a:gd name="connsiteX77" fmla="*/ 32281 w 267921"/>
                  <a:gd name="connsiteY77" fmla="*/ 22124 h 97426"/>
                  <a:gd name="connsiteX78" fmla="*/ 44459 w 267921"/>
                  <a:gd name="connsiteY78" fmla="*/ 23748 h 97426"/>
                  <a:gd name="connsiteX79" fmla="*/ 55013 w 267921"/>
                  <a:gd name="connsiteY79" fmla="*/ 19688 h 97426"/>
                  <a:gd name="connsiteX80" fmla="*/ 62320 w 267921"/>
                  <a:gd name="connsiteY80" fmla="*/ 14005 h 97426"/>
                  <a:gd name="connsiteX81" fmla="*/ 68003 w 267921"/>
                  <a:gd name="connsiteY81" fmla="*/ 22124 h 97426"/>
                  <a:gd name="connsiteX82" fmla="*/ 59073 w 267921"/>
                  <a:gd name="connsiteY82" fmla="*/ 24560 h 97426"/>
                  <a:gd name="connsiteX83" fmla="*/ 55013 w 267921"/>
                  <a:gd name="connsiteY83" fmla="*/ 25371 h 97426"/>
                  <a:gd name="connsiteX84" fmla="*/ 61509 w 267921"/>
                  <a:gd name="connsiteY84" fmla="*/ 29431 h 97426"/>
                  <a:gd name="connsiteX85" fmla="*/ 70439 w 267921"/>
                  <a:gd name="connsiteY85" fmla="*/ 30243 h 97426"/>
                  <a:gd name="connsiteX86" fmla="*/ 73687 w 267921"/>
                  <a:gd name="connsiteY86" fmla="*/ 35114 h 97426"/>
                  <a:gd name="connsiteX87" fmla="*/ 73687 w 267921"/>
                  <a:gd name="connsiteY87" fmla="*/ 39174 h 97426"/>
                  <a:gd name="connsiteX88" fmla="*/ 75310 w 267921"/>
                  <a:gd name="connsiteY88" fmla="*/ 41609 h 97426"/>
                  <a:gd name="connsiteX89" fmla="*/ 79370 w 267921"/>
                  <a:gd name="connsiteY89" fmla="*/ 43233 h 97426"/>
                  <a:gd name="connsiteX90" fmla="*/ 85053 w 267921"/>
                  <a:gd name="connsiteY90" fmla="*/ 42421 h 97426"/>
                  <a:gd name="connsiteX91" fmla="*/ 90736 w 267921"/>
                  <a:gd name="connsiteY91" fmla="*/ 40797 h 97426"/>
                  <a:gd name="connsiteX92" fmla="*/ 99667 w 267921"/>
                  <a:gd name="connsiteY92" fmla="*/ 40797 h 97426"/>
                  <a:gd name="connsiteX93" fmla="*/ 107786 w 267921"/>
                  <a:gd name="connsiteY93" fmla="*/ 36738 h 97426"/>
                  <a:gd name="connsiteX94" fmla="*/ 110222 w 267921"/>
                  <a:gd name="connsiteY94" fmla="*/ 35114 h 97426"/>
                  <a:gd name="connsiteX95" fmla="*/ 115093 w 267921"/>
                  <a:gd name="connsiteY95" fmla="*/ 34302 h 97426"/>
                  <a:gd name="connsiteX96" fmla="*/ 125647 w 267921"/>
                  <a:gd name="connsiteY96" fmla="*/ 34302 h 97426"/>
                  <a:gd name="connsiteX97" fmla="*/ 129707 w 267921"/>
                  <a:gd name="connsiteY97" fmla="*/ 34302 h 97426"/>
                  <a:gd name="connsiteX98" fmla="*/ 134578 w 267921"/>
                  <a:gd name="connsiteY98" fmla="*/ 34302 h 97426"/>
                  <a:gd name="connsiteX99" fmla="*/ 138637 w 267921"/>
                  <a:gd name="connsiteY99" fmla="*/ 33490 h 97426"/>
                  <a:gd name="connsiteX100" fmla="*/ 141885 w 267921"/>
                  <a:gd name="connsiteY100" fmla="*/ 33490 h 97426"/>
                  <a:gd name="connsiteX101" fmla="*/ 148380 w 267921"/>
                  <a:gd name="connsiteY101" fmla="*/ 35926 h 97426"/>
                  <a:gd name="connsiteX102" fmla="*/ 149192 w 267921"/>
                  <a:gd name="connsiteY102" fmla="*/ 40797 h 97426"/>
                  <a:gd name="connsiteX103" fmla="*/ 152439 w 267921"/>
                  <a:gd name="connsiteY103" fmla="*/ 40797 h 97426"/>
                  <a:gd name="connsiteX104" fmla="*/ 157311 w 267921"/>
                  <a:gd name="connsiteY104" fmla="*/ 40797 h 97426"/>
                  <a:gd name="connsiteX105" fmla="*/ 162182 w 267921"/>
                  <a:gd name="connsiteY105" fmla="*/ 40797 h 97426"/>
                  <a:gd name="connsiteX106" fmla="*/ 167865 w 267921"/>
                  <a:gd name="connsiteY106" fmla="*/ 40797 h 97426"/>
                  <a:gd name="connsiteX107" fmla="*/ 175984 w 267921"/>
                  <a:gd name="connsiteY107" fmla="*/ 39985 h 97426"/>
                  <a:gd name="connsiteX108" fmla="*/ 180044 w 267921"/>
                  <a:gd name="connsiteY108" fmla="*/ 40797 h 97426"/>
                  <a:gd name="connsiteX109" fmla="*/ 184915 w 267921"/>
                  <a:gd name="connsiteY109" fmla="*/ 44045 h 97426"/>
                  <a:gd name="connsiteX110" fmla="*/ 191410 w 267921"/>
                  <a:gd name="connsiteY110" fmla="*/ 44857 h 97426"/>
                  <a:gd name="connsiteX111" fmla="*/ 195469 w 267921"/>
                  <a:gd name="connsiteY111" fmla="*/ 42421 h 97426"/>
                  <a:gd name="connsiteX112" fmla="*/ 200341 w 267921"/>
                  <a:gd name="connsiteY112" fmla="*/ 39985 h 97426"/>
                  <a:gd name="connsiteX113" fmla="*/ 205212 w 267921"/>
                  <a:gd name="connsiteY113" fmla="*/ 38361 h 97426"/>
                  <a:gd name="connsiteX114" fmla="*/ 214143 w 267921"/>
                  <a:gd name="connsiteY114" fmla="*/ 42421 h 97426"/>
                  <a:gd name="connsiteX115" fmla="*/ 214143 w 267921"/>
                  <a:gd name="connsiteY115" fmla="*/ 47292 h 97426"/>
                  <a:gd name="connsiteX116" fmla="*/ 212519 w 267921"/>
                  <a:gd name="connsiteY116" fmla="*/ 52976 h 97426"/>
                  <a:gd name="connsiteX117" fmla="*/ 212519 w 267921"/>
                  <a:gd name="connsiteY117" fmla="*/ 57847 h 97426"/>
                  <a:gd name="connsiteX118" fmla="*/ 214143 w 267921"/>
                  <a:gd name="connsiteY118" fmla="*/ 62718 h 97426"/>
                  <a:gd name="connsiteX119" fmla="*/ 223073 w 267921"/>
                  <a:gd name="connsiteY119" fmla="*/ 65154 h 97426"/>
                  <a:gd name="connsiteX120" fmla="*/ 225509 w 267921"/>
                  <a:gd name="connsiteY120" fmla="*/ 61095 h 97426"/>
                  <a:gd name="connsiteX121" fmla="*/ 228757 w 267921"/>
                  <a:gd name="connsiteY121" fmla="*/ 57847 h 97426"/>
                  <a:gd name="connsiteX122" fmla="*/ 232816 w 267921"/>
                  <a:gd name="connsiteY122" fmla="*/ 57035 h 97426"/>
                  <a:gd name="connsiteX123" fmla="*/ 236875 w 267921"/>
                  <a:gd name="connsiteY123" fmla="*/ 56223 h 97426"/>
                  <a:gd name="connsiteX124" fmla="*/ 238499 w 267921"/>
                  <a:gd name="connsiteY124" fmla="*/ 54599 h 97426"/>
                  <a:gd name="connsiteX125" fmla="*/ 240123 w 267921"/>
                  <a:gd name="connsiteY125" fmla="*/ 52976 h 97426"/>
                  <a:gd name="connsiteX126" fmla="*/ 240935 w 267921"/>
                  <a:gd name="connsiteY126" fmla="*/ 51352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67921" h="97426">
                    <a:moveTo>
                      <a:pt x="240935" y="51352"/>
                    </a:moveTo>
                    <a:cubicBezTo>
                      <a:pt x="243370" y="51352"/>
                      <a:pt x="244182" y="52976"/>
                      <a:pt x="246618" y="53787"/>
                    </a:cubicBezTo>
                    <a:cubicBezTo>
                      <a:pt x="248242" y="54599"/>
                      <a:pt x="250677" y="53787"/>
                      <a:pt x="252301" y="52976"/>
                    </a:cubicBezTo>
                    <a:cubicBezTo>
                      <a:pt x="253925" y="51352"/>
                      <a:pt x="254737" y="49728"/>
                      <a:pt x="255549" y="48104"/>
                    </a:cubicBezTo>
                    <a:cubicBezTo>
                      <a:pt x="256361" y="46480"/>
                      <a:pt x="257173" y="44857"/>
                      <a:pt x="258796" y="44857"/>
                    </a:cubicBezTo>
                    <a:cubicBezTo>
                      <a:pt x="259608" y="44857"/>
                      <a:pt x="260420" y="44857"/>
                      <a:pt x="261232" y="44045"/>
                    </a:cubicBezTo>
                    <a:cubicBezTo>
                      <a:pt x="261232" y="43233"/>
                      <a:pt x="261232" y="41609"/>
                      <a:pt x="262044" y="41609"/>
                    </a:cubicBezTo>
                    <a:cubicBezTo>
                      <a:pt x="262856" y="41609"/>
                      <a:pt x="262856" y="42421"/>
                      <a:pt x="262856" y="43233"/>
                    </a:cubicBezTo>
                    <a:cubicBezTo>
                      <a:pt x="262856" y="44045"/>
                      <a:pt x="262856" y="44857"/>
                      <a:pt x="262044" y="45669"/>
                    </a:cubicBezTo>
                    <a:cubicBezTo>
                      <a:pt x="260420" y="46480"/>
                      <a:pt x="260420" y="48916"/>
                      <a:pt x="260420" y="51352"/>
                    </a:cubicBezTo>
                    <a:cubicBezTo>
                      <a:pt x="260420" y="52164"/>
                      <a:pt x="260420" y="52976"/>
                      <a:pt x="261232" y="54599"/>
                    </a:cubicBezTo>
                    <a:cubicBezTo>
                      <a:pt x="262044" y="55411"/>
                      <a:pt x="262856" y="56223"/>
                      <a:pt x="262856" y="57035"/>
                    </a:cubicBezTo>
                    <a:cubicBezTo>
                      <a:pt x="262856" y="57847"/>
                      <a:pt x="262044" y="58659"/>
                      <a:pt x="262044" y="60282"/>
                    </a:cubicBezTo>
                    <a:cubicBezTo>
                      <a:pt x="262044" y="61906"/>
                      <a:pt x="262856" y="62718"/>
                      <a:pt x="262044" y="64342"/>
                    </a:cubicBezTo>
                    <a:cubicBezTo>
                      <a:pt x="261232" y="66777"/>
                      <a:pt x="260420" y="70025"/>
                      <a:pt x="258796" y="72461"/>
                    </a:cubicBezTo>
                    <a:cubicBezTo>
                      <a:pt x="257984" y="74084"/>
                      <a:pt x="256361" y="74896"/>
                      <a:pt x="255549" y="76520"/>
                    </a:cubicBezTo>
                    <a:cubicBezTo>
                      <a:pt x="253925" y="78144"/>
                      <a:pt x="253113" y="78956"/>
                      <a:pt x="251489" y="78956"/>
                    </a:cubicBezTo>
                    <a:cubicBezTo>
                      <a:pt x="250677" y="78956"/>
                      <a:pt x="249865" y="78956"/>
                      <a:pt x="249054" y="78956"/>
                    </a:cubicBezTo>
                    <a:cubicBezTo>
                      <a:pt x="248242" y="78956"/>
                      <a:pt x="247430" y="78956"/>
                      <a:pt x="246618" y="78956"/>
                    </a:cubicBezTo>
                    <a:cubicBezTo>
                      <a:pt x="244994" y="78956"/>
                      <a:pt x="243370" y="78144"/>
                      <a:pt x="242559" y="77332"/>
                    </a:cubicBezTo>
                    <a:cubicBezTo>
                      <a:pt x="241747" y="77332"/>
                      <a:pt x="240935" y="77332"/>
                      <a:pt x="240123" y="77332"/>
                    </a:cubicBezTo>
                    <a:cubicBezTo>
                      <a:pt x="239311" y="77332"/>
                      <a:pt x="238499" y="76520"/>
                      <a:pt x="237687" y="76520"/>
                    </a:cubicBezTo>
                    <a:cubicBezTo>
                      <a:pt x="235252" y="75708"/>
                      <a:pt x="230380" y="74896"/>
                      <a:pt x="227945" y="76520"/>
                    </a:cubicBezTo>
                    <a:cubicBezTo>
                      <a:pt x="226321" y="77332"/>
                      <a:pt x="225509" y="79768"/>
                      <a:pt x="223885" y="79768"/>
                    </a:cubicBezTo>
                    <a:cubicBezTo>
                      <a:pt x="222261" y="80579"/>
                      <a:pt x="219826" y="80579"/>
                      <a:pt x="217390" y="79768"/>
                    </a:cubicBezTo>
                    <a:cubicBezTo>
                      <a:pt x="214955" y="79768"/>
                      <a:pt x="213331" y="78144"/>
                      <a:pt x="210895" y="78144"/>
                    </a:cubicBezTo>
                    <a:cubicBezTo>
                      <a:pt x="208460" y="78144"/>
                      <a:pt x="206836" y="77332"/>
                      <a:pt x="205212" y="78144"/>
                    </a:cubicBezTo>
                    <a:cubicBezTo>
                      <a:pt x="203588" y="78144"/>
                      <a:pt x="201152" y="78956"/>
                      <a:pt x="199529" y="79768"/>
                    </a:cubicBezTo>
                    <a:cubicBezTo>
                      <a:pt x="197905" y="80579"/>
                      <a:pt x="196281" y="82203"/>
                      <a:pt x="193846" y="82203"/>
                    </a:cubicBezTo>
                    <a:cubicBezTo>
                      <a:pt x="193034" y="82203"/>
                      <a:pt x="192222" y="83015"/>
                      <a:pt x="191410" y="82203"/>
                    </a:cubicBezTo>
                    <a:cubicBezTo>
                      <a:pt x="190598" y="81392"/>
                      <a:pt x="190598" y="80579"/>
                      <a:pt x="189786" y="80579"/>
                    </a:cubicBezTo>
                    <a:cubicBezTo>
                      <a:pt x="188162" y="79768"/>
                      <a:pt x="186539" y="80579"/>
                      <a:pt x="184915" y="80579"/>
                    </a:cubicBezTo>
                    <a:cubicBezTo>
                      <a:pt x="180855" y="80579"/>
                      <a:pt x="177608" y="79768"/>
                      <a:pt x="173548" y="82203"/>
                    </a:cubicBezTo>
                    <a:cubicBezTo>
                      <a:pt x="172736" y="83015"/>
                      <a:pt x="171925" y="83827"/>
                      <a:pt x="170301" y="84639"/>
                    </a:cubicBezTo>
                    <a:cubicBezTo>
                      <a:pt x="169489" y="85451"/>
                      <a:pt x="169489" y="86263"/>
                      <a:pt x="168677" y="86263"/>
                    </a:cubicBezTo>
                    <a:cubicBezTo>
                      <a:pt x="167865" y="87074"/>
                      <a:pt x="167053" y="86263"/>
                      <a:pt x="166241" y="86263"/>
                    </a:cubicBezTo>
                    <a:cubicBezTo>
                      <a:pt x="164618" y="86263"/>
                      <a:pt x="163806" y="86263"/>
                      <a:pt x="162182" y="86263"/>
                    </a:cubicBezTo>
                    <a:cubicBezTo>
                      <a:pt x="160558" y="86263"/>
                      <a:pt x="158935" y="86263"/>
                      <a:pt x="158123" y="87074"/>
                    </a:cubicBezTo>
                    <a:cubicBezTo>
                      <a:pt x="157311" y="87074"/>
                      <a:pt x="156499" y="88698"/>
                      <a:pt x="154875" y="88698"/>
                    </a:cubicBezTo>
                    <a:cubicBezTo>
                      <a:pt x="154063" y="88698"/>
                      <a:pt x="153251" y="87887"/>
                      <a:pt x="152439" y="87887"/>
                    </a:cubicBezTo>
                    <a:cubicBezTo>
                      <a:pt x="151628" y="87887"/>
                      <a:pt x="150816" y="88698"/>
                      <a:pt x="150004" y="88698"/>
                    </a:cubicBezTo>
                    <a:cubicBezTo>
                      <a:pt x="148380" y="89510"/>
                      <a:pt x="146756" y="90322"/>
                      <a:pt x="145944" y="90322"/>
                    </a:cubicBezTo>
                    <a:cubicBezTo>
                      <a:pt x="142697" y="91134"/>
                      <a:pt x="140261" y="91134"/>
                      <a:pt x="137014" y="91134"/>
                    </a:cubicBezTo>
                    <a:cubicBezTo>
                      <a:pt x="135390" y="91134"/>
                      <a:pt x="132954" y="91946"/>
                      <a:pt x="131331" y="91946"/>
                    </a:cubicBezTo>
                    <a:cubicBezTo>
                      <a:pt x="129707" y="91946"/>
                      <a:pt x="128895" y="91134"/>
                      <a:pt x="127271" y="91946"/>
                    </a:cubicBezTo>
                    <a:cubicBezTo>
                      <a:pt x="125647" y="91946"/>
                      <a:pt x="124835" y="93570"/>
                      <a:pt x="123212" y="93570"/>
                    </a:cubicBezTo>
                    <a:cubicBezTo>
                      <a:pt x="121588" y="93570"/>
                      <a:pt x="120776" y="93570"/>
                      <a:pt x="120776" y="91946"/>
                    </a:cubicBezTo>
                    <a:cubicBezTo>
                      <a:pt x="120776" y="90322"/>
                      <a:pt x="120776" y="89510"/>
                      <a:pt x="121588" y="87887"/>
                    </a:cubicBezTo>
                    <a:cubicBezTo>
                      <a:pt x="121588" y="87074"/>
                      <a:pt x="121588" y="86263"/>
                      <a:pt x="121588" y="84639"/>
                    </a:cubicBezTo>
                    <a:cubicBezTo>
                      <a:pt x="121588" y="83015"/>
                      <a:pt x="122400" y="81392"/>
                      <a:pt x="122400" y="79768"/>
                    </a:cubicBezTo>
                    <a:cubicBezTo>
                      <a:pt x="122400" y="78144"/>
                      <a:pt x="122400" y="76520"/>
                      <a:pt x="121588" y="75708"/>
                    </a:cubicBezTo>
                    <a:cubicBezTo>
                      <a:pt x="119964" y="73273"/>
                      <a:pt x="116717" y="72461"/>
                      <a:pt x="114281" y="71649"/>
                    </a:cubicBezTo>
                    <a:cubicBezTo>
                      <a:pt x="112657" y="71649"/>
                      <a:pt x="111033" y="71649"/>
                      <a:pt x="108598" y="71649"/>
                    </a:cubicBezTo>
                    <a:cubicBezTo>
                      <a:pt x="106974" y="71649"/>
                      <a:pt x="106162" y="72461"/>
                      <a:pt x="104538" y="72461"/>
                    </a:cubicBezTo>
                    <a:cubicBezTo>
                      <a:pt x="102103" y="71649"/>
                      <a:pt x="101291" y="69213"/>
                      <a:pt x="98855" y="67590"/>
                    </a:cubicBezTo>
                    <a:cubicBezTo>
                      <a:pt x="96419" y="65966"/>
                      <a:pt x="93984" y="67590"/>
                      <a:pt x="91548" y="65966"/>
                    </a:cubicBezTo>
                    <a:cubicBezTo>
                      <a:pt x="89113" y="65154"/>
                      <a:pt x="87489" y="62718"/>
                      <a:pt x="85053" y="61906"/>
                    </a:cubicBezTo>
                    <a:cubicBezTo>
                      <a:pt x="83429" y="61906"/>
                      <a:pt x="81806" y="61906"/>
                      <a:pt x="80994" y="61906"/>
                    </a:cubicBezTo>
                    <a:cubicBezTo>
                      <a:pt x="79370" y="61906"/>
                      <a:pt x="78558" y="62718"/>
                      <a:pt x="76934" y="62718"/>
                    </a:cubicBezTo>
                    <a:cubicBezTo>
                      <a:pt x="74499" y="64342"/>
                      <a:pt x="72875" y="62718"/>
                      <a:pt x="70439" y="61906"/>
                    </a:cubicBezTo>
                    <a:cubicBezTo>
                      <a:pt x="68815" y="61095"/>
                      <a:pt x="68003" y="61095"/>
                      <a:pt x="67192" y="61906"/>
                    </a:cubicBezTo>
                    <a:cubicBezTo>
                      <a:pt x="65568" y="62718"/>
                      <a:pt x="64756" y="62718"/>
                      <a:pt x="63132" y="62718"/>
                    </a:cubicBezTo>
                    <a:cubicBezTo>
                      <a:pt x="61509" y="62718"/>
                      <a:pt x="60697" y="63530"/>
                      <a:pt x="59885" y="63530"/>
                    </a:cubicBezTo>
                    <a:cubicBezTo>
                      <a:pt x="56637" y="63530"/>
                      <a:pt x="53390" y="62718"/>
                      <a:pt x="50142" y="61095"/>
                    </a:cubicBezTo>
                    <a:cubicBezTo>
                      <a:pt x="46894" y="59471"/>
                      <a:pt x="43647" y="58659"/>
                      <a:pt x="39588" y="58659"/>
                    </a:cubicBezTo>
                    <a:cubicBezTo>
                      <a:pt x="35528" y="58659"/>
                      <a:pt x="31469" y="58659"/>
                      <a:pt x="28221" y="58659"/>
                    </a:cubicBezTo>
                    <a:cubicBezTo>
                      <a:pt x="24974" y="58659"/>
                      <a:pt x="20914" y="59471"/>
                      <a:pt x="17667" y="59471"/>
                    </a:cubicBezTo>
                    <a:cubicBezTo>
                      <a:pt x="14419" y="59471"/>
                      <a:pt x="11984" y="58659"/>
                      <a:pt x="9548" y="56223"/>
                    </a:cubicBezTo>
                    <a:cubicBezTo>
                      <a:pt x="7112" y="52976"/>
                      <a:pt x="5489" y="49728"/>
                      <a:pt x="6300" y="45669"/>
                    </a:cubicBezTo>
                    <a:cubicBezTo>
                      <a:pt x="6300" y="42421"/>
                      <a:pt x="7924" y="39174"/>
                      <a:pt x="8736" y="35926"/>
                    </a:cubicBezTo>
                    <a:cubicBezTo>
                      <a:pt x="9548" y="32679"/>
                      <a:pt x="9548" y="30243"/>
                      <a:pt x="9548" y="26995"/>
                    </a:cubicBezTo>
                    <a:cubicBezTo>
                      <a:pt x="9548" y="23748"/>
                      <a:pt x="8736" y="19688"/>
                      <a:pt x="9548" y="16441"/>
                    </a:cubicBezTo>
                    <a:cubicBezTo>
                      <a:pt x="10360" y="12382"/>
                      <a:pt x="12795" y="18876"/>
                      <a:pt x="12795" y="19688"/>
                    </a:cubicBezTo>
                    <a:cubicBezTo>
                      <a:pt x="13607" y="22936"/>
                      <a:pt x="15231" y="28619"/>
                      <a:pt x="20102" y="26995"/>
                    </a:cubicBezTo>
                    <a:cubicBezTo>
                      <a:pt x="24162" y="26183"/>
                      <a:pt x="24974" y="22936"/>
                      <a:pt x="24162" y="18876"/>
                    </a:cubicBezTo>
                    <a:cubicBezTo>
                      <a:pt x="22538" y="15629"/>
                      <a:pt x="20102" y="11569"/>
                      <a:pt x="22538" y="7510"/>
                    </a:cubicBezTo>
                    <a:cubicBezTo>
                      <a:pt x="24974" y="3450"/>
                      <a:pt x="27409" y="9134"/>
                      <a:pt x="28221" y="11569"/>
                    </a:cubicBezTo>
                    <a:cubicBezTo>
                      <a:pt x="29033" y="14817"/>
                      <a:pt x="29033" y="19688"/>
                      <a:pt x="32281" y="22124"/>
                    </a:cubicBezTo>
                    <a:cubicBezTo>
                      <a:pt x="35528" y="24560"/>
                      <a:pt x="41211" y="23748"/>
                      <a:pt x="44459" y="23748"/>
                    </a:cubicBezTo>
                    <a:cubicBezTo>
                      <a:pt x="48518" y="23748"/>
                      <a:pt x="52578" y="22936"/>
                      <a:pt x="55013" y="19688"/>
                    </a:cubicBezTo>
                    <a:cubicBezTo>
                      <a:pt x="56637" y="16441"/>
                      <a:pt x="58261" y="13193"/>
                      <a:pt x="62320" y="14005"/>
                    </a:cubicBezTo>
                    <a:cubicBezTo>
                      <a:pt x="65568" y="14817"/>
                      <a:pt x="69627" y="18876"/>
                      <a:pt x="68003" y="22124"/>
                    </a:cubicBezTo>
                    <a:cubicBezTo>
                      <a:pt x="66380" y="25371"/>
                      <a:pt x="62320" y="24560"/>
                      <a:pt x="59073" y="24560"/>
                    </a:cubicBezTo>
                    <a:cubicBezTo>
                      <a:pt x="57449" y="24560"/>
                      <a:pt x="56637" y="24560"/>
                      <a:pt x="55013" y="25371"/>
                    </a:cubicBezTo>
                    <a:cubicBezTo>
                      <a:pt x="57449" y="26995"/>
                      <a:pt x="59073" y="28619"/>
                      <a:pt x="61509" y="29431"/>
                    </a:cubicBezTo>
                    <a:cubicBezTo>
                      <a:pt x="64756" y="30243"/>
                      <a:pt x="67192" y="30243"/>
                      <a:pt x="70439" y="30243"/>
                    </a:cubicBezTo>
                    <a:cubicBezTo>
                      <a:pt x="73687" y="30243"/>
                      <a:pt x="72875" y="32679"/>
                      <a:pt x="73687" y="35114"/>
                    </a:cubicBezTo>
                    <a:cubicBezTo>
                      <a:pt x="73687" y="36738"/>
                      <a:pt x="73687" y="37550"/>
                      <a:pt x="73687" y="39174"/>
                    </a:cubicBezTo>
                    <a:cubicBezTo>
                      <a:pt x="73687" y="40797"/>
                      <a:pt x="73687" y="40797"/>
                      <a:pt x="75310" y="41609"/>
                    </a:cubicBezTo>
                    <a:cubicBezTo>
                      <a:pt x="76934" y="42421"/>
                      <a:pt x="77746" y="43233"/>
                      <a:pt x="79370" y="43233"/>
                    </a:cubicBezTo>
                    <a:cubicBezTo>
                      <a:pt x="80994" y="44045"/>
                      <a:pt x="83429" y="42421"/>
                      <a:pt x="85053" y="42421"/>
                    </a:cubicBezTo>
                    <a:cubicBezTo>
                      <a:pt x="86677" y="41609"/>
                      <a:pt x="89113" y="40797"/>
                      <a:pt x="90736" y="40797"/>
                    </a:cubicBezTo>
                    <a:cubicBezTo>
                      <a:pt x="93984" y="40797"/>
                      <a:pt x="96419" y="41609"/>
                      <a:pt x="99667" y="40797"/>
                    </a:cubicBezTo>
                    <a:cubicBezTo>
                      <a:pt x="102103" y="40797"/>
                      <a:pt x="105350" y="39174"/>
                      <a:pt x="107786" y="36738"/>
                    </a:cubicBezTo>
                    <a:cubicBezTo>
                      <a:pt x="108598" y="35926"/>
                      <a:pt x="109410" y="35114"/>
                      <a:pt x="110222" y="35114"/>
                    </a:cubicBezTo>
                    <a:cubicBezTo>
                      <a:pt x="111845" y="35114"/>
                      <a:pt x="113469" y="34302"/>
                      <a:pt x="115093" y="34302"/>
                    </a:cubicBezTo>
                    <a:cubicBezTo>
                      <a:pt x="118340" y="34302"/>
                      <a:pt x="121588" y="34302"/>
                      <a:pt x="125647" y="34302"/>
                    </a:cubicBezTo>
                    <a:cubicBezTo>
                      <a:pt x="127271" y="34302"/>
                      <a:pt x="128083" y="33490"/>
                      <a:pt x="129707" y="34302"/>
                    </a:cubicBezTo>
                    <a:cubicBezTo>
                      <a:pt x="131331" y="34302"/>
                      <a:pt x="132954" y="35114"/>
                      <a:pt x="134578" y="34302"/>
                    </a:cubicBezTo>
                    <a:cubicBezTo>
                      <a:pt x="136202" y="34302"/>
                      <a:pt x="137014" y="33490"/>
                      <a:pt x="138637" y="33490"/>
                    </a:cubicBezTo>
                    <a:cubicBezTo>
                      <a:pt x="140261" y="33490"/>
                      <a:pt x="141073" y="33490"/>
                      <a:pt x="141885" y="33490"/>
                    </a:cubicBezTo>
                    <a:cubicBezTo>
                      <a:pt x="144321" y="32679"/>
                      <a:pt x="148380" y="32679"/>
                      <a:pt x="148380" y="35926"/>
                    </a:cubicBezTo>
                    <a:cubicBezTo>
                      <a:pt x="148380" y="37550"/>
                      <a:pt x="148380" y="39174"/>
                      <a:pt x="149192" y="40797"/>
                    </a:cubicBezTo>
                    <a:cubicBezTo>
                      <a:pt x="150004" y="42421"/>
                      <a:pt x="150816" y="41609"/>
                      <a:pt x="152439" y="40797"/>
                    </a:cubicBezTo>
                    <a:cubicBezTo>
                      <a:pt x="154063" y="40797"/>
                      <a:pt x="155687" y="40797"/>
                      <a:pt x="157311" y="40797"/>
                    </a:cubicBezTo>
                    <a:cubicBezTo>
                      <a:pt x="158935" y="40797"/>
                      <a:pt x="160558" y="40797"/>
                      <a:pt x="162182" y="40797"/>
                    </a:cubicBezTo>
                    <a:cubicBezTo>
                      <a:pt x="163806" y="40797"/>
                      <a:pt x="165430" y="40797"/>
                      <a:pt x="167865" y="40797"/>
                    </a:cubicBezTo>
                    <a:cubicBezTo>
                      <a:pt x="170301" y="40797"/>
                      <a:pt x="173548" y="39985"/>
                      <a:pt x="175984" y="39985"/>
                    </a:cubicBezTo>
                    <a:cubicBezTo>
                      <a:pt x="177608" y="39985"/>
                      <a:pt x="179232" y="39985"/>
                      <a:pt x="180044" y="40797"/>
                    </a:cubicBezTo>
                    <a:cubicBezTo>
                      <a:pt x="181667" y="41609"/>
                      <a:pt x="182479" y="43233"/>
                      <a:pt x="184915" y="44045"/>
                    </a:cubicBezTo>
                    <a:cubicBezTo>
                      <a:pt x="186539" y="44857"/>
                      <a:pt x="188974" y="44857"/>
                      <a:pt x="191410" y="44857"/>
                    </a:cubicBezTo>
                    <a:cubicBezTo>
                      <a:pt x="193034" y="44857"/>
                      <a:pt x="193846" y="43233"/>
                      <a:pt x="195469" y="42421"/>
                    </a:cubicBezTo>
                    <a:cubicBezTo>
                      <a:pt x="197093" y="40797"/>
                      <a:pt x="198717" y="40797"/>
                      <a:pt x="200341" y="39985"/>
                    </a:cubicBezTo>
                    <a:cubicBezTo>
                      <a:pt x="201964" y="39174"/>
                      <a:pt x="203588" y="38361"/>
                      <a:pt x="205212" y="38361"/>
                    </a:cubicBezTo>
                    <a:cubicBezTo>
                      <a:pt x="208460" y="37550"/>
                      <a:pt x="214955" y="38361"/>
                      <a:pt x="214143" y="42421"/>
                    </a:cubicBezTo>
                    <a:cubicBezTo>
                      <a:pt x="213331" y="44045"/>
                      <a:pt x="214143" y="45669"/>
                      <a:pt x="214143" y="47292"/>
                    </a:cubicBezTo>
                    <a:cubicBezTo>
                      <a:pt x="214955" y="49728"/>
                      <a:pt x="214143" y="50540"/>
                      <a:pt x="212519" y="52976"/>
                    </a:cubicBezTo>
                    <a:cubicBezTo>
                      <a:pt x="210895" y="54599"/>
                      <a:pt x="211707" y="55411"/>
                      <a:pt x="212519" y="57847"/>
                    </a:cubicBezTo>
                    <a:cubicBezTo>
                      <a:pt x="213331" y="59471"/>
                      <a:pt x="213331" y="61095"/>
                      <a:pt x="214143" y="62718"/>
                    </a:cubicBezTo>
                    <a:cubicBezTo>
                      <a:pt x="215766" y="64342"/>
                      <a:pt x="220638" y="65966"/>
                      <a:pt x="223073" y="65154"/>
                    </a:cubicBezTo>
                    <a:cubicBezTo>
                      <a:pt x="224697" y="64342"/>
                      <a:pt x="224697" y="62718"/>
                      <a:pt x="225509" y="61095"/>
                    </a:cubicBezTo>
                    <a:cubicBezTo>
                      <a:pt x="226321" y="59471"/>
                      <a:pt x="227133" y="58659"/>
                      <a:pt x="228757" y="57847"/>
                    </a:cubicBezTo>
                    <a:cubicBezTo>
                      <a:pt x="230380" y="57035"/>
                      <a:pt x="231192" y="57035"/>
                      <a:pt x="232816" y="57035"/>
                    </a:cubicBezTo>
                    <a:cubicBezTo>
                      <a:pt x="234440" y="57035"/>
                      <a:pt x="236064" y="57035"/>
                      <a:pt x="236875" y="56223"/>
                    </a:cubicBezTo>
                    <a:cubicBezTo>
                      <a:pt x="237687" y="55411"/>
                      <a:pt x="237687" y="55411"/>
                      <a:pt x="238499" y="54599"/>
                    </a:cubicBezTo>
                    <a:cubicBezTo>
                      <a:pt x="239311" y="53787"/>
                      <a:pt x="239311" y="53787"/>
                      <a:pt x="240123" y="52976"/>
                    </a:cubicBezTo>
                    <a:cubicBezTo>
                      <a:pt x="237687" y="52976"/>
                      <a:pt x="239311" y="51352"/>
                      <a:pt x="240935" y="51352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10" name="Полилиния: фигура 736">
                <a:extLst>
                  <a:ext uri="{FF2B5EF4-FFF2-40B4-BE49-F238E27FC236}">
                    <a16:creationId xmlns:a16="http://schemas.microsoft.com/office/drawing/2014/main" id="{E4CC428E-2407-4A3D-A33E-10C2107849C1}"/>
                  </a:ext>
                </a:extLst>
              </p:cNvPr>
              <p:cNvSpPr/>
              <p:nvPr/>
            </p:nvSpPr>
            <p:spPr>
              <a:xfrm>
                <a:off x="6173968" y="2593501"/>
                <a:ext cx="113664" cy="235446"/>
              </a:xfrm>
              <a:custGeom>
                <a:avLst/>
                <a:gdLst>
                  <a:gd name="connsiteX0" fmla="*/ 103427 w 113663"/>
                  <a:gd name="connsiteY0" fmla="*/ 30357 h 235446"/>
                  <a:gd name="connsiteX1" fmla="*/ 109110 w 113663"/>
                  <a:gd name="connsiteY1" fmla="*/ 64456 h 235446"/>
                  <a:gd name="connsiteX2" fmla="*/ 83130 w 113663"/>
                  <a:gd name="connsiteY2" fmla="*/ 96120 h 235446"/>
                  <a:gd name="connsiteX3" fmla="*/ 79070 w 113663"/>
                  <a:gd name="connsiteY3" fmla="*/ 118041 h 235446"/>
                  <a:gd name="connsiteX4" fmla="*/ 75823 w 113663"/>
                  <a:gd name="connsiteY4" fmla="*/ 123724 h 235446"/>
                  <a:gd name="connsiteX5" fmla="*/ 60397 w 113663"/>
                  <a:gd name="connsiteY5" fmla="*/ 149704 h 235446"/>
                  <a:gd name="connsiteX6" fmla="*/ 39288 w 113663"/>
                  <a:gd name="connsiteY6" fmla="*/ 185427 h 235446"/>
                  <a:gd name="connsiteX7" fmla="*/ 36041 w 113663"/>
                  <a:gd name="connsiteY7" fmla="*/ 194358 h 235446"/>
                  <a:gd name="connsiteX8" fmla="*/ 32793 w 113663"/>
                  <a:gd name="connsiteY8" fmla="*/ 204912 h 235446"/>
                  <a:gd name="connsiteX9" fmla="*/ 5189 w 113663"/>
                  <a:gd name="connsiteY9" fmla="*/ 234952 h 235446"/>
                  <a:gd name="connsiteX10" fmla="*/ 5189 w 113663"/>
                  <a:gd name="connsiteY10" fmla="*/ 235764 h 235446"/>
                  <a:gd name="connsiteX11" fmla="*/ 5189 w 113663"/>
                  <a:gd name="connsiteY11" fmla="*/ 234952 h 235446"/>
                  <a:gd name="connsiteX12" fmla="*/ 32793 w 113663"/>
                  <a:gd name="connsiteY12" fmla="*/ 204912 h 235446"/>
                  <a:gd name="connsiteX13" fmla="*/ 36041 w 113663"/>
                  <a:gd name="connsiteY13" fmla="*/ 194358 h 235446"/>
                  <a:gd name="connsiteX14" fmla="*/ 39288 w 113663"/>
                  <a:gd name="connsiteY14" fmla="*/ 185427 h 235446"/>
                  <a:gd name="connsiteX15" fmla="*/ 60397 w 113663"/>
                  <a:gd name="connsiteY15" fmla="*/ 149704 h 235446"/>
                  <a:gd name="connsiteX16" fmla="*/ 75823 w 113663"/>
                  <a:gd name="connsiteY16" fmla="*/ 123724 h 235446"/>
                  <a:gd name="connsiteX17" fmla="*/ 79070 w 113663"/>
                  <a:gd name="connsiteY17" fmla="*/ 118041 h 235446"/>
                  <a:gd name="connsiteX18" fmla="*/ 83130 w 113663"/>
                  <a:gd name="connsiteY18" fmla="*/ 96120 h 235446"/>
                  <a:gd name="connsiteX19" fmla="*/ 109110 w 113663"/>
                  <a:gd name="connsiteY19" fmla="*/ 64456 h 235446"/>
                  <a:gd name="connsiteX20" fmla="*/ 103427 w 113663"/>
                  <a:gd name="connsiteY20" fmla="*/ 30357 h 235446"/>
                  <a:gd name="connsiteX21" fmla="*/ 114793 w 113663"/>
                  <a:gd name="connsiteY21" fmla="*/ 5189 h 235446"/>
                  <a:gd name="connsiteX22" fmla="*/ 114793 w 113663"/>
                  <a:gd name="connsiteY22" fmla="*/ 5189 h 235446"/>
                  <a:gd name="connsiteX23" fmla="*/ 103427 w 113663"/>
                  <a:gd name="connsiteY23" fmla="*/ 30357 h 23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3663" h="235446">
                    <a:moveTo>
                      <a:pt x="103427" y="30357"/>
                    </a:moveTo>
                    <a:lnTo>
                      <a:pt x="109110" y="64456"/>
                    </a:lnTo>
                    <a:lnTo>
                      <a:pt x="83130" y="96120"/>
                    </a:lnTo>
                    <a:lnTo>
                      <a:pt x="79070" y="118041"/>
                    </a:lnTo>
                    <a:lnTo>
                      <a:pt x="75823" y="123724"/>
                    </a:lnTo>
                    <a:lnTo>
                      <a:pt x="60397" y="149704"/>
                    </a:lnTo>
                    <a:lnTo>
                      <a:pt x="39288" y="185427"/>
                    </a:lnTo>
                    <a:lnTo>
                      <a:pt x="36041" y="194358"/>
                    </a:lnTo>
                    <a:lnTo>
                      <a:pt x="32793" y="204912"/>
                    </a:lnTo>
                    <a:lnTo>
                      <a:pt x="5189" y="234952"/>
                    </a:lnTo>
                    <a:lnTo>
                      <a:pt x="5189" y="235764"/>
                    </a:lnTo>
                    <a:cubicBezTo>
                      <a:pt x="5189" y="235764"/>
                      <a:pt x="5189" y="234952"/>
                      <a:pt x="5189" y="234952"/>
                    </a:cubicBezTo>
                    <a:lnTo>
                      <a:pt x="32793" y="204912"/>
                    </a:lnTo>
                    <a:lnTo>
                      <a:pt x="36041" y="194358"/>
                    </a:lnTo>
                    <a:lnTo>
                      <a:pt x="39288" y="185427"/>
                    </a:lnTo>
                    <a:lnTo>
                      <a:pt x="60397" y="149704"/>
                    </a:lnTo>
                    <a:lnTo>
                      <a:pt x="75823" y="123724"/>
                    </a:lnTo>
                    <a:lnTo>
                      <a:pt x="79070" y="118041"/>
                    </a:lnTo>
                    <a:lnTo>
                      <a:pt x="83130" y="96120"/>
                    </a:lnTo>
                    <a:lnTo>
                      <a:pt x="109110" y="64456"/>
                    </a:lnTo>
                    <a:lnTo>
                      <a:pt x="103427" y="30357"/>
                    </a:lnTo>
                    <a:lnTo>
                      <a:pt x="114793" y="5189"/>
                    </a:lnTo>
                    <a:lnTo>
                      <a:pt x="114793" y="5189"/>
                    </a:lnTo>
                    <a:lnTo>
                      <a:pt x="103427" y="30357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11" name="Полилиния: фигура 745">
                <a:extLst>
                  <a:ext uri="{FF2B5EF4-FFF2-40B4-BE49-F238E27FC236}">
                    <a16:creationId xmlns:a16="http://schemas.microsoft.com/office/drawing/2014/main" id="{92B89CA3-174A-4858-925B-C26DF7624408}"/>
                  </a:ext>
                </a:extLst>
              </p:cNvPr>
              <p:cNvSpPr/>
              <p:nvPr/>
            </p:nvSpPr>
            <p:spPr>
              <a:xfrm>
                <a:off x="6298910" y="5054233"/>
                <a:ext cx="292278" cy="251684"/>
              </a:xfrm>
              <a:custGeom>
                <a:avLst/>
                <a:gdLst>
                  <a:gd name="connsiteX0" fmla="*/ 10149 w 292278"/>
                  <a:gd name="connsiteY0" fmla="*/ 183080 h 251684"/>
                  <a:gd name="connsiteX1" fmla="*/ 10149 w 292278"/>
                  <a:gd name="connsiteY1" fmla="*/ 183080 h 251684"/>
                  <a:gd name="connsiteX2" fmla="*/ 13396 w 292278"/>
                  <a:gd name="connsiteY2" fmla="*/ 179832 h 251684"/>
                  <a:gd name="connsiteX3" fmla="*/ 19891 w 292278"/>
                  <a:gd name="connsiteY3" fmla="*/ 169278 h 251684"/>
                  <a:gd name="connsiteX4" fmla="*/ 32881 w 292278"/>
                  <a:gd name="connsiteY4" fmla="*/ 157099 h 251684"/>
                  <a:gd name="connsiteX5" fmla="*/ 32881 w 292278"/>
                  <a:gd name="connsiteY5" fmla="*/ 151416 h 251684"/>
                  <a:gd name="connsiteX6" fmla="*/ 33693 w 292278"/>
                  <a:gd name="connsiteY6" fmla="*/ 147357 h 251684"/>
                  <a:gd name="connsiteX7" fmla="*/ 29634 w 292278"/>
                  <a:gd name="connsiteY7" fmla="*/ 141674 h 251684"/>
                  <a:gd name="connsiteX8" fmla="*/ 32070 w 292278"/>
                  <a:gd name="connsiteY8" fmla="*/ 138426 h 251684"/>
                  <a:gd name="connsiteX9" fmla="*/ 29634 w 292278"/>
                  <a:gd name="connsiteY9" fmla="*/ 135179 h 251684"/>
                  <a:gd name="connsiteX10" fmla="*/ 31258 w 292278"/>
                  <a:gd name="connsiteY10" fmla="*/ 130307 h 251684"/>
                  <a:gd name="connsiteX11" fmla="*/ 29634 w 292278"/>
                  <a:gd name="connsiteY11" fmla="*/ 127872 h 251684"/>
                  <a:gd name="connsiteX12" fmla="*/ 30446 w 292278"/>
                  <a:gd name="connsiteY12" fmla="*/ 124624 h 251684"/>
                  <a:gd name="connsiteX13" fmla="*/ 28010 w 292278"/>
                  <a:gd name="connsiteY13" fmla="*/ 123000 h 251684"/>
                  <a:gd name="connsiteX14" fmla="*/ 29634 w 292278"/>
                  <a:gd name="connsiteY14" fmla="*/ 120565 h 251684"/>
                  <a:gd name="connsiteX15" fmla="*/ 37753 w 292278"/>
                  <a:gd name="connsiteY15" fmla="*/ 118941 h 251684"/>
                  <a:gd name="connsiteX16" fmla="*/ 44248 w 292278"/>
                  <a:gd name="connsiteY16" fmla="*/ 110010 h 251684"/>
                  <a:gd name="connsiteX17" fmla="*/ 54802 w 292278"/>
                  <a:gd name="connsiteY17" fmla="*/ 110010 h 251684"/>
                  <a:gd name="connsiteX18" fmla="*/ 58050 w 292278"/>
                  <a:gd name="connsiteY18" fmla="*/ 101891 h 251684"/>
                  <a:gd name="connsiteX19" fmla="*/ 53990 w 292278"/>
                  <a:gd name="connsiteY19" fmla="*/ 93773 h 251684"/>
                  <a:gd name="connsiteX20" fmla="*/ 53179 w 292278"/>
                  <a:gd name="connsiteY20" fmla="*/ 76723 h 251684"/>
                  <a:gd name="connsiteX21" fmla="*/ 48307 w 292278"/>
                  <a:gd name="connsiteY21" fmla="*/ 76723 h 251684"/>
                  <a:gd name="connsiteX22" fmla="*/ 39376 w 292278"/>
                  <a:gd name="connsiteY22" fmla="*/ 69416 h 251684"/>
                  <a:gd name="connsiteX23" fmla="*/ 34505 w 292278"/>
                  <a:gd name="connsiteY23" fmla="*/ 67792 h 251684"/>
                  <a:gd name="connsiteX24" fmla="*/ 32881 w 292278"/>
                  <a:gd name="connsiteY24" fmla="*/ 66168 h 251684"/>
                  <a:gd name="connsiteX25" fmla="*/ 28822 w 292278"/>
                  <a:gd name="connsiteY25" fmla="*/ 65357 h 251684"/>
                  <a:gd name="connsiteX26" fmla="*/ 34505 w 292278"/>
                  <a:gd name="connsiteY26" fmla="*/ 49931 h 251684"/>
                  <a:gd name="connsiteX27" fmla="*/ 41812 w 292278"/>
                  <a:gd name="connsiteY27" fmla="*/ 49119 h 251684"/>
                  <a:gd name="connsiteX28" fmla="*/ 45871 w 292278"/>
                  <a:gd name="connsiteY28" fmla="*/ 46683 h 251684"/>
                  <a:gd name="connsiteX29" fmla="*/ 49931 w 292278"/>
                  <a:gd name="connsiteY29" fmla="*/ 31257 h 251684"/>
                  <a:gd name="connsiteX30" fmla="*/ 45871 w 292278"/>
                  <a:gd name="connsiteY30" fmla="*/ 23950 h 251684"/>
                  <a:gd name="connsiteX31" fmla="*/ 78347 w 292278"/>
                  <a:gd name="connsiteY31" fmla="*/ 23950 h 251684"/>
                  <a:gd name="connsiteX32" fmla="*/ 92149 w 292278"/>
                  <a:gd name="connsiteY32" fmla="*/ 7713 h 251684"/>
                  <a:gd name="connsiteX33" fmla="*/ 114882 w 292278"/>
                  <a:gd name="connsiteY33" fmla="*/ 6089 h 251684"/>
                  <a:gd name="connsiteX34" fmla="*/ 139238 w 292278"/>
                  <a:gd name="connsiteY34" fmla="*/ 23950 h 251684"/>
                  <a:gd name="connsiteX35" fmla="*/ 145733 w 292278"/>
                  <a:gd name="connsiteY35" fmla="*/ 15832 h 251684"/>
                  <a:gd name="connsiteX36" fmla="*/ 179832 w 292278"/>
                  <a:gd name="connsiteY36" fmla="*/ 12584 h 251684"/>
                  <a:gd name="connsiteX37" fmla="*/ 179832 w 292278"/>
                  <a:gd name="connsiteY37" fmla="*/ 12584 h 251684"/>
                  <a:gd name="connsiteX38" fmla="*/ 179832 w 292278"/>
                  <a:gd name="connsiteY38" fmla="*/ 14208 h 251684"/>
                  <a:gd name="connsiteX39" fmla="*/ 182268 w 292278"/>
                  <a:gd name="connsiteY39" fmla="*/ 17455 h 251684"/>
                  <a:gd name="connsiteX40" fmla="*/ 183080 w 292278"/>
                  <a:gd name="connsiteY40" fmla="*/ 19079 h 251684"/>
                  <a:gd name="connsiteX41" fmla="*/ 183892 w 292278"/>
                  <a:gd name="connsiteY41" fmla="*/ 19891 h 251684"/>
                  <a:gd name="connsiteX42" fmla="*/ 184704 w 292278"/>
                  <a:gd name="connsiteY42" fmla="*/ 23950 h 251684"/>
                  <a:gd name="connsiteX43" fmla="*/ 181456 w 292278"/>
                  <a:gd name="connsiteY43" fmla="*/ 22327 h 251684"/>
                  <a:gd name="connsiteX44" fmla="*/ 179832 w 292278"/>
                  <a:gd name="connsiteY44" fmla="*/ 21515 h 251684"/>
                  <a:gd name="connsiteX45" fmla="*/ 179021 w 292278"/>
                  <a:gd name="connsiteY45" fmla="*/ 23138 h 251684"/>
                  <a:gd name="connsiteX46" fmla="*/ 179021 w 292278"/>
                  <a:gd name="connsiteY46" fmla="*/ 28822 h 251684"/>
                  <a:gd name="connsiteX47" fmla="*/ 182268 w 292278"/>
                  <a:gd name="connsiteY47" fmla="*/ 32881 h 251684"/>
                  <a:gd name="connsiteX48" fmla="*/ 187951 w 292278"/>
                  <a:gd name="connsiteY48" fmla="*/ 38564 h 251684"/>
                  <a:gd name="connsiteX49" fmla="*/ 191199 w 292278"/>
                  <a:gd name="connsiteY49" fmla="*/ 50743 h 251684"/>
                  <a:gd name="connsiteX50" fmla="*/ 194446 w 292278"/>
                  <a:gd name="connsiteY50" fmla="*/ 53990 h 251684"/>
                  <a:gd name="connsiteX51" fmla="*/ 198506 w 292278"/>
                  <a:gd name="connsiteY51" fmla="*/ 58050 h 251684"/>
                  <a:gd name="connsiteX52" fmla="*/ 205001 w 292278"/>
                  <a:gd name="connsiteY52" fmla="*/ 59673 h 251684"/>
                  <a:gd name="connsiteX53" fmla="*/ 211496 w 292278"/>
                  <a:gd name="connsiteY53" fmla="*/ 64545 h 251684"/>
                  <a:gd name="connsiteX54" fmla="*/ 225298 w 292278"/>
                  <a:gd name="connsiteY54" fmla="*/ 66980 h 251684"/>
                  <a:gd name="connsiteX55" fmla="*/ 232605 w 292278"/>
                  <a:gd name="connsiteY55" fmla="*/ 70228 h 251684"/>
                  <a:gd name="connsiteX56" fmla="*/ 238288 w 292278"/>
                  <a:gd name="connsiteY56" fmla="*/ 72663 h 251684"/>
                  <a:gd name="connsiteX57" fmla="*/ 244783 w 292278"/>
                  <a:gd name="connsiteY57" fmla="*/ 73475 h 251684"/>
                  <a:gd name="connsiteX58" fmla="*/ 248031 w 292278"/>
                  <a:gd name="connsiteY58" fmla="*/ 74287 h 251684"/>
                  <a:gd name="connsiteX59" fmla="*/ 250466 w 292278"/>
                  <a:gd name="connsiteY59" fmla="*/ 75099 h 251684"/>
                  <a:gd name="connsiteX60" fmla="*/ 252902 w 292278"/>
                  <a:gd name="connsiteY60" fmla="*/ 76723 h 251684"/>
                  <a:gd name="connsiteX61" fmla="*/ 254526 w 292278"/>
                  <a:gd name="connsiteY61" fmla="*/ 78347 h 251684"/>
                  <a:gd name="connsiteX62" fmla="*/ 257773 w 292278"/>
                  <a:gd name="connsiteY62" fmla="*/ 79970 h 251684"/>
                  <a:gd name="connsiteX63" fmla="*/ 261021 w 292278"/>
                  <a:gd name="connsiteY63" fmla="*/ 81594 h 251684"/>
                  <a:gd name="connsiteX64" fmla="*/ 265080 w 292278"/>
                  <a:gd name="connsiteY64" fmla="*/ 81594 h 251684"/>
                  <a:gd name="connsiteX65" fmla="*/ 270763 w 292278"/>
                  <a:gd name="connsiteY65" fmla="*/ 81594 h 251684"/>
                  <a:gd name="connsiteX66" fmla="*/ 275635 w 292278"/>
                  <a:gd name="connsiteY66" fmla="*/ 82406 h 251684"/>
                  <a:gd name="connsiteX67" fmla="*/ 278070 w 292278"/>
                  <a:gd name="connsiteY67" fmla="*/ 84030 h 251684"/>
                  <a:gd name="connsiteX68" fmla="*/ 282942 w 292278"/>
                  <a:gd name="connsiteY68" fmla="*/ 83218 h 251684"/>
                  <a:gd name="connsiteX69" fmla="*/ 286189 w 292278"/>
                  <a:gd name="connsiteY69" fmla="*/ 81594 h 251684"/>
                  <a:gd name="connsiteX70" fmla="*/ 289437 w 292278"/>
                  <a:gd name="connsiteY70" fmla="*/ 82406 h 251684"/>
                  <a:gd name="connsiteX71" fmla="*/ 289437 w 292278"/>
                  <a:gd name="connsiteY71" fmla="*/ 84842 h 251684"/>
                  <a:gd name="connsiteX72" fmla="*/ 288625 w 292278"/>
                  <a:gd name="connsiteY72" fmla="*/ 88901 h 251684"/>
                  <a:gd name="connsiteX73" fmla="*/ 288625 w 292278"/>
                  <a:gd name="connsiteY73" fmla="*/ 92149 h 251684"/>
                  <a:gd name="connsiteX74" fmla="*/ 287001 w 292278"/>
                  <a:gd name="connsiteY74" fmla="*/ 95396 h 251684"/>
                  <a:gd name="connsiteX75" fmla="*/ 287001 w 292278"/>
                  <a:gd name="connsiteY75" fmla="*/ 99456 h 251684"/>
                  <a:gd name="connsiteX76" fmla="*/ 286189 w 292278"/>
                  <a:gd name="connsiteY76" fmla="*/ 101891 h 251684"/>
                  <a:gd name="connsiteX77" fmla="*/ 284565 w 292278"/>
                  <a:gd name="connsiteY77" fmla="*/ 103515 h 251684"/>
                  <a:gd name="connsiteX78" fmla="*/ 282942 w 292278"/>
                  <a:gd name="connsiteY78" fmla="*/ 105139 h 251684"/>
                  <a:gd name="connsiteX79" fmla="*/ 280506 w 292278"/>
                  <a:gd name="connsiteY79" fmla="*/ 105951 h 251684"/>
                  <a:gd name="connsiteX80" fmla="*/ 282130 w 292278"/>
                  <a:gd name="connsiteY80" fmla="*/ 107575 h 251684"/>
                  <a:gd name="connsiteX81" fmla="*/ 278070 w 292278"/>
                  <a:gd name="connsiteY81" fmla="*/ 110822 h 251684"/>
                  <a:gd name="connsiteX82" fmla="*/ 275635 w 292278"/>
                  <a:gd name="connsiteY82" fmla="*/ 111634 h 251684"/>
                  <a:gd name="connsiteX83" fmla="*/ 273199 w 292278"/>
                  <a:gd name="connsiteY83" fmla="*/ 112446 h 251684"/>
                  <a:gd name="connsiteX84" fmla="*/ 271575 w 292278"/>
                  <a:gd name="connsiteY84" fmla="*/ 114882 h 251684"/>
                  <a:gd name="connsiteX85" fmla="*/ 268328 w 292278"/>
                  <a:gd name="connsiteY85" fmla="*/ 115693 h 251684"/>
                  <a:gd name="connsiteX86" fmla="*/ 266704 w 292278"/>
                  <a:gd name="connsiteY86" fmla="*/ 114882 h 251684"/>
                  <a:gd name="connsiteX87" fmla="*/ 265080 w 292278"/>
                  <a:gd name="connsiteY87" fmla="*/ 112446 h 251684"/>
                  <a:gd name="connsiteX88" fmla="*/ 264268 w 292278"/>
                  <a:gd name="connsiteY88" fmla="*/ 110010 h 251684"/>
                  <a:gd name="connsiteX89" fmla="*/ 261833 w 292278"/>
                  <a:gd name="connsiteY89" fmla="*/ 108386 h 251684"/>
                  <a:gd name="connsiteX90" fmla="*/ 260209 w 292278"/>
                  <a:gd name="connsiteY90" fmla="*/ 105951 h 251684"/>
                  <a:gd name="connsiteX91" fmla="*/ 259397 w 292278"/>
                  <a:gd name="connsiteY91" fmla="*/ 109198 h 251684"/>
                  <a:gd name="connsiteX92" fmla="*/ 258585 w 292278"/>
                  <a:gd name="connsiteY92" fmla="*/ 110822 h 251684"/>
                  <a:gd name="connsiteX93" fmla="*/ 260209 w 292278"/>
                  <a:gd name="connsiteY93" fmla="*/ 112446 h 251684"/>
                  <a:gd name="connsiteX94" fmla="*/ 260209 w 292278"/>
                  <a:gd name="connsiteY94" fmla="*/ 113258 h 251684"/>
                  <a:gd name="connsiteX95" fmla="*/ 253714 w 292278"/>
                  <a:gd name="connsiteY95" fmla="*/ 115693 h 251684"/>
                  <a:gd name="connsiteX96" fmla="*/ 251278 w 292278"/>
                  <a:gd name="connsiteY96" fmla="*/ 115693 h 251684"/>
                  <a:gd name="connsiteX97" fmla="*/ 248031 w 292278"/>
                  <a:gd name="connsiteY97" fmla="*/ 115693 h 251684"/>
                  <a:gd name="connsiteX98" fmla="*/ 246407 w 292278"/>
                  <a:gd name="connsiteY98" fmla="*/ 114070 h 251684"/>
                  <a:gd name="connsiteX99" fmla="*/ 246407 w 292278"/>
                  <a:gd name="connsiteY99" fmla="*/ 113258 h 251684"/>
                  <a:gd name="connsiteX100" fmla="*/ 245595 w 292278"/>
                  <a:gd name="connsiteY100" fmla="*/ 111634 h 251684"/>
                  <a:gd name="connsiteX101" fmla="*/ 244783 w 292278"/>
                  <a:gd name="connsiteY101" fmla="*/ 110010 h 251684"/>
                  <a:gd name="connsiteX102" fmla="*/ 243971 w 292278"/>
                  <a:gd name="connsiteY102" fmla="*/ 108386 h 251684"/>
                  <a:gd name="connsiteX103" fmla="*/ 242347 w 292278"/>
                  <a:gd name="connsiteY103" fmla="*/ 105139 h 251684"/>
                  <a:gd name="connsiteX104" fmla="*/ 241535 w 292278"/>
                  <a:gd name="connsiteY104" fmla="*/ 107575 h 251684"/>
                  <a:gd name="connsiteX105" fmla="*/ 243159 w 292278"/>
                  <a:gd name="connsiteY105" fmla="*/ 110822 h 251684"/>
                  <a:gd name="connsiteX106" fmla="*/ 242347 w 292278"/>
                  <a:gd name="connsiteY106" fmla="*/ 113258 h 251684"/>
                  <a:gd name="connsiteX107" fmla="*/ 241535 w 292278"/>
                  <a:gd name="connsiteY107" fmla="*/ 114882 h 251684"/>
                  <a:gd name="connsiteX108" fmla="*/ 238288 w 292278"/>
                  <a:gd name="connsiteY108" fmla="*/ 114882 h 251684"/>
                  <a:gd name="connsiteX109" fmla="*/ 235041 w 292278"/>
                  <a:gd name="connsiteY109" fmla="*/ 113258 h 251684"/>
                  <a:gd name="connsiteX110" fmla="*/ 232605 w 292278"/>
                  <a:gd name="connsiteY110" fmla="*/ 112446 h 251684"/>
                  <a:gd name="connsiteX111" fmla="*/ 231793 w 292278"/>
                  <a:gd name="connsiteY111" fmla="*/ 111634 h 251684"/>
                  <a:gd name="connsiteX112" fmla="*/ 229357 w 292278"/>
                  <a:gd name="connsiteY112" fmla="*/ 110010 h 251684"/>
                  <a:gd name="connsiteX113" fmla="*/ 224486 w 292278"/>
                  <a:gd name="connsiteY113" fmla="*/ 109198 h 251684"/>
                  <a:gd name="connsiteX114" fmla="*/ 217991 w 292278"/>
                  <a:gd name="connsiteY114" fmla="*/ 109198 h 251684"/>
                  <a:gd name="connsiteX115" fmla="*/ 211496 w 292278"/>
                  <a:gd name="connsiteY115" fmla="*/ 109198 h 251684"/>
                  <a:gd name="connsiteX116" fmla="*/ 209060 w 292278"/>
                  <a:gd name="connsiteY116" fmla="*/ 109198 h 251684"/>
                  <a:gd name="connsiteX117" fmla="*/ 206625 w 292278"/>
                  <a:gd name="connsiteY117" fmla="*/ 109198 h 251684"/>
                  <a:gd name="connsiteX118" fmla="*/ 201753 w 292278"/>
                  <a:gd name="connsiteY118" fmla="*/ 109198 h 251684"/>
                  <a:gd name="connsiteX119" fmla="*/ 199318 w 292278"/>
                  <a:gd name="connsiteY119" fmla="*/ 109198 h 251684"/>
                  <a:gd name="connsiteX120" fmla="*/ 196882 w 292278"/>
                  <a:gd name="connsiteY120" fmla="*/ 110010 h 251684"/>
                  <a:gd name="connsiteX121" fmla="*/ 195258 w 292278"/>
                  <a:gd name="connsiteY121" fmla="*/ 111634 h 251684"/>
                  <a:gd name="connsiteX122" fmla="*/ 193634 w 292278"/>
                  <a:gd name="connsiteY122" fmla="*/ 112446 h 251684"/>
                  <a:gd name="connsiteX123" fmla="*/ 191199 w 292278"/>
                  <a:gd name="connsiteY123" fmla="*/ 114070 h 251684"/>
                  <a:gd name="connsiteX124" fmla="*/ 188763 w 292278"/>
                  <a:gd name="connsiteY124" fmla="*/ 115693 h 251684"/>
                  <a:gd name="connsiteX125" fmla="*/ 187951 w 292278"/>
                  <a:gd name="connsiteY125" fmla="*/ 117317 h 251684"/>
                  <a:gd name="connsiteX126" fmla="*/ 186327 w 292278"/>
                  <a:gd name="connsiteY126" fmla="*/ 119753 h 251684"/>
                  <a:gd name="connsiteX127" fmla="*/ 185516 w 292278"/>
                  <a:gd name="connsiteY127" fmla="*/ 122188 h 251684"/>
                  <a:gd name="connsiteX128" fmla="*/ 183892 w 292278"/>
                  <a:gd name="connsiteY128" fmla="*/ 123812 h 251684"/>
                  <a:gd name="connsiteX129" fmla="*/ 181456 w 292278"/>
                  <a:gd name="connsiteY129" fmla="*/ 124624 h 251684"/>
                  <a:gd name="connsiteX130" fmla="*/ 177397 w 292278"/>
                  <a:gd name="connsiteY130" fmla="*/ 124624 h 251684"/>
                  <a:gd name="connsiteX131" fmla="*/ 174149 w 292278"/>
                  <a:gd name="connsiteY131" fmla="*/ 123812 h 251684"/>
                  <a:gd name="connsiteX132" fmla="*/ 172525 w 292278"/>
                  <a:gd name="connsiteY132" fmla="*/ 123000 h 251684"/>
                  <a:gd name="connsiteX133" fmla="*/ 170902 w 292278"/>
                  <a:gd name="connsiteY133" fmla="*/ 121377 h 251684"/>
                  <a:gd name="connsiteX134" fmla="*/ 168466 w 292278"/>
                  <a:gd name="connsiteY134" fmla="*/ 120565 h 251684"/>
                  <a:gd name="connsiteX135" fmla="*/ 165218 w 292278"/>
                  <a:gd name="connsiteY135" fmla="*/ 119753 h 251684"/>
                  <a:gd name="connsiteX136" fmla="*/ 162783 w 292278"/>
                  <a:gd name="connsiteY136" fmla="*/ 121377 h 251684"/>
                  <a:gd name="connsiteX137" fmla="*/ 156288 w 292278"/>
                  <a:gd name="connsiteY137" fmla="*/ 123812 h 251684"/>
                  <a:gd name="connsiteX138" fmla="*/ 152228 w 292278"/>
                  <a:gd name="connsiteY138" fmla="*/ 126248 h 251684"/>
                  <a:gd name="connsiteX139" fmla="*/ 149793 w 292278"/>
                  <a:gd name="connsiteY139" fmla="*/ 127872 h 251684"/>
                  <a:gd name="connsiteX140" fmla="*/ 144921 w 292278"/>
                  <a:gd name="connsiteY140" fmla="*/ 129495 h 251684"/>
                  <a:gd name="connsiteX141" fmla="*/ 141674 w 292278"/>
                  <a:gd name="connsiteY141" fmla="*/ 131931 h 251684"/>
                  <a:gd name="connsiteX142" fmla="*/ 140862 w 292278"/>
                  <a:gd name="connsiteY142" fmla="*/ 133555 h 251684"/>
                  <a:gd name="connsiteX143" fmla="*/ 140050 w 292278"/>
                  <a:gd name="connsiteY143" fmla="*/ 135991 h 251684"/>
                  <a:gd name="connsiteX144" fmla="*/ 140050 w 292278"/>
                  <a:gd name="connsiteY144" fmla="*/ 137614 h 251684"/>
                  <a:gd name="connsiteX145" fmla="*/ 140050 w 292278"/>
                  <a:gd name="connsiteY145" fmla="*/ 138426 h 251684"/>
                  <a:gd name="connsiteX146" fmla="*/ 139238 w 292278"/>
                  <a:gd name="connsiteY146" fmla="*/ 140862 h 251684"/>
                  <a:gd name="connsiteX147" fmla="*/ 139238 w 292278"/>
                  <a:gd name="connsiteY147" fmla="*/ 142486 h 251684"/>
                  <a:gd name="connsiteX148" fmla="*/ 138426 w 292278"/>
                  <a:gd name="connsiteY148" fmla="*/ 144921 h 251684"/>
                  <a:gd name="connsiteX149" fmla="*/ 136803 w 292278"/>
                  <a:gd name="connsiteY149" fmla="*/ 147357 h 251684"/>
                  <a:gd name="connsiteX150" fmla="*/ 134367 w 292278"/>
                  <a:gd name="connsiteY150" fmla="*/ 149792 h 251684"/>
                  <a:gd name="connsiteX151" fmla="*/ 132743 w 292278"/>
                  <a:gd name="connsiteY151" fmla="*/ 152228 h 251684"/>
                  <a:gd name="connsiteX152" fmla="*/ 131119 w 292278"/>
                  <a:gd name="connsiteY152" fmla="*/ 155476 h 251684"/>
                  <a:gd name="connsiteX153" fmla="*/ 129496 w 292278"/>
                  <a:gd name="connsiteY153" fmla="*/ 158723 h 251684"/>
                  <a:gd name="connsiteX154" fmla="*/ 127872 w 292278"/>
                  <a:gd name="connsiteY154" fmla="*/ 161971 h 251684"/>
                  <a:gd name="connsiteX155" fmla="*/ 126248 w 292278"/>
                  <a:gd name="connsiteY155" fmla="*/ 163595 h 251684"/>
                  <a:gd name="connsiteX156" fmla="*/ 125436 w 292278"/>
                  <a:gd name="connsiteY156" fmla="*/ 164407 h 251684"/>
                  <a:gd name="connsiteX157" fmla="*/ 123812 w 292278"/>
                  <a:gd name="connsiteY157" fmla="*/ 164407 h 251684"/>
                  <a:gd name="connsiteX158" fmla="*/ 122189 w 292278"/>
                  <a:gd name="connsiteY158" fmla="*/ 166030 h 251684"/>
                  <a:gd name="connsiteX159" fmla="*/ 120565 w 292278"/>
                  <a:gd name="connsiteY159" fmla="*/ 168466 h 251684"/>
                  <a:gd name="connsiteX160" fmla="*/ 118129 w 292278"/>
                  <a:gd name="connsiteY160" fmla="*/ 170901 h 251684"/>
                  <a:gd name="connsiteX161" fmla="*/ 116505 w 292278"/>
                  <a:gd name="connsiteY161" fmla="*/ 171713 h 251684"/>
                  <a:gd name="connsiteX162" fmla="*/ 114882 w 292278"/>
                  <a:gd name="connsiteY162" fmla="*/ 172525 h 251684"/>
                  <a:gd name="connsiteX163" fmla="*/ 112446 w 292278"/>
                  <a:gd name="connsiteY163" fmla="*/ 174149 h 251684"/>
                  <a:gd name="connsiteX164" fmla="*/ 110010 w 292278"/>
                  <a:gd name="connsiteY164" fmla="*/ 174961 h 251684"/>
                  <a:gd name="connsiteX165" fmla="*/ 108387 w 292278"/>
                  <a:gd name="connsiteY165" fmla="*/ 174961 h 251684"/>
                  <a:gd name="connsiteX166" fmla="*/ 105139 w 292278"/>
                  <a:gd name="connsiteY166" fmla="*/ 175773 h 251684"/>
                  <a:gd name="connsiteX167" fmla="*/ 102703 w 292278"/>
                  <a:gd name="connsiteY167" fmla="*/ 179020 h 251684"/>
                  <a:gd name="connsiteX168" fmla="*/ 98644 w 292278"/>
                  <a:gd name="connsiteY168" fmla="*/ 182268 h 251684"/>
                  <a:gd name="connsiteX169" fmla="*/ 95396 w 292278"/>
                  <a:gd name="connsiteY169" fmla="*/ 184704 h 251684"/>
                  <a:gd name="connsiteX170" fmla="*/ 93773 w 292278"/>
                  <a:gd name="connsiteY170" fmla="*/ 185515 h 251684"/>
                  <a:gd name="connsiteX171" fmla="*/ 91337 w 292278"/>
                  <a:gd name="connsiteY171" fmla="*/ 186327 h 251684"/>
                  <a:gd name="connsiteX172" fmla="*/ 88901 w 292278"/>
                  <a:gd name="connsiteY172" fmla="*/ 186327 h 251684"/>
                  <a:gd name="connsiteX173" fmla="*/ 87278 w 292278"/>
                  <a:gd name="connsiteY173" fmla="*/ 187951 h 251684"/>
                  <a:gd name="connsiteX174" fmla="*/ 85654 w 292278"/>
                  <a:gd name="connsiteY174" fmla="*/ 188763 h 251684"/>
                  <a:gd name="connsiteX175" fmla="*/ 84030 w 292278"/>
                  <a:gd name="connsiteY175" fmla="*/ 190387 h 251684"/>
                  <a:gd name="connsiteX176" fmla="*/ 80783 w 292278"/>
                  <a:gd name="connsiteY176" fmla="*/ 191199 h 251684"/>
                  <a:gd name="connsiteX177" fmla="*/ 78347 w 292278"/>
                  <a:gd name="connsiteY177" fmla="*/ 192822 h 251684"/>
                  <a:gd name="connsiteX178" fmla="*/ 76723 w 292278"/>
                  <a:gd name="connsiteY178" fmla="*/ 194446 h 251684"/>
                  <a:gd name="connsiteX179" fmla="*/ 75911 w 292278"/>
                  <a:gd name="connsiteY179" fmla="*/ 196070 h 251684"/>
                  <a:gd name="connsiteX180" fmla="*/ 75099 w 292278"/>
                  <a:gd name="connsiteY180" fmla="*/ 197694 h 251684"/>
                  <a:gd name="connsiteX181" fmla="*/ 73476 w 292278"/>
                  <a:gd name="connsiteY181" fmla="*/ 198505 h 251684"/>
                  <a:gd name="connsiteX182" fmla="*/ 71852 w 292278"/>
                  <a:gd name="connsiteY182" fmla="*/ 199317 h 251684"/>
                  <a:gd name="connsiteX183" fmla="*/ 70228 w 292278"/>
                  <a:gd name="connsiteY183" fmla="*/ 200129 h 251684"/>
                  <a:gd name="connsiteX184" fmla="*/ 67792 w 292278"/>
                  <a:gd name="connsiteY184" fmla="*/ 201753 h 251684"/>
                  <a:gd name="connsiteX185" fmla="*/ 66168 w 292278"/>
                  <a:gd name="connsiteY185" fmla="*/ 205001 h 251684"/>
                  <a:gd name="connsiteX186" fmla="*/ 64545 w 292278"/>
                  <a:gd name="connsiteY186" fmla="*/ 209872 h 251684"/>
                  <a:gd name="connsiteX187" fmla="*/ 61297 w 292278"/>
                  <a:gd name="connsiteY187" fmla="*/ 213931 h 251684"/>
                  <a:gd name="connsiteX188" fmla="*/ 53990 w 292278"/>
                  <a:gd name="connsiteY188" fmla="*/ 218803 h 251684"/>
                  <a:gd name="connsiteX189" fmla="*/ 51555 w 292278"/>
                  <a:gd name="connsiteY189" fmla="*/ 222862 h 251684"/>
                  <a:gd name="connsiteX190" fmla="*/ 48307 w 292278"/>
                  <a:gd name="connsiteY190" fmla="*/ 225298 h 251684"/>
                  <a:gd name="connsiteX191" fmla="*/ 44248 w 292278"/>
                  <a:gd name="connsiteY191" fmla="*/ 227733 h 251684"/>
                  <a:gd name="connsiteX192" fmla="*/ 43436 w 292278"/>
                  <a:gd name="connsiteY192" fmla="*/ 232605 h 251684"/>
                  <a:gd name="connsiteX193" fmla="*/ 41812 w 292278"/>
                  <a:gd name="connsiteY193" fmla="*/ 237476 h 251684"/>
                  <a:gd name="connsiteX194" fmla="*/ 37753 w 292278"/>
                  <a:gd name="connsiteY194" fmla="*/ 241535 h 251684"/>
                  <a:gd name="connsiteX195" fmla="*/ 33693 w 292278"/>
                  <a:gd name="connsiteY195" fmla="*/ 245595 h 251684"/>
                  <a:gd name="connsiteX196" fmla="*/ 28010 w 292278"/>
                  <a:gd name="connsiteY196" fmla="*/ 247219 h 251684"/>
                  <a:gd name="connsiteX197" fmla="*/ 25574 w 292278"/>
                  <a:gd name="connsiteY197" fmla="*/ 245595 h 251684"/>
                  <a:gd name="connsiteX198" fmla="*/ 28010 w 292278"/>
                  <a:gd name="connsiteY198" fmla="*/ 241535 h 251684"/>
                  <a:gd name="connsiteX199" fmla="*/ 29634 w 292278"/>
                  <a:gd name="connsiteY199" fmla="*/ 237476 h 251684"/>
                  <a:gd name="connsiteX200" fmla="*/ 32070 w 292278"/>
                  <a:gd name="connsiteY200" fmla="*/ 234228 h 251684"/>
                  <a:gd name="connsiteX201" fmla="*/ 33693 w 292278"/>
                  <a:gd name="connsiteY201" fmla="*/ 230169 h 251684"/>
                  <a:gd name="connsiteX202" fmla="*/ 32070 w 292278"/>
                  <a:gd name="connsiteY202" fmla="*/ 226109 h 251684"/>
                  <a:gd name="connsiteX203" fmla="*/ 30446 w 292278"/>
                  <a:gd name="connsiteY203" fmla="*/ 222862 h 251684"/>
                  <a:gd name="connsiteX204" fmla="*/ 30446 w 292278"/>
                  <a:gd name="connsiteY204" fmla="*/ 221238 h 251684"/>
                  <a:gd name="connsiteX205" fmla="*/ 32070 w 292278"/>
                  <a:gd name="connsiteY205" fmla="*/ 219615 h 251684"/>
                  <a:gd name="connsiteX206" fmla="*/ 32070 w 292278"/>
                  <a:gd name="connsiteY206" fmla="*/ 219615 h 251684"/>
                  <a:gd name="connsiteX207" fmla="*/ 32070 w 292278"/>
                  <a:gd name="connsiteY207" fmla="*/ 218803 h 251684"/>
                  <a:gd name="connsiteX208" fmla="*/ 32070 w 292278"/>
                  <a:gd name="connsiteY208" fmla="*/ 217991 h 251684"/>
                  <a:gd name="connsiteX209" fmla="*/ 30446 w 292278"/>
                  <a:gd name="connsiteY209" fmla="*/ 217179 h 251684"/>
                  <a:gd name="connsiteX210" fmla="*/ 29634 w 292278"/>
                  <a:gd name="connsiteY210" fmla="*/ 215555 h 251684"/>
                  <a:gd name="connsiteX211" fmla="*/ 30446 w 292278"/>
                  <a:gd name="connsiteY211" fmla="*/ 213931 h 251684"/>
                  <a:gd name="connsiteX212" fmla="*/ 31258 w 292278"/>
                  <a:gd name="connsiteY212" fmla="*/ 213120 h 251684"/>
                  <a:gd name="connsiteX213" fmla="*/ 32070 w 292278"/>
                  <a:gd name="connsiteY213" fmla="*/ 211496 h 251684"/>
                  <a:gd name="connsiteX214" fmla="*/ 33693 w 292278"/>
                  <a:gd name="connsiteY214" fmla="*/ 210684 h 251684"/>
                  <a:gd name="connsiteX215" fmla="*/ 37753 w 292278"/>
                  <a:gd name="connsiteY215" fmla="*/ 208248 h 251684"/>
                  <a:gd name="connsiteX216" fmla="*/ 41000 w 292278"/>
                  <a:gd name="connsiteY216" fmla="*/ 205812 h 251684"/>
                  <a:gd name="connsiteX217" fmla="*/ 45871 w 292278"/>
                  <a:gd name="connsiteY217" fmla="*/ 203377 h 251684"/>
                  <a:gd name="connsiteX218" fmla="*/ 48307 w 292278"/>
                  <a:gd name="connsiteY218" fmla="*/ 202565 h 251684"/>
                  <a:gd name="connsiteX219" fmla="*/ 49931 w 292278"/>
                  <a:gd name="connsiteY219" fmla="*/ 201753 h 251684"/>
                  <a:gd name="connsiteX220" fmla="*/ 50743 w 292278"/>
                  <a:gd name="connsiteY220" fmla="*/ 200941 h 251684"/>
                  <a:gd name="connsiteX221" fmla="*/ 53179 w 292278"/>
                  <a:gd name="connsiteY221" fmla="*/ 199317 h 251684"/>
                  <a:gd name="connsiteX222" fmla="*/ 55614 w 292278"/>
                  <a:gd name="connsiteY222" fmla="*/ 197694 h 251684"/>
                  <a:gd name="connsiteX223" fmla="*/ 56426 w 292278"/>
                  <a:gd name="connsiteY223" fmla="*/ 197694 h 251684"/>
                  <a:gd name="connsiteX224" fmla="*/ 58050 w 292278"/>
                  <a:gd name="connsiteY224" fmla="*/ 196070 h 251684"/>
                  <a:gd name="connsiteX225" fmla="*/ 60485 w 292278"/>
                  <a:gd name="connsiteY225" fmla="*/ 195258 h 251684"/>
                  <a:gd name="connsiteX226" fmla="*/ 61297 w 292278"/>
                  <a:gd name="connsiteY226" fmla="*/ 194446 h 251684"/>
                  <a:gd name="connsiteX227" fmla="*/ 62921 w 292278"/>
                  <a:gd name="connsiteY227" fmla="*/ 193634 h 251684"/>
                  <a:gd name="connsiteX228" fmla="*/ 64545 w 292278"/>
                  <a:gd name="connsiteY228" fmla="*/ 193634 h 251684"/>
                  <a:gd name="connsiteX229" fmla="*/ 66168 w 292278"/>
                  <a:gd name="connsiteY229" fmla="*/ 193634 h 251684"/>
                  <a:gd name="connsiteX230" fmla="*/ 66980 w 292278"/>
                  <a:gd name="connsiteY230" fmla="*/ 192822 h 251684"/>
                  <a:gd name="connsiteX231" fmla="*/ 67792 w 292278"/>
                  <a:gd name="connsiteY231" fmla="*/ 192011 h 251684"/>
                  <a:gd name="connsiteX232" fmla="*/ 68604 w 292278"/>
                  <a:gd name="connsiteY232" fmla="*/ 191199 h 251684"/>
                  <a:gd name="connsiteX233" fmla="*/ 69416 w 292278"/>
                  <a:gd name="connsiteY233" fmla="*/ 187951 h 251684"/>
                  <a:gd name="connsiteX234" fmla="*/ 70228 w 292278"/>
                  <a:gd name="connsiteY234" fmla="*/ 187139 h 251684"/>
                  <a:gd name="connsiteX235" fmla="*/ 71040 w 292278"/>
                  <a:gd name="connsiteY235" fmla="*/ 186327 h 251684"/>
                  <a:gd name="connsiteX236" fmla="*/ 73476 w 292278"/>
                  <a:gd name="connsiteY236" fmla="*/ 186327 h 251684"/>
                  <a:gd name="connsiteX237" fmla="*/ 75099 w 292278"/>
                  <a:gd name="connsiteY237" fmla="*/ 187139 h 251684"/>
                  <a:gd name="connsiteX238" fmla="*/ 75911 w 292278"/>
                  <a:gd name="connsiteY238" fmla="*/ 186327 h 251684"/>
                  <a:gd name="connsiteX239" fmla="*/ 75911 w 292278"/>
                  <a:gd name="connsiteY239" fmla="*/ 183892 h 251684"/>
                  <a:gd name="connsiteX240" fmla="*/ 77535 w 292278"/>
                  <a:gd name="connsiteY240" fmla="*/ 182268 h 251684"/>
                  <a:gd name="connsiteX241" fmla="*/ 76723 w 292278"/>
                  <a:gd name="connsiteY241" fmla="*/ 181456 h 251684"/>
                  <a:gd name="connsiteX242" fmla="*/ 76723 w 292278"/>
                  <a:gd name="connsiteY242" fmla="*/ 180644 h 251684"/>
                  <a:gd name="connsiteX243" fmla="*/ 76723 w 292278"/>
                  <a:gd name="connsiteY243" fmla="*/ 179832 h 251684"/>
                  <a:gd name="connsiteX244" fmla="*/ 75911 w 292278"/>
                  <a:gd name="connsiteY244" fmla="*/ 178208 h 251684"/>
                  <a:gd name="connsiteX245" fmla="*/ 74287 w 292278"/>
                  <a:gd name="connsiteY245" fmla="*/ 177396 h 251684"/>
                  <a:gd name="connsiteX246" fmla="*/ 69416 w 292278"/>
                  <a:gd name="connsiteY246" fmla="*/ 179020 h 251684"/>
                  <a:gd name="connsiteX247" fmla="*/ 66980 w 292278"/>
                  <a:gd name="connsiteY247" fmla="*/ 179020 h 251684"/>
                  <a:gd name="connsiteX248" fmla="*/ 63733 w 292278"/>
                  <a:gd name="connsiteY248" fmla="*/ 179020 h 251684"/>
                  <a:gd name="connsiteX249" fmla="*/ 59674 w 292278"/>
                  <a:gd name="connsiteY249" fmla="*/ 179832 h 251684"/>
                  <a:gd name="connsiteX250" fmla="*/ 58050 w 292278"/>
                  <a:gd name="connsiteY250" fmla="*/ 180644 h 251684"/>
                  <a:gd name="connsiteX251" fmla="*/ 53990 w 292278"/>
                  <a:gd name="connsiteY251" fmla="*/ 183080 h 251684"/>
                  <a:gd name="connsiteX252" fmla="*/ 53179 w 292278"/>
                  <a:gd name="connsiteY252" fmla="*/ 183892 h 251684"/>
                  <a:gd name="connsiteX253" fmla="*/ 52367 w 292278"/>
                  <a:gd name="connsiteY253" fmla="*/ 184704 h 251684"/>
                  <a:gd name="connsiteX254" fmla="*/ 50743 w 292278"/>
                  <a:gd name="connsiteY254" fmla="*/ 184704 h 251684"/>
                  <a:gd name="connsiteX255" fmla="*/ 49931 w 292278"/>
                  <a:gd name="connsiteY255" fmla="*/ 184704 h 251684"/>
                  <a:gd name="connsiteX256" fmla="*/ 48307 w 292278"/>
                  <a:gd name="connsiteY256" fmla="*/ 184704 h 251684"/>
                  <a:gd name="connsiteX257" fmla="*/ 45871 w 292278"/>
                  <a:gd name="connsiteY257" fmla="*/ 184704 h 251684"/>
                  <a:gd name="connsiteX258" fmla="*/ 43436 w 292278"/>
                  <a:gd name="connsiteY258" fmla="*/ 184704 h 251684"/>
                  <a:gd name="connsiteX259" fmla="*/ 41000 w 292278"/>
                  <a:gd name="connsiteY259" fmla="*/ 186327 h 251684"/>
                  <a:gd name="connsiteX260" fmla="*/ 40188 w 292278"/>
                  <a:gd name="connsiteY260" fmla="*/ 187139 h 251684"/>
                  <a:gd name="connsiteX261" fmla="*/ 38564 w 292278"/>
                  <a:gd name="connsiteY261" fmla="*/ 187139 h 251684"/>
                  <a:gd name="connsiteX262" fmla="*/ 37753 w 292278"/>
                  <a:gd name="connsiteY262" fmla="*/ 187139 h 251684"/>
                  <a:gd name="connsiteX263" fmla="*/ 36129 w 292278"/>
                  <a:gd name="connsiteY263" fmla="*/ 187139 h 251684"/>
                  <a:gd name="connsiteX264" fmla="*/ 33693 w 292278"/>
                  <a:gd name="connsiteY264" fmla="*/ 187139 h 251684"/>
                  <a:gd name="connsiteX265" fmla="*/ 28822 w 292278"/>
                  <a:gd name="connsiteY265" fmla="*/ 187139 h 251684"/>
                  <a:gd name="connsiteX266" fmla="*/ 25574 w 292278"/>
                  <a:gd name="connsiteY266" fmla="*/ 187951 h 251684"/>
                  <a:gd name="connsiteX267" fmla="*/ 23951 w 292278"/>
                  <a:gd name="connsiteY267" fmla="*/ 188763 h 251684"/>
                  <a:gd name="connsiteX268" fmla="*/ 21515 w 292278"/>
                  <a:gd name="connsiteY268" fmla="*/ 189575 h 251684"/>
                  <a:gd name="connsiteX269" fmla="*/ 15832 w 292278"/>
                  <a:gd name="connsiteY269" fmla="*/ 189575 h 251684"/>
                  <a:gd name="connsiteX270" fmla="*/ 13396 w 292278"/>
                  <a:gd name="connsiteY270" fmla="*/ 189575 h 251684"/>
                  <a:gd name="connsiteX271" fmla="*/ 11772 w 292278"/>
                  <a:gd name="connsiteY271" fmla="*/ 189575 h 251684"/>
                  <a:gd name="connsiteX272" fmla="*/ 8525 w 292278"/>
                  <a:gd name="connsiteY272" fmla="*/ 187951 h 251684"/>
                  <a:gd name="connsiteX273" fmla="*/ 8525 w 292278"/>
                  <a:gd name="connsiteY273" fmla="*/ 187951 h 251684"/>
                  <a:gd name="connsiteX274" fmla="*/ 7713 w 292278"/>
                  <a:gd name="connsiteY274" fmla="*/ 187139 h 251684"/>
                  <a:gd name="connsiteX275" fmla="*/ 6901 w 292278"/>
                  <a:gd name="connsiteY275" fmla="*/ 185515 h 251684"/>
                  <a:gd name="connsiteX276" fmla="*/ 6089 w 292278"/>
                  <a:gd name="connsiteY276" fmla="*/ 183892 h 251684"/>
                  <a:gd name="connsiteX277" fmla="*/ 10149 w 292278"/>
                  <a:gd name="connsiteY277" fmla="*/ 183080 h 25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</a:cxnLst>
                <a:rect l="l" t="t" r="r" b="b"/>
                <a:pathLst>
                  <a:path w="292278" h="251684">
                    <a:moveTo>
                      <a:pt x="10149" y="183080"/>
                    </a:moveTo>
                    <a:cubicBezTo>
                      <a:pt x="9337" y="183080"/>
                      <a:pt x="9337" y="183080"/>
                      <a:pt x="10149" y="183080"/>
                    </a:cubicBezTo>
                    <a:lnTo>
                      <a:pt x="13396" y="179832"/>
                    </a:lnTo>
                    <a:lnTo>
                      <a:pt x="19891" y="169278"/>
                    </a:lnTo>
                    <a:cubicBezTo>
                      <a:pt x="22327" y="163595"/>
                      <a:pt x="32881" y="157099"/>
                      <a:pt x="32881" y="157099"/>
                    </a:cubicBezTo>
                    <a:lnTo>
                      <a:pt x="32881" y="151416"/>
                    </a:lnTo>
                    <a:lnTo>
                      <a:pt x="33693" y="147357"/>
                    </a:lnTo>
                    <a:lnTo>
                      <a:pt x="29634" y="141674"/>
                    </a:lnTo>
                    <a:lnTo>
                      <a:pt x="32070" y="138426"/>
                    </a:lnTo>
                    <a:lnTo>
                      <a:pt x="29634" y="135179"/>
                    </a:lnTo>
                    <a:lnTo>
                      <a:pt x="31258" y="130307"/>
                    </a:lnTo>
                    <a:lnTo>
                      <a:pt x="29634" y="127872"/>
                    </a:lnTo>
                    <a:lnTo>
                      <a:pt x="30446" y="124624"/>
                    </a:lnTo>
                    <a:lnTo>
                      <a:pt x="28010" y="123000"/>
                    </a:lnTo>
                    <a:lnTo>
                      <a:pt x="29634" y="120565"/>
                    </a:lnTo>
                    <a:lnTo>
                      <a:pt x="37753" y="118941"/>
                    </a:lnTo>
                    <a:lnTo>
                      <a:pt x="44248" y="110010"/>
                    </a:lnTo>
                    <a:lnTo>
                      <a:pt x="54802" y="110010"/>
                    </a:lnTo>
                    <a:lnTo>
                      <a:pt x="58050" y="101891"/>
                    </a:lnTo>
                    <a:lnTo>
                      <a:pt x="53990" y="93773"/>
                    </a:lnTo>
                    <a:lnTo>
                      <a:pt x="53179" y="76723"/>
                    </a:lnTo>
                    <a:lnTo>
                      <a:pt x="48307" y="76723"/>
                    </a:lnTo>
                    <a:lnTo>
                      <a:pt x="39376" y="69416"/>
                    </a:lnTo>
                    <a:lnTo>
                      <a:pt x="34505" y="67792"/>
                    </a:lnTo>
                    <a:lnTo>
                      <a:pt x="32881" y="66168"/>
                    </a:lnTo>
                    <a:lnTo>
                      <a:pt x="28822" y="65357"/>
                    </a:lnTo>
                    <a:lnTo>
                      <a:pt x="34505" y="49931"/>
                    </a:lnTo>
                    <a:cubicBezTo>
                      <a:pt x="34505" y="49931"/>
                      <a:pt x="38564" y="49119"/>
                      <a:pt x="41812" y="49119"/>
                    </a:cubicBezTo>
                    <a:cubicBezTo>
                      <a:pt x="45060" y="49119"/>
                      <a:pt x="45871" y="46683"/>
                      <a:pt x="45871" y="46683"/>
                    </a:cubicBezTo>
                    <a:lnTo>
                      <a:pt x="49931" y="31257"/>
                    </a:lnTo>
                    <a:lnTo>
                      <a:pt x="45871" y="23950"/>
                    </a:lnTo>
                    <a:lnTo>
                      <a:pt x="78347" y="23950"/>
                    </a:lnTo>
                    <a:cubicBezTo>
                      <a:pt x="84842" y="6089"/>
                      <a:pt x="92149" y="7713"/>
                      <a:pt x="92149" y="7713"/>
                    </a:cubicBezTo>
                    <a:lnTo>
                      <a:pt x="114882" y="6089"/>
                    </a:lnTo>
                    <a:lnTo>
                      <a:pt x="139238" y="23950"/>
                    </a:lnTo>
                    <a:lnTo>
                      <a:pt x="145733" y="15832"/>
                    </a:lnTo>
                    <a:lnTo>
                      <a:pt x="179832" y="12584"/>
                    </a:lnTo>
                    <a:cubicBezTo>
                      <a:pt x="179832" y="12584"/>
                      <a:pt x="179832" y="12584"/>
                      <a:pt x="179832" y="12584"/>
                    </a:cubicBezTo>
                    <a:cubicBezTo>
                      <a:pt x="179832" y="13396"/>
                      <a:pt x="179832" y="13396"/>
                      <a:pt x="179832" y="14208"/>
                    </a:cubicBezTo>
                    <a:cubicBezTo>
                      <a:pt x="181456" y="15020"/>
                      <a:pt x="181456" y="15832"/>
                      <a:pt x="182268" y="17455"/>
                    </a:cubicBezTo>
                    <a:cubicBezTo>
                      <a:pt x="182268" y="18267"/>
                      <a:pt x="182268" y="18267"/>
                      <a:pt x="183080" y="19079"/>
                    </a:cubicBezTo>
                    <a:cubicBezTo>
                      <a:pt x="183080" y="19891"/>
                      <a:pt x="183892" y="19891"/>
                      <a:pt x="183892" y="19891"/>
                    </a:cubicBezTo>
                    <a:cubicBezTo>
                      <a:pt x="184704" y="20703"/>
                      <a:pt x="185516" y="23138"/>
                      <a:pt x="184704" y="23950"/>
                    </a:cubicBezTo>
                    <a:cubicBezTo>
                      <a:pt x="183892" y="25574"/>
                      <a:pt x="182268" y="23138"/>
                      <a:pt x="181456" y="22327"/>
                    </a:cubicBezTo>
                    <a:cubicBezTo>
                      <a:pt x="181456" y="22327"/>
                      <a:pt x="180644" y="21515"/>
                      <a:pt x="179832" y="21515"/>
                    </a:cubicBezTo>
                    <a:cubicBezTo>
                      <a:pt x="179021" y="21515"/>
                      <a:pt x="179021" y="22327"/>
                      <a:pt x="179021" y="23138"/>
                    </a:cubicBezTo>
                    <a:cubicBezTo>
                      <a:pt x="179021" y="24762"/>
                      <a:pt x="179021" y="27198"/>
                      <a:pt x="179021" y="28822"/>
                    </a:cubicBezTo>
                    <a:cubicBezTo>
                      <a:pt x="179021" y="30446"/>
                      <a:pt x="180644" y="32069"/>
                      <a:pt x="182268" y="32881"/>
                    </a:cubicBezTo>
                    <a:cubicBezTo>
                      <a:pt x="184704" y="34505"/>
                      <a:pt x="186327" y="36129"/>
                      <a:pt x="187951" y="38564"/>
                    </a:cubicBezTo>
                    <a:cubicBezTo>
                      <a:pt x="189575" y="42624"/>
                      <a:pt x="187951" y="47495"/>
                      <a:pt x="191199" y="50743"/>
                    </a:cubicBezTo>
                    <a:cubicBezTo>
                      <a:pt x="192011" y="51554"/>
                      <a:pt x="193634" y="53178"/>
                      <a:pt x="194446" y="53990"/>
                    </a:cubicBezTo>
                    <a:cubicBezTo>
                      <a:pt x="195258" y="55614"/>
                      <a:pt x="196882" y="57238"/>
                      <a:pt x="198506" y="58050"/>
                    </a:cubicBezTo>
                    <a:cubicBezTo>
                      <a:pt x="200941" y="58862"/>
                      <a:pt x="202565" y="58050"/>
                      <a:pt x="205001" y="59673"/>
                    </a:cubicBezTo>
                    <a:cubicBezTo>
                      <a:pt x="207437" y="61297"/>
                      <a:pt x="209060" y="62921"/>
                      <a:pt x="211496" y="64545"/>
                    </a:cubicBezTo>
                    <a:cubicBezTo>
                      <a:pt x="215555" y="66980"/>
                      <a:pt x="220426" y="66168"/>
                      <a:pt x="225298" y="66980"/>
                    </a:cubicBezTo>
                    <a:cubicBezTo>
                      <a:pt x="227734" y="67792"/>
                      <a:pt x="230169" y="68604"/>
                      <a:pt x="232605" y="70228"/>
                    </a:cubicBezTo>
                    <a:cubicBezTo>
                      <a:pt x="234229" y="71852"/>
                      <a:pt x="236664" y="72663"/>
                      <a:pt x="238288" y="72663"/>
                    </a:cubicBezTo>
                    <a:cubicBezTo>
                      <a:pt x="240724" y="72663"/>
                      <a:pt x="242347" y="73475"/>
                      <a:pt x="244783" y="73475"/>
                    </a:cubicBezTo>
                    <a:cubicBezTo>
                      <a:pt x="245595" y="73475"/>
                      <a:pt x="247219" y="73475"/>
                      <a:pt x="248031" y="74287"/>
                    </a:cubicBezTo>
                    <a:cubicBezTo>
                      <a:pt x="248842" y="74287"/>
                      <a:pt x="249654" y="74287"/>
                      <a:pt x="250466" y="75099"/>
                    </a:cubicBezTo>
                    <a:cubicBezTo>
                      <a:pt x="251278" y="75099"/>
                      <a:pt x="252090" y="75911"/>
                      <a:pt x="252902" y="76723"/>
                    </a:cubicBezTo>
                    <a:cubicBezTo>
                      <a:pt x="253714" y="77535"/>
                      <a:pt x="253714" y="77535"/>
                      <a:pt x="254526" y="78347"/>
                    </a:cubicBezTo>
                    <a:cubicBezTo>
                      <a:pt x="255338" y="79159"/>
                      <a:pt x="256961" y="79159"/>
                      <a:pt x="257773" y="79970"/>
                    </a:cubicBezTo>
                    <a:cubicBezTo>
                      <a:pt x="258585" y="80782"/>
                      <a:pt x="259397" y="80782"/>
                      <a:pt x="261021" y="81594"/>
                    </a:cubicBezTo>
                    <a:cubicBezTo>
                      <a:pt x="262645" y="81594"/>
                      <a:pt x="264268" y="81594"/>
                      <a:pt x="265080" y="81594"/>
                    </a:cubicBezTo>
                    <a:cubicBezTo>
                      <a:pt x="266704" y="81594"/>
                      <a:pt x="268328" y="81594"/>
                      <a:pt x="270763" y="81594"/>
                    </a:cubicBezTo>
                    <a:cubicBezTo>
                      <a:pt x="272387" y="81594"/>
                      <a:pt x="274011" y="81594"/>
                      <a:pt x="275635" y="82406"/>
                    </a:cubicBezTo>
                    <a:cubicBezTo>
                      <a:pt x="276447" y="82406"/>
                      <a:pt x="277258" y="83218"/>
                      <a:pt x="278070" y="84030"/>
                    </a:cubicBezTo>
                    <a:cubicBezTo>
                      <a:pt x="279694" y="85654"/>
                      <a:pt x="281318" y="84842"/>
                      <a:pt x="282942" y="83218"/>
                    </a:cubicBezTo>
                    <a:cubicBezTo>
                      <a:pt x="283754" y="82406"/>
                      <a:pt x="285377" y="82406"/>
                      <a:pt x="286189" y="81594"/>
                    </a:cubicBezTo>
                    <a:cubicBezTo>
                      <a:pt x="287001" y="81594"/>
                      <a:pt x="288625" y="81594"/>
                      <a:pt x="289437" y="82406"/>
                    </a:cubicBezTo>
                    <a:cubicBezTo>
                      <a:pt x="290249" y="83218"/>
                      <a:pt x="289437" y="84030"/>
                      <a:pt x="289437" y="84842"/>
                    </a:cubicBezTo>
                    <a:cubicBezTo>
                      <a:pt x="289437" y="86466"/>
                      <a:pt x="288625" y="87278"/>
                      <a:pt x="288625" y="88901"/>
                    </a:cubicBezTo>
                    <a:cubicBezTo>
                      <a:pt x="288625" y="90525"/>
                      <a:pt x="289437" y="91337"/>
                      <a:pt x="288625" y="92149"/>
                    </a:cubicBezTo>
                    <a:cubicBezTo>
                      <a:pt x="288625" y="92961"/>
                      <a:pt x="287001" y="93773"/>
                      <a:pt x="287001" y="95396"/>
                    </a:cubicBezTo>
                    <a:cubicBezTo>
                      <a:pt x="287001" y="97020"/>
                      <a:pt x="287001" y="98644"/>
                      <a:pt x="287001" y="99456"/>
                    </a:cubicBezTo>
                    <a:cubicBezTo>
                      <a:pt x="287001" y="100267"/>
                      <a:pt x="287001" y="101079"/>
                      <a:pt x="286189" y="101891"/>
                    </a:cubicBezTo>
                    <a:cubicBezTo>
                      <a:pt x="285377" y="101891"/>
                      <a:pt x="284565" y="102703"/>
                      <a:pt x="284565" y="103515"/>
                    </a:cubicBezTo>
                    <a:cubicBezTo>
                      <a:pt x="284565" y="104327"/>
                      <a:pt x="283754" y="105139"/>
                      <a:pt x="282942" y="105139"/>
                    </a:cubicBezTo>
                    <a:cubicBezTo>
                      <a:pt x="282130" y="105139"/>
                      <a:pt x="280506" y="105139"/>
                      <a:pt x="280506" y="105951"/>
                    </a:cubicBezTo>
                    <a:cubicBezTo>
                      <a:pt x="280506" y="106763"/>
                      <a:pt x="282130" y="106763"/>
                      <a:pt x="282130" y="107575"/>
                    </a:cubicBezTo>
                    <a:cubicBezTo>
                      <a:pt x="282130" y="110010"/>
                      <a:pt x="279694" y="110010"/>
                      <a:pt x="278070" y="110822"/>
                    </a:cubicBezTo>
                    <a:cubicBezTo>
                      <a:pt x="277258" y="110822"/>
                      <a:pt x="276447" y="110822"/>
                      <a:pt x="275635" y="111634"/>
                    </a:cubicBezTo>
                    <a:cubicBezTo>
                      <a:pt x="274823" y="111634"/>
                      <a:pt x="274011" y="112446"/>
                      <a:pt x="273199" y="112446"/>
                    </a:cubicBezTo>
                    <a:cubicBezTo>
                      <a:pt x="272387" y="113258"/>
                      <a:pt x="272387" y="114070"/>
                      <a:pt x="271575" y="114882"/>
                    </a:cubicBezTo>
                    <a:cubicBezTo>
                      <a:pt x="270763" y="115693"/>
                      <a:pt x="269139" y="115693"/>
                      <a:pt x="268328" y="115693"/>
                    </a:cubicBezTo>
                    <a:cubicBezTo>
                      <a:pt x="267516" y="115693"/>
                      <a:pt x="266704" y="114882"/>
                      <a:pt x="266704" y="114882"/>
                    </a:cubicBezTo>
                    <a:cubicBezTo>
                      <a:pt x="265892" y="114070"/>
                      <a:pt x="265080" y="114070"/>
                      <a:pt x="265080" y="112446"/>
                    </a:cubicBezTo>
                    <a:cubicBezTo>
                      <a:pt x="265080" y="111634"/>
                      <a:pt x="265080" y="110822"/>
                      <a:pt x="264268" y="110010"/>
                    </a:cubicBezTo>
                    <a:cubicBezTo>
                      <a:pt x="263456" y="109198"/>
                      <a:pt x="262645" y="109198"/>
                      <a:pt x="261833" y="108386"/>
                    </a:cubicBezTo>
                    <a:cubicBezTo>
                      <a:pt x="261833" y="107575"/>
                      <a:pt x="261833" y="105951"/>
                      <a:pt x="260209" y="105951"/>
                    </a:cubicBezTo>
                    <a:cubicBezTo>
                      <a:pt x="258585" y="105951"/>
                      <a:pt x="259397" y="108386"/>
                      <a:pt x="259397" y="109198"/>
                    </a:cubicBezTo>
                    <a:cubicBezTo>
                      <a:pt x="259397" y="110010"/>
                      <a:pt x="258585" y="110822"/>
                      <a:pt x="258585" y="110822"/>
                    </a:cubicBezTo>
                    <a:cubicBezTo>
                      <a:pt x="258585" y="111634"/>
                      <a:pt x="260209" y="111634"/>
                      <a:pt x="260209" y="112446"/>
                    </a:cubicBezTo>
                    <a:cubicBezTo>
                      <a:pt x="260209" y="112446"/>
                      <a:pt x="260209" y="113258"/>
                      <a:pt x="260209" y="113258"/>
                    </a:cubicBezTo>
                    <a:cubicBezTo>
                      <a:pt x="257773" y="114070"/>
                      <a:pt x="256150" y="115693"/>
                      <a:pt x="253714" y="115693"/>
                    </a:cubicBezTo>
                    <a:cubicBezTo>
                      <a:pt x="252902" y="115693"/>
                      <a:pt x="252090" y="115693"/>
                      <a:pt x="251278" y="115693"/>
                    </a:cubicBezTo>
                    <a:cubicBezTo>
                      <a:pt x="250466" y="115693"/>
                      <a:pt x="249654" y="115693"/>
                      <a:pt x="248031" y="115693"/>
                    </a:cubicBezTo>
                    <a:cubicBezTo>
                      <a:pt x="247219" y="115693"/>
                      <a:pt x="246407" y="114882"/>
                      <a:pt x="246407" y="114070"/>
                    </a:cubicBezTo>
                    <a:cubicBezTo>
                      <a:pt x="246407" y="114070"/>
                      <a:pt x="246407" y="114070"/>
                      <a:pt x="246407" y="113258"/>
                    </a:cubicBezTo>
                    <a:cubicBezTo>
                      <a:pt x="246407" y="113258"/>
                      <a:pt x="246407" y="112446"/>
                      <a:pt x="245595" y="111634"/>
                    </a:cubicBezTo>
                    <a:cubicBezTo>
                      <a:pt x="245595" y="110822"/>
                      <a:pt x="244783" y="110822"/>
                      <a:pt x="244783" y="110010"/>
                    </a:cubicBezTo>
                    <a:cubicBezTo>
                      <a:pt x="243971" y="110010"/>
                      <a:pt x="243971" y="109198"/>
                      <a:pt x="243971" y="108386"/>
                    </a:cubicBezTo>
                    <a:cubicBezTo>
                      <a:pt x="243159" y="107575"/>
                      <a:pt x="243159" y="105951"/>
                      <a:pt x="242347" y="105139"/>
                    </a:cubicBezTo>
                    <a:cubicBezTo>
                      <a:pt x="240724" y="104327"/>
                      <a:pt x="241535" y="106763"/>
                      <a:pt x="241535" y="107575"/>
                    </a:cubicBezTo>
                    <a:cubicBezTo>
                      <a:pt x="242347" y="108386"/>
                      <a:pt x="243159" y="109198"/>
                      <a:pt x="243159" y="110822"/>
                    </a:cubicBezTo>
                    <a:cubicBezTo>
                      <a:pt x="243159" y="111634"/>
                      <a:pt x="242347" y="112446"/>
                      <a:pt x="242347" y="113258"/>
                    </a:cubicBezTo>
                    <a:cubicBezTo>
                      <a:pt x="242347" y="113258"/>
                      <a:pt x="242347" y="114070"/>
                      <a:pt x="241535" y="114882"/>
                    </a:cubicBezTo>
                    <a:cubicBezTo>
                      <a:pt x="240724" y="115693"/>
                      <a:pt x="239100" y="114882"/>
                      <a:pt x="238288" y="114882"/>
                    </a:cubicBezTo>
                    <a:cubicBezTo>
                      <a:pt x="237476" y="114070"/>
                      <a:pt x="235852" y="113258"/>
                      <a:pt x="235041" y="113258"/>
                    </a:cubicBezTo>
                    <a:cubicBezTo>
                      <a:pt x="234229" y="113258"/>
                      <a:pt x="233417" y="113258"/>
                      <a:pt x="232605" y="112446"/>
                    </a:cubicBezTo>
                    <a:cubicBezTo>
                      <a:pt x="231793" y="112446"/>
                      <a:pt x="232605" y="112446"/>
                      <a:pt x="231793" y="111634"/>
                    </a:cubicBezTo>
                    <a:cubicBezTo>
                      <a:pt x="230981" y="110822"/>
                      <a:pt x="230169" y="110822"/>
                      <a:pt x="229357" y="110010"/>
                    </a:cubicBezTo>
                    <a:cubicBezTo>
                      <a:pt x="227734" y="109198"/>
                      <a:pt x="226110" y="109198"/>
                      <a:pt x="224486" y="109198"/>
                    </a:cubicBezTo>
                    <a:cubicBezTo>
                      <a:pt x="222050" y="109198"/>
                      <a:pt x="220426" y="109198"/>
                      <a:pt x="217991" y="109198"/>
                    </a:cubicBezTo>
                    <a:cubicBezTo>
                      <a:pt x="215555" y="109198"/>
                      <a:pt x="213931" y="109198"/>
                      <a:pt x="211496" y="109198"/>
                    </a:cubicBezTo>
                    <a:cubicBezTo>
                      <a:pt x="210684" y="109198"/>
                      <a:pt x="209872" y="109198"/>
                      <a:pt x="209060" y="109198"/>
                    </a:cubicBezTo>
                    <a:cubicBezTo>
                      <a:pt x="208248" y="109198"/>
                      <a:pt x="207437" y="109198"/>
                      <a:pt x="206625" y="109198"/>
                    </a:cubicBezTo>
                    <a:cubicBezTo>
                      <a:pt x="205001" y="109198"/>
                      <a:pt x="203377" y="109198"/>
                      <a:pt x="201753" y="109198"/>
                    </a:cubicBezTo>
                    <a:cubicBezTo>
                      <a:pt x="200941" y="109198"/>
                      <a:pt x="200129" y="109198"/>
                      <a:pt x="199318" y="109198"/>
                    </a:cubicBezTo>
                    <a:cubicBezTo>
                      <a:pt x="198506" y="109198"/>
                      <a:pt x="197694" y="110010"/>
                      <a:pt x="196882" y="110010"/>
                    </a:cubicBezTo>
                    <a:cubicBezTo>
                      <a:pt x="196070" y="110822"/>
                      <a:pt x="195258" y="110822"/>
                      <a:pt x="195258" y="111634"/>
                    </a:cubicBezTo>
                    <a:cubicBezTo>
                      <a:pt x="194446" y="111634"/>
                      <a:pt x="194446" y="112446"/>
                      <a:pt x="193634" y="112446"/>
                    </a:cubicBezTo>
                    <a:cubicBezTo>
                      <a:pt x="192822" y="112446"/>
                      <a:pt x="192011" y="113258"/>
                      <a:pt x="191199" y="114070"/>
                    </a:cubicBezTo>
                    <a:cubicBezTo>
                      <a:pt x="190387" y="114882"/>
                      <a:pt x="189575" y="114882"/>
                      <a:pt x="188763" y="115693"/>
                    </a:cubicBezTo>
                    <a:cubicBezTo>
                      <a:pt x="188763" y="116505"/>
                      <a:pt x="187951" y="117317"/>
                      <a:pt x="187951" y="117317"/>
                    </a:cubicBezTo>
                    <a:cubicBezTo>
                      <a:pt x="187139" y="118129"/>
                      <a:pt x="187139" y="118941"/>
                      <a:pt x="186327" y="119753"/>
                    </a:cubicBezTo>
                    <a:cubicBezTo>
                      <a:pt x="185516" y="120565"/>
                      <a:pt x="185516" y="120565"/>
                      <a:pt x="185516" y="122188"/>
                    </a:cubicBezTo>
                    <a:cubicBezTo>
                      <a:pt x="185516" y="123000"/>
                      <a:pt x="184704" y="123000"/>
                      <a:pt x="183892" y="123812"/>
                    </a:cubicBezTo>
                    <a:cubicBezTo>
                      <a:pt x="183080" y="123812"/>
                      <a:pt x="182268" y="124624"/>
                      <a:pt x="181456" y="124624"/>
                    </a:cubicBezTo>
                    <a:cubicBezTo>
                      <a:pt x="180644" y="124624"/>
                      <a:pt x="179021" y="124624"/>
                      <a:pt x="177397" y="124624"/>
                    </a:cubicBezTo>
                    <a:cubicBezTo>
                      <a:pt x="176585" y="124624"/>
                      <a:pt x="174961" y="124624"/>
                      <a:pt x="174149" y="123812"/>
                    </a:cubicBezTo>
                    <a:cubicBezTo>
                      <a:pt x="173337" y="123000"/>
                      <a:pt x="172525" y="123000"/>
                      <a:pt x="172525" y="123000"/>
                    </a:cubicBezTo>
                    <a:cubicBezTo>
                      <a:pt x="171713" y="123000"/>
                      <a:pt x="171713" y="122188"/>
                      <a:pt x="170902" y="121377"/>
                    </a:cubicBezTo>
                    <a:cubicBezTo>
                      <a:pt x="170090" y="120565"/>
                      <a:pt x="169278" y="120565"/>
                      <a:pt x="168466" y="120565"/>
                    </a:cubicBezTo>
                    <a:cubicBezTo>
                      <a:pt x="167654" y="120565"/>
                      <a:pt x="166030" y="119753"/>
                      <a:pt x="165218" y="119753"/>
                    </a:cubicBezTo>
                    <a:cubicBezTo>
                      <a:pt x="164407" y="119753"/>
                      <a:pt x="163595" y="120565"/>
                      <a:pt x="162783" y="121377"/>
                    </a:cubicBezTo>
                    <a:cubicBezTo>
                      <a:pt x="161159" y="123000"/>
                      <a:pt x="158723" y="123000"/>
                      <a:pt x="156288" y="123812"/>
                    </a:cubicBezTo>
                    <a:cubicBezTo>
                      <a:pt x="154664" y="124624"/>
                      <a:pt x="153040" y="124624"/>
                      <a:pt x="152228" y="126248"/>
                    </a:cubicBezTo>
                    <a:cubicBezTo>
                      <a:pt x="151416" y="127060"/>
                      <a:pt x="150605" y="127060"/>
                      <a:pt x="149793" y="127872"/>
                    </a:cubicBezTo>
                    <a:cubicBezTo>
                      <a:pt x="148169" y="128683"/>
                      <a:pt x="146545" y="128683"/>
                      <a:pt x="144921" y="129495"/>
                    </a:cubicBezTo>
                    <a:cubicBezTo>
                      <a:pt x="144109" y="130307"/>
                      <a:pt x="142486" y="131119"/>
                      <a:pt x="141674" y="131931"/>
                    </a:cubicBezTo>
                    <a:cubicBezTo>
                      <a:pt x="141674" y="132743"/>
                      <a:pt x="140862" y="133555"/>
                      <a:pt x="140862" y="133555"/>
                    </a:cubicBezTo>
                    <a:cubicBezTo>
                      <a:pt x="140862" y="134367"/>
                      <a:pt x="140050" y="135179"/>
                      <a:pt x="140050" y="135991"/>
                    </a:cubicBezTo>
                    <a:cubicBezTo>
                      <a:pt x="140050" y="136802"/>
                      <a:pt x="140050" y="136802"/>
                      <a:pt x="140050" y="137614"/>
                    </a:cubicBezTo>
                    <a:cubicBezTo>
                      <a:pt x="140050" y="138426"/>
                      <a:pt x="140050" y="138426"/>
                      <a:pt x="140050" y="138426"/>
                    </a:cubicBezTo>
                    <a:cubicBezTo>
                      <a:pt x="140050" y="139238"/>
                      <a:pt x="140050" y="140050"/>
                      <a:pt x="139238" y="140862"/>
                    </a:cubicBezTo>
                    <a:cubicBezTo>
                      <a:pt x="139238" y="141674"/>
                      <a:pt x="139238" y="141674"/>
                      <a:pt x="139238" y="142486"/>
                    </a:cubicBezTo>
                    <a:cubicBezTo>
                      <a:pt x="139238" y="143297"/>
                      <a:pt x="138426" y="144109"/>
                      <a:pt x="138426" y="144921"/>
                    </a:cubicBezTo>
                    <a:cubicBezTo>
                      <a:pt x="138426" y="145733"/>
                      <a:pt x="137614" y="146545"/>
                      <a:pt x="136803" y="147357"/>
                    </a:cubicBezTo>
                    <a:cubicBezTo>
                      <a:pt x="135991" y="148169"/>
                      <a:pt x="135179" y="148981"/>
                      <a:pt x="134367" y="149792"/>
                    </a:cubicBezTo>
                    <a:cubicBezTo>
                      <a:pt x="133555" y="150604"/>
                      <a:pt x="133555" y="151416"/>
                      <a:pt x="132743" y="152228"/>
                    </a:cubicBezTo>
                    <a:cubicBezTo>
                      <a:pt x="131931" y="153040"/>
                      <a:pt x="131931" y="153852"/>
                      <a:pt x="131119" y="155476"/>
                    </a:cubicBezTo>
                    <a:cubicBezTo>
                      <a:pt x="130308" y="156288"/>
                      <a:pt x="130308" y="157911"/>
                      <a:pt x="129496" y="158723"/>
                    </a:cubicBezTo>
                    <a:cubicBezTo>
                      <a:pt x="128684" y="159535"/>
                      <a:pt x="128684" y="160347"/>
                      <a:pt x="127872" y="161971"/>
                    </a:cubicBezTo>
                    <a:cubicBezTo>
                      <a:pt x="127060" y="162783"/>
                      <a:pt x="127060" y="162783"/>
                      <a:pt x="126248" y="163595"/>
                    </a:cubicBezTo>
                    <a:cubicBezTo>
                      <a:pt x="126248" y="163595"/>
                      <a:pt x="125436" y="164407"/>
                      <a:pt x="125436" y="164407"/>
                    </a:cubicBezTo>
                    <a:cubicBezTo>
                      <a:pt x="125436" y="164407"/>
                      <a:pt x="124624" y="164407"/>
                      <a:pt x="123812" y="164407"/>
                    </a:cubicBezTo>
                    <a:cubicBezTo>
                      <a:pt x="123000" y="165218"/>
                      <a:pt x="122189" y="165218"/>
                      <a:pt x="122189" y="166030"/>
                    </a:cubicBezTo>
                    <a:cubicBezTo>
                      <a:pt x="121377" y="166842"/>
                      <a:pt x="121377" y="167654"/>
                      <a:pt x="120565" y="168466"/>
                    </a:cubicBezTo>
                    <a:cubicBezTo>
                      <a:pt x="119753" y="169278"/>
                      <a:pt x="118941" y="170090"/>
                      <a:pt x="118129" y="170901"/>
                    </a:cubicBezTo>
                    <a:cubicBezTo>
                      <a:pt x="117317" y="170901"/>
                      <a:pt x="117317" y="171713"/>
                      <a:pt x="116505" y="171713"/>
                    </a:cubicBezTo>
                    <a:cubicBezTo>
                      <a:pt x="115693" y="171713"/>
                      <a:pt x="115693" y="172525"/>
                      <a:pt x="114882" y="172525"/>
                    </a:cubicBezTo>
                    <a:cubicBezTo>
                      <a:pt x="114070" y="173337"/>
                      <a:pt x="113258" y="174149"/>
                      <a:pt x="112446" y="174149"/>
                    </a:cubicBezTo>
                    <a:cubicBezTo>
                      <a:pt x="111634" y="174149"/>
                      <a:pt x="110822" y="174961"/>
                      <a:pt x="110010" y="174961"/>
                    </a:cubicBezTo>
                    <a:cubicBezTo>
                      <a:pt x="109198" y="174961"/>
                      <a:pt x="108387" y="174961"/>
                      <a:pt x="108387" y="174961"/>
                    </a:cubicBezTo>
                    <a:cubicBezTo>
                      <a:pt x="107575" y="174961"/>
                      <a:pt x="105951" y="174961"/>
                      <a:pt x="105139" y="175773"/>
                    </a:cubicBezTo>
                    <a:cubicBezTo>
                      <a:pt x="104327" y="176585"/>
                      <a:pt x="103515" y="178208"/>
                      <a:pt x="102703" y="179020"/>
                    </a:cubicBezTo>
                    <a:cubicBezTo>
                      <a:pt x="101892" y="180644"/>
                      <a:pt x="100268" y="180644"/>
                      <a:pt x="98644" y="182268"/>
                    </a:cubicBezTo>
                    <a:cubicBezTo>
                      <a:pt x="97832" y="183080"/>
                      <a:pt x="96208" y="183892"/>
                      <a:pt x="95396" y="184704"/>
                    </a:cubicBezTo>
                    <a:cubicBezTo>
                      <a:pt x="94584" y="184704"/>
                      <a:pt x="94584" y="184704"/>
                      <a:pt x="93773" y="185515"/>
                    </a:cubicBezTo>
                    <a:cubicBezTo>
                      <a:pt x="92961" y="185515"/>
                      <a:pt x="92149" y="186327"/>
                      <a:pt x="91337" y="186327"/>
                    </a:cubicBezTo>
                    <a:cubicBezTo>
                      <a:pt x="90525" y="186327"/>
                      <a:pt x="89713" y="186327"/>
                      <a:pt x="88901" y="186327"/>
                    </a:cubicBezTo>
                    <a:cubicBezTo>
                      <a:pt x="88089" y="186327"/>
                      <a:pt x="87278" y="187139"/>
                      <a:pt x="87278" y="187951"/>
                    </a:cubicBezTo>
                    <a:cubicBezTo>
                      <a:pt x="86466" y="187951"/>
                      <a:pt x="86466" y="188763"/>
                      <a:pt x="85654" y="188763"/>
                    </a:cubicBezTo>
                    <a:cubicBezTo>
                      <a:pt x="84842" y="188763"/>
                      <a:pt x="84842" y="189575"/>
                      <a:pt x="84030" y="190387"/>
                    </a:cubicBezTo>
                    <a:cubicBezTo>
                      <a:pt x="83218" y="191199"/>
                      <a:pt x="81594" y="191199"/>
                      <a:pt x="80783" y="191199"/>
                    </a:cubicBezTo>
                    <a:cubicBezTo>
                      <a:pt x="79971" y="191199"/>
                      <a:pt x="79159" y="192011"/>
                      <a:pt x="78347" y="192822"/>
                    </a:cubicBezTo>
                    <a:cubicBezTo>
                      <a:pt x="77535" y="193634"/>
                      <a:pt x="77535" y="193634"/>
                      <a:pt x="76723" y="194446"/>
                    </a:cubicBezTo>
                    <a:cubicBezTo>
                      <a:pt x="76723" y="195258"/>
                      <a:pt x="76723" y="196070"/>
                      <a:pt x="75911" y="196070"/>
                    </a:cubicBezTo>
                    <a:cubicBezTo>
                      <a:pt x="75911" y="196882"/>
                      <a:pt x="75099" y="196882"/>
                      <a:pt x="75099" y="197694"/>
                    </a:cubicBezTo>
                    <a:cubicBezTo>
                      <a:pt x="74287" y="197694"/>
                      <a:pt x="74287" y="198505"/>
                      <a:pt x="73476" y="198505"/>
                    </a:cubicBezTo>
                    <a:cubicBezTo>
                      <a:pt x="72664" y="198505"/>
                      <a:pt x="72664" y="199317"/>
                      <a:pt x="71852" y="199317"/>
                    </a:cubicBezTo>
                    <a:cubicBezTo>
                      <a:pt x="71040" y="199317"/>
                      <a:pt x="71040" y="199317"/>
                      <a:pt x="70228" y="200129"/>
                    </a:cubicBezTo>
                    <a:cubicBezTo>
                      <a:pt x="69416" y="200941"/>
                      <a:pt x="68604" y="201753"/>
                      <a:pt x="67792" y="201753"/>
                    </a:cubicBezTo>
                    <a:cubicBezTo>
                      <a:pt x="66980" y="202565"/>
                      <a:pt x="66980" y="203377"/>
                      <a:pt x="66168" y="205001"/>
                    </a:cubicBezTo>
                    <a:cubicBezTo>
                      <a:pt x="66168" y="206624"/>
                      <a:pt x="65357" y="208248"/>
                      <a:pt x="64545" y="209872"/>
                    </a:cubicBezTo>
                    <a:cubicBezTo>
                      <a:pt x="63733" y="211496"/>
                      <a:pt x="62921" y="213120"/>
                      <a:pt x="61297" y="213931"/>
                    </a:cubicBezTo>
                    <a:cubicBezTo>
                      <a:pt x="58862" y="215555"/>
                      <a:pt x="56426" y="216367"/>
                      <a:pt x="53990" y="218803"/>
                    </a:cubicBezTo>
                    <a:cubicBezTo>
                      <a:pt x="53179" y="220426"/>
                      <a:pt x="52367" y="221238"/>
                      <a:pt x="51555" y="222862"/>
                    </a:cubicBezTo>
                    <a:cubicBezTo>
                      <a:pt x="50743" y="224486"/>
                      <a:pt x="49119" y="224486"/>
                      <a:pt x="48307" y="225298"/>
                    </a:cubicBezTo>
                    <a:cubicBezTo>
                      <a:pt x="46683" y="226109"/>
                      <a:pt x="45060" y="226109"/>
                      <a:pt x="44248" y="227733"/>
                    </a:cubicBezTo>
                    <a:cubicBezTo>
                      <a:pt x="43436" y="229357"/>
                      <a:pt x="43436" y="230981"/>
                      <a:pt x="43436" y="232605"/>
                    </a:cubicBezTo>
                    <a:cubicBezTo>
                      <a:pt x="43436" y="234228"/>
                      <a:pt x="42624" y="235852"/>
                      <a:pt x="41812" y="237476"/>
                    </a:cubicBezTo>
                    <a:cubicBezTo>
                      <a:pt x="41000" y="239100"/>
                      <a:pt x="39376" y="239912"/>
                      <a:pt x="37753" y="241535"/>
                    </a:cubicBezTo>
                    <a:cubicBezTo>
                      <a:pt x="36129" y="243159"/>
                      <a:pt x="35317" y="244783"/>
                      <a:pt x="33693" y="245595"/>
                    </a:cubicBezTo>
                    <a:cubicBezTo>
                      <a:pt x="32070" y="246407"/>
                      <a:pt x="30446" y="247219"/>
                      <a:pt x="28010" y="247219"/>
                    </a:cubicBezTo>
                    <a:cubicBezTo>
                      <a:pt x="26386" y="247219"/>
                      <a:pt x="25574" y="246407"/>
                      <a:pt x="25574" y="245595"/>
                    </a:cubicBezTo>
                    <a:cubicBezTo>
                      <a:pt x="25574" y="243971"/>
                      <a:pt x="27198" y="242347"/>
                      <a:pt x="28010" y="241535"/>
                    </a:cubicBezTo>
                    <a:cubicBezTo>
                      <a:pt x="28822" y="239912"/>
                      <a:pt x="28822" y="239100"/>
                      <a:pt x="29634" y="237476"/>
                    </a:cubicBezTo>
                    <a:cubicBezTo>
                      <a:pt x="30446" y="235852"/>
                      <a:pt x="31258" y="235040"/>
                      <a:pt x="32070" y="234228"/>
                    </a:cubicBezTo>
                    <a:cubicBezTo>
                      <a:pt x="32881" y="232605"/>
                      <a:pt x="33693" y="231793"/>
                      <a:pt x="33693" y="230169"/>
                    </a:cubicBezTo>
                    <a:cubicBezTo>
                      <a:pt x="33693" y="228545"/>
                      <a:pt x="32881" y="227733"/>
                      <a:pt x="32070" y="226109"/>
                    </a:cubicBezTo>
                    <a:cubicBezTo>
                      <a:pt x="31258" y="225298"/>
                      <a:pt x="30446" y="223674"/>
                      <a:pt x="30446" y="222862"/>
                    </a:cubicBezTo>
                    <a:cubicBezTo>
                      <a:pt x="30446" y="222050"/>
                      <a:pt x="30446" y="221238"/>
                      <a:pt x="30446" y="221238"/>
                    </a:cubicBezTo>
                    <a:cubicBezTo>
                      <a:pt x="30446" y="220426"/>
                      <a:pt x="31258" y="220426"/>
                      <a:pt x="32070" y="219615"/>
                    </a:cubicBezTo>
                    <a:cubicBezTo>
                      <a:pt x="32070" y="219615"/>
                      <a:pt x="32070" y="219615"/>
                      <a:pt x="32070" y="219615"/>
                    </a:cubicBezTo>
                    <a:cubicBezTo>
                      <a:pt x="32070" y="219615"/>
                      <a:pt x="32070" y="219615"/>
                      <a:pt x="32070" y="218803"/>
                    </a:cubicBezTo>
                    <a:cubicBezTo>
                      <a:pt x="32070" y="217991"/>
                      <a:pt x="32070" y="217991"/>
                      <a:pt x="32070" y="217991"/>
                    </a:cubicBezTo>
                    <a:cubicBezTo>
                      <a:pt x="31258" y="217991"/>
                      <a:pt x="30446" y="217991"/>
                      <a:pt x="30446" y="217179"/>
                    </a:cubicBezTo>
                    <a:cubicBezTo>
                      <a:pt x="30446" y="217179"/>
                      <a:pt x="29634" y="216367"/>
                      <a:pt x="29634" y="215555"/>
                    </a:cubicBezTo>
                    <a:cubicBezTo>
                      <a:pt x="29634" y="214743"/>
                      <a:pt x="30446" y="214743"/>
                      <a:pt x="30446" y="213931"/>
                    </a:cubicBezTo>
                    <a:cubicBezTo>
                      <a:pt x="31258" y="213931"/>
                      <a:pt x="31258" y="213120"/>
                      <a:pt x="31258" y="213120"/>
                    </a:cubicBezTo>
                    <a:cubicBezTo>
                      <a:pt x="31258" y="212308"/>
                      <a:pt x="31258" y="212308"/>
                      <a:pt x="32070" y="211496"/>
                    </a:cubicBezTo>
                    <a:cubicBezTo>
                      <a:pt x="32881" y="211496"/>
                      <a:pt x="32881" y="210684"/>
                      <a:pt x="33693" y="210684"/>
                    </a:cubicBezTo>
                    <a:cubicBezTo>
                      <a:pt x="35317" y="209872"/>
                      <a:pt x="36129" y="209060"/>
                      <a:pt x="37753" y="208248"/>
                    </a:cubicBezTo>
                    <a:cubicBezTo>
                      <a:pt x="39376" y="207436"/>
                      <a:pt x="40188" y="205812"/>
                      <a:pt x="41000" y="205812"/>
                    </a:cubicBezTo>
                    <a:cubicBezTo>
                      <a:pt x="42624" y="205001"/>
                      <a:pt x="44248" y="204189"/>
                      <a:pt x="45871" y="203377"/>
                    </a:cubicBezTo>
                    <a:cubicBezTo>
                      <a:pt x="46683" y="203377"/>
                      <a:pt x="47495" y="202565"/>
                      <a:pt x="48307" y="202565"/>
                    </a:cubicBezTo>
                    <a:cubicBezTo>
                      <a:pt x="49119" y="202565"/>
                      <a:pt x="49931" y="201753"/>
                      <a:pt x="49931" y="201753"/>
                    </a:cubicBezTo>
                    <a:cubicBezTo>
                      <a:pt x="50743" y="201753"/>
                      <a:pt x="50743" y="200941"/>
                      <a:pt x="50743" y="200941"/>
                    </a:cubicBezTo>
                    <a:cubicBezTo>
                      <a:pt x="51555" y="200129"/>
                      <a:pt x="52367" y="200129"/>
                      <a:pt x="53179" y="199317"/>
                    </a:cubicBezTo>
                    <a:cubicBezTo>
                      <a:pt x="53990" y="198505"/>
                      <a:pt x="54802" y="198505"/>
                      <a:pt x="55614" y="197694"/>
                    </a:cubicBezTo>
                    <a:cubicBezTo>
                      <a:pt x="55614" y="197694"/>
                      <a:pt x="56426" y="197694"/>
                      <a:pt x="56426" y="197694"/>
                    </a:cubicBezTo>
                    <a:cubicBezTo>
                      <a:pt x="57238" y="197694"/>
                      <a:pt x="57238" y="196882"/>
                      <a:pt x="58050" y="196070"/>
                    </a:cubicBezTo>
                    <a:cubicBezTo>
                      <a:pt x="58862" y="195258"/>
                      <a:pt x="59674" y="196070"/>
                      <a:pt x="60485" y="195258"/>
                    </a:cubicBezTo>
                    <a:cubicBezTo>
                      <a:pt x="60485" y="195258"/>
                      <a:pt x="61297" y="194446"/>
                      <a:pt x="61297" y="194446"/>
                    </a:cubicBezTo>
                    <a:cubicBezTo>
                      <a:pt x="62109" y="194446"/>
                      <a:pt x="62109" y="194446"/>
                      <a:pt x="62921" y="193634"/>
                    </a:cubicBezTo>
                    <a:cubicBezTo>
                      <a:pt x="63733" y="193634"/>
                      <a:pt x="63733" y="193634"/>
                      <a:pt x="64545" y="193634"/>
                    </a:cubicBezTo>
                    <a:cubicBezTo>
                      <a:pt x="65357" y="193634"/>
                      <a:pt x="65357" y="193634"/>
                      <a:pt x="66168" y="193634"/>
                    </a:cubicBezTo>
                    <a:cubicBezTo>
                      <a:pt x="66168" y="193634"/>
                      <a:pt x="66980" y="192822"/>
                      <a:pt x="66980" y="192822"/>
                    </a:cubicBezTo>
                    <a:cubicBezTo>
                      <a:pt x="66980" y="192011"/>
                      <a:pt x="67792" y="192011"/>
                      <a:pt x="67792" y="192011"/>
                    </a:cubicBezTo>
                    <a:cubicBezTo>
                      <a:pt x="68604" y="192011"/>
                      <a:pt x="68604" y="192011"/>
                      <a:pt x="68604" y="191199"/>
                    </a:cubicBezTo>
                    <a:cubicBezTo>
                      <a:pt x="69416" y="190387"/>
                      <a:pt x="68604" y="188763"/>
                      <a:pt x="69416" y="187951"/>
                    </a:cubicBezTo>
                    <a:cubicBezTo>
                      <a:pt x="69416" y="187139"/>
                      <a:pt x="70228" y="187139"/>
                      <a:pt x="70228" y="187139"/>
                    </a:cubicBezTo>
                    <a:cubicBezTo>
                      <a:pt x="71040" y="187139"/>
                      <a:pt x="71040" y="187139"/>
                      <a:pt x="71040" y="186327"/>
                    </a:cubicBezTo>
                    <a:cubicBezTo>
                      <a:pt x="71852" y="185515"/>
                      <a:pt x="72664" y="186327"/>
                      <a:pt x="73476" y="186327"/>
                    </a:cubicBezTo>
                    <a:cubicBezTo>
                      <a:pt x="73476" y="186327"/>
                      <a:pt x="74287" y="187139"/>
                      <a:pt x="75099" y="187139"/>
                    </a:cubicBezTo>
                    <a:cubicBezTo>
                      <a:pt x="75911" y="187139"/>
                      <a:pt x="75911" y="186327"/>
                      <a:pt x="75911" y="186327"/>
                    </a:cubicBezTo>
                    <a:cubicBezTo>
                      <a:pt x="75911" y="185515"/>
                      <a:pt x="75911" y="184704"/>
                      <a:pt x="75911" y="183892"/>
                    </a:cubicBezTo>
                    <a:cubicBezTo>
                      <a:pt x="75911" y="183080"/>
                      <a:pt x="77535" y="183080"/>
                      <a:pt x="77535" y="182268"/>
                    </a:cubicBezTo>
                    <a:cubicBezTo>
                      <a:pt x="77535" y="182268"/>
                      <a:pt x="77535" y="181456"/>
                      <a:pt x="76723" y="181456"/>
                    </a:cubicBezTo>
                    <a:cubicBezTo>
                      <a:pt x="76723" y="181456"/>
                      <a:pt x="76723" y="180644"/>
                      <a:pt x="76723" y="180644"/>
                    </a:cubicBezTo>
                    <a:cubicBezTo>
                      <a:pt x="76723" y="180644"/>
                      <a:pt x="76723" y="179832"/>
                      <a:pt x="76723" y="179832"/>
                    </a:cubicBezTo>
                    <a:cubicBezTo>
                      <a:pt x="76723" y="179020"/>
                      <a:pt x="75911" y="179020"/>
                      <a:pt x="75911" y="178208"/>
                    </a:cubicBezTo>
                    <a:cubicBezTo>
                      <a:pt x="75099" y="177396"/>
                      <a:pt x="75099" y="177396"/>
                      <a:pt x="74287" y="177396"/>
                    </a:cubicBezTo>
                    <a:cubicBezTo>
                      <a:pt x="72664" y="177396"/>
                      <a:pt x="71040" y="179020"/>
                      <a:pt x="69416" y="179020"/>
                    </a:cubicBezTo>
                    <a:cubicBezTo>
                      <a:pt x="68604" y="179020"/>
                      <a:pt x="67792" y="179020"/>
                      <a:pt x="66980" y="179020"/>
                    </a:cubicBezTo>
                    <a:cubicBezTo>
                      <a:pt x="66168" y="179020"/>
                      <a:pt x="64545" y="179020"/>
                      <a:pt x="63733" y="179020"/>
                    </a:cubicBezTo>
                    <a:cubicBezTo>
                      <a:pt x="62109" y="179020"/>
                      <a:pt x="61297" y="179020"/>
                      <a:pt x="59674" y="179832"/>
                    </a:cubicBezTo>
                    <a:cubicBezTo>
                      <a:pt x="58862" y="179832"/>
                      <a:pt x="58050" y="180644"/>
                      <a:pt x="58050" y="180644"/>
                    </a:cubicBezTo>
                    <a:cubicBezTo>
                      <a:pt x="56426" y="181456"/>
                      <a:pt x="55614" y="182268"/>
                      <a:pt x="53990" y="183080"/>
                    </a:cubicBezTo>
                    <a:cubicBezTo>
                      <a:pt x="53990" y="183080"/>
                      <a:pt x="53179" y="183080"/>
                      <a:pt x="53179" y="183892"/>
                    </a:cubicBezTo>
                    <a:cubicBezTo>
                      <a:pt x="53179" y="183892"/>
                      <a:pt x="52367" y="184704"/>
                      <a:pt x="52367" y="184704"/>
                    </a:cubicBezTo>
                    <a:cubicBezTo>
                      <a:pt x="51555" y="184704"/>
                      <a:pt x="51555" y="184704"/>
                      <a:pt x="50743" y="184704"/>
                    </a:cubicBezTo>
                    <a:cubicBezTo>
                      <a:pt x="50743" y="184704"/>
                      <a:pt x="49931" y="184704"/>
                      <a:pt x="49931" y="184704"/>
                    </a:cubicBezTo>
                    <a:cubicBezTo>
                      <a:pt x="49119" y="184704"/>
                      <a:pt x="48307" y="184704"/>
                      <a:pt x="48307" y="184704"/>
                    </a:cubicBezTo>
                    <a:cubicBezTo>
                      <a:pt x="47495" y="184704"/>
                      <a:pt x="46683" y="184704"/>
                      <a:pt x="45871" y="184704"/>
                    </a:cubicBezTo>
                    <a:cubicBezTo>
                      <a:pt x="45060" y="184704"/>
                      <a:pt x="44248" y="184704"/>
                      <a:pt x="43436" y="184704"/>
                    </a:cubicBezTo>
                    <a:cubicBezTo>
                      <a:pt x="42624" y="184704"/>
                      <a:pt x="41812" y="185515"/>
                      <a:pt x="41000" y="186327"/>
                    </a:cubicBezTo>
                    <a:cubicBezTo>
                      <a:pt x="41000" y="186327"/>
                      <a:pt x="40188" y="187139"/>
                      <a:pt x="40188" y="187139"/>
                    </a:cubicBezTo>
                    <a:cubicBezTo>
                      <a:pt x="39376" y="187139"/>
                      <a:pt x="39376" y="187139"/>
                      <a:pt x="38564" y="187139"/>
                    </a:cubicBezTo>
                    <a:cubicBezTo>
                      <a:pt x="38564" y="187139"/>
                      <a:pt x="37753" y="187139"/>
                      <a:pt x="37753" y="187139"/>
                    </a:cubicBezTo>
                    <a:cubicBezTo>
                      <a:pt x="36941" y="187139"/>
                      <a:pt x="36941" y="187139"/>
                      <a:pt x="36129" y="187139"/>
                    </a:cubicBezTo>
                    <a:cubicBezTo>
                      <a:pt x="35317" y="187139"/>
                      <a:pt x="34505" y="187139"/>
                      <a:pt x="33693" y="187139"/>
                    </a:cubicBezTo>
                    <a:cubicBezTo>
                      <a:pt x="32070" y="187139"/>
                      <a:pt x="30446" y="187139"/>
                      <a:pt x="28822" y="187139"/>
                    </a:cubicBezTo>
                    <a:cubicBezTo>
                      <a:pt x="28010" y="187139"/>
                      <a:pt x="27198" y="187139"/>
                      <a:pt x="25574" y="187951"/>
                    </a:cubicBezTo>
                    <a:cubicBezTo>
                      <a:pt x="24763" y="187951"/>
                      <a:pt x="24763" y="187951"/>
                      <a:pt x="23951" y="188763"/>
                    </a:cubicBezTo>
                    <a:cubicBezTo>
                      <a:pt x="23139" y="189575"/>
                      <a:pt x="22327" y="189575"/>
                      <a:pt x="21515" y="189575"/>
                    </a:cubicBezTo>
                    <a:cubicBezTo>
                      <a:pt x="19891" y="189575"/>
                      <a:pt x="18267" y="189575"/>
                      <a:pt x="15832" y="189575"/>
                    </a:cubicBezTo>
                    <a:cubicBezTo>
                      <a:pt x="15020" y="189575"/>
                      <a:pt x="14208" y="189575"/>
                      <a:pt x="13396" y="189575"/>
                    </a:cubicBezTo>
                    <a:cubicBezTo>
                      <a:pt x="12584" y="189575"/>
                      <a:pt x="12584" y="189575"/>
                      <a:pt x="11772" y="189575"/>
                    </a:cubicBezTo>
                    <a:cubicBezTo>
                      <a:pt x="10960" y="189575"/>
                      <a:pt x="9337" y="188763"/>
                      <a:pt x="8525" y="187951"/>
                    </a:cubicBezTo>
                    <a:cubicBezTo>
                      <a:pt x="8525" y="187951"/>
                      <a:pt x="8525" y="187951"/>
                      <a:pt x="8525" y="187951"/>
                    </a:cubicBezTo>
                    <a:cubicBezTo>
                      <a:pt x="8525" y="187951"/>
                      <a:pt x="7713" y="187951"/>
                      <a:pt x="7713" y="187139"/>
                    </a:cubicBezTo>
                    <a:cubicBezTo>
                      <a:pt x="7713" y="187139"/>
                      <a:pt x="6901" y="186327"/>
                      <a:pt x="6901" y="185515"/>
                    </a:cubicBezTo>
                    <a:cubicBezTo>
                      <a:pt x="6901" y="184704"/>
                      <a:pt x="6089" y="184704"/>
                      <a:pt x="6089" y="183892"/>
                    </a:cubicBezTo>
                    <a:cubicBezTo>
                      <a:pt x="10149" y="183892"/>
                      <a:pt x="10149" y="183080"/>
                      <a:pt x="10149" y="183080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12" name="Полилиния: фигура 751">
                <a:extLst>
                  <a:ext uri="{FF2B5EF4-FFF2-40B4-BE49-F238E27FC236}">
                    <a16:creationId xmlns:a16="http://schemas.microsoft.com/office/drawing/2014/main" id="{42E6ACDF-E94E-4048-B675-6049DA56ED46}"/>
                  </a:ext>
                </a:extLst>
              </p:cNvPr>
              <p:cNvSpPr/>
              <p:nvPr/>
            </p:nvSpPr>
            <p:spPr>
              <a:xfrm>
                <a:off x="8207356" y="5283702"/>
                <a:ext cx="8119" cy="8119"/>
              </a:xfrm>
              <a:custGeom>
                <a:avLst/>
                <a:gdLst>
                  <a:gd name="connsiteX0" fmla="*/ 2323 w 0"/>
                  <a:gd name="connsiteY0" fmla="*/ 1511 h 0"/>
                  <a:gd name="connsiteX1" fmla="*/ 699 w 0"/>
                  <a:gd name="connsiteY1" fmla="*/ 699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>
                    <a:moveTo>
                      <a:pt x="2323" y="1511"/>
                    </a:moveTo>
                    <a:lnTo>
                      <a:pt x="699" y="699"/>
                    </a:lnTo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13" name="Полилиния: фигура 757">
                <a:extLst>
                  <a:ext uri="{FF2B5EF4-FFF2-40B4-BE49-F238E27FC236}">
                    <a16:creationId xmlns:a16="http://schemas.microsoft.com/office/drawing/2014/main" id="{850329D8-008F-4FE7-ABFA-A48A1A22CB4F}"/>
                  </a:ext>
                </a:extLst>
              </p:cNvPr>
              <p:cNvSpPr/>
              <p:nvPr/>
            </p:nvSpPr>
            <p:spPr>
              <a:xfrm>
                <a:off x="8106732" y="4979296"/>
                <a:ext cx="162377" cy="81188"/>
              </a:xfrm>
              <a:custGeom>
                <a:avLst/>
                <a:gdLst>
                  <a:gd name="connsiteX0" fmla="*/ 163027 w 162376"/>
                  <a:gd name="connsiteY0" fmla="*/ 71283 h 81188"/>
                  <a:gd name="connsiteX1" fmla="*/ 148412 w 162376"/>
                  <a:gd name="connsiteY1" fmla="*/ 76967 h 81188"/>
                  <a:gd name="connsiteX2" fmla="*/ 88333 w 162376"/>
                  <a:gd name="connsiteY2" fmla="*/ 80214 h 81188"/>
                  <a:gd name="connsiteX3" fmla="*/ 68036 w 162376"/>
                  <a:gd name="connsiteY3" fmla="*/ 60729 h 81188"/>
                  <a:gd name="connsiteX4" fmla="*/ 48551 w 162376"/>
                  <a:gd name="connsiteY4" fmla="*/ 59917 h 81188"/>
                  <a:gd name="connsiteX5" fmla="*/ 42056 w 162376"/>
                  <a:gd name="connsiteY5" fmla="*/ 49362 h 81188"/>
                  <a:gd name="connsiteX6" fmla="*/ 17699 w 162376"/>
                  <a:gd name="connsiteY6" fmla="*/ 40432 h 81188"/>
                  <a:gd name="connsiteX7" fmla="*/ 1461 w 162376"/>
                  <a:gd name="connsiteY7" fmla="*/ 25818 h 81188"/>
                  <a:gd name="connsiteX8" fmla="*/ 1461 w 162376"/>
                  <a:gd name="connsiteY8" fmla="*/ 19323 h 81188"/>
                  <a:gd name="connsiteX9" fmla="*/ 25006 w 162376"/>
                  <a:gd name="connsiteY9" fmla="*/ 4709 h 81188"/>
                  <a:gd name="connsiteX10" fmla="*/ 34748 w 162376"/>
                  <a:gd name="connsiteY10" fmla="*/ 8768 h 81188"/>
                  <a:gd name="connsiteX11" fmla="*/ 34748 w 162376"/>
                  <a:gd name="connsiteY11" fmla="*/ 18511 h 81188"/>
                  <a:gd name="connsiteX12" fmla="*/ 40432 w 162376"/>
                  <a:gd name="connsiteY12" fmla="*/ 23382 h 81188"/>
                  <a:gd name="connsiteX13" fmla="*/ 48551 w 162376"/>
                  <a:gd name="connsiteY13" fmla="*/ 15264 h 81188"/>
                  <a:gd name="connsiteX14" fmla="*/ 73719 w 162376"/>
                  <a:gd name="connsiteY14" fmla="*/ 21758 h 81188"/>
                  <a:gd name="connsiteX15" fmla="*/ 79402 w 162376"/>
                  <a:gd name="connsiteY15" fmla="*/ 10392 h 81188"/>
                  <a:gd name="connsiteX16" fmla="*/ 85898 w 162376"/>
                  <a:gd name="connsiteY16" fmla="*/ 1461 h 81188"/>
                  <a:gd name="connsiteX17" fmla="*/ 101323 w 162376"/>
                  <a:gd name="connsiteY17" fmla="*/ 7145 h 81188"/>
                  <a:gd name="connsiteX18" fmla="*/ 104571 w 162376"/>
                  <a:gd name="connsiteY18" fmla="*/ 19323 h 81188"/>
                  <a:gd name="connsiteX19" fmla="*/ 117561 w 162376"/>
                  <a:gd name="connsiteY19" fmla="*/ 35561 h 81188"/>
                  <a:gd name="connsiteX20" fmla="*/ 150036 w 162376"/>
                  <a:gd name="connsiteY20" fmla="*/ 55046 h 8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376" h="81188">
                    <a:moveTo>
                      <a:pt x="163027" y="71283"/>
                    </a:moveTo>
                    <a:lnTo>
                      <a:pt x="148412" y="76967"/>
                    </a:lnTo>
                    <a:lnTo>
                      <a:pt x="88333" y="80214"/>
                    </a:lnTo>
                    <a:lnTo>
                      <a:pt x="68036" y="60729"/>
                    </a:lnTo>
                    <a:lnTo>
                      <a:pt x="48551" y="59917"/>
                    </a:lnTo>
                    <a:lnTo>
                      <a:pt x="42056" y="49362"/>
                    </a:lnTo>
                    <a:lnTo>
                      <a:pt x="17699" y="40432"/>
                    </a:lnTo>
                    <a:lnTo>
                      <a:pt x="1461" y="25818"/>
                    </a:lnTo>
                    <a:lnTo>
                      <a:pt x="1461" y="19323"/>
                    </a:lnTo>
                    <a:lnTo>
                      <a:pt x="25006" y="4709"/>
                    </a:lnTo>
                    <a:lnTo>
                      <a:pt x="34748" y="8768"/>
                    </a:lnTo>
                    <a:lnTo>
                      <a:pt x="34748" y="18511"/>
                    </a:lnTo>
                    <a:lnTo>
                      <a:pt x="40432" y="23382"/>
                    </a:lnTo>
                    <a:lnTo>
                      <a:pt x="48551" y="15264"/>
                    </a:lnTo>
                    <a:lnTo>
                      <a:pt x="73719" y="21758"/>
                    </a:lnTo>
                    <a:lnTo>
                      <a:pt x="79402" y="10392"/>
                    </a:lnTo>
                    <a:lnTo>
                      <a:pt x="85898" y="1461"/>
                    </a:lnTo>
                    <a:lnTo>
                      <a:pt x="101323" y="7145"/>
                    </a:lnTo>
                    <a:lnTo>
                      <a:pt x="104571" y="19323"/>
                    </a:lnTo>
                    <a:lnTo>
                      <a:pt x="117561" y="35561"/>
                    </a:lnTo>
                    <a:lnTo>
                      <a:pt x="150036" y="55046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14" name="Полилиния: фигура 760">
                <a:extLst>
                  <a:ext uri="{FF2B5EF4-FFF2-40B4-BE49-F238E27FC236}">
                    <a16:creationId xmlns:a16="http://schemas.microsoft.com/office/drawing/2014/main" id="{7A6275A0-7125-4718-899E-54C2054FDDB5}"/>
                  </a:ext>
                </a:extLst>
              </p:cNvPr>
              <p:cNvSpPr/>
              <p:nvPr/>
            </p:nvSpPr>
            <p:spPr>
              <a:xfrm>
                <a:off x="6264088" y="4323625"/>
                <a:ext cx="332872" cy="340991"/>
              </a:xfrm>
              <a:custGeom>
                <a:avLst/>
                <a:gdLst>
                  <a:gd name="connsiteX0" fmla="*/ 329131 w 332872"/>
                  <a:gd name="connsiteY0" fmla="*/ 202477 h 340991"/>
                  <a:gd name="connsiteX1" fmla="*/ 325071 w 332872"/>
                  <a:gd name="connsiteY1" fmla="*/ 210595 h 340991"/>
                  <a:gd name="connsiteX2" fmla="*/ 300715 w 332872"/>
                  <a:gd name="connsiteY2" fmla="*/ 219526 h 340991"/>
                  <a:gd name="connsiteX3" fmla="*/ 288536 w 332872"/>
                  <a:gd name="connsiteY3" fmla="*/ 209784 h 340991"/>
                  <a:gd name="connsiteX4" fmla="*/ 276358 w 332872"/>
                  <a:gd name="connsiteY4" fmla="*/ 217091 h 340991"/>
                  <a:gd name="connsiteX5" fmla="*/ 265804 w 332872"/>
                  <a:gd name="connsiteY5" fmla="*/ 211407 h 340991"/>
                  <a:gd name="connsiteX6" fmla="*/ 244695 w 332872"/>
                  <a:gd name="connsiteY6" fmla="*/ 220338 h 340991"/>
                  <a:gd name="connsiteX7" fmla="*/ 239011 w 332872"/>
                  <a:gd name="connsiteY7" fmla="*/ 204912 h 340991"/>
                  <a:gd name="connsiteX8" fmla="*/ 226021 w 332872"/>
                  <a:gd name="connsiteY8" fmla="*/ 219526 h 340991"/>
                  <a:gd name="connsiteX9" fmla="*/ 226021 w 332872"/>
                  <a:gd name="connsiteY9" fmla="*/ 223586 h 340991"/>
                  <a:gd name="connsiteX10" fmla="*/ 233328 w 332872"/>
                  <a:gd name="connsiteY10" fmla="*/ 230081 h 340991"/>
                  <a:gd name="connsiteX11" fmla="*/ 229269 w 332872"/>
                  <a:gd name="connsiteY11" fmla="*/ 236576 h 340991"/>
                  <a:gd name="connsiteX12" fmla="*/ 243071 w 332872"/>
                  <a:gd name="connsiteY12" fmla="*/ 244695 h 340991"/>
                  <a:gd name="connsiteX13" fmla="*/ 233328 w 332872"/>
                  <a:gd name="connsiteY13" fmla="*/ 256873 h 340991"/>
                  <a:gd name="connsiteX14" fmla="*/ 239011 w 332872"/>
                  <a:gd name="connsiteY14" fmla="*/ 266615 h 340991"/>
                  <a:gd name="connsiteX15" fmla="*/ 217903 w 332872"/>
                  <a:gd name="connsiteY15" fmla="*/ 275546 h 340991"/>
                  <a:gd name="connsiteX16" fmla="*/ 217903 w 332872"/>
                  <a:gd name="connsiteY16" fmla="*/ 288536 h 340991"/>
                  <a:gd name="connsiteX17" fmla="*/ 208160 w 332872"/>
                  <a:gd name="connsiteY17" fmla="*/ 299091 h 340991"/>
                  <a:gd name="connsiteX18" fmla="*/ 200041 w 332872"/>
                  <a:gd name="connsiteY18" fmla="*/ 300715 h 340991"/>
                  <a:gd name="connsiteX19" fmla="*/ 204101 w 332872"/>
                  <a:gd name="connsiteY19" fmla="*/ 303150 h 340991"/>
                  <a:gd name="connsiteX20" fmla="*/ 202477 w 332872"/>
                  <a:gd name="connsiteY20" fmla="*/ 312893 h 340991"/>
                  <a:gd name="connsiteX21" fmla="*/ 207348 w 332872"/>
                  <a:gd name="connsiteY21" fmla="*/ 318576 h 340991"/>
                  <a:gd name="connsiteX22" fmla="*/ 203289 w 332872"/>
                  <a:gd name="connsiteY22" fmla="*/ 322636 h 340991"/>
                  <a:gd name="connsiteX23" fmla="*/ 208972 w 332872"/>
                  <a:gd name="connsiteY23" fmla="*/ 329131 h 340991"/>
                  <a:gd name="connsiteX24" fmla="*/ 203289 w 332872"/>
                  <a:gd name="connsiteY24" fmla="*/ 330754 h 340991"/>
                  <a:gd name="connsiteX25" fmla="*/ 198417 w 332872"/>
                  <a:gd name="connsiteY25" fmla="*/ 330754 h 340991"/>
                  <a:gd name="connsiteX26" fmla="*/ 198417 w 332872"/>
                  <a:gd name="connsiteY26" fmla="*/ 329943 h 340991"/>
                  <a:gd name="connsiteX27" fmla="*/ 195982 w 332872"/>
                  <a:gd name="connsiteY27" fmla="*/ 326695 h 340991"/>
                  <a:gd name="connsiteX28" fmla="*/ 195170 w 332872"/>
                  <a:gd name="connsiteY28" fmla="*/ 329131 h 340991"/>
                  <a:gd name="connsiteX29" fmla="*/ 195170 w 332872"/>
                  <a:gd name="connsiteY29" fmla="*/ 330754 h 340991"/>
                  <a:gd name="connsiteX30" fmla="*/ 181368 w 332872"/>
                  <a:gd name="connsiteY30" fmla="*/ 330754 h 340991"/>
                  <a:gd name="connsiteX31" fmla="*/ 179744 w 332872"/>
                  <a:gd name="connsiteY31" fmla="*/ 336437 h 340991"/>
                  <a:gd name="connsiteX32" fmla="*/ 174873 w 332872"/>
                  <a:gd name="connsiteY32" fmla="*/ 334814 h 340991"/>
                  <a:gd name="connsiteX33" fmla="*/ 175685 w 332872"/>
                  <a:gd name="connsiteY33" fmla="*/ 327507 h 340991"/>
                  <a:gd name="connsiteX34" fmla="*/ 165130 w 332872"/>
                  <a:gd name="connsiteY34" fmla="*/ 321824 h 340991"/>
                  <a:gd name="connsiteX35" fmla="*/ 172437 w 332872"/>
                  <a:gd name="connsiteY35" fmla="*/ 317764 h 340991"/>
                  <a:gd name="connsiteX36" fmla="*/ 170001 w 332872"/>
                  <a:gd name="connsiteY36" fmla="*/ 303962 h 340991"/>
                  <a:gd name="connsiteX37" fmla="*/ 165942 w 332872"/>
                  <a:gd name="connsiteY37" fmla="*/ 299903 h 340991"/>
                  <a:gd name="connsiteX38" fmla="*/ 168378 w 332872"/>
                  <a:gd name="connsiteY38" fmla="*/ 293408 h 340991"/>
                  <a:gd name="connsiteX39" fmla="*/ 163506 w 332872"/>
                  <a:gd name="connsiteY39" fmla="*/ 288536 h 340991"/>
                  <a:gd name="connsiteX40" fmla="*/ 164318 w 332872"/>
                  <a:gd name="connsiteY40" fmla="*/ 282041 h 340991"/>
                  <a:gd name="connsiteX41" fmla="*/ 160259 w 332872"/>
                  <a:gd name="connsiteY41" fmla="*/ 276358 h 340991"/>
                  <a:gd name="connsiteX42" fmla="*/ 161882 w 332872"/>
                  <a:gd name="connsiteY42" fmla="*/ 255249 h 340991"/>
                  <a:gd name="connsiteX43" fmla="*/ 157011 w 332872"/>
                  <a:gd name="connsiteY43" fmla="*/ 251190 h 340991"/>
                  <a:gd name="connsiteX44" fmla="*/ 162694 w 332872"/>
                  <a:gd name="connsiteY44" fmla="*/ 244695 h 340991"/>
                  <a:gd name="connsiteX45" fmla="*/ 161882 w 332872"/>
                  <a:gd name="connsiteY45" fmla="*/ 234952 h 340991"/>
                  <a:gd name="connsiteX46" fmla="*/ 164318 w 332872"/>
                  <a:gd name="connsiteY46" fmla="*/ 234140 h 340991"/>
                  <a:gd name="connsiteX47" fmla="*/ 165130 w 332872"/>
                  <a:gd name="connsiteY47" fmla="*/ 221962 h 340991"/>
                  <a:gd name="connsiteX48" fmla="*/ 160259 w 332872"/>
                  <a:gd name="connsiteY48" fmla="*/ 217902 h 340991"/>
                  <a:gd name="connsiteX49" fmla="*/ 163506 w 332872"/>
                  <a:gd name="connsiteY49" fmla="*/ 209784 h 340991"/>
                  <a:gd name="connsiteX50" fmla="*/ 157823 w 332872"/>
                  <a:gd name="connsiteY50" fmla="*/ 195982 h 340991"/>
                  <a:gd name="connsiteX51" fmla="*/ 146457 w 332872"/>
                  <a:gd name="connsiteY51" fmla="*/ 181368 h 340991"/>
                  <a:gd name="connsiteX52" fmla="*/ 145645 w 332872"/>
                  <a:gd name="connsiteY52" fmla="*/ 177308 h 340991"/>
                  <a:gd name="connsiteX53" fmla="*/ 148081 w 332872"/>
                  <a:gd name="connsiteY53" fmla="*/ 174873 h 340991"/>
                  <a:gd name="connsiteX54" fmla="*/ 147269 w 332872"/>
                  <a:gd name="connsiteY54" fmla="*/ 173249 h 340991"/>
                  <a:gd name="connsiteX55" fmla="*/ 118853 w 332872"/>
                  <a:gd name="connsiteY55" fmla="*/ 156199 h 340991"/>
                  <a:gd name="connsiteX56" fmla="*/ 107486 w 332872"/>
                  <a:gd name="connsiteY56" fmla="*/ 136714 h 340991"/>
                  <a:gd name="connsiteX57" fmla="*/ 96932 w 332872"/>
                  <a:gd name="connsiteY57" fmla="*/ 136714 h 340991"/>
                  <a:gd name="connsiteX58" fmla="*/ 96932 w 332872"/>
                  <a:gd name="connsiteY58" fmla="*/ 132655 h 340991"/>
                  <a:gd name="connsiteX59" fmla="*/ 88813 w 332872"/>
                  <a:gd name="connsiteY59" fmla="*/ 127783 h 340991"/>
                  <a:gd name="connsiteX60" fmla="*/ 93684 w 332872"/>
                  <a:gd name="connsiteY60" fmla="*/ 126160 h 340991"/>
                  <a:gd name="connsiteX61" fmla="*/ 92061 w 332872"/>
                  <a:gd name="connsiteY61" fmla="*/ 118041 h 340991"/>
                  <a:gd name="connsiteX62" fmla="*/ 83942 w 332872"/>
                  <a:gd name="connsiteY62" fmla="*/ 115605 h 340991"/>
                  <a:gd name="connsiteX63" fmla="*/ 81506 w 332872"/>
                  <a:gd name="connsiteY63" fmla="*/ 113169 h 340991"/>
                  <a:gd name="connsiteX64" fmla="*/ 79070 w 332872"/>
                  <a:gd name="connsiteY64" fmla="*/ 105862 h 340991"/>
                  <a:gd name="connsiteX65" fmla="*/ 73387 w 332872"/>
                  <a:gd name="connsiteY65" fmla="*/ 103427 h 340991"/>
                  <a:gd name="connsiteX66" fmla="*/ 64456 w 332872"/>
                  <a:gd name="connsiteY66" fmla="*/ 92872 h 340991"/>
                  <a:gd name="connsiteX67" fmla="*/ 66080 w 332872"/>
                  <a:gd name="connsiteY67" fmla="*/ 88001 h 340991"/>
                  <a:gd name="connsiteX68" fmla="*/ 57961 w 332872"/>
                  <a:gd name="connsiteY68" fmla="*/ 79882 h 340991"/>
                  <a:gd name="connsiteX69" fmla="*/ 55526 w 332872"/>
                  <a:gd name="connsiteY69" fmla="*/ 73387 h 340991"/>
                  <a:gd name="connsiteX70" fmla="*/ 49031 w 332872"/>
                  <a:gd name="connsiteY70" fmla="*/ 59585 h 340991"/>
                  <a:gd name="connsiteX71" fmla="*/ 39288 w 332872"/>
                  <a:gd name="connsiteY71" fmla="*/ 52278 h 340991"/>
                  <a:gd name="connsiteX72" fmla="*/ 39288 w 332872"/>
                  <a:gd name="connsiteY72" fmla="*/ 47407 h 340991"/>
                  <a:gd name="connsiteX73" fmla="*/ 33605 w 332872"/>
                  <a:gd name="connsiteY73" fmla="*/ 47407 h 340991"/>
                  <a:gd name="connsiteX74" fmla="*/ 33605 w 332872"/>
                  <a:gd name="connsiteY74" fmla="*/ 44971 h 340991"/>
                  <a:gd name="connsiteX75" fmla="*/ 31981 w 332872"/>
                  <a:gd name="connsiteY75" fmla="*/ 40912 h 340991"/>
                  <a:gd name="connsiteX76" fmla="*/ 18179 w 332872"/>
                  <a:gd name="connsiteY76" fmla="*/ 31981 h 340991"/>
                  <a:gd name="connsiteX77" fmla="*/ 6813 w 332872"/>
                  <a:gd name="connsiteY77" fmla="*/ 31981 h 340991"/>
                  <a:gd name="connsiteX78" fmla="*/ 10872 w 332872"/>
                  <a:gd name="connsiteY78" fmla="*/ 28734 h 340991"/>
                  <a:gd name="connsiteX79" fmla="*/ 5189 w 332872"/>
                  <a:gd name="connsiteY79" fmla="*/ 20615 h 340991"/>
                  <a:gd name="connsiteX80" fmla="*/ 52278 w 332872"/>
                  <a:gd name="connsiteY80" fmla="*/ 15743 h 340991"/>
                  <a:gd name="connsiteX81" fmla="*/ 58773 w 332872"/>
                  <a:gd name="connsiteY81" fmla="*/ 9248 h 340991"/>
                  <a:gd name="connsiteX82" fmla="*/ 79882 w 332872"/>
                  <a:gd name="connsiteY82" fmla="*/ 5189 h 340991"/>
                  <a:gd name="connsiteX83" fmla="*/ 89625 w 332872"/>
                  <a:gd name="connsiteY83" fmla="*/ 5189 h 340991"/>
                  <a:gd name="connsiteX84" fmla="*/ 134278 w 332872"/>
                  <a:gd name="connsiteY84" fmla="*/ 28734 h 340991"/>
                  <a:gd name="connsiteX85" fmla="*/ 140774 w 332872"/>
                  <a:gd name="connsiteY85" fmla="*/ 25486 h 340991"/>
                  <a:gd name="connsiteX86" fmla="*/ 144021 w 332872"/>
                  <a:gd name="connsiteY86" fmla="*/ 34417 h 340991"/>
                  <a:gd name="connsiteX87" fmla="*/ 152952 w 332872"/>
                  <a:gd name="connsiteY87" fmla="*/ 34417 h 340991"/>
                  <a:gd name="connsiteX88" fmla="*/ 155387 w 332872"/>
                  <a:gd name="connsiteY88" fmla="*/ 41724 h 340991"/>
                  <a:gd name="connsiteX89" fmla="*/ 165942 w 332872"/>
                  <a:gd name="connsiteY89" fmla="*/ 31169 h 340991"/>
                  <a:gd name="connsiteX90" fmla="*/ 183803 w 332872"/>
                  <a:gd name="connsiteY90" fmla="*/ 34417 h 340991"/>
                  <a:gd name="connsiteX91" fmla="*/ 187051 w 332872"/>
                  <a:gd name="connsiteY91" fmla="*/ 40912 h 340991"/>
                  <a:gd name="connsiteX92" fmla="*/ 208972 w 332872"/>
                  <a:gd name="connsiteY92" fmla="*/ 49843 h 340991"/>
                  <a:gd name="connsiteX93" fmla="*/ 216279 w 332872"/>
                  <a:gd name="connsiteY93" fmla="*/ 43347 h 340991"/>
                  <a:gd name="connsiteX94" fmla="*/ 228457 w 332872"/>
                  <a:gd name="connsiteY94" fmla="*/ 59585 h 340991"/>
                  <a:gd name="connsiteX95" fmla="*/ 226021 w 332872"/>
                  <a:gd name="connsiteY95" fmla="*/ 83130 h 340991"/>
                  <a:gd name="connsiteX96" fmla="*/ 221150 w 332872"/>
                  <a:gd name="connsiteY96" fmla="*/ 92872 h 340991"/>
                  <a:gd name="connsiteX97" fmla="*/ 248754 w 332872"/>
                  <a:gd name="connsiteY97" fmla="*/ 118853 h 340991"/>
                  <a:gd name="connsiteX98" fmla="*/ 254437 w 332872"/>
                  <a:gd name="connsiteY98" fmla="*/ 113169 h 340991"/>
                  <a:gd name="connsiteX99" fmla="*/ 262556 w 332872"/>
                  <a:gd name="connsiteY99" fmla="*/ 118853 h 340991"/>
                  <a:gd name="connsiteX100" fmla="*/ 260120 w 332872"/>
                  <a:gd name="connsiteY100" fmla="*/ 140773 h 340991"/>
                  <a:gd name="connsiteX101" fmla="*/ 270675 w 332872"/>
                  <a:gd name="connsiteY101" fmla="*/ 143209 h 340991"/>
                  <a:gd name="connsiteX102" fmla="*/ 268239 w 332872"/>
                  <a:gd name="connsiteY102" fmla="*/ 154576 h 340991"/>
                  <a:gd name="connsiteX103" fmla="*/ 285289 w 332872"/>
                  <a:gd name="connsiteY103" fmla="*/ 166754 h 340991"/>
                  <a:gd name="connsiteX104" fmla="*/ 293408 w 332872"/>
                  <a:gd name="connsiteY104" fmla="*/ 164318 h 340991"/>
                  <a:gd name="connsiteX105" fmla="*/ 310457 w 332872"/>
                  <a:gd name="connsiteY105" fmla="*/ 177308 h 340991"/>
                  <a:gd name="connsiteX106" fmla="*/ 309645 w 332872"/>
                  <a:gd name="connsiteY106" fmla="*/ 198417 h 340991"/>
                  <a:gd name="connsiteX107" fmla="*/ 317764 w 332872"/>
                  <a:gd name="connsiteY107" fmla="*/ 204100 h 340991"/>
                  <a:gd name="connsiteX108" fmla="*/ 329131 w 332872"/>
                  <a:gd name="connsiteY108" fmla="*/ 204100 h 340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332872" h="340991">
                    <a:moveTo>
                      <a:pt x="329131" y="202477"/>
                    </a:moveTo>
                    <a:lnTo>
                      <a:pt x="325071" y="210595"/>
                    </a:lnTo>
                    <a:lnTo>
                      <a:pt x="300715" y="219526"/>
                    </a:lnTo>
                    <a:lnTo>
                      <a:pt x="288536" y="209784"/>
                    </a:lnTo>
                    <a:lnTo>
                      <a:pt x="276358" y="217091"/>
                    </a:lnTo>
                    <a:lnTo>
                      <a:pt x="265804" y="211407"/>
                    </a:lnTo>
                    <a:lnTo>
                      <a:pt x="244695" y="220338"/>
                    </a:lnTo>
                    <a:lnTo>
                      <a:pt x="239011" y="204912"/>
                    </a:lnTo>
                    <a:lnTo>
                      <a:pt x="226021" y="219526"/>
                    </a:lnTo>
                    <a:lnTo>
                      <a:pt x="226021" y="223586"/>
                    </a:lnTo>
                    <a:lnTo>
                      <a:pt x="233328" y="230081"/>
                    </a:lnTo>
                    <a:lnTo>
                      <a:pt x="229269" y="236576"/>
                    </a:lnTo>
                    <a:lnTo>
                      <a:pt x="243071" y="244695"/>
                    </a:lnTo>
                    <a:lnTo>
                      <a:pt x="233328" y="256873"/>
                    </a:lnTo>
                    <a:lnTo>
                      <a:pt x="239011" y="266615"/>
                    </a:lnTo>
                    <a:lnTo>
                      <a:pt x="217903" y="275546"/>
                    </a:lnTo>
                    <a:lnTo>
                      <a:pt x="217903" y="288536"/>
                    </a:lnTo>
                    <a:lnTo>
                      <a:pt x="208160" y="299091"/>
                    </a:lnTo>
                    <a:lnTo>
                      <a:pt x="200041" y="300715"/>
                    </a:lnTo>
                    <a:lnTo>
                      <a:pt x="204101" y="303150"/>
                    </a:lnTo>
                    <a:lnTo>
                      <a:pt x="202477" y="312893"/>
                    </a:lnTo>
                    <a:lnTo>
                      <a:pt x="207348" y="318576"/>
                    </a:lnTo>
                    <a:lnTo>
                      <a:pt x="203289" y="322636"/>
                    </a:lnTo>
                    <a:lnTo>
                      <a:pt x="208972" y="329131"/>
                    </a:lnTo>
                    <a:lnTo>
                      <a:pt x="203289" y="330754"/>
                    </a:lnTo>
                    <a:lnTo>
                      <a:pt x="198417" y="330754"/>
                    </a:lnTo>
                    <a:cubicBezTo>
                      <a:pt x="198417" y="330754"/>
                      <a:pt x="198417" y="329943"/>
                      <a:pt x="198417" y="329943"/>
                    </a:cubicBezTo>
                    <a:cubicBezTo>
                      <a:pt x="198417" y="329131"/>
                      <a:pt x="197606" y="326695"/>
                      <a:pt x="195982" y="326695"/>
                    </a:cubicBezTo>
                    <a:cubicBezTo>
                      <a:pt x="195170" y="326695"/>
                      <a:pt x="195170" y="328319"/>
                      <a:pt x="195170" y="329131"/>
                    </a:cubicBezTo>
                    <a:cubicBezTo>
                      <a:pt x="195170" y="329943"/>
                      <a:pt x="195170" y="329943"/>
                      <a:pt x="195170" y="330754"/>
                    </a:cubicBezTo>
                    <a:lnTo>
                      <a:pt x="181368" y="330754"/>
                    </a:lnTo>
                    <a:lnTo>
                      <a:pt x="179744" y="336437"/>
                    </a:lnTo>
                    <a:cubicBezTo>
                      <a:pt x="175685" y="335626"/>
                      <a:pt x="174873" y="334814"/>
                      <a:pt x="174873" y="334814"/>
                    </a:cubicBezTo>
                    <a:lnTo>
                      <a:pt x="175685" y="327507"/>
                    </a:lnTo>
                    <a:lnTo>
                      <a:pt x="165130" y="321824"/>
                    </a:lnTo>
                    <a:cubicBezTo>
                      <a:pt x="165130" y="321824"/>
                      <a:pt x="168378" y="318576"/>
                      <a:pt x="172437" y="317764"/>
                    </a:cubicBezTo>
                    <a:lnTo>
                      <a:pt x="170001" y="303962"/>
                    </a:lnTo>
                    <a:lnTo>
                      <a:pt x="165942" y="299903"/>
                    </a:lnTo>
                    <a:lnTo>
                      <a:pt x="168378" y="293408"/>
                    </a:lnTo>
                    <a:lnTo>
                      <a:pt x="163506" y="288536"/>
                    </a:lnTo>
                    <a:lnTo>
                      <a:pt x="164318" y="282041"/>
                    </a:lnTo>
                    <a:lnTo>
                      <a:pt x="160259" y="276358"/>
                    </a:lnTo>
                    <a:lnTo>
                      <a:pt x="161882" y="255249"/>
                    </a:lnTo>
                    <a:lnTo>
                      <a:pt x="157011" y="251190"/>
                    </a:lnTo>
                    <a:lnTo>
                      <a:pt x="162694" y="244695"/>
                    </a:lnTo>
                    <a:lnTo>
                      <a:pt x="161882" y="234952"/>
                    </a:lnTo>
                    <a:lnTo>
                      <a:pt x="164318" y="234140"/>
                    </a:lnTo>
                    <a:lnTo>
                      <a:pt x="165130" y="221962"/>
                    </a:lnTo>
                    <a:lnTo>
                      <a:pt x="160259" y="217902"/>
                    </a:lnTo>
                    <a:lnTo>
                      <a:pt x="163506" y="209784"/>
                    </a:lnTo>
                    <a:lnTo>
                      <a:pt x="157823" y="195982"/>
                    </a:lnTo>
                    <a:lnTo>
                      <a:pt x="146457" y="181368"/>
                    </a:lnTo>
                    <a:lnTo>
                      <a:pt x="145645" y="177308"/>
                    </a:lnTo>
                    <a:lnTo>
                      <a:pt x="148081" y="174873"/>
                    </a:lnTo>
                    <a:lnTo>
                      <a:pt x="147269" y="173249"/>
                    </a:lnTo>
                    <a:cubicBezTo>
                      <a:pt x="147269" y="173249"/>
                      <a:pt x="141585" y="161882"/>
                      <a:pt x="118853" y="156199"/>
                    </a:cubicBezTo>
                    <a:cubicBezTo>
                      <a:pt x="118853" y="156199"/>
                      <a:pt x="119665" y="149704"/>
                      <a:pt x="107486" y="136714"/>
                    </a:cubicBezTo>
                    <a:lnTo>
                      <a:pt x="96932" y="136714"/>
                    </a:lnTo>
                    <a:lnTo>
                      <a:pt x="96932" y="132655"/>
                    </a:lnTo>
                    <a:lnTo>
                      <a:pt x="88813" y="127783"/>
                    </a:lnTo>
                    <a:lnTo>
                      <a:pt x="93684" y="126160"/>
                    </a:lnTo>
                    <a:lnTo>
                      <a:pt x="92061" y="118041"/>
                    </a:lnTo>
                    <a:lnTo>
                      <a:pt x="83942" y="115605"/>
                    </a:lnTo>
                    <a:lnTo>
                      <a:pt x="81506" y="113169"/>
                    </a:lnTo>
                    <a:lnTo>
                      <a:pt x="79070" y="105862"/>
                    </a:lnTo>
                    <a:lnTo>
                      <a:pt x="73387" y="103427"/>
                    </a:lnTo>
                    <a:lnTo>
                      <a:pt x="64456" y="92872"/>
                    </a:lnTo>
                    <a:lnTo>
                      <a:pt x="66080" y="88001"/>
                    </a:lnTo>
                    <a:lnTo>
                      <a:pt x="57961" y="79882"/>
                    </a:lnTo>
                    <a:lnTo>
                      <a:pt x="55526" y="73387"/>
                    </a:lnTo>
                    <a:lnTo>
                      <a:pt x="49031" y="59585"/>
                    </a:lnTo>
                    <a:lnTo>
                      <a:pt x="39288" y="52278"/>
                    </a:lnTo>
                    <a:lnTo>
                      <a:pt x="39288" y="47407"/>
                    </a:lnTo>
                    <a:lnTo>
                      <a:pt x="33605" y="47407"/>
                    </a:lnTo>
                    <a:lnTo>
                      <a:pt x="33605" y="44971"/>
                    </a:lnTo>
                    <a:lnTo>
                      <a:pt x="31981" y="40912"/>
                    </a:lnTo>
                    <a:lnTo>
                      <a:pt x="18179" y="31981"/>
                    </a:lnTo>
                    <a:lnTo>
                      <a:pt x="6813" y="31981"/>
                    </a:lnTo>
                    <a:lnTo>
                      <a:pt x="10872" y="28734"/>
                    </a:lnTo>
                    <a:lnTo>
                      <a:pt x="5189" y="20615"/>
                    </a:lnTo>
                    <a:lnTo>
                      <a:pt x="52278" y="15743"/>
                    </a:lnTo>
                    <a:lnTo>
                      <a:pt x="58773" y="9248"/>
                    </a:lnTo>
                    <a:lnTo>
                      <a:pt x="79882" y="5189"/>
                    </a:lnTo>
                    <a:lnTo>
                      <a:pt x="89625" y="5189"/>
                    </a:lnTo>
                    <a:lnTo>
                      <a:pt x="134278" y="28734"/>
                    </a:lnTo>
                    <a:lnTo>
                      <a:pt x="140774" y="25486"/>
                    </a:lnTo>
                    <a:lnTo>
                      <a:pt x="144021" y="34417"/>
                    </a:lnTo>
                    <a:lnTo>
                      <a:pt x="152952" y="34417"/>
                    </a:lnTo>
                    <a:lnTo>
                      <a:pt x="155387" y="41724"/>
                    </a:lnTo>
                    <a:lnTo>
                      <a:pt x="165942" y="31169"/>
                    </a:lnTo>
                    <a:lnTo>
                      <a:pt x="183803" y="34417"/>
                    </a:lnTo>
                    <a:lnTo>
                      <a:pt x="187051" y="40912"/>
                    </a:lnTo>
                    <a:cubicBezTo>
                      <a:pt x="200041" y="42536"/>
                      <a:pt x="208972" y="49843"/>
                      <a:pt x="208972" y="49843"/>
                    </a:cubicBezTo>
                    <a:lnTo>
                      <a:pt x="216279" y="43347"/>
                    </a:lnTo>
                    <a:lnTo>
                      <a:pt x="228457" y="59585"/>
                    </a:lnTo>
                    <a:lnTo>
                      <a:pt x="226021" y="83130"/>
                    </a:lnTo>
                    <a:lnTo>
                      <a:pt x="221150" y="92872"/>
                    </a:lnTo>
                    <a:cubicBezTo>
                      <a:pt x="236576" y="100991"/>
                      <a:pt x="248754" y="118853"/>
                      <a:pt x="248754" y="118853"/>
                    </a:cubicBezTo>
                    <a:lnTo>
                      <a:pt x="254437" y="113169"/>
                    </a:lnTo>
                    <a:lnTo>
                      <a:pt x="262556" y="118853"/>
                    </a:lnTo>
                    <a:lnTo>
                      <a:pt x="260120" y="140773"/>
                    </a:lnTo>
                    <a:lnTo>
                      <a:pt x="270675" y="143209"/>
                    </a:lnTo>
                    <a:lnTo>
                      <a:pt x="268239" y="154576"/>
                    </a:lnTo>
                    <a:lnTo>
                      <a:pt x="285289" y="166754"/>
                    </a:lnTo>
                    <a:lnTo>
                      <a:pt x="293408" y="164318"/>
                    </a:lnTo>
                    <a:lnTo>
                      <a:pt x="310457" y="177308"/>
                    </a:lnTo>
                    <a:lnTo>
                      <a:pt x="309645" y="198417"/>
                    </a:lnTo>
                    <a:lnTo>
                      <a:pt x="317764" y="204100"/>
                    </a:lnTo>
                    <a:lnTo>
                      <a:pt x="329131" y="204100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15" name="Полилиния: фигура 1194">
                <a:extLst>
                  <a:ext uri="{FF2B5EF4-FFF2-40B4-BE49-F238E27FC236}">
                    <a16:creationId xmlns:a16="http://schemas.microsoft.com/office/drawing/2014/main" id="{374FBD32-1915-4BF5-91EB-CBDCFCC85641}"/>
                  </a:ext>
                </a:extLst>
              </p:cNvPr>
              <p:cNvSpPr/>
              <p:nvPr/>
            </p:nvSpPr>
            <p:spPr>
              <a:xfrm>
                <a:off x="4999535" y="5529906"/>
                <a:ext cx="324754" cy="202971"/>
              </a:xfrm>
              <a:custGeom>
                <a:avLst/>
                <a:gdLst>
                  <a:gd name="connsiteX0" fmla="*/ 143658 w 324753"/>
                  <a:gd name="connsiteY0" fmla="*/ 140141 h 202970"/>
                  <a:gd name="connsiteX1" fmla="*/ 149342 w 324753"/>
                  <a:gd name="connsiteY1" fmla="*/ 140141 h 202970"/>
                  <a:gd name="connsiteX2" fmla="*/ 155025 w 324753"/>
                  <a:gd name="connsiteY2" fmla="*/ 140953 h 202970"/>
                  <a:gd name="connsiteX3" fmla="*/ 164767 w 324753"/>
                  <a:gd name="connsiteY3" fmla="*/ 140953 h 202970"/>
                  <a:gd name="connsiteX4" fmla="*/ 172074 w 324753"/>
                  <a:gd name="connsiteY4" fmla="*/ 142576 h 202970"/>
                  <a:gd name="connsiteX5" fmla="*/ 180193 w 324753"/>
                  <a:gd name="connsiteY5" fmla="*/ 145012 h 202970"/>
                  <a:gd name="connsiteX6" fmla="*/ 185064 w 324753"/>
                  <a:gd name="connsiteY6" fmla="*/ 149883 h 202970"/>
                  <a:gd name="connsiteX7" fmla="*/ 187500 w 324753"/>
                  <a:gd name="connsiteY7" fmla="*/ 156378 h 202970"/>
                  <a:gd name="connsiteX8" fmla="*/ 195619 w 324753"/>
                  <a:gd name="connsiteY8" fmla="*/ 167745 h 202970"/>
                  <a:gd name="connsiteX9" fmla="*/ 198055 w 324753"/>
                  <a:gd name="connsiteY9" fmla="*/ 173428 h 202970"/>
                  <a:gd name="connsiteX10" fmla="*/ 202114 w 324753"/>
                  <a:gd name="connsiteY10" fmla="*/ 176675 h 202970"/>
                  <a:gd name="connsiteX11" fmla="*/ 207797 w 324753"/>
                  <a:gd name="connsiteY11" fmla="*/ 179111 h 202970"/>
                  <a:gd name="connsiteX12" fmla="*/ 215916 w 324753"/>
                  <a:gd name="connsiteY12" fmla="*/ 182359 h 202970"/>
                  <a:gd name="connsiteX13" fmla="*/ 220787 w 324753"/>
                  <a:gd name="connsiteY13" fmla="*/ 186418 h 202970"/>
                  <a:gd name="connsiteX14" fmla="*/ 225659 w 324753"/>
                  <a:gd name="connsiteY14" fmla="*/ 188854 h 202970"/>
                  <a:gd name="connsiteX15" fmla="*/ 232154 w 324753"/>
                  <a:gd name="connsiteY15" fmla="*/ 188854 h 202970"/>
                  <a:gd name="connsiteX16" fmla="*/ 234589 w 324753"/>
                  <a:gd name="connsiteY16" fmla="*/ 188854 h 202970"/>
                  <a:gd name="connsiteX17" fmla="*/ 236213 w 324753"/>
                  <a:gd name="connsiteY17" fmla="*/ 187230 h 202970"/>
                  <a:gd name="connsiteX18" fmla="*/ 240273 w 324753"/>
                  <a:gd name="connsiteY18" fmla="*/ 188854 h 202970"/>
                  <a:gd name="connsiteX19" fmla="*/ 245144 w 324753"/>
                  <a:gd name="connsiteY19" fmla="*/ 190477 h 202970"/>
                  <a:gd name="connsiteX20" fmla="*/ 250827 w 324753"/>
                  <a:gd name="connsiteY20" fmla="*/ 193725 h 202970"/>
                  <a:gd name="connsiteX21" fmla="*/ 252451 w 324753"/>
                  <a:gd name="connsiteY21" fmla="*/ 193725 h 202970"/>
                  <a:gd name="connsiteX22" fmla="*/ 255698 w 324753"/>
                  <a:gd name="connsiteY22" fmla="*/ 197785 h 202970"/>
                  <a:gd name="connsiteX23" fmla="*/ 259758 w 324753"/>
                  <a:gd name="connsiteY23" fmla="*/ 198596 h 202970"/>
                  <a:gd name="connsiteX24" fmla="*/ 261381 w 324753"/>
                  <a:gd name="connsiteY24" fmla="*/ 196972 h 202970"/>
                  <a:gd name="connsiteX25" fmla="*/ 263817 w 324753"/>
                  <a:gd name="connsiteY25" fmla="*/ 196161 h 202970"/>
                  <a:gd name="connsiteX26" fmla="*/ 263817 w 324753"/>
                  <a:gd name="connsiteY26" fmla="*/ 190477 h 202970"/>
                  <a:gd name="connsiteX27" fmla="*/ 263005 w 324753"/>
                  <a:gd name="connsiteY27" fmla="*/ 184794 h 202970"/>
                  <a:gd name="connsiteX28" fmla="*/ 265441 w 324753"/>
                  <a:gd name="connsiteY28" fmla="*/ 173428 h 202970"/>
                  <a:gd name="connsiteX29" fmla="*/ 268689 w 324753"/>
                  <a:gd name="connsiteY29" fmla="*/ 168556 h 202970"/>
                  <a:gd name="connsiteX30" fmla="*/ 271936 w 324753"/>
                  <a:gd name="connsiteY30" fmla="*/ 164497 h 202970"/>
                  <a:gd name="connsiteX31" fmla="*/ 275996 w 324753"/>
                  <a:gd name="connsiteY31" fmla="*/ 162061 h 202970"/>
                  <a:gd name="connsiteX32" fmla="*/ 281679 w 324753"/>
                  <a:gd name="connsiteY32" fmla="*/ 159626 h 202970"/>
                  <a:gd name="connsiteX33" fmla="*/ 283302 w 324753"/>
                  <a:gd name="connsiteY33" fmla="*/ 158002 h 202970"/>
                  <a:gd name="connsiteX34" fmla="*/ 285738 w 324753"/>
                  <a:gd name="connsiteY34" fmla="*/ 158002 h 202970"/>
                  <a:gd name="connsiteX35" fmla="*/ 284114 w 324753"/>
                  <a:gd name="connsiteY35" fmla="*/ 154754 h 202970"/>
                  <a:gd name="connsiteX36" fmla="*/ 281679 w 324753"/>
                  <a:gd name="connsiteY36" fmla="*/ 145824 h 202970"/>
                  <a:gd name="connsiteX37" fmla="*/ 275996 w 324753"/>
                  <a:gd name="connsiteY37" fmla="*/ 144200 h 202970"/>
                  <a:gd name="connsiteX38" fmla="*/ 275184 w 324753"/>
                  <a:gd name="connsiteY38" fmla="*/ 140141 h 202970"/>
                  <a:gd name="connsiteX39" fmla="*/ 273560 w 324753"/>
                  <a:gd name="connsiteY39" fmla="*/ 136081 h 202970"/>
                  <a:gd name="connsiteX40" fmla="*/ 274372 w 324753"/>
                  <a:gd name="connsiteY40" fmla="*/ 132022 h 202970"/>
                  <a:gd name="connsiteX41" fmla="*/ 276807 w 324753"/>
                  <a:gd name="connsiteY41" fmla="*/ 133646 h 202970"/>
                  <a:gd name="connsiteX42" fmla="*/ 274372 w 324753"/>
                  <a:gd name="connsiteY42" fmla="*/ 124715 h 202970"/>
                  <a:gd name="connsiteX43" fmla="*/ 269500 w 324753"/>
                  <a:gd name="connsiteY43" fmla="*/ 123903 h 202970"/>
                  <a:gd name="connsiteX44" fmla="*/ 266253 w 324753"/>
                  <a:gd name="connsiteY44" fmla="*/ 120656 h 202970"/>
                  <a:gd name="connsiteX45" fmla="*/ 263817 w 324753"/>
                  <a:gd name="connsiteY45" fmla="*/ 119843 h 202970"/>
                  <a:gd name="connsiteX46" fmla="*/ 263005 w 324753"/>
                  <a:gd name="connsiteY46" fmla="*/ 117408 h 202970"/>
                  <a:gd name="connsiteX47" fmla="*/ 263005 w 324753"/>
                  <a:gd name="connsiteY47" fmla="*/ 110101 h 202970"/>
                  <a:gd name="connsiteX48" fmla="*/ 262193 w 324753"/>
                  <a:gd name="connsiteY48" fmla="*/ 102794 h 202970"/>
                  <a:gd name="connsiteX49" fmla="*/ 266253 w 324753"/>
                  <a:gd name="connsiteY49" fmla="*/ 99546 h 202970"/>
                  <a:gd name="connsiteX50" fmla="*/ 267877 w 324753"/>
                  <a:gd name="connsiteY50" fmla="*/ 96299 h 202970"/>
                  <a:gd name="connsiteX51" fmla="*/ 271124 w 324753"/>
                  <a:gd name="connsiteY51" fmla="*/ 93051 h 202970"/>
                  <a:gd name="connsiteX52" fmla="*/ 273560 w 324753"/>
                  <a:gd name="connsiteY52" fmla="*/ 88992 h 202970"/>
                  <a:gd name="connsiteX53" fmla="*/ 275184 w 324753"/>
                  <a:gd name="connsiteY53" fmla="*/ 84932 h 202970"/>
                  <a:gd name="connsiteX54" fmla="*/ 275996 w 324753"/>
                  <a:gd name="connsiteY54" fmla="*/ 83309 h 202970"/>
                  <a:gd name="connsiteX55" fmla="*/ 275996 w 324753"/>
                  <a:gd name="connsiteY55" fmla="*/ 78438 h 202970"/>
                  <a:gd name="connsiteX56" fmla="*/ 286550 w 324753"/>
                  <a:gd name="connsiteY56" fmla="*/ 63012 h 202970"/>
                  <a:gd name="connsiteX57" fmla="*/ 300352 w 324753"/>
                  <a:gd name="connsiteY57" fmla="*/ 46774 h 202970"/>
                  <a:gd name="connsiteX58" fmla="*/ 315778 w 324753"/>
                  <a:gd name="connsiteY58" fmla="*/ 30536 h 202970"/>
                  <a:gd name="connsiteX59" fmla="*/ 319025 w 324753"/>
                  <a:gd name="connsiteY59" fmla="*/ 21606 h 202970"/>
                  <a:gd name="connsiteX60" fmla="*/ 324709 w 324753"/>
                  <a:gd name="connsiteY60" fmla="*/ 16734 h 202970"/>
                  <a:gd name="connsiteX61" fmla="*/ 312530 w 324753"/>
                  <a:gd name="connsiteY61" fmla="*/ 11051 h 202970"/>
                  <a:gd name="connsiteX62" fmla="*/ 294669 w 324753"/>
                  <a:gd name="connsiteY62" fmla="*/ 19982 h 202970"/>
                  <a:gd name="connsiteX63" fmla="*/ 287362 w 324753"/>
                  <a:gd name="connsiteY63" fmla="*/ 15922 h 202970"/>
                  <a:gd name="connsiteX64" fmla="*/ 283302 w 324753"/>
                  <a:gd name="connsiteY64" fmla="*/ 16734 h 202970"/>
                  <a:gd name="connsiteX65" fmla="*/ 277619 w 324753"/>
                  <a:gd name="connsiteY65" fmla="*/ 25665 h 202970"/>
                  <a:gd name="connsiteX66" fmla="*/ 267877 w 324753"/>
                  <a:gd name="connsiteY66" fmla="*/ 27289 h 202970"/>
                  <a:gd name="connsiteX67" fmla="*/ 252451 w 324753"/>
                  <a:gd name="connsiteY67" fmla="*/ 21606 h 202970"/>
                  <a:gd name="connsiteX68" fmla="*/ 242708 w 324753"/>
                  <a:gd name="connsiteY68" fmla="*/ 23230 h 202970"/>
                  <a:gd name="connsiteX69" fmla="*/ 237837 w 324753"/>
                  <a:gd name="connsiteY69" fmla="*/ 24041 h 202970"/>
                  <a:gd name="connsiteX70" fmla="*/ 234589 w 324753"/>
                  <a:gd name="connsiteY70" fmla="*/ 23230 h 202970"/>
                  <a:gd name="connsiteX71" fmla="*/ 229718 w 324753"/>
                  <a:gd name="connsiteY71" fmla="*/ 25665 h 202970"/>
                  <a:gd name="connsiteX72" fmla="*/ 223223 w 324753"/>
                  <a:gd name="connsiteY72" fmla="*/ 33784 h 202970"/>
                  <a:gd name="connsiteX73" fmla="*/ 211045 w 324753"/>
                  <a:gd name="connsiteY73" fmla="*/ 33784 h 202970"/>
                  <a:gd name="connsiteX74" fmla="*/ 199678 w 324753"/>
                  <a:gd name="connsiteY74" fmla="*/ 37843 h 202970"/>
                  <a:gd name="connsiteX75" fmla="*/ 193183 w 324753"/>
                  <a:gd name="connsiteY75" fmla="*/ 38655 h 202970"/>
                  <a:gd name="connsiteX76" fmla="*/ 186688 w 324753"/>
                  <a:gd name="connsiteY76" fmla="*/ 38655 h 202970"/>
                  <a:gd name="connsiteX77" fmla="*/ 175322 w 324753"/>
                  <a:gd name="connsiteY77" fmla="*/ 37031 h 202970"/>
                  <a:gd name="connsiteX78" fmla="*/ 166391 w 324753"/>
                  <a:gd name="connsiteY78" fmla="*/ 33784 h 202970"/>
                  <a:gd name="connsiteX79" fmla="*/ 159896 w 324753"/>
                  <a:gd name="connsiteY79" fmla="*/ 34596 h 202970"/>
                  <a:gd name="connsiteX80" fmla="*/ 155025 w 324753"/>
                  <a:gd name="connsiteY80" fmla="*/ 37031 h 202970"/>
                  <a:gd name="connsiteX81" fmla="*/ 149342 w 324753"/>
                  <a:gd name="connsiteY81" fmla="*/ 37843 h 202970"/>
                  <a:gd name="connsiteX82" fmla="*/ 142847 w 324753"/>
                  <a:gd name="connsiteY82" fmla="*/ 39467 h 202970"/>
                  <a:gd name="connsiteX83" fmla="*/ 137975 w 324753"/>
                  <a:gd name="connsiteY83" fmla="*/ 38655 h 202970"/>
                  <a:gd name="connsiteX84" fmla="*/ 123361 w 324753"/>
                  <a:gd name="connsiteY84" fmla="*/ 30536 h 202970"/>
                  <a:gd name="connsiteX85" fmla="*/ 120926 w 324753"/>
                  <a:gd name="connsiteY85" fmla="*/ 27289 h 202970"/>
                  <a:gd name="connsiteX86" fmla="*/ 116054 w 324753"/>
                  <a:gd name="connsiteY86" fmla="*/ 19982 h 202970"/>
                  <a:gd name="connsiteX87" fmla="*/ 112807 w 324753"/>
                  <a:gd name="connsiteY87" fmla="*/ 22417 h 202970"/>
                  <a:gd name="connsiteX88" fmla="*/ 107935 w 324753"/>
                  <a:gd name="connsiteY88" fmla="*/ 21606 h 202970"/>
                  <a:gd name="connsiteX89" fmla="*/ 103064 w 324753"/>
                  <a:gd name="connsiteY89" fmla="*/ 19982 h 202970"/>
                  <a:gd name="connsiteX90" fmla="*/ 101440 w 324753"/>
                  <a:gd name="connsiteY90" fmla="*/ 14298 h 202970"/>
                  <a:gd name="connsiteX91" fmla="*/ 100629 w 324753"/>
                  <a:gd name="connsiteY91" fmla="*/ 11051 h 202970"/>
                  <a:gd name="connsiteX92" fmla="*/ 95757 w 324753"/>
                  <a:gd name="connsiteY92" fmla="*/ 7804 h 202970"/>
                  <a:gd name="connsiteX93" fmla="*/ 89262 w 324753"/>
                  <a:gd name="connsiteY93" fmla="*/ 7804 h 202970"/>
                  <a:gd name="connsiteX94" fmla="*/ 84391 w 324753"/>
                  <a:gd name="connsiteY94" fmla="*/ 10239 h 202970"/>
                  <a:gd name="connsiteX95" fmla="*/ 81143 w 324753"/>
                  <a:gd name="connsiteY95" fmla="*/ 9427 h 202970"/>
                  <a:gd name="connsiteX96" fmla="*/ 77896 w 324753"/>
                  <a:gd name="connsiteY96" fmla="*/ 8615 h 202970"/>
                  <a:gd name="connsiteX97" fmla="*/ 71401 w 324753"/>
                  <a:gd name="connsiteY97" fmla="*/ 10239 h 202970"/>
                  <a:gd name="connsiteX98" fmla="*/ 71401 w 324753"/>
                  <a:gd name="connsiteY98" fmla="*/ 14298 h 202970"/>
                  <a:gd name="connsiteX99" fmla="*/ 70589 w 324753"/>
                  <a:gd name="connsiteY99" fmla="*/ 19170 h 202970"/>
                  <a:gd name="connsiteX100" fmla="*/ 61658 w 324753"/>
                  <a:gd name="connsiteY100" fmla="*/ 24041 h 202970"/>
                  <a:gd name="connsiteX101" fmla="*/ 53539 w 324753"/>
                  <a:gd name="connsiteY101" fmla="*/ 26477 h 202970"/>
                  <a:gd name="connsiteX102" fmla="*/ 46232 w 324753"/>
                  <a:gd name="connsiteY102" fmla="*/ 19982 h 202970"/>
                  <a:gd name="connsiteX103" fmla="*/ 42173 w 324753"/>
                  <a:gd name="connsiteY103" fmla="*/ 13487 h 202970"/>
                  <a:gd name="connsiteX104" fmla="*/ 38925 w 324753"/>
                  <a:gd name="connsiteY104" fmla="*/ 6180 h 202970"/>
                  <a:gd name="connsiteX105" fmla="*/ 35678 w 324753"/>
                  <a:gd name="connsiteY105" fmla="*/ 11863 h 202970"/>
                  <a:gd name="connsiteX106" fmla="*/ 30806 w 324753"/>
                  <a:gd name="connsiteY106" fmla="*/ 16734 h 202970"/>
                  <a:gd name="connsiteX107" fmla="*/ 23500 w 324753"/>
                  <a:gd name="connsiteY107" fmla="*/ 20793 h 202970"/>
                  <a:gd name="connsiteX108" fmla="*/ 15381 w 324753"/>
                  <a:gd name="connsiteY108" fmla="*/ 23230 h 202970"/>
                  <a:gd name="connsiteX109" fmla="*/ 10509 w 324753"/>
                  <a:gd name="connsiteY109" fmla="*/ 43527 h 202970"/>
                  <a:gd name="connsiteX110" fmla="*/ 6450 w 324753"/>
                  <a:gd name="connsiteY110" fmla="*/ 50833 h 202970"/>
                  <a:gd name="connsiteX111" fmla="*/ 6450 w 324753"/>
                  <a:gd name="connsiteY111" fmla="*/ 59764 h 202970"/>
                  <a:gd name="connsiteX112" fmla="*/ 8886 w 324753"/>
                  <a:gd name="connsiteY112" fmla="*/ 67883 h 202970"/>
                  <a:gd name="connsiteX113" fmla="*/ 17816 w 324753"/>
                  <a:gd name="connsiteY113" fmla="*/ 72754 h 202970"/>
                  <a:gd name="connsiteX114" fmla="*/ 23500 w 324753"/>
                  <a:gd name="connsiteY114" fmla="*/ 80061 h 202970"/>
                  <a:gd name="connsiteX115" fmla="*/ 34054 w 324753"/>
                  <a:gd name="connsiteY115" fmla="*/ 78438 h 202970"/>
                  <a:gd name="connsiteX116" fmla="*/ 42173 w 324753"/>
                  <a:gd name="connsiteY116" fmla="*/ 78438 h 202970"/>
                  <a:gd name="connsiteX117" fmla="*/ 53539 w 324753"/>
                  <a:gd name="connsiteY117" fmla="*/ 81685 h 202970"/>
                  <a:gd name="connsiteX118" fmla="*/ 60846 w 324753"/>
                  <a:gd name="connsiteY118" fmla="*/ 88992 h 202970"/>
                  <a:gd name="connsiteX119" fmla="*/ 70589 w 324753"/>
                  <a:gd name="connsiteY119" fmla="*/ 91427 h 202970"/>
                  <a:gd name="connsiteX120" fmla="*/ 78708 w 324753"/>
                  <a:gd name="connsiteY120" fmla="*/ 98735 h 202970"/>
                  <a:gd name="connsiteX121" fmla="*/ 84391 w 324753"/>
                  <a:gd name="connsiteY121" fmla="*/ 102794 h 202970"/>
                  <a:gd name="connsiteX122" fmla="*/ 88450 w 324753"/>
                  <a:gd name="connsiteY122" fmla="*/ 106853 h 202970"/>
                  <a:gd name="connsiteX123" fmla="*/ 93322 w 324753"/>
                  <a:gd name="connsiteY123" fmla="*/ 110913 h 202970"/>
                  <a:gd name="connsiteX124" fmla="*/ 99005 w 324753"/>
                  <a:gd name="connsiteY124" fmla="*/ 114160 h 202970"/>
                  <a:gd name="connsiteX125" fmla="*/ 104688 w 324753"/>
                  <a:gd name="connsiteY125" fmla="*/ 116596 h 202970"/>
                  <a:gd name="connsiteX126" fmla="*/ 112807 w 324753"/>
                  <a:gd name="connsiteY126" fmla="*/ 118220 h 202970"/>
                  <a:gd name="connsiteX127" fmla="*/ 117678 w 324753"/>
                  <a:gd name="connsiteY127" fmla="*/ 123903 h 202970"/>
                  <a:gd name="connsiteX128" fmla="*/ 129856 w 324753"/>
                  <a:gd name="connsiteY128" fmla="*/ 132834 h 202970"/>
                  <a:gd name="connsiteX129" fmla="*/ 135539 w 324753"/>
                  <a:gd name="connsiteY129" fmla="*/ 135269 h 202970"/>
                  <a:gd name="connsiteX130" fmla="*/ 140411 w 324753"/>
                  <a:gd name="connsiteY130" fmla="*/ 137705 h 202970"/>
                  <a:gd name="connsiteX131" fmla="*/ 143658 w 324753"/>
                  <a:gd name="connsiteY131" fmla="*/ 140141 h 202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324753" h="202970">
                    <a:moveTo>
                      <a:pt x="143658" y="140141"/>
                    </a:moveTo>
                    <a:cubicBezTo>
                      <a:pt x="145282" y="140953"/>
                      <a:pt x="147718" y="140141"/>
                      <a:pt x="149342" y="140141"/>
                    </a:cubicBezTo>
                    <a:cubicBezTo>
                      <a:pt x="150965" y="140141"/>
                      <a:pt x="152589" y="140953"/>
                      <a:pt x="155025" y="140953"/>
                    </a:cubicBezTo>
                    <a:cubicBezTo>
                      <a:pt x="158272" y="140953"/>
                      <a:pt x="161520" y="140953"/>
                      <a:pt x="164767" y="140953"/>
                    </a:cubicBezTo>
                    <a:cubicBezTo>
                      <a:pt x="167203" y="140953"/>
                      <a:pt x="169639" y="141764"/>
                      <a:pt x="172074" y="142576"/>
                    </a:cubicBezTo>
                    <a:cubicBezTo>
                      <a:pt x="174510" y="143388"/>
                      <a:pt x="177758" y="143388"/>
                      <a:pt x="180193" y="145012"/>
                    </a:cubicBezTo>
                    <a:cubicBezTo>
                      <a:pt x="182629" y="146635"/>
                      <a:pt x="183441" y="147448"/>
                      <a:pt x="185064" y="149883"/>
                    </a:cubicBezTo>
                    <a:cubicBezTo>
                      <a:pt x="186688" y="151507"/>
                      <a:pt x="186688" y="153943"/>
                      <a:pt x="187500" y="156378"/>
                    </a:cubicBezTo>
                    <a:cubicBezTo>
                      <a:pt x="189124" y="160438"/>
                      <a:pt x="193995" y="163685"/>
                      <a:pt x="195619" y="167745"/>
                    </a:cubicBezTo>
                    <a:cubicBezTo>
                      <a:pt x="196431" y="169369"/>
                      <a:pt x="197243" y="171804"/>
                      <a:pt x="198055" y="173428"/>
                    </a:cubicBezTo>
                    <a:cubicBezTo>
                      <a:pt x="198867" y="175864"/>
                      <a:pt x="199678" y="175864"/>
                      <a:pt x="202114" y="176675"/>
                    </a:cubicBezTo>
                    <a:cubicBezTo>
                      <a:pt x="203738" y="177487"/>
                      <a:pt x="205362" y="178299"/>
                      <a:pt x="207797" y="179111"/>
                    </a:cubicBezTo>
                    <a:cubicBezTo>
                      <a:pt x="211045" y="179923"/>
                      <a:pt x="213480" y="180735"/>
                      <a:pt x="215916" y="182359"/>
                    </a:cubicBezTo>
                    <a:cubicBezTo>
                      <a:pt x="217540" y="183170"/>
                      <a:pt x="219164" y="184794"/>
                      <a:pt x="220787" y="186418"/>
                    </a:cubicBezTo>
                    <a:cubicBezTo>
                      <a:pt x="222411" y="188854"/>
                      <a:pt x="223223" y="189666"/>
                      <a:pt x="225659" y="188854"/>
                    </a:cubicBezTo>
                    <a:cubicBezTo>
                      <a:pt x="228094" y="188854"/>
                      <a:pt x="229718" y="188854"/>
                      <a:pt x="232154" y="188854"/>
                    </a:cubicBezTo>
                    <a:cubicBezTo>
                      <a:pt x="232966" y="188854"/>
                      <a:pt x="233777" y="188854"/>
                      <a:pt x="234589" y="188854"/>
                    </a:cubicBezTo>
                    <a:cubicBezTo>
                      <a:pt x="235401" y="188042"/>
                      <a:pt x="235401" y="187230"/>
                      <a:pt x="236213" y="187230"/>
                    </a:cubicBezTo>
                    <a:cubicBezTo>
                      <a:pt x="237837" y="186418"/>
                      <a:pt x="239461" y="188042"/>
                      <a:pt x="240273" y="188854"/>
                    </a:cubicBezTo>
                    <a:cubicBezTo>
                      <a:pt x="241896" y="189666"/>
                      <a:pt x="243520" y="190477"/>
                      <a:pt x="245144" y="190477"/>
                    </a:cubicBezTo>
                    <a:cubicBezTo>
                      <a:pt x="247580" y="190477"/>
                      <a:pt x="248392" y="192913"/>
                      <a:pt x="250827" y="193725"/>
                    </a:cubicBezTo>
                    <a:cubicBezTo>
                      <a:pt x="251639" y="193725"/>
                      <a:pt x="251639" y="193725"/>
                      <a:pt x="252451" y="193725"/>
                    </a:cubicBezTo>
                    <a:cubicBezTo>
                      <a:pt x="254886" y="194537"/>
                      <a:pt x="254886" y="196161"/>
                      <a:pt x="255698" y="197785"/>
                    </a:cubicBezTo>
                    <a:cubicBezTo>
                      <a:pt x="256510" y="198596"/>
                      <a:pt x="258134" y="199408"/>
                      <a:pt x="259758" y="198596"/>
                    </a:cubicBezTo>
                    <a:cubicBezTo>
                      <a:pt x="260570" y="197785"/>
                      <a:pt x="260570" y="196972"/>
                      <a:pt x="261381" y="196972"/>
                    </a:cubicBezTo>
                    <a:cubicBezTo>
                      <a:pt x="262193" y="196161"/>
                      <a:pt x="263005" y="196972"/>
                      <a:pt x="263817" y="196161"/>
                    </a:cubicBezTo>
                    <a:cubicBezTo>
                      <a:pt x="265441" y="195349"/>
                      <a:pt x="264629" y="192101"/>
                      <a:pt x="263817" y="190477"/>
                    </a:cubicBezTo>
                    <a:cubicBezTo>
                      <a:pt x="263005" y="188854"/>
                      <a:pt x="263005" y="187230"/>
                      <a:pt x="263005" y="184794"/>
                    </a:cubicBezTo>
                    <a:cubicBezTo>
                      <a:pt x="261381" y="180735"/>
                      <a:pt x="263005" y="176675"/>
                      <a:pt x="265441" y="173428"/>
                    </a:cubicBezTo>
                    <a:cubicBezTo>
                      <a:pt x="266253" y="171804"/>
                      <a:pt x="267877" y="170180"/>
                      <a:pt x="268689" y="168556"/>
                    </a:cubicBezTo>
                    <a:cubicBezTo>
                      <a:pt x="269500" y="166933"/>
                      <a:pt x="270312" y="165309"/>
                      <a:pt x="271936" y="164497"/>
                    </a:cubicBezTo>
                    <a:cubicBezTo>
                      <a:pt x="273560" y="163685"/>
                      <a:pt x="275184" y="162873"/>
                      <a:pt x="275996" y="162061"/>
                    </a:cubicBezTo>
                    <a:cubicBezTo>
                      <a:pt x="278431" y="161250"/>
                      <a:pt x="280055" y="161250"/>
                      <a:pt x="281679" y="159626"/>
                    </a:cubicBezTo>
                    <a:cubicBezTo>
                      <a:pt x="282490" y="158814"/>
                      <a:pt x="282490" y="158002"/>
                      <a:pt x="283302" y="158002"/>
                    </a:cubicBezTo>
                    <a:cubicBezTo>
                      <a:pt x="284114" y="158002"/>
                      <a:pt x="284926" y="158002"/>
                      <a:pt x="285738" y="158002"/>
                    </a:cubicBezTo>
                    <a:cubicBezTo>
                      <a:pt x="287362" y="157190"/>
                      <a:pt x="284926" y="155566"/>
                      <a:pt x="284114" y="154754"/>
                    </a:cubicBezTo>
                    <a:cubicBezTo>
                      <a:pt x="280867" y="152319"/>
                      <a:pt x="284114" y="148259"/>
                      <a:pt x="281679" y="145824"/>
                    </a:cubicBezTo>
                    <a:cubicBezTo>
                      <a:pt x="280055" y="145012"/>
                      <a:pt x="276807" y="145824"/>
                      <a:pt x="275996" y="144200"/>
                    </a:cubicBezTo>
                    <a:cubicBezTo>
                      <a:pt x="275184" y="142576"/>
                      <a:pt x="277619" y="140953"/>
                      <a:pt x="275184" y="140141"/>
                    </a:cubicBezTo>
                    <a:cubicBezTo>
                      <a:pt x="272748" y="139329"/>
                      <a:pt x="273560" y="138517"/>
                      <a:pt x="273560" y="136081"/>
                    </a:cubicBezTo>
                    <a:cubicBezTo>
                      <a:pt x="273560" y="134457"/>
                      <a:pt x="271936" y="132022"/>
                      <a:pt x="274372" y="132022"/>
                    </a:cubicBezTo>
                    <a:cubicBezTo>
                      <a:pt x="275184" y="132022"/>
                      <a:pt x="276807" y="132834"/>
                      <a:pt x="276807" y="133646"/>
                    </a:cubicBezTo>
                    <a:cubicBezTo>
                      <a:pt x="280055" y="130398"/>
                      <a:pt x="277619" y="127151"/>
                      <a:pt x="274372" y="124715"/>
                    </a:cubicBezTo>
                    <a:cubicBezTo>
                      <a:pt x="272748" y="123091"/>
                      <a:pt x="271124" y="123903"/>
                      <a:pt x="269500" y="123903"/>
                    </a:cubicBezTo>
                    <a:cubicBezTo>
                      <a:pt x="267065" y="123091"/>
                      <a:pt x="267877" y="121467"/>
                      <a:pt x="266253" y="120656"/>
                    </a:cubicBezTo>
                    <a:cubicBezTo>
                      <a:pt x="265441" y="119843"/>
                      <a:pt x="264629" y="120656"/>
                      <a:pt x="263817" y="119843"/>
                    </a:cubicBezTo>
                    <a:cubicBezTo>
                      <a:pt x="263005" y="119032"/>
                      <a:pt x="263005" y="118220"/>
                      <a:pt x="263005" y="117408"/>
                    </a:cubicBezTo>
                    <a:cubicBezTo>
                      <a:pt x="263005" y="114972"/>
                      <a:pt x="263817" y="112537"/>
                      <a:pt x="263005" y="110101"/>
                    </a:cubicBezTo>
                    <a:cubicBezTo>
                      <a:pt x="262193" y="107665"/>
                      <a:pt x="261381" y="105230"/>
                      <a:pt x="262193" y="102794"/>
                    </a:cubicBezTo>
                    <a:cubicBezTo>
                      <a:pt x="263005" y="101170"/>
                      <a:pt x="265441" y="101170"/>
                      <a:pt x="266253" y="99546"/>
                    </a:cubicBezTo>
                    <a:cubicBezTo>
                      <a:pt x="267065" y="98735"/>
                      <a:pt x="267065" y="97111"/>
                      <a:pt x="267877" y="96299"/>
                    </a:cubicBezTo>
                    <a:cubicBezTo>
                      <a:pt x="268689" y="95487"/>
                      <a:pt x="270312" y="94675"/>
                      <a:pt x="271124" y="93051"/>
                    </a:cubicBezTo>
                    <a:cubicBezTo>
                      <a:pt x="271936" y="92240"/>
                      <a:pt x="272748" y="90616"/>
                      <a:pt x="273560" y="88992"/>
                    </a:cubicBezTo>
                    <a:cubicBezTo>
                      <a:pt x="274372" y="87368"/>
                      <a:pt x="275184" y="86556"/>
                      <a:pt x="275184" y="84932"/>
                    </a:cubicBezTo>
                    <a:cubicBezTo>
                      <a:pt x="275996" y="84121"/>
                      <a:pt x="275996" y="84121"/>
                      <a:pt x="275996" y="83309"/>
                    </a:cubicBezTo>
                    <a:cubicBezTo>
                      <a:pt x="275996" y="81685"/>
                      <a:pt x="275996" y="80061"/>
                      <a:pt x="275996" y="78438"/>
                    </a:cubicBezTo>
                    <a:cubicBezTo>
                      <a:pt x="276807" y="71943"/>
                      <a:pt x="281679" y="67883"/>
                      <a:pt x="286550" y="63012"/>
                    </a:cubicBezTo>
                    <a:cubicBezTo>
                      <a:pt x="291421" y="57328"/>
                      <a:pt x="295481" y="51645"/>
                      <a:pt x="300352" y="46774"/>
                    </a:cubicBezTo>
                    <a:cubicBezTo>
                      <a:pt x="306035" y="41091"/>
                      <a:pt x="312530" y="37843"/>
                      <a:pt x="315778" y="30536"/>
                    </a:cubicBezTo>
                    <a:cubicBezTo>
                      <a:pt x="316590" y="27289"/>
                      <a:pt x="317402" y="24041"/>
                      <a:pt x="319025" y="21606"/>
                    </a:cubicBezTo>
                    <a:cubicBezTo>
                      <a:pt x="320649" y="19170"/>
                      <a:pt x="323085" y="18358"/>
                      <a:pt x="324709" y="16734"/>
                    </a:cubicBezTo>
                    <a:cubicBezTo>
                      <a:pt x="328768" y="11051"/>
                      <a:pt x="314966" y="10239"/>
                      <a:pt x="312530" y="11051"/>
                    </a:cubicBezTo>
                    <a:cubicBezTo>
                      <a:pt x="306035" y="12675"/>
                      <a:pt x="301164" y="19170"/>
                      <a:pt x="294669" y="19982"/>
                    </a:cubicBezTo>
                    <a:cubicBezTo>
                      <a:pt x="291421" y="19982"/>
                      <a:pt x="289797" y="18358"/>
                      <a:pt x="287362" y="15922"/>
                    </a:cubicBezTo>
                    <a:cubicBezTo>
                      <a:pt x="285738" y="14298"/>
                      <a:pt x="284114" y="15111"/>
                      <a:pt x="283302" y="16734"/>
                    </a:cubicBezTo>
                    <a:cubicBezTo>
                      <a:pt x="281679" y="19982"/>
                      <a:pt x="280055" y="23230"/>
                      <a:pt x="277619" y="25665"/>
                    </a:cubicBezTo>
                    <a:cubicBezTo>
                      <a:pt x="275184" y="28101"/>
                      <a:pt x="271124" y="28101"/>
                      <a:pt x="267877" y="27289"/>
                    </a:cubicBezTo>
                    <a:cubicBezTo>
                      <a:pt x="262193" y="25665"/>
                      <a:pt x="258134" y="21606"/>
                      <a:pt x="252451" y="21606"/>
                    </a:cubicBezTo>
                    <a:cubicBezTo>
                      <a:pt x="248392" y="21606"/>
                      <a:pt x="245956" y="22417"/>
                      <a:pt x="242708" y="23230"/>
                    </a:cubicBezTo>
                    <a:cubicBezTo>
                      <a:pt x="241084" y="23230"/>
                      <a:pt x="239461" y="24041"/>
                      <a:pt x="237837" y="24041"/>
                    </a:cubicBezTo>
                    <a:cubicBezTo>
                      <a:pt x="236213" y="23230"/>
                      <a:pt x="236213" y="22417"/>
                      <a:pt x="234589" y="23230"/>
                    </a:cubicBezTo>
                    <a:cubicBezTo>
                      <a:pt x="232966" y="23230"/>
                      <a:pt x="230530" y="24041"/>
                      <a:pt x="229718" y="25665"/>
                    </a:cubicBezTo>
                    <a:cubicBezTo>
                      <a:pt x="228094" y="28101"/>
                      <a:pt x="226471" y="32972"/>
                      <a:pt x="223223" y="33784"/>
                    </a:cubicBezTo>
                    <a:cubicBezTo>
                      <a:pt x="219976" y="34596"/>
                      <a:pt x="215104" y="33784"/>
                      <a:pt x="211045" y="33784"/>
                    </a:cubicBezTo>
                    <a:cubicBezTo>
                      <a:pt x="206985" y="33784"/>
                      <a:pt x="202926" y="36219"/>
                      <a:pt x="199678" y="37843"/>
                    </a:cubicBezTo>
                    <a:cubicBezTo>
                      <a:pt x="197243" y="38655"/>
                      <a:pt x="194807" y="38655"/>
                      <a:pt x="193183" y="38655"/>
                    </a:cubicBezTo>
                    <a:cubicBezTo>
                      <a:pt x="190748" y="38655"/>
                      <a:pt x="189124" y="38655"/>
                      <a:pt x="186688" y="38655"/>
                    </a:cubicBezTo>
                    <a:cubicBezTo>
                      <a:pt x="182629" y="38655"/>
                      <a:pt x="178569" y="39467"/>
                      <a:pt x="175322" y="37031"/>
                    </a:cubicBezTo>
                    <a:cubicBezTo>
                      <a:pt x="172886" y="35408"/>
                      <a:pt x="168827" y="33784"/>
                      <a:pt x="166391" y="33784"/>
                    </a:cubicBezTo>
                    <a:cubicBezTo>
                      <a:pt x="163955" y="33784"/>
                      <a:pt x="162332" y="33784"/>
                      <a:pt x="159896" y="34596"/>
                    </a:cubicBezTo>
                    <a:cubicBezTo>
                      <a:pt x="158272" y="35408"/>
                      <a:pt x="156648" y="36219"/>
                      <a:pt x="155025" y="37031"/>
                    </a:cubicBezTo>
                    <a:cubicBezTo>
                      <a:pt x="153401" y="37843"/>
                      <a:pt x="150965" y="37843"/>
                      <a:pt x="149342" y="37843"/>
                    </a:cubicBezTo>
                    <a:cubicBezTo>
                      <a:pt x="146906" y="37843"/>
                      <a:pt x="145282" y="39467"/>
                      <a:pt x="142847" y="39467"/>
                    </a:cubicBezTo>
                    <a:cubicBezTo>
                      <a:pt x="141223" y="39467"/>
                      <a:pt x="139599" y="39467"/>
                      <a:pt x="137975" y="38655"/>
                    </a:cubicBezTo>
                    <a:cubicBezTo>
                      <a:pt x="133104" y="36219"/>
                      <a:pt x="127421" y="33784"/>
                      <a:pt x="123361" y="30536"/>
                    </a:cubicBezTo>
                    <a:cubicBezTo>
                      <a:pt x="122549" y="29724"/>
                      <a:pt x="121738" y="28912"/>
                      <a:pt x="120926" y="27289"/>
                    </a:cubicBezTo>
                    <a:cubicBezTo>
                      <a:pt x="119302" y="24853"/>
                      <a:pt x="120114" y="19170"/>
                      <a:pt x="116054" y="19982"/>
                    </a:cubicBezTo>
                    <a:cubicBezTo>
                      <a:pt x="114431" y="19982"/>
                      <a:pt x="114431" y="22417"/>
                      <a:pt x="112807" y="22417"/>
                    </a:cubicBezTo>
                    <a:cubicBezTo>
                      <a:pt x="111183" y="23230"/>
                      <a:pt x="109559" y="21606"/>
                      <a:pt x="107935" y="21606"/>
                    </a:cubicBezTo>
                    <a:cubicBezTo>
                      <a:pt x="106312" y="21606"/>
                      <a:pt x="103876" y="20793"/>
                      <a:pt x="103064" y="19982"/>
                    </a:cubicBezTo>
                    <a:cubicBezTo>
                      <a:pt x="102252" y="19170"/>
                      <a:pt x="101440" y="15922"/>
                      <a:pt x="101440" y="14298"/>
                    </a:cubicBezTo>
                    <a:cubicBezTo>
                      <a:pt x="101440" y="12675"/>
                      <a:pt x="101440" y="11863"/>
                      <a:pt x="100629" y="11051"/>
                    </a:cubicBezTo>
                    <a:cubicBezTo>
                      <a:pt x="99817" y="8615"/>
                      <a:pt x="98193" y="7804"/>
                      <a:pt x="95757" y="7804"/>
                    </a:cubicBezTo>
                    <a:cubicBezTo>
                      <a:pt x="93322" y="7804"/>
                      <a:pt x="90886" y="6992"/>
                      <a:pt x="89262" y="7804"/>
                    </a:cubicBezTo>
                    <a:cubicBezTo>
                      <a:pt x="86826" y="8615"/>
                      <a:pt x="86015" y="11863"/>
                      <a:pt x="84391" y="10239"/>
                    </a:cubicBezTo>
                    <a:cubicBezTo>
                      <a:pt x="83579" y="9427"/>
                      <a:pt x="82767" y="9427"/>
                      <a:pt x="81143" y="9427"/>
                    </a:cubicBezTo>
                    <a:cubicBezTo>
                      <a:pt x="80331" y="9427"/>
                      <a:pt x="78708" y="8615"/>
                      <a:pt x="77896" y="8615"/>
                    </a:cubicBezTo>
                    <a:cubicBezTo>
                      <a:pt x="76272" y="8615"/>
                      <a:pt x="72213" y="8615"/>
                      <a:pt x="71401" y="10239"/>
                    </a:cubicBezTo>
                    <a:cubicBezTo>
                      <a:pt x="71401" y="11051"/>
                      <a:pt x="71401" y="12675"/>
                      <a:pt x="71401" y="14298"/>
                    </a:cubicBezTo>
                    <a:cubicBezTo>
                      <a:pt x="71401" y="15922"/>
                      <a:pt x="71401" y="17546"/>
                      <a:pt x="70589" y="19170"/>
                    </a:cubicBezTo>
                    <a:cubicBezTo>
                      <a:pt x="68965" y="21606"/>
                      <a:pt x="64906" y="23230"/>
                      <a:pt x="61658" y="24041"/>
                    </a:cubicBezTo>
                    <a:cubicBezTo>
                      <a:pt x="58410" y="24853"/>
                      <a:pt x="56787" y="27289"/>
                      <a:pt x="53539" y="26477"/>
                    </a:cubicBezTo>
                    <a:cubicBezTo>
                      <a:pt x="50292" y="25665"/>
                      <a:pt x="48668" y="22417"/>
                      <a:pt x="46232" y="19982"/>
                    </a:cubicBezTo>
                    <a:cubicBezTo>
                      <a:pt x="44609" y="18358"/>
                      <a:pt x="42985" y="16734"/>
                      <a:pt x="42173" y="13487"/>
                    </a:cubicBezTo>
                    <a:cubicBezTo>
                      <a:pt x="42173" y="11863"/>
                      <a:pt x="41361" y="6992"/>
                      <a:pt x="38925" y="6180"/>
                    </a:cubicBezTo>
                    <a:cubicBezTo>
                      <a:pt x="36490" y="5368"/>
                      <a:pt x="36490" y="10239"/>
                      <a:pt x="35678" y="11863"/>
                    </a:cubicBezTo>
                    <a:cubicBezTo>
                      <a:pt x="34866" y="14298"/>
                      <a:pt x="32430" y="15111"/>
                      <a:pt x="30806" y="16734"/>
                    </a:cubicBezTo>
                    <a:cubicBezTo>
                      <a:pt x="28371" y="18358"/>
                      <a:pt x="25935" y="19982"/>
                      <a:pt x="23500" y="20793"/>
                    </a:cubicBezTo>
                    <a:cubicBezTo>
                      <a:pt x="20252" y="21606"/>
                      <a:pt x="17816" y="20793"/>
                      <a:pt x="15381" y="23230"/>
                    </a:cubicBezTo>
                    <a:cubicBezTo>
                      <a:pt x="10509" y="28912"/>
                      <a:pt x="12133" y="37031"/>
                      <a:pt x="10509" y="43527"/>
                    </a:cubicBezTo>
                    <a:cubicBezTo>
                      <a:pt x="9697" y="45962"/>
                      <a:pt x="8074" y="48398"/>
                      <a:pt x="6450" y="50833"/>
                    </a:cubicBezTo>
                    <a:cubicBezTo>
                      <a:pt x="5638" y="53269"/>
                      <a:pt x="6450" y="57328"/>
                      <a:pt x="6450" y="59764"/>
                    </a:cubicBezTo>
                    <a:cubicBezTo>
                      <a:pt x="6450" y="62200"/>
                      <a:pt x="5638" y="66259"/>
                      <a:pt x="8886" y="67883"/>
                    </a:cubicBezTo>
                    <a:cubicBezTo>
                      <a:pt x="12133" y="69506"/>
                      <a:pt x="15381" y="69506"/>
                      <a:pt x="17816" y="72754"/>
                    </a:cubicBezTo>
                    <a:cubicBezTo>
                      <a:pt x="19440" y="75190"/>
                      <a:pt x="21064" y="79249"/>
                      <a:pt x="23500" y="80061"/>
                    </a:cubicBezTo>
                    <a:cubicBezTo>
                      <a:pt x="26747" y="80873"/>
                      <a:pt x="30806" y="79249"/>
                      <a:pt x="34054" y="78438"/>
                    </a:cubicBezTo>
                    <a:cubicBezTo>
                      <a:pt x="37302" y="77625"/>
                      <a:pt x="39737" y="77625"/>
                      <a:pt x="42173" y="78438"/>
                    </a:cubicBezTo>
                    <a:cubicBezTo>
                      <a:pt x="45421" y="79249"/>
                      <a:pt x="49480" y="80061"/>
                      <a:pt x="53539" y="81685"/>
                    </a:cubicBezTo>
                    <a:cubicBezTo>
                      <a:pt x="56787" y="83309"/>
                      <a:pt x="58410" y="86556"/>
                      <a:pt x="60846" y="88992"/>
                    </a:cubicBezTo>
                    <a:cubicBezTo>
                      <a:pt x="63282" y="91427"/>
                      <a:pt x="67341" y="90616"/>
                      <a:pt x="70589" y="91427"/>
                    </a:cubicBezTo>
                    <a:cubicBezTo>
                      <a:pt x="74648" y="92240"/>
                      <a:pt x="76272" y="95487"/>
                      <a:pt x="78708" y="98735"/>
                    </a:cubicBezTo>
                    <a:cubicBezTo>
                      <a:pt x="80331" y="100358"/>
                      <a:pt x="82767" y="101170"/>
                      <a:pt x="84391" y="102794"/>
                    </a:cubicBezTo>
                    <a:cubicBezTo>
                      <a:pt x="86015" y="103606"/>
                      <a:pt x="86826" y="105230"/>
                      <a:pt x="88450" y="106853"/>
                    </a:cubicBezTo>
                    <a:cubicBezTo>
                      <a:pt x="90074" y="109289"/>
                      <a:pt x="90886" y="110101"/>
                      <a:pt x="93322" y="110913"/>
                    </a:cubicBezTo>
                    <a:cubicBezTo>
                      <a:pt x="95757" y="111725"/>
                      <a:pt x="97381" y="112537"/>
                      <a:pt x="99005" y="114160"/>
                    </a:cubicBezTo>
                    <a:cubicBezTo>
                      <a:pt x="100629" y="115784"/>
                      <a:pt x="102252" y="115784"/>
                      <a:pt x="104688" y="116596"/>
                    </a:cubicBezTo>
                    <a:cubicBezTo>
                      <a:pt x="107123" y="117408"/>
                      <a:pt x="110371" y="117408"/>
                      <a:pt x="112807" y="118220"/>
                    </a:cubicBezTo>
                    <a:cubicBezTo>
                      <a:pt x="115242" y="119843"/>
                      <a:pt x="116054" y="122279"/>
                      <a:pt x="117678" y="123903"/>
                    </a:cubicBezTo>
                    <a:cubicBezTo>
                      <a:pt x="120114" y="127962"/>
                      <a:pt x="124985" y="131210"/>
                      <a:pt x="129856" y="132834"/>
                    </a:cubicBezTo>
                    <a:cubicBezTo>
                      <a:pt x="132292" y="133646"/>
                      <a:pt x="133916" y="134457"/>
                      <a:pt x="135539" y="135269"/>
                    </a:cubicBezTo>
                    <a:cubicBezTo>
                      <a:pt x="137163" y="136081"/>
                      <a:pt x="138787" y="136081"/>
                      <a:pt x="140411" y="137705"/>
                    </a:cubicBezTo>
                    <a:cubicBezTo>
                      <a:pt x="141223" y="138517"/>
                      <a:pt x="142035" y="140141"/>
                      <a:pt x="143658" y="140141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16" name="Полилиния: фигура 1226">
                <a:extLst>
                  <a:ext uri="{FF2B5EF4-FFF2-40B4-BE49-F238E27FC236}">
                    <a16:creationId xmlns:a16="http://schemas.microsoft.com/office/drawing/2014/main" id="{B7D29937-AC98-4300-9ACA-84C7B4616186}"/>
                  </a:ext>
                </a:extLst>
              </p:cNvPr>
              <p:cNvSpPr/>
              <p:nvPr/>
            </p:nvSpPr>
            <p:spPr>
              <a:xfrm>
                <a:off x="4619122" y="5153282"/>
                <a:ext cx="170496" cy="276041"/>
              </a:xfrm>
              <a:custGeom>
                <a:avLst/>
                <a:gdLst>
                  <a:gd name="connsiteX0" fmla="*/ 13396 w 170495"/>
                  <a:gd name="connsiteY0" fmla="*/ 241535 h 276040"/>
                  <a:gd name="connsiteX1" fmla="*/ 16644 w 170495"/>
                  <a:gd name="connsiteY1" fmla="*/ 243159 h 276040"/>
                  <a:gd name="connsiteX2" fmla="*/ 17455 w 170495"/>
                  <a:gd name="connsiteY2" fmla="*/ 239100 h 276040"/>
                  <a:gd name="connsiteX3" fmla="*/ 13396 w 170495"/>
                  <a:gd name="connsiteY3" fmla="*/ 235852 h 276040"/>
                  <a:gd name="connsiteX4" fmla="*/ 12584 w 170495"/>
                  <a:gd name="connsiteY4" fmla="*/ 233417 h 276040"/>
                  <a:gd name="connsiteX5" fmla="*/ 12584 w 170495"/>
                  <a:gd name="connsiteY5" fmla="*/ 230981 h 276040"/>
                  <a:gd name="connsiteX6" fmla="*/ 11772 w 170495"/>
                  <a:gd name="connsiteY6" fmla="*/ 226110 h 276040"/>
                  <a:gd name="connsiteX7" fmla="*/ 15832 w 170495"/>
                  <a:gd name="connsiteY7" fmla="*/ 222862 h 276040"/>
                  <a:gd name="connsiteX8" fmla="*/ 15832 w 170495"/>
                  <a:gd name="connsiteY8" fmla="*/ 217991 h 276040"/>
                  <a:gd name="connsiteX9" fmla="*/ 13396 w 170495"/>
                  <a:gd name="connsiteY9" fmla="*/ 213931 h 276040"/>
                  <a:gd name="connsiteX10" fmla="*/ 12584 w 170495"/>
                  <a:gd name="connsiteY10" fmla="*/ 208248 h 276040"/>
                  <a:gd name="connsiteX11" fmla="*/ 16644 w 170495"/>
                  <a:gd name="connsiteY11" fmla="*/ 204189 h 276040"/>
                  <a:gd name="connsiteX12" fmla="*/ 15020 w 170495"/>
                  <a:gd name="connsiteY12" fmla="*/ 197694 h 276040"/>
                  <a:gd name="connsiteX13" fmla="*/ 18267 w 170495"/>
                  <a:gd name="connsiteY13" fmla="*/ 195258 h 276040"/>
                  <a:gd name="connsiteX14" fmla="*/ 21515 w 170495"/>
                  <a:gd name="connsiteY14" fmla="*/ 192822 h 276040"/>
                  <a:gd name="connsiteX15" fmla="*/ 24762 w 170495"/>
                  <a:gd name="connsiteY15" fmla="*/ 187139 h 276040"/>
                  <a:gd name="connsiteX16" fmla="*/ 23951 w 170495"/>
                  <a:gd name="connsiteY16" fmla="*/ 180644 h 276040"/>
                  <a:gd name="connsiteX17" fmla="*/ 24762 w 170495"/>
                  <a:gd name="connsiteY17" fmla="*/ 171713 h 276040"/>
                  <a:gd name="connsiteX18" fmla="*/ 27198 w 170495"/>
                  <a:gd name="connsiteY18" fmla="*/ 168466 h 276040"/>
                  <a:gd name="connsiteX19" fmla="*/ 28010 w 170495"/>
                  <a:gd name="connsiteY19" fmla="*/ 172525 h 276040"/>
                  <a:gd name="connsiteX20" fmla="*/ 30446 w 170495"/>
                  <a:gd name="connsiteY20" fmla="*/ 174149 h 276040"/>
                  <a:gd name="connsiteX21" fmla="*/ 36129 w 170495"/>
                  <a:gd name="connsiteY21" fmla="*/ 175773 h 276040"/>
                  <a:gd name="connsiteX22" fmla="*/ 31258 w 170495"/>
                  <a:gd name="connsiteY22" fmla="*/ 169278 h 276040"/>
                  <a:gd name="connsiteX23" fmla="*/ 32881 w 170495"/>
                  <a:gd name="connsiteY23" fmla="*/ 166842 h 276040"/>
                  <a:gd name="connsiteX24" fmla="*/ 34505 w 170495"/>
                  <a:gd name="connsiteY24" fmla="*/ 164407 h 276040"/>
                  <a:gd name="connsiteX25" fmla="*/ 37753 w 170495"/>
                  <a:gd name="connsiteY25" fmla="*/ 156288 h 276040"/>
                  <a:gd name="connsiteX26" fmla="*/ 32881 w 170495"/>
                  <a:gd name="connsiteY26" fmla="*/ 151416 h 276040"/>
                  <a:gd name="connsiteX27" fmla="*/ 28822 w 170495"/>
                  <a:gd name="connsiteY27" fmla="*/ 150605 h 276040"/>
                  <a:gd name="connsiteX28" fmla="*/ 28010 w 170495"/>
                  <a:gd name="connsiteY28" fmla="*/ 153852 h 276040"/>
                  <a:gd name="connsiteX29" fmla="*/ 24762 w 170495"/>
                  <a:gd name="connsiteY29" fmla="*/ 156288 h 276040"/>
                  <a:gd name="connsiteX30" fmla="*/ 23951 w 170495"/>
                  <a:gd name="connsiteY30" fmla="*/ 157100 h 276040"/>
                  <a:gd name="connsiteX31" fmla="*/ 24762 w 170495"/>
                  <a:gd name="connsiteY31" fmla="*/ 153852 h 276040"/>
                  <a:gd name="connsiteX32" fmla="*/ 24762 w 170495"/>
                  <a:gd name="connsiteY32" fmla="*/ 149793 h 276040"/>
                  <a:gd name="connsiteX33" fmla="*/ 23951 w 170495"/>
                  <a:gd name="connsiteY33" fmla="*/ 145733 h 276040"/>
                  <a:gd name="connsiteX34" fmla="*/ 24762 w 170495"/>
                  <a:gd name="connsiteY34" fmla="*/ 141674 h 276040"/>
                  <a:gd name="connsiteX35" fmla="*/ 24762 w 170495"/>
                  <a:gd name="connsiteY35" fmla="*/ 136803 h 276040"/>
                  <a:gd name="connsiteX36" fmla="*/ 22327 w 170495"/>
                  <a:gd name="connsiteY36" fmla="*/ 135991 h 276040"/>
                  <a:gd name="connsiteX37" fmla="*/ 27198 w 170495"/>
                  <a:gd name="connsiteY37" fmla="*/ 133555 h 276040"/>
                  <a:gd name="connsiteX38" fmla="*/ 30446 w 170495"/>
                  <a:gd name="connsiteY38" fmla="*/ 133555 h 276040"/>
                  <a:gd name="connsiteX39" fmla="*/ 32069 w 170495"/>
                  <a:gd name="connsiteY39" fmla="*/ 131119 h 276040"/>
                  <a:gd name="connsiteX40" fmla="*/ 32881 w 170495"/>
                  <a:gd name="connsiteY40" fmla="*/ 124624 h 276040"/>
                  <a:gd name="connsiteX41" fmla="*/ 33693 w 170495"/>
                  <a:gd name="connsiteY41" fmla="*/ 112446 h 276040"/>
                  <a:gd name="connsiteX42" fmla="*/ 32881 w 170495"/>
                  <a:gd name="connsiteY42" fmla="*/ 102703 h 276040"/>
                  <a:gd name="connsiteX43" fmla="*/ 29634 w 170495"/>
                  <a:gd name="connsiteY43" fmla="*/ 96208 h 276040"/>
                  <a:gd name="connsiteX44" fmla="*/ 29634 w 170495"/>
                  <a:gd name="connsiteY44" fmla="*/ 84842 h 276040"/>
                  <a:gd name="connsiteX45" fmla="*/ 27198 w 170495"/>
                  <a:gd name="connsiteY45" fmla="*/ 79971 h 276040"/>
                  <a:gd name="connsiteX46" fmla="*/ 25574 w 170495"/>
                  <a:gd name="connsiteY46" fmla="*/ 75099 h 276040"/>
                  <a:gd name="connsiteX47" fmla="*/ 19079 w 170495"/>
                  <a:gd name="connsiteY47" fmla="*/ 71852 h 276040"/>
                  <a:gd name="connsiteX48" fmla="*/ 14208 w 170495"/>
                  <a:gd name="connsiteY48" fmla="*/ 68604 h 276040"/>
                  <a:gd name="connsiteX49" fmla="*/ 9337 w 170495"/>
                  <a:gd name="connsiteY49" fmla="*/ 71040 h 276040"/>
                  <a:gd name="connsiteX50" fmla="*/ 13396 w 170495"/>
                  <a:gd name="connsiteY50" fmla="*/ 62109 h 276040"/>
                  <a:gd name="connsiteX51" fmla="*/ 11772 w 170495"/>
                  <a:gd name="connsiteY51" fmla="*/ 51555 h 276040"/>
                  <a:gd name="connsiteX52" fmla="*/ 16644 w 170495"/>
                  <a:gd name="connsiteY52" fmla="*/ 44248 h 276040"/>
                  <a:gd name="connsiteX53" fmla="*/ 18267 w 170495"/>
                  <a:gd name="connsiteY53" fmla="*/ 35317 h 276040"/>
                  <a:gd name="connsiteX54" fmla="*/ 19891 w 170495"/>
                  <a:gd name="connsiteY54" fmla="*/ 28010 h 276040"/>
                  <a:gd name="connsiteX55" fmla="*/ 22327 w 170495"/>
                  <a:gd name="connsiteY55" fmla="*/ 33693 h 276040"/>
                  <a:gd name="connsiteX56" fmla="*/ 28010 w 170495"/>
                  <a:gd name="connsiteY56" fmla="*/ 41000 h 276040"/>
                  <a:gd name="connsiteX57" fmla="*/ 48307 w 170495"/>
                  <a:gd name="connsiteY57" fmla="*/ 47495 h 276040"/>
                  <a:gd name="connsiteX58" fmla="*/ 58862 w 170495"/>
                  <a:gd name="connsiteY58" fmla="*/ 44248 h 276040"/>
                  <a:gd name="connsiteX59" fmla="*/ 66168 w 170495"/>
                  <a:gd name="connsiteY59" fmla="*/ 38564 h 276040"/>
                  <a:gd name="connsiteX60" fmla="*/ 71040 w 170495"/>
                  <a:gd name="connsiteY60" fmla="*/ 39376 h 276040"/>
                  <a:gd name="connsiteX61" fmla="*/ 74287 w 170495"/>
                  <a:gd name="connsiteY61" fmla="*/ 38564 h 276040"/>
                  <a:gd name="connsiteX62" fmla="*/ 79971 w 170495"/>
                  <a:gd name="connsiteY62" fmla="*/ 33693 h 276040"/>
                  <a:gd name="connsiteX63" fmla="*/ 87278 w 170495"/>
                  <a:gd name="connsiteY63" fmla="*/ 27198 h 276040"/>
                  <a:gd name="connsiteX64" fmla="*/ 95396 w 170495"/>
                  <a:gd name="connsiteY64" fmla="*/ 20703 h 276040"/>
                  <a:gd name="connsiteX65" fmla="*/ 103515 w 170495"/>
                  <a:gd name="connsiteY65" fmla="*/ 18267 h 276040"/>
                  <a:gd name="connsiteX66" fmla="*/ 110822 w 170495"/>
                  <a:gd name="connsiteY66" fmla="*/ 16644 h 276040"/>
                  <a:gd name="connsiteX67" fmla="*/ 112446 w 170495"/>
                  <a:gd name="connsiteY67" fmla="*/ 10149 h 276040"/>
                  <a:gd name="connsiteX68" fmla="*/ 114882 w 170495"/>
                  <a:gd name="connsiteY68" fmla="*/ 6089 h 276040"/>
                  <a:gd name="connsiteX69" fmla="*/ 123812 w 170495"/>
                  <a:gd name="connsiteY69" fmla="*/ 8525 h 276040"/>
                  <a:gd name="connsiteX70" fmla="*/ 127060 w 170495"/>
                  <a:gd name="connsiteY70" fmla="*/ 14208 h 276040"/>
                  <a:gd name="connsiteX71" fmla="*/ 133555 w 170495"/>
                  <a:gd name="connsiteY71" fmla="*/ 16644 h 276040"/>
                  <a:gd name="connsiteX72" fmla="*/ 138426 w 170495"/>
                  <a:gd name="connsiteY72" fmla="*/ 23139 h 276040"/>
                  <a:gd name="connsiteX73" fmla="*/ 140050 w 170495"/>
                  <a:gd name="connsiteY73" fmla="*/ 25574 h 276040"/>
                  <a:gd name="connsiteX74" fmla="*/ 144109 w 170495"/>
                  <a:gd name="connsiteY74" fmla="*/ 22327 h 276040"/>
                  <a:gd name="connsiteX75" fmla="*/ 147357 w 170495"/>
                  <a:gd name="connsiteY75" fmla="*/ 27198 h 276040"/>
                  <a:gd name="connsiteX76" fmla="*/ 143297 w 170495"/>
                  <a:gd name="connsiteY76" fmla="*/ 32070 h 276040"/>
                  <a:gd name="connsiteX77" fmla="*/ 143297 w 170495"/>
                  <a:gd name="connsiteY77" fmla="*/ 37753 h 276040"/>
                  <a:gd name="connsiteX78" fmla="*/ 146545 w 170495"/>
                  <a:gd name="connsiteY78" fmla="*/ 36129 h 276040"/>
                  <a:gd name="connsiteX79" fmla="*/ 150605 w 170495"/>
                  <a:gd name="connsiteY79" fmla="*/ 36129 h 276040"/>
                  <a:gd name="connsiteX80" fmla="*/ 154664 w 170495"/>
                  <a:gd name="connsiteY80" fmla="*/ 39376 h 276040"/>
                  <a:gd name="connsiteX81" fmla="*/ 148169 w 170495"/>
                  <a:gd name="connsiteY81" fmla="*/ 42624 h 276040"/>
                  <a:gd name="connsiteX82" fmla="*/ 144109 w 170495"/>
                  <a:gd name="connsiteY82" fmla="*/ 47495 h 276040"/>
                  <a:gd name="connsiteX83" fmla="*/ 140862 w 170495"/>
                  <a:gd name="connsiteY83" fmla="*/ 48307 h 276040"/>
                  <a:gd name="connsiteX84" fmla="*/ 150605 w 170495"/>
                  <a:gd name="connsiteY84" fmla="*/ 48307 h 276040"/>
                  <a:gd name="connsiteX85" fmla="*/ 149793 w 170495"/>
                  <a:gd name="connsiteY85" fmla="*/ 53179 h 276040"/>
                  <a:gd name="connsiteX86" fmla="*/ 153852 w 170495"/>
                  <a:gd name="connsiteY86" fmla="*/ 54802 h 276040"/>
                  <a:gd name="connsiteX87" fmla="*/ 158723 w 170495"/>
                  <a:gd name="connsiteY87" fmla="*/ 57238 h 276040"/>
                  <a:gd name="connsiteX88" fmla="*/ 156288 w 170495"/>
                  <a:gd name="connsiteY88" fmla="*/ 61297 h 276040"/>
                  <a:gd name="connsiteX89" fmla="*/ 152228 w 170495"/>
                  <a:gd name="connsiteY89" fmla="*/ 62921 h 276040"/>
                  <a:gd name="connsiteX90" fmla="*/ 154664 w 170495"/>
                  <a:gd name="connsiteY90" fmla="*/ 64545 h 276040"/>
                  <a:gd name="connsiteX91" fmla="*/ 157100 w 170495"/>
                  <a:gd name="connsiteY91" fmla="*/ 67792 h 276040"/>
                  <a:gd name="connsiteX92" fmla="*/ 160347 w 170495"/>
                  <a:gd name="connsiteY92" fmla="*/ 77535 h 276040"/>
                  <a:gd name="connsiteX93" fmla="*/ 161971 w 170495"/>
                  <a:gd name="connsiteY93" fmla="*/ 88089 h 276040"/>
                  <a:gd name="connsiteX94" fmla="*/ 163595 w 170495"/>
                  <a:gd name="connsiteY94" fmla="*/ 92149 h 276040"/>
                  <a:gd name="connsiteX95" fmla="*/ 165218 w 170495"/>
                  <a:gd name="connsiteY95" fmla="*/ 96208 h 276040"/>
                  <a:gd name="connsiteX96" fmla="*/ 162783 w 170495"/>
                  <a:gd name="connsiteY96" fmla="*/ 101080 h 276040"/>
                  <a:gd name="connsiteX97" fmla="*/ 159535 w 170495"/>
                  <a:gd name="connsiteY97" fmla="*/ 105951 h 276040"/>
                  <a:gd name="connsiteX98" fmla="*/ 156288 w 170495"/>
                  <a:gd name="connsiteY98" fmla="*/ 110010 h 276040"/>
                  <a:gd name="connsiteX99" fmla="*/ 152228 w 170495"/>
                  <a:gd name="connsiteY99" fmla="*/ 113258 h 276040"/>
                  <a:gd name="connsiteX100" fmla="*/ 148981 w 170495"/>
                  <a:gd name="connsiteY100" fmla="*/ 117317 h 276040"/>
                  <a:gd name="connsiteX101" fmla="*/ 145733 w 170495"/>
                  <a:gd name="connsiteY101" fmla="*/ 120565 h 276040"/>
                  <a:gd name="connsiteX102" fmla="*/ 142486 w 170495"/>
                  <a:gd name="connsiteY102" fmla="*/ 129496 h 276040"/>
                  <a:gd name="connsiteX103" fmla="*/ 143297 w 170495"/>
                  <a:gd name="connsiteY103" fmla="*/ 134367 h 276040"/>
                  <a:gd name="connsiteX104" fmla="*/ 147357 w 170495"/>
                  <a:gd name="connsiteY104" fmla="*/ 137614 h 276040"/>
                  <a:gd name="connsiteX105" fmla="*/ 148169 w 170495"/>
                  <a:gd name="connsiteY105" fmla="*/ 147357 h 276040"/>
                  <a:gd name="connsiteX106" fmla="*/ 144921 w 170495"/>
                  <a:gd name="connsiteY106" fmla="*/ 156288 h 276040"/>
                  <a:gd name="connsiteX107" fmla="*/ 146545 w 170495"/>
                  <a:gd name="connsiteY107" fmla="*/ 160347 h 276040"/>
                  <a:gd name="connsiteX108" fmla="*/ 143297 w 170495"/>
                  <a:gd name="connsiteY108" fmla="*/ 166842 h 276040"/>
                  <a:gd name="connsiteX109" fmla="*/ 143297 w 170495"/>
                  <a:gd name="connsiteY109" fmla="*/ 170090 h 276040"/>
                  <a:gd name="connsiteX110" fmla="*/ 143297 w 170495"/>
                  <a:gd name="connsiteY110" fmla="*/ 174961 h 276040"/>
                  <a:gd name="connsiteX111" fmla="*/ 141674 w 170495"/>
                  <a:gd name="connsiteY111" fmla="*/ 180644 h 276040"/>
                  <a:gd name="connsiteX112" fmla="*/ 137614 w 170495"/>
                  <a:gd name="connsiteY112" fmla="*/ 189575 h 276040"/>
                  <a:gd name="connsiteX113" fmla="*/ 136803 w 170495"/>
                  <a:gd name="connsiteY113" fmla="*/ 196070 h 276040"/>
                  <a:gd name="connsiteX114" fmla="*/ 137614 w 170495"/>
                  <a:gd name="connsiteY114" fmla="*/ 201753 h 276040"/>
                  <a:gd name="connsiteX115" fmla="*/ 135179 w 170495"/>
                  <a:gd name="connsiteY115" fmla="*/ 205813 h 276040"/>
                  <a:gd name="connsiteX116" fmla="*/ 134367 w 170495"/>
                  <a:gd name="connsiteY116" fmla="*/ 212308 h 276040"/>
                  <a:gd name="connsiteX117" fmla="*/ 133555 w 170495"/>
                  <a:gd name="connsiteY117" fmla="*/ 217179 h 276040"/>
                  <a:gd name="connsiteX118" fmla="*/ 129495 w 170495"/>
                  <a:gd name="connsiteY118" fmla="*/ 221238 h 276040"/>
                  <a:gd name="connsiteX119" fmla="*/ 128684 w 170495"/>
                  <a:gd name="connsiteY119" fmla="*/ 225298 h 276040"/>
                  <a:gd name="connsiteX120" fmla="*/ 131931 w 170495"/>
                  <a:gd name="connsiteY120" fmla="*/ 229357 h 276040"/>
                  <a:gd name="connsiteX121" fmla="*/ 128684 w 170495"/>
                  <a:gd name="connsiteY121" fmla="*/ 231793 h 276040"/>
                  <a:gd name="connsiteX122" fmla="*/ 126248 w 170495"/>
                  <a:gd name="connsiteY122" fmla="*/ 235852 h 276040"/>
                  <a:gd name="connsiteX123" fmla="*/ 123812 w 170495"/>
                  <a:gd name="connsiteY123" fmla="*/ 245595 h 276040"/>
                  <a:gd name="connsiteX124" fmla="*/ 120565 w 170495"/>
                  <a:gd name="connsiteY124" fmla="*/ 248842 h 276040"/>
                  <a:gd name="connsiteX125" fmla="*/ 118129 w 170495"/>
                  <a:gd name="connsiteY125" fmla="*/ 252090 h 276040"/>
                  <a:gd name="connsiteX126" fmla="*/ 116505 w 170495"/>
                  <a:gd name="connsiteY126" fmla="*/ 248031 h 276040"/>
                  <a:gd name="connsiteX127" fmla="*/ 109198 w 170495"/>
                  <a:gd name="connsiteY127" fmla="*/ 247219 h 276040"/>
                  <a:gd name="connsiteX128" fmla="*/ 104327 w 170495"/>
                  <a:gd name="connsiteY128" fmla="*/ 243159 h 276040"/>
                  <a:gd name="connsiteX129" fmla="*/ 100268 w 170495"/>
                  <a:gd name="connsiteY129" fmla="*/ 239100 h 276040"/>
                  <a:gd name="connsiteX130" fmla="*/ 90525 w 170495"/>
                  <a:gd name="connsiteY130" fmla="*/ 237476 h 276040"/>
                  <a:gd name="connsiteX131" fmla="*/ 86466 w 170495"/>
                  <a:gd name="connsiteY131" fmla="*/ 235852 h 276040"/>
                  <a:gd name="connsiteX132" fmla="*/ 83218 w 170495"/>
                  <a:gd name="connsiteY132" fmla="*/ 238288 h 276040"/>
                  <a:gd name="connsiteX133" fmla="*/ 76723 w 170495"/>
                  <a:gd name="connsiteY133" fmla="*/ 231793 h 276040"/>
                  <a:gd name="connsiteX134" fmla="*/ 75099 w 170495"/>
                  <a:gd name="connsiteY134" fmla="*/ 234229 h 276040"/>
                  <a:gd name="connsiteX135" fmla="*/ 75911 w 170495"/>
                  <a:gd name="connsiteY135" fmla="*/ 238288 h 276040"/>
                  <a:gd name="connsiteX136" fmla="*/ 71852 w 170495"/>
                  <a:gd name="connsiteY136" fmla="*/ 240724 h 276040"/>
                  <a:gd name="connsiteX137" fmla="*/ 68604 w 170495"/>
                  <a:gd name="connsiteY137" fmla="*/ 244783 h 276040"/>
                  <a:gd name="connsiteX138" fmla="*/ 70228 w 170495"/>
                  <a:gd name="connsiteY138" fmla="*/ 253714 h 276040"/>
                  <a:gd name="connsiteX139" fmla="*/ 68604 w 170495"/>
                  <a:gd name="connsiteY139" fmla="*/ 258585 h 276040"/>
                  <a:gd name="connsiteX140" fmla="*/ 67792 w 170495"/>
                  <a:gd name="connsiteY140" fmla="*/ 262645 h 276040"/>
                  <a:gd name="connsiteX141" fmla="*/ 62921 w 170495"/>
                  <a:gd name="connsiteY141" fmla="*/ 262645 h 276040"/>
                  <a:gd name="connsiteX142" fmla="*/ 59674 w 170495"/>
                  <a:gd name="connsiteY142" fmla="*/ 265892 h 276040"/>
                  <a:gd name="connsiteX143" fmla="*/ 54802 w 170495"/>
                  <a:gd name="connsiteY143" fmla="*/ 268328 h 276040"/>
                  <a:gd name="connsiteX144" fmla="*/ 50743 w 170495"/>
                  <a:gd name="connsiteY144" fmla="*/ 270763 h 276040"/>
                  <a:gd name="connsiteX145" fmla="*/ 41812 w 170495"/>
                  <a:gd name="connsiteY145" fmla="*/ 265080 h 276040"/>
                  <a:gd name="connsiteX146" fmla="*/ 36129 w 170495"/>
                  <a:gd name="connsiteY146" fmla="*/ 265080 h 276040"/>
                  <a:gd name="connsiteX147" fmla="*/ 33693 w 170495"/>
                  <a:gd name="connsiteY147" fmla="*/ 268328 h 276040"/>
                  <a:gd name="connsiteX148" fmla="*/ 30446 w 170495"/>
                  <a:gd name="connsiteY148" fmla="*/ 270763 h 276040"/>
                  <a:gd name="connsiteX149" fmla="*/ 28822 w 170495"/>
                  <a:gd name="connsiteY149" fmla="*/ 270763 h 276040"/>
                  <a:gd name="connsiteX150" fmla="*/ 28822 w 170495"/>
                  <a:gd name="connsiteY150" fmla="*/ 269139 h 276040"/>
                  <a:gd name="connsiteX151" fmla="*/ 28010 w 170495"/>
                  <a:gd name="connsiteY151" fmla="*/ 268328 h 276040"/>
                  <a:gd name="connsiteX152" fmla="*/ 28010 w 170495"/>
                  <a:gd name="connsiteY152" fmla="*/ 262645 h 276040"/>
                  <a:gd name="connsiteX153" fmla="*/ 26386 w 170495"/>
                  <a:gd name="connsiteY153" fmla="*/ 260209 h 276040"/>
                  <a:gd name="connsiteX154" fmla="*/ 25574 w 170495"/>
                  <a:gd name="connsiteY154" fmla="*/ 256961 h 276040"/>
                  <a:gd name="connsiteX155" fmla="*/ 23139 w 170495"/>
                  <a:gd name="connsiteY155" fmla="*/ 250466 h 276040"/>
                  <a:gd name="connsiteX156" fmla="*/ 19891 w 170495"/>
                  <a:gd name="connsiteY156" fmla="*/ 248842 h 276040"/>
                  <a:gd name="connsiteX157" fmla="*/ 17455 w 170495"/>
                  <a:gd name="connsiteY157" fmla="*/ 248031 h 276040"/>
                  <a:gd name="connsiteX158" fmla="*/ 15832 w 170495"/>
                  <a:gd name="connsiteY158" fmla="*/ 250466 h 276040"/>
                  <a:gd name="connsiteX159" fmla="*/ 14208 w 170495"/>
                  <a:gd name="connsiteY159" fmla="*/ 252090 h 276040"/>
                  <a:gd name="connsiteX160" fmla="*/ 14208 w 170495"/>
                  <a:gd name="connsiteY160" fmla="*/ 256150 h 276040"/>
                  <a:gd name="connsiteX161" fmla="*/ 8525 w 170495"/>
                  <a:gd name="connsiteY161" fmla="*/ 261021 h 276040"/>
                  <a:gd name="connsiteX162" fmla="*/ 8525 w 170495"/>
                  <a:gd name="connsiteY162" fmla="*/ 258585 h 276040"/>
                  <a:gd name="connsiteX163" fmla="*/ 8525 w 170495"/>
                  <a:gd name="connsiteY163" fmla="*/ 256150 h 276040"/>
                  <a:gd name="connsiteX164" fmla="*/ 6901 w 170495"/>
                  <a:gd name="connsiteY164" fmla="*/ 255338 h 276040"/>
                  <a:gd name="connsiteX165" fmla="*/ 6901 w 170495"/>
                  <a:gd name="connsiteY165" fmla="*/ 253714 h 276040"/>
                  <a:gd name="connsiteX166" fmla="*/ 6089 w 170495"/>
                  <a:gd name="connsiteY166" fmla="*/ 243971 h 276040"/>
                  <a:gd name="connsiteX167" fmla="*/ 13396 w 170495"/>
                  <a:gd name="connsiteY167" fmla="*/ 241535 h 27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170495" h="276040">
                    <a:moveTo>
                      <a:pt x="13396" y="241535"/>
                    </a:moveTo>
                    <a:cubicBezTo>
                      <a:pt x="13396" y="243159"/>
                      <a:pt x="15020" y="243159"/>
                      <a:pt x="16644" y="243159"/>
                    </a:cubicBezTo>
                    <a:cubicBezTo>
                      <a:pt x="19079" y="243159"/>
                      <a:pt x="19079" y="240724"/>
                      <a:pt x="17455" y="239100"/>
                    </a:cubicBezTo>
                    <a:cubicBezTo>
                      <a:pt x="16644" y="237476"/>
                      <a:pt x="14208" y="237476"/>
                      <a:pt x="13396" y="235852"/>
                    </a:cubicBezTo>
                    <a:cubicBezTo>
                      <a:pt x="13396" y="235041"/>
                      <a:pt x="12584" y="234229"/>
                      <a:pt x="12584" y="233417"/>
                    </a:cubicBezTo>
                    <a:cubicBezTo>
                      <a:pt x="12584" y="232605"/>
                      <a:pt x="12584" y="231793"/>
                      <a:pt x="12584" y="230981"/>
                    </a:cubicBezTo>
                    <a:cubicBezTo>
                      <a:pt x="12584" y="229357"/>
                      <a:pt x="10960" y="227734"/>
                      <a:pt x="11772" y="226110"/>
                    </a:cubicBezTo>
                    <a:cubicBezTo>
                      <a:pt x="12584" y="224486"/>
                      <a:pt x="15020" y="225298"/>
                      <a:pt x="15832" y="222862"/>
                    </a:cubicBezTo>
                    <a:cubicBezTo>
                      <a:pt x="16644" y="222050"/>
                      <a:pt x="15832" y="218803"/>
                      <a:pt x="15832" y="217991"/>
                    </a:cubicBezTo>
                    <a:cubicBezTo>
                      <a:pt x="15832" y="216367"/>
                      <a:pt x="14208" y="215555"/>
                      <a:pt x="13396" y="213931"/>
                    </a:cubicBezTo>
                    <a:cubicBezTo>
                      <a:pt x="12584" y="212308"/>
                      <a:pt x="11772" y="209872"/>
                      <a:pt x="12584" y="208248"/>
                    </a:cubicBezTo>
                    <a:cubicBezTo>
                      <a:pt x="14208" y="206625"/>
                      <a:pt x="15832" y="206625"/>
                      <a:pt x="16644" y="204189"/>
                    </a:cubicBezTo>
                    <a:cubicBezTo>
                      <a:pt x="15020" y="203377"/>
                      <a:pt x="14208" y="200129"/>
                      <a:pt x="15020" y="197694"/>
                    </a:cubicBezTo>
                    <a:cubicBezTo>
                      <a:pt x="15832" y="196882"/>
                      <a:pt x="17455" y="196070"/>
                      <a:pt x="18267" y="195258"/>
                    </a:cubicBezTo>
                    <a:cubicBezTo>
                      <a:pt x="19079" y="194446"/>
                      <a:pt x="19891" y="193634"/>
                      <a:pt x="21515" y="192822"/>
                    </a:cubicBezTo>
                    <a:cubicBezTo>
                      <a:pt x="23139" y="191199"/>
                      <a:pt x="24762" y="189575"/>
                      <a:pt x="24762" y="187139"/>
                    </a:cubicBezTo>
                    <a:cubicBezTo>
                      <a:pt x="24762" y="184704"/>
                      <a:pt x="23951" y="182268"/>
                      <a:pt x="23951" y="180644"/>
                    </a:cubicBezTo>
                    <a:cubicBezTo>
                      <a:pt x="23951" y="177397"/>
                      <a:pt x="24762" y="174961"/>
                      <a:pt x="24762" y="171713"/>
                    </a:cubicBezTo>
                    <a:cubicBezTo>
                      <a:pt x="24762" y="170090"/>
                      <a:pt x="26386" y="165218"/>
                      <a:pt x="27198" y="168466"/>
                    </a:cubicBezTo>
                    <a:cubicBezTo>
                      <a:pt x="27198" y="169278"/>
                      <a:pt x="27198" y="170902"/>
                      <a:pt x="28010" y="172525"/>
                    </a:cubicBezTo>
                    <a:cubicBezTo>
                      <a:pt x="28822" y="173337"/>
                      <a:pt x="29634" y="174149"/>
                      <a:pt x="30446" y="174149"/>
                    </a:cubicBezTo>
                    <a:cubicBezTo>
                      <a:pt x="31258" y="174961"/>
                      <a:pt x="34505" y="178209"/>
                      <a:pt x="36129" y="175773"/>
                    </a:cubicBezTo>
                    <a:cubicBezTo>
                      <a:pt x="37753" y="172525"/>
                      <a:pt x="32069" y="171713"/>
                      <a:pt x="31258" y="169278"/>
                    </a:cubicBezTo>
                    <a:cubicBezTo>
                      <a:pt x="31258" y="168466"/>
                      <a:pt x="32069" y="167654"/>
                      <a:pt x="32881" y="166842"/>
                    </a:cubicBezTo>
                    <a:cubicBezTo>
                      <a:pt x="33693" y="166030"/>
                      <a:pt x="33693" y="165218"/>
                      <a:pt x="34505" y="164407"/>
                    </a:cubicBezTo>
                    <a:cubicBezTo>
                      <a:pt x="36129" y="161971"/>
                      <a:pt x="37753" y="159535"/>
                      <a:pt x="37753" y="156288"/>
                    </a:cubicBezTo>
                    <a:cubicBezTo>
                      <a:pt x="36941" y="153852"/>
                      <a:pt x="34505" y="153040"/>
                      <a:pt x="32881" y="151416"/>
                    </a:cubicBezTo>
                    <a:cubicBezTo>
                      <a:pt x="32069" y="149793"/>
                      <a:pt x="29634" y="146545"/>
                      <a:pt x="28822" y="150605"/>
                    </a:cubicBezTo>
                    <a:cubicBezTo>
                      <a:pt x="28822" y="151416"/>
                      <a:pt x="28822" y="153040"/>
                      <a:pt x="28010" y="153852"/>
                    </a:cubicBezTo>
                    <a:cubicBezTo>
                      <a:pt x="27198" y="154664"/>
                      <a:pt x="25574" y="155476"/>
                      <a:pt x="24762" y="156288"/>
                    </a:cubicBezTo>
                    <a:cubicBezTo>
                      <a:pt x="24762" y="156288"/>
                      <a:pt x="23951" y="157100"/>
                      <a:pt x="23951" y="157100"/>
                    </a:cubicBezTo>
                    <a:cubicBezTo>
                      <a:pt x="23139" y="156288"/>
                      <a:pt x="24762" y="154664"/>
                      <a:pt x="24762" y="153852"/>
                    </a:cubicBezTo>
                    <a:cubicBezTo>
                      <a:pt x="24762" y="152228"/>
                      <a:pt x="24762" y="150605"/>
                      <a:pt x="24762" y="149793"/>
                    </a:cubicBezTo>
                    <a:cubicBezTo>
                      <a:pt x="24762" y="148169"/>
                      <a:pt x="23951" y="147357"/>
                      <a:pt x="23951" y="145733"/>
                    </a:cubicBezTo>
                    <a:cubicBezTo>
                      <a:pt x="23139" y="144109"/>
                      <a:pt x="23951" y="143297"/>
                      <a:pt x="24762" y="141674"/>
                    </a:cubicBezTo>
                    <a:cubicBezTo>
                      <a:pt x="26386" y="140050"/>
                      <a:pt x="24762" y="139238"/>
                      <a:pt x="24762" y="136803"/>
                    </a:cubicBezTo>
                    <a:cubicBezTo>
                      <a:pt x="23951" y="136803"/>
                      <a:pt x="23139" y="135991"/>
                      <a:pt x="22327" y="135991"/>
                    </a:cubicBezTo>
                    <a:cubicBezTo>
                      <a:pt x="21515" y="133555"/>
                      <a:pt x="25574" y="133555"/>
                      <a:pt x="27198" y="133555"/>
                    </a:cubicBezTo>
                    <a:cubicBezTo>
                      <a:pt x="28010" y="133555"/>
                      <a:pt x="29634" y="134367"/>
                      <a:pt x="30446" y="133555"/>
                    </a:cubicBezTo>
                    <a:cubicBezTo>
                      <a:pt x="31258" y="132743"/>
                      <a:pt x="32069" y="131931"/>
                      <a:pt x="32069" y="131119"/>
                    </a:cubicBezTo>
                    <a:cubicBezTo>
                      <a:pt x="32881" y="129496"/>
                      <a:pt x="32881" y="127060"/>
                      <a:pt x="32881" y="124624"/>
                    </a:cubicBezTo>
                    <a:cubicBezTo>
                      <a:pt x="31258" y="120565"/>
                      <a:pt x="32881" y="116505"/>
                      <a:pt x="33693" y="112446"/>
                    </a:cubicBezTo>
                    <a:cubicBezTo>
                      <a:pt x="34505" y="109198"/>
                      <a:pt x="35317" y="105951"/>
                      <a:pt x="32881" y="102703"/>
                    </a:cubicBezTo>
                    <a:cubicBezTo>
                      <a:pt x="30446" y="100268"/>
                      <a:pt x="28822" y="99456"/>
                      <a:pt x="29634" y="96208"/>
                    </a:cubicBezTo>
                    <a:cubicBezTo>
                      <a:pt x="30446" y="92149"/>
                      <a:pt x="31258" y="88901"/>
                      <a:pt x="29634" y="84842"/>
                    </a:cubicBezTo>
                    <a:cubicBezTo>
                      <a:pt x="28822" y="83218"/>
                      <a:pt x="28010" y="81594"/>
                      <a:pt x="27198" y="79971"/>
                    </a:cubicBezTo>
                    <a:cubicBezTo>
                      <a:pt x="26386" y="78347"/>
                      <a:pt x="26386" y="76723"/>
                      <a:pt x="25574" y="75099"/>
                    </a:cubicBezTo>
                    <a:cubicBezTo>
                      <a:pt x="23951" y="71852"/>
                      <a:pt x="21515" y="73476"/>
                      <a:pt x="19079" y="71852"/>
                    </a:cubicBezTo>
                    <a:cubicBezTo>
                      <a:pt x="17455" y="71040"/>
                      <a:pt x="15832" y="67792"/>
                      <a:pt x="14208" y="68604"/>
                    </a:cubicBezTo>
                    <a:cubicBezTo>
                      <a:pt x="13396" y="69416"/>
                      <a:pt x="10149" y="75099"/>
                      <a:pt x="9337" y="71040"/>
                    </a:cubicBezTo>
                    <a:cubicBezTo>
                      <a:pt x="8525" y="66980"/>
                      <a:pt x="12584" y="64545"/>
                      <a:pt x="13396" y="62109"/>
                    </a:cubicBezTo>
                    <a:cubicBezTo>
                      <a:pt x="15020" y="58862"/>
                      <a:pt x="12584" y="54802"/>
                      <a:pt x="11772" y="51555"/>
                    </a:cubicBezTo>
                    <a:cubicBezTo>
                      <a:pt x="11772" y="47495"/>
                      <a:pt x="14208" y="46683"/>
                      <a:pt x="16644" y="44248"/>
                    </a:cubicBezTo>
                    <a:cubicBezTo>
                      <a:pt x="19079" y="41812"/>
                      <a:pt x="19891" y="38564"/>
                      <a:pt x="18267" y="35317"/>
                    </a:cubicBezTo>
                    <a:cubicBezTo>
                      <a:pt x="17455" y="32881"/>
                      <a:pt x="16644" y="29634"/>
                      <a:pt x="19891" y="28010"/>
                    </a:cubicBezTo>
                    <a:cubicBezTo>
                      <a:pt x="23139" y="26386"/>
                      <a:pt x="22327" y="32070"/>
                      <a:pt x="22327" y="33693"/>
                    </a:cubicBezTo>
                    <a:cubicBezTo>
                      <a:pt x="22327" y="37753"/>
                      <a:pt x="23951" y="39376"/>
                      <a:pt x="28010" y="41000"/>
                    </a:cubicBezTo>
                    <a:cubicBezTo>
                      <a:pt x="34505" y="44248"/>
                      <a:pt x="41000" y="48307"/>
                      <a:pt x="48307" y="47495"/>
                    </a:cubicBezTo>
                    <a:cubicBezTo>
                      <a:pt x="51555" y="46683"/>
                      <a:pt x="55614" y="45871"/>
                      <a:pt x="58862" y="44248"/>
                    </a:cubicBezTo>
                    <a:cubicBezTo>
                      <a:pt x="61297" y="42624"/>
                      <a:pt x="62921" y="38564"/>
                      <a:pt x="66168" y="38564"/>
                    </a:cubicBezTo>
                    <a:cubicBezTo>
                      <a:pt x="67792" y="38564"/>
                      <a:pt x="69416" y="39376"/>
                      <a:pt x="71040" y="39376"/>
                    </a:cubicBezTo>
                    <a:cubicBezTo>
                      <a:pt x="71852" y="39376"/>
                      <a:pt x="73476" y="38564"/>
                      <a:pt x="74287" y="38564"/>
                    </a:cubicBezTo>
                    <a:cubicBezTo>
                      <a:pt x="76723" y="37753"/>
                      <a:pt x="78347" y="36129"/>
                      <a:pt x="79971" y="33693"/>
                    </a:cubicBezTo>
                    <a:cubicBezTo>
                      <a:pt x="81594" y="30446"/>
                      <a:pt x="83218" y="28822"/>
                      <a:pt x="87278" y="27198"/>
                    </a:cubicBezTo>
                    <a:cubicBezTo>
                      <a:pt x="90525" y="25574"/>
                      <a:pt x="92961" y="23951"/>
                      <a:pt x="95396" y="20703"/>
                    </a:cubicBezTo>
                    <a:cubicBezTo>
                      <a:pt x="97832" y="18267"/>
                      <a:pt x="100268" y="17455"/>
                      <a:pt x="103515" y="18267"/>
                    </a:cubicBezTo>
                    <a:cubicBezTo>
                      <a:pt x="105951" y="19079"/>
                      <a:pt x="108387" y="18267"/>
                      <a:pt x="110822" y="16644"/>
                    </a:cubicBezTo>
                    <a:cubicBezTo>
                      <a:pt x="113258" y="15020"/>
                      <a:pt x="113258" y="12584"/>
                      <a:pt x="112446" y="10149"/>
                    </a:cubicBezTo>
                    <a:cubicBezTo>
                      <a:pt x="111634" y="7713"/>
                      <a:pt x="111634" y="6089"/>
                      <a:pt x="114882" y="6089"/>
                    </a:cubicBezTo>
                    <a:cubicBezTo>
                      <a:pt x="117317" y="6089"/>
                      <a:pt x="122189" y="6089"/>
                      <a:pt x="123812" y="8525"/>
                    </a:cubicBezTo>
                    <a:cubicBezTo>
                      <a:pt x="125436" y="10149"/>
                      <a:pt x="124624" y="12584"/>
                      <a:pt x="127060" y="14208"/>
                    </a:cubicBezTo>
                    <a:cubicBezTo>
                      <a:pt x="129495" y="15020"/>
                      <a:pt x="131119" y="15832"/>
                      <a:pt x="133555" y="16644"/>
                    </a:cubicBezTo>
                    <a:cubicBezTo>
                      <a:pt x="135991" y="18267"/>
                      <a:pt x="138426" y="19891"/>
                      <a:pt x="138426" y="23139"/>
                    </a:cubicBezTo>
                    <a:cubicBezTo>
                      <a:pt x="138426" y="24763"/>
                      <a:pt x="138426" y="28010"/>
                      <a:pt x="140050" y="25574"/>
                    </a:cubicBezTo>
                    <a:cubicBezTo>
                      <a:pt x="140862" y="23951"/>
                      <a:pt x="141674" y="21515"/>
                      <a:pt x="144109" y="22327"/>
                    </a:cubicBezTo>
                    <a:cubicBezTo>
                      <a:pt x="145733" y="23139"/>
                      <a:pt x="148169" y="25574"/>
                      <a:pt x="147357" y="27198"/>
                    </a:cubicBezTo>
                    <a:cubicBezTo>
                      <a:pt x="146545" y="28822"/>
                      <a:pt x="144109" y="29634"/>
                      <a:pt x="143297" y="32070"/>
                    </a:cubicBezTo>
                    <a:cubicBezTo>
                      <a:pt x="142486" y="33693"/>
                      <a:pt x="140862" y="37753"/>
                      <a:pt x="143297" y="37753"/>
                    </a:cubicBezTo>
                    <a:cubicBezTo>
                      <a:pt x="144109" y="37753"/>
                      <a:pt x="145733" y="36941"/>
                      <a:pt x="146545" y="36129"/>
                    </a:cubicBezTo>
                    <a:cubicBezTo>
                      <a:pt x="148169" y="35317"/>
                      <a:pt x="148981" y="36129"/>
                      <a:pt x="150605" y="36129"/>
                    </a:cubicBezTo>
                    <a:cubicBezTo>
                      <a:pt x="151416" y="36129"/>
                      <a:pt x="156288" y="37753"/>
                      <a:pt x="154664" y="39376"/>
                    </a:cubicBezTo>
                    <a:cubicBezTo>
                      <a:pt x="153040" y="41000"/>
                      <a:pt x="149793" y="40188"/>
                      <a:pt x="148169" y="42624"/>
                    </a:cubicBezTo>
                    <a:cubicBezTo>
                      <a:pt x="146545" y="45060"/>
                      <a:pt x="146545" y="46683"/>
                      <a:pt x="144109" y="47495"/>
                    </a:cubicBezTo>
                    <a:cubicBezTo>
                      <a:pt x="143297" y="48307"/>
                      <a:pt x="142486" y="48307"/>
                      <a:pt x="140862" y="48307"/>
                    </a:cubicBezTo>
                    <a:cubicBezTo>
                      <a:pt x="142486" y="51555"/>
                      <a:pt x="148169" y="45871"/>
                      <a:pt x="150605" y="48307"/>
                    </a:cubicBezTo>
                    <a:cubicBezTo>
                      <a:pt x="152228" y="49931"/>
                      <a:pt x="149793" y="51555"/>
                      <a:pt x="149793" y="53179"/>
                    </a:cubicBezTo>
                    <a:cubicBezTo>
                      <a:pt x="149793" y="54802"/>
                      <a:pt x="152228" y="54802"/>
                      <a:pt x="153852" y="54802"/>
                    </a:cubicBezTo>
                    <a:cubicBezTo>
                      <a:pt x="155476" y="55614"/>
                      <a:pt x="157911" y="55614"/>
                      <a:pt x="158723" y="57238"/>
                    </a:cubicBezTo>
                    <a:cubicBezTo>
                      <a:pt x="159535" y="58862"/>
                      <a:pt x="158723" y="61297"/>
                      <a:pt x="156288" y="61297"/>
                    </a:cubicBezTo>
                    <a:cubicBezTo>
                      <a:pt x="155476" y="61297"/>
                      <a:pt x="152228" y="60485"/>
                      <a:pt x="152228" y="62921"/>
                    </a:cubicBezTo>
                    <a:cubicBezTo>
                      <a:pt x="152228" y="63733"/>
                      <a:pt x="153852" y="64545"/>
                      <a:pt x="154664" y="64545"/>
                    </a:cubicBezTo>
                    <a:cubicBezTo>
                      <a:pt x="155476" y="65357"/>
                      <a:pt x="156288" y="66168"/>
                      <a:pt x="157100" y="67792"/>
                    </a:cubicBezTo>
                    <a:cubicBezTo>
                      <a:pt x="158723" y="71040"/>
                      <a:pt x="159535" y="74287"/>
                      <a:pt x="160347" y="77535"/>
                    </a:cubicBezTo>
                    <a:cubicBezTo>
                      <a:pt x="160347" y="80783"/>
                      <a:pt x="160347" y="84842"/>
                      <a:pt x="161971" y="88089"/>
                    </a:cubicBezTo>
                    <a:cubicBezTo>
                      <a:pt x="162783" y="89713"/>
                      <a:pt x="162783" y="90525"/>
                      <a:pt x="163595" y="92149"/>
                    </a:cubicBezTo>
                    <a:cubicBezTo>
                      <a:pt x="164407" y="93773"/>
                      <a:pt x="165218" y="94584"/>
                      <a:pt x="165218" y="96208"/>
                    </a:cubicBezTo>
                    <a:cubicBezTo>
                      <a:pt x="165218" y="98644"/>
                      <a:pt x="163595" y="100268"/>
                      <a:pt x="162783" y="101080"/>
                    </a:cubicBezTo>
                    <a:cubicBezTo>
                      <a:pt x="161971" y="102703"/>
                      <a:pt x="161159" y="104327"/>
                      <a:pt x="159535" y="105951"/>
                    </a:cubicBezTo>
                    <a:cubicBezTo>
                      <a:pt x="158723" y="106763"/>
                      <a:pt x="157100" y="108387"/>
                      <a:pt x="156288" y="110010"/>
                    </a:cubicBezTo>
                    <a:cubicBezTo>
                      <a:pt x="155476" y="111634"/>
                      <a:pt x="153852" y="112446"/>
                      <a:pt x="152228" y="113258"/>
                    </a:cubicBezTo>
                    <a:cubicBezTo>
                      <a:pt x="150605" y="114070"/>
                      <a:pt x="150605" y="115693"/>
                      <a:pt x="148981" y="117317"/>
                    </a:cubicBezTo>
                    <a:cubicBezTo>
                      <a:pt x="148169" y="118941"/>
                      <a:pt x="146545" y="119753"/>
                      <a:pt x="145733" y="120565"/>
                    </a:cubicBezTo>
                    <a:cubicBezTo>
                      <a:pt x="143297" y="123000"/>
                      <a:pt x="142486" y="126248"/>
                      <a:pt x="142486" y="129496"/>
                    </a:cubicBezTo>
                    <a:cubicBezTo>
                      <a:pt x="142486" y="131119"/>
                      <a:pt x="141674" y="133555"/>
                      <a:pt x="143297" y="134367"/>
                    </a:cubicBezTo>
                    <a:cubicBezTo>
                      <a:pt x="144921" y="135179"/>
                      <a:pt x="146545" y="135991"/>
                      <a:pt x="147357" y="137614"/>
                    </a:cubicBezTo>
                    <a:cubicBezTo>
                      <a:pt x="149793" y="140862"/>
                      <a:pt x="150605" y="143297"/>
                      <a:pt x="148169" y="147357"/>
                    </a:cubicBezTo>
                    <a:cubicBezTo>
                      <a:pt x="146545" y="149793"/>
                      <a:pt x="143297" y="153852"/>
                      <a:pt x="144921" y="156288"/>
                    </a:cubicBezTo>
                    <a:cubicBezTo>
                      <a:pt x="145733" y="157100"/>
                      <a:pt x="146545" y="158723"/>
                      <a:pt x="146545" y="160347"/>
                    </a:cubicBezTo>
                    <a:cubicBezTo>
                      <a:pt x="146545" y="162783"/>
                      <a:pt x="143297" y="164407"/>
                      <a:pt x="143297" y="166842"/>
                    </a:cubicBezTo>
                    <a:cubicBezTo>
                      <a:pt x="143297" y="167654"/>
                      <a:pt x="143297" y="169278"/>
                      <a:pt x="143297" y="170090"/>
                    </a:cubicBezTo>
                    <a:cubicBezTo>
                      <a:pt x="143297" y="171713"/>
                      <a:pt x="143297" y="173337"/>
                      <a:pt x="143297" y="174961"/>
                    </a:cubicBezTo>
                    <a:cubicBezTo>
                      <a:pt x="143297" y="176585"/>
                      <a:pt x="142486" y="179021"/>
                      <a:pt x="141674" y="180644"/>
                    </a:cubicBezTo>
                    <a:cubicBezTo>
                      <a:pt x="140050" y="183892"/>
                      <a:pt x="138426" y="186327"/>
                      <a:pt x="137614" y="189575"/>
                    </a:cubicBezTo>
                    <a:cubicBezTo>
                      <a:pt x="137614" y="192011"/>
                      <a:pt x="136803" y="193634"/>
                      <a:pt x="136803" y="196070"/>
                    </a:cubicBezTo>
                    <a:cubicBezTo>
                      <a:pt x="136803" y="197694"/>
                      <a:pt x="137614" y="200129"/>
                      <a:pt x="137614" y="201753"/>
                    </a:cubicBezTo>
                    <a:cubicBezTo>
                      <a:pt x="137614" y="203377"/>
                      <a:pt x="135991" y="204189"/>
                      <a:pt x="135179" y="205813"/>
                    </a:cubicBezTo>
                    <a:cubicBezTo>
                      <a:pt x="134367" y="207437"/>
                      <a:pt x="135179" y="209872"/>
                      <a:pt x="134367" y="212308"/>
                    </a:cubicBezTo>
                    <a:cubicBezTo>
                      <a:pt x="134367" y="213931"/>
                      <a:pt x="134367" y="216367"/>
                      <a:pt x="133555" y="217179"/>
                    </a:cubicBezTo>
                    <a:cubicBezTo>
                      <a:pt x="132743" y="218803"/>
                      <a:pt x="130307" y="219615"/>
                      <a:pt x="129495" y="221238"/>
                    </a:cubicBezTo>
                    <a:cubicBezTo>
                      <a:pt x="128684" y="222050"/>
                      <a:pt x="127872" y="224486"/>
                      <a:pt x="128684" y="225298"/>
                    </a:cubicBezTo>
                    <a:cubicBezTo>
                      <a:pt x="129495" y="226922"/>
                      <a:pt x="131931" y="227734"/>
                      <a:pt x="131931" y="229357"/>
                    </a:cubicBezTo>
                    <a:cubicBezTo>
                      <a:pt x="131931" y="231793"/>
                      <a:pt x="129495" y="231793"/>
                      <a:pt x="128684" y="231793"/>
                    </a:cubicBezTo>
                    <a:cubicBezTo>
                      <a:pt x="127060" y="232605"/>
                      <a:pt x="126248" y="233417"/>
                      <a:pt x="126248" y="235852"/>
                    </a:cubicBezTo>
                    <a:cubicBezTo>
                      <a:pt x="126248" y="239100"/>
                      <a:pt x="127060" y="243159"/>
                      <a:pt x="123812" y="245595"/>
                    </a:cubicBezTo>
                    <a:cubicBezTo>
                      <a:pt x="122189" y="246407"/>
                      <a:pt x="121377" y="247219"/>
                      <a:pt x="120565" y="248842"/>
                    </a:cubicBezTo>
                    <a:cubicBezTo>
                      <a:pt x="120565" y="249654"/>
                      <a:pt x="119753" y="252902"/>
                      <a:pt x="118129" y="252090"/>
                    </a:cubicBezTo>
                    <a:cubicBezTo>
                      <a:pt x="117317" y="251278"/>
                      <a:pt x="118129" y="248842"/>
                      <a:pt x="116505" y="248031"/>
                    </a:cubicBezTo>
                    <a:cubicBezTo>
                      <a:pt x="114882" y="246407"/>
                      <a:pt x="111634" y="247219"/>
                      <a:pt x="109198" y="247219"/>
                    </a:cubicBezTo>
                    <a:cubicBezTo>
                      <a:pt x="106763" y="247219"/>
                      <a:pt x="105139" y="244783"/>
                      <a:pt x="104327" y="243159"/>
                    </a:cubicBezTo>
                    <a:cubicBezTo>
                      <a:pt x="103515" y="241535"/>
                      <a:pt x="102703" y="239912"/>
                      <a:pt x="100268" y="239100"/>
                    </a:cubicBezTo>
                    <a:cubicBezTo>
                      <a:pt x="97020" y="237476"/>
                      <a:pt x="93773" y="238288"/>
                      <a:pt x="90525" y="237476"/>
                    </a:cubicBezTo>
                    <a:cubicBezTo>
                      <a:pt x="88901" y="236664"/>
                      <a:pt x="88089" y="235041"/>
                      <a:pt x="86466" y="235852"/>
                    </a:cubicBezTo>
                    <a:cubicBezTo>
                      <a:pt x="84842" y="236664"/>
                      <a:pt x="84842" y="238288"/>
                      <a:pt x="83218" y="238288"/>
                    </a:cubicBezTo>
                    <a:cubicBezTo>
                      <a:pt x="79971" y="237476"/>
                      <a:pt x="79971" y="232605"/>
                      <a:pt x="76723" y="231793"/>
                    </a:cubicBezTo>
                    <a:cubicBezTo>
                      <a:pt x="75099" y="231793"/>
                      <a:pt x="75099" y="233417"/>
                      <a:pt x="75099" y="234229"/>
                    </a:cubicBezTo>
                    <a:cubicBezTo>
                      <a:pt x="75099" y="235852"/>
                      <a:pt x="76723" y="236664"/>
                      <a:pt x="75911" y="238288"/>
                    </a:cubicBezTo>
                    <a:cubicBezTo>
                      <a:pt x="75099" y="239912"/>
                      <a:pt x="72664" y="239912"/>
                      <a:pt x="71852" y="240724"/>
                    </a:cubicBezTo>
                    <a:cubicBezTo>
                      <a:pt x="70228" y="241535"/>
                      <a:pt x="69416" y="243159"/>
                      <a:pt x="68604" y="244783"/>
                    </a:cubicBezTo>
                    <a:cubicBezTo>
                      <a:pt x="67792" y="248031"/>
                      <a:pt x="71040" y="250466"/>
                      <a:pt x="70228" y="253714"/>
                    </a:cubicBezTo>
                    <a:cubicBezTo>
                      <a:pt x="69416" y="255338"/>
                      <a:pt x="68604" y="256150"/>
                      <a:pt x="68604" y="258585"/>
                    </a:cubicBezTo>
                    <a:cubicBezTo>
                      <a:pt x="68604" y="260209"/>
                      <a:pt x="69416" y="261833"/>
                      <a:pt x="67792" y="262645"/>
                    </a:cubicBezTo>
                    <a:cubicBezTo>
                      <a:pt x="66168" y="263456"/>
                      <a:pt x="64545" y="261833"/>
                      <a:pt x="62921" y="262645"/>
                    </a:cubicBezTo>
                    <a:cubicBezTo>
                      <a:pt x="61297" y="263456"/>
                      <a:pt x="60485" y="265080"/>
                      <a:pt x="59674" y="265892"/>
                    </a:cubicBezTo>
                    <a:cubicBezTo>
                      <a:pt x="58050" y="267516"/>
                      <a:pt x="56426" y="267516"/>
                      <a:pt x="54802" y="268328"/>
                    </a:cubicBezTo>
                    <a:cubicBezTo>
                      <a:pt x="53178" y="269139"/>
                      <a:pt x="52366" y="270763"/>
                      <a:pt x="50743" y="270763"/>
                    </a:cubicBezTo>
                    <a:cubicBezTo>
                      <a:pt x="47495" y="270763"/>
                      <a:pt x="43436" y="267516"/>
                      <a:pt x="41812" y="265080"/>
                    </a:cubicBezTo>
                    <a:cubicBezTo>
                      <a:pt x="40188" y="262645"/>
                      <a:pt x="37753" y="263456"/>
                      <a:pt x="36129" y="265080"/>
                    </a:cubicBezTo>
                    <a:cubicBezTo>
                      <a:pt x="35317" y="265892"/>
                      <a:pt x="34505" y="267516"/>
                      <a:pt x="33693" y="268328"/>
                    </a:cubicBezTo>
                    <a:cubicBezTo>
                      <a:pt x="32881" y="269139"/>
                      <a:pt x="32069" y="269951"/>
                      <a:pt x="30446" y="270763"/>
                    </a:cubicBezTo>
                    <a:cubicBezTo>
                      <a:pt x="29634" y="271575"/>
                      <a:pt x="28822" y="272387"/>
                      <a:pt x="28822" y="270763"/>
                    </a:cubicBezTo>
                    <a:cubicBezTo>
                      <a:pt x="28822" y="269951"/>
                      <a:pt x="28822" y="269951"/>
                      <a:pt x="28822" y="269139"/>
                    </a:cubicBezTo>
                    <a:cubicBezTo>
                      <a:pt x="28822" y="268328"/>
                      <a:pt x="28010" y="268328"/>
                      <a:pt x="28010" y="268328"/>
                    </a:cubicBezTo>
                    <a:cubicBezTo>
                      <a:pt x="26386" y="265892"/>
                      <a:pt x="28822" y="264268"/>
                      <a:pt x="28010" y="262645"/>
                    </a:cubicBezTo>
                    <a:cubicBezTo>
                      <a:pt x="27198" y="261833"/>
                      <a:pt x="26386" y="261021"/>
                      <a:pt x="26386" y="260209"/>
                    </a:cubicBezTo>
                    <a:cubicBezTo>
                      <a:pt x="25574" y="259397"/>
                      <a:pt x="25574" y="257773"/>
                      <a:pt x="25574" y="256961"/>
                    </a:cubicBezTo>
                    <a:cubicBezTo>
                      <a:pt x="25574" y="254526"/>
                      <a:pt x="24762" y="252090"/>
                      <a:pt x="23139" y="250466"/>
                    </a:cubicBezTo>
                    <a:cubicBezTo>
                      <a:pt x="21515" y="248842"/>
                      <a:pt x="20703" y="248842"/>
                      <a:pt x="19891" y="248842"/>
                    </a:cubicBezTo>
                    <a:cubicBezTo>
                      <a:pt x="18267" y="248031"/>
                      <a:pt x="18267" y="246407"/>
                      <a:pt x="17455" y="248031"/>
                    </a:cubicBezTo>
                    <a:cubicBezTo>
                      <a:pt x="16644" y="248842"/>
                      <a:pt x="16644" y="249654"/>
                      <a:pt x="15832" y="250466"/>
                    </a:cubicBezTo>
                    <a:cubicBezTo>
                      <a:pt x="15832" y="251278"/>
                      <a:pt x="15020" y="251278"/>
                      <a:pt x="14208" y="252090"/>
                    </a:cubicBezTo>
                    <a:cubicBezTo>
                      <a:pt x="13396" y="252902"/>
                      <a:pt x="14208" y="254526"/>
                      <a:pt x="14208" y="256150"/>
                    </a:cubicBezTo>
                    <a:cubicBezTo>
                      <a:pt x="14208" y="258585"/>
                      <a:pt x="10960" y="261021"/>
                      <a:pt x="8525" y="261021"/>
                    </a:cubicBezTo>
                    <a:cubicBezTo>
                      <a:pt x="8525" y="260209"/>
                      <a:pt x="8525" y="259397"/>
                      <a:pt x="8525" y="258585"/>
                    </a:cubicBezTo>
                    <a:cubicBezTo>
                      <a:pt x="8525" y="257773"/>
                      <a:pt x="9337" y="256961"/>
                      <a:pt x="8525" y="256150"/>
                    </a:cubicBezTo>
                    <a:cubicBezTo>
                      <a:pt x="8525" y="255338"/>
                      <a:pt x="7713" y="256150"/>
                      <a:pt x="6901" y="255338"/>
                    </a:cubicBezTo>
                    <a:cubicBezTo>
                      <a:pt x="6089" y="254526"/>
                      <a:pt x="6901" y="254526"/>
                      <a:pt x="6901" y="253714"/>
                    </a:cubicBezTo>
                    <a:cubicBezTo>
                      <a:pt x="6901" y="250466"/>
                      <a:pt x="6089" y="247219"/>
                      <a:pt x="6089" y="243971"/>
                    </a:cubicBezTo>
                    <a:cubicBezTo>
                      <a:pt x="8525" y="241535"/>
                      <a:pt x="13396" y="240724"/>
                      <a:pt x="13396" y="241535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17" name="Полилиния: фигура 1244">
                <a:extLst>
                  <a:ext uri="{FF2B5EF4-FFF2-40B4-BE49-F238E27FC236}">
                    <a16:creationId xmlns:a16="http://schemas.microsoft.com/office/drawing/2014/main" id="{A72A7A33-701D-4CAF-94E4-1A9BE1CD658F}"/>
                  </a:ext>
                </a:extLst>
              </p:cNvPr>
              <p:cNvSpPr/>
              <p:nvPr/>
            </p:nvSpPr>
            <p:spPr>
              <a:xfrm>
                <a:off x="4216428" y="5221481"/>
                <a:ext cx="56832" cy="40594"/>
              </a:xfrm>
              <a:custGeom>
                <a:avLst/>
                <a:gdLst>
                  <a:gd name="connsiteX0" fmla="*/ 10149 w 56831"/>
                  <a:gd name="connsiteY0" fmla="*/ 12584 h 40594"/>
                  <a:gd name="connsiteX1" fmla="*/ 6901 w 56831"/>
                  <a:gd name="connsiteY1" fmla="*/ 12584 h 40594"/>
                  <a:gd name="connsiteX2" fmla="*/ 6089 w 56831"/>
                  <a:gd name="connsiteY2" fmla="*/ 10960 h 40594"/>
                  <a:gd name="connsiteX3" fmla="*/ 7713 w 56831"/>
                  <a:gd name="connsiteY3" fmla="*/ 8525 h 40594"/>
                  <a:gd name="connsiteX4" fmla="*/ 10149 w 56831"/>
                  <a:gd name="connsiteY4" fmla="*/ 6901 h 40594"/>
                  <a:gd name="connsiteX5" fmla="*/ 13396 w 56831"/>
                  <a:gd name="connsiteY5" fmla="*/ 6901 h 40594"/>
                  <a:gd name="connsiteX6" fmla="*/ 15832 w 56831"/>
                  <a:gd name="connsiteY6" fmla="*/ 7713 h 40594"/>
                  <a:gd name="connsiteX7" fmla="*/ 19079 w 56831"/>
                  <a:gd name="connsiteY7" fmla="*/ 7713 h 40594"/>
                  <a:gd name="connsiteX8" fmla="*/ 21515 w 56831"/>
                  <a:gd name="connsiteY8" fmla="*/ 6901 h 40594"/>
                  <a:gd name="connsiteX9" fmla="*/ 23951 w 56831"/>
                  <a:gd name="connsiteY9" fmla="*/ 8525 h 40594"/>
                  <a:gd name="connsiteX10" fmla="*/ 27198 w 56831"/>
                  <a:gd name="connsiteY10" fmla="*/ 9337 h 40594"/>
                  <a:gd name="connsiteX11" fmla="*/ 28822 w 56831"/>
                  <a:gd name="connsiteY11" fmla="*/ 8525 h 40594"/>
                  <a:gd name="connsiteX12" fmla="*/ 30446 w 56831"/>
                  <a:gd name="connsiteY12" fmla="*/ 8525 h 40594"/>
                  <a:gd name="connsiteX13" fmla="*/ 32070 w 56831"/>
                  <a:gd name="connsiteY13" fmla="*/ 10149 h 40594"/>
                  <a:gd name="connsiteX14" fmla="*/ 34505 w 56831"/>
                  <a:gd name="connsiteY14" fmla="*/ 8525 h 40594"/>
                  <a:gd name="connsiteX15" fmla="*/ 35317 w 56831"/>
                  <a:gd name="connsiteY15" fmla="*/ 6089 h 40594"/>
                  <a:gd name="connsiteX16" fmla="*/ 36941 w 56831"/>
                  <a:gd name="connsiteY16" fmla="*/ 7713 h 40594"/>
                  <a:gd name="connsiteX17" fmla="*/ 36941 w 56831"/>
                  <a:gd name="connsiteY17" fmla="*/ 10960 h 40594"/>
                  <a:gd name="connsiteX18" fmla="*/ 36941 w 56831"/>
                  <a:gd name="connsiteY18" fmla="*/ 12584 h 40594"/>
                  <a:gd name="connsiteX19" fmla="*/ 37753 w 56831"/>
                  <a:gd name="connsiteY19" fmla="*/ 12584 h 40594"/>
                  <a:gd name="connsiteX20" fmla="*/ 37753 w 56831"/>
                  <a:gd name="connsiteY20" fmla="*/ 14208 h 40594"/>
                  <a:gd name="connsiteX21" fmla="*/ 39376 w 56831"/>
                  <a:gd name="connsiteY21" fmla="*/ 14208 h 40594"/>
                  <a:gd name="connsiteX22" fmla="*/ 40188 w 56831"/>
                  <a:gd name="connsiteY22" fmla="*/ 10960 h 40594"/>
                  <a:gd name="connsiteX23" fmla="*/ 41000 w 56831"/>
                  <a:gd name="connsiteY23" fmla="*/ 10149 h 40594"/>
                  <a:gd name="connsiteX24" fmla="*/ 41000 w 56831"/>
                  <a:gd name="connsiteY24" fmla="*/ 10960 h 40594"/>
                  <a:gd name="connsiteX25" fmla="*/ 41000 w 56831"/>
                  <a:gd name="connsiteY25" fmla="*/ 13396 h 40594"/>
                  <a:gd name="connsiteX26" fmla="*/ 41000 w 56831"/>
                  <a:gd name="connsiteY26" fmla="*/ 15020 h 40594"/>
                  <a:gd name="connsiteX27" fmla="*/ 41000 w 56831"/>
                  <a:gd name="connsiteY27" fmla="*/ 15832 h 40594"/>
                  <a:gd name="connsiteX28" fmla="*/ 41812 w 56831"/>
                  <a:gd name="connsiteY28" fmla="*/ 15832 h 40594"/>
                  <a:gd name="connsiteX29" fmla="*/ 42624 w 56831"/>
                  <a:gd name="connsiteY29" fmla="*/ 16644 h 40594"/>
                  <a:gd name="connsiteX30" fmla="*/ 42624 w 56831"/>
                  <a:gd name="connsiteY30" fmla="*/ 17456 h 40594"/>
                  <a:gd name="connsiteX31" fmla="*/ 44248 w 56831"/>
                  <a:gd name="connsiteY31" fmla="*/ 18267 h 40594"/>
                  <a:gd name="connsiteX32" fmla="*/ 46683 w 56831"/>
                  <a:gd name="connsiteY32" fmla="*/ 18267 h 40594"/>
                  <a:gd name="connsiteX33" fmla="*/ 49119 w 56831"/>
                  <a:gd name="connsiteY33" fmla="*/ 19891 h 40594"/>
                  <a:gd name="connsiteX34" fmla="*/ 49119 w 56831"/>
                  <a:gd name="connsiteY34" fmla="*/ 21515 h 40594"/>
                  <a:gd name="connsiteX35" fmla="*/ 48307 w 56831"/>
                  <a:gd name="connsiteY35" fmla="*/ 23139 h 40594"/>
                  <a:gd name="connsiteX36" fmla="*/ 46683 w 56831"/>
                  <a:gd name="connsiteY36" fmla="*/ 23951 h 40594"/>
                  <a:gd name="connsiteX37" fmla="*/ 46683 w 56831"/>
                  <a:gd name="connsiteY37" fmla="*/ 26386 h 40594"/>
                  <a:gd name="connsiteX38" fmla="*/ 48307 w 56831"/>
                  <a:gd name="connsiteY38" fmla="*/ 26386 h 40594"/>
                  <a:gd name="connsiteX39" fmla="*/ 49119 w 56831"/>
                  <a:gd name="connsiteY39" fmla="*/ 24763 h 40594"/>
                  <a:gd name="connsiteX40" fmla="*/ 50743 w 56831"/>
                  <a:gd name="connsiteY40" fmla="*/ 25575 h 40594"/>
                  <a:gd name="connsiteX41" fmla="*/ 49931 w 56831"/>
                  <a:gd name="connsiteY41" fmla="*/ 27198 h 40594"/>
                  <a:gd name="connsiteX42" fmla="*/ 50743 w 56831"/>
                  <a:gd name="connsiteY42" fmla="*/ 28822 h 40594"/>
                  <a:gd name="connsiteX43" fmla="*/ 50743 w 56831"/>
                  <a:gd name="connsiteY43" fmla="*/ 31258 h 40594"/>
                  <a:gd name="connsiteX44" fmla="*/ 49931 w 56831"/>
                  <a:gd name="connsiteY44" fmla="*/ 32070 h 40594"/>
                  <a:gd name="connsiteX45" fmla="*/ 49119 w 56831"/>
                  <a:gd name="connsiteY45" fmla="*/ 33693 h 40594"/>
                  <a:gd name="connsiteX46" fmla="*/ 48307 w 56831"/>
                  <a:gd name="connsiteY46" fmla="*/ 35317 h 40594"/>
                  <a:gd name="connsiteX47" fmla="*/ 49119 w 56831"/>
                  <a:gd name="connsiteY47" fmla="*/ 39376 h 40594"/>
                  <a:gd name="connsiteX48" fmla="*/ 46683 w 56831"/>
                  <a:gd name="connsiteY48" fmla="*/ 39376 h 40594"/>
                  <a:gd name="connsiteX49" fmla="*/ 45060 w 56831"/>
                  <a:gd name="connsiteY49" fmla="*/ 40188 h 40594"/>
                  <a:gd name="connsiteX50" fmla="*/ 42624 w 56831"/>
                  <a:gd name="connsiteY50" fmla="*/ 40188 h 40594"/>
                  <a:gd name="connsiteX51" fmla="*/ 41000 w 56831"/>
                  <a:gd name="connsiteY51" fmla="*/ 39376 h 40594"/>
                  <a:gd name="connsiteX52" fmla="*/ 39376 w 56831"/>
                  <a:gd name="connsiteY52" fmla="*/ 37753 h 40594"/>
                  <a:gd name="connsiteX53" fmla="*/ 38564 w 56831"/>
                  <a:gd name="connsiteY53" fmla="*/ 36129 h 40594"/>
                  <a:gd name="connsiteX54" fmla="*/ 36941 w 56831"/>
                  <a:gd name="connsiteY54" fmla="*/ 34505 h 40594"/>
                  <a:gd name="connsiteX55" fmla="*/ 35317 w 56831"/>
                  <a:gd name="connsiteY55" fmla="*/ 32881 h 40594"/>
                  <a:gd name="connsiteX56" fmla="*/ 33693 w 56831"/>
                  <a:gd name="connsiteY56" fmla="*/ 31258 h 40594"/>
                  <a:gd name="connsiteX57" fmla="*/ 32070 w 56831"/>
                  <a:gd name="connsiteY57" fmla="*/ 28822 h 40594"/>
                  <a:gd name="connsiteX58" fmla="*/ 30446 w 56831"/>
                  <a:gd name="connsiteY58" fmla="*/ 26386 h 40594"/>
                  <a:gd name="connsiteX59" fmla="*/ 27198 w 56831"/>
                  <a:gd name="connsiteY59" fmla="*/ 23951 h 40594"/>
                  <a:gd name="connsiteX60" fmla="*/ 23139 w 56831"/>
                  <a:gd name="connsiteY60" fmla="*/ 21515 h 40594"/>
                  <a:gd name="connsiteX61" fmla="*/ 19891 w 56831"/>
                  <a:gd name="connsiteY61" fmla="*/ 19891 h 40594"/>
                  <a:gd name="connsiteX62" fmla="*/ 19079 w 56831"/>
                  <a:gd name="connsiteY62" fmla="*/ 20703 h 40594"/>
                  <a:gd name="connsiteX63" fmla="*/ 18267 w 56831"/>
                  <a:gd name="connsiteY63" fmla="*/ 20703 h 40594"/>
                  <a:gd name="connsiteX64" fmla="*/ 17456 w 56831"/>
                  <a:gd name="connsiteY64" fmla="*/ 21515 h 40594"/>
                  <a:gd name="connsiteX65" fmla="*/ 15832 w 56831"/>
                  <a:gd name="connsiteY65" fmla="*/ 22327 h 40594"/>
                  <a:gd name="connsiteX66" fmla="*/ 14208 w 56831"/>
                  <a:gd name="connsiteY66" fmla="*/ 22327 h 40594"/>
                  <a:gd name="connsiteX67" fmla="*/ 12584 w 56831"/>
                  <a:gd name="connsiteY67" fmla="*/ 22327 h 40594"/>
                  <a:gd name="connsiteX68" fmla="*/ 10149 w 56831"/>
                  <a:gd name="connsiteY68" fmla="*/ 22327 h 40594"/>
                  <a:gd name="connsiteX69" fmla="*/ 8525 w 56831"/>
                  <a:gd name="connsiteY69" fmla="*/ 19891 h 40594"/>
                  <a:gd name="connsiteX70" fmla="*/ 8525 w 56831"/>
                  <a:gd name="connsiteY70" fmla="*/ 18267 h 40594"/>
                  <a:gd name="connsiteX71" fmla="*/ 10149 w 56831"/>
                  <a:gd name="connsiteY71" fmla="*/ 15020 h 40594"/>
                  <a:gd name="connsiteX72" fmla="*/ 10149 w 56831"/>
                  <a:gd name="connsiteY72" fmla="*/ 12584 h 40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6831" h="40594">
                    <a:moveTo>
                      <a:pt x="10149" y="12584"/>
                    </a:moveTo>
                    <a:cubicBezTo>
                      <a:pt x="9337" y="12584"/>
                      <a:pt x="8525" y="12584"/>
                      <a:pt x="6901" y="12584"/>
                    </a:cubicBezTo>
                    <a:cubicBezTo>
                      <a:pt x="6089" y="12584"/>
                      <a:pt x="6089" y="11772"/>
                      <a:pt x="6089" y="10960"/>
                    </a:cubicBezTo>
                    <a:cubicBezTo>
                      <a:pt x="6089" y="10149"/>
                      <a:pt x="6901" y="9337"/>
                      <a:pt x="7713" y="8525"/>
                    </a:cubicBezTo>
                    <a:cubicBezTo>
                      <a:pt x="8525" y="7713"/>
                      <a:pt x="9337" y="6901"/>
                      <a:pt x="10149" y="6901"/>
                    </a:cubicBezTo>
                    <a:cubicBezTo>
                      <a:pt x="10960" y="6089"/>
                      <a:pt x="12584" y="6089"/>
                      <a:pt x="13396" y="6901"/>
                    </a:cubicBezTo>
                    <a:cubicBezTo>
                      <a:pt x="14208" y="7713"/>
                      <a:pt x="15020" y="7713"/>
                      <a:pt x="15832" y="7713"/>
                    </a:cubicBezTo>
                    <a:cubicBezTo>
                      <a:pt x="16644" y="7713"/>
                      <a:pt x="18267" y="8525"/>
                      <a:pt x="19079" y="7713"/>
                    </a:cubicBezTo>
                    <a:cubicBezTo>
                      <a:pt x="19891" y="7713"/>
                      <a:pt x="19891" y="6901"/>
                      <a:pt x="21515" y="6901"/>
                    </a:cubicBezTo>
                    <a:cubicBezTo>
                      <a:pt x="22327" y="6901"/>
                      <a:pt x="23139" y="7713"/>
                      <a:pt x="23951" y="8525"/>
                    </a:cubicBezTo>
                    <a:cubicBezTo>
                      <a:pt x="24762" y="9337"/>
                      <a:pt x="26386" y="9337"/>
                      <a:pt x="27198" y="9337"/>
                    </a:cubicBezTo>
                    <a:cubicBezTo>
                      <a:pt x="28010" y="9337"/>
                      <a:pt x="28010" y="8525"/>
                      <a:pt x="28822" y="8525"/>
                    </a:cubicBezTo>
                    <a:cubicBezTo>
                      <a:pt x="29634" y="8525"/>
                      <a:pt x="29634" y="7713"/>
                      <a:pt x="30446" y="8525"/>
                    </a:cubicBezTo>
                    <a:cubicBezTo>
                      <a:pt x="31258" y="9337"/>
                      <a:pt x="31258" y="10149"/>
                      <a:pt x="32070" y="10149"/>
                    </a:cubicBezTo>
                    <a:cubicBezTo>
                      <a:pt x="32881" y="10149"/>
                      <a:pt x="34505" y="9337"/>
                      <a:pt x="34505" y="8525"/>
                    </a:cubicBezTo>
                    <a:cubicBezTo>
                      <a:pt x="34505" y="7713"/>
                      <a:pt x="34505" y="6089"/>
                      <a:pt x="35317" y="6089"/>
                    </a:cubicBezTo>
                    <a:cubicBezTo>
                      <a:pt x="36129" y="6089"/>
                      <a:pt x="36941" y="6901"/>
                      <a:pt x="36941" y="7713"/>
                    </a:cubicBezTo>
                    <a:cubicBezTo>
                      <a:pt x="36941" y="8525"/>
                      <a:pt x="36941" y="10149"/>
                      <a:pt x="36941" y="10960"/>
                    </a:cubicBezTo>
                    <a:cubicBezTo>
                      <a:pt x="36941" y="10960"/>
                      <a:pt x="36941" y="11772"/>
                      <a:pt x="36941" y="12584"/>
                    </a:cubicBezTo>
                    <a:cubicBezTo>
                      <a:pt x="36941" y="12584"/>
                      <a:pt x="37753" y="12584"/>
                      <a:pt x="37753" y="12584"/>
                    </a:cubicBezTo>
                    <a:cubicBezTo>
                      <a:pt x="37753" y="13396"/>
                      <a:pt x="37753" y="14208"/>
                      <a:pt x="37753" y="14208"/>
                    </a:cubicBezTo>
                    <a:cubicBezTo>
                      <a:pt x="37753" y="15020"/>
                      <a:pt x="38564" y="15020"/>
                      <a:pt x="39376" y="14208"/>
                    </a:cubicBezTo>
                    <a:cubicBezTo>
                      <a:pt x="40188" y="13396"/>
                      <a:pt x="40188" y="12584"/>
                      <a:pt x="40188" y="10960"/>
                    </a:cubicBezTo>
                    <a:cubicBezTo>
                      <a:pt x="40188" y="10960"/>
                      <a:pt x="40188" y="9337"/>
                      <a:pt x="41000" y="10149"/>
                    </a:cubicBezTo>
                    <a:cubicBezTo>
                      <a:pt x="41812" y="10149"/>
                      <a:pt x="41812" y="10960"/>
                      <a:pt x="41000" y="10960"/>
                    </a:cubicBezTo>
                    <a:cubicBezTo>
                      <a:pt x="41000" y="11772"/>
                      <a:pt x="41000" y="12584"/>
                      <a:pt x="41000" y="13396"/>
                    </a:cubicBezTo>
                    <a:cubicBezTo>
                      <a:pt x="41000" y="14208"/>
                      <a:pt x="41000" y="14208"/>
                      <a:pt x="41000" y="15020"/>
                    </a:cubicBezTo>
                    <a:cubicBezTo>
                      <a:pt x="41000" y="15020"/>
                      <a:pt x="41000" y="15832"/>
                      <a:pt x="41000" y="15832"/>
                    </a:cubicBezTo>
                    <a:cubicBezTo>
                      <a:pt x="41000" y="15832"/>
                      <a:pt x="41812" y="15832"/>
                      <a:pt x="41812" y="15832"/>
                    </a:cubicBezTo>
                    <a:cubicBezTo>
                      <a:pt x="42624" y="15832"/>
                      <a:pt x="42624" y="15832"/>
                      <a:pt x="42624" y="16644"/>
                    </a:cubicBezTo>
                    <a:cubicBezTo>
                      <a:pt x="42624" y="17456"/>
                      <a:pt x="42624" y="17456"/>
                      <a:pt x="42624" y="17456"/>
                    </a:cubicBezTo>
                    <a:cubicBezTo>
                      <a:pt x="41812" y="18267"/>
                      <a:pt x="43436" y="18267"/>
                      <a:pt x="44248" y="18267"/>
                    </a:cubicBezTo>
                    <a:cubicBezTo>
                      <a:pt x="45060" y="18267"/>
                      <a:pt x="45872" y="18267"/>
                      <a:pt x="46683" y="18267"/>
                    </a:cubicBezTo>
                    <a:cubicBezTo>
                      <a:pt x="47495" y="18267"/>
                      <a:pt x="48307" y="19079"/>
                      <a:pt x="49119" y="19891"/>
                    </a:cubicBezTo>
                    <a:cubicBezTo>
                      <a:pt x="49119" y="20703"/>
                      <a:pt x="49119" y="20703"/>
                      <a:pt x="49119" y="21515"/>
                    </a:cubicBezTo>
                    <a:cubicBezTo>
                      <a:pt x="49119" y="21515"/>
                      <a:pt x="48307" y="22327"/>
                      <a:pt x="48307" y="23139"/>
                    </a:cubicBezTo>
                    <a:cubicBezTo>
                      <a:pt x="47495" y="23951"/>
                      <a:pt x="47495" y="23951"/>
                      <a:pt x="46683" y="23951"/>
                    </a:cubicBezTo>
                    <a:cubicBezTo>
                      <a:pt x="46683" y="24763"/>
                      <a:pt x="46683" y="25575"/>
                      <a:pt x="46683" y="26386"/>
                    </a:cubicBezTo>
                    <a:cubicBezTo>
                      <a:pt x="47495" y="26386"/>
                      <a:pt x="48307" y="26386"/>
                      <a:pt x="48307" y="26386"/>
                    </a:cubicBezTo>
                    <a:cubicBezTo>
                      <a:pt x="48307" y="25575"/>
                      <a:pt x="48307" y="25575"/>
                      <a:pt x="49119" y="24763"/>
                    </a:cubicBezTo>
                    <a:cubicBezTo>
                      <a:pt x="49931" y="23951"/>
                      <a:pt x="50743" y="25575"/>
                      <a:pt x="50743" y="25575"/>
                    </a:cubicBezTo>
                    <a:cubicBezTo>
                      <a:pt x="50743" y="26386"/>
                      <a:pt x="50743" y="26386"/>
                      <a:pt x="49931" y="27198"/>
                    </a:cubicBezTo>
                    <a:cubicBezTo>
                      <a:pt x="49931" y="28010"/>
                      <a:pt x="49931" y="28822"/>
                      <a:pt x="50743" y="28822"/>
                    </a:cubicBezTo>
                    <a:cubicBezTo>
                      <a:pt x="50743" y="29634"/>
                      <a:pt x="50743" y="30446"/>
                      <a:pt x="50743" y="31258"/>
                    </a:cubicBezTo>
                    <a:cubicBezTo>
                      <a:pt x="50743" y="32070"/>
                      <a:pt x="49931" y="32070"/>
                      <a:pt x="49931" y="32070"/>
                    </a:cubicBezTo>
                    <a:cubicBezTo>
                      <a:pt x="49931" y="32881"/>
                      <a:pt x="49119" y="33693"/>
                      <a:pt x="49119" y="33693"/>
                    </a:cubicBezTo>
                    <a:cubicBezTo>
                      <a:pt x="48307" y="33693"/>
                      <a:pt x="48307" y="34505"/>
                      <a:pt x="48307" y="35317"/>
                    </a:cubicBezTo>
                    <a:cubicBezTo>
                      <a:pt x="49119" y="36129"/>
                      <a:pt x="49119" y="37753"/>
                      <a:pt x="49119" y="39376"/>
                    </a:cubicBezTo>
                    <a:cubicBezTo>
                      <a:pt x="48307" y="39376"/>
                      <a:pt x="47495" y="39376"/>
                      <a:pt x="46683" y="39376"/>
                    </a:cubicBezTo>
                    <a:cubicBezTo>
                      <a:pt x="45872" y="39376"/>
                      <a:pt x="45872" y="40188"/>
                      <a:pt x="45060" y="40188"/>
                    </a:cubicBezTo>
                    <a:cubicBezTo>
                      <a:pt x="44248" y="41000"/>
                      <a:pt x="43436" y="40188"/>
                      <a:pt x="42624" y="40188"/>
                    </a:cubicBezTo>
                    <a:cubicBezTo>
                      <a:pt x="41812" y="40188"/>
                      <a:pt x="41812" y="40188"/>
                      <a:pt x="41000" y="39376"/>
                    </a:cubicBezTo>
                    <a:cubicBezTo>
                      <a:pt x="40188" y="39376"/>
                      <a:pt x="39376" y="38564"/>
                      <a:pt x="39376" y="37753"/>
                    </a:cubicBezTo>
                    <a:cubicBezTo>
                      <a:pt x="38564" y="37753"/>
                      <a:pt x="38564" y="36941"/>
                      <a:pt x="38564" y="36129"/>
                    </a:cubicBezTo>
                    <a:cubicBezTo>
                      <a:pt x="38564" y="35317"/>
                      <a:pt x="37753" y="35317"/>
                      <a:pt x="36941" y="34505"/>
                    </a:cubicBezTo>
                    <a:cubicBezTo>
                      <a:pt x="36129" y="33693"/>
                      <a:pt x="35317" y="33693"/>
                      <a:pt x="35317" y="32881"/>
                    </a:cubicBezTo>
                    <a:cubicBezTo>
                      <a:pt x="34505" y="32070"/>
                      <a:pt x="33693" y="32070"/>
                      <a:pt x="33693" y="31258"/>
                    </a:cubicBezTo>
                    <a:cubicBezTo>
                      <a:pt x="32881" y="30446"/>
                      <a:pt x="32881" y="29634"/>
                      <a:pt x="32070" y="28822"/>
                    </a:cubicBezTo>
                    <a:cubicBezTo>
                      <a:pt x="31258" y="28010"/>
                      <a:pt x="30446" y="27198"/>
                      <a:pt x="30446" y="26386"/>
                    </a:cubicBezTo>
                    <a:cubicBezTo>
                      <a:pt x="29634" y="25575"/>
                      <a:pt x="28822" y="24763"/>
                      <a:pt x="27198" y="23951"/>
                    </a:cubicBezTo>
                    <a:cubicBezTo>
                      <a:pt x="26386" y="23139"/>
                      <a:pt x="24762" y="21515"/>
                      <a:pt x="23139" y="21515"/>
                    </a:cubicBezTo>
                    <a:cubicBezTo>
                      <a:pt x="22327" y="20703"/>
                      <a:pt x="21515" y="19891"/>
                      <a:pt x="19891" y="19891"/>
                    </a:cubicBezTo>
                    <a:cubicBezTo>
                      <a:pt x="19079" y="19891"/>
                      <a:pt x="19079" y="20703"/>
                      <a:pt x="19079" y="20703"/>
                    </a:cubicBezTo>
                    <a:cubicBezTo>
                      <a:pt x="19079" y="20703"/>
                      <a:pt x="18267" y="20703"/>
                      <a:pt x="18267" y="20703"/>
                    </a:cubicBezTo>
                    <a:cubicBezTo>
                      <a:pt x="18267" y="20703"/>
                      <a:pt x="18267" y="20703"/>
                      <a:pt x="17456" y="21515"/>
                    </a:cubicBezTo>
                    <a:cubicBezTo>
                      <a:pt x="16644" y="21515"/>
                      <a:pt x="16644" y="22327"/>
                      <a:pt x="15832" y="22327"/>
                    </a:cubicBezTo>
                    <a:cubicBezTo>
                      <a:pt x="15020" y="22327"/>
                      <a:pt x="14208" y="22327"/>
                      <a:pt x="14208" y="22327"/>
                    </a:cubicBezTo>
                    <a:cubicBezTo>
                      <a:pt x="13396" y="22327"/>
                      <a:pt x="13396" y="22327"/>
                      <a:pt x="12584" y="22327"/>
                    </a:cubicBezTo>
                    <a:cubicBezTo>
                      <a:pt x="11772" y="22327"/>
                      <a:pt x="10960" y="22327"/>
                      <a:pt x="10149" y="22327"/>
                    </a:cubicBezTo>
                    <a:cubicBezTo>
                      <a:pt x="9337" y="22327"/>
                      <a:pt x="9337" y="20703"/>
                      <a:pt x="8525" y="19891"/>
                    </a:cubicBezTo>
                    <a:cubicBezTo>
                      <a:pt x="8525" y="19891"/>
                      <a:pt x="8525" y="19079"/>
                      <a:pt x="8525" y="18267"/>
                    </a:cubicBezTo>
                    <a:cubicBezTo>
                      <a:pt x="9337" y="16644"/>
                      <a:pt x="10149" y="15832"/>
                      <a:pt x="10149" y="15020"/>
                    </a:cubicBezTo>
                    <a:cubicBezTo>
                      <a:pt x="11772" y="14208"/>
                      <a:pt x="11772" y="13396"/>
                      <a:pt x="10149" y="12584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18" name="Полилиния: фигура 1245">
                <a:extLst>
                  <a:ext uri="{FF2B5EF4-FFF2-40B4-BE49-F238E27FC236}">
                    <a16:creationId xmlns:a16="http://schemas.microsoft.com/office/drawing/2014/main" id="{6FD046BA-21A5-4200-ACAA-0396BCA122E2}"/>
                  </a:ext>
                </a:extLst>
              </p:cNvPr>
              <p:cNvSpPr/>
              <p:nvPr/>
            </p:nvSpPr>
            <p:spPr>
              <a:xfrm>
                <a:off x="4072724" y="5220539"/>
                <a:ext cx="113664" cy="89307"/>
              </a:xfrm>
              <a:custGeom>
                <a:avLst/>
                <a:gdLst>
                  <a:gd name="connsiteX0" fmla="*/ 24762 w 113663"/>
                  <a:gd name="connsiteY0" fmla="*/ 26516 h 89307"/>
                  <a:gd name="connsiteX1" fmla="*/ 34505 w 113663"/>
                  <a:gd name="connsiteY1" fmla="*/ 21645 h 89307"/>
                  <a:gd name="connsiteX2" fmla="*/ 42624 w 113663"/>
                  <a:gd name="connsiteY2" fmla="*/ 17585 h 89307"/>
                  <a:gd name="connsiteX3" fmla="*/ 52366 w 113663"/>
                  <a:gd name="connsiteY3" fmla="*/ 14338 h 89307"/>
                  <a:gd name="connsiteX4" fmla="*/ 55614 w 113663"/>
                  <a:gd name="connsiteY4" fmla="*/ 12714 h 89307"/>
                  <a:gd name="connsiteX5" fmla="*/ 58862 w 113663"/>
                  <a:gd name="connsiteY5" fmla="*/ 11902 h 89307"/>
                  <a:gd name="connsiteX6" fmla="*/ 66980 w 113663"/>
                  <a:gd name="connsiteY6" fmla="*/ 10278 h 89307"/>
                  <a:gd name="connsiteX7" fmla="*/ 70228 w 113663"/>
                  <a:gd name="connsiteY7" fmla="*/ 10278 h 89307"/>
                  <a:gd name="connsiteX8" fmla="*/ 74287 w 113663"/>
                  <a:gd name="connsiteY8" fmla="*/ 9467 h 89307"/>
                  <a:gd name="connsiteX9" fmla="*/ 80782 w 113663"/>
                  <a:gd name="connsiteY9" fmla="*/ 7031 h 89307"/>
                  <a:gd name="connsiteX10" fmla="*/ 84842 w 113663"/>
                  <a:gd name="connsiteY10" fmla="*/ 7031 h 89307"/>
                  <a:gd name="connsiteX11" fmla="*/ 88901 w 113663"/>
                  <a:gd name="connsiteY11" fmla="*/ 6219 h 89307"/>
                  <a:gd name="connsiteX12" fmla="*/ 92961 w 113663"/>
                  <a:gd name="connsiteY12" fmla="*/ 7843 h 89307"/>
                  <a:gd name="connsiteX13" fmla="*/ 88901 w 113663"/>
                  <a:gd name="connsiteY13" fmla="*/ 10278 h 89307"/>
                  <a:gd name="connsiteX14" fmla="*/ 82406 w 113663"/>
                  <a:gd name="connsiteY14" fmla="*/ 11090 h 89307"/>
                  <a:gd name="connsiteX15" fmla="*/ 80782 w 113663"/>
                  <a:gd name="connsiteY15" fmla="*/ 13526 h 89307"/>
                  <a:gd name="connsiteX16" fmla="*/ 82406 w 113663"/>
                  <a:gd name="connsiteY16" fmla="*/ 15150 h 89307"/>
                  <a:gd name="connsiteX17" fmla="*/ 87278 w 113663"/>
                  <a:gd name="connsiteY17" fmla="*/ 14338 h 89307"/>
                  <a:gd name="connsiteX18" fmla="*/ 90525 w 113663"/>
                  <a:gd name="connsiteY18" fmla="*/ 13526 h 89307"/>
                  <a:gd name="connsiteX19" fmla="*/ 91337 w 113663"/>
                  <a:gd name="connsiteY19" fmla="*/ 15150 h 89307"/>
                  <a:gd name="connsiteX20" fmla="*/ 89713 w 113663"/>
                  <a:gd name="connsiteY20" fmla="*/ 18397 h 89307"/>
                  <a:gd name="connsiteX21" fmla="*/ 86466 w 113663"/>
                  <a:gd name="connsiteY21" fmla="*/ 20021 h 89307"/>
                  <a:gd name="connsiteX22" fmla="*/ 83218 w 113663"/>
                  <a:gd name="connsiteY22" fmla="*/ 22457 h 89307"/>
                  <a:gd name="connsiteX23" fmla="*/ 86466 w 113663"/>
                  <a:gd name="connsiteY23" fmla="*/ 29764 h 89307"/>
                  <a:gd name="connsiteX24" fmla="*/ 92961 w 113663"/>
                  <a:gd name="connsiteY24" fmla="*/ 33011 h 89307"/>
                  <a:gd name="connsiteX25" fmla="*/ 100268 w 113663"/>
                  <a:gd name="connsiteY25" fmla="*/ 31387 h 89307"/>
                  <a:gd name="connsiteX26" fmla="*/ 104327 w 113663"/>
                  <a:gd name="connsiteY26" fmla="*/ 29764 h 89307"/>
                  <a:gd name="connsiteX27" fmla="*/ 105951 w 113663"/>
                  <a:gd name="connsiteY27" fmla="*/ 30576 h 89307"/>
                  <a:gd name="connsiteX28" fmla="*/ 108387 w 113663"/>
                  <a:gd name="connsiteY28" fmla="*/ 32199 h 89307"/>
                  <a:gd name="connsiteX29" fmla="*/ 110822 w 113663"/>
                  <a:gd name="connsiteY29" fmla="*/ 33823 h 89307"/>
                  <a:gd name="connsiteX30" fmla="*/ 114070 w 113663"/>
                  <a:gd name="connsiteY30" fmla="*/ 36259 h 89307"/>
                  <a:gd name="connsiteX31" fmla="*/ 114070 w 113663"/>
                  <a:gd name="connsiteY31" fmla="*/ 40318 h 89307"/>
                  <a:gd name="connsiteX32" fmla="*/ 112446 w 113663"/>
                  <a:gd name="connsiteY32" fmla="*/ 44377 h 89307"/>
                  <a:gd name="connsiteX33" fmla="*/ 110822 w 113663"/>
                  <a:gd name="connsiteY33" fmla="*/ 47625 h 89307"/>
                  <a:gd name="connsiteX34" fmla="*/ 107575 w 113663"/>
                  <a:gd name="connsiteY34" fmla="*/ 50061 h 89307"/>
                  <a:gd name="connsiteX35" fmla="*/ 105139 w 113663"/>
                  <a:gd name="connsiteY35" fmla="*/ 54120 h 89307"/>
                  <a:gd name="connsiteX36" fmla="*/ 102703 w 113663"/>
                  <a:gd name="connsiteY36" fmla="*/ 57368 h 89307"/>
                  <a:gd name="connsiteX37" fmla="*/ 100268 w 113663"/>
                  <a:gd name="connsiteY37" fmla="*/ 59803 h 89307"/>
                  <a:gd name="connsiteX38" fmla="*/ 97020 w 113663"/>
                  <a:gd name="connsiteY38" fmla="*/ 63051 h 89307"/>
                  <a:gd name="connsiteX39" fmla="*/ 93773 w 113663"/>
                  <a:gd name="connsiteY39" fmla="*/ 66298 h 89307"/>
                  <a:gd name="connsiteX40" fmla="*/ 91337 w 113663"/>
                  <a:gd name="connsiteY40" fmla="*/ 69546 h 89307"/>
                  <a:gd name="connsiteX41" fmla="*/ 89713 w 113663"/>
                  <a:gd name="connsiteY41" fmla="*/ 73605 h 89307"/>
                  <a:gd name="connsiteX42" fmla="*/ 85654 w 113663"/>
                  <a:gd name="connsiteY42" fmla="*/ 75229 h 89307"/>
                  <a:gd name="connsiteX43" fmla="*/ 79971 w 113663"/>
                  <a:gd name="connsiteY43" fmla="*/ 76853 h 89307"/>
                  <a:gd name="connsiteX44" fmla="*/ 75911 w 113663"/>
                  <a:gd name="connsiteY44" fmla="*/ 79289 h 89307"/>
                  <a:gd name="connsiteX45" fmla="*/ 71852 w 113663"/>
                  <a:gd name="connsiteY45" fmla="*/ 81724 h 89307"/>
                  <a:gd name="connsiteX46" fmla="*/ 67792 w 113663"/>
                  <a:gd name="connsiteY46" fmla="*/ 83348 h 89307"/>
                  <a:gd name="connsiteX47" fmla="*/ 63733 w 113663"/>
                  <a:gd name="connsiteY47" fmla="*/ 81724 h 89307"/>
                  <a:gd name="connsiteX48" fmla="*/ 61297 w 113663"/>
                  <a:gd name="connsiteY48" fmla="*/ 78477 h 89307"/>
                  <a:gd name="connsiteX49" fmla="*/ 59674 w 113663"/>
                  <a:gd name="connsiteY49" fmla="*/ 77665 h 89307"/>
                  <a:gd name="connsiteX50" fmla="*/ 58050 w 113663"/>
                  <a:gd name="connsiteY50" fmla="*/ 75229 h 89307"/>
                  <a:gd name="connsiteX51" fmla="*/ 58050 w 113663"/>
                  <a:gd name="connsiteY51" fmla="*/ 71981 h 89307"/>
                  <a:gd name="connsiteX52" fmla="*/ 58050 w 113663"/>
                  <a:gd name="connsiteY52" fmla="*/ 70358 h 89307"/>
                  <a:gd name="connsiteX53" fmla="*/ 56426 w 113663"/>
                  <a:gd name="connsiteY53" fmla="*/ 69546 h 89307"/>
                  <a:gd name="connsiteX54" fmla="*/ 52366 w 113663"/>
                  <a:gd name="connsiteY54" fmla="*/ 69546 h 89307"/>
                  <a:gd name="connsiteX55" fmla="*/ 49931 w 113663"/>
                  <a:gd name="connsiteY55" fmla="*/ 70358 h 89307"/>
                  <a:gd name="connsiteX56" fmla="*/ 49119 w 113663"/>
                  <a:gd name="connsiteY56" fmla="*/ 69546 h 89307"/>
                  <a:gd name="connsiteX57" fmla="*/ 48307 w 113663"/>
                  <a:gd name="connsiteY57" fmla="*/ 68734 h 89307"/>
                  <a:gd name="connsiteX58" fmla="*/ 45872 w 113663"/>
                  <a:gd name="connsiteY58" fmla="*/ 68734 h 89307"/>
                  <a:gd name="connsiteX59" fmla="*/ 44248 w 113663"/>
                  <a:gd name="connsiteY59" fmla="*/ 69546 h 89307"/>
                  <a:gd name="connsiteX60" fmla="*/ 42624 w 113663"/>
                  <a:gd name="connsiteY60" fmla="*/ 69546 h 89307"/>
                  <a:gd name="connsiteX61" fmla="*/ 41812 w 113663"/>
                  <a:gd name="connsiteY61" fmla="*/ 67922 h 89307"/>
                  <a:gd name="connsiteX62" fmla="*/ 40188 w 113663"/>
                  <a:gd name="connsiteY62" fmla="*/ 65486 h 89307"/>
                  <a:gd name="connsiteX63" fmla="*/ 38564 w 113663"/>
                  <a:gd name="connsiteY63" fmla="*/ 62239 h 89307"/>
                  <a:gd name="connsiteX64" fmla="*/ 38564 w 113663"/>
                  <a:gd name="connsiteY64" fmla="*/ 60615 h 89307"/>
                  <a:gd name="connsiteX65" fmla="*/ 39376 w 113663"/>
                  <a:gd name="connsiteY65" fmla="*/ 60615 h 89307"/>
                  <a:gd name="connsiteX66" fmla="*/ 39376 w 113663"/>
                  <a:gd name="connsiteY66" fmla="*/ 58992 h 89307"/>
                  <a:gd name="connsiteX67" fmla="*/ 38564 w 113663"/>
                  <a:gd name="connsiteY67" fmla="*/ 56556 h 89307"/>
                  <a:gd name="connsiteX68" fmla="*/ 39376 w 113663"/>
                  <a:gd name="connsiteY68" fmla="*/ 55744 h 89307"/>
                  <a:gd name="connsiteX69" fmla="*/ 40188 w 113663"/>
                  <a:gd name="connsiteY69" fmla="*/ 54120 h 89307"/>
                  <a:gd name="connsiteX70" fmla="*/ 40188 w 113663"/>
                  <a:gd name="connsiteY70" fmla="*/ 52496 h 89307"/>
                  <a:gd name="connsiteX71" fmla="*/ 39376 w 113663"/>
                  <a:gd name="connsiteY71" fmla="*/ 50873 h 89307"/>
                  <a:gd name="connsiteX72" fmla="*/ 37753 w 113663"/>
                  <a:gd name="connsiteY72" fmla="*/ 49249 h 89307"/>
                  <a:gd name="connsiteX73" fmla="*/ 34505 w 113663"/>
                  <a:gd name="connsiteY73" fmla="*/ 46001 h 89307"/>
                  <a:gd name="connsiteX74" fmla="*/ 32881 w 113663"/>
                  <a:gd name="connsiteY74" fmla="*/ 43566 h 89307"/>
                  <a:gd name="connsiteX75" fmla="*/ 29634 w 113663"/>
                  <a:gd name="connsiteY75" fmla="*/ 43566 h 89307"/>
                  <a:gd name="connsiteX76" fmla="*/ 25574 w 113663"/>
                  <a:gd name="connsiteY76" fmla="*/ 45189 h 89307"/>
                  <a:gd name="connsiteX77" fmla="*/ 21515 w 113663"/>
                  <a:gd name="connsiteY77" fmla="*/ 47625 h 89307"/>
                  <a:gd name="connsiteX78" fmla="*/ 19079 w 113663"/>
                  <a:gd name="connsiteY78" fmla="*/ 51684 h 89307"/>
                  <a:gd name="connsiteX79" fmla="*/ 14208 w 113663"/>
                  <a:gd name="connsiteY79" fmla="*/ 50873 h 89307"/>
                  <a:gd name="connsiteX80" fmla="*/ 14208 w 113663"/>
                  <a:gd name="connsiteY80" fmla="*/ 46001 h 89307"/>
                  <a:gd name="connsiteX81" fmla="*/ 12584 w 113663"/>
                  <a:gd name="connsiteY81" fmla="*/ 42754 h 89307"/>
                  <a:gd name="connsiteX82" fmla="*/ 7713 w 113663"/>
                  <a:gd name="connsiteY82" fmla="*/ 43566 h 89307"/>
                  <a:gd name="connsiteX83" fmla="*/ 6089 w 113663"/>
                  <a:gd name="connsiteY83" fmla="*/ 39506 h 89307"/>
                  <a:gd name="connsiteX84" fmla="*/ 6089 w 113663"/>
                  <a:gd name="connsiteY84" fmla="*/ 36259 h 89307"/>
                  <a:gd name="connsiteX85" fmla="*/ 6901 w 113663"/>
                  <a:gd name="connsiteY85" fmla="*/ 34635 h 89307"/>
                  <a:gd name="connsiteX86" fmla="*/ 7713 w 113663"/>
                  <a:gd name="connsiteY86" fmla="*/ 33011 h 89307"/>
                  <a:gd name="connsiteX87" fmla="*/ 8525 w 113663"/>
                  <a:gd name="connsiteY87" fmla="*/ 32199 h 89307"/>
                  <a:gd name="connsiteX88" fmla="*/ 10960 w 113663"/>
                  <a:gd name="connsiteY88" fmla="*/ 31387 h 89307"/>
                  <a:gd name="connsiteX89" fmla="*/ 12584 w 113663"/>
                  <a:gd name="connsiteY89" fmla="*/ 30576 h 89307"/>
                  <a:gd name="connsiteX90" fmla="*/ 15020 w 113663"/>
                  <a:gd name="connsiteY90" fmla="*/ 28952 h 89307"/>
                  <a:gd name="connsiteX91" fmla="*/ 18267 w 113663"/>
                  <a:gd name="connsiteY91" fmla="*/ 27328 h 89307"/>
                  <a:gd name="connsiteX92" fmla="*/ 24762 w 113663"/>
                  <a:gd name="connsiteY92" fmla="*/ 26516 h 89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113663" h="89307">
                    <a:moveTo>
                      <a:pt x="24762" y="26516"/>
                    </a:moveTo>
                    <a:cubicBezTo>
                      <a:pt x="28010" y="24892"/>
                      <a:pt x="31258" y="24080"/>
                      <a:pt x="34505" y="21645"/>
                    </a:cubicBezTo>
                    <a:cubicBezTo>
                      <a:pt x="36941" y="20021"/>
                      <a:pt x="40188" y="18397"/>
                      <a:pt x="42624" y="17585"/>
                    </a:cubicBezTo>
                    <a:cubicBezTo>
                      <a:pt x="45872" y="16773"/>
                      <a:pt x="49119" y="15962"/>
                      <a:pt x="52366" y="14338"/>
                    </a:cubicBezTo>
                    <a:cubicBezTo>
                      <a:pt x="53178" y="13526"/>
                      <a:pt x="53990" y="13526"/>
                      <a:pt x="55614" y="12714"/>
                    </a:cubicBezTo>
                    <a:cubicBezTo>
                      <a:pt x="56426" y="12714"/>
                      <a:pt x="58050" y="11902"/>
                      <a:pt x="58862" y="11902"/>
                    </a:cubicBezTo>
                    <a:cubicBezTo>
                      <a:pt x="61297" y="11090"/>
                      <a:pt x="64545" y="10278"/>
                      <a:pt x="66980" y="10278"/>
                    </a:cubicBezTo>
                    <a:cubicBezTo>
                      <a:pt x="67792" y="10278"/>
                      <a:pt x="69416" y="10278"/>
                      <a:pt x="70228" y="10278"/>
                    </a:cubicBezTo>
                    <a:cubicBezTo>
                      <a:pt x="71852" y="10278"/>
                      <a:pt x="72664" y="9467"/>
                      <a:pt x="74287" y="9467"/>
                    </a:cubicBezTo>
                    <a:cubicBezTo>
                      <a:pt x="76723" y="8655"/>
                      <a:pt x="78347" y="7031"/>
                      <a:pt x="80782" y="7031"/>
                    </a:cubicBezTo>
                    <a:cubicBezTo>
                      <a:pt x="82406" y="7031"/>
                      <a:pt x="83218" y="7031"/>
                      <a:pt x="84842" y="7031"/>
                    </a:cubicBezTo>
                    <a:cubicBezTo>
                      <a:pt x="86466" y="7031"/>
                      <a:pt x="87278" y="7031"/>
                      <a:pt x="88901" y="6219"/>
                    </a:cubicBezTo>
                    <a:cubicBezTo>
                      <a:pt x="90525" y="6219"/>
                      <a:pt x="92961" y="5407"/>
                      <a:pt x="92961" y="7843"/>
                    </a:cubicBezTo>
                    <a:cubicBezTo>
                      <a:pt x="92961" y="9467"/>
                      <a:pt x="90525" y="10278"/>
                      <a:pt x="88901" y="10278"/>
                    </a:cubicBezTo>
                    <a:cubicBezTo>
                      <a:pt x="86466" y="10278"/>
                      <a:pt x="84030" y="9467"/>
                      <a:pt x="82406" y="11090"/>
                    </a:cubicBezTo>
                    <a:cubicBezTo>
                      <a:pt x="81594" y="11902"/>
                      <a:pt x="80782" y="12714"/>
                      <a:pt x="80782" y="13526"/>
                    </a:cubicBezTo>
                    <a:cubicBezTo>
                      <a:pt x="80782" y="14338"/>
                      <a:pt x="81594" y="15150"/>
                      <a:pt x="82406" y="15150"/>
                    </a:cubicBezTo>
                    <a:cubicBezTo>
                      <a:pt x="84030" y="15150"/>
                      <a:pt x="85654" y="15150"/>
                      <a:pt x="87278" y="14338"/>
                    </a:cubicBezTo>
                    <a:cubicBezTo>
                      <a:pt x="88089" y="14338"/>
                      <a:pt x="89713" y="13526"/>
                      <a:pt x="90525" y="13526"/>
                    </a:cubicBezTo>
                    <a:cubicBezTo>
                      <a:pt x="91337" y="13526"/>
                      <a:pt x="91337" y="14338"/>
                      <a:pt x="91337" y="15150"/>
                    </a:cubicBezTo>
                    <a:cubicBezTo>
                      <a:pt x="91337" y="15962"/>
                      <a:pt x="90525" y="17585"/>
                      <a:pt x="89713" y="18397"/>
                    </a:cubicBezTo>
                    <a:cubicBezTo>
                      <a:pt x="88901" y="19209"/>
                      <a:pt x="87278" y="20021"/>
                      <a:pt x="86466" y="20021"/>
                    </a:cubicBezTo>
                    <a:cubicBezTo>
                      <a:pt x="85654" y="20833"/>
                      <a:pt x="84030" y="20833"/>
                      <a:pt x="83218" y="22457"/>
                    </a:cubicBezTo>
                    <a:cubicBezTo>
                      <a:pt x="81594" y="24892"/>
                      <a:pt x="84842" y="28140"/>
                      <a:pt x="86466" y="29764"/>
                    </a:cubicBezTo>
                    <a:cubicBezTo>
                      <a:pt x="88089" y="31387"/>
                      <a:pt x="90525" y="32199"/>
                      <a:pt x="92961" y="33011"/>
                    </a:cubicBezTo>
                    <a:cubicBezTo>
                      <a:pt x="95396" y="33823"/>
                      <a:pt x="97832" y="33011"/>
                      <a:pt x="100268" y="31387"/>
                    </a:cubicBezTo>
                    <a:cubicBezTo>
                      <a:pt x="101080" y="30576"/>
                      <a:pt x="102703" y="28952"/>
                      <a:pt x="104327" y="29764"/>
                    </a:cubicBezTo>
                    <a:cubicBezTo>
                      <a:pt x="105139" y="29764"/>
                      <a:pt x="105139" y="30576"/>
                      <a:pt x="105951" y="30576"/>
                    </a:cubicBezTo>
                    <a:cubicBezTo>
                      <a:pt x="106763" y="31387"/>
                      <a:pt x="107575" y="31387"/>
                      <a:pt x="108387" y="32199"/>
                    </a:cubicBezTo>
                    <a:cubicBezTo>
                      <a:pt x="109198" y="33011"/>
                      <a:pt x="110010" y="33011"/>
                      <a:pt x="110822" y="33823"/>
                    </a:cubicBezTo>
                    <a:cubicBezTo>
                      <a:pt x="111634" y="34635"/>
                      <a:pt x="113258" y="35447"/>
                      <a:pt x="114070" y="36259"/>
                    </a:cubicBezTo>
                    <a:cubicBezTo>
                      <a:pt x="115693" y="37071"/>
                      <a:pt x="114882" y="38694"/>
                      <a:pt x="114070" y="40318"/>
                    </a:cubicBezTo>
                    <a:cubicBezTo>
                      <a:pt x="113258" y="41942"/>
                      <a:pt x="112446" y="43566"/>
                      <a:pt x="112446" y="44377"/>
                    </a:cubicBezTo>
                    <a:cubicBezTo>
                      <a:pt x="111634" y="45189"/>
                      <a:pt x="111634" y="46813"/>
                      <a:pt x="110822" y="47625"/>
                    </a:cubicBezTo>
                    <a:cubicBezTo>
                      <a:pt x="110010" y="48437"/>
                      <a:pt x="108387" y="49249"/>
                      <a:pt x="107575" y="50061"/>
                    </a:cubicBezTo>
                    <a:cubicBezTo>
                      <a:pt x="105951" y="50873"/>
                      <a:pt x="105951" y="52496"/>
                      <a:pt x="105139" y="54120"/>
                    </a:cubicBezTo>
                    <a:cubicBezTo>
                      <a:pt x="104327" y="55744"/>
                      <a:pt x="103515" y="55744"/>
                      <a:pt x="102703" y="57368"/>
                    </a:cubicBezTo>
                    <a:cubicBezTo>
                      <a:pt x="101891" y="58180"/>
                      <a:pt x="101080" y="58992"/>
                      <a:pt x="100268" y="59803"/>
                    </a:cubicBezTo>
                    <a:cubicBezTo>
                      <a:pt x="99456" y="60615"/>
                      <a:pt x="97832" y="62239"/>
                      <a:pt x="97020" y="63051"/>
                    </a:cubicBezTo>
                    <a:cubicBezTo>
                      <a:pt x="96208" y="63863"/>
                      <a:pt x="95396" y="65486"/>
                      <a:pt x="93773" y="66298"/>
                    </a:cubicBezTo>
                    <a:cubicBezTo>
                      <a:pt x="92961" y="67110"/>
                      <a:pt x="92149" y="67922"/>
                      <a:pt x="91337" y="69546"/>
                    </a:cubicBezTo>
                    <a:cubicBezTo>
                      <a:pt x="91337" y="71170"/>
                      <a:pt x="90525" y="71981"/>
                      <a:pt x="89713" y="73605"/>
                    </a:cubicBezTo>
                    <a:cubicBezTo>
                      <a:pt x="88901" y="75229"/>
                      <a:pt x="87278" y="75229"/>
                      <a:pt x="85654" y="75229"/>
                    </a:cubicBezTo>
                    <a:cubicBezTo>
                      <a:pt x="84030" y="75229"/>
                      <a:pt x="82406" y="76041"/>
                      <a:pt x="79971" y="76853"/>
                    </a:cubicBezTo>
                    <a:cubicBezTo>
                      <a:pt x="78347" y="77665"/>
                      <a:pt x="77535" y="78477"/>
                      <a:pt x="75911" y="79289"/>
                    </a:cubicBezTo>
                    <a:cubicBezTo>
                      <a:pt x="74287" y="80100"/>
                      <a:pt x="73476" y="80912"/>
                      <a:pt x="71852" y="81724"/>
                    </a:cubicBezTo>
                    <a:cubicBezTo>
                      <a:pt x="71040" y="82536"/>
                      <a:pt x="69416" y="83348"/>
                      <a:pt x="67792" y="83348"/>
                    </a:cubicBezTo>
                    <a:cubicBezTo>
                      <a:pt x="66980" y="83348"/>
                      <a:pt x="64545" y="83348"/>
                      <a:pt x="63733" y="81724"/>
                    </a:cubicBezTo>
                    <a:cubicBezTo>
                      <a:pt x="62921" y="80912"/>
                      <a:pt x="62921" y="79289"/>
                      <a:pt x="61297" y="78477"/>
                    </a:cubicBezTo>
                    <a:cubicBezTo>
                      <a:pt x="60485" y="78477"/>
                      <a:pt x="60485" y="77665"/>
                      <a:pt x="59674" y="77665"/>
                    </a:cubicBezTo>
                    <a:cubicBezTo>
                      <a:pt x="58862" y="76853"/>
                      <a:pt x="58050" y="76041"/>
                      <a:pt x="58050" y="75229"/>
                    </a:cubicBezTo>
                    <a:cubicBezTo>
                      <a:pt x="58050" y="74417"/>
                      <a:pt x="58862" y="73605"/>
                      <a:pt x="58050" y="71981"/>
                    </a:cubicBezTo>
                    <a:cubicBezTo>
                      <a:pt x="58050" y="71170"/>
                      <a:pt x="58050" y="71170"/>
                      <a:pt x="58050" y="70358"/>
                    </a:cubicBezTo>
                    <a:cubicBezTo>
                      <a:pt x="58050" y="70358"/>
                      <a:pt x="57238" y="69546"/>
                      <a:pt x="56426" y="69546"/>
                    </a:cubicBezTo>
                    <a:cubicBezTo>
                      <a:pt x="54802" y="68734"/>
                      <a:pt x="53990" y="68734"/>
                      <a:pt x="52366" y="69546"/>
                    </a:cubicBezTo>
                    <a:cubicBezTo>
                      <a:pt x="51555" y="70358"/>
                      <a:pt x="50743" y="70358"/>
                      <a:pt x="49931" y="70358"/>
                    </a:cubicBezTo>
                    <a:cubicBezTo>
                      <a:pt x="49119" y="70358"/>
                      <a:pt x="49119" y="70358"/>
                      <a:pt x="49119" y="69546"/>
                    </a:cubicBezTo>
                    <a:cubicBezTo>
                      <a:pt x="49119" y="68734"/>
                      <a:pt x="49119" y="68734"/>
                      <a:pt x="48307" y="68734"/>
                    </a:cubicBezTo>
                    <a:cubicBezTo>
                      <a:pt x="47495" y="68734"/>
                      <a:pt x="46683" y="68734"/>
                      <a:pt x="45872" y="68734"/>
                    </a:cubicBezTo>
                    <a:cubicBezTo>
                      <a:pt x="45060" y="68734"/>
                      <a:pt x="45060" y="68734"/>
                      <a:pt x="44248" y="69546"/>
                    </a:cubicBezTo>
                    <a:cubicBezTo>
                      <a:pt x="43436" y="69546"/>
                      <a:pt x="43436" y="69546"/>
                      <a:pt x="42624" y="69546"/>
                    </a:cubicBezTo>
                    <a:cubicBezTo>
                      <a:pt x="41812" y="69546"/>
                      <a:pt x="41812" y="68734"/>
                      <a:pt x="41812" y="67922"/>
                    </a:cubicBezTo>
                    <a:cubicBezTo>
                      <a:pt x="41812" y="67110"/>
                      <a:pt x="40188" y="66298"/>
                      <a:pt x="40188" y="65486"/>
                    </a:cubicBezTo>
                    <a:cubicBezTo>
                      <a:pt x="39376" y="64675"/>
                      <a:pt x="38564" y="63863"/>
                      <a:pt x="38564" y="62239"/>
                    </a:cubicBezTo>
                    <a:cubicBezTo>
                      <a:pt x="38564" y="62239"/>
                      <a:pt x="38564" y="61427"/>
                      <a:pt x="38564" y="60615"/>
                    </a:cubicBezTo>
                    <a:cubicBezTo>
                      <a:pt x="38564" y="60615"/>
                      <a:pt x="38564" y="60615"/>
                      <a:pt x="39376" y="60615"/>
                    </a:cubicBezTo>
                    <a:cubicBezTo>
                      <a:pt x="39376" y="60615"/>
                      <a:pt x="39376" y="59803"/>
                      <a:pt x="39376" y="58992"/>
                    </a:cubicBezTo>
                    <a:cubicBezTo>
                      <a:pt x="39376" y="58180"/>
                      <a:pt x="37753" y="57368"/>
                      <a:pt x="38564" y="56556"/>
                    </a:cubicBezTo>
                    <a:cubicBezTo>
                      <a:pt x="38564" y="55744"/>
                      <a:pt x="39376" y="55744"/>
                      <a:pt x="39376" y="55744"/>
                    </a:cubicBezTo>
                    <a:cubicBezTo>
                      <a:pt x="39376" y="54932"/>
                      <a:pt x="40188" y="54932"/>
                      <a:pt x="40188" y="54120"/>
                    </a:cubicBezTo>
                    <a:cubicBezTo>
                      <a:pt x="40188" y="53308"/>
                      <a:pt x="41000" y="53308"/>
                      <a:pt x="40188" y="52496"/>
                    </a:cubicBezTo>
                    <a:cubicBezTo>
                      <a:pt x="40188" y="51684"/>
                      <a:pt x="40188" y="51684"/>
                      <a:pt x="39376" y="50873"/>
                    </a:cubicBezTo>
                    <a:cubicBezTo>
                      <a:pt x="38564" y="50061"/>
                      <a:pt x="38564" y="50061"/>
                      <a:pt x="37753" y="49249"/>
                    </a:cubicBezTo>
                    <a:cubicBezTo>
                      <a:pt x="36941" y="47625"/>
                      <a:pt x="35317" y="46813"/>
                      <a:pt x="34505" y="46001"/>
                    </a:cubicBezTo>
                    <a:cubicBezTo>
                      <a:pt x="33693" y="45189"/>
                      <a:pt x="33693" y="43566"/>
                      <a:pt x="32881" y="43566"/>
                    </a:cubicBezTo>
                    <a:cubicBezTo>
                      <a:pt x="32069" y="42754"/>
                      <a:pt x="30446" y="43566"/>
                      <a:pt x="29634" y="43566"/>
                    </a:cubicBezTo>
                    <a:cubicBezTo>
                      <a:pt x="28010" y="43566"/>
                      <a:pt x="26386" y="44377"/>
                      <a:pt x="25574" y="45189"/>
                    </a:cubicBezTo>
                    <a:cubicBezTo>
                      <a:pt x="23951" y="46001"/>
                      <a:pt x="22327" y="46813"/>
                      <a:pt x="21515" y="47625"/>
                    </a:cubicBezTo>
                    <a:cubicBezTo>
                      <a:pt x="20703" y="48437"/>
                      <a:pt x="20703" y="50873"/>
                      <a:pt x="19079" y="51684"/>
                    </a:cubicBezTo>
                    <a:cubicBezTo>
                      <a:pt x="17456" y="53308"/>
                      <a:pt x="15832" y="52496"/>
                      <a:pt x="14208" y="50873"/>
                    </a:cubicBezTo>
                    <a:cubicBezTo>
                      <a:pt x="13396" y="49249"/>
                      <a:pt x="14208" y="47625"/>
                      <a:pt x="14208" y="46001"/>
                    </a:cubicBezTo>
                    <a:cubicBezTo>
                      <a:pt x="14208" y="44377"/>
                      <a:pt x="14208" y="42754"/>
                      <a:pt x="12584" y="42754"/>
                    </a:cubicBezTo>
                    <a:cubicBezTo>
                      <a:pt x="10960" y="42754"/>
                      <a:pt x="9337" y="44377"/>
                      <a:pt x="7713" y="43566"/>
                    </a:cubicBezTo>
                    <a:cubicBezTo>
                      <a:pt x="6089" y="42754"/>
                      <a:pt x="6089" y="40318"/>
                      <a:pt x="6089" y="39506"/>
                    </a:cubicBezTo>
                    <a:cubicBezTo>
                      <a:pt x="6089" y="38694"/>
                      <a:pt x="6089" y="37071"/>
                      <a:pt x="6089" y="36259"/>
                    </a:cubicBezTo>
                    <a:cubicBezTo>
                      <a:pt x="6089" y="35447"/>
                      <a:pt x="6901" y="35447"/>
                      <a:pt x="6901" y="34635"/>
                    </a:cubicBezTo>
                    <a:cubicBezTo>
                      <a:pt x="6901" y="33823"/>
                      <a:pt x="7713" y="33823"/>
                      <a:pt x="7713" y="33011"/>
                    </a:cubicBezTo>
                    <a:cubicBezTo>
                      <a:pt x="7713" y="33011"/>
                      <a:pt x="8525" y="32199"/>
                      <a:pt x="8525" y="32199"/>
                    </a:cubicBezTo>
                    <a:cubicBezTo>
                      <a:pt x="9337" y="32199"/>
                      <a:pt x="10149" y="31387"/>
                      <a:pt x="10960" y="31387"/>
                    </a:cubicBezTo>
                    <a:cubicBezTo>
                      <a:pt x="11772" y="31387"/>
                      <a:pt x="11772" y="30576"/>
                      <a:pt x="12584" y="30576"/>
                    </a:cubicBezTo>
                    <a:cubicBezTo>
                      <a:pt x="13396" y="29764"/>
                      <a:pt x="14208" y="29764"/>
                      <a:pt x="15020" y="28952"/>
                    </a:cubicBezTo>
                    <a:cubicBezTo>
                      <a:pt x="15832" y="28140"/>
                      <a:pt x="17456" y="28140"/>
                      <a:pt x="18267" y="27328"/>
                    </a:cubicBezTo>
                    <a:cubicBezTo>
                      <a:pt x="22327" y="27328"/>
                      <a:pt x="23139" y="27328"/>
                      <a:pt x="24762" y="26516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19" name="Полилиния: фигура 1246">
                <a:extLst>
                  <a:ext uri="{FF2B5EF4-FFF2-40B4-BE49-F238E27FC236}">
                    <a16:creationId xmlns:a16="http://schemas.microsoft.com/office/drawing/2014/main" id="{B6762376-A117-4321-BF5C-DF5F344E7886}"/>
                  </a:ext>
                </a:extLst>
              </p:cNvPr>
              <p:cNvSpPr/>
              <p:nvPr/>
            </p:nvSpPr>
            <p:spPr>
              <a:xfrm>
                <a:off x="4120626" y="5305917"/>
                <a:ext cx="8119" cy="8119"/>
              </a:xfrm>
              <a:custGeom>
                <a:avLst/>
                <a:gdLst>
                  <a:gd name="connsiteX0" fmla="*/ 6089 w 8118"/>
                  <a:gd name="connsiteY0" fmla="*/ 7713 h 8118"/>
                  <a:gd name="connsiteX1" fmla="*/ 6089 w 8118"/>
                  <a:gd name="connsiteY1" fmla="*/ 7713 h 8118"/>
                  <a:gd name="connsiteX2" fmla="*/ 6901 w 8118"/>
                  <a:gd name="connsiteY2" fmla="*/ 6089 h 8118"/>
                  <a:gd name="connsiteX3" fmla="*/ 7713 w 8118"/>
                  <a:gd name="connsiteY3" fmla="*/ 6089 h 8118"/>
                  <a:gd name="connsiteX4" fmla="*/ 8525 w 8118"/>
                  <a:gd name="connsiteY4" fmla="*/ 6089 h 8118"/>
                  <a:gd name="connsiteX5" fmla="*/ 9337 w 8118"/>
                  <a:gd name="connsiteY5" fmla="*/ 6901 h 8118"/>
                  <a:gd name="connsiteX6" fmla="*/ 8525 w 8118"/>
                  <a:gd name="connsiteY6" fmla="*/ 7713 h 8118"/>
                  <a:gd name="connsiteX7" fmla="*/ 7713 w 8118"/>
                  <a:gd name="connsiteY7" fmla="*/ 8525 h 8118"/>
                  <a:gd name="connsiteX8" fmla="*/ 6901 w 8118"/>
                  <a:gd name="connsiteY8" fmla="*/ 8525 h 8118"/>
                  <a:gd name="connsiteX9" fmla="*/ 6089 w 8118"/>
                  <a:gd name="connsiteY9" fmla="*/ 7713 h 8118"/>
                  <a:gd name="connsiteX10" fmla="*/ 6089 w 8118"/>
                  <a:gd name="connsiteY10" fmla="*/ 7713 h 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18" h="8118">
                    <a:moveTo>
                      <a:pt x="6089" y="7713"/>
                    </a:moveTo>
                    <a:cubicBezTo>
                      <a:pt x="6089" y="7713"/>
                      <a:pt x="6089" y="7713"/>
                      <a:pt x="6089" y="7713"/>
                    </a:cubicBezTo>
                    <a:cubicBezTo>
                      <a:pt x="6089" y="6901"/>
                      <a:pt x="6089" y="6901"/>
                      <a:pt x="6901" y="6089"/>
                    </a:cubicBezTo>
                    <a:cubicBezTo>
                      <a:pt x="6901" y="6089"/>
                      <a:pt x="6901" y="6089"/>
                      <a:pt x="7713" y="6089"/>
                    </a:cubicBezTo>
                    <a:cubicBezTo>
                      <a:pt x="7713" y="6089"/>
                      <a:pt x="8525" y="6089"/>
                      <a:pt x="8525" y="6089"/>
                    </a:cubicBezTo>
                    <a:cubicBezTo>
                      <a:pt x="8525" y="6089"/>
                      <a:pt x="9337" y="6901"/>
                      <a:pt x="9337" y="6901"/>
                    </a:cubicBezTo>
                    <a:cubicBezTo>
                      <a:pt x="9337" y="6901"/>
                      <a:pt x="9337" y="7713"/>
                      <a:pt x="8525" y="7713"/>
                    </a:cubicBezTo>
                    <a:cubicBezTo>
                      <a:pt x="8525" y="7713"/>
                      <a:pt x="8525" y="8525"/>
                      <a:pt x="7713" y="8525"/>
                    </a:cubicBezTo>
                    <a:cubicBezTo>
                      <a:pt x="7713" y="8525"/>
                      <a:pt x="7713" y="8525"/>
                      <a:pt x="6901" y="8525"/>
                    </a:cubicBezTo>
                    <a:cubicBezTo>
                      <a:pt x="7713" y="8525"/>
                      <a:pt x="6901" y="8525"/>
                      <a:pt x="6089" y="7713"/>
                    </a:cubicBezTo>
                    <a:cubicBezTo>
                      <a:pt x="6901" y="8525"/>
                      <a:pt x="6089" y="8525"/>
                      <a:pt x="6089" y="7713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20" name="Полилиния: фигура 1247">
                <a:extLst>
                  <a:ext uri="{FF2B5EF4-FFF2-40B4-BE49-F238E27FC236}">
                    <a16:creationId xmlns:a16="http://schemas.microsoft.com/office/drawing/2014/main" id="{EF8B569B-8A3D-4E6A-BA1D-21E119E280FA}"/>
                  </a:ext>
                </a:extLst>
              </p:cNvPr>
              <p:cNvSpPr/>
              <p:nvPr/>
            </p:nvSpPr>
            <p:spPr>
              <a:xfrm>
                <a:off x="4115221" y="5309164"/>
                <a:ext cx="16238" cy="16238"/>
              </a:xfrm>
              <a:custGeom>
                <a:avLst/>
                <a:gdLst>
                  <a:gd name="connsiteX0" fmla="*/ 6622 w 16237"/>
                  <a:gd name="connsiteY0" fmla="*/ 7713 h 16237"/>
                  <a:gd name="connsiteX1" fmla="*/ 9058 w 16237"/>
                  <a:gd name="connsiteY1" fmla="*/ 6089 h 16237"/>
                  <a:gd name="connsiteX2" fmla="*/ 12306 w 16237"/>
                  <a:gd name="connsiteY2" fmla="*/ 6901 h 16237"/>
                  <a:gd name="connsiteX3" fmla="*/ 13118 w 16237"/>
                  <a:gd name="connsiteY3" fmla="*/ 8525 h 16237"/>
                  <a:gd name="connsiteX4" fmla="*/ 12306 w 16237"/>
                  <a:gd name="connsiteY4" fmla="*/ 10149 h 16237"/>
                  <a:gd name="connsiteX5" fmla="*/ 11494 w 16237"/>
                  <a:gd name="connsiteY5" fmla="*/ 11772 h 16237"/>
                  <a:gd name="connsiteX6" fmla="*/ 9870 w 16237"/>
                  <a:gd name="connsiteY6" fmla="*/ 11772 h 16237"/>
                  <a:gd name="connsiteX7" fmla="*/ 9058 w 16237"/>
                  <a:gd name="connsiteY7" fmla="*/ 10960 h 16237"/>
                  <a:gd name="connsiteX8" fmla="*/ 8246 w 16237"/>
                  <a:gd name="connsiteY8" fmla="*/ 10149 h 16237"/>
                  <a:gd name="connsiteX9" fmla="*/ 7434 w 16237"/>
                  <a:gd name="connsiteY9" fmla="*/ 9337 h 16237"/>
                  <a:gd name="connsiteX10" fmla="*/ 7434 w 16237"/>
                  <a:gd name="connsiteY10" fmla="*/ 8525 h 16237"/>
                  <a:gd name="connsiteX11" fmla="*/ 7434 w 16237"/>
                  <a:gd name="connsiteY11" fmla="*/ 7713 h 16237"/>
                  <a:gd name="connsiteX12" fmla="*/ 6622 w 16237"/>
                  <a:gd name="connsiteY12" fmla="*/ 7713 h 1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37" h="16237">
                    <a:moveTo>
                      <a:pt x="6622" y="7713"/>
                    </a:moveTo>
                    <a:cubicBezTo>
                      <a:pt x="7434" y="6901"/>
                      <a:pt x="8246" y="6089"/>
                      <a:pt x="9058" y="6089"/>
                    </a:cubicBezTo>
                    <a:cubicBezTo>
                      <a:pt x="9870" y="6089"/>
                      <a:pt x="11494" y="6089"/>
                      <a:pt x="12306" y="6901"/>
                    </a:cubicBezTo>
                    <a:cubicBezTo>
                      <a:pt x="13118" y="7713"/>
                      <a:pt x="13118" y="7713"/>
                      <a:pt x="13118" y="8525"/>
                    </a:cubicBezTo>
                    <a:cubicBezTo>
                      <a:pt x="13118" y="9337"/>
                      <a:pt x="13118" y="9337"/>
                      <a:pt x="12306" y="10149"/>
                    </a:cubicBezTo>
                    <a:cubicBezTo>
                      <a:pt x="12306" y="10960"/>
                      <a:pt x="11494" y="11772"/>
                      <a:pt x="11494" y="11772"/>
                    </a:cubicBezTo>
                    <a:cubicBezTo>
                      <a:pt x="10682" y="11772"/>
                      <a:pt x="9870" y="11772"/>
                      <a:pt x="9870" y="11772"/>
                    </a:cubicBezTo>
                    <a:cubicBezTo>
                      <a:pt x="9870" y="11772"/>
                      <a:pt x="9058" y="11772"/>
                      <a:pt x="9058" y="10960"/>
                    </a:cubicBezTo>
                    <a:cubicBezTo>
                      <a:pt x="9058" y="10960"/>
                      <a:pt x="8246" y="10149"/>
                      <a:pt x="8246" y="10149"/>
                    </a:cubicBezTo>
                    <a:cubicBezTo>
                      <a:pt x="8246" y="10149"/>
                      <a:pt x="7434" y="10149"/>
                      <a:pt x="7434" y="9337"/>
                    </a:cubicBezTo>
                    <a:cubicBezTo>
                      <a:pt x="7434" y="9337"/>
                      <a:pt x="7434" y="8525"/>
                      <a:pt x="7434" y="8525"/>
                    </a:cubicBezTo>
                    <a:cubicBezTo>
                      <a:pt x="7434" y="8525"/>
                      <a:pt x="7434" y="7713"/>
                      <a:pt x="7434" y="7713"/>
                    </a:cubicBezTo>
                    <a:cubicBezTo>
                      <a:pt x="5811" y="8525"/>
                      <a:pt x="5811" y="8525"/>
                      <a:pt x="6622" y="7713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33" name="Полилиния: фигура 1248">
                <a:extLst>
                  <a:ext uri="{FF2B5EF4-FFF2-40B4-BE49-F238E27FC236}">
                    <a16:creationId xmlns:a16="http://schemas.microsoft.com/office/drawing/2014/main" id="{2A3107DF-4749-4ED8-A407-773317A46540}"/>
                  </a:ext>
                </a:extLst>
              </p:cNvPr>
              <p:cNvSpPr/>
              <p:nvPr/>
            </p:nvSpPr>
            <p:spPr>
              <a:xfrm>
                <a:off x="3950942" y="5289549"/>
                <a:ext cx="48713" cy="40594"/>
              </a:xfrm>
              <a:custGeom>
                <a:avLst/>
                <a:gdLst>
                  <a:gd name="connsiteX0" fmla="*/ 7713 w 48713"/>
                  <a:gd name="connsiteY0" fmla="*/ 18397 h 40594"/>
                  <a:gd name="connsiteX1" fmla="*/ 10149 w 48713"/>
                  <a:gd name="connsiteY1" fmla="*/ 17585 h 40594"/>
                  <a:gd name="connsiteX2" fmla="*/ 13396 w 48713"/>
                  <a:gd name="connsiteY2" fmla="*/ 17585 h 40594"/>
                  <a:gd name="connsiteX3" fmla="*/ 16644 w 48713"/>
                  <a:gd name="connsiteY3" fmla="*/ 12714 h 40594"/>
                  <a:gd name="connsiteX4" fmla="*/ 21515 w 48713"/>
                  <a:gd name="connsiteY4" fmla="*/ 7843 h 40594"/>
                  <a:gd name="connsiteX5" fmla="*/ 28822 w 48713"/>
                  <a:gd name="connsiteY5" fmla="*/ 7031 h 40594"/>
                  <a:gd name="connsiteX6" fmla="*/ 37753 w 48713"/>
                  <a:gd name="connsiteY6" fmla="*/ 6219 h 40594"/>
                  <a:gd name="connsiteX7" fmla="*/ 44248 w 48713"/>
                  <a:gd name="connsiteY7" fmla="*/ 7843 h 40594"/>
                  <a:gd name="connsiteX8" fmla="*/ 45060 w 48713"/>
                  <a:gd name="connsiteY8" fmla="*/ 12714 h 40594"/>
                  <a:gd name="connsiteX9" fmla="*/ 45060 w 48713"/>
                  <a:gd name="connsiteY9" fmla="*/ 15150 h 40594"/>
                  <a:gd name="connsiteX10" fmla="*/ 45872 w 48713"/>
                  <a:gd name="connsiteY10" fmla="*/ 17585 h 40594"/>
                  <a:gd name="connsiteX11" fmla="*/ 41812 w 48713"/>
                  <a:gd name="connsiteY11" fmla="*/ 20833 h 40594"/>
                  <a:gd name="connsiteX12" fmla="*/ 39376 w 48713"/>
                  <a:gd name="connsiteY12" fmla="*/ 22457 h 40594"/>
                  <a:gd name="connsiteX13" fmla="*/ 38564 w 48713"/>
                  <a:gd name="connsiteY13" fmla="*/ 24080 h 40594"/>
                  <a:gd name="connsiteX14" fmla="*/ 36941 w 48713"/>
                  <a:gd name="connsiteY14" fmla="*/ 25704 h 40594"/>
                  <a:gd name="connsiteX15" fmla="*/ 33693 w 48713"/>
                  <a:gd name="connsiteY15" fmla="*/ 27328 h 40594"/>
                  <a:gd name="connsiteX16" fmla="*/ 31258 w 48713"/>
                  <a:gd name="connsiteY16" fmla="*/ 28140 h 40594"/>
                  <a:gd name="connsiteX17" fmla="*/ 30446 w 48713"/>
                  <a:gd name="connsiteY17" fmla="*/ 28140 h 40594"/>
                  <a:gd name="connsiteX18" fmla="*/ 25574 w 48713"/>
                  <a:gd name="connsiteY18" fmla="*/ 28952 h 40594"/>
                  <a:gd name="connsiteX19" fmla="*/ 23951 w 48713"/>
                  <a:gd name="connsiteY19" fmla="*/ 31387 h 40594"/>
                  <a:gd name="connsiteX20" fmla="*/ 23951 w 48713"/>
                  <a:gd name="connsiteY20" fmla="*/ 33823 h 40594"/>
                  <a:gd name="connsiteX21" fmla="*/ 21515 w 48713"/>
                  <a:gd name="connsiteY21" fmla="*/ 37071 h 40594"/>
                  <a:gd name="connsiteX22" fmla="*/ 18267 w 48713"/>
                  <a:gd name="connsiteY22" fmla="*/ 33823 h 40594"/>
                  <a:gd name="connsiteX23" fmla="*/ 16644 w 48713"/>
                  <a:gd name="connsiteY23" fmla="*/ 33011 h 40594"/>
                  <a:gd name="connsiteX24" fmla="*/ 14208 w 48713"/>
                  <a:gd name="connsiteY24" fmla="*/ 33823 h 40594"/>
                  <a:gd name="connsiteX25" fmla="*/ 12584 w 48713"/>
                  <a:gd name="connsiteY25" fmla="*/ 33823 h 40594"/>
                  <a:gd name="connsiteX26" fmla="*/ 10960 w 48713"/>
                  <a:gd name="connsiteY26" fmla="*/ 33011 h 40594"/>
                  <a:gd name="connsiteX27" fmla="*/ 7713 w 48713"/>
                  <a:gd name="connsiteY27" fmla="*/ 31387 h 40594"/>
                  <a:gd name="connsiteX28" fmla="*/ 6089 w 48713"/>
                  <a:gd name="connsiteY28" fmla="*/ 27328 h 40594"/>
                  <a:gd name="connsiteX29" fmla="*/ 6901 w 48713"/>
                  <a:gd name="connsiteY29" fmla="*/ 25704 h 40594"/>
                  <a:gd name="connsiteX30" fmla="*/ 7713 w 48713"/>
                  <a:gd name="connsiteY30" fmla="*/ 24080 h 40594"/>
                  <a:gd name="connsiteX31" fmla="*/ 7713 w 48713"/>
                  <a:gd name="connsiteY31" fmla="*/ 18397 h 40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713" h="40594">
                    <a:moveTo>
                      <a:pt x="7713" y="18397"/>
                    </a:moveTo>
                    <a:cubicBezTo>
                      <a:pt x="8525" y="17585"/>
                      <a:pt x="9337" y="17585"/>
                      <a:pt x="10149" y="17585"/>
                    </a:cubicBezTo>
                    <a:cubicBezTo>
                      <a:pt x="10960" y="17585"/>
                      <a:pt x="12584" y="17585"/>
                      <a:pt x="13396" y="17585"/>
                    </a:cubicBezTo>
                    <a:cubicBezTo>
                      <a:pt x="15832" y="16773"/>
                      <a:pt x="15832" y="14338"/>
                      <a:pt x="16644" y="12714"/>
                    </a:cubicBezTo>
                    <a:cubicBezTo>
                      <a:pt x="17456" y="10278"/>
                      <a:pt x="19079" y="8655"/>
                      <a:pt x="21515" y="7843"/>
                    </a:cubicBezTo>
                    <a:cubicBezTo>
                      <a:pt x="23951" y="7031"/>
                      <a:pt x="26386" y="7031"/>
                      <a:pt x="28822" y="7031"/>
                    </a:cubicBezTo>
                    <a:cubicBezTo>
                      <a:pt x="32069" y="7031"/>
                      <a:pt x="35317" y="7031"/>
                      <a:pt x="37753" y="6219"/>
                    </a:cubicBezTo>
                    <a:cubicBezTo>
                      <a:pt x="40188" y="6219"/>
                      <a:pt x="42624" y="5407"/>
                      <a:pt x="44248" y="7843"/>
                    </a:cubicBezTo>
                    <a:cubicBezTo>
                      <a:pt x="45872" y="9467"/>
                      <a:pt x="45060" y="11090"/>
                      <a:pt x="45060" y="12714"/>
                    </a:cubicBezTo>
                    <a:cubicBezTo>
                      <a:pt x="45060" y="13526"/>
                      <a:pt x="45060" y="14338"/>
                      <a:pt x="45060" y="15150"/>
                    </a:cubicBezTo>
                    <a:cubicBezTo>
                      <a:pt x="45060" y="15962"/>
                      <a:pt x="45872" y="16773"/>
                      <a:pt x="45872" y="17585"/>
                    </a:cubicBezTo>
                    <a:cubicBezTo>
                      <a:pt x="45872" y="20021"/>
                      <a:pt x="43436" y="20833"/>
                      <a:pt x="41812" y="20833"/>
                    </a:cubicBezTo>
                    <a:cubicBezTo>
                      <a:pt x="41000" y="21645"/>
                      <a:pt x="40188" y="21645"/>
                      <a:pt x="39376" y="22457"/>
                    </a:cubicBezTo>
                    <a:cubicBezTo>
                      <a:pt x="38564" y="23268"/>
                      <a:pt x="38564" y="23268"/>
                      <a:pt x="38564" y="24080"/>
                    </a:cubicBezTo>
                    <a:cubicBezTo>
                      <a:pt x="38564" y="24892"/>
                      <a:pt x="37753" y="24892"/>
                      <a:pt x="36941" y="25704"/>
                    </a:cubicBezTo>
                    <a:cubicBezTo>
                      <a:pt x="36129" y="26516"/>
                      <a:pt x="34505" y="26516"/>
                      <a:pt x="33693" y="27328"/>
                    </a:cubicBezTo>
                    <a:cubicBezTo>
                      <a:pt x="32881" y="27328"/>
                      <a:pt x="32069" y="28140"/>
                      <a:pt x="31258" y="28140"/>
                    </a:cubicBezTo>
                    <a:cubicBezTo>
                      <a:pt x="30446" y="28140"/>
                      <a:pt x="30446" y="28140"/>
                      <a:pt x="30446" y="28140"/>
                    </a:cubicBezTo>
                    <a:cubicBezTo>
                      <a:pt x="28822" y="27328"/>
                      <a:pt x="27198" y="28140"/>
                      <a:pt x="25574" y="28952"/>
                    </a:cubicBezTo>
                    <a:cubicBezTo>
                      <a:pt x="24762" y="29764"/>
                      <a:pt x="23951" y="29764"/>
                      <a:pt x="23951" y="31387"/>
                    </a:cubicBezTo>
                    <a:cubicBezTo>
                      <a:pt x="23951" y="32199"/>
                      <a:pt x="23951" y="33011"/>
                      <a:pt x="23951" y="33823"/>
                    </a:cubicBezTo>
                    <a:cubicBezTo>
                      <a:pt x="23951" y="35447"/>
                      <a:pt x="23139" y="37071"/>
                      <a:pt x="21515" y="37071"/>
                    </a:cubicBezTo>
                    <a:cubicBezTo>
                      <a:pt x="19891" y="37071"/>
                      <a:pt x="19079" y="34635"/>
                      <a:pt x="18267" y="33823"/>
                    </a:cubicBezTo>
                    <a:cubicBezTo>
                      <a:pt x="17456" y="33011"/>
                      <a:pt x="17456" y="33011"/>
                      <a:pt x="16644" y="33011"/>
                    </a:cubicBezTo>
                    <a:cubicBezTo>
                      <a:pt x="15832" y="33011"/>
                      <a:pt x="15020" y="33011"/>
                      <a:pt x="14208" y="33823"/>
                    </a:cubicBezTo>
                    <a:cubicBezTo>
                      <a:pt x="13396" y="33823"/>
                      <a:pt x="13396" y="33823"/>
                      <a:pt x="12584" y="33823"/>
                    </a:cubicBezTo>
                    <a:cubicBezTo>
                      <a:pt x="11772" y="33823"/>
                      <a:pt x="11772" y="33011"/>
                      <a:pt x="10960" y="33011"/>
                    </a:cubicBezTo>
                    <a:cubicBezTo>
                      <a:pt x="10149" y="32199"/>
                      <a:pt x="8525" y="32199"/>
                      <a:pt x="7713" y="31387"/>
                    </a:cubicBezTo>
                    <a:cubicBezTo>
                      <a:pt x="6089" y="30576"/>
                      <a:pt x="6089" y="28952"/>
                      <a:pt x="6089" y="27328"/>
                    </a:cubicBezTo>
                    <a:cubicBezTo>
                      <a:pt x="6089" y="26516"/>
                      <a:pt x="6089" y="26516"/>
                      <a:pt x="6901" y="25704"/>
                    </a:cubicBezTo>
                    <a:cubicBezTo>
                      <a:pt x="7713" y="24892"/>
                      <a:pt x="7713" y="24892"/>
                      <a:pt x="7713" y="24080"/>
                    </a:cubicBezTo>
                    <a:cubicBezTo>
                      <a:pt x="6901" y="20833"/>
                      <a:pt x="6901" y="19209"/>
                      <a:pt x="7713" y="18397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34" name="Полилиния: фигура 1249">
                <a:extLst>
                  <a:ext uri="{FF2B5EF4-FFF2-40B4-BE49-F238E27FC236}">
                    <a16:creationId xmlns:a16="http://schemas.microsoft.com/office/drawing/2014/main" id="{919D1DAA-95C2-4B2F-9D25-38EB012DB9C7}"/>
                  </a:ext>
                </a:extLst>
              </p:cNvPr>
              <p:cNvSpPr/>
              <p:nvPr/>
            </p:nvSpPr>
            <p:spPr>
              <a:xfrm>
                <a:off x="3959873" y="5324229"/>
                <a:ext cx="32475" cy="24357"/>
              </a:xfrm>
              <a:custGeom>
                <a:avLst/>
                <a:gdLst>
                  <a:gd name="connsiteX0" fmla="*/ 12584 w 32475"/>
                  <a:gd name="connsiteY0" fmla="*/ 8074 h 24356"/>
                  <a:gd name="connsiteX1" fmla="*/ 13396 w 32475"/>
                  <a:gd name="connsiteY1" fmla="*/ 6450 h 24356"/>
                  <a:gd name="connsiteX2" fmla="*/ 14208 w 32475"/>
                  <a:gd name="connsiteY2" fmla="*/ 6450 h 24356"/>
                  <a:gd name="connsiteX3" fmla="*/ 15020 w 32475"/>
                  <a:gd name="connsiteY3" fmla="*/ 10509 h 24356"/>
                  <a:gd name="connsiteX4" fmla="*/ 17455 w 32475"/>
                  <a:gd name="connsiteY4" fmla="*/ 12133 h 24356"/>
                  <a:gd name="connsiteX5" fmla="*/ 17455 w 32475"/>
                  <a:gd name="connsiteY5" fmla="*/ 16193 h 24356"/>
                  <a:gd name="connsiteX6" fmla="*/ 19079 w 32475"/>
                  <a:gd name="connsiteY6" fmla="*/ 17816 h 24356"/>
                  <a:gd name="connsiteX7" fmla="*/ 20703 w 32475"/>
                  <a:gd name="connsiteY7" fmla="*/ 18628 h 24356"/>
                  <a:gd name="connsiteX8" fmla="*/ 21515 w 32475"/>
                  <a:gd name="connsiteY8" fmla="*/ 19440 h 24356"/>
                  <a:gd name="connsiteX9" fmla="*/ 22327 w 32475"/>
                  <a:gd name="connsiteY9" fmla="*/ 19440 h 24356"/>
                  <a:gd name="connsiteX10" fmla="*/ 24762 w 32475"/>
                  <a:gd name="connsiteY10" fmla="*/ 18628 h 24356"/>
                  <a:gd name="connsiteX11" fmla="*/ 28010 w 32475"/>
                  <a:gd name="connsiteY11" fmla="*/ 21064 h 24356"/>
                  <a:gd name="connsiteX12" fmla="*/ 26386 w 32475"/>
                  <a:gd name="connsiteY12" fmla="*/ 23500 h 24356"/>
                  <a:gd name="connsiteX13" fmla="*/ 23139 w 32475"/>
                  <a:gd name="connsiteY13" fmla="*/ 24312 h 24356"/>
                  <a:gd name="connsiteX14" fmla="*/ 20703 w 32475"/>
                  <a:gd name="connsiteY14" fmla="*/ 23500 h 24356"/>
                  <a:gd name="connsiteX15" fmla="*/ 18267 w 32475"/>
                  <a:gd name="connsiteY15" fmla="*/ 21064 h 24356"/>
                  <a:gd name="connsiteX16" fmla="*/ 16644 w 32475"/>
                  <a:gd name="connsiteY16" fmla="*/ 18628 h 24356"/>
                  <a:gd name="connsiteX17" fmla="*/ 13396 w 32475"/>
                  <a:gd name="connsiteY17" fmla="*/ 18628 h 24356"/>
                  <a:gd name="connsiteX18" fmla="*/ 10960 w 32475"/>
                  <a:gd name="connsiteY18" fmla="*/ 20252 h 24356"/>
                  <a:gd name="connsiteX19" fmla="*/ 9337 w 32475"/>
                  <a:gd name="connsiteY19" fmla="*/ 21876 h 24356"/>
                  <a:gd name="connsiteX20" fmla="*/ 7713 w 32475"/>
                  <a:gd name="connsiteY20" fmla="*/ 21876 h 24356"/>
                  <a:gd name="connsiteX21" fmla="*/ 6089 w 32475"/>
                  <a:gd name="connsiteY21" fmla="*/ 21064 h 24356"/>
                  <a:gd name="connsiteX22" fmla="*/ 6089 w 32475"/>
                  <a:gd name="connsiteY22" fmla="*/ 19440 h 24356"/>
                  <a:gd name="connsiteX23" fmla="*/ 6901 w 32475"/>
                  <a:gd name="connsiteY23" fmla="*/ 17816 h 24356"/>
                  <a:gd name="connsiteX24" fmla="*/ 7713 w 32475"/>
                  <a:gd name="connsiteY24" fmla="*/ 15381 h 24356"/>
                  <a:gd name="connsiteX25" fmla="*/ 8525 w 32475"/>
                  <a:gd name="connsiteY25" fmla="*/ 11321 h 24356"/>
                  <a:gd name="connsiteX26" fmla="*/ 9337 w 32475"/>
                  <a:gd name="connsiteY26" fmla="*/ 9697 h 24356"/>
                  <a:gd name="connsiteX27" fmla="*/ 10149 w 32475"/>
                  <a:gd name="connsiteY27" fmla="*/ 8886 h 24356"/>
                  <a:gd name="connsiteX28" fmla="*/ 10960 w 32475"/>
                  <a:gd name="connsiteY28" fmla="*/ 8886 h 24356"/>
                  <a:gd name="connsiteX29" fmla="*/ 12584 w 32475"/>
                  <a:gd name="connsiteY29" fmla="*/ 8074 h 2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2475" h="24356">
                    <a:moveTo>
                      <a:pt x="12584" y="8074"/>
                    </a:moveTo>
                    <a:cubicBezTo>
                      <a:pt x="12584" y="7262"/>
                      <a:pt x="12584" y="6450"/>
                      <a:pt x="13396" y="6450"/>
                    </a:cubicBezTo>
                    <a:cubicBezTo>
                      <a:pt x="13396" y="5638"/>
                      <a:pt x="13396" y="6450"/>
                      <a:pt x="14208" y="6450"/>
                    </a:cubicBezTo>
                    <a:cubicBezTo>
                      <a:pt x="15020" y="8074"/>
                      <a:pt x="14208" y="9697"/>
                      <a:pt x="15020" y="10509"/>
                    </a:cubicBezTo>
                    <a:cubicBezTo>
                      <a:pt x="15832" y="11321"/>
                      <a:pt x="16644" y="11321"/>
                      <a:pt x="17455" y="12133"/>
                    </a:cubicBezTo>
                    <a:cubicBezTo>
                      <a:pt x="18267" y="13757"/>
                      <a:pt x="17455" y="14569"/>
                      <a:pt x="17455" y="16193"/>
                    </a:cubicBezTo>
                    <a:cubicBezTo>
                      <a:pt x="17455" y="17004"/>
                      <a:pt x="18267" y="17004"/>
                      <a:pt x="19079" y="17816"/>
                    </a:cubicBezTo>
                    <a:cubicBezTo>
                      <a:pt x="19891" y="17816"/>
                      <a:pt x="19891" y="18628"/>
                      <a:pt x="20703" y="18628"/>
                    </a:cubicBezTo>
                    <a:cubicBezTo>
                      <a:pt x="20703" y="18628"/>
                      <a:pt x="21515" y="19440"/>
                      <a:pt x="21515" y="19440"/>
                    </a:cubicBezTo>
                    <a:cubicBezTo>
                      <a:pt x="21515" y="19440"/>
                      <a:pt x="22327" y="19440"/>
                      <a:pt x="22327" y="19440"/>
                    </a:cubicBezTo>
                    <a:cubicBezTo>
                      <a:pt x="23139" y="19440"/>
                      <a:pt x="23951" y="19440"/>
                      <a:pt x="24762" y="18628"/>
                    </a:cubicBezTo>
                    <a:cubicBezTo>
                      <a:pt x="26386" y="18628"/>
                      <a:pt x="28010" y="19440"/>
                      <a:pt x="28010" y="21064"/>
                    </a:cubicBezTo>
                    <a:cubicBezTo>
                      <a:pt x="28010" y="21876"/>
                      <a:pt x="27198" y="22688"/>
                      <a:pt x="26386" y="23500"/>
                    </a:cubicBezTo>
                    <a:cubicBezTo>
                      <a:pt x="25574" y="23500"/>
                      <a:pt x="23951" y="24312"/>
                      <a:pt x="23139" y="24312"/>
                    </a:cubicBezTo>
                    <a:cubicBezTo>
                      <a:pt x="22327" y="24312"/>
                      <a:pt x="21515" y="24312"/>
                      <a:pt x="20703" y="23500"/>
                    </a:cubicBezTo>
                    <a:cubicBezTo>
                      <a:pt x="19891" y="22688"/>
                      <a:pt x="19079" y="21876"/>
                      <a:pt x="18267" y="21064"/>
                    </a:cubicBezTo>
                    <a:cubicBezTo>
                      <a:pt x="17455" y="20252"/>
                      <a:pt x="17455" y="18628"/>
                      <a:pt x="16644" y="18628"/>
                    </a:cubicBezTo>
                    <a:cubicBezTo>
                      <a:pt x="15832" y="17816"/>
                      <a:pt x="14208" y="17816"/>
                      <a:pt x="13396" y="18628"/>
                    </a:cubicBezTo>
                    <a:cubicBezTo>
                      <a:pt x="12584" y="19440"/>
                      <a:pt x="11772" y="20252"/>
                      <a:pt x="10960" y="20252"/>
                    </a:cubicBezTo>
                    <a:cubicBezTo>
                      <a:pt x="10149" y="21064"/>
                      <a:pt x="10149" y="21064"/>
                      <a:pt x="9337" y="21876"/>
                    </a:cubicBezTo>
                    <a:cubicBezTo>
                      <a:pt x="9337" y="21876"/>
                      <a:pt x="8525" y="21876"/>
                      <a:pt x="7713" y="21876"/>
                    </a:cubicBezTo>
                    <a:cubicBezTo>
                      <a:pt x="6901" y="21876"/>
                      <a:pt x="6901" y="21064"/>
                      <a:pt x="6089" y="21064"/>
                    </a:cubicBezTo>
                    <a:cubicBezTo>
                      <a:pt x="6089" y="20252"/>
                      <a:pt x="6089" y="19440"/>
                      <a:pt x="6089" y="19440"/>
                    </a:cubicBezTo>
                    <a:cubicBezTo>
                      <a:pt x="6089" y="18628"/>
                      <a:pt x="6901" y="18628"/>
                      <a:pt x="6901" y="17816"/>
                    </a:cubicBezTo>
                    <a:cubicBezTo>
                      <a:pt x="7713" y="17004"/>
                      <a:pt x="7713" y="16193"/>
                      <a:pt x="7713" y="15381"/>
                    </a:cubicBezTo>
                    <a:cubicBezTo>
                      <a:pt x="7713" y="13757"/>
                      <a:pt x="8525" y="12945"/>
                      <a:pt x="8525" y="11321"/>
                    </a:cubicBezTo>
                    <a:cubicBezTo>
                      <a:pt x="8525" y="10509"/>
                      <a:pt x="9337" y="10509"/>
                      <a:pt x="9337" y="9697"/>
                    </a:cubicBezTo>
                    <a:cubicBezTo>
                      <a:pt x="9337" y="9697"/>
                      <a:pt x="10149" y="8886"/>
                      <a:pt x="10149" y="8886"/>
                    </a:cubicBezTo>
                    <a:cubicBezTo>
                      <a:pt x="10149" y="8886"/>
                      <a:pt x="10960" y="8886"/>
                      <a:pt x="10960" y="8886"/>
                    </a:cubicBezTo>
                    <a:cubicBezTo>
                      <a:pt x="12584" y="9697"/>
                      <a:pt x="12584" y="8886"/>
                      <a:pt x="12584" y="8074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35" name="Полилиния: фигура 1270">
                <a:extLst>
                  <a:ext uri="{FF2B5EF4-FFF2-40B4-BE49-F238E27FC236}">
                    <a16:creationId xmlns:a16="http://schemas.microsoft.com/office/drawing/2014/main" id="{E5DB3FFB-0EEB-4D06-B845-0053871C789C}"/>
                  </a:ext>
                </a:extLst>
              </p:cNvPr>
              <p:cNvSpPr/>
              <p:nvPr/>
            </p:nvSpPr>
            <p:spPr>
              <a:xfrm>
                <a:off x="5550353" y="3266958"/>
                <a:ext cx="73070" cy="121783"/>
              </a:xfrm>
              <a:custGeom>
                <a:avLst/>
                <a:gdLst>
                  <a:gd name="connsiteX0" fmla="*/ 16644 w 73069"/>
                  <a:gd name="connsiteY0" fmla="*/ 103022 h 121782"/>
                  <a:gd name="connsiteX1" fmla="*/ 18267 w 73069"/>
                  <a:gd name="connsiteY1" fmla="*/ 102210 h 121782"/>
                  <a:gd name="connsiteX2" fmla="*/ 19079 w 73069"/>
                  <a:gd name="connsiteY2" fmla="*/ 104646 h 121782"/>
                  <a:gd name="connsiteX3" fmla="*/ 16644 w 73069"/>
                  <a:gd name="connsiteY3" fmla="*/ 108705 h 121782"/>
                  <a:gd name="connsiteX4" fmla="*/ 14208 w 73069"/>
                  <a:gd name="connsiteY4" fmla="*/ 111141 h 121782"/>
                  <a:gd name="connsiteX5" fmla="*/ 13396 w 73069"/>
                  <a:gd name="connsiteY5" fmla="*/ 114388 h 121782"/>
                  <a:gd name="connsiteX6" fmla="*/ 11772 w 73069"/>
                  <a:gd name="connsiteY6" fmla="*/ 117636 h 121782"/>
                  <a:gd name="connsiteX7" fmla="*/ 10960 w 73069"/>
                  <a:gd name="connsiteY7" fmla="*/ 122507 h 121782"/>
                  <a:gd name="connsiteX8" fmla="*/ 17455 w 73069"/>
                  <a:gd name="connsiteY8" fmla="*/ 120883 h 121782"/>
                  <a:gd name="connsiteX9" fmla="*/ 23950 w 73069"/>
                  <a:gd name="connsiteY9" fmla="*/ 117636 h 121782"/>
                  <a:gd name="connsiteX10" fmla="*/ 27198 w 73069"/>
                  <a:gd name="connsiteY10" fmla="*/ 115200 h 121782"/>
                  <a:gd name="connsiteX11" fmla="*/ 28010 w 73069"/>
                  <a:gd name="connsiteY11" fmla="*/ 112765 h 121782"/>
                  <a:gd name="connsiteX12" fmla="*/ 24762 w 73069"/>
                  <a:gd name="connsiteY12" fmla="*/ 111141 h 121782"/>
                  <a:gd name="connsiteX13" fmla="*/ 23950 w 73069"/>
                  <a:gd name="connsiteY13" fmla="*/ 107893 h 121782"/>
                  <a:gd name="connsiteX14" fmla="*/ 24762 w 73069"/>
                  <a:gd name="connsiteY14" fmla="*/ 103022 h 121782"/>
                  <a:gd name="connsiteX15" fmla="*/ 27198 w 73069"/>
                  <a:gd name="connsiteY15" fmla="*/ 100586 h 121782"/>
                  <a:gd name="connsiteX16" fmla="*/ 30446 w 73069"/>
                  <a:gd name="connsiteY16" fmla="*/ 99774 h 121782"/>
                  <a:gd name="connsiteX17" fmla="*/ 28822 w 73069"/>
                  <a:gd name="connsiteY17" fmla="*/ 96527 h 121782"/>
                  <a:gd name="connsiteX18" fmla="*/ 33693 w 73069"/>
                  <a:gd name="connsiteY18" fmla="*/ 91655 h 121782"/>
                  <a:gd name="connsiteX19" fmla="*/ 36941 w 73069"/>
                  <a:gd name="connsiteY19" fmla="*/ 89220 h 121782"/>
                  <a:gd name="connsiteX20" fmla="*/ 39376 w 73069"/>
                  <a:gd name="connsiteY20" fmla="*/ 86784 h 121782"/>
                  <a:gd name="connsiteX21" fmla="*/ 41000 w 73069"/>
                  <a:gd name="connsiteY21" fmla="*/ 86784 h 121782"/>
                  <a:gd name="connsiteX22" fmla="*/ 42624 w 73069"/>
                  <a:gd name="connsiteY22" fmla="*/ 85972 h 121782"/>
                  <a:gd name="connsiteX23" fmla="*/ 45871 w 73069"/>
                  <a:gd name="connsiteY23" fmla="*/ 86784 h 121782"/>
                  <a:gd name="connsiteX24" fmla="*/ 48307 w 73069"/>
                  <a:gd name="connsiteY24" fmla="*/ 85160 h 121782"/>
                  <a:gd name="connsiteX25" fmla="*/ 49119 w 73069"/>
                  <a:gd name="connsiteY25" fmla="*/ 81913 h 121782"/>
                  <a:gd name="connsiteX26" fmla="*/ 46683 w 73069"/>
                  <a:gd name="connsiteY26" fmla="*/ 78665 h 121782"/>
                  <a:gd name="connsiteX27" fmla="*/ 45871 w 73069"/>
                  <a:gd name="connsiteY27" fmla="*/ 77853 h 121782"/>
                  <a:gd name="connsiteX28" fmla="*/ 46683 w 73069"/>
                  <a:gd name="connsiteY28" fmla="*/ 76230 h 121782"/>
                  <a:gd name="connsiteX29" fmla="*/ 48307 w 73069"/>
                  <a:gd name="connsiteY29" fmla="*/ 73794 h 121782"/>
                  <a:gd name="connsiteX30" fmla="*/ 49119 w 73069"/>
                  <a:gd name="connsiteY30" fmla="*/ 72982 h 121782"/>
                  <a:gd name="connsiteX31" fmla="*/ 51554 w 73069"/>
                  <a:gd name="connsiteY31" fmla="*/ 71358 h 121782"/>
                  <a:gd name="connsiteX32" fmla="*/ 55614 w 73069"/>
                  <a:gd name="connsiteY32" fmla="*/ 67299 h 121782"/>
                  <a:gd name="connsiteX33" fmla="*/ 58050 w 73069"/>
                  <a:gd name="connsiteY33" fmla="*/ 66487 h 121782"/>
                  <a:gd name="connsiteX34" fmla="*/ 60485 w 73069"/>
                  <a:gd name="connsiteY34" fmla="*/ 65675 h 121782"/>
                  <a:gd name="connsiteX35" fmla="*/ 62921 w 73069"/>
                  <a:gd name="connsiteY35" fmla="*/ 63240 h 121782"/>
                  <a:gd name="connsiteX36" fmla="*/ 63733 w 73069"/>
                  <a:gd name="connsiteY36" fmla="*/ 60804 h 121782"/>
                  <a:gd name="connsiteX37" fmla="*/ 62109 w 73069"/>
                  <a:gd name="connsiteY37" fmla="*/ 59180 h 121782"/>
                  <a:gd name="connsiteX38" fmla="*/ 59673 w 73069"/>
                  <a:gd name="connsiteY38" fmla="*/ 59180 h 121782"/>
                  <a:gd name="connsiteX39" fmla="*/ 57238 w 73069"/>
                  <a:gd name="connsiteY39" fmla="*/ 59992 h 121782"/>
                  <a:gd name="connsiteX40" fmla="*/ 54802 w 73069"/>
                  <a:gd name="connsiteY40" fmla="*/ 59180 h 121782"/>
                  <a:gd name="connsiteX41" fmla="*/ 53990 w 73069"/>
                  <a:gd name="connsiteY41" fmla="*/ 56744 h 121782"/>
                  <a:gd name="connsiteX42" fmla="*/ 52366 w 73069"/>
                  <a:gd name="connsiteY42" fmla="*/ 55933 h 121782"/>
                  <a:gd name="connsiteX43" fmla="*/ 53178 w 73069"/>
                  <a:gd name="connsiteY43" fmla="*/ 51061 h 121782"/>
                  <a:gd name="connsiteX44" fmla="*/ 53990 w 73069"/>
                  <a:gd name="connsiteY44" fmla="*/ 46190 h 121782"/>
                  <a:gd name="connsiteX45" fmla="*/ 53178 w 73069"/>
                  <a:gd name="connsiteY45" fmla="*/ 44566 h 121782"/>
                  <a:gd name="connsiteX46" fmla="*/ 51554 w 73069"/>
                  <a:gd name="connsiteY46" fmla="*/ 42131 h 121782"/>
                  <a:gd name="connsiteX47" fmla="*/ 51554 w 73069"/>
                  <a:gd name="connsiteY47" fmla="*/ 39695 h 121782"/>
                  <a:gd name="connsiteX48" fmla="*/ 52366 w 73069"/>
                  <a:gd name="connsiteY48" fmla="*/ 37259 h 121782"/>
                  <a:gd name="connsiteX49" fmla="*/ 53178 w 73069"/>
                  <a:gd name="connsiteY49" fmla="*/ 34824 h 121782"/>
                  <a:gd name="connsiteX50" fmla="*/ 52366 w 73069"/>
                  <a:gd name="connsiteY50" fmla="*/ 32388 h 121782"/>
                  <a:gd name="connsiteX51" fmla="*/ 56426 w 73069"/>
                  <a:gd name="connsiteY51" fmla="*/ 31576 h 121782"/>
                  <a:gd name="connsiteX52" fmla="*/ 61297 w 73069"/>
                  <a:gd name="connsiteY52" fmla="*/ 29952 h 121782"/>
                  <a:gd name="connsiteX53" fmla="*/ 62109 w 73069"/>
                  <a:gd name="connsiteY53" fmla="*/ 26705 h 121782"/>
                  <a:gd name="connsiteX54" fmla="*/ 62109 w 73069"/>
                  <a:gd name="connsiteY54" fmla="*/ 24269 h 121782"/>
                  <a:gd name="connsiteX55" fmla="*/ 63733 w 73069"/>
                  <a:gd name="connsiteY55" fmla="*/ 24269 h 121782"/>
                  <a:gd name="connsiteX56" fmla="*/ 64545 w 73069"/>
                  <a:gd name="connsiteY56" fmla="*/ 27517 h 121782"/>
                  <a:gd name="connsiteX57" fmla="*/ 65357 w 73069"/>
                  <a:gd name="connsiteY57" fmla="*/ 29952 h 121782"/>
                  <a:gd name="connsiteX58" fmla="*/ 66980 w 73069"/>
                  <a:gd name="connsiteY58" fmla="*/ 28329 h 121782"/>
                  <a:gd name="connsiteX59" fmla="*/ 66168 w 73069"/>
                  <a:gd name="connsiteY59" fmla="*/ 25081 h 121782"/>
                  <a:gd name="connsiteX60" fmla="*/ 64545 w 73069"/>
                  <a:gd name="connsiteY60" fmla="*/ 22645 h 121782"/>
                  <a:gd name="connsiteX61" fmla="*/ 63733 w 73069"/>
                  <a:gd name="connsiteY61" fmla="*/ 20210 h 121782"/>
                  <a:gd name="connsiteX62" fmla="*/ 64545 w 73069"/>
                  <a:gd name="connsiteY62" fmla="*/ 17774 h 121782"/>
                  <a:gd name="connsiteX63" fmla="*/ 67792 w 73069"/>
                  <a:gd name="connsiteY63" fmla="*/ 17774 h 121782"/>
                  <a:gd name="connsiteX64" fmla="*/ 69416 w 73069"/>
                  <a:gd name="connsiteY64" fmla="*/ 16150 h 121782"/>
                  <a:gd name="connsiteX65" fmla="*/ 67792 w 73069"/>
                  <a:gd name="connsiteY65" fmla="*/ 14526 h 121782"/>
                  <a:gd name="connsiteX66" fmla="*/ 64545 w 73069"/>
                  <a:gd name="connsiteY66" fmla="*/ 12091 h 121782"/>
                  <a:gd name="connsiteX67" fmla="*/ 61297 w 73069"/>
                  <a:gd name="connsiteY67" fmla="*/ 8843 h 121782"/>
                  <a:gd name="connsiteX68" fmla="*/ 59673 w 73069"/>
                  <a:gd name="connsiteY68" fmla="*/ 10467 h 121782"/>
                  <a:gd name="connsiteX69" fmla="*/ 57238 w 73069"/>
                  <a:gd name="connsiteY69" fmla="*/ 11279 h 121782"/>
                  <a:gd name="connsiteX70" fmla="*/ 58050 w 73069"/>
                  <a:gd name="connsiteY70" fmla="*/ 8843 h 121782"/>
                  <a:gd name="connsiteX71" fmla="*/ 57238 w 73069"/>
                  <a:gd name="connsiteY71" fmla="*/ 7219 h 121782"/>
                  <a:gd name="connsiteX72" fmla="*/ 53990 w 73069"/>
                  <a:gd name="connsiteY72" fmla="*/ 10467 h 121782"/>
                  <a:gd name="connsiteX73" fmla="*/ 53990 w 73069"/>
                  <a:gd name="connsiteY73" fmla="*/ 13715 h 121782"/>
                  <a:gd name="connsiteX74" fmla="*/ 51554 w 73069"/>
                  <a:gd name="connsiteY74" fmla="*/ 16150 h 121782"/>
                  <a:gd name="connsiteX75" fmla="*/ 49931 w 73069"/>
                  <a:gd name="connsiteY75" fmla="*/ 14526 h 121782"/>
                  <a:gd name="connsiteX76" fmla="*/ 49119 w 73069"/>
                  <a:gd name="connsiteY76" fmla="*/ 12091 h 121782"/>
                  <a:gd name="connsiteX77" fmla="*/ 49119 w 73069"/>
                  <a:gd name="connsiteY77" fmla="*/ 8031 h 121782"/>
                  <a:gd name="connsiteX78" fmla="*/ 45871 w 73069"/>
                  <a:gd name="connsiteY78" fmla="*/ 6408 h 121782"/>
                  <a:gd name="connsiteX79" fmla="*/ 41000 w 73069"/>
                  <a:gd name="connsiteY79" fmla="*/ 8843 h 121782"/>
                  <a:gd name="connsiteX80" fmla="*/ 37753 w 73069"/>
                  <a:gd name="connsiteY80" fmla="*/ 16150 h 121782"/>
                  <a:gd name="connsiteX81" fmla="*/ 33693 w 73069"/>
                  <a:gd name="connsiteY81" fmla="*/ 17774 h 121782"/>
                  <a:gd name="connsiteX82" fmla="*/ 29634 w 73069"/>
                  <a:gd name="connsiteY82" fmla="*/ 21021 h 121782"/>
                  <a:gd name="connsiteX83" fmla="*/ 26386 w 73069"/>
                  <a:gd name="connsiteY83" fmla="*/ 30764 h 121782"/>
                  <a:gd name="connsiteX84" fmla="*/ 23138 w 73069"/>
                  <a:gd name="connsiteY84" fmla="*/ 34824 h 121782"/>
                  <a:gd name="connsiteX85" fmla="*/ 19891 w 73069"/>
                  <a:gd name="connsiteY85" fmla="*/ 38883 h 121782"/>
                  <a:gd name="connsiteX86" fmla="*/ 13396 w 73069"/>
                  <a:gd name="connsiteY86" fmla="*/ 46190 h 121782"/>
                  <a:gd name="connsiteX87" fmla="*/ 9337 w 73069"/>
                  <a:gd name="connsiteY87" fmla="*/ 49437 h 121782"/>
                  <a:gd name="connsiteX88" fmla="*/ 7713 w 73069"/>
                  <a:gd name="connsiteY88" fmla="*/ 53497 h 121782"/>
                  <a:gd name="connsiteX89" fmla="*/ 8525 w 73069"/>
                  <a:gd name="connsiteY89" fmla="*/ 63240 h 121782"/>
                  <a:gd name="connsiteX90" fmla="*/ 9337 w 73069"/>
                  <a:gd name="connsiteY90" fmla="*/ 68111 h 121782"/>
                  <a:gd name="connsiteX91" fmla="*/ 12584 w 73069"/>
                  <a:gd name="connsiteY91" fmla="*/ 72170 h 121782"/>
                  <a:gd name="connsiteX92" fmla="*/ 10960 w 73069"/>
                  <a:gd name="connsiteY92" fmla="*/ 77042 h 121782"/>
                  <a:gd name="connsiteX93" fmla="*/ 8525 w 73069"/>
                  <a:gd name="connsiteY93" fmla="*/ 81101 h 121782"/>
                  <a:gd name="connsiteX94" fmla="*/ 6089 w 73069"/>
                  <a:gd name="connsiteY94" fmla="*/ 84348 h 121782"/>
                  <a:gd name="connsiteX95" fmla="*/ 7713 w 73069"/>
                  <a:gd name="connsiteY95" fmla="*/ 86784 h 121782"/>
                  <a:gd name="connsiteX96" fmla="*/ 10149 w 73069"/>
                  <a:gd name="connsiteY96" fmla="*/ 89220 h 121782"/>
                  <a:gd name="connsiteX97" fmla="*/ 12584 w 73069"/>
                  <a:gd name="connsiteY97" fmla="*/ 90844 h 121782"/>
                  <a:gd name="connsiteX98" fmla="*/ 12584 w 73069"/>
                  <a:gd name="connsiteY98" fmla="*/ 98150 h 121782"/>
                  <a:gd name="connsiteX99" fmla="*/ 15020 w 73069"/>
                  <a:gd name="connsiteY99" fmla="*/ 99774 h 121782"/>
                  <a:gd name="connsiteX100" fmla="*/ 16644 w 73069"/>
                  <a:gd name="connsiteY100" fmla="*/ 102210 h 121782"/>
                  <a:gd name="connsiteX101" fmla="*/ 16644 w 73069"/>
                  <a:gd name="connsiteY101" fmla="*/ 105457 h 121782"/>
                  <a:gd name="connsiteX102" fmla="*/ 15832 w 73069"/>
                  <a:gd name="connsiteY102" fmla="*/ 107081 h 121782"/>
                  <a:gd name="connsiteX103" fmla="*/ 15832 w 73069"/>
                  <a:gd name="connsiteY103" fmla="*/ 107893 h 121782"/>
                  <a:gd name="connsiteX104" fmla="*/ 17455 w 73069"/>
                  <a:gd name="connsiteY104" fmla="*/ 107081 h 121782"/>
                  <a:gd name="connsiteX105" fmla="*/ 16644 w 73069"/>
                  <a:gd name="connsiteY105" fmla="*/ 103022 h 12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73069" h="121782">
                    <a:moveTo>
                      <a:pt x="16644" y="103022"/>
                    </a:moveTo>
                    <a:cubicBezTo>
                      <a:pt x="16644" y="103022"/>
                      <a:pt x="17455" y="102210"/>
                      <a:pt x="18267" y="102210"/>
                    </a:cubicBezTo>
                    <a:cubicBezTo>
                      <a:pt x="19079" y="102210"/>
                      <a:pt x="19079" y="103834"/>
                      <a:pt x="19079" y="104646"/>
                    </a:cubicBezTo>
                    <a:cubicBezTo>
                      <a:pt x="19079" y="106269"/>
                      <a:pt x="17455" y="107081"/>
                      <a:pt x="16644" y="108705"/>
                    </a:cubicBezTo>
                    <a:cubicBezTo>
                      <a:pt x="15832" y="109517"/>
                      <a:pt x="15020" y="110329"/>
                      <a:pt x="14208" y="111141"/>
                    </a:cubicBezTo>
                    <a:cubicBezTo>
                      <a:pt x="13396" y="111953"/>
                      <a:pt x="13396" y="113576"/>
                      <a:pt x="13396" y="114388"/>
                    </a:cubicBezTo>
                    <a:cubicBezTo>
                      <a:pt x="13396" y="116012"/>
                      <a:pt x="12584" y="116824"/>
                      <a:pt x="11772" y="117636"/>
                    </a:cubicBezTo>
                    <a:cubicBezTo>
                      <a:pt x="10960" y="119259"/>
                      <a:pt x="8525" y="122507"/>
                      <a:pt x="10960" y="122507"/>
                    </a:cubicBezTo>
                    <a:cubicBezTo>
                      <a:pt x="13396" y="122507"/>
                      <a:pt x="15020" y="121695"/>
                      <a:pt x="17455" y="120883"/>
                    </a:cubicBezTo>
                    <a:cubicBezTo>
                      <a:pt x="19891" y="120071"/>
                      <a:pt x="21515" y="119259"/>
                      <a:pt x="23950" y="117636"/>
                    </a:cubicBezTo>
                    <a:cubicBezTo>
                      <a:pt x="24762" y="116824"/>
                      <a:pt x="26386" y="116012"/>
                      <a:pt x="27198" y="115200"/>
                    </a:cubicBezTo>
                    <a:cubicBezTo>
                      <a:pt x="28010" y="114388"/>
                      <a:pt x="28822" y="113576"/>
                      <a:pt x="28010" y="112765"/>
                    </a:cubicBezTo>
                    <a:cubicBezTo>
                      <a:pt x="27198" y="111953"/>
                      <a:pt x="25574" y="111953"/>
                      <a:pt x="24762" y="111141"/>
                    </a:cubicBezTo>
                    <a:cubicBezTo>
                      <a:pt x="23950" y="110329"/>
                      <a:pt x="23138" y="108705"/>
                      <a:pt x="23950" y="107893"/>
                    </a:cubicBezTo>
                    <a:cubicBezTo>
                      <a:pt x="23950" y="106269"/>
                      <a:pt x="24762" y="104646"/>
                      <a:pt x="24762" y="103022"/>
                    </a:cubicBezTo>
                    <a:cubicBezTo>
                      <a:pt x="24762" y="101398"/>
                      <a:pt x="25574" y="100586"/>
                      <a:pt x="27198" y="100586"/>
                    </a:cubicBezTo>
                    <a:cubicBezTo>
                      <a:pt x="28010" y="100586"/>
                      <a:pt x="29634" y="100586"/>
                      <a:pt x="30446" y="99774"/>
                    </a:cubicBezTo>
                    <a:cubicBezTo>
                      <a:pt x="30446" y="98962"/>
                      <a:pt x="29634" y="97339"/>
                      <a:pt x="28822" y="96527"/>
                    </a:cubicBezTo>
                    <a:cubicBezTo>
                      <a:pt x="29634" y="94903"/>
                      <a:pt x="31257" y="93279"/>
                      <a:pt x="33693" y="91655"/>
                    </a:cubicBezTo>
                    <a:cubicBezTo>
                      <a:pt x="35317" y="90844"/>
                      <a:pt x="36129" y="90032"/>
                      <a:pt x="36941" y="89220"/>
                    </a:cubicBezTo>
                    <a:cubicBezTo>
                      <a:pt x="37753" y="88408"/>
                      <a:pt x="38564" y="86784"/>
                      <a:pt x="39376" y="86784"/>
                    </a:cubicBezTo>
                    <a:cubicBezTo>
                      <a:pt x="40188" y="86784"/>
                      <a:pt x="40188" y="86784"/>
                      <a:pt x="41000" y="86784"/>
                    </a:cubicBezTo>
                    <a:cubicBezTo>
                      <a:pt x="41812" y="86784"/>
                      <a:pt x="41812" y="85972"/>
                      <a:pt x="42624" y="85972"/>
                    </a:cubicBezTo>
                    <a:cubicBezTo>
                      <a:pt x="43436" y="85972"/>
                      <a:pt x="44248" y="86784"/>
                      <a:pt x="45871" y="86784"/>
                    </a:cubicBezTo>
                    <a:cubicBezTo>
                      <a:pt x="47495" y="86784"/>
                      <a:pt x="47495" y="86784"/>
                      <a:pt x="48307" y="85160"/>
                    </a:cubicBezTo>
                    <a:cubicBezTo>
                      <a:pt x="49119" y="84348"/>
                      <a:pt x="49931" y="82725"/>
                      <a:pt x="49119" y="81913"/>
                    </a:cubicBezTo>
                    <a:cubicBezTo>
                      <a:pt x="49119" y="80289"/>
                      <a:pt x="47495" y="79477"/>
                      <a:pt x="46683" y="78665"/>
                    </a:cubicBezTo>
                    <a:cubicBezTo>
                      <a:pt x="45871" y="77853"/>
                      <a:pt x="45871" y="77853"/>
                      <a:pt x="45871" y="77853"/>
                    </a:cubicBezTo>
                    <a:cubicBezTo>
                      <a:pt x="45871" y="77042"/>
                      <a:pt x="46683" y="77042"/>
                      <a:pt x="46683" y="76230"/>
                    </a:cubicBezTo>
                    <a:cubicBezTo>
                      <a:pt x="47495" y="75418"/>
                      <a:pt x="47495" y="74606"/>
                      <a:pt x="48307" y="73794"/>
                    </a:cubicBezTo>
                    <a:cubicBezTo>
                      <a:pt x="48307" y="73794"/>
                      <a:pt x="49119" y="73794"/>
                      <a:pt x="49119" y="72982"/>
                    </a:cubicBezTo>
                    <a:cubicBezTo>
                      <a:pt x="49931" y="72170"/>
                      <a:pt x="50743" y="72170"/>
                      <a:pt x="51554" y="71358"/>
                    </a:cubicBezTo>
                    <a:cubicBezTo>
                      <a:pt x="52366" y="69735"/>
                      <a:pt x="53990" y="68111"/>
                      <a:pt x="55614" y="67299"/>
                    </a:cubicBezTo>
                    <a:cubicBezTo>
                      <a:pt x="56426" y="66487"/>
                      <a:pt x="57238" y="67299"/>
                      <a:pt x="58050" y="66487"/>
                    </a:cubicBezTo>
                    <a:cubicBezTo>
                      <a:pt x="58862" y="66487"/>
                      <a:pt x="59673" y="65675"/>
                      <a:pt x="60485" y="65675"/>
                    </a:cubicBezTo>
                    <a:cubicBezTo>
                      <a:pt x="61297" y="64863"/>
                      <a:pt x="62109" y="64863"/>
                      <a:pt x="62921" y="63240"/>
                    </a:cubicBezTo>
                    <a:cubicBezTo>
                      <a:pt x="62921" y="62428"/>
                      <a:pt x="63733" y="61616"/>
                      <a:pt x="63733" y="60804"/>
                    </a:cubicBezTo>
                    <a:cubicBezTo>
                      <a:pt x="63733" y="59992"/>
                      <a:pt x="62921" y="59180"/>
                      <a:pt x="62109" y="59180"/>
                    </a:cubicBezTo>
                    <a:cubicBezTo>
                      <a:pt x="61297" y="59180"/>
                      <a:pt x="60485" y="58368"/>
                      <a:pt x="59673" y="59180"/>
                    </a:cubicBezTo>
                    <a:cubicBezTo>
                      <a:pt x="58862" y="59180"/>
                      <a:pt x="58862" y="59992"/>
                      <a:pt x="57238" y="59992"/>
                    </a:cubicBezTo>
                    <a:cubicBezTo>
                      <a:pt x="56426" y="59992"/>
                      <a:pt x="55614" y="59992"/>
                      <a:pt x="54802" y="59180"/>
                    </a:cubicBezTo>
                    <a:cubicBezTo>
                      <a:pt x="53990" y="58368"/>
                      <a:pt x="53990" y="57556"/>
                      <a:pt x="53990" y="56744"/>
                    </a:cubicBezTo>
                    <a:cubicBezTo>
                      <a:pt x="53178" y="55933"/>
                      <a:pt x="53178" y="55933"/>
                      <a:pt x="52366" y="55933"/>
                    </a:cubicBezTo>
                    <a:cubicBezTo>
                      <a:pt x="50743" y="55121"/>
                      <a:pt x="52366" y="51873"/>
                      <a:pt x="53178" y="51061"/>
                    </a:cubicBezTo>
                    <a:cubicBezTo>
                      <a:pt x="53990" y="49437"/>
                      <a:pt x="54802" y="47814"/>
                      <a:pt x="53990" y="46190"/>
                    </a:cubicBezTo>
                    <a:cubicBezTo>
                      <a:pt x="53990" y="45378"/>
                      <a:pt x="53990" y="44566"/>
                      <a:pt x="53178" y="44566"/>
                    </a:cubicBezTo>
                    <a:cubicBezTo>
                      <a:pt x="52366" y="43754"/>
                      <a:pt x="52366" y="43754"/>
                      <a:pt x="51554" y="42131"/>
                    </a:cubicBezTo>
                    <a:cubicBezTo>
                      <a:pt x="51554" y="41319"/>
                      <a:pt x="51554" y="40507"/>
                      <a:pt x="51554" y="39695"/>
                    </a:cubicBezTo>
                    <a:cubicBezTo>
                      <a:pt x="51554" y="38883"/>
                      <a:pt x="51554" y="38071"/>
                      <a:pt x="52366" y="37259"/>
                    </a:cubicBezTo>
                    <a:cubicBezTo>
                      <a:pt x="52366" y="36447"/>
                      <a:pt x="53178" y="35635"/>
                      <a:pt x="53178" y="34824"/>
                    </a:cubicBezTo>
                    <a:cubicBezTo>
                      <a:pt x="53178" y="34012"/>
                      <a:pt x="52366" y="33200"/>
                      <a:pt x="52366" y="32388"/>
                    </a:cubicBezTo>
                    <a:cubicBezTo>
                      <a:pt x="52366" y="29140"/>
                      <a:pt x="55614" y="31576"/>
                      <a:pt x="56426" y="31576"/>
                    </a:cubicBezTo>
                    <a:cubicBezTo>
                      <a:pt x="58050" y="31576"/>
                      <a:pt x="60485" y="31576"/>
                      <a:pt x="61297" y="29952"/>
                    </a:cubicBezTo>
                    <a:cubicBezTo>
                      <a:pt x="61297" y="29140"/>
                      <a:pt x="62109" y="27517"/>
                      <a:pt x="62109" y="26705"/>
                    </a:cubicBezTo>
                    <a:cubicBezTo>
                      <a:pt x="62109" y="25893"/>
                      <a:pt x="62109" y="25081"/>
                      <a:pt x="62109" y="24269"/>
                    </a:cubicBezTo>
                    <a:cubicBezTo>
                      <a:pt x="62921" y="23457"/>
                      <a:pt x="63733" y="23457"/>
                      <a:pt x="63733" y="24269"/>
                    </a:cubicBezTo>
                    <a:cubicBezTo>
                      <a:pt x="64545" y="25081"/>
                      <a:pt x="64545" y="26705"/>
                      <a:pt x="64545" y="27517"/>
                    </a:cubicBezTo>
                    <a:cubicBezTo>
                      <a:pt x="64545" y="28329"/>
                      <a:pt x="65357" y="29952"/>
                      <a:pt x="65357" y="29952"/>
                    </a:cubicBezTo>
                    <a:cubicBezTo>
                      <a:pt x="66980" y="30764"/>
                      <a:pt x="66980" y="29140"/>
                      <a:pt x="66980" y="28329"/>
                    </a:cubicBezTo>
                    <a:cubicBezTo>
                      <a:pt x="66980" y="26705"/>
                      <a:pt x="66980" y="25893"/>
                      <a:pt x="66168" y="25081"/>
                    </a:cubicBezTo>
                    <a:cubicBezTo>
                      <a:pt x="65357" y="24269"/>
                      <a:pt x="65357" y="23457"/>
                      <a:pt x="64545" y="22645"/>
                    </a:cubicBezTo>
                    <a:cubicBezTo>
                      <a:pt x="63733" y="21833"/>
                      <a:pt x="63733" y="21021"/>
                      <a:pt x="63733" y="20210"/>
                    </a:cubicBezTo>
                    <a:cubicBezTo>
                      <a:pt x="63733" y="19398"/>
                      <a:pt x="63733" y="17774"/>
                      <a:pt x="64545" y="17774"/>
                    </a:cubicBezTo>
                    <a:cubicBezTo>
                      <a:pt x="65357" y="16962"/>
                      <a:pt x="66168" y="17774"/>
                      <a:pt x="67792" y="17774"/>
                    </a:cubicBezTo>
                    <a:cubicBezTo>
                      <a:pt x="68604" y="17774"/>
                      <a:pt x="69416" y="16962"/>
                      <a:pt x="69416" y="16150"/>
                    </a:cubicBezTo>
                    <a:cubicBezTo>
                      <a:pt x="69416" y="14526"/>
                      <a:pt x="68604" y="14526"/>
                      <a:pt x="67792" y="14526"/>
                    </a:cubicBezTo>
                    <a:cubicBezTo>
                      <a:pt x="66980" y="14526"/>
                      <a:pt x="65357" y="12903"/>
                      <a:pt x="64545" y="12091"/>
                    </a:cubicBezTo>
                    <a:cubicBezTo>
                      <a:pt x="65357" y="11279"/>
                      <a:pt x="62109" y="8843"/>
                      <a:pt x="61297" y="8843"/>
                    </a:cubicBezTo>
                    <a:cubicBezTo>
                      <a:pt x="60485" y="8843"/>
                      <a:pt x="60485" y="10467"/>
                      <a:pt x="59673" y="10467"/>
                    </a:cubicBezTo>
                    <a:cubicBezTo>
                      <a:pt x="58862" y="11279"/>
                      <a:pt x="58050" y="11279"/>
                      <a:pt x="57238" y="11279"/>
                    </a:cubicBezTo>
                    <a:cubicBezTo>
                      <a:pt x="57238" y="9655"/>
                      <a:pt x="57238" y="9655"/>
                      <a:pt x="58050" y="8843"/>
                    </a:cubicBezTo>
                    <a:cubicBezTo>
                      <a:pt x="58862" y="8031"/>
                      <a:pt x="58050" y="7219"/>
                      <a:pt x="57238" y="7219"/>
                    </a:cubicBezTo>
                    <a:cubicBezTo>
                      <a:pt x="54802" y="7219"/>
                      <a:pt x="53990" y="8031"/>
                      <a:pt x="53990" y="10467"/>
                    </a:cubicBezTo>
                    <a:cubicBezTo>
                      <a:pt x="53990" y="11279"/>
                      <a:pt x="53990" y="12903"/>
                      <a:pt x="53990" y="13715"/>
                    </a:cubicBezTo>
                    <a:cubicBezTo>
                      <a:pt x="53178" y="14526"/>
                      <a:pt x="53178" y="16150"/>
                      <a:pt x="51554" y="16150"/>
                    </a:cubicBezTo>
                    <a:cubicBezTo>
                      <a:pt x="49931" y="16150"/>
                      <a:pt x="49931" y="15338"/>
                      <a:pt x="49931" y="14526"/>
                    </a:cubicBezTo>
                    <a:cubicBezTo>
                      <a:pt x="49931" y="13715"/>
                      <a:pt x="49119" y="12903"/>
                      <a:pt x="49119" y="12091"/>
                    </a:cubicBezTo>
                    <a:cubicBezTo>
                      <a:pt x="49119" y="10467"/>
                      <a:pt x="49119" y="9655"/>
                      <a:pt x="49119" y="8031"/>
                    </a:cubicBezTo>
                    <a:cubicBezTo>
                      <a:pt x="48307" y="6408"/>
                      <a:pt x="47495" y="5596"/>
                      <a:pt x="45871" y="6408"/>
                    </a:cubicBezTo>
                    <a:cubicBezTo>
                      <a:pt x="44248" y="6408"/>
                      <a:pt x="42624" y="7219"/>
                      <a:pt x="41000" y="8843"/>
                    </a:cubicBezTo>
                    <a:cubicBezTo>
                      <a:pt x="39376" y="11279"/>
                      <a:pt x="40188" y="14526"/>
                      <a:pt x="37753" y="16150"/>
                    </a:cubicBezTo>
                    <a:cubicBezTo>
                      <a:pt x="36129" y="16962"/>
                      <a:pt x="34505" y="16962"/>
                      <a:pt x="33693" y="17774"/>
                    </a:cubicBezTo>
                    <a:cubicBezTo>
                      <a:pt x="32069" y="18586"/>
                      <a:pt x="30446" y="19398"/>
                      <a:pt x="29634" y="21021"/>
                    </a:cubicBezTo>
                    <a:cubicBezTo>
                      <a:pt x="27198" y="23457"/>
                      <a:pt x="28010" y="27517"/>
                      <a:pt x="26386" y="30764"/>
                    </a:cubicBezTo>
                    <a:cubicBezTo>
                      <a:pt x="25574" y="32388"/>
                      <a:pt x="24762" y="34012"/>
                      <a:pt x="23138" y="34824"/>
                    </a:cubicBezTo>
                    <a:cubicBezTo>
                      <a:pt x="21515" y="35635"/>
                      <a:pt x="20703" y="37259"/>
                      <a:pt x="19891" y="38883"/>
                    </a:cubicBezTo>
                    <a:cubicBezTo>
                      <a:pt x="18267" y="41319"/>
                      <a:pt x="15832" y="44566"/>
                      <a:pt x="13396" y="46190"/>
                    </a:cubicBezTo>
                    <a:cubicBezTo>
                      <a:pt x="12584" y="47002"/>
                      <a:pt x="10960" y="47814"/>
                      <a:pt x="9337" y="49437"/>
                    </a:cubicBezTo>
                    <a:cubicBezTo>
                      <a:pt x="8525" y="50249"/>
                      <a:pt x="7713" y="51873"/>
                      <a:pt x="7713" y="53497"/>
                    </a:cubicBezTo>
                    <a:cubicBezTo>
                      <a:pt x="7713" y="56744"/>
                      <a:pt x="8525" y="59992"/>
                      <a:pt x="8525" y="63240"/>
                    </a:cubicBezTo>
                    <a:cubicBezTo>
                      <a:pt x="8525" y="64863"/>
                      <a:pt x="8525" y="67299"/>
                      <a:pt x="9337" y="68111"/>
                    </a:cubicBezTo>
                    <a:cubicBezTo>
                      <a:pt x="10149" y="69735"/>
                      <a:pt x="11772" y="70546"/>
                      <a:pt x="12584" y="72170"/>
                    </a:cubicBezTo>
                    <a:cubicBezTo>
                      <a:pt x="13396" y="73794"/>
                      <a:pt x="11772" y="75418"/>
                      <a:pt x="10960" y="77042"/>
                    </a:cubicBezTo>
                    <a:cubicBezTo>
                      <a:pt x="10149" y="78665"/>
                      <a:pt x="9337" y="80289"/>
                      <a:pt x="8525" y="81101"/>
                    </a:cubicBezTo>
                    <a:cubicBezTo>
                      <a:pt x="7713" y="81913"/>
                      <a:pt x="6089" y="83537"/>
                      <a:pt x="6089" y="84348"/>
                    </a:cubicBezTo>
                    <a:cubicBezTo>
                      <a:pt x="6089" y="85160"/>
                      <a:pt x="7713" y="85972"/>
                      <a:pt x="7713" y="86784"/>
                    </a:cubicBezTo>
                    <a:cubicBezTo>
                      <a:pt x="8525" y="87596"/>
                      <a:pt x="8525" y="89220"/>
                      <a:pt x="10149" y="89220"/>
                    </a:cubicBezTo>
                    <a:cubicBezTo>
                      <a:pt x="11772" y="89220"/>
                      <a:pt x="11772" y="90032"/>
                      <a:pt x="12584" y="90844"/>
                    </a:cubicBezTo>
                    <a:cubicBezTo>
                      <a:pt x="13396" y="93279"/>
                      <a:pt x="12584" y="95715"/>
                      <a:pt x="12584" y="98150"/>
                    </a:cubicBezTo>
                    <a:cubicBezTo>
                      <a:pt x="12584" y="99774"/>
                      <a:pt x="13396" y="98962"/>
                      <a:pt x="15020" y="99774"/>
                    </a:cubicBezTo>
                    <a:cubicBezTo>
                      <a:pt x="15832" y="99774"/>
                      <a:pt x="16644" y="101398"/>
                      <a:pt x="16644" y="102210"/>
                    </a:cubicBezTo>
                    <a:cubicBezTo>
                      <a:pt x="16644" y="103834"/>
                      <a:pt x="16644" y="104646"/>
                      <a:pt x="16644" y="105457"/>
                    </a:cubicBezTo>
                    <a:cubicBezTo>
                      <a:pt x="16644" y="106269"/>
                      <a:pt x="16644" y="106269"/>
                      <a:pt x="15832" y="107081"/>
                    </a:cubicBezTo>
                    <a:cubicBezTo>
                      <a:pt x="15832" y="107081"/>
                      <a:pt x="15832" y="107893"/>
                      <a:pt x="15832" y="107893"/>
                    </a:cubicBezTo>
                    <a:cubicBezTo>
                      <a:pt x="16644" y="108705"/>
                      <a:pt x="17455" y="107081"/>
                      <a:pt x="17455" y="107081"/>
                    </a:cubicBezTo>
                    <a:cubicBezTo>
                      <a:pt x="15020" y="103834"/>
                      <a:pt x="15832" y="103834"/>
                      <a:pt x="16644" y="103022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36" name="Полилиния: фигура 1281">
                <a:extLst>
                  <a:ext uri="{FF2B5EF4-FFF2-40B4-BE49-F238E27FC236}">
                    <a16:creationId xmlns:a16="http://schemas.microsoft.com/office/drawing/2014/main" id="{A2A01FC0-3BF4-41B7-995B-6F50333E063A}"/>
                  </a:ext>
                </a:extLst>
              </p:cNvPr>
              <p:cNvSpPr/>
              <p:nvPr/>
            </p:nvSpPr>
            <p:spPr>
              <a:xfrm>
                <a:off x="5431615" y="3333039"/>
                <a:ext cx="56832" cy="146139"/>
              </a:xfrm>
              <a:custGeom>
                <a:avLst/>
                <a:gdLst>
                  <a:gd name="connsiteX0" fmla="*/ 11163 w 56831"/>
                  <a:gd name="connsiteY0" fmla="*/ 127060 h 146139"/>
                  <a:gd name="connsiteX1" fmla="*/ 10352 w 56831"/>
                  <a:gd name="connsiteY1" fmla="*/ 123812 h 146139"/>
                  <a:gd name="connsiteX2" fmla="*/ 10352 w 56831"/>
                  <a:gd name="connsiteY2" fmla="*/ 119753 h 146139"/>
                  <a:gd name="connsiteX3" fmla="*/ 7104 w 56831"/>
                  <a:gd name="connsiteY3" fmla="*/ 118129 h 146139"/>
                  <a:gd name="connsiteX4" fmla="*/ 6292 w 56831"/>
                  <a:gd name="connsiteY4" fmla="*/ 111634 h 146139"/>
                  <a:gd name="connsiteX5" fmla="*/ 6292 w 56831"/>
                  <a:gd name="connsiteY5" fmla="*/ 105951 h 146139"/>
                  <a:gd name="connsiteX6" fmla="*/ 6292 w 56831"/>
                  <a:gd name="connsiteY6" fmla="*/ 101080 h 146139"/>
                  <a:gd name="connsiteX7" fmla="*/ 7104 w 56831"/>
                  <a:gd name="connsiteY7" fmla="*/ 96208 h 146139"/>
                  <a:gd name="connsiteX8" fmla="*/ 7916 w 56831"/>
                  <a:gd name="connsiteY8" fmla="*/ 91337 h 146139"/>
                  <a:gd name="connsiteX9" fmla="*/ 10352 w 56831"/>
                  <a:gd name="connsiteY9" fmla="*/ 84030 h 146139"/>
                  <a:gd name="connsiteX10" fmla="*/ 13599 w 56831"/>
                  <a:gd name="connsiteY10" fmla="*/ 79159 h 146139"/>
                  <a:gd name="connsiteX11" fmla="*/ 16035 w 56831"/>
                  <a:gd name="connsiteY11" fmla="*/ 74287 h 146139"/>
                  <a:gd name="connsiteX12" fmla="*/ 19282 w 56831"/>
                  <a:gd name="connsiteY12" fmla="*/ 71040 h 146139"/>
                  <a:gd name="connsiteX13" fmla="*/ 20094 w 56831"/>
                  <a:gd name="connsiteY13" fmla="*/ 69416 h 146139"/>
                  <a:gd name="connsiteX14" fmla="*/ 21718 w 56831"/>
                  <a:gd name="connsiteY14" fmla="*/ 66169 h 146139"/>
                  <a:gd name="connsiteX15" fmla="*/ 25777 w 56831"/>
                  <a:gd name="connsiteY15" fmla="*/ 62921 h 146139"/>
                  <a:gd name="connsiteX16" fmla="*/ 27401 w 56831"/>
                  <a:gd name="connsiteY16" fmla="*/ 60485 h 146139"/>
                  <a:gd name="connsiteX17" fmla="*/ 29025 w 56831"/>
                  <a:gd name="connsiteY17" fmla="*/ 58050 h 146139"/>
                  <a:gd name="connsiteX18" fmla="*/ 29837 w 56831"/>
                  <a:gd name="connsiteY18" fmla="*/ 54802 h 146139"/>
                  <a:gd name="connsiteX19" fmla="*/ 31461 w 56831"/>
                  <a:gd name="connsiteY19" fmla="*/ 51555 h 146139"/>
                  <a:gd name="connsiteX20" fmla="*/ 33084 w 56831"/>
                  <a:gd name="connsiteY20" fmla="*/ 49119 h 146139"/>
                  <a:gd name="connsiteX21" fmla="*/ 34708 w 56831"/>
                  <a:gd name="connsiteY21" fmla="*/ 45060 h 146139"/>
                  <a:gd name="connsiteX22" fmla="*/ 36332 w 56831"/>
                  <a:gd name="connsiteY22" fmla="*/ 41000 h 146139"/>
                  <a:gd name="connsiteX23" fmla="*/ 37956 w 56831"/>
                  <a:gd name="connsiteY23" fmla="*/ 36129 h 146139"/>
                  <a:gd name="connsiteX24" fmla="*/ 38767 w 56831"/>
                  <a:gd name="connsiteY24" fmla="*/ 30446 h 146139"/>
                  <a:gd name="connsiteX25" fmla="*/ 38767 w 56831"/>
                  <a:gd name="connsiteY25" fmla="*/ 25574 h 146139"/>
                  <a:gd name="connsiteX26" fmla="*/ 39579 w 56831"/>
                  <a:gd name="connsiteY26" fmla="*/ 23951 h 146139"/>
                  <a:gd name="connsiteX27" fmla="*/ 42015 w 56831"/>
                  <a:gd name="connsiteY27" fmla="*/ 23139 h 146139"/>
                  <a:gd name="connsiteX28" fmla="*/ 42827 w 56831"/>
                  <a:gd name="connsiteY28" fmla="*/ 20703 h 146139"/>
                  <a:gd name="connsiteX29" fmla="*/ 43639 w 56831"/>
                  <a:gd name="connsiteY29" fmla="*/ 17456 h 146139"/>
                  <a:gd name="connsiteX30" fmla="*/ 43639 w 56831"/>
                  <a:gd name="connsiteY30" fmla="*/ 15832 h 146139"/>
                  <a:gd name="connsiteX31" fmla="*/ 44451 w 56831"/>
                  <a:gd name="connsiteY31" fmla="*/ 14208 h 146139"/>
                  <a:gd name="connsiteX32" fmla="*/ 46074 w 56831"/>
                  <a:gd name="connsiteY32" fmla="*/ 11772 h 146139"/>
                  <a:gd name="connsiteX33" fmla="*/ 50134 w 56831"/>
                  <a:gd name="connsiteY33" fmla="*/ 7713 h 146139"/>
                  <a:gd name="connsiteX34" fmla="*/ 52569 w 56831"/>
                  <a:gd name="connsiteY34" fmla="*/ 6089 h 146139"/>
                  <a:gd name="connsiteX35" fmla="*/ 54193 w 56831"/>
                  <a:gd name="connsiteY35" fmla="*/ 8525 h 146139"/>
                  <a:gd name="connsiteX36" fmla="*/ 56629 w 56831"/>
                  <a:gd name="connsiteY36" fmla="*/ 9337 h 146139"/>
                  <a:gd name="connsiteX37" fmla="*/ 57441 w 56831"/>
                  <a:gd name="connsiteY37" fmla="*/ 12584 h 146139"/>
                  <a:gd name="connsiteX38" fmla="*/ 57441 w 56831"/>
                  <a:gd name="connsiteY38" fmla="*/ 14208 h 146139"/>
                  <a:gd name="connsiteX39" fmla="*/ 55817 w 56831"/>
                  <a:gd name="connsiteY39" fmla="*/ 15020 h 146139"/>
                  <a:gd name="connsiteX40" fmla="*/ 52569 w 56831"/>
                  <a:gd name="connsiteY40" fmla="*/ 15832 h 146139"/>
                  <a:gd name="connsiteX41" fmla="*/ 50946 w 56831"/>
                  <a:gd name="connsiteY41" fmla="*/ 16644 h 146139"/>
                  <a:gd name="connsiteX42" fmla="*/ 51758 w 56831"/>
                  <a:gd name="connsiteY42" fmla="*/ 19079 h 146139"/>
                  <a:gd name="connsiteX43" fmla="*/ 51758 w 56831"/>
                  <a:gd name="connsiteY43" fmla="*/ 20703 h 146139"/>
                  <a:gd name="connsiteX44" fmla="*/ 51758 w 56831"/>
                  <a:gd name="connsiteY44" fmla="*/ 23139 h 146139"/>
                  <a:gd name="connsiteX45" fmla="*/ 50946 w 56831"/>
                  <a:gd name="connsiteY45" fmla="*/ 26386 h 146139"/>
                  <a:gd name="connsiteX46" fmla="*/ 50946 w 56831"/>
                  <a:gd name="connsiteY46" fmla="*/ 28822 h 146139"/>
                  <a:gd name="connsiteX47" fmla="*/ 47698 w 56831"/>
                  <a:gd name="connsiteY47" fmla="*/ 30446 h 146139"/>
                  <a:gd name="connsiteX48" fmla="*/ 45262 w 56831"/>
                  <a:gd name="connsiteY48" fmla="*/ 35317 h 146139"/>
                  <a:gd name="connsiteX49" fmla="*/ 45262 w 56831"/>
                  <a:gd name="connsiteY49" fmla="*/ 38565 h 146139"/>
                  <a:gd name="connsiteX50" fmla="*/ 44451 w 56831"/>
                  <a:gd name="connsiteY50" fmla="*/ 41812 h 146139"/>
                  <a:gd name="connsiteX51" fmla="*/ 40391 w 56831"/>
                  <a:gd name="connsiteY51" fmla="*/ 48307 h 146139"/>
                  <a:gd name="connsiteX52" fmla="*/ 39579 w 56831"/>
                  <a:gd name="connsiteY52" fmla="*/ 51555 h 146139"/>
                  <a:gd name="connsiteX53" fmla="*/ 39579 w 56831"/>
                  <a:gd name="connsiteY53" fmla="*/ 55614 h 146139"/>
                  <a:gd name="connsiteX54" fmla="*/ 39579 w 56831"/>
                  <a:gd name="connsiteY54" fmla="*/ 62109 h 146139"/>
                  <a:gd name="connsiteX55" fmla="*/ 36332 w 56831"/>
                  <a:gd name="connsiteY55" fmla="*/ 69416 h 146139"/>
                  <a:gd name="connsiteX56" fmla="*/ 33896 w 56831"/>
                  <a:gd name="connsiteY56" fmla="*/ 72664 h 146139"/>
                  <a:gd name="connsiteX57" fmla="*/ 31461 w 56831"/>
                  <a:gd name="connsiteY57" fmla="*/ 74287 h 146139"/>
                  <a:gd name="connsiteX58" fmla="*/ 29837 w 56831"/>
                  <a:gd name="connsiteY58" fmla="*/ 79970 h 146139"/>
                  <a:gd name="connsiteX59" fmla="*/ 29837 w 56831"/>
                  <a:gd name="connsiteY59" fmla="*/ 84842 h 146139"/>
                  <a:gd name="connsiteX60" fmla="*/ 29025 w 56831"/>
                  <a:gd name="connsiteY60" fmla="*/ 89713 h 146139"/>
                  <a:gd name="connsiteX61" fmla="*/ 29025 w 56831"/>
                  <a:gd name="connsiteY61" fmla="*/ 93773 h 146139"/>
                  <a:gd name="connsiteX62" fmla="*/ 28213 w 56831"/>
                  <a:gd name="connsiteY62" fmla="*/ 97020 h 146139"/>
                  <a:gd name="connsiteX63" fmla="*/ 24965 w 56831"/>
                  <a:gd name="connsiteY63" fmla="*/ 102703 h 146139"/>
                  <a:gd name="connsiteX64" fmla="*/ 23342 w 56831"/>
                  <a:gd name="connsiteY64" fmla="*/ 108386 h 146139"/>
                  <a:gd name="connsiteX65" fmla="*/ 22530 w 56831"/>
                  <a:gd name="connsiteY65" fmla="*/ 110010 h 146139"/>
                  <a:gd name="connsiteX66" fmla="*/ 21718 w 56831"/>
                  <a:gd name="connsiteY66" fmla="*/ 111634 h 146139"/>
                  <a:gd name="connsiteX67" fmla="*/ 20094 w 56831"/>
                  <a:gd name="connsiteY67" fmla="*/ 116505 h 146139"/>
                  <a:gd name="connsiteX68" fmla="*/ 19282 w 56831"/>
                  <a:gd name="connsiteY68" fmla="*/ 122189 h 146139"/>
                  <a:gd name="connsiteX69" fmla="*/ 18470 w 56831"/>
                  <a:gd name="connsiteY69" fmla="*/ 123000 h 146139"/>
                  <a:gd name="connsiteX70" fmla="*/ 18470 w 56831"/>
                  <a:gd name="connsiteY70" fmla="*/ 125436 h 146139"/>
                  <a:gd name="connsiteX71" fmla="*/ 17658 w 56831"/>
                  <a:gd name="connsiteY71" fmla="*/ 130307 h 146139"/>
                  <a:gd name="connsiteX72" fmla="*/ 16847 w 56831"/>
                  <a:gd name="connsiteY72" fmla="*/ 133555 h 146139"/>
                  <a:gd name="connsiteX73" fmla="*/ 16035 w 56831"/>
                  <a:gd name="connsiteY73" fmla="*/ 136802 h 146139"/>
                  <a:gd name="connsiteX74" fmla="*/ 14411 w 56831"/>
                  <a:gd name="connsiteY74" fmla="*/ 137614 h 146139"/>
                  <a:gd name="connsiteX75" fmla="*/ 12787 w 56831"/>
                  <a:gd name="connsiteY75" fmla="*/ 139238 h 146139"/>
                  <a:gd name="connsiteX76" fmla="*/ 8728 w 56831"/>
                  <a:gd name="connsiteY76" fmla="*/ 141674 h 146139"/>
                  <a:gd name="connsiteX77" fmla="*/ 9540 w 56831"/>
                  <a:gd name="connsiteY77" fmla="*/ 136802 h 146139"/>
                  <a:gd name="connsiteX78" fmla="*/ 10352 w 56831"/>
                  <a:gd name="connsiteY78" fmla="*/ 133555 h 146139"/>
                  <a:gd name="connsiteX79" fmla="*/ 11163 w 56831"/>
                  <a:gd name="connsiteY79" fmla="*/ 127060 h 146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56831" h="146139">
                    <a:moveTo>
                      <a:pt x="11163" y="127060"/>
                    </a:moveTo>
                    <a:cubicBezTo>
                      <a:pt x="11163" y="126248"/>
                      <a:pt x="11163" y="124624"/>
                      <a:pt x="10352" y="123812"/>
                    </a:cubicBezTo>
                    <a:cubicBezTo>
                      <a:pt x="9540" y="122189"/>
                      <a:pt x="10352" y="121377"/>
                      <a:pt x="10352" y="119753"/>
                    </a:cubicBezTo>
                    <a:cubicBezTo>
                      <a:pt x="9540" y="118941"/>
                      <a:pt x="7916" y="119753"/>
                      <a:pt x="7104" y="118129"/>
                    </a:cubicBezTo>
                    <a:cubicBezTo>
                      <a:pt x="5480" y="116505"/>
                      <a:pt x="6292" y="114070"/>
                      <a:pt x="6292" y="111634"/>
                    </a:cubicBezTo>
                    <a:cubicBezTo>
                      <a:pt x="6292" y="110010"/>
                      <a:pt x="6292" y="107575"/>
                      <a:pt x="6292" y="105951"/>
                    </a:cubicBezTo>
                    <a:cubicBezTo>
                      <a:pt x="6292" y="104327"/>
                      <a:pt x="6292" y="102703"/>
                      <a:pt x="6292" y="101080"/>
                    </a:cubicBezTo>
                    <a:cubicBezTo>
                      <a:pt x="6292" y="99456"/>
                      <a:pt x="7104" y="97832"/>
                      <a:pt x="7104" y="96208"/>
                    </a:cubicBezTo>
                    <a:cubicBezTo>
                      <a:pt x="7104" y="94585"/>
                      <a:pt x="7104" y="92961"/>
                      <a:pt x="7916" y="91337"/>
                    </a:cubicBezTo>
                    <a:cubicBezTo>
                      <a:pt x="8728" y="88901"/>
                      <a:pt x="9540" y="86466"/>
                      <a:pt x="10352" y="84030"/>
                    </a:cubicBezTo>
                    <a:cubicBezTo>
                      <a:pt x="11163" y="82406"/>
                      <a:pt x="11975" y="80782"/>
                      <a:pt x="13599" y="79159"/>
                    </a:cubicBezTo>
                    <a:cubicBezTo>
                      <a:pt x="14411" y="77535"/>
                      <a:pt x="15223" y="75911"/>
                      <a:pt x="16035" y="74287"/>
                    </a:cubicBezTo>
                    <a:cubicBezTo>
                      <a:pt x="16847" y="73476"/>
                      <a:pt x="18470" y="72664"/>
                      <a:pt x="19282" y="71040"/>
                    </a:cubicBezTo>
                    <a:cubicBezTo>
                      <a:pt x="19282" y="70228"/>
                      <a:pt x="19282" y="69416"/>
                      <a:pt x="20094" y="69416"/>
                    </a:cubicBezTo>
                    <a:cubicBezTo>
                      <a:pt x="20906" y="68604"/>
                      <a:pt x="21718" y="67792"/>
                      <a:pt x="21718" y="66169"/>
                    </a:cubicBezTo>
                    <a:cubicBezTo>
                      <a:pt x="22530" y="64545"/>
                      <a:pt x="24965" y="63733"/>
                      <a:pt x="25777" y="62921"/>
                    </a:cubicBezTo>
                    <a:cubicBezTo>
                      <a:pt x="26589" y="62109"/>
                      <a:pt x="27401" y="61297"/>
                      <a:pt x="27401" y="60485"/>
                    </a:cubicBezTo>
                    <a:cubicBezTo>
                      <a:pt x="28213" y="59673"/>
                      <a:pt x="29025" y="58862"/>
                      <a:pt x="29025" y="58050"/>
                    </a:cubicBezTo>
                    <a:cubicBezTo>
                      <a:pt x="29837" y="57238"/>
                      <a:pt x="29837" y="55614"/>
                      <a:pt x="29837" y="54802"/>
                    </a:cubicBezTo>
                    <a:cubicBezTo>
                      <a:pt x="30649" y="53990"/>
                      <a:pt x="30649" y="53178"/>
                      <a:pt x="31461" y="51555"/>
                    </a:cubicBezTo>
                    <a:cubicBezTo>
                      <a:pt x="31461" y="50743"/>
                      <a:pt x="32272" y="49931"/>
                      <a:pt x="33084" y="49119"/>
                    </a:cubicBezTo>
                    <a:cubicBezTo>
                      <a:pt x="33896" y="48307"/>
                      <a:pt x="34708" y="46683"/>
                      <a:pt x="34708" y="45060"/>
                    </a:cubicBezTo>
                    <a:cubicBezTo>
                      <a:pt x="35520" y="43436"/>
                      <a:pt x="35520" y="41812"/>
                      <a:pt x="36332" y="41000"/>
                    </a:cubicBezTo>
                    <a:cubicBezTo>
                      <a:pt x="37144" y="39376"/>
                      <a:pt x="37144" y="37753"/>
                      <a:pt x="37956" y="36129"/>
                    </a:cubicBezTo>
                    <a:cubicBezTo>
                      <a:pt x="38767" y="34505"/>
                      <a:pt x="37956" y="32881"/>
                      <a:pt x="38767" y="30446"/>
                    </a:cubicBezTo>
                    <a:cubicBezTo>
                      <a:pt x="38767" y="28822"/>
                      <a:pt x="38767" y="27198"/>
                      <a:pt x="38767" y="25574"/>
                    </a:cubicBezTo>
                    <a:cubicBezTo>
                      <a:pt x="38767" y="24762"/>
                      <a:pt x="38767" y="23951"/>
                      <a:pt x="39579" y="23951"/>
                    </a:cubicBezTo>
                    <a:cubicBezTo>
                      <a:pt x="40391" y="23139"/>
                      <a:pt x="41203" y="23951"/>
                      <a:pt x="42015" y="23139"/>
                    </a:cubicBezTo>
                    <a:cubicBezTo>
                      <a:pt x="42015" y="22327"/>
                      <a:pt x="42827" y="21515"/>
                      <a:pt x="42827" y="20703"/>
                    </a:cubicBezTo>
                    <a:cubicBezTo>
                      <a:pt x="42827" y="19891"/>
                      <a:pt x="43639" y="19079"/>
                      <a:pt x="43639" y="17456"/>
                    </a:cubicBezTo>
                    <a:cubicBezTo>
                      <a:pt x="43639" y="16644"/>
                      <a:pt x="43639" y="16644"/>
                      <a:pt x="43639" y="15832"/>
                    </a:cubicBezTo>
                    <a:cubicBezTo>
                      <a:pt x="43639" y="15020"/>
                      <a:pt x="43639" y="15020"/>
                      <a:pt x="44451" y="14208"/>
                    </a:cubicBezTo>
                    <a:cubicBezTo>
                      <a:pt x="45262" y="13396"/>
                      <a:pt x="45262" y="12584"/>
                      <a:pt x="46074" y="11772"/>
                    </a:cubicBezTo>
                    <a:cubicBezTo>
                      <a:pt x="46886" y="10149"/>
                      <a:pt x="48510" y="9337"/>
                      <a:pt x="50134" y="7713"/>
                    </a:cubicBezTo>
                    <a:cubicBezTo>
                      <a:pt x="50946" y="6901"/>
                      <a:pt x="50946" y="6089"/>
                      <a:pt x="52569" y="6089"/>
                    </a:cubicBezTo>
                    <a:cubicBezTo>
                      <a:pt x="54193" y="6089"/>
                      <a:pt x="54193" y="7713"/>
                      <a:pt x="54193" y="8525"/>
                    </a:cubicBezTo>
                    <a:cubicBezTo>
                      <a:pt x="55005" y="8525"/>
                      <a:pt x="56629" y="8525"/>
                      <a:pt x="56629" y="9337"/>
                    </a:cubicBezTo>
                    <a:cubicBezTo>
                      <a:pt x="57441" y="10149"/>
                      <a:pt x="57441" y="11772"/>
                      <a:pt x="57441" y="12584"/>
                    </a:cubicBezTo>
                    <a:cubicBezTo>
                      <a:pt x="57441" y="12584"/>
                      <a:pt x="57441" y="13396"/>
                      <a:pt x="57441" y="14208"/>
                    </a:cubicBezTo>
                    <a:cubicBezTo>
                      <a:pt x="57441" y="14208"/>
                      <a:pt x="56629" y="15020"/>
                      <a:pt x="55817" y="15020"/>
                    </a:cubicBezTo>
                    <a:cubicBezTo>
                      <a:pt x="55005" y="15020"/>
                      <a:pt x="53381" y="15832"/>
                      <a:pt x="52569" y="15832"/>
                    </a:cubicBezTo>
                    <a:cubicBezTo>
                      <a:pt x="51758" y="15832"/>
                      <a:pt x="50946" y="15832"/>
                      <a:pt x="50946" y="16644"/>
                    </a:cubicBezTo>
                    <a:cubicBezTo>
                      <a:pt x="50946" y="17456"/>
                      <a:pt x="51758" y="18267"/>
                      <a:pt x="51758" y="19079"/>
                    </a:cubicBezTo>
                    <a:cubicBezTo>
                      <a:pt x="51758" y="19891"/>
                      <a:pt x="51758" y="19891"/>
                      <a:pt x="51758" y="20703"/>
                    </a:cubicBezTo>
                    <a:cubicBezTo>
                      <a:pt x="51758" y="21515"/>
                      <a:pt x="51758" y="22327"/>
                      <a:pt x="51758" y="23139"/>
                    </a:cubicBezTo>
                    <a:cubicBezTo>
                      <a:pt x="51758" y="23951"/>
                      <a:pt x="50946" y="25574"/>
                      <a:pt x="50946" y="26386"/>
                    </a:cubicBezTo>
                    <a:cubicBezTo>
                      <a:pt x="50946" y="27198"/>
                      <a:pt x="50946" y="28010"/>
                      <a:pt x="50946" y="28822"/>
                    </a:cubicBezTo>
                    <a:cubicBezTo>
                      <a:pt x="50134" y="29634"/>
                      <a:pt x="48510" y="30446"/>
                      <a:pt x="47698" y="30446"/>
                    </a:cubicBezTo>
                    <a:cubicBezTo>
                      <a:pt x="46074" y="32069"/>
                      <a:pt x="45262" y="32881"/>
                      <a:pt x="45262" y="35317"/>
                    </a:cubicBezTo>
                    <a:cubicBezTo>
                      <a:pt x="45262" y="36129"/>
                      <a:pt x="45262" y="36941"/>
                      <a:pt x="45262" y="38565"/>
                    </a:cubicBezTo>
                    <a:cubicBezTo>
                      <a:pt x="45262" y="40188"/>
                      <a:pt x="45262" y="41000"/>
                      <a:pt x="44451" y="41812"/>
                    </a:cubicBezTo>
                    <a:cubicBezTo>
                      <a:pt x="43639" y="44248"/>
                      <a:pt x="42015" y="45872"/>
                      <a:pt x="40391" y="48307"/>
                    </a:cubicBezTo>
                    <a:cubicBezTo>
                      <a:pt x="39579" y="49119"/>
                      <a:pt x="39579" y="49931"/>
                      <a:pt x="39579" y="51555"/>
                    </a:cubicBezTo>
                    <a:cubicBezTo>
                      <a:pt x="39579" y="52366"/>
                      <a:pt x="39579" y="53990"/>
                      <a:pt x="39579" y="55614"/>
                    </a:cubicBezTo>
                    <a:cubicBezTo>
                      <a:pt x="39579" y="58050"/>
                      <a:pt x="40391" y="60485"/>
                      <a:pt x="39579" y="62109"/>
                    </a:cubicBezTo>
                    <a:cubicBezTo>
                      <a:pt x="38767" y="64545"/>
                      <a:pt x="37144" y="66981"/>
                      <a:pt x="36332" y="69416"/>
                    </a:cubicBezTo>
                    <a:cubicBezTo>
                      <a:pt x="35520" y="70228"/>
                      <a:pt x="34708" y="71852"/>
                      <a:pt x="33896" y="72664"/>
                    </a:cubicBezTo>
                    <a:cubicBezTo>
                      <a:pt x="33084" y="73476"/>
                      <a:pt x="32272" y="73476"/>
                      <a:pt x="31461" y="74287"/>
                    </a:cubicBezTo>
                    <a:cubicBezTo>
                      <a:pt x="29837" y="75099"/>
                      <a:pt x="29837" y="77535"/>
                      <a:pt x="29837" y="79970"/>
                    </a:cubicBezTo>
                    <a:cubicBezTo>
                      <a:pt x="29837" y="81594"/>
                      <a:pt x="29837" y="83218"/>
                      <a:pt x="29837" y="84842"/>
                    </a:cubicBezTo>
                    <a:cubicBezTo>
                      <a:pt x="29837" y="86466"/>
                      <a:pt x="29025" y="88089"/>
                      <a:pt x="29025" y="89713"/>
                    </a:cubicBezTo>
                    <a:cubicBezTo>
                      <a:pt x="29025" y="91337"/>
                      <a:pt x="29025" y="92149"/>
                      <a:pt x="29025" y="93773"/>
                    </a:cubicBezTo>
                    <a:cubicBezTo>
                      <a:pt x="29025" y="94585"/>
                      <a:pt x="28213" y="95396"/>
                      <a:pt x="28213" y="97020"/>
                    </a:cubicBezTo>
                    <a:cubicBezTo>
                      <a:pt x="27401" y="99456"/>
                      <a:pt x="25777" y="101080"/>
                      <a:pt x="24965" y="102703"/>
                    </a:cubicBezTo>
                    <a:cubicBezTo>
                      <a:pt x="24153" y="104327"/>
                      <a:pt x="24153" y="105951"/>
                      <a:pt x="23342" y="108386"/>
                    </a:cubicBezTo>
                    <a:cubicBezTo>
                      <a:pt x="23342" y="109198"/>
                      <a:pt x="22530" y="110010"/>
                      <a:pt x="22530" y="110010"/>
                    </a:cubicBezTo>
                    <a:cubicBezTo>
                      <a:pt x="22530" y="110822"/>
                      <a:pt x="21718" y="110822"/>
                      <a:pt x="21718" y="111634"/>
                    </a:cubicBezTo>
                    <a:cubicBezTo>
                      <a:pt x="20906" y="113258"/>
                      <a:pt x="20094" y="114882"/>
                      <a:pt x="20094" y="116505"/>
                    </a:cubicBezTo>
                    <a:cubicBezTo>
                      <a:pt x="20094" y="118129"/>
                      <a:pt x="20906" y="120565"/>
                      <a:pt x="19282" y="122189"/>
                    </a:cubicBezTo>
                    <a:cubicBezTo>
                      <a:pt x="19282" y="122189"/>
                      <a:pt x="18470" y="123000"/>
                      <a:pt x="18470" y="123000"/>
                    </a:cubicBezTo>
                    <a:cubicBezTo>
                      <a:pt x="18470" y="123812"/>
                      <a:pt x="18470" y="124624"/>
                      <a:pt x="18470" y="125436"/>
                    </a:cubicBezTo>
                    <a:cubicBezTo>
                      <a:pt x="18470" y="127060"/>
                      <a:pt x="18470" y="128684"/>
                      <a:pt x="17658" y="130307"/>
                    </a:cubicBezTo>
                    <a:cubicBezTo>
                      <a:pt x="17658" y="131119"/>
                      <a:pt x="16847" y="132743"/>
                      <a:pt x="16847" y="133555"/>
                    </a:cubicBezTo>
                    <a:cubicBezTo>
                      <a:pt x="16847" y="134367"/>
                      <a:pt x="16847" y="135991"/>
                      <a:pt x="16035" y="136802"/>
                    </a:cubicBezTo>
                    <a:cubicBezTo>
                      <a:pt x="16035" y="137614"/>
                      <a:pt x="15223" y="137614"/>
                      <a:pt x="14411" y="137614"/>
                    </a:cubicBezTo>
                    <a:cubicBezTo>
                      <a:pt x="13599" y="138426"/>
                      <a:pt x="13599" y="138426"/>
                      <a:pt x="12787" y="139238"/>
                    </a:cubicBezTo>
                    <a:cubicBezTo>
                      <a:pt x="11975" y="140050"/>
                      <a:pt x="9540" y="142486"/>
                      <a:pt x="8728" y="141674"/>
                    </a:cubicBezTo>
                    <a:cubicBezTo>
                      <a:pt x="7104" y="140862"/>
                      <a:pt x="8728" y="137614"/>
                      <a:pt x="9540" y="136802"/>
                    </a:cubicBezTo>
                    <a:cubicBezTo>
                      <a:pt x="9540" y="135991"/>
                      <a:pt x="10352" y="134367"/>
                      <a:pt x="10352" y="133555"/>
                    </a:cubicBezTo>
                    <a:cubicBezTo>
                      <a:pt x="11163" y="130307"/>
                      <a:pt x="11163" y="128684"/>
                      <a:pt x="11163" y="127060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37" name="Полилиния: фигура 2270">
                <a:extLst>
                  <a:ext uri="{FF2B5EF4-FFF2-40B4-BE49-F238E27FC236}">
                    <a16:creationId xmlns:a16="http://schemas.microsoft.com/office/drawing/2014/main" id="{657289FB-4807-45E5-92A3-AD7915F31A3E}"/>
                  </a:ext>
                </a:extLst>
              </p:cNvPr>
              <p:cNvSpPr/>
              <p:nvPr/>
            </p:nvSpPr>
            <p:spPr>
              <a:xfrm>
                <a:off x="4847306" y="3283108"/>
                <a:ext cx="335218" cy="370220"/>
              </a:xfrm>
              <a:custGeom>
                <a:avLst/>
                <a:gdLst>
                  <a:gd name="connsiteX0" fmla="*/ 17411 w 335218"/>
                  <a:gd name="connsiteY0" fmla="*/ 360478 h 370220"/>
                  <a:gd name="connsiteX1" fmla="*/ 18223 w 335218"/>
                  <a:gd name="connsiteY1" fmla="*/ 362101 h 370220"/>
                  <a:gd name="connsiteX2" fmla="*/ 19035 w 335218"/>
                  <a:gd name="connsiteY2" fmla="*/ 362913 h 370220"/>
                  <a:gd name="connsiteX3" fmla="*/ 18223 w 335218"/>
                  <a:gd name="connsiteY3" fmla="*/ 366973 h 370220"/>
                  <a:gd name="connsiteX4" fmla="*/ 16599 w 335218"/>
                  <a:gd name="connsiteY4" fmla="*/ 365349 h 370220"/>
                  <a:gd name="connsiteX5" fmla="*/ 14975 w 335218"/>
                  <a:gd name="connsiteY5" fmla="*/ 362101 h 370220"/>
                  <a:gd name="connsiteX6" fmla="*/ 17411 w 335218"/>
                  <a:gd name="connsiteY6" fmla="*/ 360478 h 370220"/>
                  <a:gd name="connsiteX7" fmla="*/ 16599 w 335218"/>
                  <a:gd name="connsiteY7" fmla="*/ 354794 h 370220"/>
                  <a:gd name="connsiteX8" fmla="*/ 17411 w 335218"/>
                  <a:gd name="connsiteY8" fmla="*/ 354794 h 370220"/>
                  <a:gd name="connsiteX9" fmla="*/ 18223 w 335218"/>
                  <a:gd name="connsiteY9" fmla="*/ 357230 h 370220"/>
                  <a:gd name="connsiteX10" fmla="*/ 16599 w 335218"/>
                  <a:gd name="connsiteY10" fmla="*/ 356418 h 370220"/>
                  <a:gd name="connsiteX11" fmla="*/ 16599 w 335218"/>
                  <a:gd name="connsiteY11" fmla="*/ 354794 h 370220"/>
                  <a:gd name="connsiteX12" fmla="*/ 34461 w 335218"/>
                  <a:gd name="connsiteY12" fmla="*/ 353170 h 370220"/>
                  <a:gd name="connsiteX13" fmla="*/ 36085 w 335218"/>
                  <a:gd name="connsiteY13" fmla="*/ 356418 h 370220"/>
                  <a:gd name="connsiteX14" fmla="*/ 34461 w 335218"/>
                  <a:gd name="connsiteY14" fmla="*/ 358041 h 370220"/>
                  <a:gd name="connsiteX15" fmla="*/ 30402 w 335218"/>
                  <a:gd name="connsiteY15" fmla="*/ 360477 h 370220"/>
                  <a:gd name="connsiteX16" fmla="*/ 27966 w 335218"/>
                  <a:gd name="connsiteY16" fmla="*/ 356418 h 370220"/>
                  <a:gd name="connsiteX17" fmla="*/ 31214 w 335218"/>
                  <a:gd name="connsiteY17" fmla="*/ 354794 h 370220"/>
                  <a:gd name="connsiteX18" fmla="*/ 32837 w 335218"/>
                  <a:gd name="connsiteY18" fmla="*/ 353982 h 370220"/>
                  <a:gd name="connsiteX19" fmla="*/ 34461 w 335218"/>
                  <a:gd name="connsiteY19" fmla="*/ 353170 h 370220"/>
                  <a:gd name="connsiteX20" fmla="*/ 24718 w 335218"/>
                  <a:gd name="connsiteY20" fmla="*/ 349111 h 370220"/>
                  <a:gd name="connsiteX21" fmla="*/ 24718 w 335218"/>
                  <a:gd name="connsiteY21" fmla="*/ 351547 h 370220"/>
                  <a:gd name="connsiteX22" fmla="*/ 23906 w 335218"/>
                  <a:gd name="connsiteY22" fmla="*/ 349923 h 370220"/>
                  <a:gd name="connsiteX23" fmla="*/ 24718 w 335218"/>
                  <a:gd name="connsiteY23" fmla="*/ 349111 h 370220"/>
                  <a:gd name="connsiteX24" fmla="*/ 16599 w 335218"/>
                  <a:gd name="connsiteY24" fmla="*/ 349111 h 370220"/>
                  <a:gd name="connsiteX25" fmla="*/ 18223 w 335218"/>
                  <a:gd name="connsiteY25" fmla="*/ 351547 h 370220"/>
                  <a:gd name="connsiteX26" fmla="*/ 15787 w 335218"/>
                  <a:gd name="connsiteY26" fmla="*/ 350735 h 370220"/>
                  <a:gd name="connsiteX27" fmla="*/ 16599 w 335218"/>
                  <a:gd name="connsiteY27" fmla="*/ 349111 h 370220"/>
                  <a:gd name="connsiteX28" fmla="*/ 12540 w 335218"/>
                  <a:gd name="connsiteY28" fmla="*/ 332873 h 370220"/>
                  <a:gd name="connsiteX29" fmla="*/ 12540 w 335218"/>
                  <a:gd name="connsiteY29" fmla="*/ 335309 h 370220"/>
                  <a:gd name="connsiteX30" fmla="*/ 14164 w 335218"/>
                  <a:gd name="connsiteY30" fmla="*/ 341804 h 370220"/>
                  <a:gd name="connsiteX31" fmla="*/ 14164 w 335218"/>
                  <a:gd name="connsiteY31" fmla="*/ 343428 h 370220"/>
                  <a:gd name="connsiteX32" fmla="*/ 11728 w 335218"/>
                  <a:gd name="connsiteY32" fmla="*/ 341804 h 370220"/>
                  <a:gd name="connsiteX33" fmla="*/ 10104 w 335218"/>
                  <a:gd name="connsiteY33" fmla="*/ 341804 h 370220"/>
                  <a:gd name="connsiteX34" fmla="*/ 10916 w 335218"/>
                  <a:gd name="connsiteY34" fmla="*/ 339369 h 370220"/>
                  <a:gd name="connsiteX35" fmla="*/ 10916 w 335218"/>
                  <a:gd name="connsiteY35" fmla="*/ 336121 h 370220"/>
                  <a:gd name="connsiteX36" fmla="*/ 10916 w 335218"/>
                  <a:gd name="connsiteY36" fmla="*/ 333685 h 370220"/>
                  <a:gd name="connsiteX37" fmla="*/ 12540 w 335218"/>
                  <a:gd name="connsiteY37" fmla="*/ 332873 h 370220"/>
                  <a:gd name="connsiteX38" fmla="*/ 277214 w 335218"/>
                  <a:gd name="connsiteY38" fmla="*/ 330437 h 370220"/>
                  <a:gd name="connsiteX39" fmla="*/ 278838 w 335218"/>
                  <a:gd name="connsiteY39" fmla="*/ 331249 h 370220"/>
                  <a:gd name="connsiteX40" fmla="*/ 277214 w 335218"/>
                  <a:gd name="connsiteY40" fmla="*/ 332873 h 370220"/>
                  <a:gd name="connsiteX41" fmla="*/ 277214 w 335218"/>
                  <a:gd name="connsiteY41" fmla="*/ 330437 h 370220"/>
                  <a:gd name="connsiteX42" fmla="*/ 26342 w 335218"/>
                  <a:gd name="connsiteY42" fmla="*/ 328002 h 370220"/>
                  <a:gd name="connsiteX43" fmla="*/ 27965 w 335218"/>
                  <a:gd name="connsiteY43" fmla="*/ 331250 h 370220"/>
                  <a:gd name="connsiteX44" fmla="*/ 27965 w 335218"/>
                  <a:gd name="connsiteY44" fmla="*/ 333685 h 370220"/>
                  <a:gd name="connsiteX45" fmla="*/ 27965 w 335218"/>
                  <a:gd name="connsiteY45" fmla="*/ 336121 h 370220"/>
                  <a:gd name="connsiteX46" fmla="*/ 24718 w 335218"/>
                  <a:gd name="connsiteY46" fmla="*/ 338557 h 370220"/>
                  <a:gd name="connsiteX47" fmla="*/ 19847 w 335218"/>
                  <a:gd name="connsiteY47" fmla="*/ 338557 h 370220"/>
                  <a:gd name="connsiteX48" fmla="*/ 18223 w 335218"/>
                  <a:gd name="connsiteY48" fmla="*/ 337745 h 370220"/>
                  <a:gd name="connsiteX49" fmla="*/ 17411 w 335218"/>
                  <a:gd name="connsiteY49" fmla="*/ 335309 h 370220"/>
                  <a:gd name="connsiteX50" fmla="*/ 15786 w 335218"/>
                  <a:gd name="connsiteY50" fmla="*/ 332062 h 370220"/>
                  <a:gd name="connsiteX51" fmla="*/ 17411 w 335218"/>
                  <a:gd name="connsiteY51" fmla="*/ 330438 h 370220"/>
                  <a:gd name="connsiteX52" fmla="*/ 19035 w 335218"/>
                  <a:gd name="connsiteY52" fmla="*/ 328814 h 370220"/>
                  <a:gd name="connsiteX53" fmla="*/ 23906 w 335218"/>
                  <a:gd name="connsiteY53" fmla="*/ 330438 h 370220"/>
                  <a:gd name="connsiteX54" fmla="*/ 26342 w 335218"/>
                  <a:gd name="connsiteY54" fmla="*/ 328002 h 370220"/>
                  <a:gd name="connsiteX55" fmla="*/ 261787 w 335218"/>
                  <a:gd name="connsiteY55" fmla="*/ 324753 h 370220"/>
                  <a:gd name="connsiteX56" fmla="*/ 265034 w 335218"/>
                  <a:gd name="connsiteY56" fmla="*/ 329624 h 370220"/>
                  <a:gd name="connsiteX57" fmla="*/ 269906 w 335218"/>
                  <a:gd name="connsiteY57" fmla="*/ 329624 h 370220"/>
                  <a:gd name="connsiteX58" fmla="*/ 273153 w 335218"/>
                  <a:gd name="connsiteY58" fmla="*/ 333684 h 370220"/>
                  <a:gd name="connsiteX59" fmla="*/ 278025 w 335218"/>
                  <a:gd name="connsiteY59" fmla="*/ 335308 h 370220"/>
                  <a:gd name="connsiteX60" fmla="*/ 281272 w 335218"/>
                  <a:gd name="connsiteY60" fmla="*/ 338555 h 370220"/>
                  <a:gd name="connsiteX61" fmla="*/ 280460 w 335218"/>
                  <a:gd name="connsiteY61" fmla="*/ 343428 h 370220"/>
                  <a:gd name="connsiteX62" fmla="*/ 275589 w 335218"/>
                  <a:gd name="connsiteY62" fmla="*/ 346675 h 370220"/>
                  <a:gd name="connsiteX63" fmla="*/ 272341 w 335218"/>
                  <a:gd name="connsiteY63" fmla="*/ 349923 h 370220"/>
                  <a:gd name="connsiteX64" fmla="*/ 270718 w 335218"/>
                  <a:gd name="connsiteY64" fmla="*/ 352358 h 370220"/>
                  <a:gd name="connsiteX65" fmla="*/ 269094 w 335218"/>
                  <a:gd name="connsiteY65" fmla="*/ 353982 h 370220"/>
                  <a:gd name="connsiteX66" fmla="*/ 268282 w 335218"/>
                  <a:gd name="connsiteY66" fmla="*/ 360477 h 370220"/>
                  <a:gd name="connsiteX67" fmla="*/ 267470 w 335218"/>
                  <a:gd name="connsiteY67" fmla="*/ 362913 h 370220"/>
                  <a:gd name="connsiteX68" fmla="*/ 267470 w 335218"/>
                  <a:gd name="connsiteY68" fmla="*/ 366972 h 370220"/>
                  <a:gd name="connsiteX69" fmla="*/ 265034 w 335218"/>
                  <a:gd name="connsiteY69" fmla="*/ 370220 h 370220"/>
                  <a:gd name="connsiteX70" fmla="*/ 262599 w 335218"/>
                  <a:gd name="connsiteY70" fmla="*/ 367784 h 370220"/>
                  <a:gd name="connsiteX71" fmla="*/ 262599 w 335218"/>
                  <a:gd name="connsiteY71" fmla="*/ 366160 h 370220"/>
                  <a:gd name="connsiteX72" fmla="*/ 262599 w 335218"/>
                  <a:gd name="connsiteY72" fmla="*/ 363725 h 370220"/>
                  <a:gd name="connsiteX73" fmla="*/ 261787 w 335218"/>
                  <a:gd name="connsiteY73" fmla="*/ 361289 h 370220"/>
                  <a:gd name="connsiteX74" fmla="*/ 260975 w 335218"/>
                  <a:gd name="connsiteY74" fmla="*/ 356418 h 370220"/>
                  <a:gd name="connsiteX75" fmla="*/ 262599 w 335218"/>
                  <a:gd name="connsiteY75" fmla="*/ 353982 h 370220"/>
                  <a:gd name="connsiteX76" fmla="*/ 261787 w 335218"/>
                  <a:gd name="connsiteY76" fmla="*/ 350735 h 370220"/>
                  <a:gd name="connsiteX77" fmla="*/ 262599 w 335218"/>
                  <a:gd name="connsiteY77" fmla="*/ 345863 h 370220"/>
                  <a:gd name="connsiteX78" fmla="*/ 260975 w 335218"/>
                  <a:gd name="connsiteY78" fmla="*/ 345051 h 370220"/>
                  <a:gd name="connsiteX79" fmla="*/ 260163 w 335218"/>
                  <a:gd name="connsiteY79" fmla="*/ 339367 h 370220"/>
                  <a:gd name="connsiteX80" fmla="*/ 256916 w 335218"/>
                  <a:gd name="connsiteY80" fmla="*/ 338555 h 370220"/>
                  <a:gd name="connsiteX81" fmla="*/ 256104 w 335218"/>
                  <a:gd name="connsiteY81" fmla="*/ 336120 h 370220"/>
                  <a:gd name="connsiteX82" fmla="*/ 254480 w 335218"/>
                  <a:gd name="connsiteY82" fmla="*/ 333684 h 370220"/>
                  <a:gd name="connsiteX83" fmla="*/ 255292 w 335218"/>
                  <a:gd name="connsiteY83" fmla="*/ 330436 h 370220"/>
                  <a:gd name="connsiteX84" fmla="*/ 255292 w 335218"/>
                  <a:gd name="connsiteY84" fmla="*/ 328813 h 370220"/>
                  <a:gd name="connsiteX85" fmla="*/ 252856 w 335218"/>
                  <a:gd name="connsiteY85" fmla="*/ 328001 h 370220"/>
                  <a:gd name="connsiteX86" fmla="*/ 253668 w 335218"/>
                  <a:gd name="connsiteY86" fmla="*/ 325565 h 370220"/>
                  <a:gd name="connsiteX87" fmla="*/ 256916 w 335218"/>
                  <a:gd name="connsiteY87" fmla="*/ 326377 h 370220"/>
                  <a:gd name="connsiteX88" fmla="*/ 259351 w 335218"/>
                  <a:gd name="connsiteY88" fmla="*/ 326377 h 370220"/>
                  <a:gd name="connsiteX89" fmla="*/ 261787 w 335218"/>
                  <a:gd name="connsiteY89" fmla="*/ 324753 h 370220"/>
                  <a:gd name="connsiteX90" fmla="*/ 172481 w 335218"/>
                  <a:gd name="connsiteY90" fmla="*/ 323131 h 370220"/>
                  <a:gd name="connsiteX91" fmla="*/ 175729 w 335218"/>
                  <a:gd name="connsiteY91" fmla="*/ 323131 h 370220"/>
                  <a:gd name="connsiteX92" fmla="*/ 175729 w 335218"/>
                  <a:gd name="connsiteY92" fmla="*/ 324754 h 370220"/>
                  <a:gd name="connsiteX93" fmla="*/ 174917 w 335218"/>
                  <a:gd name="connsiteY93" fmla="*/ 326378 h 370220"/>
                  <a:gd name="connsiteX94" fmla="*/ 173293 w 335218"/>
                  <a:gd name="connsiteY94" fmla="*/ 326378 h 370220"/>
                  <a:gd name="connsiteX95" fmla="*/ 172481 w 335218"/>
                  <a:gd name="connsiteY95" fmla="*/ 323131 h 370220"/>
                  <a:gd name="connsiteX96" fmla="*/ 218759 w 335218"/>
                  <a:gd name="connsiteY96" fmla="*/ 323129 h 370220"/>
                  <a:gd name="connsiteX97" fmla="*/ 225254 w 335218"/>
                  <a:gd name="connsiteY97" fmla="*/ 328812 h 370220"/>
                  <a:gd name="connsiteX98" fmla="*/ 229313 w 335218"/>
                  <a:gd name="connsiteY98" fmla="*/ 331248 h 370220"/>
                  <a:gd name="connsiteX99" fmla="*/ 231749 w 335218"/>
                  <a:gd name="connsiteY99" fmla="*/ 334496 h 370220"/>
                  <a:gd name="connsiteX100" fmla="*/ 233373 w 335218"/>
                  <a:gd name="connsiteY100" fmla="*/ 336120 h 370220"/>
                  <a:gd name="connsiteX101" fmla="*/ 238244 w 335218"/>
                  <a:gd name="connsiteY101" fmla="*/ 340179 h 370220"/>
                  <a:gd name="connsiteX102" fmla="*/ 243927 w 335218"/>
                  <a:gd name="connsiteY102" fmla="*/ 337743 h 370220"/>
                  <a:gd name="connsiteX103" fmla="*/ 245551 w 335218"/>
                  <a:gd name="connsiteY103" fmla="*/ 336931 h 370220"/>
                  <a:gd name="connsiteX104" fmla="*/ 245551 w 335218"/>
                  <a:gd name="connsiteY104" fmla="*/ 332872 h 370220"/>
                  <a:gd name="connsiteX105" fmla="*/ 252046 w 335218"/>
                  <a:gd name="connsiteY105" fmla="*/ 334496 h 370220"/>
                  <a:gd name="connsiteX106" fmla="*/ 253670 w 335218"/>
                  <a:gd name="connsiteY106" fmla="*/ 337743 h 370220"/>
                  <a:gd name="connsiteX107" fmla="*/ 256105 w 335218"/>
                  <a:gd name="connsiteY107" fmla="*/ 340991 h 370220"/>
                  <a:gd name="connsiteX108" fmla="*/ 257729 w 335218"/>
                  <a:gd name="connsiteY108" fmla="*/ 343427 h 370220"/>
                  <a:gd name="connsiteX109" fmla="*/ 258541 w 335218"/>
                  <a:gd name="connsiteY109" fmla="*/ 346674 h 370220"/>
                  <a:gd name="connsiteX110" fmla="*/ 260977 w 335218"/>
                  <a:gd name="connsiteY110" fmla="*/ 349922 h 370220"/>
                  <a:gd name="connsiteX111" fmla="*/ 260977 w 335218"/>
                  <a:gd name="connsiteY111" fmla="*/ 352357 h 370220"/>
                  <a:gd name="connsiteX112" fmla="*/ 258541 w 335218"/>
                  <a:gd name="connsiteY112" fmla="*/ 354793 h 370220"/>
                  <a:gd name="connsiteX113" fmla="*/ 259353 w 335218"/>
                  <a:gd name="connsiteY113" fmla="*/ 357228 h 370220"/>
                  <a:gd name="connsiteX114" fmla="*/ 259353 w 335218"/>
                  <a:gd name="connsiteY114" fmla="*/ 360476 h 370220"/>
                  <a:gd name="connsiteX115" fmla="*/ 256105 w 335218"/>
                  <a:gd name="connsiteY115" fmla="*/ 360476 h 370220"/>
                  <a:gd name="connsiteX116" fmla="*/ 252858 w 335218"/>
                  <a:gd name="connsiteY116" fmla="*/ 358852 h 370220"/>
                  <a:gd name="connsiteX117" fmla="*/ 249611 w 335218"/>
                  <a:gd name="connsiteY117" fmla="*/ 359664 h 370220"/>
                  <a:gd name="connsiteX118" fmla="*/ 243927 w 335218"/>
                  <a:gd name="connsiteY118" fmla="*/ 358852 h 370220"/>
                  <a:gd name="connsiteX119" fmla="*/ 239868 w 335218"/>
                  <a:gd name="connsiteY119" fmla="*/ 360476 h 370220"/>
                  <a:gd name="connsiteX120" fmla="*/ 235808 w 335218"/>
                  <a:gd name="connsiteY120" fmla="*/ 361288 h 370220"/>
                  <a:gd name="connsiteX121" fmla="*/ 232561 w 335218"/>
                  <a:gd name="connsiteY121" fmla="*/ 359664 h 370220"/>
                  <a:gd name="connsiteX122" fmla="*/ 230937 w 335218"/>
                  <a:gd name="connsiteY122" fmla="*/ 362100 h 370220"/>
                  <a:gd name="connsiteX123" fmla="*/ 226878 w 335218"/>
                  <a:gd name="connsiteY123" fmla="*/ 362100 h 370220"/>
                  <a:gd name="connsiteX124" fmla="*/ 224442 w 335218"/>
                  <a:gd name="connsiteY124" fmla="*/ 359664 h 370220"/>
                  <a:gd name="connsiteX125" fmla="*/ 223630 w 335218"/>
                  <a:gd name="connsiteY125" fmla="*/ 358040 h 370220"/>
                  <a:gd name="connsiteX126" fmla="*/ 221195 w 335218"/>
                  <a:gd name="connsiteY126" fmla="*/ 356417 h 370220"/>
                  <a:gd name="connsiteX127" fmla="*/ 218759 w 335218"/>
                  <a:gd name="connsiteY127" fmla="*/ 353981 h 370220"/>
                  <a:gd name="connsiteX128" fmla="*/ 213076 w 335218"/>
                  <a:gd name="connsiteY128" fmla="*/ 350733 h 370220"/>
                  <a:gd name="connsiteX129" fmla="*/ 207391 w 335218"/>
                  <a:gd name="connsiteY129" fmla="*/ 349110 h 370220"/>
                  <a:gd name="connsiteX130" fmla="*/ 203332 w 335218"/>
                  <a:gd name="connsiteY130" fmla="*/ 345862 h 370220"/>
                  <a:gd name="connsiteX131" fmla="*/ 201708 w 335218"/>
                  <a:gd name="connsiteY131" fmla="*/ 344238 h 370220"/>
                  <a:gd name="connsiteX132" fmla="*/ 200085 w 335218"/>
                  <a:gd name="connsiteY132" fmla="*/ 343427 h 370220"/>
                  <a:gd name="connsiteX133" fmla="*/ 197649 w 335218"/>
                  <a:gd name="connsiteY133" fmla="*/ 340179 h 370220"/>
                  <a:gd name="connsiteX134" fmla="*/ 197649 w 335218"/>
                  <a:gd name="connsiteY134" fmla="*/ 336931 h 370220"/>
                  <a:gd name="connsiteX135" fmla="*/ 198461 w 335218"/>
                  <a:gd name="connsiteY135" fmla="*/ 335308 h 370220"/>
                  <a:gd name="connsiteX136" fmla="*/ 199273 w 335218"/>
                  <a:gd name="connsiteY136" fmla="*/ 337743 h 370220"/>
                  <a:gd name="connsiteX137" fmla="*/ 200085 w 335218"/>
                  <a:gd name="connsiteY137" fmla="*/ 339367 h 370220"/>
                  <a:gd name="connsiteX138" fmla="*/ 201708 w 335218"/>
                  <a:gd name="connsiteY138" fmla="*/ 340179 h 370220"/>
                  <a:gd name="connsiteX139" fmla="*/ 202520 w 335218"/>
                  <a:gd name="connsiteY139" fmla="*/ 339367 h 370220"/>
                  <a:gd name="connsiteX140" fmla="*/ 205768 w 335218"/>
                  <a:gd name="connsiteY140" fmla="*/ 340179 h 370220"/>
                  <a:gd name="connsiteX141" fmla="*/ 208203 w 335218"/>
                  <a:gd name="connsiteY141" fmla="*/ 339367 h 370220"/>
                  <a:gd name="connsiteX142" fmla="*/ 206580 w 335218"/>
                  <a:gd name="connsiteY142" fmla="*/ 332872 h 370220"/>
                  <a:gd name="connsiteX143" fmla="*/ 206580 w 335218"/>
                  <a:gd name="connsiteY143" fmla="*/ 327189 h 370220"/>
                  <a:gd name="connsiteX144" fmla="*/ 211452 w 335218"/>
                  <a:gd name="connsiteY144" fmla="*/ 323941 h 370220"/>
                  <a:gd name="connsiteX145" fmla="*/ 218759 w 335218"/>
                  <a:gd name="connsiteY145" fmla="*/ 323129 h 370220"/>
                  <a:gd name="connsiteX146" fmla="*/ 125391 w 335218"/>
                  <a:gd name="connsiteY146" fmla="*/ 322319 h 370220"/>
                  <a:gd name="connsiteX147" fmla="*/ 127827 w 335218"/>
                  <a:gd name="connsiteY147" fmla="*/ 322319 h 370220"/>
                  <a:gd name="connsiteX148" fmla="*/ 129451 w 335218"/>
                  <a:gd name="connsiteY148" fmla="*/ 323943 h 370220"/>
                  <a:gd name="connsiteX149" fmla="*/ 131075 w 335218"/>
                  <a:gd name="connsiteY149" fmla="*/ 324755 h 370220"/>
                  <a:gd name="connsiteX150" fmla="*/ 131887 w 335218"/>
                  <a:gd name="connsiteY150" fmla="*/ 327190 h 370220"/>
                  <a:gd name="connsiteX151" fmla="*/ 129451 w 335218"/>
                  <a:gd name="connsiteY151" fmla="*/ 326378 h 370220"/>
                  <a:gd name="connsiteX152" fmla="*/ 127827 w 335218"/>
                  <a:gd name="connsiteY152" fmla="*/ 325566 h 370220"/>
                  <a:gd name="connsiteX153" fmla="*/ 126203 w 335218"/>
                  <a:gd name="connsiteY153" fmla="*/ 324755 h 370220"/>
                  <a:gd name="connsiteX154" fmla="*/ 125391 w 335218"/>
                  <a:gd name="connsiteY154" fmla="*/ 322319 h 370220"/>
                  <a:gd name="connsiteX155" fmla="*/ 234996 w 335218"/>
                  <a:gd name="connsiteY155" fmla="*/ 321507 h 370220"/>
                  <a:gd name="connsiteX156" fmla="*/ 237432 w 335218"/>
                  <a:gd name="connsiteY156" fmla="*/ 321507 h 370220"/>
                  <a:gd name="connsiteX157" fmla="*/ 239056 w 335218"/>
                  <a:gd name="connsiteY157" fmla="*/ 323131 h 370220"/>
                  <a:gd name="connsiteX158" fmla="*/ 234185 w 335218"/>
                  <a:gd name="connsiteY158" fmla="*/ 325567 h 370220"/>
                  <a:gd name="connsiteX159" fmla="*/ 231749 w 335218"/>
                  <a:gd name="connsiteY159" fmla="*/ 325567 h 370220"/>
                  <a:gd name="connsiteX160" fmla="*/ 230937 w 335218"/>
                  <a:gd name="connsiteY160" fmla="*/ 326378 h 370220"/>
                  <a:gd name="connsiteX161" fmla="*/ 230125 w 335218"/>
                  <a:gd name="connsiteY161" fmla="*/ 325567 h 370220"/>
                  <a:gd name="connsiteX162" fmla="*/ 229313 w 335218"/>
                  <a:gd name="connsiteY162" fmla="*/ 323131 h 370220"/>
                  <a:gd name="connsiteX163" fmla="*/ 231749 w 335218"/>
                  <a:gd name="connsiteY163" fmla="*/ 322319 h 370220"/>
                  <a:gd name="connsiteX164" fmla="*/ 233373 w 335218"/>
                  <a:gd name="connsiteY164" fmla="*/ 323131 h 370220"/>
                  <a:gd name="connsiteX165" fmla="*/ 234996 w 335218"/>
                  <a:gd name="connsiteY165" fmla="*/ 321507 h 370220"/>
                  <a:gd name="connsiteX166" fmla="*/ 291827 w 335218"/>
                  <a:gd name="connsiteY166" fmla="*/ 317446 h 370220"/>
                  <a:gd name="connsiteX167" fmla="*/ 293450 w 335218"/>
                  <a:gd name="connsiteY167" fmla="*/ 317446 h 370220"/>
                  <a:gd name="connsiteX168" fmla="*/ 298322 w 335218"/>
                  <a:gd name="connsiteY168" fmla="*/ 320693 h 370220"/>
                  <a:gd name="connsiteX169" fmla="*/ 303193 w 335218"/>
                  <a:gd name="connsiteY169" fmla="*/ 320693 h 370220"/>
                  <a:gd name="connsiteX170" fmla="*/ 310500 w 335218"/>
                  <a:gd name="connsiteY170" fmla="*/ 321505 h 370220"/>
                  <a:gd name="connsiteX171" fmla="*/ 312124 w 335218"/>
                  <a:gd name="connsiteY171" fmla="*/ 324753 h 370220"/>
                  <a:gd name="connsiteX172" fmla="*/ 309688 w 335218"/>
                  <a:gd name="connsiteY172" fmla="*/ 330436 h 370220"/>
                  <a:gd name="connsiteX173" fmla="*/ 304005 w 335218"/>
                  <a:gd name="connsiteY173" fmla="*/ 328812 h 370220"/>
                  <a:gd name="connsiteX174" fmla="*/ 300757 w 335218"/>
                  <a:gd name="connsiteY174" fmla="*/ 328001 h 370220"/>
                  <a:gd name="connsiteX175" fmla="*/ 298322 w 335218"/>
                  <a:gd name="connsiteY175" fmla="*/ 327189 h 370220"/>
                  <a:gd name="connsiteX176" fmla="*/ 294262 w 335218"/>
                  <a:gd name="connsiteY176" fmla="*/ 329624 h 370220"/>
                  <a:gd name="connsiteX177" fmla="*/ 292638 w 335218"/>
                  <a:gd name="connsiteY177" fmla="*/ 332872 h 370220"/>
                  <a:gd name="connsiteX178" fmla="*/ 290203 w 335218"/>
                  <a:gd name="connsiteY178" fmla="*/ 336119 h 370220"/>
                  <a:gd name="connsiteX179" fmla="*/ 284520 w 335218"/>
                  <a:gd name="connsiteY179" fmla="*/ 336931 h 370220"/>
                  <a:gd name="connsiteX180" fmla="*/ 281272 w 335218"/>
                  <a:gd name="connsiteY180" fmla="*/ 333684 h 370220"/>
                  <a:gd name="connsiteX181" fmla="*/ 281272 w 335218"/>
                  <a:gd name="connsiteY181" fmla="*/ 331248 h 370220"/>
                  <a:gd name="connsiteX182" fmla="*/ 281272 w 335218"/>
                  <a:gd name="connsiteY182" fmla="*/ 328812 h 370220"/>
                  <a:gd name="connsiteX183" fmla="*/ 284520 w 335218"/>
                  <a:gd name="connsiteY183" fmla="*/ 328001 h 370220"/>
                  <a:gd name="connsiteX184" fmla="*/ 286143 w 335218"/>
                  <a:gd name="connsiteY184" fmla="*/ 323941 h 370220"/>
                  <a:gd name="connsiteX185" fmla="*/ 288579 w 335218"/>
                  <a:gd name="connsiteY185" fmla="*/ 325565 h 370220"/>
                  <a:gd name="connsiteX186" fmla="*/ 291015 w 335218"/>
                  <a:gd name="connsiteY186" fmla="*/ 324753 h 370220"/>
                  <a:gd name="connsiteX187" fmla="*/ 292638 w 335218"/>
                  <a:gd name="connsiteY187" fmla="*/ 326377 h 370220"/>
                  <a:gd name="connsiteX188" fmla="*/ 295074 w 335218"/>
                  <a:gd name="connsiteY188" fmla="*/ 324753 h 370220"/>
                  <a:gd name="connsiteX189" fmla="*/ 295074 w 335218"/>
                  <a:gd name="connsiteY189" fmla="*/ 321505 h 370220"/>
                  <a:gd name="connsiteX190" fmla="*/ 292638 w 335218"/>
                  <a:gd name="connsiteY190" fmla="*/ 319070 h 370220"/>
                  <a:gd name="connsiteX191" fmla="*/ 291827 w 335218"/>
                  <a:gd name="connsiteY191" fmla="*/ 317446 h 370220"/>
                  <a:gd name="connsiteX192" fmla="*/ 148124 w 335218"/>
                  <a:gd name="connsiteY192" fmla="*/ 315823 h 370220"/>
                  <a:gd name="connsiteX193" fmla="*/ 149748 w 335218"/>
                  <a:gd name="connsiteY193" fmla="*/ 316635 h 370220"/>
                  <a:gd name="connsiteX194" fmla="*/ 151372 w 335218"/>
                  <a:gd name="connsiteY194" fmla="*/ 318259 h 370220"/>
                  <a:gd name="connsiteX195" fmla="*/ 152996 w 335218"/>
                  <a:gd name="connsiteY195" fmla="*/ 320695 h 370220"/>
                  <a:gd name="connsiteX196" fmla="*/ 154619 w 335218"/>
                  <a:gd name="connsiteY196" fmla="*/ 323943 h 370220"/>
                  <a:gd name="connsiteX197" fmla="*/ 156243 w 335218"/>
                  <a:gd name="connsiteY197" fmla="*/ 326379 h 370220"/>
                  <a:gd name="connsiteX198" fmla="*/ 157867 w 335218"/>
                  <a:gd name="connsiteY198" fmla="*/ 323943 h 370220"/>
                  <a:gd name="connsiteX199" fmla="*/ 160303 w 335218"/>
                  <a:gd name="connsiteY199" fmla="*/ 324755 h 370220"/>
                  <a:gd name="connsiteX200" fmla="*/ 161926 w 335218"/>
                  <a:gd name="connsiteY200" fmla="*/ 328002 h 370220"/>
                  <a:gd name="connsiteX201" fmla="*/ 164362 w 335218"/>
                  <a:gd name="connsiteY201" fmla="*/ 329626 h 370220"/>
                  <a:gd name="connsiteX202" fmla="*/ 165986 w 335218"/>
                  <a:gd name="connsiteY202" fmla="*/ 327190 h 370220"/>
                  <a:gd name="connsiteX203" fmla="*/ 166798 w 335218"/>
                  <a:gd name="connsiteY203" fmla="*/ 328814 h 370220"/>
                  <a:gd name="connsiteX204" fmla="*/ 167610 w 335218"/>
                  <a:gd name="connsiteY204" fmla="*/ 331250 h 370220"/>
                  <a:gd name="connsiteX205" fmla="*/ 165174 w 335218"/>
                  <a:gd name="connsiteY205" fmla="*/ 333685 h 370220"/>
                  <a:gd name="connsiteX206" fmla="*/ 162738 w 335218"/>
                  <a:gd name="connsiteY206" fmla="*/ 333685 h 370220"/>
                  <a:gd name="connsiteX207" fmla="*/ 161115 w 335218"/>
                  <a:gd name="connsiteY207" fmla="*/ 334497 h 370220"/>
                  <a:gd name="connsiteX208" fmla="*/ 159491 w 335218"/>
                  <a:gd name="connsiteY208" fmla="*/ 334497 h 370220"/>
                  <a:gd name="connsiteX209" fmla="*/ 157055 w 335218"/>
                  <a:gd name="connsiteY209" fmla="*/ 331250 h 370220"/>
                  <a:gd name="connsiteX210" fmla="*/ 156243 w 335218"/>
                  <a:gd name="connsiteY210" fmla="*/ 330438 h 370220"/>
                  <a:gd name="connsiteX211" fmla="*/ 153808 w 335218"/>
                  <a:gd name="connsiteY211" fmla="*/ 327190 h 370220"/>
                  <a:gd name="connsiteX212" fmla="*/ 152184 w 335218"/>
                  <a:gd name="connsiteY212" fmla="*/ 324755 h 370220"/>
                  <a:gd name="connsiteX213" fmla="*/ 150560 w 335218"/>
                  <a:gd name="connsiteY213" fmla="*/ 321507 h 370220"/>
                  <a:gd name="connsiteX214" fmla="*/ 148936 w 335218"/>
                  <a:gd name="connsiteY214" fmla="*/ 319884 h 370220"/>
                  <a:gd name="connsiteX215" fmla="*/ 148124 w 335218"/>
                  <a:gd name="connsiteY215" fmla="*/ 315823 h 370220"/>
                  <a:gd name="connsiteX216" fmla="*/ 165986 w 335218"/>
                  <a:gd name="connsiteY216" fmla="*/ 315012 h 370220"/>
                  <a:gd name="connsiteX217" fmla="*/ 166798 w 335218"/>
                  <a:gd name="connsiteY217" fmla="*/ 316636 h 370220"/>
                  <a:gd name="connsiteX218" fmla="*/ 165174 w 335218"/>
                  <a:gd name="connsiteY218" fmla="*/ 315824 h 370220"/>
                  <a:gd name="connsiteX219" fmla="*/ 165986 w 335218"/>
                  <a:gd name="connsiteY219" fmla="*/ 315012 h 370220"/>
                  <a:gd name="connsiteX220" fmla="*/ 155431 w 335218"/>
                  <a:gd name="connsiteY220" fmla="*/ 314200 h 370220"/>
                  <a:gd name="connsiteX221" fmla="*/ 156243 w 335218"/>
                  <a:gd name="connsiteY221" fmla="*/ 314200 h 370220"/>
                  <a:gd name="connsiteX222" fmla="*/ 157055 w 335218"/>
                  <a:gd name="connsiteY222" fmla="*/ 315012 h 370220"/>
                  <a:gd name="connsiteX223" fmla="*/ 157055 w 335218"/>
                  <a:gd name="connsiteY223" fmla="*/ 316636 h 370220"/>
                  <a:gd name="connsiteX224" fmla="*/ 156243 w 335218"/>
                  <a:gd name="connsiteY224" fmla="*/ 315824 h 370220"/>
                  <a:gd name="connsiteX225" fmla="*/ 155431 w 335218"/>
                  <a:gd name="connsiteY225" fmla="*/ 314200 h 370220"/>
                  <a:gd name="connsiteX226" fmla="*/ 160302 w 335218"/>
                  <a:gd name="connsiteY226" fmla="*/ 314199 h 370220"/>
                  <a:gd name="connsiteX227" fmla="*/ 161926 w 335218"/>
                  <a:gd name="connsiteY227" fmla="*/ 315011 h 370220"/>
                  <a:gd name="connsiteX228" fmla="*/ 161114 w 335218"/>
                  <a:gd name="connsiteY228" fmla="*/ 315823 h 370220"/>
                  <a:gd name="connsiteX229" fmla="*/ 160302 w 335218"/>
                  <a:gd name="connsiteY229" fmla="*/ 314199 h 370220"/>
                  <a:gd name="connsiteX230" fmla="*/ 164362 w 335218"/>
                  <a:gd name="connsiteY230" fmla="*/ 310952 h 370220"/>
                  <a:gd name="connsiteX231" fmla="*/ 165174 w 335218"/>
                  <a:gd name="connsiteY231" fmla="*/ 310952 h 370220"/>
                  <a:gd name="connsiteX232" fmla="*/ 165986 w 335218"/>
                  <a:gd name="connsiteY232" fmla="*/ 310952 h 370220"/>
                  <a:gd name="connsiteX233" fmla="*/ 165986 w 335218"/>
                  <a:gd name="connsiteY233" fmla="*/ 311764 h 370220"/>
                  <a:gd name="connsiteX234" fmla="*/ 165174 w 335218"/>
                  <a:gd name="connsiteY234" fmla="*/ 312576 h 370220"/>
                  <a:gd name="connsiteX235" fmla="*/ 164362 w 335218"/>
                  <a:gd name="connsiteY235" fmla="*/ 312576 h 370220"/>
                  <a:gd name="connsiteX236" fmla="*/ 163550 w 335218"/>
                  <a:gd name="connsiteY236" fmla="*/ 312576 h 370220"/>
                  <a:gd name="connsiteX237" fmla="*/ 164362 w 335218"/>
                  <a:gd name="connsiteY237" fmla="*/ 310952 h 370220"/>
                  <a:gd name="connsiteX238" fmla="*/ 170045 w 335218"/>
                  <a:gd name="connsiteY238" fmla="*/ 310140 h 370220"/>
                  <a:gd name="connsiteX239" fmla="*/ 171669 w 335218"/>
                  <a:gd name="connsiteY239" fmla="*/ 310140 h 370220"/>
                  <a:gd name="connsiteX240" fmla="*/ 174105 w 335218"/>
                  <a:gd name="connsiteY240" fmla="*/ 310140 h 370220"/>
                  <a:gd name="connsiteX241" fmla="*/ 178164 w 335218"/>
                  <a:gd name="connsiteY241" fmla="*/ 310140 h 370220"/>
                  <a:gd name="connsiteX242" fmla="*/ 176540 w 335218"/>
                  <a:gd name="connsiteY242" fmla="*/ 313387 h 370220"/>
                  <a:gd name="connsiteX243" fmla="*/ 175728 w 335218"/>
                  <a:gd name="connsiteY243" fmla="*/ 316635 h 370220"/>
                  <a:gd name="connsiteX244" fmla="*/ 178976 w 335218"/>
                  <a:gd name="connsiteY244" fmla="*/ 314199 h 370220"/>
                  <a:gd name="connsiteX245" fmla="*/ 178976 w 335218"/>
                  <a:gd name="connsiteY245" fmla="*/ 318259 h 370220"/>
                  <a:gd name="connsiteX246" fmla="*/ 175728 w 335218"/>
                  <a:gd name="connsiteY246" fmla="*/ 319883 h 370220"/>
                  <a:gd name="connsiteX247" fmla="*/ 174105 w 335218"/>
                  <a:gd name="connsiteY247" fmla="*/ 319883 h 370220"/>
                  <a:gd name="connsiteX248" fmla="*/ 171669 w 335218"/>
                  <a:gd name="connsiteY248" fmla="*/ 319071 h 370220"/>
                  <a:gd name="connsiteX249" fmla="*/ 170857 w 335218"/>
                  <a:gd name="connsiteY249" fmla="*/ 319071 h 370220"/>
                  <a:gd name="connsiteX250" fmla="*/ 170857 w 335218"/>
                  <a:gd name="connsiteY250" fmla="*/ 318259 h 370220"/>
                  <a:gd name="connsiteX251" fmla="*/ 170045 w 335218"/>
                  <a:gd name="connsiteY251" fmla="*/ 317447 h 370220"/>
                  <a:gd name="connsiteX252" fmla="*/ 170045 w 335218"/>
                  <a:gd name="connsiteY252" fmla="*/ 316635 h 370220"/>
                  <a:gd name="connsiteX253" fmla="*/ 170045 w 335218"/>
                  <a:gd name="connsiteY253" fmla="*/ 314199 h 370220"/>
                  <a:gd name="connsiteX254" fmla="*/ 170045 w 335218"/>
                  <a:gd name="connsiteY254" fmla="*/ 311764 h 370220"/>
                  <a:gd name="connsiteX255" fmla="*/ 170045 w 335218"/>
                  <a:gd name="connsiteY255" fmla="*/ 310140 h 370220"/>
                  <a:gd name="connsiteX256" fmla="*/ 182224 w 335218"/>
                  <a:gd name="connsiteY256" fmla="*/ 308516 h 370220"/>
                  <a:gd name="connsiteX257" fmla="*/ 182224 w 335218"/>
                  <a:gd name="connsiteY257" fmla="*/ 310952 h 370220"/>
                  <a:gd name="connsiteX258" fmla="*/ 180600 w 335218"/>
                  <a:gd name="connsiteY258" fmla="*/ 309328 h 370220"/>
                  <a:gd name="connsiteX259" fmla="*/ 182224 w 335218"/>
                  <a:gd name="connsiteY259" fmla="*/ 308516 h 370220"/>
                  <a:gd name="connsiteX260" fmla="*/ 148936 w 335218"/>
                  <a:gd name="connsiteY260" fmla="*/ 306893 h 370220"/>
                  <a:gd name="connsiteX261" fmla="*/ 149748 w 335218"/>
                  <a:gd name="connsiteY261" fmla="*/ 306893 h 370220"/>
                  <a:gd name="connsiteX262" fmla="*/ 151372 w 335218"/>
                  <a:gd name="connsiteY262" fmla="*/ 307705 h 370220"/>
                  <a:gd name="connsiteX263" fmla="*/ 152184 w 335218"/>
                  <a:gd name="connsiteY263" fmla="*/ 308517 h 370220"/>
                  <a:gd name="connsiteX264" fmla="*/ 152996 w 335218"/>
                  <a:gd name="connsiteY264" fmla="*/ 308517 h 370220"/>
                  <a:gd name="connsiteX265" fmla="*/ 153807 w 335218"/>
                  <a:gd name="connsiteY265" fmla="*/ 309329 h 370220"/>
                  <a:gd name="connsiteX266" fmla="*/ 154619 w 335218"/>
                  <a:gd name="connsiteY266" fmla="*/ 309329 h 370220"/>
                  <a:gd name="connsiteX267" fmla="*/ 155431 w 335218"/>
                  <a:gd name="connsiteY267" fmla="*/ 310141 h 370220"/>
                  <a:gd name="connsiteX268" fmla="*/ 156243 w 335218"/>
                  <a:gd name="connsiteY268" fmla="*/ 310141 h 370220"/>
                  <a:gd name="connsiteX269" fmla="*/ 156243 w 335218"/>
                  <a:gd name="connsiteY269" fmla="*/ 310953 h 370220"/>
                  <a:gd name="connsiteX270" fmla="*/ 154619 w 335218"/>
                  <a:gd name="connsiteY270" fmla="*/ 310953 h 370220"/>
                  <a:gd name="connsiteX271" fmla="*/ 152996 w 335218"/>
                  <a:gd name="connsiteY271" fmla="*/ 310953 h 370220"/>
                  <a:gd name="connsiteX272" fmla="*/ 152184 w 335218"/>
                  <a:gd name="connsiteY272" fmla="*/ 310953 h 370220"/>
                  <a:gd name="connsiteX273" fmla="*/ 151372 w 335218"/>
                  <a:gd name="connsiteY273" fmla="*/ 310141 h 370220"/>
                  <a:gd name="connsiteX274" fmla="*/ 151372 w 335218"/>
                  <a:gd name="connsiteY274" fmla="*/ 309329 h 370220"/>
                  <a:gd name="connsiteX275" fmla="*/ 149748 w 335218"/>
                  <a:gd name="connsiteY275" fmla="*/ 308517 h 370220"/>
                  <a:gd name="connsiteX276" fmla="*/ 148936 w 335218"/>
                  <a:gd name="connsiteY276" fmla="*/ 307705 h 370220"/>
                  <a:gd name="connsiteX277" fmla="*/ 148936 w 335218"/>
                  <a:gd name="connsiteY277" fmla="*/ 306893 h 370220"/>
                  <a:gd name="connsiteX278" fmla="*/ 142441 w 335218"/>
                  <a:gd name="connsiteY278" fmla="*/ 304457 h 370220"/>
                  <a:gd name="connsiteX279" fmla="*/ 144877 w 335218"/>
                  <a:gd name="connsiteY279" fmla="*/ 305269 h 370220"/>
                  <a:gd name="connsiteX280" fmla="*/ 144065 w 335218"/>
                  <a:gd name="connsiteY280" fmla="*/ 306893 h 370220"/>
                  <a:gd name="connsiteX281" fmla="*/ 143253 w 335218"/>
                  <a:gd name="connsiteY281" fmla="*/ 306893 h 370220"/>
                  <a:gd name="connsiteX282" fmla="*/ 142441 w 335218"/>
                  <a:gd name="connsiteY282" fmla="*/ 306893 h 370220"/>
                  <a:gd name="connsiteX283" fmla="*/ 141629 w 335218"/>
                  <a:gd name="connsiteY283" fmla="*/ 306081 h 370220"/>
                  <a:gd name="connsiteX284" fmla="*/ 140817 w 335218"/>
                  <a:gd name="connsiteY284" fmla="*/ 305269 h 370220"/>
                  <a:gd name="connsiteX285" fmla="*/ 142441 w 335218"/>
                  <a:gd name="connsiteY285" fmla="*/ 304457 h 370220"/>
                  <a:gd name="connsiteX286" fmla="*/ 200085 w 335218"/>
                  <a:gd name="connsiteY286" fmla="*/ 298773 h 370220"/>
                  <a:gd name="connsiteX287" fmla="*/ 200085 w 335218"/>
                  <a:gd name="connsiteY287" fmla="*/ 300397 h 370220"/>
                  <a:gd name="connsiteX288" fmla="*/ 199273 w 335218"/>
                  <a:gd name="connsiteY288" fmla="*/ 305268 h 370220"/>
                  <a:gd name="connsiteX289" fmla="*/ 197649 w 335218"/>
                  <a:gd name="connsiteY289" fmla="*/ 310952 h 370220"/>
                  <a:gd name="connsiteX290" fmla="*/ 196837 w 335218"/>
                  <a:gd name="connsiteY290" fmla="*/ 313387 h 370220"/>
                  <a:gd name="connsiteX291" fmla="*/ 194401 w 335218"/>
                  <a:gd name="connsiteY291" fmla="*/ 318260 h 370220"/>
                  <a:gd name="connsiteX292" fmla="*/ 191154 w 335218"/>
                  <a:gd name="connsiteY292" fmla="*/ 321507 h 370220"/>
                  <a:gd name="connsiteX293" fmla="*/ 189530 w 335218"/>
                  <a:gd name="connsiteY293" fmla="*/ 323943 h 370220"/>
                  <a:gd name="connsiteX294" fmla="*/ 188718 w 335218"/>
                  <a:gd name="connsiteY294" fmla="*/ 325567 h 370220"/>
                  <a:gd name="connsiteX295" fmla="*/ 187906 w 335218"/>
                  <a:gd name="connsiteY295" fmla="*/ 328002 h 370220"/>
                  <a:gd name="connsiteX296" fmla="*/ 186282 w 335218"/>
                  <a:gd name="connsiteY296" fmla="*/ 330438 h 370220"/>
                  <a:gd name="connsiteX297" fmla="*/ 184659 w 335218"/>
                  <a:gd name="connsiteY297" fmla="*/ 333685 h 370220"/>
                  <a:gd name="connsiteX298" fmla="*/ 183847 w 335218"/>
                  <a:gd name="connsiteY298" fmla="*/ 336121 h 370220"/>
                  <a:gd name="connsiteX299" fmla="*/ 183035 w 335218"/>
                  <a:gd name="connsiteY299" fmla="*/ 338557 h 370220"/>
                  <a:gd name="connsiteX300" fmla="*/ 182223 w 335218"/>
                  <a:gd name="connsiteY300" fmla="*/ 340992 h 370220"/>
                  <a:gd name="connsiteX301" fmla="*/ 181411 w 335218"/>
                  <a:gd name="connsiteY301" fmla="*/ 345864 h 370220"/>
                  <a:gd name="connsiteX302" fmla="*/ 179787 w 335218"/>
                  <a:gd name="connsiteY302" fmla="*/ 347487 h 370220"/>
                  <a:gd name="connsiteX303" fmla="*/ 178164 w 335218"/>
                  <a:gd name="connsiteY303" fmla="*/ 346676 h 370220"/>
                  <a:gd name="connsiteX304" fmla="*/ 178164 w 335218"/>
                  <a:gd name="connsiteY304" fmla="*/ 344240 h 370220"/>
                  <a:gd name="connsiteX305" fmla="*/ 178164 w 335218"/>
                  <a:gd name="connsiteY305" fmla="*/ 341804 h 370220"/>
                  <a:gd name="connsiteX306" fmla="*/ 178164 w 335218"/>
                  <a:gd name="connsiteY306" fmla="*/ 340181 h 370220"/>
                  <a:gd name="connsiteX307" fmla="*/ 177352 w 335218"/>
                  <a:gd name="connsiteY307" fmla="*/ 339369 h 370220"/>
                  <a:gd name="connsiteX308" fmla="*/ 176540 w 335218"/>
                  <a:gd name="connsiteY308" fmla="*/ 334497 h 370220"/>
                  <a:gd name="connsiteX309" fmla="*/ 174104 w 335218"/>
                  <a:gd name="connsiteY309" fmla="*/ 333685 h 370220"/>
                  <a:gd name="connsiteX310" fmla="*/ 173292 w 335218"/>
                  <a:gd name="connsiteY310" fmla="*/ 332062 h 370220"/>
                  <a:gd name="connsiteX311" fmla="*/ 176540 w 335218"/>
                  <a:gd name="connsiteY311" fmla="*/ 331250 h 370220"/>
                  <a:gd name="connsiteX312" fmla="*/ 178975 w 335218"/>
                  <a:gd name="connsiteY312" fmla="*/ 328814 h 370220"/>
                  <a:gd name="connsiteX313" fmla="*/ 181411 w 335218"/>
                  <a:gd name="connsiteY313" fmla="*/ 328002 h 370220"/>
                  <a:gd name="connsiteX314" fmla="*/ 182223 w 335218"/>
                  <a:gd name="connsiteY314" fmla="*/ 325567 h 370220"/>
                  <a:gd name="connsiteX315" fmla="*/ 180599 w 335218"/>
                  <a:gd name="connsiteY315" fmla="*/ 323131 h 370220"/>
                  <a:gd name="connsiteX316" fmla="*/ 185471 w 335218"/>
                  <a:gd name="connsiteY316" fmla="*/ 317448 h 370220"/>
                  <a:gd name="connsiteX317" fmla="*/ 191154 w 335218"/>
                  <a:gd name="connsiteY317" fmla="*/ 309328 h 370220"/>
                  <a:gd name="connsiteX318" fmla="*/ 193590 w 335218"/>
                  <a:gd name="connsiteY318" fmla="*/ 303645 h 370220"/>
                  <a:gd name="connsiteX319" fmla="*/ 195213 w 335218"/>
                  <a:gd name="connsiteY319" fmla="*/ 299585 h 370220"/>
                  <a:gd name="connsiteX320" fmla="*/ 200085 w 335218"/>
                  <a:gd name="connsiteY320" fmla="*/ 298773 h 370220"/>
                  <a:gd name="connsiteX321" fmla="*/ 131075 w 335218"/>
                  <a:gd name="connsiteY321" fmla="*/ 291467 h 370220"/>
                  <a:gd name="connsiteX322" fmla="*/ 131887 w 335218"/>
                  <a:gd name="connsiteY322" fmla="*/ 291467 h 370220"/>
                  <a:gd name="connsiteX323" fmla="*/ 132699 w 335218"/>
                  <a:gd name="connsiteY323" fmla="*/ 291467 h 370220"/>
                  <a:gd name="connsiteX324" fmla="*/ 132699 w 335218"/>
                  <a:gd name="connsiteY324" fmla="*/ 292279 h 370220"/>
                  <a:gd name="connsiteX325" fmla="*/ 132699 w 335218"/>
                  <a:gd name="connsiteY325" fmla="*/ 293903 h 370220"/>
                  <a:gd name="connsiteX326" fmla="*/ 133510 w 335218"/>
                  <a:gd name="connsiteY326" fmla="*/ 293903 h 370220"/>
                  <a:gd name="connsiteX327" fmla="*/ 134322 w 335218"/>
                  <a:gd name="connsiteY327" fmla="*/ 294715 h 370220"/>
                  <a:gd name="connsiteX328" fmla="*/ 133510 w 335218"/>
                  <a:gd name="connsiteY328" fmla="*/ 297150 h 370220"/>
                  <a:gd name="connsiteX329" fmla="*/ 131887 w 335218"/>
                  <a:gd name="connsiteY329" fmla="*/ 297150 h 370220"/>
                  <a:gd name="connsiteX330" fmla="*/ 131075 w 335218"/>
                  <a:gd name="connsiteY330" fmla="*/ 296338 h 370220"/>
                  <a:gd name="connsiteX331" fmla="*/ 130263 w 335218"/>
                  <a:gd name="connsiteY331" fmla="*/ 295527 h 370220"/>
                  <a:gd name="connsiteX332" fmla="*/ 129451 w 335218"/>
                  <a:gd name="connsiteY332" fmla="*/ 295527 h 370220"/>
                  <a:gd name="connsiteX333" fmla="*/ 128639 w 335218"/>
                  <a:gd name="connsiteY333" fmla="*/ 294715 h 370220"/>
                  <a:gd name="connsiteX334" fmla="*/ 130263 w 335218"/>
                  <a:gd name="connsiteY334" fmla="*/ 293903 h 370220"/>
                  <a:gd name="connsiteX335" fmla="*/ 131075 w 335218"/>
                  <a:gd name="connsiteY335" fmla="*/ 291467 h 370220"/>
                  <a:gd name="connsiteX336" fmla="*/ 116461 w 335218"/>
                  <a:gd name="connsiteY336" fmla="*/ 276853 h 370220"/>
                  <a:gd name="connsiteX337" fmla="*/ 117273 w 335218"/>
                  <a:gd name="connsiteY337" fmla="*/ 280101 h 370220"/>
                  <a:gd name="connsiteX338" fmla="*/ 115649 w 335218"/>
                  <a:gd name="connsiteY338" fmla="*/ 279289 h 370220"/>
                  <a:gd name="connsiteX339" fmla="*/ 116461 w 335218"/>
                  <a:gd name="connsiteY339" fmla="*/ 276853 h 370220"/>
                  <a:gd name="connsiteX340" fmla="*/ 26342 w 335218"/>
                  <a:gd name="connsiteY340" fmla="*/ 276040 h 370220"/>
                  <a:gd name="connsiteX341" fmla="*/ 27965 w 335218"/>
                  <a:gd name="connsiteY341" fmla="*/ 276040 h 370220"/>
                  <a:gd name="connsiteX342" fmla="*/ 29589 w 335218"/>
                  <a:gd name="connsiteY342" fmla="*/ 276852 h 370220"/>
                  <a:gd name="connsiteX343" fmla="*/ 31213 w 335218"/>
                  <a:gd name="connsiteY343" fmla="*/ 277664 h 370220"/>
                  <a:gd name="connsiteX344" fmla="*/ 31213 w 335218"/>
                  <a:gd name="connsiteY344" fmla="*/ 280101 h 370220"/>
                  <a:gd name="connsiteX345" fmla="*/ 31213 w 335218"/>
                  <a:gd name="connsiteY345" fmla="*/ 282536 h 370220"/>
                  <a:gd name="connsiteX346" fmla="*/ 30401 w 335218"/>
                  <a:gd name="connsiteY346" fmla="*/ 284972 h 370220"/>
                  <a:gd name="connsiteX347" fmla="*/ 29589 w 335218"/>
                  <a:gd name="connsiteY347" fmla="*/ 286596 h 370220"/>
                  <a:gd name="connsiteX348" fmla="*/ 28777 w 335218"/>
                  <a:gd name="connsiteY348" fmla="*/ 289843 h 370220"/>
                  <a:gd name="connsiteX349" fmla="*/ 26342 w 335218"/>
                  <a:gd name="connsiteY349" fmla="*/ 292279 h 370220"/>
                  <a:gd name="connsiteX350" fmla="*/ 23094 w 335218"/>
                  <a:gd name="connsiteY350" fmla="*/ 291467 h 370220"/>
                  <a:gd name="connsiteX351" fmla="*/ 22282 w 335218"/>
                  <a:gd name="connsiteY351" fmla="*/ 290655 h 370220"/>
                  <a:gd name="connsiteX352" fmla="*/ 22282 w 335218"/>
                  <a:gd name="connsiteY352" fmla="*/ 288219 h 370220"/>
                  <a:gd name="connsiteX353" fmla="*/ 22282 w 335218"/>
                  <a:gd name="connsiteY353" fmla="*/ 286596 h 370220"/>
                  <a:gd name="connsiteX354" fmla="*/ 23094 w 335218"/>
                  <a:gd name="connsiteY354" fmla="*/ 284972 h 370220"/>
                  <a:gd name="connsiteX355" fmla="*/ 23906 w 335218"/>
                  <a:gd name="connsiteY355" fmla="*/ 280912 h 370220"/>
                  <a:gd name="connsiteX356" fmla="*/ 23906 w 335218"/>
                  <a:gd name="connsiteY356" fmla="*/ 279289 h 370220"/>
                  <a:gd name="connsiteX357" fmla="*/ 23906 w 335218"/>
                  <a:gd name="connsiteY357" fmla="*/ 278476 h 370220"/>
                  <a:gd name="connsiteX358" fmla="*/ 24718 w 335218"/>
                  <a:gd name="connsiteY358" fmla="*/ 276852 h 370220"/>
                  <a:gd name="connsiteX359" fmla="*/ 26342 w 335218"/>
                  <a:gd name="connsiteY359" fmla="*/ 276040 h 370220"/>
                  <a:gd name="connsiteX360" fmla="*/ 30402 w 335218"/>
                  <a:gd name="connsiteY360" fmla="*/ 265487 h 370220"/>
                  <a:gd name="connsiteX361" fmla="*/ 32026 w 335218"/>
                  <a:gd name="connsiteY361" fmla="*/ 265487 h 370220"/>
                  <a:gd name="connsiteX362" fmla="*/ 32026 w 335218"/>
                  <a:gd name="connsiteY362" fmla="*/ 267111 h 370220"/>
                  <a:gd name="connsiteX363" fmla="*/ 29590 w 335218"/>
                  <a:gd name="connsiteY363" fmla="*/ 267923 h 370220"/>
                  <a:gd name="connsiteX364" fmla="*/ 30402 w 335218"/>
                  <a:gd name="connsiteY364" fmla="*/ 266299 h 370220"/>
                  <a:gd name="connsiteX365" fmla="*/ 30402 w 335218"/>
                  <a:gd name="connsiteY365" fmla="*/ 265487 h 370220"/>
                  <a:gd name="connsiteX366" fmla="*/ 106718 w 335218"/>
                  <a:gd name="connsiteY366" fmla="*/ 251685 h 370220"/>
                  <a:gd name="connsiteX367" fmla="*/ 108342 w 335218"/>
                  <a:gd name="connsiteY367" fmla="*/ 251685 h 370220"/>
                  <a:gd name="connsiteX368" fmla="*/ 109154 w 335218"/>
                  <a:gd name="connsiteY368" fmla="*/ 251685 h 370220"/>
                  <a:gd name="connsiteX369" fmla="*/ 110777 w 335218"/>
                  <a:gd name="connsiteY369" fmla="*/ 251685 h 370220"/>
                  <a:gd name="connsiteX370" fmla="*/ 112401 w 335218"/>
                  <a:gd name="connsiteY370" fmla="*/ 254933 h 370220"/>
                  <a:gd name="connsiteX371" fmla="*/ 112401 w 335218"/>
                  <a:gd name="connsiteY371" fmla="*/ 257368 h 370220"/>
                  <a:gd name="connsiteX372" fmla="*/ 109154 w 335218"/>
                  <a:gd name="connsiteY372" fmla="*/ 258992 h 370220"/>
                  <a:gd name="connsiteX373" fmla="*/ 107530 w 335218"/>
                  <a:gd name="connsiteY373" fmla="*/ 258180 h 370220"/>
                  <a:gd name="connsiteX374" fmla="*/ 106718 w 335218"/>
                  <a:gd name="connsiteY374" fmla="*/ 255745 h 370220"/>
                  <a:gd name="connsiteX375" fmla="*/ 105906 w 335218"/>
                  <a:gd name="connsiteY375" fmla="*/ 254121 h 370220"/>
                  <a:gd name="connsiteX376" fmla="*/ 106718 w 335218"/>
                  <a:gd name="connsiteY376" fmla="*/ 251685 h 370220"/>
                  <a:gd name="connsiteX377" fmla="*/ 325115 w 335218"/>
                  <a:gd name="connsiteY377" fmla="*/ 249249 h 370220"/>
                  <a:gd name="connsiteX378" fmla="*/ 325115 w 335218"/>
                  <a:gd name="connsiteY378" fmla="*/ 251685 h 370220"/>
                  <a:gd name="connsiteX379" fmla="*/ 325115 w 335218"/>
                  <a:gd name="connsiteY379" fmla="*/ 254933 h 370220"/>
                  <a:gd name="connsiteX380" fmla="*/ 325115 w 335218"/>
                  <a:gd name="connsiteY380" fmla="*/ 258180 h 370220"/>
                  <a:gd name="connsiteX381" fmla="*/ 323492 w 335218"/>
                  <a:gd name="connsiteY381" fmla="*/ 259804 h 370220"/>
                  <a:gd name="connsiteX382" fmla="*/ 322680 w 335218"/>
                  <a:gd name="connsiteY382" fmla="*/ 260616 h 370220"/>
                  <a:gd name="connsiteX383" fmla="*/ 319432 w 335218"/>
                  <a:gd name="connsiteY383" fmla="*/ 259804 h 370220"/>
                  <a:gd name="connsiteX384" fmla="*/ 318620 w 335218"/>
                  <a:gd name="connsiteY384" fmla="*/ 258180 h 370220"/>
                  <a:gd name="connsiteX385" fmla="*/ 316996 w 335218"/>
                  <a:gd name="connsiteY385" fmla="*/ 257368 h 370220"/>
                  <a:gd name="connsiteX386" fmla="*/ 317808 w 335218"/>
                  <a:gd name="connsiteY386" fmla="*/ 252497 h 370220"/>
                  <a:gd name="connsiteX387" fmla="*/ 321868 w 335218"/>
                  <a:gd name="connsiteY387" fmla="*/ 250873 h 370220"/>
                  <a:gd name="connsiteX388" fmla="*/ 325115 w 335218"/>
                  <a:gd name="connsiteY388" fmla="*/ 249249 h 370220"/>
                  <a:gd name="connsiteX389" fmla="*/ 334858 w 335218"/>
                  <a:gd name="connsiteY389" fmla="*/ 246001 h 370220"/>
                  <a:gd name="connsiteX390" fmla="*/ 334858 w 335218"/>
                  <a:gd name="connsiteY390" fmla="*/ 249249 h 370220"/>
                  <a:gd name="connsiteX391" fmla="*/ 334046 w 335218"/>
                  <a:gd name="connsiteY391" fmla="*/ 253308 h 370220"/>
                  <a:gd name="connsiteX392" fmla="*/ 333234 w 335218"/>
                  <a:gd name="connsiteY392" fmla="*/ 251684 h 370220"/>
                  <a:gd name="connsiteX393" fmla="*/ 333234 w 335218"/>
                  <a:gd name="connsiteY393" fmla="*/ 249249 h 370220"/>
                  <a:gd name="connsiteX394" fmla="*/ 333234 w 335218"/>
                  <a:gd name="connsiteY394" fmla="*/ 247625 h 370220"/>
                  <a:gd name="connsiteX395" fmla="*/ 334858 w 335218"/>
                  <a:gd name="connsiteY395" fmla="*/ 246001 h 370220"/>
                  <a:gd name="connsiteX396" fmla="*/ 19847 w 335218"/>
                  <a:gd name="connsiteY396" fmla="*/ 244376 h 370220"/>
                  <a:gd name="connsiteX397" fmla="*/ 23094 w 335218"/>
                  <a:gd name="connsiteY397" fmla="*/ 245188 h 370220"/>
                  <a:gd name="connsiteX398" fmla="*/ 23906 w 335218"/>
                  <a:gd name="connsiteY398" fmla="*/ 249249 h 370220"/>
                  <a:gd name="connsiteX399" fmla="*/ 26342 w 335218"/>
                  <a:gd name="connsiteY399" fmla="*/ 251684 h 370220"/>
                  <a:gd name="connsiteX400" fmla="*/ 27154 w 335218"/>
                  <a:gd name="connsiteY400" fmla="*/ 255744 h 370220"/>
                  <a:gd name="connsiteX401" fmla="*/ 27154 w 335218"/>
                  <a:gd name="connsiteY401" fmla="*/ 257368 h 370220"/>
                  <a:gd name="connsiteX402" fmla="*/ 26342 w 335218"/>
                  <a:gd name="connsiteY402" fmla="*/ 258992 h 370220"/>
                  <a:gd name="connsiteX403" fmla="*/ 23094 w 335218"/>
                  <a:gd name="connsiteY403" fmla="*/ 254120 h 370220"/>
                  <a:gd name="connsiteX404" fmla="*/ 22283 w 335218"/>
                  <a:gd name="connsiteY404" fmla="*/ 252496 h 370220"/>
                  <a:gd name="connsiteX405" fmla="*/ 20659 w 335218"/>
                  <a:gd name="connsiteY405" fmla="*/ 251684 h 370220"/>
                  <a:gd name="connsiteX406" fmla="*/ 19847 w 335218"/>
                  <a:gd name="connsiteY406" fmla="*/ 250061 h 370220"/>
                  <a:gd name="connsiteX407" fmla="*/ 19035 w 335218"/>
                  <a:gd name="connsiteY407" fmla="*/ 248437 h 370220"/>
                  <a:gd name="connsiteX408" fmla="*/ 18223 w 335218"/>
                  <a:gd name="connsiteY408" fmla="*/ 246812 h 370220"/>
                  <a:gd name="connsiteX409" fmla="*/ 19847 w 335218"/>
                  <a:gd name="connsiteY409" fmla="*/ 244376 h 370220"/>
                  <a:gd name="connsiteX410" fmla="*/ 269095 w 335218"/>
                  <a:gd name="connsiteY410" fmla="*/ 228952 h 370220"/>
                  <a:gd name="connsiteX411" fmla="*/ 271531 w 335218"/>
                  <a:gd name="connsiteY411" fmla="*/ 232200 h 370220"/>
                  <a:gd name="connsiteX412" fmla="*/ 269907 w 335218"/>
                  <a:gd name="connsiteY412" fmla="*/ 233012 h 370220"/>
                  <a:gd name="connsiteX413" fmla="*/ 267471 w 335218"/>
                  <a:gd name="connsiteY413" fmla="*/ 232200 h 370220"/>
                  <a:gd name="connsiteX414" fmla="*/ 269095 w 335218"/>
                  <a:gd name="connsiteY414" fmla="*/ 228952 h 370220"/>
                  <a:gd name="connsiteX415" fmla="*/ 161114 w 335218"/>
                  <a:gd name="connsiteY415" fmla="*/ 224892 h 370220"/>
                  <a:gd name="connsiteX416" fmla="*/ 161926 w 335218"/>
                  <a:gd name="connsiteY416" fmla="*/ 225704 h 370220"/>
                  <a:gd name="connsiteX417" fmla="*/ 162738 w 335218"/>
                  <a:gd name="connsiteY417" fmla="*/ 226516 h 370220"/>
                  <a:gd name="connsiteX418" fmla="*/ 162738 w 335218"/>
                  <a:gd name="connsiteY418" fmla="*/ 228140 h 370220"/>
                  <a:gd name="connsiteX419" fmla="*/ 161926 w 335218"/>
                  <a:gd name="connsiteY419" fmla="*/ 229763 h 370220"/>
                  <a:gd name="connsiteX420" fmla="*/ 161114 w 335218"/>
                  <a:gd name="connsiteY420" fmla="*/ 228952 h 370220"/>
                  <a:gd name="connsiteX421" fmla="*/ 159491 w 335218"/>
                  <a:gd name="connsiteY421" fmla="*/ 228140 h 370220"/>
                  <a:gd name="connsiteX422" fmla="*/ 158679 w 335218"/>
                  <a:gd name="connsiteY422" fmla="*/ 228140 h 370220"/>
                  <a:gd name="connsiteX423" fmla="*/ 156243 w 335218"/>
                  <a:gd name="connsiteY423" fmla="*/ 227328 h 370220"/>
                  <a:gd name="connsiteX424" fmla="*/ 157867 w 335218"/>
                  <a:gd name="connsiteY424" fmla="*/ 226516 h 370220"/>
                  <a:gd name="connsiteX425" fmla="*/ 159491 w 335218"/>
                  <a:gd name="connsiteY425" fmla="*/ 225704 h 370220"/>
                  <a:gd name="connsiteX426" fmla="*/ 161114 w 335218"/>
                  <a:gd name="connsiteY426" fmla="*/ 224892 h 370220"/>
                  <a:gd name="connsiteX427" fmla="*/ 219570 w 335218"/>
                  <a:gd name="connsiteY427" fmla="*/ 210279 h 370220"/>
                  <a:gd name="connsiteX428" fmla="*/ 222006 w 335218"/>
                  <a:gd name="connsiteY428" fmla="*/ 211091 h 370220"/>
                  <a:gd name="connsiteX429" fmla="*/ 223630 w 335218"/>
                  <a:gd name="connsiteY429" fmla="*/ 212715 h 370220"/>
                  <a:gd name="connsiteX430" fmla="*/ 226065 w 335218"/>
                  <a:gd name="connsiteY430" fmla="*/ 214339 h 370220"/>
                  <a:gd name="connsiteX431" fmla="*/ 227689 w 335218"/>
                  <a:gd name="connsiteY431" fmla="*/ 215150 h 370220"/>
                  <a:gd name="connsiteX432" fmla="*/ 230125 w 335218"/>
                  <a:gd name="connsiteY432" fmla="*/ 216774 h 370220"/>
                  <a:gd name="connsiteX433" fmla="*/ 229313 w 335218"/>
                  <a:gd name="connsiteY433" fmla="*/ 218398 h 370220"/>
                  <a:gd name="connsiteX434" fmla="*/ 226065 w 335218"/>
                  <a:gd name="connsiteY434" fmla="*/ 217586 h 370220"/>
                  <a:gd name="connsiteX435" fmla="*/ 223630 w 335218"/>
                  <a:gd name="connsiteY435" fmla="*/ 215150 h 370220"/>
                  <a:gd name="connsiteX436" fmla="*/ 219570 w 335218"/>
                  <a:gd name="connsiteY436" fmla="*/ 210279 h 370220"/>
                  <a:gd name="connsiteX437" fmla="*/ 179788 w 335218"/>
                  <a:gd name="connsiteY437" fmla="*/ 200535 h 370220"/>
                  <a:gd name="connsiteX438" fmla="*/ 183035 w 335218"/>
                  <a:gd name="connsiteY438" fmla="*/ 200535 h 370220"/>
                  <a:gd name="connsiteX439" fmla="*/ 183035 w 335218"/>
                  <a:gd name="connsiteY439" fmla="*/ 202159 h 370220"/>
                  <a:gd name="connsiteX440" fmla="*/ 183035 w 335218"/>
                  <a:gd name="connsiteY440" fmla="*/ 205406 h 370220"/>
                  <a:gd name="connsiteX441" fmla="*/ 183847 w 335218"/>
                  <a:gd name="connsiteY441" fmla="*/ 207030 h 370220"/>
                  <a:gd name="connsiteX442" fmla="*/ 185471 w 335218"/>
                  <a:gd name="connsiteY442" fmla="*/ 207842 h 370220"/>
                  <a:gd name="connsiteX443" fmla="*/ 186283 w 335218"/>
                  <a:gd name="connsiteY443" fmla="*/ 211089 h 370220"/>
                  <a:gd name="connsiteX444" fmla="*/ 187907 w 335218"/>
                  <a:gd name="connsiteY444" fmla="*/ 214337 h 370220"/>
                  <a:gd name="connsiteX445" fmla="*/ 189530 w 335218"/>
                  <a:gd name="connsiteY445" fmla="*/ 215961 h 370220"/>
                  <a:gd name="connsiteX446" fmla="*/ 187907 w 335218"/>
                  <a:gd name="connsiteY446" fmla="*/ 217585 h 370220"/>
                  <a:gd name="connsiteX447" fmla="*/ 187095 w 335218"/>
                  <a:gd name="connsiteY447" fmla="*/ 218397 h 370220"/>
                  <a:gd name="connsiteX448" fmla="*/ 186283 w 335218"/>
                  <a:gd name="connsiteY448" fmla="*/ 220832 h 370220"/>
                  <a:gd name="connsiteX449" fmla="*/ 185471 w 335218"/>
                  <a:gd name="connsiteY449" fmla="*/ 223268 h 370220"/>
                  <a:gd name="connsiteX450" fmla="*/ 183035 w 335218"/>
                  <a:gd name="connsiteY450" fmla="*/ 225703 h 370220"/>
                  <a:gd name="connsiteX451" fmla="*/ 180600 w 335218"/>
                  <a:gd name="connsiteY451" fmla="*/ 226515 h 370220"/>
                  <a:gd name="connsiteX452" fmla="*/ 178976 w 335218"/>
                  <a:gd name="connsiteY452" fmla="*/ 225703 h 370220"/>
                  <a:gd name="connsiteX453" fmla="*/ 178164 w 335218"/>
                  <a:gd name="connsiteY453" fmla="*/ 224080 h 370220"/>
                  <a:gd name="connsiteX454" fmla="*/ 178164 w 335218"/>
                  <a:gd name="connsiteY454" fmla="*/ 221644 h 370220"/>
                  <a:gd name="connsiteX455" fmla="*/ 178164 w 335218"/>
                  <a:gd name="connsiteY455" fmla="*/ 216773 h 370220"/>
                  <a:gd name="connsiteX456" fmla="*/ 178976 w 335218"/>
                  <a:gd name="connsiteY456" fmla="*/ 215149 h 370220"/>
                  <a:gd name="connsiteX457" fmla="*/ 180600 w 335218"/>
                  <a:gd name="connsiteY457" fmla="*/ 212713 h 370220"/>
                  <a:gd name="connsiteX458" fmla="*/ 181412 w 335218"/>
                  <a:gd name="connsiteY458" fmla="*/ 211901 h 370220"/>
                  <a:gd name="connsiteX459" fmla="*/ 182223 w 335218"/>
                  <a:gd name="connsiteY459" fmla="*/ 211089 h 370220"/>
                  <a:gd name="connsiteX460" fmla="*/ 180600 w 335218"/>
                  <a:gd name="connsiteY460" fmla="*/ 206218 h 370220"/>
                  <a:gd name="connsiteX461" fmla="*/ 179788 w 335218"/>
                  <a:gd name="connsiteY461" fmla="*/ 203782 h 370220"/>
                  <a:gd name="connsiteX462" fmla="*/ 179788 w 335218"/>
                  <a:gd name="connsiteY462" fmla="*/ 202159 h 370220"/>
                  <a:gd name="connsiteX463" fmla="*/ 179788 w 335218"/>
                  <a:gd name="connsiteY463" fmla="*/ 200535 h 370220"/>
                  <a:gd name="connsiteX464" fmla="*/ 304005 w 335218"/>
                  <a:gd name="connsiteY464" fmla="*/ 192416 h 370220"/>
                  <a:gd name="connsiteX465" fmla="*/ 310500 w 335218"/>
                  <a:gd name="connsiteY465" fmla="*/ 194040 h 370220"/>
                  <a:gd name="connsiteX466" fmla="*/ 316995 w 335218"/>
                  <a:gd name="connsiteY466" fmla="*/ 196476 h 370220"/>
                  <a:gd name="connsiteX467" fmla="*/ 322678 w 335218"/>
                  <a:gd name="connsiteY467" fmla="*/ 199723 h 370220"/>
                  <a:gd name="connsiteX468" fmla="*/ 323490 w 335218"/>
                  <a:gd name="connsiteY468" fmla="*/ 206219 h 370220"/>
                  <a:gd name="connsiteX469" fmla="*/ 320243 w 335218"/>
                  <a:gd name="connsiteY469" fmla="*/ 211090 h 370220"/>
                  <a:gd name="connsiteX470" fmla="*/ 318619 w 335218"/>
                  <a:gd name="connsiteY470" fmla="*/ 215961 h 370220"/>
                  <a:gd name="connsiteX471" fmla="*/ 319431 w 335218"/>
                  <a:gd name="connsiteY471" fmla="*/ 223268 h 370220"/>
                  <a:gd name="connsiteX472" fmla="*/ 319431 w 335218"/>
                  <a:gd name="connsiteY472" fmla="*/ 228951 h 370220"/>
                  <a:gd name="connsiteX473" fmla="*/ 321866 w 335218"/>
                  <a:gd name="connsiteY473" fmla="*/ 240318 h 370220"/>
                  <a:gd name="connsiteX474" fmla="*/ 318619 w 335218"/>
                  <a:gd name="connsiteY474" fmla="*/ 250060 h 370220"/>
                  <a:gd name="connsiteX475" fmla="*/ 312936 w 335218"/>
                  <a:gd name="connsiteY475" fmla="*/ 251684 h 370220"/>
                  <a:gd name="connsiteX476" fmla="*/ 312936 w 335218"/>
                  <a:gd name="connsiteY476" fmla="*/ 254932 h 370220"/>
                  <a:gd name="connsiteX477" fmla="*/ 311312 w 335218"/>
                  <a:gd name="connsiteY477" fmla="*/ 256555 h 370220"/>
                  <a:gd name="connsiteX478" fmla="*/ 309688 w 335218"/>
                  <a:gd name="connsiteY478" fmla="*/ 258179 h 370220"/>
                  <a:gd name="connsiteX479" fmla="*/ 308064 w 335218"/>
                  <a:gd name="connsiteY479" fmla="*/ 258991 h 370220"/>
                  <a:gd name="connsiteX480" fmla="*/ 305629 w 335218"/>
                  <a:gd name="connsiteY480" fmla="*/ 260615 h 370220"/>
                  <a:gd name="connsiteX481" fmla="*/ 303193 w 335218"/>
                  <a:gd name="connsiteY481" fmla="*/ 262238 h 370220"/>
                  <a:gd name="connsiteX482" fmla="*/ 301569 w 335218"/>
                  <a:gd name="connsiteY482" fmla="*/ 263050 h 370220"/>
                  <a:gd name="connsiteX483" fmla="*/ 300757 w 335218"/>
                  <a:gd name="connsiteY483" fmla="*/ 264674 h 370220"/>
                  <a:gd name="connsiteX484" fmla="*/ 299134 w 335218"/>
                  <a:gd name="connsiteY484" fmla="*/ 266298 h 370220"/>
                  <a:gd name="connsiteX485" fmla="*/ 298322 w 335218"/>
                  <a:gd name="connsiteY485" fmla="*/ 267110 h 370220"/>
                  <a:gd name="connsiteX486" fmla="*/ 296698 w 335218"/>
                  <a:gd name="connsiteY486" fmla="*/ 272793 h 370220"/>
                  <a:gd name="connsiteX487" fmla="*/ 298322 w 335218"/>
                  <a:gd name="connsiteY487" fmla="*/ 275229 h 370220"/>
                  <a:gd name="connsiteX488" fmla="*/ 300757 w 335218"/>
                  <a:gd name="connsiteY488" fmla="*/ 276040 h 370220"/>
                  <a:gd name="connsiteX489" fmla="*/ 302381 w 335218"/>
                  <a:gd name="connsiteY489" fmla="*/ 276040 h 370220"/>
                  <a:gd name="connsiteX490" fmla="*/ 304817 w 335218"/>
                  <a:gd name="connsiteY490" fmla="*/ 276852 h 370220"/>
                  <a:gd name="connsiteX491" fmla="*/ 308064 w 335218"/>
                  <a:gd name="connsiteY491" fmla="*/ 278476 h 370220"/>
                  <a:gd name="connsiteX492" fmla="*/ 312124 w 335218"/>
                  <a:gd name="connsiteY492" fmla="*/ 282536 h 370220"/>
                  <a:gd name="connsiteX493" fmla="*/ 312936 w 335218"/>
                  <a:gd name="connsiteY493" fmla="*/ 286595 h 370220"/>
                  <a:gd name="connsiteX494" fmla="*/ 312936 w 335218"/>
                  <a:gd name="connsiteY494" fmla="*/ 289842 h 370220"/>
                  <a:gd name="connsiteX495" fmla="*/ 312936 w 335218"/>
                  <a:gd name="connsiteY495" fmla="*/ 292278 h 370220"/>
                  <a:gd name="connsiteX496" fmla="*/ 308064 w 335218"/>
                  <a:gd name="connsiteY496" fmla="*/ 295526 h 370220"/>
                  <a:gd name="connsiteX497" fmla="*/ 304005 w 335218"/>
                  <a:gd name="connsiteY497" fmla="*/ 296337 h 370220"/>
                  <a:gd name="connsiteX498" fmla="*/ 302381 w 335218"/>
                  <a:gd name="connsiteY498" fmla="*/ 296337 h 370220"/>
                  <a:gd name="connsiteX499" fmla="*/ 299945 w 335218"/>
                  <a:gd name="connsiteY499" fmla="*/ 296337 h 370220"/>
                  <a:gd name="connsiteX500" fmla="*/ 297510 w 335218"/>
                  <a:gd name="connsiteY500" fmla="*/ 295526 h 370220"/>
                  <a:gd name="connsiteX501" fmla="*/ 295886 w 335218"/>
                  <a:gd name="connsiteY501" fmla="*/ 296337 h 370220"/>
                  <a:gd name="connsiteX502" fmla="*/ 291015 w 335218"/>
                  <a:gd name="connsiteY502" fmla="*/ 300397 h 370220"/>
                  <a:gd name="connsiteX503" fmla="*/ 289391 w 335218"/>
                  <a:gd name="connsiteY503" fmla="*/ 302021 h 370220"/>
                  <a:gd name="connsiteX504" fmla="*/ 287767 w 335218"/>
                  <a:gd name="connsiteY504" fmla="*/ 303645 h 370220"/>
                  <a:gd name="connsiteX505" fmla="*/ 284520 w 335218"/>
                  <a:gd name="connsiteY505" fmla="*/ 301209 h 370220"/>
                  <a:gd name="connsiteX506" fmla="*/ 279648 w 335218"/>
                  <a:gd name="connsiteY506" fmla="*/ 303645 h 370220"/>
                  <a:gd name="connsiteX507" fmla="*/ 281272 w 335218"/>
                  <a:gd name="connsiteY507" fmla="*/ 306892 h 370220"/>
                  <a:gd name="connsiteX508" fmla="*/ 284520 w 335218"/>
                  <a:gd name="connsiteY508" fmla="*/ 306892 h 370220"/>
                  <a:gd name="connsiteX509" fmla="*/ 286144 w 335218"/>
                  <a:gd name="connsiteY509" fmla="*/ 306892 h 370220"/>
                  <a:gd name="connsiteX510" fmla="*/ 287767 w 335218"/>
                  <a:gd name="connsiteY510" fmla="*/ 306892 h 370220"/>
                  <a:gd name="connsiteX511" fmla="*/ 290203 w 335218"/>
                  <a:gd name="connsiteY511" fmla="*/ 310952 h 370220"/>
                  <a:gd name="connsiteX512" fmla="*/ 288579 w 335218"/>
                  <a:gd name="connsiteY512" fmla="*/ 312575 h 370220"/>
                  <a:gd name="connsiteX513" fmla="*/ 286956 w 335218"/>
                  <a:gd name="connsiteY513" fmla="*/ 310952 h 370220"/>
                  <a:gd name="connsiteX514" fmla="*/ 285332 w 335218"/>
                  <a:gd name="connsiteY514" fmla="*/ 311763 h 370220"/>
                  <a:gd name="connsiteX515" fmla="*/ 286144 w 335218"/>
                  <a:gd name="connsiteY515" fmla="*/ 315011 h 370220"/>
                  <a:gd name="connsiteX516" fmla="*/ 286144 w 335218"/>
                  <a:gd name="connsiteY516" fmla="*/ 319882 h 370220"/>
                  <a:gd name="connsiteX517" fmla="*/ 282896 w 335218"/>
                  <a:gd name="connsiteY517" fmla="*/ 321506 h 370220"/>
                  <a:gd name="connsiteX518" fmla="*/ 280460 w 335218"/>
                  <a:gd name="connsiteY518" fmla="*/ 323942 h 370220"/>
                  <a:gd name="connsiteX519" fmla="*/ 276401 w 335218"/>
                  <a:gd name="connsiteY519" fmla="*/ 323130 h 370220"/>
                  <a:gd name="connsiteX520" fmla="*/ 272341 w 335218"/>
                  <a:gd name="connsiteY520" fmla="*/ 319882 h 370220"/>
                  <a:gd name="connsiteX521" fmla="*/ 267470 w 335218"/>
                  <a:gd name="connsiteY521" fmla="*/ 319070 h 370220"/>
                  <a:gd name="connsiteX522" fmla="*/ 267470 w 335218"/>
                  <a:gd name="connsiteY522" fmla="*/ 317447 h 370220"/>
                  <a:gd name="connsiteX523" fmla="*/ 265847 w 335218"/>
                  <a:gd name="connsiteY523" fmla="*/ 316635 h 370220"/>
                  <a:gd name="connsiteX524" fmla="*/ 262599 w 335218"/>
                  <a:gd name="connsiteY524" fmla="*/ 315011 h 370220"/>
                  <a:gd name="connsiteX525" fmla="*/ 260975 w 335218"/>
                  <a:gd name="connsiteY525" fmla="*/ 314199 h 370220"/>
                  <a:gd name="connsiteX526" fmla="*/ 260163 w 335218"/>
                  <a:gd name="connsiteY526" fmla="*/ 313387 h 370220"/>
                  <a:gd name="connsiteX527" fmla="*/ 258540 w 335218"/>
                  <a:gd name="connsiteY527" fmla="*/ 312575 h 370220"/>
                  <a:gd name="connsiteX528" fmla="*/ 256104 w 335218"/>
                  <a:gd name="connsiteY528" fmla="*/ 310952 h 370220"/>
                  <a:gd name="connsiteX529" fmla="*/ 253668 w 335218"/>
                  <a:gd name="connsiteY529" fmla="*/ 308516 h 370220"/>
                  <a:gd name="connsiteX530" fmla="*/ 254480 w 335218"/>
                  <a:gd name="connsiteY530" fmla="*/ 307704 h 370220"/>
                  <a:gd name="connsiteX531" fmla="*/ 258540 w 335218"/>
                  <a:gd name="connsiteY531" fmla="*/ 310140 h 370220"/>
                  <a:gd name="connsiteX532" fmla="*/ 263411 w 335218"/>
                  <a:gd name="connsiteY532" fmla="*/ 311763 h 370220"/>
                  <a:gd name="connsiteX533" fmla="*/ 265035 w 335218"/>
                  <a:gd name="connsiteY533" fmla="*/ 308516 h 370220"/>
                  <a:gd name="connsiteX534" fmla="*/ 260163 w 335218"/>
                  <a:gd name="connsiteY534" fmla="*/ 306892 h 370220"/>
                  <a:gd name="connsiteX535" fmla="*/ 261787 w 335218"/>
                  <a:gd name="connsiteY535" fmla="*/ 304456 h 370220"/>
                  <a:gd name="connsiteX536" fmla="*/ 265035 w 335218"/>
                  <a:gd name="connsiteY536" fmla="*/ 304456 h 370220"/>
                  <a:gd name="connsiteX537" fmla="*/ 265847 w 335218"/>
                  <a:gd name="connsiteY537" fmla="*/ 300397 h 370220"/>
                  <a:gd name="connsiteX538" fmla="*/ 260975 w 335218"/>
                  <a:gd name="connsiteY538" fmla="*/ 299585 h 370220"/>
                  <a:gd name="connsiteX539" fmla="*/ 260975 w 335218"/>
                  <a:gd name="connsiteY539" fmla="*/ 296337 h 370220"/>
                  <a:gd name="connsiteX540" fmla="*/ 260163 w 335218"/>
                  <a:gd name="connsiteY540" fmla="*/ 292278 h 370220"/>
                  <a:gd name="connsiteX541" fmla="*/ 256916 w 335218"/>
                  <a:gd name="connsiteY541" fmla="*/ 292278 h 370220"/>
                  <a:gd name="connsiteX542" fmla="*/ 255292 w 335218"/>
                  <a:gd name="connsiteY542" fmla="*/ 297149 h 370220"/>
                  <a:gd name="connsiteX543" fmla="*/ 253668 w 335218"/>
                  <a:gd name="connsiteY543" fmla="*/ 296337 h 370220"/>
                  <a:gd name="connsiteX544" fmla="*/ 249609 w 335218"/>
                  <a:gd name="connsiteY544" fmla="*/ 294714 h 370220"/>
                  <a:gd name="connsiteX545" fmla="*/ 243114 w 335218"/>
                  <a:gd name="connsiteY545" fmla="*/ 291466 h 370220"/>
                  <a:gd name="connsiteX546" fmla="*/ 236619 w 335218"/>
                  <a:gd name="connsiteY546" fmla="*/ 289842 h 370220"/>
                  <a:gd name="connsiteX547" fmla="*/ 232559 w 335218"/>
                  <a:gd name="connsiteY547" fmla="*/ 290654 h 370220"/>
                  <a:gd name="connsiteX548" fmla="*/ 230935 w 335218"/>
                  <a:gd name="connsiteY548" fmla="*/ 293090 h 370220"/>
                  <a:gd name="connsiteX549" fmla="*/ 230124 w 335218"/>
                  <a:gd name="connsiteY549" fmla="*/ 292278 h 370220"/>
                  <a:gd name="connsiteX550" fmla="*/ 228500 w 335218"/>
                  <a:gd name="connsiteY550" fmla="*/ 291466 h 370220"/>
                  <a:gd name="connsiteX551" fmla="*/ 226064 w 335218"/>
                  <a:gd name="connsiteY551" fmla="*/ 289031 h 370220"/>
                  <a:gd name="connsiteX552" fmla="*/ 228500 w 335218"/>
                  <a:gd name="connsiteY552" fmla="*/ 286595 h 370220"/>
                  <a:gd name="connsiteX553" fmla="*/ 226876 w 335218"/>
                  <a:gd name="connsiteY553" fmla="*/ 284159 h 370220"/>
                  <a:gd name="connsiteX554" fmla="*/ 227688 w 335218"/>
                  <a:gd name="connsiteY554" fmla="*/ 283348 h 370220"/>
                  <a:gd name="connsiteX555" fmla="*/ 227688 w 335218"/>
                  <a:gd name="connsiteY555" fmla="*/ 281724 h 370220"/>
                  <a:gd name="connsiteX556" fmla="*/ 226064 w 335218"/>
                  <a:gd name="connsiteY556" fmla="*/ 279288 h 370220"/>
                  <a:gd name="connsiteX557" fmla="*/ 222005 w 335218"/>
                  <a:gd name="connsiteY557" fmla="*/ 276852 h 370220"/>
                  <a:gd name="connsiteX558" fmla="*/ 219569 w 335218"/>
                  <a:gd name="connsiteY558" fmla="*/ 274417 h 370220"/>
                  <a:gd name="connsiteX559" fmla="*/ 220381 w 335218"/>
                  <a:gd name="connsiteY559" fmla="*/ 271169 h 370220"/>
                  <a:gd name="connsiteX560" fmla="*/ 223628 w 335218"/>
                  <a:gd name="connsiteY560" fmla="*/ 270357 h 370220"/>
                  <a:gd name="connsiteX561" fmla="*/ 224440 w 335218"/>
                  <a:gd name="connsiteY561" fmla="*/ 268733 h 370220"/>
                  <a:gd name="connsiteX562" fmla="*/ 225252 w 335218"/>
                  <a:gd name="connsiteY562" fmla="*/ 267922 h 370220"/>
                  <a:gd name="connsiteX563" fmla="*/ 225252 w 335218"/>
                  <a:gd name="connsiteY563" fmla="*/ 263050 h 370220"/>
                  <a:gd name="connsiteX564" fmla="*/ 223628 w 335218"/>
                  <a:gd name="connsiteY564" fmla="*/ 261427 h 370220"/>
                  <a:gd name="connsiteX565" fmla="*/ 223628 w 335218"/>
                  <a:gd name="connsiteY565" fmla="*/ 258991 h 370220"/>
                  <a:gd name="connsiteX566" fmla="*/ 220381 w 335218"/>
                  <a:gd name="connsiteY566" fmla="*/ 254120 h 370220"/>
                  <a:gd name="connsiteX567" fmla="*/ 218757 w 335218"/>
                  <a:gd name="connsiteY567" fmla="*/ 252496 h 370220"/>
                  <a:gd name="connsiteX568" fmla="*/ 221193 w 335218"/>
                  <a:gd name="connsiteY568" fmla="*/ 250872 h 370220"/>
                  <a:gd name="connsiteX569" fmla="*/ 225252 w 335218"/>
                  <a:gd name="connsiteY569" fmla="*/ 248436 h 370220"/>
                  <a:gd name="connsiteX570" fmla="*/ 224440 w 335218"/>
                  <a:gd name="connsiteY570" fmla="*/ 245189 h 370220"/>
                  <a:gd name="connsiteX571" fmla="*/ 222817 w 335218"/>
                  <a:gd name="connsiteY571" fmla="*/ 241941 h 370220"/>
                  <a:gd name="connsiteX572" fmla="*/ 216322 w 335218"/>
                  <a:gd name="connsiteY572" fmla="*/ 239506 h 370220"/>
                  <a:gd name="connsiteX573" fmla="*/ 210638 w 335218"/>
                  <a:gd name="connsiteY573" fmla="*/ 237070 h 370220"/>
                  <a:gd name="connsiteX574" fmla="*/ 213886 w 335218"/>
                  <a:gd name="connsiteY574" fmla="*/ 236258 h 370220"/>
                  <a:gd name="connsiteX575" fmla="*/ 218757 w 335218"/>
                  <a:gd name="connsiteY575" fmla="*/ 236258 h 370220"/>
                  <a:gd name="connsiteX576" fmla="*/ 217133 w 335218"/>
                  <a:gd name="connsiteY576" fmla="*/ 232199 h 370220"/>
                  <a:gd name="connsiteX577" fmla="*/ 212262 w 335218"/>
                  <a:gd name="connsiteY577" fmla="*/ 230575 h 370220"/>
                  <a:gd name="connsiteX578" fmla="*/ 208203 w 335218"/>
                  <a:gd name="connsiteY578" fmla="*/ 229763 h 370220"/>
                  <a:gd name="connsiteX579" fmla="*/ 204955 w 335218"/>
                  <a:gd name="connsiteY579" fmla="*/ 228951 h 370220"/>
                  <a:gd name="connsiteX580" fmla="*/ 209015 w 335218"/>
                  <a:gd name="connsiteY580" fmla="*/ 227327 h 370220"/>
                  <a:gd name="connsiteX581" fmla="*/ 213886 w 335218"/>
                  <a:gd name="connsiteY581" fmla="*/ 228139 h 370220"/>
                  <a:gd name="connsiteX582" fmla="*/ 219569 w 335218"/>
                  <a:gd name="connsiteY582" fmla="*/ 229763 h 370220"/>
                  <a:gd name="connsiteX583" fmla="*/ 224440 w 335218"/>
                  <a:gd name="connsiteY583" fmla="*/ 228139 h 370220"/>
                  <a:gd name="connsiteX584" fmla="*/ 228500 w 335218"/>
                  <a:gd name="connsiteY584" fmla="*/ 228951 h 370220"/>
                  <a:gd name="connsiteX585" fmla="*/ 233371 w 335218"/>
                  <a:gd name="connsiteY585" fmla="*/ 230575 h 370220"/>
                  <a:gd name="connsiteX586" fmla="*/ 236619 w 335218"/>
                  <a:gd name="connsiteY586" fmla="*/ 228951 h 370220"/>
                  <a:gd name="connsiteX587" fmla="*/ 237431 w 335218"/>
                  <a:gd name="connsiteY587" fmla="*/ 228139 h 370220"/>
                  <a:gd name="connsiteX588" fmla="*/ 238243 w 335218"/>
                  <a:gd name="connsiteY588" fmla="*/ 228139 h 370220"/>
                  <a:gd name="connsiteX589" fmla="*/ 242302 w 335218"/>
                  <a:gd name="connsiteY589" fmla="*/ 224892 h 370220"/>
                  <a:gd name="connsiteX590" fmla="*/ 243926 w 335218"/>
                  <a:gd name="connsiteY590" fmla="*/ 220020 h 370220"/>
                  <a:gd name="connsiteX591" fmla="*/ 246361 w 335218"/>
                  <a:gd name="connsiteY591" fmla="*/ 219208 h 370220"/>
                  <a:gd name="connsiteX592" fmla="*/ 247985 w 335218"/>
                  <a:gd name="connsiteY592" fmla="*/ 217585 h 370220"/>
                  <a:gd name="connsiteX593" fmla="*/ 252044 w 335218"/>
                  <a:gd name="connsiteY593" fmla="*/ 213525 h 370220"/>
                  <a:gd name="connsiteX594" fmla="*/ 253668 w 335218"/>
                  <a:gd name="connsiteY594" fmla="*/ 211902 h 370220"/>
                  <a:gd name="connsiteX595" fmla="*/ 254480 w 335218"/>
                  <a:gd name="connsiteY595" fmla="*/ 209466 h 370220"/>
                  <a:gd name="connsiteX596" fmla="*/ 253668 w 335218"/>
                  <a:gd name="connsiteY596" fmla="*/ 208654 h 370220"/>
                  <a:gd name="connsiteX597" fmla="*/ 252856 w 335218"/>
                  <a:gd name="connsiteY597" fmla="*/ 207842 h 370220"/>
                  <a:gd name="connsiteX598" fmla="*/ 251232 w 335218"/>
                  <a:gd name="connsiteY598" fmla="*/ 207842 h 370220"/>
                  <a:gd name="connsiteX599" fmla="*/ 250421 w 335218"/>
                  <a:gd name="connsiteY599" fmla="*/ 207842 h 370220"/>
                  <a:gd name="connsiteX600" fmla="*/ 248797 w 335218"/>
                  <a:gd name="connsiteY600" fmla="*/ 208654 h 370220"/>
                  <a:gd name="connsiteX601" fmla="*/ 247173 w 335218"/>
                  <a:gd name="connsiteY601" fmla="*/ 207842 h 370220"/>
                  <a:gd name="connsiteX602" fmla="*/ 243926 w 335218"/>
                  <a:gd name="connsiteY602" fmla="*/ 207030 h 370220"/>
                  <a:gd name="connsiteX603" fmla="*/ 241490 w 335218"/>
                  <a:gd name="connsiteY603" fmla="*/ 205407 h 370220"/>
                  <a:gd name="connsiteX604" fmla="*/ 237431 w 335218"/>
                  <a:gd name="connsiteY604" fmla="*/ 203783 h 370220"/>
                  <a:gd name="connsiteX605" fmla="*/ 238243 w 335218"/>
                  <a:gd name="connsiteY605" fmla="*/ 202159 h 370220"/>
                  <a:gd name="connsiteX606" fmla="*/ 240678 w 335218"/>
                  <a:gd name="connsiteY606" fmla="*/ 203783 h 370220"/>
                  <a:gd name="connsiteX607" fmla="*/ 242302 w 335218"/>
                  <a:gd name="connsiteY607" fmla="*/ 204595 h 370220"/>
                  <a:gd name="connsiteX608" fmla="*/ 246361 w 335218"/>
                  <a:gd name="connsiteY608" fmla="*/ 203783 h 370220"/>
                  <a:gd name="connsiteX609" fmla="*/ 252856 w 335218"/>
                  <a:gd name="connsiteY609" fmla="*/ 207030 h 370220"/>
                  <a:gd name="connsiteX610" fmla="*/ 256104 w 335218"/>
                  <a:gd name="connsiteY610" fmla="*/ 207842 h 370220"/>
                  <a:gd name="connsiteX611" fmla="*/ 259351 w 335218"/>
                  <a:gd name="connsiteY611" fmla="*/ 207842 h 370220"/>
                  <a:gd name="connsiteX612" fmla="*/ 263411 w 335218"/>
                  <a:gd name="connsiteY612" fmla="*/ 208654 h 370220"/>
                  <a:gd name="connsiteX613" fmla="*/ 266658 w 335218"/>
                  <a:gd name="connsiteY613" fmla="*/ 207842 h 370220"/>
                  <a:gd name="connsiteX614" fmla="*/ 269906 w 335218"/>
                  <a:gd name="connsiteY614" fmla="*/ 207030 h 370220"/>
                  <a:gd name="connsiteX615" fmla="*/ 271530 w 335218"/>
                  <a:gd name="connsiteY615" fmla="*/ 209466 h 370220"/>
                  <a:gd name="connsiteX616" fmla="*/ 268282 w 335218"/>
                  <a:gd name="connsiteY616" fmla="*/ 211090 h 370220"/>
                  <a:gd name="connsiteX617" fmla="*/ 267470 w 335218"/>
                  <a:gd name="connsiteY617" fmla="*/ 215149 h 370220"/>
                  <a:gd name="connsiteX618" fmla="*/ 264223 w 335218"/>
                  <a:gd name="connsiteY618" fmla="*/ 212714 h 370220"/>
                  <a:gd name="connsiteX619" fmla="*/ 262599 w 335218"/>
                  <a:gd name="connsiteY619" fmla="*/ 212714 h 370220"/>
                  <a:gd name="connsiteX620" fmla="*/ 261787 w 335218"/>
                  <a:gd name="connsiteY620" fmla="*/ 215149 h 370220"/>
                  <a:gd name="connsiteX621" fmla="*/ 263411 w 335218"/>
                  <a:gd name="connsiteY621" fmla="*/ 219208 h 370220"/>
                  <a:gd name="connsiteX622" fmla="*/ 265847 w 335218"/>
                  <a:gd name="connsiteY622" fmla="*/ 224080 h 370220"/>
                  <a:gd name="connsiteX623" fmla="*/ 261787 w 335218"/>
                  <a:gd name="connsiteY623" fmla="*/ 224892 h 370220"/>
                  <a:gd name="connsiteX624" fmla="*/ 258540 w 335218"/>
                  <a:gd name="connsiteY624" fmla="*/ 227327 h 370220"/>
                  <a:gd name="connsiteX625" fmla="*/ 257728 w 335218"/>
                  <a:gd name="connsiteY625" fmla="*/ 228951 h 370220"/>
                  <a:gd name="connsiteX626" fmla="*/ 259351 w 335218"/>
                  <a:gd name="connsiteY626" fmla="*/ 229763 h 370220"/>
                  <a:gd name="connsiteX627" fmla="*/ 264223 w 335218"/>
                  <a:gd name="connsiteY627" fmla="*/ 228139 h 370220"/>
                  <a:gd name="connsiteX628" fmla="*/ 266658 w 335218"/>
                  <a:gd name="connsiteY628" fmla="*/ 229763 h 370220"/>
                  <a:gd name="connsiteX629" fmla="*/ 265035 w 335218"/>
                  <a:gd name="connsiteY629" fmla="*/ 233011 h 370220"/>
                  <a:gd name="connsiteX630" fmla="*/ 261787 w 335218"/>
                  <a:gd name="connsiteY630" fmla="*/ 235446 h 370220"/>
                  <a:gd name="connsiteX631" fmla="*/ 265847 w 335218"/>
                  <a:gd name="connsiteY631" fmla="*/ 237070 h 370220"/>
                  <a:gd name="connsiteX632" fmla="*/ 269094 w 335218"/>
                  <a:gd name="connsiteY632" fmla="*/ 237882 h 370220"/>
                  <a:gd name="connsiteX633" fmla="*/ 271530 w 335218"/>
                  <a:gd name="connsiteY633" fmla="*/ 240318 h 370220"/>
                  <a:gd name="connsiteX634" fmla="*/ 272341 w 335218"/>
                  <a:gd name="connsiteY634" fmla="*/ 238694 h 370220"/>
                  <a:gd name="connsiteX635" fmla="*/ 273965 w 335218"/>
                  <a:gd name="connsiteY635" fmla="*/ 237070 h 370220"/>
                  <a:gd name="connsiteX636" fmla="*/ 275589 w 335218"/>
                  <a:gd name="connsiteY636" fmla="*/ 235446 h 370220"/>
                  <a:gd name="connsiteX637" fmla="*/ 276401 w 335218"/>
                  <a:gd name="connsiteY637" fmla="*/ 232199 h 370220"/>
                  <a:gd name="connsiteX638" fmla="*/ 277213 w 335218"/>
                  <a:gd name="connsiteY638" fmla="*/ 228139 h 370220"/>
                  <a:gd name="connsiteX639" fmla="*/ 278837 w 335218"/>
                  <a:gd name="connsiteY639" fmla="*/ 215961 h 370220"/>
                  <a:gd name="connsiteX640" fmla="*/ 280460 w 335218"/>
                  <a:gd name="connsiteY640" fmla="*/ 212714 h 370220"/>
                  <a:gd name="connsiteX641" fmla="*/ 283708 w 335218"/>
                  <a:gd name="connsiteY641" fmla="*/ 215149 h 370220"/>
                  <a:gd name="connsiteX642" fmla="*/ 285332 w 335218"/>
                  <a:gd name="connsiteY642" fmla="*/ 220832 h 370220"/>
                  <a:gd name="connsiteX643" fmla="*/ 285332 w 335218"/>
                  <a:gd name="connsiteY643" fmla="*/ 228139 h 370220"/>
                  <a:gd name="connsiteX644" fmla="*/ 285332 w 335218"/>
                  <a:gd name="connsiteY644" fmla="*/ 234634 h 370220"/>
                  <a:gd name="connsiteX645" fmla="*/ 281272 w 335218"/>
                  <a:gd name="connsiteY645" fmla="*/ 235446 h 370220"/>
                  <a:gd name="connsiteX646" fmla="*/ 282084 w 335218"/>
                  <a:gd name="connsiteY646" fmla="*/ 239506 h 370220"/>
                  <a:gd name="connsiteX647" fmla="*/ 285332 w 335218"/>
                  <a:gd name="connsiteY647" fmla="*/ 240318 h 370220"/>
                  <a:gd name="connsiteX648" fmla="*/ 287767 w 335218"/>
                  <a:gd name="connsiteY648" fmla="*/ 237070 h 370220"/>
                  <a:gd name="connsiteX649" fmla="*/ 288579 w 335218"/>
                  <a:gd name="connsiteY649" fmla="*/ 231387 h 370220"/>
                  <a:gd name="connsiteX650" fmla="*/ 287767 w 335218"/>
                  <a:gd name="connsiteY650" fmla="*/ 221644 h 370220"/>
                  <a:gd name="connsiteX651" fmla="*/ 286956 w 335218"/>
                  <a:gd name="connsiteY651" fmla="*/ 215961 h 370220"/>
                  <a:gd name="connsiteX652" fmla="*/ 285332 w 335218"/>
                  <a:gd name="connsiteY652" fmla="*/ 213525 h 370220"/>
                  <a:gd name="connsiteX653" fmla="*/ 284520 w 335218"/>
                  <a:gd name="connsiteY653" fmla="*/ 211090 h 370220"/>
                  <a:gd name="connsiteX654" fmla="*/ 282896 w 335218"/>
                  <a:gd name="connsiteY654" fmla="*/ 209466 h 370220"/>
                  <a:gd name="connsiteX655" fmla="*/ 278025 w 335218"/>
                  <a:gd name="connsiteY655" fmla="*/ 209466 h 370220"/>
                  <a:gd name="connsiteX656" fmla="*/ 274777 w 335218"/>
                  <a:gd name="connsiteY656" fmla="*/ 208654 h 370220"/>
                  <a:gd name="connsiteX657" fmla="*/ 275589 w 335218"/>
                  <a:gd name="connsiteY657" fmla="*/ 207842 h 370220"/>
                  <a:gd name="connsiteX658" fmla="*/ 278025 w 335218"/>
                  <a:gd name="connsiteY658" fmla="*/ 204595 h 370220"/>
                  <a:gd name="connsiteX659" fmla="*/ 281272 w 335218"/>
                  <a:gd name="connsiteY659" fmla="*/ 202971 h 370220"/>
                  <a:gd name="connsiteX660" fmla="*/ 287767 w 335218"/>
                  <a:gd name="connsiteY660" fmla="*/ 200535 h 370220"/>
                  <a:gd name="connsiteX661" fmla="*/ 291827 w 335218"/>
                  <a:gd name="connsiteY661" fmla="*/ 197288 h 370220"/>
                  <a:gd name="connsiteX662" fmla="*/ 296698 w 335218"/>
                  <a:gd name="connsiteY662" fmla="*/ 194852 h 370220"/>
                  <a:gd name="connsiteX663" fmla="*/ 304005 w 335218"/>
                  <a:gd name="connsiteY663" fmla="*/ 192416 h 370220"/>
                  <a:gd name="connsiteX664" fmla="*/ 54758 w 335218"/>
                  <a:gd name="connsiteY664" fmla="*/ 121783 h 370220"/>
                  <a:gd name="connsiteX665" fmla="*/ 55570 w 335218"/>
                  <a:gd name="connsiteY665" fmla="*/ 122595 h 370220"/>
                  <a:gd name="connsiteX666" fmla="*/ 55570 w 335218"/>
                  <a:gd name="connsiteY666" fmla="*/ 123407 h 370220"/>
                  <a:gd name="connsiteX667" fmla="*/ 55570 w 335218"/>
                  <a:gd name="connsiteY667" fmla="*/ 124219 h 370220"/>
                  <a:gd name="connsiteX668" fmla="*/ 52322 w 335218"/>
                  <a:gd name="connsiteY668" fmla="*/ 125843 h 370220"/>
                  <a:gd name="connsiteX669" fmla="*/ 52322 w 335218"/>
                  <a:gd name="connsiteY669" fmla="*/ 125031 h 370220"/>
                  <a:gd name="connsiteX670" fmla="*/ 52322 w 335218"/>
                  <a:gd name="connsiteY670" fmla="*/ 124219 h 370220"/>
                  <a:gd name="connsiteX671" fmla="*/ 53134 w 335218"/>
                  <a:gd name="connsiteY671" fmla="*/ 122595 h 370220"/>
                  <a:gd name="connsiteX672" fmla="*/ 54758 w 335218"/>
                  <a:gd name="connsiteY672" fmla="*/ 121783 h 370220"/>
                  <a:gd name="connsiteX673" fmla="*/ 82362 w 335218"/>
                  <a:gd name="connsiteY673" fmla="*/ 93367 h 370220"/>
                  <a:gd name="connsiteX674" fmla="*/ 84798 w 335218"/>
                  <a:gd name="connsiteY674" fmla="*/ 93367 h 370220"/>
                  <a:gd name="connsiteX675" fmla="*/ 87233 w 335218"/>
                  <a:gd name="connsiteY675" fmla="*/ 93367 h 370220"/>
                  <a:gd name="connsiteX676" fmla="*/ 89669 w 335218"/>
                  <a:gd name="connsiteY676" fmla="*/ 94179 h 370220"/>
                  <a:gd name="connsiteX677" fmla="*/ 86421 w 335218"/>
                  <a:gd name="connsiteY677" fmla="*/ 94991 h 370220"/>
                  <a:gd name="connsiteX678" fmla="*/ 85609 w 335218"/>
                  <a:gd name="connsiteY678" fmla="*/ 95803 h 370220"/>
                  <a:gd name="connsiteX679" fmla="*/ 82362 w 335218"/>
                  <a:gd name="connsiteY679" fmla="*/ 97427 h 370220"/>
                  <a:gd name="connsiteX680" fmla="*/ 81550 w 335218"/>
                  <a:gd name="connsiteY680" fmla="*/ 96615 h 370220"/>
                  <a:gd name="connsiteX681" fmla="*/ 80738 w 335218"/>
                  <a:gd name="connsiteY681" fmla="*/ 95803 h 370220"/>
                  <a:gd name="connsiteX682" fmla="*/ 80738 w 335218"/>
                  <a:gd name="connsiteY682" fmla="*/ 94179 h 370220"/>
                  <a:gd name="connsiteX683" fmla="*/ 82362 w 335218"/>
                  <a:gd name="connsiteY683" fmla="*/ 93367 h 370220"/>
                  <a:gd name="connsiteX684" fmla="*/ 89669 w 335218"/>
                  <a:gd name="connsiteY684" fmla="*/ 87684 h 370220"/>
                  <a:gd name="connsiteX685" fmla="*/ 88857 w 335218"/>
                  <a:gd name="connsiteY685" fmla="*/ 89308 h 370220"/>
                  <a:gd name="connsiteX686" fmla="*/ 88045 w 335218"/>
                  <a:gd name="connsiteY686" fmla="*/ 88496 h 370220"/>
                  <a:gd name="connsiteX687" fmla="*/ 89669 w 335218"/>
                  <a:gd name="connsiteY687" fmla="*/ 87684 h 370220"/>
                  <a:gd name="connsiteX688" fmla="*/ 78302 w 335218"/>
                  <a:gd name="connsiteY688" fmla="*/ 80376 h 370220"/>
                  <a:gd name="connsiteX689" fmla="*/ 77490 w 335218"/>
                  <a:gd name="connsiteY689" fmla="*/ 87683 h 370220"/>
                  <a:gd name="connsiteX690" fmla="*/ 75866 w 335218"/>
                  <a:gd name="connsiteY690" fmla="*/ 89307 h 370220"/>
                  <a:gd name="connsiteX691" fmla="*/ 74242 w 335218"/>
                  <a:gd name="connsiteY691" fmla="*/ 89307 h 370220"/>
                  <a:gd name="connsiteX692" fmla="*/ 73430 w 335218"/>
                  <a:gd name="connsiteY692" fmla="*/ 93366 h 370220"/>
                  <a:gd name="connsiteX693" fmla="*/ 72619 w 335218"/>
                  <a:gd name="connsiteY693" fmla="*/ 99049 h 370220"/>
                  <a:gd name="connsiteX694" fmla="*/ 69371 w 335218"/>
                  <a:gd name="connsiteY694" fmla="*/ 102297 h 370220"/>
                  <a:gd name="connsiteX695" fmla="*/ 66935 w 335218"/>
                  <a:gd name="connsiteY695" fmla="*/ 106356 h 370220"/>
                  <a:gd name="connsiteX696" fmla="*/ 62876 w 335218"/>
                  <a:gd name="connsiteY696" fmla="*/ 108792 h 370220"/>
                  <a:gd name="connsiteX697" fmla="*/ 58817 w 335218"/>
                  <a:gd name="connsiteY697" fmla="*/ 111228 h 370220"/>
                  <a:gd name="connsiteX698" fmla="*/ 55569 w 335218"/>
                  <a:gd name="connsiteY698" fmla="*/ 112851 h 370220"/>
                  <a:gd name="connsiteX699" fmla="*/ 55569 w 335218"/>
                  <a:gd name="connsiteY699" fmla="*/ 110416 h 370220"/>
                  <a:gd name="connsiteX700" fmla="*/ 55569 w 335218"/>
                  <a:gd name="connsiteY700" fmla="*/ 108792 h 370220"/>
                  <a:gd name="connsiteX701" fmla="*/ 53945 w 335218"/>
                  <a:gd name="connsiteY701" fmla="*/ 104733 h 370220"/>
                  <a:gd name="connsiteX702" fmla="*/ 50698 w 335218"/>
                  <a:gd name="connsiteY702" fmla="*/ 103109 h 370220"/>
                  <a:gd name="connsiteX703" fmla="*/ 47450 w 335218"/>
                  <a:gd name="connsiteY703" fmla="*/ 102297 h 370220"/>
                  <a:gd name="connsiteX704" fmla="*/ 49074 w 335218"/>
                  <a:gd name="connsiteY704" fmla="*/ 99049 h 370220"/>
                  <a:gd name="connsiteX705" fmla="*/ 51510 w 335218"/>
                  <a:gd name="connsiteY705" fmla="*/ 95802 h 370220"/>
                  <a:gd name="connsiteX706" fmla="*/ 56381 w 335218"/>
                  <a:gd name="connsiteY706" fmla="*/ 95802 h 370220"/>
                  <a:gd name="connsiteX707" fmla="*/ 58005 w 335218"/>
                  <a:gd name="connsiteY707" fmla="*/ 91742 h 370220"/>
                  <a:gd name="connsiteX708" fmla="*/ 60440 w 335218"/>
                  <a:gd name="connsiteY708" fmla="*/ 87683 h 370220"/>
                  <a:gd name="connsiteX709" fmla="*/ 66123 w 335218"/>
                  <a:gd name="connsiteY709" fmla="*/ 86871 h 370220"/>
                  <a:gd name="connsiteX710" fmla="*/ 70995 w 335218"/>
                  <a:gd name="connsiteY710" fmla="*/ 85247 h 370220"/>
                  <a:gd name="connsiteX711" fmla="*/ 75866 w 335218"/>
                  <a:gd name="connsiteY711" fmla="*/ 81188 h 370220"/>
                  <a:gd name="connsiteX712" fmla="*/ 78302 w 335218"/>
                  <a:gd name="connsiteY712" fmla="*/ 80376 h 370220"/>
                  <a:gd name="connsiteX713" fmla="*/ 200896 w 335218"/>
                  <a:gd name="connsiteY713" fmla="*/ 0 h 370220"/>
                  <a:gd name="connsiteX714" fmla="*/ 203332 w 335218"/>
                  <a:gd name="connsiteY714" fmla="*/ 3248 h 370220"/>
                  <a:gd name="connsiteX715" fmla="*/ 198461 w 335218"/>
                  <a:gd name="connsiteY715" fmla="*/ 8119 h 370220"/>
                  <a:gd name="connsiteX716" fmla="*/ 192778 w 335218"/>
                  <a:gd name="connsiteY716" fmla="*/ 11366 h 370220"/>
                  <a:gd name="connsiteX717" fmla="*/ 187906 w 335218"/>
                  <a:gd name="connsiteY717" fmla="*/ 20297 h 370220"/>
                  <a:gd name="connsiteX718" fmla="*/ 191154 w 335218"/>
                  <a:gd name="connsiteY718" fmla="*/ 30040 h 370220"/>
                  <a:gd name="connsiteX719" fmla="*/ 192778 w 335218"/>
                  <a:gd name="connsiteY719" fmla="*/ 43842 h 370220"/>
                  <a:gd name="connsiteX720" fmla="*/ 191966 w 335218"/>
                  <a:gd name="connsiteY720" fmla="*/ 51149 h 370220"/>
                  <a:gd name="connsiteX721" fmla="*/ 191966 w 335218"/>
                  <a:gd name="connsiteY721" fmla="*/ 56832 h 370220"/>
                  <a:gd name="connsiteX722" fmla="*/ 190342 w 335218"/>
                  <a:gd name="connsiteY722" fmla="*/ 61703 h 370220"/>
                  <a:gd name="connsiteX723" fmla="*/ 186282 w 335218"/>
                  <a:gd name="connsiteY723" fmla="*/ 64951 h 370220"/>
                  <a:gd name="connsiteX724" fmla="*/ 182223 w 335218"/>
                  <a:gd name="connsiteY724" fmla="*/ 72259 h 370220"/>
                  <a:gd name="connsiteX725" fmla="*/ 179787 w 335218"/>
                  <a:gd name="connsiteY725" fmla="*/ 78754 h 370220"/>
                  <a:gd name="connsiteX726" fmla="*/ 178163 w 335218"/>
                  <a:gd name="connsiteY726" fmla="*/ 81190 h 370220"/>
                  <a:gd name="connsiteX727" fmla="*/ 176540 w 335218"/>
                  <a:gd name="connsiteY727" fmla="*/ 82813 h 370220"/>
                  <a:gd name="connsiteX728" fmla="*/ 174916 w 335218"/>
                  <a:gd name="connsiteY728" fmla="*/ 86061 h 370220"/>
                  <a:gd name="connsiteX729" fmla="*/ 171669 w 335218"/>
                  <a:gd name="connsiteY729" fmla="*/ 86873 h 370220"/>
                  <a:gd name="connsiteX730" fmla="*/ 167849 w 335218"/>
                  <a:gd name="connsiteY730" fmla="*/ 86108 h 370220"/>
                  <a:gd name="connsiteX731" fmla="*/ 168421 w 335218"/>
                  <a:gd name="connsiteY731" fmla="*/ 86872 h 370220"/>
                  <a:gd name="connsiteX732" fmla="*/ 172480 w 335218"/>
                  <a:gd name="connsiteY732" fmla="*/ 87684 h 370220"/>
                  <a:gd name="connsiteX733" fmla="*/ 172480 w 335218"/>
                  <a:gd name="connsiteY733" fmla="*/ 94991 h 370220"/>
                  <a:gd name="connsiteX734" fmla="*/ 171668 w 335218"/>
                  <a:gd name="connsiteY734" fmla="*/ 99051 h 370220"/>
                  <a:gd name="connsiteX735" fmla="*/ 172480 w 335218"/>
                  <a:gd name="connsiteY735" fmla="*/ 109605 h 370220"/>
                  <a:gd name="connsiteX736" fmla="*/ 173292 w 335218"/>
                  <a:gd name="connsiteY736" fmla="*/ 114477 h 370220"/>
                  <a:gd name="connsiteX737" fmla="*/ 173292 w 335218"/>
                  <a:gd name="connsiteY737" fmla="*/ 117724 h 370220"/>
                  <a:gd name="connsiteX738" fmla="*/ 169232 w 335218"/>
                  <a:gd name="connsiteY738" fmla="*/ 117724 h 370220"/>
                  <a:gd name="connsiteX739" fmla="*/ 165985 w 335218"/>
                  <a:gd name="connsiteY739" fmla="*/ 116101 h 370220"/>
                  <a:gd name="connsiteX740" fmla="*/ 161925 w 335218"/>
                  <a:gd name="connsiteY740" fmla="*/ 116101 h 370220"/>
                  <a:gd name="connsiteX741" fmla="*/ 157054 w 335218"/>
                  <a:gd name="connsiteY741" fmla="*/ 116101 h 370220"/>
                  <a:gd name="connsiteX742" fmla="*/ 152183 w 335218"/>
                  <a:gd name="connsiteY742" fmla="*/ 117724 h 370220"/>
                  <a:gd name="connsiteX743" fmla="*/ 148123 w 335218"/>
                  <a:gd name="connsiteY743" fmla="*/ 119348 h 370220"/>
                  <a:gd name="connsiteX744" fmla="*/ 144064 w 335218"/>
                  <a:gd name="connsiteY744" fmla="*/ 120972 h 370220"/>
                  <a:gd name="connsiteX745" fmla="*/ 141628 w 335218"/>
                  <a:gd name="connsiteY745" fmla="*/ 123407 h 370220"/>
                  <a:gd name="connsiteX746" fmla="*/ 140816 w 335218"/>
                  <a:gd name="connsiteY746" fmla="*/ 127467 h 370220"/>
                  <a:gd name="connsiteX747" fmla="*/ 139193 w 335218"/>
                  <a:gd name="connsiteY747" fmla="*/ 130714 h 370220"/>
                  <a:gd name="connsiteX748" fmla="*/ 135945 w 335218"/>
                  <a:gd name="connsiteY748" fmla="*/ 129902 h 370220"/>
                  <a:gd name="connsiteX749" fmla="*/ 132698 w 335218"/>
                  <a:gd name="connsiteY749" fmla="*/ 127467 h 370220"/>
                  <a:gd name="connsiteX750" fmla="*/ 128638 w 335218"/>
                  <a:gd name="connsiteY750" fmla="*/ 124219 h 370220"/>
                  <a:gd name="connsiteX751" fmla="*/ 125391 w 335218"/>
                  <a:gd name="connsiteY751" fmla="*/ 121784 h 370220"/>
                  <a:gd name="connsiteX752" fmla="*/ 124579 w 335218"/>
                  <a:gd name="connsiteY752" fmla="*/ 118536 h 370220"/>
                  <a:gd name="connsiteX753" fmla="*/ 124579 w 335218"/>
                  <a:gd name="connsiteY753" fmla="*/ 115289 h 370220"/>
                  <a:gd name="connsiteX754" fmla="*/ 122955 w 335218"/>
                  <a:gd name="connsiteY754" fmla="*/ 112853 h 370220"/>
                  <a:gd name="connsiteX755" fmla="*/ 120519 w 335218"/>
                  <a:gd name="connsiteY755" fmla="*/ 110417 h 370220"/>
                  <a:gd name="connsiteX756" fmla="*/ 118084 w 335218"/>
                  <a:gd name="connsiteY756" fmla="*/ 109605 h 370220"/>
                  <a:gd name="connsiteX757" fmla="*/ 113212 w 335218"/>
                  <a:gd name="connsiteY757" fmla="*/ 108794 h 370220"/>
                  <a:gd name="connsiteX758" fmla="*/ 108341 w 335218"/>
                  <a:gd name="connsiteY758" fmla="*/ 107170 h 370220"/>
                  <a:gd name="connsiteX759" fmla="*/ 105905 w 335218"/>
                  <a:gd name="connsiteY759" fmla="*/ 107170 h 370220"/>
                  <a:gd name="connsiteX760" fmla="*/ 104282 w 335218"/>
                  <a:gd name="connsiteY760" fmla="*/ 107982 h 370220"/>
                  <a:gd name="connsiteX761" fmla="*/ 102658 w 335218"/>
                  <a:gd name="connsiteY761" fmla="*/ 109605 h 370220"/>
                  <a:gd name="connsiteX762" fmla="*/ 102658 w 335218"/>
                  <a:gd name="connsiteY762" fmla="*/ 111229 h 370220"/>
                  <a:gd name="connsiteX763" fmla="*/ 102659 w 335218"/>
                  <a:gd name="connsiteY763" fmla="*/ 111228 h 370220"/>
                  <a:gd name="connsiteX764" fmla="*/ 105907 w 335218"/>
                  <a:gd name="connsiteY764" fmla="*/ 108793 h 370220"/>
                  <a:gd name="connsiteX765" fmla="*/ 109154 w 335218"/>
                  <a:gd name="connsiteY765" fmla="*/ 107981 h 370220"/>
                  <a:gd name="connsiteX766" fmla="*/ 113214 w 335218"/>
                  <a:gd name="connsiteY766" fmla="*/ 109604 h 370220"/>
                  <a:gd name="connsiteX767" fmla="*/ 115650 w 335218"/>
                  <a:gd name="connsiteY767" fmla="*/ 110416 h 370220"/>
                  <a:gd name="connsiteX768" fmla="*/ 118897 w 335218"/>
                  <a:gd name="connsiteY768" fmla="*/ 112852 h 370220"/>
                  <a:gd name="connsiteX769" fmla="*/ 122145 w 335218"/>
                  <a:gd name="connsiteY769" fmla="*/ 115288 h 370220"/>
                  <a:gd name="connsiteX770" fmla="*/ 122956 w 335218"/>
                  <a:gd name="connsiteY770" fmla="*/ 118535 h 370220"/>
                  <a:gd name="connsiteX771" fmla="*/ 123768 w 335218"/>
                  <a:gd name="connsiteY771" fmla="*/ 122595 h 370220"/>
                  <a:gd name="connsiteX772" fmla="*/ 127016 w 335218"/>
                  <a:gd name="connsiteY772" fmla="*/ 126654 h 370220"/>
                  <a:gd name="connsiteX773" fmla="*/ 130263 w 335218"/>
                  <a:gd name="connsiteY773" fmla="*/ 128278 h 370220"/>
                  <a:gd name="connsiteX774" fmla="*/ 133511 w 335218"/>
                  <a:gd name="connsiteY774" fmla="*/ 131525 h 370220"/>
                  <a:gd name="connsiteX775" fmla="*/ 135135 w 335218"/>
                  <a:gd name="connsiteY775" fmla="*/ 132337 h 370220"/>
                  <a:gd name="connsiteX776" fmla="*/ 137570 w 335218"/>
                  <a:gd name="connsiteY776" fmla="*/ 132337 h 370220"/>
                  <a:gd name="connsiteX777" fmla="*/ 140006 w 335218"/>
                  <a:gd name="connsiteY777" fmla="*/ 132337 h 370220"/>
                  <a:gd name="connsiteX778" fmla="*/ 143254 w 335218"/>
                  <a:gd name="connsiteY778" fmla="*/ 127466 h 370220"/>
                  <a:gd name="connsiteX779" fmla="*/ 145689 w 335218"/>
                  <a:gd name="connsiteY779" fmla="*/ 121783 h 370220"/>
                  <a:gd name="connsiteX780" fmla="*/ 151372 w 335218"/>
                  <a:gd name="connsiteY780" fmla="*/ 119347 h 370220"/>
                  <a:gd name="connsiteX781" fmla="*/ 155432 w 335218"/>
                  <a:gd name="connsiteY781" fmla="*/ 118535 h 370220"/>
                  <a:gd name="connsiteX782" fmla="*/ 158679 w 335218"/>
                  <a:gd name="connsiteY782" fmla="*/ 117723 h 370220"/>
                  <a:gd name="connsiteX783" fmla="*/ 164363 w 335218"/>
                  <a:gd name="connsiteY783" fmla="*/ 118535 h 370220"/>
                  <a:gd name="connsiteX784" fmla="*/ 167610 w 335218"/>
                  <a:gd name="connsiteY784" fmla="*/ 118535 h 370220"/>
                  <a:gd name="connsiteX785" fmla="*/ 170858 w 335218"/>
                  <a:gd name="connsiteY785" fmla="*/ 120159 h 370220"/>
                  <a:gd name="connsiteX786" fmla="*/ 172481 w 335218"/>
                  <a:gd name="connsiteY786" fmla="*/ 126654 h 370220"/>
                  <a:gd name="connsiteX787" fmla="*/ 170046 w 335218"/>
                  <a:gd name="connsiteY787" fmla="*/ 128278 h 370220"/>
                  <a:gd name="connsiteX788" fmla="*/ 166798 w 335218"/>
                  <a:gd name="connsiteY788" fmla="*/ 130713 h 370220"/>
                  <a:gd name="connsiteX789" fmla="*/ 163551 w 335218"/>
                  <a:gd name="connsiteY789" fmla="*/ 133961 h 370220"/>
                  <a:gd name="connsiteX790" fmla="*/ 162739 w 335218"/>
                  <a:gd name="connsiteY790" fmla="*/ 138020 h 370220"/>
                  <a:gd name="connsiteX791" fmla="*/ 162739 w 335218"/>
                  <a:gd name="connsiteY791" fmla="*/ 142080 h 370220"/>
                  <a:gd name="connsiteX792" fmla="*/ 161115 w 335218"/>
                  <a:gd name="connsiteY792" fmla="*/ 143704 h 370220"/>
                  <a:gd name="connsiteX793" fmla="*/ 164363 w 335218"/>
                  <a:gd name="connsiteY793" fmla="*/ 143704 h 370220"/>
                  <a:gd name="connsiteX794" fmla="*/ 168422 w 335218"/>
                  <a:gd name="connsiteY794" fmla="*/ 142892 h 370220"/>
                  <a:gd name="connsiteX795" fmla="*/ 166798 w 335218"/>
                  <a:gd name="connsiteY795" fmla="*/ 142080 h 370220"/>
                  <a:gd name="connsiteX796" fmla="*/ 165986 w 335218"/>
                  <a:gd name="connsiteY796" fmla="*/ 141268 h 370220"/>
                  <a:gd name="connsiteX797" fmla="*/ 165986 w 335218"/>
                  <a:gd name="connsiteY797" fmla="*/ 139644 h 370220"/>
                  <a:gd name="connsiteX798" fmla="*/ 166798 w 335218"/>
                  <a:gd name="connsiteY798" fmla="*/ 138020 h 370220"/>
                  <a:gd name="connsiteX799" fmla="*/ 166798 w 335218"/>
                  <a:gd name="connsiteY799" fmla="*/ 135585 h 370220"/>
                  <a:gd name="connsiteX800" fmla="*/ 167610 w 335218"/>
                  <a:gd name="connsiteY800" fmla="*/ 133961 h 370220"/>
                  <a:gd name="connsiteX801" fmla="*/ 168422 w 335218"/>
                  <a:gd name="connsiteY801" fmla="*/ 132337 h 370220"/>
                  <a:gd name="connsiteX802" fmla="*/ 170046 w 335218"/>
                  <a:gd name="connsiteY802" fmla="*/ 131525 h 370220"/>
                  <a:gd name="connsiteX803" fmla="*/ 170858 w 335218"/>
                  <a:gd name="connsiteY803" fmla="*/ 130713 h 370220"/>
                  <a:gd name="connsiteX804" fmla="*/ 172481 w 335218"/>
                  <a:gd name="connsiteY804" fmla="*/ 129901 h 370220"/>
                  <a:gd name="connsiteX805" fmla="*/ 174105 w 335218"/>
                  <a:gd name="connsiteY805" fmla="*/ 129090 h 370220"/>
                  <a:gd name="connsiteX806" fmla="*/ 175729 w 335218"/>
                  <a:gd name="connsiteY806" fmla="*/ 130713 h 370220"/>
                  <a:gd name="connsiteX807" fmla="*/ 177353 w 335218"/>
                  <a:gd name="connsiteY807" fmla="*/ 133961 h 370220"/>
                  <a:gd name="connsiteX808" fmla="*/ 177353 w 335218"/>
                  <a:gd name="connsiteY808" fmla="*/ 134773 h 370220"/>
                  <a:gd name="connsiteX809" fmla="*/ 178164 w 335218"/>
                  <a:gd name="connsiteY809" fmla="*/ 135585 h 370220"/>
                  <a:gd name="connsiteX810" fmla="*/ 178164 w 335218"/>
                  <a:gd name="connsiteY810" fmla="*/ 136397 h 370220"/>
                  <a:gd name="connsiteX811" fmla="*/ 179788 w 335218"/>
                  <a:gd name="connsiteY811" fmla="*/ 138020 h 370220"/>
                  <a:gd name="connsiteX812" fmla="*/ 182224 w 335218"/>
                  <a:gd name="connsiteY812" fmla="*/ 138832 h 370220"/>
                  <a:gd name="connsiteX813" fmla="*/ 183848 w 335218"/>
                  <a:gd name="connsiteY813" fmla="*/ 139644 h 370220"/>
                  <a:gd name="connsiteX814" fmla="*/ 185472 w 335218"/>
                  <a:gd name="connsiteY814" fmla="*/ 140456 h 370220"/>
                  <a:gd name="connsiteX815" fmla="*/ 187095 w 335218"/>
                  <a:gd name="connsiteY815" fmla="*/ 140456 h 370220"/>
                  <a:gd name="connsiteX816" fmla="*/ 190343 w 335218"/>
                  <a:gd name="connsiteY816" fmla="*/ 139644 h 370220"/>
                  <a:gd name="connsiteX817" fmla="*/ 195214 w 335218"/>
                  <a:gd name="connsiteY817" fmla="*/ 139644 h 370220"/>
                  <a:gd name="connsiteX818" fmla="*/ 198462 w 335218"/>
                  <a:gd name="connsiteY818" fmla="*/ 139644 h 370220"/>
                  <a:gd name="connsiteX819" fmla="*/ 202521 w 335218"/>
                  <a:gd name="connsiteY819" fmla="*/ 139644 h 370220"/>
                  <a:gd name="connsiteX820" fmla="*/ 205769 w 335218"/>
                  <a:gd name="connsiteY820" fmla="*/ 140456 h 370220"/>
                  <a:gd name="connsiteX821" fmla="*/ 208204 w 335218"/>
                  <a:gd name="connsiteY821" fmla="*/ 143704 h 370220"/>
                  <a:gd name="connsiteX822" fmla="*/ 209828 w 335218"/>
                  <a:gd name="connsiteY822" fmla="*/ 146139 h 370220"/>
                  <a:gd name="connsiteX823" fmla="*/ 211452 w 335218"/>
                  <a:gd name="connsiteY823" fmla="*/ 149387 h 370220"/>
                  <a:gd name="connsiteX824" fmla="*/ 213076 w 335218"/>
                  <a:gd name="connsiteY824" fmla="*/ 150199 h 370220"/>
                  <a:gd name="connsiteX825" fmla="*/ 213888 w 335218"/>
                  <a:gd name="connsiteY825" fmla="*/ 152634 h 370220"/>
                  <a:gd name="connsiteX826" fmla="*/ 212264 w 335218"/>
                  <a:gd name="connsiteY826" fmla="*/ 155070 h 370220"/>
                  <a:gd name="connsiteX827" fmla="*/ 211452 w 335218"/>
                  <a:gd name="connsiteY827" fmla="*/ 157506 h 370220"/>
                  <a:gd name="connsiteX828" fmla="*/ 211452 w 335218"/>
                  <a:gd name="connsiteY828" fmla="*/ 159941 h 370220"/>
                  <a:gd name="connsiteX829" fmla="*/ 210640 w 335218"/>
                  <a:gd name="connsiteY829" fmla="*/ 163189 h 370220"/>
                  <a:gd name="connsiteX830" fmla="*/ 208204 w 335218"/>
                  <a:gd name="connsiteY830" fmla="*/ 166436 h 370220"/>
                  <a:gd name="connsiteX831" fmla="*/ 204957 w 335218"/>
                  <a:gd name="connsiteY831" fmla="*/ 168872 h 370220"/>
                  <a:gd name="connsiteX832" fmla="*/ 202521 w 335218"/>
                  <a:gd name="connsiteY832" fmla="*/ 171308 h 370220"/>
                  <a:gd name="connsiteX833" fmla="*/ 200897 w 335218"/>
                  <a:gd name="connsiteY833" fmla="*/ 173743 h 370220"/>
                  <a:gd name="connsiteX834" fmla="*/ 200085 w 335218"/>
                  <a:gd name="connsiteY834" fmla="*/ 175367 h 370220"/>
                  <a:gd name="connsiteX835" fmla="*/ 200085 w 335218"/>
                  <a:gd name="connsiteY835" fmla="*/ 176179 h 370220"/>
                  <a:gd name="connsiteX836" fmla="*/ 196838 w 335218"/>
                  <a:gd name="connsiteY836" fmla="*/ 179426 h 370220"/>
                  <a:gd name="connsiteX837" fmla="*/ 196026 w 335218"/>
                  <a:gd name="connsiteY837" fmla="*/ 185110 h 370220"/>
                  <a:gd name="connsiteX838" fmla="*/ 193590 w 335218"/>
                  <a:gd name="connsiteY838" fmla="*/ 186733 h 370220"/>
                  <a:gd name="connsiteX839" fmla="*/ 191155 w 335218"/>
                  <a:gd name="connsiteY839" fmla="*/ 185110 h 370220"/>
                  <a:gd name="connsiteX840" fmla="*/ 189531 w 335218"/>
                  <a:gd name="connsiteY840" fmla="*/ 183486 h 370220"/>
                  <a:gd name="connsiteX841" fmla="*/ 190343 w 335218"/>
                  <a:gd name="connsiteY841" fmla="*/ 181050 h 370220"/>
                  <a:gd name="connsiteX842" fmla="*/ 191155 w 335218"/>
                  <a:gd name="connsiteY842" fmla="*/ 179426 h 370220"/>
                  <a:gd name="connsiteX843" fmla="*/ 190343 w 335218"/>
                  <a:gd name="connsiteY843" fmla="*/ 178614 h 370220"/>
                  <a:gd name="connsiteX844" fmla="*/ 189531 w 335218"/>
                  <a:gd name="connsiteY844" fmla="*/ 177803 h 370220"/>
                  <a:gd name="connsiteX845" fmla="*/ 188719 w 335218"/>
                  <a:gd name="connsiteY845" fmla="*/ 178614 h 370220"/>
                  <a:gd name="connsiteX846" fmla="*/ 186283 w 335218"/>
                  <a:gd name="connsiteY846" fmla="*/ 180238 h 370220"/>
                  <a:gd name="connsiteX847" fmla="*/ 183848 w 335218"/>
                  <a:gd name="connsiteY847" fmla="*/ 182674 h 370220"/>
                  <a:gd name="connsiteX848" fmla="*/ 183848 w 335218"/>
                  <a:gd name="connsiteY848" fmla="*/ 184298 h 370220"/>
                  <a:gd name="connsiteX849" fmla="*/ 183848 w 335218"/>
                  <a:gd name="connsiteY849" fmla="*/ 187545 h 370220"/>
                  <a:gd name="connsiteX850" fmla="*/ 183036 w 335218"/>
                  <a:gd name="connsiteY850" fmla="*/ 189169 h 370220"/>
                  <a:gd name="connsiteX851" fmla="*/ 181412 w 335218"/>
                  <a:gd name="connsiteY851" fmla="*/ 187545 h 370220"/>
                  <a:gd name="connsiteX852" fmla="*/ 179788 w 335218"/>
                  <a:gd name="connsiteY852" fmla="*/ 185922 h 370220"/>
                  <a:gd name="connsiteX853" fmla="*/ 180600 w 335218"/>
                  <a:gd name="connsiteY853" fmla="*/ 181862 h 370220"/>
                  <a:gd name="connsiteX854" fmla="*/ 178976 w 335218"/>
                  <a:gd name="connsiteY854" fmla="*/ 181862 h 370220"/>
                  <a:gd name="connsiteX855" fmla="*/ 176541 w 335218"/>
                  <a:gd name="connsiteY855" fmla="*/ 181862 h 370220"/>
                  <a:gd name="connsiteX856" fmla="*/ 174917 w 335218"/>
                  <a:gd name="connsiteY856" fmla="*/ 181862 h 370220"/>
                  <a:gd name="connsiteX857" fmla="*/ 171670 w 335218"/>
                  <a:gd name="connsiteY857" fmla="*/ 181862 h 370220"/>
                  <a:gd name="connsiteX858" fmla="*/ 170046 w 335218"/>
                  <a:gd name="connsiteY858" fmla="*/ 180238 h 370220"/>
                  <a:gd name="connsiteX859" fmla="*/ 169234 w 335218"/>
                  <a:gd name="connsiteY859" fmla="*/ 178614 h 370220"/>
                  <a:gd name="connsiteX860" fmla="*/ 170858 w 335218"/>
                  <a:gd name="connsiteY860" fmla="*/ 177803 h 370220"/>
                  <a:gd name="connsiteX861" fmla="*/ 173293 w 335218"/>
                  <a:gd name="connsiteY861" fmla="*/ 177803 h 370220"/>
                  <a:gd name="connsiteX862" fmla="*/ 175729 w 335218"/>
                  <a:gd name="connsiteY862" fmla="*/ 177803 h 370220"/>
                  <a:gd name="connsiteX863" fmla="*/ 177353 w 335218"/>
                  <a:gd name="connsiteY863" fmla="*/ 176991 h 370220"/>
                  <a:gd name="connsiteX864" fmla="*/ 178164 w 335218"/>
                  <a:gd name="connsiteY864" fmla="*/ 174555 h 370220"/>
                  <a:gd name="connsiteX865" fmla="*/ 180600 w 335218"/>
                  <a:gd name="connsiteY865" fmla="*/ 170496 h 370220"/>
                  <a:gd name="connsiteX866" fmla="*/ 176541 w 335218"/>
                  <a:gd name="connsiteY866" fmla="*/ 168060 h 370220"/>
                  <a:gd name="connsiteX867" fmla="*/ 174917 w 335218"/>
                  <a:gd name="connsiteY867" fmla="*/ 168060 h 370220"/>
                  <a:gd name="connsiteX868" fmla="*/ 174105 w 335218"/>
                  <a:gd name="connsiteY868" fmla="*/ 169684 h 370220"/>
                  <a:gd name="connsiteX869" fmla="*/ 171670 w 335218"/>
                  <a:gd name="connsiteY869" fmla="*/ 172931 h 370220"/>
                  <a:gd name="connsiteX870" fmla="*/ 167610 w 335218"/>
                  <a:gd name="connsiteY870" fmla="*/ 176179 h 370220"/>
                  <a:gd name="connsiteX871" fmla="*/ 165175 w 335218"/>
                  <a:gd name="connsiteY871" fmla="*/ 178614 h 370220"/>
                  <a:gd name="connsiteX872" fmla="*/ 163551 w 335218"/>
                  <a:gd name="connsiteY872" fmla="*/ 179426 h 370220"/>
                  <a:gd name="connsiteX873" fmla="*/ 162739 w 335218"/>
                  <a:gd name="connsiteY873" fmla="*/ 180238 h 370220"/>
                  <a:gd name="connsiteX874" fmla="*/ 161115 w 335218"/>
                  <a:gd name="connsiteY874" fmla="*/ 183486 h 370220"/>
                  <a:gd name="connsiteX875" fmla="*/ 161115 w 335218"/>
                  <a:gd name="connsiteY875" fmla="*/ 185110 h 370220"/>
                  <a:gd name="connsiteX876" fmla="*/ 162739 w 335218"/>
                  <a:gd name="connsiteY876" fmla="*/ 188357 h 370220"/>
                  <a:gd name="connsiteX877" fmla="*/ 162739 w 335218"/>
                  <a:gd name="connsiteY877" fmla="*/ 190793 h 370220"/>
                  <a:gd name="connsiteX878" fmla="*/ 162739 w 335218"/>
                  <a:gd name="connsiteY878" fmla="*/ 194040 h 370220"/>
                  <a:gd name="connsiteX879" fmla="*/ 162739 w 335218"/>
                  <a:gd name="connsiteY879" fmla="*/ 201347 h 370220"/>
                  <a:gd name="connsiteX880" fmla="*/ 161115 w 335218"/>
                  <a:gd name="connsiteY880" fmla="*/ 207030 h 370220"/>
                  <a:gd name="connsiteX881" fmla="*/ 157868 w 335218"/>
                  <a:gd name="connsiteY881" fmla="*/ 209466 h 370220"/>
                  <a:gd name="connsiteX882" fmla="*/ 156244 w 335218"/>
                  <a:gd name="connsiteY882" fmla="*/ 210278 h 370220"/>
                  <a:gd name="connsiteX883" fmla="*/ 155432 w 335218"/>
                  <a:gd name="connsiteY883" fmla="*/ 211902 h 370220"/>
                  <a:gd name="connsiteX884" fmla="*/ 155432 w 335218"/>
                  <a:gd name="connsiteY884" fmla="*/ 214338 h 370220"/>
                  <a:gd name="connsiteX885" fmla="*/ 155432 w 335218"/>
                  <a:gd name="connsiteY885" fmla="*/ 217585 h 370220"/>
                  <a:gd name="connsiteX886" fmla="*/ 153808 w 335218"/>
                  <a:gd name="connsiteY886" fmla="*/ 217585 h 370220"/>
                  <a:gd name="connsiteX887" fmla="*/ 152996 w 335218"/>
                  <a:gd name="connsiteY887" fmla="*/ 216773 h 370220"/>
                  <a:gd name="connsiteX888" fmla="*/ 152996 w 335218"/>
                  <a:gd name="connsiteY888" fmla="*/ 215961 h 370220"/>
                  <a:gd name="connsiteX889" fmla="*/ 152184 w 335218"/>
                  <a:gd name="connsiteY889" fmla="*/ 215149 h 370220"/>
                  <a:gd name="connsiteX890" fmla="*/ 152184 w 335218"/>
                  <a:gd name="connsiteY890" fmla="*/ 214338 h 370220"/>
                  <a:gd name="connsiteX891" fmla="*/ 150560 w 335218"/>
                  <a:gd name="connsiteY891" fmla="*/ 214338 h 370220"/>
                  <a:gd name="connsiteX892" fmla="*/ 148937 w 335218"/>
                  <a:gd name="connsiteY892" fmla="*/ 214338 h 370220"/>
                  <a:gd name="connsiteX893" fmla="*/ 144877 w 335218"/>
                  <a:gd name="connsiteY893" fmla="*/ 214338 h 370220"/>
                  <a:gd name="connsiteX894" fmla="*/ 142442 w 335218"/>
                  <a:gd name="connsiteY894" fmla="*/ 212714 h 370220"/>
                  <a:gd name="connsiteX895" fmla="*/ 140006 w 335218"/>
                  <a:gd name="connsiteY895" fmla="*/ 211090 h 370220"/>
                  <a:gd name="connsiteX896" fmla="*/ 134323 w 335218"/>
                  <a:gd name="connsiteY896" fmla="*/ 211902 h 370220"/>
                  <a:gd name="connsiteX897" fmla="*/ 135135 w 335218"/>
                  <a:gd name="connsiteY897" fmla="*/ 213526 h 370220"/>
                  <a:gd name="connsiteX898" fmla="*/ 136758 w 335218"/>
                  <a:gd name="connsiteY898" fmla="*/ 214338 h 370220"/>
                  <a:gd name="connsiteX899" fmla="*/ 139194 w 335218"/>
                  <a:gd name="connsiteY899" fmla="*/ 215149 h 370220"/>
                  <a:gd name="connsiteX900" fmla="*/ 141630 w 335218"/>
                  <a:gd name="connsiteY900" fmla="*/ 215149 h 370220"/>
                  <a:gd name="connsiteX901" fmla="*/ 143254 w 335218"/>
                  <a:gd name="connsiteY901" fmla="*/ 215961 h 370220"/>
                  <a:gd name="connsiteX902" fmla="*/ 144066 w 335218"/>
                  <a:gd name="connsiteY902" fmla="*/ 217585 h 370220"/>
                  <a:gd name="connsiteX903" fmla="*/ 144066 w 335218"/>
                  <a:gd name="connsiteY903" fmla="*/ 220833 h 370220"/>
                  <a:gd name="connsiteX904" fmla="*/ 144877 w 335218"/>
                  <a:gd name="connsiteY904" fmla="*/ 222456 h 370220"/>
                  <a:gd name="connsiteX905" fmla="*/ 145689 w 335218"/>
                  <a:gd name="connsiteY905" fmla="*/ 223268 h 370220"/>
                  <a:gd name="connsiteX906" fmla="*/ 146501 w 335218"/>
                  <a:gd name="connsiteY906" fmla="*/ 224892 h 370220"/>
                  <a:gd name="connsiteX907" fmla="*/ 144877 w 335218"/>
                  <a:gd name="connsiteY907" fmla="*/ 227327 h 370220"/>
                  <a:gd name="connsiteX908" fmla="*/ 143254 w 335218"/>
                  <a:gd name="connsiteY908" fmla="*/ 228139 h 370220"/>
                  <a:gd name="connsiteX909" fmla="*/ 143254 w 335218"/>
                  <a:gd name="connsiteY909" fmla="*/ 228951 h 370220"/>
                  <a:gd name="connsiteX910" fmla="*/ 141630 w 335218"/>
                  <a:gd name="connsiteY910" fmla="*/ 232199 h 370220"/>
                  <a:gd name="connsiteX911" fmla="*/ 137570 w 335218"/>
                  <a:gd name="connsiteY911" fmla="*/ 231387 h 370220"/>
                  <a:gd name="connsiteX912" fmla="*/ 133511 w 335218"/>
                  <a:gd name="connsiteY912" fmla="*/ 231387 h 370220"/>
                  <a:gd name="connsiteX913" fmla="*/ 129452 w 335218"/>
                  <a:gd name="connsiteY913" fmla="*/ 232199 h 370220"/>
                  <a:gd name="connsiteX914" fmla="*/ 126204 w 335218"/>
                  <a:gd name="connsiteY914" fmla="*/ 232199 h 370220"/>
                  <a:gd name="connsiteX915" fmla="*/ 122145 w 335218"/>
                  <a:gd name="connsiteY915" fmla="*/ 228951 h 370220"/>
                  <a:gd name="connsiteX916" fmla="*/ 116461 w 335218"/>
                  <a:gd name="connsiteY916" fmla="*/ 226516 h 370220"/>
                  <a:gd name="connsiteX917" fmla="*/ 111590 w 335218"/>
                  <a:gd name="connsiteY917" fmla="*/ 227327 h 370220"/>
                  <a:gd name="connsiteX918" fmla="*/ 111590 w 335218"/>
                  <a:gd name="connsiteY918" fmla="*/ 229763 h 370220"/>
                  <a:gd name="connsiteX919" fmla="*/ 114838 w 335218"/>
                  <a:gd name="connsiteY919" fmla="*/ 229763 h 370220"/>
                  <a:gd name="connsiteX920" fmla="*/ 117273 w 335218"/>
                  <a:gd name="connsiteY920" fmla="*/ 231387 h 370220"/>
                  <a:gd name="connsiteX921" fmla="*/ 118897 w 335218"/>
                  <a:gd name="connsiteY921" fmla="*/ 234635 h 370220"/>
                  <a:gd name="connsiteX922" fmla="*/ 120521 w 335218"/>
                  <a:gd name="connsiteY922" fmla="*/ 237882 h 370220"/>
                  <a:gd name="connsiteX923" fmla="*/ 124580 w 335218"/>
                  <a:gd name="connsiteY923" fmla="*/ 238694 h 370220"/>
                  <a:gd name="connsiteX924" fmla="*/ 127828 w 335218"/>
                  <a:gd name="connsiteY924" fmla="*/ 239506 h 370220"/>
                  <a:gd name="connsiteX925" fmla="*/ 126204 w 335218"/>
                  <a:gd name="connsiteY925" fmla="*/ 241942 h 370220"/>
                  <a:gd name="connsiteX926" fmla="*/ 124580 w 335218"/>
                  <a:gd name="connsiteY926" fmla="*/ 244377 h 370220"/>
                  <a:gd name="connsiteX927" fmla="*/ 122145 w 335218"/>
                  <a:gd name="connsiteY927" fmla="*/ 246813 h 370220"/>
                  <a:gd name="connsiteX928" fmla="*/ 120522 w 335218"/>
                  <a:gd name="connsiteY928" fmla="*/ 247624 h 370220"/>
                  <a:gd name="connsiteX929" fmla="*/ 122955 w 335218"/>
                  <a:gd name="connsiteY929" fmla="*/ 246813 h 370220"/>
                  <a:gd name="connsiteX930" fmla="*/ 125390 w 335218"/>
                  <a:gd name="connsiteY930" fmla="*/ 245189 h 370220"/>
                  <a:gd name="connsiteX931" fmla="*/ 127826 w 335218"/>
                  <a:gd name="connsiteY931" fmla="*/ 250060 h 370220"/>
                  <a:gd name="connsiteX932" fmla="*/ 131074 w 335218"/>
                  <a:gd name="connsiteY932" fmla="*/ 250872 h 370220"/>
                  <a:gd name="connsiteX933" fmla="*/ 134321 w 335218"/>
                  <a:gd name="connsiteY933" fmla="*/ 250060 h 370220"/>
                  <a:gd name="connsiteX934" fmla="*/ 135133 w 335218"/>
                  <a:gd name="connsiteY934" fmla="*/ 248437 h 370220"/>
                  <a:gd name="connsiteX935" fmla="*/ 136757 w 335218"/>
                  <a:gd name="connsiteY935" fmla="*/ 246813 h 370220"/>
                  <a:gd name="connsiteX936" fmla="*/ 137569 w 335218"/>
                  <a:gd name="connsiteY936" fmla="*/ 246813 h 370220"/>
                  <a:gd name="connsiteX937" fmla="*/ 140004 w 335218"/>
                  <a:gd name="connsiteY937" fmla="*/ 246001 h 370220"/>
                  <a:gd name="connsiteX938" fmla="*/ 144876 w 335218"/>
                  <a:gd name="connsiteY938" fmla="*/ 245189 h 370220"/>
                  <a:gd name="connsiteX939" fmla="*/ 149747 w 335218"/>
                  <a:gd name="connsiteY939" fmla="*/ 245189 h 370220"/>
                  <a:gd name="connsiteX940" fmla="*/ 151371 w 335218"/>
                  <a:gd name="connsiteY940" fmla="*/ 245189 h 370220"/>
                  <a:gd name="connsiteX941" fmla="*/ 153806 w 335218"/>
                  <a:gd name="connsiteY941" fmla="*/ 245189 h 370220"/>
                  <a:gd name="connsiteX942" fmla="*/ 156242 w 335218"/>
                  <a:gd name="connsiteY942" fmla="*/ 245189 h 370220"/>
                  <a:gd name="connsiteX943" fmla="*/ 157054 w 335218"/>
                  <a:gd name="connsiteY943" fmla="*/ 246813 h 370220"/>
                  <a:gd name="connsiteX944" fmla="*/ 157866 w 335218"/>
                  <a:gd name="connsiteY944" fmla="*/ 244377 h 370220"/>
                  <a:gd name="connsiteX945" fmla="*/ 158678 w 335218"/>
                  <a:gd name="connsiteY945" fmla="*/ 241942 h 370220"/>
                  <a:gd name="connsiteX946" fmla="*/ 162737 w 335218"/>
                  <a:gd name="connsiteY946" fmla="*/ 244377 h 370220"/>
                  <a:gd name="connsiteX947" fmla="*/ 167608 w 335218"/>
                  <a:gd name="connsiteY947" fmla="*/ 247625 h 370220"/>
                  <a:gd name="connsiteX948" fmla="*/ 169232 w 335218"/>
                  <a:gd name="connsiteY948" fmla="*/ 249248 h 370220"/>
                  <a:gd name="connsiteX949" fmla="*/ 170856 w 335218"/>
                  <a:gd name="connsiteY949" fmla="*/ 250872 h 370220"/>
                  <a:gd name="connsiteX950" fmla="*/ 172480 w 335218"/>
                  <a:gd name="connsiteY950" fmla="*/ 254120 h 370220"/>
                  <a:gd name="connsiteX951" fmla="*/ 174103 w 335218"/>
                  <a:gd name="connsiteY951" fmla="*/ 255743 h 370220"/>
                  <a:gd name="connsiteX952" fmla="*/ 170856 w 335218"/>
                  <a:gd name="connsiteY952" fmla="*/ 254932 h 370220"/>
                  <a:gd name="connsiteX953" fmla="*/ 170044 w 335218"/>
                  <a:gd name="connsiteY953" fmla="*/ 258179 h 370220"/>
                  <a:gd name="connsiteX954" fmla="*/ 166796 w 335218"/>
                  <a:gd name="connsiteY954" fmla="*/ 259803 h 370220"/>
                  <a:gd name="connsiteX955" fmla="*/ 166796 w 335218"/>
                  <a:gd name="connsiteY955" fmla="*/ 263052 h 370220"/>
                  <a:gd name="connsiteX956" fmla="*/ 170044 w 335218"/>
                  <a:gd name="connsiteY956" fmla="*/ 263052 h 370220"/>
                  <a:gd name="connsiteX957" fmla="*/ 170856 w 335218"/>
                  <a:gd name="connsiteY957" fmla="*/ 260615 h 370220"/>
                  <a:gd name="connsiteX958" fmla="*/ 172480 w 335218"/>
                  <a:gd name="connsiteY958" fmla="*/ 259803 h 370220"/>
                  <a:gd name="connsiteX959" fmla="*/ 178163 w 335218"/>
                  <a:gd name="connsiteY959" fmla="*/ 259803 h 370220"/>
                  <a:gd name="connsiteX960" fmla="*/ 179787 w 335218"/>
                  <a:gd name="connsiteY960" fmla="*/ 258991 h 370220"/>
                  <a:gd name="connsiteX961" fmla="*/ 178975 w 335218"/>
                  <a:gd name="connsiteY961" fmla="*/ 257367 h 370220"/>
                  <a:gd name="connsiteX962" fmla="*/ 177351 w 335218"/>
                  <a:gd name="connsiteY962" fmla="*/ 255743 h 370220"/>
                  <a:gd name="connsiteX963" fmla="*/ 176539 w 335218"/>
                  <a:gd name="connsiteY963" fmla="*/ 253308 h 370220"/>
                  <a:gd name="connsiteX964" fmla="*/ 180598 w 335218"/>
                  <a:gd name="connsiteY964" fmla="*/ 253308 h 370220"/>
                  <a:gd name="connsiteX965" fmla="*/ 180598 w 335218"/>
                  <a:gd name="connsiteY965" fmla="*/ 247625 h 370220"/>
                  <a:gd name="connsiteX966" fmla="*/ 180598 w 335218"/>
                  <a:gd name="connsiteY966" fmla="*/ 242753 h 370220"/>
                  <a:gd name="connsiteX967" fmla="*/ 182222 w 335218"/>
                  <a:gd name="connsiteY967" fmla="*/ 245189 h 370220"/>
                  <a:gd name="connsiteX968" fmla="*/ 183846 w 335218"/>
                  <a:gd name="connsiteY968" fmla="*/ 247625 h 370220"/>
                  <a:gd name="connsiteX969" fmla="*/ 187093 w 335218"/>
                  <a:gd name="connsiteY969" fmla="*/ 251684 h 370220"/>
                  <a:gd name="connsiteX970" fmla="*/ 188717 w 335218"/>
                  <a:gd name="connsiteY970" fmla="*/ 255743 h 370220"/>
                  <a:gd name="connsiteX971" fmla="*/ 189529 w 335218"/>
                  <a:gd name="connsiteY971" fmla="*/ 260615 h 370220"/>
                  <a:gd name="connsiteX972" fmla="*/ 187093 w 335218"/>
                  <a:gd name="connsiteY972" fmla="*/ 262239 h 370220"/>
                  <a:gd name="connsiteX973" fmla="*/ 184658 w 335218"/>
                  <a:gd name="connsiteY973" fmla="*/ 263052 h 370220"/>
                  <a:gd name="connsiteX974" fmla="*/ 184658 w 335218"/>
                  <a:gd name="connsiteY974" fmla="*/ 267111 h 370220"/>
                  <a:gd name="connsiteX975" fmla="*/ 190341 w 335218"/>
                  <a:gd name="connsiteY975" fmla="*/ 270358 h 370220"/>
                  <a:gd name="connsiteX976" fmla="*/ 192777 w 335218"/>
                  <a:gd name="connsiteY976" fmla="*/ 273606 h 370220"/>
                  <a:gd name="connsiteX977" fmla="*/ 192777 w 335218"/>
                  <a:gd name="connsiteY977" fmla="*/ 278477 h 370220"/>
                  <a:gd name="connsiteX978" fmla="*/ 192777 w 335218"/>
                  <a:gd name="connsiteY978" fmla="*/ 279289 h 370220"/>
                  <a:gd name="connsiteX979" fmla="*/ 192777 w 335218"/>
                  <a:gd name="connsiteY979" fmla="*/ 280913 h 370220"/>
                  <a:gd name="connsiteX980" fmla="*/ 192777 w 335218"/>
                  <a:gd name="connsiteY980" fmla="*/ 281725 h 370220"/>
                  <a:gd name="connsiteX981" fmla="*/ 191153 w 335218"/>
                  <a:gd name="connsiteY981" fmla="*/ 281725 h 370220"/>
                  <a:gd name="connsiteX982" fmla="*/ 190341 w 335218"/>
                  <a:gd name="connsiteY982" fmla="*/ 283349 h 370220"/>
                  <a:gd name="connsiteX983" fmla="*/ 191153 w 335218"/>
                  <a:gd name="connsiteY983" fmla="*/ 285784 h 370220"/>
                  <a:gd name="connsiteX984" fmla="*/ 191965 w 335218"/>
                  <a:gd name="connsiteY984" fmla="*/ 287408 h 370220"/>
                  <a:gd name="connsiteX985" fmla="*/ 191965 w 335218"/>
                  <a:gd name="connsiteY985" fmla="*/ 289844 h 370220"/>
                  <a:gd name="connsiteX986" fmla="*/ 191965 w 335218"/>
                  <a:gd name="connsiteY986" fmla="*/ 290656 h 370220"/>
                  <a:gd name="connsiteX987" fmla="*/ 191153 w 335218"/>
                  <a:gd name="connsiteY987" fmla="*/ 292279 h 370220"/>
                  <a:gd name="connsiteX988" fmla="*/ 191965 w 335218"/>
                  <a:gd name="connsiteY988" fmla="*/ 295527 h 370220"/>
                  <a:gd name="connsiteX989" fmla="*/ 191965 w 335218"/>
                  <a:gd name="connsiteY989" fmla="*/ 297963 h 370220"/>
                  <a:gd name="connsiteX990" fmla="*/ 190341 w 335218"/>
                  <a:gd name="connsiteY990" fmla="*/ 299586 h 370220"/>
                  <a:gd name="connsiteX991" fmla="*/ 188717 w 335218"/>
                  <a:gd name="connsiteY991" fmla="*/ 301210 h 370220"/>
                  <a:gd name="connsiteX992" fmla="*/ 187905 w 335218"/>
                  <a:gd name="connsiteY992" fmla="*/ 303646 h 370220"/>
                  <a:gd name="connsiteX993" fmla="*/ 186282 w 335218"/>
                  <a:gd name="connsiteY993" fmla="*/ 304457 h 370220"/>
                  <a:gd name="connsiteX994" fmla="*/ 183846 w 335218"/>
                  <a:gd name="connsiteY994" fmla="*/ 304457 h 370220"/>
                  <a:gd name="connsiteX995" fmla="*/ 181410 w 335218"/>
                  <a:gd name="connsiteY995" fmla="*/ 305269 h 370220"/>
                  <a:gd name="connsiteX996" fmla="*/ 177351 w 335218"/>
                  <a:gd name="connsiteY996" fmla="*/ 305269 h 370220"/>
                  <a:gd name="connsiteX997" fmla="*/ 174103 w 335218"/>
                  <a:gd name="connsiteY997" fmla="*/ 306081 h 370220"/>
                  <a:gd name="connsiteX998" fmla="*/ 170044 w 335218"/>
                  <a:gd name="connsiteY998" fmla="*/ 308517 h 370220"/>
                  <a:gd name="connsiteX999" fmla="*/ 165173 w 335218"/>
                  <a:gd name="connsiteY999" fmla="*/ 308517 h 370220"/>
                  <a:gd name="connsiteX1000" fmla="*/ 163549 w 335218"/>
                  <a:gd name="connsiteY1000" fmla="*/ 307705 h 370220"/>
                  <a:gd name="connsiteX1001" fmla="*/ 160301 w 335218"/>
                  <a:gd name="connsiteY1001" fmla="*/ 306081 h 370220"/>
                  <a:gd name="connsiteX1002" fmla="*/ 159489 w 335218"/>
                  <a:gd name="connsiteY1002" fmla="*/ 304457 h 370220"/>
                  <a:gd name="connsiteX1003" fmla="*/ 157866 w 335218"/>
                  <a:gd name="connsiteY1003" fmla="*/ 304457 h 370220"/>
                  <a:gd name="connsiteX1004" fmla="*/ 155430 w 335218"/>
                  <a:gd name="connsiteY1004" fmla="*/ 305269 h 370220"/>
                  <a:gd name="connsiteX1005" fmla="*/ 152994 w 335218"/>
                  <a:gd name="connsiteY1005" fmla="*/ 302022 h 370220"/>
                  <a:gd name="connsiteX1006" fmla="*/ 152183 w 335218"/>
                  <a:gd name="connsiteY1006" fmla="*/ 301210 h 370220"/>
                  <a:gd name="connsiteX1007" fmla="*/ 151371 w 335218"/>
                  <a:gd name="connsiteY1007" fmla="*/ 300398 h 370220"/>
                  <a:gd name="connsiteX1008" fmla="*/ 148935 w 335218"/>
                  <a:gd name="connsiteY1008" fmla="*/ 301210 h 370220"/>
                  <a:gd name="connsiteX1009" fmla="*/ 146499 w 335218"/>
                  <a:gd name="connsiteY1009" fmla="*/ 302834 h 370220"/>
                  <a:gd name="connsiteX1010" fmla="*/ 145687 w 335218"/>
                  <a:gd name="connsiteY1010" fmla="*/ 302022 h 370220"/>
                  <a:gd name="connsiteX1011" fmla="*/ 144064 w 335218"/>
                  <a:gd name="connsiteY1011" fmla="*/ 302022 h 370220"/>
                  <a:gd name="connsiteX1012" fmla="*/ 140816 w 335218"/>
                  <a:gd name="connsiteY1012" fmla="*/ 302022 h 370220"/>
                  <a:gd name="connsiteX1013" fmla="*/ 139192 w 335218"/>
                  <a:gd name="connsiteY1013" fmla="*/ 301210 h 370220"/>
                  <a:gd name="connsiteX1014" fmla="*/ 141628 w 335218"/>
                  <a:gd name="connsiteY1014" fmla="*/ 298774 h 370220"/>
                  <a:gd name="connsiteX1015" fmla="*/ 143252 w 335218"/>
                  <a:gd name="connsiteY1015" fmla="*/ 297963 h 370220"/>
                  <a:gd name="connsiteX1016" fmla="*/ 144876 w 335218"/>
                  <a:gd name="connsiteY1016" fmla="*/ 297151 h 370220"/>
                  <a:gd name="connsiteX1017" fmla="*/ 144876 w 335218"/>
                  <a:gd name="connsiteY1017" fmla="*/ 294715 h 370220"/>
                  <a:gd name="connsiteX1018" fmla="*/ 142440 w 335218"/>
                  <a:gd name="connsiteY1018" fmla="*/ 292279 h 370220"/>
                  <a:gd name="connsiteX1019" fmla="*/ 139192 w 335218"/>
                  <a:gd name="connsiteY1019" fmla="*/ 292279 h 370220"/>
                  <a:gd name="connsiteX1020" fmla="*/ 136757 w 335218"/>
                  <a:gd name="connsiteY1020" fmla="*/ 289844 h 370220"/>
                  <a:gd name="connsiteX1021" fmla="*/ 134321 w 335218"/>
                  <a:gd name="connsiteY1021" fmla="*/ 288220 h 370220"/>
                  <a:gd name="connsiteX1022" fmla="*/ 132697 w 335218"/>
                  <a:gd name="connsiteY1022" fmla="*/ 290656 h 370220"/>
                  <a:gd name="connsiteX1023" fmla="*/ 131885 w 335218"/>
                  <a:gd name="connsiteY1023" fmla="*/ 288220 h 370220"/>
                  <a:gd name="connsiteX1024" fmla="*/ 131885 w 335218"/>
                  <a:gd name="connsiteY1024" fmla="*/ 286596 h 370220"/>
                  <a:gd name="connsiteX1025" fmla="*/ 129450 w 335218"/>
                  <a:gd name="connsiteY1025" fmla="*/ 284160 h 370220"/>
                  <a:gd name="connsiteX1026" fmla="*/ 127014 w 335218"/>
                  <a:gd name="connsiteY1026" fmla="*/ 281725 h 370220"/>
                  <a:gd name="connsiteX1027" fmla="*/ 127014 w 335218"/>
                  <a:gd name="connsiteY1027" fmla="*/ 278477 h 370220"/>
                  <a:gd name="connsiteX1028" fmla="*/ 127014 w 335218"/>
                  <a:gd name="connsiteY1028" fmla="*/ 274418 h 370220"/>
                  <a:gd name="connsiteX1029" fmla="*/ 127014 w 335218"/>
                  <a:gd name="connsiteY1029" fmla="*/ 270358 h 370220"/>
                  <a:gd name="connsiteX1030" fmla="*/ 124578 w 335218"/>
                  <a:gd name="connsiteY1030" fmla="*/ 267111 h 370220"/>
                  <a:gd name="connsiteX1031" fmla="*/ 122955 w 335218"/>
                  <a:gd name="connsiteY1031" fmla="*/ 264675 h 370220"/>
                  <a:gd name="connsiteX1032" fmla="*/ 122143 w 335218"/>
                  <a:gd name="connsiteY1032" fmla="*/ 261427 h 370220"/>
                  <a:gd name="connsiteX1033" fmla="*/ 119707 w 335218"/>
                  <a:gd name="connsiteY1033" fmla="*/ 260615 h 370220"/>
                  <a:gd name="connsiteX1034" fmla="*/ 116460 w 335218"/>
                  <a:gd name="connsiteY1034" fmla="*/ 259803 h 370220"/>
                  <a:gd name="connsiteX1035" fmla="*/ 118083 w 335218"/>
                  <a:gd name="connsiteY1035" fmla="*/ 258179 h 370220"/>
                  <a:gd name="connsiteX1036" fmla="*/ 120519 w 335218"/>
                  <a:gd name="connsiteY1036" fmla="*/ 258991 h 370220"/>
                  <a:gd name="connsiteX1037" fmla="*/ 121331 w 335218"/>
                  <a:gd name="connsiteY1037" fmla="*/ 257367 h 370220"/>
                  <a:gd name="connsiteX1038" fmla="*/ 118895 w 335218"/>
                  <a:gd name="connsiteY1038" fmla="*/ 254932 h 370220"/>
                  <a:gd name="connsiteX1039" fmla="*/ 117272 w 335218"/>
                  <a:gd name="connsiteY1039" fmla="*/ 252496 h 370220"/>
                  <a:gd name="connsiteX1040" fmla="*/ 114836 w 335218"/>
                  <a:gd name="connsiteY1040" fmla="*/ 251684 h 370220"/>
                  <a:gd name="connsiteX1041" fmla="*/ 114024 w 335218"/>
                  <a:gd name="connsiteY1041" fmla="*/ 250060 h 370220"/>
                  <a:gd name="connsiteX1042" fmla="*/ 118083 w 335218"/>
                  <a:gd name="connsiteY1042" fmla="*/ 250060 h 370220"/>
                  <a:gd name="connsiteX1043" fmla="*/ 120518 w 335218"/>
                  <a:gd name="connsiteY1043" fmla="*/ 247626 h 370220"/>
                  <a:gd name="connsiteX1044" fmla="*/ 118897 w 335218"/>
                  <a:gd name="connsiteY1044" fmla="*/ 248437 h 370220"/>
                  <a:gd name="connsiteX1045" fmla="*/ 116461 w 335218"/>
                  <a:gd name="connsiteY1045" fmla="*/ 249248 h 370220"/>
                  <a:gd name="connsiteX1046" fmla="*/ 114026 w 335218"/>
                  <a:gd name="connsiteY1046" fmla="*/ 249248 h 370220"/>
                  <a:gd name="connsiteX1047" fmla="*/ 110778 w 335218"/>
                  <a:gd name="connsiteY1047" fmla="*/ 248437 h 370220"/>
                  <a:gd name="connsiteX1048" fmla="*/ 109154 w 335218"/>
                  <a:gd name="connsiteY1048" fmla="*/ 248437 h 370220"/>
                  <a:gd name="connsiteX1049" fmla="*/ 105095 w 335218"/>
                  <a:gd name="connsiteY1049" fmla="*/ 250060 h 370220"/>
                  <a:gd name="connsiteX1050" fmla="*/ 102659 w 335218"/>
                  <a:gd name="connsiteY1050" fmla="*/ 247625 h 370220"/>
                  <a:gd name="connsiteX1051" fmla="*/ 100224 w 335218"/>
                  <a:gd name="connsiteY1051" fmla="*/ 241942 h 370220"/>
                  <a:gd name="connsiteX1052" fmla="*/ 95352 w 335218"/>
                  <a:gd name="connsiteY1052" fmla="*/ 234635 h 370220"/>
                  <a:gd name="connsiteX1053" fmla="*/ 92105 w 335218"/>
                  <a:gd name="connsiteY1053" fmla="*/ 228139 h 370220"/>
                  <a:gd name="connsiteX1054" fmla="*/ 90481 w 335218"/>
                  <a:gd name="connsiteY1054" fmla="*/ 224892 h 370220"/>
                  <a:gd name="connsiteX1055" fmla="*/ 88045 w 335218"/>
                  <a:gd name="connsiteY1055" fmla="*/ 222456 h 370220"/>
                  <a:gd name="connsiteX1056" fmla="*/ 86422 w 335218"/>
                  <a:gd name="connsiteY1056" fmla="*/ 220021 h 370220"/>
                  <a:gd name="connsiteX1057" fmla="*/ 84798 w 335218"/>
                  <a:gd name="connsiteY1057" fmla="*/ 216773 h 370220"/>
                  <a:gd name="connsiteX1058" fmla="*/ 83174 w 335218"/>
                  <a:gd name="connsiteY1058" fmla="*/ 214338 h 370220"/>
                  <a:gd name="connsiteX1059" fmla="*/ 81550 w 335218"/>
                  <a:gd name="connsiteY1059" fmla="*/ 211090 h 370220"/>
                  <a:gd name="connsiteX1060" fmla="*/ 79115 w 335218"/>
                  <a:gd name="connsiteY1060" fmla="*/ 208654 h 370220"/>
                  <a:gd name="connsiteX1061" fmla="*/ 79115 w 335218"/>
                  <a:gd name="connsiteY1061" fmla="*/ 211090 h 370220"/>
                  <a:gd name="connsiteX1062" fmla="*/ 79115 w 335218"/>
                  <a:gd name="connsiteY1062" fmla="*/ 213526 h 370220"/>
                  <a:gd name="connsiteX1063" fmla="*/ 79115 w 335218"/>
                  <a:gd name="connsiteY1063" fmla="*/ 215149 h 370220"/>
                  <a:gd name="connsiteX1064" fmla="*/ 79927 w 335218"/>
                  <a:gd name="connsiteY1064" fmla="*/ 217585 h 370220"/>
                  <a:gd name="connsiteX1065" fmla="*/ 80739 w 335218"/>
                  <a:gd name="connsiteY1065" fmla="*/ 220833 h 370220"/>
                  <a:gd name="connsiteX1066" fmla="*/ 83174 w 335218"/>
                  <a:gd name="connsiteY1066" fmla="*/ 227327 h 370220"/>
                  <a:gd name="connsiteX1067" fmla="*/ 83986 w 335218"/>
                  <a:gd name="connsiteY1067" fmla="*/ 230575 h 370220"/>
                  <a:gd name="connsiteX1068" fmla="*/ 84798 w 335218"/>
                  <a:gd name="connsiteY1068" fmla="*/ 233011 h 370220"/>
                  <a:gd name="connsiteX1069" fmla="*/ 85610 w 335218"/>
                  <a:gd name="connsiteY1069" fmla="*/ 236258 h 370220"/>
                  <a:gd name="connsiteX1070" fmla="*/ 86422 w 335218"/>
                  <a:gd name="connsiteY1070" fmla="*/ 238694 h 370220"/>
                  <a:gd name="connsiteX1071" fmla="*/ 87234 w 335218"/>
                  <a:gd name="connsiteY1071" fmla="*/ 241130 h 370220"/>
                  <a:gd name="connsiteX1072" fmla="*/ 88045 w 335218"/>
                  <a:gd name="connsiteY1072" fmla="*/ 242753 h 370220"/>
                  <a:gd name="connsiteX1073" fmla="*/ 88857 w 335218"/>
                  <a:gd name="connsiteY1073" fmla="*/ 245189 h 370220"/>
                  <a:gd name="connsiteX1074" fmla="*/ 88045 w 335218"/>
                  <a:gd name="connsiteY1074" fmla="*/ 250060 h 370220"/>
                  <a:gd name="connsiteX1075" fmla="*/ 86422 w 335218"/>
                  <a:gd name="connsiteY1075" fmla="*/ 251684 h 370220"/>
                  <a:gd name="connsiteX1076" fmla="*/ 84798 w 335218"/>
                  <a:gd name="connsiteY1076" fmla="*/ 253308 h 370220"/>
                  <a:gd name="connsiteX1077" fmla="*/ 83986 w 335218"/>
                  <a:gd name="connsiteY1077" fmla="*/ 254932 h 370220"/>
                  <a:gd name="connsiteX1078" fmla="*/ 84798 w 335218"/>
                  <a:gd name="connsiteY1078" fmla="*/ 256555 h 370220"/>
                  <a:gd name="connsiteX1079" fmla="*/ 84798 w 335218"/>
                  <a:gd name="connsiteY1079" fmla="*/ 258179 h 370220"/>
                  <a:gd name="connsiteX1080" fmla="*/ 84798 w 335218"/>
                  <a:gd name="connsiteY1080" fmla="*/ 258991 h 370220"/>
                  <a:gd name="connsiteX1081" fmla="*/ 84798 w 335218"/>
                  <a:gd name="connsiteY1081" fmla="*/ 260615 h 370220"/>
                  <a:gd name="connsiteX1082" fmla="*/ 87234 w 335218"/>
                  <a:gd name="connsiteY1082" fmla="*/ 262239 h 370220"/>
                  <a:gd name="connsiteX1083" fmla="*/ 88857 w 335218"/>
                  <a:gd name="connsiteY1083" fmla="*/ 262239 h 370220"/>
                  <a:gd name="connsiteX1084" fmla="*/ 91293 w 335218"/>
                  <a:gd name="connsiteY1084" fmla="*/ 262239 h 370220"/>
                  <a:gd name="connsiteX1085" fmla="*/ 96164 w 335218"/>
                  <a:gd name="connsiteY1085" fmla="*/ 261427 h 370220"/>
                  <a:gd name="connsiteX1086" fmla="*/ 97788 w 335218"/>
                  <a:gd name="connsiteY1086" fmla="*/ 259803 h 370220"/>
                  <a:gd name="connsiteX1087" fmla="*/ 100224 w 335218"/>
                  <a:gd name="connsiteY1087" fmla="*/ 258179 h 370220"/>
                  <a:gd name="connsiteX1088" fmla="*/ 103471 w 335218"/>
                  <a:gd name="connsiteY1088" fmla="*/ 258179 h 370220"/>
                  <a:gd name="connsiteX1089" fmla="*/ 105907 w 335218"/>
                  <a:gd name="connsiteY1089" fmla="*/ 258179 h 370220"/>
                  <a:gd name="connsiteX1090" fmla="*/ 109966 w 335218"/>
                  <a:gd name="connsiteY1090" fmla="*/ 263051 h 370220"/>
                  <a:gd name="connsiteX1091" fmla="*/ 109154 w 335218"/>
                  <a:gd name="connsiteY1091" fmla="*/ 266298 h 370220"/>
                  <a:gd name="connsiteX1092" fmla="*/ 109966 w 335218"/>
                  <a:gd name="connsiteY1092" fmla="*/ 270357 h 370220"/>
                  <a:gd name="connsiteX1093" fmla="*/ 108343 w 335218"/>
                  <a:gd name="connsiteY1093" fmla="*/ 275229 h 370220"/>
                  <a:gd name="connsiteX1094" fmla="*/ 105907 w 335218"/>
                  <a:gd name="connsiteY1094" fmla="*/ 275229 h 370220"/>
                  <a:gd name="connsiteX1095" fmla="*/ 103471 w 335218"/>
                  <a:gd name="connsiteY1095" fmla="*/ 276041 h 370220"/>
                  <a:gd name="connsiteX1096" fmla="*/ 99412 w 335218"/>
                  <a:gd name="connsiteY1096" fmla="*/ 277664 h 370220"/>
                  <a:gd name="connsiteX1097" fmla="*/ 97788 w 335218"/>
                  <a:gd name="connsiteY1097" fmla="*/ 279288 h 370220"/>
                  <a:gd name="connsiteX1098" fmla="*/ 98600 w 335218"/>
                  <a:gd name="connsiteY1098" fmla="*/ 279288 h 370220"/>
                  <a:gd name="connsiteX1099" fmla="*/ 101847 w 335218"/>
                  <a:gd name="connsiteY1099" fmla="*/ 279288 h 370220"/>
                  <a:gd name="connsiteX1100" fmla="*/ 105095 w 335218"/>
                  <a:gd name="connsiteY1100" fmla="*/ 279288 h 370220"/>
                  <a:gd name="connsiteX1101" fmla="*/ 105907 w 335218"/>
                  <a:gd name="connsiteY1101" fmla="*/ 277664 h 370220"/>
                  <a:gd name="connsiteX1102" fmla="*/ 108343 w 335218"/>
                  <a:gd name="connsiteY1102" fmla="*/ 276041 h 370220"/>
                  <a:gd name="connsiteX1103" fmla="*/ 109966 w 335218"/>
                  <a:gd name="connsiteY1103" fmla="*/ 276852 h 370220"/>
                  <a:gd name="connsiteX1104" fmla="*/ 111590 w 335218"/>
                  <a:gd name="connsiteY1104" fmla="*/ 278476 h 370220"/>
                  <a:gd name="connsiteX1105" fmla="*/ 112402 w 335218"/>
                  <a:gd name="connsiteY1105" fmla="*/ 280912 h 370220"/>
                  <a:gd name="connsiteX1106" fmla="*/ 111590 w 335218"/>
                  <a:gd name="connsiteY1106" fmla="*/ 283348 h 370220"/>
                  <a:gd name="connsiteX1107" fmla="*/ 111590 w 335218"/>
                  <a:gd name="connsiteY1107" fmla="*/ 286595 h 370220"/>
                  <a:gd name="connsiteX1108" fmla="*/ 110778 w 335218"/>
                  <a:gd name="connsiteY1108" fmla="*/ 287407 h 370220"/>
                  <a:gd name="connsiteX1109" fmla="*/ 109154 w 335218"/>
                  <a:gd name="connsiteY1109" fmla="*/ 288219 h 370220"/>
                  <a:gd name="connsiteX1110" fmla="*/ 105907 w 335218"/>
                  <a:gd name="connsiteY1110" fmla="*/ 288219 h 370220"/>
                  <a:gd name="connsiteX1111" fmla="*/ 104283 w 335218"/>
                  <a:gd name="connsiteY1111" fmla="*/ 286595 h 370220"/>
                  <a:gd name="connsiteX1112" fmla="*/ 101847 w 335218"/>
                  <a:gd name="connsiteY1112" fmla="*/ 287407 h 370220"/>
                  <a:gd name="connsiteX1113" fmla="*/ 100224 w 335218"/>
                  <a:gd name="connsiteY1113" fmla="*/ 289031 h 370220"/>
                  <a:gd name="connsiteX1114" fmla="*/ 97788 w 335218"/>
                  <a:gd name="connsiteY1114" fmla="*/ 289031 h 370220"/>
                  <a:gd name="connsiteX1115" fmla="*/ 96976 w 335218"/>
                  <a:gd name="connsiteY1115" fmla="*/ 291467 h 370220"/>
                  <a:gd name="connsiteX1116" fmla="*/ 96976 w 335218"/>
                  <a:gd name="connsiteY1116" fmla="*/ 293090 h 370220"/>
                  <a:gd name="connsiteX1117" fmla="*/ 98600 w 335218"/>
                  <a:gd name="connsiteY1117" fmla="*/ 293090 h 370220"/>
                  <a:gd name="connsiteX1118" fmla="*/ 101036 w 335218"/>
                  <a:gd name="connsiteY1118" fmla="*/ 293902 h 370220"/>
                  <a:gd name="connsiteX1119" fmla="*/ 103471 w 335218"/>
                  <a:gd name="connsiteY1119" fmla="*/ 297150 h 370220"/>
                  <a:gd name="connsiteX1120" fmla="*/ 103471 w 335218"/>
                  <a:gd name="connsiteY1120" fmla="*/ 299585 h 370220"/>
                  <a:gd name="connsiteX1121" fmla="*/ 101847 w 335218"/>
                  <a:gd name="connsiteY1121" fmla="*/ 299585 h 370220"/>
                  <a:gd name="connsiteX1122" fmla="*/ 100224 w 335218"/>
                  <a:gd name="connsiteY1122" fmla="*/ 300397 h 370220"/>
                  <a:gd name="connsiteX1123" fmla="*/ 96164 w 335218"/>
                  <a:gd name="connsiteY1123" fmla="*/ 301209 h 370220"/>
                  <a:gd name="connsiteX1124" fmla="*/ 96164 w 335218"/>
                  <a:gd name="connsiteY1124" fmla="*/ 302021 h 370220"/>
                  <a:gd name="connsiteX1125" fmla="*/ 96976 w 335218"/>
                  <a:gd name="connsiteY1125" fmla="*/ 302833 h 370220"/>
                  <a:gd name="connsiteX1126" fmla="*/ 99412 w 335218"/>
                  <a:gd name="connsiteY1126" fmla="*/ 304456 h 370220"/>
                  <a:gd name="connsiteX1127" fmla="*/ 102659 w 335218"/>
                  <a:gd name="connsiteY1127" fmla="*/ 302833 h 370220"/>
                  <a:gd name="connsiteX1128" fmla="*/ 105095 w 335218"/>
                  <a:gd name="connsiteY1128" fmla="*/ 302021 h 370220"/>
                  <a:gd name="connsiteX1129" fmla="*/ 106719 w 335218"/>
                  <a:gd name="connsiteY1129" fmla="*/ 302021 h 370220"/>
                  <a:gd name="connsiteX1130" fmla="*/ 107531 w 335218"/>
                  <a:gd name="connsiteY1130" fmla="*/ 303645 h 370220"/>
                  <a:gd name="connsiteX1131" fmla="*/ 109154 w 335218"/>
                  <a:gd name="connsiteY1131" fmla="*/ 304456 h 370220"/>
                  <a:gd name="connsiteX1132" fmla="*/ 110778 w 335218"/>
                  <a:gd name="connsiteY1132" fmla="*/ 307704 h 370220"/>
                  <a:gd name="connsiteX1133" fmla="*/ 113214 w 335218"/>
                  <a:gd name="connsiteY1133" fmla="*/ 309328 h 370220"/>
                  <a:gd name="connsiteX1134" fmla="*/ 114838 w 335218"/>
                  <a:gd name="connsiteY1134" fmla="*/ 310140 h 370220"/>
                  <a:gd name="connsiteX1135" fmla="*/ 114838 w 335218"/>
                  <a:gd name="connsiteY1135" fmla="*/ 312575 h 370220"/>
                  <a:gd name="connsiteX1136" fmla="*/ 117272 w 335218"/>
                  <a:gd name="connsiteY1136" fmla="*/ 311763 h 370220"/>
                  <a:gd name="connsiteX1137" fmla="*/ 119708 w 335218"/>
                  <a:gd name="connsiteY1137" fmla="*/ 315011 h 370220"/>
                  <a:gd name="connsiteX1138" fmla="*/ 122143 w 335218"/>
                  <a:gd name="connsiteY1138" fmla="*/ 314199 h 370220"/>
                  <a:gd name="connsiteX1139" fmla="*/ 122143 w 335218"/>
                  <a:gd name="connsiteY1139" fmla="*/ 310951 h 370220"/>
                  <a:gd name="connsiteX1140" fmla="*/ 119708 w 335218"/>
                  <a:gd name="connsiteY1140" fmla="*/ 310951 h 370220"/>
                  <a:gd name="connsiteX1141" fmla="*/ 118084 w 335218"/>
                  <a:gd name="connsiteY1141" fmla="*/ 309327 h 370220"/>
                  <a:gd name="connsiteX1142" fmla="*/ 114024 w 335218"/>
                  <a:gd name="connsiteY1142" fmla="*/ 307704 h 370220"/>
                  <a:gd name="connsiteX1143" fmla="*/ 110777 w 335218"/>
                  <a:gd name="connsiteY1143" fmla="*/ 306080 h 370220"/>
                  <a:gd name="connsiteX1144" fmla="*/ 111589 w 335218"/>
                  <a:gd name="connsiteY1144" fmla="*/ 303644 h 370220"/>
                  <a:gd name="connsiteX1145" fmla="*/ 112401 w 335218"/>
                  <a:gd name="connsiteY1145" fmla="*/ 301209 h 370220"/>
                  <a:gd name="connsiteX1146" fmla="*/ 109153 w 335218"/>
                  <a:gd name="connsiteY1146" fmla="*/ 301209 h 370220"/>
                  <a:gd name="connsiteX1147" fmla="*/ 112401 w 335218"/>
                  <a:gd name="connsiteY1147" fmla="*/ 298773 h 370220"/>
                  <a:gd name="connsiteX1148" fmla="*/ 118084 w 335218"/>
                  <a:gd name="connsiteY1148" fmla="*/ 297961 h 370220"/>
                  <a:gd name="connsiteX1149" fmla="*/ 122143 w 335218"/>
                  <a:gd name="connsiteY1149" fmla="*/ 303644 h 370220"/>
                  <a:gd name="connsiteX1150" fmla="*/ 126203 w 335218"/>
                  <a:gd name="connsiteY1150" fmla="*/ 306892 h 370220"/>
                  <a:gd name="connsiteX1151" fmla="*/ 131074 w 335218"/>
                  <a:gd name="connsiteY1151" fmla="*/ 307704 h 370220"/>
                  <a:gd name="connsiteX1152" fmla="*/ 132698 w 335218"/>
                  <a:gd name="connsiteY1152" fmla="*/ 310951 h 370220"/>
                  <a:gd name="connsiteX1153" fmla="*/ 132698 w 335218"/>
                  <a:gd name="connsiteY1153" fmla="*/ 313387 h 370220"/>
                  <a:gd name="connsiteX1154" fmla="*/ 134321 w 335218"/>
                  <a:gd name="connsiteY1154" fmla="*/ 315011 h 370220"/>
                  <a:gd name="connsiteX1155" fmla="*/ 135945 w 335218"/>
                  <a:gd name="connsiteY1155" fmla="*/ 318258 h 370220"/>
                  <a:gd name="connsiteX1156" fmla="*/ 136757 w 335218"/>
                  <a:gd name="connsiteY1156" fmla="*/ 322318 h 370220"/>
                  <a:gd name="connsiteX1157" fmla="*/ 134321 w 335218"/>
                  <a:gd name="connsiteY1157" fmla="*/ 324753 h 370220"/>
                  <a:gd name="connsiteX1158" fmla="*/ 130262 w 335218"/>
                  <a:gd name="connsiteY1158" fmla="*/ 322318 h 370220"/>
                  <a:gd name="connsiteX1159" fmla="*/ 126203 w 335218"/>
                  <a:gd name="connsiteY1159" fmla="*/ 320694 h 370220"/>
                  <a:gd name="connsiteX1160" fmla="*/ 120519 w 335218"/>
                  <a:gd name="connsiteY1160" fmla="*/ 320694 h 370220"/>
                  <a:gd name="connsiteX1161" fmla="*/ 117272 w 335218"/>
                  <a:gd name="connsiteY1161" fmla="*/ 318258 h 370220"/>
                  <a:gd name="connsiteX1162" fmla="*/ 116460 w 335218"/>
                  <a:gd name="connsiteY1162" fmla="*/ 315011 h 370220"/>
                  <a:gd name="connsiteX1163" fmla="*/ 114839 w 335218"/>
                  <a:gd name="connsiteY1163" fmla="*/ 312579 h 370220"/>
                  <a:gd name="connsiteX1164" fmla="*/ 115650 w 335218"/>
                  <a:gd name="connsiteY1164" fmla="*/ 315823 h 370220"/>
                  <a:gd name="connsiteX1165" fmla="*/ 114026 w 335218"/>
                  <a:gd name="connsiteY1165" fmla="*/ 318259 h 370220"/>
                  <a:gd name="connsiteX1166" fmla="*/ 114026 w 335218"/>
                  <a:gd name="connsiteY1166" fmla="*/ 322318 h 370220"/>
                  <a:gd name="connsiteX1167" fmla="*/ 112402 w 335218"/>
                  <a:gd name="connsiteY1167" fmla="*/ 325566 h 370220"/>
                  <a:gd name="connsiteX1168" fmla="*/ 109154 w 335218"/>
                  <a:gd name="connsiteY1168" fmla="*/ 324754 h 370220"/>
                  <a:gd name="connsiteX1169" fmla="*/ 108343 w 335218"/>
                  <a:gd name="connsiteY1169" fmla="*/ 322318 h 370220"/>
                  <a:gd name="connsiteX1170" fmla="*/ 106719 w 335218"/>
                  <a:gd name="connsiteY1170" fmla="*/ 319071 h 370220"/>
                  <a:gd name="connsiteX1171" fmla="*/ 107531 w 335218"/>
                  <a:gd name="connsiteY1171" fmla="*/ 315823 h 370220"/>
                  <a:gd name="connsiteX1172" fmla="*/ 105095 w 335218"/>
                  <a:gd name="connsiteY1172" fmla="*/ 316635 h 370220"/>
                  <a:gd name="connsiteX1173" fmla="*/ 102659 w 335218"/>
                  <a:gd name="connsiteY1173" fmla="*/ 319071 h 370220"/>
                  <a:gd name="connsiteX1174" fmla="*/ 98600 w 335218"/>
                  <a:gd name="connsiteY1174" fmla="*/ 319882 h 370220"/>
                  <a:gd name="connsiteX1175" fmla="*/ 92105 w 335218"/>
                  <a:gd name="connsiteY1175" fmla="*/ 323130 h 370220"/>
                  <a:gd name="connsiteX1176" fmla="*/ 89669 w 335218"/>
                  <a:gd name="connsiteY1176" fmla="*/ 324754 h 370220"/>
                  <a:gd name="connsiteX1177" fmla="*/ 78303 w 335218"/>
                  <a:gd name="connsiteY1177" fmla="*/ 323942 h 370220"/>
                  <a:gd name="connsiteX1178" fmla="*/ 75867 w 335218"/>
                  <a:gd name="connsiteY1178" fmla="*/ 319071 h 370220"/>
                  <a:gd name="connsiteX1179" fmla="*/ 60441 w 335218"/>
                  <a:gd name="connsiteY1179" fmla="*/ 318259 h 370220"/>
                  <a:gd name="connsiteX1180" fmla="*/ 46638 w 335218"/>
                  <a:gd name="connsiteY1180" fmla="*/ 312575 h 370220"/>
                  <a:gd name="connsiteX1181" fmla="*/ 38520 w 335218"/>
                  <a:gd name="connsiteY1181" fmla="*/ 315823 h 370220"/>
                  <a:gd name="connsiteX1182" fmla="*/ 32024 w 335218"/>
                  <a:gd name="connsiteY1182" fmla="*/ 314199 h 370220"/>
                  <a:gd name="connsiteX1183" fmla="*/ 33648 w 335218"/>
                  <a:gd name="connsiteY1183" fmla="*/ 313387 h 370220"/>
                  <a:gd name="connsiteX1184" fmla="*/ 36084 w 335218"/>
                  <a:gd name="connsiteY1184" fmla="*/ 307704 h 370220"/>
                  <a:gd name="connsiteX1185" fmla="*/ 36084 w 335218"/>
                  <a:gd name="connsiteY1185" fmla="*/ 301209 h 370220"/>
                  <a:gd name="connsiteX1186" fmla="*/ 32836 w 335218"/>
                  <a:gd name="connsiteY1186" fmla="*/ 293902 h 370220"/>
                  <a:gd name="connsiteX1187" fmla="*/ 34460 w 335218"/>
                  <a:gd name="connsiteY1187" fmla="*/ 288219 h 370220"/>
                  <a:gd name="connsiteX1188" fmla="*/ 35272 w 335218"/>
                  <a:gd name="connsiteY1188" fmla="*/ 284159 h 370220"/>
                  <a:gd name="connsiteX1189" fmla="*/ 36896 w 335218"/>
                  <a:gd name="connsiteY1189" fmla="*/ 277664 h 370220"/>
                  <a:gd name="connsiteX1190" fmla="*/ 36896 w 335218"/>
                  <a:gd name="connsiteY1190" fmla="*/ 274417 h 370220"/>
                  <a:gd name="connsiteX1191" fmla="*/ 36896 w 335218"/>
                  <a:gd name="connsiteY1191" fmla="*/ 270357 h 370220"/>
                  <a:gd name="connsiteX1192" fmla="*/ 36084 w 335218"/>
                  <a:gd name="connsiteY1192" fmla="*/ 265486 h 370220"/>
                  <a:gd name="connsiteX1193" fmla="*/ 36896 w 335218"/>
                  <a:gd name="connsiteY1193" fmla="*/ 261427 h 370220"/>
                  <a:gd name="connsiteX1194" fmla="*/ 36896 w 335218"/>
                  <a:gd name="connsiteY1194" fmla="*/ 256555 h 370220"/>
                  <a:gd name="connsiteX1195" fmla="*/ 35272 w 335218"/>
                  <a:gd name="connsiteY1195" fmla="*/ 254120 h 370220"/>
                  <a:gd name="connsiteX1196" fmla="*/ 36084 w 335218"/>
                  <a:gd name="connsiteY1196" fmla="*/ 249248 h 370220"/>
                  <a:gd name="connsiteX1197" fmla="*/ 32024 w 335218"/>
                  <a:gd name="connsiteY1197" fmla="*/ 247625 h 370220"/>
                  <a:gd name="connsiteX1198" fmla="*/ 27153 w 335218"/>
                  <a:gd name="connsiteY1198" fmla="*/ 245189 h 370220"/>
                  <a:gd name="connsiteX1199" fmla="*/ 22282 w 335218"/>
                  <a:gd name="connsiteY1199" fmla="*/ 241130 h 370220"/>
                  <a:gd name="connsiteX1200" fmla="*/ 17411 w 335218"/>
                  <a:gd name="connsiteY1200" fmla="*/ 237882 h 370220"/>
                  <a:gd name="connsiteX1201" fmla="*/ 15787 w 335218"/>
                  <a:gd name="connsiteY1201" fmla="*/ 233011 h 370220"/>
                  <a:gd name="connsiteX1202" fmla="*/ 14975 w 335218"/>
                  <a:gd name="connsiteY1202" fmla="*/ 228139 h 370220"/>
                  <a:gd name="connsiteX1203" fmla="*/ 11727 w 335218"/>
                  <a:gd name="connsiteY1203" fmla="*/ 229763 h 370220"/>
                  <a:gd name="connsiteX1204" fmla="*/ 10915 w 335218"/>
                  <a:gd name="connsiteY1204" fmla="*/ 233823 h 370220"/>
                  <a:gd name="connsiteX1205" fmla="*/ 13351 w 335218"/>
                  <a:gd name="connsiteY1205" fmla="*/ 237882 h 370220"/>
                  <a:gd name="connsiteX1206" fmla="*/ 12539 w 335218"/>
                  <a:gd name="connsiteY1206" fmla="*/ 239506 h 370220"/>
                  <a:gd name="connsiteX1207" fmla="*/ 10104 w 335218"/>
                  <a:gd name="connsiteY1207" fmla="*/ 236258 h 370220"/>
                  <a:gd name="connsiteX1208" fmla="*/ 6856 w 335218"/>
                  <a:gd name="connsiteY1208" fmla="*/ 233823 h 370220"/>
                  <a:gd name="connsiteX1209" fmla="*/ 3609 w 335218"/>
                  <a:gd name="connsiteY1209" fmla="*/ 232199 h 370220"/>
                  <a:gd name="connsiteX1210" fmla="*/ 361 w 335218"/>
                  <a:gd name="connsiteY1210" fmla="*/ 229763 h 370220"/>
                  <a:gd name="connsiteX1211" fmla="*/ 361 w 335218"/>
                  <a:gd name="connsiteY1211" fmla="*/ 225704 h 370220"/>
                  <a:gd name="connsiteX1212" fmla="*/ 1985 w 335218"/>
                  <a:gd name="connsiteY1212" fmla="*/ 222456 h 370220"/>
                  <a:gd name="connsiteX1213" fmla="*/ 3609 w 335218"/>
                  <a:gd name="connsiteY1213" fmla="*/ 220021 h 370220"/>
                  <a:gd name="connsiteX1214" fmla="*/ 5232 w 335218"/>
                  <a:gd name="connsiteY1214" fmla="*/ 216773 h 370220"/>
                  <a:gd name="connsiteX1215" fmla="*/ 6044 w 335218"/>
                  <a:gd name="connsiteY1215" fmla="*/ 215149 h 370220"/>
                  <a:gd name="connsiteX1216" fmla="*/ 7668 w 335218"/>
                  <a:gd name="connsiteY1216" fmla="*/ 210278 h 370220"/>
                  <a:gd name="connsiteX1217" fmla="*/ 9292 w 335218"/>
                  <a:gd name="connsiteY1217" fmla="*/ 205407 h 370220"/>
                  <a:gd name="connsiteX1218" fmla="*/ 9292 w 335218"/>
                  <a:gd name="connsiteY1218" fmla="*/ 199723 h 370220"/>
                  <a:gd name="connsiteX1219" fmla="*/ 8480 w 335218"/>
                  <a:gd name="connsiteY1219" fmla="*/ 191605 h 370220"/>
                  <a:gd name="connsiteX1220" fmla="*/ 7668 w 335218"/>
                  <a:gd name="connsiteY1220" fmla="*/ 185110 h 370220"/>
                  <a:gd name="connsiteX1221" fmla="*/ 9292 w 335218"/>
                  <a:gd name="connsiteY1221" fmla="*/ 182674 h 370220"/>
                  <a:gd name="connsiteX1222" fmla="*/ 10104 w 335218"/>
                  <a:gd name="connsiteY1222" fmla="*/ 184298 h 370220"/>
                  <a:gd name="connsiteX1223" fmla="*/ 10104 w 335218"/>
                  <a:gd name="connsiteY1223" fmla="*/ 187545 h 370220"/>
                  <a:gd name="connsiteX1224" fmla="*/ 10915 w 335218"/>
                  <a:gd name="connsiteY1224" fmla="*/ 193229 h 370220"/>
                  <a:gd name="connsiteX1225" fmla="*/ 11727 w 335218"/>
                  <a:gd name="connsiteY1225" fmla="*/ 202971 h 370220"/>
                  <a:gd name="connsiteX1226" fmla="*/ 11727 w 335218"/>
                  <a:gd name="connsiteY1226" fmla="*/ 199723 h 370220"/>
                  <a:gd name="connsiteX1227" fmla="*/ 12539 w 335218"/>
                  <a:gd name="connsiteY1227" fmla="*/ 197288 h 370220"/>
                  <a:gd name="connsiteX1228" fmla="*/ 13351 w 335218"/>
                  <a:gd name="connsiteY1228" fmla="*/ 197288 h 370220"/>
                  <a:gd name="connsiteX1229" fmla="*/ 14163 w 335218"/>
                  <a:gd name="connsiteY1229" fmla="*/ 198100 h 370220"/>
                  <a:gd name="connsiteX1230" fmla="*/ 16599 w 335218"/>
                  <a:gd name="connsiteY1230" fmla="*/ 198100 h 370220"/>
                  <a:gd name="connsiteX1231" fmla="*/ 17411 w 335218"/>
                  <a:gd name="connsiteY1231" fmla="*/ 197288 h 370220"/>
                  <a:gd name="connsiteX1232" fmla="*/ 18222 w 335218"/>
                  <a:gd name="connsiteY1232" fmla="*/ 197288 h 370220"/>
                  <a:gd name="connsiteX1233" fmla="*/ 21470 w 335218"/>
                  <a:gd name="connsiteY1233" fmla="*/ 194852 h 370220"/>
                  <a:gd name="connsiteX1234" fmla="*/ 23906 w 335218"/>
                  <a:gd name="connsiteY1234" fmla="*/ 193229 h 370220"/>
                  <a:gd name="connsiteX1235" fmla="*/ 26341 w 335218"/>
                  <a:gd name="connsiteY1235" fmla="*/ 191605 h 370220"/>
                  <a:gd name="connsiteX1236" fmla="*/ 25529 w 335218"/>
                  <a:gd name="connsiteY1236" fmla="*/ 188357 h 370220"/>
                  <a:gd name="connsiteX1237" fmla="*/ 22282 w 335218"/>
                  <a:gd name="connsiteY1237" fmla="*/ 184298 h 370220"/>
                  <a:gd name="connsiteX1238" fmla="*/ 20658 w 335218"/>
                  <a:gd name="connsiteY1238" fmla="*/ 176991 h 370220"/>
                  <a:gd name="connsiteX1239" fmla="*/ 19846 w 335218"/>
                  <a:gd name="connsiteY1239" fmla="*/ 174555 h 370220"/>
                  <a:gd name="connsiteX1240" fmla="*/ 19034 w 335218"/>
                  <a:gd name="connsiteY1240" fmla="*/ 173743 h 370220"/>
                  <a:gd name="connsiteX1241" fmla="*/ 19034 w 335218"/>
                  <a:gd name="connsiteY1241" fmla="*/ 172119 h 370220"/>
                  <a:gd name="connsiteX1242" fmla="*/ 18222 w 335218"/>
                  <a:gd name="connsiteY1242" fmla="*/ 168872 h 370220"/>
                  <a:gd name="connsiteX1243" fmla="*/ 18222 w 335218"/>
                  <a:gd name="connsiteY1243" fmla="*/ 164813 h 370220"/>
                  <a:gd name="connsiteX1244" fmla="*/ 19034 w 335218"/>
                  <a:gd name="connsiteY1244" fmla="*/ 163189 h 370220"/>
                  <a:gd name="connsiteX1245" fmla="*/ 19846 w 335218"/>
                  <a:gd name="connsiteY1245" fmla="*/ 161565 h 370220"/>
                  <a:gd name="connsiteX1246" fmla="*/ 16599 w 335218"/>
                  <a:gd name="connsiteY1246" fmla="*/ 157506 h 370220"/>
                  <a:gd name="connsiteX1247" fmla="*/ 14163 w 335218"/>
                  <a:gd name="connsiteY1247" fmla="*/ 158317 h 370220"/>
                  <a:gd name="connsiteX1248" fmla="*/ 14163 w 335218"/>
                  <a:gd name="connsiteY1248" fmla="*/ 160753 h 370220"/>
                  <a:gd name="connsiteX1249" fmla="*/ 17411 w 335218"/>
                  <a:gd name="connsiteY1249" fmla="*/ 165625 h 370220"/>
                  <a:gd name="connsiteX1250" fmla="*/ 14163 w 335218"/>
                  <a:gd name="connsiteY1250" fmla="*/ 168872 h 370220"/>
                  <a:gd name="connsiteX1251" fmla="*/ 11727 w 335218"/>
                  <a:gd name="connsiteY1251" fmla="*/ 167248 h 370220"/>
                  <a:gd name="connsiteX1252" fmla="*/ 10915 w 335218"/>
                  <a:gd name="connsiteY1252" fmla="*/ 167248 h 370220"/>
                  <a:gd name="connsiteX1253" fmla="*/ 10915 w 335218"/>
                  <a:gd name="connsiteY1253" fmla="*/ 171308 h 370220"/>
                  <a:gd name="connsiteX1254" fmla="*/ 10915 w 335218"/>
                  <a:gd name="connsiteY1254" fmla="*/ 175367 h 370220"/>
                  <a:gd name="connsiteX1255" fmla="*/ 10915 w 335218"/>
                  <a:gd name="connsiteY1255" fmla="*/ 178614 h 370220"/>
                  <a:gd name="connsiteX1256" fmla="*/ 9292 w 335218"/>
                  <a:gd name="connsiteY1256" fmla="*/ 179426 h 370220"/>
                  <a:gd name="connsiteX1257" fmla="*/ 8480 w 335218"/>
                  <a:gd name="connsiteY1257" fmla="*/ 174555 h 370220"/>
                  <a:gd name="connsiteX1258" fmla="*/ 7668 w 335218"/>
                  <a:gd name="connsiteY1258" fmla="*/ 168060 h 370220"/>
                  <a:gd name="connsiteX1259" fmla="*/ 8480 w 335218"/>
                  <a:gd name="connsiteY1259" fmla="*/ 163189 h 370220"/>
                  <a:gd name="connsiteX1260" fmla="*/ 10104 w 335218"/>
                  <a:gd name="connsiteY1260" fmla="*/ 158317 h 370220"/>
                  <a:gd name="connsiteX1261" fmla="*/ 10915 w 335218"/>
                  <a:gd name="connsiteY1261" fmla="*/ 153446 h 370220"/>
                  <a:gd name="connsiteX1262" fmla="*/ 11727 w 335218"/>
                  <a:gd name="connsiteY1262" fmla="*/ 150199 h 370220"/>
                  <a:gd name="connsiteX1263" fmla="*/ 11727 w 335218"/>
                  <a:gd name="connsiteY1263" fmla="*/ 146951 h 370220"/>
                  <a:gd name="connsiteX1264" fmla="*/ 12539 w 335218"/>
                  <a:gd name="connsiteY1264" fmla="*/ 143704 h 370220"/>
                  <a:gd name="connsiteX1265" fmla="*/ 13351 w 335218"/>
                  <a:gd name="connsiteY1265" fmla="*/ 140456 h 370220"/>
                  <a:gd name="connsiteX1266" fmla="*/ 14163 w 335218"/>
                  <a:gd name="connsiteY1266" fmla="*/ 137209 h 370220"/>
                  <a:gd name="connsiteX1267" fmla="*/ 14975 w 335218"/>
                  <a:gd name="connsiteY1267" fmla="*/ 137209 h 370220"/>
                  <a:gd name="connsiteX1268" fmla="*/ 16599 w 335218"/>
                  <a:gd name="connsiteY1268" fmla="*/ 139644 h 370220"/>
                  <a:gd name="connsiteX1269" fmla="*/ 19034 w 335218"/>
                  <a:gd name="connsiteY1269" fmla="*/ 142080 h 370220"/>
                  <a:gd name="connsiteX1270" fmla="*/ 20658 w 335218"/>
                  <a:gd name="connsiteY1270" fmla="*/ 142892 h 370220"/>
                  <a:gd name="connsiteX1271" fmla="*/ 22282 w 335218"/>
                  <a:gd name="connsiteY1271" fmla="*/ 143704 h 370220"/>
                  <a:gd name="connsiteX1272" fmla="*/ 23094 w 335218"/>
                  <a:gd name="connsiteY1272" fmla="*/ 143704 h 370220"/>
                  <a:gd name="connsiteX1273" fmla="*/ 23906 w 335218"/>
                  <a:gd name="connsiteY1273" fmla="*/ 142892 h 370220"/>
                  <a:gd name="connsiteX1274" fmla="*/ 23906 w 335218"/>
                  <a:gd name="connsiteY1274" fmla="*/ 141268 h 370220"/>
                  <a:gd name="connsiteX1275" fmla="*/ 22282 w 335218"/>
                  <a:gd name="connsiteY1275" fmla="*/ 139644 h 370220"/>
                  <a:gd name="connsiteX1276" fmla="*/ 21470 w 335218"/>
                  <a:gd name="connsiteY1276" fmla="*/ 138020 h 370220"/>
                  <a:gd name="connsiteX1277" fmla="*/ 20658 w 335218"/>
                  <a:gd name="connsiteY1277" fmla="*/ 135585 h 370220"/>
                  <a:gd name="connsiteX1278" fmla="*/ 19034 w 335218"/>
                  <a:gd name="connsiteY1278" fmla="*/ 133961 h 370220"/>
                  <a:gd name="connsiteX1279" fmla="*/ 20658 w 335218"/>
                  <a:gd name="connsiteY1279" fmla="*/ 130713 h 370220"/>
                  <a:gd name="connsiteX1280" fmla="*/ 18222 w 335218"/>
                  <a:gd name="connsiteY1280" fmla="*/ 128278 h 370220"/>
                  <a:gd name="connsiteX1281" fmla="*/ 17411 w 335218"/>
                  <a:gd name="connsiteY1281" fmla="*/ 127466 h 370220"/>
                  <a:gd name="connsiteX1282" fmla="*/ 16599 w 335218"/>
                  <a:gd name="connsiteY1282" fmla="*/ 128278 h 370220"/>
                  <a:gd name="connsiteX1283" fmla="*/ 14975 w 335218"/>
                  <a:gd name="connsiteY1283" fmla="*/ 132337 h 370220"/>
                  <a:gd name="connsiteX1284" fmla="*/ 14163 w 335218"/>
                  <a:gd name="connsiteY1284" fmla="*/ 129901 h 370220"/>
                  <a:gd name="connsiteX1285" fmla="*/ 15787 w 335218"/>
                  <a:gd name="connsiteY1285" fmla="*/ 122595 h 370220"/>
                  <a:gd name="connsiteX1286" fmla="*/ 16599 w 335218"/>
                  <a:gd name="connsiteY1286" fmla="*/ 119347 h 370220"/>
                  <a:gd name="connsiteX1287" fmla="*/ 18222 w 335218"/>
                  <a:gd name="connsiteY1287" fmla="*/ 116911 h 370220"/>
                  <a:gd name="connsiteX1288" fmla="*/ 19034 w 335218"/>
                  <a:gd name="connsiteY1288" fmla="*/ 110416 h 370220"/>
                  <a:gd name="connsiteX1289" fmla="*/ 20658 w 335218"/>
                  <a:gd name="connsiteY1289" fmla="*/ 107169 h 370220"/>
                  <a:gd name="connsiteX1290" fmla="*/ 22282 w 335218"/>
                  <a:gd name="connsiteY1290" fmla="*/ 103109 h 370220"/>
                  <a:gd name="connsiteX1291" fmla="*/ 23906 w 335218"/>
                  <a:gd name="connsiteY1291" fmla="*/ 99050 h 370220"/>
                  <a:gd name="connsiteX1292" fmla="*/ 26341 w 335218"/>
                  <a:gd name="connsiteY1292" fmla="*/ 98238 h 370220"/>
                  <a:gd name="connsiteX1293" fmla="*/ 24717 w 335218"/>
                  <a:gd name="connsiteY1293" fmla="*/ 104733 h 370220"/>
                  <a:gd name="connsiteX1294" fmla="*/ 25529 w 335218"/>
                  <a:gd name="connsiteY1294" fmla="*/ 109604 h 370220"/>
                  <a:gd name="connsiteX1295" fmla="*/ 27965 w 335218"/>
                  <a:gd name="connsiteY1295" fmla="*/ 111228 h 370220"/>
                  <a:gd name="connsiteX1296" fmla="*/ 30401 w 335218"/>
                  <a:gd name="connsiteY1296" fmla="*/ 113664 h 370220"/>
                  <a:gd name="connsiteX1297" fmla="*/ 32836 w 335218"/>
                  <a:gd name="connsiteY1297" fmla="*/ 116100 h 370220"/>
                  <a:gd name="connsiteX1298" fmla="*/ 36896 w 335218"/>
                  <a:gd name="connsiteY1298" fmla="*/ 116911 h 370220"/>
                  <a:gd name="connsiteX1299" fmla="*/ 39331 w 335218"/>
                  <a:gd name="connsiteY1299" fmla="*/ 117723 h 370220"/>
                  <a:gd name="connsiteX1300" fmla="*/ 41767 w 335218"/>
                  <a:gd name="connsiteY1300" fmla="*/ 119347 h 370220"/>
                  <a:gd name="connsiteX1301" fmla="*/ 44203 w 335218"/>
                  <a:gd name="connsiteY1301" fmla="*/ 119347 h 370220"/>
                  <a:gd name="connsiteX1302" fmla="*/ 43391 w 335218"/>
                  <a:gd name="connsiteY1302" fmla="*/ 118535 h 370220"/>
                  <a:gd name="connsiteX1303" fmla="*/ 44203 w 335218"/>
                  <a:gd name="connsiteY1303" fmla="*/ 117724 h 370220"/>
                  <a:gd name="connsiteX1304" fmla="*/ 40956 w 335218"/>
                  <a:gd name="connsiteY1304" fmla="*/ 113664 h 370220"/>
                  <a:gd name="connsiteX1305" fmla="*/ 38519 w 335218"/>
                  <a:gd name="connsiteY1305" fmla="*/ 110417 h 370220"/>
                  <a:gd name="connsiteX1306" fmla="*/ 40956 w 335218"/>
                  <a:gd name="connsiteY1306" fmla="*/ 107980 h 370220"/>
                  <a:gd name="connsiteX1307" fmla="*/ 45015 w 335218"/>
                  <a:gd name="connsiteY1307" fmla="*/ 107980 h 370220"/>
                  <a:gd name="connsiteX1308" fmla="*/ 49886 w 335218"/>
                  <a:gd name="connsiteY1308" fmla="*/ 107980 h 370220"/>
                  <a:gd name="connsiteX1309" fmla="*/ 50698 w 335218"/>
                  <a:gd name="connsiteY1309" fmla="*/ 110417 h 370220"/>
                  <a:gd name="connsiteX1310" fmla="*/ 52322 w 335218"/>
                  <a:gd name="connsiteY1310" fmla="*/ 111229 h 370220"/>
                  <a:gd name="connsiteX1311" fmla="*/ 53134 w 335218"/>
                  <a:gd name="connsiteY1311" fmla="*/ 114476 h 370220"/>
                  <a:gd name="connsiteX1312" fmla="*/ 51510 w 335218"/>
                  <a:gd name="connsiteY1312" fmla="*/ 116100 h 370220"/>
                  <a:gd name="connsiteX1313" fmla="*/ 49075 w 335218"/>
                  <a:gd name="connsiteY1313" fmla="*/ 116912 h 370220"/>
                  <a:gd name="connsiteX1314" fmla="*/ 49075 w 335218"/>
                  <a:gd name="connsiteY1314" fmla="*/ 116912 h 370220"/>
                  <a:gd name="connsiteX1315" fmla="*/ 49887 w 335218"/>
                  <a:gd name="connsiteY1315" fmla="*/ 119347 h 370220"/>
                  <a:gd name="connsiteX1316" fmla="*/ 50699 w 335218"/>
                  <a:gd name="connsiteY1316" fmla="*/ 120159 h 370220"/>
                  <a:gd name="connsiteX1317" fmla="*/ 50699 w 335218"/>
                  <a:gd name="connsiteY1317" fmla="*/ 125842 h 370220"/>
                  <a:gd name="connsiteX1318" fmla="*/ 50699 w 335218"/>
                  <a:gd name="connsiteY1318" fmla="*/ 128278 h 370220"/>
                  <a:gd name="connsiteX1319" fmla="*/ 53134 w 335218"/>
                  <a:gd name="connsiteY1319" fmla="*/ 129090 h 370220"/>
                  <a:gd name="connsiteX1320" fmla="*/ 56382 w 335218"/>
                  <a:gd name="connsiteY1320" fmla="*/ 129090 h 370220"/>
                  <a:gd name="connsiteX1321" fmla="*/ 58818 w 335218"/>
                  <a:gd name="connsiteY1321" fmla="*/ 128278 h 370220"/>
                  <a:gd name="connsiteX1322" fmla="*/ 59629 w 335218"/>
                  <a:gd name="connsiteY1322" fmla="*/ 125030 h 370220"/>
                  <a:gd name="connsiteX1323" fmla="*/ 59629 w 335218"/>
                  <a:gd name="connsiteY1323" fmla="*/ 121783 h 370220"/>
                  <a:gd name="connsiteX1324" fmla="*/ 58818 w 335218"/>
                  <a:gd name="connsiteY1324" fmla="*/ 118535 h 370220"/>
                  <a:gd name="connsiteX1325" fmla="*/ 57194 w 335218"/>
                  <a:gd name="connsiteY1325" fmla="*/ 116100 h 370220"/>
                  <a:gd name="connsiteX1326" fmla="*/ 58818 w 335218"/>
                  <a:gd name="connsiteY1326" fmla="*/ 112852 h 370220"/>
                  <a:gd name="connsiteX1327" fmla="*/ 61253 w 335218"/>
                  <a:gd name="connsiteY1327" fmla="*/ 112040 h 370220"/>
                  <a:gd name="connsiteX1328" fmla="*/ 64501 w 335218"/>
                  <a:gd name="connsiteY1328" fmla="*/ 110416 h 370220"/>
                  <a:gd name="connsiteX1329" fmla="*/ 66937 w 335218"/>
                  <a:gd name="connsiteY1329" fmla="*/ 109604 h 370220"/>
                  <a:gd name="connsiteX1330" fmla="*/ 69372 w 335218"/>
                  <a:gd name="connsiteY1330" fmla="*/ 108793 h 370220"/>
                  <a:gd name="connsiteX1331" fmla="*/ 69372 w 335218"/>
                  <a:gd name="connsiteY1331" fmla="*/ 106357 h 370220"/>
                  <a:gd name="connsiteX1332" fmla="*/ 70996 w 335218"/>
                  <a:gd name="connsiteY1332" fmla="*/ 104733 h 370220"/>
                  <a:gd name="connsiteX1333" fmla="*/ 71808 w 335218"/>
                  <a:gd name="connsiteY1333" fmla="*/ 102297 h 370220"/>
                  <a:gd name="connsiteX1334" fmla="*/ 72620 w 335218"/>
                  <a:gd name="connsiteY1334" fmla="*/ 100674 h 370220"/>
                  <a:gd name="connsiteX1335" fmla="*/ 74243 w 335218"/>
                  <a:gd name="connsiteY1335" fmla="*/ 99050 h 370220"/>
                  <a:gd name="connsiteX1336" fmla="*/ 75055 w 335218"/>
                  <a:gd name="connsiteY1336" fmla="*/ 98238 h 370220"/>
                  <a:gd name="connsiteX1337" fmla="*/ 77491 w 335218"/>
                  <a:gd name="connsiteY1337" fmla="*/ 98238 h 370220"/>
                  <a:gd name="connsiteX1338" fmla="*/ 82362 w 335218"/>
                  <a:gd name="connsiteY1338" fmla="*/ 98238 h 370220"/>
                  <a:gd name="connsiteX1339" fmla="*/ 85610 w 335218"/>
                  <a:gd name="connsiteY1339" fmla="*/ 98238 h 370220"/>
                  <a:gd name="connsiteX1340" fmla="*/ 88857 w 335218"/>
                  <a:gd name="connsiteY1340" fmla="*/ 100674 h 370220"/>
                  <a:gd name="connsiteX1341" fmla="*/ 90481 w 335218"/>
                  <a:gd name="connsiteY1341" fmla="*/ 103921 h 370220"/>
                  <a:gd name="connsiteX1342" fmla="*/ 92105 w 335218"/>
                  <a:gd name="connsiteY1342" fmla="*/ 105545 h 370220"/>
                  <a:gd name="connsiteX1343" fmla="*/ 90481 w 335218"/>
                  <a:gd name="connsiteY1343" fmla="*/ 110416 h 370220"/>
                  <a:gd name="connsiteX1344" fmla="*/ 87234 w 335218"/>
                  <a:gd name="connsiteY1344" fmla="*/ 115288 h 370220"/>
                  <a:gd name="connsiteX1345" fmla="*/ 83986 w 335218"/>
                  <a:gd name="connsiteY1345" fmla="*/ 119347 h 370220"/>
                  <a:gd name="connsiteX1346" fmla="*/ 84798 w 335218"/>
                  <a:gd name="connsiteY1346" fmla="*/ 121783 h 370220"/>
                  <a:gd name="connsiteX1347" fmla="*/ 86422 w 335218"/>
                  <a:gd name="connsiteY1347" fmla="*/ 121783 h 370220"/>
                  <a:gd name="connsiteX1348" fmla="*/ 88857 w 335218"/>
                  <a:gd name="connsiteY1348" fmla="*/ 120971 h 370220"/>
                  <a:gd name="connsiteX1349" fmla="*/ 90481 w 335218"/>
                  <a:gd name="connsiteY1349" fmla="*/ 120159 h 370220"/>
                  <a:gd name="connsiteX1350" fmla="*/ 92105 w 335218"/>
                  <a:gd name="connsiteY1350" fmla="*/ 114476 h 370220"/>
                  <a:gd name="connsiteX1351" fmla="*/ 94541 w 335218"/>
                  <a:gd name="connsiteY1351" fmla="*/ 116911 h 370220"/>
                  <a:gd name="connsiteX1352" fmla="*/ 96976 w 335218"/>
                  <a:gd name="connsiteY1352" fmla="*/ 118535 h 370220"/>
                  <a:gd name="connsiteX1353" fmla="*/ 99412 w 335218"/>
                  <a:gd name="connsiteY1353" fmla="*/ 123406 h 370220"/>
                  <a:gd name="connsiteX1354" fmla="*/ 99412 w 335218"/>
                  <a:gd name="connsiteY1354" fmla="*/ 127466 h 370220"/>
                  <a:gd name="connsiteX1355" fmla="*/ 100224 w 335218"/>
                  <a:gd name="connsiteY1355" fmla="*/ 129090 h 370220"/>
                  <a:gd name="connsiteX1356" fmla="*/ 101036 w 335218"/>
                  <a:gd name="connsiteY1356" fmla="*/ 124218 h 370220"/>
                  <a:gd name="connsiteX1357" fmla="*/ 100224 w 335218"/>
                  <a:gd name="connsiteY1357" fmla="*/ 117723 h 370220"/>
                  <a:gd name="connsiteX1358" fmla="*/ 100224 w 335218"/>
                  <a:gd name="connsiteY1358" fmla="*/ 114476 h 370220"/>
                  <a:gd name="connsiteX1359" fmla="*/ 101684 w 335218"/>
                  <a:gd name="connsiteY1359" fmla="*/ 112528 h 370220"/>
                  <a:gd name="connsiteX1360" fmla="*/ 101034 w 335218"/>
                  <a:gd name="connsiteY1360" fmla="*/ 112853 h 370220"/>
                  <a:gd name="connsiteX1361" fmla="*/ 97787 w 335218"/>
                  <a:gd name="connsiteY1361" fmla="*/ 115289 h 370220"/>
                  <a:gd name="connsiteX1362" fmla="*/ 93727 w 335218"/>
                  <a:gd name="connsiteY1362" fmla="*/ 113665 h 370220"/>
                  <a:gd name="connsiteX1363" fmla="*/ 94539 w 335218"/>
                  <a:gd name="connsiteY1363" fmla="*/ 111229 h 370220"/>
                  <a:gd name="connsiteX1364" fmla="*/ 95351 w 335218"/>
                  <a:gd name="connsiteY1364" fmla="*/ 108794 h 370220"/>
                  <a:gd name="connsiteX1365" fmla="*/ 97787 w 335218"/>
                  <a:gd name="connsiteY1365" fmla="*/ 107170 h 370220"/>
                  <a:gd name="connsiteX1366" fmla="*/ 99410 w 335218"/>
                  <a:gd name="connsiteY1366" fmla="*/ 104734 h 370220"/>
                  <a:gd name="connsiteX1367" fmla="*/ 96163 w 335218"/>
                  <a:gd name="connsiteY1367" fmla="*/ 101486 h 370220"/>
                  <a:gd name="connsiteX1368" fmla="*/ 95351 w 335218"/>
                  <a:gd name="connsiteY1368" fmla="*/ 99863 h 370220"/>
                  <a:gd name="connsiteX1369" fmla="*/ 96163 w 335218"/>
                  <a:gd name="connsiteY1369" fmla="*/ 97427 h 370220"/>
                  <a:gd name="connsiteX1370" fmla="*/ 98598 w 335218"/>
                  <a:gd name="connsiteY1370" fmla="*/ 94179 h 370220"/>
                  <a:gd name="connsiteX1371" fmla="*/ 97787 w 335218"/>
                  <a:gd name="connsiteY1371" fmla="*/ 90931 h 370220"/>
                  <a:gd name="connsiteX1372" fmla="*/ 97787 w 335218"/>
                  <a:gd name="connsiteY1372" fmla="*/ 89307 h 370220"/>
                  <a:gd name="connsiteX1373" fmla="*/ 97787 w 335218"/>
                  <a:gd name="connsiteY1373" fmla="*/ 87684 h 370220"/>
                  <a:gd name="connsiteX1374" fmla="*/ 97787 w 335218"/>
                  <a:gd name="connsiteY1374" fmla="*/ 85248 h 370220"/>
                  <a:gd name="connsiteX1375" fmla="*/ 100222 w 335218"/>
                  <a:gd name="connsiteY1375" fmla="*/ 83624 h 370220"/>
                  <a:gd name="connsiteX1376" fmla="*/ 101034 w 335218"/>
                  <a:gd name="connsiteY1376" fmla="*/ 82812 h 370220"/>
                  <a:gd name="connsiteX1377" fmla="*/ 101846 w 335218"/>
                  <a:gd name="connsiteY1377" fmla="*/ 82000 h 370220"/>
                  <a:gd name="connsiteX1378" fmla="*/ 102658 w 335218"/>
                  <a:gd name="connsiteY1378" fmla="*/ 81188 h 370220"/>
                  <a:gd name="connsiteX1379" fmla="*/ 108341 w 335218"/>
                  <a:gd name="connsiteY1379" fmla="*/ 78753 h 370220"/>
                  <a:gd name="connsiteX1380" fmla="*/ 113212 w 335218"/>
                  <a:gd name="connsiteY1380" fmla="*/ 77129 h 370220"/>
                  <a:gd name="connsiteX1381" fmla="*/ 116460 w 335218"/>
                  <a:gd name="connsiteY1381" fmla="*/ 77129 h 370220"/>
                  <a:gd name="connsiteX1382" fmla="*/ 118084 w 335218"/>
                  <a:gd name="connsiteY1382" fmla="*/ 78753 h 370220"/>
                  <a:gd name="connsiteX1383" fmla="*/ 122143 w 335218"/>
                  <a:gd name="connsiteY1383" fmla="*/ 83624 h 370220"/>
                  <a:gd name="connsiteX1384" fmla="*/ 122143 w 335218"/>
                  <a:gd name="connsiteY1384" fmla="*/ 85248 h 370220"/>
                  <a:gd name="connsiteX1385" fmla="*/ 124579 w 335218"/>
                  <a:gd name="connsiteY1385" fmla="*/ 84436 h 370220"/>
                  <a:gd name="connsiteX1386" fmla="*/ 127826 w 335218"/>
                  <a:gd name="connsiteY1386" fmla="*/ 82812 h 370220"/>
                  <a:gd name="connsiteX1387" fmla="*/ 130262 w 335218"/>
                  <a:gd name="connsiteY1387" fmla="*/ 78753 h 370220"/>
                  <a:gd name="connsiteX1388" fmla="*/ 133510 w 335218"/>
                  <a:gd name="connsiteY1388" fmla="*/ 77129 h 370220"/>
                  <a:gd name="connsiteX1389" fmla="*/ 137569 w 335218"/>
                  <a:gd name="connsiteY1389" fmla="*/ 76317 h 370220"/>
                  <a:gd name="connsiteX1390" fmla="*/ 141628 w 335218"/>
                  <a:gd name="connsiteY1390" fmla="*/ 76317 h 370220"/>
                  <a:gd name="connsiteX1391" fmla="*/ 144876 w 335218"/>
                  <a:gd name="connsiteY1391" fmla="*/ 77129 h 370220"/>
                  <a:gd name="connsiteX1392" fmla="*/ 149747 w 335218"/>
                  <a:gd name="connsiteY1392" fmla="*/ 77129 h 370220"/>
                  <a:gd name="connsiteX1393" fmla="*/ 152995 w 335218"/>
                  <a:gd name="connsiteY1393" fmla="*/ 76317 h 370220"/>
                  <a:gd name="connsiteX1394" fmla="*/ 156242 w 335218"/>
                  <a:gd name="connsiteY1394" fmla="*/ 76317 h 370220"/>
                  <a:gd name="connsiteX1395" fmla="*/ 160302 w 335218"/>
                  <a:gd name="connsiteY1395" fmla="*/ 82000 h 370220"/>
                  <a:gd name="connsiteX1396" fmla="*/ 165985 w 335218"/>
                  <a:gd name="connsiteY1396" fmla="*/ 83624 h 370220"/>
                  <a:gd name="connsiteX1397" fmla="*/ 167447 w 335218"/>
                  <a:gd name="connsiteY1397" fmla="*/ 85573 h 370220"/>
                  <a:gd name="connsiteX1398" fmla="*/ 166797 w 335218"/>
                  <a:gd name="connsiteY1398" fmla="*/ 83625 h 370220"/>
                  <a:gd name="connsiteX1399" fmla="*/ 164362 w 335218"/>
                  <a:gd name="connsiteY1399" fmla="*/ 81190 h 370220"/>
                  <a:gd name="connsiteX1400" fmla="*/ 161926 w 335218"/>
                  <a:gd name="connsiteY1400" fmla="*/ 80378 h 370220"/>
                  <a:gd name="connsiteX1401" fmla="*/ 157055 w 335218"/>
                  <a:gd name="connsiteY1401" fmla="*/ 74694 h 370220"/>
                  <a:gd name="connsiteX1402" fmla="*/ 153807 w 335218"/>
                  <a:gd name="connsiteY1402" fmla="*/ 73071 h 370220"/>
                  <a:gd name="connsiteX1403" fmla="*/ 149748 w 335218"/>
                  <a:gd name="connsiteY1403" fmla="*/ 73882 h 370220"/>
                  <a:gd name="connsiteX1404" fmla="*/ 145688 w 335218"/>
                  <a:gd name="connsiteY1404" fmla="*/ 75506 h 370220"/>
                  <a:gd name="connsiteX1405" fmla="*/ 142441 w 335218"/>
                  <a:gd name="connsiteY1405" fmla="*/ 72259 h 370220"/>
                  <a:gd name="connsiteX1406" fmla="*/ 132698 w 335218"/>
                  <a:gd name="connsiteY1406" fmla="*/ 72259 h 370220"/>
                  <a:gd name="connsiteX1407" fmla="*/ 131074 w 335218"/>
                  <a:gd name="connsiteY1407" fmla="*/ 75506 h 370220"/>
                  <a:gd name="connsiteX1408" fmla="*/ 127827 w 335218"/>
                  <a:gd name="connsiteY1408" fmla="*/ 75506 h 370220"/>
                  <a:gd name="connsiteX1409" fmla="*/ 122955 w 335218"/>
                  <a:gd name="connsiteY1409" fmla="*/ 75506 h 370220"/>
                  <a:gd name="connsiteX1410" fmla="*/ 118896 w 335218"/>
                  <a:gd name="connsiteY1410" fmla="*/ 73882 h 370220"/>
                  <a:gd name="connsiteX1411" fmla="*/ 111589 w 335218"/>
                  <a:gd name="connsiteY1411" fmla="*/ 76318 h 370220"/>
                  <a:gd name="connsiteX1412" fmla="*/ 104282 w 335218"/>
                  <a:gd name="connsiteY1412" fmla="*/ 77130 h 370220"/>
                  <a:gd name="connsiteX1413" fmla="*/ 101035 w 335218"/>
                  <a:gd name="connsiteY1413" fmla="*/ 76318 h 370220"/>
                  <a:gd name="connsiteX1414" fmla="*/ 97787 w 335218"/>
                  <a:gd name="connsiteY1414" fmla="*/ 76318 h 370220"/>
                  <a:gd name="connsiteX1415" fmla="*/ 94540 w 335218"/>
                  <a:gd name="connsiteY1415" fmla="*/ 77130 h 370220"/>
                  <a:gd name="connsiteX1416" fmla="*/ 91292 w 335218"/>
                  <a:gd name="connsiteY1416" fmla="*/ 73882 h 370220"/>
                  <a:gd name="connsiteX1417" fmla="*/ 88044 w 335218"/>
                  <a:gd name="connsiteY1417" fmla="*/ 76318 h 370220"/>
                  <a:gd name="connsiteX1418" fmla="*/ 84797 w 335218"/>
                  <a:gd name="connsiteY1418" fmla="*/ 76318 h 370220"/>
                  <a:gd name="connsiteX1419" fmla="*/ 80738 w 335218"/>
                  <a:gd name="connsiteY1419" fmla="*/ 76318 h 370220"/>
                  <a:gd name="connsiteX1420" fmla="*/ 79114 w 335218"/>
                  <a:gd name="connsiteY1420" fmla="*/ 75506 h 370220"/>
                  <a:gd name="connsiteX1421" fmla="*/ 76678 w 335218"/>
                  <a:gd name="connsiteY1421" fmla="*/ 77130 h 370220"/>
                  <a:gd name="connsiteX1422" fmla="*/ 74242 w 335218"/>
                  <a:gd name="connsiteY1422" fmla="*/ 74694 h 370220"/>
                  <a:gd name="connsiteX1423" fmla="*/ 72619 w 335218"/>
                  <a:gd name="connsiteY1423" fmla="*/ 76318 h 370220"/>
                  <a:gd name="connsiteX1424" fmla="*/ 70995 w 335218"/>
                  <a:gd name="connsiteY1424" fmla="*/ 78754 h 370220"/>
                  <a:gd name="connsiteX1425" fmla="*/ 67747 w 335218"/>
                  <a:gd name="connsiteY1425" fmla="*/ 82001 h 370220"/>
                  <a:gd name="connsiteX1426" fmla="*/ 63688 w 335218"/>
                  <a:gd name="connsiteY1426" fmla="*/ 82813 h 370220"/>
                  <a:gd name="connsiteX1427" fmla="*/ 59628 w 335218"/>
                  <a:gd name="connsiteY1427" fmla="*/ 82813 h 370220"/>
                  <a:gd name="connsiteX1428" fmla="*/ 54757 w 335218"/>
                  <a:gd name="connsiteY1428" fmla="*/ 89308 h 370220"/>
                  <a:gd name="connsiteX1429" fmla="*/ 52322 w 335218"/>
                  <a:gd name="connsiteY1429" fmla="*/ 92556 h 370220"/>
                  <a:gd name="connsiteX1430" fmla="*/ 50698 w 335218"/>
                  <a:gd name="connsiteY1430" fmla="*/ 94992 h 370220"/>
                  <a:gd name="connsiteX1431" fmla="*/ 45015 w 335218"/>
                  <a:gd name="connsiteY1431" fmla="*/ 97427 h 370220"/>
                  <a:gd name="connsiteX1432" fmla="*/ 43391 w 335218"/>
                  <a:gd name="connsiteY1432" fmla="*/ 99863 h 370220"/>
                  <a:gd name="connsiteX1433" fmla="*/ 42579 w 335218"/>
                  <a:gd name="connsiteY1433" fmla="*/ 102298 h 370220"/>
                  <a:gd name="connsiteX1434" fmla="*/ 41767 w 335218"/>
                  <a:gd name="connsiteY1434" fmla="*/ 104734 h 370220"/>
                  <a:gd name="connsiteX1435" fmla="*/ 43391 w 335218"/>
                  <a:gd name="connsiteY1435" fmla="*/ 105546 h 370220"/>
                  <a:gd name="connsiteX1436" fmla="*/ 44203 w 335218"/>
                  <a:gd name="connsiteY1436" fmla="*/ 105546 h 370220"/>
                  <a:gd name="connsiteX1437" fmla="*/ 43391 w 335218"/>
                  <a:gd name="connsiteY1437" fmla="*/ 106358 h 370220"/>
                  <a:gd name="connsiteX1438" fmla="*/ 40143 w 335218"/>
                  <a:gd name="connsiteY1438" fmla="*/ 107170 h 370220"/>
                  <a:gd name="connsiteX1439" fmla="*/ 36896 w 335218"/>
                  <a:gd name="connsiteY1439" fmla="*/ 107170 h 370220"/>
                  <a:gd name="connsiteX1440" fmla="*/ 35272 w 335218"/>
                  <a:gd name="connsiteY1440" fmla="*/ 104734 h 370220"/>
                  <a:gd name="connsiteX1441" fmla="*/ 33648 w 335218"/>
                  <a:gd name="connsiteY1441" fmla="*/ 102298 h 370220"/>
                  <a:gd name="connsiteX1442" fmla="*/ 32836 w 335218"/>
                  <a:gd name="connsiteY1442" fmla="*/ 99051 h 370220"/>
                  <a:gd name="connsiteX1443" fmla="*/ 32024 w 335218"/>
                  <a:gd name="connsiteY1443" fmla="*/ 94992 h 370220"/>
                  <a:gd name="connsiteX1444" fmla="*/ 30401 w 335218"/>
                  <a:gd name="connsiteY1444" fmla="*/ 95803 h 370220"/>
                  <a:gd name="connsiteX1445" fmla="*/ 29589 w 335218"/>
                  <a:gd name="connsiteY1445" fmla="*/ 99051 h 370220"/>
                  <a:gd name="connsiteX1446" fmla="*/ 27965 w 335218"/>
                  <a:gd name="connsiteY1446" fmla="*/ 99863 h 370220"/>
                  <a:gd name="connsiteX1447" fmla="*/ 27153 w 335218"/>
                  <a:gd name="connsiteY1447" fmla="*/ 96615 h 370220"/>
                  <a:gd name="connsiteX1448" fmla="*/ 28777 w 335218"/>
                  <a:gd name="connsiteY1448" fmla="*/ 90932 h 370220"/>
                  <a:gd name="connsiteX1449" fmla="*/ 30401 w 335218"/>
                  <a:gd name="connsiteY1449" fmla="*/ 87685 h 370220"/>
                  <a:gd name="connsiteX1450" fmla="*/ 31213 w 335218"/>
                  <a:gd name="connsiteY1450" fmla="*/ 86061 h 370220"/>
                  <a:gd name="connsiteX1451" fmla="*/ 32024 w 335218"/>
                  <a:gd name="connsiteY1451" fmla="*/ 83625 h 370220"/>
                  <a:gd name="connsiteX1452" fmla="*/ 35272 w 335218"/>
                  <a:gd name="connsiteY1452" fmla="*/ 79566 h 370220"/>
                  <a:gd name="connsiteX1453" fmla="*/ 38520 w 335218"/>
                  <a:gd name="connsiteY1453" fmla="*/ 76318 h 370220"/>
                  <a:gd name="connsiteX1454" fmla="*/ 41767 w 335218"/>
                  <a:gd name="connsiteY1454" fmla="*/ 72259 h 370220"/>
                  <a:gd name="connsiteX1455" fmla="*/ 45015 w 335218"/>
                  <a:gd name="connsiteY1455" fmla="*/ 69823 h 370220"/>
                  <a:gd name="connsiteX1456" fmla="*/ 49074 w 335218"/>
                  <a:gd name="connsiteY1456" fmla="*/ 65764 h 370220"/>
                  <a:gd name="connsiteX1457" fmla="*/ 52322 w 335218"/>
                  <a:gd name="connsiteY1457" fmla="*/ 62515 h 370220"/>
                  <a:gd name="connsiteX1458" fmla="*/ 54757 w 335218"/>
                  <a:gd name="connsiteY1458" fmla="*/ 60079 h 370220"/>
                  <a:gd name="connsiteX1459" fmla="*/ 57193 w 335218"/>
                  <a:gd name="connsiteY1459" fmla="*/ 58456 h 370220"/>
                  <a:gd name="connsiteX1460" fmla="*/ 60440 w 335218"/>
                  <a:gd name="connsiteY1460" fmla="*/ 57644 h 370220"/>
                  <a:gd name="connsiteX1461" fmla="*/ 62876 w 335218"/>
                  <a:gd name="connsiteY1461" fmla="*/ 58456 h 370220"/>
                  <a:gd name="connsiteX1462" fmla="*/ 64500 w 335218"/>
                  <a:gd name="connsiteY1462" fmla="*/ 59268 h 370220"/>
                  <a:gd name="connsiteX1463" fmla="*/ 66936 w 335218"/>
                  <a:gd name="connsiteY1463" fmla="*/ 59268 h 370220"/>
                  <a:gd name="connsiteX1464" fmla="*/ 68559 w 335218"/>
                  <a:gd name="connsiteY1464" fmla="*/ 59268 h 370220"/>
                  <a:gd name="connsiteX1465" fmla="*/ 71807 w 335218"/>
                  <a:gd name="connsiteY1465" fmla="*/ 59268 h 370220"/>
                  <a:gd name="connsiteX1466" fmla="*/ 75054 w 335218"/>
                  <a:gd name="connsiteY1466" fmla="*/ 58456 h 370220"/>
                  <a:gd name="connsiteX1467" fmla="*/ 77490 w 335218"/>
                  <a:gd name="connsiteY1467" fmla="*/ 57644 h 370220"/>
                  <a:gd name="connsiteX1468" fmla="*/ 81549 w 335218"/>
                  <a:gd name="connsiteY1468" fmla="*/ 56832 h 370220"/>
                  <a:gd name="connsiteX1469" fmla="*/ 86421 w 335218"/>
                  <a:gd name="connsiteY1469" fmla="*/ 56832 h 370220"/>
                  <a:gd name="connsiteX1470" fmla="*/ 89668 w 335218"/>
                  <a:gd name="connsiteY1470" fmla="*/ 57644 h 370220"/>
                  <a:gd name="connsiteX1471" fmla="*/ 91292 w 335218"/>
                  <a:gd name="connsiteY1471" fmla="*/ 58456 h 370220"/>
                  <a:gd name="connsiteX1472" fmla="*/ 93728 w 335218"/>
                  <a:gd name="connsiteY1472" fmla="*/ 59268 h 370220"/>
                  <a:gd name="connsiteX1473" fmla="*/ 96975 w 335218"/>
                  <a:gd name="connsiteY1473" fmla="*/ 60079 h 370220"/>
                  <a:gd name="connsiteX1474" fmla="*/ 100223 w 335218"/>
                  <a:gd name="connsiteY1474" fmla="*/ 60891 h 370220"/>
                  <a:gd name="connsiteX1475" fmla="*/ 103470 w 335218"/>
                  <a:gd name="connsiteY1475" fmla="*/ 60891 h 370220"/>
                  <a:gd name="connsiteX1476" fmla="*/ 110777 w 335218"/>
                  <a:gd name="connsiteY1476" fmla="*/ 60079 h 370220"/>
                  <a:gd name="connsiteX1477" fmla="*/ 114025 w 335218"/>
                  <a:gd name="connsiteY1477" fmla="*/ 58456 h 370220"/>
                  <a:gd name="connsiteX1478" fmla="*/ 119708 w 335218"/>
                  <a:gd name="connsiteY1478" fmla="*/ 53584 h 370220"/>
                  <a:gd name="connsiteX1479" fmla="*/ 123767 w 335218"/>
                  <a:gd name="connsiteY1479" fmla="*/ 50337 h 370220"/>
                  <a:gd name="connsiteX1480" fmla="*/ 127827 w 335218"/>
                  <a:gd name="connsiteY1480" fmla="*/ 45466 h 370220"/>
                  <a:gd name="connsiteX1481" fmla="*/ 129451 w 335218"/>
                  <a:gd name="connsiteY1481" fmla="*/ 43030 h 370220"/>
                  <a:gd name="connsiteX1482" fmla="*/ 131074 w 335218"/>
                  <a:gd name="connsiteY1482" fmla="*/ 40594 h 370220"/>
                  <a:gd name="connsiteX1483" fmla="*/ 136757 w 335218"/>
                  <a:gd name="connsiteY1483" fmla="*/ 32475 h 370220"/>
                  <a:gd name="connsiteX1484" fmla="*/ 142441 w 335218"/>
                  <a:gd name="connsiteY1484" fmla="*/ 23545 h 370220"/>
                  <a:gd name="connsiteX1485" fmla="*/ 146500 w 335218"/>
                  <a:gd name="connsiteY1485" fmla="*/ 19485 h 370220"/>
                  <a:gd name="connsiteX1486" fmla="*/ 151371 w 335218"/>
                  <a:gd name="connsiteY1486" fmla="*/ 16238 h 370220"/>
                  <a:gd name="connsiteX1487" fmla="*/ 155431 w 335218"/>
                  <a:gd name="connsiteY1487" fmla="*/ 13802 h 370220"/>
                  <a:gd name="connsiteX1488" fmla="*/ 160302 w 335218"/>
                  <a:gd name="connsiteY1488" fmla="*/ 12990 h 370220"/>
                  <a:gd name="connsiteX1489" fmla="*/ 166797 w 335218"/>
                  <a:gd name="connsiteY1489" fmla="*/ 13802 h 370220"/>
                  <a:gd name="connsiteX1490" fmla="*/ 170045 w 335218"/>
                  <a:gd name="connsiteY1490" fmla="*/ 13802 h 370220"/>
                  <a:gd name="connsiteX1491" fmla="*/ 173292 w 335218"/>
                  <a:gd name="connsiteY1491" fmla="*/ 12990 h 370220"/>
                  <a:gd name="connsiteX1492" fmla="*/ 179787 w 335218"/>
                  <a:gd name="connsiteY1492" fmla="*/ 9743 h 370220"/>
                  <a:gd name="connsiteX1493" fmla="*/ 185471 w 335218"/>
                  <a:gd name="connsiteY1493" fmla="*/ 6495 h 370220"/>
                  <a:gd name="connsiteX1494" fmla="*/ 191154 w 335218"/>
                  <a:gd name="connsiteY1494" fmla="*/ 3248 h 370220"/>
                  <a:gd name="connsiteX1495" fmla="*/ 196025 w 335218"/>
                  <a:gd name="connsiteY1495" fmla="*/ 812 h 370220"/>
                  <a:gd name="connsiteX1496" fmla="*/ 200896 w 335218"/>
                  <a:gd name="connsiteY1496" fmla="*/ 0 h 370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</a:cxnLst>
                <a:rect l="l" t="t" r="r" b="b"/>
                <a:pathLst>
                  <a:path w="335218" h="370220">
                    <a:moveTo>
                      <a:pt x="17411" y="360478"/>
                    </a:moveTo>
                    <a:cubicBezTo>
                      <a:pt x="18223" y="361289"/>
                      <a:pt x="17411" y="361289"/>
                      <a:pt x="18223" y="362101"/>
                    </a:cubicBezTo>
                    <a:cubicBezTo>
                      <a:pt x="19035" y="362101"/>
                      <a:pt x="19035" y="362101"/>
                      <a:pt x="19035" y="362913"/>
                    </a:cubicBezTo>
                    <a:cubicBezTo>
                      <a:pt x="19846" y="364537"/>
                      <a:pt x="19035" y="366973"/>
                      <a:pt x="18223" y="366973"/>
                    </a:cubicBezTo>
                    <a:cubicBezTo>
                      <a:pt x="17411" y="366973"/>
                      <a:pt x="17411" y="366161"/>
                      <a:pt x="16599" y="365349"/>
                    </a:cubicBezTo>
                    <a:cubicBezTo>
                      <a:pt x="15787" y="364537"/>
                      <a:pt x="14975" y="362913"/>
                      <a:pt x="14975" y="362101"/>
                    </a:cubicBezTo>
                    <a:cubicBezTo>
                      <a:pt x="14975" y="360478"/>
                      <a:pt x="16599" y="359665"/>
                      <a:pt x="17411" y="360478"/>
                    </a:cubicBezTo>
                    <a:close/>
                    <a:moveTo>
                      <a:pt x="16599" y="354794"/>
                    </a:moveTo>
                    <a:cubicBezTo>
                      <a:pt x="17411" y="353982"/>
                      <a:pt x="17411" y="353982"/>
                      <a:pt x="17411" y="354794"/>
                    </a:cubicBezTo>
                    <a:cubicBezTo>
                      <a:pt x="18223" y="355606"/>
                      <a:pt x="19035" y="356418"/>
                      <a:pt x="18223" y="357230"/>
                    </a:cubicBezTo>
                    <a:cubicBezTo>
                      <a:pt x="17411" y="358042"/>
                      <a:pt x="16599" y="357230"/>
                      <a:pt x="16599" y="356418"/>
                    </a:cubicBezTo>
                    <a:cubicBezTo>
                      <a:pt x="16599" y="355606"/>
                      <a:pt x="16599" y="355606"/>
                      <a:pt x="16599" y="354794"/>
                    </a:cubicBezTo>
                    <a:close/>
                    <a:moveTo>
                      <a:pt x="34461" y="353170"/>
                    </a:moveTo>
                    <a:cubicBezTo>
                      <a:pt x="36085" y="353170"/>
                      <a:pt x="36085" y="354794"/>
                      <a:pt x="36085" y="356418"/>
                    </a:cubicBezTo>
                    <a:cubicBezTo>
                      <a:pt x="36085" y="357230"/>
                      <a:pt x="35273" y="357230"/>
                      <a:pt x="34461" y="358041"/>
                    </a:cubicBezTo>
                    <a:cubicBezTo>
                      <a:pt x="33649" y="358853"/>
                      <a:pt x="32026" y="360477"/>
                      <a:pt x="30402" y="360477"/>
                    </a:cubicBezTo>
                    <a:cubicBezTo>
                      <a:pt x="28778" y="359665"/>
                      <a:pt x="27154" y="358041"/>
                      <a:pt x="27966" y="356418"/>
                    </a:cubicBezTo>
                    <a:cubicBezTo>
                      <a:pt x="28778" y="355606"/>
                      <a:pt x="30402" y="354794"/>
                      <a:pt x="31214" y="354794"/>
                    </a:cubicBezTo>
                    <a:cubicBezTo>
                      <a:pt x="32026" y="354794"/>
                      <a:pt x="32837" y="354794"/>
                      <a:pt x="32837" y="353982"/>
                    </a:cubicBezTo>
                    <a:cubicBezTo>
                      <a:pt x="33649" y="353982"/>
                      <a:pt x="33649" y="353170"/>
                      <a:pt x="34461" y="353170"/>
                    </a:cubicBezTo>
                    <a:close/>
                    <a:moveTo>
                      <a:pt x="24718" y="349111"/>
                    </a:moveTo>
                    <a:cubicBezTo>
                      <a:pt x="25530" y="349111"/>
                      <a:pt x="25530" y="351547"/>
                      <a:pt x="24718" y="351547"/>
                    </a:cubicBezTo>
                    <a:cubicBezTo>
                      <a:pt x="23906" y="352359"/>
                      <a:pt x="23095" y="350735"/>
                      <a:pt x="23906" y="349923"/>
                    </a:cubicBezTo>
                    <a:cubicBezTo>
                      <a:pt x="24718" y="349111"/>
                      <a:pt x="24718" y="349111"/>
                      <a:pt x="24718" y="349111"/>
                    </a:cubicBezTo>
                    <a:close/>
                    <a:moveTo>
                      <a:pt x="16599" y="349111"/>
                    </a:moveTo>
                    <a:cubicBezTo>
                      <a:pt x="18223" y="349111"/>
                      <a:pt x="18223" y="350735"/>
                      <a:pt x="18223" y="351547"/>
                    </a:cubicBezTo>
                    <a:cubicBezTo>
                      <a:pt x="18223" y="353171"/>
                      <a:pt x="16599" y="351547"/>
                      <a:pt x="15787" y="350735"/>
                    </a:cubicBezTo>
                    <a:cubicBezTo>
                      <a:pt x="15787" y="349923"/>
                      <a:pt x="15787" y="349111"/>
                      <a:pt x="16599" y="349111"/>
                    </a:cubicBezTo>
                    <a:close/>
                    <a:moveTo>
                      <a:pt x="12540" y="332873"/>
                    </a:moveTo>
                    <a:cubicBezTo>
                      <a:pt x="12540" y="332873"/>
                      <a:pt x="12540" y="334497"/>
                      <a:pt x="12540" y="335309"/>
                    </a:cubicBezTo>
                    <a:cubicBezTo>
                      <a:pt x="12540" y="337745"/>
                      <a:pt x="13352" y="339369"/>
                      <a:pt x="14164" y="341804"/>
                    </a:cubicBezTo>
                    <a:cubicBezTo>
                      <a:pt x="14164" y="342616"/>
                      <a:pt x="14976" y="343428"/>
                      <a:pt x="14164" y="343428"/>
                    </a:cubicBezTo>
                    <a:cubicBezTo>
                      <a:pt x="12540" y="342616"/>
                      <a:pt x="12540" y="341804"/>
                      <a:pt x="11728" y="341804"/>
                    </a:cubicBezTo>
                    <a:cubicBezTo>
                      <a:pt x="10916" y="341804"/>
                      <a:pt x="10104" y="341804"/>
                      <a:pt x="10104" y="341804"/>
                    </a:cubicBezTo>
                    <a:cubicBezTo>
                      <a:pt x="9293" y="340992"/>
                      <a:pt x="10104" y="340180"/>
                      <a:pt x="10916" y="339369"/>
                    </a:cubicBezTo>
                    <a:cubicBezTo>
                      <a:pt x="11728" y="338557"/>
                      <a:pt x="10916" y="337745"/>
                      <a:pt x="10916" y="336121"/>
                    </a:cubicBezTo>
                    <a:cubicBezTo>
                      <a:pt x="10916" y="335309"/>
                      <a:pt x="10916" y="334497"/>
                      <a:pt x="10916" y="333685"/>
                    </a:cubicBezTo>
                    <a:cubicBezTo>
                      <a:pt x="10916" y="332873"/>
                      <a:pt x="11728" y="332061"/>
                      <a:pt x="12540" y="332873"/>
                    </a:cubicBezTo>
                    <a:close/>
                    <a:moveTo>
                      <a:pt x="277214" y="330437"/>
                    </a:moveTo>
                    <a:cubicBezTo>
                      <a:pt x="278026" y="330437"/>
                      <a:pt x="278838" y="331249"/>
                      <a:pt x="278838" y="331249"/>
                    </a:cubicBezTo>
                    <a:cubicBezTo>
                      <a:pt x="279650" y="332061"/>
                      <a:pt x="278026" y="333685"/>
                      <a:pt x="277214" y="332873"/>
                    </a:cubicBezTo>
                    <a:cubicBezTo>
                      <a:pt x="276402" y="332061"/>
                      <a:pt x="276402" y="330437"/>
                      <a:pt x="277214" y="330437"/>
                    </a:cubicBezTo>
                    <a:close/>
                    <a:moveTo>
                      <a:pt x="26342" y="328002"/>
                    </a:moveTo>
                    <a:cubicBezTo>
                      <a:pt x="27965" y="328002"/>
                      <a:pt x="27965" y="329626"/>
                      <a:pt x="27965" y="331250"/>
                    </a:cubicBezTo>
                    <a:cubicBezTo>
                      <a:pt x="27965" y="332062"/>
                      <a:pt x="27965" y="332873"/>
                      <a:pt x="27965" y="333685"/>
                    </a:cubicBezTo>
                    <a:cubicBezTo>
                      <a:pt x="27965" y="334497"/>
                      <a:pt x="27965" y="335309"/>
                      <a:pt x="27965" y="336121"/>
                    </a:cubicBezTo>
                    <a:cubicBezTo>
                      <a:pt x="27965" y="337745"/>
                      <a:pt x="26342" y="338557"/>
                      <a:pt x="24718" y="338557"/>
                    </a:cubicBezTo>
                    <a:cubicBezTo>
                      <a:pt x="23094" y="338557"/>
                      <a:pt x="21470" y="338557"/>
                      <a:pt x="19847" y="338557"/>
                    </a:cubicBezTo>
                    <a:cubicBezTo>
                      <a:pt x="19035" y="338557"/>
                      <a:pt x="18223" y="338557"/>
                      <a:pt x="18223" y="337745"/>
                    </a:cubicBezTo>
                    <a:cubicBezTo>
                      <a:pt x="17411" y="336121"/>
                      <a:pt x="17411" y="336121"/>
                      <a:pt x="17411" y="335309"/>
                    </a:cubicBezTo>
                    <a:cubicBezTo>
                      <a:pt x="17411" y="334497"/>
                      <a:pt x="15786" y="332873"/>
                      <a:pt x="15786" y="332062"/>
                    </a:cubicBezTo>
                    <a:cubicBezTo>
                      <a:pt x="15786" y="331250"/>
                      <a:pt x="17411" y="330438"/>
                      <a:pt x="17411" y="330438"/>
                    </a:cubicBezTo>
                    <a:cubicBezTo>
                      <a:pt x="18223" y="329626"/>
                      <a:pt x="18223" y="328814"/>
                      <a:pt x="19035" y="328814"/>
                    </a:cubicBezTo>
                    <a:cubicBezTo>
                      <a:pt x="20658" y="328814"/>
                      <a:pt x="22282" y="330438"/>
                      <a:pt x="23906" y="330438"/>
                    </a:cubicBezTo>
                    <a:cubicBezTo>
                      <a:pt x="23906" y="329626"/>
                      <a:pt x="24718" y="328002"/>
                      <a:pt x="26342" y="328002"/>
                    </a:cubicBezTo>
                    <a:close/>
                    <a:moveTo>
                      <a:pt x="261787" y="324753"/>
                    </a:moveTo>
                    <a:cubicBezTo>
                      <a:pt x="264222" y="324753"/>
                      <a:pt x="264222" y="328001"/>
                      <a:pt x="265034" y="329624"/>
                    </a:cubicBezTo>
                    <a:cubicBezTo>
                      <a:pt x="265846" y="332060"/>
                      <a:pt x="268282" y="330436"/>
                      <a:pt x="269906" y="329624"/>
                    </a:cubicBezTo>
                    <a:cubicBezTo>
                      <a:pt x="272341" y="328813"/>
                      <a:pt x="272341" y="332060"/>
                      <a:pt x="273153" y="333684"/>
                    </a:cubicBezTo>
                    <a:cubicBezTo>
                      <a:pt x="273965" y="336120"/>
                      <a:pt x="276401" y="335308"/>
                      <a:pt x="278025" y="335308"/>
                    </a:cubicBezTo>
                    <a:cubicBezTo>
                      <a:pt x="279648" y="335308"/>
                      <a:pt x="281272" y="336931"/>
                      <a:pt x="281272" y="338555"/>
                    </a:cubicBezTo>
                    <a:cubicBezTo>
                      <a:pt x="282084" y="340180"/>
                      <a:pt x="281272" y="341804"/>
                      <a:pt x="280460" y="343428"/>
                    </a:cubicBezTo>
                    <a:cubicBezTo>
                      <a:pt x="279648" y="345051"/>
                      <a:pt x="277213" y="345863"/>
                      <a:pt x="275589" y="346675"/>
                    </a:cubicBezTo>
                    <a:cubicBezTo>
                      <a:pt x="273965" y="347487"/>
                      <a:pt x="273153" y="348299"/>
                      <a:pt x="272341" y="349923"/>
                    </a:cubicBezTo>
                    <a:cubicBezTo>
                      <a:pt x="271529" y="350735"/>
                      <a:pt x="271529" y="351546"/>
                      <a:pt x="270718" y="352358"/>
                    </a:cubicBezTo>
                    <a:cubicBezTo>
                      <a:pt x="269906" y="353170"/>
                      <a:pt x="269906" y="353170"/>
                      <a:pt x="269094" y="353982"/>
                    </a:cubicBezTo>
                    <a:cubicBezTo>
                      <a:pt x="268282" y="356418"/>
                      <a:pt x="269906" y="358853"/>
                      <a:pt x="268282" y="360477"/>
                    </a:cubicBezTo>
                    <a:cubicBezTo>
                      <a:pt x="267470" y="361289"/>
                      <a:pt x="267470" y="362101"/>
                      <a:pt x="267470" y="362913"/>
                    </a:cubicBezTo>
                    <a:cubicBezTo>
                      <a:pt x="267470" y="364537"/>
                      <a:pt x="267470" y="365348"/>
                      <a:pt x="267470" y="366972"/>
                    </a:cubicBezTo>
                    <a:cubicBezTo>
                      <a:pt x="267470" y="368596"/>
                      <a:pt x="267470" y="370220"/>
                      <a:pt x="265034" y="370220"/>
                    </a:cubicBezTo>
                    <a:cubicBezTo>
                      <a:pt x="264222" y="370220"/>
                      <a:pt x="262599" y="368596"/>
                      <a:pt x="262599" y="367784"/>
                    </a:cubicBezTo>
                    <a:cubicBezTo>
                      <a:pt x="262599" y="366972"/>
                      <a:pt x="262599" y="366972"/>
                      <a:pt x="262599" y="366160"/>
                    </a:cubicBezTo>
                    <a:cubicBezTo>
                      <a:pt x="262599" y="365348"/>
                      <a:pt x="262599" y="364537"/>
                      <a:pt x="262599" y="363725"/>
                    </a:cubicBezTo>
                    <a:cubicBezTo>
                      <a:pt x="262599" y="362913"/>
                      <a:pt x="262599" y="362101"/>
                      <a:pt x="261787" y="361289"/>
                    </a:cubicBezTo>
                    <a:cubicBezTo>
                      <a:pt x="260975" y="359665"/>
                      <a:pt x="260163" y="358041"/>
                      <a:pt x="260975" y="356418"/>
                    </a:cubicBezTo>
                    <a:cubicBezTo>
                      <a:pt x="260975" y="355606"/>
                      <a:pt x="261787" y="354794"/>
                      <a:pt x="262599" y="353982"/>
                    </a:cubicBezTo>
                    <a:cubicBezTo>
                      <a:pt x="262599" y="353170"/>
                      <a:pt x="261787" y="351546"/>
                      <a:pt x="261787" y="350735"/>
                    </a:cubicBezTo>
                    <a:cubicBezTo>
                      <a:pt x="263411" y="349923"/>
                      <a:pt x="265034" y="346675"/>
                      <a:pt x="262599" y="345863"/>
                    </a:cubicBezTo>
                    <a:cubicBezTo>
                      <a:pt x="261787" y="345863"/>
                      <a:pt x="260975" y="345863"/>
                      <a:pt x="260975" y="345051"/>
                    </a:cubicBezTo>
                    <a:cubicBezTo>
                      <a:pt x="260163" y="343428"/>
                      <a:pt x="260975" y="340992"/>
                      <a:pt x="260163" y="339367"/>
                    </a:cubicBezTo>
                    <a:cubicBezTo>
                      <a:pt x="259351" y="339367"/>
                      <a:pt x="257727" y="339367"/>
                      <a:pt x="256916" y="338555"/>
                    </a:cubicBezTo>
                    <a:cubicBezTo>
                      <a:pt x="256104" y="337743"/>
                      <a:pt x="256104" y="336931"/>
                      <a:pt x="256104" y="336120"/>
                    </a:cubicBezTo>
                    <a:cubicBezTo>
                      <a:pt x="255292" y="335308"/>
                      <a:pt x="255292" y="334496"/>
                      <a:pt x="254480" y="333684"/>
                    </a:cubicBezTo>
                    <a:cubicBezTo>
                      <a:pt x="254480" y="332872"/>
                      <a:pt x="254480" y="331248"/>
                      <a:pt x="255292" y="330436"/>
                    </a:cubicBezTo>
                    <a:cubicBezTo>
                      <a:pt x="255292" y="329624"/>
                      <a:pt x="256104" y="328813"/>
                      <a:pt x="255292" y="328813"/>
                    </a:cubicBezTo>
                    <a:cubicBezTo>
                      <a:pt x="254480" y="328813"/>
                      <a:pt x="253668" y="328813"/>
                      <a:pt x="252856" y="328001"/>
                    </a:cubicBezTo>
                    <a:cubicBezTo>
                      <a:pt x="252856" y="327189"/>
                      <a:pt x="252856" y="326377"/>
                      <a:pt x="253668" y="325565"/>
                    </a:cubicBezTo>
                    <a:cubicBezTo>
                      <a:pt x="254480" y="325565"/>
                      <a:pt x="256104" y="326377"/>
                      <a:pt x="256916" y="326377"/>
                    </a:cubicBezTo>
                    <a:cubicBezTo>
                      <a:pt x="257727" y="327189"/>
                      <a:pt x="258539" y="327189"/>
                      <a:pt x="259351" y="326377"/>
                    </a:cubicBezTo>
                    <a:cubicBezTo>
                      <a:pt x="260163" y="325565"/>
                      <a:pt x="260975" y="324753"/>
                      <a:pt x="261787" y="324753"/>
                    </a:cubicBezTo>
                    <a:close/>
                    <a:moveTo>
                      <a:pt x="172481" y="323131"/>
                    </a:moveTo>
                    <a:cubicBezTo>
                      <a:pt x="173293" y="322319"/>
                      <a:pt x="175729" y="321506"/>
                      <a:pt x="175729" y="323131"/>
                    </a:cubicBezTo>
                    <a:cubicBezTo>
                      <a:pt x="175729" y="323131"/>
                      <a:pt x="175729" y="324754"/>
                      <a:pt x="175729" y="324754"/>
                    </a:cubicBezTo>
                    <a:cubicBezTo>
                      <a:pt x="175729" y="325566"/>
                      <a:pt x="175729" y="325566"/>
                      <a:pt x="174917" y="326378"/>
                    </a:cubicBezTo>
                    <a:cubicBezTo>
                      <a:pt x="174105" y="326378"/>
                      <a:pt x="174105" y="326378"/>
                      <a:pt x="173293" y="326378"/>
                    </a:cubicBezTo>
                    <a:cubicBezTo>
                      <a:pt x="172481" y="326378"/>
                      <a:pt x="171670" y="323943"/>
                      <a:pt x="172481" y="323131"/>
                    </a:cubicBezTo>
                    <a:close/>
                    <a:moveTo>
                      <a:pt x="218759" y="323129"/>
                    </a:moveTo>
                    <a:cubicBezTo>
                      <a:pt x="221195" y="324753"/>
                      <a:pt x="222818" y="327189"/>
                      <a:pt x="225254" y="328812"/>
                    </a:cubicBezTo>
                    <a:cubicBezTo>
                      <a:pt x="226878" y="329624"/>
                      <a:pt x="227690" y="330436"/>
                      <a:pt x="229313" y="331248"/>
                    </a:cubicBezTo>
                    <a:cubicBezTo>
                      <a:pt x="230125" y="332060"/>
                      <a:pt x="230937" y="333684"/>
                      <a:pt x="231749" y="334496"/>
                    </a:cubicBezTo>
                    <a:cubicBezTo>
                      <a:pt x="232561" y="334496"/>
                      <a:pt x="232561" y="335308"/>
                      <a:pt x="233373" y="336120"/>
                    </a:cubicBezTo>
                    <a:cubicBezTo>
                      <a:pt x="234996" y="337743"/>
                      <a:pt x="235808" y="339367"/>
                      <a:pt x="238244" y="340179"/>
                    </a:cubicBezTo>
                    <a:cubicBezTo>
                      <a:pt x="240680" y="340991"/>
                      <a:pt x="241492" y="337743"/>
                      <a:pt x="243927" y="337743"/>
                    </a:cubicBezTo>
                    <a:cubicBezTo>
                      <a:pt x="244739" y="337743"/>
                      <a:pt x="245551" y="337743"/>
                      <a:pt x="245551" y="336931"/>
                    </a:cubicBezTo>
                    <a:cubicBezTo>
                      <a:pt x="246363" y="335308"/>
                      <a:pt x="245551" y="334496"/>
                      <a:pt x="245551" y="332872"/>
                    </a:cubicBezTo>
                    <a:cubicBezTo>
                      <a:pt x="246363" y="329624"/>
                      <a:pt x="251234" y="333684"/>
                      <a:pt x="252046" y="334496"/>
                    </a:cubicBezTo>
                    <a:cubicBezTo>
                      <a:pt x="252858" y="335308"/>
                      <a:pt x="252858" y="336931"/>
                      <a:pt x="253670" y="337743"/>
                    </a:cubicBezTo>
                    <a:cubicBezTo>
                      <a:pt x="254482" y="338555"/>
                      <a:pt x="255294" y="340179"/>
                      <a:pt x="256105" y="340991"/>
                    </a:cubicBezTo>
                    <a:cubicBezTo>
                      <a:pt x="256917" y="341803"/>
                      <a:pt x="257729" y="342615"/>
                      <a:pt x="257729" y="343427"/>
                    </a:cubicBezTo>
                    <a:cubicBezTo>
                      <a:pt x="258541" y="344238"/>
                      <a:pt x="258541" y="345862"/>
                      <a:pt x="258541" y="346674"/>
                    </a:cubicBezTo>
                    <a:cubicBezTo>
                      <a:pt x="259353" y="347486"/>
                      <a:pt x="260165" y="349110"/>
                      <a:pt x="260977" y="349922"/>
                    </a:cubicBezTo>
                    <a:cubicBezTo>
                      <a:pt x="261789" y="350733"/>
                      <a:pt x="261789" y="351545"/>
                      <a:pt x="260977" y="352357"/>
                    </a:cubicBezTo>
                    <a:cubicBezTo>
                      <a:pt x="260165" y="353169"/>
                      <a:pt x="259353" y="353981"/>
                      <a:pt x="258541" y="354793"/>
                    </a:cubicBezTo>
                    <a:cubicBezTo>
                      <a:pt x="257729" y="355605"/>
                      <a:pt x="259353" y="356417"/>
                      <a:pt x="259353" y="357228"/>
                    </a:cubicBezTo>
                    <a:cubicBezTo>
                      <a:pt x="260165" y="358040"/>
                      <a:pt x="260165" y="359664"/>
                      <a:pt x="259353" y="360476"/>
                    </a:cubicBezTo>
                    <a:cubicBezTo>
                      <a:pt x="258541" y="361288"/>
                      <a:pt x="256917" y="361288"/>
                      <a:pt x="256105" y="360476"/>
                    </a:cubicBezTo>
                    <a:cubicBezTo>
                      <a:pt x="255294" y="359664"/>
                      <a:pt x="253670" y="358852"/>
                      <a:pt x="252858" y="358852"/>
                    </a:cubicBezTo>
                    <a:cubicBezTo>
                      <a:pt x="252046" y="358852"/>
                      <a:pt x="251234" y="359664"/>
                      <a:pt x="249611" y="359664"/>
                    </a:cubicBezTo>
                    <a:cubicBezTo>
                      <a:pt x="247175" y="359664"/>
                      <a:pt x="245551" y="358852"/>
                      <a:pt x="243927" y="358852"/>
                    </a:cubicBezTo>
                    <a:cubicBezTo>
                      <a:pt x="242304" y="358852"/>
                      <a:pt x="241492" y="359664"/>
                      <a:pt x="239868" y="360476"/>
                    </a:cubicBezTo>
                    <a:cubicBezTo>
                      <a:pt x="238244" y="361288"/>
                      <a:pt x="237432" y="362100"/>
                      <a:pt x="235808" y="361288"/>
                    </a:cubicBezTo>
                    <a:cubicBezTo>
                      <a:pt x="234996" y="360476"/>
                      <a:pt x="233373" y="359664"/>
                      <a:pt x="232561" y="359664"/>
                    </a:cubicBezTo>
                    <a:cubicBezTo>
                      <a:pt x="231749" y="359664"/>
                      <a:pt x="231749" y="361288"/>
                      <a:pt x="230937" y="362100"/>
                    </a:cubicBezTo>
                    <a:cubicBezTo>
                      <a:pt x="230125" y="362912"/>
                      <a:pt x="228501" y="361288"/>
                      <a:pt x="226878" y="362100"/>
                    </a:cubicBezTo>
                    <a:cubicBezTo>
                      <a:pt x="226066" y="361288"/>
                      <a:pt x="225254" y="360476"/>
                      <a:pt x="224442" y="359664"/>
                    </a:cubicBezTo>
                    <a:cubicBezTo>
                      <a:pt x="224442" y="358852"/>
                      <a:pt x="223630" y="358852"/>
                      <a:pt x="223630" y="358040"/>
                    </a:cubicBezTo>
                    <a:cubicBezTo>
                      <a:pt x="222818" y="357228"/>
                      <a:pt x="222007" y="357228"/>
                      <a:pt x="221195" y="356417"/>
                    </a:cubicBezTo>
                    <a:cubicBezTo>
                      <a:pt x="220383" y="355605"/>
                      <a:pt x="219571" y="354793"/>
                      <a:pt x="218759" y="353981"/>
                    </a:cubicBezTo>
                    <a:cubicBezTo>
                      <a:pt x="217135" y="352357"/>
                      <a:pt x="215511" y="351545"/>
                      <a:pt x="213076" y="350733"/>
                    </a:cubicBezTo>
                    <a:cubicBezTo>
                      <a:pt x="211452" y="350733"/>
                      <a:pt x="209015" y="349922"/>
                      <a:pt x="207391" y="349110"/>
                    </a:cubicBezTo>
                    <a:cubicBezTo>
                      <a:pt x="205768" y="348298"/>
                      <a:pt x="204144" y="346674"/>
                      <a:pt x="203332" y="345862"/>
                    </a:cubicBezTo>
                    <a:cubicBezTo>
                      <a:pt x="202520" y="345050"/>
                      <a:pt x="202520" y="345050"/>
                      <a:pt x="201708" y="344238"/>
                    </a:cubicBezTo>
                    <a:cubicBezTo>
                      <a:pt x="200896" y="344238"/>
                      <a:pt x="200896" y="344238"/>
                      <a:pt x="200085" y="343427"/>
                    </a:cubicBezTo>
                    <a:cubicBezTo>
                      <a:pt x="199273" y="342615"/>
                      <a:pt x="197649" y="340991"/>
                      <a:pt x="197649" y="340179"/>
                    </a:cubicBezTo>
                    <a:cubicBezTo>
                      <a:pt x="196837" y="339367"/>
                      <a:pt x="197649" y="337743"/>
                      <a:pt x="197649" y="336931"/>
                    </a:cubicBezTo>
                    <a:cubicBezTo>
                      <a:pt x="197649" y="336120"/>
                      <a:pt x="196837" y="334496"/>
                      <a:pt x="198461" y="335308"/>
                    </a:cubicBezTo>
                    <a:cubicBezTo>
                      <a:pt x="199273" y="336120"/>
                      <a:pt x="199273" y="336931"/>
                      <a:pt x="199273" y="337743"/>
                    </a:cubicBezTo>
                    <a:cubicBezTo>
                      <a:pt x="199273" y="338555"/>
                      <a:pt x="199273" y="338555"/>
                      <a:pt x="200085" y="339367"/>
                    </a:cubicBezTo>
                    <a:cubicBezTo>
                      <a:pt x="200896" y="339367"/>
                      <a:pt x="200896" y="340179"/>
                      <a:pt x="201708" y="340179"/>
                    </a:cubicBezTo>
                    <a:cubicBezTo>
                      <a:pt x="202520" y="340179"/>
                      <a:pt x="201708" y="339367"/>
                      <a:pt x="202520" y="339367"/>
                    </a:cubicBezTo>
                    <a:cubicBezTo>
                      <a:pt x="204144" y="338555"/>
                      <a:pt x="204956" y="340179"/>
                      <a:pt x="205768" y="340179"/>
                    </a:cubicBezTo>
                    <a:cubicBezTo>
                      <a:pt x="206580" y="340179"/>
                      <a:pt x="207391" y="340179"/>
                      <a:pt x="208203" y="339367"/>
                    </a:cubicBezTo>
                    <a:cubicBezTo>
                      <a:pt x="210640" y="336931"/>
                      <a:pt x="208203" y="334496"/>
                      <a:pt x="206580" y="332872"/>
                    </a:cubicBezTo>
                    <a:cubicBezTo>
                      <a:pt x="204956" y="331248"/>
                      <a:pt x="204956" y="328812"/>
                      <a:pt x="206580" y="327189"/>
                    </a:cubicBezTo>
                    <a:cubicBezTo>
                      <a:pt x="208203" y="325565"/>
                      <a:pt x="209015" y="324753"/>
                      <a:pt x="211452" y="323941"/>
                    </a:cubicBezTo>
                    <a:cubicBezTo>
                      <a:pt x="213888" y="323129"/>
                      <a:pt x="216323" y="322318"/>
                      <a:pt x="218759" y="323129"/>
                    </a:cubicBezTo>
                    <a:close/>
                    <a:moveTo>
                      <a:pt x="125391" y="322319"/>
                    </a:moveTo>
                    <a:cubicBezTo>
                      <a:pt x="126203" y="321506"/>
                      <a:pt x="127015" y="322319"/>
                      <a:pt x="127827" y="322319"/>
                    </a:cubicBezTo>
                    <a:cubicBezTo>
                      <a:pt x="127827" y="323131"/>
                      <a:pt x="128639" y="323131"/>
                      <a:pt x="129451" y="323943"/>
                    </a:cubicBezTo>
                    <a:cubicBezTo>
                      <a:pt x="130263" y="324755"/>
                      <a:pt x="130263" y="324755"/>
                      <a:pt x="131075" y="324755"/>
                    </a:cubicBezTo>
                    <a:cubicBezTo>
                      <a:pt x="131075" y="325566"/>
                      <a:pt x="132698" y="327190"/>
                      <a:pt x="131887" y="327190"/>
                    </a:cubicBezTo>
                    <a:cubicBezTo>
                      <a:pt x="131075" y="327190"/>
                      <a:pt x="130263" y="327190"/>
                      <a:pt x="129451" y="326378"/>
                    </a:cubicBezTo>
                    <a:cubicBezTo>
                      <a:pt x="128639" y="326378"/>
                      <a:pt x="128639" y="325566"/>
                      <a:pt x="127827" y="325566"/>
                    </a:cubicBezTo>
                    <a:cubicBezTo>
                      <a:pt x="127827" y="324755"/>
                      <a:pt x="127015" y="324755"/>
                      <a:pt x="126203" y="324755"/>
                    </a:cubicBezTo>
                    <a:cubicBezTo>
                      <a:pt x="125391" y="323943"/>
                      <a:pt x="124580" y="323131"/>
                      <a:pt x="125391" y="322319"/>
                    </a:cubicBezTo>
                    <a:close/>
                    <a:moveTo>
                      <a:pt x="234996" y="321507"/>
                    </a:moveTo>
                    <a:cubicBezTo>
                      <a:pt x="235808" y="321507"/>
                      <a:pt x="236620" y="321507"/>
                      <a:pt x="237432" y="321507"/>
                    </a:cubicBezTo>
                    <a:cubicBezTo>
                      <a:pt x="238244" y="321507"/>
                      <a:pt x="239056" y="322319"/>
                      <a:pt x="239056" y="323131"/>
                    </a:cubicBezTo>
                    <a:cubicBezTo>
                      <a:pt x="239868" y="325567"/>
                      <a:pt x="235808" y="324755"/>
                      <a:pt x="234185" y="325567"/>
                    </a:cubicBezTo>
                    <a:cubicBezTo>
                      <a:pt x="232561" y="325567"/>
                      <a:pt x="231749" y="325567"/>
                      <a:pt x="231749" y="325567"/>
                    </a:cubicBezTo>
                    <a:cubicBezTo>
                      <a:pt x="231749" y="325567"/>
                      <a:pt x="230937" y="326378"/>
                      <a:pt x="230937" y="326378"/>
                    </a:cubicBezTo>
                    <a:cubicBezTo>
                      <a:pt x="230125" y="326378"/>
                      <a:pt x="230125" y="326378"/>
                      <a:pt x="230125" y="325567"/>
                    </a:cubicBezTo>
                    <a:cubicBezTo>
                      <a:pt x="229313" y="324755"/>
                      <a:pt x="228502" y="323943"/>
                      <a:pt x="229313" y="323131"/>
                    </a:cubicBezTo>
                    <a:cubicBezTo>
                      <a:pt x="229313" y="322319"/>
                      <a:pt x="230937" y="322319"/>
                      <a:pt x="231749" y="322319"/>
                    </a:cubicBezTo>
                    <a:cubicBezTo>
                      <a:pt x="232561" y="322319"/>
                      <a:pt x="232561" y="323131"/>
                      <a:pt x="233373" y="323131"/>
                    </a:cubicBezTo>
                    <a:cubicBezTo>
                      <a:pt x="234185" y="323131"/>
                      <a:pt x="234185" y="322319"/>
                      <a:pt x="234996" y="321507"/>
                    </a:cubicBezTo>
                    <a:close/>
                    <a:moveTo>
                      <a:pt x="291827" y="317446"/>
                    </a:moveTo>
                    <a:cubicBezTo>
                      <a:pt x="291827" y="316634"/>
                      <a:pt x="293450" y="317446"/>
                      <a:pt x="293450" y="317446"/>
                    </a:cubicBezTo>
                    <a:cubicBezTo>
                      <a:pt x="295074" y="318258"/>
                      <a:pt x="296698" y="319882"/>
                      <a:pt x="298322" y="320693"/>
                    </a:cubicBezTo>
                    <a:cubicBezTo>
                      <a:pt x="299945" y="321505"/>
                      <a:pt x="301569" y="321505"/>
                      <a:pt x="303193" y="320693"/>
                    </a:cubicBezTo>
                    <a:cubicBezTo>
                      <a:pt x="305629" y="319882"/>
                      <a:pt x="308064" y="319882"/>
                      <a:pt x="310500" y="321505"/>
                    </a:cubicBezTo>
                    <a:cubicBezTo>
                      <a:pt x="312124" y="322317"/>
                      <a:pt x="312124" y="323129"/>
                      <a:pt x="312124" y="324753"/>
                    </a:cubicBezTo>
                    <a:cubicBezTo>
                      <a:pt x="312124" y="327189"/>
                      <a:pt x="312936" y="331248"/>
                      <a:pt x="309688" y="330436"/>
                    </a:cubicBezTo>
                    <a:cubicBezTo>
                      <a:pt x="307253" y="329624"/>
                      <a:pt x="305629" y="328812"/>
                      <a:pt x="304005" y="328812"/>
                    </a:cubicBezTo>
                    <a:cubicBezTo>
                      <a:pt x="303193" y="328812"/>
                      <a:pt x="302381" y="328001"/>
                      <a:pt x="300757" y="328001"/>
                    </a:cubicBezTo>
                    <a:cubicBezTo>
                      <a:pt x="299945" y="328001"/>
                      <a:pt x="299134" y="327189"/>
                      <a:pt x="298322" y="327189"/>
                    </a:cubicBezTo>
                    <a:cubicBezTo>
                      <a:pt x="296698" y="327189"/>
                      <a:pt x="295074" y="328001"/>
                      <a:pt x="294262" y="329624"/>
                    </a:cubicBezTo>
                    <a:cubicBezTo>
                      <a:pt x="293450" y="330436"/>
                      <a:pt x="293450" y="332060"/>
                      <a:pt x="292638" y="332872"/>
                    </a:cubicBezTo>
                    <a:cubicBezTo>
                      <a:pt x="291827" y="333684"/>
                      <a:pt x="291015" y="335308"/>
                      <a:pt x="290203" y="336119"/>
                    </a:cubicBezTo>
                    <a:cubicBezTo>
                      <a:pt x="288579" y="337743"/>
                      <a:pt x="286143" y="337743"/>
                      <a:pt x="284520" y="336931"/>
                    </a:cubicBezTo>
                    <a:cubicBezTo>
                      <a:pt x="283708" y="335308"/>
                      <a:pt x="282084" y="334496"/>
                      <a:pt x="281272" y="333684"/>
                    </a:cubicBezTo>
                    <a:cubicBezTo>
                      <a:pt x="281272" y="332872"/>
                      <a:pt x="281272" y="332060"/>
                      <a:pt x="281272" y="331248"/>
                    </a:cubicBezTo>
                    <a:cubicBezTo>
                      <a:pt x="281272" y="330436"/>
                      <a:pt x="281272" y="329624"/>
                      <a:pt x="281272" y="328812"/>
                    </a:cubicBezTo>
                    <a:cubicBezTo>
                      <a:pt x="281272" y="327189"/>
                      <a:pt x="283708" y="328001"/>
                      <a:pt x="284520" y="328001"/>
                    </a:cubicBezTo>
                    <a:cubicBezTo>
                      <a:pt x="286143" y="328001"/>
                      <a:pt x="285332" y="324753"/>
                      <a:pt x="286143" y="323941"/>
                    </a:cubicBezTo>
                    <a:cubicBezTo>
                      <a:pt x="286955" y="322317"/>
                      <a:pt x="287767" y="325565"/>
                      <a:pt x="288579" y="325565"/>
                    </a:cubicBezTo>
                    <a:cubicBezTo>
                      <a:pt x="289391" y="325565"/>
                      <a:pt x="290203" y="323941"/>
                      <a:pt x="291015" y="324753"/>
                    </a:cubicBezTo>
                    <a:cubicBezTo>
                      <a:pt x="291015" y="325565"/>
                      <a:pt x="291827" y="325565"/>
                      <a:pt x="292638" y="326377"/>
                    </a:cubicBezTo>
                    <a:cubicBezTo>
                      <a:pt x="293450" y="326377"/>
                      <a:pt x="294262" y="325565"/>
                      <a:pt x="295074" y="324753"/>
                    </a:cubicBezTo>
                    <a:cubicBezTo>
                      <a:pt x="295886" y="323941"/>
                      <a:pt x="295886" y="322317"/>
                      <a:pt x="295074" y="321505"/>
                    </a:cubicBezTo>
                    <a:cubicBezTo>
                      <a:pt x="294262" y="320693"/>
                      <a:pt x="293450" y="319882"/>
                      <a:pt x="292638" y="319070"/>
                    </a:cubicBezTo>
                    <a:cubicBezTo>
                      <a:pt x="292638" y="319070"/>
                      <a:pt x="291015" y="318258"/>
                      <a:pt x="291827" y="317446"/>
                    </a:cubicBezTo>
                    <a:close/>
                    <a:moveTo>
                      <a:pt x="148124" y="315823"/>
                    </a:moveTo>
                    <a:cubicBezTo>
                      <a:pt x="148936" y="315823"/>
                      <a:pt x="148936" y="316635"/>
                      <a:pt x="149748" y="316635"/>
                    </a:cubicBezTo>
                    <a:cubicBezTo>
                      <a:pt x="150560" y="317447"/>
                      <a:pt x="150560" y="317447"/>
                      <a:pt x="151372" y="318259"/>
                    </a:cubicBezTo>
                    <a:cubicBezTo>
                      <a:pt x="152184" y="319072"/>
                      <a:pt x="152996" y="319884"/>
                      <a:pt x="152996" y="320695"/>
                    </a:cubicBezTo>
                    <a:cubicBezTo>
                      <a:pt x="152996" y="321507"/>
                      <a:pt x="153808" y="322319"/>
                      <a:pt x="154619" y="323943"/>
                    </a:cubicBezTo>
                    <a:cubicBezTo>
                      <a:pt x="154619" y="324755"/>
                      <a:pt x="155431" y="326379"/>
                      <a:pt x="156243" y="326379"/>
                    </a:cubicBezTo>
                    <a:cubicBezTo>
                      <a:pt x="157055" y="326379"/>
                      <a:pt x="157055" y="324755"/>
                      <a:pt x="157867" y="323943"/>
                    </a:cubicBezTo>
                    <a:cubicBezTo>
                      <a:pt x="158679" y="322319"/>
                      <a:pt x="159491" y="323943"/>
                      <a:pt x="160303" y="324755"/>
                    </a:cubicBezTo>
                    <a:cubicBezTo>
                      <a:pt x="161115" y="325567"/>
                      <a:pt x="161115" y="327190"/>
                      <a:pt x="161926" y="328002"/>
                    </a:cubicBezTo>
                    <a:cubicBezTo>
                      <a:pt x="162738" y="328814"/>
                      <a:pt x="163550" y="329626"/>
                      <a:pt x="164362" y="329626"/>
                    </a:cubicBezTo>
                    <a:cubicBezTo>
                      <a:pt x="165174" y="329626"/>
                      <a:pt x="165174" y="328002"/>
                      <a:pt x="165986" y="327190"/>
                    </a:cubicBezTo>
                    <a:cubicBezTo>
                      <a:pt x="166798" y="326379"/>
                      <a:pt x="166798" y="328002"/>
                      <a:pt x="166798" y="328814"/>
                    </a:cubicBezTo>
                    <a:cubicBezTo>
                      <a:pt x="166798" y="329626"/>
                      <a:pt x="167610" y="330438"/>
                      <a:pt x="167610" y="331250"/>
                    </a:cubicBezTo>
                    <a:cubicBezTo>
                      <a:pt x="167610" y="332062"/>
                      <a:pt x="165986" y="332873"/>
                      <a:pt x="165174" y="333685"/>
                    </a:cubicBezTo>
                    <a:cubicBezTo>
                      <a:pt x="164362" y="333685"/>
                      <a:pt x="163550" y="333685"/>
                      <a:pt x="162738" y="333685"/>
                    </a:cubicBezTo>
                    <a:cubicBezTo>
                      <a:pt x="161926" y="333685"/>
                      <a:pt x="161926" y="334497"/>
                      <a:pt x="161115" y="334497"/>
                    </a:cubicBezTo>
                    <a:cubicBezTo>
                      <a:pt x="160303" y="334497"/>
                      <a:pt x="159491" y="334497"/>
                      <a:pt x="159491" y="334497"/>
                    </a:cubicBezTo>
                    <a:cubicBezTo>
                      <a:pt x="157867" y="332873"/>
                      <a:pt x="157867" y="332062"/>
                      <a:pt x="157055" y="331250"/>
                    </a:cubicBezTo>
                    <a:cubicBezTo>
                      <a:pt x="157055" y="330438"/>
                      <a:pt x="156243" y="330438"/>
                      <a:pt x="156243" y="330438"/>
                    </a:cubicBezTo>
                    <a:cubicBezTo>
                      <a:pt x="155431" y="329626"/>
                      <a:pt x="154619" y="328002"/>
                      <a:pt x="153808" y="327190"/>
                    </a:cubicBezTo>
                    <a:cubicBezTo>
                      <a:pt x="152996" y="326379"/>
                      <a:pt x="152184" y="325567"/>
                      <a:pt x="152184" y="324755"/>
                    </a:cubicBezTo>
                    <a:cubicBezTo>
                      <a:pt x="152184" y="323943"/>
                      <a:pt x="151372" y="322319"/>
                      <a:pt x="150560" y="321507"/>
                    </a:cubicBezTo>
                    <a:cubicBezTo>
                      <a:pt x="149748" y="320695"/>
                      <a:pt x="148936" y="320695"/>
                      <a:pt x="148936" y="319884"/>
                    </a:cubicBezTo>
                    <a:cubicBezTo>
                      <a:pt x="148936" y="319072"/>
                      <a:pt x="146499" y="315823"/>
                      <a:pt x="148124" y="315823"/>
                    </a:cubicBezTo>
                    <a:close/>
                    <a:moveTo>
                      <a:pt x="165986" y="315012"/>
                    </a:moveTo>
                    <a:cubicBezTo>
                      <a:pt x="166798" y="315012"/>
                      <a:pt x="167610" y="316636"/>
                      <a:pt x="166798" y="316636"/>
                    </a:cubicBezTo>
                    <a:cubicBezTo>
                      <a:pt x="166798" y="318260"/>
                      <a:pt x="165174" y="317448"/>
                      <a:pt x="165174" y="315824"/>
                    </a:cubicBezTo>
                    <a:cubicBezTo>
                      <a:pt x="165174" y="315824"/>
                      <a:pt x="165986" y="315012"/>
                      <a:pt x="165986" y="315012"/>
                    </a:cubicBezTo>
                    <a:close/>
                    <a:moveTo>
                      <a:pt x="155431" y="314200"/>
                    </a:moveTo>
                    <a:cubicBezTo>
                      <a:pt x="155431" y="314200"/>
                      <a:pt x="156243" y="314200"/>
                      <a:pt x="156243" y="314200"/>
                    </a:cubicBezTo>
                    <a:cubicBezTo>
                      <a:pt x="157055" y="314200"/>
                      <a:pt x="157055" y="314200"/>
                      <a:pt x="157055" y="315012"/>
                    </a:cubicBezTo>
                    <a:cubicBezTo>
                      <a:pt x="157055" y="315012"/>
                      <a:pt x="157055" y="315824"/>
                      <a:pt x="157055" y="316636"/>
                    </a:cubicBezTo>
                    <a:cubicBezTo>
                      <a:pt x="157867" y="315824"/>
                      <a:pt x="157055" y="315824"/>
                      <a:pt x="156243" y="315824"/>
                    </a:cubicBezTo>
                    <a:cubicBezTo>
                      <a:pt x="155431" y="315012"/>
                      <a:pt x="155431" y="314200"/>
                      <a:pt x="155431" y="314200"/>
                    </a:cubicBezTo>
                    <a:close/>
                    <a:moveTo>
                      <a:pt x="160302" y="314199"/>
                    </a:moveTo>
                    <a:cubicBezTo>
                      <a:pt x="161114" y="313388"/>
                      <a:pt x="161926" y="315011"/>
                      <a:pt x="161926" y="315011"/>
                    </a:cubicBezTo>
                    <a:cubicBezTo>
                      <a:pt x="161926" y="315823"/>
                      <a:pt x="161926" y="315823"/>
                      <a:pt x="161114" y="315823"/>
                    </a:cubicBezTo>
                    <a:cubicBezTo>
                      <a:pt x="160302" y="315823"/>
                      <a:pt x="159491" y="314199"/>
                      <a:pt x="160302" y="314199"/>
                    </a:cubicBezTo>
                    <a:close/>
                    <a:moveTo>
                      <a:pt x="164362" y="310952"/>
                    </a:moveTo>
                    <a:cubicBezTo>
                      <a:pt x="164362" y="310952"/>
                      <a:pt x="165174" y="310952"/>
                      <a:pt x="165174" y="310952"/>
                    </a:cubicBezTo>
                    <a:cubicBezTo>
                      <a:pt x="165174" y="310952"/>
                      <a:pt x="165986" y="310952"/>
                      <a:pt x="165986" y="310952"/>
                    </a:cubicBezTo>
                    <a:cubicBezTo>
                      <a:pt x="165986" y="310952"/>
                      <a:pt x="165986" y="311764"/>
                      <a:pt x="165986" y="311764"/>
                    </a:cubicBezTo>
                    <a:cubicBezTo>
                      <a:pt x="165986" y="311764"/>
                      <a:pt x="165986" y="312576"/>
                      <a:pt x="165174" y="312576"/>
                    </a:cubicBezTo>
                    <a:cubicBezTo>
                      <a:pt x="165174" y="312576"/>
                      <a:pt x="164362" y="312576"/>
                      <a:pt x="164362" y="312576"/>
                    </a:cubicBezTo>
                    <a:cubicBezTo>
                      <a:pt x="164362" y="312576"/>
                      <a:pt x="164362" y="312576"/>
                      <a:pt x="163550" y="312576"/>
                    </a:cubicBezTo>
                    <a:cubicBezTo>
                      <a:pt x="164362" y="311764"/>
                      <a:pt x="163550" y="311764"/>
                      <a:pt x="164362" y="310952"/>
                    </a:cubicBezTo>
                    <a:close/>
                    <a:moveTo>
                      <a:pt x="170045" y="310140"/>
                    </a:moveTo>
                    <a:cubicBezTo>
                      <a:pt x="170857" y="310140"/>
                      <a:pt x="171669" y="310140"/>
                      <a:pt x="171669" y="310140"/>
                    </a:cubicBezTo>
                    <a:cubicBezTo>
                      <a:pt x="172481" y="310140"/>
                      <a:pt x="173293" y="310140"/>
                      <a:pt x="174105" y="310140"/>
                    </a:cubicBezTo>
                    <a:cubicBezTo>
                      <a:pt x="174916" y="310140"/>
                      <a:pt x="176540" y="309327"/>
                      <a:pt x="178164" y="310140"/>
                    </a:cubicBezTo>
                    <a:cubicBezTo>
                      <a:pt x="179788" y="310952"/>
                      <a:pt x="177352" y="312576"/>
                      <a:pt x="176540" y="313387"/>
                    </a:cubicBezTo>
                    <a:cubicBezTo>
                      <a:pt x="175728" y="314199"/>
                      <a:pt x="174916" y="315823"/>
                      <a:pt x="175728" y="316635"/>
                    </a:cubicBezTo>
                    <a:cubicBezTo>
                      <a:pt x="177352" y="317447"/>
                      <a:pt x="177352" y="314199"/>
                      <a:pt x="178976" y="314199"/>
                    </a:cubicBezTo>
                    <a:cubicBezTo>
                      <a:pt x="180600" y="314199"/>
                      <a:pt x="178976" y="317447"/>
                      <a:pt x="178976" y="318259"/>
                    </a:cubicBezTo>
                    <a:cubicBezTo>
                      <a:pt x="178164" y="319071"/>
                      <a:pt x="177352" y="319883"/>
                      <a:pt x="175728" y="319883"/>
                    </a:cubicBezTo>
                    <a:cubicBezTo>
                      <a:pt x="174916" y="319883"/>
                      <a:pt x="174105" y="319883"/>
                      <a:pt x="174105" y="319883"/>
                    </a:cubicBezTo>
                    <a:cubicBezTo>
                      <a:pt x="173293" y="319883"/>
                      <a:pt x="172481" y="319883"/>
                      <a:pt x="171669" y="319071"/>
                    </a:cubicBezTo>
                    <a:cubicBezTo>
                      <a:pt x="171669" y="319071"/>
                      <a:pt x="170857" y="319071"/>
                      <a:pt x="170857" y="319071"/>
                    </a:cubicBezTo>
                    <a:cubicBezTo>
                      <a:pt x="170857" y="319071"/>
                      <a:pt x="170857" y="318259"/>
                      <a:pt x="170857" y="318259"/>
                    </a:cubicBezTo>
                    <a:cubicBezTo>
                      <a:pt x="170857" y="318259"/>
                      <a:pt x="170045" y="318259"/>
                      <a:pt x="170045" y="317447"/>
                    </a:cubicBezTo>
                    <a:cubicBezTo>
                      <a:pt x="170045" y="317447"/>
                      <a:pt x="170045" y="316635"/>
                      <a:pt x="170045" y="316635"/>
                    </a:cubicBezTo>
                    <a:cubicBezTo>
                      <a:pt x="170045" y="315823"/>
                      <a:pt x="170045" y="315011"/>
                      <a:pt x="170045" y="314199"/>
                    </a:cubicBezTo>
                    <a:cubicBezTo>
                      <a:pt x="170045" y="313387"/>
                      <a:pt x="170045" y="312576"/>
                      <a:pt x="170045" y="311764"/>
                    </a:cubicBezTo>
                    <a:cubicBezTo>
                      <a:pt x="170045" y="310952"/>
                      <a:pt x="170045" y="310952"/>
                      <a:pt x="170045" y="310140"/>
                    </a:cubicBezTo>
                    <a:close/>
                    <a:moveTo>
                      <a:pt x="182224" y="308516"/>
                    </a:moveTo>
                    <a:cubicBezTo>
                      <a:pt x="183036" y="309328"/>
                      <a:pt x="183036" y="310140"/>
                      <a:pt x="182224" y="310952"/>
                    </a:cubicBezTo>
                    <a:cubicBezTo>
                      <a:pt x="181412" y="311764"/>
                      <a:pt x="180600" y="310952"/>
                      <a:pt x="180600" y="309328"/>
                    </a:cubicBezTo>
                    <a:cubicBezTo>
                      <a:pt x="180600" y="308516"/>
                      <a:pt x="181412" y="307705"/>
                      <a:pt x="182224" y="308516"/>
                    </a:cubicBezTo>
                    <a:close/>
                    <a:moveTo>
                      <a:pt x="148936" y="306893"/>
                    </a:moveTo>
                    <a:cubicBezTo>
                      <a:pt x="148936" y="306893"/>
                      <a:pt x="148936" y="306893"/>
                      <a:pt x="149748" y="306893"/>
                    </a:cubicBezTo>
                    <a:cubicBezTo>
                      <a:pt x="150560" y="306893"/>
                      <a:pt x="151372" y="306893"/>
                      <a:pt x="151372" y="307705"/>
                    </a:cubicBezTo>
                    <a:cubicBezTo>
                      <a:pt x="151372" y="307705"/>
                      <a:pt x="152184" y="307705"/>
                      <a:pt x="152184" y="308517"/>
                    </a:cubicBezTo>
                    <a:cubicBezTo>
                      <a:pt x="152184" y="308517"/>
                      <a:pt x="152996" y="308517"/>
                      <a:pt x="152996" y="308517"/>
                    </a:cubicBezTo>
                    <a:cubicBezTo>
                      <a:pt x="152996" y="308517"/>
                      <a:pt x="153807" y="309329"/>
                      <a:pt x="153807" y="309329"/>
                    </a:cubicBezTo>
                    <a:cubicBezTo>
                      <a:pt x="153807" y="309329"/>
                      <a:pt x="154619" y="309329"/>
                      <a:pt x="154619" y="309329"/>
                    </a:cubicBezTo>
                    <a:cubicBezTo>
                      <a:pt x="154619" y="309329"/>
                      <a:pt x="155431" y="309329"/>
                      <a:pt x="155431" y="310141"/>
                    </a:cubicBezTo>
                    <a:cubicBezTo>
                      <a:pt x="155431" y="310141"/>
                      <a:pt x="155431" y="310141"/>
                      <a:pt x="156243" y="310141"/>
                    </a:cubicBezTo>
                    <a:cubicBezTo>
                      <a:pt x="156243" y="310141"/>
                      <a:pt x="156243" y="310141"/>
                      <a:pt x="156243" y="310953"/>
                    </a:cubicBezTo>
                    <a:cubicBezTo>
                      <a:pt x="156243" y="311764"/>
                      <a:pt x="155431" y="310953"/>
                      <a:pt x="154619" y="310953"/>
                    </a:cubicBezTo>
                    <a:cubicBezTo>
                      <a:pt x="153807" y="310953"/>
                      <a:pt x="153807" y="310953"/>
                      <a:pt x="152996" y="310953"/>
                    </a:cubicBezTo>
                    <a:cubicBezTo>
                      <a:pt x="152996" y="310953"/>
                      <a:pt x="152996" y="310953"/>
                      <a:pt x="152184" y="310953"/>
                    </a:cubicBezTo>
                    <a:cubicBezTo>
                      <a:pt x="152184" y="310953"/>
                      <a:pt x="151372" y="310953"/>
                      <a:pt x="151372" y="310141"/>
                    </a:cubicBezTo>
                    <a:cubicBezTo>
                      <a:pt x="152184" y="309329"/>
                      <a:pt x="152184" y="309329"/>
                      <a:pt x="151372" y="309329"/>
                    </a:cubicBezTo>
                    <a:cubicBezTo>
                      <a:pt x="150560" y="309329"/>
                      <a:pt x="150560" y="308517"/>
                      <a:pt x="149748" y="308517"/>
                    </a:cubicBezTo>
                    <a:cubicBezTo>
                      <a:pt x="149748" y="308517"/>
                      <a:pt x="148936" y="307705"/>
                      <a:pt x="148936" y="307705"/>
                    </a:cubicBezTo>
                    <a:cubicBezTo>
                      <a:pt x="148936" y="307705"/>
                      <a:pt x="148936" y="307705"/>
                      <a:pt x="148936" y="306893"/>
                    </a:cubicBezTo>
                    <a:close/>
                    <a:moveTo>
                      <a:pt x="142441" y="304457"/>
                    </a:moveTo>
                    <a:cubicBezTo>
                      <a:pt x="143253" y="304457"/>
                      <a:pt x="144065" y="304457"/>
                      <a:pt x="144877" y="305269"/>
                    </a:cubicBezTo>
                    <a:cubicBezTo>
                      <a:pt x="144877" y="306081"/>
                      <a:pt x="144877" y="306893"/>
                      <a:pt x="144065" y="306893"/>
                    </a:cubicBezTo>
                    <a:cubicBezTo>
                      <a:pt x="144065" y="306893"/>
                      <a:pt x="143253" y="306893"/>
                      <a:pt x="143253" y="306893"/>
                    </a:cubicBezTo>
                    <a:cubicBezTo>
                      <a:pt x="143253" y="306893"/>
                      <a:pt x="142441" y="306893"/>
                      <a:pt x="142441" y="306893"/>
                    </a:cubicBezTo>
                    <a:cubicBezTo>
                      <a:pt x="142441" y="306893"/>
                      <a:pt x="141629" y="306081"/>
                      <a:pt x="141629" y="306081"/>
                    </a:cubicBezTo>
                    <a:cubicBezTo>
                      <a:pt x="141629" y="306081"/>
                      <a:pt x="140817" y="305269"/>
                      <a:pt x="140817" y="305269"/>
                    </a:cubicBezTo>
                    <a:cubicBezTo>
                      <a:pt x="141629" y="304457"/>
                      <a:pt x="142441" y="304457"/>
                      <a:pt x="142441" y="304457"/>
                    </a:cubicBezTo>
                    <a:close/>
                    <a:moveTo>
                      <a:pt x="200085" y="298773"/>
                    </a:moveTo>
                    <a:cubicBezTo>
                      <a:pt x="200085" y="299585"/>
                      <a:pt x="200085" y="299585"/>
                      <a:pt x="200085" y="300397"/>
                    </a:cubicBezTo>
                    <a:cubicBezTo>
                      <a:pt x="200085" y="302021"/>
                      <a:pt x="200085" y="303645"/>
                      <a:pt x="199273" y="305268"/>
                    </a:cubicBezTo>
                    <a:cubicBezTo>
                      <a:pt x="198461" y="306892"/>
                      <a:pt x="198461" y="309328"/>
                      <a:pt x="197649" y="310952"/>
                    </a:cubicBezTo>
                    <a:cubicBezTo>
                      <a:pt x="197649" y="311764"/>
                      <a:pt x="196837" y="312575"/>
                      <a:pt x="196837" y="313387"/>
                    </a:cubicBezTo>
                    <a:cubicBezTo>
                      <a:pt x="196025" y="315012"/>
                      <a:pt x="195213" y="316636"/>
                      <a:pt x="194401" y="318260"/>
                    </a:cubicBezTo>
                    <a:cubicBezTo>
                      <a:pt x="193590" y="319072"/>
                      <a:pt x="191966" y="319883"/>
                      <a:pt x="191154" y="321507"/>
                    </a:cubicBezTo>
                    <a:cubicBezTo>
                      <a:pt x="190342" y="322319"/>
                      <a:pt x="190342" y="323131"/>
                      <a:pt x="189530" y="323943"/>
                    </a:cubicBezTo>
                    <a:cubicBezTo>
                      <a:pt x="189530" y="324755"/>
                      <a:pt x="188718" y="325567"/>
                      <a:pt x="188718" y="325567"/>
                    </a:cubicBezTo>
                    <a:cubicBezTo>
                      <a:pt x="188718" y="326378"/>
                      <a:pt x="188718" y="327190"/>
                      <a:pt x="187906" y="328002"/>
                    </a:cubicBezTo>
                    <a:cubicBezTo>
                      <a:pt x="187906" y="328814"/>
                      <a:pt x="187094" y="329626"/>
                      <a:pt x="186282" y="330438"/>
                    </a:cubicBezTo>
                    <a:cubicBezTo>
                      <a:pt x="185471" y="331250"/>
                      <a:pt x="184659" y="332062"/>
                      <a:pt x="184659" y="333685"/>
                    </a:cubicBezTo>
                    <a:cubicBezTo>
                      <a:pt x="184659" y="334497"/>
                      <a:pt x="183847" y="335309"/>
                      <a:pt x="183847" y="336121"/>
                    </a:cubicBezTo>
                    <a:cubicBezTo>
                      <a:pt x="183847" y="336933"/>
                      <a:pt x="183035" y="337745"/>
                      <a:pt x="183035" y="338557"/>
                    </a:cubicBezTo>
                    <a:cubicBezTo>
                      <a:pt x="183035" y="339369"/>
                      <a:pt x="182223" y="340181"/>
                      <a:pt x="182223" y="340992"/>
                    </a:cubicBezTo>
                    <a:cubicBezTo>
                      <a:pt x="181411" y="342616"/>
                      <a:pt x="181411" y="344240"/>
                      <a:pt x="181411" y="345864"/>
                    </a:cubicBezTo>
                    <a:cubicBezTo>
                      <a:pt x="181411" y="346676"/>
                      <a:pt x="180599" y="347487"/>
                      <a:pt x="179787" y="347487"/>
                    </a:cubicBezTo>
                    <a:cubicBezTo>
                      <a:pt x="178975" y="347487"/>
                      <a:pt x="178164" y="347487"/>
                      <a:pt x="178164" y="346676"/>
                    </a:cubicBezTo>
                    <a:cubicBezTo>
                      <a:pt x="178164" y="345864"/>
                      <a:pt x="178164" y="345052"/>
                      <a:pt x="178164" y="344240"/>
                    </a:cubicBezTo>
                    <a:cubicBezTo>
                      <a:pt x="178164" y="343428"/>
                      <a:pt x="178164" y="342616"/>
                      <a:pt x="178164" y="341804"/>
                    </a:cubicBezTo>
                    <a:cubicBezTo>
                      <a:pt x="178164" y="340992"/>
                      <a:pt x="178164" y="340181"/>
                      <a:pt x="178164" y="340181"/>
                    </a:cubicBezTo>
                    <a:cubicBezTo>
                      <a:pt x="178164" y="339369"/>
                      <a:pt x="177352" y="339369"/>
                      <a:pt x="177352" y="339369"/>
                    </a:cubicBezTo>
                    <a:cubicBezTo>
                      <a:pt x="176540" y="336933"/>
                      <a:pt x="177352" y="335309"/>
                      <a:pt x="176540" y="334497"/>
                    </a:cubicBezTo>
                    <a:cubicBezTo>
                      <a:pt x="175728" y="333685"/>
                      <a:pt x="174916" y="333685"/>
                      <a:pt x="174104" y="333685"/>
                    </a:cubicBezTo>
                    <a:cubicBezTo>
                      <a:pt x="173292" y="333685"/>
                      <a:pt x="172481" y="332873"/>
                      <a:pt x="173292" y="332062"/>
                    </a:cubicBezTo>
                    <a:cubicBezTo>
                      <a:pt x="174104" y="331250"/>
                      <a:pt x="175728" y="332062"/>
                      <a:pt x="176540" y="331250"/>
                    </a:cubicBezTo>
                    <a:cubicBezTo>
                      <a:pt x="178164" y="331250"/>
                      <a:pt x="178164" y="329626"/>
                      <a:pt x="178975" y="328814"/>
                    </a:cubicBezTo>
                    <a:cubicBezTo>
                      <a:pt x="179787" y="328002"/>
                      <a:pt x="180599" y="328002"/>
                      <a:pt x="181411" y="328002"/>
                    </a:cubicBezTo>
                    <a:cubicBezTo>
                      <a:pt x="183035" y="327190"/>
                      <a:pt x="183035" y="326378"/>
                      <a:pt x="182223" y="325567"/>
                    </a:cubicBezTo>
                    <a:cubicBezTo>
                      <a:pt x="181411" y="324755"/>
                      <a:pt x="180599" y="323943"/>
                      <a:pt x="180599" y="323131"/>
                    </a:cubicBezTo>
                    <a:cubicBezTo>
                      <a:pt x="180599" y="320695"/>
                      <a:pt x="183847" y="319072"/>
                      <a:pt x="185471" y="317448"/>
                    </a:cubicBezTo>
                    <a:cubicBezTo>
                      <a:pt x="187906" y="315012"/>
                      <a:pt x="188718" y="311764"/>
                      <a:pt x="191154" y="309328"/>
                    </a:cubicBezTo>
                    <a:cubicBezTo>
                      <a:pt x="192778" y="307704"/>
                      <a:pt x="192778" y="305268"/>
                      <a:pt x="193590" y="303645"/>
                    </a:cubicBezTo>
                    <a:cubicBezTo>
                      <a:pt x="193590" y="302021"/>
                      <a:pt x="194401" y="300397"/>
                      <a:pt x="195213" y="299585"/>
                    </a:cubicBezTo>
                    <a:cubicBezTo>
                      <a:pt x="196837" y="298773"/>
                      <a:pt x="198461" y="297962"/>
                      <a:pt x="200085" y="298773"/>
                    </a:cubicBezTo>
                    <a:close/>
                    <a:moveTo>
                      <a:pt x="131075" y="291467"/>
                    </a:moveTo>
                    <a:cubicBezTo>
                      <a:pt x="131075" y="291467"/>
                      <a:pt x="131887" y="291467"/>
                      <a:pt x="131887" y="291467"/>
                    </a:cubicBezTo>
                    <a:cubicBezTo>
                      <a:pt x="131887" y="291467"/>
                      <a:pt x="132699" y="291467"/>
                      <a:pt x="132699" y="291467"/>
                    </a:cubicBezTo>
                    <a:cubicBezTo>
                      <a:pt x="132699" y="291467"/>
                      <a:pt x="132699" y="292279"/>
                      <a:pt x="132699" y="292279"/>
                    </a:cubicBezTo>
                    <a:cubicBezTo>
                      <a:pt x="132699" y="293091"/>
                      <a:pt x="132699" y="293091"/>
                      <a:pt x="132699" y="293903"/>
                    </a:cubicBezTo>
                    <a:cubicBezTo>
                      <a:pt x="132699" y="293903"/>
                      <a:pt x="132699" y="293903"/>
                      <a:pt x="133510" y="293903"/>
                    </a:cubicBezTo>
                    <a:cubicBezTo>
                      <a:pt x="134322" y="293903"/>
                      <a:pt x="134322" y="293903"/>
                      <a:pt x="134322" y="294715"/>
                    </a:cubicBezTo>
                    <a:cubicBezTo>
                      <a:pt x="134322" y="295527"/>
                      <a:pt x="134322" y="296338"/>
                      <a:pt x="133510" y="297150"/>
                    </a:cubicBezTo>
                    <a:cubicBezTo>
                      <a:pt x="133510" y="297962"/>
                      <a:pt x="132699" y="297962"/>
                      <a:pt x="131887" y="297150"/>
                    </a:cubicBezTo>
                    <a:cubicBezTo>
                      <a:pt x="131887" y="297150"/>
                      <a:pt x="131075" y="296338"/>
                      <a:pt x="131075" y="296338"/>
                    </a:cubicBezTo>
                    <a:cubicBezTo>
                      <a:pt x="131075" y="296338"/>
                      <a:pt x="131075" y="295527"/>
                      <a:pt x="130263" y="295527"/>
                    </a:cubicBezTo>
                    <a:cubicBezTo>
                      <a:pt x="130263" y="295527"/>
                      <a:pt x="129451" y="295527"/>
                      <a:pt x="129451" y="295527"/>
                    </a:cubicBezTo>
                    <a:cubicBezTo>
                      <a:pt x="129451" y="295527"/>
                      <a:pt x="128639" y="294715"/>
                      <a:pt x="128639" y="294715"/>
                    </a:cubicBezTo>
                    <a:cubicBezTo>
                      <a:pt x="130263" y="294715"/>
                      <a:pt x="130263" y="294715"/>
                      <a:pt x="130263" y="293903"/>
                    </a:cubicBezTo>
                    <a:cubicBezTo>
                      <a:pt x="130263" y="293091"/>
                      <a:pt x="130263" y="292279"/>
                      <a:pt x="131075" y="291467"/>
                    </a:cubicBezTo>
                    <a:close/>
                    <a:moveTo>
                      <a:pt x="116461" y="276853"/>
                    </a:moveTo>
                    <a:cubicBezTo>
                      <a:pt x="118085" y="277665"/>
                      <a:pt x="118085" y="279289"/>
                      <a:pt x="117273" y="280101"/>
                    </a:cubicBezTo>
                    <a:cubicBezTo>
                      <a:pt x="116461" y="280101"/>
                      <a:pt x="115649" y="280101"/>
                      <a:pt x="115649" y="279289"/>
                    </a:cubicBezTo>
                    <a:cubicBezTo>
                      <a:pt x="115649" y="278477"/>
                      <a:pt x="115649" y="277665"/>
                      <a:pt x="116461" y="276853"/>
                    </a:cubicBezTo>
                    <a:close/>
                    <a:moveTo>
                      <a:pt x="26342" y="276040"/>
                    </a:moveTo>
                    <a:cubicBezTo>
                      <a:pt x="27153" y="276040"/>
                      <a:pt x="27153" y="276040"/>
                      <a:pt x="27965" y="276040"/>
                    </a:cubicBezTo>
                    <a:cubicBezTo>
                      <a:pt x="28777" y="276040"/>
                      <a:pt x="28777" y="276852"/>
                      <a:pt x="29589" y="276852"/>
                    </a:cubicBezTo>
                    <a:cubicBezTo>
                      <a:pt x="30401" y="276852"/>
                      <a:pt x="30401" y="276852"/>
                      <a:pt x="31213" y="277664"/>
                    </a:cubicBezTo>
                    <a:cubicBezTo>
                      <a:pt x="32025" y="278476"/>
                      <a:pt x="31213" y="279289"/>
                      <a:pt x="31213" y="280101"/>
                    </a:cubicBezTo>
                    <a:cubicBezTo>
                      <a:pt x="31213" y="280912"/>
                      <a:pt x="31213" y="281724"/>
                      <a:pt x="31213" y="282536"/>
                    </a:cubicBezTo>
                    <a:cubicBezTo>
                      <a:pt x="31213" y="283348"/>
                      <a:pt x="31213" y="284160"/>
                      <a:pt x="30401" y="284972"/>
                    </a:cubicBezTo>
                    <a:cubicBezTo>
                      <a:pt x="30401" y="285784"/>
                      <a:pt x="29589" y="285784"/>
                      <a:pt x="29589" y="286596"/>
                    </a:cubicBezTo>
                    <a:cubicBezTo>
                      <a:pt x="29589" y="287408"/>
                      <a:pt x="29589" y="289031"/>
                      <a:pt x="28777" y="289843"/>
                    </a:cubicBezTo>
                    <a:cubicBezTo>
                      <a:pt x="27965" y="290655"/>
                      <a:pt x="27153" y="291467"/>
                      <a:pt x="26342" y="292279"/>
                    </a:cubicBezTo>
                    <a:cubicBezTo>
                      <a:pt x="25530" y="292279"/>
                      <a:pt x="24718" y="291467"/>
                      <a:pt x="23094" y="291467"/>
                    </a:cubicBezTo>
                    <a:cubicBezTo>
                      <a:pt x="22282" y="291467"/>
                      <a:pt x="22282" y="291467"/>
                      <a:pt x="22282" y="290655"/>
                    </a:cubicBezTo>
                    <a:cubicBezTo>
                      <a:pt x="22282" y="289843"/>
                      <a:pt x="22282" y="289031"/>
                      <a:pt x="22282" y="288219"/>
                    </a:cubicBezTo>
                    <a:cubicBezTo>
                      <a:pt x="22282" y="287408"/>
                      <a:pt x="22282" y="286596"/>
                      <a:pt x="22282" y="286596"/>
                    </a:cubicBezTo>
                    <a:cubicBezTo>
                      <a:pt x="22282" y="285784"/>
                      <a:pt x="23094" y="285784"/>
                      <a:pt x="23094" y="284972"/>
                    </a:cubicBezTo>
                    <a:cubicBezTo>
                      <a:pt x="23094" y="283348"/>
                      <a:pt x="23906" y="282536"/>
                      <a:pt x="23906" y="280912"/>
                    </a:cubicBezTo>
                    <a:cubicBezTo>
                      <a:pt x="23906" y="280912"/>
                      <a:pt x="23906" y="279289"/>
                      <a:pt x="23906" y="279289"/>
                    </a:cubicBezTo>
                    <a:cubicBezTo>
                      <a:pt x="23906" y="279289"/>
                      <a:pt x="23906" y="278476"/>
                      <a:pt x="23906" y="278476"/>
                    </a:cubicBezTo>
                    <a:cubicBezTo>
                      <a:pt x="23906" y="277664"/>
                      <a:pt x="24718" y="276852"/>
                      <a:pt x="24718" y="276852"/>
                    </a:cubicBezTo>
                    <a:cubicBezTo>
                      <a:pt x="24718" y="276040"/>
                      <a:pt x="25530" y="276040"/>
                      <a:pt x="26342" y="276040"/>
                    </a:cubicBezTo>
                    <a:close/>
                    <a:moveTo>
                      <a:pt x="30402" y="265487"/>
                    </a:moveTo>
                    <a:cubicBezTo>
                      <a:pt x="30402" y="264675"/>
                      <a:pt x="31214" y="264675"/>
                      <a:pt x="32026" y="265487"/>
                    </a:cubicBezTo>
                    <a:cubicBezTo>
                      <a:pt x="32026" y="266299"/>
                      <a:pt x="32026" y="267111"/>
                      <a:pt x="32026" y="267111"/>
                    </a:cubicBezTo>
                    <a:cubicBezTo>
                      <a:pt x="32026" y="267923"/>
                      <a:pt x="30402" y="268735"/>
                      <a:pt x="29590" y="267923"/>
                    </a:cubicBezTo>
                    <a:cubicBezTo>
                      <a:pt x="27966" y="267923"/>
                      <a:pt x="29590" y="267111"/>
                      <a:pt x="30402" y="266299"/>
                    </a:cubicBezTo>
                    <a:cubicBezTo>
                      <a:pt x="30402" y="266299"/>
                      <a:pt x="30402" y="265487"/>
                      <a:pt x="30402" y="265487"/>
                    </a:cubicBezTo>
                    <a:close/>
                    <a:moveTo>
                      <a:pt x="106718" y="251685"/>
                    </a:moveTo>
                    <a:cubicBezTo>
                      <a:pt x="107530" y="251685"/>
                      <a:pt x="107530" y="251685"/>
                      <a:pt x="108342" y="251685"/>
                    </a:cubicBezTo>
                    <a:cubicBezTo>
                      <a:pt x="108342" y="251685"/>
                      <a:pt x="109154" y="251685"/>
                      <a:pt x="109154" y="251685"/>
                    </a:cubicBezTo>
                    <a:cubicBezTo>
                      <a:pt x="109965" y="251685"/>
                      <a:pt x="110777" y="251685"/>
                      <a:pt x="110777" y="251685"/>
                    </a:cubicBezTo>
                    <a:cubicBezTo>
                      <a:pt x="112401" y="252497"/>
                      <a:pt x="111589" y="254121"/>
                      <a:pt x="112401" y="254933"/>
                    </a:cubicBezTo>
                    <a:cubicBezTo>
                      <a:pt x="112401" y="255745"/>
                      <a:pt x="112401" y="256556"/>
                      <a:pt x="112401" y="257368"/>
                    </a:cubicBezTo>
                    <a:cubicBezTo>
                      <a:pt x="112401" y="258992"/>
                      <a:pt x="110777" y="258992"/>
                      <a:pt x="109154" y="258992"/>
                    </a:cubicBezTo>
                    <a:cubicBezTo>
                      <a:pt x="108342" y="258992"/>
                      <a:pt x="107530" y="258992"/>
                      <a:pt x="107530" y="258180"/>
                    </a:cubicBezTo>
                    <a:cubicBezTo>
                      <a:pt x="108342" y="256556"/>
                      <a:pt x="107530" y="255745"/>
                      <a:pt x="106718" y="255745"/>
                    </a:cubicBezTo>
                    <a:cubicBezTo>
                      <a:pt x="105906" y="255745"/>
                      <a:pt x="105906" y="254933"/>
                      <a:pt x="105906" y="254121"/>
                    </a:cubicBezTo>
                    <a:cubicBezTo>
                      <a:pt x="105906" y="253309"/>
                      <a:pt x="105094" y="251685"/>
                      <a:pt x="106718" y="251685"/>
                    </a:cubicBezTo>
                    <a:close/>
                    <a:moveTo>
                      <a:pt x="325115" y="249249"/>
                    </a:moveTo>
                    <a:cubicBezTo>
                      <a:pt x="325115" y="250061"/>
                      <a:pt x="325115" y="250873"/>
                      <a:pt x="325115" y="251685"/>
                    </a:cubicBezTo>
                    <a:cubicBezTo>
                      <a:pt x="325115" y="252497"/>
                      <a:pt x="325115" y="254121"/>
                      <a:pt x="325115" y="254933"/>
                    </a:cubicBezTo>
                    <a:cubicBezTo>
                      <a:pt x="325927" y="255744"/>
                      <a:pt x="325927" y="257368"/>
                      <a:pt x="325115" y="258180"/>
                    </a:cubicBezTo>
                    <a:cubicBezTo>
                      <a:pt x="324303" y="258992"/>
                      <a:pt x="324303" y="258992"/>
                      <a:pt x="323492" y="259804"/>
                    </a:cubicBezTo>
                    <a:cubicBezTo>
                      <a:pt x="323492" y="259804"/>
                      <a:pt x="322680" y="260616"/>
                      <a:pt x="322680" y="260616"/>
                    </a:cubicBezTo>
                    <a:cubicBezTo>
                      <a:pt x="321868" y="260616"/>
                      <a:pt x="320244" y="260616"/>
                      <a:pt x="319432" y="259804"/>
                    </a:cubicBezTo>
                    <a:cubicBezTo>
                      <a:pt x="319432" y="258992"/>
                      <a:pt x="319432" y="258992"/>
                      <a:pt x="318620" y="258180"/>
                    </a:cubicBezTo>
                    <a:cubicBezTo>
                      <a:pt x="317808" y="258180"/>
                      <a:pt x="317808" y="258180"/>
                      <a:pt x="316996" y="257368"/>
                    </a:cubicBezTo>
                    <a:cubicBezTo>
                      <a:pt x="316185" y="256556"/>
                      <a:pt x="316996" y="253309"/>
                      <a:pt x="317808" y="252497"/>
                    </a:cubicBezTo>
                    <a:cubicBezTo>
                      <a:pt x="319432" y="251685"/>
                      <a:pt x="321056" y="252497"/>
                      <a:pt x="321868" y="250873"/>
                    </a:cubicBezTo>
                    <a:cubicBezTo>
                      <a:pt x="322680" y="250061"/>
                      <a:pt x="324303" y="247625"/>
                      <a:pt x="325115" y="249249"/>
                    </a:cubicBezTo>
                    <a:close/>
                    <a:moveTo>
                      <a:pt x="334858" y="246001"/>
                    </a:moveTo>
                    <a:cubicBezTo>
                      <a:pt x="335670" y="246813"/>
                      <a:pt x="334858" y="248437"/>
                      <a:pt x="334858" y="249249"/>
                    </a:cubicBezTo>
                    <a:cubicBezTo>
                      <a:pt x="334046" y="251684"/>
                      <a:pt x="334046" y="252496"/>
                      <a:pt x="334046" y="253308"/>
                    </a:cubicBezTo>
                    <a:cubicBezTo>
                      <a:pt x="333234" y="254932"/>
                      <a:pt x="333234" y="252496"/>
                      <a:pt x="333234" y="251684"/>
                    </a:cubicBezTo>
                    <a:cubicBezTo>
                      <a:pt x="333234" y="250872"/>
                      <a:pt x="333234" y="250061"/>
                      <a:pt x="333234" y="249249"/>
                    </a:cubicBezTo>
                    <a:cubicBezTo>
                      <a:pt x="333234" y="248437"/>
                      <a:pt x="333234" y="248437"/>
                      <a:pt x="333234" y="247625"/>
                    </a:cubicBezTo>
                    <a:cubicBezTo>
                      <a:pt x="333234" y="246813"/>
                      <a:pt x="334046" y="246001"/>
                      <a:pt x="334858" y="246001"/>
                    </a:cubicBezTo>
                    <a:close/>
                    <a:moveTo>
                      <a:pt x="19847" y="244376"/>
                    </a:moveTo>
                    <a:cubicBezTo>
                      <a:pt x="20659" y="243565"/>
                      <a:pt x="22283" y="244376"/>
                      <a:pt x="23094" y="245188"/>
                    </a:cubicBezTo>
                    <a:cubicBezTo>
                      <a:pt x="23906" y="246000"/>
                      <a:pt x="23906" y="247625"/>
                      <a:pt x="23906" y="249249"/>
                    </a:cubicBezTo>
                    <a:cubicBezTo>
                      <a:pt x="24718" y="250061"/>
                      <a:pt x="26342" y="250873"/>
                      <a:pt x="26342" y="251684"/>
                    </a:cubicBezTo>
                    <a:cubicBezTo>
                      <a:pt x="26342" y="252496"/>
                      <a:pt x="27154" y="254120"/>
                      <a:pt x="27154" y="255744"/>
                    </a:cubicBezTo>
                    <a:cubicBezTo>
                      <a:pt x="27154" y="256556"/>
                      <a:pt x="27154" y="257368"/>
                      <a:pt x="27154" y="257368"/>
                    </a:cubicBezTo>
                    <a:cubicBezTo>
                      <a:pt x="27154" y="258180"/>
                      <a:pt x="27154" y="258992"/>
                      <a:pt x="26342" y="258992"/>
                    </a:cubicBezTo>
                    <a:cubicBezTo>
                      <a:pt x="25530" y="260615"/>
                      <a:pt x="23906" y="254932"/>
                      <a:pt x="23094" y="254120"/>
                    </a:cubicBezTo>
                    <a:cubicBezTo>
                      <a:pt x="23094" y="253308"/>
                      <a:pt x="23094" y="253308"/>
                      <a:pt x="22283" y="252496"/>
                    </a:cubicBezTo>
                    <a:cubicBezTo>
                      <a:pt x="21471" y="252496"/>
                      <a:pt x="21471" y="251684"/>
                      <a:pt x="20659" y="251684"/>
                    </a:cubicBezTo>
                    <a:cubicBezTo>
                      <a:pt x="19847" y="250873"/>
                      <a:pt x="19847" y="250873"/>
                      <a:pt x="19847" y="250061"/>
                    </a:cubicBezTo>
                    <a:cubicBezTo>
                      <a:pt x="19847" y="249249"/>
                      <a:pt x="19847" y="248437"/>
                      <a:pt x="19035" y="248437"/>
                    </a:cubicBezTo>
                    <a:cubicBezTo>
                      <a:pt x="19035" y="247625"/>
                      <a:pt x="18223" y="247625"/>
                      <a:pt x="18223" y="246812"/>
                    </a:cubicBezTo>
                    <a:cubicBezTo>
                      <a:pt x="18223" y="246000"/>
                      <a:pt x="19035" y="245188"/>
                      <a:pt x="19847" y="244376"/>
                    </a:cubicBezTo>
                    <a:close/>
                    <a:moveTo>
                      <a:pt x="269095" y="228952"/>
                    </a:moveTo>
                    <a:cubicBezTo>
                      <a:pt x="270719" y="228139"/>
                      <a:pt x="272342" y="230576"/>
                      <a:pt x="271531" y="232200"/>
                    </a:cubicBezTo>
                    <a:cubicBezTo>
                      <a:pt x="271531" y="233012"/>
                      <a:pt x="270719" y="233012"/>
                      <a:pt x="269907" y="233012"/>
                    </a:cubicBezTo>
                    <a:cubicBezTo>
                      <a:pt x="269095" y="233012"/>
                      <a:pt x="267471" y="233012"/>
                      <a:pt x="267471" y="232200"/>
                    </a:cubicBezTo>
                    <a:cubicBezTo>
                      <a:pt x="267471" y="230576"/>
                      <a:pt x="267471" y="228952"/>
                      <a:pt x="269095" y="228952"/>
                    </a:cubicBezTo>
                    <a:close/>
                    <a:moveTo>
                      <a:pt x="161114" y="224892"/>
                    </a:moveTo>
                    <a:cubicBezTo>
                      <a:pt x="161926" y="224892"/>
                      <a:pt x="161926" y="224892"/>
                      <a:pt x="161926" y="225704"/>
                    </a:cubicBezTo>
                    <a:cubicBezTo>
                      <a:pt x="161926" y="226516"/>
                      <a:pt x="162738" y="226516"/>
                      <a:pt x="162738" y="226516"/>
                    </a:cubicBezTo>
                    <a:cubicBezTo>
                      <a:pt x="162738" y="227328"/>
                      <a:pt x="162738" y="228140"/>
                      <a:pt x="162738" y="228140"/>
                    </a:cubicBezTo>
                    <a:cubicBezTo>
                      <a:pt x="162738" y="228952"/>
                      <a:pt x="162738" y="229763"/>
                      <a:pt x="161926" y="229763"/>
                    </a:cubicBezTo>
                    <a:cubicBezTo>
                      <a:pt x="161114" y="229763"/>
                      <a:pt x="161114" y="229763"/>
                      <a:pt x="161114" y="228952"/>
                    </a:cubicBezTo>
                    <a:cubicBezTo>
                      <a:pt x="161114" y="228952"/>
                      <a:pt x="160303" y="228140"/>
                      <a:pt x="159491" y="228140"/>
                    </a:cubicBezTo>
                    <a:cubicBezTo>
                      <a:pt x="158679" y="228140"/>
                      <a:pt x="158679" y="228140"/>
                      <a:pt x="158679" y="228140"/>
                    </a:cubicBezTo>
                    <a:cubicBezTo>
                      <a:pt x="157867" y="228140"/>
                      <a:pt x="156243" y="228140"/>
                      <a:pt x="156243" y="227328"/>
                    </a:cubicBezTo>
                    <a:cubicBezTo>
                      <a:pt x="156243" y="226516"/>
                      <a:pt x="157055" y="226516"/>
                      <a:pt x="157867" y="226516"/>
                    </a:cubicBezTo>
                    <a:cubicBezTo>
                      <a:pt x="158679" y="226516"/>
                      <a:pt x="159491" y="226516"/>
                      <a:pt x="159491" y="225704"/>
                    </a:cubicBezTo>
                    <a:cubicBezTo>
                      <a:pt x="160303" y="224892"/>
                      <a:pt x="160303" y="224892"/>
                      <a:pt x="161114" y="224892"/>
                    </a:cubicBezTo>
                    <a:close/>
                    <a:moveTo>
                      <a:pt x="219570" y="210279"/>
                    </a:moveTo>
                    <a:cubicBezTo>
                      <a:pt x="220382" y="210279"/>
                      <a:pt x="221194" y="210279"/>
                      <a:pt x="222006" y="211091"/>
                    </a:cubicBezTo>
                    <a:cubicBezTo>
                      <a:pt x="222818" y="211903"/>
                      <a:pt x="223630" y="212715"/>
                      <a:pt x="223630" y="212715"/>
                    </a:cubicBezTo>
                    <a:cubicBezTo>
                      <a:pt x="224441" y="213527"/>
                      <a:pt x="225253" y="214339"/>
                      <a:pt x="226065" y="214339"/>
                    </a:cubicBezTo>
                    <a:cubicBezTo>
                      <a:pt x="226065" y="215150"/>
                      <a:pt x="226877" y="215150"/>
                      <a:pt x="227689" y="215150"/>
                    </a:cubicBezTo>
                    <a:cubicBezTo>
                      <a:pt x="228501" y="215150"/>
                      <a:pt x="230125" y="215962"/>
                      <a:pt x="230125" y="216774"/>
                    </a:cubicBezTo>
                    <a:cubicBezTo>
                      <a:pt x="230125" y="217586"/>
                      <a:pt x="230125" y="218398"/>
                      <a:pt x="229313" y="218398"/>
                    </a:cubicBezTo>
                    <a:cubicBezTo>
                      <a:pt x="227689" y="218398"/>
                      <a:pt x="226877" y="218398"/>
                      <a:pt x="226065" y="217586"/>
                    </a:cubicBezTo>
                    <a:cubicBezTo>
                      <a:pt x="225253" y="216774"/>
                      <a:pt x="224441" y="215962"/>
                      <a:pt x="223630" y="215150"/>
                    </a:cubicBezTo>
                    <a:cubicBezTo>
                      <a:pt x="222818" y="213527"/>
                      <a:pt x="219570" y="212715"/>
                      <a:pt x="219570" y="210279"/>
                    </a:cubicBezTo>
                    <a:close/>
                    <a:moveTo>
                      <a:pt x="179788" y="200535"/>
                    </a:moveTo>
                    <a:cubicBezTo>
                      <a:pt x="180600" y="200535"/>
                      <a:pt x="182223" y="199723"/>
                      <a:pt x="183035" y="200535"/>
                    </a:cubicBezTo>
                    <a:cubicBezTo>
                      <a:pt x="183847" y="201347"/>
                      <a:pt x="183035" y="202159"/>
                      <a:pt x="183035" y="202159"/>
                    </a:cubicBezTo>
                    <a:cubicBezTo>
                      <a:pt x="183035" y="202971"/>
                      <a:pt x="183035" y="204594"/>
                      <a:pt x="183035" y="205406"/>
                    </a:cubicBezTo>
                    <a:cubicBezTo>
                      <a:pt x="183035" y="206218"/>
                      <a:pt x="183035" y="207030"/>
                      <a:pt x="183847" y="207030"/>
                    </a:cubicBezTo>
                    <a:cubicBezTo>
                      <a:pt x="183847" y="207030"/>
                      <a:pt x="184659" y="207842"/>
                      <a:pt x="185471" y="207842"/>
                    </a:cubicBezTo>
                    <a:cubicBezTo>
                      <a:pt x="186283" y="208654"/>
                      <a:pt x="186283" y="210278"/>
                      <a:pt x="186283" y="211089"/>
                    </a:cubicBezTo>
                    <a:cubicBezTo>
                      <a:pt x="186283" y="211901"/>
                      <a:pt x="187095" y="213525"/>
                      <a:pt x="187907" y="214337"/>
                    </a:cubicBezTo>
                    <a:cubicBezTo>
                      <a:pt x="188719" y="214337"/>
                      <a:pt x="189530" y="215149"/>
                      <a:pt x="189530" y="215961"/>
                    </a:cubicBezTo>
                    <a:cubicBezTo>
                      <a:pt x="189530" y="216773"/>
                      <a:pt x="188719" y="216773"/>
                      <a:pt x="187907" y="217585"/>
                    </a:cubicBezTo>
                    <a:cubicBezTo>
                      <a:pt x="187095" y="217585"/>
                      <a:pt x="187095" y="217585"/>
                      <a:pt x="187095" y="218397"/>
                    </a:cubicBezTo>
                    <a:cubicBezTo>
                      <a:pt x="187095" y="219208"/>
                      <a:pt x="187095" y="220020"/>
                      <a:pt x="186283" y="220832"/>
                    </a:cubicBezTo>
                    <a:cubicBezTo>
                      <a:pt x="186283" y="221644"/>
                      <a:pt x="185471" y="222456"/>
                      <a:pt x="185471" y="223268"/>
                    </a:cubicBezTo>
                    <a:cubicBezTo>
                      <a:pt x="184659" y="224080"/>
                      <a:pt x="183847" y="224892"/>
                      <a:pt x="183035" y="225703"/>
                    </a:cubicBezTo>
                    <a:cubicBezTo>
                      <a:pt x="182223" y="226515"/>
                      <a:pt x="181412" y="226515"/>
                      <a:pt x="180600" y="226515"/>
                    </a:cubicBezTo>
                    <a:cubicBezTo>
                      <a:pt x="179788" y="226515"/>
                      <a:pt x="178976" y="225703"/>
                      <a:pt x="178976" y="225703"/>
                    </a:cubicBezTo>
                    <a:cubicBezTo>
                      <a:pt x="178976" y="224892"/>
                      <a:pt x="178976" y="224892"/>
                      <a:pt x="178164" y="224080"/>
                    </a:cubicBezTo>
                    <a:cubicBezTo>
                      <a:pt x="178976" y="222456"/>
                      <a:pt x="178164" y="222456"/>
                      <a:pt x="178164" y="221644"/>
                    </a:cubicBezTo>
                    <a:cubicBezTo>
                      <a:pt x="178164" y="220020"/>
                      <a:pt x="177352" y="218397"/>
                      <a:pt x="178164" y="216773"/>
                    </a:cubicBezTo>
                    <a:cubicBezTo>
                      <a:pt x="178164" y="215961"/>
                      <a:pt x="178976" y="215149"/>
                      <a:pt x="178976" y="215149"/>
                    </a:cubicBezTo>
                    <a:cubicBezTo>
                      <a:pt x="178976" y="214337"/>
                      <a:pt x="179788" y="213525"/>
                      <a:pt x="180600" y="212713"/>
                    </a:cubicBezTo>
                    <a:cubicBezTo>
                      <a:pt x="180600" y="212713"/>
                      <a:pt x="181412" y="211901"/>
                      <a:pt x="181412" y="211901"/>
                    </a:cubicBezTo>
                    <a:cubicBezTo>
                      <a:pt x="181412" y="211901"/>
                      <a:pt x="182223" y="211089"/>
                      <a:pt x="182223" y="211089"/>
                    </a:cubicBezTo>
                    <a:cubicBezTo>
                      <a:pt x="183847" y="209466"/>
                      <a:pt x="181412" y="207842"/>
                      <a:pt x="180600" y="206218"/>
                    </a:cubicBezTo>
                    <a:cubicBezTo>
                      <a:pt x="179788" y="205406"/>
                      <a:pt x="179788" y="204594"/>
                      <a:pt x="179788" y="203782"/>
                    </a:cubicBezTo>
                    <a:cubicBezTo>
                      <a:pt x="179788" y="202971"/>
                      <a:pt x="179788" y="202971"/>
                      <a:pt x="179788" y="202159"/>
                    </a:cubicBezTo>
                    <a:cubicBezTo>
                      <a:pt x="179788" y="201347"/>
                      <a:pt x="179788" y="201347"/>
                      <a:pt x="179788" y="200535"/>
                    </a:cubicBezTo>
                    <a:close/>
                    <a:moveTo>
                      <a:pt x="304005" y="192416"/>
                    </a:moveTo>
                    <a:cubicBezTo>
                      <a:pt x="306441" y="191604"/>
                      <a:pt x="308064" y="193228"/>
                      <a:pt x="310500" y="194040"/>
                    </a:cubicBezTo>
                    <a:cubicBezTo>
                      <a:pt x="312936" y="194852"/>
                      <a:pt x="314560" y="195664"/>
                      <a:pt x="316995" y="196476"/>
                    </a:cubicBezTo>
                    <a:cubicBezTo>
                      <a:pt x="318619" y="197288"/>
                      <a:pt x="321055" y="198100"/>
                      <a:pt x="322678" y="199723"/>
                    </a:cubicBezTo>
                    <a:cubicBezTo>
                      <a:pt x="323490" y="201347"/>
                      <a:pt x="324302" y="203783"/>
                      <a:pt x="323490" y="206219"/>
                    </a:cubicBezTo>
                    <a:cubicBezTo>
                      <a:pt x="322678" y="208654"/>
                      <a:pt x="321866" y="209466"/>
                      <a:pt x="320243" y="211090"/>
                    </a:cubicBezTo>
                    <a:cubicBezTo>
                      <a:pt x="318619" y="212714"/>
                      <a:pt x="318619" y="214337"/>
                      <a:pt x="318619" y="215961"/>
                    </a:cubicBezTo>
                    <a:cubicBezTo>
                      <a:pt x="318619" y="218397"/>
                      <a:pt x="319431" y="220832"/>
                      <a:pt x="319431" y="223268"/>
                    </a:cubicBezTo>
                    <a:cubicBezTo>
                      <a:pt x="320243" y="224892"/>
                      <a:pt x="319431" y="227327"/>
                      <a:pt x="319431" y="228951"/>
                    </a:cubicBezTo>
                    <a:cubicBezTo>
                      <a:pt x="319431" y="233011"/>
                      <a:pt x="321055" y="236258"/>
                      <a:pt x="321866" y="240318"/>
                    </a:cubicBezTo>
                    <a:cubicBezTo>
                      <a:pt x="321866" y="243565"/>
                      <a:pt x="321866" y="248436"/>
                      <a:pt x="318619" y="250060"/>
                    </a:cubicBezTo>
                    <a:cubicBezTo>
                      <a:pt x="316995" y="250872"/>
                      <a:pt x="314560" y="250872"/>
                      <a:pt x="312936" y="251684"/>
                    </a:cubicBezTo>
                    <a:cubicBezTo>
                      <a:pt x="311312" y="252496"/>
                      <a:pt x="310500" y="253308"/>
                      <a:pt x="312936" y="254932"/>
                    </a:cubicBezTo>
                    <a:cubicBezTo>
                      <a:pt x="312124" y="255743"/>
                      <a:pt x="312124" y="255743"/>
                      <a:pt x="311312" y="256555"/>
                    </a:cubicBezTo>
                    <a:cubicBezTo>
                      <a:pt x="311312" y="257367"/>
                      <a:pt x="310500" y="257367"/>
                      <a:pt x="309688" y="258179"/>
                    </a:cubicBezTo>
                    <a:cubicBezTo>
                      <a:pt x="308876" y="258179"/>
                      <a:pt x="308876" y="258991"/>
                      <a:pt x="308064" y="258991"/>
                    </a:cubicBezTo>
                    <a:cubicBezTo>
                      <a:pt x="307253" y="259803"/>
                      <a:pt x="306441" y="259803"/>
                      <a:pt x="305629" y="260615"/>
                    </a:cubicBezTo>
                    <a:cubicBezTo>
                      <a:pt x="304817" y="260615"/>
                      <a:pt x="304005" y="261427"/>
                      <a:pt x="303193" y="262238"/>
                    </a:cubicBezTo>
                    <a:cubicBezTo>
                      <a:pt x="302381" y="262238"/>
                      <a:pt x="302381" y="262238"/>
                      <a:pt x="301569" y="263050"/>
                    </a:cubicBezTo>
                    <a:cubicBezTo>
                      <a:pt x="301569" y="263862"/>
                      <a:pt x="300757" y="263862"/>
                      <a:pt x="300757" y="264674"/>
                    </a:cubicBezTo>
                    <a:cubicBezTo>
                      <a:pt x="299945" y="265486"/>
                      <a:pt x="299134" y="265486"/>
                      <a:pt x="299134" y="266298"/>
                    </a:cubicBezTo>
                    <a:cubicBezTo>
                      <a:pt x="299134" y="266298"/>
                      <a:pt x="298322" y="267110"/>
                      <a:pt x="298322" y="267110"/>
                    </a:cubicBezTo>
                    <a:cubicBezTo>
                      <a:pt x="297510" y="268733"/>
                      <a:pt x="296698" y="271169"/>
                      <a:pt x="296698" y="272793"/>
                    </a:cubicBezTo>
                    <a:cubicBezTo>
                      <a:pt x="296698" y="274417"/>
                      <a:pt x="297510" y="274417"/>
                      <a:pt x="298322" y="275229"/>
                    </a:cubicBezTo>
                    <a:cubicBezTo>
                      <a:pt x="299134" y="275229"/>
                      <a:pt x="299945" y="276040"/>
                      <a:pt x="300757" y="276040"/>
                    </a:cubicBezTo>
                    <a:cubicBezTo>
                      <a:pt x="300757" y="276040"/>
                      <a:pt x="301569" y="276040"/>
                      <a:pt x="302381" y="276040"/>
                    </a:cubicBezTo>
                    <a:cubicBezTo>
                      <a:pt x="303193" y="276040"/>
                      <a:pt x="304005" y="276852"/>
                      <a:pt x="304817" y="276852"/>
                    </a:cubicBezTo>
                    <a:cubicBezTo>
                      <a:pt x="305629" y="277664"/>
                      <a:pt x="307253" y="277664"/>
                      <a:pt x="308064" y="278476"/>
                    </a:cubicBezTo>
                    <a:cubicBezTo>
                      <a:pt x="309688" y="279288"/>
                      <a:pt x="311312" y="280912"/>
                      <a:pt x="312124" y="282536"/>
                    </a:cubicBezTo>
                    <a:cubicBezTo>
                      <a:pt x="312936" y="284159"/>
                      <a:pt x="312936" y="284971"/>
                      <a:pt x="312936" y="286595"/>
                    </a:cubicBezTo>
                    <a:cubicBezTo>
                      <a:pt x="312936" y="287407"/>
                      <a:pt x="312936" y="289031"/>
                      <a:pt x="312936" y="289842"/>
                    </a:cubicBezTo>
                    <a:cubicBezTo>
                      <a:pt x="312936" y="290654"/>
                      <a:pt x="312936" y="291466"/>
                      <a:pt x="312936" y="292278"/>
                    </a:cubicBezTo>
                    <a:cubicBezTo>
                      <a:pt x="312124" y="293902"/>
                      <a:pt x="309688" y="295526"/>
                      <a:pt x="308064" y="295526"/>
                    </a:cubicBezTo>
                    <a:cubicBezTo>
                      <a:pt x="307253" y="295526"/>
                      <a:pt x="305629" y="296337"/>
                      <a:pt x="304005" y="296337"/>
                    </a:cubicBezTo>
                    <a:cubicBezTo>
                      <a:pt x="303193" y="296337"/>
                      <a:pt x="303193" y="296337"/>
                      <a:pt x="302381" y="296337"/>
                    </a:cubicBezTo>
                    <a:cubicBezTo>
                      <a:pt x="301569" y="296337"/>
                      <a:pt x="300757" y="296337"/>
                      <a:pt x="299945" y="296337"/>
                    </a:cubicBezTo>
                    <a:cubicBezTo>
                      <a:pt x="299134" y="295526"/>
                      <a:pt x="298322" y="295526"/>
                      <a:pt x="297510" y="295526"/>
                    </a:cubicBezTo>
                    <a:cubicBezTo>
                      <a:pt x="297510" y="295526"/>
                      <a:pt x="296698" y="296337"/>
                      <a:pt x="295886" y="296337"/>
                    </a:cubicBezTo>
                    <a:cubicBezTo>
                      <a:pt x="294262" y="297961"/>
                      <a:pt x="292639" y="298773"/>
                      <a:pt x="291015" y="300397"/>
                    </a:cubicBezTo>
                    <a:cubicBezTo>
                      <a:pt x="290203" y="301209"/>
                      <a:pt x="290203" y="301209"/>
                      <a:pt x="289391" y="302021"/>
                    </a:cubicBezTo>
                    <a:cubicBezTo>
                      <a:pt x="288579" y="302021"/>
                      <a:pt x="288579" y="302833"/>
                      <a:pt x="287767" y="303645"/>
                    </a:cubicBezTo>
                    <a:cubicBezTo>
                      <a:pt x="286144" y="305268"/>
                      <a:pt x="285332" y="302021"/>
                      <a:pt x="284520" y="301209"/>
                    </a:cubicBezTo>
                    <a:cubicBezTo>
                      <a:pt x="283708" y="300397"/>
                      <a:pt x="279648" y="302021"/>
                      <a:pt x="279648" y="303645"/>
                    </a:cubicBezTo>
                    <a:cubicBezTo>
                      <a:pt x="279648" y="304456"/>
                      <a:pt x="279648" y="306892"/>
                      <a:pt x="281272" y="306892"/>
                    </a:cubicBezTo>
                    <a:cubicBezTo>
                      <a:pt x="282084" y="306892"/>
                      <a:pt x="282896" y="306892"/>
                      <a:pt x="284520" y="306892"/>
                    </a:cubicBezTo>
                    <a:cubicBezTo>
                      <a:pt x="284520" y="306892"/>
                      <a:pt x="285332" y="306892"/>
                      <a:pt x="286144" y="306892"/>
                    </a:cubicBezTo>
                    <a:cubicBezTo>
                      <a:pt x="286956" y="306892"/>
                      <a:pt x="286956" y="306892"/>
                      <a:pt x="287767" y="306892"/>
                    </a:cubicBezTo>
                    <a:cubicBezTo>
                      <a:pt x="289391" y="307704"/>
                      <a:pt x="290203" y="309328"/>
                      <a:pt x="290203" y="310952"/>
                    </a:cubicBezTo>
                    <a:cubicBezTo>
                      <a:pt x="290203" y="311763"/>
                      <a:pt x="289391" y="314199"/>
                      <a:pt x="288579" y="312575"/>
                    </a:cubicBezTo>
                    <a:cubicBezTo>
                      <a:pt x="287767" y="311763"/>
                      <a:pt x="287767" y="310952"/>
                      <a:pt x="286956" y="310952"/>
                    </a:cubicBezTo>
                    <a:cubicBezTo>
                      <a:pt x="286144" y="310952"/>
                      <a:pt x="285332" y="310952"/>
                      <a:pt x="285332" y="311763"/>
                    </a:cubicBezTo>
                    <a:cubicBezTo>
                      <a:pt x="284520" y="313387"/>
                      <a:pt x="285332" y="314199"/>
                      <a:pt x="286144" y="315011"/>
                    </a:cubicBezTo>
                    <a:cubicBezTo>
                      <a:pt x="287767" y="316635"/>
                      <a:pt x="286956" y="318258"/>
                      <a:pt x="286144" y="319882"/>
                    </a:cubicBezTo>
                    <a:cubicBezTo>
                      <a:pt x="285332" y="321506"/>
                      <a:pt x="284520" y="321506"/>
                      <a:pt x="282896" y="321506"/>
                    </a:cubicBezTo>
                    <a:cubicBezTo>
                      <a:pt x="282084" y="322318"/>
                      <a:pt x="281272" y="323130"/>
                      <a:pt x="280460" y="323942"/>
                    </a:cubicBezTo>
                    <a:cubicBezTo>
                      <a:pt x="278837" y="323942"/>
                      <a:pt x="277213" y="323942"/>
                      <a:pt x="276401" y="323130"/>
                    </a:cubicBezTo>
                    <a:cubicBezTo>
                      <a:pt x="274777" y="322318"/>
                      <a:pt x="274777" y="319882"/>
                      <a:pt x="272341" y="319882"/>
                    </a:cubicBezTo>
                    <a:cubicBezTo>
                      <a:pt x="270718" y="319882"/>
                      <a:pt x="268282" y="320694"/>
                      <a:pt x="267470" y="319070"/>
                    </a:cubicBezTo>
                    <a:cubicBezTo>
                      <a:pt x="267470" y="318258"/>
                      <a:pt x="267470" y="318258"/>
                      <a:pt x="267470" y="317447"/>
                    </a:cubicBezTo>
                    <a:cubicBezTo>
                      <a:pt x="267470" y="316635"/>
                      <a:pt x="266658" y="316635"/>
                      <a:pt x="265847" y="316635"/>
                    </a:cubicBezTo>
                    <a:cubicBezTo>
                      <a:pt x="264223" y="315823"/>
                      <a:pt x="263411" y="315823"/>
                      <a:pt x="262599" y="315011"/>
                    </a:cubicBezTo>
                    <a:cubicBezTo>
                      <a:pt x="261787" y="314199"/>
                      <a:pt x="260975" y="314199"/>
                      <a:pt x="260975" y="314199"/>
                    </a:cubicBezTo>
                    <a:cubicBezTo>
                      <a:pt x="260975" y="314199"/>
                      <a:pt x="260163" y="313387"/>
                      <a:pt x="260163" y="313387"/>
                    </a:cubicBezTo>
                    <a:cubicBezTo>
                      <a:pt x="259351" y="312575"/>
                      <a:pt x="259351" y="312575"/>
                      <a:pt x="258540" y="312575"/>
                    </a:cubicBezTo>
                    <a:cubicBezTo>
                      <a:pt x="257728" y="311763"/>
                      <a:pt x="256916" y="311763"/>
                      <a:pt x="256104" y="310952"/>
                    </a:cubicBezTo>
                    <a:cubicBezTo>
                      <a:pt x="255292" y="310140"/>
                      <a:pt x="253668" y="309328"/>
                      <a:pt x="253668" y="308516"/>
                    </a:cubicBezTo>
                    <a:cubicBezTo>
                      <a:pt x="253668" y="307704"/>
                      <a:pt x="253668" y="307704"/>
                      <a:pt x="254480" y="307704"/>
                    </a:cubicBezTo>
                    <a:cubicBezTo>
                      <a:pt x="256104" y="307704"/>
                      <a:pt x="256916" y="309328"/>
                      <a:pt x="258540" y="310140"/>
                    </a:cubicBezTo>
                    <a:cubicBezTo>
                      <a:pt x="260163" y="310952"/>
                      <a:pt x="261787" y="311763"/>
                      <a:pt x="263411" y="311763"/>
                    </a:cubicBezTo>
                    <a:cubicBezTo>
                      <a:pt x="265035" y="311763"/>
                      <a:pt x="265847" y="309328"/>
                      <a:pt x="265035" y="308516"/>
                    </a:cubicBezTo>
                    <a:cubicBezTo>
                      <a:pt x="264223" y="306892"/>
                      <a:pt x="261787" y="307704"/>
                      <a:pt x="260163" y="306892"/>
                    </a:cubicBezTo>
                    <a:cubicBezTo>
                      <a:pt x="258540" y="306080"/>
                      <a:pt x="260975" y="304456"/>
                      <a:pt x="261787" y="304456"/>
                    </a:cubicBezTo>
                    <a:cubicBezTo>
                      <a:pt x="262599" y="304456"/>
                      <a:pt x="264223" y="305268"/>
                      <a:pt x="265035" y="304456"/>
                    </a:cubicBezTo>
                    <a:cubicBezTo>
                      <a:pt x="265847" y="303645"/>
                      <a:pt x="266658" y="301209"/>
                      <a:pt x="265847" y="300397"/>
                    </a:cubicBezTo>
                    <a:cubicBezTo>
                      <a:pt x="264223" y="299585"/>
                      <a:pt x="262599" y="299585"/>
                      <a:pt x="260975" y="299585"/>
                    </a:cubicBezTo>
                    <a:cubicBezTo>
                      <a:pt x="258540" y="298773"/>
                      <a:pt x="260163" y="297149"/>
                      <a:pt x="260975" y="296337"/>
                    </a:cubicBezTo>
                    <a:cubicBezTo>
                      <a:pt x="262599" y="294714"/>
                      <a:pt x="261787" y="293090"/>
                      <a:pt x="260163" y="292278"/>
                    </a:cubicBezTo>
                    <a:cubicBezTo>
                      <a:pt x="259351" y="292278"/>
                      <a:pt x="257728" y="291466"/>
                      <a:pt x="256916" y="292278"/>
                    </a:cubicBezTo>
                    <a:cubicBezTo>
                      <a:pt x="255292" y="293090"/>
                      <a:pt x="255292" y="295526"/>
                      <a:pt x="255292" y="297149"/>
                    </a:cubicBezTo>
                    <a:cubicBezTo>
                      <a:pt x="254480" y="298773"/>
                      <a:pt x="253668" y="297149"/>
                      <a:pt x="253668" y="296337"/>
                    </a:cubicBezTo>
                    <a:cubicBezTo>
                      <a:pt x="252856" y="295526"/>
                      <a:pt x="251232" y="295526"/>
                      <a:pt x="249609" y="294714"/>
                    </a:cubicBezTo>
                    <a:cubicBezTo>
                      <a:pt x="247173" y="293902"/>
                      <a:pt x="245549" y="292278"/>
                      <a:pt x="243114" y="291466"/>
                    </a:cubicBezTo>
                    <a:cubicBezTo>
                      <a:pt x="240678" y="290654"/>
                      <a:pt x="239054" y="289842"/>
                      <a:pt x="236619" y="289842"/>
                    </a:cubicBezTo>
                    <a:cubicBezTo>
                      <a:pt x="235807" y="289842"/>
                      <a:pt x="233371" y="289031"/>
                      <a:pt x="232559" y="290654"/>
                    </a:cubicBezTo>
                    <a:cubicBezTo>
                      <a:pt x="231747" y="291466"/>
                      <a:pt x="231747" y="292278"/>
                      <a:pt x="230935" y="293090"/>
                    </a:cubicBezTo>
                    <a:cubicBezTo>
                      <a:pt x="230935" y="292278"/>
                      <a:pt x="230935" y="292278"/>
                      <a:pt x="230124" y="292278"/>
                    </a:cubicBezTo>
                    <a:cubicBezTo>
                      <a:pt x="229312" y="292278"/>
                      <a:pt x="229312" y="291466"/>
                      <a:pt x="228500" y="291466"/>
                    </a:cubicBezTo>
                    <a:cubicBezTo>
                      <a:pt x="227688" y="291466"/>
                      <a:pt x="226064" y="289842"/>
                      <a:pt x="226064" y="289031"/>
                    </a:cubicBezTo>
                    <a:cubicBezTo>
                      <a:pt x="226064" y="287407"/>
                      <a:pt x="227688" y="287407"/>
                      <a:pt x="228500" y="286595"/>
                    </a:cubicBezTo>
                    <a:cubicBezTo>
                      <a:pt x="229312" y="284971"/>
                      <a:pt x="226876" y="284971"/>
                      <a:pt x="226876" y="284159"/>
                    </a:cubicBezTo>
                    <a:cubicBezTo>
                      <a:pt x="226876" y="284159"/>
                      <a:pt x="227688" y="283348"/>
                      <a:pt x="227688" y="283348"/>
                    </a:cubicBezTo>
                    <a:cubicBezTo>
                      <a:pt x="227688" y="282536"/>
                      <a:pt x="227688" y="282536"/>
                      <a:pt x="227688" y="281724"/>
                    </a:cubicBezTo>
                    <a:cubicBezTo>
                      <a:pt x="227688" y="280100"/>
                      <a:pt x="226876" y="280100"/>
                      <a:pt x="226064" y="279288"/>
                    </a:cubicBezTo>
                    <a:cubicBezTo>
                      <a:pt x="224440" y="278476"/>
                      <a:pt x="223628" y="277664"/>
                      <a:pt x="222005" y="276852"/>
                    </a:cubicBezTo>
                    <a:cubicBezTo>
                      <a:pt x="221193" y="276040"/>
                      <a:pt x="219569" y="276040"/>
                      <a:pt x="219569" y="274417"/>
                    </a:cubicBezTo>
                    <a:cubicBezTo>
                      <a:pt x="219569" y="273605"/>
                      <a:pt x="219569" y="271981"/>
                      <a:pt x="220381" y="271169"/>
                    </a:cubicBezTo>
                    <a:cubicBezTo>
                      <a:pt x="221193" y="270357"/>
                      <a:pt x="222817" y="270357"/>
                      <a:pt x="223628" y="270357"/>
                    </a:cubicBezTo>
                    <a:cubicBezTo>
                      <a:pt x="224440" y="269545"/>
                      <a:pt x="224440" y="268733"/>
                      <a:pt x="224440" y="268733"/>
                    </a:cubicBezTo>
                    <a:cubicBezTo>
                      <a:pt x="224440" y="268733"/>
                      <a:pt x="225252" y="268733"/>
                      <a:pt x="225252" y="267922"/>
                    </a:cubicBezTo>
                    <a:cubicBezTo>
                      <a:pt x="226876" y="266298"/>
                      <a:pt x="226876" y="264674"/>
                      <a:pt x="225252" y="263050"/>
                    </a:cubicBezTo>
                    <a:cubicBezTo>
                      <a:pt x="224440" y="262238"/>
                      <a:pt x="223628" y="262238"/>
                      <a:pt x="223628" y="261427"/>
                    </a:cubicBezTo>
                    <a:cubicBezTo>
                      <a:pt x="223628" y="260615"/>
                      <a:pt x="223628" y="259803"/>
                      <a:pt x="223628" y="258991"/>
                    </a:cubicBezTo>
                    <a:cubicBezTo>
                      <a:pt x="223628" y="256555"/>
                      <a:pt x="222817" y="255743"/>
                      <a:pt x="220381" y="254120"/>
                    </a:cubicBezTo>
                    <a:cubicBezTo>
                      <a:pt x="219569" y="254120"/>
                      <a:pt x="218757" y="253308"/>
                      <a:pt x="218757" y="252496"/>
                    </a:cubicBezTo>
                    <a:cubicBezTo>
                      <a:pt x="218757" y="251684"/>
                      <a:pt x="220381" y="250872"/>
                      <a:pt x="221193" y="250872"/>
                    </a:cubicBezTo>
                    <a:cubicBezTo>
                      <a:pt x="222817" y="250872"/>
                      <a:pt x="225252" y="250872"/>
                      <a:pt x="225252" y="248436"/>
                    </a:cubicBezTo>
                    <a:cubicBezTo>
                      <a:pt x="225252" y="247624"/>
                      <a:pt x="224440" y="246001"/>
                      <a:pt x="224440" y="245189"/>
                    </a:cubicBezTo>
                    <a:cubicBezTo>
                      <a:pt x="223628" y="244377"/>
                      <a:pt x="223628" y="242753"/>
                      <a:pt x="222817" y="241941"/>
                    </a:cubicBezTo>
                    <a:cubicBezTo>
                      <a:pt x="222005" y="240318"/>
                      <a:pt x="218757" y="240318"/>
                      <a:pt x="216322" y="239506"/>
                    </a:cubicBezTo>
                    <a:cubicBezTo>
                      <a:pt x="214698" y="239506"/>
                      <a:pt x="210638" y="238694"/>
                      <a:pt x="210638" y="237070"/>
                    </a:cubicBezTo>
                    <a:cubicBezTo>
                      <a:pt x="210638" y="235446"/>
                      <a:pt x="213074" y="236258"/>
                      <a:pt x="213886" y="236258"/>
                    </a:cubicBezTo>
                    <a:cubicBezTo>
                      <a:pt x="215510" y="237070"/>
                      <a:pt x="217945" y="237882"/>
                      <a:pt x="218757" y="236258"/>
                    </a:cubicBezTo>
                    <a:cubicBezTo>
                      <a:pt x="219569" y="234634"/>
                      <a:pt x="218757" y="233011"/>
                      <a:pt x="217133" y="232199"/>
                    </a:cubicBezTo>
                    <a:cubicBezTo>
                      <a:pt x="215510" y="231387"/>
                      <a:pt x="213886" y="230575"/>
                      <a:pt x="212262" y="230575"/>
                    </a:cubicBezTo>
                    <a:cubicBezTo>
                      <a:pt x="210638" y="229763"/>
                      <a:pt x="209827" y="229763"/>
                      <a:pt x="208203" y="229763"/>
                    </a:cubicBezTo>
                    <a:cubicBezTo>
                      <a:pt x="207391" y="229763"/>
                      <a:pt x="205767" y="229763"/>
                      <a:pt x="204955" y="228951"/>
                    </a:cubicBezTo>
                    <a:cubicBezTo>
                      <a:pt x="203331" y="228139"/>
                      <a:pt x="208203" y="227327"/>
                      <a:pt x="209015" y="227327"/>
                    </a:cubicBezTo>
                    <a:cubicBezTo>
                      <a:pt x="210638" y="227327"/>
                      <a:pt x="212262" y="227327"/>
                      <a:pt x="213886" y="228139"/>
                    </a:cubicBezTo>
                    <a:cubicBezTo>
                      <a:pt x="216322" y="228951"/>
                      <a:pt x="217945" y="229763"/>
                      <a:pt x="219569" y="229763"/>
                    </a:cubicBezTo>
                    <a:cubicBezTo>
                      <a:pt x="222005" y="229763"/>
                      <a:pt x="222817" y="228951"/>
                      <a:pt x="224440" y="228139"/>
                    </a:cubicBezTo>
                    <a:cubicBezTo>
                      <a:pt x="226064" y="227327"/>
                      <a:pt x="226876" y="228139"/>
                      <a:pt x="228500" y="228951"/>
                    </a:cubicBezTo>
                    <a:cubicBezTo>
                      <a:pt x="230124" y="229763"/>
                      <a:pt x="231747" y="230575"/>
                      <a:pt x="233371" y="230575"/>
                    </a:cubicBezTo>
                    <a:cubicBezTo>
                      <a:pt x="234995" y="230575"/>
                      <a:pt x="235807" y="229763"/>
                      <a:pt x="236619" y="228951"/>
                    </a:cubicBezTo>
                    <a:cubicBezTo>
                      <a:pt x="236619" y="228951"/>
                      <a:pt x="236619" y="228139"/>
                      <a:pt x="237431" y="228139"/>
                    </a:cubicBezTo>
                    <a:cubicBezTo>
                      <a:pt x="237431" y="228139"/>
                      <a:pt x="238243" y="228139"/>
                      <a:pt x="238243" y="228139"/>
                    </a:cubicBezTo>
                    <a:cubicBezTo>
                      <a:pt x="239866" y="227327"/>
                      <a:pt x="241490" y="226516"/>
                      <a:pt x="242302" y="224892"/>
                    </a:cubicBezTo>
                    <a:cubicBezTo>
                      <a:pt x="243114" y="223268"/>
                      <a:pt x="241490" y="220832"/>
                      <a:pt x="243926" y="220020"/>
                    </a:cubicBezTo>
                    <a:cubicBezTo>
                      <a:pt x="244737" y="219208"/>
                      <a:pt x="245549" y="219208"/>
                      <a:pt x="246361" y="219208"/>
                    </a:cubicBezTo>
                    <a:cubicBezTo>
                      <a:pt x="247173" y="218397"/>
                      <a:pt x="247173" y="218397"/>
                      <a:pt x="247985" y="217585"/>
                    </a:cubicBezTo>
                    <a:cubicBezTo>
                      <a:pt x="248797" y="215961"/>
                      <a:pt x="250421" y="215149"/>
                      <a:pt x="252044" y="213525"/>
                    </a:cubicBezTo>
                    <a:cubicBezTo>
                      <a:pt x="252856" y="213525"/>
                      <a:pt x="252856" y="212714"/>
                      <a:pt x="253668" y="211902"/>
                    </a:cubicBezTo>
                    <a:cubicBezTo>
                      <a:pt x="254480" y="211090"/>
                      <a:pt x="254480" y="210278"/>
                      <a:pt x="254480" y="209466"/>
                    </a:cubicBezTo>
                    <a:cubicBezTo>
                      <a:pt x="254480" y="209466"/>
                      <a:pt x="253668" y="209466"/>
                      <a:pt x="253668" y="208654"/>
                    </a:cubicBezTo>
                    <a:cubicBezTo>
                      <a:pt x="253668" y="207842"/>
                      <a:pt x="253668" y="207842"/>
                      <a:pt x="252856" y="207842"/>
                    </a:cubicBezTo>
                    <a:cubicBezTo>
                      <a:pt x="252044" y="207842"/>
                      <a:pt x="251232" y="207842"/>
                      <a:pt x="251232" y="207842"/>
                    </a:cubicBezTo>
                    <a:cubicBezTo>
                      <a:pt x="250421" y="207842"/>
                      <a:pt x="250421" y="207842"/>
                      <a:pt x="250421" y="207842"/>
                    </a:cubicBezTo>
                    <a:cubicBezTo>
                      <a:pt x="249609" y="207842"/>
                      <a:pt x="249609" y="208654"/>
                      <a:pt x="248797" y="208654"/>
                    </a:cubicBezTo>
                    <a:cubicBezTo>
                      <a:pt x="248797" y="208654"/>
                      <a:pt x="247985" y="207842"/>
                      <a:pt x="247173" y="207842"/>
                    </a:cubicBezTo>
                    <a:cubicBezTo>
                      <a:pt x="246361" y="207842"/>
                      <a:pt x="244737" y="207842"/>
                      <a:pt x="243926" y="207030"/>
                    </a:cubicBezTo>
                    <a:cubicBezTo>
                      <a:pt x="243114" y="207030"/>
                      <a:pt x="242302" y="206219"/>
                      <a:pt x="241490" y="205407"/>
                    </a:cubicBezTo>
                    <a:cubicBezTo>
                      <a:pt x="240678" y="205407"/>
                      <a:pt x="238243" y="204595"/>
                      <a:pt x="237431" y="203783"/>
                    </a:cubicBezTo>
                    <a:cubicBezTo>
                      <a:pt x="236619" y="202971"/>
                      <a:pt x="237431" y="202159"/>
                      <a:pt x="238243" y="202159"/>
                    </a:cubicBezTo>
                    <a:cubicBezTo>
                      <a:pt x="239866" y="202159"/>
                      <a:pt x="239866" y="202971"/>
                      <a:pt x="240678" y="203783"/>
                    </a:cubicBezTo>
                    <a:cubicBezTo>
                      <a:pt x="240678" y="203783"/>
                      <a:pt x="241490" y="204595"/>
                      <a:pt x="242302" y="204595"/>
                    </a:cubicBezTo>
                    <a:cubicBezTo>
                      <a:pt x="243926" y="204595"/>
                      <a:pt x="244737" y="203783"/>
                      <a:pt x="246361" y="203783"/>
                    </a:cubicBezTo>
                    <a:cubicBezTo>
                      <a:pt x="246361" y="207842"/>
                      <a:pt x="250421" y="207030"/>
                      <a:pt x="252856" y="207030"/>
                    </a:cubicBezTo>
                    <a:cubicBezTo>
                      <a:pt x="254480" y="207030"/>
                      <a:pt x="255292" y="207842"/>
                      <a:pt x="256104" y="207842"/>
                    </a:cubicBezTo>
                    <a:cubicBezTo>
                      <a:pt x="256916" y="207842"/>
                      <a:pt x="258540" y="207842"/>
                      <a:pt x="259351" y="207842"/>
                    </a:cubicBezTo>
                    <a:cubicBezTo>
                      <a:pt x="260975" y="207842"/>
                      <a:pt x="261787" y="208654"/>
                      <a:pt x="263411" y="208654"/>
                    </a:cubicBezTo>
                    <a:cubicBezTo>
                      <a:pt x="265035" y="209466"/>
                      <a:pt x="265847" y="208654"/>
                      <a:pt x="266658" y="207842"/>
                    </a:cubicBezTo>
                    <a:cubicBezTo>
                      <a:pt x="267470" y="207030"/>
                      <a:pt x="269094" y="207030"/>
                      <a:pt x="269906" y="207030"/>
                    </a:cubicBezTo>
                    <a:cubicBezTo>
                      <a:pt x="270718" y="207030"/>
                      <a:pt x="272341" y="207842"/>
                      <a:pt x="271530" y="209466"/>
                    </a:cubicBezTo>
                    <a:cubicBezTo>
                      <a:pt x="270718" y="211090"/>
                      <a:pt x="269094" y="210278"/>
                      <a:pt x="268282" y="211090"/>
                    </a:cubicBezTo>
                    <a:cubicBezTo>
                      <a:pt x="267470" y="211902"/>
                      <a:pt x="267470" y="214337"/>
                      <a:pt x="267470" y="215149"/>
                    </a:cubicBezTo>
                    <a:cubicBezTo>
                      <a:pt x="265847" y="214337"/>
                      <a:pt x="265035" y="213525"/>
                      <a:pt x="264223" y="212714"/>
                    </a:cubicBezTo>
                    <a:cubicBezTo>
                      <a:pt x="264223" y="212714"/>
                      <a:pt x="263411" y="211902"/>
                      <a:pt x="262599" y="212714"/>
                    </a:cubicBezTo>
                    <a:cubicBezTo>
                      <a:pt x="261787" y="213525"/>
                      <a:pt x="261787" y="214337"/>
                      <a:pt x="261787" y="215149"/>
                    </a:cubicBezTo>
                    <a:cubicBezTo>
                      <a:pt x="261787" y="216773"/>
                      <a:pt x="261787" y="218397"/>
                      <a:pt x="263411" y="219208"/>
                    </a:cubicBezTo>
                    <a:cubicBezTo>
                      <a:pt x="265035" y="220020"/>
                      <a:pt x="266658" y="222456"/>
                      <a:pt x="265847" y="224080"/>
                    </a:cubicBezTo>
                    <a:cubicBezTo>
                      <a:pt x="265035" y="226516"/>
                      <a:pt x="263411" y="224892"/>
                      <a:pt x="261787" y="224892"/>
                    </a:cubicBezTo>
                    <a:cubicBezTo>
                      <a:pt x="260163" y="224892"/>
                      <a:pt x="259351" y="226516"/>
                      <a:pt x="258540" y="227327"/>
                    </a:cubicBezTo>
                    <a:cubicBezTo>
                      <a:pt x="258540" y="228139"/>
                      <a:pt x="257728" y="228139"/>
                      <a:pt x="257728" y="228951"/>
                    </a:cubicBezTo>
                    <a:cubicBezTo>
                      <a:pt x="257728" y="229763"/>
                      <a:pt x="258540" y="229763"/>
                      <a:pt x="259351" y="229763"/>
                    </a:cubicBezTo>
                    <a:cubicBezTo>
                      <a:pt x="261787" y="229763"/>
                      <a:pt x="262599" y="228951"/>
                      <a:pt x="264223" y="228139"/>
                    </a:cubicBezTo>
                    <a:cubicBezTo>
                      <a:pt x="265035" y="226516"/>
                      <a:pt x="266658" y="228951"/>
                      <a:pt x="266658" y="229763"/>
                    </a:cubicBezTo>
                    <a:cubicBezTo>
                      <a:pt x="267470" y="232199"/>
                      <a:pt x="266658" y="232199"/>
                      <a:pt x="265035" y="233011"/>
                    </a:cubicBezTo>
                    <a:cubicBezTo>
                      <a:pt x="264223" y="233823"/>
                      <a:pt x="261787" y="233823"/>
                      <a:pt x="261787" y="235446"/>
                    </a:cubicBezTo>
                    <a:cubicBezTo>
                      <a:pt x="261787" y="237070"/>
                      <a:pt x="265035" y="237070"/>
                      <a:pt x="265847" y="237070"/>
                    </a:cubicBezTo>
                    <a:cubicBezTo>
                      <a:pt x="266658" y="237070"/>
                      <a:pt x="268282" y="237070"/>
                      <a:pt x="269094" y="237882"/>
                    </a:cubicBezTo>
                    <a:cubicBezTo>
                      <a:pt x="269906" y="238694"/>
                      <a:pt x="270718" y="241129"/>
                      <a:pt x="271530" y="240318"/>
                    </a:cubicBezTo>
                    <a:cubicBezTo>
                      <a:pt x="271530" y="240318"/>
                      <a:pt x="272341" y="239506"/>
                      <a:pt x="272341" y="238694"/>
                    </a:cubicBezTo>
                    <a:cubicBezTo>
                      <a:pt x="273153" y="237882"/>
                      <a:pt x="273153" y="237882"/>
                      <a:pt x="273965" y="237070"/>
                    </a:cubicBezTo>
                    <a:cubicBezTo>
                      <a:pt x="274777" y="236258"/>
                      <a:pt x="275589" y="236258"/>
                      <a:pt x="275589" y="235446"/>
                    </a:cubicBezTo>
                    <a:cubicBezTo>
                      <a:pt x="276401" y="234634"/>
                      <a:pt x="276401" y="233011"/>
                      <a:pt x="276401" y="232199"/>
                    </a:cubicBezTo>
                    <a:cubicBezTo>
                      <a:pt x="276401" y="230575"/>
                      <a:pt x="275589" y="228139"/>
                      <a:pt x="277213" y="228139"/>
                    </a:cubicBezTo>
                    <a:cubicBezTo>
                      <a:pt x="282084" y="227327"/>
                      <a:pt x="279648" y="219208"/>
                      <a:pt x="278837" y="215961"/>
                    </a:cubicBezTo>
                    <a:cubicBezTo>
                      <a:pt x="278837" y="214337"/>
                      <a:pt x="278837" y="211902"/>
                      <a:pt x="280460" y="212714"/>
                    </a:cubicBezTo>
                    <a:cubicBezTo>
                      <a:pt x="281272" y="213525"/>
                      <a:pt x="282084" y="214337"/>
                      <a:pt x="283708" y="215149"/>
                    </a:cubicBezTo>
                    <a:cubicBezTo>
                      <a:pt x="284520" y="217585"/>
                      <a:pt x="285332" y="219208"/>
                      <a:pt x="285332" y="220832"/>
                    </a:cubicBezTo>
                    <a:cubicBezTo>
                      <a:pt x="285332" y="223268"/>
                      <a:pt x="285332" y="225704"/>
                      <a:pt x="285332" y="228139"/>
                    </a:cubicBezTo>
                    <a:cubicBezTo>
                      <a:pt x="285332" y="229763"/>
                      <a:pt x="286144" y="232199"/>
                      <a:pt x="285332" y="234634"/>
                    </a:cubicBezTo>
                    <a:cubicBezTo>
                      <a:pt x="284520" y="236258"/>
                      <a:pt x="282896" y="234634"/>
                      <a:pt x="281272" y="235446"/>
                    </a:cubicBezTo>
                    <a:cubicBezTo>
                      <a:pt x="279648" y="236258"/>
                      <a:pt x="281272" y="238694"/>
                      <a:pt x="282084" y="239506"/>
                    </a:cubicBezTo>
                    <a:cubicBezTo>
                      <a:pt x="282896" y="240318"/>
                      <a:pt x="283708" y="241129"/>
                      <a:pt x="285332" y="240318"/>
                    </a:cubicBezTo>
                    <a:cubicBezTo>
                      <a:pt x="286956" y="240318"/>
                      <a:pt x="287767" y="238694"/>
                      <a:pt x="287767" y="237070"/>
                    </a:cubicBezTo>
                    <a:cubicBezTo>
                      <a:pt x="288579" y="235446"/>
                      <a:pt x="288579" y="233823"/>
                      <a:pt x="288579" y="231387"/>
                    </a:cubicBezTo>
                    <a:cubicBezTo>
                      <a:pt x="288579" y="228139"/>
                      <a:pt x="287767" y="224892"/>
                      <a:pt x="287767" y="221644"/>
                    </a:cubicBezTo>
                    <a:cubicBezTo>
                      <a:pt x="287767" y="219208"/>
                      <a:pt x="287767" y="217585"/>
                      <a:pt x="286956" y="215961"/>
                    </a:cubicBezTo>
                    <a:cubicBezTo>
                      <a:pt x="286144" y="215149"/>
                      <a:pt x="285332" y="214337"/>
                      <a:pt x="285332" y="213525"/>
                    </a:cubicBezTo>
                    <a:cubicBezTo>
                      <a:pt x="284520" y="212714"/>
                      <a:pt x="284520" y="211902"/>
                      <a:pt x="284520" y="211090"/>
                    </a:cubicBezTo>
                    <a:cubicBezTo>
                      <a:pt x="284520" y="210278"/>
                      <a:pt x="283708" y="209466"/>
                      <a:pt x="282896" y="209466"/>
                    </a:cubicBezTo>
                    <a:cubicBezTo>
                      <a:pt x="281272" y="209466"/>
                      <a:pt x="279648" y="209466"/>
                      <a:pt x="278025" y="209466"/>
                    </a:cubicBezTo>
                    <a:cubicBezTo>
                      <a:pt x="278025" y="209466"/>
                      <a:pt x="274777" y="209466"/>
                      <a:pt x="274777" y="208654"/>
                    </a:cubicBezTo>
                    <a:cubicBezTo>
                      <a:pt x="274777" y="208654"/>
                      <a:pt x="275589" y="207842"/>
                      <a:pt x="275589" y="207842"/>
                    </a:cubicBezTo>
                    <a:cubicBezTo>
                      <a:pt x="276401" y="207030"/>
                      <a:pt x="277213" y="205407"/>
                      <a:pt x="278025" y="204595"/>
                    </a:cubicBezTo>
                    <a:cubicBezTo>
                      <a:pt x="278837" y="203783"/>
                      <a:pt x="280460" y="203783"/>
                      <a:pt x="281272" y="202971"/>
                    </a:cubicBezTo>
                    <a:cubicBezTo>
                      <a:pt x="283708" y="202159"/>
                      <a:pt x="286144" y="201347"/>
                      <a:pt x="287767" y="200535"/>
                    </a:cubicBezTo>
                    <a:cubicBezTo>
                      <a:pt x="289391" y="199723"/>
                      <a:pt x="290203" y="198100"/>
                      <a:pt x="291827" y="197288"/>
                    </a:cubicBezTo>
                    <a:cubicBezTo>
                      <a:pt x="293451" y="196476"/>
                      <a:pt x="295074" y="195664"/>
                      <a:pt x="296698" y="194852"/>
                    </a:cubicBezTo>
                    <a:cubicBezTo>
                      <a:pt x="299134" y="193228"/>
                      <a:pt x="301569" y="192416"/>
                      <a:pt x="304005" y="192416"/>
                    </a:cubicBezTo>
                    <a:close/>
                    <a:moveTo>
                      <a:pt x="54758" y="121783"/>
                    </a:moveTo>
                    <a:cubicBezTo>
                      <a:pt x="54758" y="121783"/>
                      <a:pt x="55570" y="122595"/>
                      <a:pt x="55570" y="122595"/>
                    </a:cubicBezTo>
                    <a:cubicBezTo>
                      <a:pt x="55570" y="122595"/>
                      <a:pt x="55570" y="122595"/>
                      <a:pt x="55570" y="123407"/>
                    </a:cubicBezTo>
                    <a:cubicBezTo>
                      <a:pt x="55570" y="123407"/>
                      <a:pt x="55570" y="124219"/>
                      <a:pt x="55570" y="124219"/>
                    </a:cubicBezTo>
                    <a:cubicBezTo>
                      <a:pt x="54758" y="123407"/>
                      <a:pt x="53134" y="126655"/>
                      <a:pt x="52322" y="125843"/>
                    </a:cubicBezTo>
                    <a:cubicBezTo>
                      <a:pt x="52322" y="125843"/>
                      <a:pt x="52322" y="125031"/>
                      <a:pt x="52322" y="125031"/>
                    </a:cubicBezTo>
                    <a:cubicBezTo>
                      <a:pt x="52322" y="124219"/>
                      <a:pt x="52322" y="124219"/>
                      <a:pt x="52322" y="124219"/>
                    </a:cubicBezTo>
                    <a:cubicBezTo>
                      <a:pt x="52322" y="123407"/>
                      <a:pt x="52322" y="122595"/>
                      <a:pt x="53134" y="122595"/>
                    </a:cubicBezTo>
                    <a:cubicBezTo>
                      <a:pt x="53946" y="121783"/>
                      <a:pt x="53946" y="120971"/>
                      <a:pt x="54758" y="121783"/>
                    </a:cubicBezTo>
                    <a:close/>
                    <a:moveTo>
                      <a:pt x="82362" y="93367"/>
                    </a:moveTo>
                    <a:cubicBezTo>
                      <a:pt x="83174" y="93367"/>
                      <a:pt x="83986" y="93367"/>
                      <a:pt x="84798" y="93367"/>
                    </a:cubicBezTo>
                    <a:cubicBezTo>
                      <a:pt x="85609" y="93367"/>
                      <a:pt x="86421" y="93367"/>
                      <a:pt x="87233" y="93367"/>
                    </a:cubicBezTo>
                    <a:cubicBezTo>
                      <a:pt x="88045" y="93367"/>
                      <a:pt x="90481" y="93367"/>
                      <a:pt x="89669" y="94179"/>
                    </a:cubicBezTo>
                    <a:cubicBezTo>
                      <a:pt x="88857" y="94991"/>
                      <a:pt x="87233" y="94991"/>
                      <a:pt x="86421" y="94991"/>
                    </a:cubicBezTo>
                    <a:cubicBezTo>
                      <a:pt x="86421" y="94991"/>
                      <a:pt x="85609" y="95803"/>
                      <a:pt x="85609" y="95803"/>
                    </a:cubicBezTo>
                    <a:cubicBezTo>
                      <a:pt x="83174" y="97427"/>
                      <a:pt x="83174" y="97427"/>
                      <a:pt x="82362" y="97427"/>
                    </a:cubicBezTo>
                    <a:cubicBezTo>
                      <a:pt x="81550" y="97427"/>
                      <a:pt x="81550" y="96615"/>
                      <a:pt x="81550" y="96615"/>
                    </a:cubicBezTo>
                    <a:cubicBezTo>
                      <a:pt x="81550" y="96615"/>
                      <a:pt x="80738" y="95803"/>
                      <a:pt x="80738" y="95803"/>
                    </a:cubicBezTo>
                    <a:cubicBezTo>
                      <a:pt x="79926" y="95803"/>
                      <a:pt x="79926" y="94991"/>
                      <a:pt x="80738" y="94179"/>
                    </a:cubicBezTo>
                    <a:cubicBezTo>
                      <a:pt x="80738" y="94179"/>
                      <a:pt x="81550" y="93367"/>
                      <a:pt x="82362" y="93367"/>
                    </a:cubicBezTo>
                    <a:close/>
                    <a:moveTo>
                      <a:pt x="89669" y="87684"/>
                    </a:moveTo>
                    <a:cubicBezTo>
                      <a:pt x="91293" y="87684"/>
                      <a:pt x="90481" y="90120"/>
                      <a:pt x="88857" y="89308"/>
                    </a:cubicBezTo>
                    <a:cubicBezTo>
                      <a:pt x="88045" y="89308"/>
                      <a:pt x="88045" y="88496"/>
                      <a:pt x="88045" y="88496"/>
                    </a:cubicBezTo>
                    <a:cubicBezTo>
                      <a:pt x="88045" y="87684"/>
                      <a:pt x="88857" y="87684"/>
                      <a:pt x="89669" y="87684"/>
                    </a:cubicBezTo>
                    <a:close/>
                    <a:moveTo>
                      <a:pt x="78302" y="80376"/>
                    </a:moveTo>
                    <a:cubicBezTo>
                      <a:pt x="79114" y="82812"/>
                      <a:pt x="79114" y="85247"/>
                      <a:pt x="77490" y="87683"/>
                    </a:cubicBezTo>
                    <a:cubicBezTo>
                      <a:pt x="76678" y="88495"/>
                      <a:pt x="76678" y="89307"/>
                      <a:pt x="75866" y="89307"/>
                    </a:cubicBezTo>
                    <a:cubicBezTo>
                      <a:pt x="75054" y="89307"/>
                      <a:pt x="74242" y="89307"/>
                      <a:pt x="74242" y="89307"/>
                    </a:cubicBezTo>
                    <a:cubicBezTo>
                      <a:pt x="72619" y="90118"/>
                      <a:pt x="73430" y="92554"/>
                      <a:pt x="73430" y="93366"/>
                    </a:cubicBezTo>
                    <a:cubicBezTo>
                      <a:pt x="73430" y="94990"/>
                      <a:pt x="74242" y="97425"/>
                      <a:pt x="72619" y="99049"/>
                    </a:cubicBezTo>
                    <a:cubicBezTo>
                      <a:pt x="71807" y="99861"/>
                      <a:pt x="70183" y="100673"/>
                      <a:pt x="69371" y="102297"/>
                    </a:cubicBezTo>
                    <a:cubicBezTo>
                      <a:pt x="68559" y="103921"/>
                      <a:pt x="67747" y="104733"/>
                      <a:pt x="66935" y="106356"/>
                    </a:cubicBezTo>
                    <a:cubicBezTo>
                      <a:pt x="66123" y="107168"/>
                      <a:pt x="64500" y="107980"/>
                      <a:pt x="62876" y="108792"/>
                    </a:cubicBezTo>
                    <a:cubicBezTo>
                      <a:pt x="61252" y="109604"/>
                      <a:pt x="60440" y="110416"/>
                      <a:pt x="58817" y="111228"/>
                    </a:cubicBezTo>
                    <a:cubicBezTo>
                      <a:pt x="58005" y="112039"/>
                      <a:pt x="56381" y="112039"/>
                      <a:pt x="55569" y="112851"/>
                    </a:cubicBezTo>
                    <a:cubicBezTo>
                      <a:pt x="55569" y="112039"/>
                      <a:pt x="55569" y="111228"/>
                      <a:pt x="55569" y="110416"/>
                    </a:cubicBezTo>
                    <a:cubicBezTo>
                      <a:pt x="55569" y="109604"/>
                      <a:pt x="55569" y="109604"/>
                      <a:pt x="55569" y="108792"/>
                    </a:cubicBezTo>
                    <a:cubicBezTo>
                      <a:pt x="54757" y="107168"/>
                      <a:pt x="54757" y="106356"/>
                      <a:pt x="53945" y="104733"/>
                    </a:cubicBezTo>
                    <a:cubicBezTo>
                      <a:pt x="53133" y="103109"/>
                      <a:pt x="52321" y="103109"/>
                      <a:pt x="50698" y="103109"/>
                    </a:cubicBezTo>
                    <a:cubicBezTo>
                      <a:pt x="49886" y="103109"/>
                      <a:pt x="47450" y="103109"/>
                      <a:pt x="47450" y="102297"/>
                    </a:cubicBezTo>
                    <a:cubicBezTo>
                      <a:pt x="47450" y="101485"/>
                      <a:pt x="48262" y="99861"/>
                      <a:pt x="49074" y="99049"/>
                    </a:cubicBezTo>
                    <a:cubicBezTo>
                      <a:pt x="49886" y="98237"/>
                      <a:pt x="49886" y="95802"/>
                      <a:pt x="51510" y="95802"/>
                    </a:cubicBezTo>
                    <a:cubicBezTo>
                      <a:pt x="53133" y="95802"/>
                      <a:pt x="54757" y="96614"/>
                      <a:pt x="56381" y="95802"/>
                    </a:cubicBezTo>
                    <a:cubicBezTo>
                      <a:pt x="58005" y="94990"/>
                      <a:pt x="58005" y="93366"/>
                      <a:pt x="58005" y="91742"/>
                    </a:cubicBezTo>
                    <a:cubicBezTo>
                      <a:pt x="58005" y="90118"/>
                      <a:pt x="58817" y="88495"/>
                      <a:pt x="60440" y="87683"/>
                    </a:cubicBezTo>
                    <a:cubicBezTo>
                      <a:pt x="62064" y="86871"/>
                      <a:pt x="64500" y="86871"/>
                      <a:pt x="66123" y="86871"/>
                    </a:cubicBezTo>
                    <a:cubicBezTo>
                      <a:pt x="67747" y="86871"/>
                      <a:pt x="69371" y="86059"/>
                      <a:pt x="70995" y="85247"/>
                    </a:cubicBezTo>
                    <a:cubicBezTo>
                      <a:pt x="72619" y="84435"/>
                      <a:pt x="74242" y="82812"/>
                      <a:pt x="75866" y="81188"/>
                    </a:cubicBezTo>
                    <a:cubicBezTo>
                      <a:pt x="76678" y="80376"/>
                      <a:pt x="77490" y="78752"/>
                      <a:pt x="78302" y="80376"/>
                    </a:cubicBezTo>
                    <a:close/>
                    <a:moveTo>
                      <a:pt x="200896" y="0"/>
                    </a:moveTo>
                    <a:cubicBezTo>
                      <a:pt x="202520" y="0"/>
                      <a:pt x="204144" y="812"/>
                      <a:pt x="203332" y="3248"/>
                    </a:cubicBezTo>
                    <a:cubicBezTo>
                      <a:pt x="202520" y="5683"/>
                      <a:pt x="200084" y="6495"/>
                      <a:pt x="198461" y="8119"/>
                    </a:cubicBezTo>
                    <a:cubicBezTo>
                      <a:pt x="196837" y="8931"/>
                      <a:pt x="194401" y="9743"/>
                      <a:pt x="192778" y="11366"/>
                    </a:cubicBezTo>
                    <a:cubicBezTo>
                      <a:pt x="190342" y="12990"/>
                      <a:pt x="188718" y="17050"/>
                      <a:pt x="187906" y="20297"/>
                    </a:cubicBezTo>
                    <a:cubicBezTo>
                      <a:pt x="187094" y="24357"/>
                      <a:pt x="189530" y="26792"/>
                      <a:pt x="191154" y="30040"/>
                    </a:cubicBezTo>
                    <a:cubicBezTo>
                      <a:pt x="193589" y="34099"/>
                      <a:pt x="192778" y="38971"/>
                      <a:pt x="192778" y="43842"/>
                    </a:cubicBezTo>
                    <a:cubicBezTo>
                      <a:pt x="192778" y="46277"/>
                      <a:pt x="191966" y="48713"/>
                      <a:pt x="191966" y="51149"/>
                    </a:cubicBezTo>
                    <a:cubicBezTo>
                      <a:pt x="191966" y="52773"/>
                      <a:pt x="191966" y="55208"/>
                      <a:pt x="191966" y="56832"/>
                    </a:cubicBezTo>
                    <a:cubicBezTo>
                      <a:pt x="191966" y="58456"/>
                      <a:pt x="191154" y="60079"/>
                      <a:pt x="190342" y="61703"/>
                    </a:cubicBezTo>
                    <a:cubicBezTo>
                      <a:pt x="188718" y="63327"/>
                      <a:pt x="187094" y="64139"/>
                      <a:pt x="186282" y="64951"/>
                    </a:cubicBezTo>
                    <a:cubicBezTo>
                      <a:pt x="183847" y="66576"/>
                      <a:pt x="183035" y="69011"/>
                      <a:pt x="182223" y="72259"/>
                    </a:cubicBezTo>
                    <a:cubicBezTo>
                      <a:pt x="181411" y="74694"/>
                      <a:pt x="181411" y="77130"/>
                      <a:pt x="179787" y="78754"/>
                    </a:cubicBezTo>
                    <a:cubicBezTo>
                      <a:pt x="178975" y="79566"/>
                      <a:pt x="178975" y="80378"/>
                      <a:pt x="178163" y="81190"/>
                    </a:cubicBezTo>
                    <a:cubicBezTo>
                      <a:pt x="177352" y="82001"/>
                      <a:pt x="177352" y="82813"/>
                      <a:pt x="176540" y="82813"/>
                    </a:cubicBezTo>
                    <a:cubicBezTo>
                      <a:pt x="175728" y="83625"/>
                      <a:pt x="175728" y="84437"/>
                      <a:pt x="174916" y="86061"/>
                    </a:cubicBezTo>
                    <a:cubicBezTo>
                      <a:pt x="174104" y="87685"/>
                      <a:pt x="173292" y="86873"/>
                      <a:pt x="171669" y="86873"/>
                    </a:cubicBezTo>
                    <a:lnTo>
                      <a:pt x="167849" y="86108"/>
                    </a:lnTo>
                    <a:lnTo>
                      <a:pt x="168421" y="86872"/>
                    </a:lnTo>
                    <a:cubicBezTo>
                      <a:pt x="170044" y="87684"/>
                      <a:pt x="170856" y="86872"/>
                      <a:pt x="172480" y="87684"/>
                    </a:cubicBezTo>
                    <a:cubicBezTo>
                      <a:pt x="175727" y="89307"/>
                      <a:pt x="173292" y="93367"/>
                      <a:pt x="172480" y="94991"/>
                    </a:cubicBezTo>
                    <a:cubicBezTo>
                      <a:pt x="171668" y="96615"/>
                      <a:pt x="171668" y="97427"/>
                      <a:pt x="171668" y="99051"/>
                    </a:cubicBezTo>
                    <a:cubicBezTo>
                      <a:pt x="171668" y="102298"/>
                      <a:pt x="172480" y="106358"/>
                      <a:pt x="172480" y="109605"/>
                    </a:cubicBezTo>
                    <a:cubicBezTo>
                      <a:pt x="172480" y="111229"/>
                      <a:pt x="172480" y="112853"/>
                      <a:pt x="173292" y="114477"/>
                    </a:cubicBezTo>
                    <a:cubicBezTo>
                      <a:pt x="174104" y="115289"/>
                      <a:pt x="174104" y="116912"/>
                      <a:pt x="173292" y="117724"/>
                    </a:cubicBezTo>
                    <a:cubicBezTo>
                      <a:pt x="171668" y="118536"/>
                      <a:pt x="170044" y="118536"/>
                      <a:pt x="169232" y="117724"/>
                    </a:cubicBezTo>
                    <a:cubicBezTo>
                      <a:pt x="167609" y="116912"/>
                      <a:pt x="167609" y="116101"/>
                      <a:pt x="165985" y="116101"/>
                    </a:cubicBezTo>
                    <a:cubicBezTo>
                      <a:pt x="164361" y="115289"/>
                      <a:pt x="163549" y="116101"/>
                      <a:pt x="161925" y="116101"/>
                    </a:cubicBezTo>
                    <a:cubicBezTo>
                      <a:pt x="160302" y="116101"/>
                      <a:pt x="158678" y="116101"/>
                      <a:pt x="157054" y="116101"/>
                    </a:cubicBezTo>
                    <a:cubicBezTo>
                      <a:pt x="154618" y="116101"/>
                      <a:pt x="153807" y="116912"/>
                      <a:pt x="152183" y="117724"/>
                    </a:cubicBezTo>
                    <a:cubicBezTo>
                      <a:pt x="150559" y="118536"/>
                      <a:pt x="149747" y="118536"/>
                      <a:pt x="148123" y="119348"/>
                    </a:cubicBezTo>
                    <a:cubicBezTo>
                      <a:pt x="146500" y="119348"/>
                      <a:pt x="145688" y="120160"/>
                      <a:pt x="144064" y="120972"/>
                    </a:cubicBezTo>
                    <a:cubicBezTo>
                      <a:pt x="143252" y="120972"/>
                      <a:pt x="141628" y="121784"/>
                      <a:pt x="141628" y="123407"/>
                    </a:cubicBezTo>
                    <a:cubicBezTo>
                      <a:pt x="140816" y="125031"/>
                      <a:pt x="140816" y="125843"/>
                      <a:pt x="140816" y="127467"/>
                    </a:cubicBezTo>
                    <a:cubicBezTo>
                      <a:pt x="140816" y="128279"/>
                      <a:pt x="140005" y="130714"/>
                      <a:pt x="139193" y="130714"/>
                    </a:cubicBezTo>
                    <a:cubicBezTo>
                      <a:pt x="138381" y="130714"/>
                      <a:pt x="136757" y="129902"/>
                      <a:pt x="135945" y="129902"/>
                    </a:cubicBezTo>
                    <a:cubicBezTo>
                      <a:pt x="134321" y="129091"/>
                      <a:pt x="133510" y="128279"/>
                      <a:pt x="132698" y="127467"/>
                    </a:cubicBezTo>
                    <a:cubicBezTo>
                      <a:pt x="131074" y="125843"/>
                      <a:pt x="130262" y="125031"/>
                      <a:pt x="128638" y="124219"/>
                    </a:cubicBezTo>
                    <a:cubicBezTo>
                      <a:pt x="127826" y="123407"/>
                      <a:pt x="126202" y="122595"/>
                      <a:pt x="125391" y="121784"/>
                    </a:cubicBezTo>
                    <a:cubicBezTo>
                      <a:pt x="124579" y="120972"/>
                      <a:pt x="124579" y="119348"/>
                      <a:pt x="124579" y="118536"/>
                    </a:cubicBezTo>
                    <a:cubicBezTo>
                      <a:pt x="124579" y="117724"/>
                      <a:pt x="124579" y="116912"/>
                      <a:pt x="124579" y="115289"/>
                    </a:cubicBezTo>
                    <a:cubicBezTo>
                      <a:pt x="124579" y="114477"/>
                      <a:pt x="123767" y="113665"/>
                      <a:pt x="122955" y="112853"/>
                    </a:cubicBezTo>
                    <a:cubicBezTo>
                      <a:pt x="122143" y="112041"/>
                      <a:pt x="121331" y="111229"/>
                      <a:pt x="120519" y="110417"/>
                    </a:cubicBezTo>
                    <a:cubicBezTo>
                      <a:pt x="119708" y="110417"/>
                      <a:pt x="118896" y="109605"/>
                      <a:pt x="118084" y="109605"/>
                    </a:cubicBezTo>
                    <a:cubicBezTo>
                      <a:pt x="116460" y="109605"/>
                      <a:pt x="114836" y="109605"/>
                      <a:pt x="113212" y="108794"/>
                    </a:cubicBezTo>
                    <a:cubicBezTo>
                      <a:pt x="111589" y="107982"/>
                      <a:pt x="109965" y="107170"/>
                      <a:pt x="108341" y="107170"/>
                    </a:cubicBezTo>
                    <a:cubicBezTo>
                      <a:pt x="107529" y="107170"/>
                      <a:pt x="106717" y="107170"/>
                      <a:pt x="105905" y="107170"/>
                    </a:cubicBezTo>
                    <a:cubicBezTo>
                      <a:pt x="105094" y="107170"/>
                      <a:pt x="105094" y="107170"/>
                      <a:pt x="104282" y="107982"/>
                    </a:cubicBezTo>
                    <a:cubicBezTo>
                      <a:pt x="104282" y="108794"/>
                      <a:pt x="103470" y="108794"/>
                      <a:pt x="102658" y="109605"/>
                    </a:cubicBezTo>
                    <a:lnTo>
                      <a:pt x="102658" y="111229"/>
                    </a:lnTo>
                    <a:lnTo>
                      <a:pt x="102659" y="111228"/>
                    </a:lnTo>
                    <a:cubicBezTo>
                      <a:pt x="103471" y="110416"/>
                      <a:pt x="105095" y="109604"/>
                      <a:pt x="105907" y="108793"/>
                    </a:cubicBezTo>
                    <a:cubicBezTo>
                      <a:pt x="106719" y="107981"/>
                      <a:pt x="108343" y="107981"/>
                      <a:pt x="109154" y="107981"/>
                    </a:cubicBezTo>
                    <a:cubicBezTo>
                      <a:pt x="110778" y="107981"/>
                      <a:pt x="111590" y="108793"/>
                      <a:pt x="113214" y="109604"/>
                    </a:cubicBezTo>
                    <a:cubicBezTo>
                      <a:pt x="114026" y="109604"/>
                      <a:pt x="114838" y="109604"/>
                      <a:pt x="115650" y="110416"/>
                    </a:cubicBezTo>
                    <a:cubicBezTo>
                      <a:pt x="117273" y="111228"/>
                      <a:pt x="118085" y="112040"/>
                      <a:pt x="118897" y="112852"/>
                    </a:cubicBezTo>
                    <a:cubicBezTo>
                      <a:pt x="119709" y="113664"/>
                      <a:pt x="121333" y="114476"/>
                      <a:pt x="122145" y="115288"/>
                    </a:cubicBezTo>
                    <a:cubicBezTo>
                      <a:pt x="122956" y="116100"/>
                      <a:pt x="122956" y="117723"/>
                      <a:pt x="122956" y="118535"/>
                    </a:cubicBezTo>
                    <a:cubicBezTo>
                      <a:pt x="122956" y="120159"/>
                      <a:pt x="123768" y="120971"/>
                      <a:pt x="123768" y="122595"/>
                    </a:cubicBezTo>
                    <a:cubicBezTo>
                      <a:pt x="124580" y="124218"/>
                      <a:pt x="126204" y="125030"/>
                      <a:pt x="127016" y="126654"/>
                    </a:cubicBezTo>
                    <a:cubicBezTo>
                      <a:pt x="127828" y="127466"/>
                      <a:pt x="129452" y="127466"/>
                      <a:pt x="130263" y="128278"/>
                    </a:cubicBezTo>
                    <a:cubicBezTo>
                      <a:pt x="131075" y="129090"/>
                      <a:pt x="131887" y="130713"/>
                      <a:pt x="133511" y="131525"/>
                    </a:cubicBezTo>
                    <a:cubicBezTo>
                      <a:pt x="134323" y="132337"/>
                      <a:pt x="134323" y="132337"/>
                      <a:pt x="135135" y="132337"/>
                    </a:cubicBezTo>
                    <a:cubicBezTo>
                      <a:pt x="135947" y="132337"/>
                      <a:pt x="136758" y="132337"/>
                      <a:pt x="137570" y="132337"/>
                    </a:cubicBezTo>
                    <a:cubicBezTo>
                      <a:pt x="138382" y="132337"/>
                      <a:pt x="139194" y="132337"/>
                      <a:pt x="140006" y="132337"/>
                    </a:cubicBezTo>
                    <a:cubicBezTo>
                      <a:pt x="142442" y="131525"/>
                      <a:pt x="142442" y="129090"/>
                      <a:pt x="143254" y="127466"/>
                    </a:cubicBezTo>
                    <a:cubicBezTo>
                      <a:pt x="143254" y="125030"/>
                      <a:pt x="144066" y="123406"/>
                      <a:pt x="145689" y="121783"/>
                    </a:cubicBezTo>
                    <a:cubicBezTo>
                      <a:pt x="147313" y="120159"/>
                      <a:pt x="148937" y="119347"/>
                      <a:pt x="151372" y="119347"/>
                    </a:cubicBezTo>
                    <a:cubicBezTo>
                      <a:pt x="152996" y="119347"/>
                      <a:pt x="153808" y="118535"/>
                      <a:pt x="155432" y="118535"/>
                    </a:cubicBezTo>
                    <a:cubicBezTo>
                      <a:pt x="156244" y="118535"/>
                      <a:pt x="157056" y="117723"/>
                      <a:pt x="158679" y="117723"/>
                    </a:cubicBezTo>
                    <a:cubicBezTo>
                      <a:pt x="160303" y="117723"/>
                      <a:pt x="162739" y="118535"/>
                      <a:pt x="164363" y="118535"/>
                    </a:cubicBezTo>
                    <a:cubicBezTo>
                      <a:pt x="165175" y="118535"/>
                      <a:pt x="166798" y="118535"/>
                      <a:pt x="167610" y="118535"/>
                    </a:cubicBezTo>
                    <a:cubicBezTo>
                      <a:pt x="169234" y="118535"/>
                      <a:pt x="170046" y="119347"/>
                      <a:pt x="170858" y="120159"/>
                    </a:cubicBezTo>
                    <a:cubicBezTo>
                      <a:pt x="172481" y="121783"/>
                      <a:pt x="174105" y="125030"/>
                      <a:pt x="172481" y="126654"/>
                    </a:cubicBezTo>
                    <a:cubicBezTo>
                      <a:pt x="171670" y="127466"/>
                      <a:pt x="170858" y="128278"/>
                      <a:pt x="170046" y="128278"/>
                    </a:cubicBezTo>
                    <a:cubicBezTo>
                      <a:pt x="169234" y="129090"/>
                      <a:pt x="167610" y="129901"/>
                      <a:pt x="166798" y="130713"/>
                    </a:cubicBezTo>
                    <a:cubicBezTo>
                      <a:pt x="165986" y="131525"/>
                      <a:pt x="164363" y="132337"/>
                      <a:pt x="163551" y="133961"/>
                    </a:cubicBezTo>
                    <a:cubicBezTo>
                      <a:pt x="162739" y="135585"/>
                      <a:pt x="162739" y="137209"/>
                      <a:pt x="162739" y="138020"/>
                    </a:cubicBezTo>
                    <a:cubicBezTo>
                      <a:pt x="162739" y="139644"/>
                      <a:pt x="162739" y="140456"/>
                      <a:pt x="162739" y="142080"/>
                    </a:cubicBezTo>
                    <a:cubicBezTo>
                      <a:pt x="162739" y="142892"/>
                      <a:pt x="161927" y="143704"/>
                      <a:pt x="161115" y="143704"/>
                    </a:cubicBezTo>
                    <a:cubicBezTo>
                      <a:pt x="161927" y="143704"/>
                      <a:pt x="163551" y="143704"/>
                      <a:pt x="164363" y="143704"/>
                    </a:cubicBezTo>
                    <a:cubicBezTo>
                      <a:pt x="164363" y="143704"/>
                      <a:pt x="168422" y="144515"/>
                      <a:pt x="168422" y="142892"/>
                    </a:cubicBezTo>
                    <a:cubicBezTo>
                      <a:pt x="168422" y="142892"/>
                      <a:pt x="167610" y="142080"/>
                      <a:pt x="166798" y="142080"/>
                    </a:cubicBezTo>
                    <a:cubicBezTo>
                      <a:pt x="165986" y="142080"/>
                      <a:pt x="165986" y="142080"/>
                      <a:pt x="165986" y="141268"/>
                    </a:cubicBezTo>
                    <a:cubicBezTo>
                      <a:pt x="165986" y="141268"/>
                      <a:pt x="165986" y="140456"/>
                      <a:pt x="165986" y="139644"/>
                    </a:cubicBezTo>
                    <a:cubicBezTo>
                      <a:pt x="165986" y="138832"/>
                      <a:pt x="166798" y="138832"/>
                      <a:pt x="166798" y="138020"/>
                    </a:cubicBezTo>
                    <a:cubicBezTo>
                      <a:pt x="166798" y="137209"/>
                      <a:pt x="166798" y="136397"/>
                      <a:pt x="166798" y="135585"/>
                    </a:cubicBezTo>
                    <a:cubicBezTo>
                      <a:pt x="166798" y="134773"/>
                      <a:pt x="166798" y="134773"/>
                      <a:pt x="167610" y="133961"/>
                    </a:cubicBezTo>
                    <a:cubicBezTo>
                      <a:pt x="167610" y="133149"/>
                      <a:pt x="168422" y="132337"/>
                      <a:pt x="168422" y="132337"/>
                    </a:cubicBezTo>
                    <a:cubicBezTo>
                      <a:pt x="169234" y="132337"/>
                      <a:pt x="169234" y="131525"/>
                      <a:pt x="170046" y="131525"/>
                    </a:cubicBezTo>
                    <a:cubicBezTo>
                      <a:pt x="170046" y="131525"/>
                      <a:pt x="170858" y="130713"/>
                      <a:pt x="170858" y="130713"/>
                    </a:cubicBezTo>
                    <a:cubicBezTo>
                      <a:pt x="170858" y="129901"/>
                      <a:pt x="171670" y="129901"/>
                      <a:pt x="172481" y="129901"/>
                    </a:cubicBezTo>
                    <a:cubicBezTo>
                      <a:pt x="173293" y="129901"/>
                      <a:pt x="173293" y="129090"/>
                      <a:pt x="174105" y="129090"/>
                    </a:cubicBezTo>
                    <a:cubicBezTo>
                      <a:pt x="174917" y="129090"/>
                      <a:pt x="174917" y="129901"/>
                      <a:pt x="175729" y="130713"/>
                    </a:cubicBezTo>
                    <a:cubicBezTo>
                      <a:pt x="176541" y="131525"/>
                      <a:pt x="177353" y="132337"/>
                      <a:pt x="177353" y="133961"/>
                    </a:cubicBezTo>
                    <a:cubicBezTo>
                      <a:pt x="177353" y="133961"/>
                      <a:pt x="177353" y="134773"/>
                      <a:pt x="177353" y="134773"/>
                    </a:cubicBezTo>
                    <a:cubicBezTo>
                      <a:pt x="177353" y="134773"/>
                      <a:pt x="177353" y="135585"/>
                      <a:pt x="178164" y="135585"/>
                    </a:cubicBezTo>
                    <a:cubicBezTo>
                      <a:pt x="178164" y="135585"/>
                      <a:pt x="178164" y="135585"/>
                      <a:pt x="178164" y="136397"/>
                    </a:cubicBezTo>
                    <a:cubicBezTo>
                      <a:pt x="178164" y="137209"/>
                      <a:pt x="179788" y="137209"/>
                      <a:pt x="179788" y="138020"/>
                    </a:cubicBezTo>
                    <a:cubicBezTo>
                      <a:pt x="180600" y="138020"/>
                      <a:pt x="181412" y="138832"/>
                      <a:pt x="182224" y="138832"/>
                    </a:cubicBezTo>
                    <a:cubicBezTo>
                      <a:pt x="183036" y="138832"/>
                      <a:pt x="183848" y="138832"/>
                      <a:pt x="183848" y="139644"/>
                    </a:cubicBezTo>
                    <a:cubicBezTo>
                      <a:pt x="184660" y="139644"/>
                      <a:pt x="184660" y="140456"/>
                      <a:pt x="185472" y="140456"/>
                    </a:cubicBezTo>
                    <a:cubicBezTo>
                      <a:pt x="186283" y="140456"/>
                      <a:pt x="186283" y="140456"/>
                      <a:pt x="187095" y="140456"/>
                    </a:cubicBezTo>
                    <a:cubicBezTo>
                      <a:pt x="187907" y="140456"/>
                      <a:pt x="189531" y="139644"/>
                      <a:pt x="190343" y="139644"/>
                    </a:cubicBezTo>
                    <a:cubicBezTo>
                      <a:pt x="191967" y="139644"/>
                      <a:pt x="193590" y="139644"/>
                      <a:pt x="195214" y="139644"/>
                    </a:cubicBezTo>
                    <a:cubicBezTo>
                      <a:pt x="196026" y="139644"/>
                      <a:pt x="197650" y="139644"/>
                      <a:pt x="198462" y="139644"/>
                    </a:cubicBezTo>
                    <a:cubicBezTo>
                      <a:pt x="200085" y="139644"/>
                      <a:pt x="200897" y="139644"/>
                      <a:pt x="202521" y="139644"/>
                    </a:cubicBezTo>
                    <a:cubicBezTo>
                      <a:pt x="204145" y="139644"/>
                      <a:pt x="204957" y="139644"/>
                      <a:pt x="205769" y="140456"/>
                    </a:cubicBezTo>
                    <a:cubicBezTo>
                      <a:pt x="206580" y="141268"/>
                      <a:pt x="207392" y="142892"/>
                      <a:pt x="208204" y="143704"/>
                    </a:cubicBezTo>
                    <a:cubicBezTo>
                      <a:pt x="209016" y="144515"/>
                      <a:pt x="209828" y="145327"/>
                      <a:pt x="209828" y="146139"/>
                    </a:cubicBezTo>
                    <a:cubicBezTo>
                      <a:pt x="210640" y="146951"/>
                      <a:pt x="210640" y="148575"/>
                      <a:pt x="211452" y="149387"/>
                    </a:cubicBezTo>
                    <a:cubicBezTo>
                      <a:pt x="212264" y="149387"/>
                      <a:pt x="213076" y="150199"/>
                      <a:pt x="213076" y="150199"/>
                    </a:cubicBezTo>
                    <a:cubicBezTo>
                      <a:pt x="213076" y="151010"/>
                      <a:pt x="213888" y="152634"/>
                      <a:pt x="213888" y="152634"/>
                    </a:cubicBezTo>
                    <a:cubicBezTo>
                      <a:pt x="213888" y="153446"/>
                      <a:pt x="212264" y="154258"/>
                      <a:pt x="212264" y="155070"/>
                    </a:cubicBezTo>
                    <a:cubicBezTo>
                      <a:pt x="211452" y="155882"/>
                      <a:pt x="211452" y="155882"/>
                      <a:pt x="211452" y="157506"/>
                    </a:cubicBezTo>
                    <a:cubicBezTo>
                      <a:pt x="211452" y="158317"/>
                      <a:pt x="211452" y="159129"/>
                      <a:pt x="211452" y="159941"/>
                    </a:cubicBezTo>
                    <a:cubicBezTo>
                      <a:pt x="211452" y="160753"/>
                      <a:pt x="211452" y="162377"/>
                      <a:pt x="210640" y="163189"/>
                    </a:cubicBezTo>
                    <a:cubicBezTo>
                      <a:pt x="209828" y="164813"/>
                      <a:pt x="209016" y="165625"/>
                      <a:pt x="208204" y="166436"/>
                    </a:cubicBezTo>
                    <a:cubicBezTo>
                      <a:pt x="207392" y="167248"/>
                      <a:pt x="206580" y="168060"/>
                      <a:pt x="204957" y="168872"/>
                    </a:cubicBezTo>
                    <a:cubicBezTo>
                      <a:pt x="204145" y="169684"/>
                      <a:pt x="202521" y="170496"/>
                      <a:pt x="202521" y="171308"/>
                    </a:cubicBezTo>
                    <a:cubicBezTo>
                      <a:pt x="201709" y="172119"/>
                      <a:pt x="201709" y="172931"/>
                      <a:pt x="200897" y="173743"/>
                    </a:cubicBezTo>
                    <a:cubicBezTo>
                      <a:pt x="200897" y="174555"/>
                      <a:pt x="200085" y="174555"/>
                      <a:pt x="200085" y="175367"/>
                    </a:cubicBezTo>
                    <a:cubicBezTo>
                      <a:pt x="200085" y="175367"/>
                      <a:pt x="200085" y="176179"/>
                      <a:pt x="200085" y="176179"/>
                    </a:cubicBezTo>
                    <a:cubicBezTo>
                      <a:pt x="199274" y="177803"/>
                      <a:pt x="196838" y="177803"/>
                      <a:pt x="196838" y="179426"/>
                    </a:cubicBezTo>
                    <a:cubicBezTo>
                      <a:pt x="196838" y="181050"/>
                      <a:pt x="196838" y="183486"/>
                      <a:pt x="196026" y="185110"/>
                    </a:cubicBezTo>
                    <a:cubicBezTo>
                      <a:pt x="196026" y="185922"/>
                      <a:pt x="195214" y="186733"/>
                      <a:pt x="193590" y="186733"/>
                    </a:cubicBezTo>
                    <a:cubicBezTo>
                      <a:pt x="192779" y="186733"/>
                      <a:pt x="191967" y="185922"/>
                      <a:pt x="191155" y="185110"/>
                    </a:cubicBezTo>
                    <a:cubicBezTo>
                      <a:pt x="190343" y="184298"/>
                      <a:pt x="189531" y="184298"/>
                      <a:pt x="189531" y="183486"/>
                    </a:cubicBezTo>
                    <a:cubicBezTo>
                      <a:pt x="189531" y="182674"/>
                      <a:pt x="190343" y="181862"/>
                      <a:pt x="190343" y="181050"/>
                    </a:cubicBezTo>
                    <a:cubicBezTo>
                      <a:pt x="190343" y="180238"/>
                      <a:pt x="191155" y="179426"/>
                      <a:pt x="191155" y="179426"/>
                    </a:cubicBezTo>
                    <a:cubicBezTo>
                      <a:pt x="191155" y="178614"/>
                      <a:pt x="191155" y="178614"/>
                      <a:pt x="190343" y="178614"/>
                    </a:cubicBezTo>
                    <a:cubicBezTo>
                      <a:pt x="190343" y="178614"/>
                      <a:pt x="189531" y="177803"/>
                      <a:pt x="189531" y="177803"/>
                    </a:cubicBezTo>
                    <a:cubicBezTo>
                      <a:pt x="189531" y="177803"/>
                      <a:pt x="188719" y="178614"/>
                      <a:pt x="188719" y="178614"/>
                    </a:cubicBezTo>
                    <a:cubicBezTo>
                      <a:pt x="187907" y="179426"/>
                      <a:pt x="187095" y="179426"/>
                      <a:pt x="186283" y="180238"/>
                    </a:cubicBezTo>
                    <a:cubicBezTo>
                      <a:pt x="185472" y="181050"/>
                      <a:pt x="184660" y="181862"/>
                      <a:pt x="183848" y="182674"/>
                    </a:cubicBezTo>
                    <a:cubicBezTo>
                      <a:pt x="183848" y="183486"/>
                      <a:pt x="183848" y="183486"/>
                      <a:pt x="183848" y="184298"/>
                    </a:cubicBezTo>
                    <a:cubicBezTo>
                      <a:pt x="183848" y="185110"/>
                      <a:pt x="183848" y="186733"/>
                      <a:pt x="183848" y="187545"/>
                    </a:cubicBezTo>
                    <a:cubicBezTo>
                      <a:pt x="183848" y="188357"/>
                      <a:pt x="183848" y="189169"/>
                      <a:pt x="183036" y="189169"/>
                    </a:cubicBezTo>
                    <a:cubicBezTo>
                      <a:pt x="182224" y="189169"/>
                      <a:pt x="182224" y="188357"/>
                      <a:pt x="181412" y="187545"/>
                    </a:cubicBezTo>
                    <a:cubicBezTo>
                      <a:pt x="181412" y="186733"/>
                      <a:pt x="180600" y="186733"/>
                      <a:pt x="179788" y="185922"/>
                    </a:cubicBezTo>
                    <a:cubicBezTo>
                      <a:pt x="178976" y="184298"/>
                      <a:pt x="181412" y="183486"/>
                      <a:pt x="180600" y="181862"/>
                    </a:cubicBezTo>
                    <a:cubicBezTo>
                      <a:pt x="179788" y="181050"/>
                      <a:pt x="178976" y="181862"/>
                      <a:pt x="178976" y="181862"/>
                    </a:cubicBezTo>
                    <a:cubicBezTo>
                      <a:pt x="178164" y="181862"/>
                      <a:pt x="177353" y="181862"/>
                      <a:pt x="176541" y="181862"/>
                    </a:cubicBezTo>
                    <a:cubicBezTo>
                      <a:pt x="175729" y="181862"/>
                      <a:pt x="174917" y="181862"/>
                      <a:pt x="174917" y="181862"/>
                    </a:cubicBezTo>
                    <a:cubicBezTo>
                      <a:pt x="174105" y="181862"/>
                      <a:pt x="172481" y="181862"/>
                      <a:pt x="171670" y="181862"/>
                    </a:cubicBezTo>
                    <a:cubicBezTo>
                      <a:pt x="170858" y="181862"/>
                      <a:pt x="170858" y="181050"/>
                      <a:pt x="170046" y="180238"/>
                    </a:cubicBezTo>
                    <a:cubicBezTo>
                      <a:pt x="170046" y="179426"/>
                      <a:pt x="169234" y="179426"/>
                      <a:pt x="169234" y="178614"/>
                    </a:cubicBezTo>
                    <a:cubicBezTo>
                      <a:pt x="169234" y="177803"/>
                      <a:pt x="170046" y="177803"/>
                      <a:pt x="170858" y="177803"/>
                    </a:cubicBezTo>
                    <a:cubicBezTo>
                      <a:pt x="171670" y="177803"/>
                      <a:pt x="172481" y="177803"/>
                      <a:pt x="173293" y="177803"/>
                    </a:cubicBezTo>
                    <a:cubicBezTo>
                      <a:pt x="174105" y="177803"/>
                      <a:pt x="174917" y="177803"/>
                      <a:pt x="175729" y="177803"/>
                    </a:cubicBezTo>
                    <a:cubicBezTo>
                      <a:pt x="176541" y="177803"/>
                      <a:pt x="176541" y="176991"/>
                      <a:pt x="177353" y="176991"/>
                    </a:cubicBezTo>
                    <a:cubicBezTo>
                      <a:pt x="177353" y="176179"/>
                      <a:pt x="178164" y="175367"/>
                      <a:pt x="178164" y="174555"/>
                    </a:cubicBezTo>
                    <a:cubicBezTo>
                      <a:pt x="178976" y="173743"/>
                      <a:pt x="181412" y="171308"/>
                      <a:pt x="180600" y="170496"/>
                    </a:cubicBezTo>
                    <a:cubicBezTo>
                      <a:pt x="178976" y="169684"/>
                      <a:pt x="177353" y="169684"/>
                      <a:pt x="176541" y="168060"/>
                    </a:cubicBezTo>
                    <a:cubicBezTo>
                      <a:pt x="175729" y="168060"/>
                      <a:pt x="175729" y="168060"/>
                      <a:pt x="174917" y="168060"/>
                    </a:cubicBezTo>
                    <a:cubicBezTo>
                      <a:pt x="174917" y="168060"/>
                      <a:pt x="174105" y="168872"/>
                      <a:pt x="174105" y="169684"/>
                    </a:cubicBezTo>
                    <a:cubicBezTo>
                      <a:pt x="173293" y="170496"/>
                      <a:pt x="172481" y="172119"/>
                      <a:pt x="171670" y="172931"/>
                    </a:cubicBezTo>
                    <a:cubicBezTo>
                      <a:pt x="170858" y="173743"/>
                      <a:pt x="169234" y="175367"/>
                      <a:pt x="167610" y="176179"/>
                    </a:cubicBezTo>
                    <a:cubicBezTo>
                      <a:pt x="166798" y="176991"/>
                      <a:pt x="165986" y="177803"/>
                      <a:pt x="165175" y="178614"/>
                    </a:cubicBezTo>
                    <a:cubicBezTo>
                      <a:pt x="165175" y="178614"/>
                      <a:pt x="164363" y="179426"/>
                      <a:pt x="163551" y="179426"/>
                    </a:cubicBezTo>
                    <a:cubicBezTo>
                      <a:pt x="163551" y="179426"/>
                      <a:pt x="162739" y="179426"/>
                      <a:pt x="162739" y="180238"/>
                    </a:cubicBezTo>
                    <a:cubicBezTo>
                      <a:pt x="161927" y="181050"/>
                      <a:pt x="161115" y="181862"/>
                      <a:pt x="161115" y="183486"/>
                    </a:cubicBezTo>
                    <a:cubicBezTo>
                      <a:pt x="161115" y="184298"/>
                      <a:pt x="161115" y="184298"/>
                      <a:pt x="161115" y="185110"/>
                    </a:cubicBezTo>
                    <a:cubicBezTo>
                      <a:pt x="161115" y="186733"/>
                      <a:pt x="161927" y="187545"/>
                      <a:pt x="162739" y="188357"/>
                    </a:cubicBezTo>
                    <a:cubicBezTo>
                      <a:pt x="162739" y="189169"/>
                      <a:pt x="162739" y="189981"/>
                      <a:pt x="162739" y="190793"/>
                    </a:cubicBezTo>
                    <a:cubicBezTo>
                      <a:pt x="162739" y="191605"/>
                      <a:pt x="162739" y="193229"/>
                      <a:pt x="162739" y="194040"/>
                    </a:cubicBezTo>
                    <a:cubicBezTo>
                      <a:pt x="162739" y="196476"/>
                      <a:pt x="162739" y="198912"/>
                      <a:pt x="162739" y="201347"/>
                    </a:cubicBezTo>
                    <a:cubicBezTo>
                      <a:pt x="162739" y="202971"/>
                      <a:pt x="161927" y="205407"/>
                      <a:pt x="161115" y="207030"/>
                    </a:cubicBezTo>
                    <a:cubicBezTo>
                      <a:pt x="160303" y="208654"/>
                      <a:pt x="159491" y="209466"/>
                      <a:pt x="157868" y="209466"/>
                    </a:cubicBezTo>
                    <a:cubicBezTo>
                      <a:pt x="157056" y="209466"/>
                      <a:pt x="157056" y="209466"/>
                      <a:pt x="156244" y="210278"/>
                    </a:cubicBezTo>
                    <a:cubicBezTo>
                      <a:pt x="155432" y="210278"/>
                      <a:pt x="155432" y="211090"/>
                      <a:pt x="155432" y="211902"/>
                    </a:cubicBezTo>
                    <a:cubicBezTo>
                      <a:pt x="155432" y="212714"/>
                      <a:pt x="155432" y="213526"/>
                      <a:pt x="155432" y="214338"/>
                    </a:cubicBezTo>
                    <a:cubicBezTo>
                      <a:pt x="155432" y="215149"/>
                      <a:pt x="155432" y="216773"/>
                      <a:pt x="155432" y="217585"/>
                    </a:cubicBezTo>
                    <a:cubicBezTo>
                      <a:pt x="155432" y="218397"/>
                      <a:pt x="154620" y="217585"/>
                      <a:pt x="153808" y="217585"/>
                    </a:cubicBezTo>
                    <a:cubicBezTo>
                      <a:pt x="153808" y="217585"/>
                      <a:pt x="152996" y="216773"/>
                      <a:pt x="152996" y="216773"/>
                    </a:cubicBezTo>
                    <a:cubicBezTo>
                      <a:pt x="152996" y="216773"/>
                      <a:pt x="152996" y="215961"/>
                      <a:pt x="152996" y="215961"/>
                    </a:cubicBezTo>
                    <a:cubicBezTo>
                      <a:pt x="152996" y="215961"/>
                      <a:pt x="152996" y="215961"/>
                      <a:pt x="152184" y="215149"/>
                    </a:cubicBezTo>
                    <a:cubicBezTo>
                      <a:pt x="152184" y="215149"/>
                      <a:pt x="152184" y="215149"/>
                      <a:pt x="152184" y="214338"/>
                    </a:cubicBezTo>
                    <a:cubicBezTo>
                      <a:pt x="152184" y="214338"/>
                      <a:pt x="151372" y="214338"/>
                      <a:pt x="150560" y="214338"/>
                    </a:cubicBezTo>
                    <a:cubicBezTo>
                      <a:pt x="149749" y="214338"/>
                      <a:pt x="149749" y="214338"/>
                      <a:pt x="148937" y="214338"/>
                    </a:cubicBezTo>
                    <a:cubicBezTo>
                      <a:pt x="147313" y="213526"/>
                      <a:pt x="145689" y="214338"/>
                      <a:pt x="144877" y="214338"/>
                    </a:cubicBezTo>
                    <a:cubicBezTo>
                      <a:pt x="144066" y="214338"/>
                      <a:pt x="143254" y="213526"/>
                      <a:pt x="142442" y="212714"/>
                    </a:cubicBezTo>
                    <a:cubicBezTo>
                      <a:pt x="141630" y="211902"/>
                      <a:pt x="141630" y="211902"/>
                      <a:pt x="140006" y="211090"/>
                    </a:cubicBezTo>
                    <a:cubicBezTo>
                      <a:pt x="139194" y="211090"/>
                      <a:pt x="135135" y="210278"/>
                      <a:pt x="134323" y="211902"/>
                    </a:cubicBezTo>
                    <a:cubicBezTo>
                      <a:pt x="134323" y="212714"/>
                      <a:pt x="134323" y="212714"/>
                      <a:pt x="135135" y="213526"/>
                    </a:cubicBezTo>
                    <a:cubicBezTo>
                      <a:pt x="135135" y="214338"/>
                      <a:pt x="135947" y="214338"/>
                      <a:pt x="136758" y="214338"/>
                    </a:cubicBezTo>
                    <a:cubicBezTo>
                      <a:pt x="137570" y="214338"/>
                      <a:pt x="138382" y="215149"/>
                      <a:pt x="139194" y="215149"/>
                    </a:cubicBezTo>
                    <a:cubicBezTo>
                      <a:pt x="140006" y="215149"/>
                      <a:pt x="140818" y="215149"/>
                      <a:pt x="141630" y="215149"/>
                    </a:cubicBezTo>
                    <a:cubicBezTo>
                      <a:pt x="142442" y="215149"/>
                      <a:pt x="142442" y="215149"/>
                      <a:pt x="143254" y="215961"/>
                    </a:cubicBezTo>
                    <a:cubicBezTo>
                      <a:pt x="144066" y="216773"/>
                      <a:pt x="144066" y="216773"/>
                      <a:pt x="144066" y="217585"/>
                    </a:cubicBezTo>
                    <a:cubicBezTo>
                      <a:pt x="144066" y="218397"/>
                      <a:pt x="144066" y="220021"/>
                      <a:pt x="144066" y="220833"/>
                    </a:cubicBezTo>
                    <a:cubicBezTo>
                      <a:pt x="144066" y="221644"/>
                      <a:pt x="144066" y="221644"/>
                      <a:pt x="144877" y="222456"/>
                    </a:cubicBezTo>
                    <a:cubicBezTo>
                      <a:pt x="145689" y="222456"/>
                      <a:pt x="145689" y="222456"/>
                      <a:pt x="145689" y="223268"/>
                    </a:cubicBezTo>
                    <a:cubicBezTo>
                      <a:pt x="145689" y="224080"/>
                      <a:pt x="146501" y="224080"/>
                      <a:pt x="146501" y="224892"/>
                    </a:cubicBezTo>
                    <a:cubicBezTo>
                      <a:pt x="147313" y="225704"/>
                      <a:pt x="145689" y="227327"/>
                      <a:pt x="144877" y="227327"/>
                    </a:cubicBezTo>
                    <a:cubicBezTo>
                      <a:pt x="144066" y="227327"/>
                      <a:pt x="143254" y="228139"/>
                      <a:pt x="143254" y="228139"/>
                    </a:cubicBezTo>
                    <a:cubicBezTo>
                      <a:pt x="143254" y="228139"/>
                      <a:pt x="143254" y="228139"/>
                      <a:pt x="143254" y="228951"/>
                    </a:cubicBezTo>
                    <a:cubicBezTo>
                      <a:pt x="143254" y="230575"/>
                      <a:pt x="143254" y="231387"/>
                      <a:pt x="141630" y="232199"/>
                    </a:cubicBezTo>
                    <a:cubicBezTo>
                      <a:pt x="140818" y="233011"/>
                      <a:pt x="139194" y="231387"/>
                      <a:pt x="137570" y="231387"/>
                    </a:cubicBezTo>
                    <a:cubicBezTo>
                      <a:pt x="135947" y="230575"/>
                      <a:pt x="135135" y="230575"/>
                      <a:pt x="133511" y="231387"/>
                    </a:cubicBezTo>
                    <a:cubicBezTo>
                      <a:pt x="131887" y="231387"/>
                      <a:pt x="131075" y="231387"/>
                      <a:pt x="129452" y="232199"/>
                    </a:cubicBezTo>
                    <a:cubicBezTo>
                      <a:pt x="128640" y="232199"/>
                      <a:pt x="127016" y="233011"/>
                      <a:pt x="126204" y="232199"/>
                    </a:cubicBezTo>
                    <a:cubicBezTo>
                      <a:pt x="124580" y="231387"/>
                      <a:pt x="123768" y="229763"/>
                      <a:pt x="122145" y="228951"/>
                    </a:cubicBezTo>
                    <a:cubicBezTo>
                      <a:pt x="120521" y="227327"/>
                      <a:pt x="118897" y="226516"/>
                      <a:pt x="116461" y="226516"/>
                    </a:cubicBezTo>
                    <a:cubicBezTo>
                      <a:pt x="114838" y="226516"/>
                      <a:pt x="112402" y="226516"/>
                      <a:pt x="111590" y="227327"/>
                    </a:cubicBezTo>
                    <a:cubicBezTo>
                      <a:pt x="110778" y="228139"/>
                      <a:pt x="110778" y="228951"/>
                      <a:pt x="111590" y="229763"/>
                    </a:cubicBezTo>
                    <a:cubicBezTo>
                      <a:pt x="112402" y="230575"/>
                      <a:pt x="114026" y="229763"/>
                      <a:pt x="114838" y="229763"/>
                    </a:cubicBezTo>
                    <a:cubicBezTo>
                      <a:pt x="116461" y="229763"/>
                      <a:pt x="117273" y="230575"/>
                      <a:pt x="117273" y="231387"/>
                    </a:cubicBezTo>
                    <a:cubicBezTo>
                      <a:pt x="118085" y="232199"/>
                      <a:pt x="118897" y="233823"/>
                      <a:pt x="118897" y="234635"/>
                    </a:cubicBezTo>
                    <a:cubicBezTo>
                      <a:pt x="118897" y="236258"/>
                      <a:pt x="119709" y="237070"/>
                      <a:pt x="120521" y="237882"/>
                    </a:cubicBezTo>
                    <a:cubicBezTo>
                      <a:pt x="121333" y="238694"/>
                      <a:pt x="122956" y="238694"/>
                      <a:pt x="124580" y="238694"/>
                    </a:cubicBezTo>
                    <a:cubicBezTo>
                      <a:pt x="125392" y="238694"/>
                      <a:pt x="127828" y="237882"/>
                      <a:pt x="127828" y="239506"/>
                    </a:cubicBezTo>
                    <a:cubicBezTo>
                      <a:pt x="128640" y="241130"/>
                      <a:pt x="127016" y="241130"/>
                      <a:pt x="126204" y="241942"/>
                    </a:cubicBezTo>
                    <a:cubicBezTo>
                      <a:pt x="125392" y="242753"/>
                      <a:pt x="124580" y="242753"/>
                      <a:pt x="124580" y="244377"/>
                    </a:cubicBezTo>
                    <a:cubicBezTo>
                      <a:pt x="123768" y="246001"/>
                      <a:pt x="123768" y="246813"/>
                      <a:pt x="122145" y="246813"/>
                    </a:cubicBezTo>
                    <a:lnTo>
                      <a:pt x="120522" y="247624"/>
                    </a:lnTo>
                    <a:lnTo>
                      <a:pt x="122955" y="246813"/>
                    </a:lnTo>
                    <a:cubicBezTo>
                      <a:pt x="123767" y="246001"/>
                      <a:pt x="124578" y="245189"/>
                      <a:pt x="125390" y="245189"/>
                    </a:cubicBezTo>
                    <a:cubicBezTo>
                      <a:pt x="128638" y="245189"/>
                      <a:pt x="126202" y="249248"/>
                      <a:pt x="127826" y="250060"/>
                    </a:cubicBezTo>
                    <a:cubicBezTo>
                      <a:pt x="128638" y="250872"/>
                      <a:pt x="130262" y="250872"/>
                      <a:pt x="131074" y="250872"/>
                    </a:cubicBezTo>
                    <a:cubicBezTo>
                      <a:pt x="131885" y="250872"/>
                      <a:pt x="133509" y="250872"/>
                      <a:pt x="134321" y="250060"/>
                    </a:cubicBezTo>
                    <a:cubicBezTo>
                      <a:pt x="135133" y="249248"/>
                      <a:pt x="135133" y="249248"/>
                      <a:pt x="135133" y="248437"/>
                    </a:cubicBezTo>
                    <a:cubicBezTo>
                      <a:pt x="135945" y="247625"/>
                      <a:pt x="135945" y="246813"/>
                      <a:pt x="136757" y="246813"/>
                    </a:cubicBezTo>
                    <a:cubicBezTo>
                      <a:pt x="136757" y="246813"/>
                      <a:pt x="136757" y="246813"/>
                      <a:pt x="137569" y="246813"/>
                    </a:cubicBezTo>
                    <a:cubicBezTo>
                      <a:pt x="138380" y="246813"/>
                      <a:pt x="139192" y="246001"/>
                      <a:pt x="140004" y="246001"/>
                    </a:cubicBezTo>
                    <a:cubicBezTo>
                      <a:pt x="141628" y="246001"/>
                      <a:pt x="143252" y="245189"/>
                      <a:pt x="144876" y="245189"/>
                    </a:cubicBezTo>
                    <a:cubicBezTo>
                      <a:pt x="146499" y="245189"/>
                      <a:pt x="148123" y="245189"/>
                      <a:pt x="149747" y="245189"/>
                    </a:cubicBezTo>
                    <a:cubicBezTo>
                      <a:pt x="150559" y="245189"/>
                      <a:pt x="151371" y="245189"/>
                      <a:pt x="151371" y="245189"/>
                    </a:cubicBezTo>
                    <a:cubicBezTo>
                      <a:pt x="152183" y="245189"/>
                      <a:pt x="152994" y="245189"/>
                      <a:pt x="153806" y="245189"/>
                    </a:cubicBezTo>
                    <a:cubicBezTo>
                      <a:pt x="154618" y="245189"/>
                      <a:pt x="155430" y="245189"/>
                      <a:pt x="156242" y="245189"/>
                    </a:cubicBezTo>
                    <a:cubicBezTo>
                      <a:pt x="157054" y="246001"/>
                      <a:pt x="156242" y="246813"/>
                      <a:pt x="157054" y="246813"/>
                    </a:cubicBezTo>
                    <a:cubicBezTo>
                      <a:pt x="157866" y="247625"/>
                      <a:pt x="158678" y="244377"/>
                      <a:pt x="157866" y="244377"/>
                    </a:cubicBezTo>
                    <a:cubicBezTo>
                      <a:pt x="157866" y="243565"/>
                      <a:pt x="157866" y="241942"/>
                      <a:pt x="158678" y="241942"/>
                    </a:cubicBezTo>
                    <a:cubicBezTo>
                      <a:pt x="159489" y="241130"/>
                      <a:pt x="161925" y="243565"/>
                      <a:pt x="162737" y="244377"/>
                    </a:cubicBezTo>
                    <a:cubicBezTo>
                      <a:pt x="164361" y="245189"/>
                      <a:pt x="165984" y="246001"/>
                      <a:pt x="167608" y="247625"/>
                    </a:cubicBezTo>
                    <a:cubicBezTo>
                      <a:pt x="168420" y="248437"/>
                      <a:pt x="168420" y="249248"/>
                      <a:pt x="169232" y="249248"/>
                    </a:cubicBezTo>
                    <a:cubicBezTo>
                      <a:pt x="170044" y="250060"/>
                      <a:pt x="170856" y="250060"/>
                      <a:pt x="170856" y="250872"/>
                    </a:cubicBezTo>
                    <a:cubicBezTo>
                      <a:pt x="171668" y="251684"/>
                      <a:pt x="171668" y="253308"/>
                      <a:pt x="172480" y="254120"/>
                    </a:cubicBezTo>
                    <a:cubicBezTo>
                      <a:pt x="173292" y="254932"/>
                      <a:pt x="174103" y="254932"/>
                      <a:pt x="174103" y="255743"/>
                    </a:cubicBezTo>
                    <a:cubicBezTo>
                      <a:pt x="173292" y="255743"/>
                      <a:pt x="171668" y="254120"/>
                      <a:pt x="170856" y="254932"/>
                    </a:cubicBezTo>
                    <a:cubicBezTo>
                      <a:pt x="170044" y="255743"/>
                      <a:pt x="170856" y="257367"/>
                      <a:pt x="170044" y="258179"/>
                    </a:cubicBezTo>
                    <a:cubicBezTo>
                      <a:pt x="169232" y="258991"/>
                      <a:pt x="167608" y="258179"/>
                      <a:pt x="166796" y="259803"/>
                    </a:cubicBezTo>
                    <a:cubicBezTo>
                      <a:pt x="165984" y="260615"/>
                      <a:pt x="165984" y="262239"/>
                      <a:pt x="166796" y="263052"/>
                    </a:cubicBezTo>
                    <a:cubicBezTo>
                      <a:pt x="167608" y="263863"/>
                      <a:pt x="169232" y="264675"/>
                      <a:pt x="170044" y="263052"/>
                    </a:cubicBezTo>
                    <a:cubicBezTo>
                      <a:pt x="170044" y="262239"/>
                      <a:pt x="170044" y="261427"/>
                      <a:pt x="170856" y="260615"/>
                    </a:cubicBezTo>
                    <a:cubicBezTo>
                      <a:pt x="170856" y="259803"/>
                      <a:pt x="171668" y="259803"/>
                      <a:pt x="172480" y="259803"/>
                    </a:cubicBezTo>
                    <a:cubicBezTo>
                      <a:pt x="174103" y="259803"/>
                      <a:pt x="175727" y="259803"/>
                      <a:pt x="178163" y="259803"/>
                    </a:cubicBezTo>
                    <a:cubicBezTo>
                      <a:pt x="178975" y="259803"/>
                      <a:pt x="179787" y="259803"/>
                      <a:pt x="179787" y="258991"/>
                    </a:cubicBezTo>
                    <a:cubicBezTo>
                      <a:pt x="179787" y="258179"/>
                      <a:pt x="178975" y="257367"/>
                      <a:pt x="178975" y="257367"/>
                    </a:cubicBezTo>
                    <a:cubicBezTo>
                      <a:pt x="178163" y="256555"/>
                      <a:pt x="178163" y="256555"/>
                      <a:pt x="177351" y="255743"/>
                    </a:cubicBezTo>
                    <a:cubicBezTo>
                      <a:pt x="177351" y="254932"/>
                      <a:pt x="176539" y="254120"/>
                      <a:pt x="176539" y="253308"/>
                    </a:cubicBezTo>
                    <a:cubicBezTo>
                      <a:pt x="176539" y="251684"/>
                      <a:pt x="179787" y="253308"/>
                      <a:pt x="180598" y="253308"/>
                    </a:cubicBezTo>
                    <a:cubicBezTo>
                      <a:pt x="180598" y="251684"/>
                      <a:pt x="180598" y="250060"/>
                      <a:pt x="180598" y="247625"/>
                    </a:cubicBezTo>
                    <a:cubicBezTo>
                      <a:pt x="180598" y="246813"/>
                      <a:pt x="178975" y="241942"/>
                      <a:pt x="180598" y="242753"/>
                    </a:cubicBezTo>
                    <a:cubicBezTo>
                      <a:pt x="181410" y="242753"/>
                      <a:pt x="181410" y="244377"/>
                      <a:pt x="182222" y="245189"/>
                    </a:cubicBezTo>
                    <a:cubicBezTo>
                      <a:pt x="182222" y="246001"/>
                      <a:pt x="183034" y="246813"/>
                      <a:pt x="183846" y="247625"/>
                    </a:cubicBezTo>
                    <a:cubicBezTo>
                      <a:pt x="184658" y="249248"/>
                      <a:pt x="186282" y="250060"/>
                      <a:pt x="187093" y="251684"/>
                    </a:cubicBezTo>
                    <a:cubicBezTo>
                      <a:pt x="187905" y="253308"/>
                      <a:pt x="187905" y="254932"/>
                      <a:pt x="188717" y="255743"/>
                    </a:cubicBezTo>
                    <a:cubicBezTo>
                      <a:pt x="189529" y="257367"/>
                      <a:pt x="190341" y="258991"/>
                      <a:pt x="189529" y="260615"/>
                    </a:cubicBezTo>
                    <a:cubicBezTo>
                      <a:pt x="188717" y="261427"/>
                      <a:pt x="188717" y="261427"/>
                      <a:pt x="187093" y="262239"/>
                    </a:cubicBezTo>
                    <a:cubicBezTo>
                      <a:pt x="186282" y="262239"/>
                      <a:pt x="185470" y="262239"/>
                      <a:pt x="184658" y="263052"/>
                    </a:cubicBezTo>
                    <a:cubicBezTo>
                      <a:pt x="183846" y="263863"/>
                      <a:pt x="183846" y="266299"/>
                      <a:pt x="184658" y="267111"/>
                    </a:cubicBezTo>
                    <a:cubicBezTo>
                      <a:pt x="186282" y="269547"/>
                      <a:pt x="187905" y="269547"/>
                      <a:pt x="190341" y="270358"/>
                    </a:cubicBezTo>
                    <a:cubicBezTo>
                      <a:pt x="191965" y="271170"/>
                      <a:pt x="191965" y="272794"/>
                      <a:pt x="192777" y="273606"/>
                    </a:cubicBezTo>
                    <a:cubicBezTo>
                      <a:pt x="193589" y="275230"/>
                      <a:pt x="192777" y="276853"/>
                      <a:pt x="192777" y="278477"/>
                    </a:cubicBezTo>
                    <a:cubicBezTo>
                      <a:pt x="192777" y="278477"/>
                      <a:pt x="192777" y="279289"/>
                      <a:pt x="192777" y="279289"/>
                    </a:cubicBezTo>
                    <a:cubicBezTo>
                      <a:pt x="192777" y="279289"/>
                      <a:pt x="192777" y="280101"/>
                      <a:pt x="192777" y="280913"/>
                    </a:cubicBezTo>
                    <a:cubicBezTo>
                      <a:pt x="192777" y="280913"/>
                      <a:pt x="192777" y="281725"/>
                      <a:pt x="192777" y="281725"/>
                    </a:cubicBezTo>
                    <a:cubicBezTo>
                      <a:pt x="192777" y="282537"/>
                      <a:pt x="191153" y="281725"/>
                      <a:pt x="191153" y="281725"/>
                    </a:cubicBezTo>
                    <a:cubicBezTo>
                      <a:pt x="190341" y="281725"/>
                      <a:pt x="190341" y="282537"/>
                      <a:pt x="190341" y="283349"/>
                    </a:cubicBezTo>
                    <a:cubicBezTo>
                      <a:pt x="190341" y="284160"/>
                      <a:pt x="190341" y="284972"/>
                      <a:pt x="191153" y="285784"/>
                    </a:cubicBezTo>
                    <a:cubicBezTo>
                      <a:pt x="191153" y="286596"/>
                      <a:pt x="191965" y="286596"/>
                      <a:pt x="191965" y="287408"/>
                    </a:cubicBezTo>
                    <a:cubicBezTo>
                      <a:pt x="191965" y="288220"/>
                      <a:pt x="191965" y="289032"/>
                      <a:pt x="191965" y="289844"/>
                    </a:cubicBezTo>
                    <a:cubicBezTo>
                      <a:pt x="191965" y="289844"/>
                      <a:pt x="191965" y="290656"/>
                      <a:pt x="191965" y="290656"/>
                    </a:cubicBezTo>
                    <a:cubicBezTo>
                      <a:pt x="191965" y="291468"/>
                      <a:pt x="191153" y="291468"/>
                      <a:pt x="191153" y="292279"/>
                    </a:cubicBezTo>
                    <a:cubicBezTo>
                      <a:pt x="191153" y="293091"/>
                      <a:pt x="191965" y="293903"/>
                      <a:pt x="191965" y="295527"/>
                    </a:cubicBezTo>
                    <a:cubicBezTo>
                      <a:pt x="191965" y="296339"/>
                      <a:pt x="191965" y="297151"/>
                      <a:pt x="191965" y="297963"/>
                    </a:cubicBezTo>
                    <a:cubicBezTo>
                      <a:pt x="191965" y="298774"/>
                      <a:pt x="191153" y="299586"/>
                      <a:pt x="190341" y="299586"/>
                    </a:cubicBezTo>
                    <a:cubicBezTo>
                      <a:pt x="189529" y="299586"/>
                      <a:pt x="189529" y="300398"/>
                      <a:pt x="188717" y="301210"/>
                    </a:cubicBezTo>
                    <a:cubicBezTo>
                      <a:pt x="188717" y="302022"/>
                      <a:pt x="188717" y="302834"/>
                      <a:pt x="187905" y="303646"/>
                    </a:cubicBezTo>
                    <a:cubicBezTo>
                      <a:pt x="187905" y="304457"/>
                      <a:pt x="187093" y="304457"/>
                      <a:pt x="186282" y="304457"/>
                    </a:cubicBezTo>
                    <a:cubicBezTo>
                      <a:pt x="185470" y="304457"/>
                      <a:pt x="184658" y="304457"/>
                      <a:pt x="183846" y="304457"/>
                    </a:cubicBezTo>
                    <a:cubicBezTo>
                      <a:pt x="183034" y="304457"/>
                      <a:pt x="182222" y="305269"/>
                      <a:pt x="181410" y="305269"/>
                    </a:cubicBezTo>
                    <a:cubicBezTo>
                      <a:pt x="179787" y="305269"/>
                      <a:pt x="178975" y="305269"/>
                      <a:pt x="177351" y="305269"/>
                    </a:cubicBezTo>
                    <a:cubicBezTo>
                      <a:pt x="176539" y="305269"/>
                      <a:pt x="174915" y="305269"/>
                      <a:pt x="174103" y="306081"/>
                    </a:cubicBezTo>
                    <a:cubicBezTo>
                      <a:pt x="172480" y="306893"/>
                      <a:pt x="171668" y="308517"/>
                      <a:pt x="170044" y="308517"/>
                    </a:cubicBezTo>
                    <a:cubicBezTo>
                      <a:pt x="168420" y="309329"/>
                      <a:pt x="165984" y="308517"/>
                      <a:pt x="165173" y="308517"/>
                    </a:cubicBezTo>
                    <a:cubicBezTo>
                      <a:pt x="164361" y="308517"/>
                      <a:pt x="163549" y="307705"/>
                      <a:pt x="163549" y="307705"/>
                    </a:cubicBezTo>
                    <a:cubicBezTo>
                      <a:pt x="162737" y="307705"/>
                      <a:pt x="161113" y="306893"/>
                      <a:pt x="160301" y="306081"/>
                    </a:cubicBezTo>
                    <a:cubicBezTo>
                      <a:pt x="160301" y="306081"/>
                      <a:pt x="160301" y="305269"/>
                      <a:pt x="159489" y="304457"/>
                    </a:cubicBezTo>
                    <a:cubicBezTo>
                      <a:pt x="159489" y="304457"/>
                      <a:pt x="158678" y="304457"/>
                      <a:pt x="157866" y="304457"/>
                    </a:cubicBezTo>
                    <a:cubicBezTo>
                      <a:pt x="157054" y="304457"/>
                      <a:pt x="156242" y="306081"/>
                      <a:pt x="155430" y="305269"/>
                    </a:cubicBezTo>
                    <a:cubicBezTo>
                      <a:pt x="154618" y="304457"/>
                      <a:pt x="153806" y="302834"/>
                      <a:pt x="152994" y="302022"/>
                    </a:cubicBezTo>
                    <a:cubicBezTo>
                      <a:pt x="152994" y="302022"/>
                      <a:pt x="152183" y="301210"/>
                      <a:pt x="152183" y="301210"/>
                    </a:cubicBezTo>
                    <a:cubicBezTo>
                      <a:pt x="152183" y="301210"/>
                      <a:pt x="151371" y="300398"/>
                      <a:pt x="151371" y="300398"/>
                    </a:cubicBezTo>
                    <a:cubicBezTo>
                      <a:pt x="150559" y="300398"/>
                      <a:pt x="149747" y="300398"/>
                      <a:pt x="148935" y="301210"/>
                    </a:cubicBezTo>
                    <a:cubicBezTo>
                      <a:pt x="148123" y="302022"/>
                      <a:pt x="148123" y="302834"/>
                      <a:pt x="146499" y="302834"/>
                    </a:cubicBezTo>
                    <a:cubicBezTo>
                      <a:pt x="145687" y="302834"/>
                      <a:pt x="145687" y="302022"/>
                      <a:pt x="145687" y="302022"/>
                    </a:cubicBezTo>
                    <a:cubicBezTo>
                      <a:pt x="144876" y="302022"/>
                      <a:pt x="144876" y="302022"/>
                      <a:pt x="144064" y="302022"/>
                    </a:cubicBezTo>
                    <a:cubicBezTo>
                      <a:pt x="143252" y="302022"/>
                      <a:pt x="141628" y="302022"/>
                      <a:pt x="140816" y="302022"/>
                    </a:cubicBezTo>
                    <a:cubicBezTo>
                      <a:pt x="140004" y="302022"/>
                      <a:pt x="139192" y="302834"/>
                      <a:pt x="139192" y="301210"/>
                    </a:cubicBezTo>
                    <a:cubicBezTo>
                      <a:pt x="139192" y="299586"/>
                      <a:pt x="140004" y="298774"/>
                      <a:pt x="141628" y="298774"/>
                    </a:cubicBezTo>
                    <a:cubicBezTo>
                      <a:pt x="142440" y="298774"/>
                      <a:pt x="142440" y="297963"/>
                      <a:pt x="143252" y="297963"/>
                    </a:cubicBezTo>
                    <a:cubicBezTo>
                      <a:pt x="144064" y="297963"/>
                      <a:pt x="144876" y="297963"/>
                      <a:pt x="144876" y="297151"/>
                    </a:cubicBezTo>
                    <a:cubicBezTo>
                      <a:pt x="145687" y="296339"/>
                      <a:pt x="145687" y="295527"/>
                      <a:pt x="144876" y="294715"/>
                    </a:cubicBezTo>
                    <a:cubicBezTo>
                      <a:pt x="144064" y="293903"/>
                      <a:pt x="143252" y="292279"/>
                      <a:pt x="142440" y="292279"/>
                    </a:cubicBezTo>
                    <a:cubicBezTo>
                      <a:pt x="141628" y="292279"/>
                      <a:pt x="140004" y="292279"/>
                      <a:pt x="139192" y="292279"/>
                    </a:cubicBezTo>
                    <a:cubicBezTo>
                      <a:pt x="137569" y="292279"/>
                      <a:pt x="137569" y="290656"/>
                      <a:pt x="136757" y="289844"/>
                    </a:cubicBezTo>
                    <a:cubicBezTo>
                      <a:pt x="135945" y="289032"/>
                      <a:pt x="135133" y="287408"/>
                      <a:pt x="134321" y="288220"/>
                    </a:cubicBezTo>
                    <a:cubicBezTo>
                      <a:pt x="133509" y="289032"/>
                      <a:pt x="134321" y="290656"/>
                      <a:pt x="132697" y="290656"/>
                    </a:cubicBezTo>
                    <a:cubicBezTo>
                      <a:pt x="131074" y="290656"/>
                      <a:pt x="131885" y="289032"/>
                      <a:pt x="131885" y="288220"/>
                    </a:cubicBezTo>
                    <a:cubicBezTo>
                      <a:pt x="131885" y="287408"/>
                      <a:pt x="131885" y="286596"/>
                      <a:pt x="131885" y="286596"/>
                    </a:cubicBezTo>
                    <a:cubicBezTo>
                      <a:pt x="131074" y="285784"/>
                      <a:pt x="130262" y="284972"/>
                      <a:pt x="129450" y="284160"/>
                    </a:cubicBezTo>
                    <a:cubicBezTo>
                      <a:pt x="128638" y="284160"/>
                      <a:pt x="127826" y="283349"/>
                      <a:pt x="127014" y="281725"/>
                    </a:cubicBezTo>
                    <a:cubicBezTo>
                      <a:pt x="127014" y="280913"/>
                      <a:pt x="127014" y="279289"/>
                      <a:pt x="127014" y="278477"/>
                    </a:cubicBezTo>
                    <a:cubicBezTo>
                      <a:pt x="127014" y="276853"/>
                      <a:pt x="127014" y="276042"/>
                      <a:pt x="127014" y="274418"/>
                    </a:cubicBezTo>
                    <a:cubicBezTo>
                      <a:pt x="127014" y="272794"/>
                      <a:pt x="127014" y="271982"/>
                      <a:pt x="127014" y="270358"/>
                    </a:cubicBezTo>
                    <a:cubicBezTo>
                      <a:pt x="125390" y="268735"/>
                      <a:pt x="125390" y="267923"/>
                      <a:pt x="124578" y="267111"/>
                    </a:cubicBezTo>
                    <a:cubicBezTo>
                      <a:pt x="123767" y="266299"/>
                      <a:pt x="122955" y="266299"/>
                      <a:pt x="122955" y="264675"/>
                    </a:cubicBezTo>
                    <a:cubicBezTo>
                      <a:pt x="122955" y="263052"/>
                      <a:pt x="123767" y="262239"/>
                      <a:pt x="122143" y="261427"/>
                    </a:cubicBezTo>
                    <a:cubicBezTo>
                      <a:pt x="121331" y="260615"/>
                      <a:pt x="120519" y="260615"/>
                      <a:pt x="119707" y="260615"/>
                    </a:cubicBezTo>
                    <a:cubicBezTo>
                      <a:pt x="118895" y="260615"/>
                      <a:pt x="117272" y="261427"/>
                      <a:pt x="116460" y="259803"/>
                    </a:cubicBezTo>
                    <a:cubicBezTo>
                      <a:pt x="116460" y="258991"/>
                      <a:pt x="117272" y="257367"/>
                      <a:pt x="118083" y="258179"/>
                    </a:cubicBezTo>
                    <a:cubicBezTo>
                      <a:pt x="118895" y="258179"/>
                      <a:pt x="119707" y="258991"/>
                      <a:pt x="120519" y="258991"/>
                    </a:cubicBezTo>
                    <a:cubicBezTo>
                      <a:pt x="121331" y="258991"/>
                      <a:pt x="122143" y="258179"/>
                      <a:pt x="121331" y="257367"/>
                    </a:cubicBezTo>
                    <a:cubicBezTo>
                      <a:pt x="120519" y="256555"/>
                      <a:pt x="119707" y="255743"/>
                      <a:pt x="118895" y="254932"/>
                    </a:cubicBezTo>
                    <a:cubicBezTo>
                      <a:pt x="118083" y="254120"/>
                      <a:pt x="118083" y="253308"/>
                      <a:pt x="117272" y="252496"/>
                    </a:cubicBezTo>
                    <a:cubicBezTo>
                      <a:pt x="116460" y="251684"/>
                      <a:pt x="115648" y="251684"/>
                      <a:pt x="114836" y="251684"/>
                    </a:cubicBezTo>
                    <a:cubicBezTo>
                      <a:pt x="114024" y="251684"/>
                      <a:pt x="112400" y="250872"/>
                      <a:pt x="114024" y="250060"/>
                    </a:cubicBezTo>
                    <a:cubicBezTo>
                      <a:pt x="114836" y="249248"/>
                      <a:pt x="116460" y="250060"/>
                      <a:pt x="118083" y="250060"/>
                    </a:cubicBezTo>
                    <a:lnTo>
                      <a:pt x="120518" y="247626"/>
                    </a:lnTo>
                    <a:lnTo>
                      <a:pt x="118897" y="248437"/>
                    </a:lnTo>
                    <a:cubicBezTo>
                      <a:pt x="118085" y="249248"/>
                      <a:pt x="117273" y="249248"/>
                      <a:pt x="116461" y="249248"/>
                    </a:cubicBezTo>
                    <a:cubicBezTo>
                      <a:pt x="115650" y="249248"/>
                      <a:pt x="114838" y="249248"/>
                      <a:pt x="114026" y="249248"/>
                    </a:cubicBezTo>
                    <a:cubicBezTo>
                      <a:pt x="112402" y="249248"/>
                      <a:pt x="111590" y="249248"/>
                      <a:pt x="110778" y="248437"/>
                    </a:cubicBezTo>
                    <a:cubicBezTo>
                      <a:pt x="109966" y="247625"/>
                      <a:pt x="109966" y="248437"/>
                      <a:pt x="109154" y="248437"/>
                    </a:cubicBezTo>
                    <a:cubicBezTo>
                      <a:pt x="108343" y="249248"/>
                      <a:pt x="106719" y="250872"/>
                      <a:pt x="105095" y="250060"/>
                    </a:cubicBezTo>
                    <a:cubicBezTo>
                      <a:pt x="104283" y="249248"/>
                      <a:pt x="102659" y="248437"/>
                      <a:pt x="102659" y="247625"/>
                    </a:cubicBezTo>
                    <a:cubicBezTo>
                      <a:pt x="101847" y="246001"/>
                      <a:pt x="101036" y="243565"/>
                      <a:pt x="100224" y="241942"/>
                    </a:cubicBezTo>
                    <a:cubicBezTo>
                      <a:pt x="98600" y="239506"/>
                      <a:pt x="96164" y="237070"/>
                      <a:pt x="95352" y="234635"/>
                    </a:cubicBezTo>
                    <a:cubicBezTo>
                      <a:pt x="94541" y="232199"/>
                      <a:pt x="92917" y="230575"/>
                      <a:pt x="92105" y="228139"/>
                    </a:cubicBezTo>
                    <a:cubicBezTo>
                      <a:pt x="92105" y="227327"/>
                      <a:pt x="91293" y="225704"/>
                      <a:pt x="90481" y="224892"/>
                    </a:cubicBezTo>
                    <a:cubicBezTo>
                      <a:pt x="89669" y="224080"/>
                      <a:pt x="88857" y="223268"/>
                      <a:pt x="88045" y="222456"/>
                    </a:cubicBezTo>
                    <a:cubicBezTo>
                      <a:pt x="87234" y="221644"/>
                      <a:pt x="86422" y="220833"/>
                      <a:pt x="86422" y="220021"/>
                    </a:cubicBezTo>
                    <a:cubicBezTo>
                      <a:pt x="85610" y="219209"/>
                      <a:pt x="85610" y="217585"/>
                      <a:pt x="84798" y="216773"/>
                    </a:cubicBezTo>
                    <a:cubicBezTo>
                      <a:pt x="83986" y="215961"/>
                      <a:pt x="83174" y="215149"/>
                      <a:pt x="83174" y="214338"/>
                    </a:cubicBezTo>
                    <a:cubicBezTo>
                      <a:pt x="82362" y="213526"/>
                      <a:pt x="82362" y="212714"/>
                      <a:pt x="81550" y="211090"/>
                    </a:cubicBezTo>
                    <a:cubicBezTo>
                      <a:pt x="81550" y="210278"/>
                      <a:pt x="79927" y="208654"/>
                      <a:pt x="79115" y="208654"/>
                    </a:cubicBezTo>
                    <a:cubicBezTo>
                      <a:pt x="78303" y="208654"/>
                      <a:pt x="79115" y="210278"/>
                      <a:pt x="79115" y="211090"/>
                    </a:cubicBezTo>
                    <a:cubicBezTo>
                      <a:pt x="79115" y="211902"/>
                      <a:pt x="79115" y="212714"/>
                      <a:pt x="79115" y="213526"/>
                    </a:cubicBezTo>
                    <a:cubicBezTo>
                      <a:pt x="79115" y="214338"/>
                      <a:pt x="79115" y="214338"/>
                      <a:pt x="79115" y="215149"/>
                    </a:cubicBezTo>
                    <a:cubicBezTo>
                      <a:pt x="79115" y="215961"/>
                      <a:pt x="79927" y="216773"/>
                      <a:pt x="79927" y="217585"/>
                    </a:cubicBezTo>
                    <a:cubicBezTo>
                      <a:pt x="79927" y="218397"/>
                      <a:pt x="80739" y="220021"/>
                      <a:pt x="80739" y="220833"/>
                    </a:cubicBezTo>
                    <a:cubicBezTo>
                      <a:pt x="81550" y="223268"/>
                      <a:pt x="82362" y="224892"/>
                      <a:pt x="83174" y="227327"/>
                    </a:cubicBezTo>
                    <a:cubicBezTo>
                      <a:pt x="83174" y="228139"/>
                      <a:pt x="83986" y="229763"/>
                      <a:pt x="83986" y="230575"/>
                    </a:cubicBezTo>
                    <a:cubicBezTo>
                      <a:pt x="83986" y="231387"/>
                      <a:pt x="84798" y="232199"/>
                      <a:pt x="84798" y="233011"/>
                    </a:cubicBezTo>
                    <a:cubicBezTo>
                      <a:pt x="84798" y="233823"/>
                      <a:pt x="84798" y="234635"/>
                      <a:pt x="85610" y="236258"/>
                    </a:cubicBezTo>
                    <a:cubicBezTo>
                      <a:pt x="85610" y="237070"/>
                      <a:pt x="86422" y="237882"/>
                      <a:pt x="86422" y="238694"/>
                    </a:cubicBezTo>
                    <a:cubicBezTo>
                      <a:pt x="86422" y="239506"/>
                      <a:pt x="87234" y="240318"/>
                      <a:pt x="87234" y="241130"/>
                    </a:cubicBezTo>
                    <a:cubicBezTo>
                      <a:pt x="87234" y="241942"/>
                      <a:pt x="87234" y="242753"/>
                      <a:pt x="88045" y="242753"/>
                    </a:cubicBezTo>
                    <a:cubicBezTo>
                      <a:pt x="88045" y="243565"/>
                      <a:pt x="88045" y="244377"/>
                      <a:pt x="88857" y="245189"/>
                    </a:cubicBezTo>
                    <a:cubicBezTo>
                      <a:pt x="89669" y="246813"/>
                      <a:pt x="89669" y="248437"/>
                      <a:pt x="88045" y="250060"/>
                    </a:cubicBezTo>
                    <a:cubicBezTo>
                      <a:pt x="87234" y="250872"/>
                      <a:pt x="87234" y="250872"/>
                      <a:pt x="86422" y="251684"/>
                    </a:cubicBezTo>
                    <a:cubicBezTo>
                      <a:pt x="85610" y="252496"/>
                      <a:pt x="85610" y="253308"/>
                      <a:pt x="84798" y="253308"/>
                    </a:cubicBezTo>
                    <a:cubicBezTo>
                      <a:pt x="83986" y="253308"/>
                      <a:pt x="83986" y="254120"/>
                      <a:pt x="83986" y="254932"/>
                    </a:cubicBezTo>
                    <a:cubicBezTo>
                      <a:pt x="83986" y="255743"/>
                      <a:pt x="84798" y="256555"/>
                      <a:pt x="84798" y="256555"/>
                    </a:cubicBezTo>
                    <a:cubicBezTo>
                      <a:pt x="85610" y="257367"/>
                      <a:pt x="84798" y="257367"/>
                      <a:pt x="84798" y="258179"/>
                    </a:cubicBezTo>
                    <a:cubicBezTo>
                      <a:pt x="84798" y="258991"/>
                      <a:pt x="84798" y="258991"/>
                      <a:pt x="84798" y="258991"/>
                    </a:cubicBezTo>
                    <a:cubicBezTo>
                      <a:pt x="84798" y="259803"/>
                      <a:pt x="84798" y="259803"/>
                      <a:pt x="84798" y="260615"/>
                    </a:cubicBezTo>
                    <a:cubicBezTo>
                      <a:pt x="84798" y="261427"/>
                      <a:pt x="86422" y="262239"/>
                      <a:pt x="87234" y="262239"/>
                    </a:cubicBezTo>
                    <a:cubicBezTo>
                      <a:pt x="88045" y="262239"/>
                      <a:pt x="88045" y="262239"/>
                      <a:pt x="88857" y="262239"/>
                    </a:cubicBezTo>
                    <a:cubicBezTo>
                      <a:pt x="89669" y="262239"/>
                      <a:pt x="90481" y="262239"/>
                      <a:pt x="91293" y="262239"/>
                    </a:cubicBezTo>
                    <a:cubicBezTo>
                      <a:pt x="92917" y="262239"/>
                      <a:pt x="95352" y="262239"/>
                      <a:pt x="96164" y="261427"/>
                    </a:cubicBezTo>
                    <a:cubicBezTo>
                      <a:pt x="96976" y="260615"/>
                      <a:pt x="96976" y="259803"/>
                      <a:pt x="97788" y="259803"/>
                    </a:cubicBezTo>
                    <a:cubicBezTo>
                      <a:pt x="98600" y="258991"/>
                      <a:pt x="99412" y="258179"/>
                      <a:pt x="100224" y="258179"/>
                    </a:cubicBezTo>
                    <a:cubicBezTo>
                      <a:pt x="101036" y="258179"/>
                      <a:pt x="101847" y="258179"/>
                      <a:pt x="103471" y="258179"/>
                    </a:cubicBezTo>
                    <a:cubicBezTo>
                      <a:pt x="104283" y="258179"/>
                      <a:pt x="105095" y="258179"/>
                      <a:pt x="105907" y="258179"/>
                    </a:cubicBezTo>
                    <a:cubicBezTo>
                      <a:pt x="108343" y="258179"/>
                      <a:pt x="110778" y="260615"/>
                      <a:pt x="109966" y="263051"/>
                    </a:cubicBezTo>
                    <a:cubicBezTo>
                      <a:pt x="109966" y="263862"/>
                      <a:pt x="109154" y="265486"/>
                      <a:pt x="109154" y="266298"/>
                    </a:cubicBezTo>
                    <a:cubicBezTo>
                      <a:pt x="109154" y="267922"/>
                      <a:pt x="109154" y="268734"/>
                      <a:pt x="109966" y="270357"/>
                    </a:cubicBezTo>
                    <a:cubicBezTo>
                      <a:pt x="109966" y="271981"/>
                      <a:pt x="109966" y="274417"/>
                      <a:pt x="108343" y="275229"/>
                    </a:cubicBezTo>
                    <a:cubicBezTo>
                      <a:pt x="107531" y="275229"/>
                      <a:pt x="106719" y="275229"/>
                      <a:pt x="105907" y="275229"/>
                    </a:cubicBezTo>
                    <a:cubicBezTo>
                      <a:pt x="105095" y="275229"/>
                      <a:pt x="104283" y="276041"/>
                      <a:pt x="103471" y="276041"/>
                    </a:cubicBezTo>
                    <a:cubicBezTo>
                      <a:pt x="101847" y="276852"/>
                      <a:pt x="101036" y="276852"/>
                      <a:pt x="99412" y="277664"/>
                    </a:cubicBezTo>
                    <a:cubicBezTo>
                      <a:pt x="98600" y="277664"/>
                      <a:pt x="97788" y="278476"/>
                      <a:pt x="97788" y="279288"/>
                    </a:cubicBezTo>
                    <a:cubicBezTo>
                      <a:pt x="97788" y="279288"/>
                      <a:pt x="98600" y="279288"/>
                      <a:pt x="98600" y="279288"/>
                    </a:cubicBezTo>
                    <a:cubicBezTo>
                      <a:pt x="99412" y="279288"/>
                      <a:pt x="101036" y="279288"/>
                      <a:pt x="101847" y="279288"/>
                    </a:cubicBezTo>
                    <a:cubicBezTo>
                      <a:pt x="102659" y="279288"/>
                      <a:pt x="104283" y="279288"/>
                      <a:pt x="105095" y="279288"/>
                    </a:cubicBezTo>
                    <a:cubicBezTo>
                      <a:pt x="105907" y="279288"/>
                      <a:pt x="105907" y="278476"/>
                      <a:pt x="105907" y="277664"/>
                    </a:cubicBezTo>
                    <a:cubicBezTo>
                      <a:pt x="106719" y="276852"/>
                      <a:pt x="107531" y="276041"/>
                      <a:pt x="108343" y="276041"/>
                    </a:cubicBezTo>
                    <a:cubicBezTo>
                      <a:pt x="109154" y="276041"/>
                      <a:pt x="109966" y="276041"/>
                      <a:pt x="109966" y="276852"/>
                    </a:cubicBezTo>
                    <a:cubicBezTo>
                      <a:pt x="110778" y="277664"/>
                      <a:pt x="110778" y="277664"/>
                      <a:pt x="111590" y="278476"/>
                    </a:cubicBezTo>
                    <a:cubicBezTo>
                      <a:pt x="112402" y="279288"/>
                      <a:pt x="112402" y="280100"/>
                      <a:pt x="112402" y="280912"/>
                    </a:cubicBezTo>
                    <a:cubicBezTo>
                      <a:pt x="112402" y="281724"/>
                      <a:pt x="111590" y="282536"/>
                      <a:pt x="111590" y="283348"/>
                    </a:cubicBezTo>
                    <a:cubicBezTo>
                      <a:pt x="111590" y="284159"/>
                      <a:pt x="111590" y="285783"/>
                      <a:pt x="111590" y="286595"/>
                    </a:cubicBezTo>
                    <a:cubicBezTo>
                      <a:pt x="111590" y="286595"/>
                      <a:pt x="110778" y="287407"/>
                      <a:pt x="110778" y="287407"/>
                    </a:cubicBezTo>
                    <a:cubicBezTo>
                      <a:pt x="109966" y="287407"/>
                      <a:pt x="109154" y="288219"/>
                      <a:pt x="109154" y="288219"/>
                    </a:cubicBezTo>
                    <a:cubicBezTo>
                      <a:pt x="108343" y="288219"/>
                      <a:pt x="106719" y="289031"/>
                      <a:pt x="105907" y="288219"/>
                    </a:cubicBezTo>
                    <a:cubicBezTo>
                      <a:pt x="105095" y="287407"/>
                      <a:pt x="105095" y="286595"/>
                      <a:pt x="104283" y="286595"/>
                    </a:cubicBezTo>
                    <a:cubicBezTo>
                      <a:pt x="103471" y="285783"/>
                      <a:pt x="101847" y="286595"/>
                      <a:pt x="101847" y="287407"/>
                    </a:cubicBezTo>
                    <a:cubicBezTo>
                      <a:pt x="101036" y="288219"/>
                      <a:pt x="101036" y="289031"/>
                      <a:pt x="100224" y="289031"/>
                    </a:cubicBezTo>
                    <a:cubicBezTo>
                      <a:pt x="99412" y="289031"/>
                      <a:pt x="98600" y="289031"/>
                      <a:pt x="97788" y="289031"/>
                    </a:cubicBezTo>
                    <a:cubicBezTo>
                      <a:pt x="96976" y="289843"/>
                      <a:pt x="96976" y="290655"/>
                      <a:pt x="96976" y="291467"/>
                    </a:cubicBezTo>
                    <a:cubicBezTo>
                      <a:pt x="96976" y="292278"/>
                      <a:pt x="96164" y="293090"/>
                      <a:pt x="96976" y="293090"/>
                    </a:cubicBezTo>
                    <a:cubicBezTo>
                      <a:pt x="97788" y="293902"/>
                      <a:pt x="97788" y="293090"/>
                      <a:pt x="98600" y="293090"/>
                    </a:cubicBezTo>
                    <a:cubicBezTo>
                      <a:pt x="99412" y="293090"/>
                      <a:pt x="100224" y="293090"/>
                      <a:pt x="101036" y="293902"/>
                    </a:cubicBezTo>
                    <a:cubicBezTo>
                      <a:pt x="102659" y="294714"/>
                      <a:pt x="102659" y="296338"/>
                      <a:pt x="103471" y="297150"/>
                    </a:cubicBezTo>
                    <a:cubicBezTo>
                      <a:pt x="103471" y="297961"/>
                      <a:pt x="104283" y="298773"/>
                      <a:pt x="103471" y="299585"/>
                    </a:cubicBezTo>
                    <a:cubicBezTo>
                      <a:pt x="102659" y="300397"/>
                      <a:pt x="101847" y="299585"/>
                      <a:pt x="101847" y="299585"/>
                    </a:cubicBezTo>
                    <a:cubicBezTo>
                      <a:pt x="101036" y="299585"/>
                      <a:pt x="100224" y="300397"/>
                      <a:pt x="100224" y="300397"/>
                    </a:cubicBezTo>
                    <a:cubicBezTo>
                      <a:pt x="99412" y="301209"/>
                      <a:pt x="97788" y="300397"/>
                      <a:pt x="96164" y="301209"/>
                    </a:cubicBezTo>
                    <a:cubicBezTo>
                      <a:pt x="95352" y="302021"/>
                      <a:pt x="95352" y="302021"/>
                      <a:pt x="96164" y="302021"/>
                    </a:cubicBezTo>
                    <a:cubicBezTo>
                      <a:pt x="96976" y="302021"/>
                      <a:pt x="96976" y="302833"/>
                      <a:pt x="96976" y="302833"/>
                    </a:cubicBezTo>
                    <a:cubicBezTo>
                      <a:pt x="97788" y="303645"/>
                      <a:pt x="98600" y="304456"/>
                      <a:pt x="99412" y="304456"/>
                    </a:cubicBezTo>
                    <a:cubicBezTo>
                      <a:pt x="100224" y="304456"/>
                      <a:pt x="101036" y="302833"/>
                      <a:pt x="102659" y="302833"/>
                    </a:cubicBezTo>
                    <a:cubicBezTo>
                      <a:pt x="103471" y="302833"/>
                      <a:pt x="104283" y="302833"/>
                      <a:pt x="105095" y="302021"/>
                    </a:cubicBezTo>
                    <a:cubicBezTo>
                      <a:pt x="105907" y="302021"/>
                      <a:pt x="105907" y="301209"/>
                      <a:pt x="106719" y="302021"/>
                    </a:cubicBezTo>
                    <a:cubicBezTo>
                      <a:pt x="107531" y="302021"/>
                      <a:pt x="107531" y="302833"/>
                      <a:pt x="107531" y="303645"/>
                    </a:cubicBezTo>
                    <a:cubicBezTo>
                      <a:pt x="107531" y="304456"/>
                      <a:pt x="108343" y="304456"/>
                      <a:pt x="109154" y="304456"/>
                    </a:cubicBezTo>
                    <a:cubicBezTo>
                      <a:pt x="109966" y="305268"/>
                      <a:pt x="110778" y="306892"/>
                      <a:pt x="110778" y="307704"/>
                    </a:cubicBezTo>
                    <a:cubicBezTo>
                      <a:pt x="111590" y="309328"/>
                      <a:pt x="111590" y="309328"/>
                      <a:pt x="113214" y="309328"/>
                    </a:cubicBezTo>
                    <a:cubicBezTo>
                      <a:pt x="114026" y="309328"/>
                      <a:pt x="114026" y="309328"/>
                      <a:pt x="114838" y="310140"/>
                    </a:cubicBezTo>
                    <a:lnTo>
                      <a:pt x="114838" y="312575"/>
                    </a:lnTo>
                    <a:lnTo>
                      <a:pt x="117272" y="311763"/>
                    </a:lnTo>
                    <a:cubicBezTo>
                      <a:pt x="118084" y="312575"/>
                      <a:pt x="118084" y="314199"/>
                      <a:pt x="119708" y="315011"/>
                    </a:cubicBezTo>
                    <a:cubicBezTo>
                      <a:pt x="120519" y="315011"/>
                      <a:pt x="121331" y="315823"/>
                      <a:pt x="122143" y="314199"/>
                    </a:cubicBezTo>
                    <a:cubicBezTo>
                      <a:pt x="122143" y="313387"/>
                      <a:pt x="122143" y="311763"/>
                      <a:pt x="122143" y="310951"/>
                    </a:cubicBezTo>
                    <a:cubicBezTo>
                      <a:pt x="121331" y="310139"/>
                      <a:pt x="120519" y="310139"/>
                      <a:pt x="119708" y="310951"/>
                    </a:cubicBezTo>
                    <a:cubicBezTo>
                      <a:pt x="118896" y="310951"/>
                      <a:pt x="118084" y="310139"/>
                      <a:pt x="118084" y="309327"/>
                    </a:cubicBezTo>
                    <a:cubicBezTo>
                      <a:pt x="117272" y="307704"/>
                      <a:pt x="115648" y="307704"/>
                      <a:pt x="114024" y="307704"/>
                    </a:cubicBezTo>
                    <a:cubicBezTo>
                      <a:pt x="113213" y="307704"/>
                      <a:pt x="111589" y="306892"/>
                      <a:pt x="110777" y="306080"/>
                    </a:cubicBezTo>
                    <a:cubicBezTo>
                      <a:pt x="110777" y="305268"/>
                      <a:pt x="110777" y="304456"/>
                      <a:pt x="111589" y="303644"/>
                    </a:cubicBezTo>
                    <a:cubicBezTo>
                      <a:pt x="112401" y="302832"/>
                      <a:pt x="114024" y="302021"/>
                      <a:pt x="112401" y="301209"/>
                    </a:cubicBezTo>
                    <a:cubicBezTo>
                      <a:pt x="111589" y="300397"/>
                      <a:pt x="109965" y="301209"/>
                      <a:pt x="109153" y="301209"/>
                    </a:cubicBezTo>
                    <a:cubicBezTo>
                      <a:pt x="109153" y="299585"/>
                      <a:pt x="110777" y="299585"/>
                      <a:pt x="112401" y="298773"/>
                    </a:cubicBezTo>
                    <a:cubicBezTo>
                      <a:pt x="114024" y="298773"/>
                      <a:pt x="116460" y="297961"/>
                      <a:pt x="118084" y="297961"/>
                    </a:cubicBezTo>
                    <a:cubicBezTo>
                      <a:pt x="120519" y="298773"/>
                      <a:pt x="120519" y="302021"/>
                      <a:pt x="122143" y="303644"/>
                    </a:cubicBezTo>
                    <a:cubicBezTo>
                      <a:pt x="122955" y="305268"/>
                      <a:pt x="124579" y="306080"/>
                      <a:pt x="126203" y="306892"/>
                    </a:cubicBezTo>
                    <a:cubicBezTo>
                      <a:pt x="127826" y="307704"/>
                      <a:pt x="129450" y="307704"/>
                      <a:pt x="131074" y="307704"/>
                    </a:cubicBezTo>
                    <a:cubicBezTo>
                      <a:pt x="132698" y="307704"/>
                      <a:pt x="132698" y="309327"/>
                      <a:pt x="132698" y="310951"/>
                    </a:cubicBezTo>
                    <a:cubicBezTo>
                      <a:pt x="132698" y="311763"/>
                      <a:pt x="132698" y="312575"/>
                      <a:pt x="132698" y="313387"/>
                    </a:cubicBezTo>
                    <a:cubicBezTo>
                      <a:pt x="132698" y="314199"/>
                      <a:pt x="133510" y="314199"/>
                      <a:pt x="134321" y="315011"/>
                    </a:cubicBezTo>
                    <a:cubicBezTo>
                      <a:pt x="135133" y="315823"/>
                      <a:pt x="135133" y="317446"/>
                      <a:pt x="135945" y="318258"/>
                    </a:cubicBezTo>
                    <a:cubicBezTo>
                      <a:pt x="136757" y="319070"/>
                      <a:pt x="136757" y="320694"/>
                      <a:pt x="136757" y="322318"/>
                    </a:cubicBezTo>
                    <a:cubicBezTo>
                      <a:pt x="136757" y="323942"/>
                      <a:pt x="135945" y="324753"/>
                      <a:pt x="134321" y="324753"/>
                    </a:cubicBezTo>
                    <a:cubicBezTo>
                      <a:pt x="132698" y="325565"/>
                      <a:pt x="131886" y="323130"/>
                      <a:pt x="130262" y="322318"/>
                    </a:cubicBezTo>
                    <a:cubicBezTo>
                      <a:pt x="130262" y="321506"/>
                      <a:pt x="128638" y="320694"/>
                      <a:pt x="126203" y="320694"/>
                    </a:cubicBezTo>
                    <a:cubicBezTo>
                      <a:pt x="124579" y="320694"/>
                      <a:pt x="122143" y="320694"/>
                      <a:pt x="120519" y="320694"/>
                    </a:cubicBezTo>
                    <a:cubicBezTo>
                      <a:pt x="118896" y="320694"/>
                      <a:pt x="117272" y="319882"/>
                      <a:pt x="117272" y="318258"/>
                    </a:cubicBezTo>
                    <a:cubicBezTo>
                      <a:pt x="117272" y="317446"/>
                      <a:pt x="117272" y="315823"/>
                      <a:pt x="116460" y="315011"/>
                    </a:cubicBezTo>
                    <a:lnTo>
                      <a:pt x="114839" y="312579"/>
                    </a:lnTo>
                    <a:lnTo>
                      <a:pt x="115650" y="315823"/>
                    </a:lnTo>
                    <a:cubicBezTo>
                      <a:pt x="115650" y="317447"/>
                      <a:pt x="114838" y="317447"/>
                      <a:pt x="114026" y="318259"/>
                    </a:cubicBezTo>
                    <a:cubicBezTo>
                      <a:pt x="113214" y="319071"/>
                      <a:pt x="114026" y="320694"/>
                      <a:pt x="114026" y="322318"/>
                    </a:cubicBezTo>
                    <a:cubicBezTo>
                      <a:pt x="114026" y="323130"/>
                      <a:pt x="114026" y="325566"/>
                      <a:pt x="112402" y="325566"/>
                    </a:cubicBezTo>
                    <a:cubicBezTo>
                      <a:pt x="111590" y="325566"/>
                      <a:pt x="109966" y="325566"/>
                      <a:pt x="109154" y="324754"/>
                    </a:cubicBezTo>
                    <a:cubicBezTo>
                      <a:pt x="108343" y="323942"/>
                      <a:pt x="108343" y="323130"/>
                      <a:pt x="108343" y="322318"/>
                    </a:cubicBezTo>
                    <a:cubicBezTo>
                      <a:pt x="108343" y="321506"/>
                      <a:pt x="106719" y="320694"/>
                      <a:pt x="106719" y="319071"/>
                    </a:cubicBezTo>
                    <a:cubicBezTo>
                      <a:pt x="106719" y="318259"/>
                      <a:pt x="108343" y="316635"/>
                      <a:pt x="107531" y="315823"/>
                    </a:cubicBezTo>
                    <a:cubicBezTo>
                      <a:pt x="107531" y="315011"/>
                      <a:pt x="105907" y="315823"/>
                      <a:pt x="105095" y="316635"/>
                    </a:cubicBezTo>
                    <a:cubicBezTo>
                      <a:pt x="104283" y="317447"/>
                      <a:pt x="104283" y="318259"/>
                      <a:pt x="102659" y="319071"/>
                    </a:cubicBezTo>
                    <a:cubicBezTo>
                      <a:pt x="101036" y="319882"/>
                      <a:pt x="100224" y="319882"/>
                      <a:pt x="98600" y="319882"/>
                    </a:cubicBezTo>
                    <a:cubicBezTo>
                      <a:pt x="96164" y="320694"/>
                      <a:pt x="94541" y="321506"/>
                      <a:pt x="92105" y="323130"/>
                    </a:cubicBezTo>
                    <a:cubicBezTo>
                      <a:pt x="91293" y="323942"/>
                      <a:pt x="90481" y="323942"/>
                      <a:pt x="89669" y="324754"/>
                    </a:cubicBezTo>
                    <a:lnTo>
                      <a:pt x="78303" y="323942"/>
                    </a:lnTo>
                    <a:lnTo>
                      <a:pt x="75867" y="319071"/>
                    </a:lnTo>
                    <a:lnTo>
                      <a:pt x="60441" y="318259"/>
                    </a:lnTo>
                    <a:lnTo>
                      <a:pt x="46638" y="312575"/>
                    </a:lnTo>
                    <a:lnTo>
                      <a:pt x="38520" y="315823"/>
                    </a:lnTo>
                    <a:lnTo>
                      <a:pt x="32024" y="314199"/>
                    </a:lnTo>
                    <a:cubicBezTo>
                      <a:pt x="32836" y="314199"/>
                      <a:pt x="32836" y="313387"/>
                      <a:pt x="33648" y="313387"/>
                    </a:cubicBezTo>
                    <a:cubicBezTo>
                      <a:pt x="35272" y="311764"/>
                      <a:pt x="36084" y="309328"/>
                      <a:pt x="36084" y="307704"/>
                    </a:cubicBezTo>
                    <a:cubicBezTo>
                      <a:pt x="36896" y="305268"/>
                      <a:pt x="36896" y="302833"/>
                      <a:pt x="36084" y="301209"/>
                    </a:cubicBezTo>
                    <a:cubicBezTo>
                      <a:pt x="35272" y="298773"/>
                      <a:pt x="32836" y="296338"/>
                      <a:pt x="32836" y="293902"/>
                    </a:cubicBezTo>
                    <a:cubicBezTo>
                      <a:pt x="32836" y="292278"/>
                      <a:pt x="34460" y="290655"/>
                      <a:pt x="34460" y="288219"/>
                    </a:cubicBezTo>
                    <a:cubicBezTo>
                      <a:pt x="34460" y="286595"/>
                      <a:pt x="34460" y="284971"/>
                      <a:pt x="35272" y="284159"/>
                    </a:cubicBezTo>
                    <a:cubicBezTo>
                      <a:pt x="35272" y="281724"/>
                      <a:pt x="36896" y="280100"/>
                      <a:pt x="36896" y="277664"/>
                    </a:cubicBezTo>
                    <a:cubicBezTo>
                      <a:pt x="36896" y="276852"/>
                      <a:pt x="36896" y="275229"/>
                      <a:pt x="36896" y="274417"/>
                    </a:cubicBezTo>
                    <a:cubicBezTo>
                      <a:pt x="36896" y="272793"/>
                      <a:pt x="36896" y="271981"/>
                      <a:pt x="36896" y="270357"/>
                    </a:cubicBezTo>
                    <a:cubicBezTo>
                      <a:pt x="36896" y="268734"/>
                      <a:pt x="36084" y="267110"/>
                      <a:pt x="36084" y="265486"/>
                    </a:cubicBezTo>
                    <a:cubicBezTo>
                      <a:pt x="36084" y="263862"/>
                      <a:pt x="36896" y="263051"/>
                      <a:pt x="36896" y="261427"/>
                    </a:cubicBezTo>
                    <a:cubicBezTo>
                      <a:pt x="36896" y="259803"/>
                      <a:pt x="36896" y="258179"/>
                      <a:pt x="36896" y="256555"/>
                    </a:cubicBezTo>
                    <a:cubicBezTo>
                      <a:pt x="36896" y="255743"/>
                      <a:pt x="35272" y="254932"/>
                      <a:pt x="35272" y="254120"/>
                    </a:cubicBezTo>
                    <a:cubicBezTo>
                      <a:pt x="35272" y="252496"/>
                      <a:pt x="36896" y="250872"/>
                      <a:pt x="36084" y="249248"/>
                    </a:cubicBezTo>
                    <a:cubicBezTo>
                      <a:pt x="36084" y="247625"/>
                      <a:pt x="33648" y="248437"/>
                      <a:pt x="32024" y="247625"/>
                    </a:cubicBezTo>
                    <a:cubicBezTo>
                      <a:pt x="30401" y="247625"/>
                      <a:pt x="28777" y="246813"/>
                      <a:pt x="27153" y="245189"/>
                    </a:cubicBezTo>
                    <a:cubicBezTo>
                      <a:pt x="25529" y="243565"/>
                      <a:pt x="23906" y="242753"/>
                      <a:pt x="22282" y="241130"/>
                    </a:cubicBezTo>
                    <a:cubicBezTo>
                      <a:pt x="20658" y="240318"/>
                      <a:pt x="19034" y="239506"/>
                      <a:pt x="17411" y="237882"/>
                    </a:cubicBezTo>
                    <a:cubicBezTo>
                      <a:pt x="15787" y="236258"/>
                      <a:pt x="15787" y="235446"/>
                      <a:pt x="15787" y="233011"/>
                    </a:cubicBezTo>
                    <a:cubicBezTo>
                      <a:pt x="15787" y="232199"/>
                      <a:pt x="16599" y="228951"/>
                      <a:pt x="14975" y="228139"/>
                    </a:cubicBezTo>
                    <a:cubicBezTo>
                      <a:pt x="14163" y="227327"/>
                      <a:pt x="12539" y="228951"/>
                      <a:pt x="11727" y="229763"/>
                    </a:cubicBezTo>
                    <a:cubicBezTo>
                      <a:pt x="10915" y="230575"/>
                      <a:pt x="10104" y="232199"/>
                      <a:pt x="10915" y="233823"/>
                    </a:cubicBezTo>
                    <a:cubicBezTo>
                      <a:pt x="11727" y="235446"/>
                      <a:pt x="13351" y="236258"/>
                      <a:pt x="13351" y="237882"/>
                    </a:cubicBezTo>
                    <a:cubicBezTo>
                      <a:pt x="13351" y="238694"/>
                      <a:pt x="14163" y="241130"/>
                      <a:pt x="12539" y="239506"/>
                    </a:cubicBezTo>
                    <a:cubicBezTo>
                      <a:pt x="11727" y="238694"/>
                      <a:pt x="10915" y="237070"/>
                      <a:pt x="10104" y="236258"/>
                    </a:cubicBezTo>
                    <a:cubicBezTo>
                      <a:pt x="9292" y="235446"/>
                      <a:pt x="7668" y="234635"/>
                      <a:pt x="6856" y="233823"/>
                    </a:cubicBezTo>
                    <a:cubicBezTo>
                      <a:pt x="6044" y="233011"/>
                      <a:pt x="4420" y="232199"/>
                      <a:pt x="3609" y="232199"/>
                    </a:cubicBezTo>
                    <a:cubicBezTo>
                      <a:pt x="1985" y="232199"/>
                      <a:pt x="1173" y="230575"/>
                      <a:pt x="361" y="229763"/>
                    </a:cubicBezTo>
                    <a:cubicBezTo>
                      <a:pt x="-451" y="228139"/>
                      <a:pt x="361" y="227327"/>
                      <a:pt x="361" y="225704"/>
                    </a:cubicBezTo>
                    <a:cubicBezTo>
                      <a:pt x="1173" y="224892"/>
                      <a:pt x="1173" y="223268"/>
                      <a:pt x="1985" y="222456"/>
                    </a:cubicBezTo>
                    <a:cubicBezTo>
                      <a:pt x="2797" y="221644"/>
                      <a:pt x="2797" y="220833"/>
                      <a:pt x="3609" y="220021"/>
                    </a:cubicBezTo>
                    <a:cubicBezTo>
                      <a:pt x="4420" y="219209"/>
                      <a:pt x="5232" y="218397"/>
                      <a:pt x="5232" y="216773"/>
                    </a:cubicBezTo>
                    <a:cubicBezTo>
                      <a:pt x="5232" y="215961"/>
                      <a:pt x="6044" y="215961"/>
                      <a:pt x="6044" y="215149"/>
                    </a:cubicBezTo>
                    <a:cubicBezTo>
                      <a:pt x="6856" y="213526"/>
                      <a:pt x="6856" y="211902"/>
                      <a:pt x="7668" y="210278"/>
                    </a:cubicBezTo>
                    <a:cubicBezTo>
                      <a:pt x="8480" y="208654"/>
                      <a:pt x="9292" y="207030"/>
                      <a:pt x="9292" y="205407"/>
                    </a:cubicBezTo>
                    <a:cubicBezTo>
                      <a:pt x="9292" y="203783"/>
                      <a:pt x="9292" y="201347"/>
                      <a:pt x="9292" y="199723"/>
                    </a:cubicBezTo>
                    <a:cubicBezTo>
                      <a:pt x="9292" y="197288"/>
                      <a:pt x="9292" y="194040"/>
                      <a:pt x="8480" y="191605"/>
                    </a:cubicBezTo>
                    <a:cubicBezTo>
                      <a:pt x="8480" y="189169"/>
                      <a:pt x="7668" y="187545"/>
                      <a:pt x="7668" y="185110"/>
                    </a:cubicBezTo>
                    <a:cubicBezTo>
                      <a:pt x="7668" y="184298"/>
                      <a:pt x="7668" y="181862"/>
                      <a:pt x="9292" y="182674"/>
                    </a:cubicBezTo>
                    <a:cubicBezTo>
                      <a:pt x="10104" y="182674"/>
                      <a:pt x="10104" y="184298"/>
                      <a:pt x="10104" y="184298"/>
                    </a:cubicBezTo>
                    <a:cubicBezTo>
                      <a:pt x="10104" y="185110"/>
                      <a:pt x="10104" y="185922"/>
                      <a:pt x="10104" y="187545"/>
                    </a:cubicBezTo>
                    <a:cubicBezTo>
                      <a:pt x="10104" y="189169"/>
                      <a:pt x="10915" y="191605"/>
                      <a:pt x="10915" y="193229"/>
                    </a:cubicBezTo>
                    <a:cubicBezTo>
                      <a:pt x="10915" y="196476"/>
                      <a:pt x="10104" y="199723"/>
                      <a:pt x="11727" y="202971"/>
                    </a:cubicBezTo>
                    <a:cubicBezTo>
                      <a:pt x="11727" y="202159"/>
                      <a:pt x="11727" y="200535"/>
                      <a:pt x="11727" y="199723"/>
                    </a:cubicBezTo>
                    <a:cubicBezTo>
                      <a:pt x="11727" y="198912"/>
                      <a:pt x="11727" y="198100"/>
                      <a:pt x="12539" y="197288"/>
                    </a:cubicBezTo>
                    <a:cubicBezTo>
                      <a:pt x="12539" y="197288"/>
                      <a:pt x="13351" y="197288"/>
                      <a:pt x="13351" y="197288"/>
                    </a:cubicBezTo>
                    <a:cubicBezTo>
                      <a:pt x="13351" y="197288"/>
                      <a:pt x="13351" y="198100"/>
                      <a:pt x="14163" y="198100"/>
                    </a:cubicBezTo>
                    <a:cubicBezTo>
                      <a:pt x="14163" y="198912"/>
                      <a:pt x="15787" y="198912"/>
                      <a:pt x="16599" y="198100"/>
                    </a:cubicBezTo>
                    <a:cubicBezTo>
                      <a:pt x="16599" y="198100"/>
                      <a:pt x="16599" y="197288"/>
                      <a:pt x="17411" y="197288"/>
                    </a:cubicBezTo>
                    <a:cubicBezTo>
                      <a:pt x="17411" y="197288"/>
                      <a:pt x="18222" y="197288"/>
                      <a:pt x="18222" y="197288"/>
                    </a:cubicBezTo>
                    <a:cubicBezTo>
                      <a:pt x="19034" y="196476"/>
                      <a:pt x="20658" y="195664"/>
                      <a:pt x="21470" y="194852"/>
                    </a:cubicBezTo>
                    <a:cubicBezTo>
                      <a:pt x="22282" y="194040"/>
                      <a:pt x="23094" y="193229"/>
                      <a:pt x="23906" y="193229"/>
                    </a:cubicBezTo>
                    <a:cubicBezTo>
                      <a:pt x="24717" y="192417"/>
                      <a:pt x="25529" y="192417"/>
                      <a:pt x="26341" y="191605"/>
                    </a:cubicBezTo>
                    <a:cubicBezTo>
                      <a:pt x="27153" y="190793"/>
                      <a:pt x="26341" y="189169"/>
                      <a:pt x="25529" y="188357"/>
                    </a:cubicBezTo>
                    <a:cubicBezTo>
                      <a:pt x="23906" y="187545"/>
                      <a:pt x="23094" y="185922"/>
                      <a:pt x="22282" y="184298"/>
                    </a:cubicBezTo>
                    <a:cubicBezTo>
                      <a:pt x="21470" y="181862"/>
                      <a:pt x="21470" y="179426"/>
                      <a:pt x="20658" y="176991"/>
                    </a:cubicBezTo>
                    <a:cubicBezTo>
                      <a:pt x="20658" y="176179"/>
                      <a:pt x="20658" y="175367"/>
                      <a:pt x="19846" y="174555"/>
                    </a:cubicBezTo>
                    <a:cubicBezTo>
                      <a:pt x="19846" y="174555"/>
                      <a:pt x="19034" y="173743"/>
                      <a:pt x="19034" y="173743"/>
                    </a:cubicBezTo>
                    <a:cubicBezTo>
                      <a:pt x="19034" y="173743"/>
                      <a:pt x="19034" y="172931"/>
                      <a:pt x="19034" y="172119"/>
                    </a:cubicBezTo>
                    <a:cubicBezTo>
                      <a:pt x="19034" y="171308"/>
                      <a:pt x="19034" y="170496"/>
                      <a:pt x="18222" y="168872"/>
                    </a:cubicBezTo>
                    <a:cubicBezTo>
                      <a:pt x="18222" y="167248"/>
                      <a:pt x="18222" y="166436"/>
                      <a:pt x="18222" y="164813"/>
                    </a:cubicBezTo>
                    <a:cubicBezTo>
                      <a:pt x="18222" y="164001"/>
                      <a:pt x="18222" y="164001"/>
                      <a:pt x="19034" y="163189"/>
                    </a:cubicBezTo>
                    <a:cubicBezTo>
                      <a:pt x="19034" y="162377"/>
                      <a:pt x="19846" y="162377"/>
                      <a:pt x="19846" y="161565"/>
                    </a:cubicBezTo>
                    <a:cubicBezTo>
                      <a:pt x="19846" y="159941"/>
                      <a:pt x="18222" y="157506"/>
                      <a:pt x="16599" y="157506"/>
                    </a:cubicBezTo>
                    <a:cubicBezTo>
                      <a:pt x="15787" y="157506"/>
                      <a:pt x="14163" y="157506"/>
                      <a:pt x="14163" y="158317"/>
                    </a:cubicBezTo>
                    <a:cubicBezTo>
                      <a:pt x="13351" y="159129"/>
                      <a:pt x="14163" y="159941"/>
                      <a:pt x="14163" y="160753"/>
                    </a:cubicBezTo>
                    <a:cubicBezTo>
                      <a:pt x="14975" y="162377"/>
                      <a:pt x="16599" y="163189"/>
                      <a:pt x="17411" y="165625"/>
                    </a:cubicBezTo>
                    <a:cubicBezTo>
                      <a:pt x="18222" y="167248"/>
                      <a:pt x="16599" y="169684"/>
                      <a:pt x="14163" y="168872"/>
                    </a:cubicBezTo>
                    <a:cubicBezTo>
                      <a:pt x="13351" y="168872"/>
                      <a:pt x="12539" y="168060"/>
                      <a:pt x="11727" y="167248"/>
                    </a:cubicBezTo>
                    <a:cubicBezTo>
                      <a:pt x="10915" y="166436"/>
                      <a:pt x="10915" y="166436"/>
                      <a:pt x="10915" y="167248"/>
                    </a:cubicBezTo>
                    <a:cubicBezTo>
                      <a:pt x="10104" y="168872"/>
                      <a:pt x="10915" y="169684"/>
                      <a:pt x="10915" y="171308"/>
                    </a:cubicBezTo>
                    <a:cubicBezTo>
                      <a:pt x="10915" y="172931"/>
                      <a:pt x="10915" y="173743"/>
                      <a:pt x="10915" y="175367"/>
                    </a:cubicBezTo>
                    <a:cubicBezTo>
                      <a:pt x="10915" y="176179"/>
                      <a:pt x="10915" y="177803"/>
                      <a:pt x="10915" y="178614"/>
                    </a:cubicBezTo>
                    <a:cubicBezTo>
                      <a:pt x="10915" y="179426"/>
                      <a:pt x="10104" y="180238"/>
                      <a:pt x="9292" y="179426"/>
                    </a:cubicBezTo>
                    <a:cubicBezTo>
                      <a:pt x="8480" y="178614"/>
                      <a:pt x="8480" y="176179"/>
                      <a:pt x="8480" y="174555"/>
                    </a:cubicBezTo>
                    <a:cubicBezTo>
                      <a:pt x="8480" y="172119"/>
                      <a:pt x="7668" y="170496"/>
                      <a:pt x="7668" y="168060"/>
                    </a:cubicBezTo>
                    <a:cubicBezTo>
                      <a:pt x="7668" y="166436"/>
                      <a:pt x="7668" y="164813"/>
                      <a:pt x="8480" y="163189"/>
                    </a:cubicBezTo>
                    <a:cubicBezTo>
                      <a:pt x="9292" y="161565"/>
                      <a:pt x="9292" y="159941"/>
                      <a:pt x="10104" y="158317"/>
                    </a:cubicBezTo>
                    <a:cubicBezTo>
                      <a:pt x="10104" y="156694"/>
                      <a:pt x="10104" y="155070"/>
                      <a:pt x="10915" y="153446"/>
                    </a:cubicBezTo>
                    <a:cubicBezTo>
                      <a:pt x="10915" y="152634"/>
                      <a:pt x="11727" y="151822"/>
                      <a:pt x="11727" y="150199"/>
                    </a:cubicBezTo>
                    <a:cubicBezTo>
                      <a:pt x="11727" y="149387"/>
                      <a:pt x="11727" y="147763"/>
                      <a:pt x="11727" y="146951"/>
                    </a:cubicBezTo>
                    <a:cubicBezTo>
                      <a:pt x="11727" y="146139"/>
                      <a:pt x="12539" y="144515"/>
                      <a:pt x="12539" y="143704"/>
                    </a:cubicBezTo>
                    <a:cubicBezTo>
                      <a:pt x="12539" y="142892"/>
                      <a:pt x="12539" y="141268"/>
                      <a:pt x="13351" y="140456"/>
                    </a:cubicBezTo>
                    <a:cubicBezTo>
                      <a:pt x="13351" y="139644"/>
                      <a:pt x="13351" y="138020"/>
                      <a:pt x="14163" y="137209"/>
                    </a:cubicBezTo>
                    <a:cubicBezTo>
                      <a:pt x="14163" y="136397"/>
                      <a:pt x="14975" y="136397"/>
                      <a:pt x="14975" y="137209"/>
                    </a:cubicBezTo>
                    <a:cubicBezTo>
                      <a:pt x="15787" y="138020"/>
                      <a:pt x="15787" y="138832"/>
                      <a:pt x="16599" y="139644"/>
                    </a:cubicBezTo>
                    <a:cubicBezTo>
                      <a:pt x="17411" y="140456"/>
                      <a:pt x="18222" y="142080"/>
                      <a:pt x="19034" y="142080"/>
                    </a:cubicBezTo>
                    <a:cubicBezTo>
                      <a:pt x="19846" y="142080"/>
                      <a:pt x="19846" y="142892"/>
                      <a:pt x="20658" y="142892"/>
                    </a:cubicBezTo>
                    <a:cubicBezTo>
                      <a:pt x="21470" y="142892"/>
                      <a:pt x="21470" y="143704"/>
                      <a:pt x="22282" y="143704"/>
                    </a:cubicBezTo>
                    <a:cubicBezTo>
                      <a:pt x="22282" y="143704"/>
                      <a:pt x="23094" y="143704"/>
                      <a:pt x="23094" y="143704"/>
                    </a:cubicBezTo>
                    <a:cubicBezTo>
                      <a:pt x="23906" y="143704"/>
                      <a:pt x="23906" y="142892"/>
                      <a:pt x="23906" y="142892"/>
                    </a:cubicBezTo>
                    <a:cubicBezTo>
                      <a:pt x="23906" y="142080"/>
                      <a:pt x="23906" y="141268"/>
                      <a:pt x="23906" y="141268"/>
                    </a:cubicBezTo>
                    <a:cubicBezTo>
                      <a:pt x="23094" y="140456"/>
                      <a:pt x="23094" y="140456"/>
                      <a:pt x="22282" y="139644"/>
                    </a:cubicBezTo>
                    <a:cubicBezTo>
                      <a:pt x="21470" y="139644"/>
                      <a:pt x="21470" y="138832"/>
                      <a:pt x="21470" y="138020"/>
                    </a:cubicBezTo>
                    <a:cubicBezTo>
                      <a:pt x="21470" y="137209"/>
                      <a:pt x="20658" y="136397"/>
                      <a:pt x="20658" y="135585"/>
                    </a:cubicBezTo>
                    <a:cubicBezTo>
                      <a:pt x="19846" y="134773"/>
                      <a:pt x="19034" y="134773"/>
                      <a:pt x="19034" y="133961"/>
                    </a:cubicBezTo>
                    <a:cubicBezTo>
                      <a:pt x="18222" y="132337"/>
                      <a:pt x="21470" y="132337"/>
                      <a:pt x="20658" y="130713"/>
                    </a:cubicBezTo>
                    <a:cubicBezTo>
                      <a:pt x="19846" y="129901"/>
                      <a:pt x="19034" y="129090"/>
                      <a:pt x="18222" y="128278"/>
                    </a:cubicBezTo>
                    <a:cubicBezTo>
                      <a:pt x="18222" y="128278"/>
                      <a:pt x="17411" y="127466"/>
                      <a:pt x="17411" y="127466"/>
                    </a:cubicBezTo>
                    <a:cubicBezTo>
                      <a:pt x="17411" y="127466"/>
                      <a:pt x="16599" y="128278"/>
                      <a:pt x="16599" y="128278"/>
                    </a:cubicBezTo>
                    <a:cubicBezTo>
                      <a:pt x="15787" y="129901"/>
                      <a:pt x="15787" y="131525"/>
                      <a:pt x="14975" y="132337"/>
                    </a:cubicBezTo>
                    <a:cubicBezTo>
                      <a:pt x="14163" y="133149"/>
                      <a:pt x="14163" y="130713"/>
                      <a:pt x="14163" y="129901"/>
                    </a:cubicBezTo>
                    <a:cubicBezTo>
                      <a:pt x="14163" y="127466"/>
                      <a:pt x="14975" y="125030"/>
                      <a:pt x="15787" y="122595"/>
                    </a:cubicBezTo>
                    <a:cubicBezTo>
                      <a:pt x="15787" y="121783"/>
                      <a:pt x="15787" y="120159"/>
                      <a:pt x="16599" y="119347"/>
                    </a:cubicBezTo>
                    <a:cubicBezTo>
                      <a:pt x="16599" y="118535"/>
                      <a:pt x="17411" y="117723"/>
                      <a:pt x="18222" y="116911"/>
                    </a:cubicBezTo>
                    <a:cubicBezTo>
                      <a:pt x="19846" y="115288"/>
                      <a:pt x="19034" y="112040"/>
                      <a:pt x="19034" y="110416"/>
                    </a:cubicBezTo>
                    <a:cubicBezTo>
                      <a:pt x="19034" y="109604"/>
                      <a:pt x="19846" y="107981"/>
                      <a:pt x="20658" y="107169"/>
                    </a:cubicBezTo>
                    <a:cubicBezTo>
                      <a:pt x="21470" y="105545"/>
                      <a:pt x="22282" y="104733"/>
                      <a:pt x="22282" y="103109"/>
                    </a:cubicBezTo>
                    <a:cubicBezTo>
                      <a:pt x="22282" y="101485"/>
                      <a:pt x="23094" y="100674"/>
                      <a:pt x="23906" y="99050"/>
                    </a:cubicBezTo>
                    <a:cubicBezTo>
                      <a:pt x="24717" y="98238"/>
                      <a:pt x="25529" y="97426"/>
                      <a:pt x="26341" y="98238"/>
                    </a:cubicBezTo>
                    <a:cubicBezTo>
                      <a:pt x="28777" y="99862"/>
                      <a:pt x="25529" y="103109"/>
                      <a:pt x="24717" y="104733"/>
                    </a:cubicBezTo>
                    <a:cubicBezTo>
                      <a:pt x="23906" y="106357"/>
                      <a:pt x="23906" y="108793"/>
                      <a:pt x="25529" y="109604"/>
                    </a:cubicBezTo>
                    <a:cubicBezTo>
                      <a:pt x="26341" y="110416"/>
                      <a:pt x="27153" y="110416"/>
                      <a:pt x="27965" y="111228"/>
                    </a:cubicBezTo>
                    <a:cubicBezTo>
                      <a:pt x="28777" y="112040"/>
                      <a:pt x="29589" y="112852"/>
                      <a:pt x="30401" y="113664"/>
                    </a:cubicBezTo>
                    <a:cubicBezTo>
                      <a:pt x="31213" y="114476"/>
                      <a:pt x="31213" y="115288"/>
                      <a:pt x="32836" y="116100"/>
                    </a:cubicBezTo>
                    <a:cubicBezTo>
                      <a:pt x="33648" y="116911"/>
                      <a:pt x="35272" y="116911"/>
                      <a:pt x="36896" y="116911"/>
                    </a:cubicBezTo>
                    <a:cubicBezTo>
                      <a:pt x="37708" y="116911"/>
                      <a:pt x="38520" y="116911"/>
                      <a:pt x="39331" y="117723"/>
                    </a:cubicBezTo>
                    <a:cubicBezTo>
                      <a:pt x="40143" y="118535"/>
                      <a:pt x="40955" y="118535"/>
                      <a:pt x="41767" y="119347"/>
                    </a:cubicBezTo>
                    <a:lnTo>
                      <a:pt x="44203" y="119347"/>
                    </a:lnTo>
                    <a:lnTo>
                      <a:pt x="43391" y="118535"/>
                    </a:lnTo>
                    <a:cubicBezTo>
                      <a:pt x="44203" y="118535"/>
                      <a:pt x="44203" y="117724"/>
                      <a:pt x="44203" y="117724"/>
                    </a:cubicBezTo>
                    <a:cubicBezTo>
                      <a:pt x="44203" y="116100"/>
                      <a:pt x="41768" y="115288"/>
                      <a:pt x="40956" y="113664"/>
                    </a:cubicBezTo>
                    <a:cubicBezTo>
                      <a:pt x="40144" y="112852"/>
                      <a:pt x="38519" y="112040"/>
                      <a:pt x="38519" y="110417"/>
                    </a:cubicBezTo>
                    <a:cubicBezTo>
                      <a:pt x="38519" y="108792"/>
                      <a:pt x="39332" y="107980"/>
                      <a:pt x="40956" y="107980"/>
                    </a:cubicBezTo>
                    <a:cubicBezTo>
                      <a:pt x="42580" y="107980"/>
                      <a:pt x="43391" y="108792"/>
                      <a:pt x="45015" y="107980"/>
                    </a:cubicBezTo>
                    <a:cubicBezTo>
                      <a:pt x="46639" y="107168"/>
                      <a:pt x="49075" y="107168"/>
                      <a:pt x="49886" y="107980"/>
                    </a:cubicBezTo>
                    <a:cubicBezTo>
                      <a:pt x="50698" y="108792"/>
                      <a:pt x="50698" y="109604"/>
                      <a:pt x="50698" y="110417"/>
                    </a:cubicBezTo>
                    <a:cubicBezTo>
                      <a:pt x="50698" y="111229"/>
                      <a:pt x="51510" y="111229"/>
                      <a:pt x="52322" y="111229"/>
                    </a:cubicBezTo>
                    <a:cubicBezTo>
                      <a:pt x="53134" y="112040"/>
                      <a:pt x="53946" y="112852"/>
                      <a:pt x="53134" y="114476"/>
                    </a:cubicBezTo>
                    <a:cubicBezTo>
                      <a:pt x="53134" y="115288"/>
                      <a:pt x="52322" y="116100"/>
                      <a:pt x="51510" y="116100"/>
                    </a:cubicBezTo>
                    <a:cubicBezTo>
                      <a:pt x="50698" y="116100"/>
                      <a:pt x="49886" y="116100"/>
                      <a:pt x="49075" y="116912"/>
                    </a:cubicBezTo>
                    <a:lnTo>
                      <a:pt x="49075" y="116912"/>
                    </a:lnTo>
                    <a:lnTo>
                      <a:pt x="49887" y="119347"/>
                    </a:lnTo>
                    <a:cubicBezTo>
                      <a:pt x="49887" y="119347"/>
                      <a:pt x="50699" y="120159"/>
                      <a:pt x="50699" y="120159"/>
                    </a:cubicBezTo>
                    <a:cubicBezTo>
                      <a:pt x="51511" y="121783"/>
                      <a:pt x="51511" y="124218"/>
                      <a:pt x="50699" y="125842"/>
                    </a:cubicBezTo>
                    <a:cubicBezTo>
                      <a:pt x="50699" y="126654"/>
                      <a:pt x="50699" y="127466"/>
                      <a:pt x="50699" y="128278"/>
                    </a:cubicBezTo>
                    <a:cubicBezTo>
                      <a:pt x="51511" y="129090"/>
                      <a:pt x="52323" y="129090"/>
                      <a:pt x="53134" y="129090"/>
                    </a:cubicBezTo>
                    <a:cubicBezTo>
                      <a:pt x="53946" y="129090"/>
                      <a:pt x="54758" y="129090"/>
                      <a:pt x="56382" y="129090"/>
                    </a:cubicBezTo>
                    <a:cubicBezTo>
                      <a:pt x="57194" y="129090"/>
                      <a:pt x="58818" y="129090"/>
                      <a:pt x="58818" y="128278"/>
                    </a:cubicBezTo>
                    <a:cubicBezTo>
                      <a:pt x="59629" y="127466"/>
                      <a:pt x="58818" y="125842"/>
                      <a:pt x="59629" y="125030"/>
                    </a:cubicBezTo>
                    <a:cubicBezTo>
                      <a:pt x="59629" y="124218"/>
                      <a:pt x="59629" y="122595"/>
                      <a:pt x="59629" y="121783"/>
                    </a:cubicBezTo>
                    <a:cubicBezTo>
                      <a:pt x="59629" y="120971"/>
                      <a:pt x="59629" y="119347"/>
                      <a:pt x="58818" y="118535"/>
                    </a:cubicBezTo>
                    <a:cubicBezTo>
                      <a:pt x="58006" y="117723"/>
                      <a:pt x="57194" y="116911"/>
                      <a:pt x="57194" y="116100"/>
                    </a:cubicBezTo>
                    <a:cubicBezTo>
                      <a:pt x="57194" y="114476"/>
                      <a:pt x="58006" y="113664"/>
                      <a:pt x="58818" y="112852"/>
                    </a:cubicBezTo>
                    <a:cubicBezTo>
                      <a:pt x="59629" y="112040"/>
                      <a:pt x="60441" y="112040"/>
                      <a:pt x="61253" y="112040"/>
                    </a:cubicBezTo>
                    <a:cubicBezTo>
                      <a:pt x="62065" y="112040"/>
                      <a:pt x="62877" y="111228"/>
                      <a:pt x="64501" y="110416"/>
                    </a:cubicBezTo>
                    <a:cubicBezTo>
                      <a:pt x="65313" y="110416"/>
                      <a:pt x="66125" y="109604"/>
                      <a:pt x="66937" y="109604"/>
                    </a:cubicBezTo>
                    <a:cubicBezTo>
                      <a:pt x="67748" y="109604"/>
                      <a:pt x="68560" y="109604"/>
                      <a:pt x="69372" y="108793"/>
                    </a:cubicBezTo>
                    <a:cubicBezTo>
                      <a:pt x="70184" y="107981"/>
                      <a:pt x="69372" y="107169"/>
                      <a:pt x="69372" y="106357"/>
                    </a:cubicBezTo>
                    <a:cubicBezTo>
                      <a:pt x="69372" y="105545"/>
                      <a:pt x="70184" y="105545"/>
                      <a:pt x="70996" y="104733"/>
                    </a:cubicBezTo>
                    <a:cubicBezTo>
                      <a:pt x="71808" y="104733"/>
                      <a:pt x="71808" y="103109"/>
                      <a:pt x="71808" y="102297"/>
                    </a:cubicBezTo>
                    <a:cubicBezTo>
                      <a:pt x="71808" y="101485"/>
                      <a:pt x="71808" y="100674"/>
                      <a:pt x="72620" y="100674"/>
                    </a:cubicBezTo>
                    <a:cubicBezTo>
                      <a:pt x="73431" y="99862"/>
                      <a:pt x="74243" y="99050"/>
                      <a:pt x="74243" y="99050"/>
                    </a:cubicBezTo>
                    <a:cubicBezTo>
                      <a:pt x="74243" y="98238"/>
                      <a:pt x="75055" y="98238"/>
                      <a:pt x="75055" y="98238"/>
                    </a:cubicBezTo>
                    <a:cubicBezTo>
                      <a:pt x="75867" y="98238"/>
                      <a:pt x="76679" y="98238"/>
                      <a:pt x="77491" y="98238"/>
                    </a:cubicBezTo>
                    <a:cubicBezTo>
                      <a:pt x="79115" y="98238"/>
                      <a:pt x="80739" y="99050"/>
                      <a:pt x="82362" y="98238"/>
                    </a:cubicBezTo>
                    <a:cubicBezTo>
                      <a:pt x="83174" y="98238"/>
                      <a:pt x="84798" y="97426"/>
                      <a:pt x="85610" y="98238"/>
                    </a:cubicBezTo>
                    <a:cubicBezTo>
                      <a:pt x="87234" y="98238"/>
                      <a:pt x="88045" y="99862"/>
                      <a:pt x="88857" y="100674"/>
                    </a:cubicBezTo>
                    <a:cubicBezTo>
                      <a:pt x="89669" y="101485"/>
                      <a:pt x="89669" y="103109"/>
                      <a:pt x="90481" y="103921"/>
                    </a:cubicBezTo>
                    <a:cubicBezTo>
                      <a:pt x="90481" y="104733"/>
                      <a:pt x="91293" y="105545"/>
                      <a:pt x="92105" y="105545"/>
                    </a:cubicBezTo>
                    <a:cubicBezTo>
                      <a:pt x="92917" y="107169"/>
                      <a:pt x="91293" y="108793"/>
                      <a:pt x="90481" y="110416"/>
                    </a:cubicBezTo>
                    <a:cubicBezTo>
                      <a:pt x="89669" y="112040"/>
                      <a:pt x="88857" y="113664"/>
                      <a:pt x="87234" y="115288"/>
                    </a:cubicBezTo>
                    <a:cubicBezTo>
                      <a:pt x="86422" y="116911"/>
                      <a:pt x="83986" y="117723"/>
                      <a:pt x="83986" y="119347"/>
                    </a:cubicBezTo>
                    <a:cubicBezTo>
                      <a:pt x="83986" y="120159"/>
                      <a:pt x="83986" y="120971"/>
                      <a:pt x="84798" y="121783"/>
                    </a:cubicBezTo>
                    <a:cubicBezTo>
                      <a:pt x="84798" y="122595"/>
                      <a:pt x="85610" y="121783"/>
                      <a:pt x="86422" y="121783"/>
                    </a:cubicBezTo>
                    <a:cubicBezTo>
                      <a:pt x="87234" y="120971"/>
                      <a:pt x="88045" y="120971"/>
                      <a:pt x="88857" y="120971"/>
                    </a:cubicBezTo>
                    <a:cubicBezTo>
                      <a:pt x="89669" y="120971"/>
                      <a:pt x="90481" y="120971"/>
                      <a:pt x="90481" y="120159"/>
                    </a:cubicBezTo>
                    <a:cubicBezTo>
                      <a:pt x="91293" y="119347"/>
                      <a:pt x="89669" y="114476"/>
                      <a:pt x="92105" y="114476"/>
                    </a:cubicBezTo>
                    <a:cubicBezTo>
                      <a:pt x="92917" y="114476"/>
                      <a:pt x="93729" y="116100"/>
                      <a:pt x="94541" y="116911"/>
                    </a:cubicBezTo>
                    <a:cubicBezTo>
                      <a:pt x="95352" y="117723"/>
                      <a:pt x="96164" y="118535"/>
                      <a:pt x="96976" y="118535"/>
                    </a:cubicBezTo>
                    <a:cubicBezTo>
                      <a:pt x="99412" y="119347"/>
                      <a:pt x="99412" y="120971"/>
                      <a:pt x="99412" y="123406"/>
                    </a:cubicBezTo>
                    <a:cubicBezTo>
                      <a:pt x="99412" y="125030"/>
                      <a:pt x="99412" y="125842"/>
                      <a:pt x="99412" y="127466"/>
                    </a:cubicBezTo>
                    <a:cubicBezTo>
                      <a:pt x="99412" y="128278"/>
                      <a:pt x="99412" y="129090"/>
                      <a:pt x="100224" y="129090"/>
                    </a:cubicBezTo>
                    <a:cubicBezTo>
                      <a:pt x="102659" y="129090"/>
                      <a:pt x="101036" y="125842"/>
                      <a:pt x="101036" y="124218"/>
                    </a:cubicBezTo>
                    <a:cubicBezTo>
                      <a:pt x="100224" y="121783"/>
                      <a:pt x="100224" y="119347"/>
                      <a:pt x="100224" y="117723"/>
                    </a:cubicBezTo>
                    <a:cubicBezTo>
                      <a:pt x="100224" y="116911"/>
                      <a:pt x="100224" y="115288"/>
                      <a:pt x="100224" y="114476"/>
                    </a:cubicBezTo>
                    <a:lnTo>
                      <a:pt x="101684" y="112528"/>
                    </a:lnTo>
                    <a:lnTo>
                      <a:pt x="101034" y="112853"/>
                    </a:lnTo>
                    <a:cubicBezTo>
                      <a:pt x="100222" y="114477"/>
                      <a:pt x="99410" y="115289"/>
                      <a:pt x="97787" y="115289"/>
                    </a:cubicBezTo>
                    <a:cubicBezTo>
                      <a:pt x="96163" y="115289"/>
                      <a:pt x="93727" y="115289"/>
                      <a:pt x="93727" y="113665"/>
                    </a:cubicBezTo>
                    <a:cubicBezTo>
                      <a:pt x="93727" y="112853"/>
                      <a:pt x="94539" y="112041"/>
                      <a:pt x="94539" y="111229"/>
                    </a:cubicBezTo>
                    <a:cubicBezTo>
                      <a:pt x="94539" y="110417"/>
                      <a:pt x="94539" y="109605"/>
                      <a:pt x="95351" y="108794"/>
                    </a:cubicBezTo>
                    <a:cubicBezTo>
                      <a:pt x="96163" y="107982"/>
                      <a:pt x="96975" y="107982"/>
                      <a:pt x="97787" y="107170"/>
                    </a:cubicBezTo>
                    <a:cubicBezTo>
                      <a:pt x="98598" y="106358"/>
                      <a:pt x="99410" y="105546"/>
                      <a:pt x="99410" y="104734"/>
                    </a:cubicBezTo>
                    <a:cubicBezTo>
                      <a:pt x="99410" y="103110"/>
                      <a:pt x="96975" y="102298"/>
                      <a:pt x="96163" y="101486"/>
                    </a:cubicBezTo>
                    <a:cubicBezTo>
                      <a:pt x="95351" y="101486"/>
                      <a:pt x="95351" y="100675"/>
                      <a:pt x="95351" y="99863"/>
                    </a:cubicBezTo>
                    <a:cubicBezTo>
                      <a:pt x="95351" y="99051"/>
                      <a:pt x="95351" y="98239"/>
                      <a:pt x="96163" y="97427"/>
                    </a:cubicBezTo>
                    <a:cubicBezTo>
                      <a:pt x="96975" y="96615"/>
                      <a:pt x="98598" y="95803"/>
                      <a:pt x="98598" y="94179"/>
                    </a:cubicBezTo>
                    <a:cubicBezTo>
                      <a:pt x="98598" y="93367"/>
                      <a:pt x="97787" y="91743"/>
                      <a:pt x="97787" y="90931"/>
                    </a:cubicBezTo>
                    <a:cubicBezTo>
                      <a:pt x="97787" y="90119"/>
                      <a:pt x="97787" y="90119"/>
                      <a:pt x="97787" y="89307"/>
                    </a:cubicBezTo>
                    <a:cubicBezTo>
                      <a:pt x="97787" y="88496"/>
                      <a:pt x="97787" y="88496"/>
                      <a:pt x="97787" y="87684"/>
                    </a:cubicBezTo>
                    <a:cubicBezTo>
                      <a:pt x="96975" y="86872"/>
                      <a:pt x="97787" y="86060"/>
                      <a:pt x="97787" y="85248"/>
                    </a:cubicBezTo>
                    <a:cubicBezTo>
                      <a:pt x="98598" y="84436"/>
                      <a:pt x="99410" y="84436"/>
                      <a:pt x="100222" y="83624"/>
                    </a:cubicBezTo>
                    <a:cubicBezTo>
                      <a:pt x="101034" y="83624"/>
                      <a:pt x="101034" y="82812"/>
                      <a:pt x="101034" y="82812"/>
                    </a:cubicBezTo>
                    <a:cubicBezTo>
                      <a:pt x="101034" y="82812"/>
                      <a:pt x="101846" y="82000"/>
                      <a:pt x="101846" y="82000"/>
                    </a:cubicBezTo>
                    <a:cubicBezTo>
                      <a:pt x="102658" y="82000"/>
                      <a:pt x="102658" y="81188"/>
                      <a:pt x="102658" y="81188"/>
                    </a:cubicBezTo>
                    <a:cubicBezTo>
                      <a:pt x="104282" y="79565"/>
                      <a:pt x="106717" y="79565"/>
                      <a:pt x="108341" y="78753"/>
                    </a:cubicBezTo>
                    <a:cubicBezTo>
                      <a:pt x="109965" y="77941"/>
                      <a:pt x="111589" y="77941"/>
                      <a:pt x="113212" y="77129"/>
                    </a:cubicBezTo>
                    <a:cubicBezTo>
                      <a:pt x="114024" y="77129"/>
                      <a:pt x="115648" y="76317"/>
                      <a:pt x="116460" y="77129"/>
                    </a:cubicBezTo>
                    <a:cubicBezTo>
                      <a:pt x="116460" y="77941"/>
                      <a:pt x="117272" y="77941"/>
                      <a:pt x="118084" y="78753"/>
                    </a:cubicBezTo>
                    <a:cubicBezTo>
                      <a:pt x="119708" y="80377"/>
                      <a:pt x="121331" y="82000"/>
                      <a:pt x="122143" y="83624"/>
                    </a:cubicBezTo>
                    <a:cubicBezTo>
                      <a:pt x="122143" y="83624"/>
                      <a:pt x="122143" y="85248"/>
                      <a:pt x="122143" y="85248"/>
                    </a:cubicBezTo>
                    <a:cubicBezTo>
                      <a:pt x="122955" y="86060"/>
                      <a:pt x="123767" y="84436"/>
                      <a:pt x="124579" y="84436"/>
                    </a:cubicBezTo>
                    <a:cubicBezTo>
                      <a:pt x="126202" y="84436"/>
                      <a:pt x="127014" y="83624"/>
                      <a:pt x="127826" y="82812"/>
                    </a:cubicBezTo>
                    <a:cubicBezTo>
                      <a:pt x="128638" y="82000"/>
                      <a:pt x="129450" y="80377"/>
                      <a:pt x="130262" y="78753"/>
                    </a:cubicBezTo>
                    <a:cubicBezTo>
                      <a:pt x="131074" y="77129"/>
                      <a:pt x="132698" y="77129"/>
                      <a:pt x="133510" y="77129"/>
                    </a:cubicBezTo>
                    <a:cubicBezTo>
                      <a:pt x="135133" y="77129"/>
                      <a:pt x="135945" y="76317"/>
                      <a:pt x="137569" y="76317"/>
                    </a:cubicBezTo>
                    <a:cubicBezTo>
                      <a:pt x="139193" y="76317"/>
                      <a:pt x="140005" y="76317"/>
                      <a:pt x="141628" y="76317"/>
                    </a:cubicBezTo>
                    <a:cubicBezTo>
                      <a:pt x="142440" y="76317"/>
                      <a:pt x="143252" y="76317"/>
                      <a:pt x="144876" y="77129"/>
                    </a:cubicBezTo>
                    <a:cubicBezTo>
                      <a:pt x="146500" y="77129"/>
                      <a:pt x="148123" y="77941"/>
                      <a:pt x="149747" y="77129"/>
                    </a:cubicBezTo>
                    <a:cubicBezTo>
                      <a:pt x="150559" y="77129"/>
                      <a:pt x="152183" y="76317"/>
                      <a:pt x="152995" y="76317"/>
                    </a:cubicBezTo>
                    <a:cubicBezTo>
                      <a:pt x="153807" y="76317"/>
                      <a:pt x="155430" y="76317"/>
                      <a:pt x="156242" y="76317"/>
                    </a:cubicBezTo>
                    <a:cubicBezTo>
                      <a:pt x="158678" y="77129"/>
                      <a:pt x="158678" y="80377"/>
                      <a:pt x="160302" y="82000"/>
                    </a:cubicBezTo>
                    <a:cubicBezTo>
                      <a:pt x="162737" y="82812"/>
                      <a:pt x="165173" y="81188"/>
                      <a:pt x="165985" y="83624"/>
                    </a:cubicBezTo>
                    <a:lnTo>
                      <a:pt x="167447" y="85573"/>
                    </a:lnTo>
                    <a:lnTo>
                      <a:pt x="166797" y="83625"/>
                    </a:lnTo>
                    <a:cubicBezTo>
                      <a:pt x="165985" y="82813"/>
                      <a:pt x="165174" y="82001"/>
                      <a:pt x="164362" y="81190"/>
                    </a:cubicBezTo>
                    <a:cubicBezTo>
                      <a:pt x="163550" y="80378"/>
                      <a:pt x="162738" y="80378"/>
                      <a:pt x="161926" y="80378"/>
                    </a:cubicBezTo>
                    <a:cubicBezTo>
                      <a:pt x="158678" y="80378"/>
                      <a:pt x="159490" y="77130"/>
                      <a:pt x="157055" y="74694"/>
                    </a:cubicBezTo>
                    <a:cubicBezTo>
                      <a:pt x="156243" y="73882"/>
                      <a:pt x="155431" y="73071"/>
                      <a:pt x="153807" y="73071"/>
                    </a:cubicBezTo>
                    <a:cubicBezTo>
                      <a:pt x="152183" y="72259"/>
                      <a:pt x="151371" y="73071"/>
                      <a:pt x="149748" y="73882"/>
                    </a:cubicBezTo>
                    <a:cubicBezTo>
                      <a:pt x="148936" y="74694"/>
                      <a:pt x="147312" y="76318"/>
                      <a:pt x="145688" y="75506"/>
                    </a:cubicBezTo>
                    <a:cubicBezTo>
                      <a:pt x="144064" y="74694"/>
                      <a:pt x="143253" y="73071"/>
                      <a:pt x="142441" y="72259"/>
                    </a:cubicBezTo>
                    <a:cubicBezTo>
                      <a:pt x="140005" y="70635"/>
                      <a:pt x="134322" y="69823"/>
                      <a:pt x="132698" y="72259"/>
                    </a:cubicBezTo>
                    <a:cubicBezTo>
                      <a:pt x="131886" y="73071"/>
                      <a:pt x="131886" y="74694"/>
                      <a:pt x="131074" y="75506"/>
                    </a:cubicBezTo>
                    <a:cubicBezTo>
                      <a:pt x="130262" y="76318"/>
                      <a:pt x="128639" y="75506"/>
                      <a:pt x="127827" y="75506"/>
                    </a:cubicBezTo>
                    <a:cubicBezTo>
                      <a:pt x="126203" y="75506"/>
                      <a:pt x="124579" y="75506"/>
                      <a:pt x="122955" y="75506"/>
                    </a:cubicBezTo>
                    <a:cubicBezTo>
                      <a:pt x="121332" y="75506"/>
                      <a:pt x="120520" y="74694"/>
                      <a:pt x="118896" y="73882"/>
                    </a:cubicBezTo>
                    <a:cubicBezTo>
                      <a:pt x="116460" y="73071"/>
                      <a:pt x="113213" y="74694"/>
                      <a:pt x="111589" y="76318"/>
                    </a:cubicBezTo>
                    <a:cubicBezTo>
                      <a:pt x="109153" y="77942"/>
                      <a:pt x="106718" y="76318"/>
                      <a:pt x="104282" y="77130"/>
                    </a:cubicBezTo>
                    <a:cubicBezTo>
                      <a:pt x="102658" y="77942"/>
                      <a:pt x="102658" y="77130"/>
                      <a:pt x="101035" y="76318"/>
                    </a:cubicBezTo>
                    <a:cubicBezTo>
                      <a:pt x="99411" y="75506"/>
                      <a:pt x="98599" y="75506"/>
                      <a:pt x="97787" y="76318"/>
                    </a:cubicBezTo>
                    <a:cubicBezTo>
                      <a:pt x="96975" y="77130"/>
                      <a:pt x="95351" y="78754"/>
                      <a:pt x="94540" y="77130"/>
                    </a:cubicBezTo>
                    <a:cubicBezTo>
                      <a:pt x="93728" y="76318"/>
                      <a:pt x="92916" y="73882"/>
                      <a:pt x="91292" y="73882"/>
                    </a:cubicBezTo>
                    <a:cubicBezTo>
                      <a:pt x="89668" y="73882"/>
                      <a:pt x="89668" y="75506"/>
                      <a:pt x="88044" y="76318"/>
                    </a:cubicBezTo>
                    <a:cubicBezTo>
                      <a:pt x="87233" y="76318"/>
                      <a:pt x="86421" y="76318"/>
                      <a:pt x="84797" y="76318"/>
                    </a:cubicBezTo>
                    <a:cubicBezTo>
                      <a:pt x="83985" y="76318"/>
                      <a:pt x="82361" y="77130"/>
                      <a:pt x="80738" y="76318"/>
                    </a:cubicBezTo>
                    <a:cubicBezTo>
                      <a:pt x="79926" y="75506"/>
                      <a:pt x="79926" y="74694"/>
                      <a:pt x="79114" y="75506"/>
                    </a:cubicBezTo>
                    <a:cubicBezTo>
                      <a:pt x="78302" y="76318"/>
                      <a:pt x="77490" y="77942"/>
                      <a:pt x="76678" y="77130"/>
                    </a:cubicBezTo>
                    <a:cubicBezTo>
                      <a:pt x="75866" y="76318"/>
                      <a:pt x="75054" y="74694"/>
                      <a:pt x="74242" y="74694"/>
                    </a:cubicBezTo>
                    <a:cubicBezTo>
                      <a:pt x="73430" y="74694"/>
                      <a:pt x="72619" y="75506"/>
                      <a:pt x="72619" y="76318"/>
                    </a:cubicBezTo>
                    <a:cubicBezTo>
                      <a:pt x="71807" y="77130"/>
                      <a:pt x="71807" y="77942"/>
                      <a:pt x="70995" y="78754"/>
                    </a:cubicBezTo>
                    <a:cubicBezTo>
                      <a:pt x="70183" y="80378"/>
                      <a:pt x="69371" y="81190"/>
                      <a:pt x="67747" y="82001"/>
                    </a:cubicBezTo>
                    <a:cubicBezTo>
                      <a:pt x="66124" y="82813"/>
                      <a:pt x="65312" y="82813"/>
                      <a:pt x="63688" y="82813"/>
                    </a:cubicBezTo>
                    <a:cubicBezTo>
                      <a:pt x="62064" y="82813"/>
                      <a:pt x="61252" y="82001"/>
                      <a:pt x="59628" y="82813"/>
                    </a:cubicBezTo>
                    <a:cubicBezTo>
                      <a:pt x="57193" y="83625"/>
                      <a:pt x="56381" y="86873"/>
                      <a:pt x="54757" y="89308"/>
                    </a:cubicBezTo>
                    <a:cubicBezTo>
                      <a:pt x="53945" y="90120"/>
                      <a:pt x="53133" y="91744"/>
                      <a:pt x="52322" y="92556"/>
                    </a:cubicBezTo>
                    <a:cubicBezTo>
                      <a:pt x="51510" y="93368"/>
                      <a:pt x="51510" y="94180"/>
                      <a:pt x="50698" y="94992"/>
                    </a:cubicBezTo>
                    <a:cubicBezTo>
                      <a:pt x="49074" y="96615"/>
                      <a:pt x="46638" y="94992"/>
                      <a:pt x="45015" y="97427"/>
                    </a:cubicBezTo>
                    <a:cubicBezTo>
                      <a:pt x="44203" y="98239"/>
                      <a:pt x="44203" y="99051"/>
                      <a:pt x="43391" y="99863"/>
                    </a:cubicBezTo>
                    <a:cubicBezTo>
                      <a:pt x="43391" y="100675"/>
                      <a:pt x="42579" y="101487"/>
                      <a:pt x="42579" y="102298"/>
                    </a:cubicBezTo>
                    <a:cubicBezTo>
                      <a:pt x="42579" y="103110"/>
                      <a:pt x="42579" y="103922"/>
                      <a:pt x="41767" y="104734"/>
                    </a:cubicBezTo>
                    <a:cubicBezTo>
                      <a:pt x="42579" y="103922"/>
                      <a:pt x="41767" y="105546"/>
                      <a:pt x="43391" y="105546"/>
                    </a:cubicBezTo>
                    <a:cubicBezTo>
                      <a:pt x="43391" y="105546"/>
                      <a:pt x="44203" y="105546"/>
                      <a:pt x="44203" y="105546"/>
                    </a:cubicBezTo>
                    <a:cubicBezTo>
                      <a:pt x="44203" y="105546"/>
                      <a:pt x="43391" y="106358"/>
                      <a:pt x="43391" y="106358"/>
                    </a:cubicBezTo>
                    <a:cubicBezTo>
                      <a:pt x="42579" y="107170"/>
                      <a:pt x="41767" y="106358"/>
                      <a:pt x="40143" y="107170"/>
                    </a:cubicBezTo>
                    <a:cubicBezTo>
                      <a:pt x="39331" y="107170"/>
                      <a:pt x="37708" y="107982"/>
                      <a:pt x="36896" y="107170"/>
                    </a:cubicBezTo>
                    <a:cubicBezTo>
                      <a:pt x="36084" y="106358"/>
                      <a:pt x="36084" y="105546"/>
                      <a:pt x="35272" y="104734"/>
                    </a:cubicBezTo>
                    <a:cubicBezTo>
                      <a:pt x="35272" y="103922"/>
                      <a:pt x="34460" y="103110"/>
                      <a:pt x="33648" y="102298"/>
                    </a:cubicBezTo>
                    <a:cubicBezTo>
                      <a:pt x="32836" y="101487"/>
                      <a:pt x="32836" y="100675"/>
                      <a:pt x="32836" y="99051"/>
                    </a:cubicBezTo>
                    <a:cubicBezTo>
                      <a:pt x="32836" y="98239"/>
                      <a:pt x="32836" y="95803"/>
                      <a:pt x="32024" y="94992"/>
                    </a:cubicBezTo>
                    <a:cubicBezTo>
                      <a:pt x="31213" y="94180"/>
                      <a:pt x="30401" y="94992"/>
                      <a:pt x="30401" y="95803"/>
                    </a:cubicBezTo>
                    <a:cubicBezTo>
                      <a:pt x="29589" y="96615"/>
                      <a:pt x="29589" y="98239"/>
                      <a:pt x="29589" y="99051"/>
                    </a:cubicBezTo>
                    <a:cubicBezTo>
                      <a:pt x="29589" y="99863"/>
                      <a:pt x="28777" y="100675"/>
                      <a:pt x="27965" y="99863"/>
                    </a:cubicBezTo>
                    <a:cubicBezTo>
                      <a:pt x="27153" y="99051"/>
                      <a:pt x="27153" y="97427"/>
                      <a:pt x="27153" y="96615"/>
                    </a:cubicBezTo>
                    <a:cubicBezTo>
                      <a:pt x="27153" y="94992"/>
                      <a:pt x="27965" y="92556"/>
                      <a:pt x="28777" y="90932"/>
                    </a:cubicBezTo>
                    <a:cubicBezTo>
                      <a:pt x="29589" y="90120"/>
                      <a:pt x="30401" y="89308"/>
                      <a:pt x="30401" y="87685"/>
                    </a:cubicBezTo>
                    <a:cubicBezTo>
                      <a:pt x="30401" y="86873"/>
                      <a:pt x="30401" y="86873"/>
                      <a:pt x="31213" y="86061"/>
                    </a:cubicBezTo>
                    <a:cubicBezTo>
                      <a:pt x="31213" y="85249"/>
                      <a:pt x="32024" y="84437"/>
                      <a:pt x="32024" y="83625"/>
                    </a:cubicBezTo>
                    <a:cubicBezTo>
                      <a:pt x="32836" y="82001"/>
                      <a:pt x="33648" y="80378"/>
                      <a:pt x="35272" y="79566"/>
                    </a:cubicBezTo>
                    <a:cubicBezTo>
                      <a:pt x="36084" y="78754"/>
                      <a:pt x="37708" y="77130"/>
                      <a:pt x="38520" y="76318"/>
                    </a:cubicBezTo>
                    <a:cubicBezTo>
                      <a:pt x="39331" y="74694"/>
                      <a:pt x="40143" y="73882"/>
                      <a:pt x="41767" y="72259"/>
                    </a:cubicBezTo>
                    <a:cubicBezTo>
                      <a:pt x="42579" y="71447"/>
                      <a:pt x="44203" y="70635"/>
                      <a:pt x="45015" y="69823"/>
                    </a:cubicBezTo>
                    <a:cubicBezTo>
                      <a:pt x="46638" y="69011"/>
                      <a:pt x="48262" y="67388"/>
                      <a:pt x="49074" y="65764"/>
                    </a:cubicBezTo>
                    <a:cubicBezTo>
                      <a:pt x="49886" y="64139"/>
                      <a:pt x="51510" y="63327"/>
                      <a:pt x="52322" y="62515"/>
                    </a:cubicBezTo>
                    <a:cubicBezTo>
                      <a:pt x="53133" y="61703"/>
                      <a:pt x="53945" y="60891"/>
                      <a:pt x="54757" y="60079"/>
                    </a:cubicBezTo>
                    <a:cubicBezTo>
                      <a:pt x="55569" y="59268"/>
                      <a:pt x="56381" y="58456"/>
                      <a:pt x="57193" y="58456"/>
                    </a:cubicBezTo>
                    <a:cubicBezTo>
                      <a:pt x="58005" y="58456"/>
                      <a:pt x="59628" y="57644"/>
                      <a:pt x="60440" y="57644"/>
                    </a:cubicBezTo>
                    <a:cubicBezTo>
                      <a:pt x="61252" y="57644"/>
                      <a:pt x="62064" y="57644"/>
                      <a:pt x="62876" y="58456"/>
                    </a:cubicBezTo>
                    <a:cubicBezTo>
                      <a:pt x="63688" y="58456"/>
                      <a:pt x="63688" y="59268"/>
                      <a:pt x="64500" y="59268"/>
                    </a:cubicBezTo>
                    <a:cubicBezTo>
                      <a:pt x="65312" y="59268"/>
                      <a:pt x="66124" y="59268"/>
                      <a:pt x="66936" y="59268"/>
                    </a:cubicBezTo>
                    <a:cubicBezTo>
                      <a:pt x="67747" y="59268"/>
                      <a:pt x="67747" y="59268"/>
                      <a:pt x="68559" y="59268"/>
                    </a:cubicBezTo>
                    <a:cubicBezTo>
                      <a:pt x="69371" y="59268"/>
                      <a:pt x="70995" y="59268"/>
                      <a:pt x="71807" y="59268"/>
                    </a:cubicBezTo>
                    <a:cubicBezTo>
                      <a:pt x="72619" y="59268"/>
                      <a:pt x="73430" y="58456"/>
                      <a:pt x="75054" y="58456"/>
                    </a:cubicBezTo>
                    <a:cubicBezTo>
                      <a:pt x="75866" y="58456"/>
                      <a:pt x="76678" y="57644"/>
                      <a:pt x="77490" y="57644"/>
                    </a:cubicBezTo>
                    <a:cubicBezTo>
                      <a:pt x="79114" y="56832"/>
                      <a:pt x="79926" y="56832"/>
                      <a:pt x="81549" y="56832"/>
                    </a:cubicBezTo>
                    <a:cubicBezTo>
                      <a:pt x="83173" y="56832"/>
                      <a:pt x="84797" y="56832"/>
                      <a:pt x="86421" y="56832"/>
                    </a:cubicBezTo>
                    <a:cubicBezTo>
                      <a:pt x="87233" y="56832"/>
                      <a:pt x="88856" y="56832"/>
                      <a:pt x="89668" y="57644"/>
                    </a:cubicBezTo>
                    <a:cubicBezTo>
                      <a:pt x="90480" y="57644"/>
                      <a:pt x="90480" y="58456"/>
                      <a:pt x="91292" y="58456"/>
                    </a:cubicBezTo>
                    <a:cubicBezTo>
                      <a:pt x="92104" y="58456"/>
                      <a:pt x="92916" y="58456"/>
                      <a:pt x="93728" y="59268"/>
                    </a:cubicBezTo>
                    <a:cubicBezTo>
                      <a:pt x="95351" y="59268"/>
                      <a:pt x="96163" y="60079"/>
                      <a:pt x="96975" y="60079"/>
                    </a:cubicBezTo>
                    <a:cubicBezTo>
                      <a:pt x="97787" y="60079"/>
                      <a:pt x="99411" y="60891"/>
                      <a:pt x="100223" y="60891"/>
                    </a:cubicBezTo>
                    <a:cubicBezTo>
                      <a:pt x="101035" y="60891"/>
                      <a:pt x="102658" y="60891"/>
                      <a:pt x="103470" y="60891"/>
                    </a:cubicBezTo>
                    <a:cubicBezTo>
                      <a:pt x="105906" y="60891"/>
                      <a:pt x="108342" y="60891"/>
                      <a:pt x="110777" y="60079"/>
                    </a:cubicBezTo>
                    <a:cubicBezTo>
                      <a:pt x="112401" y="60079"/>
                      <a:pt x="113213" y="59268"/>
                      <a:pt x="114025" y="58456"/>
                    </a:cubicBezTo>
                    <a:cubicBezTo>
                      <a:pt x="115649" y="56832"/>
                      <a:pt x="118084" y="55208"/>
                      <a:pt x="119708" y="53584"/>
                    </a:cubicBezTo>
                    <a:cubicBezTo>
                      <a:pt x="121332" y="52773"/>
                      <a:pt x="122144" y="51149"/>
                      <a:pt x="123767" y="50337"/>
                    </a:cubicBezTo>
                    <a:cubicBezTo>
                      <a:pt x="125391" y="48713"/>
                      <a:pt x="126203" y="47089"/>
                      <a:pt x="127827" y="45466"/>
                    </a:cubicBezTo>
                    <a:cubicBezTo>
                      <a:pt x="128639" y="44654"/>
                      <a:pt x="128639" y="43842"/>
                      <a:pt x="129451" y="43030"/>
                    </a:cubicBezTo>
                    <a:cubicBezTo>
                      <a:pt x="129451" y="42218"/>
                      <a:pt x="130262" y="41406"/>
                      <a:pt x="131074" y="40594"/>
                    </a:cubicBezTo>
                    <a:cubicBezTo>
                      <a:pt x="132698" y="38159"/>
                      <a:pt x="135134" y="35723"/>
                      <a:pt x="136757" y="32475"/>
                    </a:cubicBezTo>
                    <a:cubicBezTo>
                      <a:pt x="139193" y="30040"/>
                      <a:pt x="140005" y="26792"/>
                      <a:pt x="142441" y="23545"/>
                    </a:cubicBezTo>
                    <a:cubicBezTo>
                      <a:pt x="143253" y="21921"/>
                      <a:pt x="144876" y="20297"/>
                      <a:pt x="146500" y="19485"/>
                    </a:cubicBezTo>
                    <a:cubicBezTo>
                      <a:pt x="148124" y="17862"/>
                      <a:pt x="148936" y="17050"/>
                      <a:pt x="151371" y="16238"/>
                    </a:cubicBezTo>
                    <a:cubicBezTo>
                      <a:pt x="152995" y="15426"/>
                      <a:pt x="153807" y="14614"/>
                      <a:pt x="155431" y="13802"/>
                    </a:cubicBezTo>
                    <a:cubicBezTo>
                      <a:pt x="157055" y="12990"/>
                      <a:pt x="158678" y="12990"/>
                      <a:pt x="160302" y="12990"/>
                    </a:cubicBezTo>
                    <a:cubicBezTo>
                      <a:pt x="162738" y="12990"/>
                      <a:pt x="165174" y="12990"/>
                      <a:pt x="166797" y="13802"/>
                    </a:cubicBezTo>
                    <a:cubicBezTo>
                      <a:pt x="167609" y="13802"/>
                      <a:pt x="169233" y="13802"/>
                      <a:pt x="170045" y="13802"/>
                    </a:cubicBezTo>
                    <a:cubicBezTo>
                      <a:pt x="170857" y="13802"/>
                      <a:pt x="172480" y="12990"/>
                      <a:pt x="173292" y="12990"/>
                    </a:cubicBezTo>
                    <a:cubicBezTo>
                      <a:pt x="175728" y="12178"/>
                      <a:pt x="177352" y="11366"/>
                      <a:pt x="179787" y="9743"/>
                    </a:cubicBezTo>
                    <a:cubicBezTo>
                      <a:pt x="181411" y="8931"/>
                      <a:pt x="183847" y="7307"/>
                      <a:pt x="185471" y="6495"/>
                    </a:cubicBezTo>
                    <a:cubicBezTo>
                      <a:pt x="187094" y="5683"/>
                      <a:pt x="189530" y="4871"/>
                      <a:pt x="191154" y="3248"/>
                    </a:cubicBezTo>
                    <a:cubicBezTo>
                      <a:pt x="192778" y="2436"/>
                      <a:pt x="194401" y="1624"/>
                      <a:pt x="196025" y="812"/>
                    </a:cubicBezTo>
                    <a:cubicBezTo>
                      <a:pt x="197649" y="0"/>
                      <a:pt x="199273" y="0"/>
                      <a:pt x="200896" y="0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38" name="Полилиния: фигура 1366">
                <a:extLst>
                  <a:ext uri="{FF2B5EF4-FFF2-40B4-BE49-F238E27FC236}">
                    <a16:creationId xmlns:a16="http://schemas.microsoft.com/office/drawing/2014/main" id="{74F7023A-3565-46BD-A33C-EB3E5A81000E}"/>
                  </a:ext>
                </a:extLst>
              </p:cNvPr>
              <p:cNvSpPr/>
              <p:nvPr/>
            </p:nvSpPr>
            <p:spPr>
              <a:xfrm>
                <a:off x="3082314" y="4563943"/>
                <a:ext cx="1152875" cy="925548"/>
              </a:xfrm>
              <a:custGeom>
                <a:avLst/>
                <a:gdLst>
                  <a:gd name="connsiteX0" fmla="*/ 1147510 w 1152875"/>
                  <a:gd name="connsiteY0" fmla="*/ 398953 h 925547"/>
                  <a:gd name="connsiteX1" fmla="*/ 1146698 w 1152875"/>
                  <a:gd name="connsiteY1" fmla="*/ 397329 h 925547"/>
                  <a:gd name="connsiteX2" fmla="*/ 1145074 w 1152875"/>
                  <a:gd name="connsiteY2" fmla="*/ 396517 h 925547"/>
                  <a:gd name="connsiteX3" fmla="*/ 1141827 w 1152875"/>
                  <a:gd name="connsiteY3" fmla="*/ 394893 h 925547"/>
                  <a:gd name="connsiteX4" fmla="*/ 1139391 w 1152875"/>
                  <a:gd name="connsiteY4" fmla="*/ 393269 h 925547"/>
                  <a:gd name="connsiteX5" fmla="*/ 1138579 w 1152875"/>
                  <a:gd name="connsiteY5" fmla="*/ 390022 h 925547"/>
                  <a:gd name="connsiteX6" fmla="*/ 1141015 w 1152875"/>
                  <a:gd name="connsiteY6" fmla="*/ 387586 h 925547"/>
                  <a:gd name="connsiteX7" fmla="*/ 1141015 w 1152875"/>
                  <a:gd name="connsiteY7" fmla="*/ 386774 h 925547"/>
                  <a:gd name="connsiteX8" fmla="*/ 1129648 w 1152875"/>
                  <a:gd name="connsiteY8" fmla="*/ 384339 h 925547"/>
                  <a:gd name="connsiteX9" fmla="*/ 1126401 w 1152875"/>
                  <a:gd name="connsiteY9" fmla="*/ 380279 h 925547"/>
                  <a:gd name="connsiteX10" fmla="*/ 1110163 w 1152875"/>
                  <a:gd name="connsiteY10" fmla="*/ 378656 h 925547"/>
                  <a:gd name="connsiteX11" fmla="*/ 1097173 w 1152875"/>
                  <a:gd name="connsiteY11" fmla="*/ 381903 h 925547"/>
                  <a:gd name="connsiteX12" fmla="*/ 1091490 w 1152875"/>
                  <a:gd name="connsiteY12" fmla="*/ 387586 h 925547"/>
                  <a:gd name="connsiteX13" fmla="*/ 1072816 w 1152875"/>
                  <a:gd name="connsiteY13" fmla="*/ 385151 h 925547"/>
                  <a:gd name="connsiteX14" fmla="*/ 1068757 w 1152875"/>
                  <a:gd name="connsiteY14" fmla="*/ 378656 h 925547"/>
                  <a:gd name="connsiteX15" fmla="*/ 1051707 w 1152875"/>
                  <a:gd name="connsiteY15" fmla="*/ 370537 h 925547"/>
                  <a:gd name="connsiteX16" fmla="*/ 1029787 w 1152875"/>
                  <a:gd name="connsiteY16" fmla="*/ 376220 h 925547"/>
                  <a:gd name="connsiteX17" fmla="*/ 1024103 w 1152875"/>
                  <a:gd name="connsiteY17" fmla="*/ 364041 h 925547"/>
                  <a:gd name="connsiteX18" fmla="*/ 1009489 w 1152875"/>
                  <a:gd name="connsiteY18" fmla="*/ 355923 h 925547"/>
                  <a:gd name="connsiteX19" fmla="*/ 990004 w 1152875"/>
                  <a:gd name="connsiteY19" fmla="*/ 360794 h 925547"/>
                  <a:gd name="connsiteX20" fmla="*/ 980262 w 1152875"/>
                  <a:gd name="connsiteY20" fmla="*/ 360794 h 925547"/>
                  <a:gd name="connsiteX21" fmla="*/ 977826 w 1152875"/>
                  <a:gd name="connsiteY21" fmla="*/ 355111 h 925547"/>
                  <a:gd name="connsiteX22" fmla="*/ 983509 w 1152875"/>
                  <a:gd name="connsiteY22" fmla="*/ 350240 h 925547"/>
                  <a:gd name="connsiteX23" fmla="*/ 978638 w 1152875"/>
                  <a:gd name="connsiteY23" fmla="*/ 345368 h 925547"/>
                  <a:gd name="connsiteX24" fmla="*/ 983509 w 1152875"/>
                  <a:gd name="connsiteY24" fmla="*/ 339685 h 925547"/>
                  <a:gd name="connsiteX25" fmla="*/ 978638 w 1152875"/>
                  <a:gd name="connsiteY25" fmla="*/ 321012 h 925547"/>
                  <a:gd name="connsiteX26" fmla="*/ 961588 w 1152875"/>
                  <a:gd name="connsiteY26" fmla="*/ 320200 h 925547"/>
                  <a:gd name="connsiteX27" fmla="*/ 959153 w 1152875"/>
                  <a:gd name="connsiteY27" fmla="*/ 312893 h 925547"/>
                  <a:gd name="connsiteX28" fmla="*/ 949410 w 1152875"/>
                  <a:gd name="connsiteY28" fmla="*/ 308022 h 925547"/>
                  <a:gd name="connsiteX29" fmla="*/ 943727 w 1152875"/>
                  <a:gd name="connsiteY29" fmla="*/ 308022 h 925547"/>
                  <a:gd name="connsiteX30" fmla="*/ 941291 w 1152875"/>
                  <a:gd name="connsiteY30" fmla="*/ 303150 h 925547"/>
                  <a:gd name="connsiteX31" fmla="*/ 925053 w 1152875"/>
                  <a:gd name="connsiteY31" fmla="*/ 298279 h 925547"/>
                  <a:gd name="connsiteX32" fmla="*/ 920994 w 1152875"/>
                  <a:gd name="connsiteY32" fmla="*/ 312081 h 925547"/>
                  <a:gd name="connsiteX33" fmla="*/ 900697 w 1152875"/>
                  <a:gd name="connsiteY33" fmla="*/ 310457 h 925547"/>
                  <a:gd name="connsiteX34" fmla="*/ 893390 w 1152875"/>
                  <a:gd name="connsiteY34" fmla="*/ 303962 h 925547"/>
                  <a:gd name="connsiteX35" fmla="*/ 886895 w 1152875"/>
                  <a:gd name="connsiteY35" fmla="*/ 308833 h 925547"/>
                  <a:gd name="connsiteX36" fmla="*/ 878776 w 1152875"/>
                  <a:gd name="connsiteY36" fmla="*/ 299091 h 925547"/>
                  <a:gd name="connsiteX37" fmla="*/ 858479 w 1152875"/>
                  <a:gd name="connsiteY37" fmla="*/ 299903 h 925547"/>
                  <a:gd name="connsiteX38" fmla="*/ 851984 w 1152875"/>
                  <a:gd name="connsiteY38" fmla="*/ 290160 h 925547"/>
                  <a:gd name="connsiteX39" fmla="*/ 836558 w 1152875"/>
                  <a:gd name="connsiteY39" fmla="*/ 279606 h 925547"/>
                  <a:gd name="connsiteX40" fmla="*/ 811390 w 1152875"/>
                  <a:gd name="connsiteY40" fmla="*/ 277170 h 925547"/>
                  <a:gd name="connsiteX41" fmla="*/ 801647 w 1152875"/>
                  <a:gd name="connsiteY41" fmla="*/ 266615 h 925547"/>
                  <a:gd name="connsiteX42" fmla="*/ 804895 w 1152875"/>
                  <a:gd name="connsiteY42" fmla="*/ 254437 h 925547"/>
                  <a:gd name="connsiteX43" fmla="*/ 785409 w 1152875"/>
                  <a:gd name="connsiteY43" fmla="*/ 252814 h 925547"/>
                  <a:gd name="connsiteX44" fmla="*/ 778103 w 1152875"/>
                  <a:gd name="connsiteY44" fmla="*/ 243071 h 925547"/>
                  <a:gd name="connsiteX45" fmla="*/ 760241 w 1152875"/>
                  <a:gd name="connsiteY45" fmla="*/ 236576 h 925547"/>
                  <a:gd name="connsiteX46" fmla="*/ 758617 w 1152875"/>
                  <a:gd name="connsiteY46" fmla="*/ 228457 h 925547"/>
                  <a:gd name="connsiteX47" fmla="*/ 752934 w 1152875"/>
                  <a:gd name="connsiteY47" fmla="*/ 236576 h 925547"/>
                  <a:gd name="connsiteX48" fmla="*/ 744003 w 1152875"/>
                  <a:gd name="connsiteY48" fmla="*/ 229269 h 925547"/>
                  <a:gd name="connsiteX49" fmla="*/ 752122 w 1152875"/>
                  <a:gd name="connsiteY49" fmla="*/ 224398 h 925547"/>
                  <a:gd name="connsiteX50" fmla="*/ 757805 w 1152875"/>
                  <a:gd name="connsiteY50" fmla="*/ 211407 h 925547"/>
                  <a:gd name="connsiteX51" fmla="*/ 748875 w 1152875"/>
                  <a:gd name="connsiteY51" fmla="*/ 204912 h 925547"/>
                  <a:gd name="connsiteX52" fmla="*/ 737508 w 1152875"/>
                  <a:gd name="connsiteY52" fmla="*/ 206536 h 925547"/>
                  <a:gd name="connsiteX53" fmla="*/ 735885 w 1152875"/>
                  <a:gd name="connsiteY53" fmla="*/ 199229 h 925547"/>
                  <a:gd name="connsiteX54" fmla="*/ 730201 w 1152875"/>
                  <a:gd name="connsiteY54" fmla="*/ 198417 h 925547"/>
                  <a:gd name="connsiteX55" fmla="*/ 726142 w 1152875"/>
                  <a:gd name="connsiteY55" fmla="*/ 191110 h 925547"/>
                  <a:gd name="connsiteX56" fmla="*/ 726954 w 1152875"/>
                  <a:gd name="connsiteY56" fmla="*/ 187051 h 925547"/>
                  <a:gd name="connsiteX57" fmla="*/ 724518 w 1152875"/>
                  <a:gd name="connsiteY57" fmla="*/ 187051 h 925547"/>
                  <a:gd name="connsiteX58" fmla="*/ 721271 w 1152875"/>
                  <a:gd name="connsiteY58" fmla="*/ 187863 h 925547"/>
                  <a:gd name="connsiteX59" fmla="*/ 718023 w 1152875"/>
                  <a:gd name="connsiteY59" fmla="*/ 190298 h 925547"/>
                  <a:gd name="connsiteX60" fmla="*/ 714776 w 1152875"/>
                  <a:gd name="connsiteY60" fmla="*/ 188675 h 925547"/>
                  <a:gd name="connsiteX61" fmla="*/ 712340 w 1152875"/>
                  <a:gd name="connsiteY61" fmla="*/ 189486 h 925547"/>
                  <a:gd name="connsiteX62" fmla="*/ 710716 w 1152875"/>
                  <a:gd name="connsiteY62" fmla="*/ 190298 h 925547"/>
                  <a:gd name="connsiteX63" fmla="*/ 709092 w 1152875"/>
                  <a:gd name="connsiteY63" fmla="*/ 188675 h 925547"/>
                  <a:gd name="connsiteX64" fmla="*/ 705845 w 1152875"/>
                  <a:gd name="connsiteY64" fmla="*/ 188675 h 925547"/>
                  <a:gd name="connsiteX65" fmla="*/ 700162 w 1152875"/>
                  <a:gd name="connsiteY65" fmla="*/ 189486 h 925547"/>
                  <a:gd name="connsiteX66" fmla="*/ 697726 w 1152875"/>
                  <a:gd name="connsiteY66" fmla="*/ 189486 h 925547"/>
                  <a:gd name="connsiteX67" fmla="*/ 696102 w 1152875"/>
                  <a:gd name="connsiteY67" fmla="*/ 191110 h 925547"/>
                  <a:gd name="connsiteX68" fmla="*/ 694478 w 1152875"/>
                  <a:gd name="connsiteY68" fmla="*/ 190298 h 925547"/>
                  <a:gd name="connsiteX69" fmla="*/ 692855 w 1152875"/>
                  <a:gd name="connsiteY69" fmla="*/ 188675 h 925547"/>
                  <a:gd name="connsiteX70" fmla="*/ 690419 w 1152875"/>
                  <a:gd name="connsiteY70" fmla="*/ 188675 h 925547"/>
                  <a:gd name="connsiteX71" fmla="*/ 688795 w 1152875"/>
                  <a:gd name="connsiteY71" fmla="*/ 187051 h 925547"/>
                  <a:gd name="connsiteX72" fmla="*/ 683112 w 1152875"/>
                  <a:gd name="connsiteY72" fmla="*/ 186239 h 925547"/>
                  <a:gd name="connsiteX73" fmla="*/ 680676 w 1152875"/>
                  <a:gd name="connsiteY73" fmla="*/ 185427 h 925547"/>
                  <a:gd name="connsiteX74" fmla="*/ 678241 w 1152875"/>
                  <a:gd name="connsiteY74" fmla="*/ 185427 h 925547"/>
                  <a:gd name="connsiteX75" fmla="*/ 675805 w 1152875"/>
                  <a:gd name="connsiteY75" fmla="*/ 185427 h 925547"/>
                  <a:gd name="connsiteX76" fmla="*/ 673369 w 1152875"/>
                  <a:gd name="connsiteY76" fmla="*/ 183803 h 925547"/>
                  <a:gd name="connsiteX77" fmla="*/ 669310 w 1152875"/>
                  <a:gd name="connsiteY77" fmla="*/ 182180 h 925547"/>
                  <a:gd name="connsiteX78" fmla="*/ 667686 w 1152875"/>
                  <a:gd name="connsiteY78" fmla="*/ 178932 h 925547"/>
                  <a:gd name="connsiteX79" fmla="*/ 665251 w 1152875"/>
                  <a:gd name="connsiteY79" fmla="*/ 176496 h 925547"/>
                  <a:gd name="connsiteX80" fmla="*/ 663627 w 1152875"/>
                  <a:gd name="connsiteY80" fmla="*/ 174873 h 925547"/>
                  <a:gd name="connsiteX81" fmla="*/ 662003 w 1152875"/>
                  <a:gd name="connsiteY81" fmla="*/ 172437 h 925547"/>
                  <a:gd name="connsiteX82" fmla="*/ 658756 w 1152875"/>
                  <a:gd name="connsiteY82" fmla="*/ 172437 h 925547"/>
                  <a:gd name="connsiteX83" fmla="*/ 656320 w 1152875"/>
                  <a:gd name="connsiteY83" fmla="*/ 170813 h 925547"/>
                  <a:gd name="connsiteX84" fmla="*/ 651449 w 1152875"/>
                  <a:gd name="connsiteY84" fmla="*/ 166754 h 925547"/>
                  <a:gd name="connsiteX85" fmla="*/ 645765 w 1152875"/>
                  <a:gd name="connsiteY85" fmla="*/ 165942 h 925547"/>
                  <a:gd name="connsiteX86" fmla="*/ 645765 w 1152875"/>
                  <a:gd name="connsiteY86" fmla="*/ 170001 h 925547"/>
                  <a:gd name="connsiteX87" fmla="*/ 644954 w 1152875"/>
                  <a:gd name="connsiteY87" fmla="*/ 171625 h 925547"/>
                  <a:gd name="connsiteX88" fmla="*/ 644142 w 1152875"/>
                  <a:gd name="connsiteY88" fmla="*/ 165942 h 925547"/>
                  <a:gd name="connsiteX89" fmla="*/ 643330 w 1152875"/>
                  <a:gd name="connsiteY89" fmla="*/ 163506 h 925547"/>
                  <a:gd name="connsiteX90" fmla="*/ 641706 w 1152875"/>
                  <a:gd name="connsiteY90" fmla="*/ 162694 h 925547"/>
                  <a:gd name="connsiteX91" fmla="*/ 639270 w 1152875"/>
                  <a:gd name="connsiteY91" fmla="*/ 158635 h 925547"/>
                  <a:gd name="connsiteX92" fmla="*/ 633587 w 1152875"/>
                  <a:gd name="connsiteY92" fmla="*/ 159447 h 925547"/>
                  <a:gd name="connsiteX93" fmla="*/ 630340 w 1152875"/>
                  <a:gd name="connsiteY93" fmla="*/ 157011 h 925547"/>
                  <a:gd name="connsiteX94" fmla="*/ 625468 w 1152875"/>
                  <a:gd name="connsiteY94" fmla="*/ 158635 h 925547"/>
                  <a:gd name="connsiteX95" fmla="*/ 623033 w 1152875"/>
                  <a:gd name="connsiteY95" fmla="*/ 159447 h 925547"/>
                  <a:gd name="connsiteX96" fmla="*/ 622221 w 1152875"/>
                  <a:gd name="connsiteY96" fmla="*/ 160259 h 925547"/>
                  <a:gd name="connsiteX97" fmla="*/ 618973 w 1152875"/>
                  <a:gd name="connsiteY97" fmla="*/ 161882 h 925547"/>
                  <a:gd name="connsiteX98" fmla="*/ 618973 w 1152875"/>
                  <a:gd name="connsiteY98" fmla="*/ 164318 h 925547"/>
                  <a:gd name="connsiteX99" fmla="*/ 619785 w 1152875"/>
                  <a:gd name="connsiteY99" fmla="*/ 166754 h 925547"/>
                  <a:gd name="connsiteX100" fmla="*/ 619785 w 1152875"/>
                  <a:gd name="connsiteY100" fmla="*/ 169189 h 925547"/>
                  <a:gd name="connsiteX101" fmla="*/ 618161 w 1152875"/>
                  <a:gd name="connsiteY101" fmla="*/ 168377 h 925547"/>
                  <a:gd name="connsiteX102" fmla="*/ 616538 w 1152875"/>
                  <a:gd name="connsiteY102" fmla="*/ 165942 h 925547"/>
                  <a:gd name="connsiteX103" fmla="*/ 614102 w 1152875"/>
                  <a:gd name="connsiteY103" fmla="*/ 165130 h 925547"/>
                  <a:gd name="connsiteX104" fmla="*/ 613290 w 1152875"/>
                  <a:gd name="connsiteY104" fmla="*/ 162694 h 925547"/>
                  <a:gd name="connsiteX105" fmla="*/ 611666 w 1152875"/>
                  <a:gd name="connsiteY105" fmla="*/ 161882 h 925547"/>
                  <a:gd name="connsiteX106" fmla="*/ 609231 w 1152875"/>
                  <a:gd name="connsiteY106" fmla="*/ 160259 h 925547"/>
                  <a:gd name="connsiteX107" fmla="*/ 605983 w 1152875"/>
                  <a:gd name="connsiteY107" fmla="*/ 160259 h 925547"/>
                  <a:gd name="connsiteX108" fmla="*/ 604359 w 1152875"/>
                  <a:gd name="connsiteY108" fmla="*/ 159447 h 925547"/>
                  <a:gd name="connsiteX109" fmla="*/ 601924 w 1152875"/>
                  <a:gd name="connsiteY109" fmla="*/ 157823 h 925547"/>
                  <a:gd name="connsiteX110" fmla="*/ 600300 w 1152875"/>
                  <a:gd name="connsiteY110" fmla="*/ 156199 h 925547"/>
                  <a:gd name="connsiteX111" fmla="*/ 600300 w 1152875"/>
                  <a:gd name="connsiteY111" fmla="*/ 153764 h 925547"/>
                  <a:gd name="connsiteX112" fmla="*/ 595429 w 1152875"/>
                  <a:gd name="connsiteY112" fmla="*/ 152140 h 925547"/>
                  <a:gd name="connsiteX113" fmla="*/ 592993 w 1152875"/>
                  <a:gd name="connsiteY113" fmla="*/ 151328 h 925547"/>
                  <a:gd name="connsiteX114" fmla="*/ 592181 w 1152875"/>
                  <a:gd name="connsiteY114" fmla="*/ 148892 h 925547"/>
                  <a:gd name="connsiteX115" fmla="*/ 588934 w 1152875"/>
                  <a:gd name="connsiteY115" fmla="*/ 148080 h 925547"/>
                  <a:gd name="connsiteX116" fmla="*/ 584874 w 1152875"/>
                  <a:gd name="connsiteY116" fmla="*/ 148080 h 925547"/>
                  <a:gd name="connsiteX117" fmla="*/ 582438 w 1152875"/>
                  <a:gd name="connsiteY117" fmla="*/ 148892 h 925547"/>
                  <a:gd name="connsiteX118" fmla="*/ 582438 w 1152875"/>
                  <a:gd name="connsiteY118" fmla="*/ 151328 h 925547"/>
                  <a:gd name="connsiteX119" fmla="*/ 581627 w 1152875"/>
                  <a:gd name="connsiteY119" fmla="*/ 151328 h 925547"/>
                  <a:gd name="connsiteX120" fmla="*/ 580815 w 1152875"/>
                  <a:gd name="connsiteY120" fmla="*/ 148892 h 925547"/>
                  <a:gd name="connsiteX121" fmla="*/ 579191 w 1152875"/>
                  <a:gd name="connsiteY121" fmla="*/ 146457 h 925547"/>
                  <a:gd name="connsiteX122" fmla="*/ 580815 w 1152875"/>
                  <a:gd name="connsiteY122" fmla="*/ 144833 h 925547"/>
                  <a:gd name="connsiteX123" fmla="*/ 584874 w 1152875"/>
                  <a:gd name="connsiteY123" fmla="*/ 144833 h 925547"/>
                  <a:gd name="connsiteX124" fmla="*/ 585686 w 1152875"/>
                  <a:gd name="connsiteY124" fmla="*/ 142397 h 925547"/>
                  <a:gd name="connsiteX125" fmla="*/ 583250 w 1152875"/>
                  <a:gd name="connsiteY125" fmla="*/ 140773 h 925547"/>
                  <a:gd name="connsiteX126" fmla="*/ 581627 w 1152875"/>
                  <a:gd name="connsiteY126" fmla="*/ 139150 h 925547"/>
                  <a:gd name="connsiteX127" fmla="*/ 580815 w 1152875"/>
                  <a:gd name="connsiteY127" fmla="*/ 136714 h 925547"/>
                  <a:gd name="connsiteX128" fmla="*/ 579191 w 1152875"/>
                  <a:gd name="connsiteY128" fmla="*/ 136714 h 925547"/>
                  <a:gd name="connsiteX129" fmla="*/ 578379 w 1152875"/>
                  <a:gd name="connsiteY129" fmla="*/ 135902 h 925547"/>
                  <a:gd name="connsiteX130" fmla="*/ 577567 w 1152875"/>
                  <a:gd name="connsiteY130" fmla="*/ 134278 h 925547"/>
                  <a:gd name="connsiteX131" fmla="*/ 574320 w 1152875"/>
                  <a:gd name="connsiteY131" fmla="*/ 133466 h 925547"/>
                  <a:gd name="connsiteX132" fmla="*/ 571072 w 1152875"/>
                  <a:gd name="connsiteY132" fmla="*/ 134278 h 925547"/>
                  <a:gd name="connsiteX133" fmla="*/ 567825 w 1152875"/>
                  <a:gd name="connsiteY133" fmla="*/ 135090 h 925547"/>
                  <a:gd name="connsiteX134" fmla="*/ 566201 w 1152875"/>
                  <a:gd name="connsiteY134" fmla="*/ 135902 h 925547"/>
                  <a:gd name="connsiteX135" fmla="*/ 564577 w 1152875"/>
                  <a:gd name="connsiteY135" fmla="*/ 136714 h 925547"/>
                  <a:gd name="connsiteX136" fmla="*/ 561329 w 1152875"/>
                  <a:gd name="connsiteY136" fmla="*/ 136714 h 925547"/>
                  <a:gd name="connsiteX137" fmla="*/ 559706 w 1152875"/>
                  <a:gd name="connsiteY137" fmla="*/ 138338 h 925547"/>
                  <a:gd name="connsiteX138" fmla="*/ 559706 w 1152875"/>
                  <a:gd name="connsiteY138" fmla="*/ 139961 h 925547"/>
                  <a:gd name="connsiteX139" fmla="*/ 559706 w 1152875"/>
                  <a:gd name="connsiteY139" fmla="*/ 141585 h 925547"/>
                  <a:gd name="connsiteX140" fmla="*/ 558082 w 1152875"/>
                  <a:gd name="connsiteY140" fmla="*/ 140773 h 925547"/>
                  <a:gd name="connsiteX141" fmla="*/ 556458 w 1152875"/>
                  <a:gd name="connsiteY141" fmla="*/ 137526 h 925547"/>
                  <a:gd name="connsiteX142" fmla="*/ 552399 w 1152875"/>
                  <a:gd name="connsiteY142" fmla="*/ 139150 h 925547"/>
                  <a:gd name="connsiteX143" fmla="*/ 550775 w 1152875"/>
                  <a:gd name="connsiteY143" fmla="*/ 135902 h 925547"/>
                  <a:gd name="connsiteX144" fmla="*/ 550775 w 1152875"/>
                  <a:gd name="connsiteY144" fmla="*/ 133466 h 925547"/>
                  <a:gd name="connsiteX145" fmla="*/ 549151 w 1152875"/>
                  <a:gd name="connsiteY145" fmla="*/ 131843 h 925547"/>
                  <a:gd name="connsiteX146" fmla="*/ 544280 w 1152875"/>
                  <a:gd name="connsiteY146" fmla="*/ 131031 h 925547"/>
                  <a:gd name="connsiteX147" fmla="*/ 541032 w 1152875"/>
                  <a:gd name="connsiteY147" fmla="*/ 131031 h 925547"/>
                  <a:gd name="connsiteX148" fmla="*/ 539409 w 1152875"/>
                  <a:gd name="connsiteY148" fmla="*/ 131031 h 925547"/>
                  <a:gd name="connsiteX149" fmla="*/ 539409 w 1152875"/>
                  <a:gd name="connsiteY149" fmla="*/ 132655 h 925547"/>
                  <a:gd name="connsiteX150" fmla="*/ 537785 w 1152875"/>
                  <a:gd name="connsiteY150" fmla="*/ 132655 h 925547"/>
                  <a:gd name="connsiteX151" fmla="*/ 536973 w 1152875"/>
                  <a:gd name="connsiteY151" fmla="*/ 131031 h 925547"/>
                  <a:gd name="connsiteX152" fmla="*/ 534537 w 1152875"/>
                  <a:gd name="connsiteY152" fmla="*/ 131843 h 925547"/>
                  <a:gd name="connsiteX153" fmla="*/ 533725 w 1152875"/>
                  <a:gd name="connsiteY153" fmla="*/ 133466 h 925547"/>
                  <a:gd name="connsiteX154" fmla="*/ 532914 w 1152875"/>
                  <a:gd name="connsiteY154" fmla="*/ 132655 h 925547"/>
                  <a:gd name="connsiteX155" fmla="*/ 531290 w 1152875"/>
                  <a:gd name="connsiteY155" fmla="*/ 131031 h 925547"/>
                  <a:gd name="connsiteX156" fmla="*/ 528854 w 1152875"/>
                  <a:gd name="connsiteY156" fmla="*/ 132655 h 925547"/>
                  <a:gd name="connsiteX157" fmla="*/ 524795 w 1152875"/>
                  <a:gd name="connsiteY157" fmla="*/ 132655 h 925547"/>
                  <a:gd name="connsiteX158" fmla="*/ 524795 w 1152875"/>
                  <a:gd name="connsiteY158" fmla="*/ 132655 h 925547"/>
                  <a:gd name="connsiteX159" fmla="*/ 523171 w 1152875"/>
                  <a:gd name="connsiteY159" fmla="*/ 132655 h 925547"/>
                  <a:gd name="connsiteX160" fmla="*/ 521547 w 1152875"/>
                  <a:gd name="connsiteY160" fmla="*/ 132655 h 925547"/>
                  <a:gd name="connsiteX161" fmla="*/ 518300 w 1152875"/>
                  <a:gd name="connsiteY161" fmla="*/ 132655 h 925547"/>
                  <a:gd name="connsiteX162" fmla="*/ 515864 w 1152875"/>
                  <a:gd name="connsiteY162" fmla="*/ 131843 h 925547"/>
                  <a:gd name="connsiteX163" fmla="*/ 515052 w 1152875"/>
                  <a:gd name="connsiteY163" fmla="*/ 131031 h 925547"/>
                  <a:gd name="connsiteX164" fmla="*/ 513428 w 1152875"/>
                  <a:gd name="connsiteY164" fmla="*/ 130219 h 925547"/>
                  <a:gd name="connsiteX165" fmla="*/ 511805 w 1152875"/>
                  <a:gd name="connsiteY165" fmla="*/ 130219 h 925547"/>
                  <a:gd name="connsiteX166" fmla="*/ 510181 w 1152875"/>
                  <a:gd name="connsiteY166" fmla="*/ 130219 h 925547"/>
                  <a:gd name="connsiteX167" fmla="*/ 506121 w 1152875"/>
                  <a:gd name="connsiteY167" fmla="*/ 130219 h 925547"/>
                  <a:gd name="connsiteX168" fmla="*/ 504498 w 1152875"/>
                  <a:gd name="connsiteY168" fmla="*/ 131031 h 925547"/>
                  <a:gd name="connsiteX169" fmla="*/ 502874 w 1152875"/>
                  <a:gd name="connsiteY169" fmla="*/ 131031 h 925547"/>
                  <a:gd name="connsiteX170" fmla="*/ 500438 w 1152875"/>
                  <a:gd name="connsiteY170" fmla="*/ 132655 h 925547"/>
                  <a:gd name="connsiteX171" fmla="*/ 499626 w 1152875"/>
                  <a:gd name="connsiteY171" fmla="*/ 131843 h 925547"/>
                  <a:gd name="connsiteX172" fmla="*/ 499626 w 1152875"/>
                  <a:gd name="connsiteY172" fmla="*/ 130219 h 925547"/>
                  <a:gd name="connsiteX173" fmla="*/ 498814 w 1152875"/>
                  <a:gd name="connsiteY173" fmla="*/ 129407 h 925547"/>
                  <a:gd name="connsiteX174" fmla="*/ 497191 w 1152875"/>
                  <a:gd name="connsiteY174" fmla="*/ 128595 h 925547"/>
                  <a:gd name="connsiteX175" fmla="*/ 493131 w 1152875"/>
                  <a:gd name="connsiteY175" fmla="*/ 127783 h 925547"/>
                  <a:gd name="connsiteX176" fmla="*/ 490696 w 1152875"/>
                  <a:gd name="connsiteY176" fmla="*/ 127783 h 925547"/>
                  <a:gd name="connsiteX177" fmla="*/ 489884 w 1152875"/>
                  <a:gd name="connsiteY177" fmla="*/ 126972 h 925547"/>
                  <a:gd name="connsiteX178" fmla="*/ 488260 w 1152875"/>
                  <a:gd name="connsiteY178" fmla="*/ 126972 h 925547"/>
                  <a:gd name="connsiteX179" fmla="*/ 486636 w 1152875"/>
                  <a:gd name="connsiteY179" fmla="*/ 126972 h 925547"/>
                  <a:gd name="connsiteX180" fmla="*/ 485012 w 1152875"/>
                  <a:gd name="connsiteY180" fmla="*/ 126160 h 925547"/>
                  <a:gd name="connsiteX181" fmla="*/ 483389 w 1152875"/>
                  <a:gd name="connsiteY181" fmla="*/ 127783 h 925547"/>
                  <a:gd name="connsiteX182" fmla="*/ 483389 w 1152875"/>
                  <a:gd name="connsiteY182" fmla="*/ 130219 h 925547"/>
                  <a:gd name="connsiteX183" fmla="*/ 482577 w 1152875"/>
                  <a:gd name="connsiteY183" fmla="*/ 129407 h 925547"/>
                  <a:gd name="connsiteX184" fmla="*/ 481765 w 1152875"/>
                  <a:gd name="connsiteY184" fmla="*/ 127783 h 925547"/>
                  <a:gd name="connsiteX185" fmla="*/ 480953 w 1152875"/>
                  <a:gd name="connsiteY185" fmla="*/ 125348 h 925547"/>
                  <a:gd name="connsiteX186" fmla="*/ 480141 w 1152875"/>
                  <a:gd name="connsiteY186" fmla="*/ 123724 h 925547"/>
                  <a:gd name="connsiteX187" fmla="*/ 478517 w 1152875"/>
                  <a:gd name="connsiteY187" fmla="*/ 123724 h 925547"/>
                  <a:gd name="connsiteX188" fmla="*/ 476893 w 1152875"/>
                  <a:gd name="connsiteY188" fmla="*/ 123724 h 925547"/>
                  <a:gd name="connsiteX189" fmla="*/ 475270 w 1152875"/>
                  <a:gd name="connsiteY189" fmla="*/ 122912 h 925547"/>
                  <a:gd name="connsiteX190" fmla="*/ 473646 w 1152875"/>
                  <a:gd name="connsiteY190" fmla="*/ 122100 h 925547"/>
                  <a:gd name="connsiteX191" fmla="*/ 472022 w 1152875"/>
                  <a:gd name="connsiteY191" fmla="*/ 121288 h 925547"/>
                  <a:gd name="connsiteX192" fmla="*/ 470398 w 1152875"/>
                  <a:gd name="connsiteY192" fmla="*/ 120476 h 925547"/>
                  <a:gd name="connsiteX193" fmla="*/ 469587 w 1152875"/>
                  <a:gd name="connsiteY193" fmla="*/ 119664 h 925547"/>
                  <a:gd name="connsiteX194" fmla="*/ 467151 w 1152875"/>
                  <a:gd name="connsiteY194" fmla="*/ 117229 h 925547"/>
                  <a:gd name="connsiteX195" fmla="*/ 462280 w 1152875"/>
                  <a:gd name="connsiteY195" fmla="*/ 115605 h 925547"/>
                  <a:gd name="connsiteX196" fmla="*/ 458220 w 1152875"/>
                  <a:gd name="connsiteY196" fmla="*/ 113981 h 925547"/>
                  <a:gd name="connsiteX197" fmla="*/ 456596 w 1152875"/>
                  <a:gd name="connsiteY197" fmla="*/ 112357 h 925547"/>
                  <a:gd name="connsiteX198" fmla="*/ 454973 w 1152875"/>
                  <a:gd name="connsiteY198" fmla="*/ 111546 h 925547"/>
                  <a:gd name="connsiteX199" fmla="*/ 454161 w 1152875"/>
                  <a:gd name="connsiteY199" fmla="*/ 110734 h 925547"/>
                  <a:gd name="connsiteX200" fmla="*/ 452537 w 1152875"/>
                  <a:gd name="connsiteY200" fmla="*/ 109922 h 925547"/>
                  <a:gd name="connsiteX201" fmla="*/ 450101 w 1152875"/>
                  <a:gd name="connsiteY201" fmla="*/ 108298 h 925547"/>
                  <a:gd name="connsiteX202" fmla="*/ 447666 w 1152875"/>
                  <a:gd name="connsiteY202" fmla="*/ 108298 h 925547"/>
                  <a:gd name="connsiteX203" fmla="*/ 446042 w 1152875"/>
                  <a:gd name="connsiteY203" fmla="*/ 107486 h 925547"/>
                  <a:gd name="connsiteX204" fmla="*/ 443606 w 1152875"/>
                  <a:gd name="connsiteY204" fmla="*/ 105862 h 925547"/>
                  <a:gd name="connsiteX205" fmla="*/ 440359 w 1152875"/>
                  <a:gd name="connsiteY205" fmla="*/ 104239 h 925547"/>
                  <a:gd name="connsiteX206" fmla="*/ 437923 w 1152875"/>
                  <a:gd name="connsiteY206" fmla="*/ 103427 h 925547"/>
                  <a:gd name="connsiteX207" fmla="*/ 434676 w 1152875"/>
                  <a:gd name="connsiteY207" fmla="*/ 101803 h 925547"/>
                  <a:gd name="connsiteX208" fmla="*/ 432240 w 1152875"/>
                  <a:gd name="connsiteY208" fmla="*/ 100179 h 925547"/>
                  <a:gd name="connsiteX209" fmla="*/ 430616 w 1152875"/>
                  <a:gd name="connsiteY209" fmla="*/ 99367 h 925547"/>
                  <a:gd name="connsiteX210" fmla="*/ 429804 w 1152875"/>
                  <a:gd name="connsiteY210" fmla="*/ 97744 h 925547"/>
                  <a:gd name="connsiteX211" fmla="*/ 427369 w 1152875"/>
                  <a:gd name="connsiteY211" fmla="*/ 94496 h 925547"/>
                  <a:gd name="connsiteX212" fmla="*/ 424933 w 1152875"/>
                  <a:gd name="connsiteY212" fmla="*/ 92060 h 925547"/>
                  <a:gd name="connsiteX213" fmla="*/ 423309 w 1152875"/>
                  <a:gd name="connsiteY213" fmla="*/ 92060 h 925547"/>
                  <a:gd name="connsiteX214" fmla="*/ 421685 w 1152875"/>
                  <a:gd name="connsiteY214" fmla="*/ 91248 h 925547"/>
                  <a:gd name="connsiteX215" fmla="*/ 417626 w 1152875"/>
                  <a:gd name="connsiteY215" fmla="*/ 93684 h 925547"/>
                  <a:gd name="connsiteX216" fmla="*/ 416002 w 1152875"/>
                  <a:gd name="connsiteY216" fmla="*/ 93684 h 925547"/>
                  <a:gd name="connsiteX217" fmla="*/ 416814 w 1152875"/>
                  <a:gd name="connsiteY217" fmla="*/ 92872 h 925547"/>
                  <a:gd name="connsiteX218" fmla="*/ 418438 w 1152875"/>
                  <a:gd name="connsiteY218" fmla="*/ 88813 h 925547"/>
                  <a:gd name="connsiteX219" fmla="*/ 411131 w 1152875"/>
                  <a:gd name="connsiteY219" fmla="*/ 86377 h 925547"/>
                  <a:gd name="connsiteX220" fmla="*/ 407071 w 1152875"/>
                  <a:gd name="connsiteY220" fmla="*/ 84753 h 925547"/>
                  <a:gd name="connsiteX221" fmla="*/ 403824 w 1152875"/>
                  <a:gd name="connsiteY221" fmla="*/ 83942 h 925547"/>
                  <a:gd name="connsiteX222" fmla="*/ 399765 w 1152875"/>
                  <a:gd name="connsiteY222" fmla="*/ 83130 h 925547"/>
                  <a:gd name="connsiteX223" fmla="*/ 395705 w 1152875"/>
                  <a:gd name="connsiteY223" fmla="*/ 82318 h 925547"/>
                  <a:gd name="connsiteX224" fmla="*/ 395705 w 1152875"/>
                  <a:gd name="connsiteY224" fmla="*/ 80694 h 925547"/>
                  <a:gd name="connsiteX225" fmla="*/ 394893 w 1152875"/>
                  <a:gd name="connsiteY225" fmla="*/ 79882 h 925547"/>
                  <a:gd name="connsiteX226" fmla="*/ 391646 w 1152875"/>
                  <a:gd name="connsiteY226" fmla="*/ 79070 h 925547"/>
                  <a:gd name="connsiteX227" fmla="*/ 390834 w 1152875"/>
                  <a:gd name="connsiteY227" fmla="*/ 75011 h 925547"/>
                  <a:gd name="connsiteX228" fmla="*/ 390834 w 1152875"/>
                  <a:gd name="connsiteY228" fmla="*/ 72575 h 925547"/>
                  <a:gd name="connsiteX229" fmla="*/ 387586 w 1152875"/>
                  <a:gd name="connsiteY229" fmla="*/ 69328 h 925547"/>
                  <a:gd name="connsiteX230" fmla="*/ 387586 w 1152875"/>
                  <a:gd name="connsiteY230" fmla="*/ 69328 h 925547"/>
                  <a:gd name="connsiteX231" fmla="*/ 387586 w 1152875"/>
                  <a:gd name="connsiteY231" fmla="*/ 69328 h 925547"/>
                  <a:gd name="connsiteX232" fmla="*/ 387586 w 1152875"/>
                  <a:gd name="connsiteY232" fmla="*/ 69328 h 925547"/>
                  <a:gd name="connsiteX233" fmla="*/ 386774 w 1152875"/>
                  <a:gd name="connsiteY233" fmla="*/ 69328 h 925547"/>
                  <a:gd name="connsiteX234" fmla="*/ 385963 w 1152875"/>
                  <a:gd name="connsiteY234" fmla="*/ 68516 h 925547"/>
                  <a:gd name="connsiteX235" fmla="*/ 385151 w 1152875"/>
                  <a:gd name="connsiteY235" fmla="*/ 66080 h 925547"/>
                  <a:gd name="connsiteX236" fmla="*/ 383527 w 1152875"/>
                  <a:gd name="connsiteY236" fmla="*/ 65268 h 925547"/>
                  <a:gd name="connsiteX237" fmla="*/ 382715 w 1152875"/>
                  <a:gd name="connsiteY237" fmla="*/ 67704 h 925547"/>
                  <a:gd name="connsiteX238" fmla="*/ 377844 w 1152875"/>
                  <a:gd name="connsiteY238" fmla="*/ 69328 h 925547"/>
                  <a:gd name="connsiteX239" fmla="*/ 375408 w 1152875"/>
                  <a:gd name="connsiteY239" fmla="*/ 70140 h 925547"/>
                  <a:gd name="connsiteX240" fmla="*/ 374596 w 1152875"/>
                  <a:gd name="connsiteY240" fmla="*/ 71763 h 925547"/>
                  <a:gd name="connsiteX241" fmla="*/ 374596 w 1152875"/>
                  <a:gd name="connsiteY241" fmla="*/ 72575 h 925547"/>
                  <a:gd name="connsiteX242" fmla="*/ 374596 w 1152875"/>
                  <a:gd name="connsiteY242" fmla="*/ 73387 h 925547"/>
                  <a:gd name="connsiteX243" fmla="*/ 375408 w 1152875"/>
                  <a:gd name="connsiteY243" fmla="*/ 74199 h 925547"/>
                  <a:gd name="connsiteX244" fmla="*/ 373784 w 1152875"/>
                  <a:gd name="connsiteY244" fmla="*/ 75011 h 925547"/>
                  <a:gd name="connsiteX245" fmla="*/ 372972 w 1152875"/>
                  <a:gd name="connsiteY245" fmla="*/ 74199 h 925547"/>
                  <a:gd name="connsiteX246" fmla="*/ 372161 w 1152875"/>
                  <a:gd name="connsiteY246" fmla="*/ 74199 h 925547"/>
                  <a:gd name="connsiteX247" fmla="*/ 370537 w 1152875"/>
                  <a:gd name="connsiteY247" fmla="*/ 74199 h 925547"/>
                  <a:gd name="connsiteX248" fmla="*/ 369725 w 1152875"/>
                  <a:gd name="connsiteY248" fmla="*/ 73387 h 925547"/>
                  <a:gd name="connsiteX249" fmla="*/ 368913 w 1152875"/>
                  <a:gd name="connsiteY249" fmla="*/ 72575 h 925547"/>
                  <a:gd name="connsiteX250" fmla="*/ 366477 w 1152875"/>
                  <a:gd name="connsiteY250" fmla="*/ 72575 h 925547"/>
                  <a:gd name="connsiteX251" fmla="*/ 364042 w 1152875"/>
                  <a:gd name="connsiteY251" fmla="*/ 72575 h 925547"/>
                  <a:gd name="connsiteX252" fmla="*/ 361606 w 1152875"/>
                  <a:gd name="connsiteY252" fmla="*/ 73387 h 925547"/>
                  <a:gd name="connsiteX253" fmla="*/ 359170 w 1152875"/>
                  <a:gd name="connsiteY253" fmla="*/ 73387 h 925547"/>
                  <a:gd name="connsiteX254" fmla="*/ 357547 w 1152875"/>
                  <a:gd name="connsiteY254" fmla="*/ 72575 h 925547"/>
                  <a:gd name="connsiteX255" fmla="*/ 355923 w 1152875"/>
                  <a:gd name="connsiteY255" fmla="*/ 70951 h 925547"/>
                  <a:gd name="connsiteX256" fmla="*/ 354299 w 1152875"/>
                  <a:gd name="connsiteY256" fmla="*/ 70951 h 925547"/>
                  <a:gd name="connsiteX257" fmla="*/ 353487 w 1152875"/>
                  <a:gd name="connsiteY257" fmla="*/ 70140 h 925547"/>
                  <a:gd name="connsiteX258" fmla="*/ 353487 w 1152875"/>
                  <a:gd name="connsiteY258" fmla="*/ 68516 h 925547"/>
                  <a:gd name="connsiteX259" fmla="*/ 351863 w 1152875"/>
                  <a:gd name="connsiteY259" fmla="*/ 66892 h 925547"/>
                  <a:gd name="connsiteX260" fmla="*/ 348616 w 1152875"/>
                  <a:gd name="connsiteY260" fmla="*/ 66892 h 925547"/>
                  <a:gd name="connsiteX261" fmla="*/ 345368 w 1152875"/>
                  <a:gd name="connsiteY261" fmla="*/ 66892 h 925547"/>
                  <a:gd name="connsiteX262" fmla="*/ 343745 w 1152875"/>
                  <a:gd name="connsiteY262" fmla="*/ 66892 h 925547"/>
                  <a:gd name="connsiteX263" fmla="*/ 342933 w 1152875"/>
                  <a:gd name="connsiteY263" fmla="*/ 66892 h 925547"/>
                  <a:gd name="connsiteX264" fmla="*/ 342121 w 1152875"/>
                  <a:gd name="connsiteY264" fmla="*/ 66892 h 925547"/>
                  <a:gd name="connsiteX265" fmla="*/ 342121 w 1152875"/>
                  <a:gd name="connsiteY265" fmla="*/ 66892 h 925547"/>
                  <a:gd name="connsiteX266" fmla="*/ 342121 w 1152875"/>
                  <a:gd name="connsiteY266" fmla="*/ 66892 h 925547"/>
                  <a:gd name="connsiteX267" fmla="*/ 336438 w 1152875"/>
                  <a:gd name="connsiteY267" fmla="*/ 64456 h 925547"/>
                  <a:gd name="connsiteX268" fmla="*/ 332378 w 1152875"/>
                  <a:gd name="connsiteY268" fmla="*/ 62832 h 925547"/>
                  <a:gd name="connsiteX269" fmla="*/ 330754 w 1152875"/>
                  <a:gd name="connsiteY269" fmla="*/ 62832 h 925547"/>
                  <a:gd name="connsiteX270" fmla="*/ 329943 w 1152875"/>
                  <a:gd name="connsiteY270" fmla="*/ 63644 h 925547"/>
                  <a:gd name="connsiteX271" fmla="*/ 328319 w 1152875"/>
                  <a:gd name="connsiteY271" fmla="*/ 63644 h 925547"/>
                  <a:gd name="connsiteX272" fmla="*/ 327507 w 1152875"/>
                  <a:gd name="connsiteY272" fmla="*/ 63644 h 925547"/>
                  <a:gd name="connsiteX273" fmla="*/ 323447 w 1152875"/>
                  <a:gd name="connsiteY273" fmla="*/ 62021 h 925547"/>
                  <a:gd name="connsiteX274" fmla="*/ 319388 w 1152875"/>
                  <a:gd name="connsiteY274" fmla="*/ 60397 h 925547"/>
                  <a:gd name="connsiteX275" fmla="*/ 316141 w 1152875"/>
                  <a:gd name="connsiteY275" fmla="*/ 59585 h 925547"/>
                  <a:gd name="connsiteX276" fmla="*/ 314517 w 1152875"/>
                  <a:gd name="connsiteY276" fmla="*/ 58773 h 925547"/>
                  <a:gd name="connsiteX277" fmla="*/ 310457 w 1152875"/>
                  <a:gd name="connsiteY277" fmla="*/ 58773 h 925547"/>
                  <a:gd name="connsiteX278" fmla="*/ 308834 w 1152875"/>
                  <a:gd name="connsiteY278" fmla="*/ 58773 h 925547"/>
                  <a:gd name="connsiteX279" fmla="*/ 307210 w 1152875"/>
                  <a:gd name="connsiteY279" fmla="*/ 59585 h 925547"/>
                  <a:gd name="connsiteX280" fmla="*/ 306398 w 1152875"/>
                  <a:gd name="connsiteY280" fmla="*/ 60397 h 925547"/>
                  <a:gd name="connsiteX281" fmla="*/ 305586 w 1152875"/>
                  <a:gd name="connsiteY281" fmla="*/ 62832 h 925547"/>
                  <a:gd name="connsiteX282" fmla="*/ 303962 w 1152875"/>
                  <a:gd name="connsiteY282" fmla="*/ 66892 h 925547"/>
                  <a:gd name="connsiteX283" fmla="*/ 301527 w 1152875"/>
                  <a:gd name="connsiteY283" fmla="*/ 68516 h 925547"/>
                  <a:gd name="connsiteX284" fmla="*/ 303150 w 1152875"/>
                  <a:gd name="connsiteY284" fmla="*/ 65268 h 925547"/>
                  <a:gd name="connsiteX285" fmla="*/ 303962 w 1152875"/>
                  <a:gd name="connsiteY285" fmla="*/ 63644 h 925547"/>
                  <a:gd name="connsiteX286" fmla="*/ 304774 w 1152875"/>
                  <a:gd name="connsiteY286" fmla="*/ 61209 h 925547"/>
                  <a:gd name="connsiteX287" fmla="*/ 305586 w 1152875"/>
                  <a:gd name="connsiteY287" fmla="*/ 57961 h 925547"/>
                  <a:gd name="connsiteX288" fmla="*/ 299903 w 1152875"/>
                  <a:gd name="connsiteY288" fmla="*/ 55526 h 925547"/>
                  <a:gd name="connsiteX289" fmla="*/ 297467 w 1152875"/>
                  <a:gd name="connsiteY289" fmla="*/ 55526 h 925547"/>
                  <a:gd name="connsiteX290" fmla="*/ 297467 w 1152875"/>
                  <a:gd name="connsiteY290" fmla="*/ 54714 h 925547"/>
                  <a:gd name="connsiteX291" fmla="*/ 297467 w 1152875"/>
                  <a:gd name="connsiteY291" fmla="*/ 53902 h 925547"/>
                  <a:gd name="connsiteX292" fmla="*/ 295032 w 1152875"/>
                  <a:gd name="connsiteY292" fmla="*/ 53090 h 925547"/>
                  <a:gd name="connsiteX293" fmla="*/ 292596 w 1152875"/>
                  <a:gd name="connsiteY293" fmla="*/ 53090 h 925547"/>
                  <a:gd name="connsiteX294" fmla="*/ 290160 w 1152875"/>
                  <a:gd name="connsiteY294" fmla="*/ 52278 h 925547"/>
                  <a:gd name="connsiteX295" fmla="*/ 287725 w 1152875"/>
                  <a:gd name="connsiteY295" fmla="*/ 52278 h 925547"/>
                  <a:gd name="connsiteX296" fmla="*/ 285289 w 1152875"/>
                  <a:gd name="connsiteY296" fmla="*/ 52278 h 925547"/>
                  <a:gd name="connsiteX297" fmla="*/ 278794 w 1152875"/>
                  <a:gd name="connsiteY297" fmla="*/ 51466 h 925547"/>
                  <a:gd name="connsiteX298" fmla="*/ 276358 w 1152875"/>
                  <a:gd name="connsiteY298" fmla="*/ 49843 h 925547"/>
                  <a:gd name="connsiteX299" fmla="*/ 273111 w 1152875"/>
                  <a:gd name="connsiteY299" fmla="*/ 48219 h 925547"/>
                  <a:gd name="connsiteX300" fmla="*/ 271487 w 1152875"/>
                  <a:gd name="connsiteY300" fmla="*/ 47407 h 925547"/>
                  <a:gd name="connsiteX301" fmla="*/ 269863 w 1152875"/>
                  <a:gd name="connsiteY301" fmla="*/ 46595 h 925547"/>
                  <a:gd name="connsiteX302" fmla="*/ 267427 w 1152875"/>
                  <a:gd name="connsiteY302" fmla="*/ 46595 h 925547"/>
                  <a:gd name="connsiteX303" fmla="*/ 265804 w 1152875"/>
                  <a:gd name="connsiteY303" fmla="*/ 46595 h 925547"/>
                  <a:gd name="connsiteX304" fmla="*/ 265804 w 1152875"/>
                  <a:gd name="connsiteY304" fmla="*/ 44971 h 925547"/>
                  <a:gd name="connsiteX305" fmla="*/ 264992 w 1152875"/>
                  <a:gd name="connsiteY305" fmla="*/ 42535 h 925547"/>
                  <a:gd name="connsiteX306" fmla="*/ 260932 w 1152875"/>
                  <a:gd name="connsiteY306" fmla="*/ 37664 h 925547"/>
                  <a:gd name="connsiteX307" fmla="*/ 260120 w 1152875"/>
                  <a:gd name="connsiteY307" fmla="*/ 35228 h 925547"/>
                  <a:gd name="connsiteX308" fmla="*/ 259309 w 1152875"/>
                  <a:gd name="connsiteY308" fmla="*/ 33605 h 925547"/>
                  <a:gd name="connsiteX309" fmla="*/ 258497 w 1152875"/>
                  <a:gd name="connsiteY309" fmla="*/ 31169 h 925547"/>
                  <a:gd name="connsiteX310" fmla="*/ 257685 w 1152875"/>
                  <a:gd name="connsiteY310" fmla="*/ 28734 h 925547"/>
                  <a:gd name="connsiteX311" fmla="*/ 254437 w 1152875"/>
                  <a:gd name="connsiteY311" fmla="*/ 24674 h 925547"/>
                  <a:gd name="connsiteX312" fmla="*/ 252002 w 1152875"/>
                  <a:gd name="connsiteY312" fmla="*/ 23862 h 925547"/>
                  <a:gd name="connsiteX313" fmla="*/ 249566 w 1152875"/>
                  <a:gd name="connsiteY313" fmla="*/ 22238 h 925547"/>
                  <a:gd name="connsiteX314" fmla="*/ 247130 w 1152875"/>
                  <a:gd name="connsiteY314" fmla="*/ 21427 h 925547"/>
                  <a:gd name="connsiteX315" fmla="*/ 245507 w 1152875"/>
                  <a:gd name="connsiteY315" fmla="*/ 20615 h 925547"/>
                  <a:gd name="connsiteX316" fmla="*/ 243071 w 1152875"/>
                  <a:gd name="connsiteY316" fmla="*/ 20615 h 925547"/>
                  <a:gd name="connsiteX317" fmla="*/ 240635 w 1152875"/>
                  <a:gd name="connsiteY317" fmla="*/ 21427 h 925547"/>
                  <a:gd name="connsiteX318" fmla="*/ 239823 w 1152875"/>
                  <a:gd name="connsiteY318" fmla="*/ 23050 h 925547"/>
                  <a:gd name="connsiteX319" fmla="*/ 237388 w 1152875"/>
                  <a:gd name="connsiteY319" fmla="*/ 24674 h 925547"/>
                  <a:gd name="connsiteX320" fmla="*/ 236576 w 1152875"/>
                  <a:gd name="connsiteY320" fmla="*/ 23050 h 925547"/>
                  <a:gd name="connsiteX321" fmla="*/ 237388 w 1152875"/>
                  <a:gd name="connsiteY321" fmla="*/ 22238 h 925547"/>
                  <a:gd name="connsiteX322" fmla="*/ 237388 w 1152875"/>
                  <a:gd name="connsiteY322" fmla="*/ 21427 h 925547"/>
                  <a:gd name="connsiteX323" fmla="*/ 237388 w 1152875"/>
                  <a:gd name="connsiteY323" fmla="*/ 18991 h 925547"/>
                  <a:gd name="connsiteX324" fmla="*/ 235764 w 1152875"/>
                  <a:gd name="connsiteY324" fmla="*/ 17367 h 925547"/>
                  <a:gd name="connsiteX325" fmla="*/ 234140 w 1152875"/>
                  <a:gd name="connsiteY325" fmla="*/ 16555 h 925547"/>
                  <a:gd name="connsiteX326" fmla="*/ 232516 w 1152875"/>
                  <a:gd name="connsiteY326" fmla="*/ 16555 h 925547"/>
                  <a:gd name="connsiteX327" fmla="*/ 230893 w 1152875"/>
                  <a:gd name="connsiteY327" fmla="*/ 13308 h 925547"/>
                  <a:gd name="connsiteX328" fmla="*/ 234140 w 1152875"/>
                  <a:gd name="connsiteY328" fmla="*/ 10872 h 925547"/>
                  <a:gd name="connsiteX329" fmla="*/ 234952 w 1152875"/>
                  <a:gd name="connsiteY329" fmla="*/ 9248 h 925547"/>
                  <a:gd name="connsiteX330" fmla="*/ 234140 w 1152875"/>
                  <a:gd name="connsiteY330" fmla="*/ 7624 h 925547"/>
                  <a:gd name="connsiteX331" fmla="*/ 232516 w 1152875"/>
                  <a:gd name="connsiteY331" fmla="*/ 7624 h 925547"/>
                  <a:gd name="connsiteX332" fmla="*/ 230081 w 1152875"/>
                  <a:gd name="connsiteY332" fmla="*/ 10060 h 925547"/>
                  <a:gd name="connsiteX333" fmla="*/ 229269 w 1152875"/>
                  <a:gd name="connsiteY333" fmla="*/ 10872 h 925547"/>
                  <a:gd name="connsiteX334" fmla="*/ 229269 w 1152875"/>
                  <a:gd name="connsiteY334" fmla="*/ 10872 h 925547"/>
                  <a:gd name="connsiteX335" fmla="*/ 228457 w 1152875"/>
                  <a:gd name="connsiteY335" fmla="*/ 10872 h 925547"/>
                  <a:gd name="connsiteX336" fmla="*/ 226833 w 1152875"/>
                  <a:gd name="connsiteY336" fmla="*/ 10872 h 925547"/>
                  <a:gd name="connsiteX337" fmla="*/ 225209 w 1152875"/>
                  <a:gd name="connsiteY337" fmla="*/ 10872 h 925547"/>
                  <a:gd name="connsiteX338" fmla="*/ 221962 w 1152875"/>
                  <a:gd name="connsiteY338" fmla="*/ 10872 h 925547"/>
                  <a:gd name="connsiteX339" fmla="*/ 220338 w 1152875"/>
                  <a:gd name="connsiteY339" fmla="*/ 11684 h 925547"/>
                  <a:gd name="connsiteX340" fmla="*/ 219526 w 1152875"/>
                  <a:gd name="connsiteY340" fmla="*/ 12496 h 925547"/>
                  <a:gd name="connsiteX341" fmla="*/ 217903 w 1152875"/>
                  <a:gd name="connsiteY341" fmla="*/ 13308 h 925547"/>
                  <a:gd name="connsiteX342" fmla="*/ 217091 w 1152875"/>
                  <a:gd name="connsiteY342" fmla="*/ 14931 h 925547"/>
                  <a:gd name="connsiteX343" fmla="*/ 214655 w 1152875"/>
                  <a:gd name="connsiteY343" fmla="*/ 14119 h 925547"/>
                  <a:gd name="connsiteX344" fmla="*/ 213843 w 1152875"/>
                  <a:gd name="connsiteY344" fmla="*/ 16555 h 925547"/>
                  <a:gd name="connsiteX345" fmla="*/ 211407 w 1152875"/>
                  <a:gd name="connsiteY345" fmla="*/ 17367 h 925547"/>
                  <a:gd name="connsiteX346" fmla="*/ 209784 w 1152875"/>
                  <a:gd name="connsiteY346" fmla="*/ 15743 h 925547"/>
                  <a:gd name="connsiteX347" fmla="*/ 211407 w 1152875"/>
                  <a:gd name="connsiteY347" fmla="*/ 13308 h 925547"/>
                  <a:gd name="connsiteX348" fmla="*/ 213843 w 1152875"/>
                  <a:gd name="connsiteY348" fmla="*/ 12496 h 925547"/>
                  <a:gd name="connsiteX349" fmla="*/ 213843 w 1152875"/>
                  <a:gd name="connsiteY349" fmla="*/ 10060 h 925547"/>
                  <a:gd name="connsiteX350" fmla="*/ 215467 w 1152875"/>
                  <a:gd name="connsiteY350" fmla="*/ 8436 h 925547"/>
                  <a:gd name="connsiteX351" fmla="*/ 217091 w 1152875"/>
                  <a:gd name="connsiteY351" fmla="*/ 6813 h 925547"/>
                  <a:gd name="connsiteX352" fmla="*/ 214655 w 1152875"/>
                  <a:gd name="connsiteY352" fmla="*/ 5189 h 925547"/>
                  <a:gd name="connsiteX353" fmla="*/ 211407 w 1152875"/>
                  <a:gd name="connsiteY353" fmla="*/ 5189 h 925547"/>
                  <a:gd name="connsiteX354" fmla="*/ 208972 w 1152875"/>
                  <a:gd name="connsiteY354" fmla="*/ 6001 h 925547"/>
                  <a:gd name="connsiteX355" fmla="*/ 207348 w 1152875"/>
                  <a:gd name="connsiteY355" fmla="*/ 7624 h 925547"/>
                  <a:gd name="connsiteX356" fmla="*/ 205724 w 1152875"/>
                  <a:gd name="connsiteY356" fmla="*/ 7624 h 925547"/>
                  <a:gd name="connsiteX357" fmla="*/ 204100 w 1152875"/>
                  <a:gd name="connsiteY357" fmla="*/ 7624 h 925547"/>
                  <a:gd name="connsiteX358" fmla="*/ 203289 w 1152875"/>
                  <a:gd name="connsiteY358" fmla="*/ 7624 h 925547"/>
                  <a:gd name="connsiteX359" fmla="*/ 199229 w 1152875"/>
                  <a:gd name="connsiteY359" fmla="*/ 8436 h 925547"/>
                  <a:gd name="connsiteX360" fmla="*/ 196794 w 1152875"/>
                  <a:gd name="connsiteY360" fmla="*/ 7624 h 925547"/>
                  <a:gd name="connsiteX361" fmla="*/ 195170 w 1152875"/>
                  <a:gd name="connsiteY361" fmla="*/ 9248 h 925547"/>
                  <a:gd name="connsiteX362" fmla="*/ 195170 w 1152875"/>
                  <a:gd name="connsiteY362" fmla="*/ 10872 h 925547"/>
                  <a:gd name="connsiteX363" fmla="*/ 195170 w 1152875"/>
                  <a:gd name="connsiteY363" fmla="*/ 13308 h 925547"/>
                  <a:gd name="connsiteX364" fmla="*/ 194358 w 1152875"/>
                  <a:gd name="connsiteY364" fmla="*/ 14931 h 925547"/>
                  <a:gd name="connsiteX365" fmla="*/ 193546 w 1152875"/>
                  <a:gd name="connsiteY365" fmla="*/ 13308 h 925547"/>
                  <a:gd name="connsiteX366" fmla="*/ 189487 w 1152875"/>
                  <a:gd name="connsiteY366" fmla="*/ 12496 h 925547"/>
                  <a:gd name="connsiteX367" fmla="*/ 187863 w 1152875"/>
                  <a:gd name="connsiteY367" fmla="*/ 14119 h 925547"/>
                  <a:gd name="connsiteX368" fmla="*/ 186239 w 1152875"/>
                  <a:gd name="connsiteY368" fmla="*/ 14931 h 925547"/>
                  <a:gd name="connsiteX369" fmla="*/ 184615 w 1152875"/>
                  <a:gd name="connsiteY369" fmla="*/ 12496 h 925547"/>
                  <a:gd name="connsiteX370" fmla="*/ 182992 w 1152875"/>
                  <a:gd name="connsiteY370" fmla="*/ 14119 h 925547"/>
                  <a:gd name="connsiteX371" fmla="*/ 181368 w 1152875"/>
                  <a:gd name="connsiteY371" fmla="*/ 15743 h 925547"/>
                  <a:gd name="connsiteX372" fmla="*/ 179744 w 1152875"/>
                  <a:gd name="connsiteY372" fmla="*/ 16555 h 925547"/>
                  <a:gd name="connsiteX373" fmla="*/ 178120 w 1152875"/>
                  <a:gd name="connsiteY373" fmla="*/ 16555 h 925547"/>
                  <a:gd name="connsiteX374" fmla="*/ 176496 w 1152875"/>
                  <a:gd name="connsiteY374" fmla="*/ 16555 h 925547"/>
                  <a:gd name="connsiteX375" fmla="*/ 174873 w 1152875"/>
                  <a:gd name="connsiteY375" fmla="*/ 16555 h 925547"/>
                  <a:gd name="connsiteX376" fmla="*/ 173249 w 1152875"/>
                  <a:gd name="connsiteY376" fmla="*/ 16555 h 925547"/>
                  <a:gd name="connsiteX377" fmla="*/ 170813 w 1152875"/>
                  <a:gd name="connsiteY377" fmla="*/ 14931 h 925547"/>
                  <a:gd name="connsiteX378" fmla="*/ 170001 w 1152875"/>
                  <a:gd name="connsiteY378" fmla="*/ 14119 h 925547"/>
                  <a:gd name="connsiteX379" fmla="*/ 169189 w 1152875"/>
                  <a:gd name="connsiteY379" fmla="*/ 13308 h 925547"/>
                  <a:gd name="connsiteX380" fmla="*/ 169189 w 1152875"/>
                  <a:gd name="connsiteY380" fmla="*/ 16555 h 925547"/>
                  <a:gd name="connsiteX381" fmla="*/ 170813 w 1152875"/>
                  <a:gd name="connsiteY381" fmla="*/ 18179 h 925547"/>
                  <a:gd name="connsiteX382" fmla="*/ 170001 w 1152875"/>
                  <a:gd name="connsiteY382" fmla="*/ 19803 h 925547"/>
                  <a:gd name="connsiteX383" fmla="*/ 166754 w 1152875"/>
                  <a:gd name="connsiteY383" fmla="*/ 21427 h 925547"/>
                  <a:gd name="connsiteX384" fmla="*/ 164318 w 1152875"/>
                  <a:gd name="connsiteY384" fmla="*/ 24674 h 925547"/>
                  <a:gd name="connsiteX385" fmla="*/ 163506 w 1152875"/>
                  <a:gd name="connsiteY385" fmla="*/ 26298 h 925547"/>
                  <a:gd name="connsiteX386" fmla="*/ 165130 w 1152875"/>
                  <a:gd name="connsiteY386" fmla="*/ 26298 h 925547"/>
                  <a:gd name="connsiteX387" fmla="*/ 169189 w 1152875"/>
                  <a:gd name="connsiteY387" fmla="*/ 26298 h 925547"/>
                  <a:gd name="connsiteX388" fmla="*/ 172437 w 1152875"/>
                  <a:gd name="connsiteY388" fmla="*/ 25486 h 925547"/>
                  <a:gd name="connsiteX389" fmla="*/ 173249 w 1152875"/>
                  <a:gd name="connsiteY389" fmla="*/ 27110 h 925547"/>
                  <a:gd name="connsiteX390" fmla="*/ 174873 w 1152875"/>
                  <a:gd name="connsiteY390" fmla="*/ 27110 h 925547"/>
                  <a:gd name="connsiteX391" fmla="*/ 176496 w 1152875"/>
                  <a:gd name="connsiteY391" fmla="*/ 26298 h 925547"/>
                  <a:gd name="connsiteX392" fmla="*/ 178932 w 1152875"/>
                  <a:gd name="connsiteY392" fmla="*/ 25486 h 925547"/>
                  <a:gd name="connsiteX393" fmla="*/ 178932 w 1152875"/>
                  <a:gd name="connsiteY393" fmla="*/ 27110 h 925547"/>
                  <a:gd name="connsiteX394" fmla="*/ 176496 w 1152875"/>
                  <a:gd name="connsiteY394" fmla="*/ 27922 h 925547"/>
                  <a:gd name="connsiteX395" fmla="*/ 176496 w 1152875"/>
                  <a:gd name="connsiteY395" fmla="*/ 29545 h 925547"/>
                  <a:gd name="connsiteX396" fmla="*/ 174061 w 1152875"/>
                  <a:gd name="connsiteY396" fmla="*/ 28734 h 925547"/>
                  <a:gd name="connsiteX397" fmla="*/ 172437 w 1152875"/>
                  <a:gd name="connsiteY397" fmla="*/ 28734 h 925547"/>
                  <a:gd name="connsiteX398" fmla="*/ 170813 w 1152875"/>
                  <a:gd name="connsiteY398" fmla="*/ 28734 h 925547"/>
                  <a:gd name="connsiteX399" fmla="*/ 169189 w 1152875"/>
                  <a:gd name="connsiteY399" fmla="*/ 28734 h 925547"/>
                  <a:gd name="connsiteX400" fmla="*/ 167566 w 1152875"/>
                  <a:gd name="connsiteY400" fmla="*/ 28734 h 925547"/>
                  <a:gd name="connsiteX401" fmla="*/ 165130 w 1152875"/>
                  <a:gd name="connsiteY401" fmla="*/ 30357 h 925547"/>
                  <a:gd name="connsiteX402" fmla="*/ 166754 w 1152875"/>
                  <a:gd name="connsiteY402" fmla="*/ 30357 h 925547"/>
                  <a:gd name="connsiteX403" fmla="*/ 168378 w 1152875"/>
                  <a:gd name="connsiteY403" fmla="*/ 30357 h 925547"/>
                  <a:gd name="connsiteX404" fmla="*/ 170001 w 1152875"/>
                  <a:gd name="connsiteY404" fmla="*/ 32793 h 925547"/>
                  <a:gd name="connsiteX405" fmla="*/ 173249 w 1152875"/>
                  <a:gd name="connsiteY405" fmla="*/ 31981 h 925547"/>
                  <a:gd name="connsiteX406" fmla="*/ 174873 w 1152875"/>
                  <a:gd name="connsiteY406" fmla="*/ 33605 h 925547"/>
                  <a:gd name="connsiteX407" fmla="*/ 172437 w 1152875"/>
                  <a:gd name="connsiteY407" fmla="*/ 33605 h 925547"/>
                  <a:gd name="connsiteX408" fmla="*/ 170001 w 1152875"/>
                  <a:gd name="connsiteY408" fmla="*/ 36040 h 925547"/>
                  <a:gd name="connsiteX409" fmla="*/ 169189 w 1152875"/>
                  <a:gd name="connsiteY409" fmla="*/ 38476 h 925547"/>
                  <a:gd name="connsiteX410" fmla="*/ 168378 w 1152875"/>
                  <a:gd name="connsiteY410" fmla="*/ 40912 h 925547"/>
                  <a:gd name="connsiteX411" fmla="*/ 166754 w 1152875"/>
                  <a:gd name="connsiteY411" fmla="*/ 42535 h 925547"/>
                  <a:gd name="connsiteX412" fmla="*/ 166754 w 1152875"/>
                  <a:gd name="connsiteY412" fmla="*/ 40912 h 925547"/>
                  <a:gd name="connsiteX413" fmla="*/ 165942 w 1152875"/>
                  <a:gd name="connsiteY413" fmla="*/ 39288 h 925547"/>
                  <a:gd name="connsiteX414" fmla="*/ 165942 w 1152875"/>
                  <a:gd name="connsiteY414" fmla="*/ 36852 h 925547"/>
                  <a:gd name="connsiteX415" fmla="*/ 165942 w 1152875"/>
                  <a:gd name="connsiteY415" fmla="*/ 34417 h 925547"/>
                  <a:gd name="connsiteX416" fmla="*/ 162694 w 1152875"/>
                  <a:gd name="connsiteY416" fmla="*/ 31981 h 925547"/>
                  <a:gd name="connsiteX417" fmla="*/ 161071 w 1152875"/>
                  <a:gd name="connsiteY417" fmla="*/ 31981 h 925547"/>
                  <a:gd name="connsiteX418" fmla="*/ 160259 w 1152875"/>
                  <a:gd name="connsiteY418" fmla="*/ 31169 h 925547"/>
                  <a:gd name="connsiteX419" fmla="*/ 158635 w 1152875"/>
                  <a:gd name="connsiteY419" fmla="*/ 32793 h 925547"/>
                  <a:gd name="connsiteX420" fmla="*/ 157823 w 1152875"/>
                  <a:gd name="connsiteY420" fmla="*/ 35228 h 925547"/>
                  <a:gd name="connsiteX421" fmla="*/ 156199 w 1152875"/>
                  <a:gd name="connsiteY421" fmla="*/ 36040 h 925547"/>
                  <a:gd name="connsiteX422" fmla="*/ 155387 w 1152875"/>
                  <a:gd name="connsiteY422" fmla="*/ 36852 h 925547"/>
                  <a:gd name="connsiteX423" fmla="*/ 153764 w 1152875"/>
                  <a:gd name="connsiteY423" fmla="*/ 34417 h 925547"/>
                  <a:gd name="connsiteX424" fmla="*/ 154576 w 1152875"/>
                  <a:gd name="connsiteY424" fmla="*/ 32793 h 925547"/>
                  <a:gd name="connsiteX425" fmla="*/ 156199 w 1152875"/>
                  <a:gd name="connsiteY425" fmla="*/ 31981 h 925547"/>
                  <a:gd name="connsiteX426" fmla="*/ 157011 w 1152875"/>
                  <a:gd name="connsiteY426" fmla="*/ 30357 h 925547"/>
                  <a:gd name="connsiteX427" fmla="*/ 155387 w 1152875"/>
                  <a:gd name="connsiteY427" fmla="*/ 29545 h 925547"/>
                  <a:gd name="connsiteX428" fmla="*/ 151328 w 1152875"/>
                  <a:gd name="connsiteY428" fmla="*/ 29545 h 925547"/>
                  <a:gd name="connsiteX429" fmla="*/ 149704 w 1152875"/>
                  <a:gd name="connsiteY429" fmla="*/ 30357 h 925547"/>
                  <a:gd name="connsiteX430" fmla="*/ 144833 w 1152875"/>
                  <a:gd name="connsiteY430" fmla="*/ 31169 h 925547"/>
                  <a:gd name="connsiteX431" fmla="*/ 142397 w 1152875"/>
                  <a:gd name="connsiteY431" fmla="*/ 31169 h 925547"/>
                  <a:gd name="connsiteX432" fmla="*/ 140774 w 1152875"/>
                  <a:gd name="connsiteY432" fmla="*/ 31981 h 925547"/>
                  <a:gd name="connsiteX433" fmla="*/ 138338 w 1152875"/>
                  <a:gd name="connsiteY433" fmla="*/ 32793 h 925547"/>
                  <a:gd name="connsiteX434" fmla="*/ 135902 w 1152875"/>
                  <a:gd name="connsiteY434" fmla="*/ 32793 h 925547"/>
                  <a:gd name="connsiteX435" fmla="*/ 134278 w 1152875"/>
                  <a:gd name="connsiteY435" fmla="*/ 31981 h 925547"/>
                  <a:gd name="connsiteX436" fmla="*/ 131843 w 1152875"/>
                  <a:gd name="connsiteY436" fmla="*/ 31981 h 925547"/>
                  <a:gd name="connsiteX437" fmla="*/ 126972 w 1152875"/>
                  <a:gd name="connsiteY437" fmla="*/ 31981 h 925547"/>
                  <a:gd name="connsiteX438" fmla="*/ 122912 w 1152875"/>
                  <a:gd name="connsiteY438" fmla="*/ 31169 h 925547"/>
                  <a:gd name="connsiteX439" fmla="*/ 119665 w 1152875"/>
                  <a:gd name="connsiteY439" fmla="*/ 29545 h 925547"/>
                  <a:gd name="connsiteX440" fmla="*/ 119665 w 1152875"/>
                  <a:gd name="connsiteY440" fmla="*/ 27110 h 925547"/>
                  <a:gd name="connsiteX441" fmla="*/ 119665 w 1152875"/>
                  <a:gd name="connsiteY441" fmla="*/ 26298 h 925547"/>
                  <a:gd name="connsiteX442" fmla="*/ 118853 w 1152875"/>
                  <a:gd name="connsiteY442" fmla="*/ 25486 h 925547"/>
                  <a:gd name="connsiteX443" fmla="*/ 118853 w 1152875"/>
                  <a:gd name="connsiteY443" fmla="*/ 24674 h 925547"/>
                  <a:gd name="connsiteX444" fmla="*/ 118041 w 1152875"/>
                  <a:gd name="connsiteY444" fmla="*/ 23862 h 925547"/>
                  <a:gd name="connsiteX445" fmla="*/ 117229 w 1152875"/>
                  <a:gd name="connsiteY445" fmla="*/ 22238 h 925547"/>
                  <a:gd name="connsiteX446" fmla="*/ 114793 w 1152875"/>
                  <a:gd name="connsiteY446" fmla="*/ 22238 h 925547"/>
                  <a:gd name="connsiteX447" fmla="*/ 113981 w 1152875"/>
                  <a:gd name="connsiteY447" fmla="*/ 23050 h 925547"/>
                  <a:gd name="connsiteX448" fmla="*/ 113170 w 1152875"/>
                  <a:gd name="connsiteY448" fmla="*/ 23050 h 925547"/>
                  <a:gd name="connsiteX449" fmla="*/ 111546 w 1152875"/>
                  <a:gd name="connsiteY449" fmla="*/ 22238 h 925547"/>
                  <a:gd name="connsiteX450" fmla="*/ 109922 w 1152875"/>
                  <a:gd name="connsiteY450" fmla="*/ 23050 h 925547"/>
                  <a:gd name="connsiteX451" fmla="*/ 109110 w 1152875"/>
                  <a:gd name="connsiteY451" fmla="*/ 25486 h 925547"/>
                  <a:gd name="connsiteX452" fmla="*/ 108298 w 1152875"/>
                  <a:gd name="connsiteY452" fmla="*/ 26298 h 925547"/>
                  <a:gd name="connsiteX453" fmla="*/ 106674 w 1152875"/>
                  <a:gd name="connsiteY453" fmla="*/ 26298 h 925547"/>
                  <a:gd name="connsiteX454" fmla="*/ 103427 w 1152875"/>
                  <a:gd name="connsiteY454" fmla="*/ 25486 h 925547"/>
                  <a:gd name="connsiteX455" fmla="*/ 102615 w 1152875"/>
                  <a:gd name="connsiteY455" fmla="*/ 27110 h 925547"/>
                  <a:gd name="connsiteX456" fmla="*/ 103427 w 1152875"/>
                  <a:gd name="connsiteY456" fmla="*/ 27922 h 925547"/>
                  <a:gd name="connsiteX457" fmla="*/ 103427 w 1152875"/>
                  <a:gd name="connsiteY457" fmla="*/ 29545 h 925547"/>
                  <a:gd name="connsiteX458" fmla="*/ 104239 w 1152875"/>
                  <a:gd name="connsiteY458" fmla="*/ 31169 h 925547"/>
                  <a:gd name="connsiteX459" fmla="*/ 105863 w 1152875"/>
                  <a:gd name="connsiteY459" fmla="*/ 31981 h 925547"/>
                  <a:gd name="connsiteX460" fmla="*/ 104239 w 1152875"/>
                  <a:gd name="connsiteY460" fmla="*/ 32793 h 925547"/>
                  <a:gd name="connsiteX461" fmla="*/ 103427 w 1152875"/>
                  <a:gd name="connsiteY461" fmla="*/ 32793 h 925547"/>
                  <a:gd name="connsiteX462" fmla="*/ 101803 w 1152875"/>
                  <a:gd name="connsiteY462" fmla="*/ 31981 h 925547"/>
                  <a:gd name="connsiteX463" fmla="*/ 100179 w 1152875"/>
                  <a:gd name="connsiteY463" fmla="*/ 31169 h 925547"/>
                  <a:gd name="connsiteX464" fmla="*/ 97744 w 1152875"/>
                  <a:gd name="connsiteY464" fmla="*/ 31169 h 925547"/>
                  <a:gd name="connsiteX465" fmla="*/ 96932 w 1152875"/>
                  <a:gd name="connsiteY465" fmla="*/ 33605 h 925547"/>
                  <a:gd name="connsiteX466" fmla="*/ 95308 w 1152875"/>
                  <a:gd name="connsiteY466" fmla="*/ 34417 h 925547"/>
                  <a:gd name="connsiteX467" fmla="*/ 93684 w 1152875"/>
                  <a:gd name="connsiteY467" fmla="*/ 35228 h 925547"/>
                  <a:gd name="connsiteX468" fmla="*/ 92061 w 1152875"/>
                  <a:gd name="connsiteY468" fmla="*/ 33605 h 925547"/>
                  <a:gd name="connsiteX469" fmla="*/ 89625 w 1152875"/>
                  <a:gd name="connsiteY469" fmla="*/ 33605 h 925547"/>
                  <a:gd name="connsiteX470" fmla="*/ 88001 w 1152875"/>
                  <a:gd name="connsiteY470" fmla="*/ 32793 h 925547"/>
                  <a:gd name="connsiteX471" fmla="*/ 86377 w 1152875"/>
                  <a:gd name="connsiteY471" fmla="*/ 31981 h 925547"/>
                  <a:gd name="connsiteX472" fmla="*/ 84754 w 1152875"/>
                  <a:gd name="connsiteY472" fmla="*/ 31981 h 925547"/>
                  <a:gd name="connsiteX473" fmla="*/ 83130 w 1152875"/>
                  <a:gd name="connsiteY473" fmla="*/ 32793 h 925547"/>
                  <a:gd name="connsiteX474" fmla="*/ 81506 w 1152875"/>
                  <a:gd name="connsiteY474" fmla="*/ 34417 h 925547"/>
                  <a:gd name="connsiteX475" fmla="*/ 79882 w 1152875"/>
                  <a:gd name="connsiteY475" fmla="*/ 35228 h 925547"/>
                  <a:gd name="connsiteX476" fmla="*/ 78258 w 1152875"/>
                  <a:gd name="connsiteY476" fmla="*/ 36040 h 925547"/>
                  <a:gd name="connsiteX477" fmla="*/ 78258 w 1152875"/>
                  <a:gd name="connsiteY477" fmla="*/ 39288 h 925547"/>
                  <a:gd name="connsiteX478" fmla="*/ 80694 w 1152875"/>
                  <a:gd name="connsiteY478" fmla="*/ 40100 h 925547"/>
                  <a:gd name="connsiteX479" fmla="*/ 82318 w 1152875"/>
                  <a:gd name="connsiteY479" fmla="*/ 38476 h 925547"/>
                  <a:gd name="connsiteX480" fmla="*/ 83942 w 1152875"/>
                  <a:gd name="connsiteY480" fmla="*/ 40912 h 925547"/>
                  <a:gd name="connsiteX481" fmla="*/ 80694 w 1152875"/>
                  <a:gd name="connsiteY481" fmla="*/ 41724 h 925547"/>
                  <a:gd name="connsiteX482" fmla="*/ 78258 w 1152875"/>
                  <a:gd name="connsiteY482" fmla="*/ 40912 h 925547"/>
                  <a:gd name="connsiteX483" fmla="*/ 72575 w 1152875"/>
                  <a:gd name="connsiteY483" fmla="*/ 40912 h 925547"/>
                  <a:gd name="connsiteX484" fmla="*/ 70140 w 1152875"/>
                  <a:gd name="connsiteY484" fmla="*/ 41724 h 925547"/>
                  <a:gd name="connsiteX485" fmla="*/ 66892 w 1152875"/>
                  <a:gd name="connsiteY485" fmla="*/ 41724 h 925547"/>
                  <a:gd name="connsiteX486" fmla="*/ 66080 w 1152875"/>
                  <a:gd name="connsiteY486" fmla="*/ 46595 h 925547"/>
                  <a:gd name="connsiteX487" fmla="*/ 67704 w 1152875"/>
                  <a:gd name="connsiteY487" fmla="*/ 48219 h 925547"/>
                  <a:gd name="connsiteX488" fmla="*/ 66892 w 1152875"/>
                  <a:gd name="connsiteY488" fmla="*/ 49843 h 925547"/>
                  <a:gd name="connsiteX489" fmla="*/ 62833 w 1152875"/>
                  <a:gd name="connsiteY489" fmla="*/ 53090 h 925547"/>
                  <a:gd name="connsiteX490" fmla="*/ 60397 w 1152875"/>
                  <a:gd name="connsiteY490" fmla="*/ 54714 h 925547"/>
                  <a:gd name="connsiteX491" fmla="*/ 60397 w 1152875"/>
                  <a:gd name="connsiteY491" fmla="*/ 57149 h 925547"/>
                  <a:gd name="connsiteX492" fmla="*/ 59585 w 1152875"/>
                  <a:gd name="connsiteY492" fmla="*/ 60397 h 925547"/>
                  <a:gd name="connsiteX493" fmla="*/ 61209 w 1152875"/>
                  <a:gd name="connsiteY493" fmla="*/ 61209 h 925547"/>
                  <a:gd name="connsiteX494" fmla="*/ 62833 w 1152875"/>
                  <a:gd name="connsiteY494" fmla="*/ 59585 h 925547"/>
                  <a:gd name="connsiteX495" fmla="*/ 65268 w 1152875"/>
                  <a:gd name="connsiteY495" fmla="*/ 57149 h 925547"/>
                  <a:gd name="connsiteX496" fmla="*/ 68516 w 1152875"/>
                  <a:gd name="connsiteY496" fmla="*/ 60397 h 925547"/>
                  <a:gd name="connsiteX497" fmla="*/ 71763 w 1152875"/>
                  <a:gd name="connsiteY497" fmla="*/ 57149 h 925547"/>
                  <a:gd name="connsiteX498" fmla="*/ 71763 w 1152875"/>
                  <a:gd name="connsiteY498" fmla="*/ 60397 h 925547"/>
                  <a:gd name="connsiteX499" fmla="*/ 73387 w 1152875"/>
                  <a:gd name="connsiteY499" fmla="*/ 62832 h 925547"/>
                  <a:gd name="connsiteX500" fmla="*/ 72575 w 1152875"/>
                  <a:gd name="connsiteY500" fmla="*/ 66892 h 925547"/>
                  <a:gd name="connsiteX501" fmla="*/ 70952 w 1152875"/>
                  <a:gd name="connsiteY501" fmla="*/ 71763 h 925547"/>
                  <a:gd name="connsiteX502" fmla="*/ 73387 w 1152875"/>
                  <a:gd name="connsiteY502" fmla="*/ 74199 h 925547"/>
                  <a:gd name="connsiteX503" fmla="*/ 70952 w 1152875"/>
                  <a:gd name="connsiteY503" fmla="*/ 75823 h 925547"/>
                  <a:gd name="connsiteX504" fmla="*/ 68516 w 1152875"/>
                  <a:gd name="connsiteY504" fmla="*/ 77447 h 925547"/>
                  <a:gd name="connsiteX505" fmla="*/ 70140 w 1152875"/>
                  <a:gd name="connsiteY505" fmla="*/ 79882 h 925547"/>
                  <a:gd name="connsiteX506" fmla="*/ 71763 w 1152875"/>
                  <a:gd name="connsiteY506" fmla="*/ 85565 h 925547"/>
                  <a:gd name="connsiteX507" fmla="*/ 74199 w 1152875"/>
                  <a:gd name="connsiteY507" fmla="*/ 84753 h 925547"/>
                  <a:gd name="connsiteX508" fmla="*/ 76635 w 1152875"/>
                  <a:gd name="connsiteY508" fmla="*/ 83130 h 925547"/>
                  <a:gd name="connsiteX509" fmla="*/ 80694 w 1152875"/>
                  <a:gd name="connsiteY509" fmla="*/ 79882 h 925547"/>
                  <a:gd name="connsiteX510" fmla="*/ 81506 w 1152875"/>
                  <a:gd name="connsiteY510" fmla="*/ 81506 h 925547"/>
                  <a:gd name="connsiteX511" fmla="*/ 83942 w 1152875"/>
                  <a:gd name="connsiteY511" fmla="*/ 82318 h 925547"/>
                  <a:gd name="connsiteX512" fmla="*/ 86377 w 1152875"/>
                  <a:gd name="connsiteY512" fmla="*/ 82318 h 925547"/>
                  <a:gd name="connsiteX513" fmla="*/ 88813 w 1152875"/>
                  <a:gd name="connsiteY513" fmla="*/ 82318 h 925547"/>
                  <a:gd name="connsiteX514" fmla="*/ 91249 w 1152875"/>
                  <a:gd name="connsiteY514" fmla="*/ 82318 h 925547"/>
                  <a:gd name="connsiteX515" fmla="*/ 91249 w 1152875"/>
                  <a:gd name="connsiteY515" fmla="*/ 84753 h 925547"/>
                  <a:gd name="connsiteX516" fmla="*/ 88813 w 1152875"/>
                  <a:gd name="connsiteY516" fmla="*/ 85565 h 925547"/>
                  <a:gd name="connsiteX517" fmla="*/ 86377 w 1152875"/>
                  <a:gd name="connsiteY517" fmla="*/ 86377 h 925547"/>
                  <a:gd name="connsiteX518" fmla="*/ 84754 w 1152875"/>
                  <a:gd name="connsiteY518" fmla="*/ 88001 h 925547"/>
                  <a:gd name="connsiteX519" fmla="*/ 79882 w 1152875"/>
                  <a:gd name="connsiteY519" fmla="*/ 88813 h 925547"/>
                  <a:gd name="connsiteX520" fmla="*/ 78258 w 1152875"/>
                  <a:gd name="connsiteY520" fmla="*/ 89625 h 925547"/>
                  <a:gd name="connsiteX521" fmla="*/ 78258 w 1152875"/>
                  <a:gd name="connsiteY521" fmla="*/ 90437 h 925547"/>
                  <a:gd name="connsiteX522" fmla="*/ 77447 w 1152875"/>
                  <a:gd name="connsiteY522" fmla="*/ 91248 h 925547"/>
                  <a:gd name="connsiteX523" fmla="*/ 75823 w 1152875"/>
                  <a:gd name="connsiteY523" fmla="*/ 92872 h 925547"/>
                  <a:gd name="connsiteX524" fmla="*/ 74199 w 1152875"/>
                  <a:gd name="connsiteY524" fmla="*/ 95308 h 925547"/>
                  <a:gd name="connsiteX525" fmla="*/ 72575 w 1152875"/>
                  <a:gd name="connsiteY525" fmla="*/ 98556 h 925547"/>
                  <a:gd name="connsiteX526" fmla="*/ 71763 w 1152875"/>
                  <a:gd name="connsiteY526" fmla="*/ 100179 h 925547"/>
                  <a:gd name="connsiteX527" fmla="*/ 70140 w 1152875"/>
                  <a:gd name="connsiteY527" fmla="*/ 101803 h 925547"/>
                  <a:gd name="connsiteX528" fmla="*/ 67704 w 1152875"/>
                  <a:gd name="connsiteY528" fmla="*/ 102615 h 925547"/>
                  <a:gd name="connsiteX529" fmla="*/ 68516 w 1152875"/>
                  <a:gd name="connsiteY529" fmla="*/ 104239 h 925547"/>
                  <a:gd name="connsiteX530" fmla="*/ 70952 w 1152875"/>
                  <a:gd name="connsiteY530" fmla="*/ 104239 h 925547"/>
                  <a:gd name="connsiteX531" fmla="*/ 72575 w 1152875"/>
                  <a:gd name="connsiteY531" fmla="*/ 105862 h 925547"/>
                  <a:gd name="connsiteX532" fmla="*/ 71763 w 1152875"/>
                  <a:gd name="connsiteY532" fmla="*/ 107486 h 925547"/>
                  <a:gd name="connsiteX533" fmla="*/ 71763 w 1152875"/>
                  <a:gd name="connsiteY533" fmla="*/ 110734 h 925547"/>
                  <a:gd name="connsiteX534" fmla="*/ 75011 w 1152875"/>
                  <a:gd name="connsiteY534" fmla="*/ 109922 h 925547"/>
                  <a:gd name="connsiteX535" fmla="*/ 78258 w 1152875"/>
                  <a:gd name="connsiteY535" fmla="*/ 106674 h 925547"/>
                  <a:gd name="connsiteX536" fmla="*/ 80694 w 1152875"/>
                  <a:gd name="connsiteY536" fmla="*/ 106674 h 925547"/>
                  <a:gd name="connsiteX537" fmla="*/ 80694 w 1152875"/>
                  <a:gd name="connsiteY537" fmla="*/ 104239 h 925547"/>
                  <a:gd name="connsiteX538" fmla="*/ 82318 w 1152875"/>
                  <a:gd name="connsiteY538" fmla="*/ 102615 h 925547"/>
                  <a:gd name="connsiteX539" fmla="*/ 83942 w 1152875"/>
                  <a:gd name="connsiteY539" fmla="*/ 100991 h 925547"/>
                  <a:gd name="connsiteX540" fmla="*/ 85565 w 1152875"/>
                  <a:gd name="connsiteY540" fmla="*/ 104239 h 925547"/>
                  <a:gd name="connsiteX541" fmla="*/ 89625 w 1152875"/>
                  <a:gd name="connsiteY541" fmla="*/ 104239 h 925547"/>
                  <a:gd name="connsiteX542" fmla="*/ 89625 w 1152875"/>
                  <a:gd name="connsiteY542" fmla="*/ 101803 h 925547"/>
                  <a:gd name="connsiteX543" fmla="*/ 91249 w 1152875"/>
                  <a:gd name="connsiteY543" fmla="*/ 100179 h 925547"/>
                  <a:gd name="connsiteX544" fmla="*/ 94496 w 1152875"/>
                  <a:gd name="connsiteY544" fmla="*/ 100179 h 925547"/>
                  <a:gd name="connsiteX545" fmla="*/ 94496 w 1152875"/>
                  <a:gd name="connsiteY545" fmla="*/ 105051 h 925547"/>
                  <a:gd name="connsiteX546" fmla="*/ 98556 w 1152875"/>
                  <a:gd name="connsiteY546" fmla="*/ 104239 h 925547"/>
                  <a:gd name="connsiteX547" fmla="*/ 102615 w 1152875"/>
                  <a:gd name="connsiteY547" fmla="*/ 101803 h 925547"/>
                  <a:gd name="connsiteX548" fmla="*/ 100991 w 1152875"/>
                  <a:gd name="connsiteY548" fmla="*/ 103427 h 925547"/>
                  <a:gd name="connsiteX549" fmla="*/ 96932 w 1152875"/>
                  <a:gd name="connsiteY549" fmla="*/ 105862 h 925547"/>
                  <a:gd name="connsiteX550" fmla="*/ 96120 w 1152875"/>
                  <a:gd name="connsiteY550" fmla="*/ 107486 h 925547"/>
                  <a:gd name="connsiteX551" fmla="*/ 93684 w 1152875"/>
                  <a:gd name="connsiteY551" fmla="*/ 107486 h 925547"/>
                  <a:gd name="connsiteX552" fmla="*/ 89625 w 1152875"/>
                  <a:gd name="connsiteY552" fmla="*/ 108298 h 925547"/>
                  <a:gd name="connsiteX553" fmla="*/ 88001 w 1152875"/>
                  <a:gd name="connsiteY553" fmla="*/ 109110 h 925547"/>
                  <a:gd name="connsiteX554" fmla="*/ 87189 w 1152875"/>
                  <a:gd name="connsiteY554" fmla="*/ 110734 h 925547"/>
                  <a:gd name="connsiteX555" fmla="*/ 87189 w 1152875"/>
                  <a:gd name="connsiteY555" fmla="*/ 113169 h 925547"/>
                  <a:gd name="connsiteX556" fmla="*/ 87189 w 1152875"/>
                  <a:gd name="connsiteY556" fmla="*/ 114793 h 925547"/>
                  <a:gd name="connsiteX557" fmla="*/ 88001 w 1152875"/>
                  <a:gd name="connsiteY557" fmla="*/ 115605 h 925547"/>
                  <a:gd name="connsiteX558" fmla="*/ 86377 w 1152875"/>
                  <a:gd name="connsiteY558" fmla="*/ 116417 h 925547"/>
                  <a:gd name="connsiteX559" fmla="*/ 84754 w 1152875"/>
                  <a:gd name="connsiteY559" fmla="*/ 118041 h 925547"/>
                  <a:gd name="connsiteX560" fmla="*/ 83130 w 1152875"/>
                  <a:gd name="connsiteY560" fmla="*/ 119664 h 925547"/>
                  <a:gd name="connsiteX561" fmla="*/ 82318 w 1152875"/>
                  <a:gd name="connsiteY561" fmla="*/ 118041 h 925547"/>
                  <a:gd name="connsiteX562" fmla="*/ 83942 w 1152875"/>
                  <a:gd name="connsiteY562" fmla="*/ 116417 h 925547"/>
                  <a:gd name="connsiteX563" fmla="*/ 81506 w 1152875"/>
                  <a:gd name="connsiteY563" fmla="*/ 115605 h 925547"/>
                  <a:gd name="connsiteX564" fmla="*/ 80694 w 1152875"/>
                  <a:gd name="connsiteY564" fmla="*/ 114793 h 925547"/>
                  <a:gd name="connsiteX565" fmla="*/ 79070 w 1152875"/>
                  <a:gd name="connsiteY565" fmla="*/ 114793 h 925547"/>
                  <a:gd name="connsiteX566" fmla="*/ 75823 w 1152875"/>
                  <a:gd name="connsiteY566" fmla="*/ 115605 h 925547"/>
                  <a:gd name="connsiteX567" fmla="*/ 79882 w 1152875"/>
                  <a:gd name="connsiteY567" fmla="*/ 118853 h 925547"/>
                  <a:gd name="connsiteX568" fmla="*/ 80694 w 1152875"/>
                  <a:gd name="connsiteY568" fmla="*/ 121288 h 925547"/>
                  <a:gd name="connsiteX569" fmla="*/ 81506 w 1152875"/>
                  <a:gd name="connsiteY569" fmla="*/ 123724 h 925547"/>
                  <a:gd name="connsiteX570" fmla="*/ 81506 w 1152875"/>
                  <a:gd name="connsiteY570" fmla="*/ 126160 h 925547"/>
                  <a:gd name="connsiteX571" fmla="*/ 83130 w 1152875"/>
                  <a:gd name="connsiteY571" fmla="*/ 127783 h 925547"/>
                  <a:gd name="connsiteX572" fmla="*/ 85565 w 1152875"/>
                  <a:gd name="connsiteY572" fmla="*/ 128595 h 925547"/>
                  <a:gd name="connsiteX573" fmla="*/ 88813 w 1152875"/>
                  <a:gd name="connsiteY573" fmla="*/ 129407 h 925547"/>
                  <a:gd name="connsiteX574" fmla="*/ 95308 w 1152875"/>
                  <a:gd name="connsiteY574" fmla="*/ 128595 h 925547"/>
                  <a:gd name="connsiteX575" fmla="*/ 97744 w 1152875"/>
                  <a:gd name="connsiteY575" fmla="*/ 127783 h 925547"/>
                  <a:gd name="connsiteX576" fmla="*/ 100179 w 1152875"/>
                  <a:gd name="connsiteY576" fmla="*/ 127783 h 925547"/>
                  <a:gd name="connsiteX577" fmla="*/ 99367 w 1152875"/>
                  <a:gd name="connsiteY577" fmla="*/ 129407 h 925547"/>
                  <a:gd name="connsiteX578" fmla="*/ 95308 w 1152875"/>
                  <a:gd name="connsiteY578" fmla="*/ 130219 h 925547"/>
                  <a:gd name="connsiteX579" fmla="*/ 91249 w 1152875"/>
                  <a:gd name="connsiteY579" fmla="*/ 132655 h 925547"/>
                  <a:gd name="connsiteX580" fmla="*/ 90437 w 1152875"/>
                  <a:gd name="connsiteY580" fmla="*/ 135090 h 925547"/>
                  <a:gd name="connsiteX581" fmla="*/ 87189 w 1152875"/>
                  <a:gd name="connsiteY581" fmla="*/ 135902 h 925547"/>
                  <a:gd name="connsiteX582" fmla="*/ 83942 w 1152875"/>
                  <a:gd name="connsiteY582" fmla="*/ 132655 h 925547"/>
                  <a:gd name="connsiteX583" fmla="*/ 83130 w 1152875"/>
                  <a:gd name="connsiteY583" fmla="*/ 131843 h 925547"/>
                  <a:gd name="connsiteX584" fmla="*/ 82318 w 1152875"/>
                  <a:gd name="connsiteY584" fmla="*/ 136714 h 925547"/>
                  <a:gd name="connsiteX585" fmla="*/ 81506 w 1152875"/>
                  <a:gd name="connsiteY585" fmla="*/ 139150 h 925547"/>
                  <a:gd name="connsiteX586" fmla="*/ 79882 w 1152875"/>
                  <a:gd name="connsiteY586" fmla="*/ 138338 h 925547"/>
                  <a:gd name="connsiteX587" fmla="*/ 78258 w 1152875"/>
                  <a:gd name="connsiteY587" fmla="*/ 136714 h 925547"/>
                  <a:gd name="connsiteX588" fmla="*/ 77447 w 1152875"/>
                  <a:gd name="connsiteY588" fmla="*/ 138338 h 925547"/>
                  <a:gd name="connsiteX589" fmla="*/ 75823 w 1152875"/>
                  <a:gd name="connsiteY589" fmla="*/ 139961 h 925547"/>
                  <a:gd name="connsiteX590" fmla="*/ 75823 w 1152875"/>
                  <a:gd name="connsiteY590" fmla="*/ 142397 h 925547"/>
                  <a:gd name="connsiteX591" fmla="*/ 78258 w 1152875"/>
                  <a:gd name="connsiteY591" fmla="*/ 142397 h 925547"/>
                  <a:gd name="connsiteX592" fmla="*/ 79882 w 1152875"/>
                  <a:gd name="connsiteY592" fmla="*/ 142397 h 925547"/>
                  <a:gd name="connsiteX593" fmla="*/ 82318 w 1152875"/>
                  <a:gd name="connsiteY593" fmla="*/ 143209 h 925547"/>
                  <a:gd name="connsiteX594" fmla="*/ 84754 w 1152875"/>
                  <a:gd name="connsiteY594" fmla="*/ 142397 h 925547"/>
                  <a:gd name="connsiteX595" fmla="*/ 86377 w 1152875"/>
                  <a:gd name="connsiteY595" fmla="*/ 144021 h 925547"/>
                  <a:gd name="connsiteX596" fmla="*/ 88813 w 1152875"/>
                  <a:gd name="connsiteY596" fmla="*/ 143209 h 925547"/>
                  <a:gd name="connsiteX597" fmla="*/ 92872 w 1152875"/>
                  <a:gd name="connsiteY597" fmla="*/ 142397 h 925547"/>
                  <a:gd name="connsiteX598" fmla="*/ 95308 w 1152875"/>
                  <a:gd name="connsiteY598" fmla="*/ 142397 h 925547"/>
                  <a:gd name="connsiteX599" fmla="*/ 97744 w 1152875"/>
                  <a:gd name="connsiteY599" fmla="*/ 140773 h 925547"/>
                  <a:gd name="connsiteX600" fmla="*/ 100991 w 1152875"/>
                  <a:gd name="connsiteY600" fmla="*/ 139961 h 925547"/>
                  <a:gd name="connsiteX601" fmla="*/ 101803 w 1152875"/>
                  <a:gd name="connsiteY601" fmla="*/ 140773 h 925547"/>
                  <a:gd name="connsiteX602" fmla="*/ 99367 w 1152875"/>
                  <a:gd name="connsiteY602" fmla="*/ 144021 h 925547"/>
                  <a:gd name="connsiteX603" fmla="*/ 98556 w 1152875"/>
                  <a:gd name="connsiteY603" fmla="*/ 144833 h 925547"/>
                  <a:gd name="connsiteX604" fmla="*/ 97744 w 1152875"/>
                  <a:gd name="connsiteY604" fmla="*/ 146457 h 925547"/>
                  <a:gd name="connsiteX605" fmla="*/ 95308 w 1152875"/>
                  <a:gd name="connsiteY605" fmla="*/ 146457 h 925547"/>
                  <a:gd name="connsiteX606" fmla="*/ 94496 w 1152875"/>
                  <a:gd name="connsiteY606" fmla="*/ 144833 h 925547"/>
                  <a:gd name="connsiteX607" fmla="*/ 92872 w 1152875"/>
                  <a:gd name="connsiteY607" fmla="*/ 144833 h 925547"/>
                  <a:gd name="connsiteX608" fmla="*/ 91249 w 1152875"/>
                  <a:gd name="connsiteY608" fmla="*/ 146457 h 925547"/>
                  <a:gd name="connsiteX609" fmla="*/ 89625 w 1152875"/>
                  <a:gd name="connsiteY609" fmla="*/ 148080 h 925547"/>
                  <a:gd name="connsiteX610" fmla="*/ 86377 w 1152875"/>
                  <a:gd name="connsiteY610" fmla="*/ 148080 h 925547"/>
                  <a:gd name="connsiteX611" fmla="*/ 83942 w 1152875"/>
                  <a:gd name="connsiteY611" fmla="*/ 148892 h 925547"/>
                  <a:gd name="connsiteX612" fmla="*/ 81506 w 1152875"/>
                  <a:gd name="connsiteY612" fmla="*/ 148892 h 925547"/>
                  <a:gd name="connsiteX613" fmla="*/ 78258 w 1152875"/>
                  <a:gd name="connsiteY613" fmla="*/ 150516 h 925547"/>
                  <a:gd name="connsiteX614" fmla="*/ 74199 w 1152875"/>
                  <a:gd name="connsiteY614" fmla="*/ 152952 h 925547"/>
                  <a:gd name="connsiteX615" fmla="*/ 72575 w 1152875"/>
                  <a:gd name="connsiteY615" fmla="*/ 154576 h 925547"/>
                  <a:gd name="connsiteX616" fmla="*/ 72575 w 1152875"/>
                  <a:gd name="connsiteY616" fmla="*/ 156199 h 925547"/>
                  <a:gd name="connsiteX617" fmla="*/ 71763 w 1152875"/>
                  <a:gd name="connsiteY617" fmla="*/ 158635 h 925547"/>
                  <a:gd name="connsiteX618" fmla="*/ 70140 w 1152875"/>
                  <a:gd name="connsiteY618" fmla="*/ 157823 h 925547"/>
                  <a:gd name="connsiteX619" fmla="*/ 67704 w 1152875"/>
                  <a:gd name="connsiteY619" fmla="*/ 157011 h 925547"/>
                  <a:gd name="connsiteX620" fmla="*/ 65268 w 1152875"/>
                  <a:gd name="connsiteY620" fmla="*/ 157011 h 925547"/>
                  <a:gd name="connsiteX621" fmla="*/ 63645 w 1152875"/>
                  <a:gd name="connsiteY621" fmla="*/ 158635 h 925547"/>
                  <a:gd name="connsiteX622" fmla="*/ 63645 w 1152875"/>
                  <a:gd name="connsiteY622" fmla="*/ 161070 h 925547"/>
                  <a:gd name="connsiteX623" fmla="*/ 62833 w 1152875"/>
                  <a:gd name="connsiteY623" fmla="*/ 164318 h 925547"/>
                  <a:gd name="connsiteX624" fmla="*/ 62021 w 1152875"/>
                  <a:gd name="connsiteY624" fmla="*/ 167566 h 925547"/>
                  <a:gd name="connsiteX625" fmla="*/ 59585 w 1152875"/>
                  <a:gd name="connsiteY625" fmla="*/ 172437 h 925547"/>
                  <a:gd name="connsiteX626" fmla="*/ 57149 w 1152875"/>
                  <a:gd name="connsiteY626" fmla="*/ 178120 h 925547"/>
                  <a:gd name="connsiteX627" fmla="*/ 55526 w 1152875"/>
                  <a:gd name="connsiteY627" fmla="*/ 182991 h 925547"/>
                  <a:gd name="connsiteX628" fmla="*/ 55526 w 1152875"/>
                  <a:gd name="connsiteY628" fmla="*/ 184615 h 925547"/>
                  <a:gd name="connsiteX629" fmla="*/ 58773 w 1152875"/>
                  <a:gd name="connsiteY629" fmla="*/ 183803 h 925547"/>
                  <a:gd name="connsiteX630" fmla="*/ 62021 w 1152875"/>
                  <a:gd name="connsiteY630" fmla="*/ 182180 h 925547"/>
                  <a:gd name="connsiteX631" fmla="*/ 66080 w 1152875"/>
                  <a:gd name="connsiteY631" fmla="*/ 182180 h 925547"/>
                  <a:gd name="connsiteX632" fmla="*/ 68516 w 1152875"/>
                  <a:gd name="connsiteY632" fmla="*/ 182180 h 925547"/>
                  <a:gd name="connsiteX633" fmla="*/ 73387 w 1152875"/>
                  <a:gd name="connsiteY633" fmla="*/ 177308 h 925547"/>
                  <a:gd name="connsiteX634" fmla="*/ 86377 w 1152875"/>
                  <a:gd name="connsiteY634" fmla="*/ 172437 h 925547"/>
                  <a:gd name="connsiteX635" fmla="*/ 100991 w 1152875"/>
                  <a:gd name="connsiteY635" fmla="*/ 174061 h 925547"/>
                  <a:gd name="connsiteX636" fmla="*/ 114793 w 1152875"/>
                  <a:gd name="connsiteY636" fmla="*/ 174061 h 925547"/>
                  <a:gd name="connsiteX637" fmla="*/ 122912 w 1152875"/>
                  <a:gd name="connsiteY637" fmla="*/ 172437 h 925547"/>
                  <a:gd name="connsiteX638" fmla="*/ 123724 w 1152875"/>
                  <a:gd name="connsiteY638" fmla="*/ 178932 h 925547"/>
                  <a:gd name="connsiteX639" fmla="*/ 128595 w 1152875"/>
                  <a:gd name="connsiteY639" fmla="*/ 182180 h 925547"/>
                  <a:gd name="connsiteX640" fmla="*/ 127783 w 1152875"/>
                  <a:gd name="connsiteY640" fmla="*/ 191110 h 925547"/>
                  <a:gd name="connsiteX641" fmla="*/ 113981 w 1152875"/>
                  <a:gd name="connsiteY641" fmla="*/ 196793 h 925547"/>
                  <a:gd name="connsiteX642" fmla="*/ 115605 w 1152875"/>
                  <a:gd name="connsiteY642" fmla="*/ 210595 h 925547"/>
                  <a:gd name="connsiteX643" fmla="*/ 126972 w 1152875"/>
                  <a:gd name="connsiteY643" fmla="*/ 213843 h 925547"/>
                  <a:gd name="connsiteX644" fmla="*/ 139962 w 1152875"/>
                  <a:gd name="connsiteY644" fmla="*/ 206536 h 925547"/>
                  <a:gd name="connsiteX645" fmla="*/ 141585 w 1152875"/>
                  <a:gd name="connsiteY645" fmla="*/ 215467 h 925547"/>
                  <a:gd name="connsiteX646" fmla="*/ 162694 w 1152875"/>
                  <a:gd name="connsiteY646" fmla="*/ 216279 h 925547"/>
                  <a:gd name="connsiteX647" fmla="*/ 162694 w 1152875"/>
                  <a:gd name="connsiteY647" fmla="*/ 221962 h 925547"/>
                  <a:gd name="connsiteX648" fmla="*/ 175685 w 1152875"/>
                  <a:gd name="connsiteY648" fmla="*/ 222774 h 925547"/>
                  <a:gd name="connsiteX649" fmla="*/ 181368 w 1152875"/>
                  <a:gd name="connsiteY649" fmla="*/ 230081 h 925547"/>
                  <a:gd name="connsiteX650" fmla="*/ 200853 w 1152875"/>
                  <a:gd name="connsiteY650" fmla="*/ 227645 h 925547"/>
                  <a:gd name="connsiteX651" fmla="*/ 201665 w 1152875"/>
                  <a:gd name="connsiteY651" fmla="*/ 218714 h 925547"/>
                  <a:gd name="connsiteX652" fmla="*/ 211407 w 1152875"/>
                  <a:gd name="connsiteY652" fmla="*/ 218714 h 925547"/>
                  <a:gd name="connsiteX653" fmla="*/ 213843 w 1152875"/>
                  <a:gd name="connsiteY653" fmla="*/ 225209 h 925547"/>
                  <a:gd name="connsiteX654" fmla="*/ 224398 w 1152875"/>
                  <a:gd name="connsiteY654" fmla="*/ 225209 h 925547"/>
                  <a:gd name="connsiteX655" fmla="*/ 232516 w 1152875"/>
                  <a:gd name="connsiteY655" fmla="*/ 230081 h 925547"/>
                  <a:gd name="connsiteX656" fmla="*/ 236576 w 1152875"/>
                  <a:gd name="connsiteY656" fmla="*/ 226021 h 925547"/>
                  <a:gd name="connsiteX657" fmla="*/ 244695 w 1152875"/>
                  <a:gd name="connsiteY657" fmla="*/ 229269 h 925547"/>
                  <a:gd name="connsiteX658" fmla="*/ 244695 w 1152875"/>
                  <a:gd name="connsiteY658" fmla="*/ 232516 h 925547"/>
                  <a:gd name="connsiteX659" fmla="*/ 258497 w 1152875"/>
                  <a:gd name="connsiteY659" fmla="*/ 236576 h 925547"/>
                  <a:gd name="connsiteX660" fmla="*/ 251190 w 1152875"/>
                  <a:gd name="connsiteY660" fmla="*/ 258497 h 925547"/>
                  <a:gd name="connsiteX661" fmla="*/ 255249 w 1152875"/>
                  <a:gd name="connsiteY661" fmla="*/ 269051 h 925547"/>
                  <a:gd name="connsiteX662" fmla="*/ 272299 w 1152875"/>
                  <a:gd name="connsiteY662" fmla="*/ 274734 h 925547"/>
                  <a:gd name="connsiteX663" fmla="*/ 277982 w 1152875"/>
                  <a:gd name="connsiteY663" fmla="*/ 290160 h 925547"/>
                  <a:gd name="connsiteX664" fmla="*/ 247130 w 1152875"/>
                  <a:gd name="connsiteY664" fmla="*/ 312081 h 925547"/>
                  <a:gd name="connsiteX665" fmla="*/ 227645 w 1152875"/>
                  <a:gd name="connsiteY665" fmla="*/ 312081 h 925547"/>
                  <a:gd name="connsiteX666" fmla="*/ 207348 w 1152875"/>
                  <a:gd name="connsiteY666" fmla="*/ 330754 h 925547"/>
                  <a:gd name="connsiteX667" fmla="*/ 192734 w 1152875"/>
                  <a:gd name="connsiteY667" fmla="*/ 330754 h 925547"/>
                  <a:gd name="connsiteX668" fmla="*/ 195982 w 1152875"/>
                  <a:gd name="connsiteY668" fmla="*/ 351051 h 925547"/>
                  <a:gd name="connsiteX669" fmla="*/ 189487 w 1152875"/>
                  <a:gd name="connsiteY669" fmla="*/ 377844 h 925547"/>
                  <a:gd name="connsiteX670" fmla="*/ 179744 w 1152875"/>
                  <a:gd name="connsiteY670" fmla="*/ 393269 h 925547"/>
                  <a:gd name="connsiteX671" fmla="*/ 179744 w 1152875"/>
                  <a:gd name="connsiteY671" fmla="*/ 408695 h 925547"/>
                  <a:gd name="connsiteX672" fmla="*/ 171625 w 1152875"/>
                  <a:gd name="connsiteY672" fmla="*/ 416002 h 925547"/>
                  <a:gd name="connsiteX673" fmla="*/ 160259 w 1152875"/>
                  <a:gd name="connsiteY673" fmla="*/ 414378 h 925547"/>
                  <a:gd name="connsiteX674" fmla="*/ 153764 w 1152875"/>
                  <a:gd name="connsiteY674" fmla="*/ 425745 h 925547"/>
                  <a:gd name="connsiteX675" fmla="*/ 160259 w 1152875"/>
                  <a:gd name="connsiteY675" fmla="*/ 443606 h 925547"/>
                  <a:gd name="connsiteX676" fmla="*/ 155387 w 1152875"/>
                  <a:gd name="connsiteY676" fmla="*/ 456596 h 925547"/>
                  <a:gd name="connsiteX677" fmla="*/ 134278 w 1152875"/>
                  <a:gd name="connsiteY677" fmla="*/ 477705 h 925547"/>
                  <a:gd name="connsiteX678" fmla="*/ 88813 w 1152875"/>
                  <a:gd name="connsiteY678" fmla="*/ 463903 h 925547"/>
                  <a:gd name="connsiteX679" fmla="*/ 90437 w 1152875"/>
                  <a:gd name="connsiteY679" fmla="*/ 473646 h 925547"/>
                  <a:gd name="connsiteX680" fmla="*/ 101803 w 1152875"/>
                  <a:gd name="connsiteY680" fmla="*/ 492319 h 925547"/>
                  <a:gd name="connsiteX681" fmla="*/ 95308 w 1152875"/>
                  <a:gd name="connsiteY681" fmla="*/ 506121 h 925547"/>
                  <a:gd name="connsiteX682" fmla="*/ 106674 w 1152875"/>
                  <a:gd name="connsiteY682" fmla="*/ 536973 h 925547"/>
                  <a:gd name="connsiteX683" fmla="*/ 116417 w 1152875"/>
                  <a:gd name="connsiteY683" fmla="*/ 540220 h 925547"/>
                  <a:gd name="connsiteX684" fmla="*/ 115605 w 1152875"/>
                  <a:gd name="connsiteY684" fmla="*/ 551587 h 925547"/>
                  <a:gd name="connsiteX685" fmla="*/ 96932 w 1152875"/>
                  <a:gd name="connsiteY685" fmla="*/ 571072 h 925547"/>
                  <a:gd name="connsiteX686" fmla="*/ 78258 w 1152875"/>
                  <a:gd name="connsiteY686" fmla="*/ 571884 h 925547"/>
                  <a:gd name="connsiteX687" fmla="*/ 61209 w 1152875"/>
                  <a:gd name="connsiteY687" fmla="*/ 601924 h 925547"/>
                  <a:gd name="connsiteX688" fmla="*/ 70952 w 1152875"/>
                  <a:gd name="connsiteY688" fmla="*/ 637646 h 925547"/>
                  <a:gd name="connsiteX689" fmla="*/ 83942 w 1152875"/>
                  <a:gd name="connsiteY689" fmla="*/ 639270 h 925547"/>
                  <a:gd name="connsiteX690" fmla="*/ 74199 w 1152875"/>
                  <a:gd name="connsiteY690" fmla="*/ 656320 h 925547"/>
                  <a:gd name="connsiteX691" fmla="*/ 49843 w 1152875"/>
                  <a:gd name="connsiteY691" fmla="*/ 655508 h 925547"/>
                  <a:gd name="connsiteX692" fmla="*/ 34417 w 1152875"/>
                  <a:gd name="connsiteY692" fmla="*/ 670122 h 925547"/>
                  <a:gd name="connsiteX693" fmla="*/ 21427 w 1152875"/>
                  <a:gd name="connsiteY693" fmla="*/ 674993 h 925547"/>
                  <a:gd name="connsiteX694" fmla="*/ 8436 w 1152875"/>
                  <a:gd name="connsiteY694" fmla="*/ 694478 h 925547"/>
                  <a:gd name="connsiteX695" fmla="*/ 5189 w 1152875"/>
                  <a:gd name="connsiteY695" fmla="*/ 727766 h 925547"/>
                  <a:gd name="connsiteX696" fmla="*/ 6001 w 1152875"/>
                  <a:gd name="connsiteY696" fmla="*/ 735885 h 925547"/>
                  <a:gd name="connsiteX697" fmla="*/ 7625 w 1152875"/>
                  <a:gd name="connsiteY697" fmla="*/ 735885 h 925547"/>
                  <a:gd name="connsiteX698" fmla="*/ 7625 w 1152875"/>
                  <a:gd name="connsiteY698" fmla="*/ 738320 h 925547"/>
                  <a:gd name="connsiteX699" fmla="*/ 9248 w 1152875"/>
                  <a:gd name="connsiteY699" fmla="*/ 737508 h 925547"/>
                  <a:gd name="connsiteX700" fmla="*/ 10060 w 1152875"/>
                  <a:gd name="connsiteY700" fmla="*/ 736696 h 925547"/>
                  <a:gd name="connsiteX701" fmla="*/ 11684 w 1152875"/>
                  <a:gd name="connsiteY701" fmla="*/ 736696 h 925547"/>
                  <a:gd name="connsiteX702" fmla="*/ 12496 w 1152875"/>
                  <a:gd name="connsiteY702" fmla="*/ 739132 h 925547"/>
                  <a:gd name="connsiteX703" fmla="*/ 15743 w 1152875"/>
                  <a:gd name="connsiteY703" fmla="*/ 739944 h 925547"/>
                  <a:gd name="connsiteX704" fmla="*/ 18991 w 1152875"/>
                  <a:gd name="connsiteY704" fmla="*/ 739944 h 925547"/>
                  <a:gd name="connsiteX705" fmla="*/ 22238 w 1152875"/>
                  <a:gd name="connsiteY705" fmla="*/ 739944 h 925547"/>
                  <a:gd name="connsiteX706" fmla="*/ 25486 w 1152875"/>
                  <a:gd name="connsiteY706" fmla="*/ 739132 h 925547"/>
                  <a:gd name="connsiteX707" fmla="*/ 28734 w 1152875"/>
                  <a:gd name="connsiteY707" fmla="*/ 739132 h 925547"/>
                  <a:gd name="connsiteX708" fmla="*/ 29545 w 1152875"/>
                  <a:gd name="connsiteY708" fmla="*/ 738320 h 925547"/>
                  <a:gd name="connsiteX709" fmla="*/ 30357 w 1152875"/>
                  <a:gd name="connsiteY709" fmla="*/ 739132 h 925547"/>
                  <a:gd name="connsiteX710" fmla="*/ 31169 w 1152875"/>
                  <a:gd name="connsiteY710" fmla="*/ 739132 h 925547"/>
                  <a:gd name="connsiteX711" fmla="*/ 29545 w 1152875"/>
                  <a:gd name="connsiteY711" fmla="*/ 736696 h 925547"/>
                  <a:gd name="connsiteX712" fmla="*/ 29545 w 1152875"/>
                  <a:gd name="connsiteY712" fmla="*/ 734261 h 925547"/>
                  <a:gd name="connsiteX713" fmla="*/ 30357 w 1152875"/>
                  <a:gd name="connsiteY713" fmla="*/ 735885 h 925547"/>
                  <a:gd name="connsiteX714" fmla="*/ 31169 w 1152875"/>
                  <a:gd name="connsiteY714" fmla="*/ 738320 h 925547"/>
                  <a:gd name="connsiteX715" fmla="*/ 36041 w 1152875"/>
                  <a:gd name="connsiteY715" fmla="*/ 739944 h 925547"/>
                  <a:gd name="connsiteX716" fmla="*/ 36852 w 1152875"/>
                  <a:gd name="connsiteY716" fmla="*/ 741568 h 925547"/>
                  <a:gd name="connsiteX717" fmla="*/ 37664 w 1152875"/>
                  <a:gd name="connsiteY717" fmla="*/ 742379 h 925547"/>
                  <a:gd name="connsiteX718" fmla="*/ 39288 w 1152875"/>
                  <a:gd name="connsiteY718" fmla="*/ 744815 h 925547"/>
                  <a:gd name="connsiteX719" fmla="*/ 43347 w 1152875"/>
                  <a:gd name="connsiteY719" fmla="*/ 748874 h 925547"/>
                  <a:gd name="connsiteX720" fmla="*/ 41724 w 1152875"/>
                  <a:gd name="connsiteY720" fmla="*/ 744003 h 925547"/>
                  <a:gd name="connsiteX721" fmla="*/ 44159 w 1152875"/>
                  <a:gd name="connsiteY721" fmla="*/ 741568 h 925547"/>
                  <a:gd name="connsiteX722" fmla="*/ 45783 w 1152875"/>
                  <a:gd name="connsiteY722" fmla="*/ 732637 h 925547"/>
                  <a:gd name="connsiteX723" fmla="*/ 49031 w 1152875"/>
                  <a:gd name="connsiteY723" fmla="*/ 732637 h 925547"/>
                  <a:gd name="connsiteX724" fmla="*/ 49031 w 1152875"/>
                  <a:gd name="connsiteY724" fmla="*/ 739132 h 925547"/>
                  <a:gd name="connsiteX725" fmla="*/ 49031 w 1152875"/>
                  <a:gd name="connsiteY725" fmla="*/ 744003 h 925547"/>
                  <a:gd name="connsiteX726" fmla="*/ 52278 w 1152875"/>
                  <a:gd name="connsiteY726" fmla="*/ 744003 h 925547"/>
                  <a:gd name="connsiteX727" fmla="*/ 57149 w 1152875"/>
                  <a:gd name="connsiteY727" fmla="*/ 740756 h 925547"/>
                  <a:gd name="connsiteX728" fmla="*/ 59585 w 1152875"/>
                  <a:gd name="connsiteY728" fmla="*/ 742379 h 925547"/>
                  <a:gd name="connsiteX729" fmla="*/ 59585 w 1152875"/>
                  <a:gd name="connsiteY729" fmla="*/ 742379 h 925547"/>
                  <a:gd name="connsiteX730" fmla="*/ 56338 w 1152875"/>
                  <a:gd name="connsiteY730" fmla="*/ 744815 h 925547"/>
                  <a:gd name="connsiteX731" fmla="*/ 52278 w 1152875"/>
                  <a:gd name="connsiteY731" fmla="*/ 745627 h 925547"/>
                  <a:gd name="connsiteX732" fmla="*/ 51466 w 1152875"/>
                  <a:gd name="connsiteY732" fmla="*/ 751310 h 925547"/>
                  <a:gd name="connsiteX733" fmla="*/ 60397 w 1152875"/>
                  <a:gd name="connsiteY733" fmla="*/ 763489 h 925547"/>
                  <a:gd name="connsiteX734" fmla="*/ 71763 w 1152875"/>
                  <a:gd name="connsiteY734" fmla="*/ 779726 h 925547"/>
                  <a:gd name="connsiteX735" fmla="*/ 83130 w 1152875"/>
                  <a:gd name="connsiteY735" fmla="*/ 795152 h 925547"/>
                  <a:gd name="connsiteX736" fmla="*/ 86377 w 1152875"/>
                  <a:gd name="connsiteY736" fmla="*/ 802459 h 925547"/>
                  <a:gd name="connsiteX737" fmla="*/ 90437 w 1152875"/>
                  <a:gd name="connsiteY737" fmla="*/ 806518 h 925547"/>
                  <a:gd name="connsiteX738" fmla="*/ 94496 w 1152875"/>
                  <a:gd name="connsiteY738" fmla="*/ 800835 h 925547"/>
                  <a:gd name="connsiteX739" fmla="*/ 98556 w 1152875"/>
                  <a:gd name="connsiteY739" fmla="*/ 800023 h 925547"/>
                  <a:gd name="connsiteX740" fmla="*/ 100991 w 1152875"/>
                  <a:gd name="connsiteY740" fmla="*/ 796776 h 925547"/>
                  <a:gd name="connsiteX741" fmla="*/ 106674 w 1152875"/>
                  <a:gd name="connsiteY741" fmla="*/ 796776 h 925547"/>
                  <a:gd name="connsiteX742" fmla="*/ 107486 w 1152875"/>
                  <a:gd name="connsiteY742" fmla="*/ 797587 h 925547"/>
                  <a:gd name="connsiteX743" fmla="*/ 103427 w 1152875"/>
                  <a:gd name="connsiteY743" fmla="*/ 795964 h 925547"/>
                  <a:gd name="connsiteX744" fmla="*/ 100991 w 1152875"/>
                  <a:gd name="connsiteY744" fmla="*/ 798399 h 925547"/>
                  <a:gd name="connsiteX745" fmla="*/ 97744 w 1152875"/>
                  <a:gd name="connsiteY745" fmla="*/ 801647 h 925547"/>
                  <a:gd name="connsiteX746" fmla="*/ 93684 w 1152875"/>
                  <a:gd name="connsiteY746" fmla="*/ 803271 h 925547"/>
                  <a:gd name="connsiteX747" fmla="*/ 91249 w 1152875"/>
                  <a:gd name="connsiteY747" fmla="*/ 807330 h 925547"/>
                  <a:gd name="connsiteX748" fmla="*/ 88813 w 1152875"/>
                  <a:gd name="connsiteY748" fmla="*/ 807330 h 925547"/>
                  <a:gd name="connsiteX749" fmla="*/ 86377 w 1152875"/>
                  <a:gd name="connsiteY749" fmla="*/ 807330 h 925547"/>
                  <a:gd name="connsiteX750" fmla="*/ 81506 w 1152875"/>
                  <a:gd name="connsiteY750" fmla="*/ 808954 h 925547"/>
                  <a:gd name="connsiteX751" fmla="*/ 79070 w 1152875"/>
                  <a:gd name="connsiteY751" fmla="*/ 813013 h 925547"/>
                  <a:gd name="connsiteX752" fmla="*/ 79882 w 1152875"/>
                  <a:gd name="connsiteY752" fmla="*/ 821132 h 925547"/>
                  <a:gd name="connsiteX753" fmla="*/ 80694 w 1152875"/>
                  <a:gd name="connsiteY753" fmla="*/ 824380 h 925547"/>
                  <a:gd name="connsiteX754" fmla="*/ 83130 w 1152875"/>
                  <a:gd name="connsiteY754" fmla="*/ 826003 h 925547"/>
                  <a:gd name="connsiteX755" fmla="*/ 84754 w 1152875"/>
                  <a:gd name="connsiteY755" fmla="*/ 826003 h 925547"/>
                  <a:gd name="connsiteX756" fmla="*/ 87189 w 1152875"/>
                  <a:gd name="connsiteY756" fmla="*/ 826815 h 925547"/>
                  <a:gd name="connsiteX757" fmla="*/ 88813 w 1152875"/>
                  <a:gd name="connsiteY757" fmla="*/ 833311 h 925547"/>
                  <a:gd name="connsiteX758" fmla="*/ 92872 w 1152875"/>
                  <a:gd name="connsiteY758" fmla="*/ 835746 h 925547"/>
                  <a:gd name="connsiteX759" fmla="*/ 90437 w 1152875"/>
                  <a:gd name="connsiteY759" fmla="*/ 837370 h 925547"/>
                  <a:gd name="connsiteX760" fmla="*/ 88813 w 1152875"/>
                  <a:gd name="connsiteY760" fmla="*/ 838994 h 925547"/>
                  <a:gd name="connsiteX761" fmla="*/ 90437 w 1152875"/>
                  <a:gd name="connsiteY761" fmla="*/ 842241 h 925547"/>
                  <a:gd name="connsiteX762" fmla="*/ 92061 w 1152875"/>
                  <a:gd name="connsiteY762" fmla="*/ 843865 h 925547"/>
                  <a:gd name="connsiteX763" fmla="*/ 86377 w 1152875"/>
                  <a:gd name="connsiteY763" fmla="*/ 840617 h 925547"/>
                  <a:gd name="connsiteX764" fmla="*/ 85565 w 1152875"/>
                  <a:gd name="connsiteY764" fmla="*/ 837370 h 925547"/>
                  <a:gd name="connsiteX765" fmla="*/ 86377 w 1152875"/>
                  <a:gd name="connsiteY765" fmla="*/ 834122 h 925547"/>
                  <a:gd name="connsiteX766" fmla="*/ 81506 w 1152875"/>
                  <a:gd name="connsiteY766" fmla="*/ 834122 h 925547"/>
                  <a:gd name="connsiteX767" fmla="*/ 83130 w 1152875"/>
                  <a:gd name="connsiteY767" fmla="*/ 840617 h 925547"/>
                  <a:gd name="connsiteX768" fmla="*/ 83942 w 1152875"/>
                  <a:gd name="connsiteY768" fmla="*/ 843865 h 925547"/>
                  <a:gd name="connsiteX769" fmla="*/ 83942 w 1152875"/>
                  <a:gd name="connsiteY769" fmla="*/ 846301 h 925547"/>
                  <a:gd name="connsiteX770" fmla="*/ 84754 w 1152875"/>
                  <a:gd name="connsiteY770" fmla="*/ 849548 h 925547"/>
                  <a:gd name="connsiteX771" fmla="*/ 85565 w 1152875"/>
                  <a:gd name="connsiteY771" fmla="*/ 851984 h 925547"/>
                  <a:gd name="connsiteX772" fmla="*/ 88001 w 1152875"/>
                  <a:gd name="connsiteY772" fmla="*/ 851172 h 925547"/>
                  <a:gd name="connsiteX773" fmla="*/ 87189 w 1152875"/>
                  <a:gd name="connsiteY773" fmla="*/ 852796 h 925547"/>
                  <a:gd name="connsiteX774" fmla="*/ 87189 w 1152875"/>
                  <a:gd name="connsiteY774" fmla="*/ 854419 h 925547"/>
                  <a:gd name="connsiteX775" fmla="*/ 88001 w 1152875"/>
                  <a:gd name="connsiteY775" fmla="*/ 857667 h 925547"/>
                  <a:gd name="connsiteX776" fmla="*/ 89625 w 1152875"/>
                  <a:gd name="connsiteY776" fmla="*/ 865786 h 925547"/>
                  <a:gd name="connsiteX777" fmla="*/ 90437 w 1152875"/>
                  <a:gd name="connsiteY777" fmla="*/ 867410 h 925547"/>
                  <a:gd name="connsiteX778" fmla="*/ 92872 w 1152875"/>
                  <a:gd name="connsiteY778" fmla="*/ 868221 h 925547"/>
                  <a:gd name="connsiteX779" fmla="*/ 93684 w 1152875"/>
                  <a:gd name="connsiteY779" fmla="*/ 871469 h 925547"/>
                  <a:gd name="connsiteX780" fmla="*/ 94496 w 1152875"/>
                  <a:gd name="connsiteY780" fmla="*/ 876340 h 925547"/>
                  <a:gd name="connsiteX781" fmla="*/ 94496 w 1152875"/>
                  <a:gd name="connsiteY781" fmla="*/ 878776 h 925547"/>
                  <a:gd name="connsiteX782" fmla="*/ 96120 w 1152875"/>
                  <a:gd name="connsiteY782" fmla="*/ 882024 h 925547"/>
                  <a:gd name="connsiteX783" fmla="*/ 98556 w 1152875"/>
                  <a:gd name="connsiteY783" fmla="*/ 882835 h 925547"/>
                  <a:gd name="connsiteX784" fmla="*/ 101803 w 1152875"/>
                  <a:gd name="connsiteY784" fmla="*/ 883647 h 925547"/>
                  <a:gd name="connsiteX785" fmla="*/ 105051 w 1152875"/>
                  <a:gd name="connsiteY785" fmla="*/ 883647 h 925547"/>
                  <a:gd name="connsiteX786" fmla="*/ 109922 w 1152875"/>
                  <a:gd name="connsiteY786" fmla="*/ 886083 h 925547"/>
                  <a:gd name="connsiteX787" fmla="*/ 113981 w 1152875"/>
                  <a:gd name="connsiteY787" fmla="*/ 890142 h 925547"/>
                  <a:gd name="connsiteX788" fmla="*/ 115605 w 1152875"/>
                  <a:gd name="connsiteY788" fmla="*/ 896637 h 925547"/>
                  <a:gd name="connsiteX789" fmla="*/ 118853 w 1152875"/>
                  <a:gd name="connsiteY789" fmla="*/ 900697 h 925547"/>
                  <a:gd name="connsiteX790" fmla="*/ 123724 w 1152875"/>
                  <a:gd name="connsiteY790" fmla="*/ 903132 h 925547"/>
                  <a:gd name="connsiteX791" fmla="*/ 125348 w 1152875"/>
                  <a:gd name="connsiteY791" fmla="*/ 904756 h 925547"/>
                  <a:gd name="connsiteX792" fmla="*/ 127783 w 1152875"/>
                  <a:gd name="connsiteY792" fmla="*/ 904756 h 925547"/>
                  <a:gd name="connsiteX793" fmla="*/ 132655 w 1152875"/>
                  <a:gd name="connsiteY793" fmla="*/ 908004 h 925547"/>
                  <a:gd name="connsiteX794" fmla="*/ 136714 w 1152875"/>
                  <a:gd name="connsiteY794" fmla="*/ 912063 h 925547"/>
                  <a:gd name="connsiteX795" fmla="*/ 142397 w 1152875"/>
                  <a:gd name="connsiteY795" fmla="*/ 910440 h 925547"/>
                  <a:gd name="connsiteX796" fmla="*/ 148081 w 1152875"/>
                  <a:gd name="connsiteY796" fmla="*/ 911251 h 925547"/>
                  <a:gd name="connsiteX797" fmla="*/ 152952 w 1152875"/>
                  <a:gd name="connsiteY797" fmla="*/ 910440 h 925547"/>
                  <a:gd name="connsiteX798" fmla="*/ 152952 w 1152875"/>
                  <a:gd name="connsiteY798" fmla="*/ 904756 h 925547"/>
                  <a:gd name="connsiteX799" fmla="*/ 155387 w 1152875"/>
                  <a:gd name="connsiteY799" fmla="*/ 902321 h 925547"/>
                  <a:gd name="connsiteX800" fmla="*/ 156199 w 1152875"/>
                  <a:gd name="connsiteY800" fmla="*/ 899073 h 925547"/>
                  <a:gd name="connsiteX801" fmla="*/ 157823 w 1152875"/>
                  <a:gd name="connsiteY801" fmla="*/ 896637 h 925547"/>
                  <a:gd name="connsiteX802" fmla="*/ 160259 w 1152875"/>
                  <a:gd name="connsiteY802" fmla="*/ 897449 h 925547"/>
                  <a:gd name="connsiteX803" fmla="*/ 161883 w 1152875"/>
                  <a:gd name="connsiteY803" fmla="*/ 902321 h 925547"/>
                  <a:gd name="connsiteX804" fmla="*/ 163506 w 1152875"/>
                  <a:gd name="connsiteY804" fmla="*/ 907192 h 925547"/>
                  <a:gd name="connsiteX805" fmla="*/ 165130 w 1152875"/>
                  <a:gd name="connsiteY805" fmla="*/ 903945 h 925547"/>
                  <a:gd name="connsiteX806" fmla="*/ 166754 w 1152875"/>
                  <a:gd name="connsiteY806" fmla="*/ 901509 h 925547"/>
                  <a:gd name="connsiteX807" fmla="*/ 169189 w 1152875"/>
                  <a:gd name="connsiteY807" fmla="*/ 897449 h 925547"/>
                  <a:gd name="connsiteX808" fmla="*/ 170813 w 1152875"/>
                  <a:gd name="connsiteY808" fmla="*/ 894202 h 925547"/>
                  <a:gd name="connsiteX809" fmla="*/ 173249 w 1152875"/>
                  <a:gd name="connsiteY809" fmla="*/ 892578 h 925547"/>
                  <a:gd name="connsiteX810" fmla="*/ 178120 w 1152875"/>
                  <a:gd name="connsiteY810" fmla="*/ 888519 h 925547"/>
                  <a:gd name="connsiteX811" fmla="*/ 180556 w 1152875"/>
                  <a:gd name="connsiteY811" fmla="*/ 886895 h 925547"/>
                  <a:gd name="connsiteX812" fmla="*/ 182992 w 1152875"/>
                  <a:gd name="connsiteY812" fmla="*/ 884459 h 925547"/>
                  <a:gd name="connsiteX813" fmla="*/ 187051 w 1152875"/>
                  <a:gd name="connsiteY813" fmla="*/ 880400 h 925547"/>
                  <a:gd name="connsiteX814" fmla="*/ 189487 w 1152875"/>
                  <a:gd name="connsiteY814" fmla="*/ 879588 h 925547"/>
                  <a:gd name="connsiteX815" fmla="*/ 196794 w 1152875"/>
                  <a:gd name="connsiteY815" fmla="*/ 878776 h 925547"/>
                  <a:gd name="connsiteX816" fmla="*/ 205724 w 1152875"/>
                  <a:gd name="connsiteY816" fmla="*/ 877964 h 925547"/>
                  <a:gd name="connsiteX817" fmla="*/ 213843 w 1152875"/>
                  <a:gd name="connsiteY817" fmla="*/ 877152 h 925547"/>
                  <a:gd name="connsiteX818" fmla="*/ 218714 w 1152875"/>
                  <a:gd name="connsiteY818" fmla="*/ 876340 h 925547"/>
                  <a:gd name="connsiteX819" fmla="*/ 221150 w 1152875"/>
                  <a:gd name="connsiteY819" fmla="*/ 875528 h 925547"/>
                  <a:gd name="connsiteX820" fmla="*/ 222774 w 1152875"/>
                  <a:gd name="connsiteY820" fmla="*/ 876340 h 925547"/>
                  <a:gd name="connsiteX821" fmla="*/ 227645 w 1152875"/>
                  <a:gd name="connsiteY821" fmla="*/ 878776 h 925547"/>
                  <a:gd name="connsiteX822" fmla="*/ 229269 w 1152875"/>
                  <a:gd name="connsiteY822" fmla="*/ 879588 h 925547"/>
                  <a:gd name="connsiteX823" fmla="*/ 230893 w 1152875"/>
                  <a:gd name="connsiteY823" fmla="*/ 880400 h 925547"/>
                  <a:gd name="connsiteX824" fmla="*/ 235764 w 1152875"/>
                  <a:gd name="connsiteY824" fmla="*/ 880400 h 925547"/>
                  <a:gd name="connsiteX825" fmla="*/ 239823 w 1152875"/>
                  <a:gd name="connsiteY825" fmla="*/ 881211 h 925547"/>
                  <a:gd name="connsiteX826" fmla="*/ 244695 w 1152875"/>
                  <a:gd name="connsiteY826" fmla="*/ 880400 h 925547"/>
                  <a:gd name="connsiteX827" fmla="*/ 247942 w 1152875"/>
                  <a:gd name="connsiteY827" fmla="*/ 879588 h 925547"/>
                  <a:gd name="connsiteX828" fmla="*/ 249566 w 1152875"/>
                  <a:gd name="connsiteY828" fmla="*/ 877964 h 925547"/>
                  <a:gd name="connsiteX829" fmla="*/ 255249 w 1152875"/>
                  <a:gd name="connsiteY829" fmla="*/ 877152 h 925547"/>
                  <a:gd name="connsiteX830" fmla="*/ 260120 w 1152875"/>
                  <a:gd name="connsiteY830" fmla="*/ 876340 h 925547"/>
                  <a:gd name="connsiteX831" fmla="*/ 261744 w 1152875"/>
                  <a:gd name="connsiteY831" fmla="*/ 875528 h 925547"/>
                  <a:gd name="connsiteX832" fmla="*/ 263368 w 1152875"/>
                  <a:gd name="connsiteY832" fmla="*/ 874716 h 925547"/>
                  <a:gd name="connsiteX833" fmla="*/ 264180 w 1152875"/>
                  <a:gd name="connsiteY833" fmla="*/ 873905 h 925547"/>
                  <a:gd name="connsiteX834" fmla="*/ 264992 w 1152875"/>
                  <a:gd name="connsiteY834" fmla="*/ 873093 h 925547"/>
                  <a:gd name="connsiteX835" fmla="*/ 265804 w 1152875"/>
                  <a:gd name="connsiteY835" fmla="*/ 872281 h 925547"/>
                  <a:gd name="connsiteX836" fmla="*/ 266616 w 1152875"/>
                  <a:gd name="connsiteY836" fmla="*/ 871469 h 925547"/>
                  <a:gd name="connsiteX837" fmla="*/ 268239 w 1152875"/>
                  <a:gd name="connsiteY837" fmla="*/ 869845 h 925547"/>
                  <a:gd name="connsiteX838" fmla="*/ 270675 w 1152875"/>
                  <a:gd name="connsiteY838" fmla="*/ 868221 h 925547"/>
                  <a:gd name="connsiteX839" fmla="*/ 272299 w 1152875"/>
                  <a:gd name="connsiteY839" fmla="*/ 866598 h 925547"/>
                  <a:gd name="connsiteX840" fmla="*/ 274734 w 1152875"/>
                  <a:gd name="connsiteY840" fmla="*/ 864974 h 925547"/>
                  <a:gd name="connsiteX841" fmla="*/ 276358 w 1152875"/>
                  <a:gd name="connsiteY841" fmla="*/ 864162 h 925547"/>
                  <a:gd name="connsiteX842" fmla="*/ 277170 w 1152875"/>
                  <a:gd name="connsiteY842" fmla="*/ 863350 h 925547"/>
                  <a:gd name="connsiteX843" fmla="*/ 278794 w 1152875"/>
                  <a:gd name="connsiteY843" fmla="*/ 863350 h 925547"/>
                  <a:gd name="connsiteX844" fmla="*/ 282041 w 1152875"/>
                  <a:gd name="connsiteY844" fmla="*/ 865786 h 925547"/>
                  <a:gd name="connsiteX845" fmla="*/ 284477 w 1152875"/>
                  <a:gd name="connsiteY845" fmla="*/ 867410 h 925547"/>
                  <a:gd name="connsiteX846" fmla="*/ 288536 w 1152875"/>
                  <a:gd name="connsiteY846" fmla="*/ 869033 h 925547"/>
                  <a:gd name="connsiteX847" fmla="*/ 293408 w 1152875"/>
                  <a:gd name="connsiteY847" fmla="*/ 869845 h 925547"/>
                  <a:gd name="connsiteX848" fmla="*/ 297467 w 1152875"/>
                  <a:gd name="connsiteY848" fmla="*/ 869845 h 925547"/>
                  <a:gd name="connsiteX849" fmla="*/ 302338 w 1152875"/>
                  <a:gd name="connsiteY849" fmla="*/ 869845 h 925547"/>
                  <a:gd name="connsiteX850" fmla="*/ 304774 w 1152875"/>
                  <a:gd name="connsiteY850" fmla="*/ 869845 h 925547"/>
                  <a:gd name="connsiteX851" fmla="*/ 308834 w 1152875"/>
                  <a:gd name="connsiteY851" fmla="*/ 869845 h 925547"/>
                  <a:gd name="connsiteX852" fmla="*/ 311269 w 1152875"/>
                  <a:gd name="connsiteY852" fmla="*/ 869845 h 925547"/>
                  <a:gd name="connsiteX853" fmla="*/ 312893 w 1152875"/>
                  <a:gd name="connsiteY853" fmla="*/ 870657 h 925547"/>
                  <a:gd name="connsiteX854" fmla="*/ 316952 w 1152875"/>
                  <a:gd name="connsiteY854" fmla="*/ 872281 h 925547"/>
                  <a:gd name="connsiteX855" fmla="*/ 319388 w 1152875"/>
                  <a:gd name="connsiteY855" fmla="*/ 874716 h 925547"/>
                  <a:gd name="connsiteX856" fmla="*/ 325071 w 1152875"/>
                  <a:gd name="connsiteY856" fmla="*/ 875528 h 925547"/>
                  <a:gd name="connsiteX857" fmla="*/ 333190 w 1152875"/>
                  <a:gd name="connsiteY857" fmla="*/ 876340 h 925547"/>
                  <a:gd name="connsiteX858" fmla="*/ 334814 w 1152875"/>
                  <a:gd name="connsiteY858" fmla="*/ 877152 h 925547"/>
                  <a:gd name="connsiteX859" fmla="*/ 337249 w 1152875"/>
                  <a:gd name="connsiteY859" fmla="*/ 878776 h 925547"/>
                  <a:gd name="connsiteX860" fmla="*/ 339685 w 1152875"/>
                  <a:gd name="connsiteY860" fmla="*/ 880400 h 925547"/>
                  <a:gd name="connsiteX861" fmla="*/ 341309 w 1152875"/>
                  <a:gd name="connsiteY861" fmla="*/ 881211 h 925547"/>
                  <a:gd name="connsiteX862" fmla="*/ 343745 w 1152875"/>
                  <a:gd name="connsiteY862" fmla="*/ 881211 h 925547"/>
                  <a:gd name="connsiteX863" fmla="*/ 350240 w 1152875"/>
                  <a:gd name="connsiteY863" fmla="*/ 881211 h 925547"/>
                  <a:gd name="connsiteX864" fmla="*/ 353487 w 1152875"/>
                  <a:gd name="connsiteY864" fmla="*/ 881211 h 925547"/>
                  <a:gd name="connsiteX865" fmla="*/ 357547 w 1152875"/>
                  <a:gd name="connsiteY865" fmla="*/ 882024 h 925547"/>
                  <a:gd name="connsiteX866" fmla="*/ 359982 w 1152875"/>
                  <a:gd name="connsiteY866" fmla="*/ 883647 h 925547"/>
                  <a:gd name="connsiteX867" fmla="*/ 361606 w 1152875"/>
                  <a:gd name="connsiteY867" fmla="*/ 886083 h 925547"/>
                  <a:gd name="connsiteX868" fmla="*/ 364042 w 1152875"/>
                  <a:gd name="connsiteY868" fmla="*/ 887707 h 925547"/>
                  <a:gd name="connsiteX869" fmla="*/ 364854 w 1152875"/>
                  <a:gd name="connsiteY869" fmla="*/ 887707 h 925547"/>
                  <a:gd name="connsiteX870" fmla="*/ 365665 w 1152875"/>
                  <a:gd name="connsiteY870" fmla="*/ 888519 h 925547"/>
                  <a:gd name="connsiteX871" fmla="*/ 367289 w 1152875"/>
                  <a:gd name="connsiteY871" fmla="*/ 890954 h 925547"/>
                  <a:gd name="connsiteX872" fmla="*/ 369725 w 1152875"/>
                  <a:gd name="connsiteY872" fmla="*/ 890954 h 925547"/>
                  <a:gd name="connsiteX873" fmla="*/ 373784 w 1152875"/>
                  <a:gd name="connsiteY873" fmla="*/ 890954 h 925547"/>
                  <a:gd name="connsiteX874" fmla="*/ 377844 w 1152875"/>
                  <a:gd name="connsiteY874" fmla="*/ 890954 h 925547"/>
                  <a:gd name="connsiteX875" fmla="*/ 379467 w 1152875"/>
                  <a:gd name="connsiteY875" fmla="*/ 890142 h 925547"/>
                  <a:gd name="connsiteX876" fmla="*/ 381903 w 1152875"/>
                  <a:gd name="connsiteY876" fmla="*/ 889330 h 925547"/>
                  <a:gd name="connsiteX877" fmla="*/ 383527 w 1152875"/>
                  <a:gd name="connsiteY877" fmla="*/ 889330 h 925547"/>
                  <a:gd name="connsiteX878" fmla="*/ 387586 w 1152875"/>
                  <a:gd name="connsiteY878" fmla="*/ 888519 h 925547"/>
                  <a:gd name="connsiteX879" fmla="*/ 390834 w 1152875"/>
                  <a:gd name="connsiteY879" fmla="*/ 888519 h 925547"/>
                  <a:gd name="connsiteX880" fmla="*/ 392458 w 1152875"/>
                  <a:gd name="connsiteY880" fmla="*/ 888519 h 925547"/>
                  <a:gd name="connsiteX881" fmla="*/ 393269 w 1152875"/>
                  <a:gd name="connsiteY881" fmla="*/ 890142 h 925547"/>
                  <a:gd name="connsiteX882" fmla="*/ 397329 w 1152875"/>
                  <a:gd name="connsiteY882" fmla="*/ 891766 h 925547"/>
                  <a:gd name="connsiteX883" fmla="*/ 401388 w 1152875"/>
                  <a:gd name="connsiteY883" fmla="*/ 891766 h 925547"/>
                  <a:gd name="connsiteX884" fmla="*/ 403824 w 1152875"/>
                  <a:gd name="connsiteY884" fmla="*/ 890954 h 925547"/>
                  <a:gd name="connsiteX885" fmla="*/ 405448 w 1152875"/>
                  <a:gd name="connsiteY885" fmla="*/ 891766 h 925547"/>
                  <a:gd name="connsiteX886" fmla="*/ 408695 w 1152875"/>
                  <a:gd name="connsiteY886" fmla="*/ 892578 h 925547"/>
                  <a:gd name="connsiteX887" fmla="*/ 412755 w 1152875"/>
                  <a:gd name="connsiteY887" fmla="*/ 894202 h 925547"/>
                  <a:gd name="connsiteX888" fmla="*/ 415190 w 1152875"/>
                  <a:gd name="connsiteY888" fmla="*/ 896637 h 925547"/>
                  <a:gd name="connsiteX889" fmla="*/ 419250 w 1152875"/>
                  <a:gd name="connsiteY889" fmla="*/ 897449 h 925547"/>
                  <a:gd name="connsiteX890" fmla="*/ 423309 w 1152875"/>
                  <a:gd name="connsiteY890" fmla="*/ 897449 h 925547"/>
                  <a:gd name="connsiteX891" fmla="*/ 426557 w 1152875"/>
                  <a:gd name="connsiteY891" fmla="*/ 900697 h 925547"/>
                  <a:gd name="connsiteX892" fmla="*/ 428992 w 1152875"/>
                  <a:gd name="connsiteY892" fmla="*/ 902321 h 925547"/>
                  <a:gd name="connsiteX893" fmla="*/ 429804 w 1152875"/>
                  <a:gd name="connsiteY893" fmla="*/ 903945 h 925547"/>
                  <a:gd name="connsiteX894" fmla="*/ 431428 w 1152875"/>
                  <a:gd name="connsiteY894" fmla="*/ 904756 h 925547"/>
                  <a:gd name="connsiteX895" fmla="*/ 435487 w 1152875"/>
                  <a:gd name="connsiteY895" fmla="*/ 905568 h 925547"/>
                  <a:gd name="connsiteX896" fmla="*/ 438735 w 1152875"/>
                  <a:gd name="connsiteY896" fmla="*/ 908816 h 925547"/>
                  <a:gd name="connsiteX897" fmla="*/ 441983 w 1152875"/>
                  <a:gd name="connsiteY897" fmla="*/ 910440 h 925547"/>
                  <a:gd name="connsiteX898" fmla="*/ 443606 w 1152875"/>
                  <a:gd name="connsiteY898" fmla="*/ 910440 h 925547"/>
                  <a:gd name="connsiteX899" fmla="*/ 446042 w 1152875"/>
                  <a:gd name="connsiteY899" fmla="*/ 909627 h 925547"/>
                  <a:gd name="connsiteX900" fmla="*/ 447666 w 1152875"/>
                  <a:gd name="connsiteY900" fmla="*/ 908816 h 925547"/>
                  <a:gd name="connsiteX901" fmla="*/ 448478 w 1152875"/>
                  <a:gd name="connsiteY901" fmla="*/ 908004 h 925547"/>
                  <a:gd name="connsiteX902" fmla="*/ 450101 w 1152875"/>
                  <a:gd name="connsiteY902" fmla="*/ 908004 h 925547"/>
                  <a:gd name="connsiteX903" fmla="*/ 453349 w 1152875"/>
                  <a:gd name="connsiteY903" fmla="*/ 907192 h 925547"/>
                  <a:gd name="connsiteX904" fmla="*/ 455785 w 1152875"/>
                  <a:gd name="connsiteY904" fmla="*/ 905568 h 925547"/>
                  <a:gd name="connsiteX905" fmla="*/ 459844 w 1152875"/>
                  <a:gd name="connsiteY905" fmla="*/ 900697 h 925547"/>
                  <a:gd name="connsiteX906" fmla="*/ 462280 w 1152875"/>
                  <a:gd name="connsiteY906" fmla="*/ 899885 h 925547"/>
                  <a:gd name="connsiteX907" fmla="*/ 465527 w 1152875"/>
                  <a:gd name="connsiteY907" fmla="*/ 899885 h 925547"/>
                  <a:gd name="connsiteX908" fmla="*/ 471210 w 1152875"/>
                  <a:gd name="connsiteY908" fmla="*/ 899885 h 925547"/>
                  <a:gd name="connsiteX909" fmla="*/ 472834 w 1152875"/>
                  <a:gd name="connsiteY909" fmla="*/ 902321 h 925547"/>
                  <a:gd name="connsiteX910" fmla="*/ 477705 w 1152875"/>
                  <a:gd name="connsiteY910" fmla="*/ 903132 h 925547"/>
                  <a:gd name="connsiteX911" fmla="*/ 481765 w 1152875"/>
                  <a:gd name="connsiteY911" fmla="*/ 903132 h 925547"/>
                  <a:gd name="connsiteX912" fmla="*/ 488260 w 1152875"/>
                  <a:gd name="connsiteY912" fmla="*/ 906380 h 925547"/>
                  <a:gd name="connsiteX913" fmla="*/ 490696 w 1152875"/>
                  <a:gd name="connsiteY913" fmla="*/ 908816 h 925547"/>
                  <a:gd name="connsiteX914" fmla="*/ 491507 w 1152875"/>
                  <a:gd name="connsiteY914" fmla="*/ 913687 h 925547"/>
                  <a:gd name="connsiteX915" fmla="*/ 496379 w 1152875"/>
                  <a:gd name="connsiteY915" fmla="*/ 920182 h 925547"/>
                  <a:gd name="connsiteX916" fmla="*/ 503686 w 1152875"/>
                  <a:gd name="connsiteY916" fmla="*/ 919370 h 925547"/>
                  <a:gd name="connsiteX917" fmla="*/ 506121 w 1152875"/>
                  <a:gd name="connsiteY917" fmla="*/ 917746 h 925547"/>
                  <a:gd name="connsiteX918" fmla="*/ 508557 w 1152875"/>
                  <a:gd name="connsiteY918" fmla="*/ 916935 h 925547"/>
                  <a:gd name="connsiteX919" fmla="*/ 509369 w 1152875"/>
                  <a:gd name="connsiteY919" fmla="*/ 913687 h 925547"/>
                  <a:gd name="connsiteX920" fmla="*/ 513428 w 1152875"/>
                  <a:gd name="connsiteY920" fmla="*/ 912875 h 925547"/>
                  <a:gd name="connsiteX921" fmla="*/ 516676 w 1152875"/>
                  <a:gd name="connsiteY921" fmla="*/ 910440 h 925547"/>
                  <a:gd name="connsiteX922" fmla="*/ 517488 w 1152875"/>
                  <a:gd name="connsiteY922" fmla="*/ 906380 h 925547"/>
                  <a:gd name="connsiteX923" fmla="*/ 520735 w 1152875"/>
                  <a:gd name="connsiteY923" fmla="*/ 903945 h 925547"/>
                  <a:gd name="connsiteX924" fmla="*/ 522359 w 1152875"/>
                  <a:gd name="connsiteY924" fmla="*/ 901509 h 925547"/>
                  <a:gd name="connsiteX925" fmla="*/ 527230 w 1152875"/>
                  <a:gd name="connsiteY925" fmla="*/ 900697 h 925547"/>
                  <a:gd name="connsiteX926" fmla="*/ 528854 w 1152875"/>
                  <a:gd name="connsiteY926" fmla="*/ 899885 h 925547"/>
                  <a:gd name="connsiteX927" fmla="*/ 529666 w 1152875"/>
                  <a:gd name="connsiteY927" fmla="*/ 897449 h 925547"/>
                  <a:gd name="connsiteX928" fmla="*/ 532102 w 1152875"/>
                  <a:gd name="connsiteY928" fmla="*/ 894202 h 925547"/>
                  <a:gd name="connsiteX929" fmla="*/ 535349 w 1152875"/>
                  <a:gd name="connsiteY929" fmla="*/ 890954 h 925547"/>
                  <a:gd name="connsiteX930" fmla="*/ 540220 w 1152875"/>
                  <a:gd name="connsiteY930" fmla="*/ 886895 h 925547"/>
                  <a:gd name="connsiteX931" fmla="*/ 542656 w 1152875"/>
                  <a:gd name="connsiteY931" fmla="*/ 880400 h 925547"/>
                  <a:gd name="connsiteX932" fmla="*/ 545092 w 1152875"/>
                  <a:gd name="connsiteY932" fmla="*/ 876340 h 925547"/>
                  <a:gd name="connsiteX933" fmla="*/ 548339 w 1152875"/>
                  <a:gd name="connsiteY933" fmla="*/ 873093 h 925547"/>
                  <a:gd name="connsiteX934" fmla="*/ 553211 w 1152875"/>
                  <a:gd name="connsiteY934" fmla="*/ 871469 h 925547"/>
                  <a:gd name="connsiteX935" fmla="*/ 556458 w 1152875"/>
                  <a:gd name="connsiteY935" fmla="*/ 868221 h 925547"/>
                  <a:gd name="connsiteX936" fmla="*/ 561329 w 1152875"/>
                  <a:gd name="connsiteY936" fmla="*/ 864162 h 925547"/>
                  <a:gd name="connsiteX937" fmla="*/ 567013 w 1152875"/>
                  <a:gd name="connsiteY937" fmla="*/ 860915 h 925547"/>
                  <a:gd name="connsiteX938" fmla="*/ 571884 w 1152875"/>
                  <a:gd name="connsiteY938" fmla="*/ 859291 h 925547"/>
                  <a:gd name="connsiteX939" fmla="*/ 579191 w 1152875"/>
                  <a:gd name="connsiteY939" fmla="*/ 859291 h 925547"/>
                  <a:gd name="connsiteX940" fmla="*/ 588934 w 1152875"/>
                  <a:gd name="connsiteY940" fmla="*/ 856855 h 925547"/>
                  <a:gd name="connsiteX941" fmla="*/ 592993 w 1152875"/>
                  <a:gd name="connsiteY941" fmla="*/ 852796 h 925547"/>
                  <a:gd name="connsiteX942" fmla="*/ 598676 w 1152875"/>
                  <a:gd name="connsiteY942" fmla="*/ 848736 h 925547"/>
                  <a:gd name="connsiteX943" fmla="*/ 602736 w 1152875"/>
                  <a:gd name="connsiteY943" fmla="*/ 847924 h 925547"/>
                  <a:gd name="connsiteX944" fmla="*/ 604359 w 1152875"/>
                  <a:gd name="connsiteY944" fmla="*/ 847112 h 925547"/>
                  <a:gd name="connsiteX945" fmla="*/ 605983 w 1152875"/>
                  <a:gd name="connsiteY945" fmla="*/ 848736 h 925547"/>
                  <a:gd name="connsiteX946" fmla="*/ 611666 w 1152875"/>
                  <a:gd name="connsiteY946" fmla="*/ 849548 h 925547"/>
                  <a:gd name="connsiteX947" fmla="*/ 614914 w 1152875"/>
                  <a:gd name="connsiteY947" fmla="*/ 850360 h 925547"/>
                  <a:gd name="connsiteX948" fmla="*/ 618161 w 1152875"/>
                  <a:gd name="connsiteY948" fmla="*/ 851984 h 925547"/>
                  <a:gd name="connsiteX949" fmla="*/ 618973 w 1152875"/>
                  <a:gd name="connsiteY949" fmla="*/ 852796 h 925547"/>
                  <a:gd name="connsiteX950" fmla="*/ 619785 w 1152875"/>
                  <a:gd name="connsiteY950" fmla="*/ 853608 h 925547"/>
                  <a:gd name="connsiteX951" fmla="*/ 620597 w 1152875"/>
                  <a:gd name="connsiteY951" fmla="*/ 854419 h 925547"/>
                  <a:gd name="connsiteX952" fmla="*/ 623033 w 1152875"/>
                  <a:gd name="connsiteY952" fmla="*/ 855231 h 925547"/>
                  <a:gd name="connsiteX953" fmla="*/ 624656 w 1152875"/>
                  <a:gd name="connsiteY953" fmla="*/ 853608 h 925547"/>
                  <a:gd name="connsiteX954" fmla="*/ 627904 w 1152875"/>
                  <a:gd name="connsiteY954" fmla="*/ 852796 h 925547"/>
                  <a:gd name="connsiteX955" fmla="*/ 631963 w 1152875"/>
                  <a:gd name="connsiteY955" fmla="*/ 852796 h 925547"/>
                  <a:gd name="connsiteX956" fmla="*/ 633587 w 1152875"/>
                  <a:gd name="connsiteY956" fmla="*/ 852796 h 925547"/>
                  <a:gd name="connsiteX957" fmla="*/ 635211 w 1152875"/>
                  <a:gd name="connsiteY957" fmla="*/ 852796 h 925547"/>
                  <a:gd name="connsiteX958" fmla="*/ 636835 w 1152875"/>
                  <a:gd name="connsiteY958" fmla="*/ 854419 h 925547"/>
                  <a:gd name="connsiteX959" fmla="*/ 638458 w 1152875"/>
                  <a:gd name="connsiteY959" fmla="*/ 856855 h 925547"/>
                  <a:gd name="connsiteX960" fmla="*/ 640894 w 1152875"/>
                  <a:gd name="connsiteY960" fmla="*/ 858479 h 925547"/>
                  <a:gd name="connsiteX961" fmla="*/ 644142 w 1152875"/>
                  <a:gd name="connsiteY961" fmla="*/ 859291 h 925547"/>
                  <a:gd name="connsiteX962" fmla="*/ 646577 w 1152875"/>
                  <a:gd name="connsiteY962" fmla="*/ 858479 h 925547"/>
                  <a:gd name="connsiteX963" fmla="*/ 651449 w 1152875"/>
                  <a:gd name="connsiteY963" fmla="*/ 855231 h 925547"/>
                  <a:gd name="connsiteX964" fmla="*/ 653884 w 1152875"/>
                  <a:gd name="connsiteY964" fmla="*/ 856043 h 925547"/>
                  <a:gd name="connsiteX965" fmla="*/ 657132 w 1152875"/>
                  <a:gd name="connsiteY965" fmla="*/ 856855 h 925547"/>
                  <a:gd name="connsiteX966" fmla="*/ 660379 w 1152875"/>
                  <a:gd name="connsiteY966" fmla="*/ 856855 h 925547"/>
                  <a:gd name="connsiteX967" fmla="*/ 662003 w 1152875"/>
                  <a:gd name="connsiteY967" fmla="*/ 856855 h 925547"/>
                  <a:gd name="connsiteX968" fmla="*/ 663627 w 1152875"/>
                  <a:gd name="connsiteY968" fmla="*/ 856043 h 925547"/>
                  <a:gd name="connsiteX969" fmla="*/ 664439 w 1152875"/>
                  <a:gd name="connsiteY969" fmla="*/ 855231 h 925547"/>
                  <a:gd name="connsiteX970" fmla="*/ 664439 w 1152875"/>
                  <a:gd name="connsiteY970" fmla="*/ 853608 h 925547"/>
                  <a:gd name="connsiteX971" fmla="*/ 666062 w 1152875"/>
                  <a:gd name="connsiteY971" fmla="*/ 852796 h 925547"/>
                  <a:gd name="connsiteX972" fmla="*/ 666062 w 1152875"/>
                  <a:gd name="connsiteY972" fmla="*/ 851172 h 925547"/>
                  <a:gd name="connsiteX973" fmla="*/ 665251 w 1152875"/>
                  <a:gd name="connsiteY973" fmla="*/ 849548 h 925547"/>
                  <a:gd name="connsiteX974" fmla="*/ 665251 w 1152875"/>
                  <a:gd name="connsiteY974" fmla="*/ 848736 h 925547"/>
                  <a:gd name="connsiteX975" fmla="*/ 665251 w 1152875"/>
                  <a:gd name="connsiteY975" fmla="*/ 847924 h 925547"/>
                  <a:gd name="connsiteX976" fmla="*/ 665251 w 1152875"/>
                  <a:gd name="connsiteY976" fmla="*/ 846301 h 925547"/>
                  <a:gd name="connsiteX977" fmla="*/ 665251 w 1152875"/>
                  <a:gd name="connsiteY977" fmla="*/ 845489 h 925547"/>
                  <a:gd name="connsiteX978" fmla="*/ 665251 w 1152875"/>
                  <a:gd name="connsiteY978" fmla="*/ 844677 h 925547"/>
                  <a:gd name="connsiteX979" fmla="*/ 666062 w 1152875"/>
                  <a:gd name="connsiteY979" fmla="*/ 842241 h 925547"/>
                  <a:gd name="connsiteX980" fmla="*/ 666062 w 1152875"/>
                  <a:gd name="connsiteY980" fmla="*/ 840617 h 925547"/>
                  <a:gd name="connsiteX981" fmla="*/ 666062 w 1152875"/>
                  <a:gd name="connsiteY981" fmla="*/ 837370 h 925547"/>
                  <a:gd name="connsiteX982" fmla="*/ 665251 w 1152875"/>
                  <a:gd name="connsiteY982" fmla="*/ 836558 h 925547"/>
                  <a:gd name="connsiteX983" fmla="*/ 664439 w 1152875"/>
                  <a:gd name="connsiteY983" fmla="*/ 841429 h 925547"/>
                  <a:gd name="connsiteX984" fmla="*/ 664439 w 1152875"/>
                  <a:gd name="connsiteY984" fmla="*/ 843053 h 925547"/>
                  <a:gd name="connsiteX985" fmla="*/ 664439 w 1152875"/>
                  <a:gd name="connsiteY985" fmla="*/ 844677 h 925547"/>
                  <a:gd name="connsiteX986" fmla="*/ 664439 w 1152875"/>
                  <a:gd name="connsiteY986" fmla="*/ 846301 h 925547"/>
                  <a:gd name="connsiteX987" fmla="*/ 664439 w 1152875"/>
                  <a:gd name="connsiteY987" fmla="*/ 847112 h 925547"/>
                  <a:gd name="connsiteX988" fmla="*/ 664439 w 1152875"/>
                  <a:gd name="connsiteY988" fmla="*/ 848736 h 925547"/>
                  <a:gd name="connsiteX989" fmla="*/ 664439 w 1152875"/>
                  <a:gd name="connsiteY989" fmla="*/ 849548 h 925547"/>
                  <a:gd name="connsiteX990" fmla="*/ 664439 w 1152875"/>
                  <a:gd name="connsiteY990" fmla="*/ 849548 h 925547"/>
                  <a:gd name="connsiteX991" fmla="*/ 663627 w 1152875"/>
                  <a:gd name="connsiteY991" fmla="*/ 849548 h 925547"/>
                  <a:gd name="connsiteX992" fmla="*/ 662815 w 1152875"/>
                  <a:gd name="connsiteY992" fmla="*/ 849548 h 925547"/>
                  <a:gd name="connsiteX993" fmla="*/ 662815 w 1152875"/>
                  <a:gd name="connsiteY993" fmla="*/ 849548 h 925547"/>
                  <a:gd name="connsiteX994" fmla="*/ 662003 w 1152875"/>
                  <a:gd name="connsiteY994" fmla="*/ 849548 h 925547"/>
                  <a:gd name="connsiteX995" fmla="*/ 658756 w 1152875"/>
                  <a:gd name="connsiteY995" fmla="*/ 845489 h 925547"/>
                  <a:gd name="connsiteX996" fmla="*/ 656320 w 1152875"/>
                  <a:gd name="connsiteY996" fmla="*/ 841429 h 925547"/>
                  <a:gd name="connsiteX997" fmla="*/ 654696 w 1152875"/>
                  <a:gd name="connsiteY997" fmla="*/ 837370 h 925547"/>
                  <a:gd name="connsiteX998" fmla="*/ 658756 w 1152875"/>
                  <a:gd name="connsiteY998" fmla="*/ 834934 h 925547"/>
                  <a:gd name="connsiteX999" fmla="*/ 662003 w 1152875"/>
                  <a:gd name="connsiteY999" fmla="*/ 829251 h 925547"/>
                  <a:gd name="connsiteX1000" fmla="*/ 666062 w 1152875"/>
                  <a:gd name="connsiteY1000" fmla="*/ 830875 h 925547"/>
                  <a:gd name="connsiteX1001" fmla="*/ 667686 w 1152875"/>
                  <a:gd name="connsiteY1001" fmla="*/ 822756 h 925547"/>
                  <a:gd name="connsiteX1002" fmla="*/ 671746 w 1152875"/>
                  <a:gd name="connsiteY1002" fmla="*/ 817885 h 925547"/>
                  <a:gd name="connsiteX1003" fmla="*/ 674181 w 1152875"/>
                  <a:gd name="connsiteY1003" fmla="*/ 816261 h 925547"/>
                  <a:gd name="connsiteX1004" fmla="*/ 676617 w 1152875"/>
                  <a:gd name="connsiteY1004" fmla="*/ 814637 h 925547"/>
                  <a:gd name="connsiteX1005" fmla="*/ 679864 w 1152875"/>
                  <a:gd name="connsiteY1005" fmla="*/ 813825 h 925547"/>
                  <a:gd name="connsiteX1006" fmla="*/ 682300 w 1152875"/>
                  <a:gd name="connsiteY1006" fmla="*/ 813013 h 925547"/>
                  <a:gd name="connsiteX1007" fmla="*/ 683924 w 1152875"/>
                  <a:gd name="connsiteY1007" fmla="*/ 808954 h 925547"/>
                  <a:gd name="connsiteX1008" fmla="*/ 684736 w 1152875"/>
                  <a:gd name="connsiteY1008" fmla="*/ 804895 h 925547"/>
                  <a:gd name="connsiteX1009" fmla="*/ 687171 w 1152875"/>
                  <a:gd name="connsiteY1009" fmla="*/ 795152 h 925547"/>
                  <a:gd name="connsiteX1010" fmla="*/ 689607 w 1152875"/>
                  <a:gd name="connsiteY1010" fmla="*/ 791904 h 925547"/>
                  <a:gd name="connsiteX1011" fmla="*/ 692043 w 1152875"/>
                  <a:gd name="connsiteY1011" fmla="*/ 791093 h 925547"/>
                  <a:gd name="connsiteX1012" fmla="*/ 695290 w 1152875"/>
                  <a:gd name="connsiteY1012" fmla="*/ 790281 h 925547"/>
                  <a:gd name="connsiteX1013" fmla="*/ 700974 w 1152875"/>
                  <a:gd name="connsiteY1013" fmla="*/ 790281 h 925547"/>
                  <a:gd name="connsiteX1014" fmla="*/ 701785 w 1152875"/>
                  <a:gd name="connsiteY1014" fmla="*/ 787033 h 925547"/>
                  <a:gd name="connsiteX1015" fmla="*/ 702597 w 1152875"/>
                  <a:gd name="connsiteY1015" fmla="*/ 784598 h 925547"/>
                  <a:gd name="connsiteX1016" fmla="*/ 703409 w 1152875"/>
                  <a:gd name="connsiteY1016" fmla="*/ 781350 h 925547"/>
                  <a:gd name="connsiteX1017" fmla="*/ 704221 w 1152875"/>
                  <a:gd name="connsiteY1017" fmla="*/ 779726 h 925547"/>
                  <a:gd name="connsiteX1018" fmla="*/ 708280 w 1152875"/>
                  <a:gd name="connsiteY1018" fmla="*/ 774855 h 925547"/>
                  <a:gd name="connsiteX1019" fmla="*/ 710716 w 1152875"/>
                  <a:gd name="connsiteY1019" fmla="*/ 774855 h 925547"/>
                  <a:gd name="connsiteX1020" fmla="*/ 712340 w 1152875"/>
                  <a:gd name="connsiteY1020" fmla="*/ 776479 h 925547"/>
                  <a:gd name="connsiteX1021" fmla="*/ 715587 w 1152875"/>
                  <a:gd name="connsiteY1021" fmla="*/ 776479 h 925547"/>
                  <a:gd name="connsiteX1022" fmla="*/ 716399 w 1152875"/>
                  <a:gd name="connsiteY1022" fmla="*/ 774043 h 925547"/>
                  <a:gd name="connsiteX1023" fmla="*/ 718023 w 1152875"/>
                  <a:gd name="connsiteY1023" fmla="*/ 771607 h 925547"/>
                  <a:gd name="connsiteX1024" fmla="*/ 721271 w 1152875"/>
                  <a:gd name="connsiteY1024" fmla="*/ 768360 h 925547"/>
                  <a:gd name="connsiteX1025" fmla="*/ 726954 w 1152875"/>
                  <a:gd name="connsiteY1025" fmla="*/ 765924 h 925547"/>
                  <a:gd name="connsiteX1026" fmla="*/ 735073 w 1152875"/>
                  <a:gd name="connsiteY1026" fmla="*/ 764300 h 925547"/>
                  <a:gd name="connsiteX1027" fmla="*/ 743191 w 1152875"/>
                  <a:gd name="connsiteY1027" fmla="*/ 763489 h 925547"/>
                  <a:gd name="connsiteX1028" fmla="*/ 745627 w 1152875"/>
                  <a:gd name="connsiteY1028" fmla="*/ 762677 h 925547"/>
                  <a:gd name="connsiteX1029" fmla="*/ 748875 w 1152875"/>
                  <a:gd name="connsiteY1029" fmla="*/ 764300 h 925547"/>
                  <a:gd name="connsiteX1030" fmla="*/ 751310 w 1152875"/>
                  <a:gd name="connsiteY1030" fmla="*/ 765924 h 925547"/>
                  <a:gd name="connsiteX1031" fmla="*/ 753746 w 1152875"/>
                  <a:gd name="connsiteY1031" fmla="*/ 764300 h 925547"/>
                  <a:gd name="connsiteX1032" fmla="*/ 753746 w 1152875"/>
                  <a:gd name="connsiteY1032" fmla="*/ 762677 h 925547"/>
                  <a:gd name="connsiteX1033" fmla="*/ 753746 w 1152875"/>
                  <a:gd name="connsiteY1033" fmla="*/ 761053 h 925547"/>
                  <a:gd name="connsiteX1034" fmla="*/ 754558 w 1152875"/>
                  <a:gd name="connsiteY1034" fmla="*/ 757805 h 925547"/>
                  <a:gd name="connsiteX1035" fmla="*/ 758617 w 1152875"/>
                  <a:gd name="connsiteY1035" fmla="*/ 756182 h 925547"/>
                  <a:gd name="connsiteX1036" fmla="*/ 761865 w 1152875"/>
                  <a:gd name="connsiteY1036" fmla="*/ 754558 h 925547"/>
                  <a:gd name="connsiteX1037" fmla="*/ 765924 w 1152875"/>
                  <a:gd name="connsiteY1037" fmla="*/ 756182 h 925547"/>
                  <a:gd name="connsiteX1038" fmla="*/ 771607 w 1152875"/>
                  <a:gd name="connsiteY1038" fmla="*/ 752122 h 925547"/>
                  <a:gd name="connsiteX1039" fmla="*/ 774855 w 1152875"/>
                  <a:gd name="connsiteY1039" fmla="*/ 752122 h 925547"/>
                  <a:gd name="connsiteX1040" fmla="*/ 777291 w 1152875"/>
                  <a:gd name="connsiteY1040" fmla="*/ 750498 h 925547"/>
                  <a:gd name="connsiteX1041" fmla="*/ 780538 w 1152875"/>
                  <a:gd name="connsiteY1041" fmla="*/ 748874 h 925547"/>
                  <a:gd name="connsiteX1042" fmla="*/ 782974 w 1152875"/>
                  <a:gd name="connsiteY1042" fmla="*/ 747251 h 925547"/>
                  <a:gd name="connsiteX1043" fmla="*/ 782974 w 1152875"/>
                  <a:gd name="connsiteY1043" fmla="*/ 743191 h 925547"/>
                  <a:gd name="connsiteX1044" fmla="*/ 782974 w 1152875"/>
                  <a:gd name="connsiteY1044" fmla="*/ 739944 h 925547"/>
                  <a:gd name="connsiteX1045" fmla="*/ 779726 w 1152875"/>
                  <a:gd name="connsiteY1045" fmla="*/ 735073 h 925547"/>
                  <a:gd name="connsiteX1046" fmla="*/ 775667 w 1152875"/>
                  <a:gd name="connsiteY1046" fmla="*/ 732637 h 925547"/>
                  <a:gd name="connsiteX1047" fmla="*/ 770796 w 1152875"/>
                  <a:gd name="connsiteY1047" fmla="*/ 729389 h 925547"/>
                  <a:gd name="connsiteX1048" fmla="*/ 765112 w 1152875"/>
                  <a:gd name="connsiteY1048" fmla="*/ 726142 h 925547"/>
                  <a:gd name="connsiteX1049" fmla="*/ 760241 w 1152875"/>
                  <a:gd name="connsiteY1049" fmla="*/ 722894 h 925547"/>
                  <a:gd name="connsiteX1050" fmla="*/ 758617 w 1152875"/>
                  <a:gd name="connsiteY1050" fmla="*/ 718835 h 925547"/>
                  <a:gd name="connsiteX1051" fmla="*/ 755370 w 1152875"/>
                  <a:gd name="connsiteY1051" fmla="*/ 713152 h 925547"/>
                  <a:gd name="connsiteX1052" fmla="*/ 752122 w 1152875"/>
                  <a:gd name="connsiteY1052" fmla="*/ 709092 h 925547"/>
                  <a:gd name="connsiteX1053" fmla="*/ 751310 w 1152875"/>
                  <a:gd name="connsiteY1053" fmla="*/ 705845 h 925547"/>
                  <a:gd name="connsiteX1054" fmla="*/ 752122 w 1152875"/>
                  <a:gd name="connsiteY1054" fmla="*/ 705033 h 925547"/>
                  <a:gd name="connsiteX1055" fmla="*/ 752934 w 1152875"/>
                  <a:gd name="connsiteY1055" fmla="*/ 702597 h 925547"/>
                  <a:gd name="connsiteX1056" fmla="*/ 753746 w 1152875"/>
                  <a:gd name="connsiteY1056" fmla="*/ 699350 h 925547"/>
                  <a:gd name="connsiteX1057" fmla="*/ 753746 w 1152875"/>
                  <a:gd name="connsiteY1057" fmla="*/ 695290 h 925547"/>
                  <a:gd name="connsiteX1058" fmla="*/ 754558 w 1152875"/>
                  <a:gd name="connsiteY1058" fmla="*/ 692043 h 925547"/>
                  <a:gd name="connsiteX1059" fmla="*/ 755370 w 1152875"/>
                  <a:gd name="connsiteY1059" fmla="*/ 688795 h 925547"/>
                  <a:gd name="connsiteX1060" fmla="*/ 754558 w 1152875"/>
                  <a:gd name="connsiteY1060" fmla="*/ 683112 h 925547"/>
                  <a:gd name="connsiteX1061" fmla="*/ 753746 w 1152875"/>
                  <a:gd name="connsiteY1061" fmla="*/ 679053 h 925547"/>
                  <a:gd name="connsiteX1062" fmla="*/ 752122 w 1152875"/>
                  <a:gd name="connsiteY1062" fmla="*/ 674993 h 925547"/>
                  <a:gd name="connsiteX1063" fmla="*/ 751310 w 1152875"/>
                  <a:gd name="connsiteY1063" fmla="*/ 671745 h 925547"/>
                  <a:gd name="connsiteX1064" fmla="*/ 750498 w 1152875"/>
                  <a:gd name="connsiteY1064" fmla="*/ 662815 h 925547"/>
                  <a:gd name="connsiteX1065" fmla="*/ 751310 w 1152875"/>
                  <a:gd name="connsiteY1065" fmla="*/ 658756 h 925547"/>
                  <a:gd name="connsiteX1066" fmla="*/ 751310 w 1152875"/>
                  <a:gd name="connsiteY1066" fmla="*/ 656320 h 925547"/>
                  <a:gd name="connsiteX1067" fmla="*/ 752934 w 1152875"/>
                  <a:gd name="connsiteY1067" fmla="*/ 648201 h 925547"/>
                  <a:gd name="connsiteX1068" fmla="*/ 754558 w 1152875"/>
                  <a:gd name="connsiteY1068" fmla="*/ 646577 h 925547"/>
                  <a:gd name="connsiteX1069" fmla="*/ 758617 w 1152875"/>
                  <a:gd name="connsiteY1069" fmla="*/ 642518 h 925547"/>
                  <a:gd name="connsiteX1070" fmla="*/ 762677 w 1152875"/>
                  <a:gd name="connsiteY1070" fmla="*/ 638458 h 925547"/>
                  <a:gd name="connsiteX1071" fmla="*/ 765112 w 1152875"/>
                  <a:gd name="connsiteY1071" fmla="*/ 636835 h 925547"/>
                  <a:gd name="connsiteX1072" fmla="*/ 766736 w 1152875"/>
                  <a:gd name="connsiteY1072" fmla="*/ 634399 h 925547"/>
                  <a:gd name="connsiteX1073" fmla="*/ 770796 w 1152875"/>
                  <a:gd name="connsiteY1073" fmla="*/ 630340 h 925547"/>
                  <a:gd name="connsiteX1074" fmla="*/ 773231 w 1152875"/>
                  <a:gd name="connsiteY1074" fmla="*/ 627904 h 925547"/>
                  <a:gd name="connsiteX1075" fmla="*/ 774855 w 1152875"/>
                  <a:gd name="connsiteY1075" fmla="*/ 625468 h 925547"/>
                  <a:gd name="connsiteX1076" fmla="*/ 780538 w 1152875"/>
                  <a:gd name="connsiteY1076" fmla="*/ 620597 h 925547"/>
                  <a:gd name="connsiteX1077" fmla="*/ 783786 w 1152875"/>
                  <a:gd name="connsiteY1077" fmla="*/ 618161 h 925547"/>
                  <a:gd name="connsiteX1078" fmla="*/ 789469 w 1152875"/>
                  <a:gd name="connsiteY1078" fmla="*/ 610854 h 925547"/>
                  <a:gd name="connsiteX1079" fmla="*/ 795152 w 1152875"/>
                  <a:gd name="connsiteY1079" fmla="*/ 605983 h 925547"/>
                  <a:gd name="connsiteX1080" fmla="*/ 799211 w 1152875"/>
                  <a:gd name="connsiteY1080" fmla="*/ 601924 h 925547"/>
                  <a:gd name="connsiteX1081" fmla="*/ 801647 w 1152875"/>
                  <a:gd name="connsiteY1081" fmla="*/ 600300 h 925547"/>
                  <a:gd name="connsiteX1082" fmla="*/ 807330 w 1152875"/>
                  <a:gd name="connsiteY1082" fmla="*/ 596240 h 925547"/>
                  <a:gd name="connsiteX1083" fmla="*/ 812202 w 1152875"/>
                  <a:gd name="connsiteY1083" fmla="*/ 591369 h 925547"/>
                  <a:gd name="connsiteX1084" fmla="*/ 818697 w 1152875"/>
                  <a:gd name="connsiteY1084" fmla="*/ 587310 h 925547"/>
                  <a:gd name="connsiteX1085" fmla="*/ 823568 w 1152875"/>
                  <a:gd name="connsiteY1085" fmla="*/ 582438 h 925547"/>
                  <a:gd name="connsiteX1086" fmla="*/ 826816 w 1152875"/>
                  <a:gd name="connsiteY1086" fmla="*/ 580003 h 925547"/>
                  <a:gd name="connsiteX1087" fmla="*/ 830875 w 1152875"/>
                  <a:gd name="connsiteY1087" fmla="*/ 577567 h 925547"/>
                  <a:gd name="connsiteX1088" fmla="*/ 833311 w 1152875"/>
                  <a:gd name="connsiteY1088" fmla="*/ 575943 h 925547"/>
                  <a:gd name="connsiteX1089" fmla="*/ 835746 w 1152875"/>
                  <a:gd name="connsiteY1089" fmla="*/ 574319 h 925547"/>
                  <a:gd name="connsiteX1090" fmla="*/ 839806 w 1152875"/>
                  <a:gd name="connsiteY1090" fmla="*/ 571072 h 925547"/>
                  <a:gd name="connsiteX1091" fmla="*/ 841429 w 1152875"/>
                  <a:gd name="connsiteY1091" fmla="*/ 568636 h 925547"/>
                  <a:gd name="connsiteX1092" fmla="*/ 843865 w 1152875"/>
                  <a:gd name="connsiteY1092" fmla="*/ 567012 h 925547"/>
                  <a:gd name="connsiteX1093" fmla="*/ 847925 w 1152875"/>
                  <a:gd name="connsiteY1093" fmla="*/ 562953 h 925547"/>
                  <a:gd name="connsiteX1094" fmla="*/ 851172 w 1152875"/>
                  <a:gd name="connsiteY1094" fmla="*/ 559706 h 925547"/>
                  <a:gd name="connsiteX1095" fmla="*/ 854420 w 1152875"/>
                  <a:gd name="connsiteY1095" fmla="*/ 556458 h 925547"/>
                  <a:gd name="connsiteX1096" fmla="*/ 860103 w 1152875"/>
                  <a:gd name="connsiteY1096" fmla="*/ 552399 h 925547"/>
                  <a:gd name="connsiteX1097" fmla="*/ 863350 w 1152875"/>
                  <a:gd name="connsiteY1097" fmla="*/ 549151 h 925547"/>
                  <a:gd name="connsiteX1098" fmla="*/ 866598 w 1152875"/>
                  <a:gd name="connsiteY1098" fmla="*/ 546715 h 925547"/>
                  <a:gd name="connsiteX1099" fmla="*/ 871469 w 1152875"/>
                  <a:gd name="connsiteY1099" fmla="*/ 545903 h 925547"/>
                  <a:gd name="connsiteX1100" fmla="*/ 874717 w 1152875"/>
                  <a:gd name="connsiteY1100" fmla="*/ 545903 h 925547"/>
                  <a:gd name="connsiteX1101" fmla="*/ 878776 w 1152875"/>
                  <a:gd name="connsiteY1101" fmla="*/ 545903 h 925547"/>
                  <a:gd name="connsiteX1102" fmla="*/ 878776 w 1152875"/>
                  <a:gd name="connsiteY1102" fmla="*/ 548339 h 925547"/>
                  <a:gd name="connsiteX1103" fmla="*/ 875529 w 1152875"/>
                  <a:gd name="connsiteY1103" fmla="*/ 549963 h 925547"/>
                  <a:gd name="connsiteX1104" fmla="*/ 872281 w 1152875"/>
                  <a:gd name="connsiteY1104" fmla="*/ 549963 h 925547"/>
                  <a:gd name="connsiteX1105" fmla="*/ 869033 w 1152875"/>
                  <a:gd name="connsiteY1105" fmla="*/ 549963 h 925547"/>
                  <a:gd name="connsiteX1106" fmla="*/ 868222 w 1152875"/>
                  <a:gd name="connsiteY1106" fmla="*/ 552399 h 925547"/>
                  <a:gd name="connsiteX1107" fmla="*/ 870657 w 1152875"/>
                  <a:gd name="connsiteY1107" fmla="*/ 554022 h 925547"/>
                  <a:gd name="connsiteX1108" fmla="*/ 876340 w 1152875"/>
                  <a:gd name="connsiteY1108" fmla="*/ 551587 h 925547"/>
                  <a:gd name="connsiteX1109" fmla="*/ 879588 w 1152875"/>
                  <a:gd name="connsiteY1109" fmla="*/ 549151 h 925547"/>
                  <a:gd name="connsiteX1110" fmla="*/ 882835 w 1152875"/>
                  <a:gd name="connsiteY1110" fmla="*/ 546715 h 925547"/>
                  <a:gd name="connsiteX1111" fmla="*/ 890143 w 1152875"/>
                  <a:gd name="connsiteY1111" fmla="*/ 544280 h 925547"/>
                  <a:gd name="connsiteX1112" fmla="*/ 896637 w 1152875"/>
                  <a:gd name="connsiteY1112" fmla="*/ 539408 h 925547"/>
                  <a:gd name="connsiteX1113" fmla="*/ 896637 w 1152875"/>
                  <a:gd name="connsiteY1113" fmla="*/ 537785 h 925547"/>
                  <a:gd name="connsiteX1114" fmla="*/ 894202 w 1152875"/>
                  <a:gd name="connsiteY1114" fmla="*/ 537785 h 925547"/>
                  <a:gd name="connsiteX1115" fmla="*/ 891766 w 1152875"/>
                  <a:gd name="connsiteY1115" fmla="*/ 536973 h 925547"/>
                  <a:gd name="connsiteX1116" fmla="*/ 890954 w 1152875"/>
                  <a:gd name="connsiteY1116" fmla="*/ 535349 h 925547"/>
                  <a:gd name="connsiteX1117" fmla="*/ 890143 w 1152875"/>
                  <a:gd name="connsiteY1117" fmla="*/ 533725 h 925547"/>
                  <a:gd name="connsiteX1118" fmla="*/ 889331 w 1152875"/>
                  <a:gd name="connsiteY1118" fmla="*/ 532914 h 925547"/>
                  <a:gd name="connsiteX1119" fmla="*/ 888519 w 1152875"/>
                  <a:gd name="connsiteY1119" fmla="*/ 532102 h 925547"/>
                  <a:gd name="connsiteX1120" fmla="*/ 887707 w 1152875"/>
                  <a:gd name="connsiteY1120" fmla="*/ 528854 h 925547"/>
                  <a:gd name="connsiteX1121" fmla="*/ 886083 w 1152875"/>
                  <a:gd name="connsiteY1121" fmla="*/ 528042 h 925547"/>
                  <a:gd name="connsiteX1122" fmla="*/ 885271 w 1152875"/>
                  <a:gd name="connsiteY1122" fmla="*/ 529666 h 925547"/>
                  <a:gd name="connsiteX1123" fmla="*/ 885271 w 1152875"/>
                  <a:gd name="connsiteY1123" fmla="*/ 530478 h 925547"/>
                  <a:gd name="connsiteX1124" fmla="*/ 884459 w 1152875"/>
                  <a:gd name="connsiteY1124" fmla="*/ 528854 h 925547"/>
                  <a:gd name="connsiteX1125" fmla="*/ 884459 w 1152875"/>
                  <a:gd name="connsiteY1125" fmla="*/ 527230 h 925547"/>
                  <a:gd name="connsiteX1126" fmla="*/ 884459 w 1152875"/>
                  <a:gd name="connsiteY1126" fmla="*/ 524795 h 925547"/>
                  <a:gd name="connsiteX1127" fmla="*/ 886083 w 1152875"/>
                  <a:gd name="connsiteY1127" fmla="*/ 523171 h 925547"/>
                  <a:gd name="connsiteX1128" fmla="*/ 895014 w 1152875"/>
                  <a:gd name="connsiteY1128" fmla="*/ 519111 h 925547"/>
                  <a:gd name="connsiteX1129" fmla="*/ 897449 w 1152875"/>
                  <a:gd name="connsiteY1129" fmla="*/ 516676 h 925547"/>
                  <a:gd name="connsiteX1130" fmla="*/ 900697 w 1152875"/>
                  <a:gd name="connsiteY1130" fmla="*/ 513428 h 925547"/>
                  <a:gd name="connsiteX1131" fmla="*/ 903945 w 1152875"/>
                  <a:gd name="connsiteY1131" fmla="*/ 510993 h 925547"/>
                  <a:gd name="connsiteX1132" fmla="*/ 905568 w 1152875"/>
                  <a:gd name="connsiteY1132" fmla="*/ 510181 h 925547"/>
                  <a:gd name="connsiteX1133" fmla="*/ 908004 w 1152875"/>
                  <a:gd name="connsiteY1133" fmla="*/ 508557 h 925547"/>
                  <a:gd name="connsiteX1134" fmla="*/ 910440 w 1152875"/>
                  <a:gd name="connsiteY1134" fmla="*/ 506933 h 925547"/>
                  <a:gd name="connsiteX1135" fmla="*/ 911251 w 1152875"/>
                  <a:gd name="connsiteY1135" fmla="*/ 506121 h 925547"/>
                  <a:gd name="connsiteX1136" fmla="*/ 912875 w 1152875"/>
                  <a:gd name="connsiteY1136" fmla="*/ 504498 h 925547"/>
                  <a:gd name="connsiteX1137" fmla="*/ 915311 w 1152875"/>
                  <a:gd name="connsiteY1137" fmla="*/ 502874 h 925547"/>
                  <a:gd name="connsiteX1138" fmla="*/ 917747 w 1152875"/>
                  <a:gd name="connsiteY1138" fmla="*/ 501250 h 925547"/>
                  <a:gd name="connsiteX1139" fmla="*/ 920182 w 1152875"/>
                  <a:gd name="connsiteY1139" fmla="*/ 499626 h 925547"/>
                  <a:gd name="connsiteX1140" fmla="*/ 923430 w 1152875"/>
                  <a:gd name="connsiteY1140" fmla="*/ 498814 h 925547"/>
                  <a:gd name="connsiteX1141" fmla="*/ 924242 w 1152875"/>
                  <a:gd name="connsiteY1141" fmla="*/ 498814 h 925547"/>
                  <a:gd name="connsiteX1142" fmla="*/ 925865 w 1152875"/>
                  <a:gd name="connsiteY1142" fmla="*/ 498814 h 925547"/>
                  <a:gd name="connsiteX1143" fmla="*/ 929113 w 1152875"/>
                  <a:gd name="connsiteY1143" fmla="*/ 499626 h 925547"/>
                  <a:gd name="connsiteX1144" fmla="*/ 930737 w 1152875"/>
                  <a:gd name="connsiteY1144" fmla="*/ 501250 h 925547"/>
                  <a:gd name="connsiteX1145" fmla="*/ 933172 w 1152875"/>
                  <a:gd name="connsiteY1145" fmla="*/ 500438 h 925547"/>
                  <a:gd name="connsiteX1146" fmla="*/ 934796 w 1152875"/>
                  <a:gd name="connsiteY1146" fmla="*/ 498002 h 925547"/>
                  <a:gd name="connsiteX1147" fmla="*/ 937232 w 1152875"/>
                  <a:gd name="connsiteY1147" fmla="*/ 498814 h 925547"/>
                  <a:gd name="connsiteX1148" fmla="*/ 938856 w 1152875"/>
                  <a:gd name="connsiteY1148" fmla="*/ 498002 h 925547"/>
                  <a:gd name="connsiteX1149" fmla="*/ 940479 w 1152875"/>
                  <a:gd name="connsiteY1149" fmla="*/ 496379 h 925547"/>
                  <a:gd name="connsiteX1150" fmla="*/ 941291 w 1152875"/>
                  <a:gd name="connsiteY1150" fmla="*/ 495567 h 925547"/>
                  <a:gd name="connsiteX1151" fmla="*/ 942915 w 1152875"/>
                  <a:gd name="connsiteY1151" fmla="*/ 494755 h 925547"/>
                  <a:gd name="connsiteX1152" fmla="*/ 950222 w 1152875"/>
                  <a:gd name="connsiteY1152" fmla="*/ 494755 h 925547"/>
                  <a:gd name="connsiteX1153" fmla="*/ 953469 w 1152875"/>
                  <a:gd name="connsiteY1153" fmla="*/ 494755 h 925547"/>
                  <a:gd name="connsiteX1154" fmla="*/ 955093 w 1152875"/>
                  <a:gd name="connsiteY1154" fmla="*/ 494755 h 925547"/>
                  <a:gd name="connsiteX1155" fmla="*/ 956717 w 1152875"/>
                  <a:gd name="connsiteY1155" fmla="*/ 494755 h 925547"/>
                  <a:gd name="connsiteX1156" fmla="*/ 957529 w 1152875"/>
                  <a:gd name="connsiteY1156" fmla="*/ 493131 h 925547"/>
                  <a:gd name="connsiteX1157" fmla="*/ 959153 w 1152875"/>
                  <a:gd name="connsiteY1157" fmla="*/ 493131 h 925547"/>
                  <a:gd name="connsiteX1158" fmla="*/ 963212 w 1152875"/>
                  <a:gd name="connsiteY1158" fmla="*/ 493131 h 925547"/>
                  <a:gd name="connsiteX1159" fmla="*/ 970519 w 1152875"/>
                  <a:gd name="connsiteY1159" fmla="*/ 494755 h 925547"/>
                  <a:gd name="connsiteX1160" fmla="*/ 973766 w 1152875"/>
                  <a:gd name="connsiteY1160" fmla="*/ 495567 h 925547"/>
                  <a:gd name="connsiteX1161" fmla="*/ 978638 w 1152875"/>
                  <a:gd name="connsiteY1161" fmla="*/ 493943 h 925547"/>
                  <a:gd name="connsiteX1162" fmla="*/ 983509 w 1152875"/>
                  <a:gd name="connsiteY1162" fmla="*/ 492319 h 925547"/>
                  <a:gd name="connsiteX1163" fmla="*/ 986757 w 1152875"/>
                  <a:gd name="connsiteY1163" fmla="*/ 491507 h 925547"/>
                  <a:gd name="connsiteX1164" fmla="*/ 990004 w 1152875"/>
                  <a:gd name="connsiteY1164" fmla="*/ 491507 h 925547"/>
                  <a:gd name="connsiteX1165" fmla="*/ 992440 w 1152875"/>
                  <a:gd name="connsiteY1165" fmla="*/ 492319 h 925547"/>
                  <a:gd name="connsiteX1166" fmla="*/ 998123 w 1152875"/>
                  <a:gd name="connsiteY1166" fmla="*/ 493131 h 925547"/>
                  <a:gd name="connsiteX1167" fmla="*/ 1003806 w 1152875"/>
                  <a:gd name="connsiteY1167" fmla="*/ 493131 h 925547"/>
                  <a:gd name="connsiteX1168" fmla="*/ 1008678 w 1152875"/>
                  <a:gd name="connsiteY1168" fmla="*/ 491507 h 925547"/>
                  <a:gd name="connsiteX1169" fmla="*/ 1011113 w 1152875"/>
                  <a:gd name="connsiteY1169" fmla="*/ 491507 h 925547"/>
                  <a:gd name="connsiteX1170" fmla="*/ 1014361 w 1152875"/>
                  <a:gd name="connsiteY1170" fmla="*/ 492319 h 925547"/>
                  <a:gd name="connsiteX1171" fmla="*/ 1020044 w 1152875"/>
                  <a:gd name="connsiteY1171" fmla="*/ 492319 h 925547"/>
                  <a:gd name="connsiteX1172" fmla="*/ 1022480 w 1152875"/>
                  <a:gd name="connsiteY1172" fmla="*/ 491507 h 925547"/>
                  <a:gd name="connsiteX1173" fmla="*/ 1024915 w 1152875"/>
                  <a:gd name="connsiteY1173" fmla="*/ 490695 h 925547"/>
                  <a:gd name="connsiteX1174" fmla="*/ 1026539 w 1152875"/>
                  <a:gd name="connsiteY1174" fmla="*/ 489072 h 925547"/>
                  <a:gd name="connsiteX1175" fmla="*/ 1028163 w 1152875"/>
                  <a:gd name="connsiteY1175" fmla="*/ 487448 h 925547"/>
                  <a:gd name="connsiteX1176" fmla="*/ 1029787 w 1152875"/>
                  <a:gd name="connsiteY1176" fmla="*/ 485824 h 925547"/>
                  <a:gd name="connsiteX1177" fmla="*/ 1033034 w 1152875"/>
                  <a:gd name="connsiteY1177" fmla="*/ 484200 h 925547"/>
                  <a:gd name="connsiteX1178" fmla="*/ 1035470 w 1152875"/>
                  <a:gd name="connsiteY1178" fmla="*/ 481765 h 925547"/>
                  <a:gd name="connsiteX1179" fmla="*/ 1037093 w 1152875"/>
                  <a:gd name="connsiteY1179" fmla="*/ 480141 h 925547"/>
                  <a:gd name="connsiteX1180" fmla="*/ 1041965 w 1152875"/>
                  <a:gd name="connsiteY1180" fmla="*/ 476893 h 925547"/>
                  <a:gd name="connsiteX1181" fmla="*/ 1044400 w 1152875"/>
                  <a:gd name="connsiteY1181" fmla="*/ 476082 h 925547"/>
                  <a:gd name="connsiteX1182" fmla="*/ 1046836 w 1152875"/>
                  <a:gd name="connsiteY1182" fmla="*/ 475270 h 925547"/>
                  <a:gd name="connsiteX1183" fmla="*/ 1052519 w 1152875"/>
                  <a:gd name="connsiteY1183" fmla="*/ 474458 h 925547"/>
                  <a:gd name="connsiteX1184" fmla="*/ 1059014 w 1152875"/>
                  <a:gd name="connsiteY1184" fmla="*/ 472834 h 925547"/>
                  <a:gd name="connsiteX1185" fmla="*/ 1062262 w 1152875"/>
                  <a:gd name="connsiteY1185" fmla="*/ 470398 h 925547"/>
                  <a:gd name="connsiteX1186" fmla="*/ 1064698 w 1152875"/>
                  <a:gd name="connsiteY1186" fmla="*/ 469586 h 925547"/>
                  <a:gd name="connsiteX1187" fmla="*/ 1064698 w 1152875"/>
                  <a:gd name="connsiteY1187" fmla="*/ 469586 h 925547"/>
                  <a:gd name="connsiteX1188" fmla="*/ 1066321 w 1152875"/>
                  <a:gd name="connsiteY1188" fmla="*/ 468774 h 925547"/>
                  <a:gd name="connsiteX1189" fmla="*/ 1067945 w 1152875"/>
                  <a:gd name="connsiteY1189" fmla="*/ 467963 h 925547"/>
                  <a:gd name="connsiteX1190" fmla="*/ 1068757 w 1152875"/>
                  <a:gd name="connsiteY1190" fmla="*/ 467151 h 925547"/>
                  <a:gd name="connsiteX1191" fmla="*/ 1070381 w 1152875"/>
                  <a:gd name="connsiteY1191" fmla="*/ 467151 h 925547"/>
                  <a:gd name="connsiteX1192" fmla="*/ 1073628 w 1152875"/>
                  <a:gd name="connsiteY1192" fmla="*/ 466339 h 925547"/>
                  <a:gd name="connsiteX1193" fmla="*/ 1077688 w 1152875"/>
                  <a:gd name="connsiteY1193" fmla="*/ 466339 h 925547"/>
                  <a:gd name="connsiteX1194" fmla="*/ 1081747 w 1152875"/>
                  <a:gd name="connsiteY1194" fmla="*/ 465527 h 925547"/>
                  <a:gd name="connsiteX1195" fmla="*/ 1089054 w 1152875"/>
                  <a:gd name="connsiteY1195" fmla="*/ 463091 h 925547"/>
                  <a:gd name="connsiteX1196" fmla="*/ 1094737 w 1152875"/>
                  <a:gd name="connsiteY1196" fmla="*/ 460656 h 925547"/>
                  <a:gd name="connsiteX1197" fmla="*/ 1098797 w 1152875"/>
                  <a:gd name="connsiteY1197" fmla="*/ 458220 h 925547"/>
                  <a:gd name="connsiteX1198" fmla="*/ 1102044 w 1152875"/>
                  <a:gd name="connsiteY1198" fmla="*/ 457408 h 925547"/>
                  <a:gd name="connsiteX1199" fmla="*/ 1109351 w 1152875"/>
                  <a:gd name="connsiteY1199" fmla="*/ 457408 h 925547"/>
                  <a:gd name="connsiteX1200" fmla="*/ 1111787 w 1152875"/>
                  <a:gd name="connsiteY1200" fmla="*/ 454161 h 925547"/>
                  <a:gd name="connsiteX1201" fmla="*/ 1116658 w 1152875"/>
                  <a:gd name="connsiteY1201" fmla="*/ 452537 h 925547"/>
                  <a:gd name="connsiteX1202" fmla="*/ 1121529 w 1152875"/>
                  <a:gd name="connsiteY1202" fmla="*/ 450101 h 925547"/>
                  <a:gd name="connsiteX1203" fmla="*/ 1123965 w 1152875"/>
                  <a:gd name="connsiteY1203" fmla="*/ 446854 h 925547"/>
                  <a:gd name="connsiteX1204" fmla="*/ 1128836 w 1152875"/>
                  <a:gd name="connsiteY1204" fmla="*/ 446854 h 925547"/>
                  <a:gd name="connsiteX1205" fmla="*/ 1133708 w 1152875"/>
                  <a:gd name="connsiteY1205" fmla="*/ 441982 h 925547"/>
                  <a:gd name="connsiteX1206" fmla="*/ 1135331 w 1152875"/>
                  <a:gd name="connsiteY1206" fmla="*/ 440359 h 925547"/>
                  <a:gd name="connsiteX1207" fmla="*/ 1136143 w 1152875"/>
                  <a:gd name="connsiteY1207" fmla="*/ 438735 h 925547"/>
                  <a:gd name="connsiteX1208" fmla="*/ 1136955 w 1152875"/>
                  <a:gd name="connsiteY1208" fmla="*/ 437111 h 925547"/>
                  <a:gd name="connsiteX1209" fmla="*/ 1138579 w 1152875"/>
                  <a:gd name="connsiteY1209" fmla="*/ 436299 h 925547"/>
                  <a:gd name="connsiteX1210" fmla="*/ 1137767 w 1152875"/>
                  <a:gd name="connsiteY1210" fmla="*/ 432240 h 925547"/>
                  <a:gd name="connsiteX1211" fmla="*/ 1136143 w 1152875"/>
                  <a:gd name="connsiteY1211" fmla="*/ 430616 h 925547"/>
                  <a:gd name="connsiteX1212" fmla="*/ 1136143 w 1152875"/>
                  <a:gd name="connsiteY1212" fmla="*/ 428180 h 925547"/>
                  <a:gd name="connsiteX1213" fmla="*/ 1138579 w 1152875"/>
                  <a:gd name="connsiteY1213" fmla="*/ 424121 h 925547"/>
                  <a:gd name="connsiteX1214" fmla="*/ 1137767 w 1152875"/>
                  <a:gd name="connsiteY1214" fmla="*/ 418438 h 925547"/>
                  <a:gd name="connsiteX1215" fmla="*/ 1134520 w 1152875"/>
                  <a:gd name="connsiteY1215" fmla="*/ 414378 h 925547"/>
                  <a:gd name="connsiteX1216" fmla="*/ 1133708 w 1152875"/>
                  <a:gd name="connsiteY1216" fmla="*/ 409507 h 925547"/>
                  <a:gd name="connsiteX1217" fmla="*/ 1134520 w 1152875"/>
                  <a:gd name="connsiteY1217" fmla="*/ 405448 h 925547"/>
                  <a:gd name="connsiteX1218" fmla="*/ 1136955 w 1152875"/>
                  <a:gd name="connsiteY1218" fmla="*/ 401388 h 925547"/>
                  <a:gd name="connsiteX1219" fmla="*/ 1141015 w 1152875"/>
                  <a:gd name="connsiteY1219" fmla="*/ 401388 h 925547"/>
                  <a:gd name="connsiteX1220" fmla="*/ 1144262 w 1152875"/>
                  <a:gd name="connsiteY1220" fmla="*/ 403824 h 925547"/>
                  <a:gd name="connsiteX1221" fmla="*/ 1146698 w 1152875"/>
                  <a:gd name="connsiteY1221" fmla="*/ 403824 h 925547"/>
                  <a:gd name="connsiteX1222" fmla="*/ 1146698 w 1152875"/>
                  <a:gd name="connsiteY1222" fmla="*/ 402200 h 925547"/>
                  <a:gd name="connsiteX1223" fmla="*/ 1147510 w 1152875"/>
                  <a:gd name="connsiteY1223" fmla="*/ 401388 h 925547"/>
                  <a:gd name="connsiteX1224" fmla="*/ 1150757 w 1152875"/>
                  <a:gd name="connsiteY1224" fmla="*/ 401388 h 925547"/>
                  <a:gd name="connsiteX1225" fmla="*/ 1152381 w 1152875"/>
                  <a:gd name="connsiteY1225" fmla="*/ 398141 h 925547"/>
                  <a:gd name="connsiteX1226" fmla="*/ 1153193 w 1152875"/>
                  <a:gd name="connsiteY1226" fmla="*/ 397329 h 925547"/>
                  <a:gd name="connsiteX1227" fmla="*/ 1153193 w 1152875"/>
                  <a:gd name="connsiteY1227" fmla="*/ 395705 h 925547"/>
                  <a:gd name="connsiteX1228" fmla="*/ 1147510 w 1152875"/>
                  <a:gd name="connsiteY1228" fmla="*/ 398953 h 925547"/>
                  <a:gd name="connsiteX1229" fmla="*/ 281229 w 1152875"/>
                  <a:gd name="connsiteY1229" fmla="*/ 346992 h 925547"/>
                  <a:gd name="connsiteX1230" fmla="*/ 277982 w 1152875"/>
                  <a:gd name="connsiteY1230" fmla="*/ 345368 h 925547"/>
                  <a:gd name="connsiteX1231" fmla="*/ 276358 w 1152875"/>
                  <a:gd name="connsiteY1231" fmla="*/ 342932 h 925547"/>
                  <a:gd name="connsiteX1232" fmla="*/ 276358 w 1152875"/>
                  <a:gd name="connsiteY1232" fmla="*/ 339685 h 925547"/>
                  <a:gd name="connsiteX1233" fmla="*/ 273923 w 1152875"/>
                  <a:gd name="connsiteY1233" fmla="*/ 338061 h 925547"/>
                  <a:gd name="connsiteX1234" fmla="*/ 272299 w 1152875"/>
                  <a:gd name="connsiteY1234" fmla="*/ 338873 h 925547"/>
                  <a:gd name="connsiteX1235" fmla="*/ 271487 w 1152875"/>
                  <a:gd name="connsiteY1235" fmla="*/ 335626 h 925547"/>
                  <a:gd name="connsiteX1236" fmla="*/ 270675 w 1152875"/>
                  <a:gd name="connsiteY1236" fmla="*/ 333190 h 925547"/>
                  <a:gd name="connsiteX1237" fmla="*/ 268239 w 1152875"/>
                  <a:gd name="connsiteY1237" fmla="*/ 333190 h 925547"/>
                  <a:gd name="connsiteX1238" fmla="*/ 265804 w 1152875"/>
                  <a:gd name="connsiteY1238" fmla="*/ 332378 h 925547"/>
                  <a:gd name="connsiteX1239" fmla="*/ 264180 w 1152875"/>
                  <a:gd name="connsiteY1239" fmla="*/ 334814 h 925547"/>
                  <a:gd name="connsiteX1240" fmla="*/ 263368 w 1152875"/>
                  <a:gd name="connsiteY1240" fmla="*/ 333190 h 925547"/>
                  <a:gd name="connsiteX1241" fmla="*/ 263368 w 1152875"/>
                  <a:gd name="connsiteY1241" fmla="*/ 329943 h 925547"/>
                  <a:gd name="connsiteX1242" fmla="*/ 261744 w 1152875"/>
                  <a:gd name="connsiteY1242" fmla="*/ 329943 h 925547"/>
                  <a:gd name="connsiteX1243" fmla="*/ 259309 w 1152875"/>
                  <a:gd name="connsiteY1243" fmla="*/ 326695 h 925547"/>
                  <a:gd name="connsiteX1244" fmla="*/ 260120 w 1152875"/>
                  <a:gd name="connsiteY1244" fmla="*/ 323447 h 925547"/>
                  <a:gd name="connsiteX1245" fmla="*/ 258497 w 1152875"/>
                  <a:gd name="connsiteY1245" fmla="*/ 321012 h 925547"/>
                  <a:gd name="connsiteX1246" fmla="*/ 260120 w 1152875"/>
                  <a:gd name="connsiteY1246" fmla="*/ 317764 h 925547"/>
                  <a:gd name="connsiteX1247" fmla="*/ 266616 w 1152875"/>
                  <a:gd name="connsiteY1247" fmla="*/ 317764 h 925547"/>
                  <a:gd name="connsiteX1248" fmla="*/ 266616 w 1152875"/>
                  <a:gd name="connsiteY1248" fmla="*/ 321824 h 925547"/>
                  <a:gd name="connsiteX1249" fmla="*/ 268239 w 1152875"/>
                  <a:gd name="connsiteY1249" fmla="*/ 323447 h 925547"/>
                  <a:gd name="connsiteX1250" fmla="*/ 272299 w 1152875"/>
                  <a:gd name="connsiteY1250" fmla="*/ 323447 h 925547"/>
                  <a:gd name="connsiteX1251" fmla="*/ 272299 w 1152875"/>
                  <a:gd name="connsiteY1251" fmla="*/ 327507 h 925547"/>
                  <a:gd name="connsiteX1252" fmla="*/ 275546 w 1152875"/>
                  <a:gd name="connsiteY1252" fmla="*/ 329131 h 925547"/>
                  <a:gd name="connsiteX1253" fmla="*/ 280418 w 1152875"/>
                  <a:gd name="connsiteY1253" fmla="*/ 337249 h 925547"/>
                  <a:gd name="connsiteX1254" fmla="*/ 280418 w 1152875"/>
                  <a:gd name="connsiteY1254" fmla="*/ 342121 h 925547"/>
                  <a:gd name="connsiteX1255" fmla="*/ 281229 w 1152875"/>
                  <a:gd name="connsiteY1255" fmla="*/ 346992 h 925547"/>
                  <a:gd name="connsiteX1256" fmla="*/ 328319 w 1152875"/>
                  <a:gd name="connsiteY1256" fmla="*/ 275546 h 925547"/>
                  <a:gd name="connsiteX1257" fmla="*/ 325883 w 1152875"/>
                  <a:gd name="connsiteY1257" fmla="*/ 277982 h 925547"/>
                  <a:gd name="connsiteX1258" fmla="*/ 325071 w 1152875"/>
                  <a:gd name="connsiteY1258" fmla="*/ 280418 h 925547"/>
                  <a:gd name="connsiteX1259" fmla="*/ 324259 w 1152875"/>
                  <a:gd name="connsiteY1259" fmla="*/ 284477 h 925547"/>
                  <a:gd name="connsiteX1260" fmla="*/ 323447 w 1152875"/>
                  <a:gd name="connsiteY1260" fmla="*/ 287724 h 925547"/>
                  <a:gd name="connsiteX1261" fmla="*/ 316952 w 1152875"/>
                  <a:gd name="connsiteY1261" fmla="*/ 290160 h 925547"/>
                  <a:gd name="connsiteX1262" fmla="*/ 318576 w 1152875"/>
                  <a:gd name="connsiteY1262" fmla="*/ 292596 h 925547"/>
                  <a:gd name="connsiteX1263" fmla="*/ 314517 w 1152875"/>
                  <a:gd name="connsiteY1263" fmla="*/ 293408 h 925547"/>
                  <a:gd name="connsiteX1264" fmla="*/ 312081 w 1152875"/>
                  <a:gd name="connsiteY1264" fmla="*/ 293408 h 925547"/>
                  <a:gd name="connsiteX1265" fmla="*/ 310457 w 1152875"/>
                  <a:gd name="connsiteY1265" fmla="*/ 294219 h 925547"/>
                  <a:gd name="connsiteX1266" fmla="*/ 310457 w 1152875"/>
                  <a:gd name="connsiteY1266" fmla="*/ 296655 h 925547"/>
                  <a:gd name="connsiteX1267" fmla="*/ 308022 w 1152875"/>
                  <a:gd name="connsiteY1267" fmla="*/ 296655 h 925547"/>
                  <a:gd name="connsiteX1268" fmla="*/ 304774 w 1152875"/>
                  <a:gd name="connsiteY1268" fmla="*/ 296655 h 925547"/>
                  <a:gd name="connsiteX1269" fmla="*/ 302338 w 1152875"/>
                  <a:gd name="connsiteY1269" fmla="*/ 296655 h 925547"/>
                  <a:gd name="connsiteX1270" fmla="*/ 302338 w 1152875"/>
                  <a:gd name="connsiteY1270" fmla="*/ 297467 h 925547"/>
                  <a:gd name="connsiteX1271" fmla="*/ 300715 w 1152875"/>
                  <a:gd name="connsiteY1271" fmla="*/ 298279 h 925547"/>
                  <a:gd name="connsiteX1272" fmla="*/ 299903 w 1152875"/>
                  <a:gd name="connsiteY1272" fmla="*/ 299091 h 925547"/>
                  <a:gd name="connsiteX1273" fmla="*/ 298279 w 1152875"/>
                  <a:gd name="connsiteY1273" fmla="*/ 299903 h 925547"/>
                  <a:gd name="connsiteX1274" fmla="*/ 299091 w 1152875"/>
                  <a:gd name="connsiteY1274" fmla="*/ 297467 h 925547"/>
                  <a:gd name="connsiteX1275" fmla="*/ 298279 w 1152875"/>
                  <a:gd name="connsiteY1275" fmla="*/ 295843 h 925547"/>
                  <a:gd name="connsiteX1276" fmla="*/ 297467 w 1152875"/>
                  <a:gd name="connsiteY1276" fmla="*/ 294219 h 925547"/>
                  <a:gd name="connsiteX1277" fmla="*/ 297467 w 1152875"/>
                  <a:gd name="connsiteY1277" fmla="*/ 291784 h 925547"/>
                  <a:gd name="connsiteX1278" fmla="*/ 299903 w 1152875"/>
                  <a:gd name="connsiteY1278" fmla="*/ 290972 h 925547"/>
                  <a:gd name="connsiteX1279" fmla="*/ 296655 w 1152875"/>
                  <a:gd name="connsiteY1279" fmla="*/ 281229 h 925547"/>
                  <a:gd name="connsiteX1280" fmla="*/ 301527 w 1152875"/>
                  <a:gd name="connsiteY1280" fmla="*/ 286101 h 925547"/>
                  <a:gd name="connsiteX1281" fmla="*/ 303962 w 1152875"/>
                  <a:gd name="connsiteY1281" fmla="*/ 290160 h 925547"/>
                  <a:gd name="connsiteX1282" fmla="*/ 305586 w 1152875"/>
                  <a:gd name="connsiteY1282" fmla="*/ 292596 h 925547"/>
                  <a:gd name="connsiteX1283" fmla="*/ 307210 w 1152875"/>
                  <a:gd name="connsiteY1283" fmla="*/ 291784 h 925547"/>
                  <a:gd name="connsiteX1284" fmla="*/ 308834 w 1152875"/>
                  <a:gd name="connsiteY1284" fmla="*/ 288536 h 925547"/>
                  <a:gd name="connsiteX1285" fmla="*/ 313705 w 1152875"/>
                  <a:gd name="connsiteY1285" fmla="*/ 287724 h 925547"/>
                  <a:gd name="connsiteX1286" fmla="*/ 314517 w 1152875"/>
                  <a:gd name="connsiteY1286" fmla="*/ 286101 h 925547"/>
                  <a:gd name="connsiteX1287" fmla="*/ 316141 w 1152875"/>
                  <a:gd name="connsiteY1287" fmla="*/ 286101 h 925547"/>
                  <a:gd name="connsiteX1288" fmla="*/ 320200 w 1152875"/>
                  <a:gd name="connsiteY1288" fmla="*/ 283665 h 925547"/>
                  <a:gd name="connsiteX1289" fmla="*/ 320200 w 1152875"/>
                  <a:gd name="connsiteY1289" fmla="*/ 279606 h 925547"/>
                  <a:gd name="connsiteX1290" fmla="*/ 321012 w 1152875"/>
                  <a:gd name="connsiteY1290" fmla="*/ 275546 h 925547"/>
                  <a:gd name="connsiteX1291" fmla="*/ 323447 w 1152875"/>
                  <a:gd name="connsiteY1291" fmla="*/ 273922 h 925547"/>
                  <a:gd name="connsiteX1292" fmla="*/ 325883 w 1152875"/>
                  <a:gd name="connsiteY1292" fmla="*/ 273922 h 925547"/>
                  <a:gd name="connsiteX1293" fmla="*/ 328319 w 1152875"/>
                  <a:gd name="connsiteY1293" fmla="*/ 272299 h 925547"/>
                  <a:gd name="connsiteX1294" fmla="*/ 328319 w 1152875"/>
                  <a:gd name="connsiteY1294" fmla="*/ 275546 h 92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</a:cxnLst>
                <a:rect l="l" t="t" r="r" b="b"/>
                <a:pathLst>
                  <a:path w="1152875" h="925547">
                    <a:moveTo>
                      <a:pt x="1147510" y="398953"/>
                    </a:moveTo>
                    <a:cubicBezTo>
                      <a:pt x="1147510" y="398141"/>
                      <a:pt x="1146698" y="398141"/>
                      <a:pt x="1146698" y="397329"/>
                    </a:cubicBezTo>
                    <a:cubicBezTo>
                      <a:pt x="1145886" y="397329"/>
                      <a:pt x="1145886" y="397329"/>
                      <a:pt x="1145074" y="396517"/>
                    </a:cubicBezTo>
                    <a:cubicBezTo>
                      <a:pt x="1143450" y="396517"/>
                      <a:pt x="1142638" y="396517"/>
                      <a:pt x="1141827" y="394893"/>
                    </a:cubicBezTo>
                    <a:cubicBezTo>
                      <a:pt x="1141015" y="394081"/>
                      <a:pt x="1140203" y="394081"/>
                      <a:pt x="1139391" y="393269"/>
                    </a:cubicBezTo>
                    <a:cubicBezTo>
                      <a:pt x="1138579" y="392457"/>
                      <a:pt x="1138579" y="390834"/>
                      <a:pt x="1138579" y="390022"/>
                    </a:cubicBezTo>
                    <a:cubicBezTo>
                      <a:pt x="1138579" y="388398"/>
                      <a:pt x="1140203" y="388398"/>
                      <a:pt x="1141015" y="387586"/>
                    </a:cubicBezTo>
                    <a:cubicBezTo>
                      <a:pt x="1141015" y="387586"/>
                      <a:pt x="1141015" y="386774"/>
                      <a:pt x="1141015" y="386774"/>
                    </a:cubicBezTo>
                    <a:lnTo>
                      <a:pt x="1129648" y="384339"/>
                    </a:lnTo>
                    <a:lnTo>
                      <a:pt x="1126401" y="380279"/>
                    </a:lnTo>
                    <a:lnTo>
                      <a:pt x="1110163" y="378656"/>
                    </a:lnTo>
                    <a:lnTo>
                      <a:pt x="1097173" y="381903"/>
                    </a:lnTo>
                    <a:lnTo>
                      <a:pt x="1091490" y="387586"/>
                    </a:lnTo>
                    <a:cubicBezTo>
                      <a:pt x="1086618" y="385151"/>
                      <a:pt x="1072816" y="385151"/>
                      <a:pt x="1072816" y="385151"/>
                    </a:cubicBezTo>
                    <a:lnTo>
                      <a:pt x="1068757" y="378656"/>
                    </a:lnTo>
                    <a:lnTo>
                      <a:pt x="1051707" y="370537"/>
                    </a:lnTo>
                    <a:lnTo>
                      <a:pt x="1029787" y="376220"/>
                    </a:lnTo>
                    <a:lnTo>
                      <a:pt x="1024103" y="364041"/>
                    </a:lnTo>
                    <a:lnTo>
                      <a:pt x="1009489" y="355923"/>
                    </a:lnTo>
                    <a:lnTo>
                      <a:pt x="990004" y="360794"/>
                    </a:lnTo>
                    <a:lnTo>
                      <a:pt x="980262" y="360794"/>
                    </a:lnTo>
                    <a:lnTo>
                      <a:pt x="977826" y="355111"/>
                    </a:lnTo>
                    <a:lnTo>
                      <a:pt x="983509" y="350240"/>
                    </a:lnTo>
                    <a:lnTo>
                      <a:pt x="978638" y="345368"/>
                    </a:lnTo>
                    <a:lnTo>
                      <a:pt x="983509" y="339685"/>
                    </a:lnTo>
                    <a:lnTo>
                      <a:pt x="978638" y="321012"/>
                    </a:lnTo>
                    <a:lnTo>
                      <a:pt x="961588" y="320200"/>
                    </a:lnTo>
                    <a:lnTo>
                      <a:pt x="959153" y="312893"/>
                    </a:lnTo>
                    <a:lnTo>
                      <a:pt x="949410" y="308022"/>
                    </a:lnTo>
                    <a:lnTo>
                      <a:pt x="943727" y="308022"/>
                    </a:lnTo>
                    <a:lnTo>
                      <a:pt x="941291" y="303150"/>
                    </a:lnTo>
                    <a:lnTo>
                      <a:pt x="925053" y="298279"/>
                    </a:lnTo>
                    <a:lnTo>
                      <a:pt x="920994" y="312081"/>
                    </a:lnTo>
                    <a:lnTo>
                      <a:pt x="900697" y="310457"/>
                    </a:lnTo>
                    <a:lnTo>
                      <a:pt x="893390" y="303962"/>
                    </a:lnTo>
                    <a:lnTo>
                      <a:pt x="886895" y="308833"/>
                    </a:lnTo>
                    <a:lnTo>
                      <a:pt x="878776" y="299091"/>
                    </a:lnTo>
                    <a:lnTo>
                      <a:pt x="858479" y="299903"/>
                    </a:lnTo>
                    <a:lnTo>
                      <a:pt x="851984" y="290160"/>
                    </a:lnTo>
                    <a:lnTo>
                      <a:pt x="836558" y="279606"/>
                    </a:lnTo>
                    <a:lnTo>
                      <a:pt x="811390" y="277170"/>
                    </a:lnTo>
                    <a:lnTo>
                      <a:pt x="801647" y="266615"/>
                    </a:lnTo>
                    <a:lnTo>
                      <a:pt x="804895" y="254437"/>
                    </a:lnTo>
                    <a:lnTo>
                      <a:pt x="785409" y="252814"/>
                    </a:lnTo>
                    <a:lnTo>
                      <a:pt x="778103" y="243071"/>
                    </a:lnTo>
                    <a:lnTo>
                      <a:pt x="760241" y="236576"/>
                    </a:lnTo>
                    <a:lnTo>
                      <a:pt x="758617" y="228457"/>
                    </a:lnTo>
                    <a:lnTo>
                      <a:pt x="752934" y="236576"/>
                    </a:lnTo>
                    <a:lnTo>
                      <a:pt x="744003" y="229269"/>
                    </a:lnTo>
                    <a:lnTo>
                      <a:pt x="752122" y="224398"/>
                    </a:lnTo>
                    <a:lnTo>
                      <a:pt x="757805" y="211407"/>
                    </a:lnTo>
                    <a:lnTo>
                      <a:pt x="748875" y="204912"/>
                    </a:lnTo>
                    <a:lnTo>
                      <a:pt x="737508" y="206536"/>
                    </a:lnTo>
                    <a:lnTo>
                      <a:pt x="735885" y="199229"/>
                    </a:lnTo>
                    <a:lnTo>
                      <a:pt x="730201" y="198417"/>
                    </a:lnTo>
                    <a:lnTo>
                      <a:pt x="726142" y="191110"/>
                    </a:lnTo>
                    <a:lnTo>
                      <a:pt x="726954" y="187051"/>
                    </a:lnTo>
                    <a:cubicBezTo>
                      <a:pt x="726142" y="187051"/>
                      <a:pt x="725330" y="187051"/>
                      <a:pt x="724518" y="187051"/>
                    </a:cubicBezTo>
                    <a:cubicBezTo>
                      <a:pt x="722894" y="187051"/>
                      <a:pt x="722083" y="187863"/>
                      <a:pt x="721271" y="187863"/>
                    </a:cubicBezTo>
                    <a:cubicBezTo>
                      <a:pt x="719647" y="188675"/>
                      <a:pt x="719647" y="190298"/>
                      <a:pt x="718023" y="190298"/>
                    </a:cubicBezTo>
                    <a:cubicBezTo>
                      <a:pt x="716399" y="191110"/>
                      <a:pt x="716399" y="188675"/>
                      <a:pt x="714776" y="188675"/>
                    </a:cubicBezTo>
                    <a:cubicBezTo>
                      <a:pt x="713964" y="188675"/>
                      <a:pt x="713152" y="189486"/>
                      <a:pt x="712340" y="189486"/>
                    </a:cubicBezTo>
                    <a:cubicBezTo>
                      <a:pt x="711528" y="190298"/>
                      <a:pt x="711528" y="191110"/>
                      <a:pt x="710716" y="190298"/>
                    </a:cubicBezTo>
                    <a:cubicBezTo>
                      <a:pt x="709904" y="190298"/>
                      <a:pt x="709904" y="188675"/>
                      <a:pt x="709092" y="188675"/>
                    </a:cubicBezTo>
                    <a:cubicBezTo>
                      <a:pt x="708280" y="187863"/>
                      <a:pt x="706657" y="187863"/>
                      <a:pt x="705845" y="188675"/>
                    </a:cubicBezTo>
                    <a:cubicBezTo>
                      <a:pt x="704221" y="188675"/>
                      <a:pt x="701785" y="189486"/>
                      <a:pt x="700162" y="189486"/>
                    </a:cubicBezTo>
                    <a:cubicBezTo>
                      <a:pt x="699350" y="189486"/>
                      <a:pt x="698538" y="188675"/>
                      <a:pt x="697726" y="189486"/>
                    </a:cubicBezTo>
                    <a:cubicBezTo>
                      <a:pt x="696914" y="189486"/>
                      <a:pt x="696914" y="190298"/>
                      <a:pt x="696102" y="191110"/>
                    </a:cubicBezTo>
                    <a:cubicBezTo>
                      <a:pt x="695290" y="191922"/>
                      <a:pt x="695290" y="191110"/>
                      <a:pt x="694478" y="190298"/>
                    </a:cubicBezTo>
                    <a:cubicBezTo>
                      <a:pt x="693667" y="189486"/>
                      <a:pt x="693667" y="188675"/>
                      <a:pt x="692855" y="188675"/>
                    </a:cubicBezTo>
                    <a:cubicBezTo>
                      <a:pt x="692043" y="188675"/>
                      <a:pt x="691231" y="188675"/>
                      <a:pt x="690419" y="188675"/>
                    </a:cubicBezTo>
                    <a:cubicBezTo>
                      <a:pt x="689607" y="188675"/>
                      <a:pt x="689607" y="187863"/>
                      <a:pt x="688795" y="187051"/>
                    </a:cubicBezTo>
                    <a:cubicBezTo>
                      <a:pt x="687983" y="184615"/>
                      <a:pt x="685548" y="186239"/>
                      <a:pt x="683112" y="186239"/>
                    </a:cubicBezTo>
                    <a:cubicBezTo>
                      <a:pt x="682300" y="186239"/>
                      <a:pt x="681488" y="185427"/>
                      <a:pt x="680676" y="185427"/>
                    </a:cubicBezTo>
                    <a:cubicBezTo>
                      <a:pt x="679864" y="184615"/>
                      <a:pt x="679053" y="184615"/>
                      <a:pt x="678241" y="185427"/>
                    </a:cubicBezTo>
                    <a:cubicBezTo>
                      <a:pt x="677429" y="185427"/>
                      <a:pt x="676617" y="186239"/>
                      <a:pt x="675805" y="185427"/>
                    </a:cubicBezTo>
                    <a:cubicBezTo>
                      <a:pt x="674993" y="184615"/>
                      <a:pt x="674181" y="183803"/>
                      <a:pt x="673369" y="183803"/>
                    </a:cubicBezTo>
                    <a:cubicBezTo>
                      <a:pt x="672558" y="182991"/>
                      <a:pt x="670122" y="182991"/>
                      <a:pt x="669310" y="182180"/>
                    </a:cubicBezTo>
                    <a:cubicBezTo>
                      <a:pt x="668498" y="181368"/>
                      <a:pt x="668498" y="180556"/>
                      <a:pt x="667686" y="178932"/>
                    </a:cubicBezTo>
                    <a:cubicBezTo>
                      <a:pt x="666874" y="178120"/>
                      <a:pt x="666062" y="177308"/>
                      <a:pt x="665251" y="176496"/>
                    </a:cubicBezTo>
                    <a:cubicBezTo>
                      <a:pt x="664439" y="175685"/>
                      <a:pt x="664439" y="175685"/>
                      <a:pt x="663627" y="174873"/>
                    </a:cubicBezTo>
                    <a:cubicBezTo>
                      <a:pt x="663627" y="174061"/>
                      <a:pt x="662815" y="173249"/>
                      <a:pt x="662003" y="172437"/>
                    </a:cubicBezTo>
                    <a:cubicBezTo>
                      <a:pt x="661191" y="172437"/>
                      <a:pt x="659567" y="172437"/>
                      <a:pt x="658756" y="172437"/>
                    </a:cubicBezTo>
                    <a:cubicBezTo>
                      <a:pt x="657944" y="172437"/>
                      <a:pt x="657132" y="171625"/>
                      <a:pt x="656320" y="170813"/>
                    </a:cubicBezTo>
                    <a:cubicBezTo>
                      <a:pt x="654696" y="169189"/>
                      <a:pt x="653072" y="168377"/>
                      <a:pt x="651449" y="166754"/>
                    </a:cubicBezTo>
                    <a:cubicBezTo>
                      <a:pt x="649825" y="165130"/>
                      <a:pt x="646577" y="162694"/>
                      <a:pt x="645765" y="165942"/>
                    </a:cubicBezTo>
                    <a:cubicBezTo>
                      <a:pt x="644954" y="167566"/>
                      <a:pt x="645765" y="168377"/>
                      <a:pt x="645765" y="170001"/>
                    </a:cubicBezTo>
                    <a:cubicBezTo>
                      <a:pt x="645765" y="170813"/>
                      <a:pt x="645765" y="171625"/>
                      <a:pt x="644954" y="171625"/>
                    </a:cubicBezTo>
                    <a:cubicBezTo>
                      <a:pt x="643330" y="171625"/>
                      <a:pt x="644142" y="166754"/>
                      <a:pt x="644142" y="165942"/>
                    </a:cubicBezTo>
                    <a:cubicBezTo>
                      <a:pt x="644142" y="165130"/>
                      <a:pt x="644142" y="164318"/>
                      <a:pt x="643330" y="163506"/>
                    </a:cubicBezTo>
                    <a:cubicBezTo>
                      <a:pt x="642518" y="162694"/>
                      <a:pt x="642518" y="162694"/>
                      <a:pt x="641706" y="162694"/>
                    </a:cubicBezTo>
                    <a:cubicBezTo>
                      <a:pt x="640082" y="161882"/>
                      <a:pt x="640894" y="159447"/>
                      <a:pt x="639270" y="158635"/>
                    </a:cubicBezTo>
                    <a:cubicBezTo>
                      <a:pt x="637647" y="157011"/>
                      <a:pt x="635211" y="159447"/>
                      <a:pt x="633587" y="159447"/>
                    </a:cubicBezTo>
                    <a:cubicBezTo>
                      <a:pt x="631963" y="159447"/>
                      <a:pt x="631151" y="157823"/>
                      <a:pt x="630340" y="157011"/>
                    </a:cubicBezTo>
                    <a:cubicBezTo>
                      <a:pt x="628716" y="156199"/>
                      <a:pt x="627092" y="157823"/>
                      <a:pt x="625468" y="158635"/>
                    </a:cubicBezTo>
                    <a:cubicBezTo>
                      <a:pt x="624656" y="158635"/>
                      <a:pt x="623845" y="158635"/>
                      <a:pt x="623033" y="159447"/>
                    </a:cubicBezTo>
                    <a:cubicBezTo>
                      <a:pt x="622221" y="159447"/>
                      <a:pt x="622221" y="160259"/>
                      <a:pt x="622221" y="160259"/>
                    </a:cubicBezTo>
                    <a:cubicBezTo>
                      <a:pt x="620597" y="161070"/>
                      <a:pt x="619785" y="160259"/>
                      <a:pt x="618973" y="161882"/>
                    </a:cubicBezTo>
                    <a:cubicBezTo>
                      <a:pt x="618973" y="162694"/>
                      <a:pt x="618973" y="163506"/>
                      <a:pt x="618973" y="164318"/>
                    </a:cubicBezTo>
                    <a:cubicBezTo>
                      <a:pt x="618973" y="165130"/>
                      <a:pt x="619785" y="165942"/>
                      <a:pt x="619785" y="166754"/>
                    </a:cubicBezTo>
                    <a:cubicBezTo>
                      <a:pt x="619785" y="167566"/>
                      <a:pt x="620597" y="168377"/>
                      <a:pt x="619785" y="169189"/>
                    </a:cubicBezTo>
                    <a:cubicBezTo>
                      <a:pt x="618973" y="170001"/>
                      <a:pt x="618161" y="169189"/>
                      <a:pt x="618161" y="168377"/>
                    </a:cubicBezTo>
                    <a:cubicBezTo>
                      <a:pt x="617349" y="167566"/>
                      <a:pt x="617349" y="166754"/>
                      <a:pt x="616538" y="165942"/>
                    </a:cubicBezTo>
                    <a:cubicBezTo>
                      <a:pt x="615726" y="165130"/>
                      <a:pt x="614914" y="165130"/>
                      <a:pt x="614102" y="165130"/>
                    </a:cubicBezTo>
                    <a:cubicBezTo>
                      <a:pt x="613290" y="164318"/>
                      <a:pt x="613290" y="163506"/>
                      <a:pt x="613290" y="162694"/>
                    </a:cubicBezTo>
                    <a:cubicBezTo>
                      <a:pt x="612478" y="161882"/>
                      <a:pt x="611666" y="161882"/>
                      <a:pt x="611666" y="161882"/>
                    </a:cubicBezTo>
                    <a:cubicBezTo>
                      <a:pt x="610854" y="161882"/>
                      <a:pt x="610042" y="161070"/>
                      <a:pt x="609231" y="160259"/>
                    </a:cubicBezTo>
                    <a:cubicBezTo>
                      <a:pt x="608419" y="159447"/>
                      <a:pt x="606795" y="160259"/>
                      <a:pt x="605983" y="160259"/>
                    </a:cubicBezTo>
                    <a:cubicBezTo>
                      <a:pt x="605171" y="160259"/>
                      <a:pt x="605171" y="160259"/>
                      <a:pt x="604359" y="159447"/>
                    </a:cubicBezTo>
                    <a:cubicBezTo>
                      <a:pt x="603547" y="158635"/>
                      <a:pt x="602736" y="158635"/>
                      <a:pt x="601924" y="157823"/>
                    </a:cubicBezTo>
                    <a:cubicBezTo>
                      <a:pt x="601112" y="157823"/>
                      <a:pt x="600300" y="157011"/>
                      <a:pt x="600300" y="156199"/>
                    </a:cubicBezTo>
                    <a:cubicBezTo>
                      <a:pt x="600300" y="155387"/>
                      <a:pt x="601112" y="154576"/>
                      <a:pt x="600300" y="153764"/>
                    </a:cubicBezTo>
                    <a:cubicBezTo>
                      <a:pt x="600300" y="152140"/>
                      <a:pt x="597052" y="152140"/>
                      <a:pt x="595429" y="152140"/>
                    </a:cubicBezTo>
                    <a:cubicBezTo>
                      <a:pt x="594617" y="152140"/>
                      <a:pt x="593805" y="152140"/>
                      <a:pt x="592993" y="151328"/>
                    </a:cubicBezTo>
                    <a:cubicBezTo>
                      <a:pt x="592993" y="150516"/>
                      <a:pt x="592993" y="149704"/>
                      <a:pt x="592181" y="148892"/>
                    </a:cubicBezTo>
                    <a:cubicBezTo>
                      <a:pt x="591369" y="148080"/>
                      <a:pt x="590557" y="148080"/>
                      <a:pt x="588934" y="148080"/>
                    </a:cubicBezTo>
                    <a:cubicBezTo>
                      <a:pt x="587310" y="148080"/>
                      <a:pt x="586498" y="148080"/>
                      <a:pt x="584874" y="148080"/>
                    </a:cubicBezTo>
                    <a:cubicBezTo>
                      <a:pt x="584062" y="148080"/>
                      <a:pt x="582438" y="148080"/>
                      <a:pt x="582438" y="148892"/>
                    </a:cubicBezTo>
                    <a:cubicBezTo>
                      <a:pt x="581627" y="149704"/>
                      <a:pt x="582438" y="150516"/>
                      <a:pt x="582438" y="151328"/>
                    </a:cubicBezTo>
                    <a:cubicBezTo>
                      <a:pt x="582438" y="152140"/>
                      <a:pt x="581627" y="151328"/>
                      <a:pt x="581627" y="151328"/>
                    </a:cubicBezTo>
                    <a:cubicBezTo>
                      <a:pt x="580815" y="150516"/>
                      <a:pt x="580815" y="149704"/>
                      <a:pt x="580815" y="148892"/>
                    </a:cubicBezTo>
                    <a:cubicBezTo>
                      <a:pt x="580815" y="148080"/>
                      <a:pt x="580003" y="147269"/>
                      <a:pt x="579191" y="146457"/>
                    </a:cubicBezTo>
                    <a:cubicBezTo>
                      <a:pt x="579191" y="145645"/>
                      <a:pt x="580003" y="144833"/>
                      <a:pt x="580815" y="144833"/>
                    </a:cubicBezTo>
                    <a:cubicBezTo>
                      <a:pt x="582438" y="144833"/>
                      <a:pt x="583250" y="145645"/>
                      <a:pt x="584874" y="144833"/>
                    </a:cubicBezTo>
                    <a:cubicBezTo>
                      <a:pt x="585686" y="144833"/>
                      <a:pt x="585686" y="143209"/>
                      <a:pt x="585686" y="142397"/>
                    </a:cubicBezTo>
                    <a:cubicBezTo>
                      <a:pt x="584874" y="141585"/>
                      <a:pt x="584062" y="140773"/>
                      <a:pt x="583250" y="140773"/>
                    </a:cubicBezTo>
                    <a:cubicBezTo>
                      <a:pt x="582438" y="140773"/>
                      <a:pt x="581627" y="139961"/>
                      <a:pt x="581627" y="139150"/>
                    </a:cubicBezTo>
                    <a:cubicBezTo>
                      <a:pt x="581627" y="138338"/>
                      <a:pt x="581627" y="137526"/>
                      <a:pt x="580815" y="136714"/>
                    </a:cubicBezTo>
                    <a:cubicBezTo>
                      <a:pt x="580003" y="136714"/>
                      <a:pt x="580003" y="136714"/>
                      <a:pt x="579191" y="136714"/>
                    </a:cubicBezTo>
                    <a:cubicBezTo>
                      <a:pt x="578379" y="136714"/>
                      <a:pt x="578379" y="136714"/>
                      <a:pt x="578379" y="135902"/>
                    </a:cubicBezTo>
                    <a:cubicBezTo>
                      <a:pt x="578379" y="135090"/>
                      <a:pt x="578379" y="135090"/>
                      <a:pt x="577567" y="134278"/>
                    </a:cubicBezTo>
                    <a:cubicBezTo>
                      <a:pt x="576755" y="133466"/>
                      <a:pt x="575943" y="133466"/>
                      <a:pt x="574320" y="133466"/>
                    </a:cubicBezTo>
                    <a:cubicBezTo>
                      <a:pt x="573508" y="133466"/>
                      <a:pt x="572696" y="133466"/>
                      <a:pt x="571072" y="134278"/>
                    </a:cubicBezTo>
                    <a:cubicBezTo>
                      <a:pt x="570260" y="135090"/>
                      <a:pt x="569448" y="135090"/>
                      <a:pt x="567825" y="135090"/>
                    </a:cubicBezTo>
                    <a:cubicBezTo>
                      <a:pt x="567013" y="135090"/>
                      <a:pt x="567013" y="135090"/>
                      <a:pt x="566201" y="135902"/>
                    </a:cubicBezTo>
                    <a:cubicBezTo>
                      <a:pt x="565389" y="136714"/>
                      <a:pt x="565389" y="136714"/>
                      <a:pt x="564577" y="136714"/>
                    </a:cubicBezTo>
                    <a:cubicBezTo>
                      <a:pt x="563765" y="136714"/>
                      <a:pt x="562141" y="135902"/>
                      <a:pt x="561329" y="136714"/>
                    </a:cubicBezTo>
                    <a:cubicBezTo>
                      <a:pt x="560518" y="137526"/>
                      <a:pt x="560518" y="137526"/>
                      <a:pt x="559706" y="138338"/>
                    </a:cubicBezTo>
                    <a:cubicBezTo>
                      <a:pt x="559706" y="139150"/>
                      <a:pt x="559706" y="139150"/>
                      <a:pt x="559706" y="139961"/>
                    </a:cubicBezTo>
                    <a:cubicBezTo>
                      <a:pt x="559706" y="140773"/>
                      <a:pt x="559706" y="141585"/>
                      <a:pt x="559706" y="141585"/>
                    </a:cubicBezTo>
                    <a:cubicBezTo>
                      <a:pt x="558894" y="142397"/>
                      <a:pt x="558894" y="141585"/>
                      <a:pt x="558082" y="140773"/>
                    </a:cubicBezTo>
                    <a:cubicBezTo>
                      <a:pt x="557270" y="139961"/>
                      <a:pt x="556458" y="139150"/>
                      <a:pt x="556458" y="137526"/>
                    </a:cubicBezTo>
                    <a:cubicBezTo>
                      <a:pt x="554834" y="137526"/>
                      <a:pt x="554022" y="138338"/>
                      <a:pt x="552399" y="139150"/>
                    </a:cubicBezTo>
                    <a:cubicBezTo>
                      <a:pt x="550775" y="139961"/>
                      <a:pt x="550775" y="136714"/>
                      <a:pt x="550775" y="135902"/>
                    </a:cubicBezTo>
                    <a:cubicBezTo>
                      <a:pt x="550775" y="135090"/>
                      <a:pt x="551587" y="133466"/>
                      <a:pt x="550775" y="133466"/>
                    </a:cubicBezTo>
                    <a:cubicBezTo>
                      <a:pt x="549963" y="132655"/>
                      <a:pt x="549151" y="132655"/>
                      <a:pt x="549151" y="131843"/>
                    </a:cubicBezTo>
                    <a:cubicBezTo>
                      <a:pt x="547527" y="131031"/>
                      <a:pt x="545904" y="131031"/>
                      <a:pt x="544280" y="131031"/>
                    </a:cubicBezTo>
                    <a:cubicBezTo>
                      <a:pt x="543468" y="131031"/>
                      <a:pt x="542656" y="131031"/>
                      <a:pt x="541032" y="131031"/>
                    </a:cubicBezTo>
                    <a:cubicBezTo>
                      <a:pt x="540220" y="131031"/>
                      <a:pt x="539409" y="131031"/>
                      <a:pt x="539409" y="131031"/>
                    </a:cubicBezTo>
                    <a:cubicBezTo>
                      <a:pt x="538597" y="131843"/>
                      <a:pt x="539409" y="131843"/>
                      <a:pt x="539409" y="132655"/>
                    </a:cubicBezTo>
                    <a:cubicBezTo>
                      <a:pt x="538597" y="133466"/>
                      <a:pt x="537785" y="132655"/>
                      <a:pt x="537785" y="132655"/>
                    </a:cubicBezTo>
                    <a:cubicBezTo>
                      <a:pt x="537785" y="131843"/>
                      <a:pt x="537785" y="131031"/>
                      <a:pt x="536973" y="131031"/>
                    </a:cubicBezTo>
                    <a:cubicBezTo>
                      <a:pt x="536161" y="131031"/>
                      <a:pt x="535349" y="131031"/>
                      <a:pt x="534537" y="131843"/>
                    </a:cubicBezTo>
                    <a:cubicBezTo>
                      <a:pt x="533725" y="132655"/>
                      <a:pt x="533725" y="133466"/>
                      <a:pt x="533725" y="133466"/>
                    </a:cubicBezTo>
                    <a:cubicBezTo>
                      <a:pt x="532914" y="134278"/>
                      <a:pt x="532914" y="133466"/>
                      <a:pt x="532914" y="132655"/>
                    </a:cubicBezTo>
                    <a:cubicBezTo>
                      <a:pt x="532914" y="131843"/>
                      <a:pt x="532102" y="131031"/>
                      <a:pt x="531290" y="131031"/>
                    </a:cubicBezTo>
                    <a:cubicBezTo>
                      <a:pt x="530478" y="131031"/>
                      <a:pt x="529666" y="132655"/>
                      <a:pt x="528854" y="132655"/>
                    </a:cubicBezTo>
                    <a:cubicBezTo>
                      <a:pt x="527230" y="132655"/>
                      <a:pt x="526418" y="132655"/>
                      <a:pt x="524795" y="132655"/>
                    </a:cubicBezTo>
                    <a:cubicBezTo>
                      <a:pt x="524795" y="132655"/>
                      <a:pt x="524795" y="132655"/>
                      <a:pt x="524795" y="132655"/>
                    </a:cubicBezTo>
                    <a:cubicBezTo>
                      <a:pt x="523983" y="132655"/>
                      <a:pt x="523983" y="132655"/>
                      <a:pt x="523171" y="132655"/>
                    </a:cubicBezTo>
                    <a:cubicBezTo>
                      <a:pt x="522359" y="132655"/>
                      <a:pt x="521547" y="132655"/>
                      <a:pt x="521547" y="132655"/>
                    </a:cubicBezTo>
                    <a:cubicBezTo>
                      <a:pt x="520735" y="132655"/>
                      <a:pt x="519111" y="132655"/>
                      <a:pt x="518300" y="132655"/>
                    </a:cubicBezTo>
                    <a:cubicBezTo>
                      <a:pt x="517488" y="132655"/>
                      <a:pt x="516676" y="132655"/>
                      <a:pt x="515864" y="131843"/>
                    </a:cubicBezTo>
                    <a:cubicBezTo>
                      <a:pt x="515052" y="131843"/>
                      <a:pt x="515052" y="131031"/>
                      <a:pt x="515052" y="131031"/>
                    </a:cubicBezTo>
                    <a:cubicBezTo>
                      <a:pt x="515052" y="131031"/>
                      <a:pt x="514240" y="130219"/>
                      <a:pt x="513428" y="130219"/>
                    </a:cubicBezTo>
                    <a:cubicBezTo>
                      <a:pt x="512616" y="130219"/>
                      <a:pt x="512616" y="130219"/>
                      <a:pt x="511805" y="130219"/>
                    </a:cubicBezTo>
                    <a:cubicBezTo>
                      <a:pt x="510993" y="130219"/>
                      <a:pt x="510993" y="130219"/>
                      <a:pt x="510181" y="130219"/>
                    </a:cubicBezTo>
                    <a:cubicBezTo>
                      <a:pt x="509369" y="130219"/>
                      <a:pt x="507745" y="130219"/>
                      <a:pt x="506121" y="130219"/>
                    </a:cubicBezTo>
                    <a:cubicBezTo>
                      <a:pt x="505309" y="130219"/>
                      <a:pt x="505309" y="131031"/>
                      <a:pt x="504498" y="131031"/>
                    </a:cubicBezTo>
                    <a:cubicBezTo>
                      <a:pt x="503686" y="131031"/>
                      <a:pt x="503686" y="131031"/>
                      <a:pt x="502874" y="131031"/>
                    </a:cubicBezTo>
                    <a:cubicBezTo>
                      <a:pt x="502062" y="131843"/>
                      <a:pt x="502062" y="132655"/>
                      <a:pt x="500438" y="132655"/>
                    </a:cubicBezTo>
                    <a:cubicBezTo>
                      <a:pt x="499626" y="132655"/>
                      <a:pt x="499626" y="132655"/>
                      <a:pt x="499626" y="131843"/>
                    </a:cubicBezTo>
                    <a:cubicBezTo>
                      <a:pt x="499626" y="131031"/>
                      <a:pt x="499626" y="131031"/>
                      <a:pt x="499626" y="130219"/>
                    </a:cubicBezTo>
                    <a:cubicBezTo>
                      <a:pt x="499626" y="129407"/>
                      <a:pt x="498814" y="129407"/>
                      <a:pt x="498814" y="129407"/>
                    </a:cubicBezTo>
                    <a:cubicBezTo>
                      <a:pt x="498814" y="129407"/>
                      <a:pt x="498003" y="128595"/>
                      <a:pt x="497191" y="128595"/>
                    </a:cubicBezTo>
                    <a:cubicBezTo>
                      <a:pt x="495567" y="128595"/>
                      <a:pt x="494755" y="127783"/>
                      <a:pt x="493131" y="127783"/>
                    </a:cubicBezTo>
                    <a:cubicBezTo>
                      <a:pt x="492319" y="127783"/>
                      <a:pt x="491507" y="128595"/>
                      <a:pt x="490696" y="127783"/>
                    </a:cubicBezTo>
                    <a:cubicBezTo>
                      <a:pt x="489884" y="127783"/>
                      <a:pt x="489884" y="126972"/>
                      <a:pt x="489884" y="126972"/>
                    </a:cubicBezTo>
                    <a:cubicBezTo>
                      <a:pt x="489072" y="126972"/>
                      <a:pt x="489072" y="126972"/>
                      <a:pt x="488260" y="126972"/>
                    </a:cubicBezTo>
                    <a:cubicBezTo>
                      <a:pt x="487448" y="126972"/>
                      <a:pt x="487448" y="126972"/>
                      <a:pt x="486636" y="126972"/>
                    </a:cubicBezTo>
                    <a:cubicBezTo>
                      <a:pt x="485824" y="126972"/>
                      <a:pt x="485824" y="126972"/>
                      <a:pt x="485012" y="126160"/>
                    </a:cubicBezTo>
                    <a:cubicBezTo>
                      <a:pt x="484200" y="126160"/>
                      <a:pt x="483389" y="126160"/>
                      <a:pt x="483389" y="127783"/>
                    </a:cubicBezTo>
                    <a:cubicBezTo>
                      <a:pt x="483389" y="128595"/>
                      <a:pt x="484200" y="130219"/>
                      <a:pt x="483389" y="130219"/>
                    </a:cubicBezTo>
                    <a:cubicBezTo>
                      <a:pt x="482577" y="130219"/>
                      <a:pt x="482577" y="130219"/>
                      <a:pt x="482577" y="129407"/>
                    </a:cubicBezTo>
                    <a:cubicBezTo>
                      <a:pt x="482577" y="128595"/>
                      <a:pt x="481765" y="128595"/>
                      <a:pt x="481765" y="127783"/>
                    </a:cubicBezTo>
                    <a:cubicBezTo>
                      <a:pt x="481765" y="126972"/>
                      <a:pt x="481765" y="126160"/>
                      <a:pt x="480953" y="125348"/>
                    </a:cubicBezTo>
                    <a:cubicBezTo>
                      <a:pt x="480953" y="124536"/>
                      <a:pt x="480141" y="123724"/>
                      <a:pt x="480141" y="123724"/>
                    </a:cubicBezTo>
                    <a:cubicBezTo>
                      <a:pt x="479329" y="122912"/>
                      <a:pt x="479329" y="123724"/>
                      <a:pt x="478517" y="123724"/>
                    </a:cubicBezTo>
                    <a:cubicBezTo>
                      <a:pt x="477705" y="123724"/>
                      <a:pt x="477705" y="123724"/>
                      <a:pt x="476893" y="123724"/>
                    </a:cubicBezTo>
                    <a:cubicBezTo>
                      <a:pt x="476082" y="123724"/>
                      <a:pt x="476082" y="122912"/>
                      <a:pt x="475270" y="122912"/>
                    </a:cubicBezTo>
                    <a:cubicBezTo>
                      <a:pt x="474458" y="122912"/>
                      <a:pt x="474458" y="122100"/>
                      <a:pt x="473646" y="122100"/>
                    </a:cubicBezTo>
                    <a:cubicBezTo>
                      <a:pt x="472834" y="122100"/>
                      <a:pt x="472022" y="122100"/>
                      <a:pt x="472022" y="121288"/>
                    </a:cubicBezTo>
                    <a:cubicBezTo>
                      <a:pt x="471210" y="121288"/>
                      <a:pt x="470398" y="120476"/>
                      <a:pt x="470398" y="120476"/>
                    </a:cubicBezTo>
                    <a:cubicBezTo>
                      <a:pt x="470398" y="119664"/>
                      <a:pt x="470398" y="119664"/>
                      <a:pt x="469587" y="119664"/>
                    </a:cubicBezTo>
                    <a:cubicBezTo>
                      <a:pt x="468775" y="118853"/>
                      <a:pt x="467963" y="117229"/>
                      <a:pt x="467151" y="117229"/>
                    </a:cubicBezTo>
                    <a:cubicBezTo>
                      <a:pt x="465527" y="116417"/>
                      <a:pt x="463903" y="116417"/>
                      <a:pt x="462280" y="115605"/>
                    </a:cubicBezTo>
                    <a:cubicBezTo>
                      <a:pt x="460656" y="114793"/>
                      <a:pt x="459032" y="114793"/>
                      <a:pt x="458220" y="113981"/>
                    </a:cubicBezTo>
                    <a:cubicBezTo>
                      <a:pt x="457408" y="113169"/>
                      <a:pt x="457408" y="113169"/>
                      <a:pt x="456596" y="112357"/>
                    </a:cubicBezTo>
                    <a:cubicBezTo>
                      <a:pt x="455785" y="112357"/>
                      <a:pt x="455785" y="111546"/>
                      <a:pt x="454973" y="111546"/>
                    </a:cubicBezTo>
                    <a:cubicBezTo>
                      <a:pt x="454973" y="111546"/>
                      <a:pt x="454161" y="110734"/>
                      <a:pt x="454161" y="110734"/>
                    </a:cubicBezTo>
                    <a:cubicBezTo>
                      <a:pt x="453349" y="110734"/>
                      <a:pt x="452537" y="109922"/>
                      <a:pt x="452537" y="109922"/>
                    </a:cubicBezTo>
                    <a:cubicBezTo>
                      <a:pt x="451725" y="109110"/>
                      <a:pt x="450913" y="109110"/>
                      <a:pt x="450101" y="108298"/>
                    </a:cubicBezTo>
                    <a:cubicBezTo>
                      <a:pt x="449289" y="108298"/>
                      <a:pt x="448478" y="108298"/>
                      <a:pt x="447666" y="108298"/>
                    </a:cubicBezTo>
                    <a:cubicBezTo>
                      <a:pt x="446854" y="108298"/>
                      <a:pt x="446042" y="107486"/>
                      <a:pt x="446042" y="107486"/>
                    </a:cubicBezTo>
                    <a:cubicBezTo>
                      <a:pt x="445230" y="106674"/>
                      <a:pt x="444418" y="105862"/>
                      <a:pt x="443606" y="105862"/>
                    </a:cubicBezTo>
                    <a:cubicBezTo>
                      <a:pt x="442794" y="105051"/>
                      <a:pt x="441171" y="105051"/>
                      <a:pt x="440359" y="104239"/>
                    </a:cubicBezTo>
                    <a:cubicBezTo>
                      <a:pt x="439547" y="104239"/>
                      <a:pt x="438735" y="103427"/>
                      <a:pt x="437923" y="103427"/>
                    </a:cubicBezTo>
                    <a:cubicBezTo>
                      <a:pt x="437111" y="102615"/>
                      <a:pt x="435487" y="102615"/>
                      <a:pt x="434676" y="101803"/>
                    </a:cubicBezTo>
                    <a:cubicBezTo>
                      <a:pt x="433864" y="100991"/>
                      <a:pt x="433052" y="100179"/>
                      <a:pt x="432240" y="100179"/>
                    </a:cubicBezTo>
                    <a:cubicBezTo>
                      <a:pt x="431428" y="100179"/>
                      <a:pt x="430616" y="99367"/>
                      <a:pt x="430616" y="99367"/>
                    </a:cubicBezTo>
                    <a:cubicBezTo>
                      <a:pt x="429804" y="98556"/>
                      <a:pt x="429804" y="98556"/>
                      <a:pt x="429804" y="97744"/>
                    </a:cubicBezTo>
                    <a:cubicBezTo>
                      <a:pt x="428992" y="96120"/>
                      <a:pt x="428180" y="95308"/>
                      <a:pt x="427369" y="94496"/>
                    </a:cubicBezTo>
                    <a:cubicBezTo>
                      <a:pt x="426557" y="93684"/>
                      <a:pt x="425745" y="92872"/>
                      <a:pt x="424933" y="92060"/>
                    </a:cubicBezTo>
                    <a:cubicBezTo>
                      <a:pt x="424121" y="92060"/>
                      <a:pt x="424121" y="92060"/>
                      <a:pt x="423309" y="92060"/>
                    </a:cubicBezTo>
                    <a:cubicBezTo>
                      <a:pt x="422497" y="92060"/>
                      <a:pt x="422497" y="91248"/>
                      <a:pt x="421685" y="91248"/>
                    </a:cubicBezTo>
                    <a:cubicBezTo>
                      <a:pt x="420062" y="91248"/>
                      <a:pt x="419250" y="92872"/>
                      <a:pt x="417626" y="93684"/>
                    </a:cubicBezTo>
                    <a:cubicBezTo>
                      <a:pt x="416814" y="93684"/>
                      <a:pt x="416814" y="93684"/>
                      <a:pt x="416002" y="93684"/>
                    </a:cubicBezTo>
                    <a:cubicBezTo>
                      <a:pt x="416002" y="92872"/>
                      <a:pt x="416814" y="92872"/>
                      <a:pt x="416814" y="92872"/>
                    </a:cubicBezTo>
                    <a:cubicBezTo>
                      <a:pt x="418438" y="92060"/>
                      <a:pt x="418438" y="90437"/>
                      <a:pt x="418438" y="88813"/>
                    </a:cubicBezTo>
                    <a:cubicBezTo>
                      <a:pt x="416814" y="86377"/>
                      <a:pt x="413567" y="87189"/>
                      <a:pt x="411131" y="86377"/>
                    </a:cubicBezTo>
                    <a:cubicBezTo>
                      <a:pt x="409507" y="85565"/>
                      <a:pt x="408695" y="85565"/>
                      <a:pt x="407071" y="84753"/>
                    </a:cubicBezTo>
                    <a:cubicBezTo>
                      <a:pt x="406260" y="83942"/>
                      <a:pt x="404636" y="83942"/>
                      <a:pt x="403824" y="83942"/>
                    </a:cubicBezTo>
                    <a:cubicBezTo>
                      <a:pt x="402200" y="83942"/>
                      <a:pt x="400576" y="83942"/>
                      <a:pt x="399765" y="83130"/>
                    </a:cubicBezTo>
                    <a:cubicBezTo>
                      <a:pt x="398953" y="83130"/>
                      <a:pt x="396517" y="83942"/>
                      <a:pt x="395705" y="82318"/>
                    </a:cubicBezTo>
                    <a:cubicBezTo>
                      <a:pt x="395705" y="81506"/>
                      <a:pt x="395705" y="81506"/>
                      <a:pt x="395705" y="80694"/>
                    </a:cubicBezTo>
                    <a:cubicBezTo>
                      <a:pt x="395705" y="79882"/>
                      <a:pt x="394893" y="79882"/>
                      <a:pt x="394893" y="79882"/>
                    </a:cubicBezTo>
                    <a:cubicBezTo>
                      <a:pt x="394081" y="79070"/>
                      <a:pt x="392458" y="79070"/>
                      <a:pt x="391646" y="79070"/>
                    </a:cubicBezTo>
                    <a:cubicBezTo>
                      <a:pt x="390022" y="78258"/>
                      <a:pt x="390834" y="76635"/>
                      <a:pt x="390834" y="75011"/>
                    </a:cubicBezTo>
                    <a:cubicBezTo>
                      <a:pt x="390834" y="74199"/>
                      <a:pt x="390834" y="73387"/>
                      <a:pt x="390834" y="72575"/>
                    </a:cubicBezTo>
                    <a:cubicBezTo>
                      <a:pt x="390834" y="70951"/>
                      <a:pt x="389210" y="69328"/>
                      <a:pt x="387586" y="69328"/>
                    </a:cubicBezTo>
                    <a:cubicBezTo>
                      <a:pt x="387586" y="69328"/>
                      <a:pt x="387586" y="69328"/>
                      <a:pt x="387586" y="69328"/>
                    </a:cubicBezTo>
                    <a:cubicBezTo>
                      <a:pt x="387586" y="69328"/>
                      <a:pt x="387586" y="69328"/>
                      <a:pt x="387586" y="69328"/>
                    </a:cubicBezTo>
                    <a:cubicBezTo>
                      <a:pt x="387586" y="69328"/>
                      <a:pt x="387586" y="69328"/>
                      <a:pt x="387586" y="69328"/>
                    </a:cubicBezTo>
                    <a:cubicBezTo>
                      <a:pt x="387586" y="69328"/>
                      <a:pt x="386774" y="69328"/>
                      <a:pt x="386774" y="69328"/>
                    </a:cubicBezTo>
                    <a:cubicBezTo>
                      <a:pt x="386774" y="69328"/>
                      <a:pt x="385963" y="69328"/>
                      <a:pt x="385963" y="68516"/>
                    </a:cubicBezTo>
                    <a:cubicBezTo>
                      <a:pt x="385151" y="67704"/>
                      <a:pt x="385963" y="66892"/>
                      <a:pt x="385151" y="66080"/>
                    </a:cubicBezTo>
                    <a:cubicBezTo>
                      <a:pt x="385151" y="65268"/>
                      <a:pt x="383527" y="65268"/>
                      <a:pt x="383527" y="65268"/>
                    </a:cubicBezTo>
                    <a:cubicBezTo>
                      <a:pt x="382715" y="65268"/>
                      <a:pt x="382715" y="66892"/>
                      <a:pt x="382715" y="67704"/>
                    </a:cubicBezTo>
                    <a:cubicBezTo>
                      <a:pt x="381903" y="69328"/>
                      <a:pt x="379467" y="68516"/>
                      <a:pt x="377844" y="69328"/>
                    </a:cubicBezTo>
                    <a:cubicBezTo>
                      <a:pt x="377032" y="69328"/>
                      <a:pt x="376220" y="70140"/>
                      <a:pt x="375408" y="70140"/>
                    </a:cubicBezTo>
                    <a:cubicBezTo>
                      <a:pt x="374596" y="70140"/>
                      <a:pt x="374596" y="70951"/>
                      <a:pt x="374596" y="71763"/>
                    </a:cubicBezTo>
                    <a:cubicBezTo>
                      <a:pt x="374596" y="71763"/>
                      <a:pt x="374596" y="72575"/>
                      <a:pt x="374596" y="72575"/>
                    </a:cubicBezTo>
                    <a:cubicBezTo>
                      <a:pt x="374596" y="72575"/>
                      <a:pt x="374596" y="72575"/>
                      <a:pt x="374596" y="73387"/>
                    </a:cubicBezTo>
                    <a:cubicBezTo>
                      <a:pt x="374596" y="73387"/>
                      <a:pt x="375408" y="73387"/>
                      <a:pt x="375408" y="74199"/>
                    </a:cubicBezTo>
                    <a:cubicBezTo>
                      <a:pt x="376220" y="75011"/>
                      <a:pt x="373784" y="75011"/>
                      <a:pt x="373784" y="75011"/>
                    </a:cubicBezTo>
                    <a:cubicBezTo>
                      <a:pt x="373784" y="75011"/>
                      <a:pt x="372972" y="74199"/>
                      <a:pt x="372972" y="74199"/>
                    </a:cubicBezTo>
                    <a:cubicBezTo>
                      <a:pt x="372972" y="74199"/>
                      <a:pt x="372161" y="74199"/>
                      <a:pt x="372161" y="74199"/>
                    </a:cubicBezTo>
                    <a:cubicBezTo>
                      <a:pt x="371349" y="74199"/>
                      <a:pt x="370537" y="74199"/>
                      <a:pt x="370537" y="74199"/>
                    </a:cubicBezTo>
                    <a:cubicBezTo>
                      <a:pt x="370537" y="74199"/>
                      <a:pt x="369725" y="74199"/>
                      <a:pt x="369725" y="73387"/>
                    </a:cubicBezTo>
                    <a:cubicBezTo>
                      <a:pt x="369725" y="73387"/>
                      <a:pt x="368913" y="72575"/>
                      <a:pt x="368913" y="72575"/>
                    </a:cubicBezTo>
                    <a:cubicBezTo>
                      <a:pt x="368101" y="72575"/>
                      <a:pt x="367289" y="72575"/>
                      <a:pt x="366477" y="72575"/>
                    </a:cubicBezTo>
                    <a:cubicBezTo>
                      <a:pt x="365665" y="72575"/>
                      <a:pt x="364854" y="72575"/>
                      <a:pt x="364042" y="72575"/>
                    </a:cubicBezTo>
                    <a:cubicBezTo>
                      <a:pt x="363230" y="72575"/>
                      <a:pt x="362418" y="73387"/>
                      <a:pt x="361606" y="73387"/>
                    </a:cubicBezTo>
                    <a:cubicBezTo>
                      <a:pt x="360794" y="73387"/>
                      <a:pt x="359982" y="73387"/>
                      <a:pt x="359170" y="73387"/>
                    </a:cubicBezTo>
                    <a:cubicBezTo>
                      <a:pt x="358358" y="73387"/>
                      <a:pt x="357547" y="73387"/>
                      <a:pt x="357547" y="72575"/>
                    </a:cubicBezTo>
                    <a:cubicBezTo>
                      <a:pt x="356735" y="71763"/>
                      <a:pt x="356735" y="70951"/>
                      <a:pt x="355923" y="70951"/>
                    </a:cubicBezTo>
                    <a:cubicBezTo>
                      <a:pt x="355111" y="70951"/>
                      <a:pt x="355111" y="70951"/>
                      <a:pt x="354299" y="70951"/>
                    </a:cubicBezTo>
                    <a:cubicBezTo>
                      <a:pt x="353487" y="70951"/>
                      <a:pt x="353487" y="70951"/>
                      <a:pt x="353487" y="70140"/>
                    </a:cubicBezTo>
                    <a:cubicBezTo>
                      <a:pt x="353487" y="69328"/>
                      <a:pt x="354299" y="69328"/>
                      <a:pt x="353487" y="68516"/>
                    </a:cubicBezTo>
                    <a:cubicBezTo>
                      <a:pt x="353487" y="67704"/>
                      <a:pt x="352675" y="66892"/>
                      <a:pt x="351863" y="66892"/>
                    </a:cubicBezTo>
                    <a:cubicBezTo>
                      <a:pt x="351052" y="66892"/>
                      <a:pt x="349428" y="66892"/>
                      <a:pt x="348616" y="66892"/>
                    </a:cubicBezTo>
                    <a:cubicBezTo>
                      <a:pt x="347804" y="66892"/>
                      <a:pt x="346180" y="66892"/>
                      <a:pt x="345368" y="66892"/>
                    </a:cubicBezTo>
                    <a:cubicBezTo>
                      <a:pt x="344556" y="66892"/>
                      <a:pt x="344556" y="66892"/>
                      <a:pt x="343745" y="66892"/>
                    </a:cubicBezTo>
                    <a:cubicBezTo>
                      <a:pt x="343745" y="66892"/>
                      <a:pt x="342933" y="66892"/>
                      <a:pt x="342933" y="66892"/>
                    </a:cubicBezTo>
                    <a:cubicBezTo>
                      <a:pt x="342933" y="66892"/>
                      <a:pt x="342933" y="66892"/>
                      <a:pt x="342121" y="66892"/>
                    </a:cubicBezTo>
                    <a:cubicBezTo>
                      <a:pt x="342121" y="66892"/>
                      <a:pt x="342121" y="66892"/>
                      <a:pt x="342121" y="66892"/>
                    </a:cubicBezTo>
                    <a:lnTo>
                      <a:pt x="342121" y="66892"/>
                    </a:lnTo>
                    <a:cubicBezTo>
                      <a:pt x="339685" y="66892"/>
                      <a:pt x="338061" y="65268"/>
                      <a:pt x="336438" y="64456"/>
                    </a:cubicBezTo>
                    <a:cubicBezTo>
                      <a:pt x="334814" y="63644"/>
                      <a:pt x="334002" y="62832"/>
                      <a:pt x="332378" y="62832"/>
                    </a:cubicBezTo>
                    <a:cubicBezTo>
                      <a:pt x="331566" y="62832"/>
                      <a:pt x="331566" y="62832"/>
                      <a:pt x="330754" y="62832"/>
                    </a:cubicBezTo>
                    <a:cubicBezTo>
                      <a:pt x="330754" y="62832"/>
                      <a:pt x="330754" y="63644"/>
                      <a:pt x="329943" y="63644"/>
                    </a:cubicBezTo>
                    <a:cubicBezTo>
                      <a:pt x="329131" y="63644"/>
                      <a:pt x="329131" y="63644"/>
                      <a:pt x="328319" y="63644"/>
                    </a:cubicBezTo>
                    <a:cubicBezTo>
                      <a:pt x="328319" y="63644"/>
                      <a:pt x="327507" y="63644"/>
                      <a:pt x="327507" y="63644"/>
                    </a:cubicBezTo>
                    <a:cubicBezTo>
                      <a:pt x="325883" y="63644"/>
                      <a:pt x="325071" y="62021"/>
                      <a:pt x="323447" y="62021"/>
                    </a:cubicBezTo>
                    <a:cubicBezTo>
                      <a:pt x="321824" y="61209"/>
                      <a:pt x="321012" y="61209"/>
                      <a:pt x="319388" y="60397"/>
                    </a:cubicBezTo>
                    <a:cubicBezTo>
                      <a:pt x="318576" y="60397"/>
                      <a:pt x="316952" y="59585"/>
                      <a:pt x="316141" y="59585"/>
                    </a:cubicBezTo>
                    <a:cubicBezTo>
                      <a:pt x="315329" y="59585"/>
                      <a:pt x="314517" y="58773"/>
                      <a:pt x="314517" y="58773"/>
                    </a:cubicBezTo>
                    <a:cubicBezTo>
                      <a:pt x="312893" y="57961"/>
                      <a:pt x="312081" y="57961"/>
                      <a:pt x="310457" y="58773"/>
                    </a:cubicBezTo>
                    <a:cubicBezTo>
                      <a:pt x="309645" y="58773"/>
                      <a:pt x="309645" y="58773"/>
                      <a:pt x="308834" y="58773"/>
                    </a:cubicBezTo>
                    <a:cubicBezTo>
                      <a:pt x="308022" y="58773"/>
                      <a:pt x="308022" y="59585"/>
                      <a:pt x="307210" y="59585"/>
                    </a:cubicBezTo>
                    <a:cubicBezTo>
                      <a:pt x="307210" y="59585"/>
                      <a:pt x="306398" y="60397"/>
                      <a:pt x="306398" y="60397"/>
                    </a:cubicBezTo>
                    <a:cubicBezTo>
                      <a:pt x="305586" y="61209"/>
                      <a:pt x="305586" y="62021"/>
                      <a:pt x="305586" y="62832"/>
                    </a:cubicBezTo>
                    <a:cubicBezTo>
                      <a:pt x="305586" y="64456"/>
                      <a:pt x="304774" y="65268"/>
                      <a:pt x="303962" y="66892"/>
                    </a:cubicBezTo>
                    <a:cubicBezTo>
                      <a:pt x="303962" y="67704"/>
                      <a:pt x="303150" y="69328"/>
                      <a:pt x="301527" y="68516"/>
                    </a:cubicBezTo>
                    <a:cubicBezTo>
                      <a:pt x="301527" y="67704"/>
                      <a:pt x="302338" y="66080"/>
                      <a:pt x="303150" y="65268"/>
                    </a:cubicBezTo>
                    <a:cubicBezTo>
                      <a:pt x="303962" y="64456"/>
                      <a:pt x="303962" y="64456"/>
                      <a:pt x="303962" y="63644"/>
                    </a:cubicBezTo>
                    <a:cubicBezTo>
                      <a:pt x="303962" y="62832"/>
                      <a:pt x="304774" y="62021"/>
                      <a:pt x="304774" y="61209"/>
                    </a:cubicBezTo>
                    <a:cubicBezTo>
                      <a:pt x="304774" y="60397"/>
                      <a:pt x="305586" y="59585"/>
                      <a:pt x="305586" y="57961"/>
                    </a:cubicBezTo>
                    <a:cubicBezTo>
                      <a:pt x="305586" y="55526"/>
                      <a:pt x="301527" y="55526"/>
                      <a:pt x="299903" y="55526"/>
                    </a:cubicBezTo>
                    <a:cubicBezTo>
                      <a:pt x="299091" y="55526"/>
                      <a:pt x="297467" y="56338"/>
                      <a:pt x="297467" y="55526"/>
                    </a:cubicBezTo>
                    <a:cubicBezTo>
                      <a:pt x="297467" y="55526"/>
                      <a:pt x="297467" y="54714"/>
                      <a:pt x="297467" y="54714"/>
                    </a:cubicBezTo>
                    <a:cubicBezTo>
                      <a:pt x="297467" y="54714"/>
                      <a:pt x="297467" y="53902"/>
                      <a:pt x="297467" y="53902"/>
                    </a:cubicBezTo>
                    <a:cubicBezTo>
                      <a:pt x="296655" y="53902"/>
                      <a:pt x="295843" y="53090"/>
                      <a:pt x="295032" y="53090"/>
                    </a:cubicBezTo>
                    <a:cubicBezTo>
                      <a:pt x="294220" y="53090"/>
                      <a:pt x="293408" y="53090"/>
                      <a:pt x="292596" y="53090"/>
                    </a:cubicBezTo>
                    <a:cubicBezTo>
                      <a:pt x="291784" y="53090"/>
                      <a:pt x="290972" y="52278"/>
                      <a:pt x="290160" y="52278"/>
                    </a:cubicBezTo>
                    <a:cubicBezTo>
                      <a:pt x="289348" y="52278"/>
                      <a:pt x="288536" y="52278"/>
                      <a:pt x="287725" y="52278"/>
                    </a:cubicBezTo>
                    <a:cubicBezTo>
                      <a:pt x="286913" y="52278"/>
                      <a:pt x="286101" y="52278"/>
                      <a:pt x="285289" y="52278"/>
                    </a:cubicBezTo>
                    <a:cubicBezTo>
                      <a:pt x="282853" y="52278"/>
                      <a:pt x="280418" y="52278"/>
                      <a:pt x="278794" y="51466"/>
                    </a:cubicBezTo>
                    <a:cubicBezTo>
                      <a:pt x="277982" y="51466"/>
                      <a:pt x="277170" y="49843"/>
                      <a:pt x="276358" y="49843"/>
                    </a:cubicBezTo>
                    <a:cubicBezTo>
                      <a:pt x="275546" y="49031"/>
                      <a:pt x="274734" y="49031"/>
                      <a:pt x="273111" y="48219"/>
                    </a:cubicBezTo>
                    <a:cubicBezTo>
                      <a:pt x="272299" y="48219"/>
                      <a:pt x="271487" y="48219"/>
                      <a:pt x="271487" y="47407"/>
                    </a:cubicBezTo>
                    <a:cubicBezTo>
                      <a:pt x="270675" y="47407"/>
                      <a:pt x="270675" y="46595"/>
                      <a:pt x="269863" y="46595"/>
                    </a:cubicBezTo>
                    <a:cubicBezTo>
                      <a:pt x="269051" y="46595"/>
                      <a:pt x="268239" y="46595"/>
                      <a:pt x="267427" y="46595"/>
                    </a:cubicBezTo>
                    <a:cubicBezTo>
                      <a:pt x="266616" y="46595"/>
                      <a:pt x="265804" y="46595"/>
                      <a:pt x="265804" y="46595"/>
                    </a:cubicBezTo>
                    <a:cubicBezTo>
                      <a:pt x="264992" y="45783"/>
                      <a:pt x="265804" y="45783"/>
                      <a:pt x="265804" y="44971"/>
                    </a:cubicBezTo>
                    <a:cubicBezTo>
                      <a:pt x="265804" y="44159"/>
                      <a:pt x="265804" y="43347"/>
                      <a:pt x="264992" y="42535"/>
                    </a:cubicBezTo>
                    <a:cubicBezTo>
                      <a:pt x="264180" y="40912"/>
                      <a:pt x="261744" y="39288"/>
                      <a:pt x="260932" y="37664"/>
                    </a:cubicBezTo>
                    <a:cubicBezTo>
                      <a:pt x="260120" y="36852"/>
                      <a:pt x="260120" y="36040"/>
                      <a:pt x="260120" y="35228"/>
                    </a:cubicBezTo>
                    <a:cubicBezTo>
                      <a:pt x="260120" y="34417"/>
                      <a:pt x="260120" y="34417"/>
                      <a:pt x="259309" y="33605"/>
                    </a:cubicBezTo>
                    <a:cubicBezTo>
                      <a:pt x="259309" y="32793"/>
                      <a:pt x="258497" y="31981"/>
                      <a:pt x="258497" y="31169"/>
                    </a:cubicBezTo>
                    <a:cubicBezTo>
                      <a:pt x="258497" y="30357"/>
                      <a:pt x="257685" y="29545"/>
                      <a:pt x="257685" y="28734"/>
                    </a:cubicBezTo>
                    <a:cubicBezTo>
                      <a:pt x="257685" y="27110"/>
                      <a:pt x="256061" y="25486"/>
                      <a:pt x="254437" y="24674"/>
                    </a:cubicBezTo>
                    <a:cubicBezTo>
                      <a:pt x="253625" y="24674"/>
                      <a:pt x="252814" y="24674"/>
                      <a:pt x="252002" y="23862"/>
                    </a:cubicBezTo>
                    <a:cubicBezTo>
                      <a:pt x="251190" y="23050"/>
                      <a:pt x="251190" y="22238"/>
                      <a:pt x="249566" y="22238"/>
                    </a:cubicBezTo>
                    <a:cubicBezTo>
                      <a:pt x="248754" y="22238"/>
                      <a:pt x="247942" y="22238"/>
                      <a:pt x="247130" y="21427"/>
                    </a:cubicBezTo>
                    <a:cubicBezTo>
                      <a:pt x="246318" y="20615"/>
                      <a:pt x="246318" y="19803"/>
                      <a:pt x="245507" y="20615"/>
                    </a:cubicBezTo>
                    <a:cubicBezTo>
                      <a:pt x="244695" y="20615"/>
                      <a:pt x="243883" y="20615"/>
                      <a:pt x="243071" y="20615"/>
                    </a:cubicBezTo>
                    <a:cubicBezTo>
                      <a:pt x="242259" y="20615"/>
                      <a:pt x="241447" y="20615"/>
                      <a:pt x="240635" y="21427"/>
                    </a:cubicBezTo>
                    <a:cubicBezTo>
                      <a:pt x="240635" y="22238"/>
                      <a:pt x="240635" y="22238"/>
                      <a:pt x="239823" y="23050"/>
                    </a:cubicBezTo>
                    <a:cubicBezTo>
                      <a:pt x="239823" y="24674"/>
                      <a:pt x="239012" y="25486"/>
                      <a:pt x="237388" y="24674"/>
                    </a:cubicBezTo>
                    <a:cubicBezTo>
                      <a:pt x="236576" y="24674"/>
                      <a:pt x="236576" y="23862"/>
                      <a:pt x="236576" y="23050"/>
                    </a:cubicBezTo>
                    <a:cubicBezTo>
                      <a:pt x="236576" y="22238"/>
                      <a:pt x="237388" y="22238"/>
                      <a:pt x="237388" y="22238"/>
                    </a:cubicBezTo>
                    <a:cubicBezTo>
                      <a:pt x="237388" y="22238"/>
                      <a:pt x="237388" y="21427"/>
                      <a:pt x="237388" y="21427"/>
                    </a:cubicBezTo>
                    <a:cubicBezTo>
                      <a:pt x="237388" y="20615"/>
                      <a:pt x="238200" y="19803"/>
                      <a:pt x="237388" y="18991"/>
                    </a:cubicBezTo>
                    <a:cubicBezTo>
                      <a:pt x="236576" y="18179"/>
                      <a:pt x="236576" y="18179"/>
                      <a:pt x="235764" y="17367"/>
                    </a:cubicBezTo>
                    <a:cubicBezTo>
                      <a:pt x="234952" y="17367"/>
                      <a:pt x="234952" y="16555"/>
                      <a:pt x="234140" y="16555"/>
                    </a:cubicBezTo>
                    <a:cubicBezTo>
                      <a:pt x="233328" y="16555"/>
                      <a:pt x="233328" y="16555"/>
                      <a:pt x="232516" y="16555"/>
                    </a:cubicBezTo>
                    <a:cubicBezTo>
                      <a:pt x="230893" y="17367"/>
                      <a:pt x="230893" y="14931"/>
                      <a:pt x="230893" y="13308"/>
                    </a:cubicBezTo>
                    <a:cubicBezTo>
                      <a:pt x="230893" y="11684"/>
                      <a:pt x="232516" y="11684"/>
                      <a:pt x="234140" y="10872"/>
                    </a:cubicBezTo>
                    <a:cubicBezTo>
                      <a:pt x="234952" y="10872"/>
                      <a:pt x="234952" y="10060"/>
                      <a:pt x="234952" y="9248"/>
                    </a:cubicBezTo>
                    <a:cubicBezTo>
                      <a:pt x="234952" y="8436"/>
                      <a:pt x="234952" y="7624"/>
                      <a:pt x="234140" y="7624"/>
                    </a:cubicBezTo>
                    <a:cubicBezTo>
                      <a:pt x="233328" y="7624"/>
                      <a:pt x="232516" y="7624"/>
                      <a:pt x="232516" y="7624"/>
                    </a:cubicBezTo>
                    <a:cubicBezTo>
                      <a:pt x="230893" y="7624"/>
                      <a:pt x="230893" y="9248"/>
                      <a:pt x="230081" y="10060"/>
                    </a:cubicBezTo>
                    <a:cubicBezTo>
                      <a:pt x="230081" y="10060"/>
                      <a:pt x="230081" y="10872"/>
                      <a:pt x="229269" y="10872"/>
                    </a:cubicBezTo>
                    <a:cubicBezTo>
                      <a:pt x="229269" y="10872"/>
                      <a:pt x="229269" y="10872"/>
                      <a:pt x="229269" y="10872"/>
                    </a:cubicBezTo>
                    <a:cubicBezTo>
                      <a:pt x="229269" y="10872"/>
                      <a:pt x="228457" y="10872"/>
                      <a:pt x="228457" y="10872"/>
                    </a:cubicBezTo>
                    <a:cubicBezTo>
                      <a:pt x="227645" y="10872"/>
                      <a:pt x="227645" y="10872"/>
                      <a:pt x="226833" y="10872"/>
                    </a:cubicBezTo>
                    <a:cubicBezTo>
                      <a:pt x="226021" y="10872"/>
                      <a:pt x="226021" y="10872"/>
                      <a:pt x="225209" y="10872"/>
                    </a:cubicBezTo>
                    <a:cubicBezTo>
                      <a:pt x="224398" y="10872"/>
                      <a:pt x="223586" y="10872"/>
                      <a:pt x="221962" y="10872"/>
                    </a:cubicBezTo>
                    <a:cubicBezTo>
                      <a:pt x="221150" y="10872"/>
                      <a:pt x="221150" y="10872"/>
                      <a:pt x="220338" y="11684"/>
                    </a:cubicBezTo>
                    <a:cubicBezTo>
                      <a:pt x="220338" y="11684"/>
                      <a:pt x="220338" y="12496"/>
                      <a:pt x="219526" y="12496"/>
                    </a:cubicBezTo>
                    <a:cubicBezTo>
                      <a:pt x="218714" y="13308"/>
                      <a:pt x="217903" y="12496"/>
                      <a:pt x="217903" y="13308"/>
                    </a:cubicBezTo>
                    <a:cubicBezTo>
                      <a:pt x="217903" y="14119"/>
                      <a:pt x="217903" y="14931"/>
                      <a:pt x="217091" y="14931"/>
                    </a:cubicBezTo>
                    <a:cubicBezTo>
                      <a:pt x="216279" y="14931"/>
                      <a:pt x="215467" y="13308"/>
                      <a:pt x="214655" y="14119"/>
                    </a:cubicBezTo>
                    <a:cubicBezTo>
                      <a:pt x="213843" y="14931"/>
                      <a:pt x="213843" y="15743"/>
                      <a:pt x="213843" y="16555"/>
                    </a:cubicBezTo>
                    <a:cubicBezTo>
                      <a:pt x="213031" y="17367"/>
                      <a:pt x="212219" y="17367"/>
                      <a:pt x="211407" y="17367"/>
                    </a:cubicBezTo>
                    <a:cubicBezTo>
                      <a:pt x="210596" y="17367"/>
                      <a:pt x="209784" y="16555"/>
                      <a:pt x="209784" y="15743"/>
                    </a:cubicBezTo>
                    <a:cubicBezTo>
                      <a:pt x="209784" y="14931"/>
                      <a:pt x="210596" y="14119"/>
                      <a:pt x="211407" y="13308"/>
                    </a:cubicBezTo>
                    <a:cubicBezTo>
                      <a:pt x="212219" y="13308"/>
                      <a:pt x="213843" y="13308"/>
                      <a:pt x="213843" y="12496"/>
                    </a:cubicBezTo>
                    <a:cubicBezTo>
                      <a:pt x="213843" y="11684"/>
                      <a:pt x="213843" y="10872"/>
                      <a:pt x="213843" y="10060"/>
                    </a:cubicBezTo>
                    <a:cubicBezTo>
                      <a:pt x="213843" y="9248"/>
                      <a:pt x="214655" y="9248"/>
                      <a:pt x="215467" y="8436"/>
                    </a:cubicBezTo>
                    <a:cubicBezTo>
                      <a:pt x="216279" y="8436"/>
                      <a:pt x="217091" y="7624"/>
                      <a:pt x="217091" y="6813"/>
                    </a:cubicBezTo>
                    <a:cubicBezTo>
                      <a:pt x="217091" y="6001"/>
                      <a:pt x="215467" y="5189"/>
                      <a:pt x="214655" y="5189"/>
                    </a:cubicBezTo>
                    <a:cubicBezTo>
                      <a:pt x="213031" y="5189"/>
                      <a:pt x="212219" y="5189"/>
                      <a:pt x="211407" y="5189"/>
                    </a:cubicBezTo>
                    <a:cubicBezTo>
                      <a:pt x="210596" y="5189"/>
                      <a:pt x="209784" y="5189"/>
                      <a:pt x="208972" y="6001"/>
                    </a:cubicBezTo>
                    <a:cubicBezTo>
                      <a:pt x="208160" y="6001"/>
                      <a:pt x="208160" y="6813"/>
                      <a:pt x="207348" y="7624"/>
                    </a:cubicBezTo>
                    <a:cubicBezTo>
                      <a:pt x="206536" y="7624"/>
                      <a:pt x="206536" y="7624"/>
                      <a:pt x="205724" y="7624"/>
                    </a:cubicBezTo>
                    <a:cubicBezTo>
                      <a:pt x="204912" y="7624"/>
                      <a:pt x="204912" y="7624"/>
                      <a:pt x="204100" y="7624"/>
                    </a:cubicBezTo>
                    <a:cubicBezTo>
                      <a:pt x="204100" y="7624"/>
                      <a:pt x="203289" y="7624"/>
                      <a:pt x="203289" y="7624"/>
                    </a:cubicBezTo>
                    <a:cubicBezTo>
                      <a:pt x="201665" y="7624"/>
                      <a:pt x="200853" y="10060"/>
                      <a:pt x="199229" y="8436"/>
                    </a:cubicBezTo>
                    <a:cubicBezTo>
                      <a:pt x="198417" y="7624"/>
                      <a:pt x="197605" y="6813"/>
                      <a:pt x="196794" y="7624"/>
                    </a:cubicBezTo>
                    <a:cubicBezTo>
                      <a:pt x="195982" y="7624"/>
                      <a:pt x="195170" y="8436"/>
                      <a:pt x="195170" y="9248"/>
                    </a:cubicBezTo>
                    <a:cubicBezTo>
                      <a:pt x="195170" y="10060"/>
                      <a:pt x="194358" y="10060"/>
                      <a:pt x="195170" y="10872"/>
                    </a:cubicBezTo>
                    <a:cubicBezTo>
                      <a:pt x="195170" y="11684"/>
                      <a:pt x="195170" y="12496"/>
                      <a:pt x="195170" y="13308"/>
                    </a:cubicBezTo>
                    <a:cubicBezTo>
                      <a:pt x="195170" y="14119"/>
                      <a:pt x="195170" y="14931"/>
                      <a:pt x="194358" y="14931"/>
                    </a:cubicBezTo>
                    <a:cubicBezTo>
                      <a:pt x="193546" y="14931"/>
                      <a:pt x="193546" y="14119"/>
                      <a:pt x="193546" y="13308"/>
                    </a:cubicBezTo>
                    <a:cubicBezTo>
                      <a:pt x="193546" y="10872"/>
                      <a:pt x="191110" y="10872"/>
                      <a:pt x="189487" y="12496"/>
                    </a:cubicBezTo>
                    <a:cubicBezTo>
                      <a:pt x="188675" y="12496"/>
                      <a:pt x="187863" y="13308"/>
                      <a:pt x="187863" y="14119"/>
                    </a:cubicBezTo>
                    <a:cubicBezTo>
                      <a:pt x="187863" y="14931"/>
                      <a:pt x="187051" y="15743"/>
                      <a:pt x="186239" y="14931"/>
                    </a:cubicBezTo>
                    <a:cubicBezTo>
                      <a:pt x="185427" y="14119"/>
                      <a:pt x="186239" y="12496"/>
                      <a:pt x="184615" y="12496"/>
                    </a:cubicBezTo>
                    <a:cubicBezTo>
                      <a:pt x="183803" y="12496"/>
                      <a:pt x="182992" y="13308"/>
                      <a:pt x="182992" y="14119"/>
                    </a:cubicBezTo>
                    <a:cubicBezTo>
                      <a:pt x="182992" y="14931"/>
                      <a:pt x="182992" y="15743"/>
                      <a:pt x="181368" y="15743"/>
                    </a:cubicBezTo>
                    <a:cubicBezTo>
                      <a:pt x="180556" y="15743"/>
                      <a:pt x="180556" y="16555"/>
                      <a:pt x="179744" y="16555"/>
                    </a:cubicBezTo>
                    <a:cubicBezTo>
                      <a:pt x="179744" y="16555"/>
                      <a:pt x="178932" y="16555"/>
                      <a:pt x="178120" y="16555"/>
                    </a:cubicBezTo>
                    <a:cubicBezTo>
                      <a:pt x="177308" y="16555"/>
                      <a:pt x="177308" y="16555"/>
                      <a:pt x="176496" y="16555"/>
                    </a:cubicBezTo>
                    <a:cubicBezTo>
                      <a:pt x="175685" y="16555"/>
                      <a:pt x="175685" y="16555"/>
                      <a:pt x="174873" y="16555"/>
                    </a:cubicBezTo>
                    <a:cubicBezTo>
                      <a:pt x="174061" y="16555"/>
                      <a:pt x="174061" y="16555"/>
                      <a:pt x="173249" y="16555"/>
                    </a:cubicBezTo>
                    <a:cubicBezTo>
                      <a:pt x="172437" y="16555"/>
                      <a:pt x="172437" y="14931"/>
                      <a:pt x="170813" y="14931"/>
                    </a:cubicBezTo>
                    <a:cubicBezTo>
                      <a:pt x="170001" y="14931"/>
                      <a:pt x="170001" y="14931"/>
                      <a:pt x="170001" y="14119"/>
                    </a:cubicBezTo>
                    <a:cubicBezTo>
                      <a:pt x="170001" y="14119"/>
                      <a:pt x="169189" y="13308"/>
                      <a:pt x="169189" y="13308"/>
                    </a:cubicBezTo>
                    <a:cubicBezTo>
                      <a:pt x="168378" y="14119"/>
                      <a:pt x="168378" y="15743"/>
                      <a:pt x="169189" y="16555"/>
                    </a:cubicBezTo>
                    <a:cubicBezTo>
                      <a:pt x="170001" y="17367"/>
                      <a:pt x="170001" y="17367"/>
                      <a:pt x="170813" y="18179"/>
                    </a:cubicBezTo>
                    <a:cubicBezTo>
                      <a:pt x="170813" y="18991"/>
                      <a:pt x="170813" y="19803"/>
                      <a:pt x="170001" y="19803"/>
                    </a:cubicBezTo>
                    <a:cubicBezTo>
                      <a:pt x="169189" y="20615"/>
                      <a:pt x="167566" y="20615"/>
                      <a:pt x="166754" y="21427"/>
                    </a:cubicBezTo>
                    <a:cubicBezTo>
                      <a:pt x="165942" y="22238"/>
                      <a:pt x="165130" y="23050"/>
                      <a:pt x="164318" y="24674"/>
                    </a:cubicBezTo>
                    <a:cubicBezTo>
                      <a:pt x="164318" y="25486"/>
                      <a:pt x="163506" y="26298"/>
                      <a:pt x="163506" y="26298"/>
                    </a:cubicBezTo>
                    <a:cubicBezTo>
                      <a:pt x="163506" y="27110"/>
                      <a:pt x="164318" y="26298"/>
                      <a:pt x="165130" y="26298"/>
                    </a:cubicBezTo>
                    <a:cubicBezTo>
                      <a:pt x="166754" y="26298"/>
                      <a:pt x="167566" y="27110"/>
                      <a:pt x="169189" y="26298"/>
                    </a:cubicBezTo>
                    <a:cubicBezTo>
                      <a:pt x="170001" y="25486"/>
                      <a:pt x="171625" y="23862"/>
                      <a:pt x="172437" y="25486"/>
                    </a:cubicBezTo>
                    <a:cubicBezTo>
                      <a:pt x="173249" y="26298"/>
                      <a:pt x="172437" y="27110"/>
                      <a:pt x="173249" y="27110"/>
                    </a:cubicBezTo>
                    <a:cubicBezTo>
                      <a:pt x="174061" y="27922"/>
                      <a:pt x="174873" y="27110"/>
                      <a:pt x="174873" y="27110"/>
                    </a:cubicBezTo>
                    <a:cubicBezTo>
                      <a:pt x="175685" y="27110"/>
                      <a:pt x="176496" y="27110"/>
                      <a:pt x="176496" y="26298"/>
                    </a:cubicBezTo>
                    <a:cubicBezTo>
                      <a:pt x="177308" y="26298"/>
                      <a:pt x="178120" y="25486"/>
                      <a:pt x="178932" y="25486"/>
                    </a:cubicBezTo>
                    <a:cubicBezTo>
                      <a:pt x="179744" y="25486"/>
                      <a:pt x="179744" y="26298"/>
                      <a:pt x="178932" y="27110"/>
                    </a:cubicBezTo>
                    <a:cubicBezTo>
                      <a:pt x="178120" y="27922"/>
                      <a:pt x="177308" y="27922"/>
                      <a:pt x="176496" y="27922"/>
                    </a:cubicBezTo>
                    <a:cubicBezTo>
                      <a:pt x="176496" y="28734"/>
                      <a:pt x="176496" y="28734"/>
                      <a:pt x="176496" y="29545"/>
                    </a:cubicBezTo>
                    <a:cubicBezTo>
                      <a:pt x="175685" y="29545"/>
                      <a:pt x="174873" y="29545"/>
                      <a:pt x="174061" y="28734"/>
                    </a:cubicBezTo>
                    <a:cubicBezTo>
                      <a:pt x="173249" y="28734"/>
                      <a:pt x="173249" y="28734"/>
                      <a:pt x="172437" y="28734"/>
                    </a:cubicBezTo>
                    <a:cubicBezTo>
                      <a:pt x="171625" y="28734"/>
                      <a:pt x="171625" y="28734"/>
                      <a:pt x="170813" y="28734"/>
                    </a:cubicBezTo>
                    <a:cubicBezTo>
                      <a:pt x="170001" y="28734"/>
                      <a:pt x="170001" y="28734"/>
                      <a:pt x="169189" y="28734"/>
                    </a:cubicBezTo>
                    <a:cubicBezTo>
                      <a:pt x="168378" y="28734"/>
                      <a:pt x="168378" y="28734"/>
                      <a:pt x="167566" y="28734"/>
                    </a:cubicBezTo>
                    <a:cubicBezTo>
                      <a:pt x="166754" y="28734"/>
                      <a:pt x="165130" y="28734"/>
                      <a:pt x="165130" y="30357"/>
                    </a:cubicBezTo>
                    <a:cubicBezTo>
                      <a:pt x="165942" y="30357"/>
                      <a:pt x="165942" y="30357"/>
                      <a:pt x="166754" y="30357"/>
                    </a:cubicBezTo>
                    <a:cubicBezTo>
                      <a:pt x="167566" y="30357"/>
                      <a:pt x="167566" y="30357"/>
                      <a:pt x="168378" y="30357"/>
                    </a:cubicBezTo>
                    <a:cubicBezTo>
                      <a:pt x="169189" y="31169"/>
                      <a:pt x="168378" y="32793"/>
                      <a:pt x="170001" y="32793"/>
                    </a:cubicBezTo>
                    <a:cubicBezTo>
                      <a:pt x="171625" y="32793"/>
                      <a:pt x="172437" y="31981"/>
                      <a:pt x="173249" y="31981"/>
                    </a:cubicBezTo>
                    <a:cubicBezTo>
                      <a:pt x="174061" y="31981"/>
                      <a:pt x="175685" y="32793"/>
                      <a:pt x="174873" y="33605"/>
                    </a:cubicBezTo>
                    <a:cubicBezTo>
                      <a:pt x="174061" y="33605"/>
                      <a:pt x="173249" y="33605"/>
                      <a:pt x="172437" y="33605"/>
                    </a:cubicBezTo>
                    <a:cubicBezTo>
                      <a:pt x="171625" y="33605"/>
                      <a:pt x="170813" y="35228"/>
                      <a:pt x="170001" y="36040"/>
                    </a:cubicBezTo>
                    <a:cubicBezTo>
                      <a:pt x="170001" y="36852"/>
                      <a:pt x="170001" y="37664"/>
                      <a:pt x="169189" y="38476"/>
                    </a:cubicBezTo>
                    <a:cubicBezTo>
                      <a:pt x="168378" y="39288"/>
                      <a:pt x="168378" y="40100"/>
                      <a:pt x="168378" y="40912"/>
                    </a:cubicBezTo>
                    <a:cubicBezTo>
                      <a:pt x="168378" y="41724"/>
                      <a:pt x="167566" y="44159"/>
                      <a:pt x="166754" y="42535"/>
                    </a:cubicBezTo>
                    <a:cubicBezTo>
                      <a:pt x="166754" y="41724"/>
                      <a:pt x="166754" y="41724"/>
                      <a:pt x="166754" y="40912"/>
                    </a:cubicBezTo>
                    <a:cubicBezTo>
                      <a:pt x="166754" y="40100"/>
                      <a:pt x="165942" y="40100"/>
                      <a:pt x="165942" y="39288"/>
                    </a:cubicBezTo>
                    <a:cubicBezTo>
                      <a:pt x="165942" y="38476"/>
                      <a:pt x="165942" y="37664"/>
                      <a:pt x="165942" y="36852"/>
                    </a:cubicBezTo>
                    <a:cubicBezTo>
                      <a:pt x="165942" y="36040"/>
                      <a:pt x="165942" y="35228"/>
                      <a:pt x="165942" y="34417"/>
                    </a:cubicBezTo>
                    <a:cubicBezTo>
                      <a:pt x="165130" y="33605"/>
                      <a:pt x="163506" y="31981"/>
                      <a:pt x="162694" y="31981"/>
                    </a:cubicBezTo>
                    <a:cubicBezTo>
                      <a:pt x="161883" y="31981"/>
                      <a:pt x="161883" y="31981"/>
                      <a:pt x="161071" y="31981"/>
                    </a:cubicBezTo>
                    <a:cubicBezTo>
                      <a:pt x="160259" y="31981"/>
                      <a:pt x="160259" y="31981"/>
                      <a:pt x="160259" y="31169"/>
                    </a:cubicBezTo>
                    <a:cubicBezTo>
                      <a:pt x="159447" y="30357"/>
                      <a:pt x="157823" y="31981"/>
                      <a:pt x="158635" y="32793"/>
                    </a:cubicBezTo>
                    <a:cubicBezTo>
                      <a:pt x="158635" y="33605"/>
                      <a:pt x="158635" y="34417"/>
                      <a:pt x="157823" y="35228"/>
                    </a:cubicBezTo>
                    <a:cubicBezTo>
                      <a:pt x="157011" y="35228"/>
                      <a:pt x="157011" y="36040"/>
                      <a:pt x="156199" y="36040"/>
                    </a:cubicBezTo>
                    <a:cubicBezTo>
                      <a:pt x="156199" y="36040"/>
                      <a:pt x="156199" y="36852"/>
                      <a:pt x="155387" y="36852"/>
                    </a:cubicBezTo>
                    <a:cubicBezTo>
                      <a:pt x="153764" y="37664"/>
                      <a:pt x="153764" y="35228"/>
                      <a:pt x="153764" y="34417"/>
                    </a:cubicBezTo>
                    <a:cubicBezTo>
                      <a:pt x="153764" y="33605"/>
                      <a:pt x="153764" y="33605"/>
                      <a:pt x="154576" y="32793"/>
                    </a:cubicBezTo>
                    <a:cubicBezTo>
                      <a:pt x="155387" y="32793"/>
                      <a:pt x="155387" y="31981"/>
                      <a:pt x="156199" y="31981"/>
                    </a:cubicBezTo>
                    <a:cubicBezTo>
                      <a:pt x="156199" y="31981"/>
                      <a:pt x="157011" y="31169"/>
                      <a:pt x="157011" y="30357"/>
                    </a:cubicBezTo>
                    <a:cubicBezTo>
                      <a:pt x="157011" y="29545"/>
                      <a:pt x="156199" y="29545"/>
                      <a:pt x="155387" y="29545"/>
                    </a:cubicBezTo>
                    <a:cubicBezTo>
                      <a:pt x="153764" y="29545"/>
                      <a:pt x="152952" y="28734"/>
                      <a:pt x="151328" y="29545"/>
                    </a:cubicBezTo>
                    <a:cubicBezTo>
                      <a:pt x="150516" y="29545"/>
                      <a:pt x="150516" y="30357"/>
                      <a:pt x="149704" y="30357"/>
                    </a:cubicBezTo>
                    <a:cubicBezTo>
                      <a:pt x="148892" y="31169"/>
                      <a:pt x="146457" y="31169"/>
                      <a:pt x="144833" y="31169"/>
                    </a:cubicBezTo>
                    <a:cubicBezTo>
                      <a:pt x="144021" y="31169"/>
                      <a:pt x="143209" y="31169"/>
                      <a:pt x="142397" y="31169"/>
                    </a:cubicBezTo>
                    <a:cubicBezTo>
                      <a:pt x="141585" y="31169"/>
                      <a:pt x="141585" y="31981"/>
                      <a:pt x="140774" y="31981"/>
                    </a:cubicBezTo>
                    <a:cubicBezTo>
                      <a:pt x="139962" y="32793"/>
                      <a:pt x="139150" y="32793"/>
                      <a:pt x="138338" y="32793"/>
                    </a:cubicBezTo>
                    <a:cubicBezTo>
                      <a:pt x="137526" y="32793"/>
                      <a:pt x="136714" y="32793"/>
                      <a:pt x="135902" y="32793"/>
                    </a:cubicBezTo>
                    <a:cubicBezTo>
                      <a:pt x="135090" y="32793"/>
                      <a:pt x="135090" y="31981"/>
                      <a:pt x="134278" y="31981"/>
                    </a:cubicBezTo>
                    <a:cubicBezTo>
                      <a:pt x="133467" y="31981"/>
                      <a:pt x="132655" y="31981"/>
                      <a:pt x="131843" y="31981"/>
                    </a:cubicBezTo>
                    <a:cubicBezTo>
                      <a:pt x="130219" y="31981"/>
                      <a:pt x="128595" y="31981"/>
                      <a:pt x="126972" y="31981"/>
                    </a:cubicBezTo>
                    <a:cubicBezTo>
                      <a:pt x="125348" y="31981"/>
                      <a:pt x="124536" y="31981"/>
                      <a:pt x="122912" y="31169"/>
                    </a:cubicBezTo>
                    <a:cubicBezTo>
                      <a:pt x="122100" y="30357"/>
                      <a:pt x="119665" y="31169"/>
                      <a:pt x="119665" y="29545"/>
                    </a:cubicBezTo>
                    <a:cubicBezTo>
                      <a:pt x="119665" y="28734"/>
                      <a:pt x="119665" y="27922"/>
                      <a:pt x="119665" y="27110"/>
                    </a:cubicBezTo>
                    <a:cubicBezTo>
                      <a:pt x="119665" y="27110"/>
                      <a:pt x="119665" y="26298"/>
                      <a:pt x="119665" y="26298"/>
                    </a:cubicBezTo>
                    <a:cubicBezTo>
                      <a:pt x="119665" y="26298"/>
                      <a:pt x="118853" y="26298"/>
                      <a:pt x="118853" y="25486"/>
                    </a:cubicBezTo>
                    <a:cubicBezTo>
                      <a:pt x="118853" y="25486"/>
                      <a:pt x="118853" y="24674"/>
                      <a:pt x="118853" y="24674"/>
                    </a:cubicBezTo>
                    <a:cubicBezTo>
                      <a:pt x="118853" y="24674"/>
                      <a:pt x="118041" y="24674"/>
                      <a:pt x="118041" y="23862"/>
                    </a:cubicBezTo>
                    <a:cubicBezTo>
                      <a:pt x="117229" y="23862"/>
                      <a:pt x="117229" y="23050"/>
                      <a:pt x="117229" y="22238"/>
                    </a:cubicBezTo>
                    <a:cubicBezTo>
                      <a:pt x="116417" y="21427"/>
                      <a:pt x="115605" y="21427"/>
                      <a:pt x="114793" y="22238"/>
                    </a:cubicBezTo>
                    <a:cubicBezTo>
                      <a:pt x="114793" y="22238"/>
                      <a:pt x="113981" y="23050"/>
                      <a:pt x="113981" y="23050"/>
                    </a:cubicBezTo>
                    <a:cubicBezTo>
                      <a:pt x="113981" y="23050"/>
                      <a:pt x="113170" y="23050"/>
                      <a:pt x="113170" y="23050"/>
                    </a:cubicBezTo>
                    <a:cubicBezTo>
                      <a:pt x="112358" y="23050"/>
                      <a:pt x="112358" y="22238"/>
                      <a:pt x="111546" y="22238"/>
                    </a:cubicBezTo>
                    <a:cubicBezTo>
                      <a:pt x="110734" y="22238"/>
                      <a:pt x="109922" y="22238"/>
                      <a:pt x="109922" y="23050"/>
                    </a:cubicBezTo>
                    <a:cubicBezTo>
                      <a:pt x="109110" y="23862"/>
                      <a:pt x="109922" y="24674"/>
                      <a:pt x="109110" y="25486"/>
                    </a:cubicBezTo>
                    <a:cubicBezTo>
                      <a:pt x="109110" y="25486"/>
                      <a:pt x="109110" y="26298"/>
                      <a:pt x="108298" y="26298"/>
                    </a:cubicBezTo>
                    <a:cubicBezTo>
                      <a:pt x="107486" y="26298"/>
                      <a:pt x="107486" y="26298"/>
                      <a:pt x="106674" y="26298"/>
                    </a:cubicBezTo>
                    <a:cubicBezTo>
                      <a:pt x="105863" y="25486"/>
                      <a:pt x="104239" y="25486"/>
                      <a:pt x="103427" y="25486"/>
                    </a:cubicBezTo>
                    <a:cubicBezTo>
                      <a:pt x="102615" y="25486"/>
                      <a:pt x="102615" y="26298"/>
                      <a:pt x="102615" y="27110"/>
                    </a:cubicBezTo>
                    <a:cubicBezTo>
                      <a:pt x="102615" y="27922"/>
                      <a:pt x="103427" y="27922"/>
                      <a:pt x="103427" y="27922"/>
                    </a:cubicBezTo>
                    <a:cubicBezTo>
                      <a:pt x="104239" y="28734"/>
                      <a:pt x="103427" y="28734"/>
                      <a:pt x="103427" y="29545"/>
                    </a:cubicBezTo>
                    <a:cubicBezTo>
                      <a:pt x="103427" y="30357"/>
                      <a:pt x="103427" y="30357"/>
                      <a:pt x="104239" y="31169"/>
                    </a:cubicBezTo>
                    <a:cubicBezTo>
                      <a:pt x="104239" y="31169"/>
                      <a:pt x="105863" y="31169"/>
                      <a:pt x="105863" y="31981"/>
                    </a:cubicBezTo>
                    <a:cubicBezTo>
                      <a:pt x="105863" y="32793"/>
                      <a:pt x="104239" y="31981"/>
                      <a:pt x="104239" y="32793"/>
                    </a:cubicBezTo>
                    <a:cubicBezTo>
                      <a:pt x="103427" y="33605"/>
                      <a:pt x="103427" y="32793"/>
                      <a:pt x="103427" y="32793"/>
                    </a:cubicBezTo>
                    <a:cubicBezTo>
                      <a:pt x="102615" y="31981"/>
                      <a:pt x="102615" y="32793"/>
                      <a:pt x="101803" y="31981"/>
                    </a:cubicBezTo>
                    <a:cubicBezTo>
                      <a:pt x="100991" y="31169"/>
                      <a:pt x="100991" y="30357"/>
                      <a:pt x="100179" y="31169"/>
                    </a:cubicBezTo>
                    <a:cubicBezTo>
                      <a:pt x="99367" y="31169"/>
                      <a:pt x="98556" y="31169"/>
                      <a:pt x="97744" y="31169"/>
                    </a:cubicBezTo>
                    <a:cubicBezTo>
                      <a:pt x="96932" y="31981"/>
                      <a:pt x="97744" y="32793"/>
                      <a:pt x="96932" y="33605"/>
                    </a:cubicBezTo>
                    <a:cubicBezTo>
                      <a:pt x="96120" y="33605"/>
                      <a:pt x="95308" y="33605"/>
                      <a:pt x="95308" y="34417"/>
                    </a:cubicBezTo>
                    <a:cubicBezTo>
                      <a:pt x="94496" y="35228"/>
                      <a:pt x="94496" y="36040"/>
                      <a:pt x="93684" y="35228"/>
                    </a:cubicBezTo>
                    <a:cubicBezTo>
                      <a:pt x="92872" y="35228"/>
                      <a:pt x="92872" y="34417"/>
                      <a:pt x="92061" y="33605"/>
                    </a:cubicBezTo>
                    <a:cubicBezTo>
                      <a:pt x="91249" y="32793"/>
                      <a:pt x="90437" y="33605"/>
                      <a:pt x="89625" y="33605"/>
                    </a:cubicBezTo>
                    <a:cubicBezTo>
                      <a:pt x="88813" y="33605"/>
                      <a:pt x="88813" y="32793"/>
                      <a:pt x="88001" y="32793"/>
                    </a:cubicBezTo>
                    <a:cubicBezTo>
                      <a:pt x="87189" y="32793"/>
                      <a:pt x="87189" y="32793"/>
                      <a:pt x="86377" y="31981"/>
                    </a:cubicBezTo>
                    <a:cubicBezTo>
                      <a:pt x="85565" y="31169"/>
                      <a:pt x="85565" y="31169"/>
                      <a:pt x="84754" y="31981"/>
                    </a:cubicBezTo>
                    <a:cubicBezTo>
                      <a:pt x="83942" y="31981"/>
                      <a:pt x="83130" y="31981"/>
                      <a:pt x="83130" y="32793"/>
                    </a:cubicBezTo>
                    <a:cubicBezTo>
                      <a:pt x="82318" y="33605"/>
                      <a:pt x="82318" y="33605"/>
                      <a:pt x="81506" y="34417"/>
                    </a:cubicBezTo>
                    <a:cubicBezTo>
                      <a:pt x="80694" y="34417"/>
                      <a:pt x="80694" y="35228"/>
                      <a:pt x="79882" y="35228"/>
                    </a:cubicBezTo>
                    <a:cubicBezTo>
                      <a:pt x="79070" y="35228"/>
                      <a:pt x="78258" y="35228"/>
                      <a:pt x="78258" y="36040"/>
                    </a:cubicBezTo>
                    <a:cubicBezTo>
                      <a:pt x="78258" y="36852"/>
                      <a:pt x="78258" y="38476"/>
                      <a:pt x="78258" y="39288"/>
                    </a:cubicBezTo>
                    <a:cubicBezTo>
                      <a:pt x="78258" y="40100"/>
                      <a:pt x="79882" y="40912"/>
                      <a:pt x="80694" y="40100"/>
                    </a:cubicBezTo>
                    <a:cubicBezTo>
                      <a:pt x="81506" y="39288"/>
                      <a:pt x="81506" y="37664"/>
                      <a:pt x="82318" y="38476"/>
                    </a:cubicBezTo>
                    <a:cubicBezTo>
                      <a:pt x="83130" y="39288"/>
                      <a:pt x="82318" y="40100"/>
                      <a:pt x="83942" y="40912"/>
                    </a:cubicBezTo>
                    <a:cubicBezTo>
                      <a:pt x="83130" y="41724"/>
                      <a:pt x="82318" y="41724"/>
                      <a:pt x="80694" y="41724"/>
                    </a:cubicBezTo>
                    <a:cubicBezTo>
                      <a:pt x="79882" y="41724"/>
                      <a:pt x="79070" y="40912"/>
                      <a:pt x="78258" y="40912"/>
                    </a:cubicBezTo>
                    <a:cubicBezTo>
                      <a:pt x="76635" y="39288"/>
                      <a:pt x="75011" y="40100"/>
                      <a:pt x="72575" y="40912"/>
                    </a:cubicBezTo>
                    <a:cubicBezTo>
                      <a:pt x="71763" y="41724"/>
                      <a:pt x="70952" y="41724"/>
                      <a:pt x="70140" y="41724"/>
                    </a:cubicBezTo>
                    <a:cubicBezTo>
                      <a:pt x="69328" y="41724"/>
                      <a:pt x="67704" y="41724"/>
                      <a:pt x="66892" y="41724"/>
                    </a:cubicBezTo>
                    <a:cubicBezTo>
                      <a:pt x="65268" y="42535"/>
                      <a:pt x="66080" y="45783"/>
                      <a:pt x="66080" y="46595"/>
                    </a:cubicBezTo>
                    <a:cubicBezTo>
                      <a:pt x="66892" y="47407"/>
                      <a:pt x="66892" y="47407"/>
                      <a:pt x="67704" y="48219"/>
                    </a:cubicBezTo>
                    <a:cubicBezTo>
                      <a:pt x="68516" y="49031"/>
                      <a:pt x="67704" y="49031"/>
                      <a:pt x="66892" y="49843"/>
                    </a:cubicBezTo>
                    <a:cubicBezTo>
                      <a:pt x="65268" y="50654"/>
                      <a:pt x="64456" y="52278"/>
                      <a:pt x="62833" y="53090"/>
                    </a:cubicBezTo>
                    <a:cubicBezTo>
                      <a:pt x="62021" y="53090"/>
                      <a:pt x="61209" y="53902"/>
                      <a:pt x="60397" y="54714"/>
                    </a:cubicBezTo>
                    <a:cubicBezTo>
                      <a:pt x="60397" y="55526"/>
                      <a:pt x="60397" y="56338"/>
                      <a:pt x="60397" y="57149"/>
                    </a:cubicBezTo>
                    <a:cubicBezTo>
                      <a:pt x="60397" y="57961"/>
                      <a:pt x="59585" y="59585"/>
                      <a:pt x="59585" y="60397"/>
                    </a:cubicBezTo>
                    <a:cubicBezTo>
                      <a:pt x="59585" y="61209"/>
                      <a:pt x="60397" y="61209"/>
                      <a:pt x="61209" y="61209"/>
                    </a:cubicBezTo>
                    <a:cubicBezTo>
                      <a:pt x="62021" y="61209"/>
                      <a:pt x="62833" y="60397"/>
                      <a:pt x="62833" y="59585"/>
                    </a:cubicBezTo>
                    <a:cubicBezTo>
                      <a:pt x="63645" y="58773"/>
                      <a:pt x="63645" y="57149"/>
                      <a:pt x="65268" y="57149"/>
                    </a:cubicBezTo>
                    <a:cubicBezTo>
                      <a:pt x="67704" y="55526"/>
                      <a:pt x="66892" y="59585"/>
                      <a:pt x="68516" y="60397"/>
                    </a:cubicBezTo>
                    <a:cubicBezTo>
                      <a:pt x="70140" y="62021"/>
                      <a:pt x="70952" y="56338"/>
                      <a:pt x="71763" y="57149"/>
                    </a:cubicBezTo>
                    <a:cubicBezTo>
                      <a:pt x="72575" y="57149"/>
                      <a:pt x="71763" y="59585"/>
                      <a:pt x="71763" y="60397"/>
                    </a:cubicBezTo>
                    <a:cubicBezTo>
                      <a:pt x="71763" y="61209"/>
                      <a:pt x="72575" y="62021"/>
                      <a:pt x="73387" y="62832"/>
                    </a:cubicBezTo>
                    <a:cubicBezTo>
                      <a:pt x="75823" y="64456"/>
                      <a:pt x="73387" y="65268"/>
                      <a:pt x="72575" y="66892"/>
                    </a:cubicBezTo>
                    <a:cubicBezTo>
                      <a:pt x="70952" y="67704"/>
                      <a:pt x="70140" y="70140"/>
                      <a:pt x="70952" y="71763"/>
                    </a:cubicBezTo>
                    <a:cubicBezTo>
                      <a:pt x="71763" y="72575"/>
                      <a:pt x="72575" y="73387"/>
                      <a:pt x="73387" y="74199"/>
                    </a:cubicBezTo>
                    <a:cubicBezTo>
                      <a:pt x="73387" y="75011"/>
                      <a:pt x="71763" y="75823"/>
                      <a:pt x="70952" y="75823"/>
                    </a:cubicBezTo>
                    <a:cubicBezTo>
                      <a:pt x="70140" y="75823"/>
                      <a:pt x="68516" y="75823"/>
                      <a:pt x="68516" y="77447"/>
                    </a:cubicBezTo>
                    <a:cubicBezTo>
                      <a:pt x="68516" y="78258"/>
                      <a:pt x="69328" y="79070"/>
                      <a:pt x="70140" y="79882"/>
                    </a:cubicBezTo>
                    <a:cubicBezTo>
                      <a:pt x="70952" y="81506"/>
                      <a:pt x="70140" y="84753"/>
                      <a:pt x="71763" y="85565"/>
                    </a:cubicBezTo>
                    <a:cubicBezTo>
                      <a:pt x="72575" y="86377"/>
                      <a:pt x="73387" y="84753"/>
                      <a:pt x="74199" y="84753"/>
                    </a:cubicBezTo>
                    <a:cubicBezTo>
                      <a:pt x="75011" y="83942"/>
                      <a:pt x="75823" y="83942"/>
                      <a:pt x="76635" y="83130"/>
                    </a:cubicBezTo>
                    <a:cubicBezTo>
                      <a:pt x="78258" y="82318"/>
                      <a:pt x="79070" y="79882"/>
                      <a:pt x="80694" y="79882"/>
                    </a:cubicBezTo>
                    <a:cubicBezTo>
                      <a:pt x="81506" y="80694"/>
                      <a:pt x="80694" y="80694"/>
                      <a:pt x="81506" y="81506"/>
                    </a:cubicBezTo>
                    <a:cubicBezTo>
                      <a:pt x="81506" y="82318"/>
                      <a:pt x="83130" y="82318"/>
                      <a:pt x="83942" y="82318"/>
                    </a:cubicBezTo>
                    <a:cubicBezTo>
                      <a:pt x="84754" y="82318"/>
                      <a:pt x="85565" y="82318"/>
                      <a:pt x="86377" y="82318"/>
                    </a:cubicBezTo>
                    <a:cubicBezTo>
                      <a:pt x="87189" y="82318"/>
                      <a:pt x="88001" y="82318"/>
                      <a:pt x="88813" y="82318"/>
                    </a:cubicBezTo>
                    <a:cubicBezTo>
                      <a:pt x="89625" y="81506"/>
                      <a:pt x="90437" y="82318"/>
                      <a:pt x="91249" y="82318"/>
                    </a:cubicBezTo>
                    <a:cubicBezTo>
                      <a:pt x="92061" y="83130"/>
                      <a:pt x="92061" y="83942"/>
                      <a:pt x="91249" y="84753"/>
                    </a:cubicBezTo>
                    <a:cubicBezTo>
                      <a:pt x="90437" y="85565"/>
                      <a:pt x="89625" y="85565"/>
                      <a:pt x="88813" y="85565"/>
                    </a:cubicBezTo>
                    <a:cubicBezTo>
                      <a:pt x="88001" y="85565"/>
                      <a:pt x="87189" y="85565"/>
                      <a:pt x="86377" y="86377"/>
                    </a:cubicBezTo>
                    <a:cubicBezTo>
                      <a:pt x="85565" y="86377"/>
                      <a:pt x="85565" y="87189"/>
                      <a:pt x="84754" y="88001"/>
                    </a:cubicBezTo>
                    <a:cubicBezTo>
                      <a:pt x="83130" y="88001"/>
                      <a:pt x="81506" y="88001"/>
                      <a:pt x="79882" y="88813"/>
                    </a:cubicBezTo>
                    <a:cubicBezTo>
                      <a:pt x="79070" y="88813"/>
                      <a:pt x="78258" y="88813"/>
                      <a:pt x="78258" y="89625"/>
                    </a:cubicBezTo>
                    <a:cubicBezTo>
                      <a:pt x="78258" y="89625"/>
                      <a:pt x="78258" y="90437"/>
                      <a:pt x="78258" y="90437"/>
                    </a:cubicBezTo>
                    <a:cubicBezTo>
                      <a:pt x="78258" y="91248"/>
                      <a:pt x="77447" y="91248"/>
                      <a:pt x="77447" y="91248"/>
                    </a:cubicBezTo>
                    <a:cubicBezTo>
                      <a:pt x="76635" y="92060"/>
                      <a:pt x="76635" y="92060"/>
                      <a:pt x="75823" y="92872"/>
                    </a:cubicBezTo>
                    <a:cubicBezTo>
                      <a:pt x="75823" y="93684"/>
                      <a:pt x="75011" y="94496"/>
                      <a:pt x="74199" y="95308"/>
                    </a:cubicBezTo>
                    <a:cubicBezTo>
                      <a:pt x="73387" y="96120"/>
                      <a:pt x="72575" y="97744"/>
                      <a:pt x="72575" y="98556"/>
                    </a:cubicBezTo>
                    <a:cubicBezTo>
                      <a:pt x="72575" y="99367"/>
                      <a:pt x="72575" y="99367"/>
                      <a:pt x="71763" y="100179"/>
                    </a:cubicBezTo>
                    <a:cubicBezTo>
                      <a:pt x="71763" y="100991"/>
                      <a:pt x="70952" y="101803"/>
                      <a:pt x="70140" y="101803"/>
                    </a:cubicBezTo>
                    <a:cubicBezTo>
                      <a:pt x="69328" y="101803"/>
                      <a:pt x="68516" y="101803"/>
                      <a:pt x="67704" y="102615"/>
                    </a:cubicBezTo>
                    <a:cubicBezTo>
                      <a:pt x="66892" y="103427"/>
                      <a:pt x="67704" y="104239"/>
                      <a:pt x="68516" y="104239"/>
                    </a:cubicBezTo>
                    <a:cubicBezTo>
                      <a:pt x="69328" y="104239"/>
                      <a:pt x="70140" y="104239"/>
                      <a:pt x="70952" y="104239"/>
                    </a:cubicBezTo>
                    <a:cubicBezTo>
                      <a:pt x="71763" y="104239"/>
                      <a:pt x="72575" y="105051"/>
                      <a:pt x="72575" y="105862"/>
                    </a:cubicBezTo>
                    <a:cubicBezTo>
                      <a:pt x="72575" y="106674"/>
                      <a:pt x="71763" y="106674"/>
                      <a:pt x="71763" y="107486"/>
                    </a:cubicBezTo>
                    <a:cubicBezTo>
                      <a:pt x="70952" y="108298"/>
                      <a:pt x="70140" y="109922"/>
                      <a:pt x="71763" y="110734"/>
                    </a:cubicBezTo>
                    <a:cubicBezTo>
                      <a:pt x="73387" y="112357"/>
                      <a:pt x="74199" y="111546"/>
                      <a:pt x="75011" y="109922"/>
                    </a:cubicBezTo>
                    <a:cubicBezTo>
                      <a:pt x="75823" y="108298"/>
                      <a:pt x="76635" y="106674"/>
                      <a:pt x="78258" y="106674"/>
                    </a:cubicBezTo>
                    <a:cubicBezTo>
                      <a:pt x="79070" y="106674"/>
                      <a:pt x="79882" y="107486"/>
                      <a:pt x="80694" y="106674"/>
                    </a:cubicBezTo>
                    <a:cubicBezTo>
                      <a:pt x="81506" y="105862"/>
                      <a:pt x="80694" y="105051"/>
                      <a:pt x="80694" y="104239"/>
                    </a:cubicBezTo>
                    <a:cubicBezTo>
                      <a:pt x="80694" y="103427"/>
                      <a:pt x="81506" y="103427"/>
                      <a:pt x="82318" y="102615"/>
                    </a:cubicBezTo>
                    <a:cubicBezTo>
                      <a:pt x="83130" y="101803"/>
                      <a:pt x="83942" y="101803"/>
                      <a:pt x="83942" y="100991"/>
                    </a:cubicBezTo>
                    <a:cubicBezTo>
                      <a:pt x="85565" y="100179"/>
                      <a:pt x="84754" y="103427"/>
                      <a:pt x="85565" y="104239"/>
                    </a:cubicBezTo>
                    <a:cubicBezTo>
                      <a:pt x="86377" y="105862"/>
                      <a:pt x="88813" y="105862"/>
                      <a:pt x="89625" y="104239"/>
                    </a:cubicBezTo>
                    <a:cubicBezTo>
                      <a:pt x="89625" y="103427"/>
                      <a:pt x="89625" y="102615"/>
                      <a:pt x="89625" y="101803"/>
                    </a:cubicBezTo>
                    <a:cubicBezTo>
                      <a:pt x="89625" y="100991"/>
                      <a:pt x="90437" y="100179"/>
                      <a:pt x="91249" y="100179"/>
                    </a:cubicBezTo>
                    <a:cubicBezTo>
                      <a:pt x="92061" y="99367"/>
                      <a:pt x="93684" y="98556"/>
                      <a:pt x="94496" y="100179"/>
                    </a:cubicBezTo>
                    <a:cubicBezTo>
                      <a:pt x="95308" y="101803"/>
                      <a:pt x="93684" y="103427"/>
                      <a:pt x="94496" y="105051"/>
                    </a:cubicBezTo>
                    <a:cubicBezTo>
                      <a:pt x="95308" y="107486"/>
                      <a:pt x="97744" y="105862"/>
                      <a:pt x="98556" y="104239"/>
                    </a:cubicBezTo>
                    <a:cubicBezTo>
                      <a:pt x="100179" y="103427"/>
                      <a:pt x="100991" y="101803"/>
                      <a:pt x="102615" y="101803"/>
                    </a:cubicBezTo>
                    <a:cubicBezTo>
                      <a:pt x="104239" y="102615"/>
                      <a:pt x="101803" y="103427"/>
                      <a:pt x="100991" y="103427"/>
                    </a:cubicBezTo>
                    <a:cubicBezTo>
                      <a:pt x="99367" y="104239"/>
                      <a:pt x="97744" y="104239"/>
                      <a:pt x="96932" y="105862"/>
                    </a:cubicBezTo>
                    <a:cubicBezTo>
                      <a:pt x="96932" y="106674"/>
                      <a:pt x="96120" y="107486"/>
                      <a:pt x="96120" y="107486"/>
                    </a:cubicBezTo>
                    <a:cubicBezTo>
                      <a:pt x="95308" y="107486"/>
                      <a:pt x="94496" y="107486"/>
                      <a:pt x="93684" y="107486"/>
                    </a:cubicBezTo>
                    <a:cubicBezTo>
                      <a:pt x="92061" y="107486"/>
                      <a:pt x="90437" y="107486"/>
                      <a:pt x="89625" y="108298"/>
                    </a:cubicBezTo>
                    <a:cubicBezTo>
                      <a:pt x="88813" y="108298"/>
                      <a:pt x="88001" y="109110"/>
                      <a:pt x="88001" y="109110"/>
                    </a:cubicBezTo>
                    <a:cubicBezTo>
                      <a:pt x="88001" y="109110"/>
                      <a:pt x="87189" y="109922"/>
                      <a:pt x="87189" y="110734"/>
                    </a:cubicBezTo>
                    <a:cubicBezTo>
                      <a:pt x="87189" y="111546"/>
                      <a:pt x="87189" y="112357"/>
                      <a:pt x="87189" y="113169"/>
                    </a:cubicBezTo>
                    <a:cubicBezTo>
                      <a:pt x="87189" y="113981"/>
                      <a:pt x="87189" y="113981"/>
                      <a:pt x="87189" y="114793"/>
                    </a:cubicBezTo>
                    <a:cubicBezTo>
                      <a:pt x="87189" y="115605"/>
                      <a:pt x="88001" y="115605"/>
                      <a:pt x="88001" y="115605"/>
                    </a:cubicBezTo>
                    <a:cubicBezTo>
                      <a:pt x="88813" y="116417"/>
                      <a:pt x="87189" y="116417"/>
                      <a:pt x="86377" y="116417"/>
                    </a:cubicBezTo>
                    <a:cubicBezTo>
                      <a:pt x="85565" y="116417"/>
                      <a:pt x="84754" y="117229"/>
                      <a:pt x="84754" y="118041"/>
                    </a:cubicBezTo>
                    <a:cubicBezTo>
                      <a:pt x="84754" y="118853"/>
                      <a:pt x="84754" y="119664"/>
                      <a:pt x="83130" y="119664"/>
                    </a:cubicBezTo>
                    <a:cubicBezTo>
                      <a:pt x="82318" y="119664"/>
                      <a:pt x="81506" y="118853"/>
                      <a:pt x="82318" y="118041"/>
                    </a:cubicBezTo>
                    <a:cubicBezTo>
                      <a:pt x="82318" y="117229"/>
                      <a:pt x="83942" y="116417"/>
                      <a:pt x="83942" y="116417"/>
                    </a:cubicBezTo>
                    <a:cubicBezTo>
                      <a:pt x="83942" y="115605"/>
                      <a:pt x="82318" y="116417"/>
                      <a:pt x="81506" y="115605"/>
                    </a:cubicBezTo>
                    <a:cubicBezTo>
                      <a:pt x="81506" y="115605"/>
                      <a:pt x="80694" y="114793"/>
                      <a:pt x="80694" y="114793"/>
                    </a:cubicBezTo>
                    <a:cubicBezTo>
                      <a:pt x="79882" y="114793"/>
                      <a:pt x="79070" y="114793"/>
                      <a:pt x="79070" y="114793"/>
                    </a:cubicBezTo>
                    <a:cubicBezTo>
                      <a:pt x="78258" y="114793"/>
                      <a:pt x="77447" y="114793"/>
                      <a:pt x="75823" y="115605"/>
                    </a:cubicBezTo>
                    <a:cubicBezTo>
                      <a:pt x="75823" y="118041"/>
                      <a:pt x="78258" y="117229"/>
                      <a:pt x="79882" y="118853"/>
                    </a:cubicBezTo>
                    <a:cubicBezTo>
                      <a:pt x="79882" y="119664"/>
                      <a:pt x="80694" y="120476"/>
                      <a:pt x="80694" y="121288"/>
                    </a:cubicBezTo>
                    <a:cubicBezTo>
                      <a:pt x="80694" y="122100"/>
                      <a:pt x="81506" y="122912"/>
                      <a:pt x="81506" y="123724"/>
                    </a:cubicBezTo>
                    <a:cubicBezTo>
                      <a:pt x="81506" y="124536"/>
                      <a:pt x="81506" y="125348"/>
                      <a:pt x="81506" y="126160"/>
                    </a:cubicBezTo>
                    <a:cubicBezTo>
                      <a:pt x="82318" y="126972"/>
                      <a:pt x="82318" y="127783"/>
                      <a:pt x="83130" y="127783"/>
                    </a:cubicBezTo>
                    <a:cubicBezTo>
                      <a:pt x="83942" y="128595"/>
                      <a:pt x="84754" y="128595"/>
                      <a:pt x="85565" y="128595"/>
                    </a:cubicBezTo>
                    <a:cubicBezTo>
                      <a:pt x="86377" y="128595"/>
                      <a:pt x="87189" y="128595"/>
                      <a:pt x="88813" y="129407"/>
                    </a:cubicBezTo>
                    <a:cubicBezTo>
                      <a:pt x="91249" y="130219"/>
                      <a:pt x="92872" y="128595"/>
                      <a:pt x="95308" y="128595"/>
                    </a:cubicBezTo>
                    <a:cubicBezTo>
                      <a:pt x="96120" y="128595"/>
                      <a:pt x="96932" y="128595"/>
                      <a:pt x="97744" y="127783"/>
                    </a:cubicBezTo>
                    <a:cubicBezTo>
                      <a:pt x="98556" y="127783"/>
                      <a:pt x="99367" y="126972"/>
                      <a:pt x="100179" y="127783"/>
                    </a:cubicBezTo>
                    <a:cubicBezTo>
                      <a:pt x="100991" y="128595"/>
                      <a:pt x="100179" y="129407"/>
                      <a:pt x="99367" y="129407"/>
                    </a:cubicBezTo>
                    <a:cubicBezTo>
                      <a:pt x="97744" y="130219"/>
                      <a:pt x="96932" y="130219"/>
                      <a:pt x="95308" y="130219"/>
                    </a:cubicBezTo>
                    <a:cubicBezTo>
                      <a:pt x="93684" y="130219"/>
                      <a:pt x="92061" y="131843"/>
                      <a:pt x="91249" y="132655"/>
                    </a:cubicBezTo>
                    <a:cubicBezTo>
                      <a:pt x="90437" y="133466"/>
                      <a:pt x="90437" y="134278"/>
                      <a:pt x="90437" y="135090"/>
                    </a:cubicBezTo>
                    <a:cubicBezTo>
                      <a:pt x="89625" y="135902"/>
                      <a:pt x="88813" y="135902"/>
                      <a:pt x="87189" y="135902"/>
                    </a:cubicBezTo>
                    <a:cubicBezTo>
                      <a:pt x="84754" y="135902"/>
                      <a:pt x="84754" y="133466"/>
                      <a:pt x="83942" y="132655"/>
                    </a:cubicBezTo>
                    <a:cubicBezTo>
                      <a:pt x="83942" y="132655"/>
                      <a:pt x="83130" y="132655"/>
                      <a:pt x="83130" y="131843"/>
                    </a:cubicBezTo>
                    <a:cubicBezTo>
                      <a:pt x="81506" y="132655"/>
                      <a:pt x="82318" y="135090"/>
                      <a:pt x="82318" y="136714"/>
                    </a:cubicBezTo>
                    <a:cubicBezTo>
                      <a:pt x="82318" y="137526"/>
                      <a:pt x="82318" y="138338"/>
                      <a:pt x="81506" y="139150"/>
                    </a:cubicBezTo>
                    <a:cubicBezTo>
                      <a:pt x="80694" y="139961"/>
                      <a:pt x="80694" y="139150"/>
                      <a:pt x="79882" y="138338"/>
                    </a:cubicBezTo>
                    <a:cubicBezTo>
                      <a:pt x="79882" y="137526"/>
                      <a:pt x="79070" y="136714"/>
                      <a:pt x="78258" y="136714"/>
                    </a:cubicBezTo>
                    <a:cubicBezTo>
                      <a:pt x="77447" y="136714"/>
                      <a:pt x="77447" y="138338"/>
                      <a:pt x="77447" y="138338"/>
                    </a:cubicBezTo>
                    <a:cubicBezTo>
                      <a:pt x="77447" y="139150"/>
                      <a:pt x="76635" y="139150"/>
                      <a:pt x="75823" y="139961"/>
                    </a:cubicBezTo>
                    <a:cubicBezTo>
                      <a:pt x="75011" y="140773"/>
                      <a:pt x="75011" y="141585"/>
                      <a:pt x="75823" y="142397"/>
                    </a:cubicBezTo>
                    <a:cubicBezTo>
                      <a:pt x="76635" y="143209"/>
                      <a:pt x="77447" y="142397"/>
                      <a:pt x="78258" y="142397"/>
                    </a:cubicBezTo>
                    <a:cubicBezTo>
                      <a:pt x="79070" y="142397"/>
                      <a:pt x="79070" y="142397"/>
                      <a:pt x="79882" y="142397"/>
                    </a:cubicBezTo>
                    <a:cubicBezTo>
                      <a:pt x="80694" y="143209"/>
                      <a:pt x="81506" y="143209"/>
                      <a:pt x="82318" y="143209"/>
                    </a:cubicBezTo>
                    <a:cubicBezTo>
                      <a:pt x="83130" y="143209"/>
                      <a:pt x="83942" y="142397"/>
                      <a:pt x="84754" y="142397"/>
                    </a:cubicBezTo>
                    <a:cubicBezTo>
                      <a:pt x="85565" y="142397"/>
                      <a:pt x="85565" y="143209"/>
                      <a:pt x="86377" y="144021"/>
                    </a:cubicBezTo>
                    <a:cubicBezTo>
                      <a:pt x="87189" y="144021"/>
                      <a:pt x="88001" y="143209"/>
                      <a:pt x="88813" y="143209"/>
                    </a:cubicBezTo>
                    <a:cubicBezTo>
                      <a:pt x="89625" y="142397"/>
                      <a:pt x="91249" y="142397"/>
                      <a:pt x="92872" y="142397"/>
                    </a:cubicBezTo>
                    <a:cubicBezTo>
                      <a:pt x="93684" y="142397"/>
                      <a:pt x="94496" y="143209"/>
                      <a:pt x="95308" y="142397"/>
                    </a:cubicBezTo>
                    <a:cubicBezTo>
                      <a:pt x="96120" y="141585"/>
                      <a:pt x="96120" y="140773"/>
                      <a:pt x="97744" y="140773"/>
                    </a:cubicBezTo>
                    <a:cubicBezTo>
                      <a:pt x="98556" y="140773"/>
                      <a:pt x="99367" y="140773"/>
                      <a:pt x="100991" y="139961"/>
                    </a:cubicBezTo>
                    <a:cubicBezTo>
                      <a:pt x="101803" y="139961"/>
                      <a:pt x="101803" y="139961"/>
                      <a:pt x="101803" y="140773"/>
                    </a:cubicBezTo>
                    <a:cubicBezTo>
                      <a:pt x="100179" y="141585"/>
                      <a:pt x="99367" y="142397"/>
                      <a:pt x="99367" y="144021"/>
                    </a:cubicBezTo>
                    <a:cubicBezTo>
                      <a:pt x="99367" y="144833"/>
                      <a:pt x="99367" y="144833"/>
                      <a:pt x="98556" y="144833"/>
                    </a:cubicBezTo>
                    <a:cubicBezTo>
                      <a:pt x="98556" y="144833"/>
                      <a:pt x="98556" y="146457"/>
                      <a:pt x="97744" y="146457"/>
                    </a:cubicBezTo>
                    <a:cubicBezTo>
                      <a:pt x="97744" y="146457"/>
                      <a:pt x="96120" y="147269"/>
                      <a:pt x="95308" y="146457"/>
                    </a:cubicBezTo>
                    <a:cubicBezTo>
                      <a:pt x="95308" y="146457"/>
                      <a:pt x="94496" y="145645"/>
                      <a:pt x="94496" y="144833"/>
                    </a:cubicBezTo>
                    <a:cubicBezTo>
                      <a:pt x="93684" y="144021"/>
                      <a:pt x="93684" y="144021"/>
                      <a:pt x="92872" y="144833"/>
                    </a:cubicBezTo>
                    <a:cubicBezTo>
                      <a:pt x="92061" y="144833"/>
                      <a:pt x="91249" y="145645"/>
                      <a:pt x="91249" y="146457"/>
                    </a:cubicBezTo>
                    <a:cubicBezTo>
                      <a:pt x="91249" y="147269"/>
                      <a:pt x="90437" y="147269"/>
                      <a:pt x="89625" y="148080"/>
                    </a:cubicBezTo>
                    <a:cubicBezTo>
                      <a:pt x="88813" y="148080"/>
                      <a:pt x="88001" y="148080"/>
                      <a:pt x="86377" y="148080"/>
                    </a:cubicBezTo>
                    <a:cubicBezTo>
                      <a:pt x="85565" y="148080"/>
                      <a:pt x="84754" y="148892"/>
                      <a:pt x="83942" y="148892"/>
                    </a:cubicBezTo>
                    <a:cubicBezTo>
                      <a:pt x="83130" y="148892"/>
                      <a:pt x="82318" y="148892"/>
                      <a:pt x="81506" y="148892"/>
                    </a:cubicBezTo>
                    <a:cubicBezTo>
                      <a:pt x="79882" y="148892"/>
                      <a:pt x="79070" y="150516"/>
                      <a:pt x="78258" y="150516"/>
                    </a:cubicBezTo>
                    <a:cubicBezTo>
                      <a:pt x="76635" y="150516"/>
                      <a:pt x="74199" y="150516"/>
                      <a:pt x="74199" y="152952"/>
                    </a:cubicBezTo>
                    <a:cubicBezTo>
                      <a:pt x="74199" y="153764"/>
                      <a:pt x="73387" y="153764"/>
                      <a:pt x="72575" y="154576"/>
                    </a:cubicBezTo>
                    <a:cubicBezTo>
                      <a:pt x="71763" y="155387"/>
                      <a:pt x="72575" y="155387"/>
                      <a:pt x="72575" y="156199"/>
                    </a:cubicBezTo>
                    <a:cubicBezTo>
                      <a:pt x="72575" y="157011"/>
                      <a:pt x="72575" y="157823"/>
                      <a:pt x="71763" y="158635"/>
                    </a:cubicBezTo>
                    <a:cubicBezTo>
                      <a:pt x="70952" y="159447"/>
                      <a:pt x="70952" y="157823"/>
                      <a:pt x="70140" y="157823"/>
                    </a:cubicBezTo>
                    <a:cubicBezTo>
                      <a:pt x="69328" y="157011"/>
                      <a:pt x="68516" y="157823"/>
                      <a:pt x="67704" y="157011"/>
                    </a:cubicBezTo>
                    <a:cubicBezTo>
                      <a:pt x="66892" y="157011"/>
                      <a:pt x="66080" y="156199"/>
                      <a:pt x="65268" y="157011"/>
                    </a:cubicBezTo>
                    <a:cubicBezTo>
                      <a:pt x="64456" y="157823"/>
                      <a:pt x="63645" y="157823"/>
                      <a:pt x="63645" y="158635"/>
                    </a:cubicBezTo>
                    <a:cubicBezTo>
                      <a:pt x="63645" y="159447"/>
                      <a:pt x="63645" y="160259"/>
                      <a:pt x="63645" y="161070"/>
                    </a:cubicBezTo>
                    <a:cubicBezTo>
                      <a:pt x="63645" y="161882"/>
                      <a:pt x="62833" y="162694"/>
                      <a:pt x="62833" y="164318"/>
                    </a:cubicBezTo>
                    <a:cubicBezTo>
                      <a:pt x="62833" y="165130"/>
                      <a:pt x="62833" y="166754"/>
                      <a:pt x="62021" y="167566"/>
                    </a:cubicBezTo>
                    <a:cubicBezTo>
                      <a:pt x="61209" y="169189"/>
                      <a:pt x="60397" y="170813"/>
                      <a:pt x="59585" y="172437"/>
                    </a:cubicBezTo>
                    <a:cubicBezTo>
                      <a:pt x="58773" y="174061"/>
                      <a:pt x="57961" y="175685"/>
                      <a:pt x="57149" y="178120"/>
                    </a:cubicBezTo>
                    <a:cubicBezTo>
                      <a:pt x="56338" y="179744"/>
                      <a:pt x="55526" y="180556"/>
                      <a:pt x="55526" y="182991"/>
                    </a:cubicBezTo>
                    <a:cubicBezTo>
                      <a:pt x="55526" y="183803"/>
                      <a:pt x="55526" y="183803"/>
                      <a:pt x="55526" y="184615"/>
                    </a:cubicBezTo>
                    <a:cubicBezTo>
                      <a:pt x="57149" y="185427"/>
                      <a:pt x="57961" y="184615"/>
                      <a:pt x="58773" y="183803"/>
                    </a:cubicBezTo>
                    <a:cubicBezTo>
                      <a:pt x="59585" y="182991"/>
                      <a:pt x="60397" y="182180"/>
                      <a:pt x="62021" y="182180"/>
                    </a:cubicBezTo>
                    <a:cubicBezTo>
                      <a:pt x="62833" y="182180"/>
                      <a:pt x="64456" y="182180"/>
                      <a:pt x="66080" y="182180"/>
                    </a:cubicBezTo>
                    <a:cubicBezTo>
                      <a:pt x="66080" y="182180"/>
                      <a:pt x="67704" y="182180"/>
                      <a:pt x="68516" y="182180"/>
                    </a:cubicBezTo>
                    <a:lnTo>
                      <a:pt x="73387" y="177308"/>
                    </a:lnTo>
                    <a:lnTo>
                      <a:pt x="86377" y="172437"/>
                    </a:lnTo>
                    <a:lnTo>
                      <a:pt x="100991" y="174061"/>
                    </a:lnTo>
                    <a:lnTo>
                      <a:pt x="114793" y="174061"/>
                    </a:lnTo>
                    <a:lnTo>
                      <a:pt x="122912" y="172437"/>
                    </a:lnTo>
                    <a:lnTo>
                      <a:pt x="123724" y="178932"/>
                    </a:lnTo>
                    <a:lnTo>
                      <a:pt x="128595" y="182180"/>
                    </a:lnTo>
                    <a:lnTo>
                      <a:pt x="127783" y="191110"/>
                    </a:lnTo>
                    <a:lnTo>
                      <a:pt x="113981" y="196793"/>
                    </a:lnTo>
                    <a:lnTo>
                      <a:pt x="115605" y="210595"/>
                    </a:lnTo>
                    <a:lnTo>
                      <a:pt x="126972" y="213843"/>
                    </a:lnTo>
                    <a:lnTo>
                      <a:pt x="139962" y="206536"/>
                    </a:lnTo>
                    <a:lnTo>
                      <a:pt x="141585" y="215467"/>
                    </a:lnTo>
                    <a:lnTo>
                      <a:pt x="162694" y="216279"/>
                    </a:lnTo>
                    <a:lnTo>
                      <a:pt x="162694" y="221962"/>
                    </a:lnTo>
                    <a:lnTo>
                      <a:pt x="175685" y="222774"/>
                    </a:lnTo>
                    <a:lnTo>
                      <a:pt x="181368" y="230081"/>
                    </a:lnTo>
                    <a:lnTo>
                      <a:pt x="200853" y="227645"/>
                    </a:lnTo>
                    <a:lnTo>
                      <a:pt x="201665" y="218714"/>
                    </a:lnTo>
                    <a:lnTo>
                      <a:pt x="211407" y="218714"/>
                    </a:lnTo>
                    <a:lnTo>
                      <a:pt x="213843" y="225209"/>
                    </a:lnTo>
                    <a:lnTo>
                      <a:pt x="224398" y="225209"/>
                    </a:lnTo>
                    <a:lnTo>
                      <a:pt x="232516" y="230081"/>
                    </a:lnTo>
                    <a:lnTo>
                      <a:pt x="236576" y="226021"/>
                    </a:lnTo>
                    <a:lnTo>
                      <a:pt x="244695" y="229269"/>
                    </a:lnTo>
                    <a:lnTo>
                      <a:pt x="244695" y="232516"/>
                    </a:lnTo>
                    <a:lnTo>
                      <a:pt x="258497" y="236576"/>
                    </a:lnTo>
                    <a:lnTo>
                      <a:pt x="251190" y="258497"/>
                    </a:lnTo>
                    <a:lnTo>
                      <a:pt x="255249" y="269051"/>
                    </a:lnTo>
                    <a:lnTo>
                      <a:pt x="272299" y="274734"/>
                    </a:lnTo>
                    <a:lnTo>
                      <a:pt x="277982" y="290160"/>
                    </a:lnTo>
                    <a:cubicBezTo>
                      <a:pt x="277982" y="290160"/>
                      <a:pt x="260932" y="305586"/>
                      <a:pt x="247130" y="312081"/>
                    </a:cubicBezTo>
                    <a:lnTo>
                      <a:pt x="227645" y="312081"/>
                    </a:lnTo>
                    <a:cubicBezTo>
                      <a:pt x="227645" y="312081"/>
                      <a:pt x="213843" y="321012"/>
                      <a:pt x="207348" y="330754"/>
                    </a:cubicBezTo>
                    <a:lnTo>
                      <a:pt x="192734" y="330754"/>
                    </a:lnTo>
                    <a:lnTo>
                      <a:pt x="195982" y="351051"/>
                    </a:lnTo>
                    <a:lnTo>
                      <a:pt x="189487" y="377844"/>
                    </a:lnTo>
                    <a:lnTo>
                      <a:pt x="179744" y="393269"/>
                    </a:lnTo>
                    <a:lnTo>
                      <a:pt x="179744" y="408695"/>
                    </a:lnTo>
                    <a:lnTo>
                      <a:pt x="171625" y="416002"/>
                    </a:lnTo>
                    <a:lnTo>
                      <a:pt x="160259" y="414378"/>
                    </a:lnTo>
                    <a:lnTo>
                      <a:pt x="153764" y="425745"/>
                    </a:lnTo>
                    <a:lnTo>
                      <a:pt x="160259" y="443606"/>
                    </a:lnTo>
                    <a:lnTo>
                      <a:pt x="155387" y="456596"/>
                    </a:lnTo>
                    <a:lnTo>
                      <a:pt x="134278" y="477705"/>
                    </a:lnTo>
                    <a:lnTo>
                      <a:pt x="88813" y="463903"/>
                    </a:lnTo>
                    <a:lnTo>
                      <a:pt x="90437" y="473646"/>
                    </a:lnTo>
                    <a:lnTo>
                      <a:pt x="101803" y="492319"/>
                    </a:lnTo>
                    <a:lnTo>
                      <a:pt x="95308" y="506121"/>
                    </a:lnTo>
                    <a:lnTo>
                      <a:pt x="106674" y="536973"/>
                    </a:lnTo>
                    <a:lnTo>
                      <a:pt x="116417" y="540220"/>
                    </a:lnTo>
                    <a:lnTo>
                      <a:pt x="115605" y="551587"/>
                    </a:lnTo>
                    <a:lnTo>
                      <a:pt x="96932" y="571072"/>
                    </a:lnTo>
                    <a:lnTo>
                      <a:pt x="78258" y="571884"/>
                    </a:lnTo>
                    <a:lnTo>
                      <a:pt x="61209" y="601924"/>
                    </a:lnTo>
                    <a:lnTo>
                      <a:pt x="70952" y="637646"/>
                    </a:lnTo>
                    <a:lnTo>
                      <a:pt x="83942" y="639270"/>
                    </a:lnTo>
                    <a:lnTo>
                      <a:pt x="74199" y="656320"/>
                    </a:lnTo>
                    <a:lnTo>
                      <a:pt x="49843" y="655508"/>
                    </a:lnTo>
                    <a:lnTo>
                      <a:pt x="34417" y="670122"/>
                    </a:lnTo>
                    <a:lnTo>
                      <a:pt x="21427" y="674993"/>
                    </a:lnTo>
                    <a:lnTo>
                      <a:pt x="8436" y="694478"/>
                    </a:lnTo>
                    <a:cubicBezTo>
                      <a:pt x="8436" y="694478"/>
                      <a:pt x="8436" y="711528"/>
                      <a:pt x="5189" y="727766"/>
                    </a:cubicBezTo>
                    <a:lnTo>
                      <a:pt x="6001" y="735885"/>
                    </a:lnTo>
                    <a:cubicBezTo>
                      <a:pt x="6813" y="735073"/>
                      <a:pt x="7625" y="734261"/>
                      <a:pt x="7625" y="735885"/>
                    </a:cubicBezTo>
                    <a:cubicBezTo>
                      <a:pt x="7625" y="736696"/>
                      <a:pt x="7625" y="738320"/>
                      <a:pt x="7625" y="738320"/>
                    </a:cubicBezTo>
                    <a:cubicBezTo>
                      <a:pt x="8436" y="739132"/>
                      <a:pt x="9248" y="738320"/>
                      <a:pt x="9248" y="737508"/>
                    </a:cubicBezTo>
                    <a:cubicBezTo>
                      <a:pt x="9248" y="737508"/>
                      <a:pt x="9248" y="736696"/>
                      <a:pt x="10060" y="736696"/>
                    </a:cubicBezTo>
                    <a:cubicBezTo>
                      <a:pt x="10060" y="736696"/>
                      <a:pt x="11684" y="736696"/>
                      <a:pt x="11684" y="736696"/>
                    </a:cubicBezTo>
                    <a:cubicBezTo>
                      <a:pt x="12496" y="737508"/>
                      <a:pt x="12496" y="738320"/>
                      <a:pt x="12496" y="739132"/>
                    </a:cubicBezTo>
                    <a:cubicBezTo>
                      <a:pt x="13308" y="739944"/>
                      <a:pt x="14932" y="739944"/>
                      <a:pt x="15743" y="739944"/>
                    </a:cubicBezTo>
                    <a:cubicBezTo>
                      <a:pt x="16555" y="739944"/>
                      <a:pt x="18179" y="739944"/>
                      <a:pt x="18991" y="739944"/>
                    </a:cubicBezTo>
                    <a:cubicBezTo>
                      <a:pt x="19803" y="739944"/>
                      <a:pt x="21427" y="739944"/>
                      <a:pt x="22238" y="739944"/>
                    </a:cubicBezTo>
                    <a:cubicBezTo>
                      <a:pt x="23862" y="739944"/>
                      <a:pt x="24674" y="739944"/>
                      <a:pt x="25486" y="739132"/>
                    </a:cubicBezTo>
                    <a:cubicBezTo>
                      <a:pt x="26298" y="739132"/>
                      <a:pt x="27922" y="739132"/>
                      <a:pt x="28734" y="739132"/>
                    </a:cubicBezTo>
                    <a:cubicBezTo>
                      <a:pt x="29545" y="739132"/>
                      <a:pt x="29545" y="738320"/>
                      <a:pt x="29545" y="738320"/>
                    </a:cubicBezTo>
                    <a:cubicBezTo>
                      <a:pt x="29545" y="738320"/>
                      <a:pt x="29545" y="739132"/>
                      <a:pt x="30357" y="739132"/>
                    </a:cubicBezTo>
                    <a:cubicBezTo>
                      <a:pt x="30357" y="739132"/>
                      <a:pt x="31169" y="739132"/>
                      <a:pt x="31169" y="739132"/>
                    </a:cubicBezTo>
                    <a:cubicBezTo>
                      <a:pt x="31169" y="738320"/>
                      <a:pt x="30357" y="737508"/>
                      <a:pt x="29545" y="736696"/>
                    </a:cubicBezTo>
                    <a:cubicBezTo>
                      <a:pt x="29545" y="735885"/>
                      <a:pt x="29545" y="734261"/>
                      <a:pt x="29545" y="734261"/>
                    </a:cubicBezTo>
                    <a:cubicBezTo>
                      <a:pt x="30357" y="733449"/>
                      <a:pt x="30357" y="735073"/>
                      <a:pt x="30357" y="735885"/>
                    </a:cubicBezTo>
                    <a:cubicBezTo>
                      <a:pt x="30357" y="736696"/>
                      <a:pt x="30357" y="738320"/>
                      <a:pt x="31169" y="738320"/>
                    </a:cubicBezTo>
                    <a:cubicBezTo>
                      <a:pt x="32793" y="739132"/>
                      <a:pt x="35229" y="737508"/>
                      <a:pt x="36041" y="739944"/>
                    </a:cubicBezTo>
                    <a:cubicBezTo>
                      <a:pt x="36041" y="740756"/>
                      <a:pt x="36852" y="740756"/>
                      <a:pt x="36852" y="741568"/>
                    </a:cubicBezTo>
                    <a:cubicBezTo>
                      <a:pt x="36852" y="741568"/>
                      <a:pt x="37664" y="742379"/>
                      <a:pt x="37664" y="742379"/>
                    </a:cubicBezTo>
                    <a:cubicBezTo>
                      <a:pt x="38476" y="743191"/>
                      <a:pt x="38476" y="744003"/>
                      <a:pt x="39288" y="744815"/>
                    </a:cubicBezTo>
                    <a:cubicBezTo>
                      <a:pt x="40100" y="746439"/>
                      <a:pt x="41724" y="748063"/>
                      <a:pt x="43347" y="748874"/>
                    </a:cubicBezTo>
                    <a:cubicBezTo>
                      <a:pt x="43347" y="747251"/>
                      <a:pt x="42536" y="745627"/>
                      <a:pt x="41724" y="744003"/>
                    </a:cubicBezTo>
                    <a:cubicBezTo>
                      <a:pt x="41724" y="742379"/>
                      <a:pt x="43347" y="742379"/>
                      <a:pt x="44159" y="741568"/>
                    </a:cubicBezTo>
                    <a:cubicBezTo>
                      <a:pt x="45783" y="739132"/>
                      <a:pt x="44159" y="735073"/>
                      <a:pt x="45783" y="732637"/>
                    </a:cubicBezTo>
                    <a:cubicBezTo>
                      <a:pt x="46595" y="731013"/>
                      <a:pt x="49031" y="731825"/>
                      <a:pt x="49031" y="732637"/>
                    </a:cubicBezTo>
                    <a:cubicBezTo>
                      <a:pt x="49843" y="734261"/>
                      <a:pt x="49031" y="737508"/>
                      <a:pt x="49031" y="739132"/>
                    </a:cubicBezTo>
                    <a:cubicBezTo>
                      <a:pt x="49031" y="740756"/>
                      <a:pt x="47407" y="742379"/>
                      <a:pt x="49031" y="744003"/>
                    </a:cubicBezTo>
                    <a:cubicBezTo>
                      <a:pt x="50654" y="745627"/>
                      <a:pt x="51466" y="745627"/>
                      <a:pt x="52278" y="744003"/>
                    </a:cubicBezTo>
                    <a:cubicBezTo>
                      <a:pt x="53902" y="742379"/>
                      <a:pt x="55526" y="741568"/>
                      <a:pt x="57149" y="740756"/>
                    </a:cubicBezTo>
                    <a:cubicBezTo>
                      <a:pt x="58773" y="739944"/>
                      <a:pt x="60397" y="739944"/>
                      <a:pt x="59585" y="742379"/>
                    </a:cubicBezTo>
                    <a:cubicBezTo>
                      <a:pt x="59585" y="742379"/>
                      <a:pt x="59585" y="742379"/>
                      <a:pt x="59585" y="742379"/>
                    </a:cubicBezTo>
                    <a:cubicBezTo>
                      <a:pt x="58773" y="743191"/>
                      <a:pt x="57961" y="744815"/>
                      <a:pt x="56338" y="744815"/>
                    </a:cubicBezTo>
                    <a:cubicBezTo>
                      <a:pt x="54714" y="745627"/>
                      <a:pt x="53090" y="745627"/>
                      <a:pt x="52278" y="745627"/>
                    </a:cubicBezTo>
                    <a:cubicBezTo>
                      <a:pt x="49031" y="747251"/>
                      <a:pt x="49843" y="748874"/>
                      <a:pt x="51466" y="751310"/>
                    </a:cubicBezTo>
                    <a:cubicBezTo>
                      <a:pt x="53902" y="755370"/>
                      <a:pt x="57149" y="759429"/>
                      <a:pt x="60397" y="763489"/>
                    </a:cubicBezTo>
                    <a:cubicBezTo>
                      <a:pt x="64456" y="768360"/>
                      <a:pt x="66892" y="774855"/>
                      <a:pt x="71763" y="779726"/>
                    </a:cubicBezTo>
                    <a:cubicBezTo>
                      <a:pt x="75823" y="784598"/>
                      <a:pt x="79882" y="788657"/>
                      <a:pt x="83130" y="795152"/>
                    </a:cubicBezTo>
                    <a:cubicBezTo>
                      <a:pt x="83942" y="797587"/>
                      <a:pt x="86377" y="800023"/>
                      <a:pt x="86377" y="802459"/>
                    </a:cubicBezTo>
                    <a:cubicBezTo>
                      <a:pt x="86377" y="804083"/>
                      <a:pt x="88001" y="808142"/>
                      <a:pt x="90437" y="806518"/>
                    </a:cubicBezTo>
                    <a:cubicBezTo>
                      <a:pt x="92872" y="805706"/>
                      <a:pt x="91249" y="801647"/>
                      <a:pt x="94496" y="800835"/>
                    </a:cubicBezTo>
                    <a:cubicBezTo>
                      <a:pt x="96120" y="800835"/>
                      <a:pt x="96932" y="800835"/>
                      <a:pt x="98556" y="800023"/>
                    </a:cubicBezTo>
                    <a:cubicBezTo>
                      <a:pt x="100179" y="799211"/>
                      <a:pt x="100179" y="798399"/>
                      <a:pt x="100991" y="796776"/>
                    </a:cubicBezTo>
                    <a:cubicBezTo>
                      <a:pt x="102615" y="794340"/>
                      <a:pt x="105051" y="795152"/>
                      <a:pt x="106674" y="796776"/>
                    </a:cubicBezTo>
                    <a:cubicBezTo>
                      <a:pt x="106674" y="796776"/>
                      <a:pt x="107486" y="797587"/>
                      <a:pt x="107486" y="797587"/>
                    </a:cubicBezTo>
                    <a:cubicBezTo>
                      <a:pt x="105863" y="796776"/>
                      <a:pt x="105051" y="795964"/>
                      <a:pt x="103427" y="795964"/>
                    </a:cubicBezTo>
                    <a:cubicBezTo>
                      <a:pt x="100991" y="795964"/>
                      <a:pt x="100991" y="796776"/>
                      <a:pt x="100991" y="798399"/>
                    </a:cubicBezTo>
                    <a:cubicBezTo>
                      <a:pt x="100991" y="800023"/>
                      <a:pt x="99367" y="801647"/>
                      <a:pt x="97744" y="801647"/>
                    </a:cubicBezTo>
                    <a:cubicBezTo>
                      <a:pt x="96120" y="801647"/>
                      <a:pt x="94496" y="800835"/>
                      <a:pt x="93684" y="803271"/>
                    </a:cubicBezTo>
                    <a:cubicBezTo>
                      <a:pt x="92872" y="804895"/>
                      <a:pt x="93684" y="806518"/>
                      <a:pt x="91249" y="807330"/>
                    </a:cubicBezTo>
                    <a:cubicBezTo>
                      <a:pt x="90437" y="807330"/>
                      <a:pt x="89625" y="807330"/>
                      <a:pt x="88813" y="807330"/>
                    </a:cubicBezTo>
                    <a:cubicBezTo>
                      <a:pt x="88001" y="807330"/>
                      <a:pt x="87189" y="807330"/>
                      <a:pt x="86377" y="807330"/>
                    </a:cubicBezTo>
                    <a:cubicBezTo>
                      <a:pt x="84754" y="807330"/>
                      <a:pt x="83130" y="807330"/>
                      <a:pt x="81506" y="808954"/>
                    </a:cubicBezTo>
                    <a:cubicBezTo>
                      <a:pt x="80694" y="809766"/>
                      <a:pt x="79070" y="811390"/>
                      <a:pt x="79070" y="813013"/>
                    </a:cubicBezTo>
                    <a:cubicBezTo>
                      <a:pt x="79070" y="815449"/>
                      <a:pt x="79882" y="818697"/>
                      <a:pt x="79882" y="821132"/>
                    </a:cubicBezTo>
                    <a:cubicBezTo>
                      <a:pt x="79882" y="822756"/>
                      <a:pt x="79882" y="823568"/>
                      <a:pt x="80694" y="824380"/>
                    </a:cubicBezTo>
                    <a:cubicBezTo>
                      <a:pt x="81506" y="825192"/>
                      <a:pt x="82318" y="825192"/>
                      <a:pt x="83130" y="826003"/>
                    </a:cubicBezTo>
                    <a:cubicBezTo>
                      <a:pt x="83942" y="826003"/>
                      <a:pt x="84754" y="826003"/>
                      <a:pt x="84754" y="826003"/>
                    </a:cubicBezTo>
                    <a:cubicBezTo>
                      <a:pt x="85565" y="826003"/>
                      <a:pt x="87189" y="826003"/>
                      <a:pt x="87189" y="826815"/>
                    </a:cubicBezTo>
                    <a:cubicBezTo>
                      <a:pt x="89625" y="827627"/>
                      <a:pt x="88813" y="830875"/>
                      <a:pt x="88813" y="833311"/>
                    </a:cubicBezTo>
                    <a:cubicBezTo>
                      <a:pt x="88813" y="835746"/>
                      <a:pt x="92872" y="833311"/>
                      <a:pt x="92872" y="835746"/>
                    </a:cubicBezTo>
                    <a:cubicBezTo>
                      <a:pt x="92872" y="836558"/>
                      <a:pt x="91249" y="836558"/>
                      <a:pt x="90437" y="837370"/>
                    </a:cubicBezTo>
                    <a:cubicBezTo>
                      <a:pt x="89625" y="837370"/>
                      <a:pt x="88813" y="838182"/>
                      <a:pt x="88813" y="838994"/>
                    </a:cubicBezTo>
                    <a:cubicBezTo>
                      <a:pt x="88001" y="840617"/>
                      <a:pt x="89625" y="841429"/>
                      <a:pt x="90437" y="842241"/>
                    </a:cubicBezTo>
                    <a:cubicBezTo>
                      <a:pt x="91249" y="843053"/>
                      <a:pt x="92061" y="843053"/>
                      <a:pt x="92061" y="843865"/>
                    </a:cubicBezTo>
                    <a:cubicBezTo>
                      <a:pt x="88813" y="843865"/>
                      <a:pt x="88001" y="843053"/>
                      <a:pt x="86377" y="840617"/>
                    </a:cubicBezTo>
                    <a:cubicBezTo>
                      <a:pt x="85565" y="839806"/>
                      <a:pt x="85565" y="838994"/>
                      <a:pt x="85565" y="837370"/>
                    </a:cubicBezTo>
                    <a:cubicBezTo>
                      <a:pt x="85565" y="836558"/>
                      <a:pt x="86377" y="835746"/>
                      <a:pt x="86377" y="834122"/>
                    </a:cubicBezTo>
                    <a:cubicBezTo>
                      <a:pt x="85565" y="831687"/>
                      <a:pt x="82318" y="832499"/>
                      <a:pt x="81506" y="834122"/>
                    </a:cubicBezTo>
                    <a:cubicBezTo>
                      <a:pt x="80694" y="836558"/>
                      <a:pt x="82318" y="838182"/>
                      <a:pt x="83130" y="840617"/>
                    </a:cubicBezTo>
                    <a:cubicBezTo>
                      <a:pt x="83942" y="841429"/>
                      <a:pt x="83942" y="843053"/>
                      <a:pt x="83942" y="843865"/>
                    </a:cubicBezTo>
                    <a:cubicBezTo>
                      <a:pt x="83942" y="844677"/>
                      <a:pt x="83942" y="845489"/>
                      <a:pt x="83942" y="846301"/>
                    </a:cubicBezTo>
                    <a:cubicBezTo>
                      <a:pt x="84754" y="847112"/>
                      <a:pt x="84754" y="847924"/>
                      <a:pt x="84754" y="849548"/>
                    </a:cubicBezTo>
                    <a:cubicBezTo>
                      <a:pt x="84754" y="850360"/>
                      <a:pt x="84754" y="851172"/>
                      <a:pt x="85565" y="851984"/>
                    </a:cubicBezTo>
                    <a:cubicBezTo>
                      <a:pt x="86377" y="852796"/>
                      <a:pt x="87189" y="849548"/>
                      <a:pt x="88001" y="851172"/>
                    </a:cubicBezTo>
                    <a:cubicBezTo>
                      <a:pt x="88001" y="851984"/>
                      <a:pt x="87189" y="852796"/>
                      <a:pt x="87189" y="852796"/>
                    </a:cubicBezTo>
                    <a:cubicBezTo>
                      <a:pt x="87189" y="853608"/>
                      <a:pt x="87189" y="854419"/>
                      <a:pt x="87189" y="854419"/>
                    </a:cubicBezTo>
                    <a:cubicBezTo>
                      <a:pt x="87189" y="856043"/>
                      <a:pt x="88001" y="856855"/>
                      <a:pt x="88001" y="857667"/>
                    </a:cubicBezTo>
                    <a:cubicBezTo>
                      <a:pt x="89625" y="860103"/>
                      <a:pt x="88813" y="863350"/>
                      <a:pt x="89625" y="865786"/>
                    </a:cubicBezTo>
                    <a:cubicBezTo>
                      <a:pt x="89625" y="866598"/>
                      <a:pt x="89625" y="867410"/>
                      <a:pt x="90437" y="867410"/>
                    </a:cubicBezTo>
                    <a:cubicBezTo>
                      <a:pt x="91249" y="867410"/>
                      <a:pt x="92061" y="867410"/>
                      <a:pt x="92872" y="868221"/>
                    </a:cubicBezTo>
                    <a:cubicBezTo>
                      <a:pt x="93684" y="869033"/>
                      <a:pt x="93684" y="870657"/>
                      <a:pt x="93684" y="871469"/>
                    </a:cubicBezTo>
                    <a:cubicBezTo>
                      <a:pt x="93684" y="873093"/>
                      <a:pt x="94496" y="874716"/>
                      <a:pt x="94496" y="876340"/>
                    </a:cubicBezTo>
                    <a:cubicBezTo>
                      <a:pt x="94496" y="877152"/>
                      <a:pt x="94496" y="877964"/>
                      <a:pt x="94496" y="878776"/>
                    </a:cubicBezTo>
                    <a:cubicBezTo>
                      <a:pt x="94496" y="879588"/>
                      <a:pt x="95308" y="881211"/>
                      <a:pt x="96120" y="882024"/>
                    </a:cubicBezTo>
                    <a:cubicBezTo>
                      <a:pt x="96932" y="882835"/>
                      <a:pt x="97744" y="882835"/>
                      <a:pt x="98556" y="882835"/>
                    </a:cubicBezTo>
                    <a:cubicBezTo>
                      <a:pt x="99367" y="882835"/>
                      <a:pt x="100179" y="883647"/>
                      <a:pt x="101803" y="883647"/>
                    </a:cubicBezTo>
                    <a:cubicBezTo>
                      <a:pt x="102615" y="883647"/>
                      <a:pt x="103427" y="883647"/>
                      <a:pt x="105051" y="883647"/>
                    </a:cubicBezTo>
                    <a:cubicBezTo>
                      <a:pt x="106674" y="883647"/>
                      <a:pt x="108298" y="885271"/>
                      <a:pt x="109922" y="886083"/>
                    </a:cubicBezTo>
                    <a:cubicBezTo>
                      <a:pt x="111546" y="886895"/>
                      <a:pt x="112358" y="888519"/>
                      <a:pt x="113981" y="890142"/>
                    </a:cubicBezTo>
                    <a:cubicBezTo>
                      <a:pt x="114793" y="891766"/>
                      <a:pt x="114793" y="894202"/>
                      <a:pt x="115605" y="896637"/>
                    </a:cubicBezTo>
                    <a:cubicBezTo>
                      <a:pt x="116417" y="898261"/>
                      <a:pt x="117229" y="899885"/>
                      <a:pt x="118853" y="900697"/>
                    </a:cubicBezTo>
                    <a:cubicBezTo>
                      <a:pt x="120476" y="901509"/>
                      <a:pt x="122100" y="901509"/>
                      <a:pt x="123724" y="903132"/>
                    </a:cubicBezTo>
                    <a:cubicBezTo>
                      <a:pt x="124536" y="903945"/>
                      <a:pt x="124536" y="904756"/>
                      <a:pt x="125348" y="904756"/>
                    </a:cubicBezTo>
                    <a:cubicBezTo>
                      <a:pt x="126160" y="904756"/>
                      <a:pt x="126972" y="904756"/>
                      <a:pt x="127783" y="904756"/>
                    </a:cubicBezTo>
                    <a:cubicBezTo>
                      <a:pt x="129407" y="904756"/>
                      <a:pt x="131031" y="907192"/>
                      <a:pt x="132655" y="908004"/>
                    </a:cubicBezTo>
                    <a:cubicBezTo>
                      <a:pt x="134278" y="908816"/>
                      <a:pt x="135090" y="911251"/>
                      <a:pt x="136714" y="912063"/>
                    </a:cubicBezTo>
                    <a:cubicBezTo>
                      <a:pt x="138338" y="912063"/>
                      <a:pt x="140774" y="911251"/>
                      <a:pt x="142397" y="910440"/>
                    </a:cubicBezTo>
                    <a:cubicBezTo>
                      <a:pt x="144833" y="909627"/>
                      <a:pt x="146457" y="910440"/>
                      <a:pt x="148081" y="911251"/>
                    </a:cubicBezTo>
                    <a:cubicBezTo>
                      <a:pt x="149704" y="912063"/>
                      <a:pt x="152140" y="912875"/>
                      <a:pt x="152952" y="910440"/>
                    </a:cubicBezTo>
                    <a:cubicBezTo>
                      <a:pt x="153764" y="908816"/>
                      <a:pt x="152140" y="906380"/>
                      <a:pt x="152952" y="904756"/>
                    </a:cubicBezTo>
                    <a:cubicBezTo>
                      <a:pt x="153764" y="903945"/>
                      <a:pt x="154576" y="903132"/>
                      <a:pt x="155387" y="902321"/>
                    </a:cubicBezTo>
                    <a:cubicBezTo>
                      <a:pt x="156199" y="901509"/>
                      <a:pt x="156199" y="899885"/>
                      <a:pt x="156199" y="899073"/>
                    </a:cubicBezTo>
                    <a:cubicBezTo>
                      <a:pt x="156199" y="898261"/>
                      <a:pt x="156199" y="896637"/>
                      <a:pt x="157823" y="896637"/>
                    </a:cubicBezTo>
                    <a:cubicBezTo>
                      <a:pt x="158635" y="896637"/>
                      <a:pt x="160259" y="896637"/>
                      <a:pt x="160259" y="897449"/>
                    </a:cubicBezTo>
                    <a:cubicBezTo>
                      <a:pt x="161071" y="899073"/>
                      <a:pt x="161883" y="900697"/>
                      <a:pt x="161883" y="902321"/>
                    </a:cubicBezTo>
                    <a:cubicBezTo>
                      <a:pt x="161883" y="903132"/>
                      <a:pt x="161071" y="908816"/>
                      <a:pt x="163506" y="907192"/>
                    </a:cubicBezTo>
                    <a:cubicBezTo>
                      <a:pt x="164318" y="906380"/>
                      <a:pt x="165130" y="904756"/>
                      <a:pt x="165130" y="903945"/>
                    </a:cubicBezTo>
                    <a:cubicBezTo>
                      <a:pt x="165130" y="903132"/>
                      <a:pt x="165942" y="902321"/>
                      <a:pt x="166754" y="901509"/>
                    </a:cubicBezTo>
                    <a:cubicBezTo>
                      <a:pt x="167566" y="900697"/>
                      <a:pt x="168378" y="899073"/>
                      <a:pt x="169189" y="897449"/>
                    </a:cubicBezTo>
                    <a:cubicBezTo>
                      <a:pt x="169189" y="896637"/>
                      <a:pt x="169189" y="895014"/>
                      <a:pt x="170813" y="894202"/>
                    </a:cubicBezTo>
                    <a:cubicBezTo>
                      <a:pt x="171625" y="893390"/>
                      <a:pt x="172437" y="893390"/>
                      <a:pt x="173249" y="892578"/>
                    </a:cubicBezTo>
                    <a:cubicBezTo>
                      <a:pt x="175685" y="891766"/>
                      <a:pt x="176496" y="890142"/>
                      <a:pt x="178120" y="888519"/>
                    </a:cubicBezTo>
                    <a:cubicBezTo>
                      <a:pt x="178932" y="887707"/>
                      <a:pt x="179744" y="887707"/>
                      <a:pt x="180556" y="886895"/>
                    </a:cubicBezTo>
                    <a:cubicBezTo>
                      <a:pt x="181368" y="886083"/>
                      <a:pt x="182180" y="885271"/>
                      <a:pt x="182992" y="884459"/>
                    </a:cubicBezTo>
                    <a:cubicBezTo>
                      <a:pt x="184615" y="882835"/>
                      <a:pt x="185427" y="882024"/>
                      <a:pt x="187051" y="880400"/>
                    </a:cubicBezTo>
                    <a:cubicBezTo>
                      <a:pt x="187863" y="879588"/>
                      <a:pt x="187863" y="879588"/>
                      <a:pt x="189487" y="879588"/>
                    </a:cubicBezTo>
                    <a:cubicBezTo>
                      <a:pt x="191922" y="879588"/>
                      <a:pt x="194358" y="878776"/>
                      <a:pt x="196794" y="878776"/>
                    </a:cubicBezTo>
                    <a:cubicBezTo>
                      <a:pt x="200041" y="878776"/>
                      <a:pt x="202477" y="877964"/>
                      <a:pt x="205724" y="877964"/>
                    </a:cubicBezTo>
                    <a:cubicBezTo>
                      <a:pt x="208160" y="877964"/>
                      <a:pt x="211407" y="877152"/>
                      <a:pt x="213843" y="877152"/>
                    </a:cubicBezTo>
                    <a:cubicBezTo>
                      <a:pt x="215467" y="877152"/>
                      <a:pt x="217091" y="877152"/>
                      <a:pt x="218714" y="876340"/>
                    </a:cubicBezTo>
                    <a:cubicBezTo>
                      <a:pt x="219526" y="876340"/>
                      <a:pt x="220338" y="875528"/>
                      <a:pt x="221150" y="875528"/>
                    </a:cubicBezTo>
                    <a:cubicBezTo>
                      <a:pt x="221962" y="875528"/>
                      <a:pt x="221962" y="875528"/>
                      <a:pt x="222774" y="876340"/>
                    </a:cubicBezTo>
                    <a:cubicBezTo>
                      <a:pt x="224398" y="877152"/>
                      <a:pt x="226021" y="877964"/>
                      <a:pt x="227645" y="878776"/>
                    </a:cubicBezTo>
                    <a:cubicBezTo>
                      <a:pt x="228457" y="878776"/>
                      <a:pt x="228457" y="878776"/>
                      <a:pt x="229269" y="879588"/>
                    </a:cubicBezTo>
                    <a:cubicBezTo>
                      <a:pt x="230081" y="879588"/>
                      <a:pt x="230081" y="880400"/>
                      <a:pt x="230893" y="880400"/>
                    </a:cubicBezTo>
                    <a:cubicBezTo>
                      <a:pt x="232516" y="880400"/>
                      <a:pt x="234140" y="880400"/>
                      <a:pt x="235764" y="880400"/>
                    </a:cubicBezTo>
                    <a:cubicBezTo>
                      <a:pt x="237388" y="880400"/>
                      <a:pt x="238200" y="881211"/>
                      <a:pt x="239823" y="881211"/>
                    </a:cubicBezTo>
                    <a:cubicBezTo>
                      <a:pt x="241447" y="881211"/>
                      <a:pt x="243071" y="881211"/>
                      <a:pt x="244695" y="880400"/>
                    </a:cubicBezTo>
                    <a:cubicBezTo>
                      <a:pt x="245507" y="880400"/>
                      <a:pt x="247130" y="880400"/>
                      <a:pt x="247942" y="879588"/>
                    </a:cubicBezTo>
                    <a:cubicBezTo>
                      <a:pt x="248754" y="878776"/>
                      <a:pt x="248754" y="877964"/>
                      <a:pt x="249566" y="877964"/>
                    </a:cubicBezTo>
                    <a:cubicBezTo>
                      <a:pt x="251190" y="877152"/>
                      <a:pt x="253625" y="877152"/>
                      <a:pt x="255249" y="877152"/>
                    </a:cubicBezTo>
                    <a:cubicBezTo>
                      <a:pt x="256873" y="877152"/>
                      <a:pt x="258497" y="877152"/>
                      <a:pt x="260120" y="876340"/>
                    </a:cubicBezTo>
                    <a:cubicBezTo>
                      <a:pt x="260932" y="876340"/>
                      <a:pt x="260932" y="875528"/>
                      <a:pt x="261744" y="875528"/>
                    </a:cubicBezTo>
                    <a:cubicBezTo>
                      <a:pt x="262556" y="875528"/>
                      <a:pt x="262556" y="875528"/>
                      <a:pt x="263368" y="874716"/>
                    </a:cubicBezTo>
                    <a:cubicBezTo>
                      <a:pt x="263368" y="874716"/>
                      <a:pt x="264180" y="873905"/>
                      <a:pt x="264180" y="873905"/>
                    </a:cubicBezTo>
                    <a:cubicBezTo>
                      <a:pt x="264180" y="873905"/>
                      <a:pt x="264992" y="873093"/>
                      <a:pt x="264992" y="873093"/>
                    </a:cubicBezTo>
                    <a:cubicBezTo>
                      <a:pt x="264992" y="873093"/>
                      <a:pt x="264992" y="872281"/>
                      <a:pt x="265804" y="872281"/>
                    </a:cubicBezTo>
                    <a:cubicBezTo>
                      <a:pt x="265804" y="872281"/>
                      <a:pt x="266616" y="871469"/>
                      <a:pt x="266616" y="871469"/>
                    </a:cubicBezTo>
                    <a:cubicBezTo>
                      <a:pt x="267427" y="870657"/>
                      <a:pt x="267427" y="870657"/>
                      <a:pt x="268239" y="869845"/>
                    </a:cubicBezTo>
                    <a:cubicBezTo>
                      <a:pt x="269051" y="869845"/>
                      <a:pt x="269863" y="869033"/>
                      <a:pt x="270675" y="868221"/>
                    </a:cubicBezTo>
                    <a:cubicBezTo>
                      <a:pt x="271487" y="867410"/>
                      <a:pt x="271487" y="866598"/>
                      <a:pt x="272299" y="866598"/>
                    </a:cubicBezTo>
                    <a:cubicBezTo>
                      <a:pt x="273111" y="866598"/>
                      <a:pt x="273923" y="865786"/>
                      <a:pt x="274734" y="864974"/>
                    </a:cubicBezTo>
                    <a:cubicBezTo>
                      <a:pt x="275546" y="864974"/>
                      <a:pt x="275546" y="864974"/>
                      <a:pt x="276358" y="864162"/>
                    </a:cubicBezTo>
                    <a:cubicBezTo>
                      <a:pt x="276358" y="864162"/>
                      <a:pt x="277170" y="863350"/>
                      <a:pt x="277170" y="863350"/>
                    </a:cubicBezTo>
                    <a:cubicBezTo>
                      <a:pt x="277982" y="863350"/>
                      <a:pt x="278794" y="863350"/>
                      <a:pt x="278794" y="863350"/>
                    </a:cubicBezTo>
                    <a:cubicBezTo>
                      <a:pt x="279606" y="864162"/>
                      <a:pt x="281229" y="864974"/>
                      <a:pt x="282041" y="865786"/>
                    </a:cubicBezTo>
                    <a:cubicBezTo>
                      <a:pt x="282853" y="866598"/>
                      <a:pt x="283665" y="866598"/>
                      <a:pt x="284477" y="867410"/>
                    </a:cubicBezTo>
                    <a:cubicBezTo>
                      <a:pt x="286101" y="868221"/>
                      <a:pt x="286913" y="868221"/>
                      <a:pt x="288536" y="869033"/>
                    </a:cubicBezTo>
                    <a:cubicBezTo>
                      <a:pt x="290160" y="869845"/>
                      <a:pt x="291784" y="869845"/>
                      <a:pt x="293408" y="869845"/>
                    </a:cubicBezTo>
                    <a:cubicBezTo>
                      <a:pt x="295032" y="869845"/>
                      <a:pt x="295843" y="869845"/>
                      <a:pt x="297467" y="869845"/>
                    </a:cubicBezTo>
                    <a:cubicBezTo>
                      <a:pt x="299091" y="869845"/>
                      <a:pt x="300715" y="869845"/>
                      <a:pt x="302338" y="869845"/>
                    </a:cubicBezTo>
                    <a:cubicBezTo>
                      <a:pt x="303150" y="869845"/>
                      <a:pt x="303962" y="869845"/>
                      <a:pt x="304774" y="869845"/>
                    </a:cubicBezTo>
                    <a:cubicBezTo>
                      <a:pt x="306398" y="869845"/>
                      <a:pt x="307210" y="869845"/>
                      <a:pt x="308834" y="869845"/>
                    </a:cubicBezTo>
                    <a:cubicBezTo>
                      <a:pt x="309645" y="869845"/>
                      <a:pt x="310457" y="869845"/>
                      <a:pt x="311269" y="869845"/>
                    </a:cubicBezTo>
                    <a:cubicBezTo>
                      <a:pt x="312081" y="869845"/>
                      <a:pt x="312893" y="870657"/>
                      <a:pt x="312893" y="870657"/>
                    </a:cubicBezTo>
                    <a:cubicBezTo>
                      <a:pt x="314517" y="870657"/>
                      <a:pt x="316141" y="871469"/>
                      <a:pt x="316952" y="872281"/>
                    </a:cubicBezTo>
                    <a:cubicBezTo>
                      <a:pt x="317764" y="873093"/>
                      <a:pt x="318576" y="873905"/>
                      <a:pt x="319388" y="874716"/>
                    </a:cubicBezTo>
                    <a:cubicBezTo>
                      <a:pt x="321012" y="875528"/>
                      <a:pt x="323447" y="875528"/>
                      <a:pt x="325071" y="875528"/>
                    </a:cubicBezTo>
                    <a:cubicBezTo>
                      <a:pt x="327507" y="874716"/>
                      <a:pt x="330754" y="875528"/>
                      <a:pt x="333190" y="876340"/>
                    </a:cubicBezTo>
                    <a:cubicBezTo>
                      <a:pt x="334002" y="876340"/>
                      <a:pt x="334814" y="877152"/>
                      <a:pt x="334814" y="877152"/>
                    </a:cubicBezTo>
                    <a:cubicBezTo>
                      <a:pt x="335626" y="877152"/>
                      <a:pt x="336438" y="877964"/>
                      <a:pt x="337249" y="878776"/>
                    </a:cubicBezTo>
                    <a:cubicBezTo>
                      <a:pt x="338061" y="879588"/>
                      <a:pt x="338061" y="880400"/>
                      <a:pt x="339685" y="880400"/>
                    </a:cubicBezTo>
                    <a:cubicBezTo>
                      <a:pt x="340497" y="880400"/>
                      <a:pt x="341309" y="881211"/>
                      <a:pt x="341309" y="881211"/>
                    </a:cubicBezTo>
                    <a:cubicBezTo>
                      <a:pt x="342121" y="881211"/>
                      <a:pt x="342933" y="881211"/>
                      <a:pt x="343745" y="881211"/>
                    </a:cubicBezTo>
                    <a:cubicBezTo>
                      <a:pt x="345368" y="881211"/>
                      <a:pt x="347804" y="881211"/>
                      <a:pt x="350240" y="881211"/>
                    </a:cubicBezTo>
                    <a:cubicBezTo>
                      <a:pt x="351052" y="881211"/>
                      <a:pt x="352675" y="881211"/>
                      <a:pt x="353487" y="881211"/>
                    </a:cubicBezTo>
                    <a:cubicBezTo>
                      <a:pt x="355111" y="881211"/>
                      <a:pt x="355923" y="882024"/>
                      <a:pt x="357547" y="882024"/>
                    </a:cubicBezTo>
                    <a:cubicBezTo>
                      <a:pt x="358358" y="882835"/>
                      <a:pt x="359170" y="883647"/>
                      <a:pt x="359982" y="883647"/>
                    </a:cubicBezTo>
                    <a:cubicBezTo>
                      <a:pt x="360794" y="884459"/>
                      <a:pt x="361606" y="885271"/>
                      <a:pt x="361606" y="886083"/>
                    </a:cubicBezTo>
                    <a:cubicBezTo>
                      <a:pt x="362418" y="886895"/>
                      <a:pt x="363230" y="886895"/>
                      <a:pt x="364042" y="887707"/>
                    </a:cubicBezTo>
                    <a:cubicBezTo>
                      <a:pt x="364042" y="887707"/>
                      <a:pt x="364854" y="887707"/>
                      <a:pt x="364854" y="887707"/>
                    </a:cubicBezTo>
                    <a:cubicBezTo>
                      <a:pt x="364854" y="887707"/>
                      <a:pt x="365665" y="888519"/>
                      <a:pt x="365665" y="888519"/>
                    </a:cubicBezTo>
                    <a:cubicBezTo>
                      <a:pt x="365665" y="889330"/>
                      <a:pt x="366477" y="890142"/>
                      <a:pt x="367289" y="890954"/>
                    </a:cubicBezTo>
                    <a:cubicBezTo>
                      <a:pt x="368101" y="890954"/>
                      <a:pt x="368913" y="890954"/>
                      <a:pt x="369725" y="890954"/>
                    </a:cubicBezTo>
                    <a:cubicBezTo>
                      <a:pt x="371349" y="890954"/>
                      <a:pt x="372161" y="890954"/>
                      <a:pt x="373784" y="890954"/>
                    </a:cubicBezTo>
                    <a:cubicBezTo>
                      <a:pt x="375408" y="890954"/>
                      <a:pt x="377032" y="890954"/>
                      <a:pt x="377844" y="890954"/>
                    </a:cubicBezTo>
                    <a:cubicBezTo>
                      <a:pt x="378656" y="890954"/>
                      <a:pt x="378656" y="890142"/>
                      <a:pt x="379467" y="890142"/>
                    </a:cubicBezTo>
                    <a:cubicBezTo>
                      <a:pt x="380279" y="890142"/>
                      <a:pt x="381091" y="889330"/>
                      <a:pt x="381903" y="889330"/>
                    </a:cubicBezTo>
                    <a:cubicBezTo>
                      <a:pt x="382715" y="889330"/>
                      <a:pt x="382715" y="889330"/>
                      <a:pt x="383527" y="889330"/>
                    </a:cubicBezTo>
                    <a:cubicBezTo>
                      <a:pt x="385151" y="889330"/>
                      <a:pt x="385963" y="888519"/>
                      <a:pt x="387586" y="888519"/>
                    </a:cubicBezTo>
                    <a:cubicBezTo>
                      <a:pt x="388398" y="888519"/>
                      <a:pt x="390022" y="888519"/>
                      <a:pt x="390834" y="888519"/>
                    </a:cubicBezTo>
                    <a:cubicBezTo>
                      <a:pt x="391646" y="888519"/>
                      <a:pt x="391646" y="888519"/>
                      <a:pt x="392458" y="888519"/>
                    </a:cubicBezTo>
                    <a:cubicBezTo>
                      <a:pt x="393269" y="888519"/>
                      <a:pt x="393269" y="889330"/>
                      <a:pt x="393269" y="890142"/>
                    </a:cubicBezTo>
                    <a:cubicBezTo>
                      <a:pt x="394081" y="891766"/>
                      <a:pt x="395705" y="891766"/>
                      <a:pt x="397329" y="891766"/>
                    </a:cubicBezTo>
                    <a:cubicBezTo>
                      <a:pt x="398953" y="891766"/>
                      <a:pt x="399765" y="891766"/>
                      <a:pt x="401388" y="891766"/>
                    </a:cubicBezTo>
                    <a:cubicBezTo>
                      <a:pt x="402200" y="891766"/>
                      <a:pt x="403012" y="890954"/>
                      <a:pt x="403824" y="890954"/>
                    </a:cubicBezTo>
                    <a:cubicBezTo>
                      <a:pt x="404636" y="890954"/>
                      <a:pt x="404636" y="890954"/>
                      <a:pt x="405448" y="891766"/>
                    </a:cubicBezTo>
                    <a:cubicBezTo>
                      <a:pt x="406260" y="892578"/>
                      <a:pt x="407883" y="892578"/>
                      <a:pt x="408695" y="892578"/>
                    </a:cubicBezTo>
                    <a:cubicBezTo>
                      <a:pt x="409507" y="892578"/>
                      <a:pt x="411943" y="892578"/>
                      <a:pt x="412755" y="894202"/>
                    </a:cubicBezTo>
                    <a:cubicBezTo>
                      <a:pt x="413567" y="895826"/>
                      <a:pt x="413567" y="895826"/>
                      <a:pt x="415190" y="896637"/>
                    </a:cubicBezTo>
                    <a:cubicBezTo>
                      <a:pt x="416814" y="896637"/>
                      <a:pt x="417626" y="897449"/>
                      <a:pt x="419250" y="897449"/>
                    </a:cubicBezTo>
                    <a:cubicBezTo>
                      <a:pt x="420874" y="897449"/>
                      <a:pt x="422497" y="896637"/>
                      <a:pt x="423309" y="897449"/>
                    </a:cubicBezTo>
                    <a:cubicBezTo>
                      <a:pt x="424933" y="897449"/>
                      <a:pt x="425745" y="899885"/>
                      <a:pt x="426557" y="900697"/>
                    </a:cubicBezTo>
                    <a:cubicBezTo>
                      <a:pt x="427369" y="901509"/>
                      <a:pt x="428180" y="902321"/>
                      <a:pt x="428992" y="902321"/>
                    </a:cubicBezTo>
                    <a:cubicBezTo>
                      <a:pt x="428992" y="902321"/>
                      <a:pt x="429804" y="903132"/>
                      <a:pt x="429804" y="903945"/>
                    </a:cubicBezTo>
                    <a:cubicBezTo>
                      <a:pt x="429804" y="903945"/>
                      <a:pt x="430616" y="904756"/>
                      <a:pt x="431428" y="904756"/>
                    </a:cubicBezTo>
                    <a:cubicBezTo>
                      <a:pt x="433052" y="905568"/>
                      <a:pt x="433864" y="905568"/>
                      <a:pt x="435487" y="905568"/>
                    </a:cubicBezTo>
                    <a:cubicBezTo>
                      <a:pt x="437923" y="905568"/>
                      <a:pt x="437923" y="907192"/>
                      <a:pt x="438735" y="908816"/>
                    </a:cubicBezTo>
                    <a:cubicBezTo>
                      <a:pt x="439547" y="910440"/>
                      <a:pt x="441171" y="909627"/>
                      <a:pt x="441983" y="910440"/>
                    </a:cubicBezTo>
                    <a:cubicBezTo>
                      <a:pt x="442794" y="910440"/>
                      <a:pt x="442794" y="910440"/>
                      <a:pt x="443606" y="910440"/>
                    </a:cubicBezTo>
                    <a:cubicBezTo>
                      <a:pt x="444418" y="910440"/>
                      <a:pt x="445230" y="909627"/>
                      <a:pt x="446042" y="909627"/>
                    </a:cubicBezTo>
                    <a:cubicBezTo>
                      <a:pt x="446854" y="909627"/>
                      <a:pt x="447666" y="909627"/>
                      <a:pt x="447666" y="908816"/>
                    </a:cubicBezTo>
                    <a:cubicBezTo>
                      <a:pt x="448478" y="908816"/>
                      <a:pt x="448478" y="908004"/>
                      <a:pt x="448478" y="908004"/>
                    </a:cubicBezTo>
                    <a:cubicBezTo>
                      <a:pt x="449289" y="908004"/>
                      <a:pt x="449289" y="908004"/>
                      <a:pt x="450101" y="908004"/>
                    </a:cubicBezTo>
                    <a:cubicBezTo>
                      <a:pt x="450913" y="908004"/>
                      <a:pt x="452537" y="908004"/>
                      <a:pt x="453349" y="907192"/>
                    </a:cubicBezTo>
                    <a:cubicBezTo>
                      <a:pt x="454161" y="906380"/>
                      <a:pt x="454973" y="906380"/>
                      <a:pt x="455785" y="905568"/>
                    </a:cubicBezTo>
                    <a:cubicBezTo>
                      <a:pt x="458220" y="904756"/>
                      <a:pt x="458220" y="902321"/>
                      <a:pt x="459844" y="900697"/>
                    </a:cubicBezTo>
                    <a:cubicBezTo>
                      <a:pt x="460656" y="899885"/>
                      <a:pt x="460656" y="899885"/>
                      <a:pt x="462280" y="899885"/>
                    </a:cubicBezTo>
                    <a:cubicBezTo>
                      <a:pt x="463903" y="899885"/>
                      <a:pt x="464715" y="899885"/>
                      <a:pt x="465527" y="899885"/>
                    </a:cubicBezTo>
                    <a:cubicBezTo>
                      <a:pt x="467151" y="899885"/>
                      <a:pt x="469587" y="899885"/>
                      <a:pt x="471210" y="899885"/>
                    </a:cubicBezTo>
                    <a:cubicBezTo>
                      <a:pt x="472834" y="899885"/>
                      <a:pt x="472022" y="901509"/>
                      <a:pt x="472834" y="902321"/>
                    </a:cubicBezTo>
                    <a:cubicBezTo>
                      <a:pt x="473646" y="903132"/>
                      <a:pt x="476082" y="903132"/>
                      <a:pt x="477705" y="903132"/>
                    </a:cubicBezTo>
                    <a:cubicBezTo>
                      <a:pt x="479329" y="903132"/>
                      <a:pt x="480141" y="903132"/>
                      <a:pt x="481765" y="903132"/>
                    </a:cubicBezTo>
                    <a:cubicBezTo>
                      <a:pt x="484200" y="903132"/>
                      <a:pt x="485824" y="904756"/>
                      <a:pt x="488260" y="906380"/>
                    </a:cubicBezTo>
                    <a:cubicBezTo>
                      <a:pt x="489072" y="907192"/>
                      <a:pt x="489884" y="908004"/>
                      <a:pt x="490696" y="908816"/>
                    </a:cubicBezTo>
                    <a:cubicBezTo>
                      <a:pt x="491507" y="910440"/>
                      <a:pt x="491507" y="912063"/>
                      <a:pt x="491507" y="913687"/>
                    </a:cubicBezTo>
                    <a:cubicBezTo>
                      <a:pt x="492319" y="916935"/>
                      <a:pt x="493943" y="919370"/>
                      <a:pt x="496379" y="920182"/>
                    </a:cubicBezTo>
                    <a:cubicBezTo>
                      <a:pt x="498814" y="920994"/>
                      <a:pt x="501250" y="920994"/>
                      <a:pt x="503686" y="919370"/>
                    </a:cubicBezTo>
                    <a:cubicBezTo>
                      <a:pt x="504498" y="918558"/>
                      <a:pt x="505309" y="917746"/>
                      <a:pt x="506121" y="917746"/>
                    </a:cubicBezTo>
                    <a:cubicBezTo>
                      <a:pt x="506933" y="917746"/>
                      <a:pt x="508557" y="917746"/>
                      <a:pt x="508557" y="916935"/>
                    </a:cubicBezTo>
                    <a:cubicBezTo>
                      <a:pt x="509369" y="916123"/>
                      <a:pt x="508557" y="914499"/>
                      <a:pt x="509369" y="913687"/>
                    </a:cubicBezTo>
                    <a:cubicBezTo>
                      <a:pt x="510181" y="912875"/>
                      <a:pt x="511805" y="912875"/>
                      <a:pt x="513428" y="912875"/>
                    </a:cubicBezTo>
                    <a:cubicBezTo>
                      <a:pt x="515052" y="912875"/>
                      <a:pt x="515864" y="912063"/>
                      <a:pt x="516676" y="910440"/>
                    </a:cubicBezTo>
                    <a:cubicBezTo>
                      <a:pt x="516676" y="908816"/>
                      <a:pt x="516676" y="908004"/>
                      <a:pt x="517488" y="906380"/>
                    </a:cubicBezTo>
                    <a:cubicBezTo>
                      <a:pt x="518300" y="905568"/>
                      <a:pt x="519923" y="904756"/>
                      <a:pt x="520735" y="903945"/>
                    </a:cubicBezTo>
                    <a:cubicBezTo>
                      <a:pt x="521547" y="903132"/>
                      <a:pt x="521547" y="902321"/>
                      <a:pt x="522359" y="901509"/>
                    </a:cubicBezTo>
                    <a:cubicBezTo>
                      <a:pt x="523171" y="900697"/>
                      <a:pt x="525607" y="900697"/>
                      <a:pt x="527230" y="900697"/>
                    </a:cubicBezTo>
                    <a:cubicBezTo>
                      <a:pt x="528042" y="900697"/>
                      <a:pt x="528854" y="900697"/>
                      <a:pt x="528854" y="899885"/>
                    </a:cubicBezTo>
                    <a:cubicBezTo>
                      <a:pt x="529666" y="899073"/>
                      <a:pt x="528854" y="898261"/>
                      <a:pt x="529666" y="897449"/>
                    </a:cubicBezTo>
                    <a:cubicBezTo>
                      <a:pt x="530478" y="896637"/>
                      <a:pt x="531290" y="895014"/>
                      <a:pt x="532102" y="894202"/>
                    </a:cubicBezTo>
                    <a:cubicBezTo>
                      <a:pt x="533725" y="893390"/>
                      <a:pt x="534537" y="891766"/>
                      <a:pt x="535349" y="890954"/>
                    </a:cubicBezTo>
                    <a:cubicBezTo>
                      <a:pt x="536973" y="889330"/>
                      <a:pt x="538597" y="888519"/>
                      <a:pt x="540220" y="886895"/>
                    </a:cubicBezTo>
                    <a:cubicBezTo>
                      <a:pt x="541032" y="884459"/>
                      <a:pt x="541844" y="882835"/>
                      <a:pt x="542656" y="880400"/>
                    </a:cubicBezTo>
                    <a:cubicBezTo>
                      <a:pt x="543468" y="878776"/>
                      <a:pt x="544280" y="877964"/>
                      <a:pt x="545092" y="876340"/>
                    </a:cubicBezTo>
                    <a:cubicBezTo>
                      <a:pt x="545904" y="875528"/>
                      <a:pt x="546716" y="873905"/>
                      <a:pt x="548339" y="873093"/>
                    </a:cubicBezTo>
                    <a:cubicBezTo>
                      <a:pt x="549963" y="872281"/>
                      <a:pt x="551587" y="872281"/>
                      <a:pt x="553211" y="871469"/>
                    </a:cubicBezTo>
                    <a:cubicBezTo>
                      <a:pt x="554834" y="870657"/>
                      <a:pt x="555646" y="869033"/>
                      <a:pt x="556458" y="868221"/>
                    </a:cubicBezTo>
                    <a:cubicBezTo>
                      <a:pt x="558082" y="866598"/>
                      <a:pt x="559706" y="864974"/>
                      <a:pt x="561329" y="864162"/>
                    </a:cubicBezTo>
                    <a:cubicBezTo>
                      <a:pt x="562953" y="862538"/>
                      <a:pt x="565389" y="861727"/>
                      <a:pt x="567013" y="860915"/>
                    </a:cubicBezTo>
                    <a:cubicBezTo>
                      <a:pt x="568636" y="860103"/>
                      <a:pt x="570260" y="859291"/>
                      <a:pt x="571884" y="859291"/>
                    </a:cubicBezTo>
                    <a:cubicBezTo>
                      <a:pt x="574320" y="859291"/>
                      <a:pt x="576755" y="859291"/>
                      <a:pt x="579191" y="859291"/>
                    </a:cubicBezTo>
                    <a:cubicBezTo>
                      <a:pt x="582438" y="859291"/>
                      <a:pt x="586498" y="860103"/>
                      <a:pt x="588934" y="856855"/>
                    </a:cubicBezTo>
                    <a:cubicBezTo>
                      <a:pt x="589745" y="855231"/>
                      <a:pt x="591369" y="854419"/>
                      <a:pt x="592993" y="852796"/>
                    </a:cubicBezTo>
                    <a:cubicBezTo>
                      <a:pt x="594617" y="851984"/>
                      <a:pt x="596240" y="849548"/>
                      <a:pt x="598676" y="848736"/>
                    </a:cubicBezTo>
                    <a:cubicBezTo>
                      <a:pt x="600300" y="847924"/>
                      <a:pt x="601112" y="848736"/>
                      <a:pt x="602736" y="847924"/>
                    </a:cubicBezTo>
                    <a:cubicBezTo>
                      <a:pt x="603547" y="847924"/>
                      <a:pt x="603547" y="847112"/>
                      <a:pt x="604359" y="847112"/>
                    </a:cubicBezTo>
                    <a:cubicBezTo>
                      <a:pt x="605171" y="847112"/>
                      <a:pt x="605171" y="847924"/>
                      <a:pt x="605983" y="848736"/>
                    </a:cubicBezTo>
                    <a:cubicBezTo>
                      <a:pt x="607607" y="850360"/>
                      <a:pt x="610042" y="849548"/>
                      <a:pt x="611666" y="849548"/>
                    </a:cubicBezTo>
                    <a:cubicBezTo>
                      <a:pt x="613290" y="849548"/>
                      <a:pt x="614102" y="850360"/>
                      <a:pt x="614914" y="850360"/>
                    </a:cubicBezTo>
                    <a:cubicBezTo>
                      <a:pt x="615726" y="850360"/>
                      <a:pt x="617349" y="851172"/>
                      <a:pt x="618161" y="851984"/>
                    </a:cubicBezTo>
                    <a:cubicBezTo>
                      <a:pt x="618161" y="851984"/>
                      <a:pt x="618973" y="852796"/>
                      <a:pt x="618973" y="852796"/>
                    </a:cubicBezTo>
                    <a:cubicBezTo>
                      <a:pt x="618973" y="852796"/>
                      <a:pt x="618973" y="853608"/>
                      <a:pt x="619785" y="853608"/>
                    </a:cubicBezTo>
                    <a:cubicBezTo>
                      <a:pt x="619785" y="853608"/>
                      <a:pt x="620597" y="854419"/>
                      <a:pt x="620597" y="854419"/>
                    </a:cubicBezTo>
                    <a:cubicBezTo>
                      <a:pt x="621409" y="855231"/>
                      <a:pt x="622221" y="855231"/>
                      <a:pt x="623033" y="855231"/>
                    </a:cubicBezTo>
                    <a:cubicBezTo>
                      <a:pt x="624656" y="855231"/>
                      <a:pt x="623845" y="854419"/>
                      <a:pt x="624656" y="853608"/>
                    </a:cubicBezTo>
                    <a:cubicBezTo>
                      <a:pt x="625468" y="851984"/>
                      <a:pt x="627092" y="852796"/>
                      <a:pt x="627904" y="852796"/>
                    </a:cubicBezTo>
                    <a:cubicBezTo>
                      <a:pt x="629528" y="852796"/>
                      <a:pt x="630340" y="852796"/>
                      <a:pt x="631963" y="852796"/>
                    </a:cubicBezTo>
                    <a:cubicBezTo>
                      <a:pt x="632775" y="852796"/>
                      <a:pt x="632775" y="852796"/>
                      <a:pt x="633587" y="852796"/>
                    </a:cubicBezTo>
                    <a:cubicBezTo>
                      <a:pt x="634399" y="852796"/>
                      <a:pt x="634399" y="852796"/>
                      <a:pt x="635211" y="852796"/>
                    </a:cubicBezTo>
                    <a:cubicBezTo>
                      <a:pt x="636023" y="852796"/>
                      <a:pt x="636835" y="853608"/>
                      <a:pt x="636835" y="854419"/>
                    </a:cubicBezTo>
                    <a:cubicBezTo>
                      <a:pt x="637647" y="855231"/>
                      <a:pt x="637647" y="856043"/>
                      <a:pt x="638458" y="856855"/>
                    </a:cubicBezTo>
                    <a:cubicBezTo>
                      <a:pt x="639270" y="857667"/>
                      <a:pt x="640082" y="857667"/>
                      <a:pt x="640894" y="858479"/>
                    </a:cubicBezTo>
                    <a:cubicBezTo>
                      <a:pt x="641706" y="858479"/>
                      <a:pt x="643330" y="858479"/>
                      <a:pt x="644142" y="859291"/>
                    </a:cubicBezTo>
                    <a:cubicBezTo>
                      <a:pt x="644954" y="859291"/>
                      <a:pt x="645765" y="859291"/>
                      <a:pt x="646577" y="858479"/>
                    </a:cubicBezTo>
                    <a:cubicBezTo>
                      <a:pt x="648201" y="856855"/>
                      <a:pt x="649013" y="855231"/>
                      <a:pt x="651449" y="855231"/>
                    </a:cubicBezTo>
                    <a:cubicBezTo>
                      <a:pt x="652260" y="855231"/>
                      <a:pt x="653072" y="856043"/>
                      <a:pt x="653884" y="856043"/>
                    </a:cubicBezTo>
                    <a:cubicBezTo>
                      <a:pt x="654696" y="856043"/>
                      <a:pt x="655508" y="856855"/>
                      <a:pt x="657132" y="856855"/>
                    </a:cubicBezTo>
                    <a:cubicBezTo>
                      <a:pt x="657944" y="856855"/>
                      <a:pt x="658756" y="856855"/>
                      <a:pt x="660379" y="856855"/>
                    </a:cubicBezTo>
                    <a:cubicBezTo>
                      <a:pt x="661191" y="856855"/>
                      <a:pt x="662003" y="856855"/>
                      <a:pt x="662003" y="856855"/>
                    </a:cubicBezTo>
                    <a:cubicBezTo>
                      <a:pt x="662815" y="856855"/>
                      <a:pt x="662815" y="856043"/>
                      <a:pt x="663627" y="856043"/>
                    </a:cubicBezTo>
                    <a:cubicBezTo>
                      <a:pt x="664439" y="856043"/>
                      <a:pt x="664439" y="856043"/>
                      <a:pt x="664439" y="855231"/>
                    </a:cubicBezTo>
                    <a:cubicBezTo>
                      <a:pt x="664439" y="855231"/>
                      <a:pt x="664439" y="854419"/>
                      <a:pt x="664439" y="853608"/>
                    </a:cubicBezTo>
                    <a:cubicBezTo>
                      <a:pt x="664439" y="852796"/>
                      <a:pt x="665251" y="853608"/>
                      <a:pt x="666062" y="852796"/>
                    </a:cubicBezTo>
                    <a:cubicBezTo>
                      <a:pt x="666062" y="852796"/>
                      <a:pt x="666062" y="851172"/>
                      <a:pt x="666062" y="851172"/>
                    </a:cubicBezTo>
                    <a:cubicBezTo>
                      <a:pt x="666062" y="850360"/>
                      <a:pt x="666062" y="850360"/>
                      <a:pt x="665251" y="849548"/>
                    </a:cubicBezTo>
                    <a:cubicBezTo>
                      <a:pt x="665251" y="849548"/>
                      <a:pt x="665251" y="849548"/>
                      <a:pt x="665251" y="848736"/>
                    </a:cubicBezTo>
                    <a:cubicBezTo>
                      <a:pt x="665251" y="848736"/>
                      <a:pt x="665251" y="847924"/>
                      <a:pt x="665251" y="847924"/>
                    </a:cubicBezTo>
                    <a:cubicBezTo>
                      <a:pt x="665251" y="847112"/>
                      <a:pt x="665251" y="847112"/>
                      <a:pt x="665251" y="846301"/>
                    </a:cubicBezTo>
                    <a:cubicBezTo>
                      <a:pt x="665251" y="846301"/>
                      <a:pt x="665251" y="846301"/>
                      <a:pt x="665251" y="845489"/>
                    </a:cubicBezTo>
                    <a:cubicBezTo>
                      <a:pt x="665251" y="845489"/>
                      <a:pt x="665251" y="844677"/>
                      <a:pt x="665251" y="844677"/>
                    </a:cubicBezTo>
                    <a:cubicBezTo>
                      <a:pt x="665251" y="843865"/>
                      <a:pt x="665251" y="843053"/>
                      <a:pt x="666062" y="842241"/>
                    </a:cubicBezTo>
                    <a:cubicBezTo>
                      <a:pt x="666062" y="841429"/>
                      <a:pt x="666062" y="841429"/>
                      <a:pt x="666062" y="840617"/>
                    </a:cubicBezTo>
                    <a:cubicBezTo>
                      <a:pt x="666062" y="839806"/>
                      <a:pt x="666062" y="838182"/>
                      <a:pt x="666062" y="837370"/>
                    </a:cubicBezTo>
                    <a:cubicBezTo>
                      <a:pt x="666062" y="836558"/>
                      <a:pt x="666062" y="835746"/>
                      <a:pt x="665251" y="836558"/>
                    </a:cubicBezTo>
                    <a:cubicBezTo>
                      <a:pt x="664439" y="838182"/>
                      <a:pt x="664439" y="839806"/>
                      <a:pt x="664439" y="841429"/>
                    </a:cubicBezTo>
                    <a:cubicBezTo>
                      <a:pt x="664439" y="842241"/>
                      <a:pt x="664439" y="842241"/>
                      <a:pt x="664439" y="843053"/>
                    </a:cubicBezTo>
                    <a:cubicBezTo>
                      <a:pt x="664439" y="843865"/>
                      <a:pt x="664439" y="843865"/>
                      <a:pt x="664439" y="844677"/>
                    </a:cubicBezTo>
                    <a:cubicBezTo>
                      <a:pt x="664439" y="845489"/>
                      <a:pt x="664439" y="845489"/>
                      <a:pt x="664439" y="846301"/>
                    </a:cubicBezTo>
                    <a:cubicBezTo>
                      <a:pt x="664439" y="846301"/>
                      <a:pt x="664439" y="847112"/>
                      <a:pt x="664439" y="847112"/>
                    </a:cubicBezTo>
                    <a:cubicBezTo>
                      <a:pt x="664439" y="847924"/>
                      <a:pt x="664439" y="847924"/>
                      <a:pt x="664439" y="848736"/>
                    </a:cubicBezTo>
                    <a:cubicBezTo>
                      <a:pt x="664439" y="848736"/>
                      <a:pt x="664439" y="849548"/>
                      <a:pt x="664439" y="849548"/>
                    </a:cubicBezTo>
                    <a:cubicBezTo>
                      <a:pt x="664439" y="849548"/>
                      <a:pt x="664439" y="849548"/>
                      <a:pt x="664439" y="849548"/>
                    </a:cubicBezTo>
                    <a:cubicBezTo>
                      <a:pt x="664439" y="849548"/>
                      <a:pt x="663627" y="849548"/>
                      <a:pt x="663627" y="849548"/>
                    </a:cubicBezTo>
                    <a:cubicBezTo>
                      <a:pt x="663627" y="849548"/>
                      <a:pt x="663627" y="849548"/>
                      <a:pt x="662815" y="849548"/>
                    </a:cubicBezTo>
                    <a:cubicBezTo>
                      <a:pt x="662815" y="849548"/>
                      <a:pt x="662815" y="849548"/>
                      <a:pt x="662815" y="849548"/>
                    </a:cubicBezTo>
                    <a:cubicBezTo>
                      <a:pt x="662815" y="849548"/>
                      <a:pt x="662815" y="849548"/>
                      <a:pt x="662003" y="849548"/>
                    </a:cubicBezTo>
                    <a:cubicBezTo>
                      <a:pt x="660379" y="849548"/>
                      <a:pt x="659567" y="847112"/>
                      <a:pt x="658756" y="845489"/>
                    </a:cubicBezTo>
                    <a:cubicBezTo>
                      <a:pt x="657944" y="843865"/>
                      <a:pt x="657132" y="843053"/>
                      <a:pt x="656320" y="841429"/>
                    </a:cubicBezTo>
                    <a:cubicBezTo>
                      <a:pt x="655508" y="840617"/>
                      <a:pt x="653884" y="838994"/>
                      <a:pt x="654696" y="837370"/>
                    </a:cubicBezTo>
                    <a:cubicBezTo>
                      <a:pt x="655508" y="835746"/>
                      <a:pt x="657944" y="835746"/>
                      <a:pt x="658756" y="834934"/>
                    </a:cubicBezTo>
                    <a:cubicBezTo>
                      <a:pt x="660379" y="834122"/>
                      <a:pt x="659567" y="829251"/>
                      <a:pt x="662003" y="829251"/>
                    </a:cubicBezTo>
                    <a:cubicBezTo>
                      <a:pt x="663627" y="829251"/>
                      <a:pt x="665251" y="833311"/>
                      <a:pt x="666062" y="830875"/>
                    </a:cubicBezTo>
                    <a:cubicBezTo>
                      <a:pt x="666874" y="828439"/>
                      <a:pt x="666874" y="825192"/>
                      <a:pt x="667686" y="822756"/>
                    </a:cubicBezTo>
                    <a:cubicBezTo>
                      <a:pt x="668498" y="821132"/>
                      <a:pt x="670122" y="819508"/>
                      <a:pt x="671746" y="817885"/>
                    </a:cubicBezTo>
                    <a:cubicBezTo>
                      <a:pt x="672558" y="817073"/>
                      <a:pt x="673369" y="817073"/>
                      <a:pt x="674181" y="816261"/>
                    </a:cubicBezTo>
                    <a:cubicBezTo>
                      <a:pt x="674993" y="815449"/>
                      <a:pt x="675805" y="815449"/>
                      <a:pt x="676617" y="814637"/>
                    </a:cubicBezTo>
                    <a:cubicBezTo>
                      <a:pt x="677429" y="813825"/>
                      <a:pt x="678241" y="813825"/>
                      <a:pt x="679864" y="813825"/>
                    </a:cubicBezTo>
                    <a:cubicBezTo>
                      <a:pt x="680676" y="813825"/>
                      <a:pt x="681488" y="813825"/>
                      <a:pt x="682300" y="813013"/>
                    </a:cubicBezTo>
                    <a:cubicBezTo>
                      <a:pt x="683112" y="812202"/>
                      <a:pt x="683112" y="810578"/>
                      <a:pt x="683924" y="808954"/>
                    </a:cubicBezTo>
                    <a:cubicBezTo>
                      <a:pt x="683924" y="807330"/>
                      <a:pt x="684736" y="806518"/>
                      <a:pt x="684736" y="804895"/>
                    </a:cubicBezTo>
                    <a:cubicBezTo>
                      <a:pt x="684736" y="801647"/>
                      <a:pt x="683924" y="797587"/>
                      <a:pt x="687171" y="795152"/>
                    </a:cubicBezTo>
                    <a:cubicBezTo>
                      <a:pt x="688795" y="794340"/>
                      <a:pt x="688795" y="792716"/>
                      <a:pt x="689607" y="791904"/>
                    </a:cubicBezTo>
                    <a:cubicBezTo>
                      <a:pt x="690419" y="791093"/>
                      <a:pt x="691231" y="791093"/>
                      <a:pt x="692043" y="791093"/>
                    </a:cubicBezTo>
                    <a:cubicBezTo>
                      <a:pt x="692855" y="791093"/>
                      <a:pt x="694478" y="790281"/>
                      <a:pt x="695290" y="790281"/>
                    </a:cubicBezTo>
                    <a:cubicBezTo>
                      <a:pt x="696914" y="790281"/>
                      <a:pt x="699350" y="791093"/>
                      <a:pt x="700974" y="790281"/>
                    </a:cubicBezTo>
                    <a:cubicBezTo>
                      <a:pt x="702597" y="789469"/>
                      <a:pt x="701785" y="787845"/>
                      <a:pt x="701785" y="787033"/>
                    </a:cubicBezTo>
                    <a:cubicBezTo>
                      <a:pt x="701785" y="786221"/>
                      <a:pt x="701785" y="785409"/>
                      <a:pt x="702597" y="784598"/>
                    </a:cubicBezTo>
                    <a:cubicBezTo>
                      <a:pt x="702597" y="783786"/>
                      <a:pt x="703409" y="782974"/>
                      <a:pt x="703409" y="781350"/>
                    </a:cubicBezTo>
                    <a:cubicBezTo>
                      <a:pt x="703409" y="780538"/>
                      <a:pt x="704221" y="779726"/>
                      <a:pt x="704221" y="779726"/>
                    </a:cubicBezTo>
                    <a:cubicBezTo>
                      <a:pt x="705845" y="778102"/>
                      <a:pt x="706657" y="775667"/>
                      <a:pt x="708280" y="774855"/>
                    </a:cubicBezTo>
                    <a:cubicBezTo>
                      <a:pt x="709092" y="774855"/>
                      <a:pt x="709904" y="774043"/>
                      <a:pt x="710716" y="774855"/>
                    </a:cubicBezTo>
                    <a:cubicBezTo>
                      <a:pt x="711528" y="774855"/>
                      <a:pt x="712340" y="775667"/>
                      <a:pt x="712340" y="776479"/>
                    </a:cubicBezTo>
                    <a:cubicBezTo>
                      <a:pt x="713152" y="777290"/>
                      <a:pt x="714776" y="777290"/>
                      <a:pt x="715587" y="776479"/>
                    </a:cubicBezTo>
                    <a:cubicBezTo>
                      <a:pt x="716399" y="775667"/>
                      <a:pt x="716399" y="774855"/>
                      <a:pt x="716399" y="774043"/>
                    </a:cubicBezTo>
                    <a:cubicBezTo>
                      <a:pt x="716399" y="773231"/>
                      <a:pt x="717211" y="772419"/>
                      <a:pt x="718023" y="771607"/>
                    </a:cubicBezTo>
                    <a:cubicBezTo>
                      <a:pt x="718835" y="770795"/>
                      <a:pt x="720459" y="769172"/>
                      <a:pt x="721271" y="768360"/>
                    </a:cubicBezTo>
                    <a:cubicBezTo>
                      <a:pt x="722894" y="766736"/>
                      <a:pt x="725330" y="765924"/>
                      <a:pt x="726954" y="765924"/>
                    </a:cubicBezTo>
                    <a:cubicBezTo>
                      <a:pt x="729389" y="765112"/>
                      <a:pt x="732637" y="765112"/>
                      <a:pt x="735073" y="764300"/>
                    </a:cubicBezTo>
                    <a:cubicBezTo>
                      <a:pt x="737508" y="763489"/>
                      <a:pt x="740756" y="764300"/>
                      <a:pt x="743191" y="763489"/>
                    </a:cubicBezTo>
                    <a:cubicBezTo>
                      <a:pt x="744003" y="763489"/>
                      <a:pt x="744815" y="762677"/>
                      <a:pt x="745627" y="762677"/>
                    </a:cubicBezTo>
                    <a:cubicBezTo>
                      <a:pt x="746439" y="762677"/>
                      <a:pt x="748063" y="763489"/>
                      <a:pt x="748875" y="764300"/>
                    </a:cubicBezTo>
                    <a:cubicBezTo>
                      <a:pt x="749687" y="765112"/>
                      <a:pt x="750498" y="765924"/>
                      <a:pt x="751310" y="765924"/>
                    </a:cubicBezTo>
                    <a:cubicBezTo>
                      <a:pt x="752122" y="765924"/>
                      <a:pt x="753746" y="765112"/>
                      <a:pt x="753746" y="764300"/>
                    </a:cubicBezTo>
                    <a:cubicBezTo>
                      <a:pt x="753746" y="763489"/>
                      <a:pt x="753746" y="763489"/>
                      <a:pt x="753746" y="762677"/>
                    </a:cubicBezTo>
                    <a:cubicBezTo>
                      <a:pt x="753746" y="761865"/>
                      <a:pt x="753746" y="761053"/>
                      <a:pt x="753746" y="761053"/>
                    </a:cubicBezTo>
                    <a:cubicBezTo>
                      <a:pt x="753746" y="759429"/>
                      <a:pt x="753746" y="758617"/>
                      <a:pt x="754558" y="757805"/>
                    </a:cubicBezTo>
                    <a:cubicBezTo>
                      <a:pt x="756182" y="756993"/>
                      <a:pt x="756993" y="756993"/>
                      <a:pt x="758617" y="756182"/>
                    </a:cubicBezTo>
                    <a:cubicBezTo>
                      <a:pt x="759429" y="755370"/>
                      <a:pt x="760241" y="753746"/>
                      <a:pt x="761865" y="754558"/>
                    </a:cubicBezTo>
                    <a:cubicBezTo>
                      <a:pt x="763489" y="754558"/>
                      <a:pt x="764300" y="755370"/>
                      <a:pt x="765924" y="756182"/>
                    </a:cubicBezTo>
                    <a:cubicBezTo>
                      <a:pt x="768360" y="756182"/>
                      <a:pt x="769172" y="752934"/>
                      <a:pt x="771607" y="752122"/>
                    </a:cubicBezTo>
                    <a:cubicBezTo>
                      <a:pt x="772419" y="751310"/>
                      <a:pt x="774043" y="752122"/>
                      <a:pt x="774855" y="752122"/>
                    </a:cubicBezTo>
                    <a:cubicBezTo>
                      <a:pt x="776479" y="752122"/>
                      <a:pt x="776479" y="751310"/>
                      <a:pt x="777291" y="750498"/>
                    </a:cubicBezTo>
                    <a:cubicBezTo>
                      <a:pt x="778103" y="749686"/>
                      <a:pt x="778914" y="748874"/>
                      <a:pt x="780538" y="748874"/>
                    </a:cubicBezTo>
                    <a:cubicBezTo>
                      <a:pt x="782162" y="748874"/>
                      <a:pt x="782974" y="748063"/>
                      <a:pt x="782974" y="747251"/>
                    </a:cubicBezTo>
                    <a:cubicBezTo>
                      <a:pt x="782974" y="745627"/>
                      <a:pt x="782974" y="744815"/>
                      <a:pt x="782974" y="743191"/>
                    </a:cubicBezTo>
                    <a:cubicBezTo>
                      <a:pt x="782974" y="741568"/>
                      <a:pt x="782974" y="740756"/>
                      <a:pt x="782974" y="739944"/>
                    </a:cubicBezTo>
                    <a:cubicBezTo>
                      <a:pt x="782162" y="738320"/>
                      <a:pt x="781350" y="735885"/>
                      <a:pt x="779726" y="735073"/>
                    </a:cubicBezTo>
                    <a:cubicBezTo>
                      <a:pt x="778103" y="733449"/>
                      <a:pt x="777291" y="733449"/>
                      <a:pt x="775667" y="732637"/>
                    </a:cubicBezTo>
                    <a:cubicBezTo>
                      <a:pt x="774043" y="731825"/>
                      <a:pt x="772419" y="731013"/>
                      <a:pt x="770796" y="729389"/>
                    </a:cubicBezTo>
                    <a:cubicBezTo>
                      <a:pt x="769172" y="728577"/>
                      <a:pt x="766736" y="726954"/>
                      <a:pt x="765112" y="726142"/>
                    </a:cubicBezTo>
                    <a:cubicBezTo>
                      <a:pt x="763489" y="725330"/>
                      <a:pt x="761865" y="724518"/>
                      <a:pt x="760241" y="722894"/>
                    </a:cubicBezTo>
                    <a:cubicBezTo>
                      <a:pt x="759429" y="721270"/>
                      <a:pt x="759429" y="720459"/>
                      <a:pt x="758617" y="718835"/>
                    </a:cubicBezTo>
                    <a:cubicBezTo>
                      <a:pt x="757805" y="716399"/>
                      <a:pt x="756993" y="714775"/>
                      <a:pt x="755370" y="713152"/>
                    </a:cubicBezTo>
                    <a:cubicBezTo>
                      <a:pt x="754558" y="711528"/>
                      <a:pt x="753746" y="709904"/>
                      <a:pt x="752122" y="709092"/>
                    </a:cubicBezTo>
                    <a:cubicBezTo>
                      <a:pt x="751310" y="708280"/>
                      <a:pt x="750498" y="706657"/>
                      <a:pt x="751310" y="705845"/>
                    </a:cubicBezTo>
                    <a:cubicBezTo>
                      <a:pt x="751310" y="705845"/>
                      <a:pt x="752122" y="705845"/>
                      <a:pt x="752122" y="705033"/>
                    </a:cubicBezTo>
                    <a:cubicBezTo>
                      <a:pt x="752934" y="704221"/>
                      <a:pt x="752122" y="703409"/>
                      <a:pt x="752934" y="702597"/>
                    </a:cubicBezTo>
                    <a:cubicBezTo>
                      <a:pt x="752934" y="701785"/>
                      <a:pt x="753746" y="700161"/>
                      <a:pt x="753746" y="699350"/>
                    </a:cubicBezTo>
                    <a:cubicBezTo>
                      <a:pt x="753746" y="698538"/>
                      <a:pt x="753746" y="696914"/>
                      <a:pt x="753746" y="695290"/>
                    </a:cubicBezTo>
                    <a:cubicBezTo>
                      <a:pt x="753746" y="694478"/>
                      <a:pt x="753746" y="693666"/>
                      <a:pt x="754558" y="692043"/>
                    </a:cubicBezTo>
                    <a:cubicBezTo>
                      <a:pt x="755370" y="691231"/>
                      <a:pt x="755370" y="690419"/>
                      <a:pt x="755370" y="688795"/>
                    </a:cubicBezTo>
                    <a:cubicBezTo>
                      <a:pt x="755370" y="687171"/>
                      <a:pt x="755370" y="684736"/>
                      <a:pt x="754558" y="683112"/>
                    </a:cubicBezTo>
                    <a:cubicBezTo>
                      <a:pt x="754558" y="682300"/>
                      <a:pt x="754558" y="680676"/>
                      <a:pt x="753746" y="679053"/>
                    </a:cubicBezTo>
                    <a:cubicBezTo>
                      <a:pt x="753746" y="677429"/>
                      <a:pt x="752122" y="676617"/>
                      <a:pt x="752122" y="674993"/>
                    </a:cubicBezTo>
                    <a:cubicBezTo>
                      <a:pt x="752122" y="674181"/>
                      <a:pt x="752122" y="672557"/>
                      <a:pt x="751310" y="671745"/>
                    </a:cubicBezTo>
                    <a:cubicBezTo>
                      <a:pt x="750498" y="669310"/>
                      <a:pt x="750498" y="666062"/>
                      <a:pt x="750498" y="662815"/>
                    </a:cubicBezTo>
                    <a:cubicBezTo>
                      <a:pt x="750498" y="661191"/>
                      <a:pt x="751310" y="660379"/>
                      <a:pt x="751310" y="658756"/>
                    </a:cubicBezTo>
                    <a:cubicBezTo>
                      <a:pt x="751310" y="657944"/>
                      <a:pt x="751310" y="657132"/>
                      <a:pt x="751310" y="656320"/>
                    </a:cubicBezTo>
                    <a:cubicBezTo>
                      <a:pt x="751310" y="653072"/>
                      <a:pt x="751310" y="650637"/>
                      <a:pt x="752934" y="648201"/>
                    </a:cubicBezTo>
                    <a:cubicBezTo>
                      <a:pt x="752934" y="647389"/>
                      <a:pt x="753746" y="646577"/>
                      <a:pt x="754558" y="646577"/>
                    </a:cubicBezTo>
                    <a:cubicBezTo>
                      <a:pt x="756182" y="644953"/>
                      <a:pt x="756993" y="644141"/>
                      <a:pt x="758617" y="642518"/>
                    </a:cubicBezTo>
                    <a:cubicBezTo>
                      <a:pt x="760241" y="640894"/>
                      <a:pt x="761053" y="640082"/>
                      <a:pt x="762677" y="638458"/>
                    </a:cubicBezTo>
                    <a:cubicBezTo>
                      <a:pt x="763489" y="637646"/>
                      <a:pt x="764300" y="637646"/>
                      <a:pt x="765112" y="636835"/>
                    </a:cubicBezTo>
                    <a:cubicBezTo>
                      <a:pt x="765924" y="636023"/>
                      <a:pt x="766736" y="635211"/>
                      <a:pt x="766736" y="634399"/>
                    </a:cubicBezTo>
                    <a:cubicBezTo>
                      <a:pt x="768360" y="632775"/>
                      <a:pt x="769172" y="631151"/>
                      <a:pt x="770796" y="630340"/>
                    </a:cubicBezTo>
                    <a:cubicBezTo>
                      <a:pt x="771607" y="629528"/>
                      <a:pt x="772419" y="628716"/>
                      <a:pt x="773231" y="627904"/>
                    </a:cubicBezTo>
                    <a:cubicBezTo>
                      <a:pt x="774043" y="627092"/>
                      <a:pt x="774043" y="626280"/>
                      <a:pt x="774855" y="625468"/>
                    </a:cubicBezTo>
                    <a:cubicBezTo>
                      <a:pt x="776479" y="623844"/>
                      <a:pt x="778103" y="622221"/>
                      <a:pt x="780538" y="620597"/>
                    </a:cubicBezTo>
                    <a:cubicBezTo>
                      <a:pt x="781350" y="619785"/>
                      <a:pt x="782974" y="618973"/>
                      <a:pt x="783786" y="618161"/>
                    </a:cubicBezTo>
                    <a:cubicBezTo>
                      <a:pt x="786221" y="615726"/>
                      <a:pt x="787033" y="613290"/>
                      <a:pt x="789469" y="610854"/>
                    </a:cubicBezTo>
                    <a:cubicBezTo>
                      <a:pt x="791093" y="609231"/>
                      <a:pt x="793528" y="607607"/>
                      <a:pt x="795152" y="605983"/>
                    </a:cubicBezTo>
                    <a:cubicBezTo>
                      <a:pt x="796776" y="604359"/>
                      <a:pt x="797588" y="603547"/>
                      <a:pt x="799211" y="601924"/>
                    </a:cubicBezTo>
                    <a:cubicBezTo>
                      <a:pt x="800023" y="601112"/>
                      <a:pt x="800835" y="600300"/>
                      <a:pt x="801647" y="600300"/>
                    </a:cubicBezTo>
                    <a:cubicBezTo>
                      <a:pt x="804083" y="598676"/>
                      <a:pt x="805707" y="597864"/>
                      <a:pt x="807330" y="596240"/>
                    </a:cubicBezTo>
                    <a:cubicBezTo>
                      <a:pt x="808954" y="594616"/>
                      <a:pt x="810578" y="592993"/>
                      <a:pt x="812202" y="591369"/>
                    </a:cubicBezTo>
                    <a:cubicBezTo>
                      <a:pt x="813825" y="589745"/>
                      <a:pt x="816261" y="588122"/>
                      <a:pt x="818697" y="587310"/>
                    </a:cubicBezTo>
                    <a:cubicBezTo>
                      <a:pt x="821132" y="586498"/>
                      <a:pt x="821944" y="584062"/>
                      <a:pt x="823568" y="582438"/>
                    </a:cubicBezTo>
                    <a:cubicBezTo>
                      <a:pt x="824380" y="581627"/>
                      <a:pt x="826004" y="580815"/>
                      <a:pt x="826816" y="580003"/>
                    </a:cubicBezTo>
                    <a:cubicBezTo>
                      <a:pt x="828439" y="579191"/>
                      <a:pt x="829251" y="578379"/>
                      <a:pt x="830875" y="577567"/>
                    </a:cubicBezTo>
                    <a:cubicBezTo>
                      <a:pt x="831687" y="576755"/>
                      <a:pt x="832499" y="576755"/>
                      <a:pt x="833311" y="575943"/>
                    </a:cubicBezTo>
                    <a:cubicBezTo>
                      <a:pt x="834122" y="575131"/>
                      <a:pt x="834934" y="574319"/>
                      <a:pt x="835746" y="574319"/>
                    </a:cubicBezTo>
                    <a:cubicBezTo>
                      <a:pt x="837370" y="573508"/>
                      <a:pt x="838182" y="572696"/>
                      <a:pt x="839806" y="571072"/>
                    </a:cubicBezTo>
                    <a:cubicBezTo>
                      <a:pt x="840618" y="570260"/>
                      <a:pt x="841429" y="569448"/>
                      <a:pt x="841429" y="568636"/>
                    </a:cubicBezTo>
                    <a:cubicBezTo>
                      <a:pt x="842241" y="567824"/>
                      <a:pt x="843053" y="567824"/>
                      <a:pt x="843865" y="567012"/>
                    </a:cubicBezTo>
                    <a:cubicBezTo>
                      <a:pt x="845489" y="565389"/>
                      <a:pt x="847113" y="563765"/>
                      <a:pt x="847925" y="562953"/>
                    </a:cubicBezTo>
                    <a:cubicBezTo>
                      <a:pt x="849548" y="562141"/>
                      <a:pt x="850360" y="560518"/>
                      <a:pt x="851172" y="559706"/>
                    </a:cubicBezTo>
                    <a:cubicBezTo>
                      <a:pt x="851984" y="558894"/>
                      <a:pt x="852796" y="557270"/>
                      <a:pt x="854420" y="556458"/>
                    </a:cubicBezTo>
                    <a:cubicBezTo>
                      <a:pt x="856043" y="554834"/>
                      <a:pt x="858479" y="554022"/>
                      <a:pt x="860103" y="552399"/>
                    </a:cubicBezTo>
                    <a:cubicBezTo>
                      <a:pt x="860915" y="551587"/>
                      <a:pt x="862538" y="549963"/>
                      <a:pt x="863350" y="549151"/>
                    </a:cubicBezTo>
                    <a:cubicBezTo>
                      <a:pt x="864162" y="548339"/>
                      <a:pt x="864974" y="546715"/>
                      <a:pt x="866598" y="546715"/>
                    </a:cubicBezTo>
                    <a:cubicBezTo>
                      <a:pt x="868222" y="545903"/>
                      <a:pt x="869845" y="545903"/>
                      <a:pt x="871469" y="545903"/>
                    </a:cubicBezTo>
                    <a:cubicBezTo>
                      <a:pt x="872281" y="545903"/>
                      <a:pt x="873905" y="545903"/>
                      <a:pt x="874717" y="545903"/>
                    </a:cubicBezTo>
                    <a:cubicBezTo>
                      <a:pt x="876340" y="545903"/>
                      <a:pt x="877152" y="545903"/>
                      <a:pt x="878776" y="545903"/>
                    </a:cubicBezTo>
                    <a:cubicBezTo>
                      <a:pt x="880400" y="545903"/>
                      <a:pt x="879588" y="547527"/>
                      <a:pt x="878776" y="548339"/>
                    </a:cubicBezTo>
                    <a:cubicBezTo>
                      <a:pt x="877964" y="549151"/>
                      <a:pt x="877152" y="549963"/>
                      <a:pt x="875529" y="549963"/>
                    </a:cubicBezTo>
                    <a:cubicBezTo>
                      <a:pt x="874717" y="549963"/>
                      <a:pt x="873093" y="549963"/>
                      <a:pt x="872281" y="549963"/>
                    </a:cubicBezTo>
                    <a:cubicBezTo>
                      <a:pt x="871469" y="549963"/>
                      <a:pt x="869845" y="549963"/>
                      <a:pt x="869033" y="549963"/>
                    </a:cubicBezTo>
                    <a:cubicBezTo>
                      <a:pt x="868222" y="550775"/>
                      <a:pt x="867410" y="551587"/>
                      <a:pt x="868222" y="552399"/>
                    </a:cubicBezTo>
                    <a:cubicBezTo>
                      <a:pt x="869033" y="553211"/>
                      <a:pt x="869845" y="554022"/>
                      <a:pt x="870657" y="554022"/>
                    </a:cubicBezTo>
                    <a:cubicBezTo>
                      <a:pt x="873093" y="555646"/>
                      <a:pt x="874717" y="553211"/>
                      <a:pt x="876340" y="551587"/>
                    </a:cubicBezTo>
                    <a:cubicBezTo>
                      <a:pt x="877152" y="550775"/>
                      <a:pt x="878776" y="549963"/>
                      <a:pt x="879588" y="549151"/>
                    </a:cubicBezTo>
                    <a:cubicBezTo>
                      <a:pt x="880400" y="548339"/>
                      <a:pt x="882024" y="547527"/>
                      <a:pt x="882835" y="546715"/>
                    </a:cubicBezTo>
                    <a:cubicBezTo>
                      <a:pt x="885271" y="545092"/>
                      <a:pt x="887707" y="545092"/>
                      <a:pt x="890143" y="544280"/>
                    </a:cubicBezTo>
                    <a:cubicBezTo>
                      <a:pt x="892578" y="543468"/>
                      <a:pt x="895826" y="542656"/>
                      <a:pt x="896637" y="539408"/>
                    </a:cubicBezTo>
                    <a:cubicBezTo>
                      <a:pt x="896637" y="538597"/>
                      <a:pt x="896637" y="538597"/>
                      <a:pt x="896637" y="537785"/>
                    </a:cubicBezTo>
                    <a:cubicBezTo>
                      <a:pt x="895826" y="537785"/>
                      <a:pt x="895014" y="537785"/>
                      <a:pt x="894202" y="537785"/>
                    </a:cubicBezTo>
                    <a:cubicBezTo>
                      <a:pt x="893390" y="537785"/>
                      <a:pt x="892578" y="538597"/>
                      <a:pt x="891766" y="536973"/>
                    </a:cubicBezTo>
                    <a:cubicBezTo>
                      <a:pt x="891766" y="536973"/>
                      <a:pt x="891766" y="536161"/>
                      <a:pt x="890954" y="535349"/>
                    </a:cubicBezTo>
                    <a:cubicBezTo>
                      <a:pt x="890954" y="534537"/>
                      <a:pt x="890143" y="534537"/>
                      <a:pt x="890143" y="533725"/>
                    </a:cubicBezTo>
                    <a:cubicBezTo>
                      <a:pt x="890143" y="533725"/>
                      <a:pt x="889331" y="532914"/>
                      <a:pt x="889331" y="532914"/>
                    </a:cubicBezTo>
                    <a:cubicBezTo>
                      <a:pt x="888519" y="532914"/>
                      <a:pt x="888519" y="532914"/>
                      <a:pt x="888519" y="532102"/>
                    </a:cubicBezTo>
                    <a:cubicBezTo>
                      <a:pt x="888519" y="531290"/>
                      <a:pt x="887707" y="530478"/>
                      <a:pt x="887707" y="528854"/>
                    </a:cubicBezTo>
                    <a:cubicBezTo>
                      <a:pt x="887707" y="528042"/>
                      <a:pt x="886895" y="527230"/>
                      <a:pt x="886083" y="528042"/>
                    </a:cubicBezTo>
                    <a:cubicBezTo>
                      <a:pt x="886083" y="528042"/>
                      <a:pt x="885271" y="528854"/>
                      <a:pt x="885271" y="529666"/>
                    </a:cubicBezTo>
                    <a:cubicBezTo>
                      <a:pt x="885271" y="529666"/>
                      <a:pt x="885271" y="530478"/>
                      <a:pt x="885271" y="530478"/>
                    </a:cubicBezTo>
                    <a:cubicBezTo>
                      <a:pt x="884459" y="531290"/>
                      <a:pt x="884459" y="529666"/>
                      <a:pt x="884459" y="528854"/>
                    </a:cubicBezTo>
                    <a:cubicBezTo>
                      <a:pt x="884459" y="528042"/>
                      <a:pt x="884459" y="528042"/>
                      <a:pt x="884459" y="527230"/>
                    </a:cubicBezTo>
                    <a:cubicBezTo>
                      <a:pt x="884459" y="526418"/>
                      <a:pt x="884459" y="525606"/>
                      <a:pt x="884459" y="524795"/>
                    </a:cubicBezTo>
                    <a:cubicBezTo>
                      <a:pt x="884459" y="523983"/>
                      <a:pt x="885271" y="523171"/>
                      <a:pt x="886083" y="523171"/>
                    </a:cubicBezTo>
                    <a:cubicBezTo>
                      <a:pt x="888519" y="521547"/>
                      <a:pt x="891766" y="520735"/>
                      <a:pt x="895014" y="519111"/>
                    </a:cubicBezTo>
                    <a:cubicBezTo>
                      <a:pt x="895826" y="518299"/>
                      <a:pt x="896637" y="517488"/>
                      <a:pt x="897449" y="516676"/>
                    </a:cubicBezTo>
                    <a:cubicBezTo>
                      <a:pt x="898261" y="515864"/>
                      <a:pt x="899073" y="514240"/>
                      <a:pt x="900697" y="513428"/>
                    </a:cubicBezTo>
                    <a:cubicBezTo>
                      <a:pt x="901509" y="512616"/>
                      <a:pt x="903133" y="511804"/>
                      <a:pt x="903945" y="510993"/>
                    </a:cubicBezTo>
                    <a:cubicBezTo>
                      <a:pt x="904756" y="510181"/>
                      <a:pt x="905568" y="510181"/>
                      <a:pt x="905568" y="510181"/>
                    </a:cubicBezTo>
                    <a:cubicBezTo>
                      <a:pt x="906380" y="509369"/>
                      <a:pt x="907192" y="508557"/>
                      <a:pt x="908004" y="508557"/>
                    </a:cubicBezTo>
                    <a:cubicBezTo>
                      <a:pt x="908816" y="507745"/>
                      <a:pt x="909628" y="507745"/>
                      <a:pt x="910440" y="506933"/>
                    </a:cubicBezTo>
                    <a:cubicBezTo>
                      <a:pt x="910440" y="506933"/>
                      <a:pt x="911251" y="506933"/>
                      <a:pt x="911251" y="506121"/>
                    </a:cubicBezTo>
                    <a:cubicBezTo>
                      <a:pt x="912063" y="505309"/>
                      <a:pt x="912063" y="505309"/>
                      <a:pt x="912875" y="504498"/>
                    </a:cubicBezTo>
                    <a:cubicBezTo>
                      <a:pt x="913687" y="503686"/>
                      <a:pt x="914499" y="503686"/>
                      <a:pt x="915311" y="502874"/>
                    </a:cubicBezTo>
                    <a:cubicBezTo>
                      <a:pt x="916123" y="502874"/>
                      <a:pt x="916935" y="502062"/>
                      <a:pt x="917747" y="501250"/>
                    </a:cubicBezTo>
                    <a:cubicBezTo>
                      <a:pt x="918558" y="500438"/>
                      <a:pt x="919370" y="500438"/>
                      <a:pt x="920182" y="499626"/>
                    </a:cubicBezTo>
                    <a:cubicBezTo>
                      <a:pt x="920994" y="498814"/>
                      <a:pt x="922618" y="498814"/>
                      <a:pt x="923430" y="498814"/>
                    </a:cubicBezTo>
                    <a:cubicBezTo>
                      <a:pt x="923430" y="498814"/>
                      <a:pt x="924242" y="498814"/>
                      <a:pt x="924242" y="498814"/>
                    </a:cubicBezTo>
                    <a:cubicBezTo>
                      <a:pt x="925053" y="498814"/>
                      <a:pt x="925053" y="498814"/>
                      <a:pt x="925865" y="498814"/>
                    </a:cubicBezTo>
                    <a:cubicBezTo>
                      <a:pt x="926677" y="498814"/>
                      <a:pt x="927489" y="499626"/>
                      <a:pt x="929113" y="499626"/>
                    </a:cubicBezTo>
                    <a:cubicBezTo>
                      <a:pt x="929925" y="499626"/>
                      <a:pt x="929925" y="500438"/>
                      <a:pt x="930737" y="501250"/>
                    </a:cubicBezTo>
                    <a:cubicBezTo>
                      <a:pt x="931549" y="502062"/>
                      <a:pt x="933172" y="501250"/>
                      <a:pt x="933172" y="500438"/>
                    </a:cubicBezTo>
                    <a:cubicBezTo>
                      <a:pt x="933984" y="499626"/>
                      <a:pt x="933984" y="498002"/>
                      <a:pt x="934796" y="498002"/>
                    </a:cubicBezTo>
                    <a:cubicBezTo>
                      <a:pt x="935608" y="498002"/>
                      <a:pt x="936420" y="498814"/>
                      <a:pt x="937232" y="498814"/>
                    </a:cubicBezTo>
                    <a:cubicBezTo>
                      <a:pt x="938044" y="498814"/>
                      <a:pt x="938044" y="498814"/>
                      <a:pt x="938856" y="498002"/>
                    </a:cubicBezTo>
                    <a:cubicBezTo>
                      <a:pt x="939667" y="497190"/>
                      <a:pt x="940479" y="497190"/>
                      <a:pt x="940479" y="496379"/>
                    </a:cubicBezTo>
                    <a:cubicBezTo>
                      <a:pt x="940479" y="496379"/>
                      <a:pt x="940479" y="495567"/>
                      <a:pt x="941291" y="495567"/>
                    </a:cubicBezTo>
                    <a:cubicBezTo>
                      <a:pt x="942103" y="495567"/>
                      <a:pt x="942915" y="494755"/>
                      <a:pt x="942915" y="494755"/>
                    </a:cubicBezTo>
                    <a:cubicBezTo>
                      <a:pt x="945351" y="493943"/>
                      <a:pt x="947786" y="494755"/>
                      <a:pt x="950222" y="494755"/>
                    </a:cubicBezTo>
                    <a:cubicBezTo>
                      <a:pt x="951034" y="494755"/>
                      <a:pt x="952658" y="495567"/>
                      <a:pt x="953469" y="494755"/>
                    </a:cubicBezTo>
                    <a:cubicBezTo>
                      <a:pt x="954281" y="494755"/>
                      <a:pt x="955093" y="494755"/>
                      <a:pt x="955093" y="494755"/>
                    </a:cubicBezTo>
                    <a:cubicBezTo>
                      <a:pt x="955905" y="494755"/>
                      <a:pt x="955905" y="494755"/>
                      <a:pt x="956717" y="494755"/>
                    </a:cubicBezTo>
                    <a:cubicBezTo>
                      <a:pt x="956717" y="493943"/>
                      <a:pt x="957529" y="493943"/>
                      <a:pt x="957529" y="493131"/>
                    </a:cubicBezTo>
                    <a:cubicBezTo>
                      <a:pt x="958341" y="493131"/>
                      <a:pt x="958341" y="493131"/>
                      <a:pt x="959153" y="493131"/>
                    </a:cubicBezTo>
                    <a:cubicBezTo>
                      <a:pt x="960776" y="493131"/>
                      <a:pt x="962400" y="493131"/>
                      <a:pt x="963212" y="493131"/>
                    </a:cubicBezTo>
                    <a:cubicBezTo>
                      <a:pt x="965648" y="493943"/>
                      <a:pt x="968083" y="493943"/>
                      <a:pt x="970519" y="494755"/>
                    </a:cubicBezTo>
                    <a:cubicBezTo>
                      <a:pt x="971331" y="494755"/>
                      <a:pt x="972955" y="495567"/>
                      <a:pt x="973766" y="495567"/>
                    </a:cubicBezTo>
                    <a:cubicBezTo>
                      <a:pt x="975390" y="495567"/>
                      <a:pt x="977014" y="494755"/>
                      <a:pt x="978638" y="493943"/>
                    </a:cubicBezTo>
                    <a:cubicBezTo>
                      <a:pt x="980262" y="493131"/>
                      <a:pt x="981885" y="493131"/>
                      <a:pt x="983509" y="492319"/>
                    </a:cubicBezTo>
                    <a:cubicBezTo>
                      <a:pt x="984321" y="492319"/>
                      <a:pt x="985133" y="492319"/>
                      <a:pt x="986757" y="491507"/>
                    </a:cubicBezTo>
                    <a:cubicBezTo>
                      <a:pt x="987569" y="491507"/>
                      <a:pt x="988380" y="490695"/>
                      <a:pt x="990004" y="491507"/>
                    </a:cubicBezTo>
                    <a:cubicBezTo>
                      <a:pt x="990816" y="491507"/>
                      <a:pt x="991628" y="492319"/>
                      <a:pt x="992440" y="492319"/>
                    </a:cubicBezTo>
                    <a:cubicBezTo>
                      <a:pt x="994064" y="493131"/>
                      <a:pt x="996499" y="493131"/>
                      <a:pt x="998123" y="493131"/>
                    </a:cubicBezTo>
                    <a:cubicBezTo>
                      <a:pt x="999747" y="493131"/>
                      <a:pt x="1002182" y="493131"/>
                      <a:pt x="1003806" y="493131"/>
                    </a:cubicBezTo>
                    <a:cubicBezTo>
                      <a:pt x="1005430" y="493131"/>
                      <a:pt x="1007054" y="491507"/>
                      <a:pt x="1008678" y="491507"/>
                    </a:cubicBezTo>
                    <a:cubicBezTo>
                      <a:pt x="1009489" y="491507"/>
                      <a:pt x="1010301" y="491507"/>
                      <a:pt x="1011113" y="491507"/>
                    </a:cubicBezTo>
                    <a:cubicBezTo>
                      <a:pt x="1011925" y="491507"/>
                      <a:pt x="1013549" y="492319"/>
                      <a:pt x="1014361" y="492319"/>
                    </a:cubicBezTo>
                    <a:cubicBezTo>
                      <a:pt x="1015985" y="493131"/>
                      <a:pt x="1018420" y="493131"/>
                      <a:pt x="1020044" y="492319"/>
                    </a:cubicBezTo>
                    <a:cubicBezTo>
                      <a:pt x="1020856" y="492319"/>
                      <a:pt x="1021668" y="491507"/>
                      <a:pt x="1022480" y="491507"/>
                    </a:cubicBezTo>
                    <a:cubicBezTo>
                      <a:pt x="1023291" y="490695"/>
                      <a:pt x="1024103" y="491507"/>
                      <a:pt x="1024915" y="490695"/>
                    </a:cubicBezTo>
                    <a:cubicBezTo>
                      <a:pt x="1025727" y="490695"/>
                      <a:pt x="1025727" y="489884"/>
                      <a:pt x="1026539" y="489072"/>
                    </a:cubicBezTo>
                    <a:cubicBezTo>
                      <a:pt x="1027351" y="488260"/>
                      <a:pt x="1027351" y="488260"/>
                      <a:pt x="1028163" y="487448"/>
                    </a:cubicBezTo>
                    <a:cubicBezTo>
                      <a:pt x="1028975" y="486636"/>
                      <a:pt x="1028975" y="485824"/>
                      <a:pt x="1029787" y="485824"/>
                    </a:cubicBezTo>
                    <a:cubicBezTo>
                      <a:pt x="1030598" y="485012"/>
                      <a:pt x="1031410" y="484200"/>
                      <a:pt x="1033034" y="484200"/>
                    </a:cubicBezTo>
                    <a:cubicBezTo>
                      <a:pt x="1033846" y="483389"/>
                      <a:pt x="1034658" y="482577"/>
                      <a:pt x="1035470" y="481765"/>
                    </a:cubicBezTo>
                    <a:cubicBezTo>
                      <a:pt x="1036282" y="480953"/>
                      <a:pt x="1036282" y="480141"/>
                      <a:pt x="1037093" y="480141"/>
                    </a:cubicBezTo>
                    <a:cubicBezTo>
                      <a:pt x="1038717" y="478517"/>
                      <a:pt x="1040341" y="477705"/>
                      <a:pt x="1041965" y="476893"/>
                    </a:cubicBezTo>
                    <a:cubicBezTo>
                      <a:pt x="1042777" y="476893"/>
                      <a:pt x="1043589" y="476082"/>
                      <a:pt x="1044400" y="476082"/>
                    </a:cubicBezTo>
                    <a:cubicBezTo>
                      <a:pt x="1045212" y="476082"/>
                      <a:pt x="1046024" y="475270"/>
                      <a:pt x="1046836" y="475270"/>
                    </a:cubicBezTo>
                    <a:cubicBezTo>
                      <a:pt x="1048460" y="474458"/>
                      <a:pt x="1050895" y="474458"/>
                      <a:pt x="1052519" y="474458"/>
                    </a:cubicBezTo>
                    <a:cubicBezTo>
                      <a:pt x="1054955" y="474458"/>
                      <a:pt x="1056579" y="473646"/>
                      <a:pt x="1059014" y="472834"/>
                    </a:cubicBezTo>
                    <a:cubicBezTo>
                      <a:pt x="1060638" y="472022"/>
                      <a:pt x="1061450" y="471210"/>
                      <a:pt x="1062262" y="470398"/>
                    </a:cubicBezTo>
                    <a:cubicBezTo>
                      <a:pt x="1063074" y="469586"/>
                      <a:pt x="1063886" y="470398"/>
                      <a:pt x="1064698" y="469586"/>
                    </a:cubicBezTo>
                    <a:cubicBezTo>
                      <a:pt x="1064698" y="469586"/>
                      <a:pt x="1064698" y="469586"/>
                      <a:pt x="1064698" y="469586"/>
                    </a:cubicBezTo>
                    <a:cubicBezTo>
                      <a:pt x="1065509" y="469586"/>
                      <a:pt x="1065509" y="468774"/>
                      <a:pt x="1066321" y="468774"/>
                    </a:cubicBezTo>
                    <a:cubicBezTo>
                      <a:pt x="1067133" y="468774"/>
                      <a:pt x="1067945" y="468774"/>
                      <a:pt x="1067945" y="467963"/>
                    </a:cubicBezTo>
                    <a:cubicBezTo>
                      <a:pt x="1067945" y="467963"/>
                      <a:pt x="1068757" y="467151"/>
                      <a:pt x="1068757" y="467151"/>
                    </a:cubicBezTo>
                    <a:cubicBezTo>
                      <a:pt x="1069569" y="467151"/>
                      <a:pt x="1069569" y="467151"/>
                      <a:pt x="1070381" y="467151"/>
                    </a:cubicBezTo>
                    <a:cubicBezTo>
                      <a:pt x="1071193" y="467151"/>
                      <a:pt x="1072816" y="467151"/>
                      <a:pt x="1073628" y="466339"/>
                    </a:cubicBezTo>
                    <a:cubicBezTo>
                      <a:pt x="1075252" y="466339"/>
                      <a:pt x="1076064" y="466339"/>
                      <a:pt x="1077688" y="466339"/>
                    </a:cubicBezTo>
                    <a:cubicBezTo>
                      <a:pt x="1079311" y="466339"/>
                      <a:pt x="1080123" y="465527"/>
                      <a:pt x="1081747" y="465527"/>
                    </a:cubicBezTo>
                    <a:cubicBezTo>
                      <a:pt x="1084183" y="465527"/>
                      <a:pt x="1086618" y="463903"/>
                      <a:pt x="1089054" y="463091"/>
                    </a:cubicBezTo>
                    <a:cubicBezTo>
                      <a:pt x="1090678" y="462280"/>
                      <a:pt x="1093114" y="461468"/>
                      <a:pt x="1094737" y="460656"/>
                    </a:cubicBezTo>
                    <a:cubicBezTo>
                      <a:pt x="1096361" y="459844"/>
                      <a:pt x="1097173" y="459032"/>
                      <a:pt x="1098797" y="458220"/>
                    </a:cubicBezTo>
                    <a:cubicBezTo>
                      <a:pt x="1099609" y="457408"/>
                      <a:pt x="1101232" y="457408"/>
                      <a:pt x="1102044" y="457408"/>
                    </a:cubicBezTo>
                    <a:cubicBezTo>
                      <a:pt x="1104480" y="457408"/>
                      <a:pt x="1106916" y="458220"/>
                      <a:pt x="1109351" y="457408"/>
                    </a:cubicBezTo>
                    <a:cubicBezTo>
                      <a:pt x="1110975" y="457408"/>
                      <a:pt x="1110975" y="455785"/>
                      <a:pt x="1111787" y="454161"/>
                    </a:cubicBezTo>
                    <a:cubicBezTo>
                      <a:pt x="1112599" y="452537"/>
                      <a:pt x="1115034" y="452537"/>
                      <a:pt x="1116658" y="452537"/>
                    </a:cubicBezTo>
                    <a:cubicBezTo>
                      <a:pt x="1118282" y="452537"/>
                      <a:pt x="1120718" y="451725"/>
                      <a:pt x="1121529" y="450101"/>
                    </a:cubicBezTo>
                    <a:cubicBezTo>
                      <a:pt x="1122341" y="448477"/>
                      <a:pt x="1122341" y="447666"/>
                      <a:pt x="1123965" y="446854"/>
                    </a:cubicBezTo>
                    <a:cubicBezTo>
                      <a:pt x="1125589" y="446042"/>
                      <a:pt x="1127213" y="446854"/>
                      <a:pt x="1128836" y="446854"/>
                    </a:cubicBezTo>
                    <a:cubicBezTo>
                      <a:pt x="1131272" y="446042"/>
                      <a:pt x="1132084" y="443606"/>
                      <a:pt x="1133708" y="441982"/>
                    </a:cubicBezTo>
                    <a:cubicBezTo>
                      <a:pt x="1134520" y="441170"/>
                      <a:pt x="1135331" y="441170"/>
                      <a:pt x="1135331" y="440359"/>
                    </a:cubicBezTo>
                    <a:cubicBezTo>
                      <a:pt x="1136143" y="439547"/>
                      <a:pt x="1136143" y="438735"/>
                      <a:pt x="1136143" y="438735"/>
                    </a:cubicBezTo>
                    <a:cubicBezTo>
                      <a:pt x="1136143" y="437923"/>
                      <a:pt x="1136955" y="437111"/>
                      <a:pt x="1136955" y="437111"/>
                    </a:cubicBezTo>
                    <a:cubicBezTo>
                      <a:pt x="1137767" y="436299"/>
                      <a:pt x="1137767" y="436299"/>
                      <a:pt x="1138579" y="436299"/>
                    </a:cubicBezTo>
                    <a:cubicBezTo>
                      <a:pt x="1139391" y="434675"/>
                      <a:pt x="1139391" y="433052"/>
                      <a:pt x="1137767" y="432240"/>
                    </a:cubicBezTo>
                    <a:cubicBezTo>
                      <a:pt x="1136955" y="432240"/>
                      <a:pt x="1136955" y="431428"/>
                      <a:pt x="1136143" y="430616"/>
                    </a:cubicBezTo>
                    <a:cubicBezTo>
                      <a:pt x="1136143" y="429804"/>
                      <a:pt x="1136143" y="428992"/>
                      <a:pt x="1136143" y="428180"/>
                    </a:cubicBezTo>
                    <a:cubicBezTo>
                      <a:pt x="1136143" y="426557"/>
                      <a:pt x="1137767" y="425745"/>
                      <a:pt x="1138579" y="424121"/>
                    </a:cubicBezTo>
                    <a:cubicBezTo>
                      <a:pt x="1139391" y="422497"/>
                      <a:pt x="1139391" y="420061"/>
                      <a:pt x="1137767" y="418438"/>
                    </a:cubicBezTo>
                    <a:cubicBezTo>
                      <a:pt x="1136955" y="416814"/>
                      <a:pt x="1135331" y="416002"/>
                      <a:pt x="1134520" y="414378"/>
                    </a:cubicBezTo>
                    <a:cubicBezTo>
                      <a:pt x="1133708" y="412755"/>
                      <a:pt x="1133708" y="411131"/>
                      <a:pt x="1133708" y="409507"/>
                    </a:cubicBezTo>
                    <a:cubicBezTo>
                      <a:pt x="1133708" y="407883"/>
                      <a:pt x="1133708" y="406260"/>
                      <a:pt x="1134520" y="405448"/>
                    </a:cubicBezTo>
                    <a:cubicBezTo>
                      <a:pt x="1135331" y="403824"/>
                      <a:pt x="1136143" y="402200"/>
                      <a:pt x="1136955" y="401388"/>
                    </a:cubicBezTo>
                    <a:cubicBezTo>
                      <a:pt x="1137767" y="400576"/>
                      <a:pt x="1139391" y="399764"/>
                      <a:pt x="1141015" y="401388"/>
                    </a:cubicBezTo>
                    <a:cubicBezTo>
                      <a:pt x="1141827" y="403012"/>
                      <a:pt x="1142638" y="403824"/>
                      <a:pt x="1144262" y="403824"/>
                    </a:cubicBezTo>
                    <a:cubicBezTo>
                      <a:pt x="1145074" y="403824"/>
                      <a:pt x="1145886" y="403824"/>
                      <a:pt x="1146698" y="403824"/>
                    </a:cubicBezTo>
                    <a:cubicBezTo>
                      <a:pt x="1146698" y="403012"/>
                      <a:pt x="1146698" y="403012"/>
                      <a:pt x="1146698" y="402200"/>
                    </a:cubicBezTo>
                    <a:cubicBezTo>
                      <a:pt x="1146698" y="401388"/>
                      <a:pt x="1146698" y="401388"/>
                      <a:pt x="1147510" y="401388"/>
                    </a:cubicBezTo>
                    <a:cubicBezTo>
                      <a:pt x="1148322" y="401388"/>
                      <a:pt x="1149945" y="402200"/>
                      <a:pt x="1150757" y="401388"/>
                    </a:cubicBezTo>
                    <a:cubicBezTo>
                      <a:pt x="1151569" y="400576"/>
                      <a:pt x="1151569" y="398953"/>
                      <a:pt x="1152381" y="398141"/>
                    </a:cubicBezTo>
                    <a:cubicBezTo>
                      <a:pt x="1152381" y="398141"/>
                      <a:pt x="1153193" y="397329"/>
                      <a:pt x="1153193" y="397329"/>
                    </a:cubicBezTo>
                    <a:cubicBezTo>
                      <a:pt x="1153193" y="396517"/>
                      <a:pt x="1153193" y="396517"/>
                      <a:pt x="1153193" y="395705"/>
                    </a:cubicBezTo>
                    <a:cubicBezTo>
                      <a:pt x="1148322" y="400576"/>
                      <a:pt x="1148322" y="399764"/>
                      <a:pt x="1147510" y="398953"/>
                    </a:cubicBezTo>
                    <a:close/>
                    <a:moveTo>
                      <a:pt x="281229" y="346992"/>
                    </a:moveTo>
                    <a:cubicBezTo>
                      <a:pt x="279606" y="348616"/>
                      <a:pt x="278794" y="346180"/>
                      <a:pt x="277982" y="345368"/>
                    </a:cubicBezTo>
                    <a:cubicBezTo>
                      <a:pt x="277170" y="344556"/>
                      <a:pt x="277170" y="343744"/>
                      <a:pt x="276358" y="342932"/>
                    </a:cubicBezTo>
                    <a:cubicBezTo>
                      <a:pt x="276358" y="342121"/>
                      <a:pt x="275546" y="340497"/>
                      <a:pt x="276358" y="339685"/>
                    </a:cubicBezTo>
                    <a:cubicBezTo>
                      <a:pt x="276358" y="338061"/>
                      <a:pt x="276358" y="336437"/>
                      <a:pt x="273923" y="338061"/>
                    </a:cubicBezTo>
                    <a:cubicBezTo>
                      <a:pt x="273923" y="338061"/>
                      <a:pt x="273111" y="339685"/>
                      <a:pt x="272299" y="338873"/>
                    </a:cubicBezTo>
                    <a:cubicBezTo>
                      <a:pt x="271487" y="338061"/>
                      <a:pt x="271487" y="336437"/>
                      <a:pt x="271487" y="335626"/>
                    </a:cubicBezTo>
                    <a:cubicBezTo>
                      <a:pt x="271487" y="334814"/>
                      <a:pt x="271487" y="334002"/>
                      <a:pt x="270675" y="333190"/>
                    </a:cubicBezTo>
                    <a:cubicBezTo>
                      <a:pt x="269863" y="333190"/>
                      <a:pt x="269051" y="334002"/>
                      <a:pt x="268239" y="333190"/>
                    </a:cubicBezTo>
                    <a:cubicBezTo>
                      <a:pt x="266616" y="333190"/>
                      <a:pt x="266616" y="330754"/>
                      <a:pt x="265804" y="332378"/>
                    </a:cubicBezTo>
                    <a:cubicBezTo>
                      <a:pt x="264992" y="333190"/>
                      <a:pt x="264992" y="334002"/>
                      <a:pt x="264180" y="334814"/>
                    </a:cubicBezTo>
                    <a:cubicBezTo>
                      <a:pt x="263368" y="334814"/>
                      <a:pt x="263368" y="334002"/>
                      <a:pt x="263368" y="333190"/>
                    </a:cubicBezTo>
                    <a:cubicBezTo>
                      <a:pt x="263368" y="332378"/>
                      <a:pt x="263368" y="330754"/>
                      <a:pt x="263368" y="329943"/>
                    </a:cubicBezTo>
                    <a:cubicBezTo>
                      <a:pt x="262556" y="329131"/>
                      <a:pt x="262556" y="329943"/>
                      <a:pt x="261744" y="329943"/>
                    </a:cubicBezTo>
                    <a:cubicBezTo>
                      <a:pt x="259309" y="330754"/>
                      <a:pt x="258497" y="328319"/>
                      <a:pt x="259309" y="326695"/>
                    </a:cubicBezTo>
                    <a:cubicBezTo>
                      <a:pt x="259309" y="325883"/>
                      <a:pt x="260120" y="324259"/>
                      <a:pt x="260120" y="323447"/>
                    </a:cubicBezTo>
                    <a:cubicBezTo>
                      <a:pt x="260120" y="322635"/>
                      <a:pt x="259309" y="321824"/>
                      <a:pt x="258497" y="321012"/>
                    </a:cubicBezTo>
                    <a:cubicBezTo>
                      <a:pt x="257685" y="319388"/>
                      <a:pt x="257685" y="317764"/>
                      <a:pt x="260120" y="317764"/>
                    </a:cubicBezTo>
                    <a:cubicBezTo>
                      <a:pt x="261744" y="317764"/>
                      <a:pt x="264180" y="316952"/>
                      <a:pt x="266616" y="317764"/>
                    </a:cubicBezTo>
                    <a:cubicBezTo>
                      <a:pt x="269051" y="318576"/>
                      <a:pt x="267427" y="321012"/>
                      <a:pt x="266616" y="321824"/>
                    </a:cubicBezTo>
                    <a:cubicBezTo>
                      <a:pt x="265804" y="323447"/>
                      <a:pt x="266616" y="324259"/>
                      <a:pt x="268239" y="323447"/>
                    </a:cubicBezTo>
                    <a:cubicBezTo>
                      <a:pt x="269051" y="322635"/>
                      <a:pt x="271487" y="321012"/>
                      <a:pt x="272299" y="323447"/>
                    </a:cubicBezTo>
                    <a:cubicBezTo>
                      <a:pt x="272299" y="325071"/>
                      <a:pt x="270675" y="327507"/>
                      <a:pt x="272299" y="327507"/>
                    </a:cubicBezTo>
                    <a:cubicBezTo>
                      <a:pt x="273923" y="328319"/>
                      <a:pt x="275546" y="327507"/>
                      <a:pt x="275546" y="329131"/>
                    </a:cubicBezTo>
                    <a:cubicBezTo>
                      <a:pt x="275546" y="333190"/>
                      <a:pt x="278794" y="334002"/>
                      <a:pt x="280418" y="337249"/>
                    </a:cubicBezTo>
                    <a:cubicBezTo>
                      <a:pt x="281229" y="338873"/>
                      <a:pt x="280418" y="340497"/>
                      <a:pt x="280418" y="342121"/>
                    </a:cubicBezTo>
                    <a:cubicBezTo>
                      <a:pt x="279606" y="343744"/>
                      <a:pt x="282041" y="345368"/>
                      <a:pt x="281229" y="346992"/>
                    </a:cubicBezTo>
                    <a:close/>
                    <a:moveTo>
                      <a:pt x="328319" y="275546"/>
                    </a:moveTo>
                    <a:cubicBezTo>
                      <a:pt x="327507" y="276358"/>
                      <a:pt x="326695" y="277170"/>
                      <a:pt x="325883" y="277982"/>
                    </a:cubicBezTo>
                    <a:cubicBezTo>
                      <a:pt x="325071" y="278794"/>
                      <a:pt x="325071" y="279606"/>
                      <a:pt x="325071" y="280418"/>
                    </a:cubicBezTo>
                    <a:cubicBezTo>
                      <a:pt x="325071" y="282041"/>
                      <a:pt x="324259" y="282853"/>
                      <a:pt x="324259" y="284477"/>
                    </a:cubicBezTo>
                    <a:cubicBezTo>
                      <a:pt x="324259" y="285289"/>
                      <a:pt x="324259" y="286913"/>
                      <a:pt x="323447" y="287724"/>
                    </a:cubicBezTo>
                    <a:cubicBezTo>
                      <a:pt x="321824" y="289348"/>
                      <a:pt x="318576" y="289348"/>
                      <a:pt x="316952" y="290160"/>
                    </a:cubicBezTo>
                    <a:cubicBezTo>
                      <a:pt x="316952" y="291784"/>
                      <a:pt x="320200" y="290972"/>
                      <a:pt x="318576" y="292596"/>
                    </a:cubicBezTo>
                    <a:cubicBezTo>
                      <a:pt x="317764" y="293408"/>
                      <a:pt x="316141" y="293408"/>
                      <a:pt x="314517" y="293408"/>
                    </a:cubicBezTo>
                    <a:cubicBezTo>
                      <a:pt x="313705" y="293408"/>
                      <a:pt x="312893" y="293408"/>
                      <a:pt x="312081" y="293408"/>
                    </a:cubicBezTo>
                    <a:cubicBezTo>
                      <a:pt x="311269" y="293408"/>
                      <a:pt x="310457" y="293408"/>
                      <a:pt x="310457" y="294219"/>
                    </a:cubicBezTo>
                    <a:cubicBezTo>
                      <a:pt x="309645" y="295031"/>
                      <a:pt x="311269" y="296655"/>
                      <a:pt x="310457" y="296655"/>
                    </a:cubicBezTo>
                    <a:cubicBezTo>
                      <a:pt x="310457" y="296655"/>
                      <a:pt x="308834" y="296655"/>
                      <a:pt x="308022" y="296655"/>
                    </a:cubicBezTo>
                    <a:cubicBezTo>
                      <a:pt x="307210" y="296655"/>
                      <a:pt x="306398" y="296655"/>
                      <a:pt x="304774" y="296655"/>
                    </a:cubicBezTo>
                    <a:cubicBezTo>
                      <a:pt x="304774" y="296655"/>
                      <a:pt x="302338" y="296655"/>
                      <a:pt x="302338" y="296655"/>
                    </a:cubicBezTo>
                    <a:cubicBezTo>
                      <a:pt x="302338" y="296655"/>
                      <a:pt x="302338" y="297467"/>
                      <a:pt x="302338" y="297467"/>
                    </a:cubicBezTo>
                    <a:cubicBezTo>
                      <a:pt x="302338" y="298279"/>
                      <a:pt x="301527" y="298279"/>
                      <a:pt x="300715" y="298279"/>
                    </a:cubicBezTo>
                    <a:cubicBezTo>
                      <a:pt x="299903" y="298279"/>
                      <a:pt x="299903" y="299091"/>
                      <a:pt x="299903" y="299091"/>
                    </a:cubicBezTo>
                    <a:cubicBezTo>
                      <a:pt x="299091" y="299903"/>
                      <a:pt x="298279" y="299903"/>
                      <a:pt x="298279" y="299903"/>
                    </a:cubicBezTo>
                    <a:cubicBezTo>
                      <a:pt x="295843" y="300715"/>
                      <a:pt x="298279" y="297467"/>
                      <a:pt x="299091" y="297467"/>
                    </a:cubicBezTo>
                    <a:cubicBezTo>
                      <a:pt x="299091" y="296655"/>
                      <a:pt x="299091" y="296655"/>
                      <a:pt x="298279" y="295843"/>
                    </a:cubicBezTo>
                    <a:cubicBezTo>
                      <a:pt x="297467" y="295031"/>
                      <a:pt x="297467" y="295031"/>
                      <a:pt x="297467" y="294219"/>
                    </a:cubicBezTo>
                    <a:cubicBezTo>
                      <a:pt x="297467" y="293408"/>
                      <a:pt x="296655" y="292596"/>
                      <a:pt x="297467" y="291784"/>
                    </a:cubicBezTo>
                    <a:cubicBezTo>
                      <a:pt x="298279" y="290972"/>
                      <a:pt x="299091" y="291784"/>
                      <a:pt x="299903" y="290972"/>
                    </a:cubicBezTo>
                    <a:cubicBezTo>
                      <a:pt x="301527" y="288536"/>
                      <a:pt x="292596" y="282041"/>
                      <a:pt x="296655" y="281229"/>
                    </a:cubicBezTo>
                    <a:cubicBezTo>
                      <a:pt x="299903" y="280418"/>
                      <a:pt x="300715" y="283665"/>
                      <a:pt x="301527" y="286101"/>
                    </a:cubicBezTo>
                    <a:cubicBezTo>
                      <a:pt x="302338" y="287724"/>
                      <a:pt x="303150" y="289348"/>
                      <a:pt x="303962" y="290160"/>
                    </a:cubicBezTo>
                    <a:cubicBezTo>
                      <a:pt x="303962" y="290972"/>
                      <a:pt x="304774" y="291784"/>
                      <a:pt x="305586" y="292596"/>
                    </a:cubicBezTo>
                    <a:cubicBezTo>
                      <a:pt x="306398" y="293408"/>
                      <a:pt x="307210" y="292596"/>
                      <a:pt x="307210" y="291784"/>
                    </a:cubicBezTo>
                    <a:cubicBezTo>
                      <a:pt x="307210" y="290160"/>
                      <a:pt x="308022" y="289348"/>
                      <a:pt x="308834" y="288536"/>
                    </a:cubicBezTo>
                    <a:cubicBezTo>
                      <a:pt x="309645" y="286913"/>
                      <a:pt x="312081" y="287724"/>
                      <a:pt x="313705" y="287724"/>
                    </a:cubicBezTo>
                    <a:cubicBezTo>
                      <a:pt x="313705" y="286913"/>
                      <a:pt x="313705" y="286101"/>
                      <a:pt x="314517" y="286101"/>
                    </a:cubicBezTo>
                    <a:cubicBezTo>
                      <a:pt x="315329" y="286101"/>
                      <a:pt x="316141" y="286101"/>
                      <a:pt x="316141" y="286101"/>
                    </a:cubicBezTo>
                    <a:cubicBezTo>
                      <a:pt x="317764" y="285289"/>
                      <a:pt x="319388" y="285289"/>
                      <a:pt x="320200" y="283665"/>
                    </a:cubicBezTo>
                    <a:cubicBezTo>
                      <a:pt x="321012" y="282853"/>
                      <a:pt x="320200" y="280418"/>
                      <a:pt x="320200" y="279606"/>
                    </a:cubicBezTo>
                    <a:cubicBezTo>
                      <a:pt x="320200" y="277982"/>
                      <a:pt x="321012" y="277170"/>
                      <a:pt x="321012" y="275546"/>
                    </a:cubicBezTo>
                    <a:cubicBezTo>
                      <a:pt x="322636" y="276358"/>
                      <a:pt x="321824" y="274734"/>
                      <a:pt x="323447" y="273922"/>
                    </a:cubicBezTo>
                    <a:cubicBezTo>
                      <a:pt x="324259" y="273111"/>
                      <a:pt x="325071" y="274734"/>
                      <a:pt x="325883" y="273922"/>
                    </a:cubicBezTo>
                    <a:cubicBezTo>
                      <a:pt x="326695" y="273111"/>
                      <a:pt x="326695" y="271487"/>
                      <a:pt x="328319" y="272299"/>
                    </a:cubicBezTo>
                    <a:cubicBezTo>
                      <a:pt x="329131" y="273111"/>
                      <a:pt x="328319" y="274734"/>
                      <a:pt x="328319" y="275546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39" name="Полилиния: фигура 1367">
                <a:extLst>
                  <a:ext uri="{FF2B5EF4-FFF2-40B4-BE49-F238E27FC236}">
                    <a16:creationId xmlns:a16="http://schemas.microsoft.com/office/drawing/2014/main" id="{6389D061-2672-4A10-BA2A-1EBE2EF9DF29}"/>
                  </a:ext>
                </a:extLst>
              </p:cNvPr>
              <p:cNvSpPr/>
              <p:nvPr/>
            </p:nvSpPr>
            <p:spPr>
              <a:xfrm>
                <a:off x="5463409" y="4992313"/>
                <a:ext cx="381585" cy="267922"/>
              </a:xfrm>
              <a:custGeom>
                <a:avLst/>
                <a:gdLst>
                  <a:gd name="connsiteX0" fmla="*/ 142559 w 381585"/>
                  <a:gd name="connsiteY0" fmla="*/ 76939 h 267921"/>
                  <a:gd name="connsiteX1" fmla="*/ 142559 w 381585"/>
                  <a:gd name="connsiteY1" fmla="*/ 76939 h 267921"/>
                  <a:gd name="connsiteX2" fmla="*/ 132816 w 381585"/>
                  <a:gd name="connsiteY2" fmla="*/ 61513 h 267921"/>
                  <a:gd name="connsiteX3" fmla="*/ 125509 w 381585"/>
                  <a:gd name="connsiteY3" fmla="*/ 57454 h 267921"/>
                  <a:gd name="connsiteX4" fmla="*/ 114955 w 381585"/>
                  <a:gd name="connsiteY4" fmla="*/ 58266 h 267921"/>
                  <a:gd name="connsiteX5" fmla="*/ 96281 w 381585"/>
                  <a:gd name="connsiteY5" fmla="*/ 38781 h 267921"/>
                  <a:gd name="connsiteX6" fmla="*/ 81667 w 381585"/>
                  <a:gd name="connsiteY6" fmla="*/ 29850 h 267921"/>
                  <a:gd name="connsiteX7" fmla="*/ 79232 w 381585"/>
                  <a:gd name="connsiteY7" fmla="*/ 24979 h 267921"/>
                  <a:gd name="connsiteX8" fmla="*/ 67053 w 381585"/>
                  <a:gd name="connsiteY8" fmla="*/ 25791 h 267921"/>
                  <a:gd name="connsiteX9" fmla="*/ 67865 w 381585"/>
                  <a:gd name="connsiteY9" fmla="*/ 27414 h 267921"/>
                  <a:gd name="connsiteX10" fmla="*/ 64618 w 381585"/>
                  <a:gd name="connsiteY10" fmla="*/ 27414 h 267921"/>
                  <a:gd name="connsiteX11" fmla="*/ 60558 w 381585"/>
                  <a:gd name="connsiteY11" fmla="*/ 25791 h 267921"/>
                  <a:gd name="connsiteX12" fmla="*/ 57311 w 381585"/>
                  <a:gd name="connsiteY12" fmla="*/ 23355 h 267921"/>
                  <a:gd name="connsiteX13" fmla="*/ 54875 w 381585"/>
                  <a:gd name="connsiteY13" fmla="*/ 21731 h 267921"/>
                  <a:gd name="connsiteX14" fmla="*/ 50816 w 381585"/>
                  <a:gd name="connsiteY14" fmla="*/ 20107 h 267921"/>
                  <a:gd name="connsiteX15" fmla="*/ 47568 w 381585"/>
                  <a:gd name="connsiteY15" fmla="*/ 20919 h 267921"/>
                  <a:gd name="connsiteX16" fmla="*/ 45132 w 381585"/>
                  <a:gd name="connsiteY16" fmla="*/ 19296 h 267921"/>
                  <a:gd name="connsiteX17" fmla="*/ 41885 w 381585"/>
                  <a:gd name="connsiteY17" fmla="*/ 16860 h 267921"/>
                  <a:gd name="connsiteX18" fmla="*/ 38637 w 381585"/>
                  <a:gd name="connsiteY18" fmla="*/ 13612 h 267921"/>
                  <a:gd name="connsiteX19" fmla="*/ 36202 w 381585"/>
                  <a:gd name="connsiteY19" fmla="*/ 11988 h 267921"/>
                  <a:gd name="connsiteX20" fmla="*/ 32954 w 381585"/>
                  <a:gd name="connsiteY20" fmla="*/ 10365 h 267921"/>
                  <a:gd name="connsiteX21" fmla="*/ 30519 w 381585"/>
                  <a:gd name="connsiteY21" fmla="*/ 9553 h 267921"/>
                  <a:gd name="connsiteX22" fmla="*/ 27271 w 381585"/>
                  <a:gd name="connsiteY22" fmla="*/ 8741 h 267921"/>
                  <a:gd name="connsiteX23" fmla="*/ 19964 w 381585"/>
                  <a:gd name="connsiteY23" fmla="*/ 7929 h 267921"/>
                  <a:gd name="connsiteX24" fmla="*/ 15905 w 381585"/>
                  <a:gd name="connsiteY24" fmla="*/ 7117 h 267921"/>
                  <a:gd name="connsiteX25" fmla="*/ 8598 w 381585"/>
                  <a:gd name="connsiteY25" fmla="*/ 5493 h 267921"/>
                  <a:gd name="connsiteX26" fmla="*/ 5350 w 381585"/>
                  <a:gd name="connsiteY26" fmla="*/ 7929 h 267921"/>
                  <a:gd name="connsiteX27" fmla="*/ 6974 w 381585"/>
                  <a:gd name="connsiteY27" fmla="*/ 10365 h 267921"/>
                  <a:gd name="connsiteX28" fmla="*/ 10222 w 381585"/>
                  <a:gd name="connsiteY28" fmla="*/ 11177 h 267921"/>
                  <a:gd name="connsiteX29" fmla="*/ 14281 w 381585"/>
                  <a:gd name="connsiteY29" fmla="*/ 11177 h 267921"/>
                  <a:gd name="connsiteX30" fmla="*/ 15093 w 381585"/>
                  <a:gd name="connsiteY30" fmla="*/ 11177 h 267921"/>
                  <a:gd name="connsiteX31" fmla="*/ 15905 w 381585"/>
                  <a:gd name="connsiteY31" fmla="*/ 11177 h 267921"/>
                  <a:gd name="connsiteX32" fmla="*/ 15905 w 381585"/>
                  <a:gd name="connsiteY32" fmla="*/ 11177 h 267921"/>
                  <a:gd name="connsiteX33" fmla="*/ 17528 w 381585"/>
                  <a:gd name="connsiteY33" fmla="*/ 11177 h 267921"/>
                  <a:gd name="connsiteX34" fmla="*/ 18340 w 381585"/>
                  <a:gd name="connsiteY34" fmla="*/ 11177 h 267921"/>
                  <a:gd name="connsiteX35" fmla="*/ 18340 w 381585"/>
                  <a:gd name="connsiteY35" fmla="*/ 11177 h 267921"/>
                  <a:gd name="connsiteX36" fmla="*/ 19964 w 381585"/>
                  <a:gd name="connsiteY36" fmla="*/ 11988 h 267921"/>
                  <a:gd name="connsiteX37" fmla="*/ 21588 w 381585"/>
                  <a:gd name="connsiteY37" fmla="*/ 12800 h 267921"/>
                  <a:gd name="connsiteX38" fmla="*/ 24835 w 381585"/>
                  <a:gd name="connsiteY38" fmla="*/ 16048 h 267921"/>
                  <a:gd name="connsiteX39" fmla="*/ 29707 w 381585"/>
                  <a:gd name="connsiteY39" fmla="*/ 19296 h 267921"/>
                  <a:gd name="connsiteX40" fmla="*/ 34578 w 381585"/>
                  <a:gd name="connsiteY40" fmla="*/ 19296 h 267921"/>
                  <a:gd name="connsiteX41" fmla="*/ 42697 w 381585"/>
                  <a:gd name="connsiteY41" fmla="*/ 22543 h 267921"/>
                  <a:gd name="connsiteX42" fmla="*/ 45132 w 381585"/>
                  <a:gd name="connsiteY42" fmla="*/ 25791 h 267921"/>
                  <a:gd name="connsiteX43" fmla="*/ 48380 w 381585"/>
                  <a:gd name="connsiteY43" fmla="*/ 27414 h 267921"/>
                  <a:gd name="connsiteX44" fmla="*/ 54063 w 381585"/>
                  <a:gd name="connsiteY44" fmla="*/ 29038 h 267921"/>
                  <a:gd name="connsiteX45" fmla="*/ 58935 w 381585"/>
                  <a:gd name="connsiteY45" fmla="*/ 30662 h 267921"/>
                  <a:gd name="connsiteX46" fmla="*/ 65430 w 381585"/>
                  <a:gd name="connsiteY46" fmla="*/ 33097 h 267921"/>
                  <a:gd name="connsiteX47" fmla="*/ 67865 w 381585"/>
                  <a:gd name="connsiteY47" fmla="*/ 35533 h 267921"/>
                  <a:gd name="connsiteX48" fmla="*/ 69489 w 381585"/>
                  <a:gd name="connsiteY48" fmla="*/ 35533 h 267921"/>
                  <a:gd name="connsiteX49" fmla="*/ 68677 w 381585"/>
                  <a:gd name="connsiteY49" fmla="*/ 33909 h 267921"/>
                  <a:gd name="connsiteX50" fmla="*/ 67865 w 381585"/>
                  <a:gd name="connsiteY50" fmla="*/ 32285 h 267921"/>
                  <a:gd name="connsiteX51" fmla="*/ 69489 w 381585"/>
                  <a:gd name="connsiteY51" fmla="*/ 32285 h 267921"/>
                  <a:gd name="connsiteX52" fmla="*/ 71925 w 381585"/>
                  <a:gd name="connsiteY52" fmla="*/ 33097 h 267921"/>
                  <a:gd name="connsiteX53" fmla="*/ 77608 w 381585"/>
                  <a:gd name="connsiteY53" fmla="*/ 33909 h 267921"/>
                  <a:gd name="connsiteX54" fmla="*/ 80044 w 381585"/>
                  <a:gd name="connsiteY54" fmla="*/ 33909 h 267921"/>
                  <a:gd name="connsiteX55" fmla="*/ 81667 w 381585"/>
                  <a:gd name="connsiteY55" fmla="*/ 35533 h 267921"/>
                  <a:gd name="connsiteX56" fmla="*/ 82479 w 381585"/>
                  <a:gd name="connsiteY56" fmla="*/ 37157 h 267921"/>
                  <a:gd name="connsiteX57" fmla="*/ 83291 w 381585"/>
                  <a:gd name="connsiteY57" fmla="*/ 38781 h 267921"/>
                  <a:gd name="connsiteX58" fmla="*/ 86539 w 381585"/>
                  <a:gd name="connsiteY58" fmla="*/ 42028 h 267921"/>
                  <a:gd name="connsiteX59" fmla="*/ 88974 w 381585"/>
                  <a:gd name="connsiteY59" fmla="*/ 43652 h 267921"/>
                  <a:gd name="connsiteX60" fmla="*/ 91410 w 381585"/>
                  <a:gd name="connsiteY60" fmla="*/ 44464 h 267921"/>
                  <a:gd name="connsiteX61" fmla="*/ 96281 w 381585"/>
                  <a:gd name="connsiteY61" fmla="*/ 46900 h 267921"/>
                  <a:gd name="connsiteX62" fmla="*/ 97905 w 381585"/>
                  <a:gd name="connsiteY62" fmla="*/ 50147 h 267921"/>
                  <a:gd name="connsiteX63" fmla="*/ 101153 w 381585"/>
                  <a:gd name="connsiteY63" fmla="*/ 52583 h 267921"/>
                  <a:gd name="connsiteX64" fmla="*/ 106024 w 381585"/>
                  <a:gd name="connsiteY64" fmla="*/ 52583 h 267921"/>
                  <a:gd name="connsiteX65" fmla="*/ 110083 w 381585"/>
                  <a:gd name="connsiteY65" fmla="*/ 56642 h 267921"/>
                  <a:gd name="connsiteX66" fmla="*/ 110083 w 381585"/>
                  <a:gd name="connsiteY66" fmla="*/ 58266 h 267921"/>
                  <a:gd name="connsiteX67" fmla="*/ 110083 w 381585"/>
                  <a:gd name="connsiteY67" fmla="*/ 59078 h 267921"/>
                  <a:gd name="connsiteX68" fmla="*/ 111707 w 381585"/>
                  <a:gd name="connsiteY68" fmla="*/ 60701 h 267921"/>
                  <a:gd name="connsiteX69" fmla="*/ 115766 w 381585"/>
                  <a:gd name="connsiteY69" fmla="*/ 63949 h 267921"/>
                  <a:gd name="connsiteX70" fmla="*/ 119826 w 381585"/>
                  <a:gd name="connsiteY70" fmla="*/ 68820 h 267921"/>
                  <a:gd name="connsiteX71" fmla="*/ 123885 w 381585"/>
                  <a:gd name="connsiteY71" fmla="*/ 72068 h 267921"/>
                  <a:gd name="connsiteX72" fmla="*/ 127133 w 381585"/>
                  <a:gd name="connsiteY72" fmla="*/ 75315 h 267921"/>
                  <a:gd name="connsiteX73" fmla="*/ 129569 w 381585"/>
                  <a:gd name="connsiteY73" fmla="*/ 76939 h 267921"/>
                  <a:gd name="connsiteX74" fmla="*/ 136876 w 381585"/>
                  <a:gd name="connsiteY74" fmla="*/ 79375 h 267921"/>
                  <a:gd name="connsiteX75" fmla="*/ 140123 w 381585"/>
                  <a:gd name="connsiteY75" fmla="*/ 80187 h 267921"/>
                  <a:gd name="connsiteX76" fmla="*/ 142559 w 381585"/>
                  <a:gd name="connsiteY76" fmla="*/ 76939 h 267921"/>
                  <a:gd name="connsiteX77" fmla="*/ 373134 w 381585"/>
                  <a:gd name="connsiteY77" fmla="*/ 252306 h 267921"/>
                  <a:gd name="connsiteX78" fmla="*/ 370698 w 381585"/>
                  <a:gd name="connsiteY78" fmla="*/ 257177 h 267921"/>
                  <a:gd name="connsiteX79" fmla="*/ 368262 w 381585"/>
                  <a:gd name="connsiteY79" fmla="*/ 257989 h 267921"/>
                  <a:gd name="connsiteX80" fmla="*/ 368262 w 381585"/>
                  <a:gd name="connsiteY80" fmla="*/ 260425 h 267921"/>
                  <a:gd name="connsiteX81" fmla="*/ 373134 w 381585"/>
                  <a:gd name="connsiteY81" fmla="*/ 265296 h 267921"/>
                  <a:gd name="connsiteX82" fmla="*/ 373134 w 381585"/>
                  <a:gd name="connsiteY82" fmla="*/ 265296 h 267921"/>
                  <a:gd name="connsiteX83" fmla="*/ 376381 w 381585"/>
                  <a:gd name="connsiteY83" fmla="*/ 262049 h 267921"/>
                  <a:gd name="connsiteX84" fmla="*/ 374757 w 381585"/>
                  <a:gd name="connsiteY84" fmla="*/ 259613 h 267921"/>
                  <a:gd name="connsiteX85" fmla="*/ 375569 w 381585"/>
                  <a:gd name="connsiteY85" fmla="*/ 256365 h 267921"/>
                  <a:gd name="connsiteX86" fmla="*/ 373134 w 381585"/>
                  <a:gd name="connsiteY86" fmla="*/ 252306 h 26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381585" h="267921">
                    <a:moveTo>
                      <a:pt x="142559" y="76939"/>
                    </a:moveTo>
                    <a:lnTo>
                      <a:pt x="142559" y="76939"/>
                    </a:lnTo>
                    <a:lnTo>
                      <a:pt x="132816" y="61513"/>
                    </a:lnTo>
                    <a:lnTo>
                      <a:pt x="125509" y="57454"/>
                    </a:lnTo>
                    <a:lnTo>
                      <a:pt x="114955" y="58266"/>
                    </a:lnTo>
                    <a:cubicBezTo>
                      <a:pt x="110895" y="47711"/>
                      <a:pt x="100341" y="41216"/>
                      <a:pt x="96281" y="38781"/>
                    </a:cubicBezTo>
                    <a:cubicBezTo>
                      <a:pt x="92222" y="36345"/>
                      <a:pt x="81667" y="29850"/>
                      <a:pt x="81667" y="29850"/>
                    </a:cubicBezTo>
                    <a:lnTo>
                      <a:pt x="79232" y="24979"/>
                    </a:lnTo>
                    <a:lnTo>
                      <a:pt x="67053" y="25791"/>
                    </a:lnTo>
                    <a:cubicBezTo>
                      <a:pt x="67865" y="26602"/>
                      <a:pt x="67865" y="26602"/>
                      <a:pt x="67865" y="27414"/>
                    </a:cubicBezTo>
                    <a:cubicBezTo>
                      <a:pt x="67053" y="27414"/>
                      <a:pt x="65430" y="27414"/>
                      <a:pt x="64618" y="27414"/>
                    </a:cubicBezTo>
                    <a:cubicBezTo>
                      <a:pt x="62994" y="26602"/>
                      <a:pt x="61370" y="26602"/>
                      <a:pt x="60558" y="25791"/>
                    </a:cubicBezTo>
                    <a:cubicBezTo>
                      <a:pt x="59747" y="24979"/>
                      <a:pt x="58123" y="24167"/>
                      <a:pt x="57311" y="23355"/>
                    </a:cubicBezTo>
                    <a:cubicBezTo>
                      <a:pt x="56499" y="22543"/>
                      <a:pt x="55687" y="21731"/>
                      <a:pt x="54875" y="21731"/>
                    </a:cubicBezTo>
                    <a:cubicBezTo>
                      <a:pt x="53251" y="20919"/>
                      <a:pt x="52440" y="20919"/>
                      <a:pt x="50816" y="20107"/>
                    </a:cubicBezTo>
                    <a:cubicBezTo>
                      <a:pt x="50004" y="20107"/>
                      <a:pt x="49192" y="20919"/>
                      <a:pt x="47568" y="20919"/>
                    </a:cubicBezTo>
                    <a:cubicBezTo>
                      <a:pt x="46756" y="20919"/>
                      <a:pt x="45944" y="20107"/>
                      <a:pt x="45132" y="19296"/>
                    </a:cubicBezTo>
                    <a:cubicBezTo>
                      <a:pt x="44321" y="18484"/>
                      <a:pt x="43509" y="17672"/>
                      <a:pt x="41885" y="16860"/>
                    </a:cubicBezTo>
                    <a:cubicBezTo>
                      <a:pt x="41073" y="16048"/>
                      <a:pt x="39449" y="15236"/>
                      <a:pt x="38637" y="13612"/>
                    </a:cubicBezTo>
                    <a:cubicBezTo>
                      <a:pt x="37826" y="12800"/>
                      <a:pt x="37014" y="12800"/>
                      <a:pt x="36202" y="11988"/>
                    </a:cubicBezTo>
                    <a:cubicBezTo>
                      <a:pt x="35390" y="11177"/>
                      <a:pt x="33766" y="11177"/>
                      <a:pt x="32954" y="10365"/>
                    </a:cubicBezTo>
                    <a:cubicBezTo>
                      <a:pt x="32143" y="10365"/>
                      <a:pt x="31331" y="9553"/>
                      <a:pt x="30519" y="9553"/>
                    </a:cubicBezTo>
                    <a:cubicBezTo>
                      <a:pt x="29707" y="9553"/>
                      <a:pt x="28895" y="8741"/>
                      <a:pt x="27271" y="8741"/>
                    </a:cubicBezTo>
                    <a:cubicBezTo>
                      <a:pt x="24835" y="7929"/>
                      <a:pt x="22400" y="7929"/>
                      <a:pt x="19964" y="7929"/>
                    </a:cubicBezTo>
                    <a:cubicBezTo>
                      <a:pt x="18340" y="7929"/>
                      <a:pt x="16717" y="7929"/>
                      <a:pt x="15905" y="7117"/>
                    </a:cubicBezTo>
                    <a:cubicBezTo>
                      <a:pt x="13469" y="6305"/>
                      <a:pt x="11033" y="6305"/>
                      <a:pt x="8598" y="5493"/>
                    </a:cubicBezTo>
                    <a:cubicBezTo>
                      <a:pt x="6974" y="4681"/>
                      <a:pt x="4538" y="5493"/>
                      <a:pt x="5350" y="7929"/>
                    </a:cubicBezTo>
                    <a:cubicBezTo>
                      <a:pt x="5350" y="9553"/>
                      <a:pt x="6162" y="9553"/>
                      <a:pt x="6974" y="10365"/>
                    </a:cubicBezTo>
                    <a:cubicBezTo>
                      <a:pt x="7786" y="10365"/>
                      <a:pt x="9410" y="11177"/>
                      <a:pt x="10222" y="11177"/>
                    </a:cubicBezTo>
                    <a:cubicBezTo>
                      <a:pt x="11845" y="11177"/>
                      <a:pt x="12657" y="11177"/>
                      <a:pt x="14281" y="11177"/>
                    </a:cubicBezTo>
                    <a:cubicBezTo>
                      <a:pt x="14281" y="11177"/>
                      <a:pt x="15093" y="11177"/>
                      <a:pt x="15093" y="11177"/>
                    </a:cubicBezTo>
                    <a:cubicBezTo>
                      <a:pt x="15093" y="11177"/>
                      <a:pt x="15093" y="11177"/>
                      <a:pt x="15905" y="11177"/>
                    </a:cubicBezTo>
                    <a:cubicBezTo>
                      <a:pt x="15905" y="11177"/>
                      <a:pt x="15905" y="11177"/>
                      <a:pt x="15905" y="11177"/>
                    </a:cubicBezTo>
                    <a:cubicBezTo>
                      <a:pt x="16717" y="11177"/>
                      <a:pt x="16717" y="11177"/>
                      <a:pt x="17528" y="11177"/>
                    </a:cubicBezTo>
                    <a:cubicBezTo>
                      <a:pt x="17528" y="11177"/>
                      <a:pt x="17528" y="11177"/>
                      <a:pt x="18340" y="11177"/>
                    </a:cubicBezTo>
                    <a:cubicBezTo>
                      <a:pt x="18340" y="11177"/>
                      <a:pt x="18340" y="11177"/>
                      <a:pt x="18340" y="11177"/>
                    </a:cubicBezTo>
                    <a:cubicBezTo>
                      <a:pt x="19152" y="11177"/>
                      <a:pt x="19152" y="11988"/>
                      <a:pt x="19964" y="11988"/>
                    </a:cubicBezTo>
                    <a:cubicBezTo>
                      <a:pt x="20776" y="12800"/>
                      <a:pt x="20776" y="12800"/>
                      <a:pt x="21588" y="12800"/>
                    </a:cubicBezTo>
                    <a:cubicBezTo>
                      <a:pt x="23212" y="13612"/>
                      <a:pt x="24024" y="15236"/>
                      <a:pt x="24835" y="16048"/>
                    </a:cubicBezTo>
                    <a:cubicBezTo>
                      <a:pt x="26459" y="17672"/>
                      <a:pt x="27271" y="18484"/>
                      <a:pt x="29707" y="19296"/>
                    </a:cubicBezTo>
                    <a:cubicBezTo>
                      <a:pt x="31331" y="20107"/>
                      <a:pt x="32954" y="20107"/>
                      <a:pt x="34578" y="19296"/>
                    </a:cubicBezTo>
                    <a:cubicBezTo>
                      <a:pt x="37826" y="19296"/>
                      <a:pt x="41073" y="20107"/>
                      <a:pt x="42697" y="22543"/>
                    </a:cubicBezTo>
                    <a:cubicBezTo>
                      <a:pt x="43509" y="23355"/>
                      <a:pt x="44321" y="24979"/>
                      <a:pt x="45132" y="25791"/>
                    </a:cubicBezTo>
                    <a:cubicBezTo>
                      <a:pt x="45944" y="26602"/>
                      <a:pt x="47568" y="27414"/>
                      <a:pt x="48380" y="27414"/>
                    </a:cubicBezTo>
                    <a:cubicBezTo>
                      <a:pt x="50004" y="28226"/>
                      <a:pt x="52440" y="28226"/>
                      <a:pt x="54063" y="29038"/>
                    </a:cubicBezTo>
                    <a:cubicBezTo>
                      <a:pt x="55687" y="29850"/>
                      <a:pt x="57311" y="29850"/>
                      <a:pt x="58935" y="30662"/>
                    </a:cubicBezTo>
                    <a:cubicBezTo>
                      <a:pt x="61370" y="31474"/>
                      <a:pt x="62994" y="32285"/>
                      <a:pt x="65430" y="33097"/>
                    </a:cubicBezTo>
                    <a:cubicBezTo>
                      <a:pt x="66241" y="33909"/>
                      <a:pt x="67865" y="34721"/>
                      <a:pt x="67865" y="35533"/>
                    </a:cubicBezTo>
                    <a:cubicBezTo>
                      <a:pt x="68677" y="36345"/>
                      <a:pt x="70301" y="37157"/>
                      <a:pt x="69489" y="35533"/>
                    </a:cubicBezTo>
                    <a:cubicBezTo>
                      <a:pt x="69489" y="34721"/>
                      <a:pt x="69489" y="33909"/>
                      <a:pt x="68677" y="33909"/>
                    </a:cubicBezTo>
                    <a:cubicBezTo>
                      <a:pt x="68677" y="33097"/>
                      <a:pt x="67865" y="32285"/>
                      <a:pt x="67865" y="32285"/>
                    </a:cubicBezTo>
                    <a:cubicBezTo>
                      <a:pt x="67865" y="31474"/>
                      <a:pt x="68677" y="31474"/>
                      <a:pt x="69489" y="32285"/>
                    </a:cubicBezTo>
                    <a:cubicBezTo>
                      <a:pt x="70301" y="33097"/>
                      <a:pt x="71113" y="33097"/>
                      <a:pt x="71925" y="33097"/>
                    </a:cubicBezTo>
                    <a:cubicBezTo>
                      <a:pt x="73548" y="33909"/>
                      <a:pt x="75984" y="33909"/>
                      <a:pt x="77608" y="33909"/>
                    </a:cubicBezTo>
                    <a:cubicBezTo>
                      <a:pt x="78420" y="33909"/>
                      <a:pt x="79232" y="33909"/>
                      <a:pt x="80044" y="33909"/>
                    </a:cubicBezTo>
                    <a:cubicBezTo>
                      <a:pt x="80856" y="33909"/>
                      <a:pt x="80856" y="34721"/>
                      <a:pt x="81667" y="35533"/>
                    </a:cubicBezTo>
                    <a:cubicBezTo>
                      <a:pt x="81667" y="36345"/>
                      <a:pt x="82479" y="37157"/>
                      <a:pt x="82479" y="37157"/>
                    </a:cubicBezTo>
                    <a:cubicBezTo>
                      <a:pt x="82479" y="37969"/>
                      <a:pt x="82479" y="37969"/>
                      <a:pt x="83291" y="38781"/>
                    </a:cubicBezTo>
                    <a:cubicBezTo>
                      <a:pt x="84103" y="39593"/>
                      <a:pt x="85727" y="40404"/>
                      <a:pt x="86539" y="42028"/>
                    </a:cubicBezTo>
                    <a:cubicBezTo>
                      <a:pt x="87351" y="42840"/>
                      <a:pt x="88162" y="43652"/>
                      <a:pt x="88974" y="43652"/>
                    </a:cubicBezTo>
                    <a:cubicBezTo>
                      <a:pt x="89786" y="43652"/>
                      <a:pt x="90598" y="43652"/>
                      <a:pt x="91410" y="44464"/>
                    </a:cubicBezTo>
                    <a:cubicBezTo>
                      <a:pt x="93034" y="45276"/>
                      <a:pt x="94657" y="46088"/>
                      <a:pt x="96281" y="46900"/>
                    </a:cubicBezTo>
                    <a:cubicBezTo>
                      <a:pt x="97093" y="47711"/>
                      <a:pt x="97093" y="49335"/>
                      <a:pt x="97905" y="50147"/>
                    </a:cubicBezTo>
                    <a:cubicBezTo>
                      <a:pt x="98717" y="50959"/>
                      <a:pt x="99529" y="52583"/>
                      <a:pt x="101153" y="52583"/>
                    </a:cubicBezTo>
                    <a:cubicBezTo>
                      <a:pt x="102776" y="52583"/>
                      <a:pt x="104400" y="52583"/>
                      <a:pt x="106024" y="52583"/>
                    </a:cubicBezTo>
                    <a:cubicBezTo>
                      <a:pt x="107648" y="53395"/>
                      <a:pt x="109271" y="55018"/>
                      <a:pt x="110083" y="56642"/>
                    </a:cubicBezTo>
                    <a:cubicBezTo>
                      <a:pt x="110083" y="57454"/>
                      <a:pt x="110083" y="57454"/>
                      <a:pt x="110083" y="58266"/>
                    </a:cubicBezTo>
                    <a:cubicBezTo>
                      <a:pt x="110083" y="58266"/>
                      <a:pt x="110083" y="59078"/>
                      <a:pt x="110083" y="59078"/>
                    </a:cubicBezTo>
                    <a:cubicBezTo>
                      <a:pt x="110083" y="59890"/>
                      <a:pt x="110895" y="59890"/>
                      <a:pt x="111707" y="60701"/>
                    </a:cubicBezTo>
                    <a:cubicBezTo>
                      <a:pt x="113331" y="61513"/>
                      <a:pt x="114955" y="62325"/>
                      <a:pt x="115766" y="63949"/>
                    </a:cubicBezTo>
                    <a:cubicBezTo>
                      <a:pt x="117390" y="65573"/>
                      <a:pt x="118202" y="68009"/>
                      <a:pt x="119826" y="68820"/>
                    </a:cubicBezTo>
                    <a:cubicBezTo>
                      <a:pt x="121450" y="69632"/>
                      <a:pt x="122261" y="70444"/>
                      <a:pt x="123885" y="72068"/>
                    </a:cubicBezTo>
                    <a:cubicBezTo>
                      <a:pt x="124697" y="72880"/>
                      <a:pt x="126321" y="73692"/>
                      <a:pt x="127133" y="75315"/>
                    </a:cubicBezTo>
                    <a:cubicBezTo>
                      <a:pt x="127945" y="76127"/>
                      <a:pt x="128757" y="76939"/>
                      <a:pt x="129569" y="76939"/>
                    </a:cubicBezTo>
                    <a:cubicBezTo>
                      <a:pt x="132004" y="76939"/>
                      <a:pt x="134440" y="77751"/>
                      <a:pt x="136876" y="79375"/>
                    </a:cubicBezTo>
                    <a:cubicBezTo>
                      <a:pt x="137687" y="80187"/>
                      <a:pt x="139311" y="81810"/>
                      <a:pt x="140123" y="80187"/>
                    </a:cubicBezTo>
                    <a:cubicBezTo>
                      <a:pt x="142559" y="79375"/>
                      <a:pt x="141747" y="77751"/>
                      <a:pt x="142559" y="76939"/>
                    </a:cubicBezTo>
                    <a:close/>
                    <a:moveTo>
                      <a:pt x="373134" y="252306"/>
                    </a:moveTo>
                    <a:cubicBezTo>
                      <a:pt x="372322" y="253930"/>
                      <a:pt x="372322" y="255554"/>
                      <a:pt x="370698" y="257177"/>
                    </a:cubicBezTo>
                    <a:cubicBezTo>
                      <a:pt x="369886" y="257177"/>
                      <a:pt x="369886" y="257989"/>
                      <a:pt x="368262" y="257989"/>
                    </a:cubicBezTo>
                    <a:lnTo>
                      <a:pt x="368262" y="260425"/>
                    </a:lnTo>
                    <a:lnTo>
                      <a:pt x="373134" y="265296"/>
                    </a:lnTo>
                    <a:cubicBezTo>
                      <a:pt x="373134" y="265296"/>
                      <a:pt x="373134" y="265296"/>
                      <a:pt x="373134" y="265296"/>
                    </a:cubicBezTo>
                    <a:cubicBezTo>
                      <a:pt x="373945" y="264484"/>
                      <a:pt x="376381" y="263672"/>
                      <a:pt x="376381" y="262049"/>
                    </a:cubicBezTo>
                    <a:cubicBezTo>
                      <a:pt x="376381" y="261237"/>
                      <a:pt x="375569" y="260425"/>
                      <a:pt x="374757" y="259613"/>
                    </a:cubicBezTo>
                    <a:cubicBezTo>
                      <a:pt x="374757" y="258801"/>
                      <a:pt x="375569" y="257989"/>
                      <a:pt x="375569" y="256365"/>
                    </a:cubicBezTo>
                    <a:cubicBezTo>
                      <a:pt x="380441" y="255554"/>
                      <a:pt x="375569" y="251494"/>
                      <a:pt x="373134" y="252306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40" name="Полилиния: фигура 1368">
                <a:extLst>
                  <a:ext uri="{FF2B5EF4-FFF2-40B4-BE49-F238E27FC236}">
                    <a16:creationId xmlns:a16="http://schemas.microsoft.com/office/drawing/2014/main" id="{E40280CE-5DBE-490F-A225-55C268442A03}"/>
                  </a:ext>
                </a:extLst>
              </p:cNvPr>
              <p:cNvSpPr/>
              <p:nvPr/>
            </p:nvSpPr>
            <p:spPr>
              <a:xfrm>
                <a:off x="4731702" y="1705775"/>
                <a:ext cx="1323371" cy="1518223"/>
              </a:xfrm>
              <a:custGeom>
                <a:avLst/>
                <a:gdLst>
                  <a:gd name="connsiteX0" fmla="*/ 1317554 w 1323370"/>
                  <a:gd name="connsiteY0" fmla="*/ 132991 h 1518222"/>
                  <a:gd name="connsiteX1" fmla="*/ 1314307 w 1323370"/>
                  <a:gd name="connsiteY1" fmla="*/ 132991 h 1518222"/>
                  <a:gd name="connsiteX2" fmla="*/ 1307812 w 1323370"/>
                  <a:gd name="connsiteY2" fmla="*/ 132991 h 1518222"/>
                  <a:gd name="connsiteX3" fmla="*/ 1304564 w 1323370"/>
                  <a:gd name="connsiteY3" fmla="*/ 134615 h 1518222"/>
                  <a:gd name="connsiteX4" fmla="*/ 1302940 w 1323370"/>
                  <a:gd name="connsiteY4" fmla="*/ 137050 h 1518222"/>
                  <a:gd name="connsiteX5" fmla="*/ 1302129 w 1323370"/>
                  <a:gd name="connsiteY5" fmla="*/ 134615 h 1518222"/>
                  <a:gd name="connsiteX6" fmla="*/ 1300505 w 1323370"/>
                  <a:gd name="connsiteY6" fmla="*/ 133803 h 1518222"/>
                  <a:gd name="connsiteX7" fmla="*/ 1296445 w 1323370"/>
                  <a:gd name="connsiteY7" fmla="*/ 133803 h 1518222"/>
                  <a:gd name="connsiteX8" fmla="*/ 1294010 w 1323370"/>
                  <a:gd name="connsiteY8" fmla="*/ 133803 h 1518222"/>
                  <a:gd name="connsiteX9" fmla="*/ 1291574 w 1323370"/>
                  <a:gd name="connsiteY9" fmla="*/ 134615 h 1518222"/>
                  <a:gd name="connsiteX10" fmla="*/ 1291574 w 1323370"/>
                  <a:gd name="connsiteY10" fmla="*/ 137050 h 1518222"/>
                  <a:gd name="connsiteX11" fmla="*/ 1293198 w 1323370"/>
                  <a:gd name="connsiteY11" fmla="*/ 140298 h 1518222"/>
                  <a:gd name="connsiteX12" fmla="*/ 1294010 w 1323370"/>
                  <a:gd name="connsiteY12" fmla="*/ 144357 h 1518222"/>
                  <a:gd name="connsiteX13" fmla="*/ 1294010 w 1323370"/>
                  <a:gd name="connsiteY13" fmla="*/ 147605 h 1518222"/>
                  <a:gd name="connsiteX14" fmla="*/ 1293198 w 1323370"/>
                  <a:gd name="connsiteY14" fmla="*/ 150041 h 1518222"/>
                  <a:gd name="connsiteX15" fmla="*/ 1291574 w 1323370"/>
                  <a:gd name="connsiteY15" fmla="*/ 147605 h 1518222"/>
                  <a:gd name="connsiteX16" fmla="*/ 1291574 w 1323370"/>
                  <a:gd name="connsiteY16" fmla="*/ 142734 h 1518222"/>
                  <a:gd name="connsiteX17" fmla="*/ 1289950 w 1323370"/>
                  <a:gd name="connsiteY17" fmla="*/ 137862 h 1518222"/>
                  <a:gd name="connsiteX18" fmla="*/ 1288326 w 1323370"/>
                  <a:gd name="connsiteY18" fmla="*/ 135427 h 1518222"/>
                  <a:gd name="connsiteX19" fmla="*/ 1285891 w 1323370"/>
                  <a:gd name="connsiteY19" fmla="*/ 132991 h 1518222"/>
                  <a:gd name="connsiteX20" fmla="*/ 1283455 w 1323370"/>
                  <a:gd name="connsiteY20" fmla="*/ 132991 h 1518222"/>
                  <a:gd name="connsiteX21" fmla="*/ 1283455 w 1323370"/>
                  <a:gd name="connsiteY21" fmla="*/ 131367 h 1518222"/>
                  <a:gd name="connsiteX22" fmla="*/ 1282643 w 1323370"/>
                  <a:gd name="connsiteY22" fmla="*/ 129743 h 1518222"/>
                  <a:gd name="connsiteX23" fmla="*/ 1279396 w 1323370"/>
                  <a:gd name="connsiteY23" fmla="*/ 132179 h 1518222"/>
                  <a:gd name="connsiteX24" fmla="*/ 1278584 w 1323370"/>
                  <a:gd name="connsiteY24" fmla="*/ 134615 h 1518222"/>
                  <a:gd name="connsiteX25" fmla="*/ 1281019 w 1323370"/>
                  <a:gd name="connsiteY25" fmla="*/ 138674 h 1518222"/>
                  <a:gd name="connsiteX26" fmla="*/ 1281831 w 1323370"/>
                  <a:gd name="connsiteY26" fmla="*/ 142734 h 1518222"/>
                  <a:gd name="connsiteX27" fmla="*/ 1280208 w 1323370"/>
                  <a:gd name="connsiteY27" fmla="*/ 145169 h 1518222"/>
                  <a:gd name="connsiteX28" fmla="*/ 1279396 w 1323370"/>
                  <a:gd name="connsiteY28" fmla="*/ 148417 h 1518222"/>
                  <a:gd name="connsiteX29" fmla="*/ 1280208 w 1323370"/>
                  <a:gd name="connsiteY29" fmla="*/ 151664 h 1518222"/>
                  <a:gd name="connsiteX30" fmla="*/ 1280208 w 1323370"/>
                  <a:gd name="connsiteY30" fmla="*/ 153288 h 1518222"/>
                  <a:gd name="connsiteX31" fmla="*/ 1277772 w 1323370"/>
                  <a:gd name="connsiteY31" fmla="*/ 150852 h 1518222"/>
                  <a:gd name="connsiteX32" fmla="*/ 1274525 w 1323370"/>
                  <a:gd name="connsiteY32" fmla="*/ 154912 h 1518222"/>
                  <a:gd name="connsiteX33" fmla="*/ 1276960 w 1323370"/>
                  <a:gd name="connsiteY33" fmla="*/ 162219 h 1518222"/>
                  <a:gd name="connsiteX34" fmla="*/ 1275336 w 1323370"/>
                  <a:gd name="connsiteY34" fmla="*/ 163031 h 1518222"/>
                  <a:gd name="connsiteX35" fmla="*/ 1273713 w 1323370"/>
                  <a:gd name="connsiteY35" fmla="*/ 159783 h 1518222"/>
                  <a:gd name="connsiteX36" fmla="*/ 1272089 w 1323370"/>
                  <a:gd name="connsiteY36" fmla="*/ 158159 h 1518222"/>
                  <a:gd name="connsiteX37" fmla="*/ 1271277 w 1323370"/>
                  <a:gd name="connsiteY37" fmla="*/ 156536 h 1518222"/>
                  <a:gd name="connsiteX38" fmla="*/ 1272089 w 1323370"/>
                  <a:gd name="connsiteY38" fmla="*/ 152476 h 1518222"/>
                  <a:gd name="connsiteX39" fmla="*/ 1275336 w 1323370"/>
                  <a:gd name="connsiteY39" fmla="*/ 149229 h 1518222"/>
                  <a:gd name="connsiteX40" fmla="*/ 1274525 w 1323370"/>
                  <a:gd name="connsiteY40" fmla="*/ 145169 h 1518222"/>
                  <a:gd name="connsiteX41" fmla="*/ 1271277 w 1323370"/>
                  <a:gd name="connsiteY41" fmla="*/ 145169 h 1518222"/>
                  <a:gd name="connsiteX42" fmla="*/ 1266406 w 1323370"/>
                  <a:gd name="connsiteY42" fmla="*/ 149229 h 1518222"/>
                  <a:gd name="connsiteX43" fmla="*/ 1261534 w 1323370"/>
                  <a:gd name="connsiteY43" fmla="*/ 151664 h 1518222"/>
                  <a:gd name="connsiteX44" fmla="*/ 1259099 w 1323370"/>
                  <a:gd name="connsiteY44" fmla="*/ 155724 h 1518222"/>
                  <a:gd name="connsiteX45" fmla="*/ 1256663 w 1323370"/>
                  <a:gd name="connsiteY45" fmla="*/ 159783 h 1518222"/>
                  <a:gd name="connsiteX46" fmla="*/ 1255039 w 1323370"/>
                  <a:gd name="connsiteY46" fmla="*/ 158159 h 1518222"/>
                  <a:gd name="connsiteX47" fmla="*/ 1256663 w 1323370"/>
                  <a:gd name="connsiteY47" fmla="*/ 153288 h 1518222"/>
                  <a:gd name="connsiteX48" fmla="*/ 1259910 w 1323370"/>
                  <a:gd name="connsiteY48" fmla="*/ 142734 h 1518222"/>
                  <a:gd name="connsiteX49" fmla="*/ 1255039 w 1323370"/>
                  <a:gd name="connsiteY49" fmla="*/ 132991 h 1518222"/>
                  <a:gd name="connsiteX50" fmla="*/ 1245297 w 1323370"/>
                  <a:gd name="connsiteY50" fmla="*/ 139486 h 1518222"/>
                  <a:gd name="connsiteX51" fmla="*/ 1244485 w 1323370"/>
                  <a:gd name="connsiteY51" fmla="*/ 137862 h 1518222"/>
                  <a:gd name="connsiteX52" fmla="*/ 1247732 w 1323370"/>
                  <a:gd name="connsiteY52" fmla="*/ 132991 h 1518222"/>
                  <a:gd name="connsiteX53" fmla="*/ 1250168 w 1323370"/>
                  <a:gd name="connsiteY53" fmla="*/ 127308 h 1518222"/>
                  <a:gd name="connsiteX54" fmla="*/ 1246920 w 1323370"/>
                  <a:gd name="connsiteY54" fmla="*/ 123248 h 1518222"/>
                  <a:gd name="connsiteX55" fmla="*/ 1237990 w 1323370"/>
                  <a:gd name="connsiteY55" fmla="*/ 123248 h 1518222"/>
                  <a:gd name="connsiteX56" fmla="*/ 1231495 w 1323370"/>
                  <a:gd name="connsiteY56" fmla="*/ 124060 h 1518222"/>
                  <a:gd name="connsiteX57" fmla="*/ 1227435 w 1323370"/>
                  <a:gd name="connsiteY57" fmla="*/ 122436 h 1518222"/>
                  <a:gd name="connsiteX58" fmla="*/ 1220128 w 1323370"/>
                  <a:gd name="connsiteY58" fmla="*/ 120813 h 1518222"/>
                  <a:gd name="connsiteX59" fmla="*/ 1213633 w 1323370"/>
                  <a:gd name="connsiteY59" fmla="*/ 118377 h 1518222"/>
                  <a:gd name="connsiteX60" fmla="*/ 1211197 w 1323370"/>
                  <a:gd name="connsiteY60" fmla="*/ 116753 h 1518222"/>
                  <a:gd name="connsiteX61" fmla="*/ 1207138 w 1323370"/>
                  <a:gd name="connsiteY61" fmla="*/ 115130 h 1518222"/>
                  <a:gd name="connsiteX62" fmla="*/ 1208762 w 1323370"/>
                  <a:gd name="connsiteY62" fmla="*/ 111070 h 1518222"/>
                  <a:gd name="connsiteX63" fmla="*/ 1208762 w 1323370"/>
                  <a:gd name="connsiteY63" fmla="*/ 110258 h 1518222"/>
                  <a:gd name="connsiteX64" fmla="*/ 1207950 w 1323370"/>
                  <a:gd name="connsiteY64" fmla="*/ 109446 h 1518222"/>
                  <a:gd name="connsiteX65" fmla="*/ 1210386 w 1323370"/>
                  <a:gd name="connsiteY65" fmla="*/ 108634 h 1518222"/>
                  <a:gd name="connsiteX66" fmla="*/ 1218505 w 1323370"/>
                  <a:gd name="connsiteY66" fmla="*/ 109446 h 1518222"/>
                  <a:gd name="connsiteX67" fmla="*/ 1227435 w 1323370"/>
                  <a:gd name="connsiteY67" fmla="*/ 111070 h 1518222"/>
                  <a:gd name="connsiteX68" fmla="*/ 1235554 w 1323370"/>
                  <a:gd name="connsiteY68" fmla="*/ 111882 h 1518222"/>
                  <a:gd name="connsiteX69" fmla="*/ 1250980 w 1323370"/>
                  <a:gd name="connsiteY69" fmla="*/ 111882 h 1518222"/>
                  <a:gd name="connsiteX70" fmla="*/ 1259099 w 1323370"/>
                  <a:gd name="connsiteY70" fmla="*/ 111882 h 1518222"/>
                  <a:gd name="connsiteX71" fmla="*/ 1262346 w 1323370"/>
                  <a:gd name="connsiteY71" fmla="*/ 111882 h 1518222"/>
                  <a:gd name="connsiteX72" fmla="*/ 1264782 w 1323370"/>
                  <a:gd name="connsiteY72" fmla="*/ 111070 h 1518222"/>
                  <a:gd name="connsiteX73" fmla="*/ 1269653 w 1323370"/>
                  <a:gd name="connsiteY73" fmla="*/ 108634 h 1518222"/>
                  <a:gd name="connsiteX74" fmla="*/ 1272089 w 1323370"/>
                  <a:gd name="connsiteY74" fmla="*/ 105387 h 1518222"/>
                  <a:gd name="connsiteX75" fmla="*/ 1275336 w 1323370"/>
                  <a:gd name="connsiteY75" fmla="*/ 101328 h 1518222"/>
                  <a:gd name="connsiteX76" fmla="*/ 1276148 w 1323370"/>
                  <a:gd name="connsiteY76" fmla="*/ 94832 h 1518222"/>
                  <a:gd name="connsiteX77" fmla="*/ 1281019 w 1323370"/>
                  <a:gd name="connsiteY77" fmla="*/ 92397 h 1518222"/>
                  <a:gd name="connsiteX78" fmla="*/ 1281831 w 1323370"/>
                  <a:gd name="connsiteY78" fmla="*/ 85902 h 1518222"/>
                  <a:gd name="connsiteX79" fmla="*/ 1287515 w 1323370"/>
                  <a:gd name="connsiteY79" fmla="*/ 83466 h 1518222"/>
                  <a:gd name="connsiteX80" fmla="*/ 1294010 w 1323370"/>
                  <a:gd name="connsiteY80" fmla="*/ 80219 h 1518222"/>
                  <a:gd name="connsiteX81" fmla="*/ 1298069 w 1323370"/>
                  <a:gd name="connsiteY81" fmla="*/ 79407 h 1518222"/>
                  <a:gd name="connsiteX82" fmla="*/ 1300505 w 1323370"/>
                  <a:gd name="connsiteY82" fmla="*/ 77783 h 1518222"/>
                  <a:gd name="connsiteX83" fmla="*/ 1298069 w 1323370"/>
                  <a:gd name="connsiteY83" fmla="*/ 71288 h 1518222"/>
                  <a:gd name="connsiteX84" fmla="*/ 1289950 w 1323370"/>
                  <a:gd name="connsiteY84" fmla="*/ 62357 h 1518222"/>
                  <a:gd name="connsiteX85" fmla="*/ 1285891 w 1323370"/>
                  <a:gd name="connsiteY85" fmla="*/ 65605 h 1518222"/>
                  <a:gd name="connsiteX86" fmla="*/ 1282643 w 1323370"/>
                  <a:gd name="connsiteY86" fmla="*/ 61545 h 1518222"/>
                  <a:gd name="connsiteX87" fmla="*/ 1278584 w 1323370"/>
                  <a:gd name="connsiteY87" fmla="*/ 59110 h 1518222"/>
                  <a:gd name="connsiteX88" fmla="*/ 1274525 w 1323370"/>
                  <a:gd name="connsiteY88" fmla="*/ 53426 h 1518222"/>
                  <a:gd name="connsiteX89" fmla="*/ 1268029 w 1323370"/>
                  <a:gd name="connsiteY89" fmla="*/ 51803 h 1518222"/>
                  <a:gd name="connsiteX90" fmla="*/ 1262346 w 1323370"/>
                  <a:gd name="connsiteY90" fmla="*/ 56674 h 1518222"/>
                  <a:gd name="connsiteX91" fmla="*/ 1255851 w 1323370"/>
                  <a:gd name="connsiteY91" fmla="*/ 59921 h 1518222"/>
                  <a:gd name="connsiteX92" fmla="*/ 1252604 w 1323370"/>
                  <a:gd name="connsiteY92" fmla="*/ 59921 h 1518222"/>
                  <a:gd name="connsiteX93" fmla="*/ 1253415 w 1323370"/>
                  <a:gd name="connsiteY93" fmla="*/ 57486 h 1518222"/>
                  <a:gd name="connsiteX94" fmla="*/ 1254227 w 1323370"/>
                  <a:gd name="connsiteY94" fmla="*/ 56674 h 1518222"/>
                  <a:gd name="connsiteX95" fmla="*/ 1255039 w 1323370"/>
                  <a:gd name="connsiteY95" fmla="*/ 55050 h 1518222"/>
                  <a:gd name="connsiteX96" fmla="*/ 1255039 w 1323370"/>
                  <a:gd name="connsiteY96" fmla="*/ 54238 h 1518222"/>
                  <a:gd name="connsiteX97" fmla="*/ 1255851 w 1323370"/>
                  <a:gd name="connsiteY97" fmla="*/ 53426 h 1518222"/>
                  <a:gd name="connsiteX98" fmla="*/ 1258287 w 1323370"/>
                  <a:gd name="connsiteY98" fmla="*/ 51803 h 1518222"/>
                  <a:gd name="connsiteX99" fmla="*/ 1260722 w 1323370"/>
                  <a:gd name="connsiteY99" fmla="*/ 49367 h 1518222"/>
                  <a:gd name="connsiteX100" fmla="*/ 1260722 w 1323370"/>
                  <a:gd name="connsiteY100" fmla="*/ 47743 h 1518222"/>
                  <a:gd name="connsiteX101" fmla="*/ 1259099 w 1323370"/>
                  <a:gd name="connsiteY101" fmla="*/ 46931 h 1518222"/>
                  <a:gd name="connsiteX102" fmla="*/ 1258287 w 1323370"/>
                  <a:gd name="connsiteY102" fmla="*/ 46119 h 1518222"/>
                  <a:gd name="connsiteX103" fmla="*/ 1257475 w 1323370"/>
                  <a:gd name="connsiteY103" fmla="*/ 46119 h 1518222"/>
                  <a:gd name="connsiteX104" fmla="*/ 1255851 w 1323370"/>
                  <a:gd name="connsiteY104" fmla="*/ 45308 h 1518222"/>
                  <a:gd name="connsiteX105" fmla="*/ 1253415 w 1323370"/>
                  <a:gd name="connsiteY105" fmla="*/ 45308 h 1518222"/>
                  <a:gd name="connsiteX106" fmla="*/ 1252604 w 1323370"/>
                  <a:gd name="connsiteY106" fmla="*/ 45308 h 1518222"/>
                  <a:gd name="connsiteX107" fmla="*/ 1252604 w 1323370"/>
                  <a:gd name="connsiteY107" fmla="*/ 45308 h 1518222"/>
                  <a:gd name="connsiteX108" fmla="*/ 1252604 w 1323370"/>
                  <a:gd name="connsiteY108" fmla="*/ 44496 h 1518222"/>
                  <a:gd name="connsiteX109" fmla="*/ 1252604 w 1323370"/>
                  <a:gd name="connsiteY109" fmla="*/ 43684 h 1518222"/>
                  <a:gd name="connsiteX110" fmla="*/ 1253415 w 1323370"/>
                  <a:gd name="connsiteY110" fmla="*/ 42060 h 1518222"/>
                  <a:gd name="connsiteX111" fmla="*/ 1251792 w 1323370"/>
                  <a:gd name="connsiteY111" fmla="*/ 40436 h 1518222"/>
                  <a:gd name="connsiteX112" fmla="*/ 1250980 w 1323370"/>
                  <a:gd name="connsiteY112" fmla="*/ 39624 h 1518222"/>
                  <a:gd name="connsiteX113" fmla="*/ 1250168 w 1323370"/>
                  <a:gd name="connsiteY113" fmla="*/ 38812 h 1518222"/>
                  <a:gd name="connsiteX114" fmla="*/ 1247732 w 1323370"/>
                  <a:gd name="connsiteY114" fmla="*/ 38812 h 1518222"/>
                  <a:gd name="connsiteX115" fmla="*/ 1246920 w 1323370"/>
                  <a:gd name="connsiteY115" fmla="*/ 38812 h 1518222"/>
                  <a:gd name="connsiteX116" fmla="*/ 1246109 w 1323370"/>
                  <a:gd name="connsiteY116" fmla="*/ 38812 h 1518222"/>
                  <a:gd name="connsiteX117" fmla="*/ 1245297 w 1323370"/>
                  <a:gd name="connsiteY117" fmla="*/ 39624 h 1518222"/>
                  <a:gd name="connsiteX118" fmla="*/ 1244485 w 1323370"/>
                  <a:gd name="connsiteY118" fmla="*/ 40436 h 1518222"/>
                  <a:gd name="connsiteX119" fmla="*/ 1243673 w 1323370"/>
                  <a:gd name="connsiteY119" fmla="*/ 42872 h 1518222"/>
                  <a:gd name="connsiteX120" fmla="*/ 1241237 w 1323370"/>
                  <a:gd name="connsiteY120" fmla="*/ 46119 h 1518222"/>
                  <a:gd name="connsiteX121" fmla="*/ 1239613 w 1323370"/>
                  <a:gd name="connsiteY121" fmla="*/ 48555 h 1518222"/>
                  <a:gd name="connsiteX122" fmla="*/ 1237990 w 1323370"/>
                  <a:gd name="connsiteY122" fmla="*/ 49367 h 1518222"/>
                  <a:gd name="connsiteX123" fmla="*/ 1237178 w 1323370"/>
                  <a:gd name="connsiteY123" fmla="*/ 47743 h 1518222"/>
                  <a:gd name="connsiteX124" fmla="*/ 1237990 w 1323370"/>
                  <a:gd name="connsiteY124" fmla="*/ 43684 h 1518222"/>
                  <a:gd name="connsiteX125" fmla="*/ 1237990 w 1323370"/>
                  <a:gd name="connsiteY125" fmla="*/ 40436 h 1518222"/>
                  <a:gd name="connsiteX126" fmla="*/ 1237178 w 1323370"/>
                  <a:gd name="connsiteY126" fmla="*/ 38001 h 1518222"/>
                  <a:gd name="connsiteX127" fmla="*/ 1234742 w 1323370"/>
                  <a:gd name="connsiteY127" fmla="*/ 37189 h 1518222"/>
                  <a:gd name="connsiteX128" fmla="*/ 1233118 w 1323370"/>
                  <a:gd name="connsiteY128" fmla="*/ 37189 h 1518222"/>
                  <a:gd name="connsiteX129" fmla="*/ 1232306 w 1323370"/>
                  <a:gd name="connsiteY129" fmla="*/ 37189 h 1518222"/>
                  <a:gd name="connsiteX130" fmla="*/ 1230683 w 1323370"/>
                  <a:gd name="connsiteY130" fmla="*/ 38812 h 1518222"/>
                  <a:gd name="connsiteX131" fmla="*/ 1229871 w 1323370"/>
                  <a:gd name="connsiteY131" fmla="*/ 40436 h 1518222"/>
                  <a:gd name="connsiteX132" fmla="*/ 1228247 w 1323370"/>
                  <a:gd name="connsiteY132" fmla="*/ 41248 h 1518222"/>
                  <a:gd name="connsiteX133" fmla="*/ 1225811 w 1323370"/>
                  <a:gd name="connsiteY133" fmla="*/ 42872 h 1518222"/>
                  <a:gd name="connsiteX134" fmla="*/ 1223376 w 1323370"/>
                  <a:gd name="connsiteY134" fmla="*/ 43684 h 1518222"/>
                  <a:gd name="connsiteX135" fmla="*/ 1221752 w 1323370"/>
                  <a:gd name="connsiteY135" fmla="*/ 45308 h 1518222"/>
                  <a:gd name="connsiteX136" fmla="*/ 1220940 w 1323370"/>
                  <a:gd name="connsiteY136" fmla="*/ 46931 h 1518222"/>
                  <a:gd name="connsiteX137" fmla="*/ 1218505 w 1323370"/>
                  <a:gd name="connsiteY137" fmla="*/ 47743 h 1518222"/>
                  <a:gd name="connsiteX138" fmla="*/ 1217693 w 1323370"/>
                  <a:gd name="connsiteY138" fmla="*/ 46119 h 1518222"/>
                  <a:gd name="connsiteX139" fmla="*/ 1220128 w 1323370"/>
                  <a:gd name="connsiteY139" fmla="*/ 42060 h 1518222"/>
                  <a:gd name="connsiteX140" fmla="*/ 1221752 w 1323370"/>
                  <a:gd name="connsiteY140" fmla="*/ 40436 h 1518222"/>
                  <a:gd name="connsiteX141" fmla="*/ 1220128 w 1323370"/>
                  <a:gd name="connsiteY141" fmla="*/ 38812 h 1518222"/>
                  <a:gd name="connsiteX142" fmla="*/ 1216881 w 1323370"/>
                  <a:gd name="connsiteY142" fmla="*/ 40436 h 1518222"/>
                  <a:gd name="connsiteX143" fmla="*/ 1216069 w 1323370"/>
                  <a:gd name="connsiteY143" fmla="*/ 39624 h 1518222"/>
                  <a:gd name="connsiteX144" fmla="*/ 1217693 w 1323370"/>
                  <a:gd name="connsiteY144" fmla="*/ 38001 h 1518222"/>
                  <a:gd name="connsiteX145" fmla="*/ 1219316 w 1323370"/>
                  <a:gd name="connsiteY145" fmla="*/ 36377 h 1518222"/>
                  <a:gd name="connsiteX146" fmla="*/ 1218505 w 1323370"/>
                  <a:gd name="connsiteY146" fmla="*/ 33941 h 1518222"/>
                  <a:gd name="connsiteX147" fmla="*/ 1215257 w 1323370"/>
                  <a:gd name="connsiteY147" fmla="*/ 33129 h 1518222"/>
                  <a:gd name="connsiteX148" fmla="*/ 1214445 w 1323370"/>
                  <a:gd name="connsiteY148" fmla="*/ 30694 h 1518222"/>
                  <a:gd name="connsiteX149" fmla="*/ 1213633 w 1323370"/>
                  <a:gd name="connsiteY149" fmla="*/ 29070 h 1518222"/>
                  <a:gd name="connsiteX150" fmla="*/ 1212009 w 1323370"/>
                  <a:gd name="connsiteY150" fmla="*/ 28258 h 1518222"/>
                  <a:gd name="connsiteX151" fmla="*/ 1208762 w 1323370"/>
                  <a:gd name="connsiteY151" fmla="*/ 27446 h 1518222"/>
                  <a:gd name="connsiteX152" fmla="*/ 1204702 w 1323370"/>
                  <a:gd name="connsiteY152" fmla="*/ 27446 h 1518222"/>
                  <a:gd name="connsiteX153" fmla="*/ 1200643 w 1323370"/>
                  <a:gd name="connsiteY153" fmla="*/ 27446 h 1518222"/>
                  <a:gd name="connsiteX154" fmla="*/ 1198207 w 1323370"/>
                  <a:gd name="connsiteY154" fmla="*/ 27446 h 1518222"/>
                  <a:gd name="connsiteX155" fmla="*/ 1193336 w 1323370"/>
                  <a:gd name="connsiteY155" fmla="*/ 29882 h 1518222"/>
                  <a:gd name="connsiteX156" fmla="*/ 1191712 w 1323370"/>
                  <a:gd name="connsiteY156" fmla="*/ 38001 h 1518222"/>
                  <a:gd name="connsiteX157" fmla="*/ 1190089 w 1323370"/>
                  <a:gd name="connsiteY157" fmla="*/ 39624 h 1518222"/>
                  <a:gd name="connsiteX158" fmla="*/ 1189277 w 1323370"/>
                  <a:gd name="connsiteY158" fmla="*/ 41248 h 1518222"/>
                  <a:gd name="connsiteX159" fmla="*/ 1187653 w 1323370"/>
                  <a:gd name="connsiteY159" fmla="*/ 42872 h 1518222"/>
                  <a:gd name="connsiteX160" fmla="*/ 1187653 w 1323370"/>
                  <a:gd name="connsiteY160" fmla="*/ 45308 h 1518222"/>
                  <a:gd name="connsiteX161" fmla="*/ 1187653 w 1323370"/>
                  <a:gd name="connsiteY161" fmla="*/ 46931 h 1518222"/>
                  <a:gd name="connsiteX162" fmla="*/ 1188465 w 1323370"/>
                  <a:gd name="connsiteY162" fmla="*/ 48555 h 1518222"/>
                  <a:gd name="connsiteX163" fmla="*/ 1189277 w 1323370"/>
                  <a:gd name="connsiteY163" fmla="*/ 49367 h 1518222"/>
                  <a:gd name="connsiteX164" fmla="*/ 1190089 w 1323370"/>
                  <a:gd name="connsiteY164" fmla="*/ 50179 h 1518222"/>
                  <a:gd name="connsiteX165" fmla="*/ 1188465 w 1323370"/>
                  <a:gd name="connsiteY165" fmla="*/ 50991 h 1518222"/>
                  <a:gd name="connsiteX166" fmla="*/ 1187653 w 1323370"/>
                  <a:gd name="connsiteY166" fmla="*/ 52614 h 1518222"/>
                  <a:gd name="connsiteX167" fmla="*/ 1187653 w 1323370"/>
                  <a:gd name="connsiteY167" fmla="*/ 55050 h 1518222"/>
                  <a:gd name="connsiteX168" fmla="*/ 1187653 w 1323370"/>
                  <a:gd name="connsiteY168" fmla="*/ 57486 h 1518222"/>
                  <a:gd name="connsiteX169" fmla="*/ 1186841 w 1323370"/>
                  <a:gd name="connsiteY169" fmla="*/ 59921 h 1518222"/>
                  <a:gd name="connsiteX170" fmla="*/ 1186029 w 1323370"/>
                  <a:gd name="connsiteY170" fmla="*/ 61545 h 1518222"/>
                  <a:gd name="connsiteX171" fmla="*/ 1186029 w 1323370"/>
                  <a:gd name="connsiteY171" fmla="*/ 63981 h 1518222"/>
                  <a:gd name="connsiteX172" fmla="*/ 1186841 w 1323370"/>
                  <a:gd name="connsiteY172" fmla="*/ 66417 h 1518222"/>
                  <a:gd name="connsiteX173" fmla="*/ 1190089 w 1323370"/>
                  <a:gd name="connsiteY173" fmla="*/ 71288 h 1518222"/>
                  <a:gd name="connsiteX174" fmla="*/ 1191712 w 1323370"/>
                  <a:gd name="connsiteY174" fmla="*/ 72912 h 1518222"/>
                  <a:gd name="connsiteX175" fmla="*/ 1193336 w 1323370"/>
                  <a:gd name="connsiteY175" fmla="*/ 74535 h 1518222"/>
                  <a:gd name="connsiteX176" fmla="*/ 1194148 w 1323370"/>
                  <a:gd name="connsiteY176" fmla="*/ 76971 h 1518222"/>
                  <a:gd name="connsiteX177" fmla="*/ 1193336 w 1323370"/>
                  <a:gd name="connsiteY177" fmla="*/ 77783 h 1518222"/>
                  <a:gd name="connsiteX178" fmla="*/ 1190089 w 1323370"/>
                  <a:gd name="connsiteY178" fmla="*/ 75347 h 1518222"/>
                  <a:gd name="connsiteX179" fmla="*/ 1188465 w 1323370"/>
                  <a:gd name="connsiteY179" fmla="*/ 76159 h 1518222"/>
                  <a:gd name="connsiteX180" fmla="*/ 1187653 w 1323370"/>
                  <a:gd name="connsiteY180" fmla="*/ 77783 h 1518222"/>
                  <a:gd name="connsiteX181" fmla="*/ 1186841 w 1323370"/>
                  <a:gd name="connsiteY181" fmla="*/ 79407 h 1518222"/>
                  <a:gd name="connsiteX182" fmla="*/ 1186029 w 1323370"/>
                  <a:gd name="connsiteY182" fmla="*/ 81030 h 1518222"/>
                  <a:gd name="connsiteX183" fmla="*/ 1184405 w 1323370"/>
                  <a:gd name="connsiteY183" fmla="*/ 84278 h 1518222"/>
                  <a:gd name="connsiteX184" fmla="*/ 1184405 w 1323370"/>
                  <a:gd name="connsiteY184" fmla="*/ 86714 h 1518222"/>
                  <a:gd name="connsiteX185" fmla="*/ 1184405 w 1323370"/>
                  <a:gd name="connsiteY185" fmla="*/ 88337 h 1518222"/>
                  <a:gd name="connsiteX186" fmla="*/ 1184405 w 1323370"/>
                  <a:gd name="connsiteY186" fmla="*/ 89149 h 1518222"/>
                  <a:gd name="connsiteX187" fmla="*/ 1184405 w 1323370"/>
                  <a:gd name="connsiteY187" fmla="*/ 90773 h 1518222"/>
                  <a:gd name="connsiteX188" fmla="*/ 1184405 w 1323370"/>
                  <a:gd name="connsiteY188" fmla="*/ 93209 h 1518222"/>
                  <a:gd name="connsiteX189" fmla="*/ 1185217 w 1323370"/>
                  <a:gd name="connsiteY189" fmla="*/ 96456 h 1518222"/>
                  <a:gd name="connsiteX190" fmla="*/ 1186841 w 1323370"/>
                  <a:gd name="connsiteY190" fmla="*/ 100516 h 1518222"/>
                  <a:gd name="connsiteX191" fmla="*/ 1188465 w 1323370"/>
                  <a:gd name="connsiteY191" fmla="*/ 104575 h 1518222"/>
                  <a:gd name="connsiteX192" fmla="*/ 1190900 w 1323370"/>
                  <a:gd name="connsiteY192" fmla="*/ 110258 h 1518222"/>
                  <a:gd name="connsiteX193" fmla="*/ 1187653 w 1323370"/>
                  <a:gd name="connsiteY193" fmla="*/ 117565 h 1518222"/>
                  <a:gd name="connsiteX194" fmla="*/ 1186029 w 1323370"/>
                  <a:gd name="connsiteY194" fmla="*/ 120001 h 1518222"/>
                  <a:gd name="connsiteX195" fmla="*/ 1186029 w 1323370"/>
                  <a:gd name="connsiteY195" fmla="*/ 119189 h 1518222"/>
                  <a:gd name="connsiteX196" fmla="*/ 1188465 w 1323370"/>
                  <a:gd name="connsiteY196" fmla="*/ 114318 h 1518222"/>
                  <a:gd name="connsiteX197" fmla="*/ 1189277 w 1323370"/>
                  <a:gd name="connsiteY197" fmla="*/ 108634 h 1518222"/>
                  <a:gd name="connsiteX198" fmla="*/ 1188465 w 1323370"/>
                  <a:gd name="connsiteY198" fmla="*/ 106199 h 1518222"/>
                  <a:gd name="connsiteX199" fmla="*/ 1186841 w 1323370"/>
                  <a:gd name="connsiteY199" fmla="*/ 103763 h 1518222"/>
                  <a:gd name="connsiteX200" fmla="*/ 1186029 w 1323370"/>
                  <a:gd name="connsiteY200" fmla="*/ 100516 h 1518222"/>
                  <a:gd name="connsiteX201" fmla="*/ 1185217 w 1323370"/>
                  <a:gd name="connsiteY201" fmla="*/ 98892 h 1518222"/>
                  <a:gd name="connsiteX202" fmla="*/ 1183593 w 1323370"/>
                  <a:gd name="connsiteY202" fmla="*/ 98892 h 1518222"/>
                  <a:gd name="connsiteX203" fmla="*/ 1181970 w 1323370"/>
                  <a:gd name="connsiteY203" fmla="*/ 99704 h 1518222"/>
                  <a:gd name="connsiteX204" fmla="*/ 1182781 w 1323370"/>
                  <a:gd name="connsiteY204" fmla="*/ 98080 h 1518222"/>
                  <a:gd name="connsiteX205" fmla="*/ 1182781 w 1323370"/>
                  <a:gd name="connsiteY205" fmla="*/ 97268 h 1518222"/>
                  <a:gd name="connsiteX206" fmla="*/ 1182781 w 1323370"/>
                  <a:gd name="connsiteY206" fmla="*/ 96456 h 1518222"/>
                  <a:gd name="connsiteX207" fmla="*/ 1183593 w 1323370"/>
                  <a:gd name="connsiteY207" fmla="*/ 94832 h 1518222"/>
                  <a:gd name="connsiteX208" fmla="*/ 1183593 w 1323370"/>
                  <a:gd name="connsiteY208" fmla="*/ 93209 h 1518222"/>
                  <a:gd name="connsiteX209" fmla="*/ 1183593 w 1323370"/>
                  <a:gd name="connsiteY209" fmla="*/ 91585 h 1518222"/>
                  <a:gd name="connsiteX210" fmla="*/ 1183593 w 1323370"/>
                  <a:gd name="connsiteY210" fmla="*/ 89961 h 1518222"/>
                  <a:gd name="connsiteX211" fmla="*/ 1183593 w 1323370"/>
                  <a:gd name="connsiteY211" fmla="*/ 88337 h 1518222"/>
                  <a:gd name="connsiteX212" fmla="*/ 1183593 w 1323370"/>
                  <a:gd name="connsiteY212" fmla="*/ 85902 h 1518222"/>
                  <a:gd name="connsiteX213" fmla="*/ 1183593 w 1323370"/>
                  <a:gd name="connsiteY213" fmla="*/ 83466 h 1518222"/>
                  <a:gd name="connsiteX214" fmla="*/ 1183593 w 1323370"/>
                  <a:gd name="connsiteY214" fmla="*/ 81842 h 1518222"/>
                  <a:gd name="connsiteX215" fmla="*/ 1183593 w 1323370"/>
                  <a:gd name="connsiteY215" fmla="*/ 80219 h 1518222"/>
                  <a:gd name="connsiteX216" fmla="*/ 1184405 w 1323370"/>
                  <a:gd name="connsiteY216" fmla="*/ 76971 h 1518222"/>
                  <a:gd name="connsiteX217" fmla="*/ 1185217 w 1323370"/>
                  <a:gd name="connsiteY217" fmla="*/ 75347 h 1518222"/>
                  <a:gd name="connsiteX218" fmla="*/ 1186029 w 1323370"/>
                  <a:gd name="connsiteY218" fmla="*/ 71288 h 1518222"/>
                  <a:gd name="connsiteX219" fmla="*/ 1186029 w 1323370"/>
                  <a:gd name="connsiteY219" fmla="*/ 70476 h 1518222"/>
                  <a:gd name="connsiteX220" fmla="*/ 1185217 w 1323370"/>
                  <a:gd name="connsiteY220" fmla="*/ 70476 h 1518222"/>
                  <a:gd name="connsiteX221" fmla="*/ 1182781 w 1323370"/>
                  <a:gd name="connsiteY221" fmla="*/ 72912 h 1518222"/>
                  <a:gd name="connsiteX222" fmla="*/ 1180346 w 1323370"/>
                  <a:gd name="connsiteY222" fmla="*/ 75347 h 1518222"/>
                  <a:gd name="connsiteX223" fmla="*/ 1178722 w 1323370"/>
                  <a:gd name="connsiteY223" fmla="*/ 78595 h 1518222"/>
                  <a:gd name="connsiteX224" fmla="*/ 1177910 w 1323370"/>
                  <a:gd name="connsiteY224" fmla="*/ 79407 h 1518222"/>
                  <a:gd name="connsiteX225" fmla="*/ 1177098 w 1323370"/>
                  <a:gd name="connsiteY225" fmla="*/ 78595 h 1518222"/>
                  <a:gd name="connsiteX226" fmla="*/ 1178722 w 1323370"/>
                  <a:gd name="connsiteY226" fmla="*/ 73723 h 1518222"/>
                  <a:gd name="connsiteX227" fmla="*/ 1178722 w 1323370"/>
                  <a:gd name="connsiteY227" fmla="*/ 72100 h 1518222"/>
                  <a:gd name="connsiteX228" fmla="*/ 1177098 w 1323370"/>
                  <a:gd name="connsiteY228" fmla="*/ 72912 h 1518222"/>
                  <a:gd name="connsiteX229" fmla="*/ 1173039 w 1323370"/>
                  <a:gd name="connsiteY229" fmla="*/ 75347 h 1518222"/>
                  <a:gd name="connsiteX230" fmla="*/ 1170603 w 1323370"/>
                  <a:gd name="connsiteY230" fmla="*/ 76971 h 1518222"/>
                  <a:gd name="connsiteX231" fmla="*/ 1169792 w 1323370"/>
                  <a:gd name="connsiteY231" fmla="*/ 80219 h 1518222"/>
                  <a:gd name="connsiteX232" fmla="*/ 1168168 w 1323370"/>
                  <a:gd name="connsiteY232" fmla="*/ 81842 h 1518222"/>
                  <a:gd name="connsiteX233" fmla="*/ 1167356 w 1323370"/>
                  <a:gd name="connsiteY233" fmla="*/ 78595 h 1518222"/>
                  <a:gd name="connsiteX234" fmla="*/ 1168168 w 1323370"/>
                  <a:gd name="connsiteY234" fmla="*/ 73723 h 1518222"/>
                  <a:gd name="connsiteX235" fmla="*/ 1171415 w 1323370"/>
                  <a:gd name="connsiteY235" fmla="*/ 69664 h 1518222"/>
                  <a:gd name="connsiteX236" fmla="*/ 1174663 w 1323370"/>
                  <a:gd name="connsiteY236" fmla="*/ 66417 h 1518222"/>
                  <a:gd name="connsiteX237" fmla="*/ 1177910 w 1323370"/>
                  <a:gd name="connsiteY237" fmla="*/ 62357 h 1518222"/>
                  <a:gd name="connsiteX238" fmla="*/ 1179534 w 1323370"/>
                  <a:gd name="connsiteY238" fmla="*/ 59921 h 1518222"/>
                  <a:gd name="connsiteX239" fmla="*/ 1179534 w 1323370"/>
                  <a:gd name="connsiteY239" fmla="*/ 56674 h 1518222"/>
                  <a:gd name="connsiteX240" fmla="*/ 1179534 w 1323370"/>
                  <a:gd name="connsiteY240" fmla="*/ 53426 h 1518222"/>
                  <a:gd name="connsiteX241" fmla="*/ 1178722 w 1323370"/>
                  <a:gd name="connsiteY241" fmla="*/ 50179 h 1518222"/>
                  <a:gd name="connsiteX242" fmla="*/ 1174663 w 1323370"/>
                  <a:gd name="connsiteY242" fmla="*/ 50179 h 1518222"/>
                  <a:gd name="connsiteX243" fmla="*/ 1172227 w 1323370"/>
                  <a:gd name="connsiteY243" fmla="*/ 53426 h 1518222"/>
                  <a:gd name="connsiteX244" fmla="*/ 1168980 w 1323370"/>
                  <a:gd name="connsiteY244" fmla="*/ 55862 h 1518222"/>
                  <a:gd name="connsiteX245" fmla="*/ 1164108 w 1323370"/>
                  <a:gd name="connsiteY245" fmla="*/ 59921 h 1518222"/>
                  <a:gd name="connsiteX246" fmla="*/ 1158425 w 1323370"/>
                  <a:gd name="connsiteY246" fmla="*/ 62357 h 1518222"/>
                  <a:gd name="connsiteX247" fmla="*/ 1155989 w 1323370"/>
                  <a:gd name="connsiteY247" fmla="*/ 62357 h 1518222"/>
                  <a:gd name="connsiteX248" fmla="*/ 1157613 w 1323370"/>
                  <a:gd name="connsiteY248" fmla="*/ 60733 h 1518222"/>
                  <a:gd name="connsiteX249" fmla="*/ 1163296 w 1323370"/>
                  <a:gd name="connsiteY249" fmla="*/ 56674 h 1518222"/>
                  <a:gd name="connsiteX250" fmla="*/ 1165732 w 1323370"/>
                  <a:gd name="connsiteY250" fmla="*/ 52614 h 1518222"/>
                  <a:gd name="connsiteX251" fmla="*/ 1167356 w 1323370"/>
                  <a:gd name="connsiteY251" fmla="*/ 49367 h 1518222"/>
                  <a:gd name="connsiteX252" fmla="*/ 1168168 w 1323370"/>
                  <a:gd name="connsiteY252" fmla="*/ 45308 h 1518222"/>
                  <a:gd name="connsiteX253" fmla="*/ 1165732 w 1323370"/>
                  <a:gd name="connsiteY253" fmla="*/ 45308 h 1518222"/>
                  <a:gd name="connsiteX254" fmla="*/ 1163296 w 1323370"/>
                  <a:gd name="connsiteY254" fmla="*/ 44496 h 1518222"/>
                  <a:gd name="connsiteX255" fmla="*/ 1160049 w 1323370"/>
                  <a:gd name="connsiteY255" fmla="*/ 45308 h 1518222"/>
                  <a:gd name="connsiteX256" fmla="*/ 1157613 w 1323370"/>
                  <a:gd name="connsiteY256" fmla="*/ 46119 h 1518222"/>
                  <a:gd name="connsiteX257" fmla="*/ 1156801 w 1323370"/>
                  <a:gd name="connsiteY257" fmla="*/ 44496 h 1518222"/>
                  <a:gd name="connsiteX258" fmla="*/ 1155989 w 1323370"/>
                  <a:gd name="connsiteY258" fmla="*/ 42872 h 1518222"/>
                  <a:gd name="connsiteX259" fmla="*/ 1156801 w 1323370"/>
                  <a:gd name="connsiteY259" fmla="*/ 40436 h 1518222"/>
                  <a:gd name="connsiteX260" fmla="*/ 1160049 w 1323370"/>
                  <a:gd name="connsiteY260" fmla="*/ 39624 h 1518222"/>
                  <a:gd name="connsiteX261" fmla="*/ 1162484 w 1323370"/>
                  <a:gd name="connsiteY261" fmla="*/ 38812 h 1518222"/>
                  <a:gd name="connsiteX262" fmla="*/ 1164920 w 1323370"/>
                  <a:gd name="connsiteY262" fmla="*/ 38001 h 1518222"/>
                  <a:gd name="connsiteX263" fmla="*/ 1167356 w 1323370"/>
                  <a:gd name="connsiteY263" fmla="*/ 38812 h 1518222"/>
                  <a:gd name="connsiteX264" fmla="*/ 1169792 w 1323370"/>
                  <a:gd name="connsiteY264" fmla="*/ 39624 h 1518222"/>
                  <a:gd name="connsiteX265" fmla="*/ 1173039 w 1323370"/>
                  <a:gd name="connsiteY265" fmla="*/ 39624 h 1518222"/>
                  <a:gd name="connsiteX266" fmla="*/ 1174663 w 1323370"/>
                  <a:gd name="connsiteY266" fmla="*/ 38812 h 1518222"/>
                  <a:gd name="connsiteX267" fmla="*/ 1174663 w 1323370"/>
                  <a:gd name="connsiteY267" fmla="*/ 36377 h 1518222"/>
                  <a:gd name="connsiteX268" fmla="*/ 1174663 w 1323370"/>
                  <a:gd name="connsiteY268" fmla="*/ 34753 h 1518222"/>
                  <a:gd name="connsiteX269" fmla="*/ 1178722 w 1323370"/>
                  <a:gd name="connsiteY269" fmla="*/ 33941 h 1518222"/>
                  <a:gd name="connsiteX270" fmla="*/ 1178722 w 1323370"/>
                  <a:gd name="connsiteY270" fmla="*/ 32317 h 1518222"/>
                  <a:gd name="connsiteX271" fmla="*/ 1180346 w 1323370"/>
                  <a:gd name="connsiteY271" fmla="*/ 30694 h 1518222"/>
                  <a:gd name="connsiteX272" fmla="*/ 1178722 w 1323370"/>
                  <a:gd name="connsiteY272" fmla="*/ 27446 h 1518222"/>
                  <a:gd name="connsiteX273" fmla="*/ 1180346 w 1323370"/>
                  <a:gd name="connsiteY273" fmla="*/ 25822 h 1518222"/>
                  <a:gd name="connsiteX274" fmla="*/ 1181970 w 1323370"/>
                  <a:gd name="connsiteY274" fmla="*/ 24199 h 1518222"/>
                  <a:gd name="connsiteX275" fmla="*/ 1182781 w 1323370"/>
                  <a:gd name="connsiteY275" fmla="*/ 20951 h 1518222"/>
                  <a:gd name="connsiteX276" fmla="*/ 1181970 w 1323370"/>
                  <a:gd name="connsiteY276" fmla="*/ 19327 h 1518222"/>
                  <a:gd name="connsiteX277" fmla="*/ 1181158 w 1323370"/>
                  <a:gd name="connsiteY277" fmla="*/ 17703 h 1518222"/>
                  <a:gd name="connsiteX278" fmla="*/ 1178722 w 1323370"/>
                  <a:gd name="connsiteY278" fmla="*/ 15268 h 1518222"/>
                  <a:gd name="connsiteX279" fmla="*/ 1174663 w 1323370"/>
                  <a:gd name="connsiteY279" fmla="*/ 15268 h 1518222"/>
                  <a:gd name="connsiteX280" fmla="*/ 1171415 w 1323370"/>
                  <a:gd name="connsiteY280" fmla="*/ 16892 h 1518222"/>
                  <a:gd name="connsiteX281" fmla="*/ 1168980 w 1323370"/>
                  <a:gd name="connsiteY281" fmla="*/ 16080 h 1518222"/>
                  <a:gd name="connsiteX282" fmla="*/ 1168168 w 1323370"/>
                  <a:gd name="connsiteY282" fmla="*/ 14456 h 1518222"/>
                  <a:gd name="connsiteX283" fmla="*/ 1167356 w 1323370"/>
                  <a:gd name="connsiteY283" fmla="*/ 12832 h 1518222"/>
                  <a:gd name="connsiteX284" fmla="*/ 1168980 w 1323370"/>
                  <a:gd name="connsiteY284" fmla="*/ 11208 h 1518222"/>
                  <a:gd name="connsiteX285" fmla="*/ 1169792 w 1323370"/>
                  <a:gd name="connsiteY285" fmla="*/ 8773 h 1518222"/>
                  <a:gd name="connsiteX286" fmla="*/ 1168980 w 1323370"/>
                  <a:gd name="connsiteY286" fmla="*/ 7149 h 1518222"/>
                  <a:gd name="connsiteX287" fmla="*/ 1167356 w 1323370"/>
                  <a:gd name="connsiteY287" fmla="*/ 7149 h 1518222"/>
                  <a:gd name="connsiteX288" fmla="*/ 1165732 w 1323370"/>
                  <a:gd name="connsiteY288" fmla="*/ 7961 h 1518222"/>
                  <a:gd name="connsiteX289" fmla="*/ 1164920 w 1323370"/>
                  <a:gd name="connsiteY289" fmla="*/ 8773 h 1518222"/>
                  <a:gd name="connsiteX290" fmla="*/ 1164108 w 1323370"/>
                  <a:gd name="connsiteY290" fmla="*/ 9585 h 1518222"/>
                  <a:gd name="connsiteX291" fmla="*/ 1163296 w 1323370"/>
                  <a:gd name="connsiteY291" fmla="*/ 9585 h 1518222"/>
                  <a:gd name="connsiteX292" fmla="*/ 1162484 w 1323370"/>
                  <a:gd name="connsiteY292" fmla="*/ 10397 h 1518222"/>
                  <a:gd name="connsiteX293" fmla="*/ 1161673 w 1323370"/>
                  <a:gd name="connsiteY293" fmla="*/ 9585 h 1518222"/>
                  <a:gd name="connsiteX294" fmla="*/ 1160861 w 1323370"/>
                  <a:gd name="connsiteY294" fmla="*/ 9585 h 1518222"/>
                  <a:gd name="connsiteX295" fmla="*/ 1160049 w 1323370"/>
                  <a:gd name="connsiteY295" fmla="*/ 10397 h 1518222"/>
                  <a:gd name="connsiteX296" fmla="*/ 1159237 w 1323370"/>
                  <a:gd name="connsiteY296" fmla="*/ 10397 h 1518222"/>
                  <a:gd name="connsiteX297" fmla="*/ 1157613 w 1323370"/>
                  <a:gd name="connsiteY297" fmla="*/ 9585 h 1518222"/>
                  <a:gd name="connsiteX298" fmla="*/ 1155989 w 1323370"/>
                  <a:gd name="connsiteY298" fmla="*/ 11208 h 1518222"/>
                  <a:gd name="connsiteX299" fmla="*/ 1155177 w 1323370"/>
                  <a:gd name="connsiteY299" fmla="*/ 12020 h 1518222"/>
                  <a:gd name="connsiteX300" fmla="*/ 1154366 w 1323370"/>
                  <a:gd name="connsiteY300" fmla="*/ 12832 h 1518222"/>
                  <a:gd name="connsiteX301" fmla="*/ 1152742 w 1323370"/>
                  <a:gd name="connsiteY301" fmla="*/ 13644 h 1518222"/>
                  <a:gd name="connsiteX302" fmla="*/ 1152742 w 1323370"/>
                  <a:gd name="connsiteY302" fmla="*/ 12020 h 1518222"/>
                  <a:gd name="connsiteX303" fmla="*/ 1150306 w 1323370"/>
                  <a:gd name="connsiteY303" fmla="*/ 12020 h 1518222"/>
                  <a:gd name="connsiteX304" fmla="*/ 1148682 w 1323370"/>
                  <a:gd name="connsiteY304" fmla="*/ 12020 h 1518222"/>
                  <a:gd name="connsiteX305" fmla="*/ 1147871 w 1323370"/>
                  <a:gd name="connsiteY305" fmla="*/ 9585 h 1518222"/>
                  <a:gd name="connsiteX306" fmla="*/ 1146247 w 1323370"/>
                  <a:gd name="connsiteY306" fmla="*/ 6337 h 1518222"/>
                  <a:gd name="connsiteX307" fmla="*/ 1142999 w 1323370"/>
                  <a:gd name="connsiteY307" fmla="*/ 5525 h 1518222"/>
                  <a:gd name="connsiteX308" fmla="*/ 1142187 w 1323370"/>
                  <a:gd name="connsiteY308" fmla="*/ 7961 h 1518222"/>
                  <a:gd name="connsiteX309" fmla="*/ 1139752 w 1323370"/>
                  <a:gd name="connsiteY309" fmla="*/ 8773 h 1518222"/>
                  <a:gd name="connsiteX310" fmla="*/ 1138940 w 1323370"/>
                  <a:gd name="connsiteY310" fmla="*/ 12020 h 1518222"/>
                  <a:gd name="connsiteX311" fmla="*/ 1139752 w 1323370"/>
                  <a:gd name="connsiteY311" fmla="*/ 16080 h 1518222"/>
                  <a:gd name="connsiteX312" fmla="*/ 1142999 w 1323370"/>
                  <a:gd name="connsiteY312" fmla="*/ 17703 h 1518222"/>
                  <a:gd name="connsiteX313" fmla="*/ 1142999 w 1323370"/>
                  <a:gd name="connsiteY313" fmla="*/ 21763 h 1518222"/>
                  <a:gd name="connsiteX314" fmla="*/ 1142187 w 1323370"/>
                  <a:gd name="connsiteY314" fmla="*/ 22575 h 1518222"/>
                  <a:gd name="connsiteX315" fmla="*/ 1141376 w 1323370"/>
                  <a:gd name="connsiteY315" fmla="*/ 21763 h 1518222"/>
                  <a:gd name="connsiteX316" fmla="*/ 1138940 w 1323370"/>
                  <a:gd name="connsiteY316" fmla="*/ 19327 h 1518222"/>
                  <a:gd name="connsiteX317" fmla="*/ 1136504 w 1323370"/>
                  <a:gd name="connsiteY317" fmla="*/ 18515 h 1518222"/>
                  <a:gd name="connsiteX318" fmla="*/ 1131633 w 1323370"/>
                  <a:gd name="connsiteY318" fmla="*/ 18515 h 1518222"/>
                  <a:gd name="connsiteX319" fmla="*/ 1130009 w 1323370"/>
                  <a:gd name="connsiteY319" fmla="*/ 21763 h 1518222"/>
                  <a:gd name="connsiteX320" fmla="*/ 1133257 w 1323370"/>
                  <a:gd name="connsiteY320" fmla="*/ 24199 h 1518222"/>
                  <a:gd name="connsiteX321" fmla="*/ 1134880 w 1323370"/>
                  <a:gd name="connsiteY321" fmla="*/ 26634 h 1518222"/>
                  <a:gd name="connsiteX322" fmla="*/ 1131633 w 1323370"/>
                  <a:gd name="connsiteY322" fmla="*/ 26634 h 1518222"/>
                  <a:gd name="connsiteX323" fmla="*/ 1129197 w 1323370"/>
                  <a:gd name="connsiteY323" fmla="*/ 26634 h 1518222"/>
                  <a:gd name="connsiteX324" fmla="*/ 1128385 w 1323370"/>
                  <a:gd name="connsiteY324" fmla="*/ 31506 h 1518222"/>
                  <a:gd name="connsiteX325" fmla="*/ 1130009 w 1323370"/>
                  <a:gd name="connsiteY325" fmla="*/ 33129 h 1518222"/>
                  <a:gd name="connsiteX326" fmla="*/ 1133257 w 1323370"/>
                  <a:gd name="connsiteY326" fmla="*/ 33941 h 1518222"/>
                  <a:gd name="connsiteX327" fmla="*/ 1135692 w 1323370"/>
                  <a:gd name="connsiteY327" fmla="*/ 33941 h 1518222"/>
                  <a:gd name="connsiteX328" fmla="*/ 1138128 w 1323370"/>
                  <a:gd name="connsiteY328" fmla="*/ 32317 h 1518222"/>
                  <a:gd name="connsiteX329" fmla="*/ 1139752 w 1323370"/>
                  <a:gd name="connsiteY329" fmla="*/ 33129 h 1518222"/>
                  <a:gd name="connsiteX330" fmla="*/ 1141376 w 1323370"/>
                  <a:gd name="connsiteY330" fmla="*/ 34753 h 1518222"/>
                  <a:gd name="connsiteX331" fmla="*/ 1143811 w 1323370"/>
                  <a:gd name="connsiteY331" fmla="*/ 35565 h 1518222"/>
                  <a:gd name="connsiteX332" fmla="*/ 1144623 w 1323370"/>
                  <a:gd name="connsiteY332" fmla="*/ 38001 h 1518222"/>
                  <a:gd name="connsiteX333" fmla="*/ 1148682 w 1323370"/>
                  <a:gd name="connsiteY333" fmla="*/ 40436 h 1518222"/>
                  <a:gd name="connsiteX334" fmla="*/ 1150306 w 1323370"/>
                  <a:gd name="connsiteY334" fmla="*/ 41248 h 1518222"/>
                  <a:gd name="connsiteX335" fmla="*/ 1148682 w 1323370"/>
                  <a:gd name="connsiteY335" fmla="*/ 42872 h 1518222"/>
                  <a:gd name="connsiteX336" fmla="*/ 1145435 w 1323370"/>
                  <a:gd name="connsiteY336" fmla="*/ 43684 h 1518222"/>
                  <a:gd name="connsiteX337" fmla="*/ 1143811 w 1323370"/>
                  <a:gd name="connsiteY337" fmla="*/ 43684 h 1518222"/>
                  <a:gd name="connsiteX338" fmla="*/ 1141376 w 1323370"/>
                  <a:gd name="connsiteY338" fmla="*/ 42060 h 1518222"/>
                  <a:gd name="connsiteX339" fmla="*/ 1138128 w 1323370"/>
                  <a:gd name="connsiteY339" fmla="*/ 42872 h 1518222"/>
                  <a:gd name="connsiteX340" fmla="*/ 1137316 w 1323370"/>
                  <a:gd name="connsiteY340" fmla="*/ 44496 h 1518222"/>
                  <a:gd name="connsiteX341" fmla="*/ 1137316 w 1323370"/>
                  <a:gd name="connsiteY341" fmla="*/ 46119 h 1518222"/>
                  <a:gd name="connsiteX342" fmla="*/ 1137316 w 1323370"/>
                  <a:gd name="connsiteY342" fmla="*/ 46931 h 1518222"/>
                  <a:gd name="connsiteX343" fmla="*/ 1137316 w 1323370"/>
                  <a:gd name="connsiteY343" fmla="*/ 48555 h 1518222"/>
                  <a:gd name="connsiteX344" fmla="*/ 1138128 w 1323370"/>
                  <a:gd name="connsiteY344" fmla="*/ 49367 h 1518222"/>
                  <a:gd name="connsiteX345" fmla="*/ 1138128 w 1323370"/>
                  <a:gd name="connsiteY345" fmla="*/ 50179 h 1518222"/>
                  <a:gd name="connsiteX346" fmla="*/ 1136504 w 1323370"/>
                  <a:gd name="connsiteY346" fmla="*/ 50991 h 1518222"/>
                  <a:gd name="connsiteX347" fmla="*/ 1135692 w 1323370"/>
                  <a:gd name="connsiteY347" fmla="*/ 50991 h 1518222"/>
                  <a:gd name="connsiteX348" fmla="*/ 1134880 w 1323370"/>
                  <a:gd name="connsiteY348" fmla="*/ 50991 h 1518222"/>
                  <a:gd name="connsiteX349" fmla="*/ 1133257 w 1323370"/>
                  <a:gd name="connsiteY349" fmla="*/ 52614 h 1518222"/>
                  <a:gd name="connsiteX350" fmla="*/ 1132445 w 1323370"/>
                  <a:gd name="connsiteY350" fmla="*/ 52614 h 1518222"/>
                  <a:gd name="connsiteX351" fmla="*/ 1131633 w 1323370"/>
                  <a:gd name="connsiteY351" fmla="*/ 52614 h 1518222"/>
                  <a:gd name="connsiteX352" fmla="*/ 1131633 w 1323370"/>
                  <a:gd name="connsiteY352" fmla="*/ 55862 h 1518222"/>
                  <a:gd name="connsiteX353" fmla="*/ 1132445 w 1323370"/>
                  <a:gd name="connsiteY353" fmla="*/ 58298 h 1518222"/>
                  <a:gd name="connsiteX354" fmla="*/ 1133257 w 1323370"/>
                  <a:gd name="connsiteY354" fmla="*/ 59110 h 1518222"/>
                  <a:gd name="connsiteX355" fmla="*/ 1134068 w 1323370"/>
                  <a:gd name="connsiteY355" fmla="*/ 59921 h 1518222"/>
                  <a:gd name="connsiteX356" fmla="*/ 1134068 w 1323370"/>
                  <a:gd name="connsiteY356" fmla="*/ 62357 h 1518222"/>
                  <a:gd name="connsiteX357" fmla="*/ 1134068 w 1323370"/>
                  <a:gd name="connsiteY357" fmla="*/ 63169 h 1518222"/>
                  <a:gd name="connsiteX358" fmla="*/ 1134068 w 1323370"/>
                  <a:gd name="connsiteY358" fmla="*/ 64793 h 1518222"/>
                  <a:gd name="connsiteX359" fmla="*/ 1134880 w 1323370"/>
                  <a:gd name="connsiteY359" fmla="*/ 65605 h 1518222"/>
                  <a:gd name="connsiteX360" fmla="*/ 1135692 w 1323370"/>
                  <a:gd name="connsiteY360" fmla="*/ 66417 h 1518222"/>
                  <a:gd name="connsiteX361" fmla="*/ 1137316 w 1323370"/>
                  <a:gd name="connsiteY361" fmla="*/ 66417 h 1518222"/>
                  <a:gd name="connsiteX362" fmla="*/ 1138128 w 1323370"/>
                  <a:gd name="connsiteY362" fmla="*/ 67228 h 1518222"/>
                  <a:gd name="connsiteX363" fmla="*/ 1134880 w 1323370"/>
                  <a:gd name="connsiteY363" fmla="*/ 68040 h 1518222"/>
                  <a:gd name="connsiteX364" fmla="*/ 1133257 w 1323370"/>
                  <a:gd name="connsiteY364" fmla="*/ 68040 h 1518222"/>
                  <a:gd name="connsiteX365" fmla="*/ 1132445 w 1323370"/>
                  <a:gd name="connsiteY365" fmla="*/ 68040 h 1518222"/>
                  <a:gd name="connsiteX366" fmla="*/ 1131633 w 1323370"/>
                  <a:gd name="connsiteY366" fmla="*/ 68040 h 1518222"/>
                  <a:gd name="connsiteX367" fmla="*/ 1130009 w 1323370"/>
                  <a:gd name="connsiteY367" fmla="*/ 69664 h 1518222"/>
                  <a:gd name="connsiteX368" fmla="*/ 1130009 w 1323370"/>
                  <a:gd name="connsiteY368" fmla="*/ 70476 h 1518222"/>
                  <a:gd name="connsiteX369" fmla="*/ 1129197 w 1323370"/>
                  <a:gd name="connsiteY369" fmla="*/ 71288 h 1518222"/>
                  <a:gd name="connsiteX370" fmla="*/ 1129197 w 1323370"/>
                  <a:gd name="connsiteY370" fmla="*/ 72100 h 1518222"/>
                  <a:gd name="connsiteX371" fmla="*/ 1129197 w 1323370"/>
                  <a:gd name="connsiteY371" fmla="*/ 75347 h 1518222"/>
                  <a:gd name="connsiteX372" fmla="*/ 1130009 w 1323370"/>
                  <a:gd name="connsiteY372" fmla="*/ 77783 h 1518222"/>
                  <a:gd name="connsiteX373" fmla="*/ 1130821 w 1323370"/>
                  <a:gd name="connsiteY373" fmla="*/ 78595 h 1518222"/>
                  <a:gd name="connsiteX374" fmla="*/ 1132445 w 1323370"/>
                  <a:gd name="connsiteY374" fmla="*/ 79407 h 1518222"/>
                  <a:gd name="connsiteX375" fmla="*/ 1134068 w 1323370"/>
                  <a:gd name="connsiteY375" fmla="*/ 80219 h 1518222"/>
                  <a:gd name="connsiteX376" fmla="*/ 1134880 w 1323370"/>
                  <a:gd name="connsiteY376" fmla="*/ 81030 h 1518222"/>
                  <a:gd name="connsiteX377" fmla="*/ 1135692 w 1323370"/>
                  <a:gd name="connsiteY377" fmla="*/ 81842 h 1518222"/>
                  <a:gd name="connsiteX378" fmla="*/ 1136504 w 1323370"/>
                  <a:gd name="connsiteY378" fmla="*/ 82654 h 1518222"/>
                  <a:gd name="connsiteX379" fmla="*/ 1135692 w 1323370"/>
                  <a:gd name="connsiteY379" fmla="*/ 84278 h 1518222"/>
                  <a:gd name="connsiteX380" fmla="*/ 1134880 w 1323370"/>
                  <a:gd name="connsiteY380" fmla="*/ 84278 h 1518222"/>
                  <a:gd name="connsiteX381" fmla="*/ 1134068 w 1323370"/>
                  <a:gd name="connsiteY381" fmla="*/ 85090 h 1518222"/>
                  <a:gd name="connsiteX382" fmla="*/ 1131633 w 1323370"/>
                  <a:gd name="connsiteY382" fmla="*/ 85090 h 1518222"/>
                  <a:gd name="connsiteX383" fmla="*/ 1130821 w 1323370"/>
                  <a:gd name="connsiteY383" fmla="*/ 84278 h 1518222"/>
                  <a:gd name="connsiteX384" fmla="*/ 1130009 w 1323370"/>
                  <a:gd name="connsiteY384" fmla="*/ 83466 h 1518222"/>
                  <a:gd name="connsiteX385" fmla="*/ 1126762 w 1323370"/>
                  <a:gd name="connsiteY385" fmla="*/ 83466 h 1518222"/>
                  <a:gd name="connsiteX386" fmla="*/ 1123514 w 1323370"/>
                  <a:gd name="connsiteY386" fmla="*/ 85902 h 1518222"/>
                  <a:gd name="connsiteX387" fmla="*/ 1123514 w 1323370"/>
                  <a:gd name="connsiteY387" fmla="*/ 89149 h 1518222"/>
                  <a:gd name="connsiteX388" fmla="*/ 1122702 w 1323370"/>
                  <a:gd name="connsiteY388" fmla="*/ 90773 h 1518222"/>
                  <a:gd name="connsiteX389" fmla="*/ 1120267 w 1323370"/>
                  <a:gd name="connsiteY389" fmla="*/ 91585 h 1518222"/>
                  <a:gd name="connsiteX390" fmla="*/ 1119455 w 1323370"/>
                  <a:gd name="connsiteY390" fmla="*/ 94021 h 1518222"/>
                  <a:gd name="connsiteX391" fmla="*/ 1119455 w 1323370"/>
                  <a:gd name="connsiteY391" fmla="*/ 97268 h 1518222"/>
                  <a:gd name="connsiteX392" fmla="*/ 1117831 w 1323370"/>
                  <a:gd name="connsiteY392" fmla="*/ 98080 h 1518222"/>
                  <a:gd name="connsiteX393" fmla="*/ 1117019 w 1323370"/>
                  <a:gd name="connsiteY393" fmla="*/ 98892 h 1518222"/>
                  <a:gd name="connsiteX394" fmla="*/ 1116207 w 1323370"/>
                  <a:gd name="connsiteY394" fmla="*/ 99704 h 1518222"/>
                  <a:gd name="connsiteX395" fmla="*/ 1114583 w 1323370"/>
                  <a:gd name="connsiteY395" fmla="*/ 101328 h 1518222"/>
                  <a:gd name="connsiteX396" fmla="*/ 1112960 w 1323370"/>
                  <a:gd name="connsiteY396" fmla="*/ 99704 h 1518222"/>
                  <a:gd name="connsiteX397" fmla="*/ 1112960 w 1323370"/>
                  <a:gd name="connsiteY397" fmla="*/ 98080 h 1518222"/>
                  <a:gd name="connsiteX398" fmla="*/ 1113771 w 1323370"/>
                  <a:gd name="connsiteY398" fmla="*/ 96456 h 1518222"/>
                  <a:gd name="connsiteX399" fmla="*/ 1113771 w 1323370"/>
                  <a:gd name="connsiteY399" fmla="*/ 94021 h 1518222"/>
                  <a:gd name="connsiteX400" fmla="*/ 1113771 w 1323370"/>
                  <a:gd name="connsiteY400" fmla="*/ 90773 h 1518222"/>
                  <a:gd name="connsiteX401" fmla="*/ 1113771 w 1323370"/>
                  <a:gd name="connsiteY401" fmla="*/ 89149 h 1518222"/>
                  <a:gd name="connsiteX402" fmla="*/ 1113771 w 1323370"/>
                  <a:gd name="connsiteY402" fmla="*/ 89149 h 1518222"/>
                  <a:gd name="connsiteX403" fmla="*/ 1114583 w 1323370"/>
                  <a:gd name="connsiteY403" fmla="*/ 87525 h 1518222"/>
                  <a:gd name="connsiteX404" fmla="*/ 1114583 w 1323370"/>
                  <a:gd name="connsiteY404" fmla="*/ 81842 h 1518222"/>
                  <a:gd name="connsiteX405" fmla="*/ 1114583 w 1323370"/>
                  <a:gd name="connsiteY405" fmla="*/ 73723 h 1518222"/>
                  <a:gd name="connsiteX406" fmla="*/ 1114583 w 1323370"/>
                  <a:gd name="connsiteY406" fmla="*/ 72100 h 1518222"/>
                  <a:gd name="connsiteX407" fmla="*/ 1113771 w 1323370"/>
                  <a:gd name="connsiteY407" fmla="*/ 69664 h 1518222"/>
                  <a:gd name="connsiteX408" fmla="*/ 1111336 w 1323370"/>
                  <a:gd name="connsiteY408" fmla="*/ 68040 h 1518222"/>
                  <a:gd name="connsiteX409" fmla="*/ 1108900 w 1323370"/>
                  <a:gd name="connsiteY409" fmla="*/ 67228 h 1518222"/>
                  <a:gd name="connsiteX410" fmla="*/ 1107276 w 1323370"/>
                  <a:gd name="connsiteY410" fmla="*/ 68040 h 1518222"/>
                  <a:gd name="connsiteX411" fmla="*/ 1104841 w 1323370"/>
                  <a:gd name="connsiteY411" fmla="*/ 69664 h 1518222"/>
                  <a:gd name="connsiteX412" fmla="*/ 1103217 w 1323370"/>
                  <a:gd name="connsiteY412" fmla="*/ 68852 h 1518222"/>
                  <a:gd name="connsiteX413" fmla="*/ 1104841 w 1323370"/>
                  <a:gd name="connsiteY413" fmla="*/ 66417 h 1518222"/>
                  <a:gd name="connsiteX414" fmla="*/ 1107276 w 1323370"/>
                  <a:gd name="connsiteY414" fmla="*/ 63981 h 1518222"/>
                  <a:gd name="connsiteX415" fmla="*/ 1108088 w 1323370"/>
                  <a:gd name="connsiteY415" fmla="*/ 62357 h 1518222"/>
                  <a:gd name="connsiteX416" fmla="*/ 1109712 w 1323370"/>
                  <a:gd name="connsiteY416" fmla="*/ 61545 h 1518222"/>
                  <a:gd name="connsiteX417" fmla="*/ 1112148 w 1323370"/>
                  <a:gd name="connsiteY417" fmla="*/ 59921 h 1518222"/>
                  <a:gd name="connsiteX418" fmla="*/ 1112960 w 1323370"/>
                  <a:gd name="connsiteY418" fmla="*/ 58298 h 1518222"/>
                  <a:gd name="connsiteX419" fmla="*/ 1114583 w 1323370"/>
                  <a:gd name="connsiteY419" fmla="*/ 53426 h 1518222"/>
                  <a:gd name="connsiteX420" fmla="*/ 1114583 w 1323370"/>
                  <a:gd name="connsiteY420" fmla="*/ 49367 h 1518222"/>
                  <a:gd name="connsiteX421" fmla="*/ 1114583 w 1323370"/>
                  <a:gd name="connsiteY421" fmla="*/ 46119 h 1518222"/>
                  <a:gd name="connsiteX422" fmla="*/ 1113771 w 1323370"/>
                  <a:gd name="connsiteY422" fmla="*/ 45308 h 1518222"/>
                  <a:gd name="connsiteX423" fmla="*/ 1112960 w 1323370"/>
                  <a:gd name="connsiteY423" fmla="*/ 44496 h 1518222"/>
                  <a:gd name="connsiteX424" fmla="*/ 1112148 w 1323370"/>
                  <a:gd name="connsiteY424" fmla="*/ 38001 h 1518222"/>
                  <a:gd name="connsiteX425" fmla="*/ 1111336 w 1323370"/>
                  <a:gd name="connsiteY425" fmla="*/ 33129 h 1518222"/>
                  <a:gd name="connsiteX426" fmla="*/ 1108088 w 1323370"/>
                  <a:gd name="connsiteY426" fmla="*/ 31506 h 1518222"/>
                  <a:gd name="connsiteX427" fmla="*/ 1105652 w 1323370"/>
                  <a:gd name="connsiteY427" fmla="*/ 33941 h 1518222"/>
                  <a:gd name="connsiteX428" fmla="*/ 1103217 w 1323370"/>
                  <a:gd name="connsiteY428" fmla="*/ 36377 h 1518222"/>
                  <a:gd name="connsiteX429" fmla="*/ 1099969 w 1323370"/>
                  <a:gd name="connsiteY429" fmla="*/ 41248 h 1518222"/>
                  <a:gd name="connsiteX430" fmla="*/ 1098346 w 1323370"/>
                  <a:gd name="connsiteY430" fmla="*/ 44496 h 1518222"/>
                  <a:gd name="connsiteX431" fmla="*/ 1097534 w 1323370"/>
                  <a:gd name="connsiteY431" fmla="*/ 46119 h 1518222"/>
                  <a:gd name="connsiteX432" fmla="*/ 1096722 w 1323370"/>
                  <a:gd name="connsiteY432" fmla="*/ 47743 h 1518222"/>
                  <a:gd name="connsiteX433" fmla="*/ 1095910 w 1323370"/>
                  <a:gd name="connsiteY433" fmla="*/ 49367 h 1518222"/>
                  <a:gd name="connsiteX434" fmla="*/ 1095098 w 1323370"/>
                  <a:gd name="connsiteY434" fmla="*/ 50991 h 1518222"/>
                  <a:gd name="connsiteX435" fmla="*/ 1094286 w 1323370"/>
                  <a:gd name="connsiteY435" fmla="*/ 52614 h 1518222"/>
                  <a:gd name="connsiteX436" fmla="*/ 1092663 w 1323370"/>
                  <a:gd name="connsiteY436" fmla="*/ 55862 h 1518222"/>
                  <a:gd name="connsiteX437" fmla="*/ 1091851 w 1323370"/>
                  <a:gd name="connsiteY437" fmla="*/ 57486 h 1518222"/>
                  <a:gd name="connsiteX438" fmla="*/ 1091039 w 1323370"/>
                  <a:gd name="connsiteY438" fmla="*/ 57486 h 1518222"/>
                  <a:gd name="connsiteX439" fmla="*/ 1090227 w 1323370"/>
                  <a:gd name="connsiteY439" fmla="*/ 58298 h 1518222"/>
                  <a:gd name="connsiteX440" fmla="*/ 1089415 w 1323370"/>
                  <a:gd name="connsiteY440" fmla="*/ 59110 h 1518222"/>
                  <a:gd name="connsiteX441" fmla="*/ 1088603 w 1323370"/>
                  <a:gd name="connsiteY441" fmla="*/ 59921 h 1518222"/>
                  <a:gd name="connsiteX442" fmla="*/ 1087791 w 1323370"/>
                  <a:gd name="connsiteY442" fmla="*/ 60733 h 1518222"/>
                  <a:gd name="connsiteX443" fmla="*/ 1087791 w 1323370"/>
                  <a:gd name="connsiteY443" fmla="*/ 61545 h 1518222"/>
                  <a:gd name="connsiteX444" fmla="*/ 1087791 w 1323370"/>
                  <a:gd name="connsiteY444" fmla="*/ 62357 h 1518222"/>
                  <a:gd name="connsiteX445" fmla="*/ 1086979 w 1323370"/>
                  <a:gd name="connsiteY445" fmla="*/ 63169 h 1518222"/>
                  <a:gd name="connsiteX446" fmla="*/ 1086979 w 1323370"/>
                  <a:gd name="connsiteY446" fmla="*/ 66417 h 1518222"/>
                  <a:gd name="connsiteX447" fmla="*/ 1086979 w 1323370"/>
                  <a:gd name="connsiteY447" fmla="*/ 70476 h 1518222"/>
                  <a:gd name="connsiteX448" fmla="*/ 1086979 w 1323370"/>
                  <a:gd name="connsiteY448" fmla="*/ 72100 h 1518222"/>
                  <a:gd name="connsiteX449" fmla="*/ 1086979 w 1323370"/>
                  <a:gd name="connsiteY449" fmla="*/ 73723 h 1518222"/>
                  <a:gd name="connsiteX450" fmla="*/ 1086979 w 1323370"/>
                  <a:gd name="connsiteY450" fmla="*/ 75347 h 1518222"/>
                  <a:gd name="connsiteX451" fmla="*/ 1086167 w 1323370"/>
                  <a:gd name="connsiteY451" fmla="*/ 78595 h 1518222"/>
                  <a:gd name="connsiteX452" fmla="*/ 1085355 w 1323370"/>
                  <a:gd name="connsiteY452" fmla="*/ 80219 h 1518222"/>
                  <a:gd name="connsiteX453" fmla="*/ 1084544 w 1323370"/>
                  <a:gd name="connsiteY453" fmla="*/ 81030 h 1518222"/>
                  <a:gd name="connsiteX454" fmla="*/ 1083732 w 1323370"/>
                  <a:gd name="connsiteY454" fmla="*/ 81842 h 1518222"/>
                  <a:gd name="connsiteX455" fmla="*/ 1082108 w 1323370"/>
                  <a:gd name="connsiteY455" fmla="*/ 82654 h 1518222"/>
                  <a:gd name="connsiteX456" fmla="*/ 1081296 w 1323370"/>
                  <a:gd name="connsiteY456" fmla="*/ 84278 h 1518222"/>
                  <a:gd name="connsiteX457" fmla="*/ 1079672 w 1323370"/>
                  <a:gd name="connsiteY457" fmla="*/ 88337 h 1518222"/>
                  <a:gd name="connsiteX458" fmla="*/ 1078860 w 1323370"/>
                  <a:gd name="connsiteY458" fmla="*/ 90773 h 1518222"/>
                  <a:gd name="connsiteX459" fmla="*/ 1078048 w 1323370"/>
                  <a:gd name="connsiteY459" fmla="*/ 93209 h 1518222"/>
                  <a:gd name="connsiteX460" fmla="*/ 1075613 w 1323370"/>
                  <a:gd name="connsiteY460" fmla="*/ 97268 h 1518222"/>
                  <a:gd name="connsiteX461" fmla="*/ 1074801 w 1323370"/>
                  <a:gd name="connsiteY461" fmla="*/ 99704 h 1518222"/>
                  <a:gd name="connsiteX462" fmla="*/ 1073989 w 1323370"/>
                  <a:gd name="connsiteY462" fmla="*/ 102139 h 1518222"/>
                  <a:gd name="connsiteX463" fmla="*/ 1073177 w 1323370"/>
                  <a:gd name="connsiteY463" fmla="*/ 103763 h 1518222"/>
                  <a:gd name="connsiteX464" fmla="*/ 1072365 w 1323370"/>
                  <a:gd name="connsiteY464" fmla="*/ 104575 h 1518222"/>
                  <a:gd name="connsiteX465" fmla="*/ 1071554 w 1323370"/>
                  <a:gd name="connsiteY465" fmla="*/ 105387 h 1518222"/>
                  <a:gd name="connsiteX466" fmla="*/ 1070742 w 1323370"/>
                  <a:gd name="connsiteY466" fmla="*/ 107823 h 1518222"/>
                  <a:gd name="connsiteX467" fmla="*/ 1069118 w 1323370"/>
                  <a:gd name="connsiteY467" fmla="*/ 109446 h 1518222"/>
                  <a:gd name="connsiteX468" fmla="*/ 1068306 w 1323370"/>
                  <a:gd name="connsiteY468" fmla="*/ 111070 h 1518222"/>
                  <a:gd name="connsiteX469" fmla="*/ 1068306 w 1323370"/>
                  <a:gd name="connsiteY469" fmla="*/ 113506 h 1518222"/>
                  <a:gd name="connsiteX470" fmla="*/ 1068306 w 1323370"/>
                  <a:gd name="connsiteY470" fmla="*/ 114318 h 1518222"/>
                  <a:gd name="connsiteX471" fmla="*/ 1068306 w 1323370"/>
                  <a:gd name="connsiteY471" fmla="*/ 115941 h 1518222"/>
                  <a:gd name="connsiteX472" fmla="*/ 1069118 w 1323370"/>
                  <a:gd name="connsiteY472" fmla="*/ 116753 h 1518222"/>
                  <a:gd name="connsiteX473" fmla="*/ 1070742 w 1323370"/>
                  <a:gd name="connsiteY473" fmla="*/ 117565 h 1518222"/>
                  <a:gd name="connsiteX474" fmla="*/ 1071554 w 1323370"/>
                  <a:gd name="connsiteY474" fmla="*/ 117565 h 1518222"/>
                  <a:gd name="connsiteX475" fmla="*/ 1072365 w 1323370"/>
                  <a:gd name="connsiteY475" fmla="*/ 119189 h 1518222"/>
                  <a:gd name="connsiteX476" fmla="*/ 1071554 w 1323370"/>
                  <a:gd name="connsiteY476" fmla="*/ 120813 h 1518222"/>
                  <a:gd name="connsiteX477" fmla="*/ 1069930 w 1323370"/>
                  <a:gd name="connsiteY477" fmla="*/ 125684 h 1518222"/>
                  <a:gd name="connsiteX478" fmla="*/ 1069118 w 1323370"/>
                  <a:gd name="connsiteY478" fmla="*/ 128932 h 1518222"/>
                  <a:gd name="connsiteX479" fmla="*/ 1068306 w 1323370"/>
                  <a:gd name="connsiteY479" fmla="*/ 130555 h 1518222"/>
                  <a:gd name="connsiteX480" fmla="*/ 1067494 w 1323370"/>
                  <a:gd name="connsiteY480" fmla="*/ 130555 h 1518222"/>
                  <a:gd name="connsiteX481" fmla="*/ 1066682 w 1323370"/>
                  <a:gd name="connsiteY481" fmla="*/ 130555 h 1518222"/>
                  <a:gd name="connsiteX482" fmla="*/ 1066682 w 1323370"/>
                  <a:gd name="connsiteY482" fmla="*/ 132179 h 1518222"/>
                  <a:gd name="connsiteX483" fmla="*/ 1066682 w 1323370"/>
                  <a:gd name="connsiteY483" fmla="*/ 134615 h 1518222"/>
                  <a:gd name="connsiteX484" fmla="*/ 1065870 w 1323370"/>
                  <a:gd name="connsiteY484" fmla="*/ 137862 h 1518222"/>
                  <a:gd name="connsiteX485" fmla="*/ 1065058 w 1323370"/>
                  <a:gd name="connsiteY485" fmla="*/ 141110 h 1518222"/>
                  <a:gd name="connsiteX486" fmla="*/ 1064247 w 1323370"/>
                  <a:gd name="connsiteY486" fmla="*/ 143545 h 1518222"/>
                  <a:gd name="connsiteX487" fmla="*/ 1062623 w 1323370"/>
                  <a:gd name="connsiteY487" fmla="*/ 145169 h 1518222"/>
                  <a:gd name="connsiteX488" fmla="*/ 1059375 w 1323370"/>
                  <a:gd name="connsiteY488" fmla="*/ 145169 h 1518222"/>
                  <a:gd name="connsiteX489" fmla="*/ 1059375 w 1323370"/>
                  <a:gd name="connsiteY489" fmla="*/ 145169 h 1518222"/>
                  <a:gd name="connsiteX490" fmla="*/ 1059375 w 1323370"/>
                  <a:gd name="connsiteY490" fmla="*/ 142734 h 1518222"/>
                  <a:gd name="connsiteX491" fmla="*/ 1060999 w 1323370"/>
                  <a:gd name="connsiteY491" fmla="*/ 141110 h 1518222"/>
                  <a:gd name="connsiteX492" fmla="*/ 1056939 w 1323370"/>
                  <a:gd name="connsiteY492" fmla="*/ 137862 h 1518222"/>
                  <a:gd name="connsiteX493" fmla="*/ 1055316 w 1323370"/>
                  <a:gd name="connsiteY493" fmla="*/ 141110 h 1518222"/>
                  <a:gd name="connsiteX494" fmla="*/ 1056128 w 1323370"/>
                  <a:gd name="connsiteY494" fmla="*/ 144357 h 1518222"/>
                  <a:gd name="connsiteX495" fmla="*/ 1055316 w 1323370"/>
                  <a:gd name="connsiteY495" fmla="*/ 147605 h 1518222"/>
                  <a:gd name="connsiteX496" fmla="*/ 1052068 w 1323370"/>
                  <a:gd name="connsiteY496" fmla="*/ 146793 h 1518222"/>
                  <a:gd name="connsiteX497" fmla="*/ 1051256 w 1323370"/>
                  <a:gd name="connsiteY497" fmla="*/ 142734 h 1518222"/>
                  <a:gd name="connsiteX498" fmla="*/ 1051256 w 1323370"/>
                  <a:gd name="connsiteY498" fmla="*/ 137050 h 1518222"/>
                  <a:gd name="connsiteX499" fmla="*/ 1052068 w 1323370"/>
                  <a:gd name="connsiteY499" fmla="*/ 130555 h 1518222"/>
                  <a:gd name="connsiteX500" fmla="*/ 1052880 w 1323370"/>
                  <a:gd name="connsiteY500" fmla="*/ 126496 h 1518222"/>
                  <a:gd name="connsiteX501" fmla="*/ 1056939 w 1323370"/>
                  <a:gd name="connsiteY501" fmla="*/ 124060 h 1518222"/>
                  <a:gd name="connsiteX502" fmla="*/ 1059375 w 1323370"/>
                  <a:gd name="connsiteY502" fmla="*/ 120813 h 1518222"/>
                  <a:gd name="connsiteX503" fmla="*/ 1059375 w 1323370"/>
                  <a:gd name="connsiteY503" fmla="*/ 117565 h 1518222"/>
                  <a:gd name="connsiteX504" fmla="*/ 1056939 w 1323370"/>
                  <a:gd name="connsiteY504" fmla="*/ 117565 h 1518222"/>
                  <a:gd name="connsiteX505" fmla="*/ 1056128 w 1323370"/>
                  <a:gd name="connsiteY505" fmla="*/ 114318 h 1518222"/>
                  <a:gd name="connsiteX506" fmla="*/ 1055316 w 1323370"/>
                  <a:gd name="connsiteY506" fmla="*/ 111882 h 1518222"/>
                  <a:gd name="connsiteX507" fmla="*/ 1056128 w 1323370"/>
                  <a:gd name="connsiteY507" fmla="*/ 111070 h 1518222"/>
                  <a:gd name="connsiteX508" fmla="*/ 1056939 w 1323370"/>
                  <a:gd name="connsiteY508" fmla="*/ 109446 h 1518222"/>
                  <a:gd name="connsiteX509" fmla="*/ 1061811 w 1323370"/>
                  <a:gd name="connsiteY509" fmla="*/ 108634 h 1518222"/>
                  <a:gd name="connsiteX510" fmla="*/ 1062623 w 1323370"/>
                  <a:gd name="connsiteY510" fmla="*/ 107011 h 1518222"/>
                  <a:gd name="connsiteX511" fmla="*/ 1061811 w 1323370"/>
                  <a:gd name="connsiteY511" fmla="*/ 106199 h 1518222"/>
                  <a:gd name="connsiteX512" fmla="*/ 1060187 w 1323370"/>
                  <a:gd name="connsiteY512" fmla="*/ 102139 h 1518222"/>
                  <a:gd name="connsiteX513" fmla="*/ 1059375 w 1323370"/>
                  <a:gd name="connsiteY513" fmla="*/ 100516 h 1518222"/>
                  <a:gd name="connsiteX514" fmla="*/ 1057751 w 1323370"/>
                  <a:gd name="connsiteY514" fmla="*/ 99704 h 1518222"/>
                  <a:gd name="connsiteX515" fmla="*/ 1055316 w 1323370"/>
                  <a:gd name="connsiteY515" fmla="*/ 99704 h 1518222"/>
                  <a:gd name="connsiteX516" fmla="*/ 1054504 w 1323370"/>
                  <a:gd name="connsiteY516" fmla="*/ 98080 h 1518222"/>
                  <a:gd name="connsiteX517" fmla="*/ 1056128 w 1323370"/>
                  <a:gd name="connsiteY517" fmla="*/ 98080 h 1518222"/>
                  <a:gd name="connsiteX518" fmla="*/ 1057751 w 1323370"/>
                  <a:gd name="connsiteY518" fmla="*/ 96456 h 1518222"/>
                  <a:gd name="connsiteX519" fmla="*/ 1055316 w 1323370"/>
                  <a:gd name="connsiteY519" fmla="*/ 92397 h 1518222"/>
                  <a:gd name="connsiteX520" fmla="*/ 1056128 w 1323370"/>
                  <a:gd name="connsiteY520" fmla="*/ 89961 h 1518222"/>
                  <a:gd name="connsiteX521" fmla="*/ 1057751 w 1323370"/>
                  <a:gd name="connsiteY521" fmla="*/ 86714 h 1518222"/>
                  <a:gd name="connsiteX522" fmla="*/ 1060999 w 1323370"/>
                  <a:gd name="connsiteY522" fmla="*/ 80219 h 1518222"/>
                  <a:gd name="connsiteX523" fmla="*/ 1063435 w 1323370"/>
                  <a:gd name="connsiteY523" fmla="*/ 77783 h 1518222"/>
                  <a:gd name="connsiteX524" fmla="*/ 1065870 w 1323370"/>
                  <a:gd name="connsiteY524" fmla="*/ 75347 h 1518222"/>
                  <a:gd name="connsiteX525" fmla="*/ 1068306 w 1323370"/>
                  <a:gd name="connsiteY525" fmla="*/ 72912 h 1518222"/>
                  <a:gd name="connsiteX526" fmla="*/ 1069930 w 1323370"/>
                  <a:gd name="connsiteY526" fmla="*/ 69664 h 1518222"/>
                  <a:gd name="connsiteX527" fmla="*/ 1069930 w 1323370"/>
                  <a:gd name="connsiteY527" fmla="*/ 68852 h 1518222"/>
                  <a:gd name="connsiteX528" fmla="*/ 1071554 w 1323370"/>
                  <a:gd name="connsiteY528" fmla="*/ 68040 h 1518222"/>
                  <a:gd name="connsiteX529" fmla="*/ 1073177 w 1323370"/>
                  <a:gd name="connsiteY529" fmla="*/ 66417 h 1518222"/>
                  <a:gd name="connsiteX530" fmla="*/ 1072365 w 1323370"/>
                  <a:gd name="connsiteY530" fmla="*/ 63981 h 1518222"/>
                  <a:gd name="connsiteX531" fmla="*/ 1071554 w 1323370"/>
                  <a:gd name="connsiteY531" fmla="*/ 63169 h 1518222"/>
                  <a:gd name="connsiteX532" fmla="*/ 1073177 w 1323370"/>
                  <a:gd name="connsiteY532" fmla="*/ 62357 h 1518222"/>
                  <a:gd name="connsiteX533" fmla="*/ 1075613 w 1323370"/>
                  <a:gd name="connsiteY533" fmla="*/ 60733 h 1518222"/>
                  <a:gd name="connsiteX534" fmla="*/ 1076425 w 1323370"/>
                  <a:gd name="connsiteY534" fmla="*/ 58298 h 1518222"/>
                  <a:gd name="connsiteX535" fmla="*/ 1077237 w 1323370"/>
                  <a:gd name="connsiteY535" fmla="*/ 56674 h 1518222"/>
                  <a:gd name="connsiteX536" fmla="*/ 1078860 w 1323370"/>
                  <a:gd name="connsiteY536" fmla="*/ 55862 h 1518222"/>
                  <a:gd name="connsiteX537" fmla="*/ 1080484 w 1323370"/>
                  <a:gd name="connsiteY537" fmla="*/ 55050 h 1518222"/>
                  <a:gd name="connsiteX538" fmla="*/ 1080484 w 1323370"/>
                  <a:gd name="connsiteY538" fmla="*/ 52614 h 1518222"/>
                  <a:gd name="connsiteX539" fmla="*/ 1078048 w 1323370"/>
                  <a:gd name="connsiteY539" fmla="*/ 48555 h 1518222"/>
                  <a:gd name="connsiteX540" fmla="*/ 1076425 w 1323370"/>
                  <a:gd name="connsiteY540" fmla="*/ 48555 h 1518222"/>
                  <a:gd name="connsiteX541" fmla="*/ 1075613 w 1323370"/>
                  <a:gd name="connsiteY541" fmla="*/ 50179 h 1518222"/>
                  <a:gd name="connsiteX542" fmla="*/ 1073989 w 1323370"/>
                  <a:gd name="connsiteY542" fmla="*/ 53426 h 1518222"/>
                  <a:gd name="connsiteX543" fmla="*/ 1071554 w 1323370"/>
                  <a:gd name="connsiteY543" fmla="*/ 50991 h 1518222"/>
                  <a:gd name="connsiteX544" fmla="*/ 1067494 w 1323370"/>
                  <a:gd name="connsiteY544" fmla="*/ 53426 h 1518222"/>
                  <a:gd name="connsiteX545" fmla="*/ 1065870 w 1323370"/>
                  <a:gd name="connsiteY545" fmla="*/ 55862 h 1518222"/>
                  <a:gd name="connsiteX546" fmla="*/ 1064247 w 1323370"/>
                  <a:gd name="connsiteY546" fmla="*/ 56674 h 1518222"/>
                  <a:gd name="connsiteX547" fmla="*/ 1064247 w 1323370"/>
                  <a:gd name="connsiteY547" fmla="*/ 54238 h 1518222"/>
                  <a:gd name="connsiteX548" fmla="*/ 1065058 w 1323370"/>
                  <a:gd name="connsiteY548" fmla="*/ 49367 h 1518222"/>
                  <a:gd name="connsiteX549" fmla="*/ 1060999 w 1323370"/>
                  <a:gd name="connsiteY549" fmla="*/ 46119 h 1518222"/>
                  <a:gd name="connsiteX550" fmla="*/ 1057751 w 1323370"/>
                  <a:gd name="connsiteY550" fmla="*/ 44496 h 1518222"/>
                  <a:gd name="connsiteX551" fmla="*/ 1056128 w 1323370"/>
                  <a:gd name="connsiteY551" fmla="*/ 44496 h 1518222"/>
                  <a:gd name="connsiteX552" fmla="*/ 1056128 w 1323370"/>
                  <a:gd name="connsiteY552" fmla="*/ 46119 h 1518222"/>
                  <a:gd name="connsiteX553" fmla="*/ 1056939 w 1323370"/>
                  <a:gd name="connsiteY553" fmla="*/ 48555 h 1518222"/>
                  <a:gd name="connsiteX554" fmla="*/ 1057751 w 1323370"/>
                  <a:gd name="connsiteY554" fmla="*/ 52614 h 1518222"/>
                  <a:gd name="connsiteX555" fmla="*/ 1058563 w 1323370"/>
                  <a:gd name="connsiteY555" fmla="*/ 59110 h 1518222"/>
                  <a:gd name="connsiteX556" fmla="*/ 1057751 w 1323370"/>
                  <a:gd name="connsiteY556" fmla="*/ 63981 h 1518222"/>
                  <a:gd name="connsiteX557" fmla="*/ 1057751 w 1323370"/>
                  <a:gd name="connsiteY557" fmla="*/ 63981 h 1518222"/>
                  <a:gd name="connsiteX558" fmla="*/ 1056939 w 1323370"/>
                  <a:gd name="connsiteY558" fmla="*/ 64793 h 1518222"/>
                  <a:gd name="connsiteX559" fmla="*/ 1056128 w 1323370"/>
                  <a:gd name="connsiteY559" fmla="*/ 65605 h 1518222"/>
                  <a:gd name="connsiteX560" fmla="*/ 1055316 w 1323370"/>
                  <a:gd name="connsiteY560" fmla="*/ 65605 h 1518222"/>
                  <a:gd name="connsiteX561" fmla="*/ 1054504 w 1323370"/>
                  <a:gd name="connsiteY561" fmla="*/ 63981 h 1518222"/>
                  <a:gd name="connsiteX562" fmla="*/ 1054504 w 1323370"/>
                  <a:gd name="connsiteY562" fmla="*/ 61545 h 1518222"/>
                  <a:gd name="connsiteX563" fmla="*/ 1054504 w 1323370"/>
                  <a:gd name="connsiteY563" fmla="*/ 60733 h 1518222"/>
                  <a:gd name="connsiteX564" fmla="*/ 1054504 w 1323370"/>
                  <a:gd name="connsiteY564" fmla="*/ 59921 h 1518222"/>
                  <a:gd name="connsiteX565" fmla="*/ 1054504 w 1323370"/>
                  <a:gd name="connsiteY565" fmla="*/ 59110 h 1518222"/>
                  <a:gd name="connsiteX566" fmla="*/ 1053692 w 1323370"/>
                  <a:gd name="connsiteY566" fmla="*/ 57486 h 1518222"/>
                  <a:gd name="connsiteX567" fmla="*/ 1052068 w 1323370"/>
                  <a:gd name="connsiteY567" fmla="*/ 55050 h 1518222"/>
                  <a:gd name="connsiteX568" fmla="*/ 1049633 w 1323370"/>
                  <a:gd name="connsiteY568" fmla="*/ 51803 h 1518222"/>
                  <a:gd name="connsiteX569" fmla="*/ 1048009 w 1323370"/>
                  <a:gd name="connsiteY569" fmla="*/ 50991 h 1518222"/>
                  <a:gd name="connsiteX570" fmla="*/ 1047197 w 1323370"/>
                  <a:gd name="connsiteY570" fmla="*/ 51803 h 1518222"/>
                  <a:gd name="connsiteX571" fmla="*/ 1046385 w 1323370"/>
                  <a:gd name="connsiteY571" fmla="*/ 54238 h 1518222"/>
                  <a:gd name="connsiteX572" fmla="*/ 1044761 w 1323370"/>
                  <a:gd name="connsiteY572" fmla="*/ 55050 h 1518222"/>
                  <a:gd name="connsiteX573" fmla="*/ 1043949 w 1323370"/>
                  <a:gd name="connsiteY573" fmla="*/ 55050 h 1518222"/>
                  <a:gd name="connsiteX574" fmla="*/ 1043138 w 1323370"/>
                  <a:gd name="connsiteY574" fmla="*/ 53426 h 1518222"/>
                  <a:gd name="connsiteX575" fmla="*/ 1043138 w 1323370"/>
                  <a:gd name="connsiteY575" fmla="*/ 51803 h 1518222"/>
                  <a:gd name="connsiteX576" fmla="*/ 1043949 w 1323370"/>
                  <a:gd name="connsiteY576" fmla="*/ 50991 h 1518222"/>
                  <a:gd name="connsiteX577" fmla="*/ 1044761 w 1323370"/>
                  <a:gd name="connsiteY577" fmla="*/ 50179 h 1518222"/>
                  <a:gd name="connsiteX578" fmla="*/ 1044761 w 1323370"/>
                  <a:gd name="connsiteY578" fmla="*/ 48555 h 1518222"/>
                  <a:gd name="connsiteX579" fmla="*/ 1044761 w 1323370"/>
                  <a:gd name="connsiteY579" fmla="*/ 47743 h 1518222"/>
                  <a:gd name="connsiteX580" fmla="*/ 1043949 w 1323370"/>
                  <a:gd name="connsiteY580" fmla="*/ 46119 h 1518222"/>
                  <a:gd name="connsiteX581" fmla="*/ 1042326 w 1323370"/>
                  <a:gd name="connsiteY581" fmla="*/ 46119 h 1518222"/>
                  <a:gd name="connsiteX582" fmla="*/ 1041514 w 1323370"/>
                  <a:gd name="connsiteY582" fmla="*/ 47743 h 1518222"/>
                  <a:gd name="connsiteX583" fmla="*/ 1041514 w 1323370"/>
                  <a:gd name="connsiteY583" fmla="*/ 49367 h 1518222"/>
                  <a:gd name="connsiteX584" fmla="*/ 1040702 w 1323370"/>
                  <a:gd name="connsiteY584" fmla="*/ 50991 h 1518222"/>
                  <a:gd name="connsiteX585" fmla="*/ 1039890 w 1323370"/>
                  <a:gd name="connsiteY585" fmla="*/ 51803 h 1518222"/>
                  <a:gd name="connsiteX586" fmla="*/ 1036642 w 1323370"/>
                  <a:gd name="connsiteY586" fmla="*/ 50991 h 1518222"/>
                  <a:gd name="connsiteX587" fmla="*/ 1035831 w 1323370"/>
                  <a:gd name="connsiteY587" fmla="*/ 49367 h 1518222"/>
                  <a:gd name="connsiteX588" fmla="*/ 1035019 w 1323370"/>
                  <a:gd name="connsiteY588" fmla="*/ 47743 h 1518222"/>
                  <a:gd name="connsiteX589" fmla="*/ 1033395 w 1323370"/>
                  <a:gd name="connsiteY589" fmla="*/ 46119 h 1518222"/>
                  <a:gd name="connsiteX590" fmla="*/ 1030147 w 1323370"/>
                  <a:gd name="connsiteY590" fmla="*/ 46119 h 1518222"/>
                  <a:gd name="connsiteX591" fmla="*/ 1026088 w 1323370"/>
                  <a:gd name="connsiteY591" fmla="*/ 47743 h 1518222"/>
                  <a:gd name="connsiteX592" fmla="*/ 1024464 w 1323370"/>
                  <a:gd name="connsiteY592" fmla="*/ 50179 h 1518222"/>
                  <a:gd name="connsiteX593" fmla="*/ 1024464 w 1323370"/>
                  <a:gd name="connsiteY593" fmla="*/ 52614 h 1518222"/>
                  <a:gd name="connsiteX594" fmla="*/ 1024464 w 1323370"/>
                  <a:gd name="connsiteY594" fmla="*/ 54238 h 1518222"/>
                  <a:gd name="connsiteX595" fmla="*/ 1025276 w 1323370"/>
                  <a:gd name="connsiteY595" fmla="*/ 55862 h 1518222"/>
                  <a:gd name="connsiteX596" fmla="*/ 1026088 w 1323370"/>
                  <a:gd name="connsiteY596" fmla="*/ 57486 h 1518222"/>
                  <a:gd name="connsiteX597" fmla="*/ 1028523 w 1323370"/>
                  <a:gd name="connsiteY597" fmla="*/ 58298 h 1518222"/>
                  <a:gd name="connsiteX598" fmla="*/ 1026900 w 1323370"/>
                  <a:gd name="connsiteY598" fmla="*/ 59921 h 1518222"/>
                  <a:gd name="connsiteX599" fmla="*/ 1026900 w 1323370"/>
                  <a:gd name="connsiteY599" fmla="*/ 63169 h 1518222"/>
                  <a:gd name="connsiteX600" fmla="*/ 1026900 w 1323370"/>
                  <a:gd name="connsiteY600" fmla="*/ 67228 h 1518222"/>
                  <a:gd name="connsiteX601" fmla="*/ 1026088 w 1323370"/>
                  <a:gd name="connsiteY601" fmla="*/ 68040 h 1518222"/>
                  <a:gd name="connsiteX602" fmla="*/ 1025276 w 1323370"/>
                  <a:gd name="connsiteY602" fmla="*/ 67228 h 1518222"/>
                  <a:gd name="connsiteX603" fmla="*/ 1022029 w 1323370"/>
                  <a:gd name="connsiteY603" fmla="*/ 63981 h 1518222"/>
                  <a:gd name="connsiteX604" fmla="*/ 1019593 w 1323370"/>
                  <a:gd name="connsiteY604" fmla="*/ 61545 h 1518222"/>
                  <a:gd name="connsiteX605" fmla="*/ 1017969 w 1323370"/>
                  <a:gd name="connsiteY605" fmla="*/ 60733 h 1518222"/>
                  <a:gd name="connsiteX606" fmla="*/ 1017157 w 1323370"/>
                  <a:gd name="connsiteY606" fmla="*/ 61545 h 1518222"/>
                  <a:gd name="connsiteX607" fmla="*/ 1016345 w 1323370"/>
                  <a:gd name="connsiteY607" fmla="*/ 63169 h 1518222"/>
                  <a:gd name="connsiteX608" fmla="*/ 1015534 w 1323370"/>
                  <a:gd name="connsiteY608" fmla="*/ 63981 h 1518222"/>
                  <a:gd name="connsiteX609" fmla="*/ 1014722 w 1323370"/>
                  <a:gd name="connsiteY609" fmla="*/ 64793 h 1518222"/>
                  <a:gd name="connsiteX610" fmla="*/ 1013910 w 1323370"/>
                  <a:gd name="connsiteY610" fmla="*/ 65605 h 1518222"/>
                  <a:gd name="connsiteX611" fmla="*/ 1014722 w 1323370"/>
                  <a:gd name="connsiteY611" fmla="*/ 66417 h 1518222"/>
                  <a:gd name="connsiteX612" fmla="*/ 1014722 w 1323370"/>
                  <a:gd name="connsiteY612" fmla="*/ 68040 h 1518222"/>
                  <a:gd name="connsiteX613" fmla="*/ 1014722 w 1323370"/>
                  <a:gd name="connsiteY613" fmla="*/ 68852 h 1518222"/>
                  <a:gd name="connsiteX614" fmla="*/ 1014722 w 1323370"/>
                  <a:gd name="connsiteY614" fmla="*/ 69664 h 1518222"/>
                  <a:gd name="connsiteX615" fmla="*/ 1015534 w 1323370"/>
                  <a:gd name="connsiteY615" fmla="*/ 72100 h 1518222"/>
                  <a:gd name="connsiteX616" fmla="*/ 1016345 w 1323370"/>
                  <a:gd name="connsiteY616" fmla="*/ 73723 h 1518222"/>
                  <a:gd name="connsiteX617" fmla="*/ 1020405 w 1323370"/>
                  <a:gd name="connsiteY617" fmla="*/ 73723 h 1518222"/>
                  <a:gd name="connsiteX618" fmla="*/ 1024464 w 1323370"/>
                  <a:gd name="connsiteY618" fmla="*/ 73723 h 1518222"/>
                  <a:gd name="connsiteX619" fmla="*/ 1026088 w 1323370"/>
                  <a:gd name="connsiteY619" fmla="*/ 77783 h 1518222"/>
                  <a:gd name="connsiteX620" fmla="*/ 1029335 w 1323370"/>
                  <a:gd name="connsiteY620" fmla="*/ 81842 h 1518222"/>
                  <a:gd name="connsiteX621" fmla="*/ 1033395 w 1323370"/>
                  <a:gd name="connsiteY621" fmla="*/ 86714 h 1518222"/>
                  <a:gd name="connsiteX622" fmla="*/ 1033395 w 1323370"/>
                  <a:gd name="connsiteY622" fmla="*/ 90773 h 1518222"/>
                  <a:gd name="connsiteX623" fmla="*/ 1031771 w 1323370"/>
                  <a:gd name="connsiteY623" fmla="*/ 90773 h 1518222"/>
                  <a:gd name="connsiteX624" fmla="*/ 1029335 w 1323370"/>
                  <a:gd name="connsiteY624" fmla="*/ 89149 h 1518222"/>
                  <a:gd name="connsiteX625" fmla="*/ 1024464 w 1323370"/>
                  <a:gd name="connsiteY625" fmla="*/ 85902 h 1518222"/>
                  <a:gd name="connsiteX626" fmla="*/ 1022029 w 1323370"/>
                  <a:gd name="connsiteY626" fmla="*/ 84278 h 1518222"/>
                  <a:gd name="connsiteX627" fmla="*/ 1020405 w 1323370"/>
                  <a:gd name="connsiteY627" fmla="*/ 83466 h 1518222"/>
                  <a:gd name="connsiteX628" fmla="*/ 1019593 w 1323370"/>
                  <a:gd name="connsiteY628" fmla="*/ 82654 h 1518222"/>
                  <a:gd name="connsiteX629" fmla="*/ 1018781 w 1323370"/>
                  <a:gd name="connsiteY629" fmla="*/ 84278 h 1518222"/>
                  <a:gd name="connsiteX630" fmla="*/ 1018781 w 1323370"/>
                  <a:gd name="connsiteY630" fmla="*/ 85090 h 1518222"/>
                  <a:gd name="connsiteX631" fmla="*/ 1018781 w 1323370"/>
                  <a:gd name="connsiteY631" fmla="*/ 89961 h 1518222"/>
                  <a:gd name="connsiteX632" fmla="*/ 1017969 w 1323370"/>
                  <a:gd name="connsiteY632" fmla="*/ 91585 h 1518222"/>
                  <a:gd name="connsiteX633" fmla="*/ 1017157 w 1323370"/>
                  <a:gd name="connsiteY633" fmla="*/ 93209 h 1518222"/>
                  <a:gd name="connsiteX634" fmla="*/ 1016345 w 1323370"/>
                  <a:gd name="connsiteY634" fmla="*/ 94021 h 1518222"/>
                  <a:gd name="connsiteX635" fmla="*/ 1015534 w 1323370"/>
                  <a:gd name="connsiteY635" fmla="*/ 94832 h 1518222"/>
                  <a:gd name="connsiteX636" fmla="*/ 1013910 w 1323370"/>
                  <a:gd name="connsiteY636" fmla="*/ 97268 h 1518222"/>
                  <a:gd name="connsiteX637" fmla="*/ 1013910 w 1323370"/>
                  <a:gd name="connsiteY637" fmla="*/ 99704 h 1518222"/>
                  <a:gd name="connsiteX638" fmla="*/ 1014722 w 1323370"/>
                  <a:gd name="connsiteY638" fmla="*/ 101328 h 1518222"/>
                  <a:gd name="connsiteX639" fmla="*/ 1015534 w 1323370"/>
                  <a:gd name="connsiteY639" fmla="*/ 101328 h 1518222"/>
                  <a:gd name="connsiteX640" fmla="*/ 1016345 w 1323370"/>
                  <a:gd name="connsiteY640" fmla="*/ 101328 h 1518222"/>
                  <a:gd name="connsiteX641" fmla="*/ 1017969 w 1323370"/>
                  <a:gd name="connsiteY641" fmla="*/ 101328 h 1518222"/>
                  <a:gd name="connsiteX642" fmla="*/ 1019593 w 1323370"/>
                  <a:gd name="connsiteY642" fmla="*/ 102951 h 1518222"/>
                  <a:gd name="connsiteX643" fmla="*/ 1020405 w 1323370"/>
                  <a:gd name="connsiteY643" fmla="*/ 105387 h 1518222"/>
                  <a:gd name="connsiteX644" fmla="*/ 1021217 w 1323370"/>
                  <a:gd name="connsiteY644" fmla="*/ 105387 h 1518222"/>
                  <a:gd name="connsiteX645" fmla="*/ 1022029 w 1323370"/>
                  <a:gd name="connsiteY645" fmla="*/ 106199 h 1518222"/>
                  <a:gd name="connsiteX646" fmla="*/ 1022840 w 1323370"/>
                  <a:gd name="connsiteY646" fmla="*/ 107011 h 1518222"/>
                  <a:gd name="connsiteX647" fmla="*/ 1023652 w 1323370"/>
                  <a:gd name="connsiteY647" fmla="*/ 110258 h 1518222"/>
                  <a:gd name="connsiteX648" fmla="*/ 1022029 w 1323370"/>
                  <a:gd name="connsiteY648" fmla="*/ 111070 h 1518222"/>
                  <a:gd name="connsiteX649" fmla="*/ 1020405 w 1323370"/>
                  <a:gd name="connsiteY649" fmla="*/ 108634 h 1518222"/>
                  <a:gd name="connsiteX650" fmla="*/ 1017157 w 1323370"/>
                  <a:gd name="connsiteY650" fmla="*/ 106199 h 1518222"/>
                  <a:gd name="connsiteX651" fmla="*/ 1013910 w 1323370"/>
                  <a:gd name="connsiteY651" fmla="*/ 104575 h 1518222"/>
                  <a:gd name="connsiteX652" fmla="*/ 1011474 w 1323370"/>
                  <a:gd name="connsiteY652" fmla="*/ 103763 h 1518222"/>
                  <a:gd name="connsiteX653" fmla="*/ 1009038 w 1323370"/>
                  <a:gd name="connsiteY653" fmla="*/ 104575 h 1518222"/>
                  <a:gd name="connsiteX654" fmla="*/ 1008226 w 1323370"/>
                  <a:gd name="connsiteY654" fmla="*/ 105387 h 1518222"/>
                  <a:gd name="connsiteX655" fmla="*/ 1007415 w 1323370"/>
                  <a:gd name="connsiteY655" fmla="*/ 106199 h 1518222"/>
                  <a:gd name="connsiteX656" fmla="*/ 1006603 w 1323370"/>
                  <a:gd name="connsiteY656" fmla="*/ 107011 h 1518222"/>
                  <a:gd name="connsiteX657" fmla="*/ 1004979 w 1323370"/>
                  <a:gd name="connsiteY657" fmla="*/ 107823 h 1518222"/>
                  <a:gd name="connsiteX658" fmla="*/ 1003355 w 1323370"/>
                  <a:gd name="connsiteY658" fmla="*/ 109446 h 1518222"/>
                  <a:gd name="connsiteX659" fmla="*/ 1000919 w 1323370"/>
                  <a:gd name="connsiteY659" fmla="*/ 111882 h 1518222"/>
                  <a:gd name="connsiteX660" fmla="*/ 998484 w 1323370"/>
                  <a:gd name="connsiteY660" fmla="*/ 114318 h 1518222"/>
                  <a:gd name="connsiteX661" fmla="*/ 996860 w 1323370"/>
                  <a:gd name="connsiteY661" fmla="*/ 115941 h 1518222"/>
                  <a:gd name="connsiteX662" fmla="*/ 992801 w 1323370"/>
                  <a:gd name="connsiteY662" fmla="*/ 121625 h 1518222"/>
                  <a:gd name="connsiteX663" fmla="*/ 990365 w 1323370"/>
                  <a:gd name="connsiteY663" fmla="*/ 124060 h 1518222"/>
                  <a:gd name="connsiteX664" fmla="*/ 989553 w 1323370"/>
                  <a:gd name="connsiteY664" fmla="*/ 128120 h 1518222"/>
                  <a:gd name="connsiteX665" fmla="*/ 991989 w 1323370"/>
                  <a:gd name="connsiteY665" fmla="*/ 130555 h 1518222"/>
                  <a:gd name="connsiteX666" fmla="*/ 993613 w 1323370"/>
                  <a:gd name="connsiteY666" fmla="*/ 132991 h 1518222"/>
                  <a:gd name="connsiteX667" fmla="*/ 990365 w 1323370"/>
                  <a:gd name="connsiteY667" fmla="*/ 133803 h 1518222"/>
                  <a:gd name="connsiteX668" fmla="*/ 986306 w 1323370"/>
                  <a:gd name="connsiteY668" fmla="*/ 134615 h 1518222"/>
                  <a:gd name="connsiteX669" fmla="*/ 984682 w 1323370"/>
                  <a:gd name="connsiteY669" fmla="*/ 137862 h 1518222"/>
                  <a:gd name="connsiteX670" fmla="*/ 989553 w 1323370"/>
                  <a:gd name="connsiteY670" fmla="*/ 138674 h 1518222"/>
                  <a:gd name="connsiteX671" fmla="*/ 986306 w 1323370"/>
                  <a:gd name="connsiteY671" fmla="*/ 141110 h 1518222"/>
                  <a:gd name="connsiteX672" fmla="*/ 983870 w 1323370"/>
                  <a:gd name="connsiteY672" fmla="*/ 141922 h 1518222"/>
                  <a:gd name="connsiteX673" fmla="*/ 982246 w 1323370"/>
                  <a:gd name="connsiteY673" fmla="*/ 141922 h 1518222"/>
                  <a:gd name="connsiteX674" fmla="*/ 985494 w 1323370"/>
                  <a:gd name="connsiteY674" fmla="*/ 145981 h 1518222"/>
                  <a:gd name="connsiteX675" fmla="*/ 987118 w 1323370"/>
                  <a:gd name="connsiteY675" fmla="*/ 152476 h 1518222"/>
                  <a:gd name="connsiteX676" fmla="*/ 982246 w 1323370"/>
                  <a:gd name="connsiteY676" fmla="*/ 155724 h 1518222"/>
                  <a:gd name="connsiteX677" fmla="*/ 985494 w 1323370"/>
                  <a:gd name="connsiteY677" fmla="*/ 159783 h 1518222"/>
                  <a:gd name="connsiteX678" fmla="*/ 987118 w 1323370"/>
                  <a:gd name="connsiteY678" fmla="*/ 162219 h 1518222"/>
                  <a:gd name="connsiteX679" fmla="*/ 989553 w 1323370"/>
                  <a:gd name="connsiteY679" fmla="*/ 163031 h 1518222"/>
                  <a:gd name="connsiteX680" fmla="*/ 994425 w 1323370"/>
                  <a:gd name="connsiteY680" fmla="*/ 163031 h 1518222"/>
                  <a:gd name="connsiteX681" fmla="*/ 996860 w 1323370"/>
                  <a:gd name="connsiteY681" fmla="*/ 163843 h 1518222"/>
                  <a:gd name="connsiteX682" fmla="*/ 995236 w 1323370"/>
                  <a:gd name="connsiteY682" fmla="*/ 166278 h 1518222"/>
                  <a:gd name="connsiteX683" fmla="*/ 991989 w 1323370"/>
                  <a:gd name="connsiteY683" fmla="*/ 168714 h 1518222"/>
                  <a:gd name="connsiteX684" fmla="*/ 989553 w 1323370"/>
                  <a:gd name="connsiteY684" fmla="*/ 168714 h 1518222"/>
                  <a:gd name="connsiteX685" fmla="*/ 987118 w 1323370"/>
                  <a:gd name="connsiteY685" fmla="*/ 170338 h 1518222"/>
                  <a:gd name="connsiteX686" fmla="*/ 981434 w 1323370"/>
                  <a:gd name="connsiteY686" fmla="*/ 174397 h 1518222"/>
                  <a:gd name="connsiteX687" fmla="*/ 978187 w 1323370"/>
                  <a:gd name="connsiteY687" fmla="*/ 174397 h 1518222"/>
                  <a:gd name="connsiteX688" fmla="*/ 979810 w 1323370"/>
                  <a:gd name="connsiteY688" fmla="*/ 168714 h 1518222"/>
                  <a:gd name="connsiteX689" fmla="*/ 977375 w 1323370"/>
                  <a:gd name="connsiteY689" fmla="*/ 166278 h 1518222"/>
                  <a:gd name="connsiteX690" fmla="*/ 974939 w 1323370"/>
                  <a:gd name="connsiteY690" fmla="*/ 165466 h 1518222"/>
                  <a:gd name="connsiteX691" fmla="*/ 972504 w 1323370"/>
                  <a:gd name="connsiteY691" fmla="*/ 159783 h 1518222"/>
                  <a:gd name="connsiteX692" fmla="*/ 970068 w 1323370"/>
                  <a:gd name="connsiteY692" fmla="*/ 154912 h 1518222"/>
                  <a:gd name="connsiteX693" fmla="*/ 966820 w 1323370"/>
                  <a:gd name="connsiteY693" fmla="*/ 156536 h 1518222"/>
                  <a:gd name="connsiteX694" fmla="*/ 964385 w 1323370"/>
                  <a:gd name="connsiteY694" fmla="*/ 160595 h 1518222"/>
                  <a:gd name="connsiteX695" fmla="*/ 960325 w 1323370"/>
                  <a:gd name="connsiteY695" fmla="*/ 161407 h 1518222"/>
                  <a:gd name="connsiteX696" fmla="*/ 955454 w 1323370"/>
                  <a:gd name="connsiteY696" fmla="*/ 162219 h 1518222"/>
                  <a:gd name="connsiteX697" fmla="*/ 952206 w 1323370"/>
                  <a:gd name="connsiteY697" fmla="*/ 163843 h 1518222"/>
                  <a:gd name="connsiteX698" fmla="*/ 948147 w 1323370"/>
                  <a:gd name="connsiteY698" fmla="*/ 165466 h 1518222"/>
                  <a:gd name="connsiteX699" fmla="*/ 946523 w 1323370"/>
                  <a:gd name="connsiteY699" fmla="*/ 164655 h 1518222"/>
                  <a:gd name="connsiteX700" fmla="*/ 950583 w 1323370"/>
                  <a:gd name="connsiteY700" fmla="*/ 162219 h 1518222"/>
                  <a:gd name="connsiteX701" fmla="*/ 954642 w 1323370"/>
                  <a:gd name="connsiteY701" fmla="*/ 160595 h 1518222"/>
                  <a:gd name="connsiteX702" fmla="*/ 962761 w 1323370"/>
                  <a:gd name="connsiteY702" fmla="*/ 158971 h 1518222"/>
                  <a:gd name="connsiteX703" fmla="*/ 967632 w 1323370"/>
                  <a:gd name="connsiteY703" fmla="*/ 154912 h 1518222"/>
                  <a:gd name="connsiteX704" fmla="*/ 970880 w 1323370"/>
                  <a:gd name="connsiteY704" fmla="*/ 148417 h 1518222"/>
                  <a:gd name="connsiteX705" fmla="*/ 968444 w 1323370"/>
                  <a:gd name="connsiteY705" fmla="*/ 146793 h 1518222"/>
                  <a:gd name="connsiteX706" fmla="*/ 963573 w 1323370"/>
                  <a:gd name="connsiteY706" fmla="*/ 146793 h 1518222"/>
                  <a:gd name="connsiteX707" fmla="*/ 954642 w 1323370"/>
                  <a:gd name="connsiteY707" fmla="*/ 145169 h 1518222"/>
                  <a:gd name="connsiteX708" fmla="*/ 947335 w 1323370"/>
                  <a:gd name="connsiteY708" fmla="*/ 142734 h 1518222"/>
                  <a:gd name="connsiteX709" fmla="*/ 945711 w 1323370"/>
                  <a:gd name="connsiteY709" fmla="*/ 142734 h 1518222"/>
                  <a:gd name="connsiteX710" fmla="*/ 944900 w 1323370"/>
                  <a:gd name="connsiteY710" fmla="*/ 145981 h 1518222"/>
                  <a:gd name="connsiteX711" fmla="*/ 944900 w 1323370"/>
                  <a:gd name="connsiteY711" fmla="*/ 150852 h 1518222"/>
                  <a:gd name="connsiteX712" fmla="*/ 947335 w 1323370"/>
                  <a:gd name="connsiteY712" fmla="*/ 153288 h 1518222"/>
                  <a:gd name="connsiteX713" fmla="*/ 951395 w 1323370"/>
                  <a:gd name="connsiteY713" fmla="*/ 154100 h 1518222"/>
                  <a:gd name="connsiteX714" fmla="*/ 953018 w 1323370"/>
                  <a:gd name="connsiteY714" fmla="*/ 155724 h 1518222"/>
                  <a:gd name="connsiteX715" fmla="*/ 951395 w 1323370"/>
                  <a:gd name="connsiteY715" fmla="*/ 157348 h 1518222"/>
                  <a:gd name="connsiteX716" fmla="*/ 948147 w 1323370"/>
                  <a:gd name="connsiteY716" fmla="*/ 157348 h 1518222"/>
                  <a:gd name="connsiteX717" fmla="*/ 944088 w 1323370"/>
                  <a:gd name="connsiteY717" fmla="*/ 156536 h 1518222"/>
                  <a:gd name="connsiteX718" fmla="*/ 943276 w 1323370"/>
                  <a:gd name="connsiteY718" fmla="*/ 155724 h 1518222"/>
                  <a:gd name="connsiteX719" fmla="*/ 942464 w 1323370"/>
                  <a:gd name="connsiteY719" fmla="*/ 155724 h 1518222"/>
                  <a:gd name="connsiteX720" fmla="*/ 941652 w 1323370"/>
                  <a:gd name="connsiteY720" fmla="*/ 154100 h 1518222"/>
                  <a:gd name="connsiteX721" fmla="*/ 941652 w 1323370"/>
                  <a:gd name="connsiteY721" fmla="*/ 151664 h 1518222"/>
                  <a:gd name="connsiteX722" fmla="*/ 941652 w 1323370"/>
                  <a:gd name="connsiteY722" fmla="*/ 148417 h 1518222"/>
                  <a:gd name="connsiteX723" fmla="*/ 941652 w 1323370"/>
                  <a:gd name="connsiteY723" fmla="*/ 145169 h 1518222"/>
                  <a:gd name="connsiteX724" fmla="*/ 941652 w 1323370"/>
                  <a:gd name="connsiteY724" fmla="*/ 142734 h 1518222"/>
                  <a:gd name="connsiteX725" fmla="*/ 941652 w 1323370"/>
                  <a:gd name="connsiteY725" fmla="*/ 140298 h 1518222"/>
                  <a:gd name="connsiteX726" fmla="*/ 937593 w 1323370"/>
                  <a:gd name="connsiteY726" fmla="*/ 139486 h 1518222"/>
                  <a:gd name="connsiteX727" fmla="*/ 936781 w 1323370"/>
                  <a:gd name="connsiteY727" fmla="*/ 141922 h 1518222"/>
                  <a:gd name="connsiteX728" fmla="*/ 935969 w 1323370"/>
                  <a:gd name="connsiteY728" fmla="*/ 143545 h 1518222"/>
                  <a:gd name="connsiteX729" fmla="*/ 935157 w 1323370"/>
                  <a:gd name="connsiteY729" fmla="*/ 141922 h 1518222"/>
                  <a:gd name="connsiteX730" fmla="*/ 935157 w 1323370"/>
                  <a:gd name="connsiteY730" fmla="*/ 137862 h 1518222"/>
                  <a:gd name="connsiteX731" fmla="*/ 934345 w 1323370"/>
                  <a:gd name="connsiteY731" fmla="*/ 136239 h 1518222"/>
                  <a:gd name="connsiteX732" fmla="*/ 932721 w 1323370"/>
                  <a:gd name="connsiteY732" fmla="*/ 137862 h 1518222"/>
                  <a:gd name="connsiteX733" fmla="*/ 931909 w 1323370"/>
                  <a:gd name="connsiteY733" fmla="*/ 138674 h 1518222"/>
                  <a:gd name="connsiteX734" fmla="*/ 931097 w 1323370"/>
                  <a:gd name="connsiteY734" fmla="*/ 139486 h 1518222"/>
                  <a:gd name="connsiteX735" fmla="*/ 930286 w 1323370"/>
                  <a:gd name="connsiteY735" fmla="*/ 136239 h 1518222"/>
                  <a:gd name="connsiteX736" fmla="*/ 928662 w 1323370"/>
                  <a:gd name="connsiteY736" fmla="*/ 136239 h 1518222"/>
                  <a:gd name="connsiteX737" fmla="*/ 925414 w 1323370"/>
                  <a:gd name="connsiteY737" fmla="*/ 138674 h 1518222"/>
                  <a:gd name="connsiteX738" fmla="*/ 923790 w 1323370"/>
                  <a:gd name="connsiteY738" fmla="*/ 140298 h 1518222"/>
                  <a:gd name="connsiteX739" fmla="*/ 922979 w 1323370"/>
                  <a:gd name="connsiteY739" fmla="*/ 141922 h 1518222"/>
                  <a:gd name="connsiteX740" fmla="*/ 922979 w 1323370"/>
                  <a:gd name="connsiteY740" fmla="*/ 142734 h 1518222"/>
                  <a:gd name="connsiteX741" fmla="*/ 924602 w 1323370"/>
                  <a:gd name="connsiteY741" fmla="*/ 145981 h 1518222"/>
                  <a:gd name="connsiteX742" fmla="*/ 925414 w 1323370"/>
                  <a:gd name="connsiteY742" fmla="*/ 150041 h 1518222"/>
                  <a:gd name="connsiteX743" fmla="*/ 925414 w 1323370"/>
                  <a:gd name="connsiteY743" fmla="*/ 152476 h 1518222"/>
                  <a:gd name="connsiteX744" fmla="*/ 925414 w 1323370"/>
                  <a:gd name="connsiteY744" fmla="*/ 154100 h 1518222"/>
                  <a:gd name="connsiteX745" fmla="*/ 922979 w 1323370"/>
                  <a:gd name="connsiteY745" fmla="*/ 150041 h 1518222"/>
                  <a:gd name="connsiteX746" fmla="*/ 919731 w 1323370"/>
                  <a:gd name="connsiteY746" fmla="*/ 147605 h 1518222"/>
                  <a:gd name="connsiteX747" fmla="*/ 916484 w 1323370"/>
                  <a:gd name="connsiteY747" fmla="*/ 145981 h 1518222"/>
                  <a:gd name="connsiteX748" fmla="*/ 913236 w 1323370"/>
                  <a:gd name="connsiteY748" fmla="*/ 142734 h 1518222"/>
                  <a:gd name="connsiteX749" fmla="*/ 911612 w 1323370"/>
                  <a:gd name="connsiteY749" fmla="*/ 140298 h 1518222"/>
                  <a:gd name="connsiteX750" fmla="*/ 910800 w 1323370"/>
                  <a:gd name="connsiteY750" fmla="*/ 137862 h 1518222"/>
                  <a:gd name="connsiteX751" fmla="*/ 909177 w 1323370"/>
                  <a:gd name="connsiteY751" fmla="*/ 140298 h 1518222"/>
                  <a:gd name="connsiteX752" fmla="*/ 908365 w 1323370"/>
                  <a:gd name="connsiteY752" fmla="*/ 150041 h 1518222"/>
                  <a:gd name="connsiteX753" fmla="*/ 907553 w 1323370"/>
                  <a:gd name="connsiteY753" fmla="*/ 147605 h 1518222"/>
                  <a:gd name="connsiteX754" fmla="*/ 906741 w 1323370"/>
                  <a:gd name="connsiteY754" fmla="*/ 145169 h 1518222"/>
                  <a:gd name="connsiteX755" fmla="*/ 901870 w 1323370"/>
                  <a:gd name="connsiteY755" fmla="*/ 148417 h 1518222"/>
                  <a:gd name="connsiteX756" fmla="*/ 897810 w 1323370"/>
                  <a:gd name="connsiteY756" fmla="*/ 150852 h 1518222"/>
                  <a:gd name="connsiteX757" fmla="*/ 896998 w 1323370"/>
                  <a:gd name="connsiteY757" fmla="*/ 152476 h 1518222"/>
                  <a:gd name="connsiteX758" fmla="*/ 899434 w 1323370"/>
                  <a:gd name="connsiteY758" fmla="*/ 154100 h 1518222"/>
                  <a:gd name="connsiteX759" fmla="*/ 901870 w 1323370"/>
                  <a:gd name="connsiteY759" fmla="*/ 155724 h 1518222"/>
                  <a:gd name="connsiteX760" fmla="*/ 903493 w 1323370"/>
                  <a:gd name="connsiteY760" fmla="*/ 158159 h 1518222"/>
                  <a:gd name="connsiteX761" fmla="*/ 908365 w 1323370"/>
                  <a:gd name="connsiteY761" fmla="*/ 159783 h 1518222"/>
                  <a:gd name="connsiteX762" fmla="*/ 909177 w 1323370"/>
                  <a:gd name="connsiteY762" fmla="*/ 163031 h 1518222"/>
                  <a:gd name="connsiteX763" fmla="*/ 909989 w 1323370"/>
                  <a:gd name="connsiteY763" fmla="*/ 165466 h 1518222"/>
                  <a:gd name="connsiteX764" fmla="*/ 916484 w 1323370"/>
                  <a:gd name="connsiteY764" fmla="*/ 165466 h 1518222"/>
                  <a:gd name="connsiteX765" fmla="*/ 920543 w 1323370"/>
                  <a:gd name="connsiteY765" fmla="*/ 168714 h 1518222"/>
                  <a:gd name="connsiteX766" fmla="*/ 924602 w 1323370"/>
                  <a:gd name="connsiteY766" fmla="*/ 167902 h 1518222"/>
                  <a:gd name="connsiteX767" fmla="*/ 930286 w 1323370"/>
                  <a:gd name="connsiteY767" fmla="*/ 164655 h 1518222"/>
                  <a:gd name="connsiteX768" fmla="*/ 931909 w 1323370"/>
                  <a:gd name="connsiteY768" fmla="*/ 165466 h 1518222"/>
                  <a:gd name="connsiteX769" fmla="*/ 931097 w 1323370"/>
                  <a:gd name="connsiteY769" fmla="*/ 167902 h 1518222"/>
                  <a:gd name="connsiteX770" fmla="*/ 928662 w 1323370"/>
                  <a:gd name="connsiteY770" fmla="*/ 169526 h 1518222"/>
                  <a:gd name="connsiteX771" fmla="*/ 926226 w 1323370"/>
                  <a:gd name="connsiteY771" fmla="*/ 169526 h 1518222"/>
                  <a:gd name="connsiteX772" fmla="*/ 924602 w 1323370"/>
                  <a:gd name="connsiteY772" fmla="*/ 174397 h 1518222"/>
                  <a:gd name="connsiteX773" fmla="*/ 927850 w 1323370"/>
                  <a:gd name="connsiteY773" fmla="*/ 174397 h 1518222"/>
                  <a:gd name="connsiteX774" fmla="*/ 930286 w 1323370"/>
                  <a:gd name="connsiteY774" fmla="*/ 173585 h 1518222"/>
                  <a:gd name="connsiteX775" fmla="*/ 931909 w 1323370"/>
                  <a:gd name="connsiteY775" fmla="*/ 178457 h 1518222"/>
                  <a:gd name="connsiteX776" fmla="*/ 931909 w 1323370"/>
                  <a:gd name="connsiteY776" fmla="*/ 180892 h 1518222"/>
                  <a:gd name="connsiteX777" fmla="*/ 931097 w 1323370"/>
                  <a:gd name="connsiteY777" fmla="*/ 181704 h 1518222"/>
                  <a:gd name="connsiteX778" fmla="*/ 930286 w 1323370"/>
                  <a:gd name="connsiteY778" fmla="*/ 179268 h 1518222"/>
                  <a:gd name="connsiteX779" fmla="*/ 928662 w 1323370"/>
                  <a:gd name="connsiteY779" fmla="*/ 178457 h 1518222"/>
                  <a:gd name="connsiteX780" fmla="*/ 926226 w 1323370"/>
                  <a:gd name="connsiteY780" fmla="*/ 179268 h 1518222"/>
                  <a:gd name="connsiteX781" fmla="*/ 927038 w 1323370"/>
                  <a:gd name="connsiteY781" fmla="*/ 182516 h 1518222"/>
                  <a:gd name="connsiteX782" fmla="*/ 927850 w 1323370"/>
                  <a:gd name="connsiteY782" fmla="*/ 185763 h 1518222"/>
                  <a:gd name="connsiteX783" fmla="*/ 927038 w 1323370"/>
                  <a:gd name="connsiteY783" fmla="*/ 189011 h 1518222"/>
                  <a:gd name="connsiteX784" fmla="*/ 927038 w 1323370"/>
                  <a:gd name="connsiteY784" fmla="*/ 190635 h 1518222"/>
                  <a:gd name="connsiteX785" fmla="*/ 928662 w 1323370"/>
                  <a:gd name="connsiteY785" fmla="*/ 192259 h 1518222"/>
                  <a:gd name="connsiteX786" fmla="*/ 930286 w 1323370"/>
                  <a:gd name="connsiteY786" fmla="*/ 193070 h 1518222"/>
                  <a:gd name="connsiteX787" fmla="*/ 929474 w 1323370"/>
                  <a:gd name="connsiteY787" fmla="*/ 194694 h 1518222"/>
                  <a:gd name="connsiteX788" fmla="*/ 931097 w 1323370"/>
                  <a:gd name="connsiteY788" fmla="*/ 197130 h 1518222"/>
                  <a:gd name="connsiteX789" fmla="*/ 933533 w 1323370"/>
                  <a:gd name="connsiteY789" fmla="*/ 199565 h 1518222"/>
                  <a:gd name="connsiteX790" fmla="*/ 935969 w 1323370"/>
                  <a:gd name="connsiteY790" fmla="*/ 202001 h 1518222"/>
                  <a:gd name="connsiteX791" fmla="*/ 937593 w 1323370"/>
                  <a:gd name="connsiteY791" fmla="*/ 205249 h 1518222"/>
                  <a:gd name="connsiteX792" fmla="*/ 935969 w 1323370"/>
                  <a:gd name="connsiteY792" fmla="*/ 208496 h 1518222"/>
                  <a:gd name="connsiteX793" fmla="*/ 933533 w 1323370"/>
                  <a:gd name="connsiteY793" fmla="*/ 206061 h 1518222"/>
                  <a:gd name="connsiteX794" fmla="*/ 930286 w 1323370"/>
                  <a:gd name="connsiteY794" fmla="*/ 201189 h 1518222"/>
                  <a:gd name="connsiteX795" fmla="*/ 925414 w 1323370"/>
                  <a:gd name="connsiteY795" fmla="*/ 197130 h 1518222"/>
                  <a:gd name="connsiteX796" fmla="*/ 919731 w 1323370"/>
                  <a:gd name="connsiteY796" fmla="*/ 192259 h 1518222"/>
                  <a:gd name="connsiteX797" fmla="*/ 914048 w 1323370"/>
                  <a:gd name="connsiteY797" fmla="*/ 189011 h 1518222"/>
                  <a:gd name="connsiteX798" fmla="*/ 910800 w 1323370"/>
                  <a:gd name="connsiteY798" fmla="*/ 184952 h 1518222"/>
                  <a:gd name="connsiteX799" fmla="*/ 906741 w 1323370"/>
                  <a:gd name="connsiteY799" fmla="*/ 178457 h 1518222"/>
                  <a:gd name="connsiteX800" fmla="*/ 901870 w 1323370"/>
                  <a:gd name="connsiteY800" fmla="*/ 176833 h 1518222"/>
                  <a:gd name="connsiteX801" fmla="*/ 896998 w 1323370"/>
                  <a:gd name="connsiteY801" fmla="*/ 178457 h 1518222"/>
                  <a:gd name="connsiteX802" fmla="*/ 896186 w 1323370"/>
                  <a:gd name="connsiteY802" fmla="*/ 181704 h 1518222"/>
                  <a:gd name="connsiteX803" fmla="*/ 895375 w 1323370"/>
                  <a:gd name="connsiteY803" fmla="*/ 184140 h 1518222"/>
                  <a:gd name="connsiteX804" fmla="*/ 896998 w 1323370"/>
                  <a:gd name="connsiteY804" fmla="*/ 187387 h 1518222"/>
                  <a:gd name="connsiteX805" fmla="*/ 897810 w 1323370"/>
                  <a:gd name="connsiteY805" fmla="*/ 190635 h 1518222"/>
                  <a:gd name="connsiteX806" fmla="*/ 896998 w 1323370"/>
                  <a:gd name="connsiteY806" fmla="*/ 193882 h 1518222"/>
                  <a:gd name="connsiteX807" fmla="*/ 896186 w 1323370"/>
                  <a:gd name="connsiteY807" fmla="*/ 196318 h 1518222"/>
                  <a:gd name="connsiteX808" fmla="*/ 896186 w 1323370"/>
                  <a:gd name="connsiteY808" fmla="*/ 198754 h 1518222"/>
                  <a:gd name="connsiteX809" fmla="*/ 895375 w 1323370"/>
                  <a:gd name="connsiteY809" fmla="*/ 198754 h 1518222"/>
                  <a:gd name="connsiteX810" fmla="*/ 895375 w 1323370"/>
                  <a:gd name="connsiteY810" fmla="*/ 197130 h 1518222"/>
                  <a:gd name="connsiteX811" fmla="*/ 893751 w 1323370"/>
                  <a:gd name="connsiteY811" fmla="*/ 194694 h 1518222"/>
                  <a:gd name="connsiteX812" fmla="*/ 890503 w 1323370"/>
                  <a:gd name="connsiteY812" fmla="*/ 194694 h 1518222"/>
                  <a:gd name="connsiteX813" fmla="*/ 889692 w 1323370"/>
                  <a:gd name="connsiteY813" fmla="*/ 197130 h 1518222"/>
                  <a:gd name="connsiteX814" fmla="*/ 888880 w 1323370"/>
                  <a:gd name="connsiteY814" fmla="*/ 200377 h 1518222"/>
                  <a:gd name="connsiteX815" fmla="*/ 888880 w 1323370"/>
                  <a:gd name="connsiteY815" fmla="*/ 203625 h 1518222"/>
                  <a:gd name="connsiteX816" fmla="*/ 888068 w 1323370"/>
                  <a:gd name="connsiteY816" fmla="*/ 205249 h 1518222"/>
                  <a:gd name="connsiteX817" fmla="*/ 887256 w 1323370"/>
                  <a:gd name="connsiteY817" fmla="*/ 204437 h 1518222"/>
                  <a:gd name="connsiteX818" fmla="*/ 886444 w 1323370"/>
                  <a:gd name="connsiteY818" fmla="*/ 202001 h 1518222"/>
                  <a:gd name="connsiteX819" fmla="*/ 884820 w 1323370"/>
                  <a:gd name="connsiteY819" fmla="*/ 199565 h 1518222"/>
                  <a:gd name="connsiteX820" fmla="*/ 884820 w 1323370"/>
                  <a:gd name="connsiteY820" fmla="*/ 197130 h 1518222"/>
                  <a:gd name="connsiteX821" fmla="*/ 886444 w 1323370"/>
                  <a:gd name="connsiteY821" fmla="*/ 193882 h 1518222"/>
                  <a:gd name="connsiteX822" fmla="*/ 888068 w 1323370"/>
                  <a:gd name="connsiteY822" fmla="*/ 193070 h 1518222"/>
                  <a:gd name="connsiteX823" fmla="*/ 888880 w 1323370"/>
                  <a:gd name="connsiteY823" fmla="*/ 191447 h 1518222"/>
                  <a:gd name="connsiteX824" fmla="*/ 891315 w 1323370"/>
                  <a:gd name="connsiteY824" fmla="*/ 188199 h 1518222"/>
                  <a:gd name="connsiteX825" fmla="*/ 892127 w 1323370"/>
                  <a:gd name="connsiteY825" fmla="*/ 185763 h 1518222"/>
                  <a:gd name="connsiteX826" fmla="*/ 888880 w 1323370"/>
                  <a:gd name="connsiteY826" fmla="*/ 186575 h 1518222"/>
                  <a:gd name="connsiteX827" fmla="*/ 885632 w 1323370"/>
                  <a:gd name="connsiteY827" fmla="*/ 191447 h 1518222"/>
                  <a:gd name="connsiteX828" fmla="*/ 885632 w 1323370"/>
                  <a:gd name="connsiteY828" fmla="*/ 191447 h 1518222"/>
                  <a:gd name="connsiteX829" fmla="*/ 885632 w 1323370"/>
                  <a:gd name="connsiteY829" fmla="*/ 191447 h 1518222"/>
                  <a:gd name="connsiteX830" fmla="*/ 884820 w 1323370"/>
                  <a:gd name="connsiteY830" fmla="*/ 192259 h 1518222"/>
                  <a:gd name="connsiteX831" fmla="*/ 883196 w 1323370"/>
                  <a:gd name="connsiteY831" fmla="*/ 193070 h 1518222"/>
                  <a:gd name="connsiteX832" fmla="*/ 881573 w 1323370"/>
                  <a:gd name="connsiteY832" fmla="*/ 194694 h 1518222"/>
                  <a:gd name="connsiteX833" fmla="*/ 881573 w 1323370"/>
                  <a:gd name="connsiteY833" fmla="*/ 198754 h 1518222"/>
                  <a:gd name="connsiteX834" fmla="*/ 881573 w 1323370"/>
                  <a:gd name="connsiteY834" fmla="*/ 200377 h 1518222"/>
                  <a:gd name="connsiteX835" fmla="*/ 880761 w 1323370"/>
                  <a:gd name="connsiteY835" fmla="*/ 202001 h 1518222"/>
                  <a:gd name="connsiteX836" fmla="*/ 877513 w 1323370"/>
                  <a:gd name="connsiteY836" fmla="*/ 204437 h 1518222"/>
                  <a:gd name="connsiteX837" fmla="*/ 874266 w 1323370"/>
                  <a:gd name="connsiteY837" fmla="*/ 206061 h 1518222"/>
                  <a:gd name="connsiteX838" fmla="*/ 871830 w 1323370"/>
                  <a:gd name="connsiteY838" fmla="*/ 207684 h 1518222"/>
                  <a:gd name="connsiteX839" fmla="*/ 870206 w 1323370"/>
                  <a:gd name="connsiteY839" fmla="*/ 209308 h 1518222"/>
                  <a:gd name="connsiteX840" fmla="*/ 870206 w 1323370"/>
                  <a:gd name="connsiteY840" fmla="*/ 212556 h 1518222"/>
                  <a:gd name="connsiteX841" fmla="*/ 870206 w 1323370"/>
                  <a:gd name="connsiteY841" fmla="*/ 217427 h 1518222"/>
                  <a:gd name="connsiteX842" fmla="*/ 870206 w 1323370"/>
                  <a:gd name="connsiteY842" fmla="*/ 222298 h 1518222"/>
                  <a:gd name="connsiteX843" fmla="*/ 871830 w 1323370"/>
                  <a:gd name="connsiteY843" fmla="*/ 224734 h 1518222"/>
                  <a:gd name="connsiteX844" fmla="*/ 875077 w 1323370"/>
                  <a:gd name="connsiteY844" fmla="*/ 227170 h 1518222"/>
                  <a:gd name="connsiteX845" fmla="*/ 878325 w 1323370"/>
                  <a:gd name="connsiteY845" fmla="*/ 229605 h 1518222"/>
                  <a:gd name="connsiteX846" fmla="*/ 881573 w 1323370"/>
                  <a:gd name="connsiteY846" fmla="*/ 231229 h 1518222"/>
                  <a:gd name="connsiteX847" fmla="*/ 885632 w 1323370"/>
                  <a:gd name="connsiteY847" fmla="*/ 234477 h 1518222"/>
                  <a:gd name="connsiteX848" fmla="*/ 888880 w 1323370"/>
                  <a:gd name="connsiteY848" fmla="*/ 237724 h 1518222"/>
                  <a:gd name="connsiteX849" fmla="*/ 892127 w 1323370"/>
                  <a:gd name="connsiteY849" fmla="*/ 240160 h 1518222"/>
                  <a:gd name="connsiteX850" fmla="*/ 892127 w 1323370"/>
                  <a:gd name="connsiteY850" fmla="*/ 241783 h 1518222"/>
                  <a:gd name="connsiteX851" fmla="*/ 888068 w 1323370"/>
                  <a:gd name="connsiteY851" fmla="*/ 240160 h 1518222"/>
                  <a:gd name="connsiteX852" fmla="*/ 884008 w 1323370"/>
                  <a:gd name="connsiteY852" fmla="*/ 236912 h 1518222"/>
                  <a:gd name="connsiteX853" fmla="*/ 880761 w 1323370"/>
                  <a:gd name="connsiteY853" fmla="*/ 234477 h 1518222"/>
                  <a:gd name="connsiteX854" fmla="*/ 875077 w 1323370"/>
                  <a:gd name="connsiteY854" fmla="*/ 230417 h 1518222"/>
                  <a:gd name="connsiteX855" fmla="*/ 871018 w 1323370"/>
                  <a:gd name="connsiteY855" fmla="*/ 229605 h 1518222"/>
                  <a:gd name="connsiteX856" fmla="*/ 868582 w 1323370"/>
                  <a:gd name="connsiteY856" fmla="*/ 229605 h 1518222"/>
                  <a:gd name="connsiteX857" fmla="*/ 867771 w 1323370"/>
                  <a:gd name="connsiteY857" fmla="*/ 232853 h 1518222"/>
                  <a:gd name="connsiteX858" fmla="*/ 866959 w 1323370"/>
                  <a:gd name="connsiteY858" fmla="*/ 236912 h 1518222"/>
                  <a:gd name="connsiteX859" fmla="*/ 866147 w 1323370"/>
                  <a:gd name="connsiteY859" fmla="*/ 242595 h 1518222"/>
                  <a:gd name="connsiteX860" fmla="*/ 865335 w 1323370"/>
                  <a:gd name="connsiteY860" fmla="*/ 245031 h 1518222"/>
                  <a:gd name="connsiteX861" fmla="*/ 864523 w 1323370"/>
                  <a:gd name="connsiteY861" fmla="*/ 246655 h 1518222"/>
                  <a:gd name="connsiteX862" fmla="*/ 862899 w 1323370"/>
                  <a:gd name="connsiteY862" fmla="*/ 249090 h 1518222"/>
                  <a:gd name="connsiteX863" fmla="*/ 859652 w 1323370"/>
                  <a:gd name="connsiteY863" fmla="*/ 249902 h 1518222"/>
                  <a:gd name="connsiteX864" fmla="*/ 853968 w 1323370"/>
                  <a:gd name="connsiteY864" fmla="*/ 257209 h 1518222"/>
                  <a:gd name="connsiteX865" fmla="*/ 851533 w 1323370"/>
                  <a:gd name="connsiteY865" fmla="*/ 260457 h 1518222"/>
                  <a:gd name="connsiteX866" fmla="*/ 851533 w 1323370"/>
                  <a:gd name="connsiteY866" fmla="*/ 258021 h 1518222"/>
                  <a:gd name="connsiteX867" fmla="*/ 852345 w 1323370"/>
                  <a:gd name="connsiteY867" fmla="*/ 254774 h 1518222"/>
                  <a:gd name="connsiteX868" fmla="*/ 855592 w 1323370"/>
                  <a:gd name="connsiteY868" fmla="*/ 248279 h 1518222"/>
                  <a:gd name="connsiteX869" fmla="*/ 862087 w 1323370"/>
                  <a:gd name="connsiteY869" fmla="*/ 242595 h 1518222"/>
                  <a:gd name="connsiteX870" fmla="*/ 862087 w 1323370"/>
                  <a:gd name="connsiteY870" fmla="*/ 235288 h 1518222"/>
                  <a:gd name="connsiteX871" fmla="*/ 862087 w 1323370"/>
                  <a:gd name="connsiteY871" fmla="*/ 230417 h 1518222"/>
                  <a:gd name="connsiteX872" fmla="*/ 862087 w 1323370"/>
                  <a:gd name="connsiteY872" fmla="*/ 227170 h 1518222"/>
                  <a:gd name="connsiteX873" fmla="*/ 864523 w 1323370"/>
                  <a:gd name="connsiteY873" fmla="*/ 221486 h 1518222"/>
                  <a:gd name="connsiteX874" fmla="*/ 862899 w 1323370"/>
                  <a:gd name="connsiteY874" fmla="*/ 218239 h 1518222"/>
                  <a:gd name="connsiteX875" fmla="*/ 862087 w 1323370"/>
                  <a:gd name="connsiteY875" fmla="*/ 214991 h 1518222"/>
                  <a:gd name="connsiteX876" fmla="*/ 863711 w 1323370"/>
                  <a:gd name="connsiteY876" fmla="*/ 206061 h 1518222"/>
                  <a:gd name="connsiteX877" fmla="*/ 865335 w 1323370"/>
                  <a:gd name="connsiteY877" fmla="*/ 200377 h 1518222"/>
                  <a:gd name="connsiteX878" fmla="*/ 866147 w 1323370"/>
                  <a:gd name="connsiteY878" fmla="*/ 194694 h 1518222"/>
                  <a:gd name="connsiteX879" fmla="*/ 863711 w 1323370"/>
                  <a:gd name="connsiteY879" fmla="*/ 189011 h 1518222"/>
                  <a:gd name="connsiteX880" fmla="*/ 861276 w 1323370"/>
                  <a:gd name="connsiteY880" fmla="*/ 184952 h 1518222"/>
                  <a:gd name="connsiteX881" fmla="*/ 858840 w 1323370"/>
                  <a:gd name="connsiteY881" fmla="*/ 183328 h 1518222"/>
                  <a:gd name="connsiteX882" fmla="*/ 858028 w 1323370"/>
                  <a:gd name="connsiteY882" fmla="*/ 185763 h 1518222"/>
                  <a:gd name="connsiteX883" fmla="*/ 857216 w 1323370"/>
                  <a:gd name="connsiteY883" fmla="*/ 189011 h 1518222"/>
                  <a:gd name="connsiteX884" fmla="*/ 856404 w 1323370"/>
                  <a:gd name="connsiteY884" fmla="*/ 189823 h 1518222"/>
                  <a:gd name="connsiteX885" fmla="*/ 856404 w 1323370"/>
                  <a:gd name="connsiteY885" fmla="*/ 189011 h 1518222"/>
                  <a:gd name="connsiteX886" fmla="*/ 855592 w 1323370"/>
                  <a:gd name="connsiteY886" fmla="*/ 187387 h 1518222"/>
                  <a:gd name="connsiteX887" fmla="*/ 854780 w 1323370"/>
                  <a:gd name="connsiteY887" fmla="*/ 185763 h 1518222"/>
                  <a:gd name="connsiteX888" fmla="*/ 853968 w 1323370"/>
                  <a:gd name="connsiteY888" fmla="*/ 188199 h 1518222"/>
                  <a:gd name="connsiteX889" fmla="*/ 853157 w 1323370"/>
                  <a:gd name="connsiteY889" fmla="*/ 194694 h 1518222"/>
                  <a:gd name="connsiteX890" fmla="*/ 851533 w 1323370"/>
                  <a:gd name="connsiteY890" fmla="*/ 199565 h 1518222"/>
                  <a:gd name="connsiteX891" fmla="*/ 850721 w 1323370"/>
                  <a:gd name="connsiteY891" fmla="*/ 202813 h 1518222"/>
                  <a:gd name="connsiteX892" fmla="*/ 849909 w 1323370"/>
                  <a:gd name="connsiteY892" fmla="*/ 202813 h 1518222"/>
                  <a:gd name="connsiteX893" fmla="*/ 847473 w 1323370"/>
                  <a:gd name="connsiteY893" fmla="*/ 200377 h 1518222"/>
                  <a:gd name="connsiteX894" fmla="*/ 845850 w 1323370"/>
                  <a:gd name="connsiteY894" fmla="*/ 202001 h 1518222"/>
                  <a:gd name="connsiteX895" fmla="*/ 844226 w 1323370"/>
                  <a:gd name="connsiteY895" fmla="*/ 204437 h 1518222"/>
                  <a:gd name="connsiteX896" fmla="*/ 842602 w 1323370"/>
                  <a:gd name="connsiteY896" fmla="*/ 207684 h 1518222"/>
                  <a:gd name="connsiteX897" fmla="*/ 841790 w 1323370"/>
                  <a:gd name="connsiteY897" fmla="*/ 212556 h 1518222"/>
                  <a:gd name="connsiteX898" fmla="*/ 841790 w 1323370"/>
                  <a:gd name="connsiteY898" fmla="*/ 216615 h 1518222"/>
                  <a:gd name="connsiteX899" fmla="*/ 844226 w 1323370"/>
                  <a:gd name="connsiteY899" fmla="*/ 220674 h 1518222"/>
                  <a:gd name="connsiteX900" fmla="*/ 847473 w 1323370"/>
                  <a:gd name="connsiteY900" fmla="*/ 223110 h 1518222"/>
                  <a:gd name="connsiteX901" fmla="*/ 851533 w 1323370"/>
                  <a:gd name="connsiteY901" fmla="*/ 225546 h 1518222"/>
                  <a:gd name="connsiteX902" fmla="*/ 852345 w 1323370"/>
                  <a:gd name="connsiteY902" fmla="*/ 226358 h 1518222"/>
                  <a:gd name="connsiteX903" fmla="*/ 848285 w 1323370"/>
                  <a:gd name="connsiteY903" fmla="*/ 225546 h 1518222"/>
                  <a:gd name="connsiteX904" fmla="*/ 845850 w 1323370"/>
                  <a:gd name="connsiteY904" fmla="*/ 224734 h 1518222"/>
                  <a:gd name="connsiteX905" fmla="*/ 843414 w 1323370"/>
                  <a:gd name="connsiteY905" fmla="*/ 223922 h 1518222"/>
                  <a:gd name="connsiteX906" fmla="*/ 840167 w 1323370"/>
                  <a:gd name="connsiteY906" fmla="*/ 224734 h 1518222"/>
                  <a:gd name="connsiteX907" fmla="*/ 838543 w 1323370"/>
                  <a:gd name="connsiteY907" fmla="*/ 226358 h 1518222"/>
                  <a:gd name="connsiteX908" fmla="*/ 838543 w 1323370"/>
                  <a:gd name="connsiteY908" fmla="*/ 228793 h 1518222"/>
                  <a:gd name="connsiteX909" fmla="*/ 837731 w 1323370"/>
                  <a:gd name="connsiteY909" fmla="*/ 234477 h 1518222"/>
                  <a:gd name="connsiteX910" fmla="*/ 836919 w 1323370"/>
                  <a:gd name="connsiteY910" fmla="*/ 240972 h 1518222"/>
                  <a:gd name="connsiteX911" fmla="*/ 835295 w 1323370"/>
                  <a:gd name="connsiteY911" fmla="*/ 245031 h 1518222"/>
                  <a:gd name="connsiteX912" fmla="*/ 832048 w 1323370"/>
                  <a:gd name="connsiteY912" fmla="*/ 246655 h 1518222"/>
                  <a:gd name="connsiteX913" fmla="*/ 832048 w 1323370"/>
                  <a:gd name="connsiteY913" fmla="*/ 243407 h 1518222"/>
                  <a:gd name="connsiteX914" fmla="*/ 833671 w 1323370"/>
                  <a:gd name="connsiteY914" fmla="*/ 239348 h 1518222"/>
                  <a:gd name="connsiteX915" fmla="*/ 835295 w 1323370"/>
                  <a:gd name="connsiteY915" fmla="*/ 236100 h 1518222"/>
                  <a:gd name="connsiteX916" fmla="*/ 836107 w 1323370"/>
                  <a:gd name="connsiteY916" fmla="*/ 232041 h 1518222"/>
                  <a:gd name="connsiteX917" fmla="*/ 836919 w 1323370"/>
                  <a:gd name="connsiteY917" fmla="*/ 226358 h 1518222"/>
                  <a:gd name="connsiteX918" fmla="*/ 836919 w 1323370"/>
                  <a:gd name="connsiteY918" fmla="*/ 219863 h 1518222"/>
                  <a:gd name="connsiteX919" fmla="*/ 836107 w 1323370"/>
                  <a:gd name="connsiteY919" fmla="*/ 212556 h 1518222"/>
                  <a:gd name="connsiteX920" fmla="*/ 836919 w 1323370"/>
                  <a:gd name="connsiteY920" fmla="*/ 204437 h 1518222"/>
                  <a:gd name="connsiteX921" fmla="*/ 836919 w 1323370"/>
                  <a:gd name="connsiteY921" fmla="*/ 202813 h 1518222"/>
                  <a:gd name="connsiteX922" fmla="*/ 832860 w 1323370"/>
                  <a:gd name="connsiteY922" fmla="*/ 202813 h 1518222"/>
                  <a:gd name="connsiteX923" fmla="*/ 827988 w 1323370"/>
                  <a:gd name="connsiteY923" fmla="*/ 205249 h 1518222"/>
                  <a:gd name="connsiteX924" fmla="*/ 821493 w 1323370"/>
                  <a:gd name="connsiteY924" fmla="*/ 207684 h 1518222"/>
                  <a:gd name="connsiteX925" fmla="*/ 815810 w 1323370"/>
                  <a:gd name="connsiteY925" fmla="*/ 210120 h 1518222"/>
                  <a:gd name="connsiteX926" fmla="*/ 809315 w 1323370"/>
                  <a:gd name="connsiteY926" fmla="*/ 219051 h 1518222"/>
                  <a:gd name="connsiteX927" fmla="*/ 807691 w 1323370"/>
                  <a:gd name="connsiteY927" fmla="*/ 224734 h 1518222"/>
                  <a:gd name="connsiteX928" fmla="*/ 807691 w 1323370"/>
                  <a:gd name="connsiteY928" fmla="*/ 231229 h 1518222"/>
                  <a:gd name="connsiteX929" fmla="*/ 811751 w 1323370"/>
                  <a:gd name="connsiteY929" fmla="*/ 232041 h 1518222"/>
                  <a:gd name="connsiteX930" fmla="*/ 815810 w 1323370"/>
                  <a:gd name="connsiteY930" fmla="*/ 230417 h 1518222"/>
                  <a:gd name="connsiteX931" fmla="*/ 819058 w 1323370"/>
                  <a:gd name="connsiteY931" fmla="*/ 232853 h 1518222"/>
                  <a:gd name="connsiteX932" fmla="*/ 817434 w 1323370"/>
                  <a:gd name="connsiteY932" fmla="*/ 232853 h 1518222"/>
                  <a:gd name="connsiteX933" fmla="*/ 813374 w 1323370"/>
                  <a:gd name="connsiteY933" fmla="*/ 233665 h 1518222"/>
                  <a:gd name="connsiteX934" fmla="*/ 811751 w 1323370"/>
                  <a:gd name="connsiteY934" fmla="*/ 238536 h 1518222"/>
                  <a:gd name="connsiteX935" fmla="*/ 811751 w 1323370"/>
                  <a:gd name="connsiteY935" fmla="*/ 241783 h 1518222"/>
                  <a:gd name="connsiteX936" fmla="*/ 814998 w 1323370"/>
                  <a:gd name="connsiteY936" fmla="*/ 245843 h 1518222"/>
                  <a:gd name="connsiteX937" fmla="*/ 818246 w 1323370"/>
                  <a:gd name="connsiteY937" fmla="*/ 249090 h 1518222"/>
                  <a:gd name="connsiteX938" fmla="*/ 821493 w 1323370"/>
                  <a:gd name="connsiteY938" fmla="*/ 249902 h 1518222"/>
                  <a:gd name="connsiteX939" fmla="*/ 826364 w 1323370"/>
                  <a:gd name="connsiteY939" fmla="*/ 249902 h 1518222"/>
                  <a:gd name="connsiteX940" fmla="*/ 828800 w 1323370"/>
                  <a:gd name="connsiteY940" fmla="*/ 253150 h 1518222"/>
                  <a:gd name="connsiteX941" fmla="*/ 828800 w 1323370"/>
                  <a:gd name="connsiteY941" fmla="*/ 255585 h 1518222"/>
                  <a:gd name="connsiteX942" fmla="*/ 828800 w 1323370"/>
                  <a:gd name="connsiteY942" fmla="*/ 258833 h 1518222"/>
                  <a:gd name="connsiteX943" fmla="*/ 831236 w 1323370"/>
                  <a:gd name="connsiteY943" fmla="*/ 263704 h 1518222"/>
                  <a:gd name="connsiteX944" fmla="*/ 834483 w 1323370"/>
                  <a:gd name="connsiteY944" fmla="*/ 265328 h 1518222"/>
                  <a:gd name="connsiteX945" fmla="*/ 832860 w 1323370"/>
                  <a:gd name="connsiteY945" fmla="*/ 267764 h 1518222"/>
                  <a:gd name="connsiteX946" fmla="*/ 830424 w 1323370"/>
                  <a:gd name="connsiteY946" fmla="*/ 267764 h 1518222"/>
                  <a:gd name="connsiteX947" fmla="*/ 827988 w 1323370"/>
                  <a:gd name="connsiteY947" fmla="*/ 267764 h 1518222"/>
                  <a:gd name="connsiteX948" fmla="*/ 824741 w 1323370"/>
                  <a:gd name="connsiteY948" fmla="*/ 266952 h 1518222"/>
                  <a:gd name="connsiteX949" fmla="*/ 826364 w 1323370"/>
                  <a:gd name="connsiteY949" fmla="*/ 262081 h 1518222"/>
                  <a:gd name="connsiteX950" fmla="*/ 827988 w 1323370"/>
                  <a:gd name="connsiteY950" fmla="*/ 258021 h 1518222"/>
                  <a:gd name="connsiteX951" fmla="*/ 827176 w 1323370"/>
                  <a:gd name="connsiteY951" fmla="*/ 256397 h 1518222"/>
                  <a:gd name="connsiteX952" fmla="*/ 826364 w 1323370"/>
                  <a:gd name="connsiteY952" fmla="*/ 254774 h 1518222"/>
                  <a:gd name="connsiteX953" fmla="*/ 824741 w 1323370"/>
                  <a:gd name="connsiteY953" fmla="*/ 254774 h 1518222"/>
                  <a:gd name="connsiteX954" fmla="*/ 823117 w 1323370"/>
                  <a:gd name="connsiteY954" fmla="*/ 253962 h 1518222"/>
                  <a:gd name="connsiteX955" fmla="*/ 821493 w 1323370"/>
                  <a:gd name="connsiteY955" fmla="*/ 253962 h 1518222"/>
                  <a:gd name="connsiteX956" fmla="*/ 818246 w 1323370"/>
                  <a:gd name="connsiteY956" fmla="*/ 253150 h 1518222"/>
                  <a:gd name="connsiteX957" fmla="*/ 814998 w 1323370"/>
                  <a:gd name="connsiteY957" fmla="*/ 251526 h 1518222"/>
                  <a:gd name="connsiteX958" fmla="*/ 813374 w 1323370"/>
                  <a:gd name="connsiteY958" fmla="*/ 249902 h 1518222"/>
                  <a:gd name="connsiteX959" fmla="*/ 811751 w 1323370"/>
                  <a:gd name="connsiteY959" fmla="*/ 249090 h 1518222"/>
                  <a:gd name="connsiteX960" fmla="*/ 810127 w 1323370"/>
                  <a:gd name="connsiteY960" fmla="*/ 247467 h 1518222"/>
                  <a:gd name="connsiteX961" fmla="*/ 809315 w 1323370"/>
                  <a:gd name="connsiteY961" fmla="*/ 245843 h 1518222"/>
                  <a:gd name="connsiteX962" fmla="*/ 808503 w 1323370"/>
                  <a:gd name="connsiteY962" fmla="*/ 241783 h 1518222"/>
                  <a:gd name="connsiteX963" fmla="*/ 807691 w 1323370"/>
                  <a:gd name="connsiteY963" fmla="*/ 239348 h 1518222"/>
                  <a:gd name="connsiteX964" fmla="*/ 806879 w 1323370"/>
                  <a:gd name="connsiteY964" fmla="*/ 236912 h 1518222"/>
                  <a:gd name="connsiteX965" fmla="*/ 806067 w 1323370"/>
                  <a:gd name="connsiteY965" fmla="*/ 235288 h 1518222"/>
                  <a:gd name="connsiteX966" fmla="*/ 806067 w 1323370"/>
                  <a:gd name="connsiteY966" fmla="*/ 234477 h 1518222"/>
                  <a:gd name="connsiteX967" fmla="*/ 805255 w 1323370"/>
                  <a:gd name="connsiteY967" fmla="*/ 232041 h 1518222"/>
                  <a:gd name="connsiteX968" fmla="*/ 803632 w 1323370"/>
                  <a:gd name="connsiteY968" fmla="*/ 232041 h 1518222"/>
                  <a:gd name="connsiteX969" fmla="*/ 802820 w 1323370"/>
                  <a:gd name="connsiteY969" fmla="*/ 232041 h 1518222"/>
                  <a:gd name="connsiteX970" fmla="*/ 801196 w 1323370"/>
                  <a:gd name="connsiteY970" fmla="*/ 232041 h 1518222"/>
                  <a:gd name="connsiteX971" fmla="*/ 798760 w 1323370"/>
                  <a:gd name="connsiteY971" fmla="*/ 233665 h 1518222"/>
                  <a:gd name="connsiteX972" fmla="*/ 794701 w 1323370"/>
                  <a:gd name="connsiteY972" fmla="*/ 235288 h 1518222"/>
                  <a:gd name="connsiteX973" fmla="*/ 792265 w 1323370"/>
                  <a:gd name="connsiteY973" fmla="*/ 236100 h 1518222"/>
                  <a:gd name="connsiteX974" fmla="*/ 789018 w 1323370"/>
                  <a:gd name="connsiteY974" fmla="*/ 238536 h 1518222"/>
                  <a:gd name="connsiteX975" fmla="*/ 789018 w 1323370"/>
                  <a:gd name="connsiteY975" fmla="*/ 241783 h 1518222"/>
                  <a:gd name="connsiteX976" fmla="*/ 789018 w 1323370"/>
                  <a:gd name="connsiteY976" fmla="*/ 243407 h 1518222"/>
                  <a:gd name="connsiteX977" fmla="*/ 789830 w 1323370"/>
                  <a:gd name="connsiteY977" fmla="*/ 245031 h 1518222"/>
                  <a:gd name="connsiteX978" fmla="*/ 792265 w 1323370"/>
                  <a:gd name="connsiteY978" fmla="*/ 245843 h 1518222"/>
                  <a:gd name="connsiteX979" fmla="*/ 794701 w 1323370"/>
                  <a:gd name="connsiteY979" fmla="*/ 247467 h 1518222"/>
                  <a:gd name="connsiteX980" fmla="*/ 795513 w 1323370"/>
                  <a:gd name="connsiteY980" fmla="*/ 249902 h 1518222"/>
                  <a:gd name="connsiteX981" fmla="*/ 797137 w 1323370"/>
                  <a:gd name="connsiteY981" fmla="*/ 251526 h 1518222"/>
                  <a:gd name="connsiteX982" fmla="*/ 800384 w 1323370"/>
                  <a:gd name="connsiteY982" fmla="*/ 253150 h 1518222"/>
                  <a:gd name="connsiteX983" fmla="*/ 805255 w 1323370"/>
                  <a:gd name="connsiteY983" fmla="*/ 254774 h 1518222"/>
                  <a:gd name="connsiteX984" fmla="*/ 809315 w 1323370"/>
                  <a:gd name="connsiteY984" fmla="*/ 257209 h 1518222"/>
                  <a:gd name="connsiteX985" fmla="*/ 811751 w 1323370"/>
                  <a:gd name="connsiteY985" fmla="*/ 259645 h 1518222"/>
                  <a:gd name="connsiteX986" fmla="*/ 809315 w 1323370"/>
                  <a:gd name="connsiteY986" fmla="*/ 259645 h 1518222"/>
                  <a:gd name="connsiteX987" fmla="*/ 804444 w 1323370"/>
                  <a:gd name="connsiteY987" fmla="*/ 258833 h 1518222"/>
                  <a:gd name="connsiteX988" fmla="*/ 801196 w 1323370"/>
                  <a:gd name="connsiteY988" fmla="*/ 258021 h 1518222"/>
                  <a:gd name="connsiteX989" fmla="*/ 801196 w 1323370"/>
                  <a:gd name="connsiteY989" fmla="*/ 260457 h 1518222"/>
                  <a:gd name="connsiteX990" fmla="*/ 802820 w 1323370"/>
                  <a:gd name="connsiteY990" fmla="*/ 263704 h 1518222"/>
                  <a:gd name="connsiteX991" fmla="*/ 802008 w 1323370"/>
                  <a:gd name="connsiteY991" fmla="*/ 265328 h 1518222"/>
                  <a:gd name="connsiteX992" fmla="*/ 800384 w 1323370"/>
                  <a:gd name="connsiteY992" fmla="*/ 264516 h 1518222"/>
                  <a:gd name="connsiteX993" fmla="*/ 798760 w 1323370"/>
                  <a:gd name="connsiteY993" fmla="*/ 261269 h 1518222"/>
                  <a:gd name="connsiteX994" fmla="*/ 797137 w 1323370"/>
                  <a:gd name="connsiteY994" fmla="*/ 258833 h 1518222"/>
                  <a:gd name="connsiteX995" fmla="*/ 794701 w 1323370"/>
                  <a:gd name="connsiteY995" fmla="*/ 254774 h 1518222"/>
                  <a:gd name="connsiteX996" fmla="*/ 793077 w 1323370"/>
                  <a:gd name="connsiteY996" fmla="*/ 258021 h 1518222"/>
                  <a:gd name="connsiteX997" fmla="*/ 793889 w 1323370"/>
                  <a:gd name="connsiteY997" fmla="*/ 262892 h 1518222"/>
                  <a:gd name="connsiteX998" fmla="*/ 793077 w 1323370"/>
                  <a:gd name="connsiteY998" fmla="*/ 267764 h 1518222"/>
                  <a:gd name="connsiteX999" fmla="*/ 792265 w 1323370"/>
                  <a:gd name="connsiteY999" fmla="*/ 269387 h 1518222"/>
                  <a:gd name="connsiteX1000" fmla="*/ 791454 w 1323370"/>
                  <a:gd name="connsiteY1000" fmla="*/ 268576 h 1518222"/>
                  <a:gd name="connsiteX1001" fmla="*/ 791454 w 1323370"/>
                  <a:gd name="connsiteY1001" fmla="*/ 266140 h 1518222"/>
                  <a:gd name="connsiteX1002" fmla="*/ 791454 w 1323370"/>
                  <a:gd name="connsiteY1002" fmla="*/ 263704 h 1518222"/>
                  <a:gd name="connsiteX1003" fmla="*/ 791454 w 1323370"/>
                  <a:gd name="connsiteY1003" fmla="*/ 261269 h 1518222"/>
                  <a:gd name="connsiteX1004" fmla="*/ 791454 w 1323370"/>
                  <a:gd name="connsiteY1004" fmla="*/ 259645 h 1518222"/>
                  <a:gd name="connsiteX1005" fmla="*/ 791454 w 1323370"/>
                  <a:gd name="connsiteY1005" fmla="*/ 257209 h 1518222"/>
                  <a:gd name="connsiteX1006" fmla="*/ 790642 w 1323370"/>
                  <a:gd name="connsiteY1006" fmla="*/ 253150 h 1518222"/>
                  <a:gd name="connsiteX1007" fmla="*/ 785770 w 1323370"/>
                  <a:gd name="connsiteY1007" fmla="*/ 250714 h 1518222"/>
                  <a:gd name="connsiteX1008" fmla="*/ 784958 w 1323370"/>
                  <a:gd name="connsiteY1008" fmla="*/ 248279 h 1518222"/>
                  <a:gd name="connsiteX1009" fmla="*/ 784958 w 1323370"/>
                  <a:gd name="connsiteY1009" fmla="*/ 245031 h 1518222"/>
                  <a:gd name="connsiteX1010" fmla="*/ 780087 w 1323370"/>
                  <a:gd name="connsiteY1010" fmla="*/ 242595 h 1518222"/>
                  <a:gd name="connsiteX1011" fmla="*/ 776839 w 1323370"/>
                  <a:gd name="connsiteY1011" fmla="*/ 246655 h 1518222"/>
                  <a:gd name="connsiteX1012" fmla="*/ 776028 w 1323370"/>
                  <a:gd name="connsiteY1012" fmla="*/ 254774 h 1518222"/>
                  <a:gd name="connsiteX1013" fmla="*/ 773592 w 1323370"/>
                  <a:gd name="connsiteY1013" fmla="*/ 258833 h 1518222"/>
                  <a:gd name="connsiteX1014" fmla="*/ 771968 w 1323370"/>
                  <a:gd name="connsiteY1014" fmla="*/ 263704 h 1518222"/>
                  <a:gd name="connsiteX1015" fmla="*/ 771968 w 1323370"/>
                  <a:gd name="connsiteY1015" fmla="*/ 269387 h 1518222"/>
                  <a:gd name="connsiteX1016" fmla="*/ 773592 w 1323370"/>
                  <a:gd name="connsiteY1016" fmla="*/ 272635 h 1518222"/>
                  <a:gd name="connsiteX1017" fmla="*/ 773592 w 1323370"/>
                  <a:gd name="connsiteY1017" fmla="*/ 274259 h 1518222"/>
                  <a:gd name="connsiteX1018" fmla="*/ 774404 w 1323370"/>
                  <a:gd name="connsiteY1018" fmla="*/ 275883 h 1518222"/>
                  <a:gd name="connsiteX1019" fmla="*/ 775216 w 1323370"/>
                  <a:gd name="connsiteY1019" fmla="*/ 276694 h 1518222"/>
                  <a:gd name="connsiteX1020" fmla="*/ 775216 w 1323370"/>
                  <a:gd name="connsiteY1020" fmla="*/ 277506 h 1518222"/>
                  <a:gd name="connsiteX1021" fmla="*/ 776839 w 1323370"/>
                  <a:gd name="connsiteY1021" fmla="*/ 279130 h 1518222"/>
                  <a:gd name="connsiteX1022" fmla="*/ 776839 w 1323370"/>
                  <a:gd name="connsiteY1022" fmla="*/ 280754 h 1518222"/>
                  <a:gd name="connsiteX1023" fmla="*/ 776028 w 1323370"/>
                  <a:gd name="connsiteY1023" fmla="*/ 282378 h 1518222"/>
                  <a:gd name="connsiteX1024" fmla="*/ 774404 w 1323370"/>
                  <a:gd name="connsiteY1024" fmla="*/ 281566 h 1518222"/>
                  <a:gd name="connsiteX1025" fmla="*/ 773592 w 1323370"/>
                  <a:gd name="connsiteY1025" fmla="*/ 278318 h 1518222"/>
                  <a:gd name="connsiteX1026" fmla="*/ 770344 w 1323370"/>
                  <a:gd name="connsiteY1026" fmla="*/ 279130 h 1518222"/>
                  <a:gd name="connsiteX1027" fmla="*/ 768721 w 1323370"/>
                  <a:gd name="connsiteY1027" fmla="*/ 280754 h 1518222"/>
                  <a:gd name="connsiteX1028" fmla="*/ 767097 w 1323370"/>
                  <a:gd name="connsiteY1028" fmla="*/ 281566 h 1518222"/>
                  <a:gd name="connsiteX1029" fmla="*/ 762226 w 1323370"/>
                  <a:gd name="connsiteY1029" fmla="*/ 282378 h 1518222"/>
                  <a:gd name="connsiteX1030" fmla="*/ 759790 w 1323370"/>
                  <a:gd name="connsiteY1030" fmla="*/ 283190 h 1518222"/>
                  <a:gd name="connsiteX1031" fmla="*/ 757354 w 1323370"/>
                  <a:gd name="connsiteY1031" fmla="*/ 284813 h 1518222"/>
                  <a:gd name="connsiteX1032" fmla="*/ 756542 w 1323370"/>
                  <a:gd name="connsiteY1032" fmla="*/ 286437 h 1518222"/>
                  <a:gd name="connsiteX1033" fmla="*/ 757354 w 1323370"/>
                  <a:gd name="connsiteY1033" fmla="*/ 288873 h 1518222"/>
                  <a:gd name="connsiteX1034" fmla="*/ 755731 w 1323370"/>
                  <a:gd name="connsiteY1034" fmla="*/ 291308 h 1518222"/>
                  <a:gd name="connsiteX1035" fmla="*/ 751671 w 1323370"/>
                  <a:gd name="connsiteY1035" fmla="*/ 295368 h 1518222"/>
                  <a:gd name="connsiteX1036" fmla="*/ 751671 w 1323370"/>
                  <a:gd name="connsiteY1036" fmla="*/ 297803 h 1518222"/>
                  <a:gd name="connsiteX1037" fmla="*/ 752483 w 1323370"/>
                  <a:gd name="connsiteY1037" fmla="*/ 300239 h 1518222"/>
                  <a:gd name="connsiteX1038" fmla="*/ 750859 w 1323370"/>
                  <a:gd name="connsiteY1038" fmla="*/ 301863 h 1518222"/>
                  <a:gd name="connsiteX1039" fmla="*/ 750047 w 1323370"/>
                  <a:gd name="connsiteY1039" fmla="*/ 304299 h 1518222"/>
                  <a:gd name="connsiteX1040" fmla="*/ 750047 w 1323370"/>
                  <a:gd name="connsiteY1040" fmla="*/ 306734 h 1518222"/>
                  <a:gd name="connsiteX1041" fmla="*/ 751671 w 1323370"/>
                  <a:gd name="connsiteY1041" fmla="*/ 307546 h 1518222"/>
                  <a:gd name="connsiteX1042" fmla="*/ 758166 w 1323370"/>
                  <a:gd name="connsiteY1042" fmla="*/ 304299 h 1518222"/>
                  <a:gd name="connsiteX1043" fmla="*/ 762226 w 1323370"/>
                  <a:gd name="connsiteY1043" fmla="*/ 306734 h 1518222"/>
                  <a:gd name="connsiteX1044" fmla="*/ 763850 w 1323370"/>
                  <a:gd name="connsiteY1044" fmla="*/ 309170 h 1518222"/>
                  <a:gd name="connsiteX1045" fmla="*/ 763038 w 1323370"/>
                  <a:gd name="connsiteY1045" fmla="*/ 311605 h 1518222"/>
                  <a:gd name="connsiteX1046" fmla="*/ 758166 w 1323370"/>
                  <a:gd name="connsiteY1046" fmla="*/ 308358 h 1518222"/>
                  <a:gd name="connsiteX1047" fmla="*/ 755731 w 1323370"/>
                  <a:gd name="connsiteY1047" fmla="*/ 309170 h 1518222"/>
                  <a:gd name="connsiteX1048" fmla="*/ 753295 w 1323370"/>
                  <a:gd name="connsiteY1048" fmla="*/ 310794 h 1518222"/>
                  <a:gd name="connsiteX1049" fmla="*/ 750859 w 1323370"/>
                  <a:gd name="connsiteY1049" fmla="*/ 311605 h 1518222"/>
                  <a:gd name="connsiteX1050" fmla="*/ 750859 w 1323370"/>
                  <a:gd name="connsiteY1050" fmla="*/ 314853 h 1518222"/>
                  <a:gd name="connsiteX1051" fmla="*/ 756542 w 1323370"/>
                  <a:gd name="connsiteY1051" fmla="*/ 318101 h 1518222"/>
                  <a:gd name="connsiteX1052" fmla="*/ 759790 w 1323370"/>
                  <a:gd name="connsiteY1052" fmla="*/ 319724 h 1518222"/>
                  <a:gd name="connsiteX1053" fmla="*/ 763038 w 1323370"/>
                  <a:gd name="connsiteY1053" fmla="*/ 320536 h 1518222"/>
                  <a:gd name="connsiteX1054" fmla="*/ 764661 w 1323370"/>
                  <a:gd name="connsiteY1054" fmla="*/ 322160 h 1518222"/>
                  <a:gd name="connsiteX1055" fmla="*/ 761414 w 1323370"/>
                  <a:gd name="connsiteY1055" fmla="*/ 322972 h 1518222"/>
                  <a:gd name="connsiteX1056" fmla="*/ 755731 w 1323370"/>
                  <a:gd name="connsiteY1056" fmla="*/ 319724 h 1518222"/>
                  <a:gd name="connsiteX1057" fmla="*/ 750047 w 1323370"/>
                  <a:gd name="connsiteY1057" fmla="*/ 317289 h 1518222"/>
                  <a:gd name="connsiteX1058" fmla="*/ 744364 w 1323370"/>
                  <a:gd name="connsiteY1058" fmla="*/ 318912 h 1518222"/>
                  <a:gd name="connsiteX1059" fmla="*/ 741929 w 1323370"/>
                  <a:gd name="connsiteY1059" fmla="*/ 322972 h 1518222"/>
                  <a:gd name="connsiteX1060" fmla="*/ 741929 w 1323370"/>
                  <a:gd name="connsiteY1060" fmla="*/ 325407 h 1518222"/>
                  <a:gd name="connsiteX1061" fmla="*/ 743552 w 1323370"/>
                  <a:gd name="connsiteY1061" fmla="*/ 327031 h 1518222"/>
                  <a:gd name="connsiteX1062" fmla="*/ 745988 w 1323370"/>
                  <a:gd name="connsiteY1062" fmla="*/ 326219 h 1518222"/>
                  <a:gd name="connsiteX1063" fmla="*/ 750047 w 1323370"/>
                  <a:gd name="connsiteY1063" fmla="*/ 327031 h 1518222"/>
                  <a:gd name="connsiteX1064" fmla="*/ 751671 w 1323370"/>
                  <a:gd name="connsiteY1064" fmla="*/ 330279 h 1518222"/>
                  <a:gd name="connsiteX1065" fmla="*/ 755731 w 1323370"/>
                  <a:gd name="connsiteY1065" fmla="*/ 331091 h 1518222"/>
                  <a:gd name="connsiteX1066" fmla="*/ 754919 w 1323370"/>
                  <a:gd name="connsiteY1066" fmla="*/ 331903 h 1518222"/>
                  <a:gd name="connsiteX1067" fmla="*/ 751671 w 1323370"/>
                  <a:gd name="connsiteY1067" fmla="*/ 331903 h 1518222"/>
                  <a:gd name="connsiteX1068" fmla="*/ 745988 w 1323370"/>
                  <a:gd name="connsiteY1068" fmla="*/ 329467 h 1518222"/>
                  <a:gd name="connsiteX1069" fmla="*/ 744364 w 1323370"/>
                  <a:gd name="connsiteY1069" fmla="*/ 327843 h 1518222"/>
                  <a:gd name="connsiteX1070" fmla="*/ 741929 w 1323370"/>
                  <a:gd name="connsiteY1070" fmla="*/ 327843 h 1518222"/>
                  <a:gd name="connsiteX1071" fmla="*/ 737869 w 1323370"/>
                  <a:gd name="connsiteY1071" fmla="*/ 329467 h 1518222"/>
                  <a:gd name="connsiteX1072" fmla="*/ 736245 w 1323370"/>
                  <a:gd name="connsiteY1072" fmla="*/ 332714 h 1518222"/>
                  <a:gd name="connsiteX1073" fmla="*/ 737869 w 1323370"/>
                  <a:gd name="connsiteY1073" fmla="*/ 339210 h 1518222"/>
                  <a:gd name="connsiteX1074" fmla="*/ 735434 w 1323370"/>
                  <a:gd name="connsiteY1074" fmla="*/ 338398 h 1518222"/>
                  <a:gd name="connsiteX1075" fmla="*/ 733810 w 1323370"/>
                  <a:gd name="connsiteY1075" fmla="*/ 335962 h 1518222"/>
                  <a:gd name="connsiteX1076" fmla="*/ 732998 w 1323370"/>
                  <a:gd name="connsiteY1076" fmla="*/ 334338 h 1518222"/>
                  <a:gd name="connsiteX1077" fmla="*/ 731374 w 1323370"/>
                  <a:gd name="connsiteY1077" fmla="*/ 331903 h 1518222"/>
                  <a:gd name="connsiteX1078" fmla="*/ 727315 w 1323370"/>
                  <a:gd name="connsiteY1078" fmla="*/ 331903 h 1518222"/>
                  <a:gd name="connsiteX1079" fmla="*/ 723255 w 1323370"/>
                  <a:gd name="connsiteY1079" fmla="*/ 335150 h 1518222"/>
                  <a:gd name="connsiteX1080" fmla="*/ 720008 w 1323370"/>
                  <a:gd name="connsiteY1080" fmla="*/ 336774 h 1518222"/>
                  <a:gd name="connsiteX1081" fmla="*/ 715948 w 1323370"/>
                  <a:gd name="connsiteY1081" fmla="*/ 337586 h 1518222"/>
                  <a:gd name="connsiteX1082" fmla="*/ 714325 w 1323370"/>
                  <a:gd name="connsiteY1082" fmla="*/ 338398 h 1518222"/>
                  <a:gd name="connsiteX1083" fmla="*/ 713513 w 1323370"/>
                  <a:gd name="connsiteY1083" fmla="*/ 339210 h 1518222"/>
                  <a:gd name="connsiteX1084" fmla="*/ 712701 w 1323370"/>
                  <a:gd name="connsiteY1084" fmla="*/ 340021 h 1518222"/>
                  <a:gd name="connsiteX1085" fmla="*/ 711889 w 1323370"/>
                  <a:gd name="connsiteY1085" fmla="*/ 341645 h 1518222"/>
                  <a:gd name="connsiteX1086" fmla="*/ 712701 w 1323370"/>
                  <a:gd name="connsiteY1086" fmla="*/ 347328 h 1518222"/>
                  <a:gd name="connsiteX1087" fmla="*/ 710265 w 1323370"/>
                  <a:gd name="connsiteY1087" fmla="*/ 348140 h 1518222"/>
                  <a:gd name="connsiteX1088" fmla="*/ 709453 w 1323370"/>
                  <a:gd name="connsiteY1088" fmla="*/ 348952 h 1518222"/>
                  <a:gd name="connsiteX1089" fmla="*/ 707829 w 1323370"/>
                  <a:gd name="connsiteY1089" fmla="*/ 348952 h 1518222"/>
                  <a:gd name="connsiteX1090" fmla="*/ 710265 w 1323370"/>
                  <a:gd name="connsiteY1090" fmla="*/ 340021 h 1518222"/>
                  <a:gd name="connsiteX1091" fmla="*/ 711077 w 1323370"/>
                  <a:gd name="connsiteY1091" fmla="*/ 335962 h 1518222"/>
                  <a:gd name="connsiteX1092" fmla="*/ 710265 w 1323370"/>
                  <a:gd name="connsiteY1092" fmla="*/ 332714 h 1518222"/>
                  <a:gd name="connsiteX1093" fmla="*/ 711889 w 1323370"/>
                  <a:gd name="connsiteY1093" fmla="*/ 331091 h 1518222"/>
                  <a:gd name="connsiteX1094" fmla="*/ 712701 w 1323370"/>
                  <a:gd name="connsiteY1094" fmla="*/ 330279 h 1518222"/>
                  <a:gd name="connsiteX1095" fmla="*/ 711077 w 1323370"/>
                  <a:gd name="connsiteY1095" fmla="*/ 329467 h 1518222"/>
                  <a:gd name="connsiteX1096" fmla="*/ 708641 w 1323370"/>
                  <a:gd name="connsiteY1096" fmla="*/ 328655 h 1518222"/>
                  <a:gd name="connsiteX1097" fmla="*/ 709453 w 1323370"/>
                  <a:gd name="connsiteY1097" fmla="*/ 324596 h 1518222"/>
                  <a:gd name="connsiteX1098" fmla="*/ 711077 w 1323370"/>
                  <a:gd name="connsiteY1098" fmla="*/ 321348 h 1518222"/>
                  <a:gd name="connsiteX1099" fmla="*/ 709453 w 1323370"/>
                  <a:gd name="connsiteY1099" fmla="*/ 317289 h 1518222"/>
                  <a:gd name="connsiteX1100" fmla="*/ 707018 w 1323370"/>
                  <a:gd name="connsiteY1100" fmla="*/ 316477 h 1518222"/>
                  <a:gd name="connsiteX1101" fmla="*/ 704582 w 1323370"/>
                  <a:gd name="connsiteY1101" fmla="*/ 314853 h 1518222"/>
                  <a:gd name="connsiteX1102" fmla="*/ 702146 w 1323370"/>
                  <a:gd name="connsiteY1102" fmla="*/ 311605 h 1518222"/>
                  <a:gd name="connsiteX1103" fmla="*/ 698087 w 1323370"/>
                  <a:gd name="connsiteY1103" fmla="*/ 309170 h 1518222"/>
                  <a:gd name="connsiteX1104" fmla="*/ 694027 w 1323370"/>
                  <a:gd name="connsiteY1104" fmla="*/ 307546 h 1518222"/>
                  <a:gd name="connsiteX1105" fmla="*/ 695651 w 1323370"/>
                  <a:gd name="connsiteY1105" fmla="*/ 310794 h 1518222"/>
                  <a:gd name="connsiteX1106" fmla="*/ 698087 w 1323370"/>
                  <a:gd name="connsiteY1106" fmla="*/ 315665 h 1518222"/>
                  <a:gd name="connsiteX1107" fmla="*/ 694839 w 1323370"/>
                  <a:gd name="connsiteY1107" fmla="*/ 314041 h 1518222"/>
                  <a:gd name="connsiteX1108" fmla="*/ 689968 w 1323370"/>
                  <a:gd name="connsiteY1108" fmla="*/ 314853 h 1518222"/>
                  <a:gd name="connsiteX1109" fmla="*/ 689156 w 1323370"/>
                  <a:gd name="connsiteY1109" fmla="*/ 320536 h 1518222"/>
                  <a:gd name="connsiteX1110" fmla="*/ 692404 w 1323370"/>
                  <a:gd name="connsiteY1110" fmla="*/ 323784 h 1518222"/>
                  <a:gd name="connsiteX1111" fmla="*/ 693216 w 1323370"/>
                  <a:gd name="connsiteY1111" fmla="*/ 325407 h 1518222"/>
                  <a:gd name="connsiteX1112" fmla="*/ 689968 w 1323370"/>
                  <a:gd name="connsiteY1112" fmla="*/ 326219 h 1518222"/>
                  <a:gd name="connsiteX1113" fmla="*/ 686721 w 1323370"/>
                  <a:gd name="connsiteY1113" fmla="*/ 327031 h 1518222"/>
                  <a:gd name="connsiteX1114" fmla="*/ 686721 w 1323370"/>
                  <a:gd name="connsiteY1114" fmla="*/ 331091 h 1518222"/>
                  <a:gd name="connsiteX1115" fmla="*/ 686721 w 1323370"/>
                  <a:gd name="connsiteY1115" fmla="*/ 333526 h 1518222"/>
                  <a:gd name="connsiteX1116" fmla="*/ 687532 w 1323370"/>
                  <a:gd name="connsiteY1116" fmla="*/ 335150 h 1518222"/>
                  <a:gd name="connsiteX1117" fmla="*/ 687532 w 1323370"/>
                  <a:gd name="connsiteY1117" fmla="*/ 337586 h 1518222"/>
                  <a:gd name="connsiteX1118" fmla="*/ 685909 w 1323370"/>
                  <a:gd name="connsiteY1118" fmla="*/ 335962 h 1518222"/>
                  <a:gd name="connsiteX1119" fmla="*/ 685097 w 1323370"/>
                  <a:gd name="connsiteY1119" fmla="*/ 333526 h 1518222"/>
                  <a:gd name="connsiteX1120" fmla="*/ 683473 w 1323370"/>
                  <a:gd name="connsiteY1120" fmla="*/ 333526 h 1518222"/>
                  <a:gd name="connsiteX1121" fmla="*/ 682661 w 1323370"/>
                  <a:gd name="connsiteY1121" fmla="*/ 335150 h 1518222"/>
                  <a:gd name="connsiteX1122" fmla="*/ 679413 w 1323370"/>
                  <a:gd name="connsiteY1122" fmla="*/ 337586 h 1518222"/>
                  <a:gd name="connsiteX1123" fmla="*/ 676978 w 1323370"/>
                  <a:gd name="connsiteY1123" fmla="*/ 340021 h 1518222"/>
                  <a:gd name="connsiteX1124" fmla="*/ 676166 w 1323370"/>
                  <a:gd name="connsiteY1124" fmla="*/ 341645 h 1518222"/>
                  <a:gd name="connsiteX1125" fmla="*/ 676166 w 1323370"/>
                  <a:gd name="connsiteY1125" fmla="*/ 342457 h 1518222"/>
                  <a:gd name="connsiteX1126" fmla="*/ 675354 w 1323370"/>
                  <a:gd name="connsiteY1126" fmla="*/ 344893 h 1518222"/>
                  <a:gd name="connsiteX1127" fmla="*/ 674542 w 1323370"/>
                  <a:gd name="connsiteY1127" fmla="*/ 347328 h 1518222"/>
                  <a:gd name="connsiteX1128" fmla="*/ 672918 w 1323370"/>
                  <a:gd name="connsiteY1128" fmla="*/ 348952 h 1518222"/>
                  <a:gd name="connsiteX1129" fmla="*/ 673730 w 1323370"/>
                  <a:gd name="connsiteY1129" fmla="*/ 344893 h 1518222"/>
                  <a:gd name="connsiteX1130" fmla="*/ 674542 w 1323370"/>
                  <a:gd name="connsiteY1130" fmla="*/ 340833 h 1518222"/>
                  <a:gd name="connsiteX1131" fmla="*/ 676166 w 1323370"/>
                  <a:gd name="connsiteY1131" fmla="*/ 336774 h 1518222"/>
                  <a:gd name="connsiteX1132" fmla="*/ 679413 w 1323370"/>
                  <a:gd name="connsiteY1132" fmla="*/ 334338 h 1518222"/>
                  <a:gd name="connsiteX1133" fmla="*/ 682661 w 1323370"/>
                  <a:gd name="connsiteY1133" fmla="*/ 331903 h 1518222"/>
                  <a:gd name="connsiteX1134" fmla="*/ 684285 w 1323370"/>
                  <a:gd name="connsiteY1134" fmla="*/ 329467 h 1518222"/>
                  <a:gd name="connsiteX1135" fmla="*/ 685909 w 1323370"/>
                  <a:gd name="connsiteY1135" fmla="*/ 326219 h 1518222"/>
                  <a:gd name="connsiteX1136" fmla="*/ 685097 w 1323370"/>
                  <a:gd name="connsiteY1136" fmla="*/ 322972 h 1518222"/>
                  <a:gd name="connsiteX1137" fmla="*/ 684285 w 1323370"/>
                  <a:gd name="connsiteY1137" fmla="*/ 321348 h 1518222"/>
                  <a:gd name="connsiteX1138" fmla="*/ 684285 w 1323370"/>
                  <a:gd name="connsiteY1138" fmla="*/ 319724 h 1518222"/>
                  <a:gd name="connsiteX1139" fmla="*/ 681849 w 1323370"/>
                  <a:gd name="connsiteY1139" fmla="*/ 320536 h 1518222"/>
                  <a:gd name="connsiteX1140" fmla="*/ 680225 w 1323370"/>
                  <a:gd name="connsiteY1140" fmla="*/ 322972 h 1518222"/>
                  <a:gd name="connsiteX1141" fmla="*/ 680225 w 1323370"/>
                  <a:gd name="connsiteY1141" fmla="*/ 320536 h 1518222"/>
                  <a:gd name="connsiteX1142" fmla="*/ 682661 w 1323370"/>
                  <a:gd name="connsiteY1142" fmla="*/ 314041 h 1518222"/>
                  <a:gd name="connsiteX1143" fmla="*/ 683473 w 1323370"/>
                  <a:gd name="connsiteY1143" fmla="*/ 309982 h 1518222"/>
                  <a:gd name="connsiteX1144" fmla="*/ 682661 w 1323370"/>
                  <a:gd name="connsiteY1144" fmla="*/ 308358 h 1518222"/>
                  <a:gd name="connsiteX1145" fmla="*/ 682661 w 1323370"/>
                  <a:gd name="connsiteY1145" fmla="*/ 305922 h 1518222"/>
                  <a:gd name="connsiteX1146" fmla="*/ 681849 w 1323370"/>
                  <a:gd name="connsiteY1146" fmla="*/ 300239 h 1518222"/>
                  <a:gd name="connsiteX1147" fmla="*/ 679413 w 1323370"/>
                  <a:gd name="connsiteY1147" fmla="*/ 300239 h 1518222"/>
                  <a:gd name="connsiteX1148" fmla="*/ 676978 w 1323370"/>
                  <a:gd name="connsiteY1148" fmla="*/ 300239 h 1518222"/>
                  <a:gd name="connsiteX1149" fmla="*/ 674542 w 1323370"/>
                  <a:gd name="connsiteY1149" fmla="*/ 300239 h 1518222"/>
                  <a:gd name="connsiteX1150" fmla="*/ 672106 w 1323370"/>
                  <a:gd name="connsiteY1150" fmla="*/ 300239 h 1518222"/>
                  <a:gd name="connsiteX1151" fmla="*/ 670483 w 1323370"/>
                  <a:gd name="connsiteY1151" fmla="*/ 300239 h 1518222"/>
                  <a:gd name="connsiteX1152" fmla="*/ 668859 w 1323370"/>
                  <a:gd name="connsiteY1152" fmla="*/ 301863 h 1518222"/>
                  <a:gd name="connsiteX1153" fmla="*/ 668859 w 1323370"/>
                  <a:gd name="connsiteY1153" fmla="*/ 304299 h 1518222"/>
                  <a:gd name="connsiteX1154" fmla="*/ 668859 w 1323370"/>
                  <a:gd name="connsiteY1154" fmla="*/ 305922 h 1518222"/>
                  <a:gd name="connsiteX1155" fmla="*/ 667235 w 1323370"/>
                  <a:gd name="connsiteY1155" fmla="*/ 308358 h 1518222"/>
                  <a:gd name="connsiteX1156" fmla="*/ 667235 w 1323370"/>
                  <a:gd name="connsiteY1156" fmla="*/ 309170 h 1518222"/>
                  <a:gd name="connsiteX1157" fmla="*/ 667235 w 1323370"/>
                  <a:gd name="connsiteY1157" fmla="*/ 310794 h 1518222"/>
                  <a:gd name="connsiteX1158" fmla="*/ 668859 w 1323370"/>
                  <a:gd name="connsiteY1158" fmla="*/ 312417 h 1518222"/>
                  <a:gd name="connsiteX1159" fmla="*/ 670483 w 1323370"/>
                  <a:gd name="connsiteY1159" fmla="*/ 313229 h 1518222"/>
                  <a:gd name="connsiteX1160" fmla="*/ 671295 w 1323370"/>
                  <a:gd name="connsiteY1160" fmla="*/ 314853 h 1518222"/>
                  <a:gd name="connsiteX1161" fmla="*/ 670483 w 1323370"/>
                  <a:gd name="connsiteY1161" fmla="*/ 316477 h 1518222"/>
                  <a:gd name="connsiteX1162" fmla="*/ 667235 w 1323370"/>
                  <a:gd name="connsiteY1162" fmla="*/ 316477 h 1518222"/>
                  <a:gd name="connsiteX1163" fmla="*/ 665611 w 1323370"/>
                  <a:gd name="connsiteY1163" fmla="*/ 317289 h 1518222"/>
                  <a:gd name="connsiteX1164" fmla="*/ 663988 w 1323370"/>
                  <a:gd name="connsiteY1164" fmla="*/ 318101 h 1518222"/>
                  <a:gd name="connsiteX1165" fmla="*/ 662364 w 1323370"/>
                  <a:gd name="connsiteY1165" fmla="*/ 319724 h 1518222"/>
                  <a:gd name="connsiteX1166" fmla="*/ 663176 w 1323370"/>
                  <a:gd name="connsiteY1166" fmla="*/ 324596 h 1518222"/>
                  <a:gd name="connsiteX1167" fmla="*/ 666423 w 1323370"/>
                  <a:gd name="connsiteY1167" fmla="*/ 326219 h 1518222"/>
                  <a:gd name="connsiteX1168" fmla="*/ 668047 w 1323370"/>
                  <a:gd name="connsiteY1168" fmla="*/ 326219 h 1518222"/>
                  <a:gd name="connsiteX1169" fmla="*/ 668859 w 1323370"/>
                  <a:gd name="connsiteY1169" fmla="*/ 326219 h 1518222"/>
                  <a:gd name="connsiteX1170" fmla="*/ 670483 w 1323370"/>
                  <a:gd name="connsiteY1170" fmla="*/ 327843 h 1518222"/>
                  <a:gd name="connsiteX1171" fmla="*/ 670483 w 1323370"/>
                  <a:gd name="connsiteY1171" fmla="*/ 329467 h 1518222"/>
                  <a:gd name="connsiteX1172" fmla="*/ 668859 w 1323370"/>
                  <a:gd name="connsiteY1172" fmla="*/ 328655 h 1518222"/>
                  <a:gd name="connsiteX1173" fmla="*/ 665611 w 1323370"/>
                  <a:gd name="connsiteY1173" fmla="*/ 328655 h 1518222"/>
                  <a:gd name="connsiteX1174" fmla="*/ 661552 w 1323370"/>
                  <a:gd name="connsiteY1174" fmla="*/ 328655 h 1518222"/>
                  <a:gd name="connsiteX1175" fmla="*/ 661552 w 1323370"/>
                  <a:gd name="connsiteY1175" fmla="*/ 333526 h 1518222"/>
                  <a:gd name="connsiteX1176" fmla="*/ 663176 w 1323370"/>
                  <a:gd name="connsiteY1176" fmla="*/ 335150 h 1518222"/>
                  <a:gd name="connsiteX1177" fmla="*/ 666423 w 1323370"/>
                  <a:gd name="connsiteY1177" fmla="*/ 336774 h 1518222"/>
                  <a:gd name="connsiteX1178" fmla="*/ 667235 w 1323370"/>
                  <a:gd name="connsiteY1178" fmla="*/ 338398 h 1518222"/>
                  <a:gd name="connsiteX1179" fmla="*/ 668047 w 1323370"/>
                  <a:gd name="connsiteY1179" fmla="*/ 339210 h 1518222"/>
                  <a:gd name="connsiteX1180" fmla="*/ 666423 w 1323370"/>
                  <a:gd name="connsiteY1180" fmla="*/ 340021 h 1518222"/>
                  <a:gd name="connsiteX1181" fmla="*/ 663176 w 1323370"/>
                  <a:gd name="connsiteY1181" fmla="*/ 340833 h 1518222"/>
                  <a:gd name="connsiteX1182" fmla="*/ 660740 w 1323370"/>
                  <a:gd name="connsiteY1182" fmla="*/ 341645 h 1518222"/>
                  <a:gd name="connsiteX1183" fmla="*/ 658305 w 1323370"/>
                  <a:gd name="connsiteY1183" fmla="*/ 342457 h 1518222"/>
                  <a:gd name="connsiteX1184" fmla="*/ 655869 w 1323370"/>
                  <a:gd name="connsiteY1184" fmla="*/ 342457 h 1518222"/>
                  <a:gd name="connsiteX1185" fmla="*/ 651809 w 1323370"/>
                  <a:gd name="connsiteY1185" fmla="*/ 344893 h 1518222"/>
                  <a:gd name="connsiteX1186" fmla="*/ 650997 w 1323370"/>
                  <a:gd name="connsiteY1186" fmla="*/ 346516 h 1518222"/>
                  <a:gd name="connsiteX1187" fmla="*/ 651809 w 1323370"/>
                  <a:gd name="connsiteY1187" fmla="*/ 348140 h 1518222"/>
                  <a:gd name="connsiteX1188" fmla="*/ 654245 w 1323370"/>
                  <a:gd name="connsiteY1188" fmla="*/ 349764 h 1518222"/>
                  <a:gd name="connsiteX1189" fmla="*/ 655869 w 1323370"/>
                  <a:gd name="connsiteY1189" fmla="*/ 350576 h 1518222"/>
                  <a:gd name="connsiteX1190" fmla="*/ 655869 w 1323370"/>
                  <a:gd name="connsiteY1190" fmla="*/ 350576 h 1518222"/>
                  <a:gd name="connsiteX1191" fmla="*/ 655869 w 1323370"/>
                  <a:gd name="connsiteY1191" fmla="*/ 352200 h 1518222"/>
                  <a:gd name="connsiteX1192" fmla="*/ 654245 w 1323370"/>
                  <a:gd name="connsiteY1192" fmla="*/ 353012 h 1518222"/>
                  <a:gd name="connsiteX1193" fmla="*/ 652621 w 1323370"/>
                  <a:gd name="connsiteY1193" fmla="*/ 353823 h 1518222"/>
                  <a:gd name="connsiteX1194" fmla="*/ 650186 w 1323370"/>
                  <a:gd name="connsiteY1194" fmla="*/ 354635 h 1518222"/>
                  <a:gd name="connsiteX1195" fmla="*/ 650997 w 1323370"/>
                  <a:gd name="connsiteY1195" fmla="*/ 355447 h 1518222"/>
                  <a:gd name="connsiteX1196" fmla="*/ 653433 w 1323370"/>
                  <a:gd name="connsiteY1196" fmla="*/ 355447 h 1518222"/>
                  <a:gd name="connsiteX1197" fmla="*/ 655057 w 1323370"/>
                  <a:gd name="connsiteY1197" fmla="*/ 355447 h 1518222"/>
                  <a:gd name="connsiteX1198" fmla="*/ 655869 w 1323370"/>
                  <a:gd name="connsiteY1198" fmla="*/ 357071 h 1518222"/>
                  <a:gd name="connsiteX1199" fmla="*/ 654245 w 1323370"/>
                  <a:gd name="connsiteY1199" fmla="*/ 357883 h 1518222"/>
                  <a:gd name="connsiteX1200" fmla="*/ 650997 w 1323370"/>
                  <a:gd name="connsiteY1200" fmla="*/ 360319 h 1518222"/>
                  <a:gd name="connsiteX1201" fmla="*/ 648562 w 1323370"/>
                  <a:gd name="connsiteY1201" fmla="*/ 363566 h 1518222"/>
                  <a:gd name="connsiteX1202" fmla="*/ 647750 w 1323370"/>
                  <a:gd name="connsiteY1202" fmla="*/ 365190 h 1518222"/>
                  <a:gd name="connsiteX1203" fmla="*/ 646938 w 1323370"/>
                  <a:gd name="connsiteY1203" fmla="*/ 366814 h 1518222"/>
                  <a:gd name="connsiteX1204" fmla="*/ 644502 w 1323370"/>
                  <a:gd name="connsiteY1204" fmla="*/ 368437 h 1518222"/>
                  <a:gd name="connsiteX1205" fmla="*/ 642879 w 1323370"/>
                  <a:gd name="connsiteY1205" fmla="*/ 370873 h 1518222"/>
                  <a:gd name="connsiteX1206" fmla="*/ 642067 w 1323370"/>
                  <a:gd name="connsiteY1206" fmla="*/ 373309 h 1518222"/>
                  <a:gd name="connsiteX1207" fmla="*/ 641255 w 1323370"/>
                  <a:gd name="connsiteY1207" fmla="*/ 375744 h 1518222"/>
                  <a:gd name="connsiteX1208" fmla="*/ 647750 w 1323370"/>
                  <a:gd name="connsiteY1208" fmla="*/ 374932 h 1518222"/>
                  <a:gd name="connsiteX1209" fmla="*/ 650186 w 1323370"/>
                  <a:gd name="connsiteY1209" fmla="*/ 372497 h 1518222"/>
                  <a:gd name="connsiteX1210" fmla="*/ 651809 w 1323370"/>
                  <a:gd name="connsiteY1210" fmla="*/ 370873 h 1518222"/>
                  <a:gd name="connsiteX1211" fmla="*/ 651809 w 1323370"/>
                  <a:gd name="connsiteY1211" fmla="*/ 369249 h 1518222"/>
                  <a:gd name="connsiteX1212" fmla="*/ 654245 w 1323370"/>
                  <a:gd name="connsiteY1212" fmla="*/ 368437 h 1518222"/>
                  <a:gd name="connsiteX1213" fmla="*/ 655057 w 1323370"/>
                  <a:gd name="connsiteY1213" fmla="*/ 366002 h 1518222"/>
                  <a:gd name="connsiteX1214" fmla="*/ 656681 w 1323370"/>
                  <a:gd name="connsiteY1214" fmla="*/ 364378 h 1518222"/>
                  <a:gd name="connsiteX1215" fmla="*/ 661552 w 1323370"/>
                  <a:gd name="connsiteY1215" fmla="*/ 361942 h 1518222"/>
                  <a:gd name="connsiteX1216" fmla="*/ 662364 w 1323370"/>
                  <a:gd name="connsiteY1216" fmla="*/ 359507 h 1518222"/>
                  <a:gd name="connsiteX1217" fmla="*/ 663176 w 1323370"/>
                  <a:gd name="connsiteY1217" fmla="*/ 357883 h 1518222"/>
                  <a:gd name="connsiteX1218" fmla="*/ 664800 w 1323370"/>
                  <a:gd name="connsiteY1218" fmla="*/ 355447 h 1518222"/>
                  <a:gd name="connsiteX1219" fmla="*/ 666423 w 1323370"/>
                  <a:gd name="connsiteY1219" fmla="*/ 353823 h 1518222"/>
                  <a:gd name="connsiteX1220" fmla="*/ 668047 w 1323370"/>
                  <a:gd name="connsiteY1220" fmla="*/ 355447 h 1518222"/>
                  <a:gd name="connsiteX1221" fmla="*/ 668047 w 1323370"/>
                  <a:gd name="connsiteY1221" fmla="*/ 359507 h 1518222"/>
                  <a:gd name="connsiteX1222" fmla="*/ 664800 w 1323370"/>
                  <a:gd name="connsiteY1222" fmla="*/ 364378 h 1518222"/>
                  <a:gd name="connsiteX1223" fmla="*/ 659928 w 1323370"/>
                  <a:gd name="connsiteY1223" fmla="*/ 369249 h 1518222"/>
                  <a:gd name="connsiteX1224" fmla="*/ 658305 w 1323370"/>
                  <a:gd name="connsiteY1224" fmla="*/ 370873 h 1518222"/>
                  <a:gd name="connsiteX1225" fmla="*/ 660740 w 1323370"/>
                  <a:gd name="connsiteY1225" fmla="*/ 372497 h 1518222"/>
                  <a:gd name="connsiteX1226" fmla="*/ 664800 w 1323370"/>
                  <a:gd name="connsiteY1226" fmla="*/ 372497 h 1518222"/>
                  <a:gd name="connsiteX1227" fmla="*/ 667235 w 1323370"/>
                  <a:gd name="connsiteY1227" fmla="*/ 373309 h 1518222"/>
                  <a:gd name="connsiteX1228" fmla="*/ 670483 w 1323370"/>
                  <a:gd name="connsiteY1228" fmla="*/ 377368 h 1518222"/>
                  <a:gd name="connsiteX1229" fmla="*/ 672918 w 1323370"/>
                  <a:gd name="connsiteY1229" fmla="*/ 373309 h 1518222"/>
                  <a:gd name="connsiteX1230" fmla="*/ 674542 w 1323370"/>
                  <a:gd name="connsiteY1230" fmla="*/ 372497 h 1518222"/>
                  <a:gd name="connsiteX1231" fmla="*/ 675354 w 1323370"/>
                  <a:gd name="connsiteY1231" fmla="*/ 370061 h 1518222"/>
                  <a:gd name="connsiteX1232" fmla="*/ 676978 w 1323370"/>
                  <a:gd name="connsiteY1232" fmla="*/ 364378 h 1518222"/>
                  <a:gd name="connsiteX1233" fmla="*/ 679413 w 1323370"/>
                  <a:gd name="connsiteY1233" fmla="*/ 363566 h 1518222"/>
                  <a:gd name="connsiteX1234" fmla="*/ 681037 w 1323370"/>
                  <a:gd name="connsiteY1234" fmla="*/ 361942 h 1518222"/>
                  <a:gd name="connsiteX1235" fmla="*/ 681849 w 1323370"/>
                  <a:gd name="connsiteY1235" fmla="*/ 359507 h 1518222"/>
                  <a:gd name="connsiteX1236" fmla="*/ 683473 w 1323370"/>
                  <a:gd name="connsiteY1236" fmla="*/ 360319 h 1518222"/>
                  <a:gd name="connsiteX1237" fmla="*/ 684285 w 1323370"/>
                  <a:gd name="connsiteY1237" fmla="*/ 365190 h 1518222"/>
                  <a:gd name="connsiteX1238" fmla="*/ 685097 w 1323370"/>
                  <a:gd name="connsiteY1238" fmla="*/ 368437 h 1518222"/>
                  <a:gd name="connsiteX1239" fmla="*/ 686721 w 1323370"/>
                  <a:gd name="connsiteY1239" fmla="*/ 368437 h 1518222"/>
                  <a:gd name="connsiteX1240" fmla="*/ 688344 w 1323370"/>
                  <a:gd name="connsiteY1240" fmla="*/ 366002 h 1518222"/>
                  <a:gd name="connsiteX1241" fmla="*/ 690780 w 1323370"/>
                  <a:gd name="connsiteY1241" fmla="*/ 362754 h 1518222"/>
                  <a:gd name="connsiteX1242" fmla="*/ 690780 w 1323370"/>
                  <a:gd name="connsiteY1242" fmla="*/ 361942 h 1518222"/>
                  <a:gd name="connsiteX1243" fmla="*/ 690780 w 1323370"/>
                  <a:gd name="connsiteY1243" fmla="*/ 360319 h 1518222"/>
                  <a:gd name="connsiteX1244" fmla="*/ 691592 w 1323370"/>
                  <a:gd name="connsiteY1244" fmla="*/ 359507 h 1518222"/>
                  <a:gd name="connsiteX1245" fmla="*/ 692404 w 1323370"/>
                  <a:gd name="connsiteY1245" fmla="*/ 354635 h 1518222"/>
                  <a:gd name="connsiteX1246" fmla="*/ 692404 w 1323370"/>
                  <a:gd name="connsiteY1246" fmla="*/ 353012 h 1518222"/>
                  <a:gd name="connsiteX1247" fmla="*/ 693216 w 1323370"/>
                  <a:gd name="connsiteY1247" fmla="*/ 350576 h 1518222"/>
                  <a:gd name="connsiteX1248" fmla="*/ 694839 w 1323370"/>
                  <a:gd name="connsiteY1248" fmla="*/ 351388 h 1518222"/>
                  <a:gd name="connsiteX1249" fmla="*/ 696463 w 1323370"/>
                  <a:gd name="connsiteY1249" fmla="*/ 351388 h 1518222"/>
                  <a:gd name="connsiteX1250" fmla="*/ 698087 w 1323370"/>
                  <a:gd name="connsiteY1250" fmla="*/ 350576 h 1518222"/>
                  <a:gd name="connsiteX1251" fmla="*/ 701334 w 1323370"/>
                  <a:gd name="connsiteY1251" fmla="*/ 348952 h 1518222"/>
                  <a:gd name="connsiteX1252" fmla="*/ 702958 w 1323370"/>
                  <a:gd name="connsiteY1252" fmla="*/ 348952 h 1518222"/>
                  <a:gd name="connsiteX1253" fmla="*/ 706206 w 1323370"/>
                  <a:gd name="connsiteY1253" fmla="*/ 348952 h 1518222"/>
                  <a:gd name="connsiteX1254" fmla="*/ 707018 w 1323370"/>
                  <a:gd name="connsiteY1254" fmla="*/ 348952 h 1518222"/>
                  <a:gd name="connsiteX1255" fmla="*/ 707829 w 1323370"/>
                  <a:gd name="connsiteY1255" fmla="*/ 348952 h 1518222"/>
                  <a:gd name="connsiteX1256" fmla="*/ 708641 w 1323370"/>
                  <a:gd name="connsiteY1256" fmla="*/ 349764 h 1518222"/>
                  <a:gd name="connsiteX1257" fmla="*/ 709453 w 1323370"/>
                  <a:gd name="connsiteY1257" fmla="*/ 350576 h 1518222"/>
                  <a:gd name="connsiteX1258" fmla="*/ 710265 w 1323370"/>
                  <a:gd name="connsiteY1258" fmla="*/ 353823 h 1518222"/>
                  <a:gd name="connsiteX1259" fmla="*/ 710265 w 1323370"/>
                  <a:gd name="connsiteY1259" fmla="*/ 357071 h 1518222"/>
                  <a:gd name="connsiteX1260" fmla="*/ 708641 w 1323370"/>
                  <a:gd name="connsiteY1260" fmla="*/ 356259 h 1518222"/>
                  <a:gd name="connsiteX1261" fmla="*/ 707829 w 1323370"/>
                  <a:gd name="connsiteY1261" fmla="*/ 353012 h 1518222"/>
                  <a:gd name="connsiteX1262" fmla="*/ 707018 w 1323370"/>
                  <a:gd name="connsiteY1262" fmla="*/ 350576 h 1518222"/>
                  <a:gd name="connsiteX1263" fmla="*/ 704582 w 1323370"/>
                  <a:gd name="connsiteY1263" fmla="*/ 349764 h 1518222"/>
                  <a:gd name="connsiteX1264" fmla="*/ 702146 w 1323370"/>
                  <a:gd name="connsiteY1264" fmla="*/ 348952 h 1518222"/>
                  <a:gd name="connsiteX1265" fmla="*/ 698087 w 1323370"/>
                  <a:gd name="connsiteY1265" fmla="*/ 350576 h 1518222"/>
                  <a:gd name="connsiteX1266" fmla="*/ 694839 w 1323370"/>
                  <a:gd name="connsiteY1266" fmla="*/ 355447 h 1518222"/>
                  <a:gd name="connsiteX1267" fmla="*/ 694027 w 1323370"/>
                  <a:gd name="connsiteY1267" fmla="*/ 357883 h 1518222"/>
                  <a:gd name="connsiteX1268" fmla="*/ 694839 w 1323370"/>
                  <a:gd name="connsiteY1268" fmla="*/ 359507 h 1518222"/>
                  <a:gd name="connsiteX1269" fmla="*/ 696463 w 1323370"/>
                  <a:gd name="connsiteY1269" fmla="*/ 360319 h 1518222"/>
                  <a:gd name="connsiteX1270" fmla="*/ 695651 w 1323370"/>
                  <a:gd name="connsiteY1270" fmla="*/ 361130 h 1518222"/>
                  <a:gd name="connsiteX1271" fmla="*/ 691592 w 1323370"/>
                  <a:gd name="connsiteY1271" fmla="*/ 362754 h 1518222"/>
                  <a:gd name="connsiteX1272" fmla="*/ 693216 w 1323370"/>
                  <a:gd name="connsiteY1272" fmla="*/ 367625 h 1518222"/>
                  <a:gd name="connsiteX1273" fmla="*/ 697275 w 1323370"/>
                  <a:gd name="connsiteY1273" fmla="*/ 367625 h 1518222"/>
                  <a:gd name="connsiteX1274" fmla="*/ 701334 w 1323370"/>
                  <a:gd name="connsiteY1274" fmla="*/ 363566 h 1518222"/>
                  <a:gd name="connsiteX1275" fmla="*/ 707018 w 1323370"/>
                  <a:gd name="connsiteY1275" fmla="*/ 362754 h 1518222"/>
                  <a:gd name="connsiteX1276" fmla="*/ 708641 w 1323370"/>
                  <a:gd name="connsiteY1276" fmla="*/ 360319 h 1518222"/>
                  <a:gd name="connsiteX1277" fmla="*/ 710265 w 1323370"/>
                  <a:gd name="connsiteY1277" fmla="*/ 359507 h 1518222"/>
                  <a:gd name="connsiteX1278" fmla="*/ 714325 w 1323370"/>
                  <a:gd name="connsiteY1278" fmla="*/ 361942 h 1518222"/>
                  <a:gd name="connsiteX1279" fmla="*/ 716760 w 1323370"/>
                  <a:gd name="connsiteY1279" fmla="*/ 361130 h 1518222"/>
                  <a:gd name="connsiteX1280" fmla="*/ 720820 w 1323370"/>
                  <a:gd name="connsiteY1280" fmla="*/ 360319 h 1518222"/>
                  <a:gd name="connsiteX1281" fmla="*/ 725691 w 1323370"/>
                  <a:gd name="connsiteY1281" fmla="*/ 360319 h 1518222"/>
                  <a:gd name="connsiteX1282" fmla="*/ 728938 w 1323370"/>
                  <a:gd name="connsiteY1282" fmla="*/ 359507 h 1518222"/>
                  <a:gd name="connsiteX1283" fmla="*/ 732186 w 1323370"/>
                  <a:gd name="connsiteY1283" fmla="*/ 353823 h 1518222"/>
                  <a:gd name="connsiteX1284" fmla="*/ 736245 w 1323370"/>
                  <a:gd name="connsiteY1284" fmla="*/ 354635 h 1518222"/>
                  <a:gd name="connsiteX1285" fmla="*/ 737057 w 1323370"/>
                  <a:gd name="connsiteY1285" fmla="*/ 356259 h 1518222"/>
                  <a:gd name="connsiteX1286" fmla="*/ 734622 w 1323370"/>
                  <a:gd name="connsiteY1286" fmla="*/ 357071 h 1518222"/>
                  <a:gd name="connsiteX1287" fmla="*/ 733810 w 1323370"/>
                  <a:gd name="connsiteY1287" fmla="*/ 358695 h 1518222"/>
                  <a:gd name="connsiteX1288" fmla="*/ 736245 w 1323370"/>
                  <a:gd name="connsiteY1288" fmla="*/ 359507 h 1518222"/>
                  <a:gd name="connsiteX1289" fmla="*/ 738681 w 1323370"/>
                  <a:gd name="connsiteY1289" fmla="*/ 358695 h 1518222"/>
                  <a:gd name="connsiteX1290" fmla="*/ 740305 w 1323370"/>
                  <a:gd name="connsiteY1290" fmla="*/ 358695 h 1518222"/>
                  <a:gd name="connsiteX1291" fmla="*/ 744364 w 1323370"/>
                  <a:gd name="connsiteY1291" fmla="*/ 357883 h 1518222"/>
                  <a:gd name="connsiteX1292" fmla="*/ 747612 w 1323370"/>
                  <a:gd name="connsiteY1292" fmla="*/ 354635 h 1518222"/>
                  <a:gd name="connsiteX1293" fmla="*/ 752483 w 1323370"/>
                  <a:gd name="connsiteY1293" fmla="*/ 351388 h 1518222"/>
                  <a:gd name="connsiteX1294" fmla="*/ 754919 w 1323370"/>
                  <a:gd name="connsiteY1294" fmla="*/ 349764 h 1518222"/>
                  <a:gd name="connsiteX1295" fmla="*/ 756542 w 1323370"/>
                  <a:gd name="connsiteY1295" fmla="*/ 348140 h 1518222"/>
                  <a:gd name="connsiteX1296" fmla="*/ 756542 w 1323370"/>
                  <a:gd name="connsiteY1296" fmla="*/ 353012 h 1518222"/>
                  <a:gd name="connsiteX1297" fmla="*/ 754919 w 1323370"/>
                  <a:gd name="connsiteY1297" fmla="*/ 356259 h 1518222"/>
                  <a:gd name="connsiteX1298" fmla="*/ 755731 w 1323370"/>
                  <a:gd name="connsiteY1298" fmla="*/ 357883 h 1518222"/>
                  <a:gd name="connsiteX1299" fmla="*/ 758978 w 1323370"/>
                  <a:gd name="connsiteY1299" fmla="*/ 358695 h 1518222"/>
                  <a:gd name="connsiteX1300" fmla="*/ 762226 w 1323370"/>
                  <a:gd name="connsiteY1300" fmla="*/ 359507 h 1518222"/>
                  <a:gd name="connsiteX1301" fmla="*/ 767909 w 1323370"/>
                  <a:gd name="connsiteY1301" fmla="*/ 361942 h 1518222"/>
                  <a:gd name="connsiteX1302" fmla="*/ 769533 w 1323370"/>
                  <a:gd name="connsiteY1302" fmla="*/ 364378 h 1518222"/>
                  <a:gd name="connsiteX1303" fmla="*/ 764661 w 1323370"/>
                  <a:gd name="connsiteY1303" fmla="*/ 361942 h 1518222"/>
                  <a:gd name="connsiteX1304" fmla="*/ 754107 w 1323370"/>
                  <a:gd name="connsiteY1304" fmla="*/ 359507 h 1518222"/>
                  <a:gd name="connsiteX1305" fmla="*/ 750859 w 1323370"/>
                  <a:gd name="connsiteY1305" fmla="*/ 360319 h 1518222"/>
                  <a:gd name="connsiteX1306" fmla="*/ 753295 w 1323370"/>
                  <a:gd name="connsiteY1306" fmla="*/ 363566 h 1518222"/>
                  <a:gd name="connsiteX1307" fmla="*/ 755731 w 1323370"/>
                  <a:gd name="connsiteY1307" fmla="*/ 366814 h 1518222"/>
                  <a:gd name="connsiteX1308" fmla="*/ 754919 w 1323370"/>
                  <a:gd name="connsiteY1308" fmla="*/ 367625 h 1518222"/>
                  <a:gd name="connsiteX1309" fmla="*/ 751671 w 1323370"/>
                  <a:gd name="connsiteY1309" fmla="*/ 365190 h 1518222"/>
                  <a:gd name="connsiteX1310" fmla="*/ 749235 w 1323370"/>
                  <a:gd name="connsiteY1310" fmla="*/ 363566 h 1518222"/>
                  <a:gd name="connsiteX1311" fmla="*/ 748424 w 1323370"/>
                  <a:gd name="connsiteY1311" fmla="*/ 363566 h 1518222"/>
                  <a:gd name="connsiteX1312" fmla="*/ 745176 w 1323370"/>
                  <a:gd name="connsiteY1312" fmla="*/ 366814 h 1518222"/>
                  <a:gd name="connsiteX1313" fmla="*/ 747612 w 1323370"/>
                  <a:gd name="connsiteY1313" fmla="*/ 374121 h 1518222"/>
                  <a:gd name="connsiteX1314" fmla="*/ 750859 w 1323370"/>
                  <a:gd name="connsiteY1314" fmla="*/ 385487 h 1518222"/>
                  <a:gd name="connsiteX1315" fmla="*/ 750047 w 1323370"/>
                  <a:gd name="connsiteY1315" fmla="*/ 387923 h 1518222"/>
                  <a:gd name="connsiteX1316" fmla="*/ 747612 w 1323370"/>
                  <a:gd name="connsiteY1316" fmla="*/ 378992 h 1518222"/>
                  <a:gd name="connsiteX1317" fmla="*/ 745176 w 1323370"/>
                  <a:gd name="connsiteY1317" fmla="*/ 375744 h 1518222"/>
                  <a:gd name="connsiteX1318" fmla="*/ 744364 w 1323370"/>
                  <a:gd name="connsiteY1318" fmla="*/ 371685 h 1518222"/>
                  <a:gd name="connsiteX1319" fmla="*/ 741929 w 1323370"/>
                  <a:gd name="connsiteY1319" fmla="*/ 366002 h 1518222"/>
                  <a:gd name="connsiteX1320" fmla="*/ 736245 w 1323370"/>
                  <a:gd name="connsiteY1320" fmla="*/ 366002 h 1518222"/>
                  <a:gd name="connsiteX1321" fmla="*/ 732998 w 1323370"/>
                  <a:gd name="connsiteY1321" fmla="*/ 368437 h 1518222"/>
                  <a:gd name="connsiteX1322" fmla="*/ 730562 w 1323370"/>
                  <a:gd name="connsiteY1322" fmla="*/ 370061 h 1518222"/>
                  <a:gd name="connsiteX1323" fmla="*/ 728126 w 1323370"/>
                  <a:gd name="connsiteY1323" fmla="*/ 371685 h 1518222"/>
                  <a:gd name="connsiteX1324" fmla="*/ 727315 w 1323370"/>
                  <a:gd name="connsiteY1324" fmla="*/ 368437 h 1518222"/>
                  <a:gd name="connsiteX1325" fmla="*/ 724879 w 1323370"/>
                  <a:gd name="connsiteY1325" fmla="*/ 365190 h 1518222"/>
                  <a:gd name="connsiteX1326" fmla="*/ 720008 w 1323370"/>
                  <a:gd name="connsiteY1326" fmla="*/ 363566 h 1518222"/>
                  <a:gd name="connsiteX1327" fmla="*/ 712701 w 1323370"/>
                  <a:gd name="connsiteY1327" fmla="*/ 364378 h 1518222"/>
                  <a:gd name="connsiteX1328" fmla="*/ 707829 w 1323370"/>
                  <a:gd name="connsiteY1328" fmla="*/ 366002 h 1518222"/>
                  <a:gd name="connsiteX1329" fmla="*/ 704582 w 1323370"/>
                  <a:gd name="connsiteY1329" fmla="*/ 368437 h 1518222"/>
                  <a:gd name="connsiteX1330" fmla="*/ 703770 w 1323370"/>
                  <a:gd name="connsiteY1330" fmla="*/ 372497 h 1518222"/>
                  <a:gd name="connsiteX1331" fmla="*/ 709453 w 1323370"/>
                  <a:gd name="connsiteY1331" fmla="*/ 375744 h 1518222"/>
                  <a:gd name="connsiteX1332" fmla="*/ 715136 w 1323370"/>
                  <a:gd name="connsiteY1332" fmla="*/ 378180 h 1518222"/>
                  <a:gd name="connsiteX1333" fmla="*/ 718384 w 1323370"/>
                  <a:gd name="connsiteY1333" fmla="*/ 381428 h 1518222"/>
                  <a:gd name="connsiteX1334" fmla="*/ 719196 w 1323370"/>
                  <a:gd name="connsiteY1334" fmla="*/ 386299 h 1518222"/>
                  <a:gd name="connsiteX1335" fmla="*/ 721631 w 1323370"/>
                  <a:gd name="connsiteY1335" fmla="*/ 390358 h 1518222"/>
                  <a:gd name="connsiteX1336" fmla="*/ 724879 w 1323370"/>
                  <a:gd name="connsiteY1336" fmla="*/ 391982 h 1518222"/>
                  <a:gd name="connsiteX1337" fmla="*/ 726503 w 1323370"/>
                  <a:gd name="connsiteY1337" fmla="*/ 393606 h 1518222"/>
                  <a:gd name="connsiteX1338" fmla="*/ 723255 w 1323370"/>
                  <a:gd name="connsiteY1338" fmla="*/ 391982 h 1518222"/>
                  <a:gd name="connsiteX1339" fmla="*/ 721631 w 1323370"/>
                  <a:gd name="connsiteY1339" fmla="*/ 390358 h 1518222"/>
                  <a:gd name="connsiteX1340" fmla="*/ 720008 w 1323370"/>
                  <a:gd name="connsiteY1340" fmla="*/ 389546 h 1518222"/>
                  <a:gd name="connsiteX1341" fmla="*/ 716760 w 1323370"/>
                  <a:gd name="connsiteY1341" fmla="*/ 385487 h 1518222"/>
                  <a:gd name="connsiteX1342" fmla="*/ 716760 w 1323370"/>
                  <a:gd name="connsiteY1342" fmla="*/ 381428 h 1518222"/>
                  <a:gd name="connsiteX1343" fmla="*/ 711889 w 1323370"/>
                  <a:gd name="connsiteY1343" fmla="*/ 377368 h 1518222"/>
                  <a:gd name="connsiteX1344" fmla="*/ 707829 w 1323370"/>
                  <a:gd name="connsiteY1344" fmla="*/ 375744 h 1518222"/>
                  <a:gd name="connsiteX1345" fmla="*/ 704582 w 1323370"/>
                  <a:gd name="connsiteY1345" fmla="*/ 374932 h 1518222"/>
                  <a:gd name="connsiteX1346" fmla="*/ 701334 w 1323370"/>
                  <a:gd name="connsiteY1346" fmla="*/ 374121 h 1518222"/>
                  <a:gd name="connsiteX1347" fmla="*/ 697275 w 1323370"/>
                  <a:gd name="connsiteY1347" fmla="*/ 377368 h 1518222"/>
                  <a:gd name="connsiteX1348" fmla="*/ 704582 w 1323370"/>
                  <a:gd name="connsiteY1348" fmla="*/ 382239 h 1518222"/>
                  <a:gd name="connsiteX1349" fmla="*/ 706206 w 1323370"/>
                  <a:gd name="connsiteY1349" fmla="*/ 383863 h 1518222"/>
                  <a:gd name="connsiteX1350" fmla="*/ 701334 w 1323370"/>
                  <a:gd name="connsiteY1350" fmla="*/ 384675 h 1518222"/>
                  <a:gd name="connsiteX1351" fmla="*/ 699710 w 1323370"/>
                  <a:gd name="connsiteY1351" fmla="*/ 386299 h 1518222"/>
                  <a:gd name="connsiteX1352" fmla="*/ 703770 w 1323370"/>
                  <a:gd name="connsiteY1352" fmla="*/ 388734 h 1518222"/>
                  <a:gd name="connsiteX1353" fmla="*/ 709453 w 1323370"/>
                  <a:gd name="connsiteY1353" fmla="*/ 387111 h 1518222"/>
                  <a:gd name="connsiteX1354" fmla="*/ 713513 w 1323370"/>
                  <a:gd name="connsiteY1354" fmla="*/ 385487 h 1518222"/>
                  <a:gd name="connsiteX1355" fmla="*/ 714325 w 1323370"/>
                  <a:gd name="connsiteY1355" fmla="*/ 386299 h 1518222"/>
                  <a:gd name="connsiteX1356" fmla="*/ 715136 w 1323370"/>
                  <a:gd name="connsiteY1356" fmla="*/ 387923 h 1518222"/>
                  <a:gd name="connsiteX1357" fmla="*/ 715948 w 1323370"/>
                  <a:gd name="connsiteY1357" fmla="*/ 390358 h 1518222"/>
                  <a:gd name="connsiteX1358" fmla="*/ 712701 w 1323370"/>
                  <a:gd name="connsiteY1358" fmla="*/ 390358 h 1518222"/>
                  <a:gd name="connsiteX1359" fmla="*/ 711077 w 1323370"/>
                  <a:gd name="connsiteY1359" fmla="*/ 392794 h 1518222"/>
                  <a:gd name="connsiteX1360" fmla="*/ 708641 w 1323370"/>
                  <a:gd name="connsiteY1360" fmla="*/ 393606 h 1518222"/>
                  <a:gd name="connsiteX1361" fmla="*/ 708641 w 1323370"/>
                  <a:gd name="connsiteY1361" fmla="*/ 394418 h 1518222"/>
                  <a:gd name="connsiteX1362" fmla="*/ 707829 w 1323370"/>
                  <a:gd name="connsiteY1362" fmla="*/ 394418 h 1518222"/>
                  <a:gd name="connsiteX1363" fmla="*/ 705394 w 1323370"/>
                  <a:gd name="connsiteY1363" fmla="*/ 394418 h 1518222"/>
                  <a:gd name="connsiteX1364" fmla="*/ 703770 w 1323370"/>
                  <a:gd name="connsiteY1364" fmla="*/ 396853 h 1518222"/>
                  <a:gd name="connsiteX1365" fmla="*/ 706206 w 1323370"/>
                  <a:gd name="connsiteY1365" fmla="*/ 400101 h 1518222"/>
                  <a:gd name="connsiteX1366" fmla="*/ 707018 w 1323370"/>
                  <a:gd name="connsiteY1366" fmla="*/ 400913 h 1518222"/>
                  <a:gd name="connsiteX1367" fmla="*/ 709453 w 1323370"/>
                  <a:gd name="connsiteY1367" fmla="*/ 400101 h 1518222"/>
                  <a:gd name="connsiteX1368" fmla="*/ 712701 w 1323370"/>
                  <a:gd name="connsiteY1368" fmla="*/ 398477 h 1518222"/>
                  <a:gd name="connsiteX1369" fmla="*/ 715948 w 1323370"/>
                  <a:gd name="connsiteY1369" fmla="*/ 398477 h 1518222"/>
                  <a:gd name="connsiteX1370" fmla="*/ 720008 w 1323370"/>
                  <a:gd name="connsiteY1370" fmla="*/ 400913 h 1518222"/>
                  <a:gd name="connsiteX1371" fmla="*/ 724067 w 1323370"/>
                  <a:gd name="connsiteY1371" fmla="*/ 403348 h 1518222"/>
                  <a:gd name="connsiteX1372" fmla="*/ 720820 w 1323370"/>
                  <a:gd name="connsiteY1372" fmla="*/ 404160 h 1518222"/>
                  <a:gd name="connsiteX1373" fmla="*/ 716760 w 1323370"/>
                  <a:gd name="connsiteY1373" fmla="*/ 401725 h 1518222"/>
                  <a:gd name="connsiteX1374" fmla="*/ 715136 w 1323370"/>
                  <a:gd name="connsiteY1374" fmla="*/ 400913 h 1518222"/>
                  <a:gd name="connsiteX1375" fmla="*/ 713513 w 1323370"/>
                  <a:gd name="connsiteY1375" fmla="*/ 400913 h 1518222"/>
                  <a:gd name="connsiteX1376" fmla="*/ 711077 w 1323370"/>
                  <a:gd name="connsiteY1376" fmla="*/ 402536 h 1518222"/>
                  <a:gd name="connsiteX1377" fmla="*/ 711077 w 1323370"/>
                  <a:gd name="connsiteY1377" fmla="*/ 404972 h 1518222"/>
                  <a:gd name="connsiteX1378" fmla="*/ 709453 w 1323370"/>
                  <a:gd name="connsiteY1378" fmla="*/ 407408 h 1518222"/>
                  <a:gd name="connsiteX1379" fmla="*/ 711077 w 1323370"/>
                  <a:gd name="connsiteY1379" fmla="*/ 409843 h 1518222"/>
                  <a:gd name="connsiteX1380" fmla="*/ 715136 w 1323370"/>
                  <a:gd name="connsiteY1380" fmla="*/ 411467 h 1518222"/>
                  <a:gd name="connsiteX1381" fmla="*/ 715136 w 1323370"/>
                  <a:gd name="connsiteY1381" fmla="*/ 413091 h 1518222"/>
                  <a:gd name="connsiteX1382" fmla="*/ 715136 w 1323370"/>
                  <a:gd name="connsiteY1382" fmla="*/ 414715 h 1518222"/>
                  <a:gd name="connsiteX1383" fmla="*/ 714325 w 1323370"/>
                  <a:gd name="connsiteY1383" fmla="*/ 415527 h 1518222"/>
                  <a:gd name="connsiteX1384" fmla="*/ 713513 w 1323370"/>
                  <a:gd name="connsiteY1384" fmla="*/ 413903 h 1518222"/>
                  <a:gd name="connsiteX1385" fmla="*/ 711077 w 1323370"/>
                  <a:gd name="connsiteY1385" fmla="*/ 410655 h 1518222"/>
                  <a:gd name="connsiteX1386" fmla="*/ 707829 w 1323370"/>
                  <a:gd name="connsiteY1386" fmla="*/ 410655 h 1518222"/>
                  <a:gd name="connsiteX1387" fmla="*/ 708641 w 1323370"/>
                  <a:gd name="connsiteY1387" fmla="*/ 413903 h 1518222"/>
                  <a:gd name="connsiteX1388" fmla="*/ 711889 w 1323370"/>
                  <a:gd name="connsiteY1388" fmla="*/ 417962 h 1518222"/>
                  <a:gd name="connsiteX1389" fmla="*/ 712701 w 1323370"/>
                  <a:gd name="connsiteY1389" fmla="*/ 419586 h 1518222"/>
                  <a:gd name="connsiteX1390" fmla="*/ 707018 w 1323370"/>
                  <a:gd name="connsiteY1390" fmla="*/ 413091 h 1518222"/>
                  <a:gd name="connsiteX1391" fmla="*/ 703770 w 1323370"/>
                  <a:gd name="connsiteY1391" fmla="*/ 409032 h 1518222"/>
                  <a:gd name="connsiteX1392" fmla="*/ 702146 w 1323370"/>
                  <a:gd name="connsiteY1392" fmla="*/ 412279 h 1518222"/>
                  <a:gd name="connsiteX1393" fmla="*/ 704582 w 1323370"/>
                  <a:gd name="connsiteY1393" fmla="*/ 414715 h 1518222"/>
                  <a:gd name="connsiteX1394" fmla="*/ 704582 w 1323370"/>
                  <a:gd name="connsiteY1394" fmla="*/ 418774 h 1518222"/>
                  <a:gd name="connsiteX1395" fmla="*/ 704582 w 1323370"/>
                  <a:gd name="connsiteY1395" fmla="*/ 422022 h 1518222"/>
                  <a:gd name="connsiteX1396" fmla="*/ 706206 w 1323370"/>
                  <a:gd name="connsiteY1396" fmla="*/ 424457 h 1518222"/>
                  <a:gd name="connsiteX1397" fmla="*/ 709453 w 1323370"/>
                  <a:gd name="connsiteY1397" fmla="*/ 427705 h 1518222"/>
                  <a:gd name="connsiteX1398" fmla="*/ 712701 w 1323370"/>
                  <a:gd name="connsiteY1398" fmla="*/ 430141 h 1518222"/>
                  <a:gd name="connsiteX1399" fmla="*/ 714325 w 1323370"/>
                  <a:gd name="connsiteY1399" fmla="*/ 431764 h 1518222"/>
                  <a:gd name="connsiteX1400" fmla="*/ 712701 w 1323370"/>
                  <a:gd name="connsiteY1400" fmla="*/ 430952 h 1518222"/>
                  <a:gd name="connsiteX1401" fmla="*/ 706206 w 1323370"/>
                  <a:gd name="connsiteY1401" fmla="*/ 426081 h 1518222"/>
                  <a:gd name="connsiteX1402" fmla="*/ 703770 w 1323370"/>
                  <a:gd name="connsiteY1402" fmla="*/ 423645 h 1518222"/>
                  <a:gd name="connsiteX1403" fmla="*/ 701334 w 1323370"/>
                  <a:gd name="connsiteY1403" fmla="*/ 422022 h 1518222"/>
                  <a:gd name="connsiteX1404" fmla="*/ 700522 w 1323370"/>
                  <a:gd name="connsiteY1404" fmla="*/ 418774 h 1518222"/>
                  <a:gd name="connsiteX1405" fmla="*/ 700522 w 1323370"/>
                  <a:gd name="connsiteY1405" fmla="*/ 414715 h 1518222"/>
                  <a:gd name="connsiteX1406" fmla="*/ 700522 w 1323370"/>
                  <a:gd name="connsiteY1406" fmla="*/ 412279 h 1518222"/>
                  <a:gd name="connsiteX1407" fmla="*/ 698899 w 1323370"/>
                  <a:gd name="connsiteY1407" fmla="*/ 409843 h 1518222"/>
                  <a:gd name="connsiteX1408" fmla="*/ 697275 w 1323370"/>
                  <a:gd name="connsiteY1408" fmla="*/ 406596 h 1518222"/>
                  <a:gd name="connsiteX1409" fmla="*/ 697275 w 1323370"/>
                  <a:gd name="connsiteY1409" fmla="*/ 403348 h 1518222"/>
                  <a:gd name="connsiteX1410" fmla="*/ 697275 w 1323370"/>
                  <a:gd name="connsiteY1410" fmla="*/ 396853 h 1518222"/>
                  <a:gd name="connsiteX1411" fmla="*/ 697275 w 1323370"/>
                  <a:gd name="connsiteY1411" fmla="*/ 394418 h 1518222"/>
                  <a:gd name="connsiteX1412" fmla="*/ 697275 w 1323370"/>
                  <a:gd name="connsiteY1412" fmla="*/ 391982 h 1518222"/>
                  <a:gd name="connsiteX1413" fmla="*/ 694839 w 1323370"/>
                  <a:gd name="connsiteY1413" fmla="*/ 391170 h 1518222"/>
                  <a:gd name="connsiteX1414" fmla="*/ 692404 w 1323370"/>
                  <a:gd name="connsiteY1414" fmla="*/ 389546 h 1518222"/>
                  <a:gd name="connsiteX1415" fmla="*/ 694027 w 1323370"/>
                  <a:gd name="connsiteY1415" fmla="*/ 388734 h 1518222"/>
                  <a:gd name="connsiteX1416" fmla="*/ 696463 w 1323370"/>
                  <a:gd name="connsiteY1416" fmla="*/ 387923 h 1518222"/>
                  <a:gd name="connsiteX1417" fmla="*/ 696463 w 1323370"/>
                  <a:gd name="connsiteY1417" fmla="*/ 384675 h 1518222"/>
                  <a:gd name="connsiteX1418" fmla="*/ 694839 w 1323370"/>
                  <a:gd name="connsiteY1418" fmla="*/ 382239 h 1518222"/>
                  <a:gd name="connsiteX1419" fmla="*/ 689156 w 1323370"/>
                  <a:gd name="connsiteY1419" fmla="*/ 384675 h 1518222"/>
                  <a:gd name="connsiteX1420" fmla="*/ 689156 w 1323370"/>
                  <a:gd name="connsiteY1420" fmla="*/ 387923 h 1518222"/>
                  <a:gd name="connsiteX1421" fmla="*/ 687532 w 1323370"/>
                  <a:gd name="connsiteY1421" fmla="*/ 389546 h 1518222"/>
                  <a:gd name="connsiteX1422" fmla="*/ 685909 w 1323370"/>
                  <a:gd name="connsiteY1422" fmla="*/ 390358 h 1518222"/>
                  <a:gd name="connsiteX1423" fmla="*/ 685909 w 1323370"/>
                  <a:gd name="connsiteY1423" fmla="*/ 391982 h 1518222"/>
                  <a:gd name="connsiteX1424" fmla="*/ 685909 w 1323370"/>
                  <a:gd name="connsiteY1424" fmla="*/ 396853 h 1518222"/>
                  <a:gd name="connsiteX1425" fmla="*/ 685097 w 1323370"/>
                  <a:gd name="connsiteY1425" fmla="*/ 399289 h 1518222"/>
                  <a:gd name="connsiteX1426" fmla="*/ 681849 w 1323370"/>
                  <a:gd name="connsiteY1426" fmla="*/ 400101 h 1518222"/>
                  <a:gd name="connsiteX1427" fmla="*/ 679413 w 1323370"/>
                  <a:gd name="connsiteY1427" fmla="*/ 401725 h 1518222"/>
                  <a:gd name="connsiteX1428" fmla="*/ 676978 w 1323370"/>
                  <a:gd name="connsiteY1428" fmla="*/ 402536 h 1518222"/>
                  <a:gd name="connsiteX1429" fmla="*/ 675354 w 1323370"/>
                  <a:gd name="connsiteY1429" fmla="*/ 402536 h 1518222"/>
                  <a:gd name="connsiteX1430" fmla="*/ 676978 w 1323370"/>
                  <a:gd name="connsiteY1430" fmla="*/ 399289 h 1518222"/>
                  <a:gd name="connsiteX1431" fmla="*/ 678602 w 1323370"/>
                  <a:gd name="connsiteY1431" fmla="*/ 397665 h 1518222"/>
                  <a:gd name="connsiteX1432" fmla="*/ 678602 w 1323370"/>
                  <a:gd name="connsiteY1432" fmla="*/ 395230 h 1518222"/>
                  <a:gd name="connsiteX1433" fmla="*/ 678602 w 1323370"/>
                  <a:gd name="connsiteY1433" fmla="*/ 391982 h 1518222"/>
                  <a:gd name="connsiteX1434" fmla="*/ 677790 w 1323370"/>
                  <a:gd name="connsiteY1434" fmla="*/ 390358 h 1518222"/>
                  <a:gd name="connsiteX1435" fmla="*/ 673730 w 1323370"/>
                  <a:gd name="connsiteY1435" fmla="*/ 391982 h 1518222"/>
                  <a:gd name="connsiteX1436" fmla="*/ 672918 w 1323370"/>
                  <a:gd name="connsiteY1436" fmla="*/ 395230 h 1518222"/>
                  <a:gd name="connsiteX1437" fmla="*/ 672106 w 1323370"/>
                  <a:gd name="connsiteY1437" fmla="*/ 396041 h 1518222"/>
                  <a:gd name="connsiteX1438" fmla="*/ 672106 w 1323370"/>
                  <a:gd name="connsiteY1438" fmla="*/ 397665 h 1518222"/>
                  <a:gd name="connsiteX1439" fmla="*/ 671295 w 1323370"/>
                  <a:gd name="connsiteY1439" fmla="*/ 398477 h 1518222"/>
                  <a:gd name="connsiteX1440" fmla="*/ 670483 w 1323370"/>
                  <a:gd name="connsiteY1440" fmla="*/ 397665 h 1518222"/>
                  <a:gd name="connsiteX1441" fmla="*/ 669671 w 1323370"/>
                  <a:gd name="connsiteY1441" fmla="*/ 394418 h 1518222"/>
                  <a:gd name="connsiteX1442" fmla="*/ 666423 w 1323370"/>
                  <a:gd name="connsiteY1442" fmla="*/ 395230 h 1518222"/>
                  <a:gd name="connsiteX1443" fmla="*/ 665611 w 1323370"/>
                  <a:gd name="connsiteY1443" fmla="*/ 399289 h 1518222"/>
                  <a:gd name="connsiteX1444" fmla="*/ 662364 w 1323370"/>
                  <a:gd name="connsiteY1444" fmla="*/ 402536 h 1518222"/>
                  <a:gd name="connsiteX1445" fmla="*/ 659928 w 1323370"/>
                  <a:gd name="connsiteY1445" fmla="*/ 404160 h 1518222"/>
                  <a:gd name="connsiteX1446" fmla="*/ 659928 w 1323370"/>
                  <a:gd name="connsiteY1446" fmla="*/ 406596 h 1518222"/>
                  <a:gd name="connsiteX1447" fmla="*/ 661552 w 1323370"/>
                  <a:gd name="connsiteY1447" fmla="*/ 408220 h 1518222"/>
                  <a:gd name="connsiteX1448" fmla="*/ 662364 w 1323370"/>
                  <a:gd name="connsiteY1448" fmla="*/ 409843 h 1518222"/>
                  <a:gd name="connsiteX1449" fmla="*/ 665611 w 1323370"/>
                  <a:gd name="connsiteY1449" fmla="*/ 409843 h 1518222"/>
                  <a:gd name="connsiteX1450" fmla="*/ 667235 w 1323370"/>
                  <a:gd name="connsiteY1450" fmla="*/ 405784 h 1518222"/>
                  <a:gd name="connsiteX1451" fmla="*/ 668859 w 1323370"/>
                  <a:gd name="connsiteY1451" fmla="*/ 404972 h 1518222"/>
                  <a:gd name="connsiteX1452" fmla="*/ 669671 w 1323370"/>
                  <a:gd name="connsiteY1452" fmla="*/ 403348 h 1518222"/>
                  <a:gd name="connsiteX1453" fmla="*/ 670483 w 1323370"/>
                  <a:gd name="connsiteY1453" fmla="*/ 402536 h 1518222"/>
                  <a:gd name="connsiteX1454" fmla="*/ 671295 w 1323370"/>
                  <a:gd name="connsiteY1454" fmla="*/ 404160 h 1518222"/>
                  <a:gd name="connsiteX1455" fmla="*/ 672918 w 1323370"/>
                  <a:gd name="connsiteY1455" fmla="*/ 405784 h 1518222"/>
                  <a:gd name="connsiteX1456" fmla="*/ 674542 w 1323370"/>
                  <a:gd name="connsiteY1456" fmla="*/ 406596 h 1518222"/>
                  <a:gd name="connsiteX1457" fmla="*/ 679413 w 1323370"/>
                  <a:gd name="connsiteY1457" fmla="*/ 407408 h 1518222"/>
                  <a:gd name="connsiteX1458" fmla="*/ 681849 w 1323370"/>
                  <a:gd name="connsiteY1458" fmla="*/ 407408 h 1518222"/>
                  <a:gd name="connsiteX1459" fmla="*/ 684285 w 1323370"/>
                  <a:gd name="connsiteY1459" fmla="*/ 408220 h 1518222"/>
                  <a:gd name="connsiteX1460" fmla="*/ 686721 w 1323370"/>
                  <a:gd name="connsiteY1460" fmla="*/ 409032 h 1518222"/>
                  <a:gd name="connsiteX1461" fmla="*/ 688344 w 1323370"/>
                  <a:gd name="connsiteY1461" fmla="*/ 409843 h 1518222"/>
                  <a:gd name="connsiteX1462" fmla="*/ 687532 w 1323370"/>
                  <a:gd name="connsiteY1462" fmla="*/ 413091 h 1518222"/>
                  <a:gd name="connsiteX1463" fmla="*/ 685909 w 1323370"/>
                  <a:gd name="connsiteY1463" fmla="*/ 413903 h 1518222"/>
                  <a:gd name="connsiteX1464" fmla="*/ 685097 w 1323370"/>
                  <a:gd name="connsiteY1464" fmla="*/ 415527 h 1518222"/>
                  <a:gd name="connsiteX1465" fmla="*/ 683473 w 1323370"/>
                  <a:gd name="connsiteY1465" fmla="*/ 421210 h 1518222"/>
                  <a:gd name="connsiteX1466" fmla="*/ 681849 w 1323370"/>
                  <a:gd name="connsiteY1466" fmla="*/ 421210 h 1518222"/>
                  <a:gd name="connsiteX1467" fmla="*/ 681037 w 1323370"/>
                  <a:gd name="connsiteY1467" fmla="*/ 418774 h 1518222"/>
                  <a:gd name="connsiteX1468" fmla="*/ 678602 w 1323370"/>
                  <a:gd name="connsiteY1468" fmla="*/ 414715 h 1518222"/>
                  <a:gd name="connsiteX1469" fmla="*/ 674542 w 1323370"/>
                  <a:gd name="connsiteY1469" fmla="*/ 415527 h 1518222"/>
                  <a:gd name="connsiteX1470" fmla="*/ 670483 w 1323370"/>
                  <a:gd name="connsiteY1470" fmla="*/ 417962 h 1518222"/>
                  <a:gd name="connsiteX1471" fmla="*/ 669671 w 1323370"/>
                  <a:gd name="connsiteY1471" fmla="*/ 420398 h 1518222"/>
                  <a:gd name="connsiteX1472" fmla="*/ 668859 w 1323370"/>
                  <a:gd name="connsiteY1472" fmla="*/ 422022 h 1518222"/>
                  <a:gd name="connsiteX1473" fmla="*/ 667235 w 1323370"/>
                  <a:gd name="connsiteY1473" fmla="*/ 419586 h 1518222"/>
                  <a:gd name="connsiteX1474" fmla="*/ 663176 w 1323370"/>
                  <a:gd name="connsiteY1474" fmla="*/ 419586 h 1518222"/>
                  <a:gd name="connsiteX1475" fmla="*/ 659928 w 1323370"/>
                  <a:gd name="connsiteY1475" fmla="*/ 419586 h 1518222"/>
                  <a:gd name="connsiteX1476" fmla="*/ 659116 w 1323370"/>
                  <a:gd name="connsiteY1476" fmla="*/ 419586 h 1518222"/>
                  <a:gd name="connsiteX1477" fmla="*/ 659116 w 1323370"/>
                  <a:gd name="connsiteY1477" fmla="*/ 421210 h 1518222"/>
                  <a:gd name="connsiteX1478" fmla="*/ 659116 w 1323370"/>
                  <a:gd name="connsiteY1478" fmla="*/ 421210 h 1518222"/>
                  <a:gd name="connsiteX1479" fmla="*/ 657493 w 1323370"/>
                  <a:gd name="connsiteY1479" fmla="*/ 421210 h 1518222"/>
                  <a:gd name="connsiteX1480" fmla="*/ 657493 w 1323370"/>
                  <a:gd name="connsiteY1480" fmla="*/ 422022 h 1518222"/>
                  <a:gd name="connsiteX1481" fmla="*/ 657493 w 1323370"/>
                  <a:gd name="connsiteY1481" fmla="*/ 422834 h 1518222"/>
                  <a:gd name="connsiteX1482" fmla="*/ 656681 w 1323370"/>
                  <a:gd name="connsiteY1482" fmla="*/ 424457 h 1518222"/>
                  <a:gd name="connsiteX1483" fmla="*/ 655869 w 1323370"/>
                  <a:gd name="connsiteY1483" fmla="*/ 424457 h 1518222"/>
                  <a:gd name="connsiteX1484" fmla="*/ 654245 w 1323370"/>
                  <a:gd name="connsiteY1484" fmla="*/ 424457 h 1518222"/>
                  <a:gd name="connsiteX1485" fmla="*/ 653433 w 1323370"/>
                  <a:gd name="connsiteY1485" fmla="*/ 423645 h 1518222"/>
                  <a:gd name="connsiteX1486" fmla="*/ 651809 w 1323370"/>
                  <a:gd name="connsiteY1486" fmla="*/ 422022 h 1518222"/>
                  <a:gd name="connsiteX1487" fmla="*/ 650186 w 1323370"/>
                  <a:gd name="connsiteY1487" fmla="*/ 421210 h 1518222"/>
                  <a:gd name="connsiteX1488" fmla="*/ 648562 w 1323370"/>
                  <a:gd name="connsiteY1488" fmla="*/ 422022 h 1518222"/>
                  <a:gd name="connsiteX1489" fmla="*/ 646126 w 1323370"/>
                  <a:gd name="connsiteY1489" fmla="*/ 422022 h 1518222"/>
                  <a:gd name="connsiteX1490" fmla="*/ 643691 w 1323370"/>
                  <a:gd name="connsiteY1490" fmla="*/ 422834 h 1518222"/>
                  <a:gd name="connsiteX1491" fmla="*/ 638819 w 1323370"/>
                  <a:gd name="connsiteY1491" fmla="*/ 422834 h 1518222"/>
                  <a:gd name="connsiteX1492" fmla="*/ 637196 w 1323370"/>
                  <a:gd name="connsiteY1492" fmla="*/ 425269 h 1518222"/>
                  <a:gd name="connsiteX1493" fmla="*/ 638007 w 1323370"/>
                  <a:gd name="connsiteY1493" fmla="*/ 426893 h 1518222"/>
                  <a:gd name="connsiteX1494" fmla="*/ 640443 w 1323370"/>
                  <a:gd name="connsiteY1494" fmla="*/ 426081 h 1518222"/>
                  <a:gd name="connsiteX1495" fmla="*/ 643691 w 1323370"/>
                  <a:gd name="connsiteY1495" fmla="*/ 425269 h 1518222"/>
                  <a:gd name="connsiteX1496" fmla="*/ 646938 w 1323370"/>
                  <a:gd name="connsiteY1496" fmla="*/ 425269 h 1518222"/>
                  <a:gd name="connsiteX1497" fmla="*/ 646126 w 1323370"/>
                  <a:gd name="connsiteY1497" fmla="*/ 427705 h 1518222"/>
                  <a:gd name="connsiteX1498" fmla="*/ 642067 w 1323370"/>
                  <a:gd name="connsiteY1498" fmla="*/ 428517 h 1518222"/>
                  <a:gd name="connsiteX1499" fmla="*/ 638819 w 1323370"/>
                  <a:gd name="connsiteY1499" fmla="*/ 428517 h 1518222"/>
                  <a:gd name="connsiteX1500" fmla="*/ 636384 w 1323370"/>
                  <a:gd name="connsiteY1500" fmla="*/ 429329 h 1518222"/>
                  <a:gd name="connsiteX1501" fmla="*/ 633948 w 1323370"/>
                  <a:gd name="connsiteY1501" fmla="*/ 430141 h 1518222"/>
                  <a:gd name="connsiteX1502" fmla="*/ 632324 w 1323370"/>
                  <a:gd name="connsiteY1502" fmla="*/ 432576 h 1518222"/>
                  <a:gd name="connsiteX1503" fmla="*/ 631512 w 1323370"/>
                  <a:gd name="connsiteY1503" fmla="*/ 434200 h 1518222"/>
                  <a:gd name="connsiteX1504" fmla="*/ 633136 w 1323370"/>
                  <a:gd name="connsiteY1504" fmla="*/ 435012 h 1518222"/>
                  <a:gd name="connsiteX1505" fmla="*/ 635572 w 1323370"/>
                  <a:gd name="connsiteY1505" fmla="*/ 435824 h 1518222"/>
                  <a:gd name="connsiteX1506" fmla="*/ 638819 w 1323370"/>
                  <a:gd name="connsiteY1506" fmla="*/ 436636 h 1518222"/>
                  <a:gd name="connsiteX1507" fmla="*/ 641255 w 1323370"/>
                  <a:gd name="connsiteY1507" fmla="*/ 435824 h 1518222"/>
                  <a:gd name="connsiteX1508" fmla="*/ 643691 w 1323370"/>
                  <a:gd name="connsiteY1508" fmla="*/ 435824 h 1518222"/>
                  <a:gd name="connsiteX1509" fmla="*/ 644502 w 1323370"/>
                  <a:gd name="connsiteY1509" fmla="*/ 437448 h 1518222"/>
                  <a:gd name="connsiteX1510" fmla="*/ 642879 w 1323370"/>
                  <a:gd name="connsiteY1510" fmla="*/ 438259 h 1518222"/>
                  <a:gd name="connsiteX1511" fmla="*/ 640443 w 1323370"/>
                  <a:gd name="connsiteY1511" fmla="*/ 439071 h 1518222"/>
                  <a:gd name="connsiteX1512" fmla="*/ 637196 w 1323370"/>
                  <a:gd name="connsiteY1512" fmla="*/ 440695 h 1518222"/>
                  <a:gd name="connsiteX1513" fmla="*/ 634760 w 1323370"/>
                  <a:gd name="connsiteY1513" fmla="*/ 441507 h 1518222"/>
                  <a:gd name="connsiteX1514" fmla="*/ 633136 w 1323370"/>
                  <a:gd name="connsiteY1514" fmla="*/ 441507 h 1518222"/>
                  <a:gd name="connsiteX1515" fmla="*/ 631512 w 1323370"/>
                  <a:gd name="connsiteY1515" fmla="*/ 442319 h 1518222"/>
                  <a:gd name="connsiteX1516" fmla="*/ 633136 w 1323370"/>
                  <a:gd name="connsiteY1516" fmla="*/ 443943 h 1518222"/>
                  <a:gd name="connsiteX1517" fmla="*/ 634760 w 1323370"/>
                  <a:gd name="connsiteY1517" fmla="*/ 445566 h 1518222"/>
                  <a:gd name="connsiteX1518" fmla="*/ 633136 w 1323370"/>
                  <a:gd name="connsiteY1518" fmla="*/ 446378 h 1518222"/>
                  <a:gd name="connsiteX1519" fmla="*/ 631512 w 1323370"/>
                  <a:gd name="connsiteY1519" fmla="*/ 446378 h 1518222"/>
                  <a:gd name="connsiteX1520" fmla="*/ 629889 w 1323370"/>
                  <a:gd name="connsiteY1520" fmla="*/ 447190 h 1518222"/>
                  <a:gd name="connsiteX1521" fmla="*/ 630700 w 1323370"/>
                  <a:gd name="connsiteY1521" fmla="*/ 449626 h 1518222"/>
                  <a:gd name="connsiteX1522" fmla="*/ 633136 w 1323370"/>
                  <a:gd name="connsiteY1522" fmla="*/ 450438 h 1518222"/>
                  <a:gd name="connsiteX1523" fmla="*/ 636384 w 1323370"/>
                  <a:gd name="connsiteY1523" fmla="*/ 450438 h 1518222"/>
                  <a:gd name="connsiteX1524" fmla="*/ 638007 w 1323370"/>
                  <a:gd name="connsiteY1524" fmla="*/ 450438 h 1518222"/>
                  <a:gd name="connsiteX1525" fmla="*/ 641255 w 1323370"/>
                  <a:gd name="connsiteY1525" fmla="*/ 448814 h 1518222"/>
                  <a:gd name="connsiteX1526" fmla="*/ 645314 w 1323370"/>
                  <a:gd name="connsiteY1526" fmla="*/ 446378 h 1518222"/>
                  <a:gd name="connsiteX1527" fmla="*/ 646938 w 1323370"/>
                  <a:gd name="connsiteY1527" fmla="*/ 444754 h 1518222"/>
                  <a:gd name="connsiteX1528" fmla="*/ 648562 w 1323370"/>
                  <a:gd name="connsiteY1528" fmla="*/ 443131 h 1518222"/>
                  <a:gd name="connsiteX1529" fmla="*/ 650186 w 1323370"/>
                  <a:gd name="connsiteY1529" fmla="*/ 441507 h 1518222"/>
                  <a:gd name="connsiteX1530" fmla="*/ 651809 w 1323370"/>
                  <a:gd name="connsiteY1530" fmla="*/ 439071 h 1518222"/>
                  <a:gd name="connsiteX1531" fmla="*/ 653433 w 1323370"/>
                  <a:gd name="connsiteY1531" fmla="*/ 437448 h 1518222"/>
                  <a:gd name="connsiteX1532" fmla="*/ 655869 w 1323370"/>
                  <a:gd name="connsiteY1532" fmla="*/ 436636 h 1518222"/>
                  <a:gd name="connsiteX1533" fmla="*/ 657493 w 1323370"/>
                  <a:gd name="connsiteY1533" fmla="*/ 434200 h 1518222"/>
                  <a:gd name="connsiteX1534" fmla="*/ 657493 w 1323370"/>
                  <a:gd name="connsiteY1534" fmla="*/ 430952 h 1518222"/>
                  <a:gd name="connsiteX1535" fmla="*/ 657493 w 1323370"/>
                  <a:gd name="connsiteY1535" fmla="*/ 427705 h 1518222"/>
                  <a:gd name="connsiteX1536" fmla="*/ 659928 w 1323370"/>
                  <a:gd name="connsiteY1536" fmla="*/ 426893 h 1518222"/>
                  <a:gd name="connsiteX1537" fmla="*/ 661552 w 1323370"/>
                  <a:gd name="connsiteY1537" fmla="*/ 427705 h 1518222"/>
                  <a:gd name="connsiteX1538" fmla="*/ 660740 w 1323370"/>
                  <a:gd name="connsiteY1538" fmla="*/ 430141 h 1518222"/>
                  <a:gd name="connsiteX1539" fmla="*/ 660740 w 1323370"/>
                  <a:gd name="connsiteY1539" fmla="*/ 432576 h 1518222"/>
                  <a:gd name="connsiteX1540" fmla="*/ 662364 w 1323370"/>
                  <a:gd name="connsiteY1540" fmla="*/ 434200 h 1518222"/>
                  <a:gd name="connsiteX1541" fmla="*/ 664800 w 1323370"/>
                  <a:gd name="connsiteY1541" fmla="*/ 435824 h 1518222"/>
                  <a:gd name="connsiteX1542" fmla="*/ 667235 w 1323370"/>
                  <a:gd name="connsiteY1542" fmla="*/ 438259 h 1518222"/>
                  <a:gd name="connsiteX1543" fmla="*/ 673730 w 1323370"/>
                  <a:gd name="connsiteY1543" fmla="*/ 443131 h 1518222"/>
                  <a:gd name="connsiteX1544" fmla="*/ 678602 w 1323370"/>
                  <a:gd name="connsiteY1544" fmla="*/ 446378 h 1518222"/>
                  <a:gd name="connsiteX1545" fmla="*/ 678602 w 1323370"/>
                  <a:gd name="connsiteY1545" fmla="*/ 447190 h 1518222"/>
                  <a:gd name="connsiteX1546" fmla="*/ 676166 w 1323370"/>
                  <a:gd name="connsiteY1546" fmla="*/ 448002 h 1518222"/>
                  <a:gd name="connsiteX1547" fmla="*/ 673730 w 1323370"/>
                  <a:gd name="connsiteY1547" fmla="*/ 447190 h 1518222"/>
                  <a:gd name="connsiteX1548" fmla="*/ 672106 w 1323370"/>
                  <a:gd name="connsiteY1548" fmla="*/ 444754 h 1518222"/>
                  <a:gd name="connsiteX1549" fmla="*/ 666423 w 1323370"/>
                  <a:gd name="connsiteY1549" fmla="*/ 440695 h 1518222"/>
                  <a:gd name="connsiteX1550" fmla="*/ 661552 w 1323370"/>
                  <a:gd name="connsiteY1550" fmla="*/ 439883 h 1518222"/>
                  <a:gd name="connsiteX1551" fmla="*/ 658305 w 1323370"/>
                  <a:gd name="connsiteY1551" fmla="*/ 440695 h 1518222"/>
                  <a:gd name="connsiteX1552" fmla="*/ 659116 w 1323370"/>
                  <a:gd name="connsiteY1552" fmla="*/ 442319 h 1518222"/>
                  <a:gd name="connsiteX1553" fmla="*/ 663176 w 1323370"/>
                  <a:gd name="connsiteY1553" fmla="*/ 443943 h 1518222"/>
                  <a:gd name="connsiteX1554" fmla="*/ 666423 w 1323370"/>
                  <a:gd name="connsiteY1554" fmla="*/ 445566 h 1518222"/>
                  <a:gd name="connsiteX1555" fmla="*/ 663176 w 1323370"/>
                  <a:gd name="connsiteY1555" fmla="*/ 448002 h 1518222"/>
                  <a:gd name="connsiteX1556" fmla="*/ 657493 w 1323370"/>
                  <a:gd name="connsiteY1556" fmla="*/ 445566 h 1518222"/>
                  <a:gd name="connsiteX1557" fmla="*/ 653433 w 1323370"/>
                  <a:gd name="connsiteY1557" fmla="*/ 441507 h 1518222"/>
                  <a:gd name="connsiteX1558" fmla="*/ 650186 w 1323370"/>
                  <a:gd name="connsiteY1558" fmla="*/ 444754 h 1518222"/>
                  <a:gd name="connsiteX1559" fmla="*/ 648562 w 1323370"/>
                  <a:gd name="connsiteY1559" fmla="*/ 447190 h 1518222"/>
                  <a:gd name="connsiteX1560" fmla="*/ 647750 w 1323370"/>
                  <a:gd name="connsiteY1560" fmla="*/ 448814 h 1518222"/>
                  <a:gd name="connsiteX1561" fmla="*/ 647750 w 1323370"/>
                  <a:gd name="connsiteY1561" fmla="*/ 450438 h 1518222"/>
                  <a:gd name="connsiteX1562" fmla="*/ 647750 w 1323370"/>
                  <a:gd name="connsiteY1562" fmla="*/ 451250 h 1518222"/>
                  <a:gd name="connsiteX1563" fmla="*/ 648562 w 1323370"/>
                  <a:gd name="connsiteY1563" fmla="*/ 452873 h 1518222"/>
                  <a:gd name="connsiteX1564" fmla="*/ 650997 w 1323370"/>
                  <a:gd name="connsiteY1564" fmla="*/ 453685 h 1518222"/>
                  <a:gd name="connsiteX1565" fmla="*/ 655057 w 1323370"/>
                  <a:gd name="connsiteY1565" fmla="*/ 455309 h 1518222"/>
                  <a:gd name="connsiteX1566" fmla="*/ 655869 w 1323370"/>
                  <a:gd name="connsiteY1566" fmla="*/ 456933 h 1518222"/>
                  <a:gd name="connsiteX1567" fmla="*/ 655057 w 1323370"/>
                  <a:gd name="connsiteY1567" fmla="*/ 457745 h 1518222"/>
                  <a:gd name="connsiteX1568" fmla="*/ 652621 w 1323370"/>
                  <a:gd name="connsiteY1568" fmla="*/ 456933 h 1518222"/>
                  <a:gd name="connsiteX1569" fmla="*/ 650186 w 1323370"/>
                  <a:gd name="connsiteY1569" fmla="*/ 456121 h 1518222"/>
                  <a:gd name="connsiteX1570" fmla="*/ 647750 w 1323370"/>
                  <a:gd name="connsiteY1570" fmla="*/ 456121 h 1518222"/>
                  <a:gd name="connsiteX1571" fmla="*/ 646126 w 1323370"/>
                  <a:gd name="connsiteY1571" fmla="*/ 456121 h 1518222"/>
                  <a:gd name="connsiteX1572" fmla="*/ 646938 w 1323370"/>
                  <a:gd name="connsiteY1572" fmla="*/ 456933 h 1518222"/>
                  <a:gd name="connsiteX1573" fmla="*/ 648562 w 1323370"/>
                  <a:gd name="connsiteY1573" fmla="*/ 458556 h 1518222"/>
                  <a:gd name="connsiteX1574" fmla="*/ 649374 w 1323370"/>
                  <a:gd name="connsiteY1574" fmla="*/ 460992 h 1518222"/>
                  <a:gd name="connsiteX1575" fmla="*/ 650997 w 1323370"/>
                  <a:gd name="connsiteY1575" fmla="*/ 463428 h 1518222"/>
                  <a:gd name="connsiteX1576" fmla="*/ 657493 w 1323370"/>
                  <a:gd name="connsiteY1576" fmla="*/ 465863 h 1518222"/>
                  <a:gd name="connsiteX1577" fmla="*/ 664800 w 1323370"/>
                  <a:gd name="connsiteY1577" fmla="*/ 465863 h 1518222"/>
                  <a:gd name="connsiteX1578" fmla="*/ 668047 w 1323370"/>
                  <a:gd name="connsiteY1578" fmla="*/ 463428 h 1518222"/>
                  <a:gd name="connsiteX1579" fmla="*/ 670483 w 1323370"/>
                  <a:gd name="connsiteY1579" fmla="*/ 460992 h 1518222"/>
                  <a:gd name="connsiteX1580" fmla="*/ 672918 w 1323370"/>
                  <a:gd name="connsiteY1580" fmla="*/ 459368 h 1518222"/>
                  <a:gd name="connsiteX1581" fmla="*/ 675354 w 1323370"/>
                  <a:gd name="connsiteY1581" fmla="*/ 458556 h 1518222"/>
                  <a:gd name="connsiteX1582" fmla="*/ 676978 w 1323370"/>
                  <a:gd name="connsiteY1582" fmla="*/ 458556 h 1518222"/>
                  <a:gd name="connsiteX1583" fmla="*/ 677790 w 1323370"/>
                  <a:gd name="connsiteY1583" fmla="*/ 460180 h 1518222"/>
                  <a:gd name="connsiteX1584" fmla="*/ 676166 w 1323370"/>
                  <a:gd name="connsiteY1584" fmla="*/ 461804 h 1518222"/>
                  <a:gd name="connsiteX1585" fmla="*/ 672918 w 1323370"/>
                  <a:gd name="connsiteY1585" fmla="*/ 462616 h 1518222"/>
                  <a:gd name="connsiteX1586" fmla="*/ 670483 w 1323370"/>
                  <a:gd name="connsiteY1586" fmla="*/ 463428 h 1518222"/>
                  <a:gd name="connsiteX1587" fmla="*/ 668047 w 1323370"/>
                  <a:gd name="connsiteY1587" fmla="*/ 465052 h 1518222"/>
                  <a:gd name="connsiteX1588" fmla="*/ 664800 w 1323370"/>
                  <a:gd name="connsiteY1588" fmla="*/ 468299 h 1518222"/>
                  <a:gd name="connsiteX1589" fmla="*/ 663988 w 1323370"/>
                  <a:gd name="connsiteY1589" fmla="*/ 469923 h 1518222"/>
                  <a:gd name="connsiteX1590" fmla="*/ 663988 w 1323370"/>
                  <a:gd name="connsiteY1590" fmla="*/ 472358 h 1518222"/>
                  <a:gd name="connsiteX1591" fmla="*/ 666423 w 1323370"/>
                  <a:gd name="connsiteY1591" fmla="*/ 476418 h 1518222"/>
                  <a:gd name="connsiteX1592" fmla="*/ 670483 w 1323370"/>
                  <a:gd name="connsiteY1592" fmla="*/ 478854 h 1518222"/>
                  <a:gd name="connsiteX1593" fmla="*/ 668859 w 1323370"/>
                  <a:gd name="connsiteY1593" fmla="*/ 479665 h 1518222"/>
                  <a:gd name="connsiteX1594" fmla="*/ 668047 w 1323370"/>
                  <a:gd name="connsiteY1594" fmla="*/ 481289 h 1518222"/>
                  <a:gd name="connsiteX1595" fmla="*/ 667235 w 1323370"/>
                  <a:gd name="connsiteY1595" fmla="*/ 482101 h 1518222"/>
                  <a:gd name="connsiteX1596" fmla="*/ 665611 w 1323370"/>
                  <a:gd name="connsiteY1596" fmla="*/ 480477 h 1518222"/>
                  <a:gd name="connsiteX1597" fmla="*/ 663988 w 1323370"/>
                  <a:gd name="connsiteY1597" fmla="*/ 478854 h 1518222"/>
                  <a:gd name="connsiteX1598" fmla="*/ 662364 w 1323370"/>
                  <a:gd name="connsiteY1598" fmla="*/ 476418 h 1518222"/>
                  <a:gd name="connsiteX1599" fmla="*/ 662364 w 1323370"/>
                  <a:gd name="connsiteY1599" fmla="*/ 474794 h 1518222"/>
                  <a:gd name="connsiteX1600" fmla="*/ 661552 w 1323370"/>
                  <a:gd name="connsiteY1600" fmla="*/ 473170 h 1518222"/>
                  <a:gd name="connsiteX1601" fmla="*/ 660740 w 1323370"/>
                  <a:gd name="connsiteY1601" fmla="*/ 472358 h 1518222"/>
                  <a:gd name="connsiteX1602" fmla="*/ 659928 w 1323370"/>
                  <a:gd name="connsiteY1602" fmla="*/ 468299 h 1518222"/>
                  <a:gd name="connsiteX1603" fmla="*/ 655057 w 1323370"/>
                  <a:gd name="connsiteY1603" fmla="*/ 466675 h 1518222"/>
                  <a:gd name="connsiteX1604" fmla="*/ 650997 w 1323370"/>
                  <a:gd name="connsiteY1604" fmla="*/ 467487 h 1518222"/>
                  <a:gd name="connsiteX1605" fmla="*/ 648562 w 1323370"/>
                  <a:gd name="connsiteY1605" fmla="*/ 469923 h 1518222"/>
                  <a:gd name="connsiteX1606" fmla="*/ 647750 w 1323370"/>
                  <a:gd name="connsiteY1606" fmla="*/ 471547 h 1518222"/>
                  <a:gd name="connsiteX1607" fmla="*/ 646126 w 1323370"/>
                  <a:gd name="connsiteY1607" fmla="*/ 471547 h 1518222"/>
                  <a:gd name="connsiteX1608" fmla="*/ 646938 w 1323370"/>
                  <a:gd name="connsiteY1608" fmla="*/ 467487 h 1518222"/>
                  <a:gd name="connsiteX1609" fmla="*/ 648562 w 1323370"/>
                  <a:gd name="connsiteY1609" fmla="*/ 466675 h 1518222"/>
                  <a:gd name="connsiteX1610" fmla="*/ 648562 w 1323370"/>
                  <a:gd name="connsiteY1610" fmla="*/ 465052 h 1518222"/>
                  <a:gd name="connsiteX1611" fmla="*/ 645314 w 1323370"/>
                  <a:gd name="connsiteY1611" fmla="*/ 463428 h 1518222"/>
                  <a:gd name="connsiteX1612" fmla="*/ 642067 w 1323370"/>
                  <a:gd name="connsiteY1612" fmla="*/ 465052 h 1518222"/>
                  <a:gd name="connsiteX1613" fmla="*/ 641255 w 1323370"/>
                  <a:gd name="connsiteY1613" fmla="*/ 465863 h 1518222"/>
                  <a:gd name="connsiteX1614" fmla="*/ 639631 w 1323370"/>
                  <a:gd name="connsiteY1614" fmla="*/ 465863 h 1518222"/>
                  <a:gd name="connsiteX1615" fmla="*/ 639631 w 1323370"/>
                  <a:gd name="connsiteY1615" fmla="*/ 465052 h 1518222"/>
                  <a:gd name="connsiteX1616" fmla="*/ 641255 w 1323370"/>
                  <a:gd name="connsiteY1616" fmla="*/ 463428 h 1518222"/>
                  <a:gd name="connsiteX1617" fmla="*/ 641255 w 1323370"/>
                  <a:gd name="connsiteY1617" fmla="*/ 460992 h 1518222"/>
                  <a:gd name="connsiteX1618" fmla="*/ 642067 w 1323370"/>
                  <a:gd name="connsiteY1618" fmla="*/ 460180 h 1518222"/>
                  <a:gd name="connsiteX1619" fmla="*/ 642879 w 1323370"/>
                  <a:gd name="connsiteY1619" fmla="*/ 461804 h 1518222"/>
                  <a:gd name="connsiteX1620" fmla="*/ 644502 w 1323370"/>
                  <a:gd name="connsiteY1620" fmla="*/ 460992 h 1518222"/>
                  <a:gd name="connsiteX1621" fmla="*/ 644502 w 1323370"/>
                  <a:gd name="connsiteY1621" fmla="*/ 457745 h 1518222"/>
                  <a:gd name="connsiteX1622" fmla="*/ 642879 w 1323370"/>
                  <a:gd name="connsiteY1622" fmla="*/ 456933 h 1518222"/>
                  <a:gd name="connsiteX1623" fmla="*/ 641255 w 1323370"/>
                  <a:gd name="connsiteY1623" fmla="*/ 456121 h 1518222"/>
                  <a:gd name="connsiteX1624" fmla="*/ 635572 w 1323370"/>
                  <a:gd name="connsiteY1624" fmla="*/ 456933 h 1518222"/>
                  <a:gd name="connsiteX1625" fmla="*/ 630700 w 1323370"/>
                  <a:gd name="connsiteY1625" fmla="*/ 460992 h 1518222"/>
                  <a:gd name="connsiteX1626" fmla="*/ 627453 w 1323370"/>
                  <a:gd name="connsiteY1626" fmla="*/ 463428 h 1518222"/>
                  <a:gd name="connsiteX1627" fmla="*/ 625829 w 1323370"/>
                  <a:gd name="connsiteY1627" fmla="*/ 465052 h 1518222"/>
                  <a:gd name="connsiteX1628" fmla="*/ 624205 w 1323370"/>
                  <a:gd name="connsiteY1628" fmla="*/ 466675 h 1518222"/>
                  <a:gd name="connsiteX1629" fmla="*/ 623393 w 1323370"/>
                  <a:gd name="connsiteY1629" fmla="*/ 468299 h 1518222"/>
                  <a:gd name="connsiteX1630" fmla="*/ 627453 w 1323370"/>
                  <a:gd name="connsiteY1630" fmla="*/ 471547 h 1518222"/>
                  <a:gd name="connsiteX1631" fmla="*/ 633136 w 1323370"/>
                  <a:gd name="connsiteY1631" fmla="*/ 471547 h 1518222"/>
                  <a:gd name="connsiteX1632" fmla="*/ 636384 w 1323370"/>
                  <a:gd name="connsiteY1632" fmla="*/ 471547 h 1518222"/>
                  <a:gd name="connsiteX1633" fmla="*/ 638007 w 1323370"/>
                  <a:gd name="connsiteY1633" fmla="*/ 472358 h 1518222"/>
                  <a:gd name="connsiteX1634" fmla="*/ 637196 w 1323370"/>
                  <a:gd name="connsiteY1634" fmla="*/ 473170 h 1518222"/>
                  <a:gd name="connsiteX1635" fmla="*/ 635572 w 1323370"/>
                  <a:gd name="connsiteY1635" fmla="*/ 473982 h 1518222"/>
                  <a:gd name="connsiteX1636" fmla="*/ 633948 w 1323370"/>
                  <a:gd name="connsiteY1636" fmla="*/ 475606 h 1518222"/>
                  <a:gd name="connsiteX1637" fmla="*/ 633136 w 1323370"/>
                  <a:gd name="connsiteY1637" fmla="*/ 478042 h 1518222"/>
                  <a:gd name="connsiteX1638" fmla="*/ 631512 w 1323370"/>
                  <a:gd name="connsiteY1638" fmla="*/ 477230 h 1518222"/>
                  <a:gd name="connsiteX1639" fmla="*/ 631512 w 1323370"/>
                  <a:gd name="connsiteY1639" fmla="*/ 473982 h 1518222"/>
                  <a:gd name="connsiteX1640" fmla="*/ 629077 w 1323370"/>
                  <a:gd name="connsiteY1640" fmla="*/ 473170 h 1518222"/>
                  <a:gd name="connsiteX1641" fmla="*/ 623393 w 1323370"/>
                  <a:gd name="connsiteY1641" fmla="*/ 473170 h 1518222"/>
                  <a:gd name="connsiteX1642" fmla="*/ 620958 w 1323370"/>
                  <a:gd name="connsiteY1642" fmla="*/ 473170 h 1518222"/>
                  <a:gd name="connsiteX1643" fmla="*/ 619334 w 1323370"/>
                  <a:gd name="connsiteY1643" fmla="*/ 473982 h 1518222"/>
                  <a:gd name="connsiteX1644" fmla="*/ 618522 w 1323370"/>
                  <a:gd name="connsiteY1644" fmla="*/ 475606 h 1518222"/>
                  <a:gd name="connsiteX1645" fmla="*/ 618522 w 1323370"/>
                  <a:gd name="connsiteY1645" fmla="*/ 477230 h 1518222"/>
                  <a:gd name="connsiteX1646" fmla="*/ 617710 w 1323370"/>
                  <a:gd name="connsiteY1646" fmla="*/ 478854 h 1518222"/>
                  <a:gd name="connsiteX1647" fmla="*/ 616087 w 1323370"/>
                  <a:gd name="connsiteY1647" fmla="*/ 482101 h 1518222"/>
                  <a:gd name="connsiteX1648" fmla="*/ 614463 w 1323370"/>
                  <a:gd name="connsiteY1648" fmla="*/ 483725 h 1518222"/>
                  <a:gd name="connsiteX1649" fmla="*/ 612027 w 1323370"/>
                  <a:gd name="connsiteY1649" fmla="*/ 485349 h 1518222"/>
                  <a:gd name="connsiteX1650" fmla="*/ 610403 w 1323370"/>
                  <a:gd name="connsiteY1650" fmla="*/ 486972 h 1518222"/>
                  <a:gd name="connsiteX1651" fmla="*/ 608780 w 1323370"/>
                  <a:gd name="connsiteY1651" fmla="*/ 488596 h 1518222"/>
                  <a:gd name="connsiteX1652" fmla="*/ 607968 w 1323370"/>
                  <a:gd name="connsiteY1652" fmla="*/ 489408 h 1518222"/>
                  <a:gd name="connsiteX1653" fmla="*/ 606344 w 1323370"/>
                  <a:gd name="connsiteY1653" fmla="*/ 491844 h 1518222"/>
                  <a:gd name="connsiteX1654" fmla="*/ 608780 w 1323370"/>
                  <a:gd name="connsiteY1654" fmla="*/ 495091 h 1518222"/>
                  <a:gd name="connsiteX1655" fmla="*/ 612027 w 1323370"/>
                  <a:gd name="connsiteY1655" fmla="*/ 494279 h 1518222"/>
                  <a:gd name="connsiteX1656" fmla="*/ 614463 w 1323370"/>
                  <a:gd name="connsiteY1656" fmla="*/ 492656 h 1518222"/>
                  <a:gd name="connsiteX1657" fmla="*/ 617710 w 1323370"/>
                  <a:gd name="connsiteY1657" fmla="*/ 491032 h 1518222"/>
                  <a:gd name="connsiteX1658" fmla="*/ 620958 w 1323370"/>
                  <a:gd name="connsiteY1658" fmla="*/ 491032 h 1518222"/>
                  <a:gd name="connsiteX1659" fmla="*/ 625017 w 1323370"/>
                  <a:gd name="connsiteY1659" fmla="*/ 490220 h 1518222"/>
                  <a:gd name="connsiteX1660" fmla="*/ 626641 w 1323370"/>
                  <a:gd name="connsiteY1660" fmla="*/ 490220 h 1518222"/>
                  <a:gd name="connsiteX1661" fmla="*/ 626641 w 1323370"/>
                  <a:gd name="connsiteY1661" fmla="*/ 491844 h 1518222"/>
                  <a:gd name="connsiteX1662" fmla="*/ 623393 w 1323370"/>
                  <a:gd name="connsiteY1662" fmla="*/ 495903 h 1518222"/>
                  <a:gd name="connsiteX1663" fmla="*/ 623393 w 1323370"/>
                  <a:gd name="connsiteY1663" fmla="*/ 497527 h 1518222"/>
                  <a:gd name="connsiteX1664" fmla="*/ 626641 w 1323370"/>
                  <a:gd name="connsiteY1664" fmla="*/ 497527 h 1518222"/>
                  <a:gd name="connsiteX1665" fmla="*/ 629077 w 1323370"/>
                  <a:gd name="connsiteY1665" fmla="*/ 495091 h 1518222"/>
                  <a:gd name="connsiteX1666" fmla="*/ 630700 w 1323370"/>
                  <a:gd name="connsiteY1666" fmla="*/ 491844 h 1518222"/>
                  <a:gd name="connsiteX1667" fmla="*/ 637196 w 1323370"/>
                  <a:gd name="connsiteY1667" fmla="*/ 491032 h 1518222"/>
                  <a:gd name="connsiteX1668" fmla="*/ 640443 w 1323370"/>
                  <a:gd name="connsiteY1668" fmla="*/ 491032 h 1518222"/>
                  <a:gd name="connsiteX1669" fmla="*/ 643691 w 1323370"/>
                  <a:gd name="connsiteY1669" fmla="*/ 490220 h 1518222"/>
                  <a:gd name="connsiteX1670" fmla="*/ 646126 w 1323370"/>
                  <a:gd name="connsiteY1670" fmla="*/ 488596 h 1518222"/>
                  <a:gd name="connsiteX1671" fmla="*/ 647750 w 1323370"/>
                  <a:gd name="connsiteY1671" fmla="*/ 486972 h 1518222"/>
                  <a:gd name="connsiteX1672" fmla="*/ 649374 w 1323370"/>
                  <a:gd name="connsiteY1672" fmla="*/ 487784 h 1518222"/>
                  <a:gd name="connsiteX1673" fmla="*/ 648562 w 1323370"/>
                  <a:gd name="connsiteY1673" fmla="*/ 491032 h 1518222"/>
                  <a:gd name="connsiteX1674" fmla="*/ 646126 w 1323370"/>
                  <a:gd name="connsiteY1674" fmla="*/ 492656 h 1518222"/>
                  <a:gd name="connsiteX1675" fmla="*/ 643691 w 1323370"/>
                  <a:gd name="connsiteY1675" fmla="*/ 494279 h 1518222"/>
                  <a:gd name="connsiteX1676" fmla="*/ 642067 w 1323370"/>
                  <a:gd name="connsiteY1676" fmla="*/ 495903 h 1518222"/>
                  <a:gd name="connsiteX1677" fmla="*/ 642879 w 1323370"/>
                  <a:gd name="connsiteY1677" fmla="*/ 496715 h 1518222"/>
                  <a:gd name="connsiteX1678" fmla="*/ 644502 w 1323370"/>
                  <a:gd name="connsiteY1678" fmla="*/ 496715 h 1518222"/>
                  <a:gd name="connsiteX1679" fmla="*/ 646938 w 1323370"/>
                  <a:gd name="connsiteY1679" fmla="*/ 497527 h 1518222"/>
                  <a:gd name="connsiteX1680" fmla="*/ 649374 w 1323370"/>
                  <a:gd name="connsiteY1680" fmla="*/ 497527 h 1518222"/>
                  <a:gd name="connsiteX1681" fmla="*/ 651809 w 1323370"/>
                  <a:gd name="connsiteY1681" fmla="*/ 497527 h 1518222"/>
                  <a:gd name="connsiteX1682" fmla="*/ 653433 w 1323370"/>
                  <a:gd name="connsiteY1682" fmla="*/ 499151 h 1518222"/>
                  <a:gd name="connsiteX1683" fmla="*/ 656681 w 1323370"/>
                  <a:gd name="connsiteY1683" fmla="*/ 499151 h 1518222"/>
                  <a:gd name="connsiteX1684" fmla="*/ 657493 w 1323370"/>
                  <a:gd name="connsiteY1684" fmla="*/ 499151 h 1518222"/>
                  <a:gd name="connsiteX1685" fmla="*/ 658305 w 1323370"/>
                  <a:gd name="connsiteY1685" fmla="*/ 499151 h 1518222"/>
                  <a:gd name="connsiteX1686" fmla="*/ 660740 w 1323370"/>
                  <a:gd name="connsiteY1686" fmla="*/ 499963 h 1518222"/>
                  <a:gd name="connsiteX1687" fmla="*/ 662364 w 1323370"/>
                  <a:gd name="connsiteY1687" fmla="*/ 500774 h 1518222"/>
                  <a:gd name="connsiteX1688" fmla="*/ 664800 w 1323370"/>
                  <a:gd name="connsiteY1688" fmla="*/ 501586 h 1518222"/>
                  <a:gd name="connsiteX1689" fmla="*/ 664800 w 1323370"/>
                  <a:gd name="connsiteY1689" fmla="*/ 503210 h 1518222"/>
                  <a:gd name="connsiteX1690" fmla="*/ 662364 w 1323370"/>
                  <a:gd name="connsiteY1690" fmla="*/ 503210 h 1518222"/>
                  <a:gd name="connsiteX1691" fmla="*/ 659928 w 1323370"/>
                  <a:gd name="connsiteY1691" fmla="*/ 501586 h 1518222"/>
                  <a:gd name="connsiteX1692" fmla="*/ 655869 w 1323370"/>
                  <a:gd name="connsiteY1692" fmla="*/ 501586 h 1518222"/>
                  <a:gd name="connsiteX1693" fmla="*/ 657493 w 1323370"/>
                  <a:gd name="connsiteY1693" fmla="*/ 504834 h 1518222"/>
                  <a:gd name="connsiteX1694" fmla="*/ 659928 w 1323370"/>
                  <a:gd name="connsiteY1694" fmla="*/ 508081 h 1518222"/>
                  <a:gd name="connsiteX1695" fmla="*/ 659116 w 1323370"/>
                  <a:gd name="connsiteY1695" fmla="*/ 512953 h 1518222"/>
                  <a:gd name="connsiteX1696" fmla="*/ 659116 w 1323370"/>
                  <a:gd name="connsiteY1696" fmla="*/ 514576 h 1518222"/>
                  <a:gd name="connsiteX1697" fmla="*/ 657493 w 1323370"/>
                  <a:gd name="connsiteY1697" fmla="*/ 514576 h 1518222"/>
                  <a:gd name="connsiteX1698" fmla="*/ 655869 w 1323370"/>
                  <a:gd name="connsiteY1698" fmla="*/ 510517 h 1518222"/>
                  <a:gd name="connsiteX1699" fmla="*/ 654245 w 1323370"/>
                  <a:gd name="connsiteY1699" fmla="*/ 505646 h 1518222"/>
                  <a:gd name="connsiteX1700" fmla="*/ 648562 w 1323370"/>
                  <a:gd name="connsiteY1700" fmla="*/ 504022 h 1518222"/>
                  <a:gd name="connsiteX1701" fmla="*/ 646126 w 1323370"/>
                  <a:gd name="connsiteY1701" fmla="*/ 503210 h 1518222"/>
                  <a:gd name="connsiteX1702" fmla="*/ 642879 w 1323370"/>
                  <a:gd name="connsiteY1702" fmla="*/ 502398 h 1518222"/>
                  <a:gd name="connsiteX1703" fmla="*/ 638007 w 1323370"/>
                  <a:gd name="connsiteY1703" fmla="*/ 503210 h 1518222"/>
                  <a:gd name="connsiteX1704" fmla="*/ 636384 w 1323370"/>
                  <a:gd name="connsiteY1704" fmla="*/ 505646 h 1518222"/>
                  <a:gd name="connsiteX1705" fmla="*/ 636384 w 1323370"/>
                  <a:gd name="connsiteY1705" fmla="*/ 508081 h 1518222"/>
                  <a:gd name="connsiteX1706" fmla="*/ 635572 w 1323370"/>
                  <a:gd name="connsiteY1706" fmla="*/ 510517 h 1518222"/>
                  <a:gd name="connsiteX1707" fmla="*/ 635572 w 1323370"/>
                  <a:gd name="connsiteY1707" fmla="*/ 512953 h 1518222"/>
                  <a:gd name="connsiteX1708" fmla="*/ 634760 w 1323370"/>
                  <a:gd name="connsiteY1708" fmla="*/ 515388 h 1518222"/>
                  <a:gd name="connsiteX1709" fmla="*/ 633136 w 1323370"/>
                  <a:gd name="connsiteY1709" fmla="*/ 510517 h 1518222"/>
                  <a:gd name="connsiteX1710" fmla="*/ 636384 w 1323370"/>
                  <a:gd name="connsiteY1710" fmla="*/ 504834 h 1518222"/>
                  <a:gd name="connsiteX1711" fmla="*/ 637196 w 1323370"/>
                  <a:gd name="connsiteY1711" fmla="*/ 503210 h 1518222"/>
                  <a:gd name="connsiteX1712" fmla="*/ 635572 w 1323370"/>
                  <a:gd name="connsiteY1712" fmla="*/ 501586 h 1518222"/>
                  <a:gd name="connsiteX1713" fmla="*/ 629889 w 1323370"/>
                  <a:gd name="connsiteY1713" fmla="*/ 502398 h 1518222"/>
                  <a:gd name="connsiteX1714" fmla="*/ 628265 w 1323370"/>
                  <a:gd name="connsiteY1714" fmla="*/ 502398 h 1518222"/>
                  <a:gd name="connsiteX1715" fmla="*/ 626641 w 1323370"/>
                  <a:gd name="connsiteY1715" fmla="*/ 503210 h 1518222"/>
                  <a:gd name="connsiteX1716" fmla="*/ 625829 w 1323370"/>
                  <a:gd name="connsiteY1716" fmla="*/ 504022 h 1518222"/>
                  <a:gd name="connsiteX1717" fmla="*/ 623393 w 1323370"/>
                  <a:gd name="connsiteY1717" fmla="*/ 504022 h 1518222"/>
                  <a:gd name="connsiteX1718" fmla="*/ 621770 w 1323370"/>
                  <a:gd name="connsiteY1718" fmla="*/ 504022 h 1518222"/>
                  <a:gd name="connsiteX1719" fmla="*/ 619334 w 1323370"/>
                  <a:gd name="connsiteY1719" fmla="*/ 504022 h 1518222"/>
                  <a:gd name="connsiteX1720" fmla="*/ 617710 w 1323370"/>
                  <a:gd name="connsiteY1720" fmla="*/ 505646 h 1518222"/>
                  <a:gd name="connsiteX1721" fmla="*/ 617710 w 1323370"/>
                  <a:gd name="connsiteY1721" fmla="*/ 506458 h 1518222"/>
                  <a:gd name="connsiteX1722" fmla="*/ 616898 w 1323370"/>
                  <a:gd name="connsiteY1722" fmla="*/ 507270 h 1518222"/>
                  <a:gd name="connsiteX1723" fmla="*/ 613651 w 1323370"/>
                  <a:gd name="connsiteY1723" fmla="*/ 508081 h 1518222"/>
                  <a:gd name="connsiteX1724" fmla="*/ 609592 w 1323370"/>
                  <a:gd name="connsiteY1724" fmla="*/ 508081 h 1518222"/>
                  <a:gd name="connsiteX1725" fmla="*/ 607968 w 1323370"/>
                  <a:gd name="connsiteY1725" fmla="*/ 509705 h 1518222"/>
                  <a:gd name="connsiteX1726" fmla="*/ 606344 w 1323370"/>
                  <a:gd name="connsiteY1726" fmla="*/ 511329 h 1518222"/>
                  <a:gd name="connsiteX1727" fmla="*/ 604720 w 1323370"/>
                  <a:gd name="connsiteY1727" fmla="*/ 512953 h 1518222"/>
                  <a:gd name="connsiteX1728" fmla="*/ 603908 w 1323370"/>
                  <a:gd name="connsiteY1728" fmla="*/ 514576 h 1518222"/>
                  <a:gd name="connsiteX1729" fmla="*/ 603096 w 1323370"/>
                  <a:gd name="connsiteY1729" fmla="*/ 516200 h 1518222"/>
                  <a:gd name="connsiteX1730" fmla="*/ 603096 w 1323370"/>
                  <a:gd name="connsiteY1730" fmla="*/ 518636 h 1518222"/>
                  <a:gd name="connsiteX1731" fmla="*/ 605532 w 1323370"/>
                  <a:gd name="connsiteY1731" fmla="*/ 519448 h 1518222"/>
                  <a:gd name="connsiteX1732" fmla="*/ 610403 w 1323370"/>
                  <a:gd name="connsiteY1732" fmla="*/ 520260 h 1518222"/>
                  <a:gd name="connsiteX1733" fmla="*/ 613651 w 1323370"/>
                  <a:gd name="connsiteY1733" fmla="*/ 521072 h 1518222"/>
                  <a:gd name="connsiteX1734" fmla="*/ 616087 w 1323370"/>
                  <a:gd name="connsiteY1734" fmla="*/ 521883 h 1518222"/>
                  <a:gd name="connsiteX1735" fmla="*/ 618522 w 1323370"/>
                  <a:gd name="connsiteY1735" fmla="*/ 524319 h 1518222"/>
                  <a:gd name="connsiteX1736" fmla="*/ 618522 w 1323370"/>
                  <a:gd name="connsiteY1736" fmla="*/ 525943 h 1518222"/>
                  <a:gd name="connsiteX1737" fmla="*/ 616087 w 1323370"/>
                  <a:gd name="connsiteY1737" fmla="*/ 524319 h 1518222"/>
                  <a:gd name="connsiteX1738" fmla="*/ 612027 w 1323370"/>
                  <a:gd name="connsiteY1738" fmla="*/ 521072 h 1518222"/>
                  <a:gd name="connsiteX1739" fmla="*/ 608780 w 1323370"/>
                  <a:gd name="connsiteY1739" fmla="*/ 521072 h 1518222"/>
                  <a:gd name="connsiteX1740" fmla="*/ 606344 w 1323370"/>
                  <a:gd name="connsiteY1740" fmla="*/ 521072 h 1518222"/>
                  <a:gd name="connsiteX1741" fmla="*/ 603908 w 1323370"/>
                  <a:gd name="connsiteY1741" fmla="*/ 521072 h 1518222"/>
                  <a:gd name="connsiteX1742" fmla="*/ 602284 w 1323370"/>
                  <a:gd name="connsiteY1742" fmla="*/ 521072 h 1518222"/>
                  <a:gd name="connsiteX1743" fmla="*/ 602284 w 1323370"/>
                  <a:gd name="connsiteY1743" fmla="*/ 521883 h 1518222"/>
                  <a:gd name="connsiteX1744" fmla="*/ 602284 w 1323370"/>
                  <a:gd name="connsiteY1744" fmla="*/ 523507 h 1518222"/>
                  <a:gd name="connsiteX1745" fmla="*/ 602284 w 1323370"/>
                  <a:gd name="connsiteY1745" fmla="*/ 526755 h 1518222"/>
                  <a:gd name="connsiteX1746" fmla="*/ 598225 w 1323370"/>
                  <a:gd name="connsiteY1746" fmla="*/ 530002 h 1518222"/>
                  <a:gd name="connsiteX1747" fmla="*/ 596601 w 1323370"/>
                  <a:gd name="connsiteY1747" fmla="*/ 527567 h 1518222"/>
                  <a:gd name="connsiteX1748" fmla="*/ 594977 w 1323370"/>
                  <a:gd name="connsiteY1748" fmla="*/ 526755 h 1518222"/>
                  <a:gd name="connsiteX1749" fmla="*/ 593354 w 1323370"/>
                  <a:gd name="connsiteY1749" fmla="*/ 521883 h 1518222"/>
                  <a:gd name="connsiteX1750" fmla="*/ 590918 w 1323370"/>
                  <a:gd name="connsiteY1750" fmla="*/ 521072 h 1518222"/>
                  <a:gd name="connsiteX1751" fmla="*/ 590106 w 1323370"/>
                  <a:gd name="connsiteY1751" fmla="*/ 523507 h 1518222"/>
                  <a:gd name="connsiteX1752" fmla="*/ 590106 w 1323370"/>
                  <a:gd name="connsiteY1752" fmla="*/ 526755 h 1518222"/>
                  <a:gd name="connsiteX1753" fmla="*/ 590106 w 1323370"/>
                  <a:gd name="connsiteY1753" fmla="*/ 529190 h 1518222"/>
                  <a:gd name="connsiteX1754" fmla="*/ 589294 w 1323370"/>
                  <a:gd name="connsiteY1754" fmla="*/ 531626 h 1518222"/>
                  <a:gd name="connsiteX1755" fmla="*/ 586047 w 1323370"/>
                  <a:gd name="connsiteY1755" fmla="*/ 534062 h 1518222"/>
                  <a:gd name="connsiteX1756" fmla="*/ 585235 w 1323370"/>
                  <a:gd name="connsiteY1756" fmla="*/ 531626 h 1518222"/>
                  <a:gd name="connsiteX1757" fmla="*/ 585235 w 1323370"/>
                  <a:gd name="connsiteY1757" fmla="*/ 529190 h 1518222"/>
                  <a:gd name="connsiteX1758" fmla="*/ 582799 w 1323370"/>
                  <a:gd name="connsiteY1758" fmla="*/ 529190 h 1518222"/>
                  <a:gd name="connsiteX1759" fmla="*/ 580364 w 1323370"/>
                  <a:gd name="connsiteY1759" fmla="*/ 530002 h 1518222"/>
                  <a:gd name="connsiteX1760" fmla="*/ 578740 w 1323370"/>
                  <a:gd name="connsiteY1760" fmla="*/ 530002 h 1518222"/>
                  <a:gd name="connsiteX1761" fmla="*/ 577116 w 1323370"/>
                  <a:gd name="connsiteY1761" fmla="*/ 530814 h 1518222"/>
                  <a:gd name="connsiteX1762" fmla="*/ 575492 w 1323370"/>
                  <a:gd name="connsiteY1762" fmla="*/ 532438 h 1518222"/>
                  <a:gd name="connsiteX1763" fmla="*/ 575492 w 1323370"/>
                  <a:gd name="connsiteY1763" fmla="*/ 534874 h 1518222"/>
                  <a:gd name="connsiteX1764" fmla="*/ 573057 w 1323370"/>
                  <a:gd name="connsiteY1764" fmla="*/ 534874 h 1518222"/>
                  <a:gd name="connsiteX1765" fmla="*/ 571433 w 1323370"/>
                  <a:gd name="connsiteY1765" fmla="*/ 534874 h 1518222"/>
                  <a:gd name="connsiteX1766" fmla="*/ 569809 w 1323370"/>
                  <a:gd name="connsiteY1766" fmla="*/ 534874 h 1518222"/>
                  <a:gd name="connsiteX1767" fmla="*/ 568185 w 1323370"/>
                  <a:gd name="connsiteY1767" fmla="*/ 534874 h 1518222"/>
                  <a:gd name="connsiteX1768" fmla="*/ 564126 w 1323370"/>
                  <a:gd name="connsiteY1768" fmla="*/ 534062 h 1518222"/>
                  <a:gd name="connsiteX1769" fmla="*/ 563314 w 1323370"/>
                  <a:gd name="connsiteY1769" fmla="*/ 535685 h 1518222"/>
                  <a:gd name="connsiteX1770" fmla="*/ 564938 w 1323370"/>
                  <a:gd name="connsiteY1770" fmla="*/ 537309 h 1518222"/>
                  <a:gd name="connsiteX1771" fmla="*/ 565750 w 1323370"/>
                  <a:gd name="connsiteY1771" fmla="*/ 539745 h 1518222"/>
                  <a:gd name="connsiteX1772" fmla="*/ 568185 w 1323370"/>
                  <a:gd name="connsiteY1772" fmla="*/ 540557 h 1518222"/>
                  <a:gd name="connsiteX1773" fmla="*/ 570621 w 1323370"/>
                  <a:gd name="connsiteY1773" fmla="*/ 540557 h 1518222"/>
                  <a:gd name="connsiteX1774" fmla="*/ 570621 w 1323370"/>
                  <a:gd name="connsiteY1774" fmla="*/ 541369 h 1518222"/>
                  <a:gd name="connsiteX1775" fmla="*/ 571433 w 1323370"/>
                  <a:gd name="connsiteY1775" fmla="*/ 542992 h 1518222"/>
                  <a:gd name="connsiteX1776" fmla="*/ 574680 w 1323370"/>
                  <a:gd name="connsiteY1776" fmla="*/ 546240 h 1518222"/>
                  <a:gd name="connsiteX1777" fmla="*/ 576304 w 1323370"/>
                  <a:gd name="connsiteY1777" fmla="*/ 548676 h 1518222"/>
                  <a:gd name="connsiteX1778" fmla="*/ 581987 w 1323370"/>
                  <a:gd name="connsiteY1778" fmla="*/ 551923 h 1518222"/>
                  <a:gd name="connsiteX1779" fmla="*/ 584423 w 1323370"/>
                  <a:gd name="connsiteY1779" fmla="*/ 552735 h 1518222"/>
                  <a:gd name="connsiteX1780" fmla="*/ 582799 w 1323370"/>
                  <a:gd name="connsiteY1780" fmla="*/ 554359 h 1518222"/>
                  <a:gd name="connsiteX1781" fmla="*/ 578740 w 1323370"/>
                  <a:gd name="connsiteY1781" fmla="*/ 553547 h 1518222"/>
                  <a:gd name="connsiteX1782" fmla="*/ 575492 w 1323370"/>
                  <a:gd name="connsiteY1782" fmla="*/ 552735 h 1518222"/>
                  <a:gd name="connsiteX1783" fmla="*/ 569809 w 1323370"/>
                  <a:gd name="connsiteY1783" fmla="*/ 552735 h 1518222"/>
                  <a:gd name="connsiteX1784" fmla="*/ 568997 w 1323370"/>
                  <a:gd name="connsiteY1784" fmla="*/ 552735 h 1518222"/>
                  <a:gd name="connsiteX1785" fmla="*/ 568997 w 1323370"/>
                  <a:gd name="connsiteY1785" fmla="*/ 552735 h 1518222"/>
                  <a:gd name="connsiteX1786" fmla="*/ 566562 w 1323370"/>
                  <a:gd name="connsiteY1786" fmla="*/ 552735 h 1518222"/>
                  <a:gd name="connsiteX1787" fmla="*/ 564938 w 1323370"/>
                  <a:gd name="connsiteY1787" fmla="*/ 552735 h 1518222"/>
                  <a:gd name="connsiteX1788" fmla="*/ 564126 w 1323370"/>
                  <a:gd name="connsiteY1788" fmla="*/ 555171 h 1518222"/>
                  <a:gd name="connsiteX1789" fmla="*/ 564938 w 1323370"/>
                  <a:gd name="connsiteY1789" fmla="*/ 556794 h 1518222"/>
                  <a:gd name="connsiteX1790" fmla="*/ 565750 w 1323370"/>
                  <a:gd name="connsiteY1790" fmla="*/ 556794 h 1518222"/>
                  <a:gd name="connsiteX1791" fmla="*/ 567373 w 1323370"/>
                  <a:gd name="connsiteY1791" fmla="*/ 556794 h 1518222"/>
                  <a:gd name="connsiteX1792" fmla="*/ 570621 w 1323370"/>
                  <a:gd name="connsiteY1792" fmla="*/ 556794 h 1518222"/>
                  <a:gd name="connsiteX1793" fmla="*/ 572245 w 1323370"/>
                  <a:gd name="connsiteY1793" fmla="*/ 556794 h 1518222"/>
                  <a:gd name="connsiteX1794" fmla="*/ 573868 w 1323370"/>
                  <a:gd name="connsiteY1794" fmla="*/ 557606 h 1518222"/>
                  <a:gd name="connsiteX1795" fmla="*/ 572245 w 1323370"/>
                  <a:gd name="connsiteY1795" fmla="*/ 558418 h 1518222"/>
                  <a:gd name="connsiteX1796" fmla="*/ 569809 w 1323370"/>
                  <a:gd name="connsiteY1796" fmla="*/ 558418 h 1518222"/>
                  <a:gd name="connsiteX1797" fmla="*/ 568185 w 1323370"/>
                  <a:gd name="connsiteY1797" fmla="*/ 558418 h 1518222"/>
                  <a:gd name="connsiteX1798" fmla="*/ 565750 w 1323370"/>
                  <a:gd name="connsiteY1798" fmla="*/ 558418 h 1518222"/>
                  <a:gd name="connsiteX1799" fmla="*/ 563314 w 1323370"/>
                  <a:gd name="connsiteY1799" fmla="*/ 559230 h 1518222"/>
                  <a:gd name="connsiteX1800" fmla="*/ 563314 w 1323370"/>
                  <a:gd name="connsiteY1800" fmla="*/ 560854 h 1518222"/>
                  <a:gd name="connsiteX1801" fmla="*/ 565750 w 1323370"/>
                  <a:gd name="connsiteY1801" fmla="*/ 561666 h 1518222"/>
                  <a:gd name="connsiteX1802" fmla="*/ 568185 w 1323370"/>
                  <a:gd name="connsiteY1802" fmla="*/ 562478 h 1518222"/>
                  <a:gd name="connsiteX1803" fmla="*/ 570621 w 1323370"/>
                  <a:gd name="connsiteY1803" fmla="*/ 561666 h 1518222"/>
                  <a:gd name="connsiteX1804" fmla="*/ 573057 w 1323370"/>
                  <a:gd name="connsiteY1804" fmla="*/ 561666 h 1518222"/>
                  <a:gd name="connsiteX1805" fmla="*/ 574680 w 1323370"/>
                  <a:gd name="connsiteY1805" fmla="*/ 561666 h 1518222"/>
                  <a:gd name="connsiteX1806" fmla="*/ 576304 w 1323370"/>
                  <a:gd name="connsiteY1806" fmla="*/ 561666 h 1518222"/>
                  <a:gd name="connsiteX1807" fmla="*/ 577928 w 1323370"/>
                  <a:gd name="connsiteY1807" fmla="*/ 561666 h 1518222"/>
                  <a:gd name="connsiteX1808" fmla="*/ 579552 w 1323370"/>
                  <a:gd name="connsiteY1808" fmla="*/ 561666 h 1518222"/>
                  <a:gd name="connsiteX1809" fmla="*/ 580364 w 1323370"/>
                  <a:gd name="connsiteY1809" fmla="*/ 562478 h 1518222"/>
                  <a:gd name="connsiteX1810" fmla="*/ 578740 w 1323370"/>
                  <a:gd name="connsiteY1810" fmla="*/ 563290 h 1518222"/>
                  <a:gd name="connsiteX1811" fmla="*/ 576304 w 1323370"/>
                  <a:gd name="connsiteY1811" fmla="*/ 563290 h 1518222"/>
                  <a:gd name="connsiteX1812" fmla="*/ 574680 w 1323370"/>
                  <a:gd name="connsiteY1812" fmla="*/ 563290 h 1518222"/>
                  <a:gd name="connsiteX1813" fmla="*/ 573868 w 1323370"/>
                  <a:gd name="connsiteY1813" fmla="*/ 564101 h 1518222"/>
                  <a:gd name="connsiteX1814" fmla="*/ 573057 w 1323370"/>
                  <a:gd name="connsiteY1814" fmla="*/ 564913 h 1518222"/>
                  <a:gd name="connsiteX1815" fmla="*/ 571433 w 1323370"/>
                  <a:gd name="connsiteY1815" fmla="*/ 564913 h 1518222"/>
                  <a:gd name="connsiteX1816" fmla="*/ 568185 w 1323370"/>
                  <a:gd name="connsiteY1816" fmla="*/ 564913 h 1518222"/>
                  <a:gd name="connsiteX1817" fmla="*/ 564938 w 1323370"/>
                  <a:gd name="connsiteY1817" fmla="*/ 564101 h 1518222"/>
                  <a:gd name="connsiteX1818" fmla="*/ 560879 w 1323370"/>
                  <a:gd name="connsiteY1818" fmla="*/ 561666 h 1518222"/>
                  <a:gd name="connsiteX1819" fmla="*/ 554383 w 1323370"/>
                  <a:gd name="connsiteY1819" fmla="*/ 560854 h 1518222"/>
                  <a:gd name="connsiteX1820" fmla="*/ 552760 w 1323370"/>
                  <a:gd name="connsiteY1820" fmla="*/ 560854 h 1518222"/>
                  <a:gd name="connsiteX1821" fmla="*/ 551136 w 1323370"/>
                  <a:gd name="connsiteY1821" fmla="*/ 560854 h 1518222"/>
                  <a:gd name="connsiteX1822" fmla="*/ 550324 w 1323370"/>
                  <a:gd name="connsiteY1822" fmla="*/ 562478 h 1518222"/>
                  <a:gd name="connsiteX1823" fmla="*/ 552760 w 1323370"/>
                  <a:gd name="connsiteY1823" fmla="*/ 563290 h 1518222"/>
                  <a:gd name="connsiteX1824" fmla="*/ 556007 w 1323370"/>
                  <a:gd name="connsiteY1824" fmla="*/ 564101 h 1518222"/>
                  <a:gd name="connsiteX1825" fmla="*/ 558443 w 1323370"/>
                  <a:gd name="connsiteY1825" fmla="*/ 564913 h 1518222"/>
                  <a:gd name="connsiteX1826" fmla="*/ 560067 w 1323370"/>
                  <a:gd name="connsiteY1826" fmla="*/ 566537 h 1518222"/>
                  <a:gd name="connsiteX1827" fmla="*/ 561690 w 1323370"/>
                  <a:gd name="connsiteY1827" fmla="*/ 568161 h 1518222"/>
                  <a:gd name="connsiteX1828" fmla="*/ 560067 w 1323370"/>
                  <a:gd name="connsiteY1828" fmla="*/ 568973 h 1518222"/>
                  <a:gd name="connsiteX1829" fmla="*/ 557631 w 1323370"/>
                  <a:gd name="connsiteY1829" fmla="*/ 568161 h 1518222"/>
                  <a:gd name="connsiteX1830" fmla="*/ 554383 w 1323370"/>
                  <a:gd name="connsiteY1830" fmla="*/ 567349 h 1518222"/>
                  <a:gd name="connsiteX1831" fmla="*/ 551948 w 1323370"/>
                  <a:gd name="connsiteY1831" fmla="*/ 566537 h 1518222"/>
                  <a:gd name="connsiteX1832" fmla="*/ 548700 w 1323370"/>
                  <a:gd name="connsiteY1832" fmla="*/ 569785 h 1518222"/>
                  <a:gd name="connsiteX1833" fmla="*/ 551136 w 1323370"/>
                  <a:gd name="connsiteY1833" fmla="*/ 571408 h 1518222"/>
                  <a:gd name="connsiteX1834" fmla="*/ 553571 w 1323370"/>
                  <a:gd name="connsiteY1834" fmla="*/ 572220 h 1518222"/>
                  <a:gd name="connsiteX1835" fmla="*/ 551948 w 1323370"/>
                  <a:gd name="connsiteY1835" fmla="*/ 573844 h 1518222"/>
                  <a:gd name="connsiteX1836" fmla="*/ 550324 w 1323370"/>
                  <a:gd name="connsiteY1836" fmla="*/ 575468 h 1518222"/>
                  <a:gd name="connsiteX1837" fmla="*/ 549512 w 1323370"/>
                  <a:gd name="connsiteY1837" fmla="*/ 577903 h 1518222"/>
                  <a:gd name="connsiteX1838" fmla="*/ 548700 w 1323370"/>
                  <a:gd name="connsiteY1838" fmla="*/ 579527 h 1518222"/>
                  <a:gd name="connsiteX1839" fmla="*/ 551136 w 1323370"/>
                  <a:gd name="connsiteY1839" fmla="*/ 581151 h 1518222"/>
                  <a:gd name="connsiteX1840" fmla="*/ 554383 w 1323370"/>
                  <a:gd name="connsiteY1840" fmla="*/ 580339 h 1518222"/>
                  <a:gd name="connsiteX1841" fmla="*/ 558443 w 1323370"/>
                  <a:gd name="connsiteY1841" fmla="*/ 579527 h 1518222"/>
                  <a:gd name="connsiteX1842" fmla="*/ 562502 w 1323370"/>
                  <a:gd name="connsiteY1842" fmla="*/ 579527 h 1518222"/>
                  <a:gd name="connsiteX1843" fmla="*/ 565750 w 1323370"/>
                  <a:gd name="connsiteY1843" fmla="*/ 576280 h 1518222"/>
                  <a:gd name="connsiteX1844" fmla="*/ 568997 w 1323370"/>
                  <a:gd name="connsiteY1844" fmla="*/ 575468 h 1518222"/>
                  <a:gd name="connsiteX1845" fmla="*/ 572245 w 1323370"/>
                  <a:gd name="connsiteY1845" fmla="*/ 576280 h 1518222"/>
                  <a:gd name="connsiteX1846" fmla="*/ 573057 w 1323370"/>
                  <a:gd name="connsiteY1846" fmla="*/ 577903 h 1518222"/>
                  <a:gd name="connsiteX1847" fmla="*/ 570621 w 1323370"/>
                  <a:gd name="connsiteY1847" fmla="*/ 577903 h 1518222"/>
                  <a:gd name="connsiteX1848" fmla="*/ 568185 w 1323370"/>
                  <a:gd name="connsiteY1848" fmla="*/ 577903 h 1518222"/>
                  <a:gd name="connsiteX1849" fmla="*/ 566562 w 1323370"/>
                  <a:gd name="connsiteY1849" fmla="*/ 577903 h 1518222"/>
                  <a:gd name="connsiteX1850" fmla="*/ 565750 w 1323370"/>
                  <a:gd name="connsiteY1850" fmla="*/ 578715 h 1518222"/>
                  <a:gd name="connsiteX1851" fmla="*/ 563314 w 1323370"/>
                  <a:gd name="connsiteY1851" fmla="*/ 581151 h 1518222"/>
                  <a:gd name="connsiteX1852" fmla="*/ 564938 w 1323370"/>
                  <a:gd name="connsiteY1852" fmla="*/ 583587 h 1518222"/>
                  <a:gd name="connsiteX1853" fmla="*/ 568185 w 1323370"/>
                  <a:gd name="connsiteY1853" fmla="*/ 586022 h 1518222"/>
                  <a:gd name="connsiteX1854" fmla="*/ 568997 w 1323370"/>
                  <a:gd name="connsiteY1854" fmla="*/ 588458 h 1518222"/>
                  <a:gd name="connsiteX1855" fmla="*/ 567373 w 1323370"/>
                  <a:gd name="connsiteY1855" fmla="*/ 587646 h 1518222"/>
                  <a:gd name="connsiteX1856" fmla="*/ 564938 w 1323370"/>
                  <a:gd name="connsiteY1856" fmla="*/ 586022 h 1518222"/>
                  <a:gd name="connsiteX1857" fmla="*/ 561690 w 1323370"/>
                  <a:gd name="connsiteY1857" fmla="*/ 585210 h 1518222"/>
                  <a:gd name="connsiteX1858" fmla="*/ 558443 w 1323370"/>
                  <a:gd name="connsiteY1858" fmla="*/ 584399 h 1518222"/>
                  <a:gd name="connsiteX1859" fmla="*/ 556007 w 1323370"/>
                  <a:gd name="connsiteY1859" fmla="*/ 585210 h 1518222"/>
                  <a:gd name="connsiteX1860" fmla="*/ 552760 w 1323370"/>
                  <a:gd name="connsiteY1860" fmla="*/ 585210 h 1518222"/>
                  <a:gd name="connsiteX1861" fmla="*/ 550324 w 1323370"/>
                  <a:gd name="connsiteY1861" fmla="*/ 586834 h 1518222"/>
                  <a:gd name="connsiteX1862" fmla="*/ 550324 w 1323370"/>
                  <a:gd name="connsiteY1862" fmla="*/ 590082 h 1518222"/>
                  <a:gd name="connsiteX1863" fmla="*/ 552760 w 1323370"/>
                  <a:gd name="connsiteY1863" fmla="*/ 591705 h 1518222"/>
                  <a:gd name="connsiteX1864" fmla="*/ 551948 w 1323370"/>
                  <a:gd name="connsiteY1864" fmla="*/ 593329 h 1518222"/>
                  <a:gd name="connsiteX1865" fmla="*/ 549512 w 1323370"/>
                  <a:gd name="connsiteY1865" fmla="*/ 592517 h 1518222"/>
                  <a:gd name="connsiteX1866" fmla="*/ 548700 w 1323370"/>
                  <a:gd name="connsiteY1866" fmla="*/ 588458 h 1518222"/>
                  <a:gd name="connsiteX1867" fmla="*/ 547076 w 1323370"/>
                  <a:gd name="connsiteY1867" fmla="*/ 584399 h 1518222"/>
                  <a:gd name="connsiteX1868" fmla="*/ 543017 w 1323370"/>
                  <a:gd name="connsiteY1868" fmla="*/ 582775 h 1518222"/>
                  <a:gd name="connsiteX1869" fmla="*/ 538146 w 1323370"/>
                  <a:gd name="connsiteY1869" fmla="*/ 586834 h 1518222"/>
                  <a:gd name="connsiteX1870" fmla="*/ 541393 w 1323370"/>
                  <a:gd name="connsiteY1870" fmla="*/ 589270 h 1518222"/>
                  <a:gd name="connsiteX1871" fmla="*/ 543829 w 1323370"/>
                  <a:gd name="connsiteY1871" fmla="*/ 592517 h 1518222"/>
                  <a:gd name="connsiteX1872" fmla="*/ 543017 w 1323370"/>
                  <a:gd name="connsiteY1872" fmla="*/ 594953 h 1518222"/>
                  <a:gd name="connsiteX1873" fmla="*/ 544641 w 1323370"/>
                  <a:gd name="connsiteY1873" fmla="*/ 598201 h 1518222"/>
                  <a:gd name="connsiteX1874" fmla="*/ 542205 w 1323370"/>
                  <a:gd name="connsiteY1874" fmla="*/ 600636 h 1518222"/>
                  <a:gd name="connsiteX1875" fmla="*/ 540581 w 1323370"/>
                  <a:gd name="connsiteY1875" fmla="*/ 602260 h 1518222"/>
                  <a:gd name="connsiteX1876" fmla="*/ 538958 w 1323370"/>
                  <a:gd name="connsiteY1876" fmla="*/ 603072 h 1518222"/>
                  <a:gd name="connsiteX1877" fmla="*/ 537334 w 1323370"/>
                  <a:gd name="connsiteY1877" fmla="*/ 605507 h 1518222"/>
                  <a:gd name="connsiteX1878" fmla="*/ 540581 w 1323370"/>
                  <a:gd name="connsiteY1878" fmla="*/ 608755 h 1518222"/>
                  <a:gd name="connsiteX1879" fmla="*/ 544641 w 1323370"/>
                  <a:gd name="connsiteY1879" fmla="*/ 610379 h 1518222"/>
                  <a:gd name="connsiteX1880" fmla="*/ 550324 w 1323370"/>
                  <a:gd name="connsiteY1880" fmla="*/ 608755 h 1518222"/>
                  <a:gd name="connsiteX1881" fmla="*/ 556007 w 1323370"/>
                  <a:gd name="connsiteY1881" fmla="*/ 607131 h 1518222"/>
                  <a:gd name="connsiteX1882" fmla="*/ 560879 w 1323370"/>
                  <a:gd name="connsiteY1882" fmla="*/ 610379 h 1518222"/>
                  <a:gd name="connsiteX1883" fmla="*/ 556007 w 1323370"/>
                  <a:gd name="connsiteY1883" fmla="*/ 612814 h 1518222"/>
                  <a:gd name="connsiteX1884" fmla="*/ 551136 w 1323370"/>
                  <a:gd name="connsiteY1884" fmla="*/ 612003 h 1518222"/>
                  <a:gd name="connsiteX1885" fmla="*/ 547076 w 1323370"/>
                  <a:gd name="connsiteY1885" fmla="*/ 612003 h 1518222"/>
                  <a:gd name="connsiteX1886" fmla="*/ 543829 w 1323370"/>
                  <a:gd name="connsiteY1886" fmla="*/ 616062 h 1518222"/>
                  <a:gd name="connsiteX1887" fmla="*/ 540581 w 1323370"/>
                  <a:gd name="connsiteY1887" fmla="*/ 618498 h 1518222"/>
                  <a:gd name="connsiteX1888" fmla="*/ 537334 w 1323370"/>
                  <a:gd name="connsiteY1888" fmla="*/ 620933 h 1518222"/>
                  <a:gd name="connsiteX1889" fmla="*/ 538146 w 1323370"/>
                  <a:gd name="connsiteY1889" fmla="*/ 623369 h 1518222"/>
                  <a:gd name="connsiteX1890" fmla="*/ 545453 w 1323370"/>
                  <a:gd name="connsiteY1890" fmla="*/ 620933 h 1518222"/>
                  <a:gd name="connsiteX1891" fmla="*/ 552760 w 1323370"/>
                  <a:gd name="connsiteY1891" fmla="*/ 616874 h 1518222"/>
                  <a:gd name="connsiteX1892" fmla="*/ 558443 w 1323370"/>
                  <a:gd name="connsiteY1892" fmla="*/ 616062 h 1518222"/>
                  <a:gd name="connsiteX1893" fmla="*/ 563314 w 1323370"/>
                  <a:gd name="connsiteY1893" fmla="*/ 613626 h 1518222"/>
                  <a:gd name="connsiteX1894" fmla="*/ 566562 w 1323370"/>
                  <a:gd name="connsiteY1894" fmla="*/ 615250 h 1518222"/>
                  <a:gd name="connsiteX1895" fmla="*/ 572245 w 1323370"/>
                  <a:gd name="connsiteY1895" fmla="*/ 616062 h 1518222"/>
                  <a:gd name="connsiteX1896" fmla="*/ 578740 w 1323370"/>
                  <a:gd name="connsiteY1896" fmla="*/ 615250 h 1518222"/>
                  <a:gd name="connsiteX1897" fmla="*/ 582799 w 1323370"/>
                  <a:gd name="connsiteY1897" fmla="*/ 613626 h 1518222"/>
                  <a:gd name="connsiteX1898" fmla="*/ 586859 w 1323370"/>
                  <a:gd name="connsiteY1898" fmla="*/ 610379 h 1518222"/>
                  <a:gd name="connsiteX1899" fmla="*/ 591730 w 1323370"/>
                  <a:gd name="connsiteY1899" fmla="*/ 607943 h 1518222"/>
                  <a:gd name="connsiteX1900" fmla="*/ 593354 w 1323370"/>
                  <a:gd name="connsiteY1900" fmla="*/ 609567 h 1518222"/>
                  <a:gd name="connsiteX1901" fmla="*/ 589294 w 1323370"/>
                  <a:gd name="connsiteY1901" fmla="*/ 613626 h 1518222"/>
                  <a:gd name="connsiteX1902" fmla="*/ 583611 w 1323370"/>
                  <a:gd name="connsiteY1902" fmla="*/ 616874 h 1518222"/>
                  <a:gd name="connsiteX1903" fmla="*/ 578740 w 1323370"/>
                  <a:gd name="connsiteY1903" fmla="*/ 619310 h 1518222"/>
                  <a:gd name="connsiteX1904" fmla="*/ 574680 w 1323370"/>
                  <a:gd name="connsiteY1904" fmla="*/ 617686 h 1518222"/>
                  <a:gd name="connsiteX1905" fmla="*/ 568997 w 1323370"/>
                  <a:gd name="connsiteY1905" fmla="*/ 618498 h 1518222"/>
                  <a:gd name="connsiteX1906" fmla="*/ 567373 w 1323370"/>
                  <a:gd name="connsiteY1906" fmla="*/ 620121 h 1518222"/>
                  <a:gd name="connsiteX1907" fmla="*/ 568997 w 1323370"/>
                  <a:gd name="connsiteY1907" fmla="*/ 621745 h 1518222"/>
                  <a:gd name="connsiteX1908" fmla="*/ 576304 w 1323370"/>
                  <a:gd name="connsiteY1908" fmla="*/ 623369 h 1518222"/>
                  <a:gd name="connsiteX1909" fmla="*/ 577928 w 1323370"/>
                  <a:gd name="connsiteY1909" fmla="*/ 624993 h 1518222"/>
                  <a:gd name="connsiteX1910" fmla="*/ 577116 w 1323370"/>
                  <a:gd name="connsiteY1910" fmla="*/ 626616 h 1518222"/>
                  <a:gd name="connsiteX1911" fmla="*/ 574680 w 1323370"/>
                  <a:gd name="connsiteY1911" fmla="*/ 625805 h 1518222"/>
                  <a:gd name="connsiteX1912" fmla="*/ 571433 w 1323370"/>
                  <a:gd name="connsiteY1912" fmla="*/ 624181 h 1518222"/>
                  <a:gd name="connsiteX1913" fmla="*/ 565750 w 1323370"/>
                  <a:gd name="connsiteY1913" fmla="*/ 626616 h 1518222"/>
                  <a:gd name="connsiteX1914" fmla="*/ 564126 w 1323370"/>
                  <a:gd name="connsiteY1914" fmla="*/ 628240 h 1518222"/>
                  <a:gd name="connsiteX1915" fmla="*/ 564126 w 1323370"/>
                  <a:gd name="connsiteY1915" fmla="*/ 627428 h 1518222"/>
                  <a:gd name="connsiteX1916" fmla="*/ 564126 w 1323370"/>
                  <a:gd name="connsiteY1916" fmla="*/ 623369 h 1518222"/>
                  <a:gd name="connsiteX1917" fmla="*/ 563314 w 1323370"/>
                  <a:gd name="connsiteY1917" fmla="*/ 620121 h 1518222"/>
                  <a:gd name="connsiteX1918" fmla="*/ 563314 w 1323370"/>
                  <a:gd name="connsiteY1918" fmla="*/ 616874 h 1518222"/>
                  <a:gd name="connsiteX1919" fmla="*/ 560879 w 1323370"/>
                  <a:gd name="connsiteY1919" fmla="*/ 616874 h 1518222"/>
                  <a:gd name="connsiteX1920" fmla="*/ 557631 w 1323370"/>
                  <a:gd name="connsiteY1920" fmla="*/ 616874 h 1518222"/>
                  <a:gd name="connsiteX1921" fmla="*/ 551948 w 1323370"/>
                  <a:gd name="connsiteY1921" fmla="*/ 617686 h 1518222"/>
                  <a:gd name="connsiteX1922" fmla="*/ 546264 w 1323370"/>
                  <a:gd name="connsiteY1922" fmla="*/ 621745 h 1518222"/>
                  <a:gd name="connsiteX1923" fmla="*/ 544641 w 1323370"/>
                  <a:gd name="connsiteY1923" fmla="*/ 622557 h 1518222"/>
                  <a:gd name="connsiteX1924" fmla="*/ 543017 w 1323370"/>
                  <a:gd name="connsiteY1924" fmla="*/ 622557 h 1518222"/>
                  <a:gd name="connsiteX1925" fmla="*/ 536522 w 1323370"/>
                  <a:gd name="connsiteY1925" fmla="*/ 624181 h 1518222"/>
                  <a:gd name="connsiteX1926" fmla="*/ 530839 w 1323370"/>
                  <a:gd name="connsiteY1926" fmla="*/ 625805 h 1518222"/>
                  <a:gd name="connsiteX1927" fmla="*/ 525967 w 1323370"/>
                  <a:gd name="connsiteY1927" fmla="*/ 628240 h 1518222"/>
                  <a:gd name="connsiteX1928" fmla="*/ 523532 w 1323370"/>
                  <a:gd name="connsiteY1928" fmla="*/ 629864 h 1518222"/>
                  <a:gd name="connsiteX1929" fmla="*/ 521908 w 1323370"/>
                  <a:gd name="connsiteY1929" fmla="*/ 631488 h 1518222"/>
                  <a:gd name="connsiteX1930" fmla="*/ 521096 w 1323370"/>
                  <a:gd name="connsiteY1930" fmla="*/ 633112 h 1518222"/>
                  <a:gd name="connsiteX1931" fmla="*/ 521096 w 1323370"/>
                  <a:gd name="connsiteY1931" fmla="*/ 635547 h 1518222"/>
                  <a:gd name="connsiteX1932" fmla="*/ 526779 w 1323370"/>
                  <a:gd name="connsiteY1932" fmla="*/ 637983 h 1518222"/>
                  <a:gd name="connsiteX1933" fmla="*/ 530027 w 1323370"/>
                  <a:gd name="connsiteY1933" fmla="*/ 637983 h 1518222"/>
                  <a:gd name="connsiteX1934" fmla="*/ 532463 w 1323370"/>
                  <a:gd name="connsiteY1934" fmla="*/ 636359 h 1518222"/>
                  <a:gd name="connsiteX1935" fmla="*/ 534898 w 1323370"/>
                  <a:gd name="connsiteY1935" fmla="*/ 637171 h 1518222"/>
                  <a:gd name="connsiteX1936" fmla="*/ 533274 w 1323370"/>
                  <a:gd name="connsiteY1936" fmla="*/ 637983 h 1518222"/>
                  <a:gd name="connsiteX1937" fmla="*/ 531651 w 1323370"/>
                  <a:gd name="connsiteY1937" fmla="*/ 639607 h 1518222"/>
                  <a:gd name="connsiteX1938" fmla="*/ 531651 w 1323370"/>
                  <a:gd name="connsiteY1938" fmla="*/ 642042 h 1518222"/>
                  <a:gd name="connsiteX1939" fmla="*/ 531651 w 1323370"/>
                  <a:gd name="connsiteY1939" fmla="*/ 644478 h 1518222"/>
                  <a:gd name="connsiteX1940" fmla="*/ 533274 w 1323370"/>
                  <a:gd name="connsiteY1940" fmla="*/ 646914 h 1518222"/>
                  <a:gd name="connsiteX1941" fmla="*/ 534898 w 1323370"/>
                  <a:gd name="connsiteY1941" fmla="*/ 648537 h 1518222"/>
                  <a:gd name="connsiteX1942" fmla="*/ 538146 w 1323370"/>
                  <a:gd name="connsiteY1942" fmla="*/ 650161 h 1518222"/>
                  <a:gd name="connsiteX1943" fmla="*/ 540581 w 1323370"/>
                  <a:gd name="connsiteY1943" fmla="*/ 652597 h 1518222"/>
                  <a:gd name="connsiteX1944" fmla="*/ 543017 w 1323370"/>
                  <a:gd name="connsiteY1944" fmla="*/ 657468 h 1518222"/>
                  <a:gd name="connsiteX1945" fmla="*/ 542205 w 1323370"/>
                  <a:gd name="connsiteY1945" fmla="*/ 659092 h 1518222"/>
                  <a:gd name="connsiteX1946" fmla="*/ 540581 w 1323370"/>
                  <a:gd name="connsiteY1946" fmla="*/ 657468 h 1518222"/>
                  <a:gd name="connsiteX1947" fmla="*/ 538958 w 1323370"/>
                  <a:gd name="connsiteY1947" fmla="*/ 655032 h 1518222"/>
                  <a:gd name="connsiteX1948" fmla="*/ 536522 w 1323370"/>
                  <a:gd name="connsiteY1948" fmla="*/ 654221 h 1518222"/>
                  <a:gd name="connsiteX1949" fmla="*/ 535710 w 1323370"/>
                  <a:gd name="connsiteY1949" fmla="*/ 651785 h 1518222"/>
                  <a:gd name="connsiteX1950" fmla="*/ 534086 w 1323370"/>
                  <a:gd name="connsiteY1950" fmla="*/ 650161 h 1518222"/>
                  <a:gd name="connsiteX1951" fmla="*/ 529215 w 1323370"/>
                  <a:gd name="connsiteY1951" fmla="*/ 646914 h 1518222"/>
                  <a:gd name="connsiteX1952" fmla="*/ 524344 w 1323370"/>
                  <a:gd name="connsiteY1952" fmla="*/ 646914 h 1518222"/>
                  <a:gd name="connsiteX1953" fmla="*/ 519472 w 1323370"/>
                  <a:gd name="connsiteY1953" fmla="*/ 650161 h 1518222"/>
                  <a:gd name="connsiteX1954" fmla="*/ 517037 w 1323370"/>
                  <a:gd name="connsiteY1954" fmla="*/ 651785 h 1518222"/>
                  <a:gd name="connsiteX1955" fmla="*/ 515413 w 1323370"/>
                  <a:gd name="connsiteY1955" fmla="*/ 653409 h 1518222"/>
                  <a:gd name="connsiteX1956" fmla="*/ 514601 w 1323370"/>
                  <a:gd name="connsiteY1956" fmla="*/ 659092 h 1518222"/>
                  <a:gd name="connsiteX1957" fmla="*/ 515413 w 1323370"/>
                  <a:gd name="connsiteY1957" fmla="*/ 660716 h 1518222"/>
                  <a:gd name="connsiteX1958" fmla="*/ 517849 w 1323370"/>
                  <a:gd name="connsiteY1958" fmla="*/ 662339 h 1518222"/>
                  <a:gd name="connsiteX1959" fmla="*/ 518660 w 1323370"/>
                  <a:gd name="connsiteY1959" fmla="*/ 665587 h 1518222"/>
                  <a:gd name="connsiteX1960" fmla="*/ 517037 w 1323370"/>
                  <a:gd name="connsiteY1960" fmla="*/ 666399 h 1518222"/>
                  <a:gd name="connsiteX1961" fmla="*/ 515413 w 1323370"/>
                  <a:gd name="connsiteY1961" fmla="*/ 663963 h 1518222"/>
                  <a:gd name="connsiteX1962" fmla="*/ 513789 w 1323370"/>
                  <a:gd name="connsiteY1962" fmla="*/ 665587 h 1518222"/>
                  <a:gd name="connsiteX1963" fmla="*/ 511354 w 1323370"/>
                  <a:gd name="connsiteY1963" fmla="*/ 668023 h 1518222"/>
                  <a:gd name="connsiteX1964" fmla="*/ 509730 w 1323370"/>
                  <a:gd name="connsiteY1964" fmla="*/ 670458 h 1518222"/>
                  <a:gd name="connsiteX1965" fmla="*/ 511354 w 1323370"/>
                  <a:gd name="connsiteY1965" fmla="*/ 672894 h 1518222"/>
                  <a:gd name="connsiteX1966" fmla="*/ 514601 w 1323370"/>
                  <a:gd name="connsiteY1966" fmla="*/ 676953 h 1518222"/>
                  <a:gd name="connsiteX1967" fmla="*/ 515413 w 1323370"/>
                  <a:gd name="connsiteY1967" fmla="*/ 680201 h 1518222"/>
                  <a:gd name="connsiteX1968" fmla="*/ 519472 w 1323370"/>
                  <a:gd name="connsiteY1968" fmla="*/ 684260 h 1518222"/>
                  <a:gd name="connsiteX1969" fmla="*/ 519472 w 1323370"/>
                  <a:gd name="connsiteY1969" fmla="*/ 685884 h 1518222"/>
                  <a:gd name="connsiteX1970" fmla="*/ 518660 w 1323370"/>
                  <a:gd name="connsiteY1970" fmla="*/ 685884 h 1518222"/>
                  <a:gd name="connsiteX1971" fmla="*/ 516225 w 1323370"/>
                  <a:gd name="connsiteY1971" fmla="*/ 683448 h 1518222"/>
                  <a:gd name="connsiteX1972" fmla="*/ 513789 w 1323370"/>
                  <a:gd name="connsiteY1972" fmla="*/ 682637 h 1518222"/>
                  <a:gd name="connsiteX1973" fmla="*/ 511354 w 1323370"/>
                  <a:gd name="connsiteY1973" fmla="*/ 676953 h 1518222"/>
                  <a:gd name="connsiteX1974" fmla="*/ 509730 w 1323370"/>
                  <a:gd name="connsiteY1974" fmla="*/ 674518 h 1518222"/>
                  <a:gd name="connsiteX1975" fmla="*/ 507294 w 1323370"/>
                  <a:gd name="connsiteY1975" fmla="*/ 672082 h 1518222"/>
                  <a:gd name="connsiteX1976" fmla="*/ 504047 w 1323370"/>
                  <a:gd name="connsiteY1976" fmla="*/ 673706 h 1518222"/>
                  <a:gd name="connsiteX1977" fmla="*/ 503235 w 1323370"/>
                  <a:gd name="connsiteY1977" fmla="*/ 675329 h 1518222"/>
                  <a:gd name="connsiteX1978" fmla="*/ 501611 w 1323370"/>
                  <a:gd name="connsiteY1978" fmla="*/ 676953 h 1518222"/>
                  <a:gd name="connsiteX1979" fmla="*/ 499987 w 1323370"/>
                  <a:gd name="connsiteY1979" fmla="*/ 679389 h 1518222"/>
                  <a:gd name="connsiteX1980" fmla="*/ 499987 w 1323370"/>
                  <a:gd name="connsiteY1980" fmla="*/ 684260 h 1518222"/>
                  <a:gd name="connsiteX1981" fmla="*/ 499987 w 1323370"/>
                  <a:gd name="connsiteY1981" fmla="*/ 687508 h 1518222"/>
                  <a:gd name="connsiteX1982" fmla="*/ 500799 w 1323370"/>
                  <a:gd name="connsiteY1982" fmla="*/ 689131 h 1518222"/>
                  <a:gd name="connsiteX1983" fmla="*/ 502423 w 1323370"/>
                  <a:gd name="connsiteY1983" fmla="*/ 692379 h 1518222"/>
                  <a:gd name="connsiteX1984" fmla="*/ 504858 w 1323370"/>
                  <a:gd name="connsiteY1984" fmla="*/ 689943 h 1518222"/>
                  <a:gd name="connsiteX1985" fmla="*/ 505670 w 1323370"/>
                  <a:gd name="connsiteY1985" fmla="*/ 689943 h 1518222"/>
                  <a:gd name="connsiteX1986" fmla="*/ 505670 w 1323370"/>
                  <a:gd name="connsiteY1986" fmla="*/ 692379 h 1518222"/>
                  <a:gd name="connsiteX1987" fmla="*/ 504047 w 1323370"/>
                  <a:gd name="connsiteY1987" fmla="*/ 695627 h 1518222"/>
                  <a:gd name="connsiteX1988" fmla="*/ 507294 w 1323370"/>
                  <a:gd name="connsiteY1988" fmla="*/ 694815 h 1518222"/>
                  <a:gd name="connsiteX1989" fmla="*/ 508106 w 1323370"/>
                  <a:gd name="connsiteY1989" fmla="*/ 692379 h 1518222"/>
                  <a:gd name="connsiteX1990" fmla="*/ 509730 w 1323370"/>
                  <a:gd name="connsiteY1990" fmla="*/ 690755 h 1518222"/>
                  <a:gd name="connsiteX1991" fmla="*/ 509730 w 1323370"/>
                  <a:gd name="connsiteY1991" fmla="*/ 695627 h 1518222"/>
                  <a:gd name="connsiteX1992" fmla="*/ 508918 w 1323370"/>
                  <a:gd name="connsiteY1992" fmla="*/ 696439 h 1518222"/>
                  <a:gd name="connsiteX1993" fmla="*/ 508918 w 1323370"/>
                  <a:gd name="connsiteY1993" fmla="*/ 698874 h 1518222"/>
                  <a:gd name="connsiteX1994" fmla="*/ 510542 w 1323370"/>
                  <a:gd name="connsiteY1994" fmla="*/ 700498 h 1518222"/>
                  <a:gd name="connsiteX1995" fmla="*/ 512165 w 1323370"/>
                  <a:gd name="connsiteY1995" fmla="*/ 701310 h 1518222"/>
                  <a:gd name="connsiteX1996" fmla="*/ 512977 w 1323370"/>
                  <a:gd name="connsiteY1996" fmla="*/ 702934 h 1518222"/>
                  <a:gd name="connsiteX1997" fmla="*/ 514601 w 1323370"/>
                  <a:gd name="connsiteY1997" fmla="*/ 702934 h 1518222"/>
                  <a:gd name="connsiteX1998" fmla="*/ 517037 w 1323370"/>
                  <a:gd name="connsiteY1998" fmla="*/ 702934 h 1518222"/>
                  <a:gd name="connsiteX1999" fmla="*/ 516225 w 1323370"/>
                  <a:gd name="connsiteY1999" fmla="*/ 703745 h 1518222"/>
                  <a:gd name="connsiteX2000" fmla="*/ 514601 w 1323370"/>
                  <a:gd name="connsiteY2000" fmla="*/ 704557 h 1518222"/>
                  <a:gd name="connsiteX2001" fmla="*/ 513789 w 1323370"/>
                  <a:gd name="connsiteY2001" fmla="*/ 706181 h 1518222"/>
                  <a:gd name="connsiteX2002" fmla="*/ 509730 w 1323370"/>
                  <a:gd name="connsiteY2002" fmla="*/ 706993 h 1518222"/>
                  <a:gd name="connsiteX2003" fmla="*/ 508106 w 1323370"/>
                  <a:gd name="connsiteY2003" fmla="*/ 702934 h 1518222"/>
                  <a:gd name="connsiteX2004" fmla="*/ 505670 w 1323370"/>
                  <a:gd name="connsiteY2004" fmla="*/ 702122 h 1518222"/>
                  <a:gd name="connsiteX2005" fmla="*/ 504047 w 1323370"/>
                  <a:gd name="connsiteY2005" fmla="*/ 705369 h 1518222"/>
                  <a:gd name="connsiteX2006" fmla="*/ 504858 w 1323370"/>
                  <a:gd name="connsiteY2006" fmla="*/ 706993 h 1518222"/>
                  <a:gd name="connsiteX2007" fmla="*/ 504858 w 1323370"/>
                  <a:gd name="connsiteY2007" fmla="*/ 708617 h 1518222"/>
                  <a:gd name="connsiteX2008" fmla="*/ 504047 w 1323370"/>
                  <a:gd name="connsiteY2008" fmla="*/ 710241 h 1518222"/>
                  <a:gd name="connsiteX2009" fmla="*/ 503235 w 1323370"/>
                  <a:gd name="connsiteY2009" fmla="*/ 712676 h 1518222"/>
                  <a:gd name="connsiteX2010" fmla="*/ 502423 w 1323370"/>
                  <a:gd name="connsiteY2010" fmla="*/ 713488 h 1518222"/>
                  <a:gd name="connsiteX2011" fmla="*/ 501611 w 1323370"/>
                  <a:gd name="connsiteY2011" fmla="*/ 716736 h 1518222"/>
                  <a:gd name="connsiteX2012" fmla="*/ 497551 w 1323370"/>
                  <a:gd name="connsiteY2012" fmla="*/ 719983 h 1518222"/>
                  <a:gd name="connsiteX2013" fmla="*/ 496739 w 1323370"/>
                  <a:gd name="connsiteY2013" fmla="*/ 722419 h 1518222"/>
                  <a:gd name="connsiteX2014" fmla="*/ 494304 w 1323370"/>
                  <a:gd name="connsiteY2014" fmla="*/ 724043 h 1518222"/>
                  <a:gd name="connsiteX2015" fmla="*/ 495928 w 1323370"/>
                  <a:gd name="connsiteY2015" fmla="*/ 726478 h 1518222"/>
                  <a:gd name="connsiteX2016" fmla="*/ 499987 w 1323370"/>
                  <a:gd name="connsiteY2016" fmla="*/ 725666 h 1518222"/>
                  <a:gd name="connsiteX2017" fmla="*/ 503235 w 1323370"/>
                  <a:gd name="connsiteY2017" fmla="*/ 726478 h 1518222"/>
                  <a:gd name="connsiteX2018" fmla="*/ 506482 w 1323370"/>
                  <a:gd name="connsiteY2018" fmla="*/ 727290 h 1518222"/>
                  <a:gd name="connsiteX2019" fmla="*/ 509730 w 1323370"/>
                  <a:gd name="connsiteY2019" fmla="*/ 727290 h 1518222"/>
                  <a:gd name="connsiteX2020" fmla="*/ 510542 w 1323370"/>
                  <a:gd name="connsiteY2020" fmla="*/ 728102 h 1518222"/>
                  <a:gd name="connsiteX2021" fmla="*/ 508918 w 1323370"/>
                  <a:gd name="connsiteY2021" fmla="*/ 728914 h 1518222"/>
                  <a:gd name="connsiteX2022" fmla="*/ 507294 w 1323370"/>
                  <a:gd name="connsiteY2022" fmla="*/ 728914 h 1518222"/>
                  <a:gd name="connsiteX2023" fmla="*/ 503235 w 1323370"/>
                  <a:gd name="connsiteY2023" fmla="*/ 728914 h 1518222"/>
                  <a:gd name="connsiteX2024" fmla="*/ 500799 w 1323370"/>
                  <a:gd name="connsiteY2024" fmla="*/ 728102 h 1518222"/>
                  <a:gd name="connsiteX2025" fmla="*/ 499175 w 1323370"/>
                  <a:gd name="connsiteY2025" fmla="*/ 728914 h 1518222"/>
                  <a:gd name="connsiteX2026" fmla="*/ 501611 w 1323370"/>
                  <a:gd name="connsiteY2026" fmla="*/ 731350 h 1518222"/>
                  <a:gd name="connsiteX2027" fmla="*/ 499987 w 1323370"/>
                  <a:gd name="connsiteY2027" fmla="*/ 732973 h 1518222"/>
                  <a:gd name="connsiteX2028" fmla="*/ 498363 w 1323370"/>
                  <a:gd name="connsiteY2028" fmla="*/ 734597 h 1518222"/>
                  <a:gd name="connsiteX2029" fmla="*/ 499175 w 1323370"/>
                  <a:gd name="connsiteY2029" fmla="*/ 736221 h 1518222"/>
                  <a:gd name="connsiteX2030" fmla="*/ 502423 w 1323370"/>
                  <a:gd name="connsiteY2030" fmla="*/ 737845 h 1518222"/>
                  <a:gd name="connsiteX2031" fmla="*/ 501611 w 1323370"/>
                  <a:gd name="connsiteY2031" fmla="*/ 740280 h 1518222"/>
                  <a:gd name="connsiteX2032" fmla="*/ 501611 w 1323370"/>
                  <a:gd name="connsiteY2032" fmla="*/ 742716 h 1518222"/>
                  <a:gd name="connsiteX2033" fmla="*/ 499987 w 1323370"/>
                  <a:gd name="connsiteY2033" fmla="*/ 745152 h 1518222"/>
                  <a:gd name="connsiteX2034" fmla="*/ 498363 w 1323370"/>
                  <a:gd name="connsiteY2034" fmla="*/ 745152 h 1518222"/>
                  <a:gd name="connsiteX2035" fmla="*/ 495928 w 1323370"/>
                  <a:gd name="connsiteY2035" fmla="*/ 744340 h 1518222"/>
                  <a:gd name="connsiteX2036" fmla="*/ 494304 w 1323370"/>
                  <a:gd name="connsiteY2036" fmla="*/ 745963 h 1518222"/>
                  <a:gd name="connsiteX2037" fmla="*/ 491868 w 1323370"/>
                  <a:gd name="connsiteY2037" fmla="*/ 746775 h 1518222"/>
                  <a:gd name="connsiteX2038" fmla="*/ 490244 w 1323370"/>
                  <a:gd name="connsiteY2038" fmla="*/ 747587 h 1518222"/>
                  <a:gd name="connsiteX2039" fmla="*/ 489433 w 1323370"/>
                  <a:gd name="connsiteY2039" fmla="*/ 751647 h 1518222"/>
                  <a:gd name="connsiteX2040" fmla="*/ 487809 w 1323370"/>
                  <a:gd name="connsiteY2040" fmla="*/ 750023 h 1518222"/>
                  <a:gd name="connsiteX2041" fmla="*/ 486185 w 1323370"/>
                  <a:gd name="connsiteY2041" fmla="*/ 746775 h 1518222"/>
                  <a:gd name="connsiteX2042" fmla="*/ 483750 w 1323370"/>
                  <a:gd name="connsiteY2042" fmla="*/ 745963 h 1518222"/>
                  <a:gd name="connsiteX2043" fmla="*/ 482126 w 1323370"/>
                  <a:gd name="connsiteY2043" fmla="*/ 744340 h 1518222"/>
                  <a:gd name="connsiteX2044" fmla="*/ 479690 w 1323370"/>
                  <a:gd name="connsiteY2044" fmla="*/ 744340 h 1518222"/>
                  <a:gd name="connsiteX2045" fmla="*/ 478878 w 1323370"/>
                  <a:gd name="connsiteY2045" fmla="*/ 742716 h 1518222"/>
                  <a:gd name="connsiteX2046" fmla="*/ 478066 w 1323370"/>
                  <a:gd name="connsiteY2046" fmla="*/ 741092 h 1518222"/>
                  <a:gd name="connsiteX2047" fmla="*/ 477254 w 1323370"/>
                  <a:gd name="connsiteY2047" fmla="*/ 739468 h 1518222"/>
                  <a:gd name="connsiteX2048" fmla="*/ 478066 w 1323370"/>
                  <a:gd name="connsiteY2048" fmla="*/ 737033 h 1518222"/>
                  <a:gd name="connsiteX2049" fmla="*/ 480502 w 1323370"/>
                  <a:gd name="connsiteY2049" fmla="*/ 735409 h 1518222"/>
                  <a:gd name="connsiteX2050" fmla="*/ 479690 w 1323370"/>
                  <a:gd name="connsiteY2050" fmla="*/ 733785 h 1518222"/>
                  <a:gd name="connsiteX2051" fmla="*/ 477254 w 1323370"/>
                  <a:gd name="connsiteY2051" fmla="*/ 733785 h 1518222"/>
                  <a:gd name="connsiteX2052" fmla="*/ 475631 w 1323370"/>
                  <a:gd name="connsiteY2052" fmla="*/ 736221 h 1518222"/>
                  <a:gd name="connsiteX2053" fmla="*/ 473195 w 1323370"/>
                  <a:gd name="connsiteY2053" fmla="*/ 737845 h 1518222"/>
                  <a:gd name="connsiteX2054" fmla="*/ 471571 w 1323370"/>
                  <a:gd name="connsiteY2054" fmla="*/ 740280 h 1518222"/>
                  <a:gd name="connsiteX2055" fmla="*/ 469135 w 1323370"/>
                  <a:gd name="connsiteY2055" fmla="*/ 742716 h 1518222"/>
                  <a:gd name="connsiteX2056" fmla="*/ 468324 w 1323370"/>
                  <a:gd name="connsiteY2056" fmla="*/ 745152 h 1518222"/>
                  <a:gd name="connsiteX2057" fmla="*/ 467512 w 1323370"/>
                  <a:gd name="connsiteY2057" fmla="*/ 745963 h 1518222"/>
                  <a:gd name="connsiteX2058" fmla="*/ 469135 w 1323370"/>
                  <a:gd name="connsiteY2058" fmla="*/ 746775 h 1518222"/>
                  <a:gd name="connsiteX2059" fmla="*/ 470759 w 1323370"/>
                  <a:gd name="connsiteY2059" fmla="*/ 745963 h 1518222"/>
                  <a:gd name="connsiteX2060" fmla="*/ 472383 w 1323370"/>
                  <a:gd name="connsiteY2060" fmla="*/ 745963 h 1518222"/>
                  <a:gd name="connsiteX2061" fmla="*/ 474007 w 1323370"/>
                  <a:gd name="connsiteY2061" fmla="*/ 745152 h 1518222"/>
                  <a:gd name="connsiteX2062" fmla="*/ 474819 w 1323370"/>
                  <a:gd name="connsiteY2062" fmla="*/ 744340 h 1518222"/>
                  <a:gd name="connsiteX2063" fmla="*/ 474819 w 1323370"/>
                  <a:gd name="connsiteY2063" fmla="*/ 745963 h 1518222"/>
                  <a:gd name="connsiteX2064" fmla="*/ 471571 w 1323370"/>
                  <a:gd name="connsiteY2064" fmla="*/ 747587 h 1518222"/>
                  <a:gd name="connsiteX2065" fmla="*/ 466700 w 1323370"/>
                  <a:gd name="connsiteY2065" fmla="*/ 750023 h 1518222"/>
                  <a:gd name="connsiteX2066" fmla="*/ 461017 w 1323370"/>
                  <a:gd name="connsiteY2066" fmla="*/ 750835 h 1518222"/>
                  <a:gd name="connsiteX2067" fmla="*/ 458581 w 1323370"/>
                  <a:gd name="connsiteY2067" fmla="*/ 750835 h 1518222"/>
                  <a:gd name="connsiteX2068" fmla="*/ 459393 w 1323370"/>
                  <a:gd name="connsiteY2068" fmla="*/ 753270 h 1518222"/>
                  <a:gd name="connsiteX2069" fmla="*/ 461017 w 1323370"/>
                  <a:gd name="connsiteY2069" fmla="*/ 752458 h 1518222"/>
                  <a:gd name="connsiteX2070" fmla="*/ 463452 w 1323370"/>
                  <a:gd name="connsiteY2070" fmla="*/ 752458 h 1518222"/>
                  <a:gd name="connsiteX2071" fmla="*/ 465076 w 1323370"/>
                  <a:gd name="connsiteY2071" fmla="*/ 753270 h 1518222"/>
                  <a:gd name="connsiteX2072" fmla="*/ 463452 w 1323370"/>
                  <a:gd name="connsiteY2072" fmla="*/ 754082 h 1518222"/>
                  <a:gd name="connsiteX2073" fmla="*/ 458581 w 1323370"/>
                  <a:gd name="connsiteY2073" fmla="*/ 754894 h 1518222"/>
                  <a:gd name="connsiteX2074" fmla="*/ 456957 w 1323370"/>
                  <a:gd name="connsiteY2074" fmla="*/ 756518 h 1518222"/>
                  <a:gd name="connsiteX2075" fmla="*/ 454522 w 1323370"/>
                  <a:gd name="connsiteY2075" fmla="*/ 756518 h 1518222"/>
                  <a:gd name="connsiteX2076" fmla="*/ 452898 w 1323370"/>
                  <a:gd name="connsiteY2076" fmla="*/ 754894 h 1518222"/>
                  <a:gd name="connsiteX2077" fmla="*/ 452086 w 1323370"/>
                  <a:gd name="connsiteY2077" fmla="*/ 757330 h 1518222"/>
                  <a:gd name="connsiteX2078" fmla="*/ 452898 w 1323370"/>
                  <a:gd name="connsiteY2078" fmla="*/ 760577 h 1518222"/>
                  <a:gd name="connsiteX2079" fmla="*/ 447215 w 1323370"/>
                  <a:gd name="connsiteY2079" fmla="*/ 758954 h 1518222"/>
                  <a:gd name="connsiteX2080" fmla="*/ 441531 w 1323370"/>
                  <a:gd name="connsiteY2080" fmla="*/ 761389 h 1518222"/>
                  <a:gd name="connsiteX2081" fmla="*/ 439096 w 1323370"/>
                  <a:gd name="connsiteY2081" fmla="*/ 763825 h 1518222"/>
                  <a:gd name="connsiteX2082" fmla="*/ 442343 w 1323370"/>
                  <a:gd name="connsiteY2082" fmla="*/ 764637 h 1518222"/>
                  <a:gd name="connsiteX2083" fmla="*/ 447215 w 1323370"/>
                  <a:gd name="connsiteY2083" fmla="*/ 764637 h 1518222"/>
                  <a:gd name="connsiteX2084" fmla="*/ 450462 w 1323370"/>
                  <a:gd name="connsiteY2084" fmla="*/ 763825 h 1518222"/>
                  <a:gd name="connsiteX2085" fmla="*/ 452898 w 1323370"/>
                  <a:gd name="connsiteY2085" fmla="*/ 763825 h 1518222"/>
                  <a:gd name="connsiteX2086" fmla="*/ 450462 w 1323370"/>
                  <a:gd name="connsiteY2086" fmla="*/ 765449 h 1518222"/>
                  <a:gd name="connsiteX2087" fmla="*/ 445591 w 1323370"/>
                  <a:gd name="connsiteY2087" fmla="*/ 767072 h 1518222"/>
                  <a:gd name="connsiteX2088" fmla="*/ 437472 w 1323370"/>
                  <a:gd name="connsiteY2088" fmla="*/ 767072 h 1518222"/>
                  <a:gd name="connsiteX2089" fmla="*/ 435848 w 1323370"/>
                  <a:gd name="connsiteY2089" fmla="*/ 768696 h 1518222"/>
                  <a:gd name="connsiteX2090" fmla="*/ 437472 w 1323370"/>
                  <a:gd name="connsiteY2090" fmla="*/ 770320 h 1518222"/>
                  <a:gd name="connsiteX2091" fmla="*/ 441531 w 1323370"/>
                  <a:gd name="connsiteY2091" fmla="*/ 771944 h 1518222"/>
                  <a:gd name="connsiteX2092" fmla="*/ 443155 w 1323370"/>
                  <a:gd name="connsiteY2092" fmla="*/ 773567 h 1518222"/>
                  <a:gd name="connsiteX2093" fmla="*/ 439908 w 1323370"/>
                  <a:gd name="connsiteY2093" fmla="*/ 776003 h 1518222"/>
                  <a:gd name="connsiteX2094" fmla="*/ 435848 w 1323370"/>
                  <a:gd name="connsiteY2094" fmla="*/ 778439 h 1518222"/>
                  <a:gd name="connsiteX2095" fmla="*/ 435036 w 1323370"/>
                  <a:gd name="connsiteY2095" fmla="*/ 780063 h 1518222"/>
                  <a:gd name="connsiteX2096" fmla="*/ 438284 w 1323370"/>
                  <a:gd name="connsiteY2096" fmla="*/ 780063 h 1518222"/>
                  <a:gd name="connsiteX2097" fmla="*/ 447215 w 1323370"/>
                  <a:gd name="connsiteY2097" fmla="*/ 774379 h 1518222"/>
                  <a:gd name="connsiteX2098" fmla="*/ 452898 w 1323370"/>
                  <a:gd name="connsiteY2098" fmla="*/ 771132 h 1518222"/>
                  <a:gd name="connsiteX2099" fmla="*/ 459393 w 1323370"/>
                  <a:gd name="connsiteY2099" fmla="*/ 766260 h 1518222"/>
                  <a:gd name="connsiteX2100" fmla="*/ 461017 w 1323370"/>
                  <a:gd name="connsiteY2100" fmla="*/ 765449 h 1518222"/>
                  <a:gd name="connsiteX2101" fmla="*/ 463452 w 1323370"/>
                  <a:gd name="connsiteY2101" fmla="*/ 763825 h 1518222"/>
                  <a:gd name="connsiteX2102" fmla="*/ 465888 w 1323370"/>
                  <a:gd name="connsiteY2102" fmla="*/ 763013 h 1518222"/>
                  <a:gd name="connsiteX2103" fmla="*/ 468324 w 1323370"/>
                  <a:gd name="connsiteY2103" fmla="*/ 762201 h 1518222"/>
                  <a:gd name="connsiteX2104" fmla="*/ 469947 w 1323370"/>
                  <a:gd name="connsiteY2104" fmla="*/ 761389 h 1518222"/>
                  <a:gd name="connsiteX2105" fmla="*/ 472383 w 1323370"/>
                  <a:gd name="connsiteY2105" fmla="*/ 760577 h 1518222"/>
                  <a:gd name="connsiteX2106" fmla="*/ 474819 w 1323370"/>
                  <a:gd name="connsiteY2106" fmla="*/ 759765 h 1518222"/>
                  <a:gd name="connsiteX2107" fmla="*/ 476442 w 1323370"/>
                  <a:gd name="connsiteY2107" fmla="*/ 758954 h 1518222"/>
                  <a:gd name="connsiteX2108" fmla="*/ 478878 w 1323370"/>
                  <a:gd name="connsiteY2108" fmla="*/ 758142 h 1518222"/>
                  <a:gd name="connsiteX2109" fmla="*/ 480502 w 1323370"/>
                  <a:gd name="connsiteY2109" fmla="*/ 757330 h 1518222"/>
                  <a:gd name="connsiteX2110" fmla="*/ 478066 w 1323370"/>
                  <a:gd name="connsiteY2110" fmla="*/ 760577 h 1518222"/>
                  <a:gd name="connsiteX2111" fmla="*/ 473195 w 1323370"/>
                  <a:gd name="connsiteY2111" fmla="*/ 761389 h 1518222"/>
                  <a:gd name="connsiteX2112" fmla="*/ 470759 w 1323370"/>
                  <a:gd name="connsiteY2112" fmla="*/ 762201 h 1518222"/>
                  <a:gd name="connsiteX2113" fmla="*/ 469135 w 1323370"/>
                  <a:gd name="connsiteY2113" fmla="*/ 763825 h 1518222"/>
                  <a:gd name="connsiteX2114" fmla="*/ 464264 w 1323370"/>
                  <a:gd name="connsiteY2114" fmla="*/ 766260 h 1518222"/>
                  <a:gd name="connsiteX2115" fmla="*/ 461829 w 1323370"/>
                  <a:gd name="connsiteY2115" fmla="*/ 767072 h 1518222"/>
                  <a:gd name="connsiteX2116" fmla="*/ 460205 w 1323370"/>
                  <a:gd name="connsiteY2116" fmla="*/ 767884 h 1518222"/>
                  <a:gd name="connsiteX2117" fmla="*/ 458581 w 1323370"/>
                  <a:gd name="connsiteY2117" fmla="*/ 769508 h 1518222"/>
                  <a:gd name="connsiteX2118" fmla="*/ 462640 w 1323370"/>
                  <a:gd name="connsiteY2118" fmla="*/ 769508 h 1518222"/>
                  <a:gd name="connsiteX2119" fmla="*/ 464264 w 1323370"/>
                  <a:gd name="connsiteY2119" fmla="*/ 770320 h 1518222"/>
                  <a:gd name="connsiteX2120" fmla="*/ 460205 w 1323370"/>
                  <a:gd name="connsiteY2120" fmla="*/ 771132 h 1518222"/>
                  <a:gd name="connsiteX2121" fmla="*/ 456957 w 1323370"/>
                  <a:gd name="connsiteY2121" fmla="*/ 771944 h 1518222"/>
                  <a:gd name="connsiteX2122" fmla="*/ 461017 w 1323370"/>
                  <a:gd name="connsiteY2122" fmla="*/ 774379 h 1518222"/>
                  <a:gd name="connsiteX2123" fmla="*/ 465076 w 1323370"/>
                  <a:gd name="connsiteY2123" fmla="*/ 775191 h 1518222"/>
                  <a:gd name="connsiteX2124" fmla="*/ 465076 w 1323370"/>
                  <a:gd name="connsiteY2124" fmla="*/ 776815 h 1518222"/>
                  <a:gd name="connsiteX2125" fmla="*/ 458581 w 1323370"/>
                  <a:gd name="connsiteY2125" fmla="*/ 776815 h 1518222"/>
                  <a:gd name="connsiteX2126" fmla="*/ 455334 w 1323370"/>
                  <a:gd name="connsiteY2126" fmla="*/ 776815 h 1518222"/>
                  <a:gd name="connsiteX2127" fmla="*/ 453710 w 1323370"/>
                  <a:gd name="connsiteY2127" fmla="*/ 777627 h 1518222"/>
                  <a:gd name="connsiteX2128" fmla="*/ 448026 w 1323370"/>
                  <a:gd name="connsiteY2128" fmla="*/ 779251 h 1518222"/>
                  <a:gd name="connsiteX2129" fmla="*/ 444779 w 1323370"/>
                  <a:gd name="connsiteY2129" fmla="*/ 782498 h 1518222"/>
                  <a:gd name="connsiteX2130" fmla="*/ 443155 w 1323370"/>
                  <a:gd name="connsiteY2130" fmla="*/ 784122 h 1518222"/>
                  <a:gd name="connsiteX2131" fmla="*/ 443155 w 1323370"/>
                  <a:gd name="connsiteY2131" fmla="*/ 786558 h 1518222"/>
                  <a:gd name="connsiteX2132" fmla="*/ 442343 w 1323370"/>
                  <a:gd name="connsiteY2132" fmla="*/ 788993 h 1518222"/>
                  <a:gd name="connsiteX2133" fmla="*/ 443967 w 1323370"/>
                  <a:gd name="connsiteY2133" fmla="*/ 791429 h 1518222"/>
                  <a:gd name="connsiteX2134" fmla="*/ 445591 w 1323370"/>
                  <a:gd name="connsiteY2134" fmla="*/ 795488 h 1518222"/>
                  <a:gd name="connsiteX2135" fmla="*/ 449650 w 1323370"/>
                  <a:gd name="connsiteY2135" fmla="*/ 798736 h 1518222"/>
                  <a:gd name="connsiteX2136" fmla="*/ 451274 w 1323370"/>
                  <a:gd name="connsiteY2136" fmla="*/ 799548 h 1518222"/>
                  <a:gd name="connsiteX2137" fmla="*/ 452898 w 1323370"/>
                  <a:gd name="connsiteY2137" fmla="*/ 796300 h 1518222"/>
                  <a:gd name="connsiteX2138" fmla="*/ 454522 w 1323370"/>
                  <a:gd name="connsiteY2138" fmla="*/ 798736 h 1518222"/>
                  <a:gd name="connsiteX2139" fmla="*/ 455334 w 1323370"/>
                  <a:gd name="connsiteY2139" fmla="*/ 800360 h 1518222"/>
                  <a:gd name="connsiteX2140" fmla="*/ 456145 w 1323370"/>
                  <a:gd name="connsiteY2140" fmla="*/ 801171 h 1518222"/>
                  <a:gd name="connsiteX2141" fmla="*/ 453710 w 1323370"/>
                  <a:gd name="connsiteY2141" fmla="*/ 801983 h 1518222"/>
                  <a:gd name="connsiteX2142" fmla="*/ 451274 w 1323370"/>
                  <a:gd name="connsiteY2142" fmla="*/ 803607 h 1518222"/>
                  <a:gd name="connsiteX2143" fmla="*/ 449650 w 1323370"/>
                  <a:gd name="connsiteY2143" fmla="*/ 805231 h 1518222"/>
                  <a:gd name="connsiteX2144" fmla="*/ 446403 w 1323370"/>
                  <a:gd name="connsiteY2144" fmla="*/ 804419 h 1518222"/>
                  <a:gd name="connsiteX2145" fmla="*/ 444779 w 1323370"/>
                  <a:gd name="connsiteY2145" fmla="*/ 806855 h 1518222"/>
                  <a:gd name="connsiteX2146" fmla="*/ 443967 w 1323370"/>
                  <a:gd name="connsiteY2146" fmla="*/ 809290 h 1518222"/>
                  <a:gd name="connsiteX2147" fmla="*/ 443967 w 1323370"/>
                  <a:gd name="connsiteY2147" fmla="*/ 811726 h 1518222"/>
                  <a:gd name="connsiteX2148" fmla="*/ 445591 w 1323370"/>
                  <a:gd name="connsiteY2148" fmla="*/ 814162 h 1518222"/>
                  <a:gd name="connsiteX2149" fmla="*/ 443155 w 1323370"/>
                  <a:gd name="connsiteY2149" fmla="*/ 814973 h 1518222"/>
                  <a:gd name="connsiteX2150" fmla="*/ 440720 w 1323370"/>
                  <a:gd name="connsiteY2150" fmla="*/ 814973 h 1518222"/>
                  <a:gd name="connsiteX2151" fmla="*/ 439096 w 1323370"/>
                  <a:gd name="connsiteY2151" fmla="*/ 818221 h 1518222"/>
                  <a:gd name="connsiteX2152" fmla="*/ 437472 w 1323370"/>
                  <a:gd name="connsiteY2152" fmla="*/ 820657 h 1518222"/>
                  <a:gd name="connsiteX2153" fmla="*/ 435036 w 1323370"/>
                  <a:gd name="connsiteY2153" fmla="*/ 821469 h 1518222"/>
                  <a:gd name="connsiteX2154" fmla="*/ 434225 w 1323370"/>
                  <a:gd name="connsiteY2154" fmla="*/ 824716 h 1518222"/>
                  <a:gd name="connsiteX2155" fmla="*/ 432601 w 1323370"/>
                  <a:gd name="connsiteY2155" fmla="*/ 824716 h 1518222"/>
                  <a:gd name="connsiteX2156" fmla="*/ 435848 w 1323370"/>
                  <a:gd name="connsiteY2156" fmla="*/ 818221 h 1518222"/>
                  <a:gd name="connsiteX2157" fmla="*/ 435036 w 1323370"/>
                  <a:gd name="connsiteY2157" fmla="*/ 814973 h 1518222"/>
                  <a:gd name="connsiteX2158" fmla="*/ 431789 w 1323370"/>
                  <a:gd name="connsiteY2158" fmla="*/ 813350 h 1518222"/>
                  <a:gd name="connsiteX2159" fmla="*/ 429353 w 1323370"/>
                  <a:gd name="connsiteY2159" fmla="*/ 812538 h 1518222"/>
                  <a:gd name="connsiteX2160" fmla="*/ 428541 w 1323370"/>
                  <a:gd name="connsiteY2160" fmla="*/ 809290 h 1518222"/>
                  <a:gd name="connsiteX2161" fmla="*/ 426918 w 1323370"/>
                  <a:gd name="connsiteY2161" fmla="*/ 806855 h 1518222"/>
                  <a:gd name="connsiteX2162" fmla="*/ 424482 w 1323370"/>
                  <a:gd name="connsiteY2162" fmla="*/ 805231 h 1518222"/>
                  <a:gd name="connsiteX2163" fmla="*/ 423670 w 1323370"/>
                  <a:gd name="connsiteY2163" fmla="*/ 797924 h 1518222"/>
                  <a:gd name="connsiteX2164" fmla="*/ 422046 w 1323370"/>
                  <a:gd name="connsiteY2164" fmla="*/ 795488 h 1518222"/>
                  <a:gd name="connsiteX2165" fmla="*/ 420422 w 1323370"/>
                  <a:gd name="connsiteY2165" fmla="*/ 793053 h 1518222"/>
                  <a:gd name="connsiteX2166" fmla="*/ 418799 w 1323370"/>
                  <a:gd name="connsiteY2166" fmla="*/ 795488 h 1518222"/>
                  <a:gd name="connsiteX2167" fmla="*/ 416363 w 1323370"/>
                  <a:gd name="connsiteY2167" fmla="*/ 797924 h 1518222"/>
                  <a:gd name="connsiteX2168" fmla="*/ 416363 w 1323370"/>
                  <a:gd name="connsiteY2168" fmla="*/ 801171 h 1518222"/>
                  <a:gd name="connsiteX2169" fmla="*/ 417987 w 1323370"/>
                  <a:gd name="connsiteY2169" fmla="*/ 804419 h 1518222"/>
                  <a:gd name="connsiteX2170" fmla="*/ 416363 w 1323370"/>
                  <a:gd name="connsiteY2170" fmla="*/ 806855 h 1518222"/>
                  <a:gd name="connsiteX2171" fmla="*/ 413927 w 1323370"/>
                  <a:gd name="connsiteY2171" fmla="*/ 807667 h 1518222"/>
                  <a:gd name="connsiteX2172" fmla="*/ 413116 w 1323370"/>
                  <a:gd name="connsiteY2172" fmla="*/ 808479 h 1518222"/>
                  <a:gd name="connsiteX2173" fmla="*/ 412304 w 1323370"/>
                  <a:gd name="connsiteY2173" fmla="*/ 807667 h 1518222"/>
                  <a:gd name="connsiteX2174" fmla="*/ 410680 w 1323370"/>
                  <a:gd name="connsiteY2174" fmla="*/ 806855 h 1518222"/>
                  <a:gd name="connsiteX2175" fmla="*/ 409868 w 1323370"/>
                  <a:gd name="connsiteY2175" fmla="*/ 810102 h 1518222"/>
                  <a:gd name="connsiteX2176" fmla="*/ 402561 w 1323370"/>
                  <a:gd name="connsiteY2176" fmla="*/ 809290 h 1518222"/>
                  <a:gd name="connsiteX2177" fmla="*/ 401749 w 1323370"/>
                  <a:gd name="connsiteY2177" fmla="*/ 811726 h 1518222"/>
                  <a:gd name="connsiteX2178" fmla="*/ 404997 w 1323370"/>
                  <a:gd name="connsiteY2178" fmla="*/ 812538 h 1518222"/>
                  <a:gd name="connsiteX2179" fmla="*/ 407432 w 1323370"/>
                  <a:gd name="connsiteY2179" fmla="*/ 814973 h 1518222"/>
                  <a:gd name="connsiteX2180" fmla="*/ 407432 w 1323370"/>
                  <a:gd name="connsiteY2180" fmla="*/ 818221 h 1518222"/>
                  <a:gd name="connsiteX2181" fmla="*/ 404997 w 1323370"/>
                  <a:gd name="connsiteY2181" fmla="*/ 817409 h 1518222"/>
                  <a:gd name="connsiteX2182" fmla="*/ 403373 w 1323370"/>
                  <a:gd name="connsiteY2182" fmla="*/ 814162 h 1518222"/>
                  <a:gd name="connsiteX2183" fmla="*/ 400125 w 1323370"/>
                  <a:gd name="connsiteY2183" fmla="*/ 811726 h 1518222"/>
                  <a:gd name="connsiteX2184" fmla="*/ 396878 w 1323370"/>
                  <a:gd name="connsiteY2184" fmla="*/ 810102 h 1518222"/>
                  <a:gd name="connsiteX2185" fmla="*/ 396878 w 1323370"/>
                  <a:gd name="connsiteY2185" fmla="*/ 812538 h 1518222"/>
                  <a:gd name="connsiteX2186" fmla="*/ 398502 w 1323370"/>
                  <a:gd name="connsiteY2186" fmla="*/ 814162 h 1518222"/>
                  <a:gd name="connsiteX2187" fmla="*/ 399313 w 1323370"/>
                  <a:gd name="connsiteY2187" fmla="*/ 814973 h 1518222"/>
                  <a:gd name="connsiteX2188" fmla="*/ 398502 w 1323370"/>
                  <a:gd name="connsiteY2188" fmla="*/ 816597 h 1518222"/>
                  <a:gd name="connsiteX2189" fmla="*/ 396066 w 1323370"/>
                  <a:gd name="connsiteY2189" fmla="*/ 813350 h 1518222"/>
                  <a:gd name="connsiteX2190" fmla="*/ 392006 w 1323370"/>
                  <a:gd name="connsiteY2190" fmla="*/ 812538 h 1518222"/>
                  <a:gd name="connsiteX2191" fmla="*/ 394442 w 1323370"/>
                  <a:gd name="connsiteY2191" fmla="*/ 815785 h 1518222"/>
                  <a:gd name="connsiteX2192" fmla="*/ 398502 w 1323370"/>
                  <a:gd name="connsiteY2192" fmla="*/ 818221 h 1518222"/>
                  <a:gd name="connsiteX2193" fmla="*/ 399313 w 1323370"/>
                  <a:gd name="connsiteY2193" fmla="*/ 819845 h 1518222"/>
                  <a:gd name="connsiteX2194" fmla="*/ 397690 w 1323370"/>
                  <a:gd name="connsiteY2194" fmla="*/ 820657 h 1518222"/>
                  <a:gd name="connsiteX2195" fmla="*/ 394442 w 1323370"/>
                  <a:gd name="connsiteY2195" fmla="*/ 818221 h 1518222"/>
                  <a:gd name="connsiteX2196" fmla="*/ 395254 w 1323370"/>
                  <a:gd name="connsiteY2196" fmla="*/ 820657 h 1518222"/>
                  <a:gd name="connsiteX2197" fmla="*/ 393630 w 1323370"/>
                  <a:gd name="connsiteY2197" fmla="*/ 819845 h 1518222"/>
                  <a:gd name="connsiteX2198" fmla="*/ 391195 w 1323370"/>
                  <a:gd name="connsiteY2198" fmla="*/ 818221 h 1518222"/>
                  <a:gd name="connsiteX2199" fmla="*/ 389571 w 1323370"/>
                  <a:gd name="connsiteY2199" fmla="*/ 819845 h 1518222"/>
                  <a:gd name="connsiteX2200" fmla="*/ 390383 w 1323370"/>
                  <a:gd name="connsiteY2200" fmla="*/ 820657 h 1518222"/>
                  <a:gd name="connsiteX2201" fmla="*/ 390383 w 1323370"/>
                  <a:gd name="connsiteY2201" fmla="*/ 822281 h 1518222"/>
                  <a:gd name="connsiteX2202" fmla="*/ 391195 w 1323370"/>
                  <a:gd name="connsiteY2202" fmla="*/ 824716 h 1518222"/>
                  <a:gd name="connsiteX2203" fmla="*/ 390383 w 1323370"/>
                  <a:gd name="connsiteY2203" fmla="*/ 826340 h 1518222"/>
                  <a:gd name="connsiteX2204" fmla="*/ 387947 w 1323370"/>
                  <a:gd name="connsiteY2204" fmla="*/ 827152 h 1518222"/>
                  <a:gd name="connsiteX2205" fmla="*/ 385512 w 1323370"/>
                  <a:gd name="connsiteY2205" fmla="*/ 826340 h 1518222"/>
                  <a:gd name="connsiteX2206" fmla="*/ 383888 w 1323370"/>
                  <a:gd name="connsiteY2206" fmla="*/ 827152 h 1518222"/>
                  <a:gd name="connsiteX2207" fmla="*/ 383076 w 1323370"/>
                  <a:gd name="connsiteY2207" fmla="*/ 828776 h 1518222"/>
                  <a:gd name="connsiteX2208" fmla="*/ 380640 w 1323370"/>
                  <a:gd name="connsiteY2208" fmla="*/ 829587 h 1518222"/>
                  <a:gd name="connsiteX2209" fmla="*/ 379828 w 1323370"/>
                  <a:gd name="connsiteY2209" fmla="*/ 832023 h 1518222"/>
                  <a:gd name="connsiteX2210" fmla="*/ 382264 w 1323370"/>
                  <a:gd name="connsiteY2210" fmla="*/ 833647 h 1518222"/>
                  <a:gd name="connsiteX2211" fmla="*/ 383888 w 1323370"/>
                  <a:gd name="connsiteY2211" fmla="*/ 835271 h 1518222"/>
                  <a:gd name="connsiteX2212" fmla="*/ 383888 w 1323370"/>
                  <a:gd name="connsiteY2212" fmla="*/ 836894 h 1518222"/>
                  <a:gd name="connsiteX2213" fmla="*/ 383076 w 1323370"/>
                  <a:gd name="connsiteY2213" fmla="*/ 835271 h 1518222"/>
                  <a:gd name="connsiteX2214" fmla="*/ 381452 w 1323370"/>
                  <a:gd name="connsiteY2214" fmla="*/ 833647 h 1518222"/>
                  <a:gd name="connsiteX2215" fmla="*/ 378205 w 1323370"/>
                  <a:gd name="connsiteY2215" fmla="*/ 832835 h 1518222"/>
                  <a:gd name="connsiteX2216" fmla="*/ 376581 w 1323370"/>
                  <a:gd name="connsiteY2216" fmla="*/ 833647 h 1518222"/>
                  <a:gd name="connsiteX2217" fmla="*/ 375769 w 1323370"/>
                  <a:gd name="connsiteY2217" fmla="*/ 836894 h 1518222"/>
                  <a:gd name="connsiteX2218" fmla="*/ 374957 w 1323370"/>
                  <a:gd name="connsiteY2218" fmla="*/ 838518 h 1518222"/>
                  <a:gd name="connsiteX2219" fmla="*/ 372521 w 1323370"/>
                  <a:gd name="connsiteY2219" fmla="*/ 838518 h 1518222"/>
                  <a:gd name="connsiteX2220" fmla="*/ 371709 w 1323370"/>
                  <a:gd name="connsiteY2220" fmla="*/ 840142 h 1518222"/>
                  <a:gd name="connsiteX2221" fmla="*/ 371709 w 1323370"/>
                  <a:gd name="connsiteY2221" fmla="*/ 841766 h 1518222"/>
                  <a:gd name="connsiteX2222" fmla="*/ 373333 w 1323370"/>
                  <a:gd name="connsiteY2222" fmla="*/ 843389 h 1518222"/>
                  <a:gd name="connsiteX2223" fmla="*/ 375769 w 1323370"/>
                  <a:gd name="connsiteY2223" fmla="*/ 844201 h 1518222"/>
                  <a:gd name="connsiteX2224" fmla="*/ 374145 w 1323370"/>
                  <a:gd name="connsiteY2224" fmla="*/ 845013 h 1518222"/>
                  <a:gd name="connsiteX2225" fmla="*/ 373333 w 1323370"/>
                  <a:gd name="connsiteY2225" fmla="*/ 845013 h 1518222"/>
                  <a:gd name="connsiteX2226" fmla="*/ 372521 w 1323370"/>
                  <a:gd name="connsiteY2226" fmla="*/ 845825 h 1518222"/>
                  <a:gd name="connsiteX2227" fmla="*/ 370897 w 1323370"/>
                  <a:gd name="connsiteY2227" fmla="*/ 845825 h 1518222"/>
                  <a:gd name="connsiteX2228" fmla="*/ 369274 w 1323370"/>
                  <a:gd name="connsiteY2228" fmla="*/ 844201 h 1518222"/>
                  <a:gd name="connsiteX2229" fmla="*/ 366838 w 1323370"/>
                  <a:gd name="connsiteY2229" fmla="*/ 843389 h 1518222"/>
                  <a:gd name="connsiteX2230" fmla="*/ 365214 w 1323370"/>
                  <a:gd name="connsiteY2230" fmla="*/ 845013 h 1518222"/>
                  <a:gd name="connsiteX2231" fmla="*/ 366026 w 1323370"/>
                  <a:gd name="connsiteY2231" fmla="*/ 849885 h 1518222"/>
                  <a:gd name="connsiteX2232" fmla="*/ 364402 w 1323370"/>
                  <a:gd name="connsiteY2232" fmla="*/ 851508 h 1518222"/>
                  <a:gd name="connsiteX2233" fmla="*/ 362779 w 1323370"/>
                  <a:gd name="connsiteY2233" fmla="*/ 853132 h 1518222"/>
                  <a:gd name="connsiteX2234" fmla="*/ 360343 w 1323370"/>
                  <a:gd name="connsiteY2234" fmla="*/ 857192 h 1518222"/>
                  <a:gd name="connsiteX2235" fmla="*/ 360343 w 1323370"/>
                  <a:gd name="connsiteY2235" fmla="*/ 858815 h 1518222"/>
                  <a:gd name="connsiteX2236" fmla="*/ 361967 w 1323370"/>
                  <a:gd name="connsiteY2236" fmla="*/ 858815 h 1518222"/>
                  <a:gd name="connsiteX2237" fmla="*/ 364402 w 1323370"/>
                  <a:gd name="connsiteY2237" fmla="*/ 858003 h 1518222"/>
                  <a:gd name="connsiteX2238" fmla="*/ 366838 w 1323370"/>
                  <a:gd name="connsiteY2238" fmla="*/ 857192 h 1518222"/>
                  <a:gd name="connsiteX2239" fmla="*/ 370086 w 1323370"/>
                  <a:gd name="connsiteY2239" fmla="*/ 856380 h 1518222"/>
                  <a:gd name="connsiteX2240" fmla="*/ 372521 w 1323370"/>
                  <a:gd name="connsiteY2240" fmla="*/ 856380 h 1518222"/>
                  <a:gd name="connsiteX2241" fmla="*/ 370897 w 1323370"/>
                  <a:gd name="connsiteY2241" fmla="*/ 858003 h 1518222"/>
                  <a:gd name="connsiteX2242" fmla="*/ 367650 w 1323370"/>
                  <a:gd name="connsiteY2242" fmla="*/ 858815 h 1518222"/>
                  <a:gd name="connsiteX2243" fmla="*/ 364402 w 1323370"/>
                  <a:gd name="connsiteY2243" fmla="*/ 861251 h 1518222"/>
                  <a:gd name="connsiteX2244" fmla="*/ 361967 w 1323370"/>
                  <a:gd name="connsiteY2244" fmla="*/ 862875 h 1518222"/>
                  <a:gd name="connsiteX2245" fmla="*/ 361155 w 1323370"/>
                  <a:gd name="connsiteY2245" fmla="*/ 863687 h 1518222"/>
                  <a:gd name="connsiteX2246" fmla="*/ 361967 w 1323370"/>
                  <a:gd name="connsiteY2246" fmla="*/ 864498 h 1518222"/>
                  <a:gd name="connsiteX2247" fmla="*/ 366026 w 1323370"/>
                  <a:gd name="connsiteY2247" fmla="*/ 863687 h 1518222"/>
                  <a:gd name="connsiteX2248" fmla="*/ 370897 w 1323370"/>
                  <a:gd name="connsiteY2248" fmla="*/ 862875 h 1518222"/>
                  <a:gd name="connsiteX2249" fmla="*/ 374145 w 1323370"/>
                  <a:gd name="connsiteY2249" fmla="*/ 862063 h 1518222"/>
                  <a:gd name="connsiteX2250" fmla="*/ 375769 w 1323370"/>
                  <a:gd name="connsiteY2250" fmla="*/ 864498 h 1518222"/>
                  <a:gd name="connsiteX2251" fmla="*/ 374145 w 1323370"/>
                  <a:gd name="connsiteY2251" fmla="*/ 865310 h 1518222"/>
                  <a:gd name="connsiteX2252" fmla="*/ 371709 w 1323370"/>
                  <a:gd name="connsiteY2252" fmla="*/ 864498 h 1518222"/>
                  <a:gd name="connsiteX2253" fmla="*/ 370086 w 1323370"/>
                  <a:gd name="connsiteY2253" fmla="*/ 865310 h 1518222"/>
                  <a:gd name="connsiteX2254" fmla="*/ 368462 w 1323370"/>
                  <a:gd name="connsiteY2254" fmla="*/ 865310 h 1518222"/>
                  <a:gd name="connsiteX2255" fmla="*/ 364402 w 1323370"/>
                  <a:gd name="connsiteY2255" fmla="*/ 866934 h 1518222"/>
                  <a:gd name="connsiteX2256" fmla="*/ 361155 w 1323370"/>
                  <a:gd name="connsiteY2256" fmla="*/ 867746 h 1518222"/>
                  <a:gd name="connsiteX2257" fmla="*/ 358719 w 1323370"/>
                  <a:gd name="connsiteY2257" fmla="*/ 866122 h 1518222"/>
                  <a:gd name="connsiteX2258" fmla="*/ 357096 w 1323370"/>
                  <a:gd name="connsiteY2258" fmla="*/ 866122 h 1518222"/>
                  <a:gd name="connsiteX2259" fmla="*/ 355472 w 1323370"/>
                  <a:gd name="connsiteY2259" fmla="*/ 866934 h 1518222"/>
                  <a:gd name="connsiteX2260" fmla="*/ 355472 w 1323370"/>
                  <a:gd name="connsiteY2260" fmla="*/ 867746 h 1518222"/>
                  <a:gd name="connsiteX2261" fmla="*/ 355472 w 1323370"/>
                  <a:gd name="connsiteY2261" fmla="*/ 869370 h 1518222"/>
                  <a:gd name="connsiteX2262" fmla="*/ 353848 w 1323370"/>
                  <a:gd name="connsiteY2262" fmla="*/ 871805 h 1518222"/>
                  <a:gd name="connsiteX2263" fmla="*/ 349789 w 1323370"/>
                  <a:gd name="connsiteY2263" fmla="*/ 873429 h 1518222"/>
                  <a:gd name="connsiteX2264" fmla="*/ 345729 w 1323370"/>
                  <a:gd name="connsiteY2264" fmla="*/ 874241 h 1518222"/>
                  <a:gd name="connsiteX2265" fmla="*/ 342482 w 1323370"/>
                  <a:gd name="connsiteY2265" fmla="*/ 875865 h 1518222"/>
                  <a:gd name="connsiteX2266" fmla="*/ 341670 w 1323370"/>
                  <a:gd name="connsiteY2266" fmla="*/ 879112 h 1518222"/>
                  <a:gd name="connsiteX2267" fmla="*/ 344105 w 1323370"/>
                  <a:gd name="connsiteY2267" fmla="*/ 879924 h 1518222"/>
                  <a:gd name="connsiteX2268" fmla="*/ 348165 w 1323370"/>
                  <a:gd name="connsiteY2268" fmla="*/ 879924 h 1518222"/>
                  <a:gd name="connsiteX2269" fmla="*/ 350600 w 1323370"/>
                  <a:gd name="connsiteY2269" fmla="*/ 879924 h 1518222"/>
                  <a:gd name="connsiteX2270" fmla="*/ 349789 w 1323370"/>
                  <a:gd name="connsiteY2270" fmla="*/ 880736 h 1518222"/>
                  <a:gd name="connsiteX2271" fmla="*/ 344105 w 1323370"/>
                  <a:gd name="connsiteY2271" fmla="*/ 882360 h 1518222"/>
                  <a:gd name="connsiteX2272" fmla="*/ 340046 w 1323370"/>
                  <a:gd name="connsiteY2272" fmla="*/ 883984 h 1518222"/>
                  <a:gd name="connsiteX2273" fmla="*/ 338422 w 1323370"/>
                  <a:gd name="connsiteY2273" fmla="*/ 887231 h 1518222"/>
                  <a:gd name="connsiteX2274" fmla="*/ 338422 w 1323370"/>
                  <a:gd name="connsiteY2274" fmla="*/ 888855 h 1518222"/>
                  <a:gd name="connsiteX2275" fmla="*/ 338422 w 1323370"/>
                  <a:gd name="connsiteY2275" fmla="*/ 890479 h 1518222"/>
                  <a:gd name="connsiteX2276" fmla="*/ 340858 w 1323370"/>
                  <a:gd name="connsiteY2276" fmla="*/ 890479 h 1518222"/>
                  <a:gd name="connsiteX2277" fmla="*/ 344105 w 1323370"/>
                  <a:gd name="connsiteY2277" fmla="*/ 887231 h 1518222"/>
                  <a:gd name="connsiteX2278" fmla="*/ 347353 w 1323370"/>
                  <a:gd name="connsiteY2278" fmla="*/ 885607 h 1518222"/>
                  <a:gd name="connsiteX2279" fmla="*/ 348977 w 1323370"/>
                  <a:gd name="connsiteY2279" fmla="*/ 886419 h 1518222"/>
                  <a:gd name="connsiteX2280" fmla="*/ 350600 w 1323370"/>
                  <a:gd name="connsiteY2280" fmla="*/ 886419 h 1518222"/>
                  <a:gd name="connsiteX2281" fmla="*/ 357908 w 1323370"/>
                  <a:gd name="connsiteY2281" fmla="*/ 881548 h 1518222"/>
                  <a:gd name="connsiteX2282" fmla="*/ 361155 w 1323370"/>
                  <a:gd name="connsiteY2282" fmla="*/ 879112 h 1518222"/>
                  <a:gd name="connsiteX2283" fmla="*/ 365214 w 1323370"/>
                  <a:gd name="connsiteY2283" fmla="*/ 878300 h 1518222"/>
                  <a:gd name="connsiteX2284" fmla="*/ 363591 w 1323370"/>
                  <a:gd name="connsiteY2284" fmla="*/ 879924 h 1518222"/>
                  <a:gd name="connsiteX2285" fmla="*/ 361967 w 1323370"/>
                  <a:gd name="connsiteY2285" fmla="*/ 881548 h 1518222"/>
                  <a:gd name="connsiteX2286" fmla="*/ 366026 w 1323370"/>
                  <a:gd name="connsiteY2286" fmla="*/ 881548 h 1518222"/>
                  <a:gd name="connsiteX2287" fmla="*/ 366026 w 1323370"/>
                  <a:gd name="connsiteY2287" fmla="*/ 883172 h 1518222"/>
                  <a:gd name="connsiteX2288" fmla="*/ 362779 w 1323370"/>
                  <a:gd name="connsiteY2288" fmla="*/ 884796 h 1518222"/>
                  <a:gd name="connsiteX2289" fmla="*/ 356284 w 1323370"/>
                  <a:gd name="connsiteY2289" fmla="*/ 885607 h 1518222"/>
                  <a:gd name="connsiteX2290" fmla="*/ 352224 w 1323370"/>
                  <a:gd name="connsiteY2290" fmla="*/ 888043 h 1518222"/>
                  <a:gd name="connsiteX2291" fmla="*/ 351412 w 1323370"/>
                  <a:gd name="connsiteY2291" fmla="*/ 891291 h 1518222"/>
                  <a:gd name="connsiteX2292" fmla="*/ 351412 w 1323370"/>
                  <a:gd name="connsiteY2292" fmla="*/ 893726 h 1518222"/>
                  <a:gd name="connsiteX2293" fmla="*/ 352224 w 1323370"/>
                  <a:gd name="connsiteY2293" fmla="*/ 895350 h 1518222"/>
                  <a:gd name="connsiteX2294" fmla="*/ 353036 w 1323370"/>
                  <a:gd name="connsiteY2294" fmla="*/ 896974 h 1518222"/>
                  <a:gd name="connsiteX2295" fmla="*/ 353036 w 1323370"/>
                  <a:gd name="connsiteY2295" fmla="*/ 898598 h 1518222"/>
                  <a:gd name="connsiteX2296" fmla="*/ 354660 w 1323370"/>
                  <a:gd name="connsiteY2296" fmla="*/ 899409 h 1518222"/>
                  <a:gd name="connsiteX2297" fmla="*/ 356284 w 1323370"/>
                  <a:gd name="connsiteY2297" fmla="*/ 900221 h 1518222"/>
                  <a:gd name="connsiteX2298" fmla="*/ 357096 w 1323370"/>
                  <a:gd name="connsiteY2298" fmla="*/ 905093 h 1518222"/>
                  <a:gd name="connsiteX2299" fmla="*/ 357096 w 1323370"/>
                  <a:gd name="connsiteY2299" fmla="*/ 909964 h 1518222"/>
                  <a:gd name="connsiteX2300" fmla="*/ 359531 w 1323370"/>
                  <a:gd name="connsiteY2300" fmla="*/ 911588 h 1518222"/>
                  <a:gd name="connsiteX2301" fmla="*/ 360343 w 1323370"/>
                  <a:gd name="connsiteY2301" fmla="*/ 912400 h 1518222"/>
                  <a:gd name="connsiteX2302" fmla="*/ 361967 w 1323370"/>
                  <a:gd name="connsiteY2302" fmla="*/ 912400 h 1518222"/>
                  <a:gd name="connsiteX2303" fmla="*/ 364402 w 1323370"/>
                  <a:gd name="connsiteY2303" fmla="*/ 911588 h 1518222"/>
                  <a:gd name="connsiteX2304" fmla="*/ 366026 w 1323370"/>
                  <a:gd name="connsiteY2304" fmla="*/ 909964 h 1518222"/>
                  <a:gd name="connsiteX2305" fmla="*/ 370086 w 1323370"/>
                  <a:gd name="connsiteY2305" fmla="*/ 906716 h 1518222"/>
                  <a:gd name="connsiteX2306" fmla="*/ 374957 w 1323370"/>
                  <a:gd name="connsiteY2306" fmla="*/ 905093 h 1518222"/>
                  <a:gd name="connsiteX2307" fmla="*/ 380640 w 1323370"/>
                  <a:gd name="connsiteY2307" fmla="*/ 905093 h 1518222"/>
                  <a:gd name="connsiteX2308" fmla="*/ 381452 w 1323370"/>
                  <a:gd name="connsiteY2308" fmla="*/ 905093 h 1518222"/>
                  <a:gd name="connsiteX2309" fmla="*/ 382264 w 1323370"/>
                  <a:gd name="connsiteY2309" fmla="*/ 904281 h 1518222"/>
                  <a:gd name="connsiteX2310" fmla="*/ 384700 w 1323370"/>
                  <a:gd name="connsiteY2310" fmla="*/ 902657 h 1518222"/>
                  <a:gd name="connsiteX2311" fmla="*/ 387947 w 1323370"/>
                  <a:gd name="connsiteY2311" fmla="*/ 900221 h 1518222"/>
                  <a:gd name="connsiteX2312" fmla="*/ 390383 w 1323370"/>
                  <a:gd name="connsiteY2312" fmla="*/ 898598 h 1518222"/>
                  <a:gd name="connsiteX2313" fmla="*/ 392006 w 1323370"/>
                  <a:gd name="connsiteY2313" fmla="*/ 897786 h 1518222"/>
                  <a:gd name="connsiteX2314" fmla="*/ 393630 w 1323370"/>
                  <a:gd name="connsiteY2314" fmla="*/ 896162 h 1518222"/>
                  <a:gd name="connsiteX2315" fmla="*/ 395254 w 1323370"/>
                  <a:gd name="connsiteY2315" fmla="*/ 895350 h 1518222"/>
                  <a:gd name="connsiteX2316" fmla="*/ 396878 w 1323370"/>
                  <a:gd name="connsiteY2316" fmla="*/ 894538 h 1518222"/>
                  <a:gd name="connsiteX2317" fmla="*/ 398502 w 1323370"/>
                  <a:gd name="connsiteY2317" fmla="*/ 893726 h 1518222"/>
                  <a:gd name="connsiteX2318" fmla="*/ 400125 w 1323370"/>
                  <a:gd name="connsiteY2318" fmla="*/ 892914 h 1518222"/>
                  <a:gd name="connsiteX2319" fmla="*/ 403373 w 1323370"/>
                  <a:gd name="connsiteY2319" fmla="*/ 891291 h 1518222"/>
                  <a:gd name="connsiteX2320" fmla="*/ 407432 w 1323370"/>
                  <a:gd name="connsiteY2320" fmla="*/ 889667 h 1518222"/>
                  <a:gd name="connsiteX2321" fmla="*/ 411492 w 1323370"/>
                  <a:gd name="connsiteY2321" fmla="*/ 888043 h 1518222"/>
                  <a:gd name="connsiteX2322" fmla="*/ 415551 w 1323370"/>
                  <a:gd name="connsiteY2322" fmla="*/ 885607 h 1518222"/>
                  <a:gd name="connsiteX2323" fmla="*/ 417987 w 1323370"/>
                  <a:gd name="connsiteY2323" fmla="*/ 882360 h 1518222"/>
                  <a:gd name="connsiteX2324" fmla="*/ 421234 w 1323370"/>
                  <a:gd name="connsiteY2324" fmla="*/ 879112 h 1518222"/>
                  <a:gd name="connsiteX2325" fmla="*/ 422858 w 1323370"/>
                  <a:gd name="connsiteY2325" fmla="*/ 876677 h 1518222"/>
                  <a:gd name="connsiteX2326" fmla="*/ 422046 w 1323370"/>
                  <a:gd name="connsiteY2326" fmla="*/ 874241 h 1518222"/>
                  <a:gd name="connsiteX2327" fmla="*/ 420422 w 1323370"/>
                  <a:gd name="connsiteY2327" fmla="*/ 871805 h 1518222"/>
                  <a:gd name="connsiteX2328" fmla="*/ 418799 w 1323370"/>
                  <a:gd name="connsiteY2328" fmla="*/ 868558 h 1518222"/>
                  <a:gd name="connsiteX2329" fmla="*/ 413927 w 1323370"/>
                  <a:gd name="connsiteY2329" fmla="*/ 870182 h 1518222"/>
                  <a:gd name="connsiteX2330" fmla="*/ 407432 w 1323370"/>
                  <a:gd name="connsiteY2330" fmla="*/ 873429 h 1518222"/>
                  <a:gd name="connsiteX2331" fmla="*/ 401749 w 1323370"/>
                  <a:gd name="connsiteY2331" fmla="*/ 875865 h 1518222"/>
                  <a:gd name="connsiteX2332" fmla="*/ 400125 w 1323370"/>
                  <a:gd name="connsiteY2332" fmla="*/ 875865 h 1518222"/>
                  <a:gd name="connsiteX2333" fmla="*/ 400937 w 1323370"/>
                  <a:gd name="connsiteY2333" fmla="*/ 874241 h 1518222"/>
                  <a:gd name="connsiteX2334" fmla="*/ 403373 w 1323370"/>
                  <a:gd name="connsiteY2334" fmla="*/ 872617 h 1518222"/>
                  <a:gd name="connsiteX2335" fmla="*/ 410680 w 1323370"/>
                  <a:gd name="connsiteY2335" fmla="*/ 868558 h 1518222"/>
                  <a:gd name="connsiteX2336" fmla="*/ 413927 w 1323370"/>
                  <a:gd name="connsiteY2336" fmla="*/ 866934 h 1518222"/>
                  <a:gd name="connsiteX2337" fmla="*/ 415551 w 1323370"/>
                  <a:gd name="connsiteY2337" fmla="*/ 866122 h 1518222"/>
                  <a:gd name="connsiteX2338" fmla="*/ 422858 w 1323370"/>
                  <a:gd name="connsiteY2338" fmla="*/ 862063 h 1518222"/>
                  <a:gd name="connsiteX2339" fmla="*/ 426106 w 1323370"/>
                  <a:gd name="connsiteY2339" fmla="*/ 860439 h 1518222"/>
                  <a:gd name="connsiteX2340" fmla="*/ 427729 w 1323370"/>
                  <a:gd name="connsiteY2340" fmla="*/ 858815 h 1518222"/>
                  <a:gd name="connsiteX2341" fmla="*/ 431789 w 1323370"/>
                  <a:gd name="connsiteY2341" fmla="*/ 857192 h 1518222"/>
                  <a:gd name="connsiteX2342" fmla="*/ 432601 w 1323370"/>
                  <a:gd name="connsiteY2342" fmla="*/ 854756 h 1518222"/>
                  <a:gd name="connsiteX2343" fmla="*/ 433413 w 1323370"/>
                  <a:gd name="connsiteY2343" fmla="*/ 851508 h 1518222"/>
                  <a:gd name="connsiteX2344" fmla="*/ 435848 w 1323370"/>
                  <a:gd name="connsiteY2344" fmla="*/ 849073 h 1518222"/>
                  <a:gd name="connsiteX2345" fmla="*/ 438284 w 1323370"/>
                  <a:gd name="connsiteY2345" fmla="*/ 845825 h 1518222"/>
                  <a:gd name="connsiteX2346" fmla="*/ 439908 w 1323370"/>
                  <a:gd name="connsiteY2346" fmla="*/ 845013 h 1518222"/>
                  <a:gd name="connsiteX2347" fmla="*/ 442343 w 1323370"/>
                  <a:gd name="connsiteY2347" fmla="*/ 845825 h 1518222"/>
                  <a:gd name="connsiteX2348" fmla="*/ 441531 w 1323370"/>
                  <a:gd name="connsiteY2348" fmla="*/ 847449 h 1518222"/>
                  <a:gd name="connsiteX2349" fmla="*/ 439096 w 1323370"/>
                  <a:gd name="connsiteY2349" fmla="*/ 849073 h 1518222"/>
                  <a:gd name="connsiteX2350" fmla="*/ 437472 w 1323370"/>
                  <a:gd name="connsiteY2350" fmla="*/ 849885 h 1518222"/>
                  <a:gd name="connsiteX2351" fmla="*/ 435848 w 1323370"/>
                  <a:gd name="connsiteY2351" fmla="*/ 852320 h 1518222"/>
                  <a:gd name="connsiteX2352" fmla="*/ 439096 w 1323370"/>
                  <a:gd name="connsiteY2352" fmla="*/ 853944 h 1518222"/>
                  <a:gd name="connsiteX2353" fmla="*/ 442343 w 1323370"/>
                  <a:gd name="connsiteY2353" fmla="*/ 854756 h 1518222"/>
                  <a:gd name="connsiteX2354" fmla="*/ 443155 w 1323370"/>
                  <a:gd name="connsiteY2354" fmla="*/ 855568 h 1518222"/>
                  <a:gd name="connsiteX2355" fmla="*/ 444779 w 1323370"/>
                  <a:gd name="connsiteY2355" fmla="*/ 855568 h 1518222"/>
                  <a:gd name="connsiteX2356" fmla="*/ 446403 w 1323370"/>
                  <a:gd name="connsiteY2356" fmla="*/ 856380 h 1518222"/>
                  <a:gd name="connsiteX2357" fmla="*/ 443155 w 1323370"/>
                  <a:gd name="connsiteY2357" fmla="*/ 858003 h 1518222"/>
                  <a:gd name="connsiteX2358" fmla="*/ 441531 w 1323370"/>
                  <a:gd name="connsiteY2358" fmla="*/ 858815 h 1518222"/>
                  <a:gd name="connsiteX2359" fmla="*/ 439908 w 1323370"/>
                  <a:gd name="connsiteY2359" fmla="*/ 859627 h 1518222"/>
                  <a:gd name="connsiteX2360" fmla="*/ 435848 w 1323370"/>
                  <a:gd name="connsiteY2360" fmla="*/ 860439 h 1518222"/>
                  <a:gd name="connsiteX2361" fmla="*/ 434225 w 1323370"/>
                  <a:gd name="connsiteY2361" fmla="*/ 864498 h 1518222"/>
                  <a:gd name="connsiteX2362" fmla="*/ 429353 w 1323370"/>
                  <a:gd name="connsiteY2362" fmla="*/ 866122 h 1518222"/>
                  <a:gd name="connsiteX2363" fmla="*/ 425294 w 1323370"/>
                  <a:gd name="connsiteY2363" fmla="*/ 867746 h 1518222"/>
                  <a:gd name="connsiteX2364" fmla="*/ 424482 w 1323370"/>
                  <a:gd name="connsiteY2364" fmla="*/ 871805 h 1518222"/>
                  <a:gd name="connsiteX2365" fmla="*/ 426918 w 1323370"/>
                  <a:gd name="connsiteY2365" fmla="*/ 875053 h 1518222"/>
                  <a:gd name="connsiteX2366" fmla="*/ 430165 w 1323370"/>
                  <a:gd name="connsiteY2366" fmla="*/ 873429 h 1518222"/>
                  <a:gd name="connsiteX2367" fmla="*/ 432601 w 1323370"/>
                  <a:gd name="connsiteY2367" fmla="*/ 872617 h 1518222"/>
                  <a:gd name="connsiteX2368" fmla="*/ 435848 w 1323370"/>
                  <a:gd name="connsiteY2368" fmla="*/ 871805 h 1518222"/>
                  <a:gd name="connsiteX2369" fmla="*/ 436660 w 1323370"/>
                  <a:gd name="connsiteY2369" fmla="*/ 869370 h 1518222"/>
                  <a:gd name="connsiteX2370" fmla="*/ 438284 w 1323370"/>
                  <a:gd name="connsiteY2370" fmla="*/ 866934 h 1518222"/>
                  <a:gd name="connsiteX2371" fmla="*/ 440720 w 1323370"/>
                  <a:gd name="connsiteY2371" fmla="*/ 863687 h 1518222"/>
                  <a:gd name="connsiteX2372" fmla="*/ 441531 w 1323370"/>
                  <a:gd name="connsiteY2372" fmla="*/ 863687 h 1518222"/>
                  <a:gd name="connsiteX2373" fmla="*/ 441531 w 1323370"/>
                  <a:gd name="connsiteY2373" fmla="*/ 864498 h 1518222"/>
                  <a:gd name="connsiteX2374" fmla="*/ 439096 w 1323370"/>
                  <a:gd name="connsiteY2374" fmla="*/ 866934 h 1518222"/>
                  <a:gd name="connsiteX2375" fmla="*/ 439096 w 1323370"/>
                  <a:gd name="connsiteY2375" fmla="*/ 869370 h 1518222"/>
                  <a:gd name="connsiteX2376" fmla="*/ 437472 w 1323370"/>
                  <a:gd name="connsiteY2376" fmla="*/ 870994 h 1518222"/>
                  <a:gd name="connsiteX2377" fmla="*/ 435848 w 1323370"/>
                  <a:gd name="connsiteY2377" fmla="*/ 872617 h 1518222"/>
                  <a:gd name="connsiteX2378" fmla="*/ 438284 w 1323370"/>
                  <a:gd name="connsiteY2378" fmla="*/ 875053 h 1518222"/>
                  <a:gd name="connsiteX2379" fmla="*/ 440720 w 1323370"/>
                  <a:gd name="connsiteY2379" fmla="*/ 875865 h 1518222"/>
                  <a:gd name="connsiteX2380" fmla="*/ 442343 w 1323370"/>
                  <a:gd name="connsiteY2380" fmla="*/ 878300 h 1518222"/>
                  <a:gd name="connsiteX2381" fmla="*/ 443967 w 1323370"/>
                  <a:gd name="connsiteY2381" fmla="*/ 879924 h 1518222"/>
                  <a:gd name="connsiteX2382" fmla="*/ 441531 w 1323370"/>
                  <a:gd name="connsiteY2382" fmla="*/ 881548 h 1518222"/>
                  <a:gd name="connsiteX2383" fmla="*/ 437472 w 1323370"/>
                  <a:gd name="connsiteY2383" fmla="*/ 882360 h 1518222"/>
                  <a:gd name="connsiteX2384" fmla="*/ 436660 w 1323370"/>
                  <a:gd name="connsiteY2384" fmla="*/ 883172 h 1518222"/>
                  <a:gd name="connsiteX2385" fmla="*/ 435848 w 1323370"/>
                  <a:gd name="connsiteY2385" fmla="*/ 883172 h 1518222"/>
                  <a:gd name="connsiteX2386" fmla="*/ 431789 w 1323370"/>
                  <a:gd name="connsiteY2386" fmla="*/ 881548 h 1518222"/>
                  <a:gd name="connsiteX2387" fmla="*/ 430165 w 1323370"/>
                  <a:gd name="connsiteY2387" fmla="*/ 882360 h 1518222"/>
                  <a:gd name="connsiteX2388" fmla="*/ 429353 w 1323370"/>
                  <a:gd name="connsiteY2388" fmla="*/ 883172 h 1518222"/>
                  <a:gd name="connsiteX2389" fmla="*/ 428541 w 1323370"/>
                  <a:gd name="connsiteY2389" fmla="*/ 883984 h 1518222"/>
                  <a:gd name="connsiteX2390" fmla="*/ 428541 w 1323370"/>
                  <a:gd name="connsiteY2390" fmla="*/ 885607 h 1518222"/>
                  <a:gd name="connsiteX2391" fmla="*/ 427729 w 1323370"/>
                  <a:gd name="connsiteY2391" fmla="*/ 887231 h 1518222"/>
                  <a:gd name="connsiteX2392" fmla="*/ 426918 w 1323370"/>
                  <a:gd name="connsiteY2392" fmla="*/ 888043 h 1518222"/>
                  <a:gd name="connsiteX2393" fmla="*/ 426918 w 1323370"/>
                  <a:gd name="connsiteY2393" fmla="*/ 888855 h 1518222"/>
                  <a:gd name="connsiteX2394" fmla="*/ 424482 w 1323370"/>
                  <a:gd name="connsiteY2394" fmla="*/ 888855 h 1518222"/>
                  <a:gd name="connsiteX2395" fmla="*/ 422046 w 1323370"/>
                  <a:gd name="connsiteY2395" fmla="*/ 888855 h 1518222"/>
                  <a:gd name="connsiteX2396" fmla="*/ 419610 w 1323370"/>
                  <a:gd name="connsiteY2396" fmla="*/ 888855 h 1518222"/>
                  <a:gd name="connsiteX2397" fmla="*/ 417175 w 1323370"/>
                  <a:gd name="connsiteY2397" fmla="*/ 889667 h 1518222"/>
                  <a:gd name="connsiteX2398" fmla="*/ 415551 w 1323370"/>
                  <a:gd name="connsiteY2398" fmla="*/ 890479 h 1518222"/>
                  <a:gd name="connsiteX2399" fmla="*/ 413927 w 1323370"/>
                  <a:gd name="connsiteY2399" fmla="*/ 891291 h 1518222"/>
                  <a:gd name="connsiteX2400" fmla="*/ 410680 w 1323370"/>
                  <a:gd name="connsiteY2400" fmla="*/ 892914 h 1518222"/>
                  <a:gd name="connsiteX2401" fmla="*/ 405809 w 1323370"/>
                  <a:gd name="connsiteY2401" fmla="*/ 896162 h 1518222"/>
                  <a:gd name="connsiteX2402" fmla="*/ 400937 w 1323370"/>
                  <a:gd name="connsiteY2402" fmla="*/ 900221 h 1518222"/>
                  <a:gd name="connsiteX2403" fmla="*/ 395254 w 1323370"/>
                  <a:gd name="connsiteY2403" fmla="*/ 905093 h 1518222"/>
                  <a:gd name="connsiteX2404" fmla="*/ 396066 w 1323370"/>
                  <a:gd name="connsiteY2404" fmla="*/ 907528 h 1518222"/>
                  <a:gd name="connsiteX2405" fmla="*/ 399313 w 1323370"/>
                  <a:gd name="connsiteY2405" fmla="*/ 906716 h 1518222"/>
                  <a:gd name="connsiteX2406" fmla="*/ 404997 w 1323370"/>
                  <a:gd name="connsiteY2406" fmla="*/ 902657 h 1518222"/>
                  <a:gd name="connsiteX2407" fmla="*/ 407432 w 1323370"/>
                  <a:gd name="connsiteY2407" fmla="*/ 901845 h 1518222"/>
                  <a:gd name="connsiteX2408" fmla="*/ 409868 w 1323370"/>
                  <a:gd name="connsiteY2408" fmla="*/ 901033 h 1518222"/>
                  <a:gd name="connsiteX2409" fmla="*/ 409056 w 1323370"/>
                  <a:gd name="connsiteY2409" fmla="*/ 903469 h 1518222"/>
                  <a:gd name="connsiteX2410" fmla="*/ 408244 w 1323370"/>
                  <a:gd name="connsiteY2410" fmla="*/ 905093 h 1518222"/>
                  <a:gd name="connsiteX2411" fmla="*/ 409056 w 1323370"/>
                  <a:gd name="connsiteY2411" fmla="*/ 906716 h 1518222"/>
                  <a:gd name="connsiteX2412" fmla="*/ 408244 w 1323370"/>
                  <a:gd name="connsiteY2412" fmla="*/ 907528 h 1518222"/>
                  <a:gd name="connsiteX2413" fmla="*/ 404185 w 1323370"/>
                  <a:gd name="connsiteY2413" fmla="*/ 908340 h 1518222"/>
                  <a:gd name="connsiteX2414" fmla="*/ 401749 w 1323370"/>
                  <a:gd name="connsiteY2414" fmla="*/ 909152 h 1518222"/>
                  <a:gd name="connsiteX2415" fmla="*/ 400937 w 1323370"/>
                  <a:gd name="connsiteY2415" fmla="*/ 910776 h 1518222"/>
                  <a:gd name="connsiteX2416" fmla="*/ 400937 w 1323370"/>
                  <a:gd name="connsiteY2416" fmla="*/ 912400 h 1518222"/>
                  <a:gd name="connsiteX2417" fmla="*/ 401749 w 1323370"/>
                  <a:gd name="connsiteY2417" fmla="*/ 914023 h 1518222"/>
                  <a:gd name="connsiteX2418" fmla="*/ 402561 w 1323370"/>
                  <a:gd name="connsiteY2418" fmla="*/ 916459 h 1518222"/>
                  <a:gd name="connsiteX2419" fmla="*/ 404185 w 1323370"/>
                  <a:gd name="connsiteY2419" fmla="*/ 917271 h 1518222"/>
                  <a:gd name="connsiteX2420" fmla="*/ 406621 w 1323370"/>
                  <a:gd name="connsiteY2420" fmla="*/ 917271 h 1518222"/>
                  <a:gd name="connsiteX2421" fmla="*/ 406621 w 1323370"/>
                  <a:gd name="connsiteY2421" fmla="*/ 918083 h 1518222"/>
                  <a:gd name="connsiteX2422" fmla="*/ 404185 w 1323370"/>
                  <a:gd name="connsiteY2422" fmla="*/ 918895 h 1518222"/>
                  <a:gd name="connsiteX2423" fmla="*/ 403373 w 1323370"/>
                  <a:gd name="connsiteY2423" fmla="*/ 919707 h 1518222"/>
                  <a:gd name="connsiteX2424" fmla="*/ 402561 w 1323370"/>
                  <a:gd name="connsiteY2424" fmla="*/ 921330 h 1518222"/>
                  <a:gd name="connsiteX2425" fmla="*/ 400937 w 1323370"/>
                  <a:gd name="connsiteY2425" fmla="*/ 922142 h 1518222"/>
                  <a:gd name="connsiteX2426" fmla="*/ 398502 w 1323370"/>
                  <a:gd name="connsiteY2426" fmla="*/ 920518 h 1518222"/>
                  <a:gd name="connsiteX2427" fmla="*/ 396066 w 1323370"/>
                  <a:gd name="connsiteY2427" fmla="*/ 919707 h 1518222"/>
                  <a:gd name="connsiteX2428" fmla="*/ 390383 w 1323370"/>
                  <a:gd name="connsiteY2428" fmla="*/ 919707 h 1518222"/>
                  <a:gd name="connsiteX2429" fmla="*/ 388759 w 1323370"/>
                  <a:gd name="connsiteY2429" fmla="*/ 919707 h 1518222"/>
                  <a:gd name="connsiteX2430" fmla="*/ 387947 w 1323370"/>
                  <a:gd name="connsiteY2430" fmla="*/ 918895 h 1518222"/>
                  <a:gd name="connsiteX2431" fmla="*/ 384700 w 1323370"/>
                  <a:gd name="connsiteY2431" fmla="*/ 918083 h 1518222"/>
                  <a:gd name="connsiteX2432" fmla="*/ 381452 w 1323370"/>
                  <a:gd name="connsiteY2432" fmla="*/ 918083 h 1518222"/>
                  <a:gd name="connsiteX2433" fmla="*/ 380640 w 1323370"/>
                  <a:gd name="connsiteY2433" fmla="*/ 918083 h 1518222"/>
                  <a:gd name="connsiteX2434" fmla="*/ 378205 w 1323370"/>
                  <a:gd name="connsiteY2434" fmla="*/ 918083 h 1518222"/>
                  <a:gd name="connsiteX2435" fmla="*/ 376581 w 1323370"/>
                  <a:gd name="connsiteY2435" fmla="*/ 918083 h 1518222"/>
                  <a:gd name="connsiteX2436" fmla="*/ 374957 w 1323370"/>
                  <a:gd name="connsiteY2436" fmla="*/ 918083 h 1518222"/>
                  <a:gd name="connsiteX2437" fmla="*/ 373333 w 1323370"/>
                  <a:gd name="connsiteY2437" fmla="*/ 916459 h 1518222"/>
                  <a:gd name="connsiteX2438" fmla="*/ 370897 w 1323370"/>
                  <a:gd name="connsiteY2438" fmla="*/ 914835 h 1518222"/>
                  <a:gd name="connsiteX2439" fmla="*/ 367650 w 1323370"/>
                  <a:gd name="connsiteY2439" fmla="*/ 914835 h 1518222"/>
                  <a:gd name="connsiteX2440" fmla="*/ 366838 w 1323370"/>
                  <a:gd name="connsiteY2440" fmla="*/ 915647 h 1518222"/>
                  <a:gd name="connsiteX2441" fmla="*/ 366026 w 1323370"/>
                  <a:gd name="connsiteY2441" fmla="*/ 916459 h 1518222"/>
                  <a:gd name="connsiteX2442" fmla="*/ 365214 w 1323370"/>
                  <a:gd name="connsiteY2442" fmla="*/ 917271 h 1518222"/>
                  <a:gd name="connsiteX2443" fmla="*/ 364402 w 1323370"/>
                  <a:gd name="connsiteY2443" fmla="*/ 917271 h 1518222"/>
                  <a:gd name="connsiteX2444" fmla="*/ 363591 w 1323370"/>
                  <a:gd name="connsiteY2444" fmla="*/ 918083 h 1518222"/>
                  <a:gd name="connsiteX2445" fmla="*/ 361967 w 1323370"/>
                  <a:gd name="connsiteY2445" fmla="*/ 919707 h 1518222"/>
                  <a:gd name="connsiteX2446" fmla="*/ 361155 w 1323370"/>
                  <a:gd name="connsiteY2446" fmla="*/ 922954 h 1518222"/>
                  <a:gd name="connsiteX2447" fmla="*/ 361155 w 1323370"/>
                  <a:gd name="connsiteY2447" fmla="*/ 923766 h 1518222"/>
                  <a:gd name="connsiteX2448" fmla="*/ 361967 w 1323370"/>
                  <a:gd name="connsiteY2448" fmla="*/ 924578 h 1518222"/>
                  <a:gd name="connsiteX2449" fmla="*/ 362779 w 1323370"/>
                  <a:gd name="connsiteY2449" fmla="*/ 926202 h 1518222"/>
                  <a:gd name="connsiteX2450" fmla="*/ 365214 w 1323370"/>
                  <a:gd name="connsiteY2450" fmla="*/ 927014 h 1518222"/>
                  <a:gd name="connsiteX2451" fmla="*/ 367650 w 1323370"/>
                  <a:gd name="connsiteY2451" fmla="*/ 927014 h 1518222"/>
                  <a:gd name="connsiteX2452" fmla="*/ 370897 w 1323370"/>
                  <a:gd name="connsiteY2452" fmla="*/ 927825 h 1518222"/>
                  <a:gd name="connsiteX2453" fmla="*/ 369274 w 1323370"/>
                  <a:gd name="connsiteY2453" fmla="*/ 929449 h 1518222"/>
                  <a:gd name="connsiteX2454" fmla="*/ 366838 w 1323370"/>
                  <a:gd name="connsiteY2454" fmla="*/ 929449 h 1518222"/>
                  <a:gd name="connsiteX2455" fmla="*/ 366026 w 1323370"/>
                  <a:gd name="connsiteY2455" fmla="*/ 929449 h 1518222"/>
                  <a:gd name="connsiteX2456" fmla="*/ 362779 w 1323370"/>
                  <a:gd name="connsiteY2456" fmla="*/ 930261 h 1518222"/>
                  <a:gd name="connsiteX2457" fmla="*/ 361155 w 1323370"/>
                  <a:gd name="connsiteY2457" fmla="*/ 929449 h 1518222"/>
                  <a:gd name="connsiteX2458" fmla="*/ 359531 w 1323370"/>
                  <a:gd name="connsiteY2458" fmla="*/ 927825 h 1518222"/>
                  <a:gd name="connsiteX2459" fmla="*/ 357908 w 1323370"/>
                  <a:gd name="connsiteY2459" fmla="*/ 927014 h 1518222"/>
                  <a:gd name="connsiteX2460" fmla="*/ 357096 w 1323370"/>
                  <a:gd name="connsiteY2460" fmla="*/ 927014 h 1518222"/>
                  <a:gd name="connsiteX2461" fmla="*/ 357096 w 1323370"/>
                  <a:gd name="connsiteY2461" fmla="*/ 926202 h 1518222"/>
                  <a:gd name="connsiteX2462" fmla="*/ 356284 w 1323370"/>
                  <a:gd name="connsiteY2462" fmla="*/ 925390 h 1518222"/>
                  <a:gd name="connsiteX2463" fmla="*/ 354660 w 1323370"/>
                  <a:gd name="connsiteY2463" fmla="*/ 927014 h 1518222"/>
                  <a:gd name="connsiteX2464" fmla="*/ 353036 w 1323370"/>
                  <a:gd name="connsiteY2464" fmla="*/ 928637 h 1518222"/>
                  <a:gd name="connsiteX2465" fmla="*/ 351412 w 1323370"/>
                  <a:gd name="connsiteY2465" fmla="*/ 928637 h 1518222"/>
                  <a:gd name="connsiteX2466" fmla="*/ 351412 w 1323370"/>
                  <a:gd name="connsiteY2466" fmla="*/ 928637 h 1518222"/>
                  <a:gd name="connsiteX2467" fmla="*/ 351412 w 1323370"/>
                  <a:gd name="connsiteY2467" fmla="*/ 927014 h 1518222"/>
                  <a:gd name="connsiteX2468" fmla="*/ 352224 w 1323370"/>
                  <a:gd name="connsiteY2468" fmla="*/ 925390 h 1518222"/>
                  <a:gd name="connsiteX2469" fmla="*/ 353036 w 1323370"/>
                  <a:gd name="connsiteY2469" fmla="*/ 923766 h 1518222"/>
                  <a:gd name="connsiteX2470" fmla="*/ 353848 w 1323370"/>
                  <a:gd name="connsiteY2470" fmla="*/ 922142 h 1518222"/>
                  <a:gd name="connsiteX2471" fmla="*/ 355472 w 1323370"/>
                  <a:gd name="connsiteY2471" fmla="*/ 920518 h 1518222"/>
                  <a:gd name="connsiteX2472" fmla="*/ 355472 w 1323370"/>
                  <a:gd name="connsiteY2472" fmla="*/ 919707 h 1518222"/>
                  <a:gd name="connsiteX2473" fmla="*/ 356284 w 1323370"/>
                  <a:gd name="connsiteY2473" fmla="*/ 918895 h 1518222"/>
                  <a:gd name="connsiteX2474" fmla="*/ 357096 w 1323370"/>
                  <a:gd name="connsiteY2474" fmla="*/ 916459 h 1518222"/>
                  <a:gd name="connsiteX2475" fmla="*/ 356284 w 1323370"/>
                  <a:gd name="connsiteY2475" fmla="*/ 914835 h 1518222"/>
                  <a:gd name="connsiteX2476" fmla="*/ 354660 w 1323370"/>
                  <a:gd name="connsiteY2476" fmla="*/ 914023 h 1518222"/>
                  <a:gd name="connsiteX2477" fmla="*/ 353036 w 1323370"/>
                  <a:gd name="connsiteY2477" fmla="*/ 912400 h 1518222"/>
                  <a:gd name="connsiteX2478" fmla="*/ 350600 w 1323370"/>
                  <a:gd name="connsiteY2478" fmla="*/ 909152 h 1518222"/>
                  <a:gd name="connsiteX2479" fmla="*/ 349789 w 1323370"/>
                  <a:gd name="connsiteY2479" fmla="*/ 907528 h 1518222"/>
                  <a:gd name="connsiteX2480" fmla="*/ 348977 w 1323370"/>
                  <a:gd name="connsiteY2480" fmla="*/ 905905 h 1518222"/>
                  <a:gd name="connsiteX2481" fmla="*/ 348165 w 1323370"/>
                  <a:gd name="connsiteY2481" fmla="*/ 903469 h 1518222"/>
                  <a:gd name="connsiteX2482" fmla="*/ 347353 w 1323370"/>
                  <a:gd name="connsiteY2482" fmla="*/ 901845 h 1518222"/>
                  <a:gd name="connsiteX2483" fmla="*/ 347353 w 1323370"/>
                  <a:gd name="connsiteY2483" fmla="*/ 900221 h 1518222"/>
                  <a:gd name="connsiteX2484" fmla="*/ 346541 w 1323370"/>
                  <a:gd name="connsiteY2484" fmla="*/ 897786 h 1518222"/>
                  <a:gd name="connsiteX2485" fmla="*/ 345729 w 1323370"/>
                  <a:gd name="connsiteY2485" fmla="*/ 896162 h 1518222"/>
                  <a:gd name="connsiteX2486" fmla="*/ 344917 w 1323370"/>
                  <a:gd name="connsiteY2486" fmla="*/ 894538 h 1518222"/>
                  <a:gd name="connsiteX2487" fmla="*/ 344917 w 1323370"/>
                  <a:gd name="connsiteY2487" fmla="*/ 892914 h 1518222"/>
                  <a:gd name="connsiteX2488" fmla="*/ 344917 w 1323370"/>
                  <a:gd name="connsiteY2488" fmla="*/ 891291 h 1518222"/>
                  <a:gd name="connsiteX2489" fmla="*/ 344917 w 1323370"/>
                  <a:gd name="connsiteY2489" fmla="*/ 889667 h 1518222"/>
                  <a:gd name="connsiteX2490" fmla="*/ 341670 w 1323370"/>
                  <a:gd name="connsiteY2490" fmla="*/ 890479 h 1518222"/>
                  <a:gd name="connsiteX2491" fmla="*/ 340046 w 1323370"/>
                  <a:gd name="connsiteY2491" fmla="*/ 892102 h 1518222"/>
                  <a:gd name="connsiteX2492" fmla="*/ 338422 w 1323370"/>
                  <a:gd name="connsiteY2492" fmla="*/ 892102 h 1518222"/>
                  <a:gd name="connsiteX2493" fmla="*/ 335175 w 1323370"/>
                  <a:gd name="connsiteY2493" fmla="*/ 893726 h 1518222"/>
                  <a:gd name="connsiteX2494" fmla="*/ 333551 w 1323370"/>
                  <a:gd name="connsiteY2494" fmla="*/ 894538 h 1518222"/>
                  <a:gd name="connsiteX2495" fmla="*/ 332739 w 1323370"/>
                  <a:gd name="connsiteY2495" fmla="*/ 895350 h 1518222"/>
                  <a:gd name="connsiteX2496" fmla="*/ 334363 w 1323370"/>
                  <a:gd name="connsiteY2496" fmla="*/ 896162 h 1518222"/>
                  <a:gd name="connsiteX2497" fmla="*/ 335175 w 1323370"/>
                  <a:gd name="connsiteY2497" fmla="*/ 897786 h 1518222"/>
                  <a:gd name="connsiteX2498" fmla="*/ 335175 w 1323370"/>
                  <a:gd name="connsiteY2498" fmla="*/ 900221 h 1518222"/>
                  <a:gd name="connsiteX2499" fmla="*/ 335175 w 1323370"/>
                  <a:gd name="connsiteY2499" fmla="*/ 902657 h 1518222"/>
                  <a:gd name="connsiteX2500" fmla="*/ 334363 w 1323370"/>
                  <a:gd name="connsiteY2500" fmla="*/ 902657 h 1518222"/>
                  <a:gd name="connsiteX2501" fmla="*/ 333551 w 1323370"/>
                  <a:gd name="connsiteY2501" fmla="*/ 900221 h 1518222"/>
                  <a:gd name="connsiteX2502" fmla="*/ 331927 w 1323370"/>
                  <a:gd name="connsiteY2502" fmla="*/ 897786 h 1518222"/>
                  <a:gd name="connsiteX2503" fmla="*/ 329492 w 1323370"/>
                  <a:gd name="connsiteY2503" fmla="*/ 899409 h 1518222"/>
                  <a:gd name="connsiteX2504" fmla="*/ 328680 w 1323370"/>
                  <a:gd name="connsiteY2504" fmla="*/ 901033 h 1518222"/>
                  <a:gd name="connsiteX2505" fmla="*/ 327868 w 1323370"/>
                  <a:gd name="connsiteY2505" fmla="*/ 902657 h 1518222"/>
                  <a:gd name="connsiteX2506" fmla="*/ 327056 w 1323370"/>
                  <a:gd name="connsiteY2506" fmla="*/ 904281 h 1518222"/>
                  <a:gd name="connsiteX2507" fmla="*/ 326244 w 1323370"/>
                  <a:gd name="connsiteY2507" fmla="*/ 905093 h 1518222"/>
                  <a:gd name="connsiteX2508" fmla="*/ 325432 w 1323370"/>
                  <a:gd name="connsiteY2508" fmla="*/ 903469 h 1518222"/>
                  <a:gd name="connsiteX2509" fmla="*/ 326244 w 1323370"/>
                  <a:gd name="connsiteY2509" fmla="*/ 901033 h 1518222"/>
                  <a:gd name="connsiteX2510" fmla="*/ 327056 w 1323370"/>
                  <a:gd name="connsiteY2510" fmla="*/ 899409 h 1518222"/>
                  <a:gd name="connsiteX2511" fmla="*/ 325432 w 1323370"/>
                  <a:gd name="connsiteY2511" fmla="*/ 899409 h 1518222"/>
                  <a:gd name="connsiteX2512" fmla="*/ 323808 w 1323370"/>
                  <a:gd name="connsiteY2512" fmla="*/ 900221 h 1518222"/>
                  <a:gd name="connsiteX2513" fmla="*/ 322996 w 1323370"/>
                  <a:gd name="connsiteY2513" fmla="*/ 901845 h 1518222"/>
                  <a:gd name="connsiteX2514" fmla="*/ 320561 w 1323370"/>
                  <a:gd name="connsiteY2514" fmla="*/ 901033 h 1518222"/>
                  <a:gd name="connsiteX2515" fmla="*/ 318937 w 1323370"/>
                  <a:gd name="connsiteY2515" fmla="*/ 902657 h 1518222"/>
                  <a:gd name="connsiteX2516" fmla="*/ 318937 w 1323370"/>
                  <a:gd name="connsiteY2516" fmla="*/ 904281 h 1518222"/>
                  <a:gd name="connsiteX2517" fmla="*/ 318125 w 1323370"/>
                  <a:gd name="connsiteY2517" fmla="*/ 904281 h 1518222"/>
                  <a:gd name="connsiteX2518" fmla="*/ 316501 w 1323370"/>
                  <a:gd name="connsiteY2518" fmla="*/ 903469 h 1518222"/>
                  <a:gd name="connsiteX2519" fmla="*/ 314878 w 1323370"/>
                  <a:gd name="connsiteY2519" fmla="*/ 904281 h 1518222"/>
                  <a:gd name="connsiteX2520" fmla="*/ 313254 w 1323370"/>
                  <a:gd name="connsiteY2520" fmla="*/ 906716 h 1518222"/>
                  <a:gd name="connsiteX2521" fmla="*/ 314066 w 1323370"/>
                  <a:gd name="connsiteY2521" fmla="*/ 908340 h 1518222"/>
                  <a:gd name="connsiteX2522" fmla="*/ 314878 w 1323370"/>
                  <a:gd name="connsiteY2522" fmla="*/ 909964 h 1518222"/>
                  <a:gd name="connsiteX2523" fmla="*/ 318125 w 1323370"/>
                  <a:gd name="connsiteY2523" fmla="*/ 910776 h 1518222"/>
                  <a:gd name="connsiteX2524" fmla="*/ 319749 w 1323370"/>
                  <a:gd name="connsiteY2524" fmla="*/ 910776 h 1518222"/>
                  <a:gd name="connsiteX2525" fmla="*/ 319749 w 1323370"/>
                  <a:gd name="connsiteY2525" fmla="*/ 909152 h 1518222"/>
                  <a:gd name="connsiteX2526" fmla="*/ 319749 w 1323370"/>
                  <a:gd name="connsiteY2526" fmla="*/ 907528 h 1518222"/>
                  <a:gd name="connsiteX2527" fmla="*/ 320561 w 1323370"/>
                  <a:gd name="connsiteY2527" fmla="*/ 907528 h 1518222"/>
                  <a:gd name="connsiteX2528" fmla="*/ 321373 w 1323370"/>
                  <a:gd name="connsiteY2528" fmla="*/ 909152 h 1518222"/>
                  <a:gd name="connsiteX2529" fmla="*/ 322996 w 1323370"/>
                  <a:gd name="connsiteY2529" fmla="*/ 909964 h 1518222"/>
                  <a:gd name="connsiteX2530" fmla="*/ 324620 w 1323370"/>
                  <a:gd name="connsiteY2530" fmla="*/ 909964 h 1518222"/>
                  <a:gd name="connsiteX2531" fmla="*/ 327056 w 1323370"/>
                  <a:gd name="connsiteY2531" fmla="*/ 909152 h 1518222"/>
                  <a:gd name="connsiteX2532" fmla="*/ 328680 w 1323370"/>
                  <a:gd name="connsiteY2532" fmla="*/ 909152 h 1518222"/>
                  <a:gd name="connsiteX2533" fmla="*/ 329492 w 1323370"/>
                  <a:gd name="connsiteY2533" fmla="*/ 909964 h 1518222"/>
                  <a:gd name="connsiteX2534" fmla="*/ 328680 w 1323370"/>
                  <a:gd name="connsiteY2534" fmla="*/ 910776 h 1518222"/>
                  <a:gd name="connsiteX2535" fmla="*/ 324620 w 1323370"/>
                  <a:gd name="connsiteY2535" fmla="*/ 911588 h 1518222"/>
                  <a:gd name="connsiteX2536" fmla="*/ 318125 w 1323370"/>
                  <a:gd name="connsiteY2536" fmla="*/ 913211 h 1518222"/>
                  <a:gd name="connsiteX2537" fmla="*/ 314066 w 1323370"/>
                  <a:gd name="connsiteY2537" fmla="*/ 914023 h 1518222"/>
                  <a:gd name="connsiteX2538" fmla="*/ 313254 w 1323370"/>
                  <a:gd name="connsiteY2538" fmla="*/ 916459 h 1518222"/>
                  <a:gd name="connsiteX2539" fmla="*/ 315689 w 1323370"/>
                  <a:gd name="connsiteY2539" fmla="*/ 918895 h 1518222"/>
                  <a:gd name="connsiteX2540" fmla="*/ 317313 w 1323370"/>
                  <a:gd name="connsiteY2540" fmla="*/ 919707 h 1518222"/>
                  <a:gd name="connsiteX2541" fmla="*/ 318937 w 1323370"/>
                  <a:gd name="connsiteY2541" fmla="*/ 919707 h 1518222"/>
                  <a:gd name="connsiteX2542" fmla="*/ 321373 w 1323370"/>
                  <a:gd name="connsiteY2542" fmla="*/ 919707 h 1518222"/>
                  <a:gd name="connsiteX2543" fmla="*/ 324620 w 1323370"/>
                  <a:gd name="connsiteY2543" fmla="*/ 919707 h 1518222"/>
                  <a:gd name="connsiteX2544" fmla="*/ 327056 w 1323370"/>
                  <a:gd name="connsiteY2544" fmla="*/ 919707 h 1518222"/>
                  <a:gd name="connsiteX2545" fmla="*/ 328680 w 1323370"/>
                  <a:gd name="connsiteY2545" fmla="*/ 918895 h 1518222"/>
                  <a:gd name="connsiteX2546" fmla="*/ 328680 w 1323370"/>
                  <a:gd name="connsiteY2546" fmla="*/ 919707 h 1518222"/>
                  <a:gd name="connsiteX2547" fmla="*/ 325432 w 1323370"/>
                  <a:gd name="connsiteY2547" fmla="*/ 921330 h 1518222"/>
                  <a:gd name="connsiteX2548" fmla="*/ 321373 w 1323370"/>
                  <a:gd name="connsiteY2548" fmla="*/ 922142 h 1518222"/>
                  <a:gd name="connsiteX2549" fmla="*/ 318125 w 1323370"/>
                  <a:gd name="connsiteY2549" fmla="*/ 922142 h 1518222"/>
                  <a:gd name="connsiteX2550" fmla="*/ 316501 w 1323370"/>
                  <a:gd name="connsiteY2550" fmla="*/ 922954 h 1518222"/>
                  <a:gd name="connsiteX2551" fmla="*/ 315689 w 1323370"/>
                  <a:gd name="connsiteY2551" fmla="*/ 923766 h 1518222"/>
                  <a:gd name="connsiteX2552" fmla="*/ 314878 w 1323370"/>
                  <a:gd name="connsiteY2552" fmla="*/ 925390 h 1518222"/>
                  <a:gd name="connsiteX2553" fmla="*/ 313254 w 1323370"/>
                  <a:gd name="connsiteY2553" fmla="*/ 925390 h 1518222"/>
                  <a:gd name="connsiteX2554" fmla="*/ 312442 w 1323370"/>
                  <a:gd name="connsiteY2554" fmla="*/ 924578 h 1518222"/>
                  <a:gd name="connsiteX2555" fmla="*/ 311630 w 1323370"/>
                  <a:gd name="connsiteY2555" fmla="*/ 925390 h 1518222"/>
                  <a:gd name="connsiteX2556" fmla="*/ 311630 w 1323370"/>
                  <a:gd name="connsiteY2556" fmla="*/ 926202 h 1518222"/>
                  <a:gd name="connsiteX2557" fmla="*/ 311630 w 1323370"/>
                  <a:gd name="connsiteY2557" fmla="*/ 927014 h 1518222"/>
                  <a:gd name="connsiteX2558" fmla="*/ 310818 w 1323370"/>
                  <a:gd name="connsiteY2558" fmla="*/ 927825 h 1518222"/>
                  <a:gd name="connsiteX2559" fmla="*/ 310006 w 1323370"/>
                  <a:gd name="connsiteY2559" fmla="*/ 928637 h 1518222"/>
                  <a:gd name="connsiteX2560" fmla="*/ 309194 w 1323370"/>
                  <a:gd name="connsiteY2560" fmla="*/ 929449 h 1518222"/>
                  <a:gd name="connsiteX2561" fmla="*/ 308383 w 1323370"/>
                  <a:gd name="connsiteY2561" fmla="*/ 928637 h 1518222"/>
                  <a:gd name="connsiteX2562" fmla="*/ 309194 w 1323370"/>
                  <a:gd name="connsiteY2562" fmla="*/ 927014 h 1518222"/>
                  <a:gd name="connsiteX2563" fmla="*/ 310006 w 1323370"/>
                  <a:gd name="connsiteY2563" fmla="*/ 925390 h 1518222"/>
                  <a:gd name="connsiteX2564" fmla="*/ 311630 w 1323370"/>
                  <a:gd name="connsiteY2564" fmla="*/ 922142 h 1518222"/>
                  <a:gd name="connsiteX2565" fmla="*/ 313254 w 1323370"/>
                  <a:gd name="connsiteY2565" fmla="*/ 919707 h 1518222"/>
                  <a:gd name="connsiteX2566" fmla="*/ 313254 w 1323370"/>
                  <a:gd name="connsiteY2566" fmla="*/ 918083 h 1518222"/>
                  <a:gd name="connsiteX2567" fmla="*/ 312442 w 1323370"/>
                  <a:gd name="connsiteY2567" fmla="*/ 916459 h 1518222"/>
                  <a:gd name="connsiteX2568" fmla="*/ 311630 w 1323370"/>
                  <a:gd name="connsiteY2568" fmla="*/ 914835 h 1518222"/>
                  <a:gd name="connsiteX2569" fmla="*/ 310818 w 1323370"/>
                  <a:gd name="connsiteY2569" fmla="*/ 914023 h 1518222"/>
                  <a:gd name="connsiteX2570" fmla="*/ 310006 w 1323370"/>
                  <a:gd name="connsiteY2570" fmla="*/ 913211 h 1518222"/>
                  <a:gd name="connsiteX2571" fmla="*/ 309194 w 1323370"/>
                  <a:gd name="connsiteY2571" fmla="*/ 912400 h 1518222"/>
                  <a:gd name="connsiteX2572" fmla="*/ 306759 w 1323370"/>
                  <a:gd name="connsiteY2572" fmla="*/ 909964 h 1518222"/>
                  <a:gd name="connsiteX2573" fmla="*/ 305947 w 1323370"/>
                  <a:gd name="connsiteY2573" fmla="*/ 909152 h 1518222"/>
                  <a:gd name="connsiteX2574" fmla="*/ 305135 w 1323370"/>
                  <a:gd name="connsiteY2574" fmla="*/ 909964 h 1518222"/>
                  <a:gd name="connsiteX2575" fmla="*/ 304323 w 1323370"/>
                  <a:gd name="connsiteY2575" fmla="*/ 912400 h 1518222"/>
                  <a:gd name="connsiteX2576" fmla="*/ 305135 w 1323370"/>
                  <a:gd name="connsiteY2576" fmla="*/ 913211 h 1518222"/>
                  <a:gd name="connsiteX2577" fmla="*/ 305135 w 1323370"/>
                  <a:gd name="connsiteY2577" fmla="*/ 914023 h 1518222"/>
                  <a:gd name="connsiteX2578" fmla="*/ 302699 w 1323370"/>
                  <a:gd name="connsiteY2578" fmla="*/ 914023 h 1518222"/>
                  <a:gd name="connsiteX2579" fmla="*/ 301887 w 1323370"/>
                  <a:gd name="connsiteY2579" fmla="*/ 913211 h 1518222"/>
                  <a:gd name="connsiteX2580" fmla="*/ 301076 w 1323370"/>
                  <a:gd name="connsiteY2580" fmla="*/ 913211 h 1518222"/>
                  <a:gd name="connsiteX2581" fmla="*/ 299452 w 1323370"/>
                  <a:gd name="connsiteY2581" fmla="*/ 913211 h 1518222"/>
                  <a:gd name="connsiteX2582" fmla="*/ 298640 w 1323370"/>
                  <a:gd name="connsiteY2582" fmla="*/ 914835 h 1518222"/>
                  <a:gd name="connsiteX2583" fmla="*/ 298640 w 1323370"/>
                  <a:gd name="connsiteY2583" fmla="*/ 914023 h 1518222"/>
                  <a:gd name="connsiteX2584" fmla="*/ 298640 w 1323370"/>
                  <a:gd name="connsiteY2584" fmla="*/ 912400 h 1518222"/>
                  <a:gd name="connsiteX2585" fmla="*/ 298640 w 1323370"/>
                  <a:gd name="connsiteY2585" fmla="*/ 910776 h 1518222"/>
                  <a:gd name="connsiteX2586" fmla="*/ 297016 w 1323370"/>
                  <a:gd name="connsiteY2586" fmla="*/ 909964 h 1518222"/>
                  <a:gd name="connsiteX2587" fmla="*/ 296204 w 1323370"/>
                  <a:gd name="connsiteY2587" fmla="*/ 909964 h 1518222"/>
                  <a:gd name="connsiteX2588" fmla="*/ 295392 w 1323370"/>
                  <a:gd name="connsiteY2588" fmla="*/ 909964 h 1518222"/>
                  <a:gd name="connsiteX2589" fmla="*/ 294580 w 1323370"/>
                  <a:gd name="connsiteY2589" fmla="*/ 909964 h 1518222"/>
                  <a:gd name="connsiteX2590" fmla="*/ 293768 w 1323370"/>
                  <a:gd name="connsiteY2590" fmla="*/ 909964 h 1518222"/>
                  <a:gd name="connsiteX2591" fmla="*/ 292957 w 1323370"/>
                  <a:gd name="connsiteY2591" fmla="*/ 909964 h 1518222"/>
                  <a:gd name="connsiteX2592" fmla="*/ 291333 w 1323370"/>
                  <a:gd name="connsiteY2592" fmla="*/ 910776 h 1518222"/>
                  <a:gd name="connsiteX2593" fmla="*/ 289709 w 1323370"/>
                  <a:gd name="connsiteY2593" fmla="*/ 911588 h 1518222"/>
                  <a:gd name="connsiteX2594" fmla="*/ 288897 w 1323370"/>
                  <a:gd name="connsiteY2594" fmla="*/ 912400 h 1518222"/>
                  <a:gd name="connsiteX2595" fmla="*/ 288897 w 1323370"/>
                  <a:gd name="connsiteY2595" fmla="*/ 917271 h 1518222"/>
                  <a:gd name="connsiteX2596" fmla="*/ 290521 w 1323370"/>
                  <a:gd name="connsiteY2596" fmla="*/ 918895 h 1518222"/>
                  <a:gd name="connsiteX2597" fmla="*/ 292957 w 1323370"/>
                  <a:gd name="connsiteY2597" fmla="*/ 918895 h 1518222"/>
                  <a:gd name="connsiteX2598" fmla="*/ 292145 w 1323370"/>
                  <a:gd name="connsiteY2598" fmla="*/ 920518 h 1518222"/>
                  <a:gd name="connsiteX2599" fmla="*/ 288897 w 1323370"/>
                  <a:gd name="connsiteY2599" fmla="*/ 921330 h 1518222"/>
                  <a:gd name="connsiteX2600" fmla="*/ 286462 w 1323370"/>
                  <a:gd name="connsiteY2600" fmla="*/ 922142 h 1518222"/>
                  <a:gd name="connsiteX2601" fmla="*/ 285650 w 1323370"/>
                  <a:gd name="connsiteY2601" fmla="*/ 922142 h 1518222"/>
                  <a:gd name="connsiteX2602" fmla="*/ 282402 w 1323370"/>
                  <a:gd name="connsiteY2602" fmla="*/ 922142 h 1518222"/>
                  <a:gd name="connsiteX2603" fmla="*/ 278343 w 1323370"/>
                  <a:gd name="connsiteY2603" fmla="*/ 922142 h 1518222"/>
                  <a:gd name="connsiteX2604" fmla="*/ 275095 w 1323370"/>
                  <a:gd name="connsiteY2604" fmla="*/ 923766 h 1518222"/>
                  <a:gd name="connsiteX2605" fmla="*/ 275095 w 1323370"/>
                  <a:gd name="connsiteY2605" fmla="*/ 927825 h 1518222"/>
                  <a:gd name="connsiteX2606" fmla="*/ 277531 w 1323370"/>
                  <a:gd name="connsiteY2606" fmla="*/ 931073 h 1518222"/>
                  <a:gd name="connsiteX2607" fmla="*/ 280779 w 1323370"/>
                  <a:gd name="connsiteY2607" fmla="*/ 935132 h 1518222"/>
                  <a:gd name="connsiteX2608" fmla="*/ 283214 w 1323370"/>
                  <a:gd name="connsiteY2608" fmla="*/ 936756 h 1518222"/>
                  <a:gd name="connsiteX2609" fmla="*/ 288085 w 1323370"/>
                  <a:gd name="connsiteY2609" fmla="*/ 937568 h 1518222"/>
                  <a:gd name="connsiteX2610" fmla="*/ 294580 w 1323370"/>
                  <a:gd name="connsiteY2610" fmla="*/ 937568 h 1518222"/>
                  <a:gd name="connsiteX2611" fmla="*/ 295392 w 1323370"/>
                  <a:gd name="connsiteY2611" fmla="*/ 939192 h 1518222"/>
                  <a:gd name="connsiteX2612" fmla="*/ 292145 w 1323370"/>
                  <a:gd name="connsiteY2612" fmla="*/ 940004 h 1518222"/>
                  <a:gd name="connsiteX2613" fmla="*/ 281590 w 1323370"/>
                  <a:gd name="connsiteY2613" fmla="*/ 940004 h 1518222"/>
                  <a:gd name="connsiteX2614" fmla="*/ 279155 w 1323370"/>
                  <a:gd name="connsiteY2614" fmla="*/ 942439 h 1518222"/>
                  <a:gd name="connsiteX2615" fmla="*/ 279155 w 1323370"/>
                  <a:gd name="connsiteY2615" fmla="*/ 946499 h 1518222"/>
                  <a:gd name="connsiteX2616" fmla="*/ 277531 w 1323370"/>
                  <a:gd name="connsiteY2616" fmla="*/ 947311 h 1518222"/>
                  <a:gd name="connsiteX2617" fmla="*/ 275095 w 1323370"/>
                  <a:gd name="connsiteY2617" fmla="*/ 944063 h 1518222"/>
                  <a:gd name="connsiteX2618" fmla="*/ 271848 w 1323370"/>
                  <a:gd name="connsiteY2618" fmla="*/ 943251 h 1518222"/>
                  <a:gd name="connsiteX2619" fmla="*/ 268600 w 1323370"/>
                  <a:gd name="connsiteY2619" fmla="*/ 941627 h 1518222"/>
                  <a:gd name="connsiteX2620" fmla="*/ 262917 w 1323370"/>
                  <a:gd name="connsiteY2620" fmla="*/ 940816 h 1518222"/>
                  <a:gd name="connsiteX2621" fmla="*/ 261293 w 1323370"/>
                  <a:gd name="connsiteY2621" fmla="*/ 943251 h 1518222"/>
                  <a:gd name="connsiteX2622" fmla="*/ 263729 w 1323370"/>
                  <a:gd name="connsiteY2622" fmla="*/ 946499 h 1518222"/>
                  <a:gd name="connsiteX2623" fmla="*/ 262917 w 1323370"/>
                  <a:gd name="connsiteY2623" fmla="*/ 948123 h 1518222"/>
                  <a:gd name="connsiteX2624" fmla="*/ 261293 w 1323370"/>
                  <a:gd name="connsiteY2624" fmla="*/ 945687 h 1518222"/>
                  <a:gd name="connsiteX2625" fmla="*/ 259669 w 1323370"/>
                  <a:gd name="connsiteY2625" fmla="*/ 943251 h 1518222"/>
                  <a:gd name="connsiteX2626" fmla="*/ 258046 w 1323370"/>
                  <a:gd name="connsiteY2626" fmla="*/ 940816 h 1518222"/>
                  <a:gd name="connsiteX2627" fmla="*/ 256422 w 1323370"/>
                  <a:gd name="connsiteY2627" fmla="*/ 942439 h 1518222"/>
                  <a:gd name="connsiteX2628" fmla="*/ 255610 w 1323370"/>
                  <a:gd name="connsiteY2628" fmla="*/ 946499 h 1518222"/>
                  <a:gd name="connsiteX2629" fmla="*/ 256422 w 1323370"/>
                  <a:gd name="connsiteY2629" fmla="*/ 950558 h 1518222"/>
                  <a:gd name="connsiteX2630" fmla="*/ 256422 w 1323370"/>
                  <a:gd name="connsiteY2630" fmla="*/ 953806 h 1518222"/>
                  <a:gd name="connsiteX2631" fmla="*/ 259669 w 1323370"/>
                  <a:gd name="connsiteY2631" fmla="*/ 955429 h 1518222"/>
                  <a:gd name="connsiteX2632" fmla="*/ 264541 w 1323370"/>
                  <a:gd name="connsiteY2632" fmla="*/ 956241 h 1518222"/>
                  <a:gd name="connsiteX2633" fmla="*/ 266976 w 1323370"/>
                  <a:gd name="connsiteY2633" fmla="*/ 956241 h 1518222"/>
                  <a:gd name="connsiteX2634" fmla="*/ 268600 w 1323370"/>
                  <a:gd name="connsiteY2634" fmla="*/ 956241 h 1518222"/>
                  <a:gd name="connsiteX2635" fmla="*/ 266976 w 1323370"/>
                  <a:gd name="connsiteY2635" fmla="*/ 957865 h 1518222"/>
                  <a:gd name="connsiteX2636" fmla="*/ 263729 w 1323370"/>
                  <a:gd name="connsiteY2636" fmla="*/ 957865 h 1518222"/>
                  <a:gd name="connsiteX2637" fmla="*/ 262105 w 1323370"/>
                  <a:gd name="connsiteY2637" fmla="*/ 959489 h 1518222"/>
                  <a:gd name="connsiteX2638" fmla="*/ 265353 w 1323370"/>
                  <a:gd name="connsiteY2638" fmla="*/ 961925 h 1518222"/>
                  <a:gd name="connsiteX2639" fmla="*/ 269412 w 1323370"/>
                  <a:gd name="connsiteY2639" fmla="*/ 961113 h 1518222"/>
                  <a:gd name="connsiteX2640" fmla="*/ 272660 w 1323370"/>
                  <a:gd name="connsiteY2640" fmla="*/ 958677 h 1518222"/>
                  <a:gd name="connsiteX2641" fmla="*/ 275907 w 1323370"/>
                  <a:gd name="connsiteY2641" fmla="*/ 957865 h 1518222"/>
                  <a:gd name="connsiteX2642" fmla="*/ 273472 w 1323370"/>
                  <a:gd name="connsiteY2642" fmla="*/ 960301 h 1518222"/>
                  <a:gd name="connsiteX2643" fmla="*/ 270224 w 1323370"/>
                  <a:gd name="connsiteY2643" fmla="*/ 961925 h 1518222"/>
                  <a:gd name="connsiteX2644" fmla="*/ 276719 w 1323370"/>
                  <a:gd name="connsiteY2644" fmla="*/ 962736 h 1518222"/>
                  <a:gd name="connsiteX2645" fmla="*/ 279967 w 1323370"/>
                  <a:gd name="connsiteY2645" fmla="*/ 963548 h 1518222"/>
                  <a:gd name="connsiteX2646" fmla="*/ 276719 w 1323370"/>
                  <a:gd name="connsiteY2646" fmla="*/ 964360 h 1518222"/>
                  <a:gd name="connsiteX2647" fmla="*/ 273472 w 1323370"/>
                  <a:gd name="connsiteY2647" fmla="*/ 964360 h 1518222"/>
                  <a:gd name="connsiteX2648" fmla="*/ 270224 w 1323370"/>
                  <a:gd name="connsiteY2648" fmla="*/ 964360 h 1518222"/>
                  <a:gd name="connsiteX2649" fmla="*/ 268600 w 1323370"/>
                  <a:gd name="connsiteY2649" fmla="*/ 965172 h 1518222"/>
                  <a:gd name="connsiteX2650" fmla="*/ 270224 w 1323370"/>
                  <a:gd name="connsiteY2650" fmla="*/ 968420 h 1518222"/>
                  <a:gd name="connsiteX2651" fmla="*/ 273472 w 1323370"/>
                  <a:gd name="connsiteY2651" fmla="*/ 971667 h 1518222"/>
                  <a:gd name="connsiteX2652" fmla="*/ 275907 w 1323370"/>
                  <a:gd name="connsiteY2652" fmla="*/ 974103 h 1518222"/>
                  <a:gd name="connsiteX2653" fmla="*/ 278343 w 1323370"/>
                  <a:gd name="connsiteY2653" fmla="*/ 976538 h 1518222"/>
                  <a:gd name="connsiteX2654" fmla="*/ 278343 w 1323370"/>
                  <a:gd name="connsiteY2654" fmla="*/ 979786 h 1518222"/>
                  <a:gd name="connsiteX2655" fmla="*/ 275095 w 1323370"/>
                  <a:gd name="connsiteY2655" fmla="*/ 978162 h 1518222"/>
                  <a:gd name="connsiteX2656" fmla="*/ 271848 w 1323370"/>
                  <a:gd name="connsiteY2656" fmla="*/ 973291 h 1518222"/>
                  <a:gd name="connsiteX2657" fmla="*/ 269412 w 1323370"/>
                  <a:gd name="connsiteY2657" fmla="*/ 971667 h 1518222"/>
                  <a:gd name="connsiteX2658" fmla="*/ 269412 w 1323370"/>
                  <a:gd name="connsiteY2658" fmla="*/ 974103 h 1518222"/>
                  <a:gd name="connsiteX2659" fmla="*/ 270224 w 1323370"/>
                  <a:gd name="connsiteY2659" fmla="*/ 977350 h 1518222"/>
                  <a:gd name="connsiteX2660" fmla="*/ 268600 w 1323370"/>
                  <a:gd name="connsiteY2660" fmla="*/ 974915 h 1518222"/>
                  <a:gd name="connsiteX2661" fmla="*/ 266164 w 1323370"/>
                  <a:gd name="connsiteY2661" fmla="*/ 972479 h 1518222"/>
                  <a:gd name="connsiteX2662" fmla="*/ 262917 w 1323370"/>
                  <a:gd name="connsiteY2662" fmla="*/ 972479 h 1518222"/>
                  <a:gd name="connsiteX2663" fmla="*/ 262105 w 1323370"/>
                  <a:gd name="connsiteY2663" fmla="*/ 970043 h 1518222"/>
                  <a:gd name="connsiteX2664" fmla="*/ 263729 w 1323370"/>
                  <a:gd name="connsiteY2664" fmla="*/ 967608 h 1518222"/>
                  <a:gd name="connsiteX2665" fmla="*/ 262917 w 1323370"/>
                  <a:gd name="connsiteY2665" fmla="*/ 964360 h 1518222"/>
                  <a:gd name="connsiteX2666" fmla="*/ 262105 w 1323370"/>
                  <a:gd name="connsiteY2666" fmla="*/ 961113 h 1518222"/>
                  <a:gd name="connsiteX2667" fmla="*/ 260481 w 1323370"/>
                  <a:gd name="connsiteY2667" fmla="*/ 958677 h 1518222"/>
                  <a:gd name="connsiteX2668" fmla="*/ 254798 w 1323370"/>
                  <a:gd name="connsiteY2668" fmla="*/ 952182 h 1518222"/>
                  <a:gd name="connsiteX2669" fmla="*/ 253986 w 1323370"/>
                  <a:gd name="connsiteY2669" fmla="*/ 949746 h 1518222"/>
                  <a:gd name="connsiteX2670" fmla="*/ 255610 w 1323370"/>
                  <a:gd name="connsiteY2670" fmla="*/ 946499 h 1518222"/>
                  <a:gd name="connsiteX2671" fmla="*/ 253986 w 1323370"/>
                  <a:gd name="connsiteY2671" fmla="*/ 944875 h 1518222"/>
                  <a:gd name="connsiteX2672" fmla="*/ 249927 w 1323370"/>
                  <a:gd name="connsiteY2672" fmla="*/ 946499 h 1518222"/>
                  <a:gd name="connsiteX2673" fmla="*/ 247491 w 1323370"/>
                  <a:gd name="connsiteY2673" fmla="*/ 949746 h 1518222"/>
                  <a:gd name="connsiteX2674" fmla="*/ 245056 w 1323370"/>
                  <a:gd name="connsiteY2674" fmla="*/ 952182 h 1518222"/>
                  <a:gd name="connsiteX2675" fmla="*/ 242620 w 1323370"/>
                  <a:gd name="connsiteY2675" fmla="*/ 954618 h 1518222"/>
                  <a:gd name="connsiteX2676" fmla="*/ 243432 w 1323370"/>
                  <a:gd name="connsiteY2676" fmla="*/ 957053 h 1518222"/>
                  <a:gd name="connsiteX2677" fmla="*/ 249115 w 1323370"/>
                  <a:gd name="connsiteY2677" fmla="*/ 955429 h 1518222"/>
                  <a:gd name="connsiteX2678" fmla="*/ 251551 w 1323370"/>
                  <a:gd name="connsiteY2678" fmla="*/ 960301 h 1518222"/>
                  <a:gd name="connsiteX2679" fmla="*/ 253986 w 1323370"/>
                  <a:gd name="connsiteY2679" fmla="*/ 964360 h 1518222"/>
                  <a:gd name="connsiteX2680" fmla="*/ 254798 w 1323370"/>
                  <a:gd name="connsiteY2680" fmla="*/ 972479 h 1518222"/>
                  <a:gd name="connsiteX2681" fmla="*/ 259669 w 1323370"/>
                  <a:gd name="connsiteY2681" fmla="*/ 979786 h 1518222"/>
                  <a:gd name="connsiteX2682" fmla="*/ 264541 w 1323370"/>
                  <a:gd name="connsiteY2682" fmla="*/ 983034 h 1518222"/>
                  <a:gd name="connsiteX2683" fmla="*/ 269412 w 1323370"/>
                  <a:gd name="connsiteY2683" fmla="*/ 987093 h 1518222"/>
                  <a:gd name="connsiteX2684" fmla="*/ 272660 w 1323370"/>
                  <a:gd name="connsiteY2684" fmla="*/ 990340 h 1518222"/>
                  <a:gd name="connsiteX2685" fmla="*/ 273472 w 1323370"/>
                  <a:gd name="connsiteY2685" fmla="*/ 993588 h 1518222"/>
                  <a:gd name="connsiteX2686" fmla="*/ 273472 w 1323370"/>
                  <a:gd name="connsiteY2686" fmla="*/ 997647 h 1518222"/>
                  <a:gd name="connsiteX2687" fmla="*/ 271848 w 1323370"/>
                  <a:gd name="connsiteY2687" fmla="*/ 996836 h 1518222"/>
                  <a:gd name="connsiteX2688" fmla="*/ 269412 w 1323370"/>
                  <a:gd name="connsiteY2688" fmla="*/ 991964 h 1518222"/>
                  <a:gd name="connsiteX2689" fmla="*/ 263729 w 1323370"/>
                  <a:gd name="connsiteY2689" fmla="*/ 987093 h 1518222"/>
                  <a:gd name="connsiteX2690" fmla="*/ 255610 w 1323370"/>
                  <a:gd name="connsiteY2690" fmla="*/ 981410 h 1518222"/>
                  <a:gd name="connsiteX2691" fmla="*/ 250739 w 1323370"/>
                  <a:gd name="connsiteY2691" fmla="*/ 975727 h 1518222"/>
                  <a:gd name="connsiteX2692" fmla="*/ 250739 w 1323370"/>
                  <a:gd name="connsiteY2692" fmla="*/ 972479 h 1518222"/>
                  <a:gd name="connsiteX2693" fmla="*/ 250739 w 1323370"/>
                  <a:gd name="connsiteY2693" fmla="*/ 968420 h 1518222"/>
                  <a:gd name="connsiteX2694" fmla="*/ 247491 w 1323370"/>
                  <a:gd name="connsiteY2694" fmla="*/ 961925 h 1518222"/>
                  <a:gd name="connsiteX2695" fmla="*/ 245056 w 1323370"/>
                  <a:gd name="connsiteY2695" fmla="*/ 960301 h 1518222"/>
                  <a:gd name="connsiteX2696" fmla="*/ 240184 w 1323370"/>
                  <a:gd name="connsiteY2696" fmla="*/ 959489 h 1518222"/>
                  <a:gd name="connsiteX2697" fmla="*/ 236937 w 1323370"/>
                  <a:gd name="connsiteY2697" fmla="*/ 960301 h 1518222"/>
                  <a:gd name="connsiteX2698" fmla="*/ 234501 w 1323370"/>
                  <a:gd name="connsiteY2698" fmla="*/ 962736 h 1518222"/>
                  <a:gd name="connsiteX2699" fmla="*/ 229630 w 1323370"/>
                  <a:gd name="connsiteY2699" fmla="*/ 963548 h 1518222"/>
                  <a:gd name="connsiteX2700" fmla="*/ 231254 w 1323370"/>
                  <a:gd name="connsiteY2700" fmla="*/ 958677 h 1518222"/>
                  <a:gd name="connsiteX2701" fmla="*/ 226382 w 1323370"/>
                  <a:gd name="connsiteY2701" fmla="*/ 958677 h 1518222"/>
                  <a:gd name="connsiteX2702" fmla="*/ 224758 w 1323370"/>
                  <a:gd name="connsiteY2702" fmla="*/ 960301 h 1518222"/>
                  <a:gd name="connsiteX2703" fmla="*/ 223135 w 1323370"/>
                  <a:gd name="connsiteY2703" fmla="*/ 961925 h 1518222"/>
                  <a:gd name="connsiteX2704" fmla="*/ 220699 w 1323370"/>
                  <a:gd name="connsiteY2704" fmla="*/ 962736 h 1518222"/>
                  <a:gd name="connsiteX2705" fmla="*/ 218263 w 1323370"/>
                  <a:gd name="connsiteY2705" fmla="*/ 962736 h 1518222"/>
                  <a:gd name="connsiteX2706" fmla="*/ 215828 w 1323370"/>
                  <a:gd name="connsiteY2706" fmla="*/ 962736 h 1518222"/>
                  <a:gd name="connsiteX2707" fmla="*/ 213392 w 1323370"/>
                  <a:gd name="connsiteY2707" fmla="*/ 961925 h 1518222"/>
                  <a:gd name="connsiteX2708" fmla="*/ 215016 w 1323370"/>
                  <a:gd name="connsiteY2708" fmla="*/ 961113 h 1518222"/>
                  <a:gd name="connsiteX2709" fmla="*/ 215016 w 1323370"/>
                  <a:gd name="connsiteY2709" fmla="*/ 959489 h 1518222"/>
                  <a:gd name="connsiteX2710" fmla="*/ 213392 w 1323370"/>
                  <a:gd name="connsiteY2710" fmla="*/ 958677 h 1518222"/>
                  <a:gd name="connsiteX2711" fmla="*/ 211768 w 1323370"/>
                  <a:gd name="connsiteY2711" fmla="*/ 957865 h 1518222"/>
                  <a:gd name="connsiteX2712" fmla="*/ 210956 w 1323370"/>
                  <a:gd name="connsiteY2712" fmla="*/ 957865 h 1518222"/>
                  <a:gd name="connsiteX2713" fmla="*/ 208521 w 1323370"/>
                  <a:gd name="connsiteY2713" fmla="*/ 953806 h 1518222"/>
                  <a:gd name="connsiteX2714" fmla="*/ 206085 w 1323370"/>
                  <a:gd name="connsiteY2714" fmla="*/ 950558 h 1518222"/>
                  <a:gd name="connsiteX2715" fmla="*/ 198778 w 1323370"/>
                  <a:gd name="connsiteY2715" fmla="*/ 950558 h 1518222"/>
                  <a:gd name="connsiteX2716" fmla="*/ 194719 w 1323370"/>
                  <a:gd name="connsiteY2716" fmla="*/ 951370 h 1518222"/>
                  <a:gd name="connsiteX2717" fmla="*/ 191471 w 1323370"/>
                  <a:gd name="connsiteY2717" fmla="*/ 952182 h 1518222"/>
                  <a:gd name="connsiteX2718" fmla="*/ 187412 w 1323370"/>
                  <a:gd name="connsiteY2718" fmla="*/ 952994 h 1518222"/>
                  <a:gd name="connsiteX2719" fmla="*/ 183352 w 1323370"/>
                  <a:gd name="connsiteY2719" fmla="*/ 957053 h 1518222"/>
                  <a:gd name="connsiteX2720" fmla="*/ 184976 w 1323370"/>
                  <a:gd name="connsiteY2720" fmla="*/ 958677 h 1518222"/>
                  <a:gd name="connsiteX2721" fmla="*/ 187412 w 1323370"/>
                  <a:gd name="connsiteY2721" fmla="*/ 963548 h 1518222"/>
                  <a:gd name="connsiteX2722" fmla="*/ 189035 w 1323370"/>
                  <a:gd name="connsiteY2722" fmla="*/ 967608 h 1518222"/>
                  <a:gd name="connsiteX2723" fmla="*/ 195531 w 1323370"/>
                  <a:gd name="connsiteY2723" fmla="*/ 965984 h 1518222"/>
                  <a:gd name="connsiteX2724" fmla="*/ 197154 w 1323370"/>
                  <a:gd name="connsiteY2724" fmla="*/ 969231 h 1518222"/>
                  <a:gd name="connsiteX2725" fmla="*/ 192283 w 1323370"/>
                  <a:gd name="connsiteY2725" fmla="*/ 969231 h 1518222"/>
                  <a:gd name="connsiteX2726" fmla="*/ 186600 w 1323370"/>
                  <a:gd name="connsiteY2726" fmla="*/ 969231 h 1518222"/>
                  <a:gd name="connsiteX2727" fmla="*/ 184164 w 1323370"/>
                  <a:gd name="connsiteY2727" fmla="*/ 973291 h 1518222"/>
                  <a:gd name="connsiteX2728" fmla="*/ 184164 w 1323370"/>
                  <a:gd name="connsiteY2728" fmla="*/ 978162 h 1518222"/>
                  <a:gd name="connsiteX2729" fmla="*/ 190659 w 1323370"/>
                  <a:gd name="connsiteY2729" fmla="*/ 979786 h 1518222"/>
                  <a:gd name="connsiteX2730" fmla="*/ 201214 w 1323370"/>
                  <a:gd name="connsiteY2730" fmla="*/ 978162 h 1518222"/>
                  <a:gd name="connsiteX2731" fmla="*/ 211768 w 1323370"/>
                  <a:gd name="connsiteY2731" fmla="*/ 978162 h 1518222"/>
                  <a:gd name="connsiteX2732" fmla="*/ 216640 w 1323370"/>
                  <a:gd name="connsiteY2732" fmla="*/ 978162 h 1518222"/>
                  <a:gd name="connsiteX2733" fmla="*/ 219075 w 1323370"/>
                  <a:gd name="connsiteY2733" fmla="*/ 978162 h 1518222"/>
                  <a:gd name="connsiteX2734" fmla="*/ 220699 w 1323370"/>
                  <a:gd name="connsiteY2734" fmla="*/ 978162 h 1518222"/>
                  <a:gd name="connsiteX2735" fmla="*/ 221511 w 1323370"/>
                  <a:gd name="connsiteY2735" fmla="*/ 979786 h 1518222"/>
                  <a:gd name="connsiteX2736" fmla="*/ 219887 w 1323370"/>
                  <a:gd name="connsiteY2736" fmla="*/ 980598 h 1518222"/>
                  <a:gd name="connsiteX2737" fmla="*/ 217451 w 1323370"/>
                  <a:gd name="connsiteY2737" fmla="*/ 981410 h 1518222"/>
                  <a:gd name="connsiteX2738" fmla="*/ 214204 w 1323370"/>
                  <a:gd name="connsiteY2738" fmla="*/ 982222 h 1518222"/>
                  <a:gd name="connsiteX2739" fmla="*/ 210956 w 1323370"/>
                  <a:gd name="connsiteY2739" fmla="*/ 982222 h 1518222"/>
                  <a:gd name="connsiteX2740" fmla="*/ 205273 w 1323370"/>
                  <a:gd name="connsiteY2740" fmla="*/ 983845 h 1518222"/>
                  <a:gd name="connsiteX2741" fmla="*/ 210145 w 1323370"/>
                  <a:gd name="connsiteY2741" fmla="*/ 986281 h 1518222"/>
                  <a:gd name="connsiteX2742" fmla="*/ 212580 w 1323370"/>
                  <a:gd name="connsiteY2742" fmla="*/ 987093 h 1518222"/>
                  <a:gd name="connsiteX2743" fmla="*/ 215828 w 1323370"/>
                  <a:gd name="connsiteY2743" fmla="*/ 987093 h 1518222"/>
                  <a:gd name="connsiteX2744" fmla="*/ 221511 w 1323370"/>
                  <a:gd name="connsiteY2744" fmla="*/ 985469 h 1518222"/>
                  <a:gd name="connsiteX2745" fmla="*/ 225570 w 1323370"/>
                  <a:gd name="connsiteY2745" fmla="*/ 983845 h 1518222"/>
                  <a:gd name="connsiteX2746" fmla="*/ 233689 w 1323370"/>
                  <a:gd name="connsiteY2746" fmla="*/ 983034 h 1518222"/>
                  <a:gd name="connsiteX2747" fmla="*/ 236125 w 1323370"/>
                  <a:gd name="connsiteY2747" fmla="*/ 982222 h 1518222"/>
                  <a:gd name="connsiteX2748" fmla="*/ 239372 w 1323370"/>
                  <a:gd name="connsiteY2748" fmla="*/ 982222 h 1518222"/>
                  <a:gd name="connsiteX2749" fmla="*/ 241808 w 1323370"/>
                  <a:gd name="connsiteY2749" fmla="*/ 982222 h 1518222"/>
                  <a:gd name="connsiteX2750" fmla="*/ 242620 w 1323370"/>
                  <a:gd name="connsiteY2750" fmla="*/ 983034 h 1518222"/>
                  <a:gd name="connsiteX2751" fmla="*/ 246679 w 1323370"/>
                  <a:gd name="connsiteY2751" fmla="*/ 987093 h 1518222"/>
                  <a:gd name="connsiteX2752" fmla="*/ 247491 w 1323370"/>
                  <a:gd name="connsiteY2752" fmla="*/ 990340 h 1518222"/>
                  <a:gd name="connsiteX2753" fmla="*/ 244244 w 1323370"/>
                  <a:gd name="connsiteY2753" fmla="*/ 988717 h 1518222"/>
                  <a:gd name="connsiteX2754" fmla="*/ 241808 w 1323370"/>
                  <a:gd name="connsiteY2754" fmla="*/ 986281 h 1518222"/>
                  <a:gd name="connsiteX2755" fmla="*/ 237749 w 1323370"/>
                  <a:gd name="connsiteY2755" fmla="*/ 984657 h 1518222"/>
                  <a:gd name="connsiteX2756" fmla="*/ 235313 w 1323370"/>
                  <a:gd name="connsiteY2756" fmla="*/ 984657 h 1518222"/>
                  <a:gd name="connsiteX2757" fmla="*/ 232065 w 1323370"/>
                  <a:gd name="connsiteY2757" fmla="*/ 984657 h 1518222"/>
                  <a:gd name="connsiteX2758" fmla="*/ 226382 w 1323370"/>
                  <a:gd name="connsiteY2758" fmla="*/ 986281 h 1518222"/>
                  <a:gd name="connsiteX2759" fmla="*/ 223947 w 1323370"/>
                  <a:gd name="connsiteY2759" fmla="*/ 987093 h 1518222"/>
                  <a:gd name="connsiteX2760" fmla="*/ 221511 w 1323370"/>
                  <a:gd name="connsiteY2760" fmla="*/ 988717 h 1518222"/>
                  <a:gd name="connsiteX2761" fmla="*/ 215016 w 1323370"/>
                  <a:gd name="connsiteY2761" fmla="*/ 988717 h 1518222"/>
                  <a:gd name="connsiteX2762" fmla="*/ 211768 w 1323370"/>
                  <a:gd name="connsiteY2762" fmla="*/ 990340 h 1518222"/>
                  <a:gd name="connsiteX2763" fmla="*/ 210956 w 1323370"/>
                  <a:gd name="connsiteY2763" fmla="*/ 991964 h 1518222"/>
                  <a:gd name="connsiteX2764" fmla="*/ 211768 w 1323370"/>
                  <a:gd name="connsiteY2764" fmla="*/ 994400 h 1518222"/>
                  <a:gd name="connsiteX2765" fmla="*/ 212580 w 1323370"/>
                  <a:gd name="connsiteY2765" fmla="*/ 996024 h 1518222"/>
                  <a:gd name="connsiteX2766" fmla="*/ 211768 w 1323370"/>
                  <a:gd name="connsiteY2766" fmla="*/ 996836 h 1518222"/>
                  <a:gd name="connsiteX2767" fmla="*/ 210145 w 1323370"/>
                  <a:gd name="connsiteY2767" fmla="*/ 995212 h 1518222"/>
                  <a:gd name="connsiteX2768" fmla="*/ 210145 w 1323370"/>
                  <a:gd name="connsiteY2768" fmla="*/ 993588 h 1518222"/>
                  <a:gd name="connsiteX2769" fmla="*/ 208521 w 1323370"/>
                  <a:gd name="connsiteY2769" fmla="*/ 992776 h 1518222"/>
                  <a:gd name="connsiteX2770" fmla="*/ 206897 w 1323370"/>
                  <a:gd name="connsiteY2770" fmla="*/ 992776 h 1518222"/>
                  <a:gd name="connsiteX2771" fmla="*/ 205273 w 1323370"/>
                  <a:gd name="connsiteY2771" fmla="*/ 993588 h 1518222"/>
                  <a:gd name="connsiteX2772" fmla="*/ 205273 w 1323370"/>
                  <a:gd name="connsiteY2772" fmla="*/ 997647 h 1518222"/>
                  <a:gd name="connsiteX2773" fmla="*/ 209333 w 1323370"/>
                  <a:gd name="connsiteY2773" fmla="*/ 1000895 h 1518222"/>
                  <a:gd name="connsiteX2774" fmla="*/ 210145 w 1323370"/>
                  <a:gd name="connsiteY2774" fmla="*/ 1004142 h 1518222"/>
                  <a:gd name="connsiteX2775" fmla="*/ 204461 w 1323370"/>
                  <a:gd name="connsiteY2775" fmla="*/ 1000083 h 1518222"/>
                  <a:gd name="connsiteX2776" fmla="*/ 203649 w 1323370"/>
                  <a:gd name="connsiteY2776" fmla="*/ 999271 h 1518222"/>
                  <a:gd name="connsiteX2777" fmla="*/ 203649 w 1323370"/>
                  <a:gd name="connsiteY2777" fmla="*/ 997647 h 1518222"/>
                  <a:gd name="connsiteX2778" fmla="*/ 200402 w 1323370"/>
                  <a:gd name="connsiteY2778" fmla="*/ 994400 h 1518222"/>
                  <a:gd name="connsiteX2779" fmla="*/ 198778 w 1323370"/>
                  <a:gd name="connsiteY2779" fmla="*/ 993588 h 1518222"/>
                  <a:gd name="connsiteX2780" fmla="*/ 196343 w 1323370"/>
                  <a:gd name="connsiteY2780" fmla="*/ 992776 h 1518222"/>
                  <a:gd name="connsiteX2781" fmla="*/ 192283 w 1323370"/>
                  <a:gd name="connsiteY2781" fmla="*/ 993588 h 1518222"/>
                  <a:gd name="connsiteX2782" fmla="*/ 191471 w 1323370"/>
                  <a:gd name="connsiteY2782" fmla="*/ 996024 h 1518222"/>
                  <a:gd name="connsiteX2783" fmla="*/ 191471 w 1323370"/>
                  <a:gd name="connsiteY2783" fmla="*/ 1000083 h 1518222"/>
                  <a:gd name="connsiteX2784" fmla="*/ 190659 w 1323370"/>
                  <a:gd name="connsiteY2784" fmla="*/ 1001707 h 1518222"/>
                  <a:gd name="connsiteX2785" fmla="*/ 189035 w 1323370"/>
                  <a:gd name="connsiteY2785" fmla="*/ 1000083 h 1518222"/>
                  <a:gd name="connsiteX2786" fmla="*/ 189035 w 1323370"/>
                  <a:gd name="connsiteY2786" fmla="*/ 996024 h 1518222"/>
                  <a:gd name="connsiteX2787" fmla="*/ 189035 w 1323370"/>
                  <a:gd name="connsiteY2787" fmla="*/ 991964 h 1518222"/>
                  <a:gd name="connsiteX2788" fmla="*/ 188224 w 1323370"/>
                  <a:gd name="connsiteY2788" fmla="*/ 989529 h 1518222"/>
                  <a:gd name="connsiteX2789" fmla="*/ 187412 w 1323370"/>
                  <a:gd name="connsiteY2789" fmla="*/ 987905 h 1518222"/>
                  <a:gd name="connsiteX2790" fmla="*/ 184976 w 1323370"/>
                  <a:gd name="connsiteY2790" fmla="*/ 987093 h 1518222"/>
                  <a:gd name="connsiteX2791" fmla="*/ 182541 w 1323370"/>
                  <a:gd name="connsiteY2791" fmla="*/ 987093 h 1518222"/>
                  <a:gd name="connsiteX2792" fmla="*/ 180105 w 1323370"/>
                  <a:gd name="connsiteY2792" fmla="*/ 987905 h 1518222"/>
                  <a:gd name="connsiteX2793" fmla="*/ 178481 w 1323370"/>
                  <a:gd name="connsiteY2793" fmla="*/ 988717 h 1518222"/>
                  <a:gd name="connsiteX2794" fmla="*/ 176857 w 1323370"/>
                  <a:gd name="connsiteY2794" fmla="*/ 992776 h 1518222"/>
                  <a:gd name="connsiteX2795" fmla="*/ 176045 w 1323370"/>
                  <a:gd name="connsiteY2795" fmla="*/ 991152 h 1518222"/>
                  <a:gd name="connsiteX2796" fmla="*/ 174422 w 1323370"/>
                  <a:gd name="connsiteY2796" fmla="*/ 989529 h 1518222"/>
                  <a:gd name="connsiteX2797" fmla="*/ 173610 w 1323370"/>
                  <a:gd name="connsiteY2797" fmla="*/ 987905 h 1518222"/>
                  <a:gd name="connsiteX2798" fmla="*/ 171174 w 1323370"/>
                  <a:gd name="connsiteY2798" fmla="*/ 986281 h 1518222"/>
                  <a:gd name="connsiteX2799" fmla="*/ 168738 w 1323370"/>
                  <a:gd name="connsiteY2799" fmla="*/ 986281 h 1518222"/>
                  <a:gd name="connsiteX2800" fmla="*/ 167115 w 1323370"/>
                  <a:gd name="connsiteY2800" fmla="*/ 987905 h 1518222"/>
                  <a:gd name="connsiteX2801" fmla="*/ 165491 w 1323370"/>
                  <a:gd name="connsiteY2801" fmla="*/ 990340 h 1518222"/>
                  <a:gd name="connsiteX2802" fmla="*/ 163867 w 1323370"/>
                  <a:gd name="connsiteY2802" fmla="*/ 989529 h 1518222"/>
                  <a:gd name="connsiteX2803" fmla="*/ 163055 w 1323370"/>
                  <a:gd name="connsiteY2803" fmla="*/ 987905 h 1518222"/>
                  <a:gd name="connsiteX2804" fmla="*/ 162243 w 1323370"/>
                  <a:gd name="connsiteY2804" fmla="*/ 990340 h 1518222"/>
                  <a:gd name="connsiteX2805" fmla="*/ 161431 w 1323370"/>
                  <a:gd name="connsiteY2805" fmla="*/ 991964 h 1518222"/>
                  <a:gd name="connsiteX2806" fmla="*/ 161431 w 1323370"/>
                  <a:gd name="connsiteY2806" fmla="*/ 994400 h 1518222"/>
                  <a:gd name="connsiteX2807" fmla="*/ 159808 w 1323370"/>
                  <a:gd name="connsiteY2807" fmla="*/ 993588 h 1518222"/>
                  <a:gd name="connsiteX2808" fmla="*/ 159808 w 1323370"/>
                  <a:gd name="connsiteY2808" fmla="*/ 991964 h 1518222"/>
                  <a:gd name="connsiteX2809" fmla="*/ 159808 w 1323370"/>
                  <a:gd name="connsiteY2809" fmla="*/ 990340 h 1518222"/>
                  <a:gd name="connsiteX2810" fmla="*/ 159808 w 1323370"/>
                  <a:gd name="connsiteY2810" fmla="*/ 987093 h 1518222"/>
                  <a:gd name="connsiteX2811" fmla="*/ 158996 w 1323370"/>
                  <a:gd name="connsiteY2811" fmla="*/ 985469 h 1518222"/>
                  <a:gd name="connsiteX2812" fmla="*/ 156560 w 1323370"/>
                  <a:gd name="connsiteY2812" fmla="*/ 985469 h 1518222"/>
                  <a:gd name="connsiteX2813" fmla="*/ 154125 w 1323370"/>
                  <a:gd name="connsiteY2813" fmla="*/ 987093 h 1518222"/>
                  <a:gd name="connsiteX2814" fmla="*/ 152501 w 1323370"/>
                  <a:gd name="connsiteY2814" fmla="*/ 990340 h 1518222"/>
                  <a:gd name="connsiteX2815" fmla="*/ 152501 w 1323370"/>
                  <a:gd name="connsiteY2815" fmla="*/ 991964 h 1518222"/>
                  <a:gd name="connsiteX2816" fmla="*/ 152501 w 1323370"/>
                  <a:gd name="connsiteY2816" fmla="*/ 993588 h 1518222"/>
                  <a:gd name="connsiteX2817" fmla="*/ 151689 w 1323370"/>
                  <a:gd name="connsiteY2817" fmla="*/ 993588 h 1518222"/>
                  <a:gd name="connsiteX2818" fmla="*/ 150877 w 1323370"/>
                  <a:gd name="connsiteY2818" fmla="*/ 992776 h 1518222"/>
                  <a:gd name="connsiteX2819" fmla="*/ 148441 w 1323370"/>
                  <a:gd name="connsiteY2819" fmla="*/ 987905 h 1518222"/>
                  <a:gd name="connsiteX2820" fmla="*/ 147629 w 1323370"/>
                  <a:gd name="connsiteY2820" fmla="*/ 987905 h 1518222"/>
                  <a:gd name="connsiteX2821" fmla="*/ 147629 w 1323370"/>
                  <a:gd name="connsiteY2821" fmla="*/ 987905 h 1518222"/>
                  <a:gd name="connsiteX2822" fmla="*/ 144382 w 1323370"/>
                  <a:gd name="connsiteY2822" fmla="*/ 987093 h 1518222"/>
                  <a:gd name="connsiteX2823" fmla="*/ 142758 w 1323370"/>
                  <a:gd name="connsiteY2823" fmla="*/ 987905 h 1518222"/>
                  <a:gd name="connsiteX2824" fmla="*/ 141134 w 1323370"/>
                  <a:gd name="connsiteY2824" fmla="*/ 988717 h 1518222"/>
                  <a:gd name="connsiteX2825" fmla="*/ 139511 w 1323370"/>
                  <a:gd name="connsiteY2825" fmla="*/ 991964 h 1518222"/>
                  <a:gd name="connsiteX2826" fmla="*/ 139511 w 1323370"/>
                  <a:gd name="connsiteY2826" fmla="*/ 993588 h 1518222"/>
                  <a:gd name="connsiteX2827" fmla="*/ 138699 w 1323370"/>
                  <a:gd name="connsiteY2827" fmla="*/ 995212 h 1518222"/>
                  <a:gd name="connsiteX2828" fmla="*/ 145194 w 1323370"/>
                  <a:gd name="connsiteY2828" fmla="*/ 996024 h 1518222"/>
                  <a:gd name="connsiteX2829" fmla="*/ 152501 w 1323370"/>
                  <a:gd name="connsiteY2829" fmla="*/ 996836 h 1518222"/>
                  <a:gd name="connsiteX2830" fmla="*/ 154936 w 1323370"/>
                  <a:gd name="connsiteY2830" fmla="*/ 998459 h 1518222"/>
                  <a:gd name="connsiteX2831" fmla="*/ 151689 w 1323370"/>
                  <a:gd name="connsiteY2831" fmla="*/ 999271 h 1518222"/>
                  <a:gd name="connsiteX2832" fmla="*/ 151689 w 1323370"/>
                  <a:gd name="connsiteY2832" fmla="*/ 1000895 h 1518222"/>
                  <a:gd name="connsiteX2833" fmla="*/ 154125 w 1323370"/>
                  <a:gd name="connsiteY2833" fmla="*/ 1000895 h 1518222"/>
                  <a:gd name="connsiteX2834" fmla="*/ 159808 w 1323370"/>
                  <a:gd name="connsiteY2834" fmla="*/ 1003331 h 1518222"/>
                  <a:gd name="connsiteX2835" fmla="*/ 158996 w 1323370"/>
                  <a:gd name="connsiteY2835" fmla="*/ 1004142 h 1518222"/>
                  <a:gd name="connsiteX2836" fmla="*/ 154936 w 1323370"/>
                  <a:gd name="connsiteY2836" fmla="*/ 1002519 h 1518222"/>
                  <a:gd name="connsiteX2837" fmla="*/ 152501 w 1323370"/>
                  <a:gd name="connsiteY2837" fmla="*/ 1002519 h 1518222"/>
                  <a:gd name="connsiteX2838" fmla="*/ 150065 w 1323370"/>
                  <a:gd name="connsiteY2838" fmla="*/ 1000895 h 1518222"/>
                  <a:gd name="connsiteX2839" fmla="*/ 147629 w 1323370"/>
                  <a:gd name="connsiteY2839" fmla="*/ 1001707 h 1518222"/>
                  <a:gd name="connsiteX2840" fmla="*/ 145194 w 1323370"/>
                  <a:gd name="connsiteY2840" fmla="*/ 1003331 h 1518222"/>
                  <a:gd name="connsiteX2841" fmla="*/ 142758 w 1323370"/>
                  <a:gd name="connsiteY2841" fmla="*/ 1002519 h 1518222"/>
                  <a:gd name="connsiteX2842" fmla="*/ 139511 w 1323370"/>
                  <a:gd name="connsiteY2842" fmla="*/ 1002519 h 1518222"/>
                  <a:gd name="connsiteX2843" fmla="*/ 138699 w 1323370"/>
                  <a:gd name="connsiteY2843" fmla="*/ 1002519 h 1518222"/>
                  <a:gd name="connsiteX2844" fmla="*/ 139511 w 1323370"/>
                  <a:gd name="connsiteY2844" fmla="*/ 1003331 h 1518222"/>
                  <a:gd name="connsiteX2845" fmla="*/ 143570 w 1323370"/>
                  <a:gd name="connsiteY2845" fmla="*/ 1006578 h 1518222"/>
                  <a:gd name="connsiteX2846" fmla="*/ 146006 w 1323370"/>
                  <a:gd name="connsiteY2846" fmla="*/ 1008202 h 1518222"/>
                  <a:gd name="connsiteX2847" fmla="*/ 150877 w 1323370"/>
                  <a:gd name="connsiteY2847" fmla="*/ 1008202 h 1518222"/>
                  <a:gd name="connsiteX2848" fmla="*/ 154936 w 1323370"/>
                  <a:gd name="connsiteY2848" fmla="*/ 1006578 h 1518222"/>
                  <a:gd name="connsiteX2849" fmla="*/ 158184 w 1323370"/>
                  <a:gd name="connsiteY2849" fmla="*/ 1005766 h 1518222"/>
                  <a:gd name="connsiteX2850" fmla="*/ 163055 w 1323370"/>
                  <a:gd name="connsiteY2850" fmla="*/ 1005766 h 1518222"/>
                  <a:gd name="connsiteX2851" fmla="*/ 166303 w 1323370"/>
                  <a:gd name="connsiteY2851" fmla="*/ 1004954 h 1518222"/>
                  <a:gd name="connsiteX2852" fmla="*/ 168738 w 1323370"/>
                  <a:gd name="connsiteY2852" fmla="*/ 1007390 h 1518222"/>
                  <a:gd name="connsiteX2853" fmla="*/ 171174 w 1323370"/>
                  <a:gd name="connsiteY2853" fmla="*/ 1009826 h 1518222"/>
                  <a:gd name="connsiteX2854" fmla="*/ 171986 w 1323370"/>
                  <a:gd name="connsiteY2854" fmla="*/ 1010638 h 1518222"/>
                  <a:gd name="connsiteX2855" fmla="*/ 174422 w 1323370"/>
                  <a:gd name="connsiteY2855" fmla="*/ 1010638 h 1518222"/>
                  <a:gd name="connsiteX2856" fmla="*/ 175233 w 1323370"/>
                  <a:gd name="connsiteY2856" fmla="*/ 1011450 h 1518222"/>
                  <a:gd name="connsiteX2857" fmla="*/ 176045 w 1323370"/>
                  <a:gd name="connsiteY2857" fmla="*/ 1012261 h 1518222"/>
                  <a:gd name="connsiteX2858" fmla="*/ 176045 w 1323370"/>
                  <a:gd name="connsiteY2858" fmla="*/ 1015509 h 1518222"/>
                  <a:gd name="connsiteX2859" fmla="*/ 176857 w 1323370"/>
                  <a:gd name="connsiteY2859" fmla="*/ 1017944 h 1518222"/>
                  <a:gd name="connsiteX2860" fmla="*/ 175233 w 1323370"/>
                  <a:gd name="connsiteY2860" fmla="*/ 1019568 h 1518222"/>
                  <a:gd name="connsiteX2861" fmla="*/ 174422 w 1323370"/>
                  <a:gd name="connsiteY2861" fmla="*/ 1022816 h 1518222"/>
                  <a:gd name="connsiteX2862" fmla="*/ 175233 w 1323370"/>
                  <a:gd name="connsiteY2862" fmla="*/ 1024440 h 1518222"/>
                  <a:gd name="connsiteX2863" fmla="*/ 176857 w 1323370"/>
                  <a:gd name="connsiteY2863" fmla="*/ 1026063 h 1518222"/>
                  <a:gd name="connsiteX2864" fmla="*/ 178481 w 1323370"/>
                  <a:gd name="connsiteY2864" fmla="*/ 1027687 h 1518222"/>
                  <a:gd name="connsiteX2865" fmla="*/ 179293 w 1323370"/>
                  <a:gd name="connsiteY2865" fmla="*/ 1028499 h 1518222"/>
                  <a:gd name="connsiteX2866" fmla="*/ 182541 w 1323370"/>
                  <a:gd name="connsiteY2866" fmla="*/ 1028499 h 1518222"/>
                  <a:gd name="connsiteX2867" fmla="*/ 184164 w 1323370"/>
                  <a:gd name="connsiteY2867" fmla="*/ 1028499 h 1518222"/>
                  <a:gd name="connsiteX2868" fmla="*/ 185788 w 1323370"/>
                  <a:gd name="connsiteY2868" fmla="*/ 1028499 h 1518222"/>
                  <a:gd name="connsiteX2869" fmla="*/ 186600 w 1323370"/>
                  <a:gd name="connsiteY2869" fmla="*/ 1029311 h 1518222"/>
                  <a:gd name="connsiteX2870" fmla="*/ 188224 w 1323370"/>
                  <a:gd name="connsiteY2870" fmla="*/ 1030123 h 1518222"/>
                  <a:gd name="connsiteX2871" fmla="*/ 191471 w 1323370"/>
                  <a:gd name="connsiteY2871" fmla="*/ 1030935 h 1518222"/>
                  <a:gd name="connsiteX2872" fmla="*/ 195531 w 1323370"/>
                  <a:gd name="connsiteY2872" fmla="*/ 1030935 h 1518222"/>
                  <a:gd name="connsiteX2873" fmla="*/ 197154 w 1323370"/>
                  <a:gd name="connsiteY2873" fmla="*/ 1030935 h 1518222"/>
                  <a:gd name="connsiteX2874" fmla="*/ 197154 w 1323370"/>
                  <a:gd name="connsiteY2874" fmla="*/ 1032558 h 1518222"/>
                  <a:gd name="connsiteX2875" fmla="*/ 197966 w 1323370"/>
                  <a:gd name="connsiteY2875" fmla="*/ 1034994 h 1518222"/>
                  <a:gd name="connsiteX2876" fmla="*/ 196343 w 1323370"/>
                  <a:gd name="connsiteY2876" fmla="*/ 1033370 h 1518222"/>
                  <a:gd name="connsiteX2877" fmla="*/ 193907 w 1323370"/>
                  <a:gd name="connsiteY2877" fmla="*/ 1031747 h 1518222"/>
                  <a:gd name="connsiteX2878" fmla="*/ 190659 w 1323370"/>
                  <a:gd name="connsiteY2878" fmla="*/ 1032558 h 1518222"/>
                  <a:gd name="connsiteX2879" fmla="*/ 188224 w 1323370"/>
                  <a:gd name="connsiteY2879" fmla="*/ 1032558 h 1518222"/>
                  <a:gd name="connsiteX2880" fmla="*/ 185788 w 1323370"/>
                  <a:gd name="connsiteY2880" fmla="*/ 1030935 h 1518222"/>
                  <a:gd name="connsiteX2881" fmla="*/ 182541 w 1323370"/>
                  <a:gd name="connsiteY2881" fmla="*/ 1029311 h 1518222"/>
                  <a:gd name="connsiteX2882" fmla="*/ 177669 w 1323370"/>
                  <a:gd name="connsiteY2882" fmla="*/ 1030123 h 1518222"/>
                  <a:gd name="connsiteX2883" fmla="*/ 177669 w 1323370"/>
                  <a:gd name="connsiteY2883" fmla="*/ 1034182 h 1518222"/>
                  <a:gd name="connsiteX2884" fmla="*/ 175233 w 1323370"/>
                  <a:gd name="connsiteY2884" fmla="*/ 1042301 h 1518222"/>
                  <a:gd name="connsiteX2885" fmla="*/ 173610 w 1323370"/>
                  <a:gd name="connsiteY2885" fmla="*/ 1043925 h 1518222"/>
                  <a:gd name="connsiteX2886" fmla="*/ 171986 w 1323370"/>
                  <a:gd name="connsiteY2886" fmla="*/ 1047172 h 1518222"/>
                  <a:gd name="connsiteX2887" fmla="*/ 176045 w 1323370"/>
                  <a:gd name="connsiteY2887" fmla="*/ 1050420 h 1518222"/>
                  <a:gd name="connsiteX2888" fmla="*/ 181729 w 1323370"/>
                  <a:gd name="connsiteY2888" fmla="*/ 1049608 h 1518222"/>
                  <a:gd name="connsiteX2889" fmla="*/ 183352 w 1323370"/>
                  <a:gd name="connsiteY2889" fmla="*/ 1049608 h 1518222"/>
                  <a:gd name="connsiteX2890" fmla="*/ 181729 w 1323370"/>
                  <a:gd name="connsiteY2890" fmla="*/ 1050420 h 1518222"/>
                  <a:gd name="connsiteX2891" fmla="*/ 175233 w 1323370"/>
                  <a:gd name="connsiteY2891" fmla="*/ 1051232 h 1518222"/>
                  <a:gd name="connsiteX2892" fmla="*/ 171174 w 1323370"/>
                  <a:gd name="connsiteY2892" fmla="*/ 1049608 h 1518222"/>
                  <a:gd name="connsiteX2893" fmla="*/ 168738 w 1323370"/>
                  <a:gd name="connsiteY2893" fmla="*/ 1049608 h 1518222"/>
                  <a:gd name="connsiteX2894" fmla="*/ 167115 w 1323370"/>
                  <a:gd name="connsiteY2894" fmla="*/ 1049608 h 1518222"/>
                  <a:gd name="connsiteX2895" fmla="*/ 167927 w 1323370"/>
                  <a:gd name="connsiteY2895" fmla="*/ 1047984 h 1518222"/>
                  <a:gd name="connsiteX2896" fmla="*/ 169550 w 1323370"/>
                  <a:gd name="connsiteY2896" fmla="*/ 1045549 h 1518222"/>
                  <a:gd name="connsiteX2897" fmla="*/ 174422 w 1323370"/>
                  <a:gd name="connsiteY2897" fmla="*/ 1042301 h 1518222"/>
                  <a:gd name="connsiteX2898" fmla="*/ 176857 w 1323370"/>
                  <a:gd name="connsiteY2898" fmla="*/ 1033370 h 1518222"/>
                  <a:gd name="connsiteX2899" fmla="*/ 175233 w 1323370"/>
                  <a:gd name="connsiteY2899" fmla="*/ 1028499 h 1518222"/>
                  <a:gd name="connsiteX2900" fmla="*/ 172798 w 1323370"/>
                  <a:gd name="connsiteY2900" fmla="*/ 1023628 h 1518222"/>
                  <a:gd name="connsiteX2901" fmla="*/ 173610 w 1323370"/>
                  <a:gd name="connsiteY2901" fmla="*/ 1018756 h 1518222"/>
                  <a:gd name="connsiteX2902" fmla="*/ 171174 w 1323370"/>
                  <a:gd name="connsiteY2902" fmla="*/ 1013073 h 1518222"/>
                  <a:gd name="connsiteX2903" fmla="*/ 165491 w 1323370"/>
                  <a:gd name="connsiteY2903" fmla="*/ 1009826 h 1518222"/>
                  <a:gd name="connsiteX2904" fmla="*/ 159808 w 1323370"/>
                  <a:gd name="connsiteY2904" fmla="*/ 1009014 h 1518222"/>
                  <a:gd name="connsiteX2905" fmla="*/ 155748 w 1323370"/>
                  <a:gd name="connsiteY2905" fmla="*/ 1011450 h 1518222"/>
                  <a:gd name="connsiteX2906" fmla="*/ 153313 w 1323370"/>
                  <a:gd name="connsiteY2906" fmla="*/ 1015509 h 1518222"/>
                  <a:gd name="connsiteX2907" fmla="*/ 152501 w 1323370"/>
                  <a:gd name="connsiteY2907" fmla="*/ 1017944 h 1518222"/>
                  <a:gd name="connsiteX2908" fmla="*/ 151689 w 1323370"/>
                  <a:gd name="connsiteY2908" fmla="*/ 1017133 h 1518222"/>
                  <a:gd name="connsiteX2909" fmla="*/ 148441 w 1323370"/>
                  <a:gd name="connsiteY2909" fmla="*/ 1013885 h 1518222"/>
                  <a:gd name="connsiteX2910" fmla="*/ 144382 w 1323370"/>
                  <a:gd name="connsiteY2910" fmla="*/ 1015509 h 1518222"/>
                  <a:gd name="connsiteX2911" fmla="*/ 145194 w 1323370"/>
                  <a:gd name="connsiteY2911" fmla="*/ 1020380 h 1518222"/>
                  <a:gd name="connsiteX2912" fmla="*/ 146818 w 1323370"/>
                  <a:gd name="connsiteY2912" fmla="*/ 1026063 h 1518222"/>
                  <a:gd name="connsiteX2913" fmla="*/ 148441 w 1323370"/>
                  <a:gd name="connsiteY2913" fmla="*/ 1031747 h 1518222"/>
                  <a:gd name="connsiteX2914" fmla="*/ 151689 w 1323370"/>
                  <a:gd name="connsiteY2914" fmla="*/ 1035806 h 1518222"/>
                  <a:gd name="connsiteX2915" fmla="*/ 153313 w 1323370"/>
                  <a:gd name="connsiteY2915" fmla="*/ 1037430 h 1518222"/>
                  <a:gd name="connsiteX2916" fmla="*/ 152501 w 1323370"/>
                  <a:gd name="connsiteY2916" fmla="*/ 1038242 h 1518222"/>
                  <a:gd name="connsiteX2917" fmla="*/ 150877 w 1323370"/>
                  <a:gd name="connsiteY2917" fmla="*/ 1041489 h 1518222"/>
                  <a:gd name="connsiteX2918" fmla="*/ 150065 w 1323370"/>
                  <a:gd name="connsiteY2918" fmla="*/ 1044737 h 1518222"/>
                  <a:gd name="connsiteX2919" fmla="*/ 148441 w 1323370"/>
                  <a:gd name="connsiteY2919" fmla="*/ 1044737 h 1518222"/>
                  <a:gd name="connsiteX2920" fmla="*/ 149253 w 1323370"/>
                  <a:gd name="connsiteY2920" fmla="*/ 1040677 h 1518222"/>
                  <a:gd name="connsiteX2921" fmla="*/ 146818 w 1323370"/>
                  <a:gd name="connsiteY2921" fmla="*/ 1037430 h 1518222"/>
                  <a:gd name="connsiteX2922" fmla="*/ 144382 w 1323370"/>
                  <a:gd name="connsiteY2922" fmla="*/ 1031747 h 1518222"/>
                  <a:gd name="connsiteX2923" fmla="*/ 144382 w 1323370"/>
                  <a:gd name="connsiteY2923" fmla="*/ 1024440 h 1518222"/>
                  <a:gd name="connsiteX2924" fmla="*/ 142758 w 1323370"/>
                  <a:gd name="connsiteY2924" fmla="*/ 1019568 h 1518222"/>
                  <a:gd name="connsiteX2925" fmla="*/ 140322 w 1323370"/>
                  <a:gd name="connsiteY2925" fmla="*/ 1015509 h 1518222"/>
                  <a:gd name="connsiteX2926" fmla="*/ 135451 w 1323370"/>
                  <a:gd name="connsiteY2926" fmla="*/ 1015509 h 1518222"/>
                  <a:gd name="connsiteX2927" fmla="*/ 130580 w 1323370"/>
                  <a:gd name="connsiteY2927" fmla="*/ 1017133 h 1518222"/>
                  <a:gd name="connsiteX2928" fmla="*/ 125709 w 1323370"/>
                  <a:gd name="connsiteY2928" fmla="*/ 1019568 h 1518222"/>
                  <a:gd name="connsiteX2929" fmla="*/ 123273 w 1323370"/>
                  <a:gd name="connsiteY2929" fmla="*/ 1022004 h 1518222"/>
                  <a:gd name="connsiteX2930" fmla="*/ 120025 w 1323370"/>
                  <a:gd name="connsiteY2930" fmla="*/ 1023628 h 1518222"/>
                  <a:gd name="connsiteX2931" fmla="*/ 118402 w 1323370"/>
                  <a:gd name="connsiteY2931" fmla="*/ 1026063 h 1518222"/>
                  <a:gd name="connsiteX2932" fmla="*/ 116778 w 1323370"/>
                  <a:gd name="connsiteY2932" fmla="*/ 1027687 h 1518222"/>
                  <a:gd name="connsiteX2933" fmla="*/ 118402 w 1323370"/>
                  <a:gd name="connsiteY2933" fmla="*/ 1030123 h 1518222"/>
                  <a:gd name="connsiteX2934" fmla="*/ 121649 w 1323370"/>
                  <a:gd name="connsiteY2934" fmla="*/ 1032558 h 1518222"/>
                  <a:gd name="connsiteX2935" fmla="*/ 120837 w 1323370"/>
                  <a:gd name="connsiteY2935" fmla="*/ 1033370 h 1518222"/>
                  <a:gd name="connsiteX2936" fmla="*/ 118402 w 1323370"/>
                  <a:gd name="connsiteY2936" fmla="*/ 1030935 h 1518222"/>
                  <a:gd name="connsiteX2937" fmla="*/ 115966 w 1323370"/>
                  <a:gd name="connsiteY2937" fmla="*/ 1030123 h 1518222"/>
                  <a:gd name="connsiteX2938" fmla="*/ 115966 w 1323370"/>
                  <a:gd name="connsiteY2938" fmla="*/ 1032558 h 1518222"/>
                  <a:gd name="connsiteX2939" fmla="*/ 117590 w 1323370"/>
                  <a:gd name="connsiteY2939" fmla="*/ 1035806 h 1518222"/>
                  <a:gd name="connsiteX2940" fmla="*/ 120837 w 1323370"/>
                  <a:gd name="connsiteY2940" fmla="*/ 1039865 h 1518222"/>
                  <a:gd name="connsiteX2941" fmla="*/ 124085 w 1323370"/>
                  <a:gd name="connsiteY2941" fmla="*/ 1043925 h 1518222"/>
                  <a:gd name="connsiteX2942" fmla="*/ 128144 w 1323370"/>
                  <a:gd name="connsiteY2942" fmla="*/ 1047172 h 1518222"/>
                  <a:gd name="connsiteX2943" fmla="*/ 129768 w 1323370"/>
                  <a:gd name="connsiteY2943" fmla="*/ 1048796 h 1518222"/>
                  <a:gd name="connsiteX2944" fmla="*/ 128144 w 1323370"/>
                  <a:gd name="connsiteY2944" fmla="*/ 1048796 h 1518222"/>
                  <a:gd name="connsiteX2945" fmla="*/ 126520 w 1323370"/>
                  <a:gd name="connsiteY2945" fmla="*/ 1047984 h 1518222"/>
                  <a:gd name="connsiteX2946" fmla="*/ 124897 w 1323370"/>
                  <a:gd name="connsiteY2946" fmla="*/ 1047984 h 1518222"/>
                  <a:gd name="connsiteX2947" fmla="*/ 124897 w 1323370"/>
                  <a:gd name="connsiteY2947" fmla="*/ 1047984 h 1518222"/>
                  <a:gd name="connsiteX2948" fmla="*/ 124085 w 1323370"/>
                  <a:gd name="connsiteY2948" fmla="*/ 1047984 h 1518222"/>
                  <a:gd name="connsiteX2949" fmla="*/ 123273 w 1323370"/>
                  <a:gd name="connsiteY2949" fmla="*/ 1047172 h 1518222"/>
                  <a:gd name="connsiteX2950" fmla="*/ 120025 w 1323370"/>
                  <a:gd name="connsiteY2950" fmla="*/ 1047172 h 1518222"/>
                  <a:gd name="connsiteX2951" fmla="*/ 116778 w 1323370"/>
                  <a:gd name="connsiteY2951" fmla="*/ 1047984 h 1518222"/>
                  <a:gd name="connsiteX2952" fmla="*/ 115966 w 1323370"/>
                  <a:gd name="connsiteY2952" fmla="*/ 1047984 h 1518222"/>
                  <a:gd name="connsiteX2953" fmla="*/ 116778 w 1323370"/>
                  <a:gd name="connsiteY2953" fmla="*/ 1047172 h 1518222"/>
                  <a:gd name="connsiteX2954" fmla="*/ 118402 w 1323370"/>
                  <a:gd name="connsiteY2954" fmla="*/ 1045549 h 1518222"/>
                  <a:gd name="connsiteX2955" fmla="*/ 116778 w 1323370"/>
                  <a:gd name="connsiteY2955" fmla="*/ 1043925 h 1518222"/>
                  <a:gd name="connsiteX2956" fmla="*/ 115966 w 1323370"/>
                  <a:gd name="connsiteY2956" fmla="*/ 1042301 h 1518222"/>
                  <a:gd name="connsiteX2957" fmla="*/ 115154 w 1323370"/>
                  <a:gd name="connsiteY2957" fmla="*/ 1040677 h 1518222"/>
                  <a:gd name="connsiteX2958" fmla="*/ 111907 w 1323370"/>
                  <a:gd name="connsiteY2958" fmla="*/ 1042301 h 1518222"/>
                  <a:gd name="connsiteX2959" fmla="*/ 109471 w 1323370"/>
                  <a:gd name="connsiteY2959" fmla="*/ 1046360 h 1518222"/>
                  <a:gd name="connsiteX2960" fmla="*/ 107035 w 1323370"/>
                  <a:gd name="connsiteY2960" fmla="*/ 1048796 h 1518222"/>
                  <a:gd name="connsiteX2961" fmla="*/ 104600 w 1323370"/>
                  <a:gd name="connsiteY2961" fmla="*/ 1051232 h 1518222"/>
                  <a:gd name="connsiteX2962" fmla="*/ 103788 w 1323370"/>
                  <a:gd name="connsiteY2962" fmla="*/ 1051232 h 1518222"/>
                  <a:gd name="connsiteX2963" fmla="*/ 104600 w 1323370"/>
                  <a:gd name="connsiteY2963" fmla="*/ 1049608 h 1518222"/>
                  <a:gd name="connsiteX2964" fmla="*/ 107847 w 1323370"/>
                  <a:gd name="connsiteY2964" fmla="*/ 1046360 h 1518222"/>
                  <a:gd name="connsiteX2965" fmla="*/ 110283 w 1323370"/>
                  <a:gd name="connsiteY2965" fmla="*/ 1043113 h 1518222"/>
                  <a:gd name="connsiteX2966" fmla="*/ 111907 w 1323370"/>
                  <a:gd name="connsiteY2966" fmla="*/ 1039865 h 1518222"/>
                  <a:gd name="connsiteX2967" fmla="*/ 111095 w 1323370"/>
                  <a:gd name="connsiteY2967" fmla="*/ 1035806 h 1518222"/>
                  <a:gd name="connsiteX2968" fmla="*/ 109471 w 1323370"/>
                  <a:gd name="connsiteY2968" fmla="*/ 1033370 h 1518222"/>
                  <a:gd name="connsiteX2969" fmla="*/ 107035 w 1323370"/>
                  <a:gd name="connsiteY2969" fmla="*/ 1033370 h 1518222"/>
                  <a:gd name="connsiteX2970" fmla="*/ 106223 w 1323370"/>
                  <a:gd name="connsiteY2970" fmla="*/ 1032558 h 1518222"/>
                  <a:gd name="connsiteX2971" fmla="*/ 104600 w 1323370"/>
                  <a:gd name="connsiteY2971" fmla="*/ 1032558 h 1518222"/>
                  <a:gd name="connsiteX2972" fmla="*/ 102164 w 1323370"/>
                  <a:gd name="connsiteY2972" fmla="*/ 1034182 h 1518222"/>
                  <a:gd name="connsiteX2973" fmla="*/ 99728 w 1323370"/>
                  <a:gd name="connsiteY2973" fmla="*/ 1034182 h 1518222"/>
                  <a:gd name="connsiteX2974" fmla="*/ 98105 w 1323370"/>
                  <a:gd name="connsiteY2974" fmla="*/ 1036618 h 1518222"/>
                  <a:gd name="connsiteX2975" fmla="*/ 98105 w 1323370"/>
                  <a:gd name="connsiteY2975" fmla="*/ 1040677 h 1518222"/>
                  <a:gd name="connsiteX2976" fmla="*/ 96481 w 1323370"/>
                  <a:gd name="connsiteY2976" fmla="*/ 1039054 h 1518222"/>
                  <a:gd name="connsiteX2977" fmla="*/ 96481 w 1323370"/>
                  <a:gd name="connsiteY2977" fmla="*/ 1035806 h 1518222"/>
                  <a:gd name="connsiteX2978" fmla="*/ 96481 w 1323370"/>
                  <a:gd name="connsiteY2978" fmla="*/ 1033370 h 1518222"/>
                  <a:gd name="connsiteX2979" fmla="*/ 93233 w 1323370"/>
                  <a:gd name="connsiteY2979" fmla="*/ 1033370 h 1518222"/>
                  <a:gd name="connsiteX2980" fmla="*/ 91609 w 1323370"/>
                  <a:gd name="connsiteY2980" fmla="*/ 1032558 h 1518222"/>
                  <a:gd name="connsiteX2981" fmla="*/ 89174 w 1323370"/>
                  <a:gd name="connsiteY2981" fmla="*/ 1029311 h 1518222"/>
                  <a:gd name="connsiteX2982" fmla="*/ 82679 w 1323370"/>
                  <a:gd name="connsiteY2982" fmla="*/ 1031747 h 1518222"/>
                  <a:gd name="connsiteX2983" fmla="*/ 81055 w 1323370"/>
                  <a:gd name="connsiteY2983" fmla="*/ 1034182 h 1518222"/>
                  <a:gd name="connsiteX2984" fmla="*/ 81055 w 1323370"/>
                  <a:gd name="connsiteY2984" fmla="*/ 1036618 h 1518222"/>
                  <a:gd name="connsiteX2985" fmla="*/ 82679 w 1323370"/>
                  <a:gd name="connsiteY2985" fmla="*/ 1039054 h 1518222"/>
                  <a:gd name="connsiteX2986" fmla="*/ 86738 w 1323370"/>
                  <a:gd name="connsiteY2986" fmla="*/ 1039865 h 1518222"/>
                  <a:gd name="connsiteX2987" fmla="*/ 90798 w 1323370"/>
                  <a:gd name="connsiteY2987" fmla="*/ 1041489 h 1518222"/>
                  <a:gd name="connsiteX2988" fmla="*/ 92421 w 1323370"/>
                  <a:gd name="connsiteY2988" fmla="*/ 1043113 h 1518222"/>
                  <a:gd name="connsiteX2989" fmla="*/ 89986 w 1323370"/>
                  <a:gd name="connsiteY2989" fmla="*/ 1043925 h 1518222"/>
                  <a:gd name="connsiteX2990" fmla="*/ 87550 w 1323370"/>
                  <a:gd name="connsiteY2990" fmla="*/ 1042301 h 1518222"/>
                  <a:gd name="connsiteX2991" fmla="*/ 85114 w 1323370"/>
                  <a:gd name="connsiteY2991" fmla="*/ 1043113 h 1518222"/>
                  <a:gd name="connsiteX2992" fmla="*/ 84303 w 1323370"/>
                  <a:gd name="connsiteY2992" fmla="*/ 1046360 h 1518222"/>
                  <a:gd name="connsiteX2993" fmla="*/ 82679 w 1323370"/>
                  <a:gd name="connsiteY2993" fmla="*/ 1046360 h 1518222"/>
                  <a:gd name="connsiteX2994" fmla="*/ 82679 w 1323370"/>
                  <a:gd name="connsiteY2994" fmla="*/ 1043113 h 1518222"/>
                  <a:gd name="connsiteX2995" fmla="*/ 79431 w 1323370"/>
                  <a:gd name="connsiteY2995" fmla="*/ 1040677 h 1518222"/>
                  <a:gd name="connsiteX2996" fmla="*/ 78619 w 1323370"/>
                  <a:gd name="connsiteY2996" fmla="*/ 1037430 h 1518222"/>
                  <a:gd name="connsiteX2997" fmla="*/ 76996 w 1323370"/>
                  <a:gd name="connsiteY2997" fmla="*/ 1035806 h 1518222"/>
                  <a:gd name="connsiteX2998" fmla="*/ 76184 w 1323370"/>
                  <a:gd name="connsiteY2998" fmla="*/ 1033370 h 1518222"/>
                  <a:gd name="connsiteX2999" fmla="*/ 76996 w 1323370"/>
                  <a:gd name="connsiteY2999" fmla="*/ 1031747 h 1518222"/>
                  <a:gd name="connsiteX3000" fmla="*/ 76996 w 1323370"/>
                  <a:gd name="connsiteY3000" fmla="*/ 1029311 h 1518222"/>
                  <a:gd name="connsiteX3001" fmla="*/ 73748 w 1323370"/>
                  <a:gd name="connsiteY3001" fmla="*/ 1028499 h 1518222"/>
                  <a:gd name="connsiteX3002" fmla="*/ 72124 w 1323370"/>
                  <a:gd name="connsiteY3002" fmla="*/ 1026063 h 1518222"/>
                  <a:gd name="connsiteX3003" fmla="*/ 71312 w 1323370"/>
                  <a:gd name="connsiteY3003" fmla="*/ 1024440 h 1518222"/>
                  <a:gd name="connsiteX3004" fmla="*/ 70501 w 1323370"/>
                  <a:gd name="connsiteY3004" fmla="*/ 1022816 h 1518222"/>
                  <a:gd name="connsiteX3005" fmla="*/ 67253 w 1323370"/>
                  <a:gd name="connsiteY3005" fmla="*/ 1022816 h 1518222"/>
                  <a:gd name="connsiteX3006" fmla="*/ 63193 w 1323370"/>
                  <a:gd name="connsiteY3006" fmla="*/ 1025252 h 1518222"/>
                  <a:gd name="connsiteX3007" fmla="*/ 63193 w 1323370"/>
                  <a:gd name="connsiteY3007" fmla="*/ 1026063 h 1518222"/>
                  <a:gd name="connsiteX3008" fmla="*/ 64005 w 1323370"/>
                  <a:gd name="connsiteY3008" fmla="*/ 1027687 h 1518222"/>
                  <a:gd name="connsiteX3009" fmla="*/ 65629 w 1323370"/>
                  <a:gd name="connsiteY3009" fmla="*/ 1029311 h 1518222"/>
                  <a:gd name="connsiteX3010" fmla="*/ 64817 w 1323370"/>
                  <a:gd name="connsiteY3010" fmla="*/ 1030935 h 1518222"/>
                  <a:gd name="connsiteX3011" fmla="*/ 64817 w 1323370"/>
                  <a:gd name="connsiteY3011" fmla="*/ 1033370 h 1518222"/>
                  <a:gd name="connsiteX3012" fmla="*/ 68065 w 1323370"/>
                  <a:gd name="connsiteY3012" fmla="*/ 1033370 h 1518222"/>
                  <a:gd name="connsiteX3013" fmla="*/ 71312 w 1323370"/>
                  <a:gd name="connsiteY3013" fmla="*/ 1034182 h 1518222"/>
                  <a:gd name="connsiteX3014" fmla="*/ 74560 w 1323370"/>
                  <a:gd name="connsiteY3014" fmla="*/ 1039054 h 1518222"/>
                  <a:gd name="connsiteX3015" fmla="*/ 76184 w 1323370"/>
                  <a:gd name="connsiteY3015" fmla="*/ 1041489 h 1518222"/>
                  <a:gd name="connsiteX3016" fmla="*/ 77807 w 1323370"/>
                  <a:gd name="connsiteY3016" fmla="*/ 1043113 h 1518222"/>
                  <a:gd name="connsiteX3017" fmla="*/ 78619 w 1323370"/>
                  <a:gd name="connsiteY3017" fmla="*/ 1044737 h 1518222"/>
                  <a:gd name="connsiteX3018" fmla="*/ 77807 w 1323370"/>
                  <a:gd name="connsiteY3018" fmla="*/ 1044737 h 1518222"/>
                  <a:gd name="connsiteX3019" fmla="*/ 76184 w 1323370"/>
                  <a:gd name="connsiteY3019" fmla="*/ 1044737 h 1518222"/>
                  <a:gd name="connsiteX3020" fmla="*/ 75372 w 1323370"/>
                  <a:gd name="connsiteY3020" fmla="*/ 1046360 h 1518222"/>
                  <a:gd name="connsiteX3021" fmla="*/ 74560 w 1323370"/>
                  <a:gd name="connsiteY3021" fmla="*/ 1047172 h 1518222"/>
                  <a:gd name="connsiteX3022" fmla="*/ 72936 w 1323370"/>
                  <a:gd name="connsiteY3022" fmla="*/ 1047172 h 1518222"/>
                  <a:gd name="connsiteX3023" fmla="*/ 72124 w 1323370"/>
                  <a:gd name="connsiteY3023" fmla="*/ 1047172 h 1518222"/>
                  <a:gd name="connsiteX3024" fmla="*/ 71312 w 1323370"/>
                  <a:gd name="connsiteY3024" fmla="*/ 1047984 h 1518222"/>
                  <a:gd name="connsiteX3025" fmla="*/ 69689 w 1323370"/>
                  <a:gd name="connsiteY3025" fmla="*/ 1048796 h 1518222"/>
                  <a:gd name="connsiteX3026" fmla="*/ 68065 w 1323370"/>
                  <a:gd name="connsiteY3026" fmla="*/ 1047172 h 1518222"/>
                  <a:gd name="connsiteX3027" fmla="*/ 67253 w 1323370"/>
                  <a:gd name="connsiteY3027" fmla="*/ 1047984 h 1518222"/>
                  <a:gd name="connsiteX3028" fmla="*/ 66441 w 1323370"/>
                  <a:gd name="connsiteY3028" fmla="*/ 1048796 h 1518222"/>
                  <a:gd name="connsiteX3029" fmla="*/ 65629 w 1323370"/>
                  <a:gd name="connsiteY3029" fmla="*/ 1048796 h 1518222"/>
                  <a:gd name="connsiteX3030" fmla="*/ 65629 w 1323370"/>
                  <a:gd name="connsiteY3030" fmla="*/ 1047984 h 1518222"/>
                  <a:gd name="connsiteX3031" fmla="*/ 65629 w 1323370"/>
                  <a:gd name="connsiteY3031" fmla="*/ 1045549 h 1518222"/>
                  <a:gd name="connsiteX3032" fmla="*/ 64005 w 1323370"/>
                  <a:gd name="connsiteY3032" fmla="*/ 1047984 h 1518222"/>
                  <a:gd name="connsiteX3033" fmla="*/ 62382 w 1323370"/>
                  <a:gd name="connsiteY3033" fmla="*/ 1049608 h 1518222"/>
                  <a:gd name="connsiteX3034" fmla="*/ 61570 w 1323370"/>
                  <a:gd name="connsiteY3034" fmla="*/ 1051232 h 1518222"/>
                  <a:gd name="connsiteX3035" fmla="*/ 61570 w 1323370"/>
                  <a:gd name="connsiteY3035" fmla="*/ 1051232 h 1518222"/>
                  <a:gd name="connsiteX3036" fmla="*/ 61570 w 1323370"/>
                  <a:gd name="connsiteY3036" fmla="*/ 1052044 h 1518222"/>
                  <a:gd name="connsiteX3037" fmla="*/ 62382 w 1323370"/>
                  <a:gd name="connsiteY3037" fmla="*/ 1052856 h 1518222"/>
                  <a:gd name="connsiteX3038" fmla="*/ 64817 w 1323370"/>
                  <a:gd name="connsiteY3038" fmla="*/ 1054479 h 1518222"/>
                  <a:gd name="connsiteX3039" fmla="*/ 66441 w 1323370"/>
                  <a:gd name="connsiteY3039" fmla="*/ 1054479 h 1518222"/>
                  <a:gd name="connsiteX3040" fmla="*/ 67253 w 1323370"/>
                  <a:gd name="connsiteY3040" fmla="*/ 1054479 h 1518222"/>
                  <a:gd name="connsiteX3041" fmla="*/ 69689 w 1323370"/>
                  <a:gd name="connsiteY3041" fmla="*/ 1054479 h 1518222"/>
                  <a:gd name="connsiteX3042" fmla="*/ 71312 w 1323370"/>
                  <a:gd name="connsiteY3042" fmla="*/ 1056103 h 1518222"/>
                  <a:gd name="connsiteX3043" fmla="*/ 71312 w 1323370"/>
                  <a:gd name="connsiteY3043" fmla="*/ 1056103 h 1518222"/>
                  <a:gd name="connsiteX3044" fmla="*/ 72124 w 1323370"/>
                  <a:gd name="connsiteY3044" fmla="*/ 1056103 h 1518222"/>
                  <a:gd name="connsiteX3045" fmla="*/ 73748 w 1323370"/>
                  <a:gd name="connsiteY3045" fmla="*/ 1056103 h 1518222"/>
                  <a:gd name="connsiteX3046" fmla="*/ 74560 w 1323370"/>
                  <a:gd name="connsiteY3046" fmla="*/ 1056103 h 1518222"/>
                  <a:gd name="connsiteX3047" fmla="*/ 77807 w 1323370"/>
                  <a:gd name="connsiteY3047" fmla="*/ 1056103 h 1518222"/>
                  <a:gd name="connsiteX3048" fmla="*/ 81867 w 1323370"/>
                  <a:gd name="connsiteY3048" fmla="*/ 1056103 h 1518222"/>
                  <a:gd name="connsiteX3049" fmla="*/ 83491 w 1323370"/>
                  <a:gd name="connsiteY3049" fmla="*/ 1056103 h 1518222"/>
                  <a:gd name="connsiteX3050" fmla="*/ 85926 w 1323370"/>
                  <a:gd name="connsiteY3050" fmla="*/ 1056103 h 1518222"/>
                  <a:gd name="connsiteX3051" fmla="*/ 89986 w 1323370"/>
                  <a:gd name="connsiteY3051" fmla="*/ 1056915 h 1518222"/>
                  <a:gd name="connsiteX3052" fmla="*/ 93233 w 1323370"/>
                  <a:gd name="connsiteY3052" fmla="*/ 1056915 h 1518222"/>
                  <a:gd name="connsiteX3053" fmla="*/ 96481 w 1323370"/>
                  <a:gd name="connsiteY3053" fmla="*/ 1057727 h 1518222"/>
                  <a:gd name="connsiteX3054" fmla="*/ 98105 w 1323370"/>
                  <a:gd name="connsiteY3054" fmla="*/ 1057727 h 1518222"/>
                  <a:gd name="connsiteX3055" fmla="*/ 99728 w 1323370"/>
                  <a:gd name="connsiteY3055" fmla="*/ 1057727 h 1518222"/>
                  <a:gd name="connsiteX3056" fmla="*/ 102164 w 1323370"/>
                  <a:gd name="connsiteY3056" fmla="*/ 1057727 h 1518222"/>
                  <a:gd name="connsiteX3057" fmla="*/ 106223 w 1323370"/>
                  <a:gd name="connsiteY3057" fmla="*/ 1058539 h 1518222"/>
                  <a:gd name="connsiteX3058" fmla="*/ 109471 w 1323370"/>
                  <a:gd name="connsiteY3058" fmla="*/ 1059351 h 1518222"/>
                  <a:gd name="connsiteX3059" fmla="*/ 111095 w 1323370"/>
                  <a:gd name="connsiteY3059" fmla="*/ 1060974 h 1518222"/>
                  <a:gd name="connsiteX3060" fmla="*/ 109471 w 1323370"/>
                  <a:gd name="connsiteY3060" fmla="*/ 1061786 h 1518222"/>
                  <a:gd name="connsiteX3061" fmla="*/ 106223 w 1323370"/>
                  <a:gd name="connsiteY3061" fmla="*/ 1062598 h 1518222"/>
                  <a:gd name="connsiteX3062" fmla="*/ 102164 w 1323370"/>
                  <a:gd name="connsiteY3062" fmla="*/ 1062598 h 1518222"/>
                  <a:gd name="connsiteX3063" fmla="*/ 100540 w 1323370"/>
                  <a:gd name="connsiteY3063" fmla="*/ 1062598 h 1518222"/>
                  <a:gd name="connsiteX3064" fmla="*/ 102976 w 1323370"/>
                  <a:gd name="connsiteY3064" fmla="*/ 1064222 h 1518222"/>
                  <a:gd name="connsiteX3065" fmla="*/ 107847 w 1323370"/>
                  <a:gd name="connsiteY3065" fmla="*/ 1064222 h 1518222"/>
                  <a:gd name="connsiteX3066" fmla="*/ 113530 w 1323370"/>
                  <a:gd name="connsiteY3066" fmla="*/ 1064222 h 1518222"/>
                  <a:gd name="connsiteX3067" fmla="*/ 118402 w 1323370"/>
                  <a:gd name="connsiteY3067" fmla="*/ 1066658 h 1518222"/>
                  <a:gd name="connsiteX3068" fmla="*/ 123273 w 1323370"/>
                  <a:gd name="connsiteY3068" fmla="*/ 1067469 h 1518222"/>
                  <a:gd name="connsiteX3069" fmla="*/ 128144 w 1323370"/>
                  <a:gd name="connsiteY3069" fmla="*/ 1067469 h 1518222"/>
                  <a:gd name="connsiteX3070" fmla="*/ 133016 w 1323370"/>
                  <a:gd name="connsiteY3070" fmla="*/ 1069093 h 1518222"/>
                  <a:gd name="connsiteX3071" fmla="*/ 137075 w 1323370"/>
                  <a:gd name="connsiteY3071" fmla="*/ 1072341 h 1518222"/>
                  <a:gd name="connsiteX3072" fmla="*/ 140322 w 1323370"/>
                  <a:gd name="connsiteY3072" fmla="*/ 1073153 h 1518222"/>
                  <a:gd name="connsiteX3073" fmla="*/ 145194 w 1323370"/>
                  <a:gd name="connsiteY3073" fmla="*/ 1069905 h 1518222"/>
                  <a:gd name="connsiteX3074" fmla="*/ 150065 w 1323370"/>
                  <a:gd name="connsiteY3074" fmla="*/ 1069093 h 1518222"/>
                  <a:gd name="connsiteX3075" fmla="*/ 154125 w 1323370"/>
                  <a:gd name="connsiteY3075" fmla="*/ 1069093 h 1518222"/>
                  <a:gd name="connsiteX3076" fmla="*/ 155748 w 1323370"/>
                  <a:gd name="connsiteY3076" fmla="*/ 1069093 h 1518222"/>
                  <a:gd name="connsiteX3077" fmla="*/ 156560 w 1323370"/>
                  <a:gd name="connsiteY3077" fmla="*/ 1069905 h 1518222"/>
                  <a:gd name="connsiteX3078" fmla="*/ 158184 w 1323370"/>
                  <a:gd name="connsiteY3078" fmla="*/ 1070717 h 1518222"/>
                  <a:gd name="connsiteX3079" fmla="*/ 158996 w 1323370"/>
                  <a:gd name="connsiteY3079" fmla="*/ 1071529 h 1518222"/>
                  <a:gd name="connsiteX3080" fmla="*/ 158996 w 1323370"/>
                  <a:gd name="connsiteY3080" fmla="*/ 1072341 h 1518222"/>
                  <a:gd name="connsiteX3081" fmla="*/ 158996 w 1323370"/>
                  <a:gd name="connsiteY3081" fmla="*/ 1073153 h 1518222"/>
                  <a:gd name="connsiteX3082" fmla="*/ 156560 w 1323370"/>
                  <a:gd name="connsiteY3082" fmla="*/ 1073153 h 1518222"/>
                  <a:gd name="connsiteX3083" fmla="*/ 154125 w 1323370"/>
                  <a:gd name="connsiteY3083" fmla="*/ 1071529 h 1518222"/>
                  <a:gd name="connsiteX3084" fmla="*/ 144382 w 1323370"/>
                  <a:gd name="connsiteY3084" fmla="*/ 1072341 h 1518222"/>
                  <a:gd name="connsiteX3085" fmla="*/ 142758 w 1323370"/>
                  <a:gd name="connsiteY3085" fmla="*/ 1073965 h 1518222"/>
                  <a:gd name="connsiteX3086" fmla="*/ 141134 w 1323370"/>
                  <a:gd name="connsiteY3086" fmla="*/ 1074776 h 1518222"/>
                  <a:gd name="connsiteX3087" fmla="*/ 139511 w 1323370"/>
                  <a:gd name="connsiteY3087" fmla="*/ 1074776 h 1518222"/>
                  <a:gd name="connsiteX3088" fmla="*/ 137075 w 1323370"/>
                  <a:gd name="connsiteY3088" fmla="*/ 1073965 h 1518222"/>
                  <a:gd name="connsiteX3089" fmla="*/ 133827 w 1323370"/>
                  <a:gd name="connsiteY3089" fmla="*/ 1071529 h 1518222"/>
                  <a:gd name="connsiteX3090" fmla="*/ 131392 w 1323370"/>
                  <a:gd name="connsiteY3090" fmla="*/ 1069905 h 1518222"/>
                  <a:gd name="connsiteX3091" fmla="*/ 128956 w 1323370"/>
                  <a:gd name="connsiteY3091" fmla="*/ 1069093 h 1518222"/>
                  <a:gd name="connsiteX3092" fmla="*/ 125709 w 1323370"/>
                  <a:gd name="connsiteY3092" fmla="*/ 1069093 h 1518222"/>
                  <a:gd name="connsiteX3093" fmla="*/ 120837 w 1323370"/>
                  <a:gd name="connsiteY3093" fmla="*/ 1068281 h 1518222"/>
                  <a:gd name="connsiteX3094" fmla="*/ 116778 w 1323370"/>
                  <a:gd name="connsiteY3094" fmla="*/ 1067469 h 1518222"/>
                  <a:gd name="connsiteX3095" fmla="*/ 115154 w 1323370"/>
                  <a:gd name="connsiteY3095" fmla="*/ 1067469 h 1518222"/>
                  <a:gd name="connsiteX3096" fmla="*/ 115966 w 1323370"/>
                  <a:gd name="connsiteY3096" fmla="*/ 1069905 h 1518222"/>
                  <a:gd name="connsiteX3097" fmla="*/ 119214 w 1323370"/>
                  <a:gd name="connsiteY3097" fmla="*/ 1071529 h 1518222"/>
                  <a:gd name="connsiteX3098" fmla="*/ 120837 w 1323370"/>
                  <a:gd name="connsiteY3098" fmla="*/ 1073965 h 1518222"/>
                  <a:gd name="connsiteX3099" fmla="*/ 120025 w 1323370"/>
                  <a:gd name="connsiteY3099" fmla="*/ 1074776 h 1518222"/>
                  <a:gd name="connsiteX3100" fmla="*/ 117590 w 1323370"/>
                  <a:gd name="connsiteY3100" fmla="*/ 1073153 h 1518222"/>
                  <a:gd name="connsiteX3101" fmla="*/ 115154 w 1323370"/>
                  <a:gd name="connsiteY3101" fmla="*/ 1069905 h 1518222"/>
                  <a:gd name="connsiteX3102" fmla="*/ 113530 w 1323370"/>
                  <a:gd name="connsiteY3102" fmla="*/ 1067469 h 1518222"/>
                  <a:gd name="connsiteX3103" fmla="*/ 111907 w 1323370"/>
                  <a:gd name="connsiteY3103" fmla="*/ 1066658 h 1518222"/>
                  <a:gd name="connsiteX3104" fmla="*/ 111095 w 1323370"/>
                  <a:gd name="connsiteY3104" fmla="*/ 1067469 h 1518222"/>
                  <a:gd name="connsiteX3105" fmla="*/ 110283 w 1323370"/>
                  <a:gd name="connsiteY3105" fmla="*/ 1069093 h 1518222"/>
                  <a:gd name="connsiteX3106" fmla="*/ 108659 w 1323370"/>
                  <a:gd name="connsiteY3106" fmla="*/ 1071529 h 1518222"/>
                  <a:gd name="connsiteX3107" fmla="*/ 107847 w 1323370"/>
                  <a:gd name="connsiteY3107" fmla="*/ 1073153 h 1518222"/>
                  <a:gd name="connsiteX3108" fmla="*/ 107035 w 1323370"/>
                  <a:gd name="connsiteY3108" fmla="*/ 1073153 h 1518222"/>
                  <a:gd name="connsiteX3109" fmla="*/ 107035 w 1323370"/>
                  <a:gd name="connsiteY3109" fmla="*/ 1071529 h 1518222"/>
                  <a:gd name="connsiteX3110" fmla="*/ 108659 w 1323370"/>
                  <a:gd name="connsiteY3110" fmla="*/ 1068281 h 1518222"/>
                  <a:gd name="connsiteX3111" fmla="*/ 109471 w 1323370"/>
                  <a:gd name="connsiteY3111" fmla="*/ 1065846 h 1518222"/>
                  <a:gd name="connsiteX3112" fmla="*/ 108659 w 1323370"/>
                  <a:gd name="connsiteY3112" fmla="*/ 1064222 h 1518222"/>
                  <a:gd name="connsiteX3113" fmla="*/ 106223 w 1323370"/>
                  <a:gd name="connsiteY3113" fmla="*/ 1063410 h 1518222"/>
                  <a:gd name="connsiteX3114" fmla="*/ 101352 w 1323370"/>
                  <a:gd name="connsiteY3114" fmla="*/ 1063410 h 1518222"/>
                  <a:gd name="connsiteX3115" fmla="*/ 98916 w 1323370"/>
                  <a:gd name="connsiteY3115" fmla="*/ 1064222 h 1518222"/>
                  <a:gd name="connsiteX3116" fmla="*/ 95669 w 1323370"/>
                  <a:gd name="connsiteY3116" fmla="*/ 1065034 h 1518222"/>
                  <a:gd name="connsiteX3117" fmla="*/ 94045 w 1323370"/>
                  <a:gd name="connsiteY3117" fmla="*/ 1065034 h 1518222"/>
                  <a:gd name="connsiteX3118" fmla="*/ 92421 w 1323370"/>
                  <a:gd name="connsiteY3118" fmla="*/ 1065034 h 1518222"/>
                  <a:gd name="connsiteX3119" fmla="*/ 93233 w 1323370"/>
                  <a:gd name="connsiteY3119" fmla="*/ 1063410 h 1518222"/>
                  <a:gd name="connsiteX3120" fmla="*/ 96481 w 1323370"/>
                  <a:gd name="connsiteY3120" fmla="*/ 1062598 h 1518222"/>
                  <a:gd name="connsiteX3121" fmla="*/ 98105 w 1323370"/>
                  <a:gd name="connsiteY3121" fmla="*/ 1060974 h 1518222"/>
                  <a:gd name="connsiteX3122" fmla="*/ 97293 w 1323370"/>
                  <a:gd name="connsiteY3122" fmla="*/ 1060163 h 1518222"/>
                  <a:gd name="connsiteX3123" fmla="*/ 95669 w 1323370"/>
                  <a:gd name="connsiteY3123" fmla="*/ 1058539 h 1518222"/>
                  <a:gd name="connsiteX3124" fmla="*/ 92421 w 1323370"/>
                  <a:gd name="connsiteY3124" fmla="*/ 1056915 h 1518222"/>
                  <a:gd name="connsiteX3125" fmla="*/ 88362 w 1323370"/>
                  <a:gd name="connsiteY3125" fmla="*/ 1054479 h 1518222"/>
                  <a:gd name="connsiteX3126" fmla="*/ 85926 w 1323370"/>
                  <a:gd name="connsiteY3126" fmla="*/ 1053667 h 1518222"/>
                  <a:gd name="connsiteX3127" fmla="*/ 81867 w 1323370"/>
                  <a:gd name="connsiteY3127" fmla="*/ 1052856 h 1518222"/>
                  <a:gd name="connsiteX3128" fmla="*/ 78619 w 1323370"/>
                  <a:gd name="connsiteY3128" fmla="*/ 1052856 h 1518222"/>
                  <a:gd name="connsiteX3129" fmla="*/ 76184 w 1323370"/>
                  <a:gd name="connsiteY3129" fmla="*/ 1052856 h 1518222"/>
                  <a:gd name="connsiteX3130" fmla="*/ 73748 w 1323370"/>
                  <a:gd name="connsiteY3130" fmla="*/ 1054479 h 1518222"/>
                  <a:gd name="connsiteX3131" fmla="*/ 72936 w 1323370"/>
                  <a:gd name="connsiteY3131" fmla="*/ 1056103 h 1518222"/>
                  <a:gd name="connsiteX3132" fmla="*/ 72124 w 1323370"/>
                  <a:gd name="connsiteY3132" fmla="*/ 1058539 h 1518222"/>
                  <a:gd name="connsiteX3133" fmla="*/ 70501 w 1323370"/>
                  <a:gd name="connsiteY3133" fmla="*/ 1059351 h 1518222"/>
                  <a:gd name="connsiteX3134" fmla="*/ 68065 w 1323370"/>
                  <a:gd name="connsiteY3134" fmla="*/ 1060163 h 1518222"/>
                  <a:gd name="connsiteX3135" fmla="*/ 65629 w 1323370"/>
                  <a:gd name="connsiteY3135" fmla="*/ 1060974 h 1518222"/>
                  <a:gd name="connsiteX3136" fmla="*/ 63193 w 1323370"/>
                  <a:gd name="connsiteY3136" fmla="*/ 1061786 h 1518222"/>
                  <a:gd name="connsiteX3137" fmla="*/ 60758 w 1323370"/>
                  <a:gd name="connsiteY3137" fmla="*/ 1061786 h 1518222"/>
                  <a:gd name="connsiteX3138" fmla="*/ 58322 w 1323370"/>
                  <a:gd name="connsiteY3138" fmla="*/ 1062598 h 1518222"/>
                  <a:gd name="connsiteX3139" fmla="*/ 56698 w 1323370"/>
                  <a:gd name="connsiteY3139" fmla="*/ 1063410 h 1518222"/>
                  <a:gd name="connsiteX3140" fmla="*/ 56698 w 1323370"/>
                  <a:gd name="connsiteY3140" fmla="*/ 1064222 h 1518222"/>
                  <a:gd name="connsiteX3141" fmla="*/ 58322 w 1323370"/>
                  <a:gd name="connsiteY3141" fmla="*/ 1064222 h 1518222"/>
                  <a:gd name="connsiteX3142" fmla="*/ 60758 w 1323370"/>
                  <a:gd name="connsiteY3142" fmla="*/ 1064222 h 1518222"/>
                  <a:gd name="connsiteX3143" fmla="*/ 64817 w 1323370"/>
                  <a:gd name="connsiteY3143" fmla="*/ 1063410 h 1518222"/>
                  <a:gd name="connsiteX3144" fmla="*/ 66441 w 1323370"/>
                  <a:gd name="connsiteY3144" fmla="*/ 1063410 h 1518222"/>
                  <a:gd name="connsiteX3145" fmla="*/ 65629 w 1323370"/>
                  <a:gd name="connsiteY3145" fmla="*/ 1064222 h 1518222"/>
                  <a:gd name="connsiteX3146" fmla="*/ 61570 w 1323370"/>
                  <a:gd name="connsiteY3146" fmla="*/ 1064222 h 1518222"/>
                  <a:gd name="connsiteX3147" fmla="*/ 59134 w 1323370"/>
                  <a:gd name="connsiteY3147" fmla="*/ 1065034 h 1518222"/>
                  <a:gd name="connsiteX3148" fmla="*/ 59134 w 1323370"/>
                  <a:gd name="connsiteY3148" fmla="*/ 1066658 h 1518222"/>
                  <a:gd name="connsiteX3149" fmla="*/ 60758 w 1323370"/>
                  <a:gd name="connsiteY3149" fmla="*/ 1068281 h 1518222"/>
                  <a:gd name="connsiteX3150" fmla="*/ 59134 w 1323370"/>
                  <a:gd name="connsiteY3150" fmla="*/ 1069905 h 1518222"/>
                  <a:gd name="connsiteX3151" fmla="*/ 57510 w 1323370"/>
                  <a:gd name="connsiteY3151" fmla="*/ 1069093 h 1518222"/>
                  <a:gd name="connsiteX3152" fmla="*/ 57510 w 1323370"/>
                  <a:gd name="connsiteY3152" fmla="*/ 1067469 h 1518222"/>
                  <a:gd name="connsiteX3153" fmla="*/ 57510 w 1323370"/>
                  <a:gd name="connsiteY3153" fmla="*/ 1066658 h 1518222"/>
                  <a:gd name="connsiteX3154" fmla="*/ 55887 w 1323370"/>
                  <a:gd name="connsiteY3154" fmla="*/ 1067469 h 1518222"/>
                  <a:gd name="connsiteX3155" fmla="*/ 55075 w 1323370"/>
                  <a:gd name="connsiteY3155" fmla="*/ 1067469 h 1518222"/>
                  <a:gd name="connsiteX3156" fmla="*/ 55075 w 1323370"/>
                  <a:gd name="connsiteY3156" fmla="*/ 1065034 h 1518222"/>
                  <a:gd name="connsiteX3157" fmla="*/ 54263 w 1323370"/>
                  <a:gd name="connsiteY3157" fmla="*/ 1063410 h 1518222"/>
                  <a:gd name="connsiteX3158" fmla="*/ 51827 w 1323370"/>
                  <a:gd name="connsiteY3158" fmla="*/ 1063410 h 1518222"/>
                  <a:gd name="connsiteX3159" fmla="*/ 50203 w 1323370"/>
                  <a:gd name="connsiteY3159" fmla="*/ 1064222 h 1518222"/>
                  <a:gd name="connsiteX3160" fmla="*/ 48580 w 1323370"/>
                  <a:gd name="connsiteY3160" fmla="*/ 1065846 h 1518222"/>
                  <a:gd name="connsiteX3161" fmla="*/ 47768 w 1323370"/>
                  <a:gd name="connsiteY3161" fmla="*/ 1068281 h 1518222"/>
                  <a:gd name="connsiteX3162" fmla="*/ 47768 w 1323370"/>
                  <a:gd name="connsiteY3162" fmla="*/ 1071529 h 1518222"/>
                  <a:gd name="connsiteX3163" fmla="*/ 47768 w 1323370"/>
                  <a:gd name="connsiteY3163" fmla="*/ 1074776 h 1518222"/>
                  <a:gd name="connsiteX3164" fmla="*/ 49391 w 1323370"/>
                  <a:gd name="connsiteY3164" fmla="*/ 1077212 h 1518222"/>
                  <a:gd name="connsiteX3165" fmla="*/ 52639 w 1323370"/>
                  <a:gd name="connsiteY3165" fmla="*/ 1078836 h 1518222"/>
                  <a:gd name="connsiteX3166" fmla="*/ 56698 w 1323370"/>
                  <a:gd name="connsiteY3166" fmla="*/ 1077212 h 1518222"/>
                  <a:gd name="connsiteX3167" fmla="*/ 60758 w 1323370"/>
                  <a:gd name="connsiteY3167" fmla="*/ 1078024 h 1518222"/>
                  <a:gd name="connsiteX3168" fmla="*/ 64005 w 1323370"/>
                  <a:gd name="connsiteY3168" fmla="*/ 1078024 h 1518222"/>
                  <a:gd name="connsiteX3169" fmla="*/ 67253 w 1323370"/>
                  <a:gd name="connsiteY3169" fmla="*/ 1078836 h 1518222"/>
                  <a:gd name="connsiteX3170" fmla="*/ 70501 w 1323370"/>
                  <a:gd name="connsiteY3170" fmla="*/ 1079648 h 1518222"/>
                  <a:gd name="connsiteX3171" fmla="*/ 70501 w 1323370"/>
                  <a:gd name="connsiteY3171" fmla="*/ 1081271 h 1518222"/>
                  <a:gd name="connsiteX3172" fmla="*/ 68877 w 1323370"/>
                  <a:gd name="connsiteY3172" fmla="*/ 1081271 h 1518222"/>
                  <a:gd name="connsiteX3173" fmla="*/ 66441 w 1323370"/>
                  <a:gd name="connsiteY3173" fmla="*/ 1081271 h 1518222"/>
                  <a:gd name="connsiteX3174" fmla="*/ 60758 w 1323370"/>
                  <a:gd name="connsiteY3174" fmla="*/ 1081271 h 1518222"/>
                  <a:gd name="connsiteX3175" fmla="*/ 55887 w 1323370"/>
                  <a:gd name="connsiteY3175" fmla="*/ 1081271 h 1518222"/>
                  <a:gd name="connsiteX3176" fmla="*/ 51015 w 1323370"/>
                  <a:gd name="connsiteY3176" fmla="*/ 1081271 h 1518222"/>
                  <a:gd name="connsiteX3177" fmla="*/ 47768 w 1323370"/>
                  <a:gd name="connsiteY3177" fmla="*/ 1081271 h 1518222"/>
                  <a:gd name="connsiteX3178" fmla="*/ 46144 w 1323370"/>
                  <a:gd name="connsiteY3178" fmla="*/ 1082083 h 1518222"/>
                  <a:gd name="connsiteX3179" fmla="*/ 46956 w 1323370"/>
                  <a:gd name="connsiteY3179" fmla="*/ 1082895 h 1518222"/>
                  <a:gd name="connsiteX3180" fmla="*/ 49391 w 1323370"/>
                  <a:gd name="connsiteY3180" fmla="*/ 1082895 h 1518222"/>
                  <a:gd name="connsiteX3181" fmla="*/ 55075 w 1323370"/>
                  <a:gd name="connsiteY3181" fmla="*/ 1082895 h 1518222"/>
                  <a:gd name="connsiteX3182" fmla="*/ 60758 w 1323370"/>
                  <a:gd name="connsiteY3182" fmla="*/ 1082895 h 1518222"/>
                  <a:gd name="connsiteX3183" fmla="*/ 68065 w 1323370"/>
                  <a:gd name="connsiteY3183" fmla="*/ 1083707 h 1518222"/>
                  <a:gd name="connsiteX3184" fmla="*/ 71312 w 1323370"/>
                  <a:gd name="connsiteY3184" fmla="*/ 1086955 h 1518222"/>
                  <a:gd name="connsiteX3185" fmla="*/ 68877 w 1323370"/>
                  <a:gd name="connsiteY3185" fmla="*/ 1087767 h 1518222"/>
                  <a:gd name="connsiteX3186" fmla="*/ 65629 w 1323370"/>
                  <a:gd name="connsiteY3186" fmla="*/ 1085331 h 1518222"/>
                  <a:gd name="connsiteX3187" fmla="*/ 61570 w 1323370"/>
                  <a:gd name="connsiteY3187" fmla="*/ 1083707 h 1518222"/>
                  <a:gd name="connsiteX3188" fmla="*/ 57510 w 1323370"/>
                  <a:gd name="connsiteY3188" fmla="*/ 1083707 h 1518222"/>
                  <a:gd name="connsiteX3189" fmla="*/ 55887 w 1323370"/>
                  <a:gd name="connsiteY3189" fmla="*/ 1084519 h 1518222"/>
                  <a:gd name="connsiteX3190" fmla="*/ 56698 w 1323370"/>
                  <a:gd name="connsiteY3190" fmla="*/ 1085331 h 1518222"/>
                  <a:gd name="connsiteX3191" fmla="*/ 58322 w 1323370"/>
                  <a:gd name="connsiteY3191" fmla="*/ 1086143 h 1518222"/>
                  <a:gd name="connsiteX3192" fmla="*/ 62382 w 1323370"/>
                  <a:gd name="connsiteY3192" fmla="*/ 1087767 h 1518222"/>
                  <a:gd name="connsiteX3193" fmla="*/ 63193 w 1323370"/>
                  <a:gd name="connsiteY3193" fmla="*/ 1089390 h 1518222"/>
                  <a:gd name="connsiteX3194" fmla="*/ 58322 w 1323370"/>
                  <a:gd name="connsiteY3194" fmla="*/ 1088579 h 1518222"/>
                  <a:gd name="connsiteX3195" fmla="*/ 55075 w 1323370"/>
                  <a:gd name="connsiteY3195" fmla="*/ 1087767 h 1518222"/>
                  <a:gd name="connsiteX3196" fmla="*/ 54263 w 1323370"/>
                  <a:gd name="connsiteY3196" fmla="*/ 1090202 h 1518222"/>
                  <a:gd name="connsiteX3197" fmla="*/ 55887 w 1323370"/>
                  <a:gd name="connsiteY3197" fmla="*/ 1093450 h 1518222"/>
                  <a:gd name="connsiteX3198" fmla="*/ 59946 w 1323370"/>
                  <a:gd name="connsiteY3198" fmla="*/ 1095073 h 1518222"/>
                  <a:gd name="connsiteX3199" fmla="*/ 62382 w 1323370"/>
                  <a:gd name="connsiteY3199" fmla="*/ 1096697 h 1518222"/>
                  <a:gd name="connsiteX3200" fmla="*/ 65629 w 1323370"/>
                  <a:gd name="connsiteY3200" fmla="*/ 1097509 h 1518222"/>
                  <a:gd name="connsiteX3201" fmla="*/ 68877 w 1323370"/>
                  <a:gd name="connsiteY3201" fmla="*/ 1098321 h 1518222"/>
                  <a:gd name="connsiteX3202" fmla="*/ 69689 w 1323370"/>
                  <a:gd name="connsiteY3202" fmla="*/ 1099133 h 1518222"/>
                  <a:gd name="connsiteX3203" fmla="*/ 70501 w 1323370"/>
                  <a:gd name="connsiteY3203" fmla="*/ 1099945 h 1518222"/>
                  <a:gd name="connsiteX3204" fmla="*/ 72936 w 1323370"/>
                  <a:gd name="connsiteY3204" fmla="*/ 1101569 h 1518222"/>
                  <a:gd name="connsiteX3205" fmla="*/ 74560 w 1323370"/>
                  <a:gd name="connsiteY3205" fmla="*/ 1101569 h 1518222"/>
                  <a:gd name="connsiteX3206" fmla="*/ 76996 w 1323370"/>
                  <a:gd name="connsiteY3206" fmla="*/ 1099945 h 1518222"/>
                  <a:gd name="connsiteX3207" fmla="*/ 79431 w 1323370"/>
                  <a:gd name="connsiteY3207" fmla="*/ 1099133 h 1518222"/>
                  <a:gd name="connsiteX3208" fmla="*/ 89174 w 1323370"/>
                  <a:gd name="connsiteY3208" fmla="*/ 1102381 h 1518222"/>
                  <a:gd name="connsiteX3209" fmla="*/ 89174 w 1323370"/>
                  <a:gd name="connsiteY3209" fmla="*/ 1103192 h 1518222"/>
                  <a:gd name="connsiteX3210" fmla="*/ 88362 w 1323370"/>
                  <a:gd name="connsiteY3210" fmla="*/ 1102381 h 1518222"/>
                  <a:gd name="connsiteX3211" fmla="*/ 87550 w 1323370"/>
                  <a:gd name="connsiteY3211" fmla="*/ 1101569 h 1518222"/>
                  <a:gd name="connsiteX3212" fmla="*/ 82679 w 1323370"/>
                  <a:gd name="connsiteY3212" fmla="*/ 1099133 h 1518222"/>
                  <a:gd name="connsiteX3213" fmla="*/ 81055 w 1323370"/>
                  <a:gd name="connsiteY3213" fmla="*/ 1100757 h 1518222"/>
                  <a:gd name="connsiteX3214" fmla="*/ 78619 w 1323370"/>
                  <a:gd name="connsiteY3214" fmla="*/ 1102381 h 1518222"/>
                  <a:gd name="connsiteX3215" fmla="*/ 73748 w 1323370"/>
                  <a:gd name="connsiteY3215" fmla="*/ 1103192 h 1518222"/>
                  <a:gd name="connsiteX3216" fmla="*/ 69689 w 1323370"/>
                  <a:gd name="connsiteY3216" fmla="*/ 1103192 h 1518222"/>
                  <a:gd name="connsiteX3217" fmla="*/ 67253 w 1323370"/>
                  <a:gd name="connsiteY3217" fmla="*/ 1103192 h 1518222"/>
                  <a:gd name="connsiteX3218" fmla="*/ 66441 w 1323370"/>
                  <a:gd name="connsiteY3218" fmla="*/ 1102381 h 1518222"/>
                  <a:gd name="connsiteX3219" fmla="*/ 65629 w 1323370"/>
                  <a:gd name="connsiteY3219" fmla="*/ 1099945 h 1518222"/>
                  <a:gd name="connsiteX3220" fmla="*/ 64005 w 1323370"/>
                  <a:gd name="connsiteY3220" fmla="*/ 1098321 h 1518222"/>
                  <a:gd name="connsiteX3221" fmla="*/ 59946 w 1323370"/>
                  <a:gd name="connsiteY3221" fmla="*/ 1098321 h 1518222"/>
                  <a:gd name="connsiteX3222" fmla="*/ 56698 w 1323370"/>
                  <a:gd name="connsiteY3222" fmla="*/ 1097509 h 1518222"/>
                  <a:gd name="connsiteX3223" fmla="*/ 53451 w 1323370"/>
                  <a:gd name="connsiteY3223" fmla="*/ 1097509 h 1518222"/>
                  <a:gd name="connsiteX3224" fmla="*/ 50203 w 1323370"/>
                  <a:gd name="connsiteY3224" fmla="*/ 1099133 h 1518222"/>
                  <a:gd name="connsiteX3225" fmla="*/ 48580 w 1323370"/>
                  <a:gd name="connsiteY3225" fmla="*/ 1099133 h 1518222"/>
                  <a:gd name="connsiteX3226" fmla="*/ 46144 w 1323370"/>
                  <a:gd name="connsiteY3226" fmla="*/ 1099133 h 1518222"/>
                  <a:gd name="connsiteX3227" fmla="*/ 39649 w 1323370"/>
                  <a:gd name="connsiteY3227" fmla="*/ 1099133 h 1518222"/>
                  <a:gd name="connsiteX3228" fmla="*/ 38025 w 1323370"/>
                  <a:gd name="connsiteY3228" fmla="*/ 1100757 h 1518222"/>
                  <a:gd name="connsiteX3229" fmla="*/ 44520 w 1323370"/>
                  <a:gd name="connsiteY3229" fmla="*/ 1101569 h 1518222"/>
                  <a:gd name="connsiteX3230" fmla="*/ 44520 w 1323370"/>
                  <a:gd name="connsiteY3230" fmla="*/ 1103192 h 1518222"/>
                  <a:gd name="connsiteX3231" fmla="*/ 42085 w 1323370"/>
                  <a:gd name="connsiteY3231" fmla="*/ 1104004 h 1518222"/>
                  <a:gd name="connsiteX3232" fmla="*/ 39649 w 1323370"/>
                  <a:gd name="connsiteY3232" fmla="*/ 1104004 h 1518222"/>
                  <a:gd name="connsiteX3233" fmla="*/ 39649 w 1323370"/>
                  <a:gd name="connsiteY3233" fmla="*/ 1106440 h 1518222"/>
                  <a:gd name="connsiteX3234" fmla="*/ 40461 w 1323370"/>
                  <a:gd name="connsiteY3234" fmla="*/ 1108876 h 1518222"/>
                  <a:gd name="connsiteX3235" fmla="*/ 42896 w 1323370"/>
                  <a:gd name="connsiteY3235" fmla="*/ 1112123 h 1518222"/>
                  <a:gd name="connsiteX3236" fmla="*/ 45332 w 1323370"/>
                  <a:gd name="connsiteY3236" fmla="*/ 1111311 h 1518222"/>
                  <a:gd name="connsiteX3237" fmla="*/ 47768 w 1323370"/>
                  <a:gd name="connsiteY3237" fmla="*/ 1109687 h 1518222"/>
                  <a:gd name="connsiteX3238" fmla="*/ 52639 w 1323370"/>
                  <a:gd name="connsiteY3238" fmla="*/ 1108876 h 1518222"/>
                  <a:gd name="connsiteX3239" fmla="*/ 59134 w 1323370"/>
                  <a:gd name="connsiteY3239" fmla="*/ 1108876 h 1518222"/>
                  <a:gd name="connsiteX3240" fmla="*/ 65629 w 1323370"/>
                  <a:gd name="connsiteY3240" fmla="*/ 1108876 h 1518222"/>
                  <a:gd name="connsiteX3241" fmla="*/ 68877 w 1323370"/>
                  <a:gd name="connsiteY3241" fmla="*/ 1109687 h 1518222"/>
                  <a:gd name="connsiteX3242" fmla="*/ 74560 w 1323370"/>
                  <a:gd name="connsiteY3242" fmla="*/ 1112123 h 1518222"/>
                  <a:gd name="connsiteX3243" fmla="*/ 76996 w 1323370"/>
                  <a:gd name="connsiteY3243" fmla="*/ 1112935 h 1518222"/>
                  <a:gd name="connsiteX3244" fmla="*/ 76996 w 1323370"/>
                  <a:gd name="connsiteY3244" fmla="*/ 1113747 h 1518222"/>
                  <a:gd name="connsiteX3245" fmla="*/ 75372 w 1323370"/>
                  <a:gd name="connsiteY3245" fmla="*/ 1113747 h 1518222"/>
                  <a:gd name="connsiteX3246" fmla="*/ 72936 w 1323370"/>
                  <a:gd name="connsiteY3246" fmla="*/ 1112935 h 1518222"/>
                  <a:gd name="connsiteX3247" fmla="*/ 68065 w 1323370"/>
                  <a:gd name="connsiteY3247" fmla="*/ 1111311 h 1518222"/>
                  <a:gd name="connsiteX3248" fmla="*/ 63193 w 1323370"/>
                  <a:gd name="connsiteY3248" fmla="*/ 1110499 h 1518222"/>
                  <a:gd name="connsiteX3249" fmla="*/ 59134 w 1323370"/>
                  <a:gd name="connsiteY3249" fmla="*/ 1110499 h 1518222"/>
                  <a:gd name="connsiteX3250" fmla="*/ 55887 w 1323370"/>
                  <a:gd name="connsiteY3250" fmla="*/ 1111311 h 1518222"/>
                  <a:gd name="connsiteX3251" fmla="*/ 55075 w 1323370"/>
                  <a:gd name="connsiteY3251" fmla="*/ 1112935 h 1518222"/>
                  <a:gd name="connsiteX3252" fmla="*/ 53451 w 1323370"/>
                  <a:gd name="connsiteY3252" fmla="*/ 1113747 h 1518222"/>
                  <a:gd name="connsiteX3253" fmla="*/ 51827 w 1323370"/>
                  <a:gd name="connsiteY3253" fmla="*/ 1111311 h 1518222"/>
                  <a:gd name="connsiteX3254" fmla="*/ 48580 w 1323370"/>
                  <a:gd name="connsiteY3254" fmla="*/ 1111311 h 1518222"/>
                  <a:gd name="connsiteX3255" fmla="*/ 47768 w 1323370"/>
                  <a:gd name="connsiteY3255" fmla="*/ 1112935 h 1518222"/>
                  <a:gd name="connsiteX3256" fmla="*/ 46956 w 1323370"/>
                  <a:gd name="connsiteY3256" fmla="*/ 1113747 h 1518222"/>
                  <a:gd name="connsiteX3257" fmla="*/ 45332 w 1323370"/>
                  <a:gd name="connsiteY3257" fmla="*/ 1113747 h 1518222"/>
                  <a:gd name="connsiteX3258" fmla="*/ 43708 w 1323370"/>
                  <a:gd name="connsiteY3258" fmla="*/ 1113747 h 1518222"/>
                  <a:gd name="connsiteX3259" fmla="*/ 41273 w 1323370"/>
                  <a:gd name="connsiteY3259" fmla="*/ 1114559 h 1518222"/>
                  <a:gd name="connsiteX3260" fmla="*/ 38025 w 1323370"/>
                  <a:gd name="connsiteY3260" fmla="*/ 1114559 h 1518222"/>
                  <a:gd name="connsiteX3261" fmla="*/ 34778 w 1323370"/>
                  <a:gd name="connsiteY3261" fmla="*/ 1113747 h 1518222"/>
                  <a:gd name="connsiteX3262" fmla="*/ 33154 w 1323370"/>
                  <a:gd name="connsiteY3262" fmla="*/ 1115371 h 1518222"/>
                  <a:gd name="connsiteX3263" fmla="*/ 34778 w 1323370"/>
                  <a:gd name="connsiteY3263" fmla="*/ 1116994 h 1518222"/>
                  <a:gd name="connsiteX3264" fmla="*/ 37213 w 1323370"/>
                  <a:gd name="connsiteY3264" fmla="*/ 1119430 h 1518222"/>
                  <a:gd name="connsiteX3265" fmla="*/ 38837 w 1323370"/>
                  <a:gd name="connsiteY3265" fmla="*/ 1119430 h 1518222"/>
                  <a:gd name="connsiteX3266" fmla="*/ 39649 w 1323370"/>
                  <a:gd name="connsiteY3266" fmla="*/ 1120242 h 1518222"/>
                  <a:gd name="connsiteX3267" fmla="*/ 38837 w 1323370"/>
                  <a:gd name="connsiteY3267" fmla="*/ 1121054 h 1518222"/>
                  <a:gd name="connsiteX3268" fmla="*/ 36401 w 1323370"/>
                  <a:gd name="connsiteY3268" fmla="*/ 1121866 h 1518222"/>
                  <a:gd name="connsiteX3269" fmla="*/ 39649 w 1323370"/>
                  <a:gd name="connsiteY3269" fmla="*/ 1122678 h 1518222"/>
                  <a:gd name="connsiteX3270" fmla="*/ 44520 w 1323370"/>
                  <a:gd name="connsiteY3270" fmla="*/ 1123489 h 1518222"/>
                  <a:gd name="connsiteX3271" fmla="*/ 47768 w 1323370"/>
                  <a:gd name="connsiteY3271" fmla="*/ 1124301 h 1518222"/>
                  <a:gd name="connsiteX3272" fmla="*/ 50203 w 1323370"/>
                  <a:gd name="connsiteY3272" fmla="*/ 1128361 h 1518222"/>
                  <a:gd name="connsiteX3273" fmla="*/ 47768 w 1323370"/>
                  <a:gd name="connsiteY3273" fmla="*/ 1129173 h 1518222"/>
                  <a:gd name="connsiteX3274" fmla="*/ 45332 w 1323370"/>
                  <a:gd name="connsiteY3274" fmla="*/ 1125925 h 1518222"/>
                  <a:gd name="connsiteX3275" fmla="*/ 42085 w 1323370"/>
                  <a:gd name="connsiteY3275" fmla="*/ 1123489 h 1518222"/>
                  <a:gd name="connsiteX3276" fmla="*/ 38837 w 1323370"/>
                  <a:gd name="connsiteY3276" fmla="*/ 1124301 h 1518222"/>
                  <a:gd name="connsiteX3277" fmla="*/ 37213 w 1323370"/>
                  <a:gd name="connsiteY3277" fmla="*/ 1126737 h 1518222"/>
                  <a:gd name="connsiteX3278" fmla="*/ 39649 w 1323370"/>
                  <a:gd name="connsiteY3278" fmla="*/ 1129173 h 1518222"/>
                  <a:gd name="connsiteX3279" fmla="*/ 42085 w 1323370"/>
                  <a:gd name="connsiteY3279" fmla="*/ 1129985 h 1518222"/>
                  <a:gd name="connsiteX3280" fmla="*/ 43708 w 1323370"/>
                  <a:gd name="connsiteY3280" fmla="*/ 1129173 h 1518222"/>
                  <a:gd name="connsiteX3281" fmla="*/ 46144 w 1323370"/>
                  <a:gd name="connsiteY3281" fmla="*/ 1131608 h 1518222"/>
                  <a:gd name="connsiteX3282" fmla="*/ 43708 w 1323370"/>
                  <a:gd name="connsiteY3282" fmla="*/ 1134044 h 1518222"/>
                  <a:gd name="connsiteX3283" fmla="*/ 46144 w 1323370"/>
                  <a:gd name="connsiteY3283" fmla="*/ 1136480 h 1518222"/>
                  <a:gd name="connsiteX3284" fmla="*/ 51015 w 1323370"/>
                  <a:gd name="connsiteY3284" fmla="*/ 1136480 h 1518222"/>
                  <a:gd name="connsiteX3285" fmla="*/ 52639 w 1323370"/>
                  <a:gd name="connsiteY3285" fmla="*/ 1140539 h 1518222"/>
                  <a:gd name="connsiteX3286" fmla="*/ 57510 w 1323370"/>
                  <a:gd name="connsiteY3286" fmla="*/ 1142975 h 1518222"/>
                  <a:gd name="connsiteX3287" fmla="*/ 61570 w 1323370"/>
                  <a:gd name="connsiteY3287" fmla="*/ 1139727 h 1518222"/>
                  <a:gd name="connsiteX3288" fmla="*/ 64817 w 1323370"/>
                  <a:gd name="connsiteY3288" fmla="*/ 1138103 h 1518222"/>
                  <a:gd name="connsiteX3289" fmla="*/ 67253 w 1323370"/>
                  <a:gd name="connsiteY3289" fmla="*/ 1137292 h 1518222"/>
                  <a:gd name="connsiteX3290" fmla="*/ 69689 w 1323370"/>
                  <a:gd name="connsiteY3290" fmla="*/ 1137292 h 1518222"/>
                  <a:gd name="connsiteX3291" fmla="*/ 72936 w 1323370"/>
                  <a:gd name="connsiteY3291" fmla="*/ 1137292 h 1518222"/>
                  <a:gd name="connsiteX3292" fmla="*/ 75372 w 1323370"/>
                  <a:gd name="connsiteY3292" fmla="*/ 1135668 h 1518222"/>
                  <a:gd name="connsiteX3293" fmla="*/ 77807 w 1323370"/>
                  <a:gd name="connsiteY3293" fmla="*/ 1134044 h 1518222"/>
                  <a:gd name="connsiteX3294" fmla="*/ 80243 w 1323370"/>
                  <a:gd name="connsiteY3294" fmla="*/ 1132420 h 1518222"/>
                  <a:gd name="connsiteX3295" fmla="*/ 80243 w 1323370"/>
                  <a:gd name="connsiteY3295" fmla="*/ 1129985 h 1518222"/>
                  <a:gd name="connsiteX3296" fmla="*/ 80243 w 1323370"/>
                  <a:gd name="connsiteY3296" fmla="*/ 1128361 h 1518222"/>
                  <a:gd name="connsiteX3297" fmla="*/ 81867 w 1323370"/>
                  <a:gd name="connsiteY3297" fmla="*/ 1129173 h 1518222"/>
                  <a:gd name="connsiteX3298" fmla="*/ 82679 w 1323370"/>
                  <a:gd name="connsiteY3298" fmla="*/ 1132420 h 1518222"/>
                  <a:gd name="connsiteX3299" fmla="*/ 83491 w 1323370"/>
                  <a:gd name="connsiteY3299" fmla="*/ 1137292 h 1518222"/>
                  <a:gd name="connsiteX3300" fmla="*/ 85926 w 1323370"/>
                  <a:gd name="connsiteY3300" fmla="*/ 1137292 h 1518222"/>
                  <a:gd name="connsiteX3301" fmla="*/ 87550 w 1323370"/>
                  <a:gd name="connsiteY3301" fmla="*/ 1137292 h 1518222"/>
                  <a:gd name="connsiteX3302" fmla="*/ 90798 w 1323370"/>
                  <a:gd name="connsiteY3302" fmla="*/ 1135668 h 1518222"/>
                  <a:gd name="connsiteX3303" fmla="*/ 95669 w 1323370"/>
                  <a:gd name="connsiteY3303" fmla="*/ 1133232 h 1518222"/>
                  <a:gd name="connsiteX3304" fmla="*/ 97293 w 1323370"/>
                  <a:gd name="connsiteY3304" fmla="*/ 1134044 h 1518222"/>
                  <a:gd name="connsiteX3305" fmla="*/ 95669 w 1323370"/>
                  <a:gd name="connsiteY3305" fmla="*/ 1135668 h 1518222"/>
                  <a:gd name="connsiteX3306" fmla="*/ 94045 w 1323370"/>
                  <a:gd name="connsiteY3306" fmla="*/ 1138103 h 1518222"/>
                  <a:gd name="connsiteX3307" fmla="*/ 98916 w 1323370"/>
                  <a:gd name="connsiteY3307" fmla="*/ 1138103 h 1518222"/>
                  <a:gd name="connsiteX3308" fmla="*/ 102164 w 1323370"/>
                  <a:gd name="connsiteY3308" fmla="*/ 1138103 h 1518222"/>
                  <a:gd name="connsiteX3309" fmla="*/ 105412 w 1323370"/>
                  <a:gd name="connsiteY3309" fmla="*/ 1141351 h 1518222"/>
                  <a:gd name="connsiteX3310" fmla="*/ 107847 w 1323370"/>
                  <a:gd name="connsiteY3310" fmla="*/ 1143787 h 1518222"/>
                  <a:gd name="connsiteX3311" fmla="*/ 111907 w 1323370"/>
                  <a:gd name="connsiteY3311" fmla="*/ 1145410 h 1518222"/>
                  <a:gd name="connsiteX3312" fmla="*/ 113530 w 1323370"/>
                  <a:gd name="connsiteY3312" fmla="*/ 1146222 h 1518222"/>
                  <a:gd name="connsiteX3313" fmla="*/ 115966 w 1323370"/>
                  <a:gd name="connsiteY3313" fmla="*/ 1147034 h 1518222"/>
                  <a:gd name="connsiteX3314" fmla="*/ 118402 w 1323370"/>
                  <a:gd name="connsiteY3314" fmla="*/ 1147846 h 1518222"/>
                  <a:gd name="connsiteX3315" fmla="*/ 119214 w 1323370"/>
                  <a:gd name="connsiteY3315" fmla="*/ 1147034 h 1518222"/>
                  <a:gd name="connsiteX3316" fmla="*/ 123273 w 1323370"/>
                  <a:gd name="connsiteY3316" fmla="*/ 1144598 h 1518222"/>
                  <a:gd name="connsiteX3317" fmla="*/ 124897 w 1323370"/>
                  <a:gd name="connsiteY3317" fmla="*/ 1140539 h 1518222"/>
                  <a:gd name="connsiteX3318" fmla="*/ 124085 w 1323370"/>
                  <a:gd name="connsiteY3318" fmla="*/ 1137292 h 1518222"/>
                  <a:gd name="connsiteX3319" fmla="*/ 124085 w 1323370"/>
                  <a:gd name="connsiteY3319" fmla="*/ 1134856 h 1518222"/>
                  <a:gd name="connsiteX3320" fmla="*/ 124085 w 1323370"/>
                  <a:gd name="connsiteY3320" fmla="*/ 1133232 h 1518222"/>
                  <a:gd name="connsiteX3321" fmla="*/ 124897 w 1323370"/>
                  <a:gd name="connsiteY3321" fmla="*/ 1131608 h 1518222"/>
                  <a:gd name="connsiteX3322" fmla="*/ 127332 w 1323370"/>
                  <a:gd name="connsiteY3322" fmla="*/ 1129173 h 1518222"/>
                  <a:gd name="connsiteX3323" fmla="*/ 127332 w 1323370"/>
                  <a:gd name="connsiteY3323" fmla="*/ 1132420 h 1518222"/>
                  <a:gd name="connsiteX3324" fmla="*/ 128144 w 1323370"/>
                  <a:gd name="connsiteY3324" fmla="*/ 1133232 h 1518222"/>
                  <a:gd name="connsiteX3325" fmla="*/ 130580 w 1323370"/>
                  <a:gd name="connsiteY3325" fmla="*/ 1129985 h 1518222"/>
                  <a:gd name="connsiteX3326" fmla="*/ 133016 w 1323370"/>
                  <a:gd name="connsiteY3326" fmla="*/ 1127549 h 1518222"/>
                  <a:gd name="connsiteX3327" fmla="*/ 136263 w 1323370"/>
                  <a:gd name="connsiteY3327" fmla="*/ 1122678 h 1518222"/>
                  <a:gd name="connsiteX3328" fmla="*/ 139511 w 1323370"/>
                  <a:gd name="connsiteY3328" fmla="*/ 1118618 h 1518222"/>
                  <a:gd name="connsiteX3329" fmla="*/ 139511 w 1323370"/>
                  <a:gd name="connsiteY3329" fmla="*/ 1121866 h 1518222"/>
                  <a:gd name="connsiteX3330" fmla="*/ 138699 w 1323370"/>
                  <a:gd name="connsiteY3330" fmla="*/ 1125113 h 1518222"/>
                  <a:gd name="connsiteX3331" fmla="*/ 137075 w 1323370"/>
                  <a:gd name="connsiteY3331" fmla="*/ 1127549 h 1518222"/>
                  <a:gd name="connsiteX3332" fmla="*/ 135451 w 1323370"/>
                  <a:gd name="connsiteY3332" fmla="*/ 1129985 h 1518222"/>
                  <a:gd name="connsiteX3333" fmla="*/ 131392 w 1323370"/>
                  <a:gd name="connsiteY3333" fmla="*/ 1134044 h 1518222"/>
                  <a:gd name="connsiteX3334" fmla="*/ 128956 w 1323370"/>
                  <a:gd name="connsiteY3334" fmla="*/ 1137292 h 1518222"/>
                  <a:gd name="connsiteX3335" fmla="*/ 128956 w 1323370"/>
                  <a:gd name="connsiteY3335" fmla="*/ 1140539 h 1518222"/>
                  <a:gd name="connsiteX3336" fmla="*/ 132204 w 1323370"/>
                  <a:gd name="connsiteY3336" fmla="*/ 1142975 h 1518222"/>
                  <a:gd name="connsiteX3337" fmla="*/ 133827 w 1323370"/>
                  <a:gd name="connsiteY3337" fmla="*/ 1143787 h 1518222"/>
                  <a:gd name="connsiteX3338" fmla="*/ 136263 w 1323370"/>
                  <a:gd name="connsiteY3338" fmla="*/ 1143787 h 1518222"/>
                  <a:gd name="connsiteX3339" fmla="*/ 138699 w 1323370"/>
                  <a:gd name="connsiteY3339" fmla="*/ 1144598 h 1518222"/>
                  <a:gd name="connsiteX3340" fmla="*/ 141946 w 1323370"/>
                  <a:gd name="connsiteY3340" fmla="*/ 1144598 h 1518222"/>
                  <a:gd name="connsiteX3341" fmla="*/ 144382 w 1323370"/>
                  <a:gd name="connsiteY3341" fmla="*/ 1147034 h 1518222"/>
                  <a:gd name="connsiteX3342" fmla="*/ 145194 w 1323370"/>
                  <a:gd name="connsiteY3342" fmla="*/ 1147846 h 1518222"/>
                  <a:gd name="connsiteX3343" fmla="*/ 147629 w 1323370"/>
                  <a:gd name="connsiteY3343" fmla="*/ 1147846 h 1518222"/>
                  <a:gd name="connsiteX3344" fmla="*/ 148441 w 1323370"/>
                  <a:gd name="connsiteY3344" fmla="*/ 1147846 h 1518222"/>
                  <a:gd name="connsiteX3345" fmla="*/ 150065 w 1323370"/>
                  <a:gd name="connsiteY3345" fmla="*/ 1147846 h 1518222"/>
                  <a:gd name="connsiteX3346" fmla="*/ 151689 w 1323370"/>
                  <a:gd name="connsiteY3346" fmla="*/ 1147846 h 1518222"/>
                  <a:gd name="connsiteX3347" fmla="*/ 153313 w 1323370"/>
                  <a:gd name="connsiteY3347" fmla="*/ 1147034 h 1518222"/>
                  <a:gd name="connsiteX3348" fmla="*/ 154936 w 1323370"/>
                  <a:gd name="connsiteY3348" fmla="*/ 1146222 h 1518222"/>
                  <a:gd name="connsiteX3349" fmla="*/ 158184 w 1323370"/>
                  <a:gd name="connsiteY3349" fmla="*/ 1143787 h 1518222"/>
                  <a:gd name="connsiteX3350" fmla="*/ 159808 w 1323370"/>
                  <a:gd name="connsiteY3350" fmla="*/ 1142163 h 1518222"/>
                  <a:gd name="connsiteX3351" fmla="*/ 160620 w 1323370"/>
                  <a:gd name="connsiteY3351" fmla="*/ 1141351 h 1518222"/>
                  <a:gd name="connsiteX3352" fmla="*/ 160620 w 1323370"/>
                  <a:gd name="connsiteY3352" fmla="*/ 1143787 h 1518222"/>
                  <a:gd name="connsiteX3353" fmla="*/ 159808 w 1323370"/>
                  <a:gd name="connsiteY3353" fmla="*/ 1146222 h 1518222"/>
                  <a:gd name="connsiteX3354" fmla="*/ 156560 w 1323370"/>
                  <a:gd name="connsiteY3354" fmla="*/ 1148658 h 1518222"/>
                  <a:gd name="connsiteX3355" fmla="*/ 152501 w 1323370"/>
                  <a:gd name="connsiteY3355" fmla="*/ 1149470 h 1518222"/>
                  <a:gd name="connsiteX3356" fmla="*/ 149253 w 1323370"/>
                  <a:gd name="connsiteY3356" fmla="*/ 1151094 h 1518222"/>
                  <a:gd name="connsiteX3357" fmla="*/ 145194 w 1323370"/>
                  <a:gd name="connsiteY3357" fmla="*/ 1151905 h 1518222"/>
                  <a:gd name="connsiteX3358" fmla="*/ 145194 w 1323370"/>
                  <a:gd name="connsiteY3358" fmla="*/ 1154341 h 1518222"/>
                  <a:gd name="connsiteX3359" fmla="*/ 146818 w 1323370"/>
                  <a:gd name="connsiteY3359" fmla="*/ 1156777 h 1518222"/>
                  <a:gd name="connsiteX3360" fmla="*/ 150877 w 1323370"/>
                  <a:gd name="connsiteY3360" fmla="*/ 1156777 h 1518222"/>
                  <a:gd name="connsiteX3361" fmla="*/ 154125 w 1323370"/>
                  <a:gd name="connsiteY3361" fmla="*/ 1154341 h 1518222"/>
                  <a:gd name="connsiteX3362" fmla="*/ 158996 w 1323370"/>
                  <a:gd name="connsiteY3362" fmla="*/ 1152717 h 1518222"/>
                  <a:gd name="connsiteX3363" fmla="*/ 162243 w 1323370"/>
                  <a:gd name="connsiteY3363" fmla="*/ 1151905 h 1518222"/>
                  <a:gd name="connsiteX3364" fmla="*/ 164679 w 1323370"/>
                  <a:gd name="connsiteY3364" fmla="*/ 1151905 h 1518222"/>
                  <a:gd name="connsiteX3365" fmla="*/ 167115 w 1323370"/>
                  <a:gd name="connsiteY3365" fmla="*/ 1152717 h 1518222"/>
                  <a:gd name="connsiteX3366" fmla="*/ 170362 w 1323370"/>
                  <a:gd name="connsiteY3366" fmla="*/ 1152717 h 1518222"/>
                  <a:gd name="connsiteX3367" fmla="*/ 172798 w 1323370"/>
                  <a:gd name="connsiteY3367" fmla="*/ 1152717 h 1518222"/>
                  <a:gd name="connsiteX3368" fmla="*/ 173610 w 1323370"/>
                  <a:gd name="connsiteY3368" fmla="*/ 1150282 h 1518222"/>
                  <a:gd name="connsiteX3369" fmla="*/ 171986 w 1323370"/>
                  <a:gd name="connsiteY3369" fmla="*/ 1144598 h 1518222"/>
                  <a:gd name="connsiteX3370" fmla="*/ 170362 w 1323370"/>
                  <a:gd name="connsiteY3370" fmla="*/ 1138915 h 1518222"/>
                  <a:gd name="connsiteX3371" fmla="*/ 169550 w 1323370"/>
                  <a:gd name="connsiteY3371" fmla="*/ 1136480 h 1518222"/>
                  <a:gd name="connsiteX3372" fmla="*/ 170362 w 1323370"/>
                  <a:gd name="connsiteY3372" fmla="*/ 1134856 h 1518222"/>
                  <a:gd name="connsiteX3373" fmla="*/ 171986 w 1323370"/>
                  <a:gd name="connsiteY3373" fmla="*/ 1129173 h 1518222"/>
                  <a:gd name="connsiteX3374" fmla="*/ 172798 w 1323370"/>
                  <a:gd name="connsiteY3374" fmla="*/ 1125925 h 1518222"/>
                  <a:gd name="connsiteX3375" fmla="*/ 175233 w 1323370"/>
                  <a:gd name="connsiteY3375" fmla="*/ 1125925 h 1518222"/>
                  <a:gd name="connsiteX3376" fmla="*/ 176045 w 1323370"/>
                  <a:gd name="connsiteY3376" fmla="*/ 1125925 h 1518222"/>
                  <a:gd name="connsiteX3377" fmla="*/ 177669 w 1323370"/>
                  <a:gd name="connsiteY3377" fmla="*/ 1125925 h 1518222"/>
                  <a:gd name="connsiteX3378" fmla="*/ 179293 w 1323370"/>
                  <a:gd name="connsiteY3378" fmla="*/ 1125113 h 1518222"/>
                  <a:gd name="connsiteX3379" fmla="*/ 180917 w 1323370"/>
                  <a:gd name="connsiteY3379" fmla="*/ 1124301 h 1518222"/>
                  <a:gd name="connsiteX3380" fmla="*/ 184164 w 1323370"/>
                  <a:gd name="connsiteY3380" fmla="*/ 1122678 h 1518222"/>
                  <a:gd name="connsiteX3381" fmla="*/ 186600 w 1323370"/>
                  <a:gd name="connsiteY3381" fmla="*/ 1121866 h 1518222"/>
                  <a:gd name="connsiteX3382" fmla="*/ 188224 w 1323370"/>
                  <a:gd name="connsiteY3382" fmla="*/ 1121054 h 1518222"/>
                  <a:gd name="connsiteX3383" fmla="*/ 189847 w 1323370"/>
                  <a:gd name="connsiteY3383" fmla="*/ 1120242 h 1518222"/>
                  <a:gd name="connsiteX3384" fmla="*/ 187412 w 1323370"/>
                  <a:gd name="connsiteY3384" fmla="*/ 1123489 h 1518222"/>
                  <a:gd name="connsiteX3385" fmla="*/ 182541 w 1323370"/>
                  <a:gd name="connsiteY3385" fmla="*/ 1126737 h 1518222"/>
                  <a:gd name="connsiteX3386" fmla="*/ 180105 w 1323370"/>
                  <a:gd name="connsiteY3386" fmla="*/ 1129985 h 1518222"/>
                  <a:gd name="connsiteX3387" fmla="*/ 176857 w 1323370"/>
                  <a:gd name="connsiteY3387" fmla="*/ 1133232 h 1518222"/>
                  <a:gd name="connsiteX3388" fmla="*/ 173610 w 1323370"/>
                  <a:gd name="connsiteY3388" fmla="*/ 1139727 h 1518222"/>
                  <a:gd name="connsiteX3389" fmla="*/ 174422 w 1323370"/>
                  <a:gd name="connsiteY3389" fmla="*/ 1142975 h 1518222"/>
                  <a:gd name="connsiteX3390" fmla="*/ 175233 w 1323370"/>
                  <a:gd name="connsiteY3390" fmla="*/ 1146222 h 1518222"/>
                  <a:gd name="connsiteX3391" fmla="*/ 179293 w 1323370"/>
                  <a:gd name="connsiteY3391" fmla="*/ 1149470 h 1518222"/>
                  <a:gd name="connsiteX3392" fmla="*/ 184976 w 1323370"/>
                  <a:gd name="connsiteY3392" fmla="*/ 1148658 h 1518222"/>
                  <a:gd name="connsiteX3393" fmla="*/ 189847 w 1323370"/>
                  <a:gd name="connsiteY3393" fmla="*/ 1147846 h 1518222"/>
                  <a:gd name="connsiteX3394" fmla="*/ 194719 w 1323370"/>
                  <a:gd name="connsiteY3394" fmla="*/ 1148658 h 1518222"/>
                  <a:gd name="connsiteX3395" fmla="*/ 191471 w 1323370"/>
                  <a:gd name="connsiteY3395" fmla="*/ 1151094 h 1518222"/>
                  <a:gd name="connsiteX3396" fmla="*/ 185788 w 1323370"/>
                  <a:gd name="connsiteY3396" fmla="*/ 1152717 h 1518222"/>
                  <a:gd name="connsiteX3397" fmla="*/ 180917 w 1323370"/>
                  <a:gd name="connsiteY3397" fmla="*/ 1153529 h 1518222"/>
                  <a:gd name="connsiteX3398" fmla="*/ 177669 w 1323370"/>
                  <a:gd name="connsiteY3398" fmla="*/ 1155153 h 1518222"/>
                  <a:gd name="connsiteX3399" fmla="*/ 175233 w 1323370"/>
                  <a:gd name="connsiteY3399" fmla="*/ 1157589 h 1518222"/>
                  <a:gd name="connsiteX3400" fmla="*/ 176045 w 1323370"/>
                  <a:gd name="connsiteY3400" fmla="*/ 1160836 h 1518222"/>
                  <a:gd name="connsiteX3401" fmla="*/ 176857 w 1323370"/>
                  <a:gd name="connsiteY3401" fmla="*/ 1162460 h 1518222"/>
                  <a:gd name="connsiteX3402" fmla="*/ 173610 w 1323370"/>
                  <a:gd name="connsiteY3402" fmla="*/ 1160836 h 1518222"/>
                  <a:gd name="connsiteX3403" fmla="*/ 171174 w 1323370"/>
                  <a:gd name="connsiteY3403" fmla="*/ 1159212 h 1518222"/>
                  <a:gd name="connsiteX3404" fmla="*/ 169550 w 1323370"/>
                  <a:gd name="connsiteY3404" fmla="*/ 1157589 h 1518222"/>
                  <a:gd name="connsiteX3405" fmla="*/ 166303 w 1323370"/>
                  <a:gd name="connsiteY3405" fmla="*/ 1156777 h 1518222"/>
                  <a:gd name="connsiteX3406" fmla="*/ 159808 w 1323370"/>
                  <a:gd name="connsiteY3406" fmla="*/ 1159212 h 1518222"/>
                  <a:gd name="connsiteX3407" fmla="*/ 157372 w 1323370"/>
                  <a:gd name="connsiteY3407" fmla="*/ 1160024 h 1518222"/>
                  <a:gd name="connsiteX3408" fmla="*/ 155748 w 1323370"/>
                  <a:gd name="connsiteY3408" fmla="*/ 1161648 h 1518222"/>
                  <a:gd name="connsiteX3409" fmla="*/ 153313 w 1323370"/>
                  <a:gd name="connsiteY3409" fmla="*/ 1164896 h 1518222"/>
                  <a:gd name="connsiteX3410" fmla="*/ 153313 w 1323370"/>
                  <a:gd name="connsiteY3410" fmla="*/ 1166519 h 1518222"/>
                  <a:gd name="connsiteX3411" fmla="*/ 153313 w 1323370"/>
                  <a:gd name="connsiteY3411" fmla="*/ 1168955 h 1518222"/>
                  <a:gd name="connsiteX3412" fmla="*/ 153313 w 1323370"/>
                  <a:gd name="connsiteY3412" fmla="*/ 1171391 h 1518222"/>
                  <a:gd name="connsiteX3413" fmla="*/ 154125 w 1323370"/>
                  <a:gd name="connsiteY3413" fmla="*/ 1173826 h 1518222"/>
                  <a:gd name="connsiteX3414" fmla="*/ 155748 w 1323370"/>
                  <a:gd name="connsiteY3414" fmla="*/ 1175450 h 1518222"/>
                  <a:gd name="connsiteX3415" fmla="*/ 157372 w 1323370"/>
                  <a:gd name="connsiteY3415" fmla="*/ 1177074 h 1518222"/>
                  <a:gd name="connsiteX3416" fmla="*/ 158996 w 1323370"/>
                  <a:gd name="connsiteY3416" fmla="*/ 1178698 h 1518222"/>
                  <a:gd name="connsiteX3417" fmla="*/ 158184 w 1323370"/>
                  <a:gd name="connsiteY3417" fmla="*/ 1181133 h 1518222"/>
                  <a:gd name="connsiteX3418" fmla="*/ 156560 w 1323370"/>
                  <a:gd name="connsiteY3418" fmla="*/ 1182757 h 1518222"/>
                  <a:gd name="connsiteX3419" fmla="*/ 154936 w 1323370"/>
                  <a:gd name="connsiteY3419" fmla="*/ 1185193 h 1518222"/>
                  <a:gd name="connsiteX3420" fmla="*/ 154125 w 1323370"/>
                  <a:gd name="connsiteY3420" fmla="*/ 1184381 h 1518222"/>
                  <a:gd name="connsiteX3421" fmla="*/ 155748 w 1323370"/>
                  <a:gd name="connsiteY3421" fmla="*/ 1178698 h 1518222"/>
                  <a:gd name="connsiteX3422" fmla="*/ 151689 w 1323370"/>
                  <a:gd name="connsiteY3422" fmla="*/ 1173826 h 1518222"/>
                  <a:gd name="connsiteX3423" fmla="*/ 150065 w 1323370"/>
                  <a:gd name="connsiteY3423" fmla="*/ 1173014 h 1518222"/>
                  <a:gd name="connsiteX3424" fmla="*/ 147629 w 1323370"/>
                  <a:gd name="connsiteY3424" fmla="*/ 1173826 h 1518222"/>
                  <a:gd name="connsiteX3425" fmla="*/ 146006 w 1323370"/>
                  <a:gd name="connsiteY3425" fmla="*/ 1175450 h 1518222"/>
                  <a:gd name="connsiteX3426" fmla="*/ 143570 w 1323370"/>
                  <a:gd name="connsiteY3426" fmla="*/ 1177074 h 1518222"/>
                  <a:gd name="connsiteX3427" fmla="*/ 138699 w 1323370"/>
                  <a:gd name="connsiteY3427" fmla="*/ 1180321 h 1518222"/>
                  <a:gd name="connsiteX3428" fmla="*/ 137887 w 1323370"/>
                  <a:gd name="connsiteY3428" fmla="*/ 1180321 h 1518222"/>
                  <a:gd name="connsiteX3429" fmla="*/ 146818 w 1323370"/>
                  <a:gd name="connsiteY3429" fmla="*/ 1172202 h 1518222"/>
                  <a:gd name="connsiteX3430" fmla="*/ 150065 w 1323370"/>
                  <a:gd name="connsiteY3430" fmla="*/ 1168955 h 1518222"/>
                  <a:gd name="connsiteX3431" fmla="*/ 150065 w 1323370"/>
                  <a:gd name="connsiteY3431" fmla="*/ 1163272 h 1518222"/>
                  <a:gd name="connsiteX3432" fmla="*/ 146818 w 1323370"/>
                  <a:gd name="connsiteY3432" fmla="*/ 1159212 h 1518222"/>
                  <a:gd name="connsiteX3433" fmla="*/ 144382 w 1323370"/>
                  <a:gd name="connsiteY3433" fmla="*/ 1155153 h 1518222"/>
                  <a:gd name="connsiteX3434" fmla="*/ 140322 w 1323370"/>
                  <a:gd name="connsiteY3434" fmla="*/ 1150282 h 1518222"/>
                  <a:gd name="connsiteX3435" fmla="*/ 135451 w 1323370"/>
                  <a:gd name="connsiteY3435" fmla="*/ 1148658 h 1518222"/>
                  <a:gd name="connsiteX3436" fmla="*/ 129768 w 1323370"/>
                  <a:gd name="connsiteY3436" fmla="*/ 1147034 h 1518222"/>
                  <a:gd name="connsiteX3437" fmla="*/ 127332 w 1323370"/>
                  <a:gd name="connsiteY3437" fmla="*/ 1150282 h 1518222"/>
                  <a:gd name="connsiteX3438" fmla="*/ 125709 w 1323370"/>
                  <a:gd name="connsiteY3438" fmla="*/ 1155153 h 1518222"/>
                  <a:gd name="connsiteX3439" fmla="*/ 120837 w 1323370"/>
                  <a:gd name="connsiteY3439" fmla="*/ 1155965 h 1518222"/>
                  <a:gd name="connsiteX3440" fmla="*/ 116778 w 1323370"/>
                  <a:gd name="connsiteY3440" fmla="*/ 1157589 h 1518222"/>
                  <a:gd name="connsiteX3441" fmla="*/ 115154 w 1323370"/>
                  <a:gd name="connsiteY3441" fmla="*/ 1160024 h 1518222"/>
                  <a:gd name="connsiteX3442" fmla="*/ 114342 w 1323370"/>
                  <a:gd name="connsiteY3442" fmla="*/ 1161648 h 1518222"/>
                  <a:gd name="connsiteX3443" fmla="*/ 114342 w 1323370"/>
                  <a:gd name="connsiteY3443" fmla="*/ 1161648 h 1518222"/>
                  <a:gd name="connsiteX3444" fmla="*/ 114342 w 1323370"/>
                  <a:gd name="connsiteY3444" fmla="*/ 1159212 h 1518222"/>
                  <a:gd name="connsiteX3445" fmla="*/ 113530 w 1323370"/>
                  <a:gd name="connsiteY3445" fmla="*/ 1157589 h 1518222"/>
                  <a:gd name="connsiteX3446" fmla="*/ 111907 w 1323370"/>
                  <a:gd name="connsiteY3446" fmla="*/ 1157589 h 1518222"/>
                  <a:gd name="connsiteX3447" fmla="*/ 108659 w 1323370"/>
                  <a:gd name="connsiteY3447" fmla="*/ 1157589 h 1518222"/>
                  <a:gd name="connsiteX3448" fmla="*/ 110283 w 1323370"/>
                  <a:gd name="connsiteY3448" fmla="*/ 1154341 h 1518222"/>
                  <a:gd name="connsiteX3449" fmla="*/ 107847 w 1323370"/>
                  <a:gd name="connsiteY3449" fmla="*/ 1152717 h 1518222"/>
                  <a:gd name="connsiteX3450" fmla="*/ 104600 w 1323370"/>
                  <a:gd name="connsiteY3450" fmla="*/ 1151094 h 1518222"/>
                  <a:gd name="connsiteX3451" fmla="*/ 99728 w 1323370"/>
                  <a:gd name="connsiteY3451" fmla="*/ 1149470 h 1518222"/>
                  <a:gd name="connsiteX3452" fmla="*/ 97293 w 1323370"/>
                  <a:gd name="connsiteY3452" fmla="*/ 1149470 h 1518222"/>
                  <a:gd name="connsiteX3453" fmla="*/ 94857 w 1323370"/>
                  <a:gd name="connsiteY3453" fmla="*/ 1148658 h 1518222"/>
                  <a:gd name="connsiteX3454" fmla="*/ 89986 w 1323370"/>
                  <a:gd name="connsiteY3454" fmla="*/ 1146222 h 1518222"/>
                  <a:gd name="connsiteX3455" fmla="*/ 89174 w 1323370"/>
                  <a:gd name="connsiteY3455" fmla="*/ 1145410 h 1518222"/>
                  <a:gd name="connsiteX3456" fmla="*/ 87550 w 1323370"/>
                  <a:gd name="connsiteY3456" fmla="*/ 1145410 h 1518222"/>
                  <a:gd name="connsiteX3457" fmla="*/ 85926 w 1323370"/>
                  <a:gd name="connsiteY3457" fmla="*/ 1146222 h 1518222"/>
                  <a:gd name="connsiteX3458" fmla="*/ 84303 w 1323370"/>
                  <a:gd name="connsiteY3458" fmla="*/ 1147034 h 1518222"/>
                  <a:gd name="connsiteX3459" fmla="*/ 81867 w 1323370"/>
                  <a:gd name="connsiteY3459" fmla="*/ 1149470 h 1518222"/>
                  <a:gd name="connsiteX3460" fmla="*/ 81055 w 1323370"/>
                  <a:gd name="connsiteY3460" fmla="*/ 1151094 h 1518222"/>
                  <a:gd name="connsiteX3461" fmla="*/ 80243 w 1323370"/>
                  <a:gd name="connsiteY3461" fmla="*/ 1151905 h 1518222"/>
                  <a:gd name="connsiteX3462" fmla="*/ 80243 w 1323370"/>
                  <a:gd name="connsiteY3462" fmla="*/ 1149470 h 1518222"/>
                  <a:gd name="connsiteX3463" fmla="*/ 79431 w 1323370"/>
                  <a:gd name="connsiteY3463" fmla="*/ 1147034 h 1518222"/>
                  <a:gd name="connsiteX3464" fmla="*/ 76996 w 1323370"/>
                  <a:gd name="connsiteY3464" fmla="*/ 1147034 h 1518222"/>
                  <a:gd name="connsiteX3465" fmla="*/ 74560 w 1323370"/>
                  <a:gd name="connsiteY3465" fmla="*/ 1147034 h 1518222"/>
                  <a:gd name="connsiteX3466" fmla="*/ 72936 w 1323370"/>
                  <a:gd name="connsiteY3466" fmla="*/ 1147034 h 1518222"/>
                  <a:gd name="connsiteX3467" fmla="*/ 72124 w 1323370"/>
                  <a:gd name="connsiteY3467" fmla="*/ 1147034 h 1518222"/>
                  <a:gd name="connsiteX3468" fmla="*/ 70501 w 1323370"/>
                  <a:gd name="connsiteY3468" fmla="*/ 1147846 h 1518222"/>
                  <a:gd name="connsiteX3469" fmla="*/ 69689 w 1323370"/>
                  <a:gd name="connsiteY3469" fmla="*/ 1150282 h 1518222"/>
                  <a:gd name="connsiteX3470" fmla="*/ 67253 w 1323370"/>
                  <a:gd name="connsiteY3470" fmla="*/ 1150282 h 1518222"/>
                  <a:gd name="connsiteX3471" fmla="*/ 64817 w 1323370"/>
                  <a:gd name="connsiteY3471" fmla="*/ 1151094 h 1518222"/>
                  <a:gd name="connsiteX3472" fmla="*/ 62382 w 1323370"/>
                  <a:gd name="connsiteY3472" fmla="*/ 1151905 h 1518222"/>
                  <a:gd name="connsiteX3473" fmla="*/ 60758 w 1323370"/>
                  <a:gd name="connsiteY3473" fmla="*/ 1153529 h 1518222"/>
                  <a:gd name="connsiteX3474" fmla="*/ 59134 w 1323370"/>
                  <a:gd name="connsiteY3474" fmla="*/ 1155965 h 1518222"/>
                  <a:gd name="connsiteX3475" fmla="*/ 58322 w 1323370"/>
                  <a:gd name="connsiteY3475" fmla="*/ 1153529 h 1518222"/>
                  <a:gd name="connsiteX3476" fmla="*/ 57510 w 1323370"/>
                  <a:gd name="connsiteY3476" fmla="*/ 1152717 h 1518222"/>
                  <a:gd name="connsiteX3477" fmla="*/ 55887 w 1323370"/>
                  <a:gd name="connsiteY3477" fmla="*/ 1152717 h 1518222"/>
                  <a:gd name="connsiteX3478" fmla="*/ 51827 w 1323370"/>
                  <a:gd name="connsiteY3478" fmla="*/ 1151905 h 1518222"/>
                  <a:gd name="connsiteX3479" fmla="*/ 49391 w 1323370"/>
                  <a:gd name="connsiteY3479" fmla="*/ 1150282 h 1518222"/>
                  <a:gd name="connsiteX3480" fmla="*/ 48580 w 1323370"/>
                  <a:gd name="connsiteY3480" fmla="*/ 1147846 h 1518222"/>
                  <a:gd name="connsiteX3481" fmla="*/ 46144 w 1323370"/>
                  <a:gd name="connsiteY3481" fmla="*/ 1147034 h 1518222"/>
                  <a:gd name="connsiteX3482" fmla="*/ 42085 w 1323370"/>
                  <a:gd name="connsiteY3482" fmla="*/ 1147034 h 1518222"/>
                  <a:gd name="connsiteX3483" fmla="*/ 39649 w 1323370"/>
                  <a:gd name="connsiteY3483" fmla="*/ 1146222 h 1518222"/>
                  <a:gd name="connsiteX3484" fmla="*/ 37213 w 1323370"/>
                  <a:gd name="connsiteY3484" fmla="*/ 1147034 h 1518222"/>
                  <a:gd name="connsiteX3485" fmla="*/ 35589 w 1323370"/>
                  <a:gd name="connsiteY3485" fmla="*/ 1149470 h 1518222"/>
                  <a:gd name="connsiteX3486" fmla="*/ 32342 w 1323370"/>
                  <a:gd name="connsiteY3486" fmla="*/ 1151094 h 1518222"/>
                  <a:gd name="connsiteX3487" fmla="*/ 33154 w 1323370"/>
                  <a:gd name="connsiteY3487" fmla="*/ 1153529 h 1518222"/>
                  <a:gd name="connsiteX3488" fmla="*/ 33966 w 1323370"/>
                  <a:gd name="connsiteY3488" fmla="*/ 1155965 h 1518222"/>
                  <a:gd name="connsiteX3489" fmla="*/ 36401 w 1323370"/>
                  <a:gd name="connsiteY3489" fmla="*/ 1156777 h 1518222"/>
                  <a:gd name="connsiteX3490" fmla="*/ 40461 w 1323370"/>
                  <a:gd name="connsiteY3490" fmla="*/ 1155965 h 1518222"/>
                  <a:gd name="connsiteX3491" fmla="*/ 43708 w 1323370"/>
                  <a:gd name="connsiteY3491" fmla="*/ 1155965 h 1518222"/>
                  <a:gd name="connsiteX3492" fmla="*/ 44520 w 1323370"/>
                  <a:gd name="connsiteY3492" fmla="*/ 1156777 h 1518222"/>
                  <a:gd name="connsiteX3493" fmla="*/ 45332 w 1323370"/>
                  <a:gd name="connsiteY3493" fmla="*/ 1157589 h 1518222"/>
                  <a:gd name="connsiteX3494" fmla="*/ 46956 w 1323370"/>
                  <a:gd name="connsiteY3494" fmla="*/ 1159212 h 1518222"/>
                  <a:gd name="connsiteX3495" fmla="*/ 42896 w 1323370"/>
                  <a:gd name="connsiteY3495" fmla="*/ 1160024 h 1518222"/>
                  <a:gd name="connsiteX3496" fmla="*/ 38837 w 1323370"/>
                  <a:gd name="connsiteY3496" fmla="*/ 1160836 h 1518222"/>
                  <a:gd name="connsiteX3497" fmla="*/ 38025 w 1323370"/>
                  <a:gd name="connsiteY3497" fmla="*/ 1163272 h 1518222"/>
                  <a:gd name="connsiteX3498" fmla="*/ 38025 w 1323370"/>
                  <a:gd name="connsiteY3498" fmla="*/ 1164896 h 1518222"/>
                  <a:gd name="connsiteX3499" fmla="*/ 37213 w 1323370"/>
                  <a:gd name="connsiteY3499" fmla="*/ 1166519 h 1518222"/>
                  <a:gd name="connsiteX3500" fmla="*/ 37213 w 1323370"/>
                  <a:gd name="connsiteY3500" fmla="*/ 1168143 h 1518222"/>
                  <a:gd name="connsiteX3501" fmla="*/ 36401 w 1323370"/>
                  <a:gd name="connsiteY3501" fmla="*/ 1164084 h 1518222"/>
                  <a:gd name="connsiteX3502" fmla="*/ 36401 w 1323370"/>
                  <a:gd name="connsiteY3502" fmla="*/ 1160836 h 1518222"/>
                  <a:gd name="connsiteX3503" fmla="*/ 34778 w 1323370"/>
                  <a:gd name="connsiteY3503" fmla="*/ 1160024 h 1518222"/>
                  <a:gd name="connsiteX3504" fmla="*/ 33154 w 1323370"/>
                  <a:gd name="connsiteY3504" fmla="*/ 1159212 h 1518222"/>
                  <a:gd name="connsiteX3505" fmla="*/ 30718 w 1323370"/>
                  <a:gd name="connsiteY3505" fmla="*/ 1161648 h 1518222"/>
                  <a:gd name="connsiteX3506" fmla="*/ 31530 w 1323370"/>
                  <a:gd name="connsiteY3506" fmla="*/ 1164084 h 1518222"/>
                  <a:gd name="connsiteX3507" fmla="*/ 31530 w 1323370"/>
                  <a:gd name="connsiteY3507" fmla="*/ 1167331 h 1518222"/>
                  <a:gd name="connsiteX3508" fmla="*/ 32342 w 1323370"/>
                  <a:gd name="connsiteY3508" fmla="*/ 1171391 h 1518222"/>
                  <a:gd name="connsiteX3509" fmla="*/ 32342 w 1323370"/>
                  <a:gd name="connsiteY3509" fmla="*/ 1174638 h 1518222"/>
                  <a:gd name="connsiteX3510" fmla="*/ 36401 w 1323370"/>
                  <a:gd name="connsiteY3510" fmla="*/ 1175450 h 1518222"/>
                  <a:gd name="connsiteX3511" fmla="*/ 37213 w 1323370"/>
                  <a:gd name="connsiteY3511" fmla="*/ 1177074 h 1518222"/>
                  <a:gd name="connsiteX3512" fmla="*/ 38025 w 1323370"/>
                  <a:gd name="connsiteY3512" fmla="*/ 1177886 h 1518222"/>
                  <a:gd name="connsiteX3513" fmla="*/ 38837 w 1323370"/>
                  <a:gd name="connsiteY3513" fmla="*/ 1177074 h 1518222"/>
                  <a:gd name="connsiteX3514" fmla="*/ 40461 w 1323370"/>
                  <a:gd name="connsiteY3514" fmla="*/ 1176262 h 1518222"/>
                  <a:gd name="connsiteX3515" fmla="*/ 42896 w 1323370"/>
                  <a:gd name="connsiteY3515" fmla="*/ 1176262 h 1518222"/>
                  <a:gd name="connsiteX3516" fmla="*/ 43708 w 1323370"/>
                  <a:gd name="connsiteY3516" fmla="*/ 1177886 h 1518222"/>
                  <a:gd name="connsiteX3517" fmla="*/ 46144 w 1323370"/>
                  <a:gd name="connsiteY3517" fmla="*/ 1177886 h 1518222"/>
                  <a:gd name="connsiteX3518" fmla="*/ 48580 w 1323370"/>
                  <a:gd name="connsiteY3518" fmla="*/ 1176262 h 1518222"/>
                  <a:gd name="connsiteX3519" fmla="*/ 49391 w 1323370"/>
                  <a:gd name="connsiteY3519" fmla="*/ 1173826 h 1518222"/>
                  <a:gd name="connsiteX3520" fmla="*/ 53451 w 1323370"/>
                  <a:gd name="connsiteY3520" fmla="*/ 1173014 h 1518222"/>
                  <a:gd name="connsiteX3521" fmla="*/ 56698 w 1323370"/>
                  <a:gd name="connsiteY3521" fmla="*/ 1171391 h 1518222"/>
                  <a:gd name="connsiteX3522" fmla="*/ 57510 w 1323370"/>
                  <a:gd name="connsiteY3522" fmla="*/ 1173014 h 1518222"/>
                  <a:gd name="connsiteX3523" fmla="*/ 59134 w 1323370"/>
                  <a:gd name="connsiteY3523" fmla="*/ 1173826 h 1518222"/>
                  <a:gd name="connsiteX3524" fmla="*/ 60758 w 1323370"/>
                  <a:gd name="connsiteY3524" fmla="*/ 1173826 h 1518222"/>
                  <a:gd name="connsiteX3525" fmla="*/ 59134 w 1323370"/>
                  <a:gd name="connsiteY3525" fmla="*/ 1175450 h 1518222"/>
                  <a:gd name="connsiteX3526" fmla="*/ 55887 w 1323370"/>
                  <a:gd name="connsiteY3526" fmla="*/ 1175450 h 1518222"/>
                  <a:gd name="connsiteX3527" fmla="*/ 51827 w 1323370"/>
                  <a:gd name="connsiteY3527" fmla="*/ 1174638 h 1518222"/>
                  <a:gd name="connsiteX3528" fmla="*/ 49391 w 1323370"/>
                  <a:gd name="connsiteY3528" fmla="*/ 1177886 h 1518222"/>
                  <a:gd name="connsiteX3529" fmla="*/ 46956 w 1323370"/>
                  <a:gd name="connsiteY3529" fmla="*/ 1180321 h 1518222"/>
                  <a:gd name="connsiteX3530" fmla="*/ 44520 w 1323370"/>
                  <a:gd name="connsiteY3530" fmla="*/ 1182757 h 1518222"/>
                  <a:gd name="connsiteX3531" fmla="*/ 45332 w 1323370"/>
                  <a:gd name="connsiteY3531" fmla="*/ 1186816 h 1518222"/>
                  <a:gd name="connsiteX3532" fmla="*/ 46956 w 1323370"/>
                  <a:gd name="connsiteY3532" fmla="*/ 1190876 h 1518222"/>
                  <a:gd name="connsiteX3533" fmla="*/ 48580 w 1323370"/>
                  <a:gd name="connsiteY3533" fmla="*/ 1194935 h 1518222"/>
                  <a:gd name="connsiteX3534" fmla="*/ 47768 w 1323370"/>
                  <a:gd name="connsiteY3534" fmla="*/ 1198183 h 1518222"/>
                  <a:gd name="connsiteX3535" fmla="*/ 46144 w 1323370"/>
                  <a:gd name="connsiteY3535" fmla="*/ 1195747 h 1518222"/>
                  <a:gd name="connsiteX3536" fmla="*/ 44520 w 1323370"/>
                  <a:gd name="connsiteY3536" fmla="*/ 1190876 h 1518222"/>
                  <a:gd name="connsiteX3537" fmla="*/ 40461 w 1323370"/>
                  <a:gd name="connsiteY3537" fmla="*/ 1185193 h 1518222"/>
                  <a:gd name="connsiteX3538" fmla="*/ 31530 w 1323370"/>
                  <a:gd name="connsiteY3538" fmla="*/ 1179509 h 1518222"/>
                  <a:gd name="connsiteX3539" fmla="*/ 28283 w 1323370"/>
                  <a:gd name="connsiteY3539" fmla="*/ 1177074 h 1518222"/>
                  <a:gd name="connsiteX3540" fmla="*/ 25035 w 1323370"/>
                  <a:gd name="connsiteY3540" fmla="*/ 1174638 h 1518222"/>
                  <a:gd name="connsiteX3541" fmla="*/ 22599 w 1323370"/>
                  <a:gd name="connsiteY3541" fmla="*/ 1175450 h 1518222"/>
                  <a:gd name="connsiteX3542" fmla="*/ 25847 w 1323370"/>
                  <a:gd name="connsiteY3542" fmla="*/ 1178698 h 1518222"/>
                  <a:gd name="connsiteX3543" fmla="*/ 28283 w 1323370"/>
                  <a:gd name="connsiteY3543" fmla="*/ 1180321 h 1518222"/>
                  <a:gd name="connsiteX3544" fmla="*/ 29906 w 1323370"/>
                  <a:gd name="connsiteY3544" fmla="*/ 1183569 h 1518222"/>
                  <a:gd name="connsiteX3545" fmla="*/ 31530 w 1323370"/>
                  <a:gd name="connsiteY3545" fmla="*/ 1185193 h 1518222"/>
                  <a:gd name="connsiteX3546" fmla="*/ 33154 w 1323370"/>
                  <a:gd name="connsiteY3546" fmla="*/ 1186005 h 1518222"/>
                  <a:gd name="connsiteX3547" fmla="*/ 33154 w 1323370"/>
                  <a:gd name="connsiteY3547" fmla="*/ 1188440 h 1518222"/>
                  <a:gd name="connsiteX3548" fmla="*/ 38837 w 1323370"/>
                  <a:gd name="connsiteY3548" fmla="*/ 1193311 h 1518222"/>
                  <a:gd name="connsiteX3549" fmla="*/ 41273 w 1323370"/>
                  <a:gd name="connsiteY3549" fmla="*/ 1196559 h 1518222"/>
                  <a:gd name="connsiteX3550" fmla="*/ 38025 w 1323370"/>
                  <a:gd name="connsiteY3550" fmla="*/ 1198183 h 1518222"/>
                  <a:gd name="connsiteX3551" fmla="*/ 34778 w 1323370"/>
                  <a:gd name="connsiteY3551" fmla="*/ 1199807 h 1518222"/>
                  <a:gd name="connsiteX3552" fmla="*/ 34778 w 1323370"/>
                  <a:gd name="connsiteY3552" fmla="*/ 1203054 h 1518222"/>
                  <a:gd name="connsiteX3553" fmla="*/ 35589 w 1323370"/>
                  <a:gd name="connsiteY3553" fmla="*/ 1207113 h 1518222"/>
                  <a:gd name="connsiteX3554" fmla="*/ 40461 w 1323370"/>
                  <a:gd name="connsiteY3554" fmla="*/ 1207113 h 1518222"/>
                  <a:gd name="connsiteX3555" fmla="*/ 44520 w 1323370"/>
                  <a:gd name="connsiteY3555" fmla="*/ 1203866 h 1518222"/>
                  <a:gd name="connsiteX3556" fmla="*/ 48580 w 1323370"/>
                  <a:gd name="connsiteY3556" fmla="*/ 1203054 h 1518222"/>
                  <a:gd name="connsiteX3557" fmla="*/ 53451 w 1323370"/>
                  <a:gd name="connsiteY3557" fmla="*/ 1201430 h 1518222"/>
                  <a:gd name="connsiteX3558" fmla="*/ 55887 w 1323370"/>
                  <a:gd name="connsiteY3558" fmla="*/ 1196559 h 1518222"/>
                  <a:gd name="connsiteX3559" fmla="*/ 58322 w 1323370"/>
                  <a:gd name="connsiteY3559" fmla="*/ 1193311 h 1518222"/>
                  <a:gd name="connsiteX3560" fmla="*/ 61570 w 1323370"/>
                  <a:gd name="connsiteY3560" fmla="*/ 1192500 h 1518222"/>
                  <a:gd name="connsiteX3561" fmla="*/ 64005 w 1323370"/>
                  <a:gd name="connsiteY3561" fmla="*/ 1190064 h 1518222"/>
                  <a:gd name="connsiteX3562" fmla="*/ 67253 w 1323370"/>
                  <a:gd name="connsiteY3562" fmla="*/ 1187628 h 1518222"/>
                  <a:gd name="connsiteX3563" fmla="*/ 66441 w 1323370"/>
                  <a:gd name="connsiteY3563" fmla="*/ 1193311 h 1518222"/>
                  <a:gd name="connsiteX3564" fmla="*/ 69689 w 1323370"/>
                  <a:gd name="connsiteY3564" fmla="*/ 1194123 h 1518222"/>
                  <a:gd name="connsiteX3565" fmla="*/ 69689 w 1323370"/>
                  <a:gd name="connsiteY3565" fmla="*/ 1196559 h 1518222"/>
                  <a:gd name="connsiteX3566" fmla="*/ 70501 w 1323370"/>
                  <a:gd name="connsiteY3566" fmla="*/ 1199807 h 1518222"/>
                  <a:gd name="connsiteX3567" fmla="*/ 72936 w 1323370"/>
                  <a:gd name="connsiteY3567" fmla="*/ 1203054 h 1518222"/>
                  <a:gd name="connsiteX3568" fmla="*/ 75372 w 1323370"/>
                  <a:gd name="connsiteY3568" fmla="*/ 1204678 h 1518222"/>
                  <a:gd name="connsiteX3569" fmla="*/ 70501 w 1323370"/>
                  <a:gd name="connsiteY3569" fmla="*/ 1202242 h 1518222"/>
                  <a:gd name="connsiteX3570" fmla="*/ 65629 w 1323370"/>
                  <a:gd name="connsiteY3570" fmla="*/ 1205490 h 1518222"/>
                  <a:gd name="connsiteX3571" fmla="*/ 64005 w 1323370"/>
                  <a:gd name="connsiteY3571" fmla="*/ 1214421 h 1518222"/>
                  <a:gd name="connsiteX3572" fmla="*/ 63193 w 1323370"/>
                  <a:gd name="connsiteY3572" fmla="*/ 1219292 h 1518222"/>
                  <a:gd name="connsiteX3573" fmla="*/ 57510 w 1323370"/>
                  <a:gd name="connsiteY3573" fmla="*/ 1221727 h 1518222"/>
                  <a:gd name="connsiteX3574" fmla="*/ 55075 w 1323370"/>
                  <a:gd name="connsiteY3574" fmla="*/ 1223351 h 1518222"/>
                  <a:gd name="connsiteX3575" fmla="*/ 51015 w 1323370"/>
                  <a:gd name="connsiteY3575" fmla="*/ 1223351 h 1518222"/>
                  <a:gd name="connsiteX3576" fmla="*/ 46956 w 1323370"/>
                  <a:gd name="connsiteY3576" fmla="*/ 1220104 h 1518222"/>
                  <a:gd name="connsiteX3577" fmla="*/ 43708 w 1323370"/>
                  <a:gd name="connsiteY3577" fmla="*/ 1215232 h 1518222"/>
                  <a:gd name="connsiteX3578" fmla="*/ 41273 w 1323370"/>
                  <a:gd name="connsiteY3578" fmla="*/ 1212797 h 1518222"/>
                  <a:gd name="connsiteX3579" fmla="*/ 38837 w 1323370"/>
                  <a:gd name="connsiteY3579" fmla="*/ 1213609 h 1518222"/>
                  <a:gd name="connsiteX3580" fmla="*/ 37213 w 1323370"/>
                  <a:gd name="connsiteY3580" fmla="*/ 1216856 h 1518222"/>
                  <a:gd name="connsiteX3581" fmla="*/ 36401 w 1323370"/>
                  <a:gd name="connsiteY3581" fmla="*/ 1220104 h 1518222"/>
                  <a:gd name="connsiteX3582" fmla="*/ 35589 w 1323370"/>
                  <a:gd name="connsiteY3582" fmla="*/ 1222539 h 1518222"/>
                  <a:gd name="connsiteX3583" fmla="*/ 33966 w 1323370"/>
                  <a:gd name="connsiteY3583" fmla="*/ 1224163 h 1518222"/>
                  <a:gd name="connsiteX3584" fmla="*/ 31530 w 1323370"/>
                  <a:gd name="connsiteY3584" fmla="*/ 1224163 h 1518222"/>
                  <a:gd name="connsiteX3585" fmla="*/ 29094 w 1323370"/>
                  <a:gd name="connsiteY3585" fmla="*/ 1226599 h 1518222"/>
                  <a:gd name="connsiteX3586" fmla="*/ 29906 w 1323370"/>
                  <a:gd name="connsiteY3586" fmla="*/ 1229846 h 1518222"/>
                  <a:gd name="connsiteX3587" fmla="*/ 31530 w 1323370"/>
                  <a:gd name="connsiteY3587" fmla="*/ 1230658 h 1518222"/>
                  <a:gd name="connsiteX3588" fmla="*/ 33154 w 1323370"/>
                  <a:gd name="connsiteY3588" fmla="*/ 1231470 h 1518222"/>
                  <a:gd name="connsiteX3589" fmla="*/ 30718 w 1323370"/>
                  <a:gd name="connsiteY3589" fmla="*/ 1232282 h 1518222"/>
                  <a:gd name="connsiteX3590" fmla="*/ 29094 w 1323370"/>
                  <a:gd name="connsiteY3590" fmla="*/ 1233906 h 1518222"/>
                  <a:gd name="connsiteX3591" fmla="*/ 29906 w 1323370"/>
                  <a:gd name="connsiteY3591" fmla="*/ 1236341 h 1518222"/>
                  <a:gd name="connsiteX3592" fmla="*/ 29906 w 1323370"/>
                  <a:gd name="connsiteY3592" fmla="*/ 1237965 h 1518222"/>
                  <a:gd name="connsiteX3593" fmla="*/ 32342 w 1323370"/>
                  <a:gd name="connsiteY3593" fmla="*/ 1240401 h 1518222"/>
                  <a:gd name="connsiteX3594" fmla="*/ 30718 w 1323370"/>
                  <a:gd name="connsiteY3594" fmla="*/ 1242025 h 1518222"/>
                  <a:gd name="connsiteX3595" fmla="*/ 29906 w 1323370"/>
                  <a:gd name="connsiteY3595" fmla="*/ 1244460 h 1518222"/>
                  <a:gd name="connsiteX3596" fmla="*/ 33154 w 1323370"/>
                  <a:gd name="connsiteY3596" fmla="*/ 1244460 h 1518222"/>
                  <a:gd name="connsiteX3597" fmla="*/ 35589 w 1323370"/>
                  <a:gd name="connsiteY3597" fmla="*/ 1250143 h 1518222"/>
                  <a:gd name="connsiteX3598" fmla="*/ 37213 w 1323370"/>
                  <a:gd name="connsiteY3598" fmla="*/ 1251767 h 1518222"/>
                  <a:gd name="connsiteX3599" fmla="*/ 39649 w 1323370"/>
                  <a:gd name="connsiteY3599" fmla="*/ 1253391 h 1518222"/>
                  <a:gd name="connsiteX3600" fmla="*/ 42085 w 1323370"/>
                  <a:gd name="connsiteY3600" fmla="*/ 1251767 h 1518222"/>
                  <a:gd name="connsiteX3601" fmla="*/ 43708 w 1323370"/>
                  <a:gd name="connsiteY3601" fmla="*/ 1250143 h 1518222"/>
                  <a:gd name="connsiteX3602" fmla="*/ 47768 w 1323370"/>
                  <a:gd name="connsiteY3602" fmla="*/ 1247708 h 1518222"/>
                  <a:gd name="connsiteX3603" fmla="*/ 51015 w 1323370"/>
                  <a:gd name="connsiteY3603" fmla="*/ 1243648 h 1518222"/>
                  <a:gd name="connsiteX3604" fmla="*/ 52639 w 1323370"/>
                  <a:gd name="connsiteY3604" fmla="*/ 1239589 h 1518222"/>
                  <a:gd name="connsiteX3605" fmla="*/ 55887 w 1323370"/>
                  <a:gd name="connsiteY3605" fmla="*/ 1234718 h 1518222"/>
                  <a:gd name="connsiteX3606" fmla="*/ 58322 w 1323370"/>
                  <a:gd name="connsiteY3606" fmla="*/ 1230658 h 1518222"/>
                  <a:gd name="connsiteX3607" fmla="*/ 61570 w 1323370"/>
                  <a:gd name="connsiteY3607" fmla="*/ 1229034 h 1518222"/>
                  <a:gd name="connsiteX3608" fmla="*/ 63193 w 1323370"/>
                  <a:gd name="connsiteY3608" fmla="*/ 1231470 h 1518222"/>
                  <a:gd name="connsiteX3609" fmla="*/ 59946 w 1323370"/>
                  <a:gd name="connsiteY3609" fmla="*/ 1233906 h 1518222"/>
                  <a:gd name="connsiteX3610" fmla="*/ 54263 w 1323370"/>
                  <a:gd name="connsiteY3610" fmla="*/ 1238777 h 1518222"/>
                  <a:gd name="connsiteX3611" fmla="*/ 53451 w 1323370"/>
                  <a:gd name="connsiteY3611" fmla="*/ 1242025 h 1518222"/>
                  <a:gd name="connsiteX3612" fmla="*/ 52639 w 1323370"/>
                  <a:gd name="connsiteY3612" fmla="*/ 1244460 h 1518222"/>
                  <a:gd name="connsiteX3613" fmla="*/ 55887 w 1323370"/>
                  <a:gd name="connsiteY3613" fmla="*/ 1246084 h 1518222"/>
                  <a:gd name="connsiteX3614" fmla="*/ 52639 w 1323370"/>
                  <a:gd name="connsiteY3614" fmla="*/ 1247708 h 1518222"/>
                  <a:gd name="connsiteX3615" fmla="*/ 49391 w 1323370"/>
                  <a:gd name="connsiteY3615" fmla="*/ 1249331 h 1518222"/>
                  <a:gd name="connsiteX3616" fmla="*/ 47768 w 1323370"/>
                  <a:gd name="connsiteY3616" fmla="*/ 1251767 h 1518222"/>
                  <a:gd name="connsiteX3617" fmla="*/ 47768 w 1323370"/>
                  <a:gd name="connsiteY3617" fmla="*/ 1255015 h 1518222"/>
                  <a:gd name="connsiteX3618" fmla="*/ 51015 w 1323370"/>
                  <a:gd name="connsiteY3618" fmla="*/ 1255015 h 1518222"/>
                  <a:gd name="connsiteX3619" fmla="*/ 55075 w 1323370"/>
                  <a:gd name="connsiteY3619" fmla="*/ 1252579 h 1518222"/>
                  <a:gd name="connsiteX3620" fmla="*/ 55887 w 1323370"/>
                  <a:gd name="connsiteY3620" fmla="*/ 1254203 h 1518222"/>
                  <a:gd name="connsiteX3621" fmla="*/ 55075 w 1323370"/>
                  <a:gd name="connsiteY3621" fmla="*/ 1256638 h 1518222"/>
                  <a:gd name="connsiteX3622" fmla="*/ 55075 w 1323370"/>
                  <a:gd name="connsiteY3622" fmla="*/ 1259074 h 1518222"/>
                  <a:gd name="connsiteX3623" fmla="*/ 55075 w 1323370"/>
                  <a:gd name="connsiteY3623" fmla="*/ 1261510 h 1518222"/>
                  <a:gd name="connsiteX3624" fmla="*/ 57510 w 1323370"/>
                  <a:gd name="connsiteY3624" fmla="*/ 1264757 h 1518222"/>
                  <a:gd name="connsiteX3625" fmla="*/ 55887 w 1323370"/>
                  <a:gd name="connsiteY3625" fmla="*/ 1266381 h 1518222"/>
                  <a:gd name="connsiteX3626" fmla="*/ 53451 w 1323370"/>
                  <a:gd name="connsiteY3626" fmla="*/ 1268817 h 1518222"/>
                  <a:gd name="connsiteX3627" fmla="*/ 55075 w 1323370"/>
                  <a:gd name="connsiteY3627" fmla="*/ 1272064 h 1518222"/>
                  <a:gd name="connsiteX3628" fmla="*/ 57510 w 1323370"/>
                  <a:gd name="connsiteY3628" fmla="*/ 1275312 h 1518222"/>
                  <a:gd name="connsiteX3629" fmla="*/ 62382 w 1323370"/>
                  <a:gd name="connsiteY3629" fmla="*/ 1272876 h 1518222"/>
                  <a:gd name="connsiteX3630" fmla="*/ 65629 w 1323370"/>
                  <a:gd name="connsiteY3630" fmla="*/ 1268817 h 1518222"/>
                  <a:gd name="connsiteX3631" fmla="*/ 68065 w 1323370"/>
                  <a:gd name="connsiteY3631" fmla="*/ 1256638 h 1518222"/>
                  <a:gd name="connsiteX3632" fmla="*/ 70501 w 1323370"/>
                  <a:gd name="connsiteY3632" fmla="*/ 1255015 h 1518222"/>
                  <a:gd name="connsiteX3633" fmla="*/ 73748 w 1323370"/>
                  <a:gd name="connsiteY3633" fmla="*/ 1251767 h 1518222"/>
                  <a:gd name="connsiteX3634" fmla="*/ 76996 w 1323370"/>
                  <a:gd name="connsiteY3634" fmla="*/ 1248520 h 1518222"/>
                  <a:gd name="connsiteX3635" fmla="*/ 79431 w 1323370"/>
                  <a:gd name="connsiteY3635" fmla="*/ 1247708 h 1518222"/>
                  <a:gd name="connsiteX3636" fmla="*/ 81055 w 1323370"/>
                  <a:gd name="connsiteY3636" fmla="*/ 1247708 h 1518222"/>
                  <a:gd name="connsiteX3637" fmla="*/ 83491 w 1323370"/>
                  <a:gd name="connsiteY3637" fmla="*/ 1246896 h 1518222"/>
                  <a:gd name="connsiteX3638" fmla="*/ 86738 w 1323370"/>
                  <a:gd name="connsiteY3638" fmla="*/ 1243648 h 1518222"/>
                  <a:gd name="connsiteX3639" fmla="*/ 87550 w 1323370"/>
                  <a:gd name="connsiteY3639" fmla="*/ 1238777 h 1518222"/>
                  <a:gd name="connsiteX3640" fmla="*/ 86738 w 1323370"/>
                  <a:gd name="connsiteY3640" fmla="*/ 1237153 h 1518222"/>
                  <a:gd name="connsiteX3641" fmla="*/ 86738 w 1323370"/>
                  <a:gd name="connsiteY3641" fmla="*/ 1235529 h 1518222"/>
                  <a:gd name="connsiteX3642" fmla="*/ 88362 w 1323370"/>
                  <a:gd name="connsiteY3642" fmla="*/ 1234718 h 1518222"/>
                  <a:gd name="connsiteX3643" fmla="*/ 91609 w 1323370"/>
                  <a:gd name="connsiteY3643" fmla="*/ 1234718 h 1518222"/>
                  <a:gd name="connsiteX3644" fmla="*/ 94045 w 1323370"/>
                  <a:gd name="connsiteY3644" fmla="*/ 1233906 h 1518222"/>
                  <a:gd name="connsiteX3645" fmla="*/ 94045 w 1323370"/>
                  <a:gd name="connsiteY3645" fmla="*/ 1231470 h 1518222"/>
                  <a:gd name="connsiteX3646" fmla="*/ 94045 w 1323370"/>
                  <a:gd name="connsiteY3646" fmla="*/ 1229034 h 1518222"/>
                  <a:gd name="connsiteX3647" fmla="*/ 94857 w 1323370"/>
                  <a:gd name="connsiteY3647" fmla="*/ 1229034 h 1518222"/>
                  <a:gd name="connsiteX3648" fmla="*/ 97293 w 1323370"/>
                  <a:gd name="connsiteY3648" fmla="*/ 1232282 h 1518222"/>
                  <a:gd name="connsiteX3649" fmla="*/ 98916 w 1323370"/>
                  <a:gd name="connsiteY3649" fmla="*/ 1232282 h 1518222"/>
                  <a:gd name="connsiteX3650" fmla="*/ 100540 w 1323370"/>
                  <a:gd name="connsiteY3650" fmla="*/ 1232282 h 1518222"/>
                  <a:gd name="connsiteX3651" fmla="*/ 104600 w 1323370"/>
                  <a:gd name="connsiteY3651" fmla="*/ 1231470 h 1518222"/>
                  <a:gd name="connsiteX3652" fmla="*/ 107847 w 1323370"/>
                  <a:gd name="connsiteY3652" fmla="*/ 1230658 h 1518222"/>
                  <a:gd name="connsiteX3653" fmla="*/ 111907 w 1323370"/>
                  <a:gd name="connsiteY3653" fmla="*/ 1229846 h 1518222"/>
                  <a:gd name="connsiteX3654" fmla="*/ 114342 w 1323370"/>
                  <a:gd name="connsiteY3654" fmla="*/ 1227411 h 1518222"/>
                  <a:gd name="connsiteX3655" fmla="*/ 117590 w 1323370"/>
                  <a:gd name="connsiteY3655" fmla="*/ 1228223 h 1518222"/>
                  <a:gd name="connsiteX3656" fmla="*/ 119214 w 1323370"/>
                  <a:gd name="connsiteY3656" fmla="*/ 1226599 h 1518222"/>
                  <a:gd name="connsiteX3657" fmla="*/ 119214 w 1323370"/>
                  <a:gd name="connsiteY3657" fmla="*/ 1226599 h 1518222"/>
                  <a:gd name="connsiteX3658" fmla="*/ 119214 w 1323370"/>
                  <a:gd name="connsiteY3658" fmla="*/ 1228223 h 1518222"/>
                  <a:gd name="connsiteX3659" fmla="*/ 120025 w 1323370"/>
                  <a:gd name="connsiteY3659" fmla="*/ 1231470 h 1518222"/>
                  <a:gd name="connsiteX3660" fmla="*/ 120837 w 1323370"/>
                  <a:gd name="connsiteY3660" fmla="*/ 1231470 h 1518222"/>
                  <a:gd name="connsiteX3661" fmla="*/ 122461 w 1323370"/>
                  <a:gd name="connsiteY3661" fmla="*/ 1230658 h 1518222"/>
                  <a:gd name="connsiteX3662" fmla="*/ 125709 w 1323370"/>
                  <a:gd name="connsiteY3662" fmla="*/ 1229846 h 1518222"/>
                  <a:gd name="connsiteX3663" fmla="*/ 129768 w 1323370"/>
                  <a:gd name="connsiteY3663" fmla="*/ 1228223 h 1518222"/>
                  <a:gd name="connsiteX3664" fmla="*/ 135451 w 1323370"/>
                  <a:gd name="connsiteY3664" fmla="*/ 1229034 h 1518222"/>
                  <a:gd name="connsiteX3665" fmla="*/ 140322 w 1323370"/>
                  <a:gd name="connsiteY3665" fmla="*/ 1229034 h 1518222"/>
                  <a:gd name="connsiteX3666" fmla="*/ 142758 w 1323370"/>
                  <a:gd name="connsiteY3666" fmla="*/ 1230658 h 1518222"/>
                  <a:gd name="connsiteX3667" fmla="*/ 136263 w 1323370"/>
                  <a:gd name="connsiteY3667" fmla="*/ 1231470 h 1518222"/>
                  <a:gd name="connsiteX3668" fmla="*/ 132204 w 1323370"/>
                  <a:gd name="connsiteY3668" fmla="*/ 1230658 h 1518222"/>
                  <a:gd name="connsiteX3669" fmla="*/ 128956 w 1323370"/>
                  <a:gd name="connsiteY3669" fmla="*/ 1230658 h 1518222"/>
                  <a:gd name="connsiteX3670" fmla="*/ 120025 w 1323370"/>
                  <a:gd name="connsiteY3670" fmla="*/ 1237153 h 1518222"/>
                  <a:gd name="connsiteX3671" fmla="*/ 117590 w 1323370"/>
                  <a:gd name="connsiteY3671" fmla="*/ 1240401 h 1518222"/>
                  <a:gd name="connsiteX3672" fmla="*/ 115154 w 1323370"/>
                  <a:gd name="connsiteY3672" fmla="*/ 1244460 h 1518222"/>
                  <a:gd name="connsiteX3673" fmla="*/ 110283 w 1323370"/>
                  <a:gd name="connsiteY3673" fmla="*/ 1256638 h 1518222"/>
                  <a:gd name="connsiteX3674" fmla="*/ 105412 w 1323370"/>
                  <a:gd name="connsiteY3674" fmla="*/ 1266381 h 1518222"/>
                  <a:gd name="connsiteX3675" fmla="*/ 103788 w 1323370"/>
                  <a:gd name="connsiteY3675" fmla="*/ 1268817 h 1518222"/>
                  <a:gd name="connsiteX3676" fmla="*/ 102976 w 1323370"/>
                  <a:gd name="connsiteY3676" fmla="*/ 1270440 h 1518222"/>
                  <a:gd name="connsiteX3677" fmla="*/ 102164 w 1323370"/>
                  <a:gd name="connsiteY3677" fmla="*/ 1268817 h 1518222"/>
                  <a:gd name="connsiteX3678" fmla="*/ 104600 w 1323370"/>
                  <a:gd name="connsiteY3678" fmla="*/ 1257450 h 1518222"/>
                  <a:gd name="connsiteX3679" fmla="*/ 107847 w 1323370"/>
                  <a:gd name="connsiteY3679" fmla="*/ 1249331 h 1518222"/>
                  <a:gd name="connsiteX3680" fmla="*/ 111095 w 1323370"/>
                  <a:gd name="connsiteY3680" fmla="*/ 1242836 h 1518222"/>
                  <a:gd name="connsiteX3681" fmla="*/ 113530 w 1323370"/>
                  <a:gd name="connsiteY3681" fmla="*/ 1237153 h 1518222"/>
                  <a:gd name="connsiteX3682" fmla="*/ 108659 w 1323370"/>
                  <a:gd name="connsiteY3682" fmla="*/ 1233906 h 1518222"/>
                  <a:gd name="connsiteX3683" fmla="*/ 107035 w 1323370"/>
                  <a:gd name="connsiteY3683" fmla="*/ 1234718 h 1518222"/>
                  <a:gd name="connsiteX3684" fmla="*/ 105412 w 1323370"/>
                  <a:gd name="connsiteY3684" fmla="*/ 1234718 h 1518222"/>
                  <a:gd name="connsiteX3685" fmla="*/ 102164 w 1323370"/>
                  <a:gd name="connsiteY3685" fmla="*/ 1235529 h 1518222"/>
                  <a:gd name="connsiteX3686" fmla="*/ 100540 w 1323370"/>
                  <a:gd name="connsiteY3686" fmla="*/ 1236341 h 1518222"/>
                  <a:gd name="connsiteX3687" fmla="*/ 98916 w 1323370"/>
                  <a:gd name="connsiteY3687" fmla="*/ 1236341 h 1518222"/>
                  <a:gd name="connsiteX3688" fmla="*/ 97293 w 1323370"/>
                  <a:gd name="connsiteY3688" fmla="*/ 1237153 h 1518222"/>
                  <a:gd name="connsiteX3689" fmla="*/ 93233 w 1323370"/>
                  <a:gd name="connsiteY3689" fmla="*/ 1240401 h 1518222"/>
                  <a:gd name="connsiteX3690" fmla="*/ 89986 w 1323370"/>
                  <a:gd name="connsiteY3690" fmla="*/ 1242836 h 1518222"/>
                  <a:gd name="connsiteX3691" fmla="*/ 89174 w 1323370"/>
                  <a:gd name="connsiteY3691" fmla="*/ 1243648 h 1518222"/>
                  <a:gd name="connsiteX3692" fmla="*/ 87550 w 1323370"/>
                  <a:gd name="connsiteY3692" fmla="*/ 1244460 h 1518222"/>
                  <a:gd name="connsiteX3693" fmla="*/ 85114 w 1323370"/>
                  <a:gd name="connsiteY3693" fmla="*/ 1246084 h 1518222"/>
                  <a:gd name="connsiteX3694" fmla="*/ 83491 w 1323370"/>
                  <a:gd name="connsiteY3694" fmla="*/ 1247708 h 1518222"/>
                  <a:gd name="connsiteX3695" fmla="*/ 81867 w 1323370"/>
                  <a:gd name="connsiteY3695" fmla="*/ 1248520 h 1518222"/>
                  <a:gd name="connsiteX3696" fmla="*/ 81055 w 1323370"/>
                  <a:gd name="connsiteY3696" fmla="*/ 1249331 h 1518222"/>
                  <a:gd name="connsiteX3697" fmla="*/ 78619 w 1323370"/>
                  <a:gd name="connsiteY3697" fmla="*/ 1251767 h 1518222"/>
                  <a:gd name="connsiteX3698" fmla="*/ 77807 w 1323370"/>
                  <a:gd name="connsiteY3698" fmla="*/ 1254203 h 1518222"/>
                  <a:gd name="connsiteX3699" fmla="*/ 77807 w 1323370"/>
                  <a:gd name="connsiteY3699" fmla="*/ 1256638 h 1518222"/>
                  <a:gd name="connsiteX3700" fmla="*/ 77807 w 1323370"/>
                  <a:gd name="connsiteY3700" fmla="*/ 1258262 h 1518222"/>
                  <a:gd name="connsiteX3701" fmla="*/ 77807 w 1323370"/>
                  <a:gd name="connsiteY3701" fmla="*/ 1259074 h 1518222"/>
                  <a:gd name="connsiteX3702" fmla="*/ 78619 w 1323370"/>
                  <a:gd name="connsiteY3702" fmla="*/ 1260698 h 1518222"/>
                  <a:gd name="connsiteX3703" fmla="*/ 80243 w 1323370"/>
                  <a:gd name="connsiteY3703" fmla="*/ 1262322 h 1518222"/>
                  <a:gd name="connsiteX3704" fmla="*/ 85926 w 1323370"/>
                  <a:gd name="connsiteY3704" fmla="*/ 1259886 h 1518222"/>
                  <a:gd name="connsiteX3705" fmla="*/ 88362 w 1323370"/>
                  <a:gd name="connsiteY3705" fmla="*/ 1259886 h 1518222"/>
                  <a:gd name="connsiteX3706" fmla="*/ 89174 w 1323370"/>
                  <a:gd name="connsiteY3706" fmla="*/ 1262322 h 1518222"/>
                  <a:gd name="connsiteX3707" fmla="*/ 85926 w 1323370"/>
                  <a:gd name="connsiteY3707" fmla="*/ 1263945 h 1518222"/>
                  <a:gd name="connsiteX3708" fmla="*/ 81867 w 1323370"/>
                  <a:gd name="connsiteY3708" fmla="*/ 1264757 h 1518222"/>
                  <a:gd name="connsiteX3709" fmla="*/ 75372 w 1323370"/>
                  <a:gd name="connsiteY3709" fmla="*/ 1266381 h 1518222"/>
                  <a:gd name="connsiteX3710" fmla="*/ 72124 w 1323370"/>
                  <a:gd name="connsiteY3710" fmla="*/ 1269629 h 1518222"/>
                  <a:gd name="connsiteX3711" fmla="*/ 69689 w 1323370"/>
                  <a:gd name="connsiteY3711" fmla="*/ 1272064 h 1518222"/>
                  <a:gd name="connsiteX3712" fmla="*/ 66441 w 1323370"/>
                  <a:gd name="connsiteY3712" fmla="*/ 1275312 h 1518222"/>
                  <a:gd name="connsiteX3713" fmla="*/ 64817 w 1323370"/>
                  <a:gd name="connsiteY3713" fmla="*/ 1279371 h 1518222"/>
                  <a:gd name="connsiteX3714" fmla="*/ 62382 w 1323370"/>
                  <a:gd name="connsiteY3714" fmla="*/ 1279371 h 1518222"/>
                  <a:gd name="connsiteX3715" fmla="*/ 59946 w 1323370"/>
                  <a:gd name="connsiteY3715" fmla="*/ 1279371 h 1518222"/>
                  <a:gd name="connsiteX3716" fmla="*/ 57510 w 1323370"/>
                  <a:gd name="connsiteY3716" fmla="*/ 1279371 h 1518222"/>
                  <a:gd name="connsiteX3717" fmla="*/ 55075 w 1323370"/>
                  <a:gd name="connsiteY3717" fmla="*/ 1280183 h 1518222"/>
                  <a:gd name="connsiteX3718" fmla="*/ 53451 w 1323370"/>
                  <a:gd name="connsiteY3718" fmla="*/ 1281807 h 1518222"/>
                  <a:gd name="connsiteX3719" fmla="*/ 51827 w 1323370"/>
                  <a:gd name="connsiteY3719" fmla="*/ 1283431 h 1518222"/>
                  <a:gd name="connsiteX3720" fmla="*/ 49391 w 1323370"/>
                  <a:gd name="connsiteY3720" fmla="*/ 1285054 h 1518222"/>
                  <a:gd name="connsiteX3721" fmla="*/ 46956 w 1323370"/>
                  <a:gd name="connsiteY3721" fmla="*/ 1286678 h 1518222"/>
                  <a:gd name="connsiteX3722" fmla="*/ 46144 w 1323370"/>
                  <a:gd name="connsiteY3722" fmla="*/ 1287490 h 1518222"/>
                  <a:gd name="connsiteX3723" fmla="*/ 45332 w 1323370"/>
                  <a:gd name="connsiteY3723" fmla="*/ 1288302 h 1518222"/>
                  <a:gd name="connsiteX3724" fmla="*/ 48580 w 1323370"/>
                  <a:gd name="connsiteY3724" fmla="*/ 1289114 h 1518222"/>
                  <a:gd name="connsiteX3725" fmla="*/ 51827 w 1323370"/>
                  <a:gd name="connsiteY3725" fmla="*/ 1291549 h 1518222"/>
                  <a:gd name="connsiteX3726" fmla="*/ 53451 w 1323370"/>
                  <a:gd name="connsiteY3726" fmla="*/ 1293985 h 1518222"/>
                  <a:gd name="connsiteX3727" fmla="*/ 55887 w 1323370"/>
                  <a:gd name="connsiteY3727" fmla="*/ 1296421 h 1518222"/>
                  <a:gd name="connsiteX3728" fmla="*/ 57510 w 1323370"/>
                  <a:gd name="connsiteY3728" fmla="*/ 1298856 h 1518222"/>
                  <a:gd name="connsiteX3729" fmla="*/ 60758 w 1323370"/>
                  <a:gd name="connsiteY3729" fmla="*/ 1296421 h 1518222"/>
                  <a:gd name="connsiteX3730" fmla="*/ 64005 w 1323370"/>
                  <a:gd name="connsiteY3730" fmla="*/ 1291549 h 1518222"/>
                  <a:gd name="connsiteX3731" fmla="*/ 65629 w 1323370"/>
                  <a:gd name="connsiteY3731" fmla="*/ 1290738 h 1518222"/>
                  <a:gd name="connsiteX3732" fmla="*/ 64005 w 1323370"/>
                  <a:gd name="connsiteY3732" fmla="*/ 1294797 h 1518222"/>
                  <a:gd name="connsiteX3733" fmla="*/ 63193 w 1323370"/>
                  <a:gd name="connsiteY3733" fmla="*/ 1298044 h 1518222"/>
                  <a:gd name="connsiteX3734" fmla="*/ 65629 w 1323370"/>
                  <a:gd name="connsiteY3734" fmla="*/ 1300480 h 1518222"/>
                  <a:gd name="connsiteX3735" fmla="*/ 69689 w 1323370"/>
                  <a:gd name="connsiteY3735" fmla="*/ 1300480 h 1518222"/>
                  <a:gd name="connsiteX3736" fmla="*/ 72936 w 1323370"/>
                  <a:gd name="connsiteY3736" fmla="*/ 1299668 h 1518222"/>
                  <a:gd name="connsiteX3737" fmla="*/ 81867 w 1323370"/>
                  <a:gd name="connsiteY3737" fmla="*/ 1294797 h 1518222"/>
                  <a:gd name="connsiteX3738" fmla="*/ 83491 w 1323370"/>
                  <a:gd name="connsiteY3738" fmla="*/ 1293173 h 1518222"/>
                  <a:gd name="connsiteX3739" fmla="*/ 85926 w 1323370"/>
                  <a:gd name="connsiteY3739" fmla="*/ 1292361 h 1518222"/>
                  <a:gd name="connsiteX3740" fmla="*/ 85926 w 1323370"/>
                  <a:gd name="connsiteY3740" fmla="*/ 1292361 h 1518222"/>
                  <a:gd name="connsiteX3741" fmla="*/ 86738 w 1323370"/>
                  <a:gd name="connsiteY3741" fmla="*/ 1292361 h 1518222"/>
                  <a:gd name="connsiteX3742" fmla="*/ 86738 w 1323370"/>
                  <a:gd name="connsiteY3742" fmla="*/ 1293173 h 1518222"/>
                  <a:gd name="connsiteX3743" fmla="*/ 84303 w 1323370"/>
                  <a:gd name="connsiteY3743" fmla="*/ 1294797 h 1518222"/>
                  <a:gd name="connsiteX3744" fmla="*/ 81867 w 1323370"/>
                  <a:gd name="connsiteY3744" fmla="*/ 1296421 h 1518222"/>
                  <a:gd name="connsiteX3745" fmla="*/ 76996 w 1323370"/>
                  <a:gd name="connsiteY3745" fmla="*/ 1298856 h 1518222"/>
                  <a:gd name="connsiteX3746" fmla="*/ 74560 w 1323370"/>
                  <a:gd name="connsiteY3746" fmla="*/ 1300480 h 1518222"/>
                  <a:gd name="connsiteX3747" fmla="*/ 72936 w 1323370"/>
                  <a:gd name="connsiteY3747" fmla="*/ 1301292 h 1518222"/>
                  <a:gd name="connsiteX3748" fmla="*/ 68877 w 1323370"/>
                  <a:gd name="connsiteY3748" fmla="*/ 1302104 h 1518222"/>
                  <a:gd name="connsiteX3749" fmla="*/ 65629 w 1323370"/>
                  <a:gd name="connsiteY3749" fmla="*/ 1302104 h 1518222"/>
                  <a:gd name="connsiteX3750" fmla="*/ 63193 w 1323370"/>
                  <a:gd name="connsiteY3750" fmla="*/ 1300480 h 1518222"/>
                  <a:gd name="connsiteX3751" fmla="*/ 58322 w 1323370"/>
                  <a:gd name="connsiteY3751" fmla="*/ 1300480 h 1518222"/>
                  <a:gd name="connsiteX3752" fmla="*/ 55887 w 1323370"/>
                  <a:gd name="connsiteY3752" fmla="*/ 1302104 h 1518222"/>
                  <a:gd name="connsiteX3753" fmla="*/ 51827 w 1323370"/>
                  <a:gd name="connsiteY3753" fmla="*/ 1303728 h 1518222"/>
                  <a:gd name="connsiteX3754" fmla="*/ 50203 w 1323370"/>
                  <a:gd name="connsiteY3754" fmla="*/ 1306975 h 1518222"/>
                  <a:gd name="connsiteX3755" fmla="*/ 52639 w 1323370"/>
                  <a:gd name="connsiteY3755" fmla="*/ 1309411 h 1518222"/>
                  <a:gd name="connsiteX3756" fmla="*/ 55887 w 1323370"/>
                  <a:gd name="connsiteY3756" fmla="*/ 1309411 h 1518222"/>
                  <a:gd name="connsiteX3757" fmla="*/ 57510 w 1323370"/>
                  <a:gd name="connsiteY3757" fmla="*/ 1309411 h 1518222"/>
                  <a:gd name="connsiteX3758" fmla="*/ 53451 w 1323370"/>
                  <a:gd name="connsiteY3758" fmla="*/ 1311035 h 1518222"/>
                  <a:gd name="connsiteX3759" fmla="*/ 50203 w 1323370"/>
                  <a:gd name="connsiteY3759" fmla="*/ 1312658 h 1518222"/>
                  <a:gd name="connsiteX3760" fmla="*/ 48580 w 1323370"/>
                  <a:gd name="connsiteY3760" fmla="*/ 1314282 h 1518222"/>
                  <a:gd name="connsiteX3761" fmla="*/ 46956 w 1323370"/>
                  <a:gd name="connsiteY3761" fmla="*/ 1309411 h 1518222"/>
                  <a:gd name="connsiteX3762" fmla="*/ 44520 w 1323370"/>
                  <a:gd name="connsiteY3762" fmla="*/ 1307787 h 1518222"/>
                  <a:gd name="connsiteX3763" fmla="*/ 41273 w 1323370"/>
                  <a:gd name="connsiteY3763" fmla="*/ 1306975 h 1518222"/>
                  <a:gd name="connsiteX3764" fmla="*/ 38837 w 1323370"/>
                  <a:gd name="connsiteY3764" fmla="*/ 1306163 h 1518222"/>
                  <a:gd name="connsiteX3765" fmla="*/ 36401 w 1323370"/>
                  <a:gd name="connsiteY3765" fmla="*/ 1309411 h 1518222"/>
                  <a:gd name="connsiteX3766" fmla="*/ 35589 w 1323370"/>
                  <a:gd name="connsiteY3766" fmla="*/ 1313470 h 1518222"/>
                  <a:gd name="connsiteX3767" fmla="*/ 30718 w 1323370"/>
                  <a:gd name="connsiteY3767" fmla="*/ 1321589 h 1518222"/>
                  <a:gd name="connsiteX3768" fmla="*/ 27471 w 1323370"/>
                  <a:gd name="connsiteY3768" fmla="*/ 1320777 h 1518222"/>
                  <a:gd name="connsiteX3769" fmla="*/ 29906 w 1323370"/>
                  <a:gd name="connsiteY3769" fmla="*/ 1319154 h 1518222"/>
                  <a:gd name="connsiteX3770" fmla="*/ 30718 w 1323370"/>
                  <a:gd name="connsiteY3770" fmla="*/ 1315094 h 1518222"/>
                  <a:gd name="connsiteX3771" fmla="*/ 31530 w 1323370"/>
                  <a:gd name="connsiteY3771" fmla="*/ 1311035 h 1518222"/>
                  <a:gd name="connsiteX3772" fmla="*/ 33154 w 1323370"/>
                  <a:gd name="connsiteY3772" fmla="*/ 1306975 h 1518222"/>
                  <a:gd name="connsiteX3773" fmla="*/ 35589 w 1323370"/>
                  <a:gd name="connsiteY3773" fmla="*/ 1303728 h 1518222"/>
                  <a:gd name="connsiteX3774" fmla="*/ 34778 w 1323370"/>
                  <a:gd name="connsiteY3774" fmla="*/ 1299668 h 1518222"/>
                  <a:gd name="connsiteX3775" fmla="*/ 33154 w 1323370"/>
                  <a:gd name="connsiteY3775" fmla="*/ 1298044 h 1518222"/>
                  <a:gd name="connsiteX3776" fmla="*/ 29906 w 1323370"/>
                  <a:gd name="connsiteY3776" fmla="*/ 1301292 h 1518222"/>
                  <a:gd name="connsiteX3777" fmla="*/ 27471 w 1323370"/>
                  <a:gd name="connsiteY3777" fmla="*/ 1303728 h 1518222"/>
                  <a:gd name="connsiteX3778" fmla="*/ 27471 w 1323370"/>
                  <a:gd name="connsiteY3778" fmla="*/ 1308599 h 1518222"/>
                  <a:gd name="connsiteX3779" fmla="*/ 25847 w 1323370"/>
                  <a:gd name="connsiteY3779" fmla="*/ 1311035 h 1518222"/>
                  <a:gd name="connsiteX3780" fmla="*/ 25035 w 1323370"/>
                  <a:gd name="connsiteY3780" fmla="*/ 1307787 h 1518222"/>
                  <a:gd name="connsiteX3781" fmla="*/ 21787 w 1323370"/>
                  <a:gd name="connsiteY3781" fmla="*/ 1308599 h 1518222"/>
                  <a:gd name="connsiteX3782" fmla="*/ 17728 w 1323370"/>
                  <a:gd name="connsiteY3782" fmla="*/ 1311035 h 1518222"/>
                  <a:gd name="connsiteX3783" fmla="*/ 15292 w 1323370"/>
                  <a:gd name="connsiteY3783" fmla="*/ 1313470 h 1518222"/>
                  <a:gd name="connsiteX3784" fmla="*/ 14480 w 1323370"/>
                  <a:gd name="connsiteY3784" fmla="*/ 1315906 h 1518222"/>
                  <a:gd name="connsiteX3785" fmla="*/ 12045 w 1323370"/>
                  <a:gd name="connsiteY3785" fmla="*/ 1323213 h 1518222"/>
                  <a:gd name="connsiteX3786" fmla="*/ 12045 w 1323370"/>
                  <a:gd name="connsiteY3786" fmla="*/ 1324837 h 1518222"/>
                  <a:gd name="connsiteX3787" fmla="*/ 10421 w 1323370"/>
                  <a:gd name="connsiteY3787" fmla="*/ 1327272 h 1518222"/>
                  <a:gd name="connsiteX3788" fmla="*/ 10421 w 1323370"/>
                  <a:gd name="connsiteY3788" fmla="*/ 1331332 h 1518222"/>
                  <a:gd name="connsiteX3789" fmla="*/ 12045 w 1323370"/>
                  <a:gd name="connsiteY3789" fmla="*/ 1333767 h 1518222"/>
                  <a:gd name="connsiteX3790" fmla="*/ 13669 w 1323370"/>
                  <a:gd name="connsiteY3790" fmla="*/ 1341074 h 1518222"/>
                  <a:gd name="connsiteX3791" fmla="*/ 16104 w 1323370"/>
                  <a:gd name="connsiteY3791" fmla="*/ 1341074 h 1518222"/>
                  <a:gd name="connsiteX3792" fmla="*/ 17728 w 1323370"/>
                  <a:gd name="connsiteY3792" fmla="*/ 1337015 h 1518222"/>
                  <a:gd name="connsiteX3793" fmla="*/ 18540 w 1323370"/>
                  <a:gd name="connsiteY3793" fmla="*/ 1332956 h 1518222"/>
                  <a:gd name="connsiteX3794" fmla="*/ 19352 w 1323370"/>
                  <a:gd name="connsiteY3794" fmla="*/ 1335391 h 1518222"/>
                  <a:gd name="connsiteX3795" fmla="*/ 17728 w 1323370"/>
                  <a:gd name="connsiteY3795" fmla="*/ 1341074 h 1518222"/>
                  <a:gd name="connsiteX3796" fmla="*/ 17728 w 1323370"/>
                  <a:gd name="connsiteY3796" fmla="*/ 1345134 h 1518222"/>
                  <a:gd name="connsiteX3797" fmla="*/ 20164 w 1323370"/>
                  <a:gd name="connsiteY3797" fmla="*/ 1345946 h 1518222"/>
                  <a:gd name="connsiteX3798" fmla="*/ 21787 w 1323370"/>
                  <a:gd name="connsiteY3798" fmla="*/ 1342698 h 1518222"/>
                  <a:gd name="connsiteX3799" fmla="*/ 22599 w 1323370"/>
                  <a:gd name="connsiteY3799" fmla="*/ 1339451 h 1518222"/>
                  <a:gd name="connsiteX3800" fmla="*/ 22599 w 1323370"/>
                  <a:gd name="connsiteY3800" fmla="*/ 1341074 h 1518222"/>
                  <a:gd name="connsiteX3801" fmla="*/ 21787 w 1323370"/>
                  <a:gd name="connsiteY3801" fmla="*/ 1344322 h 1518222"/>
                  <a:gd name="connsiteX3802" fmla="*/ 20976 w 1323370"/>
                  <a:gd name="connsiteY3802" fmla="*/ 1347569 h 1518222"/>
                  <a:gd name="connsiteX3803" fmla="*/ 22599 w 1323370"/>
                  <a:gd name="connsiteY3803" fmla="*/ 1350005 h 1518222"/>
                  <a:gd name="connsiteX3804" fmla="*/ 29094 w 1323370"/>
                  <a:gd name="connsiteY3804" fmla="*/ 1350005 h 1518222"/>
                  <a:gd name="connsiteX3805" fmla="*/ 32342 w 1323370"/>
                  <a:gd name="connsiteY3805" fmla="*/ 1343510 h 1518222"/>
                  <a:gd name="connsiteX3806" fmla="*/ 32342 w 1323370"/>
                  <a:gd name="connsiteY3806" fmla="*/ 1338639 h 1518222"/>
                  <a:gd name="connsiteX3807" fmla="*/ 32342 w 1323370"/>
                  <a:gd name="connsiteY3807" fmla="*/ 1335391 h 1518222"/>
                  <a:gd name="connsiteX3808" fmla="*/ 31530 w 1323370"/>
                  <a:gd name="connsiteY3808" fmla="*/ 1331332 h 1518222"/>
                  <a:gd name="connsiteX3809" fmla="*/ 30718 w 1323370"/>
                  <a:gd name="connsiteY3809" fmla="*/ 1330520 h 1518222"/>
                  <a:gd name="connsiteX3810" fmla="*/ 29094 w 1323370"/>
                  <a:gd name="connsiteY3810" fmla="*/ 1331332 h 1518222"/>
                  <a:gd name="connsiteX3811" fmla="*/ 25035 w 1323370"/>
                  <a:gd name="connsiteY3811" fmla="*/ 1333767 h 1518222"/>
                  <a:gd name="connsiteX3812" fmla="*/ 27471 w 1323370"/>
                  <a:gd name="connsiteY3812" fmla="*/ 1330520 h 1518222"/>
                  <a:gd name="connsiteX3813" fmla="*/ 30718 w 1323370"/>
                  <a:gd name="connsiteY3813" fmla="*/ 1328896 h 1518222"/>
                  <a:gd name="connsiteX3814" fmla="*/ 33154 w 1323370"/>
                  <a:gd name="connsiteY3814" fmla="*/ 1332144 h 1518222"/>
                  <a:gd name="connsiteX3815" fmla="*/ 33154 w 1323370"/>
                  <a:gd name="connsiteY3815" fmla="*/ 1337827 h 1518222"/>
                  <a:gd name="connsiteX3816" fmla="*/ 33154 w 1323370"/>
                  <a:gd name="connsiteY3816" fmla="*/ 1344322 h 1518222"/>
                  <a:gd name="connsiteX3817" fmla="*/ 31530 w 1323370"/>
                  <a:gd name="connsiteY3817" fmla="*/ 1347569 h 1518222"/>
                  <a:gd name="connsiteX3818" fmla="*/ 30718 w 1323370"/>
                  <a:gd name="connsiteY3818" fmla="*/ 1350817 h 1518222"/>
                  <a:gd name="connsiteX3819" fmla="*/ 32342 w 1323370"/>
                  <a:gd name="connsiteY3819" fmla="*/ 1353253 h 1518222"/>
                  <a:gd name="connsiteX3820" fmla="*/ 34778 w 1323370"/>
                  <a:gd name="connsiteY3820" fmla="*/ 1351629 h 1518222"/>
                  <a:gd name="connsiteX3821" fmla="*/ 38025 w 1323370"/>
                  <a:gd name="connsiteY3821" fmla="*/ 1350005 h 1518222"/>
                  <a:gd name="connsiteX3822" fmla="*/ 42896 w 1323370"/>
                  <a:gd name="connsiteY3822" fmla="*/ 1350005 h 1518222"/>
                  <a:gd name="connsiteX3823" fmla="*/ 46144 w 1323370"/>
                  <a:gd name="connsiteY3823" fmla="*/ 1349193 h 1518222"/>
                  <a:gd name="connsiteX3824" fmla="*/ 46956 w 1323370"/>
                  <a:gd name="connsiteY3824" fmla="*/ 1345946 h 1518222"/>
                  <a:gd name="connsiteX3825" fmla="*/ 46144 w 1323370"/>
                  <a:gd name="connsiteY3825" fmla="*/ 1341074 h 1518222"/>
                  <a:gd name="connsiteX3826" fmla="*/ 40461 w 1323370"/>
                  <a:gd name="connsiteY3826" fmla="*/ 1337015 h 1518222"/>
                  <a:gd name="connsiteX3827" fmla="*/ 37213 w 1323370"/>
                  <a:gd name="connsiteY3827" fmla="*/ 1337827 h 1518222"/>
                  <a:gd name="connsiteX3828" fmla="*/ 39649 w 1323370"/>
                  <a:gd name="connsiteY3828" fmla="*/ 1336203 h 1518222"/>
                  <a:gd name="connsiteX3829" fmla="*/ 41273 w 1323370"/>
                  <a:gd name="connsiteY3829" fmla="*/ 1335391 h 1518222"/>
                  <a:gd name="connsiteX3830" fmla="*/ 42085 w 1323370"/>
                  <a:gd name="connsiteY3830" fmla="*/ 1333767 h 1518222"/>
                  <a:gd name="connsiteX3831" fmla="*/ 43708 w 1323370"/>
                  <a:gd name="connsiteY3831" fmla="*/ 1334579 h 1518222"/>
                  <a:gd name="connsiteX3832" fmla="*/ 46144 w 1323370"/>
                  <a:gd name="connsiteY3832" fmla="*/ 1330520 h 1518222"/>
                  <a:gd name="connsiteX3833" fmla="*/ 46956 w 1323370"/>
                  <a:gd name="connsiteY3833" fmla="*/ 1328084 h 1518222"/>
                  <a:gd name="connsiteX3834" fmla="*/ 46144 w 1323370"/>
                  <a:gd name="connsiteY3834" fmla="*/ 1325649 h 1518222"/>
                  <a:gd name="connsiteX3835" fmla="*/ 46956 w 1323370"/>
                  <a:gd name="connsiteY3835" fmla="*/ 1324837 h 1518222"/>
                  <a:gd name="connsiteX3836" fmla="*/ 48580 w 1323370"/>
                  <a:gd name="connsiteY3836" fmla="*/ 1324837 h 1518222"/>
                  <a:gd name="connsiteX3837" fmla="*/ 49391 w 1323370"/>
                  <a:gd name="connsiteY3837" fmla="*/ 1328896 h 1518222"/>
                  <a:gd name="connsiteX3838" fmla="*/ 49391 w 1323370"/>
                  <a:gd name="connsiteY3838" fmla="*/ 1332144 h 1518222"/>
                  <a:gd name="connsiteX3839" fmla="*/ 50203 w 1323370"/>
                  <a:gd name="connsiteY3839" fmla="*/ 1333767 h 1518222"/>
                  <a:gd name="connsiteX3840" fmla="*/ 51015 w 1323370"/>
                  <a:gd name="connsiteY3840" fmla="*/ 1333767 h 1518222"/>
                  <a:gd name="connsiteX3841" fmla="*/ 51827 w 1323370"/>
                  <a:gd name="connsiteY3841" fmla="*/ 1333767 h 1518222"/>
                  <a:gd name="connsiteX3842" fmla="*/ 55075 w 1323370"/>
                  <a:gd name="connsiteY3842" fmla="*/ 1333767 h 1518222"/>
                  <a:gd name="connsiteX3843" fmla="*/ 57510 w 1323370"/>
                  <a:gd name="connsiteY3843" fmla="*/ 1333767 h 1518222"/>
                  <a:gd name="connsiteX3844" fmla="*/ 59134 w 1323370"/>
                  <a:gd name="connsiteY3844" fmla="*/ 1333767 h 1518222"/>
                  <a:gd name="connsiteX3845" fmla="*/ 60758 w 1323370"/>
                  <a:gd name="connsiteY3845" fmla="*/ 1334579 h 1518222"/>
                  <a:gd name="connsiteX3846" fmla="*/ 64005 w 1323370"/>
                  <a:gd name="connsiteY3846" fmla="*/ 1335391 h 1518222"/>
                  <a:gd name="connsiteX3847" fmla="*/ 58322 w 1323370"/>
                  <a:gd name="connsiteY3847" fmla="*/ 1336203 h 1518222"/>
                  <a:gd name="connsiteX3848" fmla="*/ 52639 w 1323370"/>
                  <a:gd name="connsiteY3848" fmla="*/ 1336203 h 1518222"/>
                  <a:gd name="connsiteX3849" fmla="*/ 49391 w 1323370"/>
                  <a:gd name="connsiteY3849" fmla="*/ 1338639 h 1518222"/>
                  <a:gd name="connsiteX3850" fmla="*/ 49391 w 1323370"/>
                  <a:gd name="connsiteY3850" fmla="*/ 1341886 h 1518222"/>
                  <a:gd name="connsiteX3851" fmla="*/ 49391 w 1323370"/>
                  <a:gd name="connsiteY3851" fmla="*/ 1345134 h 1518222"/>
                  <a:gd name="connsiteX3852" fmla="*/ 53451 w 1323370"/>
                  <a:gd name="connsiteY3852" fmla="*/ 1345946 h 1518222"/>
                  <a:gd name="connsiteX3853" fmla="*/ 57510 w 1323370"/>
                  <a:gd name="connsiteY3853" fmla="*/ 1341886 h 1518222"/>
                  <a:gd name="connsiteX3854" fmla="*/ 64005 w 1323370"/>
                  <a:gd name="connsiteY3854" fmla="*/ 1341074 h 1518222"/>
                  <a:gd name="connsiteX3855" fmla="*/ 66441 w 1323370"/>
                  <a:gd name="connsiteY3855" fmla="*/ 1337827 h 1518222"/>
                  <a:gd name="connsiteX3856" fmla="*/ 67253 w 1323370"/>
                  <a:gd name="connsiteY3856" fmla="*/ 1337015 h 1518222"/>
                  <a:gd name="connsiteX3857" fmla="*/ 68065 w 1323370"/>
                  <a:gd name="connsiteY3857" fmla="*/ 1335391 h 1518222"/>
                  <a:gd name="connsiteX3858" fmla="*/ 69689 w 1323370"/>
                  <a:gd name="connsiteY3858" fmla="*/ 1332956 h 1518222"/>
                  <a:gd name="connsiteX3859" fmla="*/ 69689 w 1323370"/>
                  <a:gd name="connsiteY3859" fmla="*/ 1332956 h 1518222"/>
                  <a:gd name="connsiteX3860" fmla="*/ 69689 w 1323370"/>
                  <a:gd name="connsiteY3860" fmla="*/ 1332956 h 1518222"/>
                  <a:gd name="connsiteX3861" fmla="*/ 70501 w 1323370"/>
                  <a:gd name="connsiteY3861" fmla="*/ 1332144 h 1518222"/>
                  <a:gd name="connsiteX3862" fmla="*/ 72124 w 1323370"/>
                  <a:gd name="connsiteY3862" fmla="*/ 1329708 h 1518222"/>
                  <a:gd name="connsiteX3863" fmla="*/ 73748 w 1323370"/>
                  <a:gd name="connsiteY3863" fmla="*/ 1324837 h 1518222"/>
                  <a:gd name="connsiteX3864" fmla="*/ 76184 w 1323370"/>
                  <a:gd name="connsiteY3864" fmla="*/ 1319965 h 1518222"/>
                  <a:gd name="connsiteX3865" fmla="*/ 78619 w 1323370"/>
                  <a:gd name="connsiteY3865" fmla="*/ 1317530 h 1518222"/>
                  <a:gd name="connsiteX3866" fmla="*/ 79431 w 1323370"/>
                  <a:gd name="connsiteY3866" fmla="*/ 1318342 h 1518222"/>
                  <a:gd name="connsiteX3867" fmla="*/ 78619 w 1323370"/>
                  <a:gd name="connsiteY3867" fmla="*/ 1321589 h 1518222"/>
                  <a:gd name="connsiteX3868" fmla="*/ 76184 w 1323370"/>
                  <a:gd name="connsiteY3868" fmla="*/ 1325649 h 1518222"/>
                  <a:gd name="connsiteX3869" fmla="*/ 76996 w 1323370"/>
                  <a:gd name="connsiteY3869" fmla="*/ 1328896 h 1518222"/>
                  <a:gd name="connsiteX3870" fmla="*/ 81055 w 1323370"/>
                  <a:gd name="connsiteY3870" fmla="*/ 1328896 h 1518222"/>
                  <a:gd name="connsiteX3871" fmla="*/ 84303 w 1323370"/>
                  <a:gd name="connsiteY3871" fmla="*/ 1328896 h 1518222"/>
                  <a:gd name="connsiteX3872" fmla="*/ 87550 w 1323370"/>
                  <a:gd name="connsiteY3872" fmla="*/ 1328896 h 1518222"/>
                  <a:gd name="connsiteX3873" fmla="*/ 91609 w 1323370"/>
                  <a:gd name="connsiteY3873" fmla="*/ 1328084 h 1518222"/>
                  <a:gd name="connsiteX3874" fmla="*/ 83491 w 1323370"/>
                  <a:gd name="connsiteY3874" fmla="*/ 1330520 h 1518222"/>
                  <a:gd name="connsiteX3875" fmla="*/ 78619 w 1323370"/>
                  <a:gd name="connsiteY3875" fmla="*/ 1330520 h 1518222"/>
                  <a:gd name="connsiteX3876" fmla="*/ 75372 w 1323370"/>
                  <a:gd name="connsiteY3876" fmla="*/ 1331332 h 1518222"/>
                  <a:gd name="connsiteX3877" fmla="*/ 72936 w 1323370"/>
                  <a:gd name="connsiteY3877" fmla="*/ 1332956 h 1518222"/>
                  <a:gd name="connsiteX3878" fmla="*/ 69689 w 1323370"/>
                  <a:gd name="connsiteY3878" fmla="*/ 1334579 h 1518222"/>
                  <a:gd name="connsiteX3879" fmla="*/ 64817 w 1323370"/>
                  <a:gd name="connsiteY3879" fmla="*/ 1340263 h 1518222"/>
                  <a:gd name="connsiteX3880" fmla="*/ 60758 w 1323370"/>
                  <a:gd name="connsiteY3880" fmla="*/ 1341886 h 1518222"/>
                  <a:gd name="connsiteX3881" fmla="*/ 57510 w 1323370"/>
                  <a:gd name="connsiteY3881" fmla="*/ 1344322 h 1518222"/>
                  <a:gd name="connsiteX3882" fmla="*/ 55075 w 1323370"/>
                  <a:gd name="connsiteY3882" fmla="*/ 1345946 h 1518222"/>
                  <a:gd name="connsiteX3883" fmla="*/ 58322 w 1323370"/>
                  <a:gd name="connsiteY3883" fmla="*/ 1347569 h 1518222"/>
                  <a:gd name="connsiteX3884" fmla="*/ 60758 w 1323370"/>
                  <a:gd name="connsiteY3884" fmla="*/ 1350005 h 1518222"/>
                  <a:gd name="connsiteX3885" fmla="*/ 64817 w 1323370"/>
                  <a:gd name="connsiteY3885" fmla="*/ 1350005 h 1518222"/>
                  <a:gd name="connsiteX3886" fmla="*/ 67253 w 1323370"/>
                  <a:gd name="connsiteY3886" fmla="*/ 1348381 h 1518222"/>
                  <a:gd name="connsiteX3887" fmla="*/ 69689 w 1323370"/>
                  <a:gd name="connsiteY3887" fmla="*/ 1348381 h 1518222"/>
                  <a:gd name="connsiteX3888" fmla="*/ 69689 w 1323370"/>
                  <a:gd name="connsiteY3888" fmla="*/ 1352441 h 1518222"/>
                  <a:gd name="connsiteX3889" fmla="*/ 64005 w 1323370"/>
                  <a:gd name="connsiteY3889" fmla="*/ 1353253 h 1518222"/>
                  <a:gd name="connsiteX3890" fmla="*/ 59134 w 1323370"/>
                  <a:gd name="connsiteY3890" fmla="*/ 1354065 h 1518222"/>
                  <a:gd name="connsiteX3891" fmla="*/ 61570 w 1323370"/>
                  <a:gd name="connsiteY3891" fmla="*/ 1356500 h 1518222"/>
                  <a:gd name="connsiteX3892" fmla="*/ 65629 w 1323370"/>
                  <a:gd name="connsiteY3892" fmla="*/ 1356500 h 1518222"/>
                  <a:gd name="connsiteX3893" fmla="*/ 70501 w 1323370"/>
                  <a:gd name="connsiteY3893" fmla="*/ 1355688 h 1518222"/>
                  <a:gd name="connsiteX3894" fmla="*/ 78619 w 1323370"/>
                  <a:gd name="connsiteY3894" fmla="*/ 1354065 h 1518222"/>
                  <a:gd name="connsiteX3895" fmla="*/ 82679 w 1323370"/>
                  <a:gd name="connsiteY3895" fmla="*/ 1354065 h 1518222"/>
                  <a:gd name="connsiteX3896" fmla="*/ 79431 w 1323370"/>
                  <a:gd name="connsiteY3896" fmla="*/ 1354876 h 1518222"/>
                  <a:gd name="connsiteX3897" fmla="*/ 75372 w 1323370"/>
                  <a:gd name="connsiteY3897" fmla="*/ 1355688 h 1518222"/>
                  <a:gd name="connsiteX3898" fmla="*/ 69689 w 1323370"/>
                  <a:gd name="connsiteY3898" fmla="*/ 1358124 h 1518222"/>
                  <a:gd name="connsiteX3899" fmla="*/ 64005 w 1323370"/>
                  <a:gd name="connsiteY3899" fmla="*/ 1358936 h 1518222"/>
                  <a:gd name="connsiteX3900" fmla="*/ 59946 w 1323370"/>
                  <a:gd name="connsiteY3900" fmla="*/ 1359748 h 1518222"/>
                  <a:gd name="connsiteX3901" fmla="*/ 56698 w 1323370"/>
                  <a:gd name="connsiteY3901" fmla="*/ 1363807 h 1518222"/>
                  <a:gd name="connsiteX3902" fmla="*/ 53451 w 1323370"/>
                  <a:gd name="connsiteY3902" fmla="*/ 1365431 h 1518222"/>
                  <a:gd name="connsiteX3903" fmla="*/ 52639 w 1323370"/>
                  <a:gd name="connsiteY3903" fmla="*/ 1368678 h 1518222"/>
                  <a:gd name="connsiteX3904" fmla="*/ 56698 w 1323370"/>
                  <a:gd name="connsiteY3904" fmla="*/ 1370302 h 1518222"/>
                  <a:gd name="connsiteX3905" fmla="*/ 55075 w 1323370"/>
                  <a:gd name="connsiteY3905" fmla="*/ 1371926 h 1518222"/>
                  <a:gd name="connsiteX3906" fmla="*/ 49391 w 1323370"/>
                  <a:gd name="connsiteY3906" fmla="*/ 1372738 h 1518222"/>
                  <a:gd name="connsiteX3907" fmla="*/ 42085 w 1323370"/>
                  <a:gd name="connsiteY3907" fmla="*/ 1374362 h 1518222"/>
                  <a:gd name="connsiteX3908" fmla="*/ 42085 w 1323370"/>
                  <a:gd name="connsiteY3908" fmla="*/ 1379233 h 1518222"/>
                  <a:gd name="connsiteX3909" fmla="*/ 45332 w 1323370"/>
                  <a:gd name="connsiteY3909" fmla="*/ 1381669 h 1518222"/>
                  <a:gd name="connsiteX3910" fmla="*/ 47768 w 1323370"/>
                  <a:gd name="connsiteY3910" fmla="*/ 1383292 h 1518222"/>
                  <a:gd name="connsiteX3911" fmla="*/ 47768 w 1323370"/>
                  <a:gd name="connsiteY3911" fmla="*/ 1386540 h 1518222"/>
                  <a:gd name="connsiteX3912" fmla="*/ 46144 w 1323370"/>
                  <a:gd name="connsiteY3912" fmla="*/ 1388976 h 1518222"/>
                  <a:gd name="connsiteX3913" fmla="*/ 47768 w 1323370"/>
                  <a:gd name="connsiteY3913" fmla="*/ 1394659 h 1518222"/>
                  <a:gd name="connsiteX3914" fmla="*/ 51015 w 1323370"/>
                  <a:gd name="connsiteY3914" fmla="*/ 1394659 h 1518222"/>
                  <a:gd name="connsiteX3915" fmla="*/ 52639 w 1323370"/>
                  <a:gd name="connsiteY3915" fmla="*/ 1392223 h 1518222"/>
                  <a:gd name="connsiteX3916" fmla="*/ 54263 w 1323370"/>
                  <a:gd name="connsiteY3916" fmla="*/ 1391411 h 1518222"/>
                  <a:gd name="connsiteX3917" fmla="*/ 55887 w 1323370"/>
                  <a:gd name="connsiteY3917" fmla="*/ 1390599 h 1518222"/>
                  <a:gd name="connsiteX3918" fmla="*/ 59134 w 1323370"/>
                  <a:gd name="connsiteY3918" fmla="*/ 1388976 h 1518222"/>
                  <a:gd name="connsiteX3919" fmla="*/ 60758 w 1323370"/>
                  <a:gd name="connsiteY3919" fmla="*/ 1388164 h 1518222"/>
                  <a:gd name="connsiteX3920" fmla="*/ 63193 w 1323370"/>
                  <a:gd name="connsiteY3920" fmla="*/ 1388164 h 1518222"/>
                  <a:gd name="connsiteX3921" fmla="*/ 67253 w 1323370"/>
                  <a:gd name="connsiteY3921" fmla="*/ 1387352 h 1518222"/>
                  <a:gd name="connsiteX3922" fmla="*/ 69689 w 1323370"/>
                  <a:gd name="connsiteY3922" fmla="*/ 1387352 h 1518222"/>
                  <a:gd name="connsiteX3923" fmla="*/ 72124 w 1323370"/>
                  <a:gd name="connsiteY3923" fmla="*/ 1386540 h 1518222"/>
                  <a:gd name="connsiteX3924" fmla="*/ 74560 w 1323370"/>
                  <a:gd name="connsiteY3924" fmla="*/ 1386540 h 1518222"/>
                  <a:gd name="connsiteX3925" fmla="*/ 80243 w 1323370"/>
                  <a:gd name="connsiteY3925" fmla="*/ 1386540 h 1518222"/>
                  <a:gd name="connsiteX3926" fmla="*/ 85114 w 1323370"/>
                  <a:gd name="connsiteY3926" fmla="*/ 1385728 h 1518222"/>
                  <a:gd name="connsiteX3927" fmla="*/ 87550 w 1323370"/>
                  <a:gd name="connsiteY3927" fmla="*/ 1386540 h 1518222"/>
                  <a:gd name="connsiteX3928" fmla="*/ 86738 w 1323370"/>
                  <a:gd name="connsiteY3928" fmla="*/ 1387352 h 1518222"/>
                  <a:gd name="connsiteX3929" fmla="*/ 80243 w 1323370"/>
                  <a:gd name="connsiteY3929" fmla="*/ 1386540 h 1518222"/>
                  <a:gd name="connsiteX3930" fmla="*/ 74560 w 1323370"/>
                  <a:gd name="connsiteY3930" fmla="*/ 1388164 h 1518222"/>
                  <a:gd name="connsiteX3931" fmla="*/ 68877 w 1323370"/>
                  <a:gd name="connsiteY3931" fmla="*/ 1388976 h 1518222"/>
                  <a:gd name="connsiteX3932" fmla="*/ 62382 w 1323370"/>
                  <a:gd name="connsiteY3932" fmla="*/ 1389787 h 1518222"/>
                  <a:gd name="connsiteX3933" fmla="*/ 56698 w 1323370"/>
                  <a:gd name="connsiteY3933" fmla="*/ 1393035 h 1518222"/>
                  <a:gd name="connsiteX3934" fmla="*/ 51015 w 1323370"/>
                  <a:gd name="connsiteY3934" fmla="*/ 1397094 h 1518222"/>
                  <a:gd name="connsiteX3935" fmla="*/ 52639 w 1323370"/>
                  <a:gd name="connsiteY3935" fmla="*/ 1403589 h 1518222"/>
                  <a:gd name="connsiteX3936" fmla="*/ 59134 w 1323370"/>
                  <a:gd name="connsiteY3936" fmla="*/ 1406025 h 1518222"/>
                  <a:gd name="connsiteX3937" fmla="*/ 55887 w 1323370"/>
                  <a:gd name="connsiteY3937" fmla="*/ 1408461 h 1518222"/>
                  <a:gd name="connsiteX3938" fmla="*/ 49391 w 1323370"/>
                  <a:gd name="connsiteY3938" fmla="*/ 1404401 h 1518222"/>
                  <a:gd name="connsiteX3939" fmla="*/ 46144 w 1323370"/>
                  <a:gd name="connsiteY3939" fmla="*/ 1399530 h 1518222"/>
                  <a:gd name="connsiteX3940" fmla="*/ 42896 w 1323370"/>
                  <a:gd name="connsiteY3940" fmla="*/ 1397906 h 1518222"/>
                  <a:gd name="connsiteX3941" fmla="*/ 40461 w 1323370"/>
                  <a:gd name="connsiteY3941" fmla="*/ 1394659 h 1518222"/>
                  <a:gd name="connsiteX3942" fmla="*/ 35589 w 1323370"/>
                  <a:gd name="connsiteY3942" fmla="*/ 1390599 h 1518222"/>
                  <a:gd name="connsiteX3943" fmla="*/ 33154 w 1323370"/>
                  <a:gd name="connsiteY3943" fmla="*/ 1391411 h 1518222"/>
                  <a:gd name="connsiteX3944" fmla="*/ 30718 w 1323370"/>
                  <a:gd name="connsiteY3944" fmla="*/ 1391411 h 1518222"/>
                  <a:gd name="connsiteX3945" fmla="*/ 27471 w 1323370"/>
                  <a:gd name="connsiteY3945" fmla="*/ 1393847 h 1518222"/>
                  <a:gd name="connsiteX3946" fmla="*/ 25847 w 1323370"/>
                  <a:gd name="connsiteY3946" fmla="*/ 1397094 h 1518222"/>
                  <a:gd name="connsiteX3947" fmla="*/ 25847 w 1323370"/>
                  <a:gd name="connsiteY3947" fmla="*/ 1393035 h 1518222"/>
                  <a:gd name="connsiteX3948" fmla="*/ 27471 w 1323370"/>
                  <a:gd name="connsiteY3948" fmla="*/ 1387352 h 1518222"/>
                  <a:gd name="connsiteX3949" fmla="*/ 25035 w 1323370"/>
                  <a:gd name="connsiteY3949" fmla="*/ 1384104 h 1518222"/>
                  <a:gd name="connsiteX3950" fmla="*/ 20976 w 1323370"/>
                  <a:gd name="connsiteY3950" fmla="*/ 1381669 h 1518222"/>
                  <a:gd name="connsiteX3951" fmla="*/ 16916 w 1323370"/>
                  <a:gd name="connsiteY3951" fmla="*/ 1378421 h 1518222"/>
                  <a:gd name="connsiteX3952" fmla="*/ 16104 w 1323370"/>
                  <a:gd name="connsiteY3952" fmla="*/ 1384104 h 1518222"/>
                  <a:gd name="connsiteX3953" fmla="*/ 19352 w 1323370"/>
                  <a:gd name="connsiteY3953" fmla="*/ 1388164 h 1518222"/>
                  <a:gd name="connsiteX3954" fmla="*/ 20164 w 1323370"/>
                  <a:gd name="connsiteY3954" fmla="*/ 1391411 h 1518222"/>
                  <a:gd name="connsiteX3955" fmla="*/ 19352 w 1323370"/>
                  <a:gd name="connsiteY3955" fmla="*/ 1393035 h 1518222"/>
                  <a:gd name="connsiteX3956" fmla="*/ 16916 w 1323370"/>
                  <a:gd name="connsiteY3956" fmla="*/ 1388976 h 1518222"/>
                  <a:gd name="connsiteX3957" fmla="*/ 15292 w 1323370"/>
                  <a:gd name="connsiteY3957" fmla="*/ 1387352 h 1518222"/>
                  <a:gd name="connsiteX3958" fmla="*/ 14480 w 1323370"/>
                  <a:gd name="connsiteY3958" fmla="*/ 1389787 h 1518222"/>
                  <a:gd name="connsiteX3959" fmla="*/ 13669 w 1323370"/>
                  <a:gd name="connsiteY3959" fmla="*/ 1396282 h 1518222"/>
                  <a:gd name="connsiteX3960" fmla="*/ 10421 w 1323370"/>
                  <a:gd name="connsiteY3960" fmla="*/ 1400342 h 1518222"/>
                  <a:gd name="connsiteX3961" fmla="*/ 9609 w 1323370"/>
                  <a:gd name="connsiteY3961" fmla="*/ 1406025 h 1518222"/>
                  <a:gd name="connsiteX3962" fmla="*/ 5550 w 1323370"/>
                  <a:gd name="connsiteY3962" fmla="*/ 1409273 h 1518222"/>
                  <a:gd name="connsiteX3963" fmla="*/ 5550 w 1323370"/>
                  <a:gd name="connsiteY3963" fmla="*/ 1416580 h 1518222"/>
                  <a:gd name="connsiteX3964" fmla="*/ 7174 w 1323370"/>
                  <a:gd name="connsiteY3964" fmla="*/ 1422263 h 1518222"/>
                  <a:gd name="connsiteX3965" fmla="*/ 10421 w 1323370"/>
                  <a:gd name="connsiteY3965" fmla="*/ 1427134 h 1518222"/>
                  <a:gd name="connsiteX3966" fmla="*/ 12045 w 1323370"/>
                  <a:gd name="connsiteY3966" fmla="*/ 1433629 h 1518222"/>
                  <a:gd name="connsiteX3967" fmla="*/ 16104 w 1323370"/>
                  <a:gd name="connsiteY3967" fmla="*/ 1439312 h 1518222"/>
                  <a:gd name="connsiteX3968" fmla="*/ 19352 w 1323370"/>
                  <a:gd name="connsiteY3968" fmla="*/ 1441748 h 1518222"/>
                  <a:gd name="connsiteX3969" fmla="*/ 21787 w 1323370"/>
                  <a:gd name="connsiteY3969" fmla="*/ 1444184 h 1518222"/>
                  <a:gd name="connsiteX3970" fmla="*/ 24223 w 1323370"/>
                  <a:gd name="connsiteY3970" fmla="*/ 1446619 h 1518222"/>
                  <a:gd name="connsiteX3971" fmla="*/ 27471 w 1323370"/>
                  <a:gd name="connsiteY3971" fmla="*/ 1447431 h 1518222"/>
                  <a:gd name="connsiteX3972" fmla="*/ 29906 w 1323370"/>
                  <a:gd name="connsiteY3972" fmla="*/ 1448243 h 1518222"/>
                  <a:gd name="connsiteX3973" fmla="*/ 32342 w 1323370"/>
                  <a:gd name="connsiteY3973" fmla="*/ 1451491 h 1518222"/>
                  <a:gd name="connsiteX3974" fmla="*/ 33966 w 1323370"/>
                  <a:gd name="connsiteY3974" fmla="*/ 1456362 h 1518222"/>
                  <a:gd name="connsiteX3975" fmla="*/ 38025 w 1323370"/>
                  <a:gd name="connsiteY3975" fmla="*/ 1463669 h 1518222"/>
                  <a:gd name="connsiteX3976" fmla="*/ 43708 w 1323370"/>
                  <a:gd name="connsiteY3976" fmla="*/ 1466916 h 1518222"/>
                  <a:gd name="connsiteX3977" fmla="*/ 49391 w 1323370"/>
                  <a:gd name="connsiteY3977" fmla="*/ 1470164 h 1518222"/>
                  <a:gd name="connsiteX3978" fmla="*/ 54263 w 1323370"/>
                  <a:gd name="connsiteY3978" fmla="*/ 1474223 h 1518222"/>
                  <a:gd name="connsiteX3979" fmla="*/ 58322 w 1323370"/>
                  <a:gd name="connsiteY3979" fmla="*/ 1475847 h 1518222"/>
                  <a:gd name="connsiteX3980" fmla="*/ 63193 w 1323370"/>
                  <a:gd name="connsiteY3980" fmla="*/ 1476659 h 1518222"/>
                  <a:gd name="connsiteX3981" fmla="*/ 66441 w 1323370"/>
                  <a:gd name="connsiteY3981" fmla="*/ 1477471 h 1518222"/>
                  <a:gd name="connsiteX3982" fmla="*/ 69689 w 1323370"/>
                  <a:gd name="connsiteY3982" fmla="*/ 1479095 h 1518222"/>
                  <a:gd name="connsiteX3983" fmla="*/ 71312 w 1323370"/>
                  <a:gd name="connsiteY3983" fmla="*/ 1481530 h 1518222"/>
                  <a:gd name="connsiteX3984" fmla="*/ 72936 w 1323370"/>
                  <a:gd name="connsiteY3984" fmla="*/ 1479095 h 1518222"/>
                  <a:gd name="connsiteX3985" fmla="*/ 72936 w 1323370"/>
                  <a:gd name="connsiteY3985" fmla="*/ 1474223 h 1518222"/>
                  <a:gd name="connsiteX3986" fmla="*/ 72936 w 1323370"/>
                  <a:gd name="connsiteY3986" fmla="*/ 1472600 h 1518222"/>
                  <a:gd name="connsiteX3987" fmla="*/ 73748 w 1323370"/>
                  <a:gd name="connsiteY3987" fmla="*/ 1477471 h 1518222"/>
                  <a:gd name="connsiteX3988" fmla="*/ 74560 w 1323370"/>
                  <a:gd name="connsiteY3988" fmla="*/ 1479907 h 1518222"/>
                  <a:gd name="connsiteX3989" fmla="*/ 74560 w 1323370"/>
                  <a:gd name="connsiteY3989" fmla="*/ 1481530 h 1518222"/>
                  <a:gd name="connsiteX3990" fmla="*/ 77807 w 1323370"/>
                  <a:gd name="connsiteY3990" fmla="*/ 1480718 h 1518222"/>
                  <a:gd name="connsiteX3991" fmla="*/ 81867 w 1323370"/>
                  <a:gd name="connsiteY3991" fmla="*/ 1479907 h 1518222"/>
                  <a:gd name="connsiteX3992" fmla="*/ 83491 w 1323370"/>
                  <a:gd name="connsiteY3992" fmla="*/ 1479095 h 1518222"/>
                  <a:gd name="connsiteX3993" fmla="*/ 85114 w 1323370"/>
                  <a:gd name="connsiteY3993" fmla="*/ 1478283 h 1518222"/>
                  <a:gd name="connsiteX3994" fmla="*/ 81867 w 1323370"/>
                  <a:gd name="connsiteY3994" fmla="*/ 1479907 h 1518222"/>
                  <a:gd name="connsiteX3995" fmla="*/ 78619 w 1323370"/>
                  <a:gd name="connsiteY3995" fmla="*/ 1482342 h 1518222"/>
                  <a:gd name="connsiteX3996" fmla="*/ 74560 w 1323370"/>
                  <a:gd name="connsiteY3996" fmla="*/ 1483966 h 1518222"/>
                  <a:gd name="connsiteX3997" fmla="*/ 72124 w 1323370"/>
                  <a:gd name="connsiteY3997" fmla="*/ 1485590 h 1518222"/>
                  <a:gd name="connsiteX3998" fmla="*/ 69689 w 1323370"/>
                  <a:gd name="connsiteY3998" fmla="*/ 1487213 h 1518222"/>
                  <a:gd name="connsiteX3999" fmla="*/ 67253 w 1323370"/>
                  <a:gd name="connsiteY3999" fmla="*/ 1488837 h 1518222"/>
                  <a:gd name="connsiteX4000" fmla="*/ 66441 w 1323370"/>
                  <a:gd name="connsiteY4000" fmla="*/ 1492085 h 1518222"/>
                  <a:gd name="connsiteX4001" fmla="*/ 63193 w 1323370"/>
                  <a:gd name="connsiteY4001" fmla="*/ 1493709 h 1518222"/>
                  <a:gd name="connsiteX4002" fmla="*/ 64005 w 1323370"/>
                  <a:gd name="connsiteY4002" fmla="*/ 1496144 h 1518222"/>
                  <a:gd name="connsiteX4003" fmla="*/ 67253 w 1323370"/>
                  <a:gd name="connsiteY4003" fmla="*/ 1498580 h 1518222"/>
                  <a:gd name="connsiteX4004" fmla="*/ 68065 w 1323370"/>
                  <a:gd name="connsiteY4004" fmla="*/ 1500204 h 1518222"/>
                  <a:gd name="connsiteX4005" fmla="*/ 72124 w 1323370"/>
                  <a:gd name="connsiteY4005" fmla="*/ 1501827 h 1518222"/>
                  <a:gd name="connsiteX4006" fmla="*/ 76184 w 1323370"/>
                  <a:gd name="connsiteY4006" fmla="*/ 1501827 h 1518222"/>
                  <a:gd name="connsiteX4007" fmla="*/ 79431 w 1323370"/>
                  <a:gd name="connsiteY4007" fmla="*/ 1501827 h 1518222"/>
                  <a:gd name="connsiteX4008" fmla="*/ 79431 w 1323370"/>
                  <a:gd name="connsiteY4008" fmla="*/ 1500204 h 1518222"/>
                  <a:gd name="connsiteX4009" fmla="*/ 78619 w 1323370"/>
                  <a:gd name="connsiteY4009" fmla="*/ 1499392 h 1518222"/>
                  <a:gd name="connsiteX4010" fmla="*/ 76184 w 1323370"/>
                  <a:gd name="connsiteY4010" fmla="*/ 1495332 h 1518222"/>
                  <a:gd name="connsiteX4011" fmla="*/ 76996 w 1323370"/>
                  <a:gd name="connsiteY4011" fmla="*/ 1492085 h 1518222"/>
                  <a:gd name="connsiteX4012" fmla="*/ 79431 w 1323370"/>
                  <a:gd name="connsiteY4012" fmla="*/ 1497768 h 1518222"/>
                  <a:gd name="connsiteX4013" fmla="*/ 81055 w 1323370"/>
                  <a:gd name="connsiteY4013" fmla="*/ 1498580 h 1518222"/>
                  <a:gd name="connsiteX4014" fmla="*/ 82679 w 1323370"/>
                  <a:gd name="connsiteY4014" fmla="*/ 1496956 h 1518222"/>
                  <a:gd name="connsiteX4015" fmla="*/ 83491 w 1323370"/>
                  <a:gd name="connsiteY4015" fmla="*/ 1495332 h 1518222"/>
                  <a:gd name="connsiteX4016" fmla="*/ 82679 w 1323370"/>
                  <a:gd name="connsiteY4016" fmla="*/ 1492897 h 1518222"/>
                  <a:gd name="connsiteX4017" fmla="*/ 82679 w 1323370"/>
                  <a:gd name="connsiteY4017" fmla="*/ 1491273 h 1518222"/>
                  <a:gd name="connsiteX4018" fmla="*/ 85114 w 1323370"/>
                  <a:gd name="connsiteY4018" fmla="*/ 1492897 h 1518222"/>
                  <a:gd name="connsiteX4019" fmla="*/ 88362 w 1323370"/>
                  <a:gd name="connsiteY4019" fmla="*/ 1494520 h 1518222"/>
                  <a:gd name="connsiteX4020" fmla="*/ 89986 w 1323370"/>
                  <a:gd name="connsiteY4020" fmla="*/ 1494520 h 1518222"/>
                  <a:gd name="connsiteX4021" fmla="*/ 92421 w 1323370"/>
                  <a:gd name="connsiteY4021" fmla="*/ 1494520 h 1518222"/>
                  <a:gd name="connsiteX4022" fmla="*/ 94857 w 1323370"/>
                  <a:gd name="connsiteY4022" fmla="*/ 1496144 h 1518222"/>
                  <a:gd name="connsiteX4023" fmla="*/ 90798 w 1323370"/>
                  <a:gd name="connsiteY4023" fmla="*/ 1496956 h 1518222"/>
                  <a:gd name="connsiteX4024" fmla="*/ 86738 w 1323370"/>
                  <a:gd name="connsiteY4024" fmla="*/ 1496956 h 1518222"/>
                  <a:gd name="connsiteX4025" fmla="*/ 82679 w 1323370"/>
                  <a:gd name="connsiteY4025" fmla="*/ 1496956 h 1518222"/>
                  <a:gd name="connsiteX4026" fmla="*/ 81055 w 1323370"/>
                  <a:gd name="connsiteY4026" fmla="*/ 1499392 h 1518222"/>
                  <a:gd name="connsiteX4027" fmla="*/ 81867 w 1323370"/>
                  <a:gd name="connsiteY4027" fmla="*/ 1501015 h 1518222"/>
                  <a:gd name="connsiteX4028" fmla="*/ 84303 w 1323370"/>
                  <a:gd name="connsiteY4028" fmla="*/ 1501827 h 1518222"/>
                  <a:gd name="connsiteX4029" fmla="*/ 86738 w 1323370"/>
                  <a:gd name="connsiteY4029" fmla="*/ 1501827 h 1518222"/>
                  <a:gd name="connsiteX4030" fmla="*/ 87550 w 1323370"/>
                  <a:gd name="connsiteY4030" fmla="*/ 1503451 h 1518222"/>
                  <a:gd name="connsiteX4031" fmla="*/ 87550 w 1323370"/>
                  <a:gd name="connsiteY4031" fmla="*/ 1505887 h 1518222"/>
                  <a:gd name="connsiteX4032" fmla="*/ 90798 w 1323370"/>
                  <a:gd name="connsiteY4032" fmla="*/ 1502639 h 1518222"/>
                  <a:gd name="connsiteX4033" fmla="*/ 89174 w 1323370"/>
                  <a:gd name="connsiteY4033" fmla="*/ 1506699 h 1518222"/>
                  <a:gd name="connsiteX4034" fmla="*/ 89986 w 1323370"/>
                  <a:gd name="connsiteY4034" fmla="*/ 1509134 h 1518222"/>
                  <a:gd name="connsiteX4035" fmla="*/ 91609 w 1323370"/>
                  <a:gd name="connsiteY4035" fmla="*/ 1508322 h 1518222"/>
                  <a:gd name="connsiteX4036" fmla="*/ 93233 w 1323370"/>
                  <a:gd name="connsiteY4036" fmla="*/ 1508322 h 1518222"/>
                  <a:gd name="connsiteX4037" fmla="*/ 97293 w 1323370"/>
                  <a:gd name="connsiteY4037" fmla="*/ 1505887 h 1518222"/>
                  <a:gd name="connsiteX4038" fmla="*/ 101352 w 1323370"/>
                  <a:gd name="connsiteY4038" fmla="*/ 1503451 h 1518222"/>
                  <a:gd name="connsiteX4039" fmla="*/ 102976 w 1323370"/>
                  <a:gd name="connsiteY4039" fmla="*/ 1502639 h 1518222"/>
                  <a:gd name="connsiteX4040" fmla="*/ 102164 w 1323370"/>
                  <a:gd name="connsiteY4040" fmla="*/ 1505887 h 1518222"/>
                  <a:gd name="connsiteX4041" fmla="*/ 98916 w 1323370"/>
                  <a:gd name="connsiteY4041" fmla="*/ 1507511 h 1518222"/>
                  <a:gd name="connsiteX4042" fmla="*/ 97293 w 1323370"/>
                  <a:gd name="connsiteY4042" fmla="*/ 1507511 h 1518222"/>
                  <a:gd name="connsiteX4043" fmla="*/ 95669 w 1323370"/>
                  <a:gd name="connsiteY4043" fmla="*/ 1509134 h 1518222"/>
                  <a:gd name="connsiteX4044" fmla="*/ 93233 w 1323370"/>
                  <a:gd name="connsiteY4044" fmla="*/ 1510758 h 1518222"/>
                  <a:gd name="connsiteX4045" fmla="*/ 92421 w 1323370"/>
                  <a:gd name="connsiteY4045" fmla="*/ 1512382 h 1518222"/>
                  <a:gd name="connsiteX4046" fmla="*/ 90798 w 1323370"/>
                  <a:gd name="connsiteY4046" fmla="*/ 1514818 h 1518222"/>
                  <a:gd name="connsiteX4047" fmla="*/ 92421 w 1323370"/>
                  <a:gd name="connsiteY4047" fmla="*/ 1516441 h 1518222"/>
                  <a:gd name="connsiteX4048" fmla="*/ 94857 w 1323370"/>
                  <a:gd name="connsiteY4048" fmla="*/ 1514818 h 1518222"/>
                  <a:gd name="connsiteX4049" fmla="*/ 96481 w 1323370"/>
                  <a:gd name="connsiteY4049" fmla="*/ 1514006 h 1518222"/>
                  <a:gd name="connsiteX4050" fmla="*/ 97293 w 1323370"/>
                  <a:gd name="connsiteY4050" fmla="*/ 1512382 h 1518222"/>
                  <a:gd name="connsiteX4051" fmla="*/ 98105 w 1323370"/>
                  <a:gd name="connsiteY4051" fmla="*/ 1509946 h 1518222"/>
                  <a:gd name="connsiteX4052" fmla="*/ 99728 w 1323370"/>
                  <a:gd name="connsiteY4052" fmla="*/ 1509134 h 1518222"/>
                  <a:gd name="connsiteX4053" fmla="*/ 103788 w 1323370"/>
                  <a:gd name="connsiteY4053" fmla="*/ 1509134 h 1518222"/>
                  <a:gd name="connsiteX4054" fmla="*/ 106223 w 1323370"/>
                  <a:gd name="connsiteY4054" fmla="*/ 1511570 h 1518222"/>
                  <a:gd name="connsiteX4055" fmla="*/ 110283 w 1323370"/>
                  <a:gd name="connsiteY4055" fmla="*/ 1514006 h 1518222"/>
                  <a:gd name="connsiteX4056" fmla="*/ 111907 w 1323370"/>
                  <a:gd name="connsiteY4056" fmla="*/ 1514818 h 1518222"/>
                  <a:gd name="connsiteX4057" fmla="*/ 112718 w 1323370"/>
                  <a:gd name="connsiteY4057" fmla="*/ 1515629 h 1518222"/>
                  <a:gd name="connsiteX4058" fmla="*/ 115154 w 1323370"/>
                  <a:gd name="connsiteY4058" fmla="*/ 1516441 h 1518222"/>
                  <a:gd name="connsiteX4059" fmla="*/ 119214 w 1323370"/>
                  <a:gd name="connsiteY4059" fmla="*/ 1516441 h 1518222"/>
                  <a:gd name="connsiteX4060" fmla="*/ 120837 w 1323370"/>
                  <a:gd name="connsiteY4060" fmla="*/ 1516441 h 1518222"/>
                  <a:gd name="connsiteX4061" fmla="*/ 122461 w 1323370"/>
                  <a:gd name="connsiteY4061" fmla="*/ 1517253 h 1518222"/>
                  <a:gd name="connsiteX4062" fmla="*/ 128144 w 1323370"/>
                  <a:gd name="connsiteY4062" fmla="*/ 1517253 h 1518222"/>
                  <a:gd name="connsiteX4063" fmla="*/ 130580 w 1323370"/>
                  <a:gd name="connsiteY4063" fmla="*/ 1517253 h 1518222"/>
                  <a:gd name="connsiteX4064" fmla="*/ 133016 w 1323370"/>
                  <a:gd name="connsiteY4064" fmla="*/ 1516441 h 1518222"/>
                  <a:gd name="connsiteX4065" fmla="*/ 134639 w 1323370"/>
                  <a:gd name="connsiteY4065" fmla="*/ 1514006 h 1518222"/>
                  <a:gd name="connsiteX4066" fmla="*/ 135451 w 1323370"/>
                  <a:gd name="connsiteY4066" fmla="*/ 1510758 h 1518222"/>
                  <a:gd name="connsiteX4067" fmla="*/ 137075 w 1323370"/>
                  <a:gd name="connsiteY4067" fmla="*/ 1509946 h 1518222"/>
                  <a:gd name="connsiteX4068" fmla="*/ 139511 w 1323370"/>
                  <a:gd name="connsiteY4068" fmla="*/ 1512382 h 1518222"/>
                  <a:gd name="connsiteX4069" fmla="*/ 144382 w 1323370"/>
                  <a:gd name="connsiteY4069" fmla="*/ 1514006 h 1518222"/>
                  <a:gd name="connsiteX4070" fmla="*/ 148441 w 1323370"/>
                  <a:gd name="connsiteY4070" fmla="*/ 1512382 h 1518222"/>
                  <a:gd name="connsiteX4071" fmla="*/ 150065 w 1323370"/>
                  <a:gd name="connsiteY4071" fmla="*/ 1512382 h 1518222"/>
                  <a:gd name="connsiteX4072" fmla="*/ 152501 w 1323370"/>
                  <a:gd name="connsiteY4072" fmla="*/ 1510758 h 1518222"/>
                  <a:gd name="connsiteX4073" fmla="*/ 153313 w 1323370"/>
                  <a:gd name="connsiteY4073" fmla="*/ 1509134 h 1518222"/>
                  <a:gd name="connsiteX4074" fmla="*/ 153313 w 1323370"/>
                  <a:gd name="connsiteY4074" fmla="*/ 1507511 h 1518222"/>
                  <a:gd name="connsiteX4075" fmla="*/ 154936 w 1323370"/>
                  <a:gd name="connsiteY4075" fmla="*/ 1506699 h 1518222"/>
                  <a:gd name="connsiteX4076" fmla="*/ 157372 w 1323370"/>
                  <a:gd name="connsiteY4076" fmla="*/ 1505075 h 1518222"/>
                  <a:gd name="connsiteX4077" fmla="*/ 157372 w 1323370"/>
                  <a:gd name="connsiteY4077" fmla="*/ 1503451 h 1518222"/>
                  <a:gd name="connsiteX4078" fmla="*/ 157372 w 1323370"/>
                  <a:gd name="connsiteY4078" fmla="*/ 1501827 h 1518222"/>
                  <a:gd name="connsiteX4079" fmla="*/ 158996 w 1323370"/>
                  <a:gd name="connsiteY4079" fmla="*/ 1499392 h 1518222"/>
                  <a:gd name="connsiteX4080" fmla="*/ 160620 w 1323370"/>
                  <a:gd name="connsiteY4080" fmla="*/ 1503451 h 1518222"/>
                  <a:gd name="connsiteX4081" fmla="*/ 159808 w 1323370"/>
                  <a:gd name="connsiteY4081" fmla="*/ 1508322 h 1518222"/>
                  <a:gd name="connsiteX4082" fmla="*/ 161431 w 1323370"/>
                  <a:gd name="connsiteY4082" fmla="*/ 1510758 h 1518222"/>
                  <a:gd name="connsiteX4083" fmla="*/ 163055 w 1323370"/>
                  <a:gd name="connsiteY4083" fmla="*/ 1511570 h 1518222"/>
                  <a:gd name="connsiteX4084" fmla="*/ 163867 w 1323370"/>
                  <a:gd name="connsiteY4084" fmla="*/ 1512382 h 1518222"/>
                  <a:gd name="connsiteX4085" fmla="*/ 165491 w 1323370"/>
                  <a:gd name="connsiteY4085" fmla="*/ 1512382 h 1518222"/>
                  <a:gd name="connsiteX4086" fmla="*/ 167115 w 1323370"/>
                  <a:gd name="connsiteY4086" fmla="*/ 1511570 h 1518222"/>
                  <a:gd name="connsiteX4087" fmla="*/ 167927 w 1323370"/>
                  <a:gd name="connsiteY4087" fmla="*/ 1509946 h 1518222"/>
                  <a:gd name="connsiteX4088" fmla="*/ 167927 w 1323370"/>
                  <a:gd name="connsiteY4088" fmla="*/ 1507511 h 1518222"/>
                  <a:gd name="connsiteX4089" fmla="*/ 171174 w 1323370"/>
                  <a:gd name="connsiteY4089" fmla="*/ 1505887 h 1518222"/>
                  <a:gd name="connsiteX4090" fmla="*/ 172798 w 1323370"/>
                  <a:gd name="connsiteY4090" fmla="*/ 1505887 h 1518222"/>
                  <a:gd name="connsiteX4091" fmla="*/ 173610 w 1323370"/>
                  <a:gd name="connsiteY4091" fmla="*/ 1504263 h 1518222"/>
                  <a:gd name="connsiteX4092" fmla="*/ 176045 w 1323370"/>
                  <a:gd name="connsiteY4092" fmla="*/ 1502639 h 1518222"/>
                  <a:gd name="connsiteX4093" fmla="*/ 177669 w 1323370"/>
                  <a:gd name="connsiteY4093" fmla="*/ 1499392 h 1518222"/>
                  <a:gd name="connsiteX4094" fmla="*/ 180917 w 1323370"/>
                  <a:gd name="connsiteY4094" fmla="*/ 1498580 h 1518222"/>
                  <a:gd name="connsiteX4095" fmla="*/ 182541 w 1323370"/>
                  <a:gd name="connsiteY4095" fmla="*/ 1497768 h 1518222"/>
                  <a:gd name="connsiteX4096" fmla="*/ 183352 w 1323370"/>
                  <a:gd name="connsiteY4096" fmla="*/ 1496956 h 1518222"/>
                  <a:gd name="connsiteX4097" fmla="*/ 184164 w 1323370"/>
                  <a:gd name="connsiteY4097" fmla="*/ 1495332 h 1518222"/>
                  <a:gd name="connsiteX4098" fmla="*/ 185788 w 1323370"/>
                  <a:gd name="connsiteY4098" fmla="*/ 1495332 h 1518222"/>
                  <a:gd name="connsiteX4099" fmla="*/ 186600 w 1323370"/>
                  <a:gd name="connsiteY4099" fmla="*/ 1496956 h 1518222"/>
                  <a:gd name="connsiteX4100" fmla="*/ 189035 w 1323370"/>
                  <a:gd name="connsiteY4100" fmla="*/ 1496956 h 1518222"/>
                  <a:gd name="connsiteX4101" fmla="*/ 190659 w 1323370"/>
                  <a:gd name="connsiteY4101" fmla="*/ 1496144 h 1518222"/>
                  <a:gd name="connsiteX4102" fmla="*/ 191471 w 1323370"/>
                  <a:gd name="connsiteY4102" fmla="*/ 1494520 h 1518222"/>
                  <a:gd name="connsiteX4103" fmla="*/ 191471 w 1323370"/>
                  <a:gd name="connsiteY4103" fmla="*/ 1492085 h 1518222"/>
                  <a:gd name="connsiteX4104" fmla="*/ 193095 w 1323370"/>
                  <a:gd name="connsiteY4104" fmla="*/ 1492085 h 1518222"/>
                  <a:gd name="connsiteX4105" fmla="*/ 194719 w 1323370"/>
                  <a:gd name="connsiteY4105" fmla="*/ 1492897 h 1518222"/>
                  <a:gd name="connsiteX4106" fmla="*/ 195531 w 1323370"/>
                  <a:gd name="connsiteY4106" fmla="*/ 1491273 h 1518222"/>
                  <a:gd name="connsiteX4107" fmla="*/ 196343 w 1323370"/>
                  <a:gd name="connsiteY4107" fmla="*/ 1488837 h 1518222"/>
                  <a:gd name="connsiteX4108" fmla="*/ 197154 w 1323370"/>
                  <a:gd name="connsiteY4108" fmla="*/ 1487213 h 1518222"/>
                  <a:gd name="connsiteX4109" fmla="*/ 198778 w 1323370"/>
                  <a:gd name="connsiteY4109" fmla="*/ 1487213 h 1518222"/>
                  <a:gd name="connsiteX4110" fmla="*/ 200402 w 1323370"/>
                  <a:gd name="connsiteY4110" fmla="*/ 1488025 h 1518222"/>
                  <a:gd name="connsiteX4111" fmla="*/ 202026 w 1323370"/>
                  <a:gd name="connsiteY4111" fmla="*/ 1488837 h 1518222"/>
                  <a:gd name="connsiteX4112" fmla="*/ 202838 w 1323370"/>
                  <a:gd name="connsiteY4112" fmla="*/ 1487213 h 1518222"/>
                  <a:gd name="connsiteX4113" fmla="*/ 204461 w 1323370"/>
                  <a:gd name="connsiteY4113" fmla="*/ 1486402 h 1518222"/>
                  <a:gd name="connsiteX4114" fmla="*/ 205273 w 1323370"/>
                  <a:gd name="connsiteY4114" fmla="*/ 1486402 h 1518222"/>
                  <a:gd name="connsiteX4115" fmla="*/ 206897 w 1323370"/>
                  <a:gd name="connsiteY4115" fmla="*/ 1485590 h 1518222"/>
                  <a:gd name="connsiteX4116" fmla="*/ 207709 w 1323370"/>
                  <a:gd name="connsiteY4116" fmla="*/ 1481530 h 1518222"/>
                  <a:gd name="connsiteX4117" fmla="*/ 209333 w 1323370"/>
                  <a:gd name="connsiteY4117" fmla="*/ 1480718 h 1518222"/>
                  <a:gd name="connsiteX4118" fmla="*/ 210956 w 1323370"/>
                  <a:gd name="connsiteY4118" fmla="*/ 1479907 h 1518222"/>
                  <a:gd name="connsiteX4119" fmla="*/ 211768 w 1323370"/>
                  <a:gd name="connsiteY4119" fmla="*/ 1479095 h 1518222"/>
                  <a:gd name="connsiteX4120" fmla="*/ 212580 w 1323370"/>
                  <a:gd name="connsiteY4120" fmla="*/ 1475847 h 1518222"/>
                  <a:gd name="connsiteX4121" fmla="*/ 214204 w 1323370"/>
                  <a:gd name="connsiteY4121" fmla="*/ 1475035 h 1518222"/>
                  <a:gd name="connsiteX4122" fmla="*/ 215828 w 1323370"/>
                  <a:gd name="connsiteY4122" fmla="*/ 1474223 h 1518222"/>
                  <a:gd name="connsiteX4123" fmla="*/ 219075 w 1323370"/>
                  <a:gd name="connsiteY4123" fmla="*/ 1470976 h 1518222"/>
                  <a:gd name="connsiteX4124" fmla="*/ 220699 w 1323370"/>
                  <a:gd name="connsiteY4124" fmla="*/ 1468540 h 1518222"/>
                  <a:gd name="connsiteX4125" fmla="*/ 222323 w 1323370"/>
                  <a:gd name="connsiteY4125" fmla="*/ 1467728 h 1518222"/>
                  <a:gd name="connsiteX4126" fmla="*/ 225570 w 1323370"/>
                  <a:gd name="connsiteY4126" fmla="*/ 1465293 h 1518222"/>
                  <a:gd name="connsiteX4127" fmla="*/ 224758 w 1323370"/>
                  <a:gd name="connsiteY4127" fmla="*/ 1461233 h 1518222"/>
                  <a:gd name="connsiteX4128" fmla="*/ 224758 w 1323370"/>
                  <a:gd name="connsiteY4128" fmla="*/ 1459609 h 1518222"/>
                  <a:gd name="connsiteX4129" fmla="*/ 225570 w 1323370"/>
                  <a:gd name="connsiteY4129" fmla="*/ 1459609 h 1518222"/>
                  <a:gd name="connsiteX4130" fmla="*/ 225570 w 1323370"/>
                  <a:gd name="connsiteY4130" fmla="*/ 1460421 h 1518222"/>
                  <a:gd name="connsiteX4131" fmla="*/ 227194 w 1323370"/>
                  <a:gd name="connsiteY4131" fmla="*/ 1461233 h 1518222"/>
                  <a:gd name="connsiteX4132" fmla="*/ 228818 w 1323370"/>
                  <a:gd name="connsiteY4132" fmla="*/ 1460421 h 1518222"/>
                  <a:gd name="connsiteX4133" fmla="*/ 229630 w 1323370"/>
                  <a:gd name="connsiteY4133" fmla="*/ 1459609 h 1518222"/>
                  <a:gd name="connsiteX4134" fmla="*/ 231254 w 1323370"/>
                  <a:gd name="connsiteY4134" fmla="*/ 1459609 h 1518222"/>
                  <a:gd name="connsiteX4135" fmla="*/ 233689 w 1323370"/>
                  <a:gd name="connsiteY4135" fmla="*/ 1458798 h 1518222"/>
                  <a:gd name="connsiteX4136" fmla="*/ 236125 w 1323370"/>
                  <a:gd name="connsiteY4136" fmla="*/ 1457986 h 1518222"/>
                  <a:gd name="connsiteX4137" fmla="*/ 238560 w 1323370"/>
                  <a:gd name="connsiteY4137" fmla="*/ 1457174 h 1518222"/>
                  <a:gd name="connsiteX4138" fmla="*/ 241808 w 1323370"/>
                  <a:gd name="connsiteY4138" fmla="*/ 1455550 h 1518222"/>
                  <a:gd name="connsiteX4139" fmla="*/ 242620 w 1323370"/>
                  <a:gd name="connsiteY4139" fmla="*/ 1453926 h 1518222"/>
                  <a:gd name="connsiteX4140" fmla="*/ 241808 w 1323370"/>
                  <a:gd name="connsiteY4140" fmla="*/ 1453114 h 1518222"/>
                  <a:gd name="connsiteX4141" fmla="*/ 239372 w 1323370"/>
                  <a:gd name="connsiteY4141" fmla="*/ 1453114 h 1518222"/>
                  <a:gd name="connsiteX4142" fmla="*/ 238560 w 1323370"/>
                  <a:gd name="connsiteY4142" fmla="*/ 1453114 h 1518222"/>
                  <a:gd name="connsiteX4143" fmla="*/ 240184 w 1323370"/>
                  <a:gd name="connsiteY4143" fmla="*/ 1450679 h 1518222"/>
                  <a:gd name="connsiteX4144" fmla="*/ 242620 w 1323370"/>
                  <a:gd name="connsiteY4144" fmla="*/ 1449055 h 1518222"/>
                  <a:gd name="connsiteX4145" fmla="*/ 242620 w 1323370"/>
                  <a:gd name="connsiteY4145" fmla="*/ 1449055 h 1518222"/>
                  <a:gd name="connsiteX4146" fmla="*/ 242620 w 1323370"/>
                  <a:gd name="connsiteY4146" fmla="*/ 1449055 h 1518222"/>
                  <a:gd name="connsiteX4147" fmla="*/ 242620 w 1323370"/>
                  <a:gd name="connsiteY4147" fmla="*/ 1448243 h 1518222"/>
                  <a:gd name="connsiteX4148" fmla="*/ 241808 w 1323370"/>
                  <a:gd name="connsiteY4148" fmla="*/ 1448243 h 1518222"/>
                  <a:gd name="connsiteX4149" fmla="*/ 240184 w 1323370"/>
                  <a:gd name="connsiteY4149" fmla="*/ 1448243 h 1518222"/>
                  <a:gd name="connsiteX4150" fmla="*/ 238560 w 1323370"/>
                  <a:gd name="connsiteY4150" fmla="*/ 1448243 h 1518222"/>
                  <a:gd name="connsiteX4151" fmla="*/ 236125 w 1323370"/>
                  <a:gd name="connsiteY4151" fmla="*/ 1448243 h 1518222"/>
                  <a:gd name="connsiteX4152" fmla="*/ 236125 w 1323370"/>
                  <a:gd name="connsiteY4152" fmla="*/ 1446619 h 1518222"/>
                  <a:gd name="connsiteX4153" fmla="*/ 239372 w 1323370"/>
                  <a:gd name="connsiteY4153" fmla="*/ 1446619 h 1518222"/>
                  <a:gd name="connsiteX4154" fmla="*/ 240996 w 1323370"/>
                  <a:gd name="connsiteY4154" fmla="*/ 1446619 h 1518222"/>
                  <a:gd name="connsiteX4155" fmla="*/ 242620 w 1323370"/>
                  <a:gd name="connsiteY4155" fmla="*/ 1446619 h 1518222"/>
                  <a:gd name="connsiteX4156" fmla="*/ 245867 w 1323370"/>
                  <a:gd name="connsiteY4156" fmla="*/ 1447431 h 1518222"/>
                  <a:gd name="connsiteX4157" fmla="*/ 247491 w 1323370"/>
                  <a:gd name="connsiteY4157" fmla="*/ 1447431 h 1518222"/>
                  <a:gd name="connsiteX4158" fmla="*/ 249115 w 1323370"/>
                  <a:gd name="connsiteY4158" fmla="*/ 1448243 h 1518222"/>
                  <a:gd name="connsiteX4159" fmla="*/ 250739 w 1323370"/>
                  <a:gd name="connsiteY4159" fmla="*/ 1448243 h 1518222"/>
                  <a:gd name="connsiteX4160" fmla="*/ 252362 w 1323370"/>
                  <a:gd name="connsiteY4160" fmla="*/ 1448243 h 1518222"/>
                  <a:gd name="connsiteX4161" fmla="*/ 253986 w 1323370"/>
                  <a:gd name="connsiteY4161" fmla="*/ 1445807 h 1518222"/>
                  <a:gd name="connsiteX4162" fmla="*/ 256422 w 1323370"/>
                  <a:gd name="connsiteY4162" fmla="*/ 1444184 h 1518222"/>
                  <a:gd name="connsiteX4163" fmla="*/ 258858 w 1323370"/>
                  <a:gd name="connsiteY4163" fmla="*/ 1441748 h 1518222"/>
                  <a:gd name="connsiteX4164" fmla="*/ 260481 w 1323370"/>
                  <a:gd name="connsiteY4164" fmla="*/ 1439312 h 1518222"/>
                  <a:gd name="connsiteX4165" fmla="*/ 258858 w 1323370"/>
                  <a:gd name="connsiteY4165" fmla="*/ 1438500 h 1518222"/>
                  <a:gd name="connsiteX4166" fmla="*/ 256422 w 1323370"/>
                  <a:gd name="connsiteY4166" fmla="*/ 1439312 h 1518222"/>
                  <a:gd name="connsiteX4167" fmla="*/ 253986 w 1323370"/>
                  <a:gd name="connsiteY4167" fmla="*/ 1439312 h 1518222"/>
                  <a:gd name="connsiteX4168" fmla="*/ 253174 w 1323370"/>
                  <a:gd name="connsiteY4168" fmla="*/ 1438500 h 1518222"/>
                  <a:gd name="connsiteX4169" fmla="*/ 253986 w 1323370"/>
                  <a:gd name="connsiteY4169" fmla="*/ 1436065 h 1518222"/>
                  <a:gd name="connsiteX4170" fmla="*/ 255610 w 1323370"/>
                  <a:gd name="connsiteY4170" fmla="*/ 1436065 h 1518222"/>
                  <a:gd name="connsiteX4171" fmla="*/ 257234 w 1323370"/>
                  <a:gd name="connsiteY4171" fmla="*/ 1436065 h 1518222"/>
                  <a:gd name="connsiteX4172" fmla="*/ 258858 w 1323370"/>
                  <a:gd name="connsiteY4172" fmla="*/ 1435253 h 1518222"/>
                  <a:gd name="connsiteX4173" fmla="*/ 259669 w 1323370"/>
                  <a:gd name="connsiteY4173" fmla="*/ 1435253 h 1518222"/>
                  <a:gd name="connsiteX4174" fmla="*/ 261293 w 1323370"/>
                  <a:gd name="connsiteY4174" fmla="*/ 1432817 h 1518222"/>
                  <a:gd name="connsiteX4175" fmla="*/ 263729 w 1323370"/>
                  <a:gd name="connsiteY4175" fmla="*/ 1432817 h 1518222"/>
                  <a:gd name="connsiteX4176" fmla="*/ 265353 w 1323370"/>
                  <a:gd name="connsiteY4176" fmla="*/ 1430382 h 1518222"/>
                  <a:gd name="connsiteX4177" fmla="*/ 271036 w 1323370"/>
                  <a:gd name="connsiteY4177" fmla="*/ 1429570 h 1518222"/>
                  <a:gd name="connsiteX4178" fmla="*/ 273472 w 1323370"/>
                  <a:gd name="connsiteY4178" fmla="*/ 1427134 h 1518222"/>
                  <a:gd name="connsiteX4179" fmla="*/ 277531 w 1323370"/>
                  <a:gd name="connsiteY4179" fmla="*/ 1426322 h 1518222"/>
                  <a:gd name="connsiteX4180" fmla="*/ 276719 w 1323370"/>
                  <a:gd name="connsiteY4180" fmla="*/ 1424698 h 1518222"/>
                  <a:gd name="connsiteX4181" fmla="*/ 278343 w 1323370"/>
                  <a:gd name="connsiteY4181" fmla="*/ 1423075 h 1518222"/>
                  <a:gd name="connsiteX4182" fmla="*/ 282402 w 1323370"/>
                  <a:gd name="connsiteY4182" fmla="*/ 1422263 h 1518222"/>
                  <a:gd name="connsiteX4183" fmla="*/ 282402 w 1323370"/>
                  <a:gd name="connsiteY4183" fmla="*/ 1419827 h 1518222"/>
                  <a:gd name="connsiteX4184" fmla="*/ 280779 w 1323370"/>
                  <a:gd name="connsiteY4184" fmla="*/ 1419015 h 1518222"/>
                  <a:gd name="connsiteX4185" fmla="*/ 277531 w 1323370"/>
                  <a:gd name="connsiteY4185" fmla="*/ 1414956 h 1518222"/>
                  <a:gd name="connsiteX4186" fmla="*/ 275907 w 1323370"/>
                  <a:gd name="connsiteY4186" fmla="*/ 1413332 h 1518222"/>
                  <a:gd name="connsiteX4187" fmla="*/ 274283 w 1323370"/>
                  <a:gd name="connsiteY4187" fmla="*/ 1411708 h 1518222"/>
                  <a:gd name="connsiteX4188" fmla="*/ 275095 w 1323370"/>
                  <a:gd name="connsiteY4188" fmla="*/ 1408461 h 1518222"/>
                  <a:gd name="connsiteX4189" fmla="*/ 276719 w 1323370"/>
                  <a:gd name="connsiteY4189" fmla="*/ 1410084 h 1518222"/>
                  <a:gd name="connsiteX4190" fmla="*/ 277531 w 1323370"/>
                  <a:gd name="connsiteY4190" fmla="*/ 1412520 h 1518222"/>
                  <a:gd name="connsiteX4191" fmla="*/ 281590 w 1323370"/>
                  <a:gd name="connsiteY4191" fmla="*/ 1412520 h 1518222"/>
                  <a:gd name="connsiteX4192" fmla="*/ 283214 w 1323370"/>
                  <a:gd name="connsiteY4192" fmla="*/ 1414956 h 1518222"/>
                  <a:gd name="connsiteX4193" fmla="*/ 284838 w 1323370"/>
                  <a:gd name="connsiteY4193" fmla="*/ 1417392 h 1518222"/>
                  <a:gd name="connsiteX4194" fmla="*/ 286462 w 1323370"/>
                  <a:gd name="connsiteY4194" fmla="*/ 1418203 h 1518222"/>
                  <a:gd name="connsiteX4195" fmla="*/ 288085 w 1323370"/>
                  <a:gd name="connsiteY4195" fmla="*/ 1419015 h 1518222"/>
                  <a:gd name="connsiteX4196" fmla="*/ 286462 w 1323370"/>
                  <a:gd name="connsiteY4196" fmla="*/ 1424698 h 1518222"/>
                  <a:gd name="connsiteX4197" fmla="*/ 290521 w 1323370"/>
                  <a:gd name="connsiteY4197" fmla="*/ 1427946 h 1518222"/>
                  <a:gd name="connsiteX4198" fmla="*/ 298640 w 1323370"/>
                  <a:gd name="connsiteY4198" fmla="*/ 1427946 h 1518222"/>
                  <a:gd name="connsiteX4199" fmla="*/ 301076 w 1323370"/>
                  <a:gd name="connsiteY4199" fmla="*/ 1426322 h 1518222"/>
                  <a:gd name="connsiteX4200" fmla="*/ 300264 w 1323370"/>
                  <a:gd name="connsiteY4200" fmla="*/ 1425510 h 1518222"/>
                  <a:gd name="connsiteX4201" fmla="*/ 299452 w 1323370"/>
                  <a:gd name="connsiteY4201" fmla="*/ 1423886 h 1518222"/>
                  <a:gd name="connsiteX4202" fmla="*/ 300264 w 1323370"/>
                  <a:gd name="connsiteY4202" fmla="*/ 1419827 h 1518222"/>
                  <a:gd name="connsiteX4203" fmla="*/ 301887 w 1323370"/>
                  <a:gd name="connsiteY4203" fmla="*/ 1421451 h 1518222"/>
                  <a:gd name="connsiteX4204" fmla="*/ 301887 w 1323370"/>
                  <a:gd name="connsiteY4204" fmla="*/ 1423075 h 1518222"/>
                  <a:gd name="connsiteX4205" fmla="*/ 303511 w 1323370"/>
                  <a:gd name="connsiteY4205" fmla="*/ 1423886 h 1518222"/>
                  <a:gd name="connsiteX4206" fmla="*/ 304323 w 1323370"/>
                  <a:gd name="connsiteY4206" fmla="*/ 1423886 h 1518222"/>
                  <a:gd name="connsiteX4207" fmla="*/ 305135 w 1323370"/>
                  <a:gd name="connsiteY4207" fmla="*/ 1423075 h 1518222"/>
                  <a:gd name="connsiteX4208" fmla="*/ 305947 w 1323370"/>
                  <a:gd name="connsiteY4208" fmla="*/ 1422263 h 1518222"/>
                  <a:gd name="connsiteX4209" fmla="*/ 308383 w 1323370"/>
                  <a:gd name="connsiteY4209" fmla="*/ 1421451 h 1518222"/>
                  <a:gd name="connsiteX4210" fmla="*/ 310006 w 1323370"/>
                  <a:gd name="connsiteY4210" fmla="*/ 1422263 h 1518222"/>
                  <a:gd name="connsiteX4211" fmla="*/ 309194 w 1323370"/>
                  <a:gd name="connsiteY4211" fmla="*/ 1423075 h 1518222"/>
                  <a:gd name="connsiteX4212" fmla="*/ 309194 w 1323370"/>
                  <a:gd name="connsiteY4212" fmla="*/ 1423886 h 1518222"/>
                  <a:gd name="connsiteX4213" fmla="*/ 309194 w 1323370"/>
                  <a:gd name="connsiteY4213" fmla="*/ 1424698 h 1518222"/>
                  <a:gd name="connsiteX4214" fmla="*/ 310006 w 1323370"/>
                  <a:gd name="connsiteY4214" fmla="*/ 1424698 h 1518222"/>
                  <a:gd name="connsiteX4215" fmla="*/ 310818 w 1323370"/>
                  <a:gd name="connsiteY4215" fmla="*/ 1424698 h 1518222"/>
                  <a:gd name="connsiteX4216" fmla="*/ 311630 w 1323370"/>
                  <a:gd name="connsiteY4216" fmla="*/ 1423886 h 1518222"/>
                  <a:gd name="connsiteX4217" fmla="*/ 312442 w 1323370"/>
                  <a:gd name="connsiteY4217" fmla="*/ 1423886 h 1518222"/>
                  <a:gd name="connsiteX4218" fmla="*/ 312442 w 1323370"/>
                  <a:gd name="connsiteY4218" fmla="*/ 1423075 h 1518222"/>
                  <a:gd name="connsiteX4219" fmla="*/ 312442 w 1323370"/>
                  <a:gd name="connsiteY4219" fmla="*/ 1421451 h 1518222"/>
                  <a:gd name="connsiteX4220" fmla="*/ 312442 w 1323370"/>
                  <a:gd name="connsiteY4220" fmla="*/ 1419827 h 1518222"/>
                  <a:gd name="connsiteX4221" fmla="*/ 313254 w 1323370"/>
                  <a:gd name="connsiteY4221" fmla="*/ 1413332 h 1518222"/>
                  <a:gd name="connsiteX4222" fmla="*/ 314066 w 1323370"/>
                  <a:gd name="connsiteY4222" fmla="*/ 1410896 h 1518222"/>
                  <a:gd name="connsiteX4223" fmla="*/ 315689 w 1323370"/>
                  <a:gd name="connsiteY4223" fmla="*/ 1411708 h 1518222"/>
                  <a:gd name="connsiteX4224" fmla="*/ 315689 w 1323370"/>
                  <a:gd name="connsiteY4224" fmla="*/ 1414144 h 1518222"/>
                  <a:gd name="connsiteX4225" fmla="*/ 315689 w 1323370"/>
                  <a:gd name="connsiteY4225" fmla="*/ 1415768 h 1518222"/>
                  <a:gd name="connsiteX4226" fmla="*/ 317313 w 1323370"/>
                  <a:gd name="connsiteY4226" fmla="*/ 1417392 h 1518222"/>
                  <a:gd name="connsiteX4227" fmla="*/ 319749 w 1323370"/>
                  <a:gd name="connsiteY4227" fmla="*/ 1416580 h 1518222"/>
                  <a:gd name="connsiteX4228" fmla="*/ 320561 w 1323370"/>
                  <a:gd name="connsiteY4228" fmla="*/ 1411708 h 1518222"/>
                  <a:gd name="connsiteX4229" fmla="*/ 322184 w 1323370"/>
                  <a:gd name="connsiteY4229" fmla="*/ 1408461 h 1518222"/>
                  <a:gd name="connsiteX4230" fmla="*/ 322996 w 1323370"/>
                  <a:gd name="connsiteY4230" fmla="*/ 1405213 h 1518222"/>
                  <a:gd name="connsiteX4231" fmla="*/ 324620 w 1323370"/>
                  <a:gd name="connsiteY4231" fmla="*/ 1401154 h 1518222"/>
                  <a:gd name="connsiteX4232" fmla="*/ 326244 w 1323370"/>
                  <a:gd name="connsiteY4232" fmla="*/ 1398718 h 1518222"/>
                  <a:gd name="connsiteX4233" fmla="*/ 327868 w 1323370"/>
                  <a:gd name="connsiteY4233" fmla="*/ 1397094 h 1518222"/>
                  <a:gd name="connsiteX4234" fmla="*/ 330303 w 1323370"/>
                  <a:gd name="connsiteY4234" fmla="*/ 1399530 h 1518222"/>
                  <a:gd name="connsiteX4235" fmla="*/ 332739 w 1323370"/>
                  <a:gd name="connsiteY4235" fmla="*/ 1398718 h 1518222"/>
                  <a:gd name="connsiteX4236" fmla="*/ 333551 w 1323370"/>
                  <a:gd name="connsiteY4236" fmla="*/ 1397094 h 1518222"/>
                  <a:gd name="connsiteX4237" fmla="*/ 335175 w 1323370"/>
                  <a:gd name="connsiteY4237" fmla="*/ 1395471 h 1518222"/>
                  <a:gd name="connsiteX4238" fmla="*/ 335175 w 1323370"/>
                  <a:gd name="connsiteY4238" fmla="*/ 1392223 h 1518222"/>
                  <a:gd name="connsiteX4239" fmla="*/ 333551 w 1323370"/>
                  <a:gd name="connsiteY4239" fmla="*/ 1390599 h 1518222"/>
                  <a:gd name="connsiteX4240" fmla="*/ 333551 w 1323370"/>
                  <a:gd name="connsiteY4240" fmla="*/ 1385728 h 1518222"/>
                  <a:gd name="connsiteX4241" fmla="*/ 335175 w 1323370"/>
                  <a:gd name="connsiteY4241" fmla="*/ 1383292 h 1518222"/>
                  <a:gd name="connsiteX4242" fmla="*/ 334363 w 1323370"/>
                  <a:gd name="connsiteY4242" fmla="*/ 1380045 h 1518222"/>
                  <a:gd name="connsiteX4243" fmla="*/ 333551 w 1323370"/>
                  <a:gd name="connsiteY4243" fmla="*/ 1378421 h 1518222"/>
                  <a:gd name="connsiteX4244" fmla="*/ 332739 w 1323370"/>
                  <a:gd name="connsiteY4244" fmla="*/ 1376797 h 1518222"/>
                  <a:gd name="connsiteX4245" fmla="*/ 330303 w 1323370"/>
                  <a:gd name="connsiteY4245" fmla="*/ 1380045 h 1518222"/>
                  <a:gd name="connsiteX4246" fmla="*/ 328680 w 1323370"/>
                  <a:gd name="connsiteY4246" fmla="*/ 1377609 h 1518222"/>
                  <a:gd name="connsiteX4247" fmla="*/ 327868 w 1323370"/>
                  <a:gd name="connsiteY4247" fmla="*/ 1375173 h 1518222"/>
                  <a:gd name="connsiteX4248" fmla="*/ 327056 w 1323370"/>
                  <a:gd name="connsiteY4248" fmla="*/ 1372738 h 1518222"/>
                  <a:gd name="connsiteX4249" fmla="*/ 326244 w 1323370"/>
                  <a:gd name="connsiteY4249" fmla="*/ 1371926 h 1518222"/>
                  <a:gd name="connsiteX4250" fmla="*/ 322996 w 1323370"/>
                  <a:gd name="connsiteY4250" fmla="*/ 1367867 h 1518222"/>
                  <a:gd name="connsiteX4251" fmla="*/ 323808 w 1323370"/>
                  <a:gd name="connsiteY4251" fmla="*/ 1365431 h 1518222"/>
                  <a:gd name="connsiteX4252" fmla="*/ 328680 w 1323370"/>
                  <a:gd name="connsiteY4252" fmla="*/ 1367867 h 1518222"/>
                  <a:gd name="connsiteX4253" fmla="*/ 331115 w 1323370"/>
                  <a:gd name="connsiteY4253" fmla="*/ 1364619 h 1518222"/>
                  <a:gd name="connsiteX4254" fmla="*/ 332739 w 1323370"/>
                  <a:gd name="connsiteY4254" fmla="*/ 1368678 h 1518222"/>
                  <a:gd name="connsiteX4255" fmla="*/ 337610 w 1323370"/>
                  <a:gd name="connsiteY4255" fmla="*/ 1369490 h 1518222"/>
                  <a:gd name="connsiteX4256" fmla="*/ 339234 w 1323370"/>
                  <a:gd name="connsiteY4256" fmla="*/ 1368678 h 1518222"/>
                  <a:gd name="connsiteX4257" fmla="*/ 340858 w 1323370"/>
                  <a:gd name="connsiteY4257" fmla="*/ 1367867 h 1518222"/>
                  <a:gd name="connsiteX4258" fmla="*/ 344105 w 1323370"/>
                  <a:gd name="connsiteY4258" fmla="*/ 1365431 h 1518222"/>
                  <a:gd name="connsiteX4259" fmla="*/ 344917 w 1323370"/>
                  <a:gd name="connsiteY4259" fmla="*/ 1362995 h 1518222"/>
                  <a:gd name="connsiteX4260" fmla="*/ 345729 w 1323370"/>
                  <a:gd name="connsiteY4260" fmla="*/ 1359748 h 1518222"/>
                  <a:gd name="connsiteX4261" fmla="*/ 345729 w 1323370"/>
                  <a:gd name="connsiteY4261" fmla="*/ 1354065 h 1518222"/>
                  <a:gd name="connsiteX4262" fmla="*/ 344917 w 1323370"/>
                  <a:gd name="connsiteY4262" fmla="*/ 1350817 h 1518222"/>
                  <a:gd name="connsiteX4263" fmla="*/ 342482 w 1323370"/>
                  <a:gd name="connsiteY4263" fmla="*/ 1346758 h 1518222"/>
                  <a:gd name="connsiteX4264" fmla="*/ 340858 w 1323370"/>
                  <a:gd name="connsiteY4264" fmla="*/ 1341074 h 1518222"/>
                  <a:gd name="connsiteX4265" fmla="*/ 343293 w 1323370"/>
                  <a:gd name="connsiteY4265" fmla="*/ 1329708 h 1518222"/>
                  <a:gd name="connsiteX4266" fmla="*/ 347353 w 1323370"/>
                  <a:gd name="connsiteY4266" fmla="*/ 1328084 h 1518222"/>
                  <a:gd name="connsiteX4267" fmla="*/ 352224 w 1323370"/>
                  <a:gd name="connsiteY4267" fmla="*/ 1327272 h 1518222"/>
                  <a:gd name="connsiteX4268" fmla="*/ 356284 w 1323370"/>
                  <a:gd name="connsiteY4268" fmla="*/ 1328896 h 1518222"/>
                  <a:gd name="connsiteX4269" fmla="*/ 357908 w 1323370"/>
                  <a:gd name="connsiteY4269" fmla="*/ 1333767 h 1518222"/>
                  <a:gd name="connsiteX4270" fmla="*/ 357908 w 1323370"/>
                  <a:gd name="connsiteY4270" fmla="*/ 1337015 h 1518222"/>
                  <a:gd name="connsiteX4271" fmla="*/ 357096 w 1323370"/>
                  <a:gd name="connsiteY4271" fmla="*/ 1338639 h 1518222"/>
                  <a:gd name="connsiteX4272" fmla="*/ 354660 w 1323370"/>
                  <a:gd name="connsiteY4272" fmla="*/ 1337015 h 1518222"/>
                  <a:gd name="connsiteX4273" fmla="*/ 351412 w 1323370"/>
                  <a:gd name="connsiteY4273" fmla="*/ 1331332 h 1518222"/>
                  <a:gd name="connsiteX4274" fmla="*/ 348977 w 1323370"/>
                  <a:gd name="connsiteY4274" fmla="*/ 1332144 h 1518222"/>
                  <a:gd name="connsiteX4275" fmla="*/ 346541 w 1323370"/>
                  <a:gd name="connsiteY4275" fmla="*/ 1337827 h 1518222"/>
                  <a:gd name="connsiteX4276" fmla="*/ 345729 w 1323370"/>
                  <a:gd name="connsiteY4276" fmla="*/ 1341074 h 1518222"/>
                  <a:gd name="connsiteX4277" fmla="*/ 347353 w 1323370"/>
                  <a:gd name="connsiteY4277" fmla="*/ 1345946 h 1518222"/>
                  <a:gd name="connsiteX4278" fmla="*/ 348977 w 1323370"/>
                  <a:gd name="connsiteY4278" fmla="*/ 1354876 h 1518222"/>
                  <a:gd name="connsiteX4279" fmla="*/ 348977 w 1323370"/>
                  <a:gd name="connsiteY4279" fmla="*/ 1362995 h 1518222"/>
                  <a:gd name="connsiteX4280" fmla="*/ 348977 w 1323370"/>
                  <a:gd name="connsiteY4280" fmla="*/ 1368678 h 1518222"/>
                  <a:gd name="connsiteX4281" fmla="*/ 348977 w 1323370"/>
                  <a:gd name="connsiteY4281" fmla="*/ 1371926 h 1518222"/>
                  <a:gd name="connsiteX4282" fmla="*/ 348977 w 1323370"/>
                  <a:gd name="connsiteY4282" fmla="*/ 1375985 h 1518222"/>
                  <a:gd name="connsiteX4283" fmla="*/ 348165 w 1323370"/>
                  <a:gd name="connsiteY4283" fmla="*/ 1377609 h 1518222"/>
                  <a:gd name="connsiteX4284" fmla="*/ 346541 w 1323370"/>
                  <a:gd name="connsiteY4284" fmla="*/ 1382480 h 1518222"/>
                  <a:gd name="connsiteX4285" fmla="*/ 346541 w 1323370"/>
                  <a:gd name="connsiteY4285" fmla="*/ 1387352 h 1518222"/>
                  <a:gd name="connsiteX4286" fmla="*/ 346541 w 1323370"/>
                  <a:gd name="connsiteY4286" fmla="*/ 1390599 h 1518222"/>
                  <a:gd name="connsiteX4287" fmla="*/ 349789 w 1323370"/>
                  <a:gd name="connsiteY4287" fmla="*/ 1390599 h 1518222"/>
                  <a:gd name="connsiteX4288" fmla="*/ 353036 w 1323370"/>
                  <a:gd name="connsiteY4288" fmla="*/ 1390599 h 1518222"/>
                  <a:gd name="connsiteX4289" fmla="*/ 356284 w 1323370"/>
                  <a:gd name="connsiteY4289" fmla="*/ 1393035 h 1518222"/>
                  <a:gd name="connsiteX4290" fmla="*/ 360343 w 1323370"/>
                  <a:gd name="connsiteY4290" fmla="*/ 1393847 h 1518222"/>
                  <a:gd name="connsiteX4291" fmla="*/ 366838 w 1323370"/>
                  <a:gd name="connsiteY4291" fmla="*/ 1391411 h 1518222"/>
                  <a:gd name="connsiteX4292" fmla="*/ 368462 w 1323370"/>
                  <a:gd name="connsiteY4292" fmla="*/ 1391411 h 1518222"/>
                  <a:gd name="connsiteX4293" fmla="*/ 370086 w 1323370"/>
                  <a:gd name="connsiteY4293" fmla="*/ 1390599 h 1518222"/>
                  <a:gd name="connsiteX4294" fmla="*/ 373333 w 1323370"/>
                  <a:gd name="connsiteY4294" fmla="*/ 1388164 h 1518222"/>
                  <a:gd name="connsiteX4295" fmla="*/ 375769 w 1323370"/>
                  <a:gd name="connsiteY4295" fmla="*/ 1387352 h 1518222"/>
                  <a:gd name="connsiteX4296" fmla="*/ 379828 w 1323370"/>
                  <a:gd name="connsiteY4296" fmla="*/ 1382480 h 1518222"/>
                  <a:gd name="connsiteX4297" fmla="*/ 382264 w 1323370"/>
                  <a:gd name="connsiteY4297" fmla="*/ 1378421 h 1518222"/>
                  <a:gd name="connsiteX4298" fmla="*/ 383076 w 1323370"/>
                  <a:gd name="connsiteY4298" fmla="*/ 1375985 h 1518222"/>
                  <a:gd name="connsiteX4299" fmla="*/ 383076 w 1323370"/>
                  <a:gd name="connsiteY4299" fmla="*/ 1373550 h 1518222"/>
                  <a:gd name="connsiteX4300" fmla="*/ 383888 w 1323370"/>
                  <a:gd name="connsiteY4300" fmla="*/ 1377609 h 1518222"/>
                  <a:gd name="connsiteX4301" fmla="*/ 381452 w 1323370"/>
                  <a:gd name="connsiteY4301" fmla="*/ 1383292 h 1518222"/>
                  <a:gd name="connsiteX4302" fmla="*/ 379828 w 1323370"/>
                  <a:gd name="connsiteY4302" fmla="*/ 1386540 h 1518222"/>
                  <a:gd name="connsiteX4303" fmla="*/ 377393 w 1323370"/>
                  <a:gd name="connsiteY4303" fmla="*/ 1388164 h 1518222"/>
                  <a:gd name="connsiteX4304" fmla="*/ 376581 w 1323370"/>
                  <a:gd name="connsiteY4304" fmla="*/ 1390599 h 1518222"/>
                  <a:gd name="connsiteX4305" fmla="*/ 377393 w 1323370"/>
                  <a:gd name="connsiteY4305" fmla="*/ 1393847 h 1518222"/>
                  <a:gd name="connsiteX4306" fmla="*/ 381452 w 1323370"/>
                  <a:gd name="connsiteY4306" fmla="*/ 1395471 h 1518222"/>
                  <a:gd name="connsiteX4307" fmla="*/ 383076 w 1323370"/>
                  <a:gd name="connsiteY4307" fmla="*/ 1397094 h 1518222"/>
                  <a:gd name="connsiteX4308" fmla="*/ 381452 w 1323370"/>
                  <a:gd name="connsiteY4308" fmla="*/ 1399530 h 1518222"/>
                  <a:gd name="connsiteX4309" fmla="*/ 379828 w 1323370"/>
                  <a:gd name="connsiteY4309" fmla="*/ 1399530 h 1518222"/>
                  <a:gd name="connsiteX4310" fmla="*/ 379828 w 1323370"/>
                  <a:gd name="connsiteY4310" fmla="*/ 1397094 h 1518222"/>
                  <a:gd name="connsiteX4311" fmla="*/ 376581 w 1323370"/>
                  <a:gd name="connsiteY4311" fmla="*/ 1397094 h 1518222"/>
                  <a:gd name="connsiteX4312" fmla="*/ 374145 w 1323370"/>
                  <a:gd name="connsiteY4312" fmla="*/ 1398718 h 1518222"/>
                  <a:gd name="connsiteX4313" fmla="*/ 371709 w 1323370"/>
                  <a:gd name="connsiteY4313" fmla="*/ 1399530 h 1518222"/>
                  <a:gd name="connsiteX4314" fmla="*/ 371709 w 1323370"/>
                  <a:gd name="connsiteY4314" fmla="*/ 1397906 h 1518222"/>
                  <a:gd name="connsiteX4315" fmla="*/ 374145 w 1323370"/>
                  <a:gd name="connsiteY4315" fmla="*/ 1393847 h 1518222"/>
                  <a:gd name="connsiteX4316" fmla="*/ 371709 w 1323370"/>
                  <a:gd name="connsiteY4316" fmla="*/ 1393035 h 1518222"/>
                  <a:gd name="connsiteX4317" fmla="*/ 369274 w 1323370"/>
                  <a:gd name="connsiteY4317" fmla="*/ 1394659 h 1518222"/>
                  <a:gd name="connsiteX4318" fmla="*/ 367650 w 1323370"/>
                  <a:gd name="connsiteY4318" fmla="*/ 1393847 h 1518222"/>
                  <a:gd name="connsiteX4319" fmla="*/ 366026 w 1323370"/>
                  <a:gd name="connsiteY4319" fmla="*/ 1393035 h 1518222"/>
                  <a:gd name="connsiteX4320" fmla="*/ 365214 w 1323370"/>
                  <a:gd name="connsiteY4320" fmla="*/ 1393847 h 1518222"/>
                  <a:gd name="connsiteX4321" fmla="*/ 365214 w 1323370"/>
                  <a:gd name="connsiteY4321" fmla="*/ 1396282 h 1518222"/>
                  <a:gd name="connsiteX4322" fmla="*/ 364402 w 1323370"/>
                  <a:gd name="connsiteY4322" fmla="*/ 1397906 h 1518222"/>
                  <a:gd name="connsiteX4323" fmla="*/ 363591 w 1323370"/>
                  <a:gd name="connsiteY4323" fmla="*/ 1397094 h 1518222"/>
                  <a:gd name="connsiteX4324" fmla="*/ 361155 w 1323370"/>
                  <a:gd name="connsiteY4324" fmla="*/ 1394659 h 1518222"/>
                  <a:gd name="connsiteX4325" fmla="*/ 359531 w 1323370"/>
                  <a:gd name="connsiteY4325" fmla="*/ 1396282 h 1518222"/>
                  <a:gd name="connsiteX4326" fmla="*/ 358719 w 1323370"/>
                  <a:gd name="connsiteY4326" fmla="*/ 1397906 h 1518222"/>
                  <a:gd name="connsiteX4327" fmla="*/ 358719 w 1323370"/>
                  <a:gd name="connsiteY4327" fmla="*/ 1397094 h 1518222"/>
                  <a:gd name="connsiteX4328" fmla="*/ 357908 w 1323370"/>
                  <a:gd name="connsiteY4328" fmla="*/ 1395471 h 1518222"/>
                  <a:gd name="connsiteX4329" fmla="*/ 354660 w 1323370"/>
                  <a:gd name="connsiteY4329" fmla="*/ 1395471 h 1518222"/>
                  <a:gd name="connsiteX4330" fmla="*/ 352224 w 1323370"/>
                  <a:gd name="connsiteY4330" fmla="*/ 1396282 h 1518222"/>
                  <a:gd name="connsiteX4331" fmla="*/ 348977 w 1323370"/>
                  <a:gd name="connsiteY4331" fmla="*/ 1399530 h 1518222"/>
                  <a:gd name="connsiteX4332" fmla="*/ 348165 w 1323370"/>
                  <a:gd name="connsiteY4332" fmla="*/ 1401154 h 1518222"/>
                  <a:gd name="connsiteX4333" fmla="*/ 348977 w 1323370"/>
                  <a:gd name="connsiteY4333" fmla="*/ 1401154 h 1518222"/>
                  <a:gd name="connsiteX4334" fmla="*/ 351412 w 1323370"/>
                  <a:gd name="connsiteY4334" fmla="*/ 1400342 h 1518222"/>
                  <a:gd name="connsiteX4335" fmla="*/ 353036 w 1323370"/>
                  <a:gd name="connsiteY4335" fmla="*/ 1400342 h 1518222"/>
                  <a:gd name="connsiteX4336" fmla="*/ 353036 w 1323370"/>
                  <a:gd name="connsiteY4336" fmla="*/ 1401966 h 1518222"/>
                  <a:gd name="connsiteX4337" fmla="*/ 352224 w 1323370"/>
                  <a:gd name="connsiteY4337" fmla="*/ 1403589 h 1518222"/>
                  <a:gd name="connsiteX4338" fmla="*/ 351412 w 1323370"/>
                  <a:gd name="connsiteY4338" fmla="*/ 1405213 h 1518222"/>
                  <a:gd name="connsiteX4339" fmla="*/ 351412 w 1323370"/>
                  <a:gd name="connsiteY4339" fmla="*/ 1406025 h 1518222"/>
                  <a:gd name="connsiteX4340" fmla="*/ 352224 w 1323370"/>
                  <a:gd name="connsiteY4340" fmla="*/ 1408461 h 1518222"/>
                  <a:gd name="connsiteX4341" fmla="*/ 354660 w 1323370"/>
                  <a:gd name="connsiteY4341" fmla="*/ 1409273 h 1518222"/>
                  <a:gd name="connsiteX4342" fmla="*/ 357908 w 1323370"/>
                  <a:gd name="connsiteY4342" fmla="*/ 1406025 h 1518222"/>
                  <a:gd name="connsiteX4343" fmla="*/ 361155 w 1323370"/>
                  <a:gd name="connsiteY4343" fmla="*/ 1403589 h 1518222"/>
                  <a:gd name="connsiteX4344" fmla="*/ 362779 w 1323370"/>
                  <a:gd name="connsiteY4344" fmla="*/ 1406025 h 1518222"/>
                  <a:gd name="connsiteX4345" fmla="*/ 362779 w 1323370"/>
                  <a:gd name="connsiteY4345" fmla="*/ 1409273 h 1518222"/>
                  <a:gd name="connsiteX4346" fmla="*/ 366026 w 1323370"/>
                  <a:gd name="connsiteY4346" fmla="*/ 1411708 h 1518222"/>
                  <a:gd name="connsiteX4347" fmla="*/ 367650 w 1323370"/>
                  <a:gd name="connsiteY4347" fmla="*/ 1413332 h 1518222"/>
                  <a:gd name="connsiteX4348" fmla="*/ 368462 w 1323370"/>
                  <a:gd name="connsiteY4348" fmla="*/ 1415768 h 1518222"/>
                  <a:gd name="connsiteX4349" fmla="*/ 369274 w 1323370"/>
                  <a:gd name="connsiteY4349" fmla="*/ 1416580 h 1518222"/>
                  <a:gd name="connsiteX4350" fmla="*/ 370086 w 1323370"/>
                  <a:gd name="connsiteY4350" fmla="*/ 1417392 h 1518222"/>
                  <a:gd name="connsiteX4351" fmla="*/ 370897 w 1323370"/>
                  <a:gd name="connsiteY4351" fmla="*/ 1418203 h 1518222"/>
                  <a:gd name="connsiteX4352" fmla="*/ 371709 w 1323370"/>
                  <a:gd name="connsiteY4352" fmla="*/ 1416580 h 1518222"/>
                  <a:gd name="connsiteX4353" fmla="*/ 372521 w 1323370"/>
                  <a:gd name="connsiteY4353" fmla="*/ 1415768 h 1518222"/>
                  <a:gd name="connsiteX4354" fmla="*/ 373333 w 1323370"/>
                  <a:gd name="connsiteY4354" fmla="*/ 1413332 h 1518222"/>
                  <a:gd name="connsiteX4355" fmla="*/ 373333 w 1323370"/>
                  <a:gd name="connsiteY4355" fmla="*/ 1410084 h 1518222"/>
                  <a:gd name="connsiteX4356" fmla="*/ 374145 w 1323370"/>
                  <a:gd name="connsiteY4356" fmla="*/ 1408461 h 1518222"/>
                  <a:gd name="connsiteX4357" fmla="*/ 375769 w 1323370"/>
                  <a:gd name="connsiteY4357" fmla="*/ 1410084 h 1518222"/>
                  <a:gd name="connsiteX4358" fmla="*/ 377393 w 1323370"/>
                  <a:gd name="connsiteY4358" fmla="*/ 1410084 h 1518222"/>
                  <a:gd name="connsiteX4359" fmla="*/ 376581 w 1323370"/>
                  <a:gd name="connsiteY4359" fmla="*/ 1413332 h 1518222"/>
                  <a:gd name="connsiteX4360" fmla="*/ 375769 w 1323370"/>
                  <a:gd name="connsiteY4360" fmla="*/ 1414144 h 1518222"/>
                  <a:gd name="connsiteX4361" fmla="*/ 375769 w 1323370"/>
                  <a:gd name="connsiteY4361" fmla="*/ 1414956 h 1518222"/>
                  <a:gd name="connsiteX4362" fmla="*/ 376581 w 1323370"/>
                  <a:gd name="connsiteY4362" fmla="*/ 1418203 h 1518222"/>
                  <a:gd name="connsiteX4363" fmla="*/ 377393 w 1323370"/>
                  <a:gd name="connsiteY4363" fmla="*/ 1419827 h 1518222"/>
                  <a:gd name="connsiteX4364" fmla="*/ 379016 w 1323370"/>
                  <a:gd name="connsiteY4364" fmla="*/ 1419827 h 1518222"/>
                  <a:gd name="connsiteX4365" fmla="*/ 381452 w 1323370"/>
                  <a:gd name="connsiteY4365" fmla="*/ 1419015 h 1518222"/>
                  <a:gd name="connsiteX4366" fmla="*/ 383888 w 1323370"/>
                  <a:gd name="connsiteY4366" fmla="*/ 1418203 h 1518222"/>
                  <a:gd name="connsiteX4367" fmla="*/ 386323 w 1323370"/>
                  <a:gd name="connsiteY4367" fmla="*/ 1417392 h 1518222"/>
                  <a:gd name="connsiteX4368" fmla="*/ 389571 w 1323370"/>
                  <a:gd name="connsiteY4368" fmla="*/ 1417392 h 1518222"/>
                  <a:gd name="connsiteX4369" fmla="*/ 390383 w 1323370"/>
                  <a:gd name="connsiteY4369" fmla="*/ 1419015 h 1518222"/>
                  <a:gd name="connsiteX4370" fmla="*/ 388759 w 1323370"/>
                  <a:gd name="connsiteY4370" fmla="*/ 1420639 h 1518222"/>
                  <a:gd name="connsiteX4371" fmla="*/ 387135 w 1323370"/>
                  <a:gd name="connsiteY4371" fmla="*/ 1421451 h 1518222"/>
                  <a:gd name="connsiteX4372" fmla="*/ 386323 w 1323370"/>
                  <a:gd name="connsiteY4372" fmla="*/ 1421451 h 1518222"/>
                  <a:gd name="connsiteX4373" fmla="*/ 391195 w 1323370"/>
                  <a:gd name="connsiteY4373" fmla="*/ 1436065 h 1518222"/>
                  <a:gd name="connsiteX4374" fmla="*/ 391195 w 1323370"/>
                  <a:gd name="connsiteY4374" fmla="*/ 1447431 h 1518222"/>
                  <a:gd name="connsiteX4375" fmla="*/ 402561 w 1323370"/>
                  <a:gd name="connsiteY4375" fmla="*/ 1446619 h 1518222"/>
                  <a:gd name="connsiteX4376" fmla="*/ 421234 w 1323370"/>
                  <a:gd name="connsiteY4376" fmla="*/ 1401966 h 1518222"/>
                  <a:gd name="connsiteX4377" fmla="*/ 421234 w 1323370"/>
                  <a:gd name="connsiteY4377" fmla="*/ 1401966 h 1518222"/>
                  <a:gd name="connsiteX4378" fmla="*/ 421234 w 1323370"/>
                  <a:gd name="connsiteY4378" fmla="*/ 1401966 h 1518222"/>
                  <a:gd name="connsiteX4379" fmla="*/ 418799 w 1323370"/>
                  <a:gd name="connsiteY4379" fmla="*/ 1397906 h 1518222"/>
                  <a:gd name="connsiteX4380" fmla="*/ 417175 w 1323370"/>
                  <a:gd name="connsiteY4380" fmla="*/ 1392223 h 1518222"/>
                  <a:gd name="connsiteX4381" fmla="*/ 416363 w 1323370"/>
                  <a:gd name="connsiteY4381" fmla="*/ 1385728 h 1518222"/>
                  <a:gd name="connsiteX4382" fmla="*/ 417175 w 1323370"/>
                  <a:gd name="connsiteY4382" fmla="*/ 1385728 h 1518222"/>
                  <a:gd name="connsiteX4383" fmla="*/ 412304 w 1323370"/>
                  <a:gd name="connsiteY4383" fmla="*/ 1366243 h 1518222"/>
                  <a:gd name="connsiteX4384" fmla="*/ 412304 w 1323370"/>
                  <a:gd name="connsiteY4384" fmla="*/ 1366243 h 1518222"/>
                  <a:gd name="connsiteX4385" fmla="*/ 424482 w 1323370"/>
                  <a:gd name="connsiteY4385" fmla="*/ 1356500 h 1518222"/>
                  <a:gd name="connsiteX4386" fmla="*/ 426106 w 1323370"/>
                  <a:gd name="connsiteY4386" fmla="*/ 1334579 h 1518222"/>
                  <a:gd name="connsiteX4387" fmla="*/ 426106 w 1323370"/>
                  <a:gd name="connsiteY4387" fmla="*/ 1334579 h 1518222"/>
                  <a:gd name="connsiteX4388" fmla="*/ 443967 w 1323370"/>
                  <a:gd name="connsiteY4388" fmla="*/ 1333767 h 1518222"/>
                  <a:gd name="connsiteX4389" fmla="*/ 470759 w 1323370"/>
                  <a:gd name="connsiteY4389" fmla="*/ 1306163 h 1518222"/>
                  <a:gd name="connsiteX4390" fmla="*/ 469135 w 1323370"/>
                  <a:gd name="connsiteY4390" fmla="*/ 1286678 h 1518222"/>
                  <a:gd name="connsiteX4391" fmla="*/ 478066 w 1323370"/>
                  <a:gd name="connsiteY4391" fmla="*/ 1259886 h 1518222"/>
                  <a:gd name="connsiteX4392" fmla="*/ 454522 w 1323370"/>
                  <a:gd name="connsiteY4392" fmla="*/ 1206302 h 1518222"/>
                  <a:gd name="connsiteX4393" fmla="*/ 454522 w 1323370"/>
                  <a:gd name="connsiteY4393" fmla="*/ 1206302 h 1518222"/>
                  <a:gd name="connsiteX4394" fmla="*/ 482938 w 1323370"/>
                  <a:gd name="connsiteY4394" fmla="*/ 1203054 h 1518222"/>
                  <a:gd name="connsiteX4395" fmla="*/ 498363 w 1323370"/>
                  <a:gd name="connsiteY4395" fmla="*/ 1177886 h 1518222"/>
                  <a:gd name="connsiteX4396" fmla="*/ 487809 w 1323370"/>
                  <a:gd name="connsiteY4396" fmla="*/ 1150282 h 1518222"/>
                  <a:gd name="connsiteX4397" fmla="*/ 457769 w 1323370"/>
                  <a:gd name="connsiteY4397" fmla="*/ 1130796 h 1518222"/>
                  <a:gd name="connsiteX4398" fmla="*/ 457769 w 1323370"/>
                  <a:gd name="connsiteY4398" fmla="*/ 1130796 h 1518222"/>
                  <a:gd name="connsiteX4399" fmla="*/ 462640 w 1323370"/>
                  <a:gd name="connsiteY4399" fmla="*/ 1092638 h 1518222"/>
                  <a:gd name="connsiteX4400" fmla="*/ 462640 w 1323370"/>
                  <a:gd name="connsiteY4400" fmla="*/ 1092638 h 1518222"/>
                  <a:gd name="connsiteX4401" fmla="*/ 462640 w 1323370"/>
                  <a:gd name="connsiteY4401" fmla="*/ 1091014 h 1518222"/>
                  <a:gd name="connsiteX4402" fmla="*/ 462640 w 1323370"/>
                  <a:gd name="connsiteY4402" fmla="*/ 1091014 h 1518222"/>
                  <a:gd name="connsiteX4403" fmla="*/ 466700 w 1323370"/>
                  <a:gd name="connsiteY4403" fmla="*/ 1059351 h 1518222"/>
                  <a:gd name="connsiteX4404" fmla="*/ 459393 w 1323370"/>
                  <a:gd name="connsiteY4404" fmla="*/ 1026875 h 1518222"/>
                  <a:gd name="connsiteX4405" fmla="*/ 469947 w 1323370"/>
                  <a:gd name="connsiteY4405" fmla="*/ 974915 h 1518222"/>
                  <a:gd name="connsiteX4406" fmla="*/ 459393 w 1323370"/>
                  <a:gd name="connsiteY4406" fmla="*/ 948123 h 1518222"/>
                  <a:gd name="connsiteX4407" fmla="*/ 472383 w 1323370"/>
                  <a:gd name="connsiteY4407" fmla="*/ 931885 h 1518222"/>
                  <a:gd name="connsiteX4408" fmla="*/ 470759 w 1323370"/>
                  <a:gd name="connsiteY4408" fmla="*/ 909152 h 1518222"/>
                  <a:gd name="connsiteX4409" fmla="*/ 470759 w 1323370"/>
                  <a:gd name="connsiteY4409" fmla="*/ 909152 h 1518222"/>
                  <a:gd name="connsiteX4410" fmla="*/ 493492 w 1323370"/>
                  <a:gd name="connsiteY4410" fmla="*/ 888855 h 1518222"/>
                  <a:gd name="connsiteX4411" fmla="*/ 503235 w 1323370"/>
                  <a:gd name="connsiteY4411" fmla="*/ 862875 h 1518222"/>
                  <a:gd name="connsiteX4412" fmla="*/ 503235 w 1323370"/>
                  <a:gd name="connsiteY4412" fmla="*/ 862875 h 1518222"/>
                  <a:gd name="connsiteX4413" fmla="*/ 536522 w 1323370"/>
                  <a:gd name="connsiteY4413" fmla="*/ 848261 h 1518222"/>
                  <a:gd name="connsiteX4414" fmla="*/ 564938 w 1323370"/>
                  <a:gd name="connsiteY4414" fmla="*/ 865310 h 1518222"/>
                  <a:gd name="connsiteX4415" fmla="*/ 581176 w 1323370"/>
                  <a:gd name="connsiteY4415" fmla="*/ 860439 h 1518222"/>
                  <a:gd name="connsiteX4416" fmla="*/ 580364 w 1323370"/>
                  <a:gd name="connsiteY4416" fmla="*/ 806855 h 1518222"/>
                  <a:gd name="connsiteX4417" fmla="*/ 556819 w 1323370"/>
                  <a:gd name="connsiteY4417" fmla="*/ 795488 h 1518222"/>
                  <a:gd name="connsiteX4418" fmla="*/ 556819 w 1323370"/>
                  <a:gd name="connsiteY4418" fmla="*/ 795488 h 1518222"/>
                  <a:gd name="connsiteX4419" fmla="*/ 597413 w 1323370"/>
                  <a:gd name="connsiteY4419" fmla="*/ 736221 h 1518222"/>
                  <a:gd name="connsiteX4420" fmla="*/ 612839 w 1323370"/>
                  <a:gd name="connsiteY4420" fmla="*/ 676141 h 1518222"/>
                  <a:gd name="connsiteX4421" fmla="*/ 612839 w 1323370"/>
                  <a:gd name="connsiteY4421" fmla="*/ 672082 h 1518222"/>
                  <a:gd name="connsiteX4422" fmla="*/ 607968 w 1323370"/>
                  <a:gd name="connsiteY4422" fmla="*/ 617686 h 1518222"/>
                  <a:gd name="connsiteX4423" fmla="*/ 607968 w 1323370"/>
                  <a:gd name="connsiteY4423" fmla="*/ 617686 h 1518222"/>
                  <a:gd name="connsiteX4424" fmla="*/ 646126 w 1323370"/>
                  <a:gd name="connsiteY4424" fmla="*/ 615250 h 1518222"/>
                  <a:gd name="connsiteX4425" fmla="*/ 658305 w 1323370"/>
                  <a:gd name="connsiteY4425" fmla="*/ 599824 h 1518222"/>
                  <a:gd name="connsiteX4426" fmla="*/ 659928 w 1323370"/>
                  <a:gd name="connsiteY4426" fmla="*/ 581963 h 1518222"/>
                  <a:gd name="connsiteX4427" fmla="*/ 689156 w 1323370"/>
                  <a:gd name="connsiteY4427" fmla="*/ 531626 h 1518222"/>
                  <a:gd name="connsiteX4428" fmla="*/ 689156 w 1323370"/>
                  <a:gd name="connsiteY4428" fmla="*/ 531626 h 1518222"/>
                  <a:gd name="connsiteX4429" fmla="*/ 706206 w 1323370"/>
                  <a:gd name="connsiteY4429" fmla="*/ 520260 h 1518222"/>
                  <a:gd name="connsiteX4430" fmla="*/ 706206 w 1323370"/>
                  <a:gd name="connsiteY4430" fmla="*/ 492656 h 1518222"/>
                  <a:gd name="connsiteX4431" fmla="*/ 695651 w 1323370"/>
                  <a:gd name="connsiteY4431" fmla="*/ 481289 h 1518222"/>
                  <a:gd name="connsiteX4432" fmla="*/ 696463 w 1323370"/>
                  <a:gd name="connsiteY4432" fmla="*/ 465863 h 1518222"/>
                  <a:gd name="connsiteX4433" fmla="*/ 696463 w 1323370"/>
                  <a:gd name="connsiteY4433" fmla="*/ 465863 h 1518222"/>
                  <a:gd name="connsiteX4434" fmla="*/ 710265 w 1323370"/>
                  <a:gd name="connsiteY4434" fmla="*/ 459368 h 1518222"/>
                  <a:gd name="connsiteX4435" fmla="*/ 721631 w 1323370"/>
                  <a:gd name="connsiteY4435" fmla="*/ 417150 h 1518222"/>
                  <a:gd name="connsiteX4436" fmla="*/ 721631 w 1323370"/>
                  <a:gd name="connsiteY4436" fmla="*/ 417150 h 1518222"/>
                  <a:gd name="connsiteX4437" fmla="*/ 744364 w 1323370"/>
                  <a:gd name="connsiteY4437" fmla="*/ 397665 h 1518222"/>
                  <a:gd name="connsiteX4438" fmla="*/ 773592 w 1323370"/>
                  <a:gd name="connsiteY4438" fmla="*/ 407408 h 1518222"/>
                  <a:gd name="connsiteX4439" fmla="*/ 787394 w 1323370"/>
                  <a:gd name="connsiteY4439" fmla="*/ 383051 h 1518222"/>
                  <a:gd name="connsiteX4440" fmla="*/ 782523 w 1323370"/>
                  <a:gd name="connsiteY4440" fmla="*/ 344893 h 1518222"/>
                  <a:gd name="connsiteX4441" fmla="*/ 782523 w 1323370"/>
                  <a:gd name="connsiteY4441" fmla="*/ 344893 h 1518222"/>
                  <a:gd name="connsiteX4442" fmla="*/ 827988 w 1323370"/>
                  <a:gd name="connsiteY4442" fmla="*/ 343269 h 1518222"/>
                  <a:gd name="connsiteX4443" fmla="*/ 861276 w 1323370"/>
                  <a:gd name="connsiteY4443" fmla="*/ 360319 h 1518222"/>
                  <a:gd name="connsiteX4444" fmla="*/ 874266 w 1323370"/>
                  <a:gd name="connsiteY4444" fmla="*/ 344893 h 1518222"/>
                  <a:gd name="connsiteX4445" fmla="*/ 861276 w 1323370"/>
                  <a:gd name="connsiteY4445" fmla="*/ 335962 h 1518222"/>
                  <a:gd name="connsiteX4446" fmla="*/ 861276 w 1323370"/>
                  <a:gd name="connsiteY4446" fmla="*/ 335962 h 1518222"/>
                  <a:gd name="connsiteX4447" fmla="*/ 881573 w 1323370"/>
                  <a:gd name="connsiteY4447" fmla="*/ 304299 h 1518222"/>
                  <a:gd name="connsiteX4448" fmla="*/ 867771 w 1323370"/>
                  <a:gd name="connsiteY4448" fmla="*/ 282378 h 1518222"/>
                  <a:gd name="connsiteX4449" fmla="*/ 867771 w 1323370"/>
                  <a:gd name="connsiteY4449" fmla="*/ 282378 h 1518222"/>
                  <a:gd name="connsiteX4450" fmla="*/ 892127 w 1323370"/>
                  <a:gd name="connsiteY4450" fmla="*/ 271823 h 1518222"/>
                  <a:gd name="connsiteX4451" fmla="*/ 892127 w 1323370"/>
                  <a:gd name="connsiteY4451" fmla="*/ 271823 h 1518222"/>
                  <a:gd name="connsiteX4452" fmla="*/ 897810 w 1323370"/>
                  <a:gd name="connsiteY4452" fmla="*/ 277506 h 1518222"/>
                  <a:gd name="connsiteX4453" fmla="*/ 897810 w 1323370"/>
                  <a:gd name="connsiteY4453" fmla="*/ 277506 h 1518222"/>
                  <a:gd name="connsiteX4454" fmla="*/ 897810 w 1323370"/>
                  <a:gd name="connsiteY4454" fmla="*/ 280754 h 1518222"/>
                  <a:gd name="connsiteX4455" fmla="*/ 917296 w 1323370"/>
                  <a:gd name="connsiteY4455" fmla="*/ 273447 h 1518222"/>
                  <a:gd name="connsiteX4456" fmla="*/ 900246 w 1323370"/>
                  <a:gd name="connsiteY4456" fmla="*/ 263704 h 1518222"/>
                  <a:gd name="connsiteX4457" fmla="*/ 918107 w 1323370"/>
                  <a:gd name="connsiteY4457" fmla="*/ 253150 h 1518222"/>
                  <a:gd name="connsiteX4458" fmla="*/ 940028 w 1323370"/>
                  <a:gd name="connsiteY4458" fmla="*/ 262081 h 1518222"/>
                  <a:gd name="connsiteX4459" fmla="*/ 964385 w 1323370"/>
                  <a:gd name="connsiteY4459" fmla="*/ 312417 h 1518222"/>
                  <a:gd name="connsiteX4460" fmla="*/ 996860 w 1323370"/>
                  <a:gd name="connsiteY4460" fmla="*/ 321348 h 1518222"/>
                  <a:gd name="connsiteX4461" fmla="*/ 1022029 w 1323370"/>
                  <a:gd name="connsiteY4461" fmla="*/ 311605 h 1518222"/>
                  <a:gd name="connsiteX4462" fmla="*/ 1030147 w 1323370"/>
                  <a:gd name="connsiteY4462" fmla="*/ 296180 h 1518222"/>
                  <a:gd name="connsiteX4463" fmla="*/ 1085355 w 1323370"/>
                  <a:gd name="connsiteY4463" fmla="*/ 319724 h 1518222"/>
                  <a:gd name="connsiteX4464" fmla="*/ 1091039 w 1323370"/>
                  <a:gd name="connsiteY4464" fmla="*/ 291308 h 1518222"/>
                  <a:gd name="connsiteX4465" fmla="*/ 1106464 w 1323370"/>
                  <a:gd name="connsiteY4465" fmla="*/ 275883 h 1518222"/>
                  <a:gd name="connsiteX4466" fmla="*/ 1112148 w 1323370"/>
                  <a:gd name="connsiteY4466" fmla="*/ 260457 h 1518222"/>
                  <a:gd name="connsiteX4467" fmla="*/ 1107276 w 1323370"/>
                  <a:gd name="connsiteY4467" fmla="*/ 252338 h 1518222"/>
                  <a:gd name="connsiteX4468" fmla="*/ 1104841 w 1323370"/>
                  <a:gd name="connsiteY4468" fmla="*/ 202001 h 1518222"/>
                  <a:gd name="connsiteX4469" fmla="*/ 1108900 w 1323370"/>
                  <a:gd name="connsiteY4469" fmla="*/ 193882 h 1518222"/>
                  <a:gd name="connsiteX4470" fmla="*/ 1104029 w 1323370"/>
                  <a:gd name="connsiteY4470" fmla="*/ 184140 h 1518222"/>
                  <a:gd name="connsiteX4471" fmla="*/ 1112960 w 1323370"/>
                  <a:gd name="connsiteY4471" fmla="*/ 179268 h 1518222"/>
                  <a:gd name="connsiteX4472" fmla="*/ 1123514 w 1323370"/>
                  <a:gd name="connsiteY4472" fmla="*/ 150041 h 1518222"/>
                  <a:gd name="connsiteX4473" fmla="*/ 1131633 w 1323370"/>
                  <a:gd name="connsiteY4473" fmla="*/ 148417 h 1518222"/>
                  <a:gd name="connsiteX4474" fmla="*/ 1139752 w 1323370"/>
                  <a:gd name="connsiteY4474" fmla="*/ 148417 h 1518222"/>
                  <a:gd name="connsiteX4475" fmla="*/ 1148682 w 1323370"/>
                  <a:gd name="connsiteY4475" fmla="*/ 150852 h 1518222"/>
                  <a:gd name="connsiteX4476" fmla="*/ 1168168 w 1323370"/>
                  <a:gd name="connsiteY4476" fmla="*/ 128932 h 1518222"/>
                  <a:gd name="connsiteX4477" fmla="*/ 1180346 w 1323370"/>
                  <a:gd name="connsiteY4477" fmla="*/ 124872 h 1518222"/>
                  <a:gd name="connsiteX4478" fmla="*/ 1190089 w 1323370"/>
                  <a:gd name="connsiteY4478" fmla="*/ 126496 h 1518222"/>
                  <a:gd name="connsiteX4479" fmla="*/ 1208762 w 1323370"/>
                  <a:gd name="connsiteY4479" fmla="*/ 150041 h 1518222"/>
                  <a:gd name="connsiteX4480" fmla="*/ 1245297 w 1323370"/>
                  <a:gd name="connsiteY4480" fmla="*/ 163031 h 1518222"/>
                  <a:gd name="connsiteX4481" fmla="*/ 1256663 w 1323370"/>
                  <a:gd name="connsiteY4481" fmla="*/ 184952 h 1518222"/>
                  <a:gd name="connsiteX4482" fmla="*/ 1241237 w 1323370"/>
                  <a:gd name="connsiteY4482" fmla="*/ 215803 h 1518222"/>
                  <a:gd name="connsiteX4483" fmla="*/ 1249356 w 1323370"/>
                  <a:gd name="connsiteY4483" fmla="*/ 232853 h 1518222"/>
                  <a:gd name="connsiteX4484" fmla="*/ 1259099 w 1323370"/>
                  <a:gd name="connsiteY4484" fmla="*/ 229605 h 1518222"/>
                  <a:gd name="connsiteX4485" fmla="*/ 1259910 w 1323370"/>
                  <a:gd name="connsiteY4485" fmla="*/ 197130 h 1518222"/>
                  <a:gd name="connsiteX4486" fmla="*/ 1283455 w 1323370"/>
                  <a:gd name="connsiteY4486" fmla="*/ 180080 h 1518222"/>
                  <a:gd name="connsiteX4487" fmla="*/ 1282643 w 1323370"/>
                  <a:gd name="connsiteY4487" fmla="*/ 151664 h 1518222"/>
                  <a:gd name="connsiteX4488" fmla="*/ 1293198 w 1323370"/>
                  <a:gd name="connsiteY4488" fmla="*/ 154100 h 1518222"/>
                  <a:gd name="connsiteX4489" fmla="*/ 1300505 w 1323370"/>
                  <a:gd name="connsiteY4489" fmla="*/ 163031 h 1518222"/>
                  <a:gd name="connsiteX4490" fmla="*/ 1320802 w 1323370"/>
                  <a:gd name="connsiteY4490" fmla="*/ 163031 h 1518222"/>
                  <a:gd name="connsiteX4491" fmla="*/ 1322426 w 1323370"/>
                  <a:gd name="connsiteY4491" fmla="*/ 151664 h 1518222"/>
                  <a:gd name="connsiteX4492" fmla="*/ 1317554 w 1323370"/>
                  <a:gd name="connsiteY4492" fmla="*/ 132991 h 1518222"/>
                  <a:gd name="connsiteX4493" fmla="*/ 512165 w 1323370"/>
                  <a:gd name="connsiteY4493" fmla="*/ 723231 h 1518222"/>
                  <a:gd name="connsiteX4494" fmla="*/ 508918 w 1323370"/>
                  <a:gd name="connsiteY4494" fmla="*/ 725666 h 1518222"/>
                  <a:gd name="connsiteX4495" fmla="*/ 507294 w 1323370"/>
                  <a:gd name="connsiteY4495" fmla="*/ 726478 h 1518222"/>
                  <a:gd name="connsiteX4496" fmla="*/ 505670 w 1323370"/>
                  <a:gd name="connsiteY4496" fmla="*/ 728102 h 1518222"/>
                  <a:gd name="connsiteX4497" fmla="*/ 498363 w 1323370"/>
                  <a:gd name="connsiteY4497" fmla="*/ 735409 h 1518222"/>
                  <a:gd name="connsiteX4498" fmla="*/ 493492 w 1323370"/>
                  <a:gd name="connsiteY4498" fmla="*/ 735409 h 1518222"/>
                  <a:gd name="connsiteX4499" fmla="*/ 497551 w 1323370"/>
                  <a:gd name="connsiteY4499" fmla="*/ 731350 h 1518222"/>
                  <a:gd name="connsiteX4500" fmla="*/ 502423 w 1323370"/>
                  <a:gd name="connsiteY4500" fmla="*/ 726478 h 1518222"/>
                  <a:gd name="connsiteX4501" fmla="*/ 508106 w 1323370"/>
                  <a:gd name="connsiteY4501" fmla="*/ 722419 h 1518222"/>
                  <a:gd name="connsiteX4502" fmla="*/ 513789 w 1323370"/>
                  <a:gd name="connsiteY4502" fmla="*/ 718359 h 1518222"/>
                  <a:gd name="connsiteX4503" fmla="*/ 513789 w 1323370"/>
                  <a:gd name="connsiteY4503" fmla="*/ 718359 h 1518222"/>
                  <a:gd name="connsiteX4504" fmla="*/ 513789 w 1323370"/>
                  <a:gd name="connsiteY4504" fmla="*/ 718359 h 1518222"/>
                  <a:gd name="connsiteX4505" fmla="*/ 517037 w 1323370"/>
                  <a:gd name="connsiteY4505" fmla="*/ 716736 h 1518222"/>
                  <a:gd name="connsiteX4506" fmla="*/ 512165 w 1323370"/>
                  <a:gd name="connsiteY4506" fmla="*/ 723231 h 1518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</a:cxnLst>
                <a:rect l="l" t="t" r="r" b="b"/>
                <a:pathLst>
                  <a:path w="1323370" h="1518222">
                    <a:moveTo>
                      <a:pt x="1317554" y="132991"/>
                    </a:moveTo>
                    <a:cubicBezTo>
                      <a:pt x="1316742" y="132991"/>
                      <a:pt x="1315119" y="132991"/>
                      <a:pt x="1314307" y="132991"/>
                    </a:cubicBezTo>
                    <a:cubicBezTo>
                      <a:pt x="1311871" y="132991"/>
                      <a:pt x="1310247" y="132991"/>
                      <a:pt x="1307812" y="132991"/>
                    </a:cubicBezTo>
                    <a:cubicBezTo>
                      <a:pt x="1306188" y="132991"/>
                      <a:pt x="1304564" y="132991"/>
                      <a:pt x="1304564" y="134615"/>
                    </a:cubicBezTo>
                    <a:cubicBezTo>
                      <a:pt x="1304564" y="135427"/>
                      <a:pt x="1304564" y="137050"/>
                      <a:pt x="1302940" y="137050"/>
                    </a:cubicBezTo>
                    <a:cubicBezTo>
                      <a:pt x="1302129" y="137050"/>
                      <a:pt x="1302129" y="135427"/>
                      <a:pt x="1302129" y="134615"/>
                    </a:cubicBezTo>
                    <a:cubicBezTo>
                      <a:pt x="1302129" y="133803"/>
                      <a:pt x="1301317" y="133803"/>
                      <a:pt x="1300505" y="133803"/>
                    </a:cubicBezTo>
                    <a:cubicBezTo>
                      <a:pt x="1298881" y="133803"/>
                      <a:pt x="1297257" y="133803"/>
                      <a:pt x="1296445" y="133803"/>
                    </a:cubicBezTo>
                    <a:cubicBezTo>
                      <a:pt x="1295634" y="133803"/>
                      <a:pt x="1294822" y="133803"/>
                      <a:pt x="1294010" y="133803"/>
                    </a:cubicBezTo>
                    <a:cubicBezTo>
                      <a:pt x="1293198" y="133803"/>
                      <a:pt x="1292386" y="133803"/>
                      <a:pt x="1291574" y="134615"/>
                    </a:cubicBezTo>
                    <a:cubicBezTo>
                      <a:pt x="1291574" y="135427"/>
                      <a:pt x="1291574" y="136239"/>
                      <a:pt x="1291574" y="137050"/>
                    </a:cubicBezTo>
                    <a:cubicBezTo>
                      <a:pt x="1291574" y="137862"/>
                      <a:pt x="1292386" y="139486"/>
                      <a:pt x="1293198" y="140298"/>
                    </a:cubicBezTo>
                    <a:cubicBezTo>
                      <a:pt x="1294010" y="141922"/>
                      <a:pt x="1294010" y="143545"/>
                      <a:pt x="1294010" y="144357"/>
                    </a:cubicBezTo>
                    <a:cubicBezTo>
                      <a:pt x="1294010" y="145169"/>
                      <a:pt x="1294010" y="145981"/>
                      <a:pt x="1294010" y="147605"/>
                    </a:cubicBezTo>
                    <a:cubicBezTo>
                      <a:pt x="1294010" y="148417"/>
                      <a:pt x="1294010" y="150041"/>
                      <a:pt x="1293198" y="150041"/>
                    </a:cubicBezTo>
                    <a:cubicBezTo>
                      <a:pt x="1292386" y="150852"/>
                      <a:pt x="1291574" y="148417"/>
                      <a:pt x="1291574" y="147605"/>
                    </a:cubicBezTo>
                    <a:cubicBezTo>
                      <a:pt x="1291574" y="145981"/>
                      <a:pt x="1291574" y="144357"/>
                      <a:pt x="1291574" y="142734"/>
                    </a:cubicBezTo>
                    <a:cubicBezTo>
                      <a:pt x="1291574" y="141110"/>
                      <a:pt x="1290762" y="139486"/>
                      <a:pt x="1289950" y="137862"/>
                    </a:cubicBezTo>
                    <a:cubicBezTo>
                      <a:pt x="1289138" y="137050"/>
                      <a:pt x="1289138" y="136239"/>
                      <a:pt x="1288326" y="135427"/>
                    </a:cubicBezTo>
                    <a:cubicBezTo>
                      <a:pt x="1287515" y="134615"/>
                      <a:pt x="1286703" y="132991"/>
                      <a:pt x="1285891" y="132991"/>
                    </a:cubicBezTo>
                    <a:cubicBezTo>
                      <a:pt x="1285079" y="132991"/>
                      <a:pt x="1284267" y="132991"/>
                      <a:pt x="1283455" y="132991"/>
                    </a:cubicBezTo>
                    <a:cubicBezTo>
                      <a:pt x="1281831" y="132991"/>
                      <a:pt x="1283455" y="132179"/>
                      <a:pt x="1283455" y="131367"/>
                    </a:cubicBezTo>
                    <a:cubicBezTo>
                      <a:pt x="1284267" y="130555"/>
                      <a:pt x="1284267" y="129743"/>
                      <a:pt x="1282643" y="129743"/>
                    </a:cubicBezTo>
                    <a:cubicBezTo>
                      <a:pt x="1281019" y="129743"/>
                      <a:pt x="1280208" y="131367"/>
                      <a:pt x="1279396" y="132179"/>
                    </a:cubicBezTo>
                    <a:cubicBezTo>
                      <a:pt x="1278584" y="132991"/>
                      <a:pt x="1278584" y="133803"/>
                      <a:pt x="1278584" y="134615"/>
                    </a:cubicBezTo>
                    <a:cubicBezTo>
                      <a:pt x="1278584" y="136239"/>
                      <a:pt x="1280208" y="137050"/>
                      <a:pt x="1281019" y="138674"/>
                    </a:cubicBezTo>
                    <a:cubicBezTo>
                      <a:pt x="1281831" y="140298"/>
                      <a:pt x="1282643" y="141922"/>
                      <a:pt x="1281831" y="142734"/>
                    </a:cubicBezTo>
                    <a:cubicBezTo>
                      <a:pt x="1281831" y="143545"/>
                      <a:pt x="1281019" y="144357"/>
                      <a:pt x="1280208" y="145169"/>
                    </a:cubicBezTo>
                    <a:cubicBezTo>
                      <a:pt x="1280208" y="145981"/>
                      <a:pt x="1279396" y="147605"/>
                      <a:pt x="1279396" y="148417"/>
                    </a:cubicBezTo>
                    <a:cubicBezTo>
                      <a:pt x="1279396" y="149229"/>
                      <a:pt x="1280208" y="150852"/>
                      <a:pt x="1280208" y="151664"/>
                    </a:cubicBezTo>
                    <a:cubicBezTo>
                      <a:pt x="1280208" y="152476"/>
                      <a:pt x="1281019" y="154100"/>
                      <a:pt x="1280208" y="153288"/>
                    </a:cubicBezTo>
                    <a:cubicBezTo>
                      <a:pt x="1279396" y="152476"/>
                      <a:pt x="1279396" y="150852"/>
                      <a:pt x="1277772" y="150852"/>
                    </a:cubicBezTo>
                    <a:cubicBezTo>
                      <a:pt x="1276148" y="150852"/>
                      <a:pt x="1274525" y="153288"/>
                      <a:pt x="1274525" y="154912"/>
                    </a:cubicBezTo>
                    <a:cubicBezTo>
                      <a:pt x="1274525" y="157348"/>
                      <a:pt x="1276960" y="159783"/>
                      <a:pt x="1276960" y="162219"/>
                    </a:cubicBezTo>
                    <a:cubicBezTo>
                      <a:pt x="1276960" y="163031"/>
                      <a:pt x="1276148" y="163843"/>
                      <a:pt x="1275336" y="163031"/>
                    </a:cubicBezTo>
                    <a:cubicBezTo>
                      <a:pt x="1274525" y="162219"/>
                      <a:pt x="1274525" y="160595"/>
                      <a:pt x="1273713" y="159783"/>
                    </a:cubicBezTo>
                    <a:cubicBezTo>
                      <a:pt x="1273713" y="158971"/>
                      <a:pt x="1272901" y="158971"/>
                      <a:pt x="1272089" y="158159"/>
                    </a:cubicBezTo>
                    <a:cubicBezTo>
                      <a:pt x="1271277" y="157348"/>
                      <a:pt x="1271277" y="157348"/>
                      <a:pt x="1271277" y="156536"/>
                    </a:cubicBezTo>
                    <a:cubicBezTo>
                      <a:pt x="1271277" y="154912"/>
                      <a:pt x="1271277" y="153288"/>
                      <a:pt x="1272089" y="152476"/>
                    </a:cubicBezTo>
                    <a:cubicBezTo>
                      <a:pt x="1272901" y="150852"/>
                      <a:pt x="1274525" y="150852"/>
                      <a:pt x="1275336" y="149229"/>
                    </a:cubicBezTo>
                    <a:cubicBezTo>
                      <a:pt x="1276148" y="147605"/>
                      <a:pt x="1275336" y="146793"/>
                      <a:pt x="1274525" y="145169"/>
                    </a:cubicBezTo>
                    <a:cubicBezTo>
                      <a:pt x="1273713" y="144357"/>
                      <a:pt x="1272089" y="144357"/>
                      <a:pt x="1271277" y="145169"/>
                    </a:cubicBezTo>
                    <a:cubicBezTo>
                      <a:pt x="1269653" y="145981"/>
                      <a:pt x="1268029" y="147605"/>
                      <a:pt x="1266406" y="149229"/>
                    </a:cubicBezTo>
                    <a:cubicBezTo>
                      <a:pt x="1264782" y="150041"/>
                      <a:pt x="1263158" y="150852"/>
                      <a:pt x="1261534" y="151664"/>
                    </a:cubicBezTo>
                    <a:cubicBezTo>
                      <a:pt x="1259910" y="152476"/>
                      <a:pt x="1259099" y="154100"/>
                      <a:pt x="1259099" y="155724"/>
                    </a:cubicBezTo>
                    <a:cubicBezTo>
                      <a:pt x="1258287" y="157348"/>
                      <a:pt x="1258287" y="158971"/>
                      <a:pt x="1256663" y="159783"/>
                    </a:cubicBezTo>
                    <a:cubicBezTo>
                      <a:pt x="1255851" y="160595"/>
                      <a:pt x="1255039" y="158971"/>
                      <a:pt x="1255039" y="158159"/>
                    </a:cubicBezTo>
                    <a:cubicBezTo>
                      <a:pt x="1255039" y="156536"/>
                      <a:pt x="1255851" y="154912"/>
                      <a:pt x="1256663" y="153288"/>
                    </a:cubicBezTo>
                    <a:cubicBezTo>
                      <a:pt x="1258287" y="150041"/>
                      <a:pt x="1259910" y="146793"/>
                      <a:pt x="1259910" y="142734"/>
                    </a:cubicBezTo>
                    <a:cubicBezTo>
                      <a:pt x="1259910" y="139486"/>
                      <a:pt x="1259099" y="133803"/>
                      <a:pt x="1255039" y="132991"/>
                    </a:cubicBezTo>
                    <a:cubicBezTo>
                      <a:pt x="1250980" y="132179"/>
                      <a:pt x="1248544" y="137862"/>
                      <a:pt x="1245297" y="139486"/>
                    </a:cubicBezTo>
                    <a:cubicBezTo>
                      <a:pt x="1243673" y="140298"/>
                      <a:pt x="1244485" y="138674"/>
                      <a:pt x="1244485" y="137862"/>
                    </a:cubicBezTo>
                    <a:cubicBezTo>
                      <a:pt x="1245297" y="136239"/>
                      <a:pt x="1246920" y="134615"/>
                      <a:pt x="1247732" y="132991"/>
                    </a:cubicBezTo>
                    <a:cubicBezTo>
                      <a:pt x="1249356" y="131367"/>
                      <a:pt x="1250168" y="129743"/>
                      <a:pt x="1250168" y="127308"/>
                    </a:cubicBezTo>
                    <a:cubicBezTo>
                      <a:pt x="1250168" y="124872"/>
                      <a:pt x="1248544" y="123248"/>
                      <a:pt x="1246920" y="123248"/>
                    </a:cubicBezTo>
                    <a:cubicBezTo>
                      <a:pt x="1244485" y="122436"/>
                      <a:pt x="1241237" y="122436"/>
                      <a:pt x="1237990" y="123248"/>
                    </a:cubicBezTo>
                    <a:cubicBezTo>
                      <a:pt x="1235554" y="124060"/>
                      <a:pt x="1233118" y="124872"/>
                      <a:pt x="1231495" y="124060"/>
                    </a:cubicBezTo>
                    <a:cubicBezTo>
                      <a:pt x="1229871" y="124060"/>
                      <a:pt x="1229059" y="123248"/>
                      <a:pt x="1227435" y="122436"/>
                    </a:cubicBezTo>
                    <a:cubicBezTo>
                      <a:pt x="1225000" y="121625"/>
                      <a:pt x="1222564" y="121625"/>
                      <a:pt x="1220128" y="120813"/>
                    </a:cubicBezTo>
                    <a:cubicBezTo>
                      <a:pt x="1217693" y="120813"/>
                      <a:pt x="1215257" y="120001"/>
                      <a:pt x="1213633" y="118377"/>
                    </a:cubicBezTo>
                    <a:cubicBezTo>
                      <a:pt x="1212821" y="117565"/>
                      <a:pt x="1212009" y="116753"/>
                      <a:pt x="1211197" y="116753"/>
                    </a:cubicBezTo>
                    <a:cubicBezTo>
                      <a:pt x="1209574" y="116753"/>
                      <a:pt x="1205514" y="117565"/>
                      <a:pt x="1207138" y="115130"/>
                    </a:cubicBezTo>
                    <a:cubicBezTo>
                      <a:pt x="1207950" y="113506"/>
                      <a:pt x="1208762" y="112694"/>
                      <a:pt x="1208762" y="111070"/>
                    </a:cubicBezTo>
                    <a:cubicBezTo>
                      <a:pt x="1208762" y="110258"/>
                      <a:pt x="1208762" y="110258"/>
                      <a:pt x="1208762" y="110258"/>
                    </a:cubicBezTo>
                    <a:cubicBezTo>
                      <a:pt x="1208762" y="110258"/>
                      <a:pt x="1207950" y="109446"/>
                      <a:pt x="1207950" y="109446"/>
                    </a:cubicBezTo>
                    <a:cubicBezTo>
                      <a:pt x="1207950" y="108634"/>
                      <a:pt x="1209574" y="108634"/>
                      <a:pt x="1210386" y="108634"/>
                    </a:cubicBezTo>
                    <a:cubicBezTo>
                      <a:pt x="1212821" y="108634"/>
                      <a:pt x="1216069" y="109446"/>
                      <a:pt x="1218505" y="109446"/>
                    </a:cubicBezTo>
                    <a:cubicBezTo>
                      <a:pt x="1221752" y="110258"/>
                      <a:pt x="1224188" y="111070"/>
                      <a:pt x="1227435" y="111070"/>
                    </a:cubicBezTo>
                    <a:cubicBezTo>
                      <a:pt x="1229871" y="111882"/>
                      <a:pt x="1233118" y="111882"/>
                      <a:pt x="1235554" y="111882"/>
                    </a:cubicBezTo>
                    <a:cubicBezTo>
                      <a:pt x="1240425" y="111882"/>
                      <a:pt x="1246109" y="111882"/>
                      <a:pt x="1250980" y="111882"/>
                    </a:cubicBezTo>
                    <a:cubicBezTo>
                      <a:pt x="1253415" y="111882"/>
                      <a:pt x="1256663" y="111882"/>
                      <a:pt x="1259099" y="111882"/>
                    </a:cubicBezTo>
                    <a:cubicBezTo>
                      <a:pt x="1259910" y="111882"/>
                      <a:pt x="1261534" y="111882"/>
                      <a:pt x="1262346" y="111882"/>
                    </a:cubicBezTo>
                    <a:cubicBezTo>
                      <a:pt x="1263158" y="111882"/>
                      <a:pt x="1263970" y="111070"/>
                      <a:pt x="1264782" y="111070"/>
                    </a:cubicBezTo>
                    <a:cubicBezTo>
                      <a:pt x="1266406" y="110258"/>
                      <a:pt x="1268029" y="109446"/>
                      <a:pt x="1269653" y="108634"/>
                    </a:cubicBezTo>
                    <a:cubicBezTo>
                      <a:pt x="1270465" y="107823"/>
                      <a:pt x="1271277" y="106199"/>
                      <a:pt x="1272089" y="105387"/>
                    </a:cubicBezTo>
                    <a:cubicBezTo>
                      <a:pt x="1273713" y="103763"/>
                      <a:pt x="1274525" y="102951"/>
                      <a:pt x="1275336" y="101328"/>
                    </a:cubicBezTo>
                    <a:cubicBezTo>
                      <a:pt x="1276148" y="99704"/>
                      <a:pt x="1274525" y="96456"/>
                      <a:pt x="1276148" y="94832"/>
                    </a:cubicBezTo>
                    <a:cubicBezTo>
                      <a:pt x="1276960" y="93209"/>
                      <a:pt x="1280208" y="94021"/>
                      <a:pt x="1281019" y="92397"/>
                    </a:cubicBezTo>
                    <a:cubicBezTo>
                      <a:pt x="1282643" y="90773"/>
                      <a:pt x="1281019" y="88337"/>
                      <a:pt x="1281831" y="85902"/>
                    </a:cubicBezTo>
                    <a:cubicBezTo>
                      <a:pt x="1282643" y="84278"/>
                      <a:pt x="1285891" y="84278"/>
                      <a:pt x="1287515" y="83466"/>
                    </a:cubicBezTo>
                    <a:cubicBezTo>
                      <a:pt x="1289950" y="82654"/>
                      <a:pt x="1291574" y="81030"/>
                      <a:pt x="1294010" y="80219"/>
                    </a:cubicBezTo>
                    <a:cubicBezTo>
                      <a:pt x="1295634" y="80219"/>
                      <a:pt x="1296445" y="79407"/>
                      <a:pt x="1298069" y="79407"/>
                    </a:cubicBezTo>
                    <a:cubicBezTo>
                      <a:pt x="1298881" y="79407"/>
                      <a:pt x="1300505" y="78595"/>
                      <a:pt x="1300505" y="77783"/>
                    </a:cubicBezTo>
                    <a:cubicBezTo>
                      <a:pt x="1301317" y="76159"/>
                      <a:pt x="1299693" y="72912"/>
                      <a:pt x="1298069" y="71288"/>
                    </a:cubicBezTo>
                    <a:cubicBezTo>
                      <a:pt x="1297257" y="68852"/>
                      <a:pt x="1294010" y="59921"/>
                      <a:pt x="1289950" y="62357"/>
                    </a:cubicBezTo>
                    <a:cubicBezTo>
                      <a:pt x="1289138" y="63169"/>
                      <a:pt x="1287515" y="65605"/>
                      <a:pt x="1285891" y="65605"/>
                    </a:cubicBezTo>
                    <a:cubicBezTo>
                      <a:pt x="1284267" y="65605"/>
                      <a:pt x="1283455" y="63169"/>
                      <a:pt x="1282643" y="61545"/>
                    </a:cubicBezTo>
                    <a:cubicBezTo>
                      <a:pt x="1281831" y="59921"/>
                      <a:pt x="1280208" y="59921"/>
                      <a:pt x="1278584" y="59110"/>
                    </a:cubicBezTo>
                    <a:cubicBezTo>
                      <a:pt x="1276960" y="57486"/>
                      <a:pt x="1276148" y="55862"/>
                      <a:pt x="1274525" y="53426"/>
                    </a:cubicBezTo>
                    <a:cubicBezTo>
                      <a:pt x="1272901" y="50991"/>
                      <a:pt x="1270465" y="51803"/>
                      <a:pt x="1268029" y="51803"/>
                    </a:cubicBezTo>
                    <a:cubicBezTo>
                      <a:pt x="1265594" y="52614"/>
                      <a:pt x="1263970" y="54238"/>
                      <a:pt x="1262346" y="56674"/>
                    </a:cubicBezTo>
                    <a:cubicBezTo>
                      <a:pt x="1260722" y="59110"/>
                      <a:pt x="1258287" y="59921"/>
                      <a:pt x="1255851" y="59921"/>
                    </a:cubicBezTo>
                    <a:cubicBezTo>
                      <a:pt x="1255039" y="59921"/>
                      <a:pt x="1253415" y="60733"/>
                      <a:pt x="1252604" y="59921"/>
                    </a:cubicBezTo>
                    <a:cubicBezTo>
                      <a:pt x="1251792" y="59110"/>
                      <a:pt x="1252604" y="58298"/>
                      <a:pt x="1253415" y="57486"/>
                    </a:cubicBezTo>
                    <a:cubicBezTo>
                      <a:pt x="1253415" y="57486"/>
                      <a:pt x="1253415" y="56674"/>
                      <a:pt x="1254227" y="56674"/>
                    </a:cubicBezTo>
                    <a:cubicBezTo>
                      <a:pt x="1254227" y="55862"/>
                      <a:pt x="1255039" y="55862"/>
                      <a:pt x="1255039" y="55050"/>
                    </a:cubicBezTo>
                    <a:cubicBezTo>
                      <a:pt x="1255039" y="55050"/>
                      <a:pt x="1255039" y="55050"/>
                      <a:pt x="1255039" y="54238"/>
                    </a:cubicBezTo>
                    <a:cubicBezTo>
                      <a:pt x="1255039" y="54238"/>
                      <a:pt x="1255851" y="53426"/>
                      <a:pt x="1255851" y="53426"/>
                    </a:cubicBezTo>
                    <a:cubicBezTo>
                      <a:pt x="1256663" y="52614"/>
                      <a:pt x="1257475" y="52614"/>
                      <a:pt x="1258287" y="51803"/>
                    </a:cubicBezTo>
                    <a:cubicBezTo>
                      <a:pt x="1259099" y="50991"/>
                      <a:pt x="1259910" y="50179"/>
                      <a:pt x="1260722" y="49367"/>
                    </a:cubicBezTo>
                    <a:cubicBezTo>
                      <a:pt x="1260722" y="48555"/>
                      <a:pt x="1260722" y="47743"/>
                      <a:pt x="1260722" y="47743"/>
                    </a:cubicBezTo>
                    <a:cubicBezTo>
                      <a:pt x="1259910" y="47743"/>
                      <a:pt x="1259910" y="46931"/>
                      <a:pt x="1259099" y="46931"/>
                    </a:cubicBezTo>
                    <a:cubicBezTo>
                      <a:pt x="1259099" y="46931"/>
                      <a:pt x="1258287" y="46931"/>
                      <a:pt x="1258287" y="46119"/>
                    </a:cubicBezTo>
                    <a:cubicBezTo>
                      <a:pt x="1258287" y="46119"/>
                      <a:pt x="1257475" y="46119"/>
                      <a:pt x="1257475" y="46119"/>
                    </a:cubicBezTo>
                    <a:cubicBezTo>
                      <a:pt x="1256663" y="46119"/>
                      <a:pt x="1256663" y="46119"/>
                      <a:pt x="1255851" y="45308"/>
                    </a:cubicBezTo>
                    <a:cubicBezTo>
                      <a:pt x="1255039" y="45308"/>
                      <a:pt x="1254227" y="45308"/>
                      <a:pt x="1253415" y="45308"/>
                    </a:cubicBezTo>
                    <a:cubicBezTo>
                      <a:pt x="1253415" y="45308"/>
                      <a:pt x="1252604" y="45308"/>
                      <a:pt x="1252604" y="45308"/>
                    </a:cubicBezTo>
                    <a:cubicBezTo>
                      <a:pt x="1252604" y="45308"/>
                      <a:pt x="1252604" y="45308"/>
                      <a:pt x="1252604" y="45308"/>
                    </a:cubicBezTo>
                    <a:cubicBezTo>
                      <a:pt x="1252604" y="45308"/>
                      <a:pt x="1252604" y="45308"/>
                      <a:pt x="1252604" y="44496"/>
                    </a:cubicBezTo>
                    <a:cubicBezTo>
                      <a:pt x="1252604" y="44496"/>
                      <a:pt x="1252604" y="43684"/>
                      <a:pt x="1252604" y="43684"/>
                    </a:cubicBezTo>
                    <a:cubicBezTo>
                      <a:pt x="1252604" y="42872"/>
                      <a:pt x="1253415" y="42872"/>
                      <a:pt x="1253415" y="42060"/>
                    </a:cubicBezTo>
                    <a:cubicBezTo>
                      <a:pt x="1253415" y="41248"/>
                      <a:pt x="1252604" y="41248"/>
                      <a:pt x="1251792" y="40436"/>
                    </a:cubicBezTo>
                    <a:cubicBezTo>
                      <a:pt x="1251792" y="40436"/>
                      <a:pt x="1250980" y="40436"/>
                      <a:pt x="1250980" y="39624"/>
                    </a:cubicBezTo>
                    <a:cubicBezTo>
                      <a:pt x="1250980" y="39624"/>
                      <a:pt x="1250168" y="38812"/>
                      <a:pt x="1250168" y="38812"/>
                    </a:cubicBezTo>
                    <a:cubicBezTo>
                      <a:pt x="1249356" y="38812"/>
                      <a:pt x="1248544" y="38812"/>
                      <a:pt x="1247732" y="38812"/>
                    </a:cubicBezTo>
                    <a:cubicBezTo>
                      <a:pt x="1247732" y="38812"/>
                      <a:pt x="1246920" y="38812"/>
                      <a:pt x="1246920" y="38812"/>
                    </a:cubicBezTo>
                    <a:cubicBezTo>
                      <a:pt x="1246920" y="38812"/>
                      <a:pt x="1246109" y="38812"/>
                      <a:pt x="1246109" y="38812"/>
                    </a:cubicBezTo>
                    <a:cubicBezTo>
                      <a:pt x="1246109" y="38812"/>
                      <a:pt x="1245297" y="39624"/>
                      <a:pt x="1245297" y="39624"/>
                    </a:cubicBezTo>
                    <a:cubicBezTo>
                      <a:pt x="1245297" y="39624"/>
                      <a:pt x="1244485" y="40436"/>
                      <a:pt x="1244485" y="40436"/>
                    </a:cubicBezTo>
                    <a:cubicBezTo>
                      <a:pt x="1244485" y="41248"/>
                      <a:pt x="1243673" y="42060"/>
                      <a:pt x="1243673" y="42872"/>
                    </a:cubicBezTo>
                    <a:cubicBezTo>
                      <a:pt x="1242861" y="43684"/>
                      <a:pt x="1242049" y="44496"/>
                      <a:pt x="1241237" y="46119"/>
                    </a:cubicBezTo>
                    <a:cubicBezTo>
                      <a:pt x="1240425" y="46931"/>
                      <a:pt x="1240425" y="47743"/>
                      <a:pt x="1239613" y="48555"/>
                    </a:cubicBezTo>
                    <a:cubicBezTo>
                      <a:pt x="1238802" y="49367"/>
                      <a:pt x="1238802" y="49367"/>
                      <a:pt x="1237990" y="49367"/>
                    </a:cubicBezTo>
                    <a:cubicBezTo>
                      <a:pt x="1237178" y="49367"/>
                      <a:pt x="1237178" y="48555"/>
                      <a:pt x="1237178" y="47743"/>
                    </a:cubicBezTo>
                    <a:cubicBezTo>
                      <a:pt x="1237178" y="46119"/>
                      <a:pt x="1237990" y="45308"/>
                      <a:pt x="1237990" y="43684"/>
                    </a:cubicBezTo>
                    <a:cubicBezTo>
                      <a:pt x="1237990" y="42872"/>
                      <a:pt x="1237990" y="42060"/>
                      <a:pt x="1237990" y="40436"/>
                    </a:cubicBezTo>
                    <a:cubicBezTo>
                      <a:pt x="1237990" y="39624"/>
                      <a:pt x="1237178" y="38812"/>
                      <a:pt x="1237178" y="38001"/>
                    </a:cubicBezTo>
                    <a:cubicBezTo>
                      <a:pt x="1236366" y="37189"/>
                      <a:pt x="1235554" y="37189"/>
                      <a:pt x="1234742" y="37189"/>
                    </a:cubicBezTo>
                    <a:cubicBezTo>
                      <a:pt x="1233930" y="37189"/>
                      <a:pt x="1233930" y="37189"/>
                      <a:pt x="1233118" y="37189"/>
                    </a:cubicBezTo>
                    <a:cubicBezTo>
                      <a:pt x="1233118" y="37189"/>
                      <a:pt x="1232306" y="37189"/>
                      <a:pt x="1232306" y="37189"/>
                    </a:cubicBezTo>
                    <a:cubicBezTo>
                      <a:pt x="1231495" y="37189"/>
                      <a:pt x="1230683" y="38812"/>
                      <a:pt x="1230683" y="38812"/>
                    </a:cubicBezTo>
                    <a:cubicBezTo>
                      <a:pt x="1230683" y="39624"/>
                      <a:pt x="1229871" y="39624"/>
                      <a:pt x="1229871" y="40436"/>
                    </a:cubicBezTo>
                    <a:cubicBezTo>
                      <a:pt x="1229059" y="40436"/>
                      <a:pt x="1229059" y="41248"/>
                      <a:pt x="1228247" y="41248"/>
                    </a:cubicBezTo>
                    <a:cubicBezTo>
                      <a:pt x="1227435" y="42060"/>
                      <a:pt x="1226623" y="42060"/>
                      <a:pt x="1225811" y="42872"/>
                    </a:cubicBezTo>
                    <a:cubicBezTo>
                      <a:pt x="1225000" y="43684"/>
                      <a:pt x="1224188" y="43684"/>
                      <a:pt x="1223376" y="43684"/>
                    </a:cubicBezTo>
                    <a:cubicBezTo>
                      <a:pt x="1222564" y="43684"/>
                      <a:pt x="1222564" y="44496"/>
                      <a:pt x="1221752" y="45308"/>
                    </a:cubicBezTo>
                    <a:cubicBezTo>
                      <a:pt x="1221752" y="46119"/>
                      <a:pt x="1221752" y="46931"/>
                      <a:pt x="1220940" y="46931"/>
                    </a:cubicBezTo>
                    <a:cubicBezTo>
                      <a:pt x="1220128" y="47743"/>
                      <a:pt x="1219316" y="47743"/>
                      <a:pt x="1218505" y="47743"/>
                    </a:cubicBezTo>
                    <a:cubicBezTo>
                      <a:pt x="1217693" y="47743"/>
                      <a:pt x="1217693" y="46931"/>
                      <a:pt x="1217693" y="46119"/>
                    </a:cubicBezTo>
                    <a:cubicBezTo>
                      <a:pt x="1218505" y="44496"/>
                      <a:pt x="1219316" y="43684"/>
                      <a:pt x="1220128" y="42060"/>
                    </a:cubicBezTo>
                    <a:cubicBezTo>
                      <a:pt x="1220940" y="41248"/>
                      <a:pt x="1221752" y="41248"/>
                      <a:pt x="1221752" y="40436"/>
                    </a:cubicBezTo>
                    <a:cubicBezTo>
                      <a:pt x="1221752" y="39624"/>
                      <a:pt x="1220940" y="38812"/>
                      <a:pt x="1220128" y="38812"/>
                    </a:cubicBezTo>
                    <a:cubicBezTo>
                      <a:pt x="1219316" y="38812"/>
                      <a:pt x="1217693" y="39624"/>
                      <a:pt x="1216881" y="40436"/>
                    </a:cubicBezTo>
                    <a:cubicBezTo>
                      <a:pt x="1216069" y="40436"/>
                      <a:pt x="1216069" y="40436"/>
                      <a:pt x="1216069" y="39624"/>
                    </a:cubicBezTo>
                    <a:cubicBezTo>
                      <a:pt x="1216069" y="38812"/>
                      <a:pt x="1216881" y="38001"/>
                      <a:pt x="1217693" y="38001"/>
                    </a:cubicBezTo>
                    <a:cubicBezTo>
                      <a:pt x="1218505" y="38001"/>
                      <a:pt x="1219316" y="37189"/>
                      <a:pt x="1219316" y="36377"/>
                    </a:cubicBezTo>
                    <a:cubicBezTo>
                      <a:pt x="1219316" y="35565"/>
                      <a:pt x="1219316" y="34753"/>
                      <a:pt x="1218505" y="33941"/>
                    </a:cubicBezTo>
                    <a:cubicBezTo>
                      <a:pt x="1217693" y="33941"/>
                      <a:pt x="1216069" y="33941"/>
                      <a:pt x="1215257" y="33129"/>
                    </a:cubicBezTo>
                    <a:cubicBezTo>
                      <a:pt x="1214445" y="32317"/>
                      <a:pt x="1214445" y="31506"/>
                      <a:pt x="1214445" y="30694"/>
                    </a:cubicBezTo>
                    <a:cubicBezTo>
                      <a:pt x="1214445" y="29882"/>
                      <a:pt x="1214445" y="29070"/>
                      <a:pt x="1213633" y="29070"/>
                    </a:cubicBezTo>
                    <a:cubicBezTo>
                      <a:pt x="1213633" y="29070"/>
                      <a:pt x="1212821" y="28258"/>
                      <a:pt x="1212009" y="28258"/>
                    </a:cubicBezTo>
                    <a:cubicBezTo>
                      <a:pt x="1211197" y="27446"/>
                      <a:pt x="1209574" y="27446"/>
                      <a:pt x="1208762" y="27446"/>
                    </a:cubicBezTo>
                    <a:cubicBezTo>
                      <a:pt x="1207138" y="27446"/>
                      <a:pt x="1206326" y="27446"/>
                      <a:pt x="1204702" y="27446"/>
                    </a:cubicBezTo>
                    <a:cubicBezTo>
                      <a:pt x="1203079" y="27446"/>
                      <a:pt x="1202267" y="27446"/>
                      <a:pt x="1200643" y="27446"/>
                    </a:cubicBezTo>
                    <a:cubicBezTo>
                      <a:pt x="1199831" y="27446"/>
                      <a:pt x="1199019" y="27446"/>
                      <a:pt x="1198207" y="27446"/>
                    </a:cubicBezTo>
                    <a:cubicBezTo>
                      <a:pt x="1196584" y="27446"/>
                      <a:pt x="1194148" y="27446"/>
                      <a:pt x="1193336" y="29882"/>
                    </a:cubicBezTo>
                    <a:cubicBezTo>
                      <a:pt x="1192524" y="32317"/>
                      <a:pt x="1193336" y="35565"/>
                      <a:pt x="1191712" y="38001"/>
                    </a:cubicBezTo>
                    <a:cubicBezTo>
                      <a:pt x="1190900" y="38812"/>
                      <a:pt x="1190900" y="38812"/>
                      <a:pt x="1190089" y="39624"/>
                    </a:cubicBezTo>
                    <a:cubicBezTo>
                      <a:pt x="1189277" y="40436"/>
                      <a:pt x="1189277" y="40436"/>
                      <a:pt x="1189277" y="41248"/>
                    </a:cubicBezTo>
                    <a:cubicBezTo>
                      <a:pt x="1188465" y="42060"/>
                      <a:pt x="1188465" y="42872"/>
                      <a:pt x="1187653" y="42872"/>
                    </a:cubicBezTo>
                    <a:cubicBezTo>
                      <a:pt x="1187653" y="43684"/>
                      <a:pt x="1187653" y="44496"/>
                      <a:pt x="1187653" y="45308"/>
                    </a:cubicBezTo>
                    <a:cubicBezTo>
                      <a:pt x="1187653" y="46119"/>
                      <a:pt x="1186841" y="46119"/>
                      <a:pt x="1187653" y="46931"/>
                    </a:cubicBezTo>
                    <a:cubicBezTo>
                      <a:pt x="1187653" y="47743"/>
                      <a:pt x="1188465" y="47743"/>
                      <a:pt x="1188465" y="48555"/>
                    </a:cubicBezTo>
                    <a:cubicBezTo>
                      <a:pt x="1188465" y="49367"/>
                      <a:pt x="1189277" y="49367"/>
                      <a:pt x="1189277" y="49367"/>
                    </a:cubicBezTo>
                    <a:cubicBezTo>
                      <a:pt x="1189277" y="49367"/>
                      <a:pt x="1190089" y="49367"/>
                      <a:pt x="1190089" y="50179"/>
                    </a:cubicBezTo>
                    <a:cubicBezTo>
                      <a:pt x="1190089" y="50991"/>
                      <a:pt x="1189277" y="50991"/>
                      <a:pt x="1188465" y="50991"/>
                    </a:cubicBezTo>
                    <a:cubicBezTo>
                      <a:pt x="1187653" y="50991"/>
                      <a:pt x="1187653" y="51803"/>
                      <a:pt x="1187653" y="52614"/>
                    </a:cubicBezTo>
                    <a:cubicBezTo>
                      <a:pt x="1187653" y="53426"/>
                      <a:pt x="1187653" y="54238"/>
                      <a:pt x="1187653" y="55050"/>
                    </a:cubicBezTo>
                    <a:cubicBezTo>
                      <a:pt x="1187653" y="55862"/>
                      <a:pt x="1187653" y="56674"/>
                      <a:pt x="1187653" y="57486"/>
                    </a:cubicBezTo>
                    <a:cubicBezTo>
                      <a:pt x="1187653" y="58298"/>
                      <a:pt x="1187653" y="59110"/>
                      <a:pt x="1186841" y="59921"/>
                    </a:cubicBezTo>
                    <a:cubicBezTo>
                      <a:pt x="1186841" y="60733"/>
                      <a:pt x="1186029" y="60733"/>
                      <a:pt x="1186029" y="61545"/>
                    </a:cubicBezTo>
                    <a:cubicBezTo>
                      <a:pt x="1186029" y="62357"/>
                      <a:pt x="1186029" y="63169"/>
                      <a:pt x="1186029" y="63981"/>
                    </a:cubicBezTo>
                    <a:cubicBezTo>
                      <a:pt x="1186029" y="64793"/>
                      <a:pt x="1186029" y="65605"/>
                      <a:pt x="1186841" y="66417"/>
                    </a:cubicBezTo>
                    <a:cubicBezTo>
                      <a:pt x="1187653" y="68040"/>
                      <a:pt x="1189277" y="69664"/>
                      <a:pt x="1190089" y="71288"/>
                    </a:cubicBezTo>
                    <a:cubicBezTo>
                      <a:pt x="1190089" y="72100"/>
                      <a:pt x="1190900" y="72912"/>
                      <a:pt x="1191712" y="72912"/>
                    </a:cubicBezTo>
                    <a:cubicBezTo>
                      <a:pt x="1192524" y="73723"/>
                      <a:pt x="1192524" y="73723"/>
                      <a:pt x="1193336" y="74535"/>
                    </a:cubicBezTo>
                    <a:cubicBezTo>
                      <a:pt x="1193336" y="75347"/>
                      <a:pt x="1194148" y="76159"/>
                      <a:pt x="1194148" y="76971"/>
                    </a:cubicBezTo>
                    <a:cubicBezTo>
                      <a:pt x="1194148" y="77783"/>
                      <a:pt x="1194148" y="77783"/>
                      <a:pt x="1193336" y="77783"/>
                    </a:cubicBezTo>
                    <a:cubicBezTo>
                      <a:pt x="1191712" y="78595"/>
                      <a:pt x="1191712" y="75347"/>
                      <a:pt x="1190089" y="75347"/>
                    </a:cubicBezTo>
                    <a:cubicBezTo>
                      <a:pt x="1189277" y="75347"/>
                      <a:pt x="1188465" y="75347"/>
                      <a:pt x="1188465" y="76159"/>
                    </a:cubicBezTo>
                    <a:cubicBezTo>
                      <a:pt x="1187653" y="76971"/>
                      <a:pt x="1187653" y="76971"/>
                      <a:pt x="1187653" y="77783"/>
                    </a:cubicBezTo>
                    <a:cubicBezTo>
                      <a:pt x="1187653" y="78595"/>
                      <a:pt x="1186841" y="78595"/>
                      <a:pt x="1186841" y="79407"/>
                    </a:cubicBezTo>
                    <a:cubicBezTo>
                      <a:pt x="1186841" y="80219"/>
                      <a:pt x="1186841" y="81030"/>
                      <a:pt x="1186029" y="81030"/>
                    </a:cubicBezTo>
                    <a:cubicBezTo>
                      <a:pt x="1185217" y="81842"/>
                      <a:pt x="1184405" y="83466"/>
                      <a:pt x="1184405" y="84278"/>
                    </a:cubicBezTo>
                    <a:cubicBezTo>
                      <a:pt x="1184405" y="85090"/>
                      <a:pt x="1184405" y="85902"/>
                      <a:pt x="1184405" y="86714"/>
                    </a:cubicBezTo>
                    <a:cubicBezTo>
                      <a:pt x="1184405" y="87525"/>
                      <a:pt x="1184405" y="87525"/>
                      <a:pt x="1184405" y="88337"/>
                    </a:cubicBezTo>
                    <a:cubicBezTo>
                      <a:pt x="1184405" y="88337"/>
                      <a:pt x="1184405" y="89149"/>
                      <a:pt x="1184405" y="89149"/>
                    </a:cubicBezTo>
                    <a:cubicBezTo>
                      <a:pt x="1184405" y="89961"/>
                      <a:pt x="1184405" y="90773"/>
                      <a:pt x="1184405" y="90773"/>
                    </a:cubicBezTo>
                    <a:cubicBezTo>
                      <a:pt x="1184405" y="91585"/>
                      <a:pt x="1184405" y="92397"/>
                      <a:pt x="1184405" y="93209"/>
                    </a:cubicBezTo>
                    <a:cubicBezTo>
                      <a:pt x="1184405" y="94832"/>
                      <a:pt x="1185217" y="95644"/>
                      <a:pt x="1185217" y="96456"/>
                    </a:cubicBezTo>
                    <a:cubicBezTo>
                      <a:pt x="1186029" y="98080"/>
                      <a:pt x="1186029" y="98892"/>
                      <a:pt x="1186841" y="100516"/>
                    </a:cubicBezTo>
                    <a:cubicBezTo>
                      <a:pt x="1187653" y="102139"/>
                      <a:pt x="1187653" y="103763"/>
                      <a:pt x="1188465" y="104575"/>
                    </a:cubicBezTo>
                    <a:cubicBezTo>
                      <a:pt x="1189277" y="106199"/>
                      <a:pt x="1190900" y="107823"/>
                      <a:pt x="1190900" y="110258"/>
                    </a:cubicBezTo>
                    <a:cubicBezTo>
                      <a:pt x="1190900" y="112694"/>
                      <a:pt x="1189277" y="115130"/>
                      <a:pt x="1187653" y="117565"/>
                    </a:cubicBezTo>
                    <a:cubicBezTo>
                      <a:pt x="1186841" y="118377"/>
                      <a:pt x="1186841" y="119189"/>
                      <a:pt x="1186029" y="120001"/>
                    </a:cubicBezTo>
                    <a:cubicBezTo>
                      <a:pt x="1185217" y="120813"/>
                      <a:pt x="1186029" y="120001"/>
                      <a:pt x="1186029" y="119189"/>
                    </a:cubicBezTo>
                    <a:cubicBezTo>
                      <a:pt x="1186029" y="117565"/>
                      <a:pt x="1187653" y="115941"/>
                      <a:pt x="1188465" y="114318"/>
                    </a:cubicBezTo>
                    <a:cubicBezTo>
                      <a:pt x="1189277" y="112694"/>
                      <a:pt x="1189277" y="110258"/>
                      <a:pt x="1189277" y="108634"/>
                    </a:cubicBezTo>
                    <a:cubicBezTo>
                      <a:pt x="1189277" y="107823"/>
                      <a:pt x="1189277" y="107011"/>
                      <a:pt x="1188465" y="106199"/>
                    </a:cubicBezTo>
                    <a:cubicBezTo>
                      <a:pt x="1187653" y="105387"/>
                      <a:pt x="1187653" y="104575"/>
                      <a:pt x="1186841" y="103763"/>
                    </a:cubicBezTo>
                    <a:cubicBezTo>
                      <a:pt x="1186029" y="102951"/>
                      <a:pt x="1186029" y="101328"/>
                      <a:pt x="1186029" y="100516"/>
                    </a:cubicBezTo>
                    <a:cubicBezTo>
                      <a:pt x="1186029" y="99704"/>
                      <a:pt x="1186029" y="98892"/>
                      <a:pt x="1185217" y="98892"/>
                    </a:cubicBezTo>
                    <a:cubicBezTo>
                      <a:pt x="1184405" y="98892"/>
                      <a:pt x="1183593" y="98892"/>
                      <a:pt x="1183593" y="98892"/>
                    </a:cubicBezTo>
                    <a:cubicBezTo>
                      <a:pt x="1182781" y="98892"/>
                      <a:pt x="1181970" y="99704"/>
                      <a:pt x="1181970" y="99704"/>
                    </a:cubicBezTo>
                    <a:cubicBezTo>
                      <a:pt x="1181970" y="98892"/>
                      <a:pt x="1181970" y="98892"/>
                      <a:pt x="1182781" y="98080"/>
                    </a:cubicBezTo>
                    <a:cubicBezTo>
                      <a:pt x="1182781" y="98080"/>
                      <a:pt x="1182781" y="97268"/>
                      <a:pt x="1182781" y="97268"/>
                    </a:cubicBezTo>
                    <a:cubicBezTo>
                      <a:pt x="1182781" y="97268"/>
                      <a:pt x="1182781" y="96456"/>
                      <a:pt x="1182781" y="96456"/>
                    </a:cubicBezTo>
                    <a:cubicBezTo>
                      <a:pt x="1182781" y="95644"/>
                      <a:pt x="1182781" y="95644"/>
                      <a:pt x="1183593" y="94832"/>
                    </a:cubicBezTo>
                    <a:cubicBezTo>
                      <a:pt x="1183593" y="94021"/>
                      <a:pt x="1183593" y="94021"/>
                      <a:pt x="1183593" y="93209"/>
                    </a:cubicBezTo>
                    <a:cubicBezTo>
                      <a:pt x="1183593" y="92397"/>
                      <a:pt x="1183593" y="92397"/>
                      <a:pt x="1183593" y="91585"/>
                    </a:cubicBezTo>
                    <a:cubicBezTo>
                      <a:pt x="1183593" y="90773"/>
                      <a:pt x="1183593" y="89961"/>
                      <a:pt x="1183593" y="89961"/>
                    </a:cubicBezTo>
                    <a:cubicBezTo>
                      <a:pt x="1183593" y="89149"/>
                      <a:pt x="1183593" y="89149"/>
                      <a:pt x="1183593" y="88337"/>
                    </a:cubicBezTo>
                    <a:cubicBezTo>
                      <a:pt x="1183593" y="87525"/>
                      <a:pt x="1183593" y="86714"/>
                      <a:pt x="1183593" y="85902"/>
                    </a:cubicBezTo>
                    <a:cubicBezTo>
                      <a:pt x="1183593" y="85090"/>
                      <a:pt x="1183593" y="84278"/>
                      <a:pt x="1183593" y="83466"/>
                    </a:cubicBezTo>
                    <a:cubicBezTo>
                      <a:pt x="1183593" y="82654"/>
                      <a:pt x="1183593" y="82654"/>
                      <a:pt x="1183593" y="81842"/>
                    </a:cubicBezTo>
                    <a:cubicBezTo>
                      <a:pt x="1183593" y="81030"/>
                      <a:pt x="1183593" y="81030"/>
                      <a:pt x="1183593" y="80219"/>
                    </a:cubicBezTo>
                    <a:cubicBezTo>
                      <a:pt x="1183593" y="79407"/>
                      <a:pt x="1184405" y="77783"/>
                      <a:pt x="1184405" y="76971"/>
                    </a:cubicBezTo>
                    <a:cubicBezTo>
                      <a:pt x="1184405" y="76159"/>
                      <a:pt x="1184405" y="75347"/>
                      <a:pt x="1185217" y="75347"/>
                    </a:cubicBezTo>
                    <a:cubicBezTo>
                      <a:pt x="1185217" y="74535"/>
                      <a:pt x="1186029" y="72912"/>
                      <a:pt x="1186029" y="71288"/>
                    </a:cubicBezTo>
                    <a:cubicBezTo>
                      <a:pt x="1186029" y="71288"/>
                      <a:pt x="1186029" y="70476"/>
                      <a:pt x="1186029" y="70476"/>
                    </a:cubicBezTo>
                    <a:cubicBezTo>
                      <a:pt x="1186029" y="70476"/>
                      <a:pt x="1185217" y="70476"/>
                      <a:pt x="1185217" y="70476"/>
                    </a:cubicBezTo>
                    <a:cubicBezTo>
                      <a:pt x="1184405" y="71288"/>
                      <a:pt x="1183593" y="72100"/>
                      <a:pt x="1182781" y="72912"/>
                    </a:cubicBezTo>
                    <a:cubicBezTo>
                      <a:pt x="1181970" y="73723"/>
                      <a:pt x="1181158" y="74535"/>
                      <a:pt x="1180346" y="75347"/>
                    </a:cubicBezTo>
                    <a:cubicBezTo>
                      <a:pt x="1179534" y="76159"/>
                      <a:pt x="1179534" y="77783"/>
                      <a:pt x="1178722" y="78595"/>
                    </a:cubicBezTo>
                    <a:cubicBezTo>
                      <a:pt x="1178722" y="78595"/>
                      <a:pt x="1178722" y="79407"/>
                      <a:pt x="1177910" y="79407"/>
                    </a:cubicBezTo>
                    <a:cubicBezTo>
                      <a:pt x="1177098" y="79407"/>
                      <a:pt x="1177098" y="78595"/>
                      <a:pt x="1177098" y="78595"/>
                    </a:cubicBezTo>
                    <a:cubicBezTo>
                      <a:pt x="1177098" y="76971"/>
                      <a:pt x="1177910" y="75347"/>
                      <a:pt x="1178722" y="73723"/>
                    </a:cubicBezTo>
                    <a:cubicBezTo>
                      <a:pt x="1178722" y="73723"/>
                      <a:pt x="1179534" y="72912"/>
                      <a:pt x="1178722" y="72100"/>
                    </a:cubicBezTo>
                    <a:cubicBezTo>
                      <a:pt x="1178722" y="72100"/>
                      <a:pt x="1177910" y="72100"/>
                      <a:pt x="1177098" y="72912"/>
                    </a:cubicBezTo>
                    <a:cubicBezTo>
                      <a:pt x="1175475" y="73723"/>
                      <a:pt x="1174663" y="74535"/>
                      <a:pt x="1173039" y="75347"/>
                    </a:cubicBezTo>
                    <a:cubicBezTo>
                      <a:pt x="1172227" y="75347"/>
                      <a:pt x="1171415" y="76159"/>
                      <a:pt x="1170603" y="76971"/>
                    </a:cubicBezTo>
                    <a:cubicBezTo>
                      <a:pt x="1169792" y="77783"/>
                      <a:pt x="1169792" y="79407"/>
                      <a:pt x="1169792" y="80219"/>
                    </a:cubicBezTo>
                    <a:cubicBezTo>
                      <a:pt x="1169792" y="81030"/>
                      <a:pt x="1168980" y="81842"/>
                      <a:pt x="1168168" y="81842"/>
                    </a:cubicBezTo>
                    <a:cubicBezTo>
                      <a:pt x="1167356" y="81842"/>
                      <a:pt x="1167356" y="79407"/>
                      <a:pt x="1167356" y="78595"/>
                    </a:cubicBezTo>
                    <a:cubicBezTo>
                      <a:pt x="1167356" y="76971"/>
                      <a:pt x="1167356" y="75347"/>
                      <a:pt x="1168168" y="73723"/>
                    </a:cubicBezTo>
                    <a:cubicBezTo>
                      <a:pt x="1168980" y="72100"/>
                      <a:pt x="1170603" y="71288"/>
                      <a:pt x="1171415" y="69664"/>
                    </a:cubicBezTo>
                    <a:cubicBezTo>
                      <a:pt x="1172227" y="68852"/>
                      <a:pt x="1173851" y="67228"/>
                      <a:pt x="1174663" y="66417"/>
                    </a:cubicBezTo>
                    <a:cubicBezTo>
                      <a:pt x="1175475" y="64793"/>
                      <a:pt x="1177098" y="63981"/>
                      <a:pt x="1177910" y="62357"/>
                    </a:cubicBezTo>
                    <a:cubicBezTo>
                      <a:pt x="1178722" y="61545"/>
                      <a:pt x="1178722" y="60733"/>
                      <a:pt x="1179534" y="59921"/>
                    </a:cubicBezTo>
                    <a:cubicBezTo>
                      <a:pt x="1179534" y="59110"/>
                      <a:pt x="1179534" y="57486"/>
                      <a:pt x="1179534" y="56674"/>
                    </a:cubicBezTo>
                    <a:cubicBezTo>
                      <a:pt x="1179534" y="55862"/>
                      <a:pt x="1179534" y="54238"/>
                      <a:pt x="1179534" y="53426"/>
                    </a:cubicBezTo>
                    <a:cubicBezTo>
                      <a:pt x="1179534" y="52614"/>
                      <a:pt x="1179534" y="50991"/>
                      <a:pt x="1178722" y="50179"/>
                    </a:cubicBezTo>
                    <a:cubicBezTo>
                      <a:pt x="1177910" y="48555"/>
                      <a:pt x="1175475" y="49367"/>
                      <a:pt x="1174663" y="50179"/>
                    </a:cubicBezTo>
                    <a:cubicBezTo>
                      <a:pt x="1173851" y="50991"/>
                      <a:pt x="1173039" y="52614"/>
                      <a:pt x="1172227" y="53426"/>
                    </a:cubicBezTo>
                    <a:cubicBezTo>
                      <a:pt x="1171415" y="54238"/>
                      <a:pt x="1170603" y="55050"/>
                      <a:pt x="1168980" y="55862"/>
                    </a:cubicBezTo>
                    <a:cubicBezTo>
                      <a:pt x="1167356" y="57486"/>
                      <a:pt x="1165732" y="59110"/>
                      <a:pt x="1164108" y="59921"/>
                    </a:cubicBezTo>
                    <a:cubicBezTo>
                      <a:pt x="1162484" y="60733"/>
                      <a:pt x="1160861" y="62357"/>
                      <a:pt x="1158425" y="62357"/>
                    </a:cubicBezTo>
                    <a:cubicBezTo>
                      <a:pt x="1158425" y="62357"/>
                      <a:pt x="1156801" y="62357"/>
                      <a:pt x="1155989" y="62357"/>
                    </a:cubicBezTo>
                    <a:cubicBezTo>
                      <a:pt x="1155989" y="61545"/>
                      <a:pt x="1156801" y="61545"/>
                      <a:pt x="1157613" y="60733"/>
                    </a:cubicBezTo>
                    <a:cubicBezTo>
                      <a:pt x="1160049" y="59921"/>
                      <a:pt x="1161673" y="58298"/>
                      <a:pt x="1163296" y="56674"/>
                    </a:cubicBezTo>
                    <a:cubicBezTo>
                      <a:pt x="1164108" y="55862"/>
                      <a:pt x="1165732" y="54238"/>
                      <a:pt x="1165732" y="52614"/>
                    </a:cubicBezTo>
                    <a:cubicBezTo>
                      <a:pt x="1166544" y="51803"/>
                      <a:pt x="1166544" y="50991"/>
                      <a:pt x="1167356" y="49367"/>
                    </a:cubicBezTo>
                    <a:cubicBezTo>
                      <a:pt x="1168168" y="48555"/>
                      <a:pt x="1170603" y="46119"/>
                      <a:pt x="1168168" y="45308"/>
                    </a:cubicBezTo>
                    <a:cubicBezTo>
                      <a:pt x="1167356" y="45308"/>
                      <a:pt x="1166544" y="45308"/>
                      <a:pt x="1165732" y="45308"/>
                    </a:cubicBezTo>
                    <a:cubicBezTo>
                      <a:pt x="1164920" y="45308"/>
                      <a:pt x="1164108" y="44496"/>
                      <a:pt x="1163296" y="44496"/>
                    </a:cubicBezTo>
                    <a:cubicBezTo>
                      <a:pt x="1162484" y="44496"/>
                      <a:pt x="1161673" y="45308"/>
                      <a:pt x="1160049" y="45308"/>
                    </a:cubicBezTo>
                    <a:cubicBezTo>
                      <a:pt x="1159237" y="46119"/>
                      <a:pt x="1158425" y="46119"/>
                      <a:pt x="1157613" y="46119"/>
                    </a:cubicBezTo>
                    <a:cubicBezTo>
                      <a:pt x="1156801" y="46119"/>
                      <a:pt x="1156801" y="45308"/>
                      <a:pt x="1156801" y="44496"/>
                    </a:cubicBezTo>
                    <a:cubicBezTo>
                      <a:pt x="1156801" y="43684"/>
                      <a:pt x="1155989" y="42872"/>
                      <a:pt x="1155989" y="42872"/>
                    </a:cubicBezTo>
                    <a:cubicBezTo>
                      <a:pt x="1155989" y="42060"/>
                      <a:pt x="1155989" y="41248"/>
                      <a:pt x="1156801" y="40436"/>
                    </a:cubicBezTo>
                    <a:cubicBezTo>
                      <a:pt x="1157613" y="39624"/>
                      <a:pt x="1159237" y="39624"/>
                      <a:pt x="1160049" y="39624"/>
                    </a:cubicBezTo>
                    <a:cubicBezTo>
                      <a:pt x="1160861" y="39624"/>
                      <a:pt x="1161673" y="39624"/>
                      <a:pt x="1162484" y="38812"/>
                    </a:cubicBezTo>
                    <a:cubicBezTo>
                      <a:pt x="1163296" y="38001"/>
                      <a:pt x="1163296" y="38001"/>
                      <a:pt x="1164920" y="38001"/>
                    </a:cubicBezTo>
                    <a:cubicBezTo>
                      <a:pt x="1165732" y="38001"/>
                      <a:pt x="1166544" y="38812"/>
                      <a:pt x="1167356" y="38812"/>
                    </a:cubicBezTo>
                    <a:cubicBezTo>
                      <a:pt x="1168168" y="39624"/>
                      <a:pt x="1168980" y="39624"/>
                      <a:pt x="1169792" y="39624"/>
                    </a:cubicBezTo>
                    <a:cubicBezTo>
                      <a:pt x="1170603" y="39624"/>
                      <a:pt x="1172227" y="39624"/>
                      <a:pt x="1173039" y="39624"/>
                    </a:cubicBezTo>
                    <a:cubicBezTo>
                      <a:pt x="1173851" y="39624"/>
                      <a:pt x="1174663" y="39624"/>
                      <a:pt x="1174663" y="38812"/>
                    </a:cubicBezTo>
                    <a:cubicBezTo>
                      <a:pt x="1174663" y="38001"/>
                      <a:pt x="1174663" y="37189"/>
                      <a:pt x="1174663" y="36377"/>
                    </a:cubicBezTo>
                    <a:cubicBezTo>
                      <a:pt x="1174663" y="35565"/>
                      <a:pt x="1174663" y="34753"/>
                      <a:pt x="1174663" y="34753"/>
                    </a:cubicBezTo>
                    <a:cubicBezTo>
                      <a:pt x="1175475" y="33941"/>
                      <a:pt x="1178722" y="35565"/>
                      <a:pt x="1178722" y="33941"/>
                    </a:cubicBezTo>
                    <a:cubicBezTo>
                      <a:pt x="1178722" y="33129"/>
                      <a:pt x="1178722" y="32317"/>
                      <a:pt x="1178722" y="32317"/>
                    </a:cubicBezTo>
                    <a:cubicBezTo>
                      <a:pt x="1178722" y="31506"/>
                      <a:pt x="1179534" y="31506"/>
                      <a:pt x="1180346" y="30694"/>
                    </a:cubicBezTo>
                    <a:cubicBezTo>
                      <a:pt x="1181158" y="29070"/>
                      <a:pt x="1178722" y="28258"/>
                      <a:pt x="1178722" y="27446"/>
                    </a:cubicBezTo>
                    <a:cubicBezTo>
                      <a:pt x="1178722" y="26634"/>
                      <a:pt x="1179534" y="26634"/>
                      <a:pt x="1180346" y="25822"/>
                    </a:cubicBezTo>
                    <a:cubicBezTo>
                      <a:pt x="1181158" y="25010"/>
                      <a:pt x="1181970" y="25010"/>
                      <a:pt x="1181970" y="24199"/>
                    </a:cubicBezTo>
                    <a:cubicBezTo>
                      <a:pt x="1182781" y="23387"/>
                      <a:pt x="1183593" y="21763"/>
                      <a:pt x="1182781" y="20951"/>
                    </a:cubicBezTo>
                    <a:cubicBezTo>
                      <a:pt x="1182781" y="20139"/>
                      <a:pt x="1181970" y="19327"/>
                      <a:pt x="1181970" y="19327"/>
                    </a:cubicBezTo>
                    <a:cubicBezTo>
                      <a:pt x="1181158" y="18515"/>
                      <a:pt x="1181158" y="17703"/>
                      <a:pt x="1181158" y="17703"/>
                    </a:cubicBezTo>
                    <a:cubicBezTo>
                      <a:pt x="1180346" y="16892"/>
                      <a:pt x="1180346" y="15268"/>
                      <a:pt x="1178722" y="15268"/>
                    </a:cubicBezTo>
                    <a:cubicBezTo>
                      <a:pt x="1177098" y="15268"/>
                      <a:pt x="1176286" y="15268"/>
                      <a:pt x="1174663" y="15268"/>
                    </a:cubicBezTo>
                    <a:cubicBezTo>
                      <a:pt x="1173851" y="15268"/>
                      <a:pt x="1172227" y="16080"/>
                      <a:pt x="1171415" y="16892"/>
                    </a:cubicBezTo>
                    <a:cubicBezTo>
                      <a:pt x="1170603" y="16892"/>
                      <a:pt x="1169792" y="16892"/>
                      <a:pt x="1168980" y="16080"/>
                    </a:cubicBezTo>
                    <a:cubicBezTo>
                      <a:pt x="1168980" y="15268"/>
                      <a:pt x="1168168" y="15268"/>
                      <a:pt x="1168168" y="14456"/>
                    </a:cubicBezTo>
                    <a:cubicBezTo>
                      <a:pt x="1168168" y="13644"/>
                      <a:pt x="1167356" y="13644"/>
                      <a:pt x="1167356" y="12832"/>
                    </a:cubicBezTo>
                    <a:cubicBezTo>
                      <a:pt x="1167356" y="12020"/>
                      <a:pt x="1168168" y="11208"/>
                      <a:pt x="1168980" y="11208"/>
                    </a:cubicBezTo>
                    <a:cubicBezTo>
                      <a:pt x="1169792" y="11208"/>
                      <a:pt x="1169792" y="9585"/>
                      <a:pt x="1169792" y="8773"/>
                    </a:cubicBezTo>
                    <a:cubicBezTo>
                      <a:pt x="1169792" y="7961"/>
                      <a:pt x="1169792" y="7961"/>
                      <a:pt x="1168980" y="7149"/>
                    </a:cubicBezTo>
                    <a:cubicBezTo>
                      <a:pt x="1168168" y="7149"/>
                      <a:pt x="1168168" y="7149"/>
                      <a:pt x="1167356" y="7149"/>
                    </a:cubicBezTo>
                    <a:cubicBezTo>
                      <a:pt x="1166544" y="7149"/>
                      <a:pt x="1166544" y="7149"/>
                      <a:pt x="1165732" y="7961"/>
                    </a:cubicBezTo>
                    <a:cubicBezTo>
                      <a:pt x="1165732" y="7961"/>
                      <a:pt x="1164920" y="8773"/>
                      <a:pt x="1164920" y="8773"/>
                    </a:cubicBezTo>
                    <a:cubicBezTo>
                      <a:pt x="1164920" y="8773"/>
                      <a:pt x="1164108" y="9585"/>
                      <a:pt x="1164108" y="9585"/>
                    </a:cubicBezTo>
                    <a:cubicBezTo>
                      <a:pt x="1164108" y="9585"/>
                      <a:pt x="1163296" y="9585"/>
                      <a:pt x="1163296" y="9585"/>
                    </a:cubicBezTo>
                    <a:cubicBezTo>
                      <a:pt x="1163296" y="9585"/>
                      <a:pt x="1162484" y="10397"/>
                      <a:pt x="1162484" y="10397"/>
                    </a:cubicBezTo>
                    <a:cubicBezTo>
                      <a:pt x="1162484" y="10397"/>
                      <a:pt x="1162484" y="9585"/>
                      <a:pt x="1161673" y="9585"/>
                    </a:cubicBezTo>
                    <a:cubicBezTo>
                      <a:pt x="1161673" y="8773"/>
                      <a:pt x="1160861" y="8773"/>
                      <a:pt x="1160861" y="9585"/>
                    </a:cubicBezTo>
                    <a:cubicBezTo>
                      <a:pt x="1160049" y="9585"/>
                      <a:pt x="1160049" y="10397"/>
                      <a:pt x="1160049" y="10397"/>
                    </a:cubicBezTo>
                    <a:cubicBezTo>
                      <a:pt x="1160049" y="10397"/>
                      <a:pt x="1159237" y="10397"/>
                      <a:pt x="1159237" y="10397"/>
                    </a:cubicBezTo>
                    <a:cubicBezTo>
                      <a:pt x="1158425" y="9585"/>
                      <a:pt x="1158425" y="8773"/>
                      <a:pt x="1157613" y="9585"/>
                    </a:cubicBezTo>
                    <a:cubicBezTo>
                      <a:pt x="1156801" y="10397"/>
                      <a:pt x="1156801" y="11208"/>
                      <a:pt x="1155989" y="11208"/>
                    </a:cubicBezTo>
                    <a:cubicBezTo>
                      <a:pt x="1155989" y="11208"/>
                      <a:pt x="1155177" y="11208"/>
                      <a:pt x="1155177" y="12020"/>
                    </a:cubicBezTo>
                    <a:cubicBezTo>
                      <a:pt x="1155177" y="12020"/>
                      <a:pt x="1155177" y="12832"/>
                      <a:pt x="1154366" y="12832"/>
                    </a:cubicBezTo>
                    <a:cubicBezTo>
                      <a:pt x="1154366" y="13644"/>
                      <a:pt x="1153554" y="14456"/>
                      <a:pt x="1152742" y="13644"/>
                    </a:cubicBezTo>
                    <a:cubicBezTo>
                      <a:pt x="1152742" y="13644"/>
                      <a:pt x="1152742" y="12832"/>
                      <a:pt x="1152742" y="12020"/>
                    </a:cubicBezTo>
                    <a:cubicBezTo>
                      <a:pt x="1151930" y="12020"/>
                      <a:pt x="1151118" y="12020"/>
                      <a:pt x="1150306" y="12020"/>
                    </a:cubicBezTo>
                    <a:cubicBezTo>
                      <a:pt x="1149494" y="12020"/>
                      <a:pt x="1148682" y="12832"/>
                      <a:pt x="1148682" y="12020"/>
                    </a:cubicBezTo>
                    <a:cubicBezTo>
                      <a:pt x="1147871" y="11208"/>
                      <a:pt x="1147871" y="10397"/>
                      <a:pt x="1147871" y="9585"/>
                    </a:cubicBezTo>
                    <a:cubicBezTo>
                      <a:pt x="1147871" y="8773"/>
                      <a:pt x="1147059" y="7149"/>
                      <a:pt x="1146247" y="6337"/>
                    </a:cubicBezTo>
                    <a:cubicBezTo>
                      <a:pt x="1145435" y="5525"/>
                      <a:pt x="1143811" y="4713"/>
                      <a:pt x="1142999" y="5525"/>
                    </a:cubicBezTo>
                    <a:cubicBezTo>
                      <a:pt x="1142187" y="6337"/>
                      <a:pt x="1142999" y="7149"/>
                      <a:pt x="1142187" y="7961"/>
                    </a:cubicBezTo>
                    <a:cubicBezTo>
                      <a:pt x="1141376" y="8773"/>
                      <a:pt x="1140564" y="8773"/>
                      <a:pt x="1139752" y="8773"/>
                    </a:cubicBezTo>
                    <a:cubicBezTo>
                      <a:pt x="1138940" y="9585"/>
                      <a:pt x="1138940" y="10397"/>
                      <a:pt x="1138940" y="12020"/>
                    </a:cubicBezTo>
                    <a:cubicBezTo>
                      <a:pt x="1138940" y="12832"/>
                      <a:pt x="1138940" y="14456"/>
                      <a:pt x="1139752" y="16080"/>
                    </a:cubicBezTo>
                    <a:cubicBezTo>
                      <a:pt x="1140564" y="16892"/>
                      <a:pt x="1142187" y="16892"/>
                      <a:pt x="1142999" y="17703"/>
                    </a:cubicBezTo>
                    <a:cubicBezTo>
                      <a:pt x="1143811" y="18515"/>
                      <a:pt x="1143811" y="20139"/>
                      <a:pt x="1142999" y="21763"/>
                    </a:cubicBezTo>
                    <a:cubicBezTo>
                      <a:pt x="1142999" y="21763"/>
                      <a:pt x="1142999" y="22575"/>
                      <a:pt x="1142187" y="22575"/>
                    </a:cubicBezTo>
                    <a:cubicBezTo>
                      <a:pt x="1142187" y="22575"/>
                      <a:pt x="1141376" y="21763"/>
                      <a:pt x="1141376" y="21763"/>
                    </a:cubicBezTo>
                    <a:cubicBezTo>
                      <a:pt x="1140564" y="20951"/>
                      <a:pt x="1139752" y="20139"/>
                      <a:pt x="1138940" y="19327"/>
                    </a:cubicBezTo>
                    <a:cubicBezTo>
                      <a:pt x="1138128" y="18515"/>
                      <a:pt x="1137316" y="18515"/>
                      <a:pt x="1136504" y="18515"/>
                    </a:cubicBezTo>
                    <a:cubicBezTo>
                      <a:pt x="1134880" y="17703"/>
                      <a:pt x="1133257" y="17703"/>
                      <a:pt x="1131633" y="18515"/>
                    </a:cubicBezTo>
                    <a:cubicBezTo>
                      <a:pt x="1130009" y="19327"/>
                      <a:pt x="1129197" y="20139"/>
                      <a:pt x="1130009" y="21763"/>
                    </a:cubicBezTo>
                    <a:cubicBezTo>
                      <a:pt x="1130821" y="22575"/>
                      <a:pt x="1132445" y="23387"/>
                      <a:pt x="1133257" y="24199"/>
                    </a:cubicBezTo>
                    <a:cubicBezTo>
                      <a:pt x="1134068" y="24199"/>
                      <a:pt x="1135692" y="25822"/>
                      <a:pt x="1134880" y="26634"/>
                    </a:cubicBezTo>
                    <a:cubicBezTo>
                      <a:pt x="1134068" y="27446"/>
                      <a:pt x="1132445" y="26634"/>
                      <a:pt x="1131633" y="26634"/>
                    </a:cubicBezTo>
                    <a:cubicBezTo>
                      <a:pt x="1130821" y="26634"/>
                      <a:pt x="1130009" y="26634"/>
                      <a:pt x="1129197" y="26634"/>
                    </a:cubicBezTo>
                    <a:cubicBezTo>
                      <a:pt x="1127573" y="27446"/>
                      <a:pt x="1127573" y="29882"/>
                      <a:pt x="1128385" y="31506"/>
                    </a:cubicBezTo>
                    <a:cubicBezTo>
                      <a:pt x="1128385" y="32317"/>
                      <a:pt x="1129197" y="33129"/>
                      <a:pt x="1130009" y="33129"/>
                    </a:cubicBezTo>
                    <a:cubicBezTo>
                      <a:pt x="1130821" y="33129"/>
                      <a:pt x="1131633" y="33941"/>
                      <a:pt x="1133257" y="33941"/>
                    </a:cubicBezTo>
                    <a:cubicBezTo>
                      <a:pt x="1134068" y="33941"/>
                      <a:pt x="1134880" y="33941"/>
                      <a:pt x="1135692" y="33941"/>
                    </a:cubicBezTo>
                    <a:cubicBezTo>
                      <a:pt x="1136504" y="33129"/>
                      <a:pt x="1137316" y="33129"/>
                      <a:pt x="1138128" y="32317"/>
                    </a:cubicBezTo>
                    <a:cubicBezTo>
                      <a:pt x="1138940" y="32317"/>
                      <a:pt x="1139752" y="33129"/>
                      <a:pt x="1139752" y="33129"/>
                    </a:cubicBezTo>
                    <a:cubicBezTo>
                      <a:pt x="1139752" y="33941"/>
                      <a:pt x="1140564" y="34753"/>
                      <a:pt x="1141376" y="34753"/>
                    </a:cubicBezTo>
                    <a:cubicBezTo>
                      <a:pt x="1142187" y="34753"/>
                      <a:pt x="1142999" y="34753"/>
                      <a:pt x="1143811" y="35565"/>
                    </a:cubicBezTo>
                    <a:cubicBezTo>
                      <a:pt x="1144623" y="36377"/>
                      <a:pt x="1144623" y="37189"/>
                      <a:pt x="1144623" y="38001"/>
                    </a:cubicBezTo>
                    <a:cubicBezTo>
                      <a:pt x="1144623" y="39624"/>
                      <a:pt x="1147059" y="40436"/>
                      <a:pt x="1148682" y="40436"/>
                    </a:cubicBezTo>
                    <a:cubicBezTo>
                      <a:pt x="1149494" y="40436"/>
                      <a:pt x="1150306" y="40436"/>
                      <a:pt x="1150306" y="41248"/>
                    </a:cubicBezTo>
                    <a:cubicBezTo>
                      <a:pt x="1150306" y="42060"/>
                      <a:pt x="1149494" y="42872"/>
                      <a:pt x="1148682" y="42872"/>
                    </a:cubicBezTo>
                    <a:cubicBezTo>
                      <a:pt x="1147871" y="42872"/>
                      <a:pt x="1146247" y="42872"/>
                      <a:pt x="1145435" y="43684"/>
                    </a:cubicBezTo>
                    <a:cubicBezTo>
                      <a:pt x="1144623" y="43684"/>
                      <a:pt x="1143811" y="44496"/>
                      <a:pt x="1143811" y="43684"/>
                    </a:cubicBezTo>
                    <a:cubicBezTo>
                      <a:pt x="1142999" y="42872"/>
                      <a:pt x="1142187" y="42060"/>
                      <a:pt x="1141376" y="42060"/>
                    </a:cubicBezTo>
                    <a:cubicBezTo>
                      <a:pt x="1140564" y="42060"/>
                      <a:pt x="1138940" y="42060"/>
                      <a:pt x="1138128" y="42872"/>
                    </a:cubicBezTo>
                    <a:cubicBezTo>
                      <a:pt x="1137316" y="42872"/>
                      <a:pt x="1137316" y="43684"/>
                      <a:pt x="1137316" y="44496"/>
                    </a:cubicBezTo>
                    <a:cubicBezTo>
                      <a:pt x="1137316" y="45308"/>
                      <a:pt x="1137316" y="46119"/>
                      <a:pt x="1137316" y="46119"/>
                    </a:cubicBezTo>
                    <a:cubicBezTo>
                      <a:pt x="1137316" y="46119"/>
                      <a:pt x="1137316" y="46931"/>
                      <a:pt x="1137316" y="46931"/>
                    </a:cubicBezTo>
                    <a:cubicBezTo>
                      <a:pt x="1137316" y="47743"/>
                      <a:pt x="1137316" y="48555"/>
                      <a:pt x="1137316" y="48555"/>
                    </a:cubicBezTo>
                    <a:cubicBezTo>
                      <a:pt x="1137316" y="48555"/>
                      <a:pt x="1137316" y="49367"/>
                      <a:pt x="1138128" y="49367"/>
                    </a:cubicBezTo>
                    <a:cubicBezTo>
                      <a:pt x="1138128" y="49367"/>
                      <a:pt x="1138128" y="50179"/>
                      <a:pt x="1138128" y="50179"/>
                    </a:cubicBezTo>
                    <a:cubicBezTo>
                      <a:pt x="1138128" y="50991"/>
                      <a:pt x="1136504" y="50991"/>
                      <a:pt x="1136504" y="50991"/>
                    </a:cubicBezTo>
                    <a:cubicBezTo>
                      <a:pt x="1136504" y="50991"/>
                      <a:pt x="1135692" y="50991"/>
                      <a:pt x="1135692" y="50991"/>
                    </a:cubicBezTo>
                    <a:cubicBezTo>
                      <a:pt x="1135692" y="50991"/>
                      <a:pt x="1134880" y="50991"/>
                      <a:pt x="1134880" y="50991"/>
                    </a:cubicBezTo>
                    <a:cubicBezTo>
                      <a:pt x="1134068" y="50991"/>
                      <a:pt x="1134068" y="51803"/>
                      <a:pt x="1133257" y="52614"/>
                    </a:cubicBezTo>
                    <a:cubicBezTo>
                      <a:pt x="1133257" y="52614"/>
                      <a:pt x="1132445" y="52614"/>
                      <a:pt x="1132445" y="52614"/>
                    </a:cubicBezTo>
                    <a:cubicBezTo>
                      <a:pt x="1132445" y="52614"/>
                      <a:pt x="1131633" y="52614"/>
                      <a:pt x="1131633" y="52614"/>
                    </a:cubicBezTo>
                    <a:cubicBezTo>
                      <a:pt x="1130821" y="53426"/>
                      <a:pt x="1131633" y="54238"/>
                      <a:pt x="1131633" y="55862"/>
                    </a:cubicBezTo>
                    <a:cubicBezTo>
                      <a:pt x="1131633" y="56674"/>
                      <a:pt x="1131633" y="57486"/>
                      <a:pt x="1132445" y="58298"/>
                    </a:cubicBezTo>
                    <a:cubicBezTo>
                      <a:pt x="1132445" y="58298"/>
                      <a:pt x="1132445" y="58298"/>
                      <a:pt x="1133257" y="59110"/>
                    </a:cubicBezTo>
                    <a:cubicBezTo>
                      <a:pt x="1133257" y="59110"/>
                      <a:pt x="1134068" y="59921"/>
                      <a:pt x="1134068" y="59921"/>
                    </a:cubicBezTo>
                    <a:cubicBezTo>
                      <a:pt x="1134880" y="60733"/>
                      <a:pt x="1134880" y="61545"/>
                      <a:pt x="1134068" y="62357"/>
                    </a:cubicBezTo>
                    <a:cubicBezTo>
                      <a:pt x="1134068" y="62357"/>
                      <a:pt x="1134068" y="63169"/>
                      <a:pt x="1134068" y="63169"/>
                    </a:cubicBezTo>
                    <a:cubicBezTo>
                      <a:pt x="1134068" y="63981"/>
                      <a:pt x="1134068" y="63981"/>
                      <a:pt x="1134068" y="64793"/>
                    </a:cubicBezTo>
                    <a:cubicBezTo>
                      <a:pt x="1134068" y="65605"/>
                      <a:pt x="1134880" y="65605"/>
                      <a:pt x="1134880" y="65605"/>
                    </a:cubicBezTo>
                    <a:cubicBezTo>
                      <a:pt x="1135692" y="65605"/>
                      <a:pt x="1135692" y="65605"/>
                      <a:pt x="1135692" y="66417"/>
                    </a:cubicBezTo>
                    <a:cubicBezTo>
                      <a:pt x="1135692" y="66417"/>
                      <a:pt x="1136504" y="66417"/>
                      <a:pt x="1137316" y="66417"/>
                    </a:cubicBezTo>
                    <a:cubicBezTo>
                      <a:pt x="1137316" y="66417"/>
                      <a:pt x="1138940" y="67228"/>
                      <a:pt x="1138128" y="67228"/>
                    </a:cubicBezTo>
                    <a:cubicBezTo>
                      <a:pt x="1137316" y="68040"/>
                      <a:pt x="1135692" y="68040"/>
                      <a:pt x="1134880" y="68040"/>
                    </a:cubicBezTo>
                    <a:cubicBezTo>
                      <a:pt x="1134068" y="68040"/>
                      <a:pt x="1133257" y="68040"/>
                      <a:pt x="1133257" y="68040"/>
                    </a:cubicBezTo>
                    <a:cubicBezTo>
                      <a:pt x="1133257" y="68040"/>
                      <a:pt x="1132445" y="68040"/>
                      <a:pt x="1132445" y="68040"/>
                    </a:cubicBezTo>
                    <a:cubicBezTo>
                      <a:pt x="1132445" y="68040"/>
                      <a:pt x="1131633" y="68040"/>
                      <a:pt x="1131633" y="68040"/>
                    </a:cubicBezTo>
                    <a:cubicBezTo>
                      <a:pt x="1130821" y="68040"/>
                      <a:pt x="1130009" y="68040"/>
                      <a:pt x="1130009" y="69664"/>
                    </a:cubicBezTo>
                    <a:cubicBezTo>
                      <a:pt x="1130009" y="69664"/>
                      <a:pt x="1130009" y="70476"/>
                      <a:pt x="1130009" y="70476"/>
                    </a:cubicBezTo>
                    <a:cubicBezTo>
                      <a:pt x="1130009" y="71288"/>
                      <a:pt x="1129197" y="71288"/>
                      <a:pt x="1129197" y="71288"/>
                    </a:cubicBezTo>
                    <a:cubicBezTo>
                      <a:pt x="1129197" y="71288"/>
                      <a:pt x="1129197" y="72100"/>
                      <a:pt x="1129197" y="72100"/>
                    </a:cubicBezTo>
                    <a:cubicBezTo>
                      <a:pt x="1129197" y="72912"/>
                      <a:pt x="1129197" y="74535"/>
                      <a:pt x="1129197" y="75347"/>
                    </a:cubicBezTo>
                    <a:cubicBezTo>
                      <a:pt x="1129197" y="76159"/>
                      <a:pt x="1129197" y="76971"/>
                      <a:pt x="1130009" y="77783"/>
                    </a:cubicBezTo>
                    <a:cubicBezTo>
                      <a:pt x="1130009" y="77783"/>
                      <a:pt x="1130821" y="77783"/>
                      <a:pt x="1130821" y="78595"/>
                    </a:cubicBezTo>
                    <a:cubicBezTo>
                      <a:pt x="1131633" y="78595"/>
                      <a:pt x="1131633" y="79407"/>
                      <a:pt x="1132445" y="79407"/>
                    </a:cubicBezTo>
                    <a:cubicBezTo>
                      <a:pt x="1133257" y="79407"/>
                      <a:pt x="1133257" y="79407"/>
                      <a:pt x="1134068" y="80219"/>
                    </a:cubicBezTo>
                    <a:cubicBezTo>
                      <a:pt x="1134068" y="80219"/>
                      <a:pt x="1134880" y="81030"/>
                      <a:pt x="1134880" y="81030"/>
                    </a:cubicBezTo>
                    <a:cubicBezTo>
                      <a:pt x="1134880" y="81030"/>
                      <a:pt x="1134880" y="81842"/>
                      <a:pt x="1135692" y="81842"/>
                    </a:cubicBezTo>
                    <a:cubicBezTo>
                      <a:pt x="1135692" y="81842"/>
                      <a:pt x="1136504" y="81842"/>
                      <a:pt x="1136504" y="82654"/>
                    </a:cubicBezTo>
                    <a:cubicBezTo>
                      <a:pt x="1136504" y="83466"/>
                      <a:pt x="1136504" y="84278"/>
                      <a:pt x="1135692" y="84278"/>
                    </a:cubicBezTo>
                    <a:cubicBezTo>
                      <a:pt x="1135692" y="84278"/>
                      <a:pt x="1134880" y="84278"/>
                      <a:pt x="1134880" y="84278"/>
                    </a:cubicBezTo>
                    <a:cubicBezTo>
                      <a:pt x="1134880" y="84278"/>
                      <a:pt x="1134068" y="85090"/>
                      <a:pt x="1134068" y="85090"/>
                    </a:cubicBezTo>
                    <a:cubicBezTo>
                      <a:pt x="1133257" y="85902"/>
                      <a:pt x="1132445" y="85902"/>
                      <a:pt x="1131633" y="85090"/>
                    </a:cubicBezTo>
                    <a:cubicBezTo>
                      <a:pt x="1131633" y="85090"/>
                      <a:pt x="1131633" y="84278"/>
                      <a:pt x="1130821" y="84278"/>
                    </a:cubicBezTo>
                    <a:cubicBezTo>
                      <a:pt x="1130821" y="84278"/>
                      <a:pt x="1130009" y="83466"/>
                      <a:pt x="1130009" y="83466"/>
                    </a:cubicBezTo>
                    <a:cubicBezTo>
                      <a:pt x="1129197" y="83466"/>
                      <a:pt x="1127573" y="83466"/>
                      <a:pt x="1126762" y="83466"/>
                    </a:cubicBezTo>
                    <a:cubicBezTo>
                      <a:pt x="1125138" y="83466"/>
                      <a:pt x="1123514" y="84278"/>
                      <a:pt x="1123514" y="85902"/>
                    </a:cubicBezTo>
                    <a:cubicBezTo>
                      <a:pt x="1123514" y="86714"/>
                      <a:pt x="1123514" y="87525"/>
                      <a:pt x="1123514" y="89149"/>
                    </a:cubicBezTo>
                    <a:cubicBezTo>
                      <a:pt x="1123514" y="89961"/>
                      <a:pt x="1123514" y="90773"/>
                      <a:pt x="1122702" y="90773"/>
                    </a:cubicBezTo>
                    <a:cubicBezTo>
                      <a:pt x="1121890" y="90773"/>
                      <a:pt x="1121078" y="90773"/>
                      <a:pt x="1120267" y="91585"/>
                    </a:cubicBezTo>
                    <a:cubicBezTo>
                      <a:pt x="1119455" y="92397"/>
                      <a:pt x="1119455" y="93209"/>
                      <a:pt x="1119455" y="94021"/>
                    </a:cubicBezTo>
                    <a:cubicBezTo>
                      <a:pt x="1119455" y="94832"/>
                      <a:pt x="1120267" y="96456"/>
                      <a:pt x="1119455" y="97268"/>
                    </a:cubicBezTo>
                    <a:cubicBezTo>
                      <a:pt x="1119455" y="98080"/>
                      <a:pt x="1118643" y="97268"/>
                      <a:pt x="1117831" y="98080"/>
                    </a:cubicBezTo>
                    <a:cubicBezTo>
                      <a:pt x="1117831" y="98080"/>
                      <a:pt x="1117831" y="98892"/>
                      <a:pt x="1117019" y="98892"/>
                    </a:cubicBezTo>
                    <a:cubicBezTo>
                      <a:pt x="1117019" y="98892"/>
                      <a:pt x="1116207" y="99704"/>
                      <a:pt x="1116207" y="99704"/>
                    </a:cubicBezTo>
                    <a:cubicBezTo>
                      <a:pt x="1115395" y="100516"/>
                      <a:pt x="1115395" y="100516"/>
                      <a:pt x="1114583" y="101328"/>
                    </a:cubicBezTo>
                    <a:cubicBezTo>
                      <a:pt x="1113771" y="101328"/>
                      <a:pt x="1112960" y="100516"/>
                      <a:pt x="1112960" y="99704"/>
                    </a:cubicBezTo>
                    <a:cubicBezTo>
                      <a:pt x="1112960" y="98892"/>
                      <a:pt x="1112960" y="98892"/>
                      <a:pt x="1112960" y="98080"/>
                    </a:cubicBezTo>
                    <a:cubicBezTo>
                      <a:pt x="1112960" y="97268"/>
                      <a:pt x="1113771" y="97268"/>
                      <a:pt x="1113771" y="96456"/>
                    </a:cubicBezTo>
                    <a:cubicBezTo>
                      <a:pt x="1113771" y="95644"/>
                      <a:pt x="1113771" y="94832"/>
                      <a:pt x="1113771" y="94021"/>
                    </a:cubicBezTo>
                    <a:cubicBezTo>
                      <a:pt x="1113771" y="93209"/>
                      <a:pt x="1113771" y="91585"/>
                      <a:pt x="1113771" y="90773"/>
                    </a:cubicBezTo>
                    <a:cubicBezTo>
                      <a:pt x="1113771" y="90773"/>
                      <a:pt x="1113771" y="89961"/>
                      <a:pt x="1113771" y="89149"/>
                    </a:cubicBezTo>
                    <a:cubicBezTo>
                      <a:pt x="1113771" y="89149"/>
                      <a:pt x="1113771" y="89149"/>
                      <a:pt x="1113771" y="89149"/>
                    </a:cubicBezTo>
                    <a:cubicBezTo>
                      <a:pt x="1114583" y="89149"/>
                      <a:pt x="1114583" y="88337"/>
                      <a:pt x="1114583" y="87525"/>
                    </a:cubicBezTo>
                    <a:cubicBezTo>
                      <a:pt x="1114583" y="85902"/>
                      <a:pt x="1114583" y="83466"/>
                      <a:pt x="1114583" y="81842"/>
                    </a:cubicBezTo>
                    <a:cubicBezTo>
                      <a:pt x="1114583" y="79407"/>
                      <a:pt x="1114583" y="76159"/>
                      <a:pt x="1114583" y="73723"/>
                    </a:cubicBezTo>
                    <a:cubicBezTo>
                      <a:pt x="1114583" y="72912"/>
                      <a:pt x="1114583" y="72100"/>
                      <a:pt x="1114583" y="72100"/>
                    </a:cubicBezTo>
                    <a:cubicBezTo>
                      <a:pt x="1114583" y="71288"/>
                      <a:pt x="1114583" y="70476"/>
                      <a:pt x="1113771" y="69664"/>
                    </a:cubicBezTo>
                    <a:cubicBezTo>
                      <a:pt x="1112960" y="68852"/>
                      <a:pt x="1112148" y="68852"/>
                      <a:pt x="1111336" y="68040"/>
                    </a:cubicBezTo>
                    <a:cubicBezTo>
                      <a:pt x="1110524" y="68040"/>
                      <a:pt x="1109712" y="67228"/>
                      <a:pt x="1108900" y="67228"/>
                    </a:cubicBezTo>
                    <a:cubicBezTo>
                      <a:pt x="1108088" y="67228"/>
                      <a:pt x="1107276" y="67228"/>
                      <a:pt x="1107276" y="68040"/>
                    </a:cubicBezTo>
                    <a:cubicBezTo>
                      <a:pt x="1106464" y="68852"/>
                      <a:pt x="1105652" y="69664"/>
                      <a:pt x="1104841" y="69664"/>
                    </a:cubicBezTo>
                    <a:cubicBezTo>
                      <a:pt x="1104029" y="69664"/>
                      <a:pt x="1103217" y="69664"/>
                      <a:pt x="1103217" y="68852"/>
                    </a:cubicBezTo>
                    <a:cubicBezTo>
                      <a:pt x="1103217" y="68040"/>
                      <a:pt x="1104029" y="67228"/>
                      <a:pt x="1104841" y="66417"/>
                    </a:cubicBezTo>
                    <a:cubicBezTo>
                      <a:pt x="1105652" y="65605"/>
                      <a:pt x="1106464" y="65605"/>
                      <a:pt x="1107276" y="63981"/>
                    </a:cubicBezTo>
                    <a:cubicBezTo>
                      <a:pt x="1107276" y="63169"/>
                      <a:pt x="1108088" y="63169"/>
                      <a:pt x="1108088" y="62357"/>
                    </a:cubicBezTo>
                    <a:cubicBezTo>
                      <a:pt x="1108088" y="62357"/>
                      <a:pt x="1108900" y="61545"/>
                      <a:pt x="1109712" y="61545"/>
                    </a:cubicBezTo>
                    <a:cubicBezTo>
                      <a:pt x="1110524" y="60733"/>
                      <a:pt x="1111336" y="60733"/>
                      <a:pt x="1112148" y="59921"/>
                    </a:cubicBezTo>
                    <a:cubicBezTo>
                      <a:pt x="1112960" y="59110"/>
                      <a:pt x="1112960" y="59110"/>
                      <a:pt x="1112960" y="58298"/>
                    </a:cubicBezTo>
                    <a:cubicBezTo>
                      <a:pt x="1113771" y="56674"/>
                      <a:pt x="1113771" y="55050"/>
                      <a:pt x="1114583" y="53426"/>
                    </a:cubicBezTo>
                    <a:cubicBezTo>
                      <a:pt x="1114583" y="51803"/>
                      <a:pt x="1114583" y="50991"/>
                      <a:pt x="1114583" y="49367"/>
                    </a:cubicBezTo>
                    <a:cubicBezTo>
                      <a:pt x="1114583" y="48555"/>
                      <a:pt x="1114583" y="46931"/>
                      <a:pt x="1114583" y="46119"/>
                    </a:cubicBezTo>
                    <a:cubicBezTo>
                      <a:pt x="1114583" y="45308"/>
                      <a:pt x="1114583" y="45308"/>
                      <a:pt x="1113771" y="45308"/>
                    </a:cubicBezTo>
                    <a:cubicBezTo>
                      <a:pt x="1112960" y="45308"/>
                      <a:pt x="1112960" y="44496"/>
                      <a:pt x="1112960" y="44496"/>
                    </a:cubicBezTo>
                    <a:cubicBezTo>
                      <a:pt x="1112148" y="42872"/>
                      <a:pt x="1112960" y="40436"/>
                      <a:pt x="1112148" y="38001"/>
                    </a:cubicBezTo>
                    <a:cubicBezTo>
                      <a:pt x="1112148" y="36377"/>
                      <a:pt x="1111336" y="34753"/>
                      <a:pt x="1111336" y="33129"/>
                    </a:cubicBezTo>
                    <a:cubicBezTo>
                      <a:pt x="1110524" y="31506"/>
                      <a:pt x="1109712" y="29882"/>
                      <a:pt x="1108088" y="31506"/>
                    </a:cubicBezTo>
                    <a:cubicBezTo>
                      <a:pt x="1107276" y="32317"/>
                      <a:pt x="1106464" y="33129"/>
                      <a:pt x="1105652" y="33941"/>
                    </a:cubicBezTo>
                    <a:cubicBezTo>
                      <a:pt x="1104841" y="34753"/>
                      <a:pt x="1104029" y="35565"/>
                      <a:pt x="1103217" y="36377"/>
                    </a:cubicBezTo>
                    <a:cubicBezTo>
                      <a:pt x="1101593" y="38001"/>
                      <a:pt x="1100781" y="39624"/>
                      <a:pt x="1099969" y="41248"/>
                    </a:cubicBezTo>
                    <a:cubicBezTo>
                      <a:pt x="1099158" y="42060"/>
                      <a:pt x="1098346" y="42872"/>
                      <a:pt x="1098346" y="44496"/>
                    </a:cubicBezTo>
                    <a:cubicBezTo>
                      <a:pt x="1098346" y="45308"/>
                      <a:pt x="1097534" y="45308"/>
                      <a:pt x="1097534" y="46119"/>
                    </a:cubicBezTo>
                    <a:cubicBezTo>
                      <a:pt x="1097534" y="46931"/>
                      <a:pt x="1097534" y="47743"/>
                      <a:pt x="1096722" y="47743"/>
                    </a:cubicBezTo>
                    <a:cubicBezTo>
                      <a:pt x="1096722" y="47743"/>
                      <a:pt x="1095910" y="48555"/>
                      <a:pt x="1095910" y="49367"/>
                    </a:cubicBezTo>
                    <a:cubicBezTo>
                      <a:pt x="1095910" y="50179"/>
                      <a:pt x="1095098" y="50179"/>
                      <a:pt x="1095098" y="50991"/>
                    </a:cubicBezTo>
                    <a:cubicBezTo>
                      <a:pt x="1095098" y="51803"/>
                      <a:pt x="1095098" y="51803"/>
                      <a:pt x="1094286" y="52614"/>
                    </a:cubicBezTo>
                    <a:cubicBezTo>
                      <a:pt x="1093474" y="53426"/>
                      <a:pt x="1093474" y="54238"/>
                      <a:pt x="1092663" y="55862"/>
                    </a:cubicBezTo>
                    <a:cubicBezTo>
                      <a:pt x="1092663" y="56674"/>
                      <a:pt x="1091851" y="57486"/>
                      <a:pt x="1091851" y="57486"/>
                    </a:cubicBezTo>
                    <a:cubicBezTo>
                      <a:pt x="1091851" y="57486"/>
                      <a:pt x="1091851" y="57486"/>
                      <a:pt x="1091039" y="57486"/>
                    </a:cubicBezTo>
                    <a:cubicBezTo>
                      <a:pt x="1091039" y="57486"/>
                      <a:pt x="1091039" y="58298"/>
                      <a:pt x="1090227" y="58298"/>
                    </a:cubicBezTo>
                    <a:cubicBezTo>
                      <a:pt x="1090227" y="58298"/>
                      <a:pt x="1089415" y="59110"/>
                      <a:pt x="1089415" y="59110"/>
                    </a:cubicBezTo>
                    <a:cubicBezTo>
                      <a:pt x="1089415" y="59110"/>
                      <a:pt x="1088603" y="59921"/>
                      <a:pt x="1088603" y="59921"/>
                    </a:cubicBezTo>
                    <a:cubicBezTo>
                      <a:pt x="1088603" y="59921"/>
                      <a:pt x="1088603" y="59921"/>
                      <a:pt x="1087791" y="60733"/>
                    </a:cubicBezTo>
                    <a:cubicBezTo>
                      <a:pt x="1087791" y="60733"/>
                      <a:pt x="1087791" y="61545"/>
                      <a:pt x="1087791" y="61545"/>
                    </a:cubicBezTo>
                    <a:cubicBezTo>
                      <a:pt x="1087791" y="61545"/>
                      <a:pt x="1087791" y="62357"/>
                      <a:pt x="1087791" y="62357"/>
                    </a:cubicBezTo>
                    <a:cubicBezTo>
                      <a:pt x="1087791" y="62357"/>
                      <a:pt x="1087791" y="63169"/>
                      <a:pt x="1086979" y="63169"/>
                    </a:cubicBezTo>
                    <a:cubicBezTo>
                      <a:pt x="1086979" y="63981"/>
                      <a:pt x="1086979" y="64793"/>
                      <a:pt x="1086979" y="66417"/>
                    </a:cubicBezTo>
                    <a:cubicBezTo>
                      <a:pt x="1086979" y="68040"/>
                      <a:pt x="1086979" y="68852"/>
                      <a:pt x="1086979" y="70476"/>
                    </a:cubicBezTo>
                    <a:cubicBezTo>
                      <a:pt x="1086979" y="71288"/>
                      <a:pt x="1086979" y="71288"/>
                      <a:pt x="1086979" y="72100"/>
                    </a:cubicBezTo>
                    <a:cubicBezTo>
                      <a:pt x="1086979" y="72912"/>
                      <a:pt x="1086979" y="72912"/>
                      <a:pt x="1086979" y="73723"/>
                    </a:cubicBezTo>
                    <a:cubicBezTo>
                      <a:pt x="1086979" y="74535"/>
                      <a:pt x="1086979" y="74535"/>
                      <a:pt x="1086979" y="75347"/>
                    </a:cubicBezTo>
                    <a:cubicBezTo>
                      <a:pt x="1086979" y="76159"/>
                      <a:pt x="1086979" y="77783"/>
                      <a:pt x="1086167" y="78595"/>
                    </a:cubicBezTo>
                    <a:cubicBezTo>
                      <a:pt x="1086167" y="79407"/>
                      <a:pt x="1085355" y="79407"/>
                      <a:pt x="1085355" y="80219"/>
                    </a:cubicBezTo>
                    <a:cubicBezTo>
                      <a:pt x="1085355" y="80219"/>
                      <a:pt x="1084544" y="80219"/>
                      <a:pt x="1084544" y="81030"/>
                    </a:cubicBezTo>
                    <a:cubicBezTo>
                      <a:pt x="1084544" y="81030"/>
                      <a:pt x="1083732" y="81842"/>
                      <a:pt x="1083732" y="81842"/>
                    </a:cubicBezTo>
                    <a:cubicBezTo>
                      <a:pt x="1082920" y="81842"/>
                      <a:pt x="1082920" y="82654"/>
                      <a:pt x="1082108" y="82654"/>
                    </a:cubicBezTo>
                    <a:cubicBezTo>
                      <a:pt x="1082108" y="83466"/>
                      <a:pt x="1081296" y="83466"/>
                      <a:pt x="1081296" y="84278"/>
                    </a:cubicBezTo>
                    <a:cubicBezTo>
                      <a:pt x="1080484" y="85902"/>
                      <a:pt x="1080484" y="86714"/>
                      <a:pt x="1079672" y="88337"/>
                    </a:cubicBezTo>
                    <a:cubicBezTo>
                      <a:pt x="1079672" y="89149"/>
                      <a:pt x="1079672" y="89961"/>
                      <a:pt x="1078860" y="90773"/>
                    </a:cubicBezTo>
                    <a:cubicBezTo>
                      <a:pt x="1078860" y="91585"/>
                      <a:pt x="1078860" y="92397"/>
                      <a:pt x="1078048" y="93209"/>
                    </a:cubicBezTo>
                    <a:cubicBezTo>
                      <a:pt x="1077237" y="94832"/>
                      <a:pt x="1076425" y="96456"/>
                      <a:pt x="1075613" y="97268"/>
                    </a:cubicBezTo>
                    <a:cubicBezTo>
                      <a:pt x="1075613" y="98080"/>
                      <a:pt x="1074801" y="98892"/>
                      <a:pt x="1074801" y="99704"/>
                    </a:cubicBezTo>
                    <a:cubicBezTo>
                      <a:pt x="1074801" y="100516"/>
                      <a:pt x="1073989" y="101328"/>
                      <a:pt x="1073989" y="102139"/>
                    </a:cubicBezTo>
                    <a:cubicBezTo>
                      <a:pt x="1073989" y="102951"/>
                      <a:pt x="1073989" y="103763"/>
                      <a:pt x="1073177" y="103763"/>
                    </a:cubicBezTo>
                    <a:cubicBezTo>
                      <a:pt x="1073177" y="103763"/>
                      <a:pt x="1073177" y="104575"/>
                      <a:pt x="1072365" y="104575"/>
                    </a:cubicBezTo>
                    <a:cubicBezTo>
                      <a:pt x="1072365" y="104575"/>
                      <a:pt x="1071554" y="105387"/>
                      <a:pt x="1071554" y="105387"/>
                    </a:cubicBezTo>
                    <a:cubicBezTo>
                      <a:pt x="1070742" y="106199"/>
                      <a:pt x="1070742" y="107011"/>
                      <a:pt x="1070742" y="107823"/>
                    </a:cubicBezTo>
                    <a:cubicBezTo>
                      <a:pt x="1070742" y="108634"/>
                      <a:pt x="1069930" y="108634"/>
                      <a:pt x="1069118" y="109446"/>
                    </a:cubicBezTo>
                    <a:cubicBezTo>
                      <a:pt x="1068306" y="110258"/>
                      <a:pt x="1068306" y="110258"/>
                      <a:pt x="1068306" y="111070"/>
                    </a:cubicBezTo>
                    <a:cubicBezTo>
                      <a:pt x="1068306" y="111882"/>
                      <a:pt x="1068306" y="112694"/>
                      <a:pt x="1068306" y="113506"/>
                    </a:cubicBezTo>
                    <a:cubicBezTo>
                      <a:pt x="1068306" y="113506"/>
                      <a:pt x="1068306" y="114318"/>
                      <a:pt x="1068306" y="114318"/>
                    </a:cubicBezTo>
                    <a:cubicBezTo>
                      <a:pt x="1068306" y="114318"/>
                      <a:pt x="1068306" y="115130"/>
                      <a:pt x="1068306" y="115941"/>
                    </a:cubicBezTo>
                    <a:cubicBezTo>
                      <a:pt x="1068306" y="115941"/>
                      <a:pt x="1069118" y="115941"/>
                      <a:pt x="1069118" y="116753"/>
                    </a:cubicBezTo>
                    <a:cubicBezTo>
                      <a:pt x="1069930" y="116753"/>
                      <a:pt x="1069930" y="117565"/>
                      <a:pt x="1070742" y="117565"/>
                    </a:cubicBezTo>
                    <a:cubicBezTo>
                      <a:pt x="1070742" y="117565"/>
                      <a:pt x="1071554" y="117565"/>
                      <a:pt x="1071554" y="117565"/>
                    </a:cubicBezTo>
                    <a:cubicBezTo>
                      <a:pt x="1072365" y="117565"/>
                      <a:pt x="1072365" y="118377"/>
                      <a:pt x="1072365" y="119189"/>
                    </a:cubicBezTo>
                    <a:cubicBezTo>
                      <a:pt x="1072365" y="120001"/>
                      <a:pt x="1071554" y="120001"/>
                      <a:pt x="1071554" y="120813"/>
                    </a:cubicBezTo>
                    <a:cubicBezTo>
                      <a:pt x="1070742" y="122436"/>
                      <a:pt x="1069930" y="124060"/>
                      <a:pt x="1069930" y="125684"/>
                    </a:cubicBezTo>
                    <a:cubicBezTo>
                      <a:pt x="1069930" y="126496"/>
                      <a:pt x="1069118" y="127308"/>
                      <a:pt x="1069118" y="128932"/>
                    </a:cubicBezTo>
                    <a:cubicBezTo>
                      <a:pt x="1069118" y="129743"/>
                      <a:pt x="1068306" y="129743"/>
                      <a:pt x="1068306" y="130555"/>
                    </a:cubicBezTo>
                    <a:cubicBezTo>
                      <a:pt x="1068306" y="130555"/>
                      <a:pt x="1067494" y="130555"/>
                      <a:pt x="1067494" y="130555"/>
                    </a:cubicBezTo>
                    <a:cubicBezTo>
                      <a:pt x="1067494" y="130555"/>
                      <a:pt x="1066682" y="130555"/>
                      <a:pt x="1066682" y="130555"/>
                    </a:cubicBezTo>
                    <a:cubicBezTo>
                      <a:pt x="1066682" y="131367"/>
                      <a:pt x="1066682" y="131367"/>
                      <a:pt x="1066682" y="132179"/>
                    </a:cubicBezTo>
                    <a:cubicBezTo>
                      <a:pt x="1066682" y="132991"/>
                      <a:pt x="1066682" y="133803"/>
                      <a:pt x="1066682" y="134615"/>
                    </a:cubicBezTo>
                    <a:cubicBezTo>
                      <a:pt x="1066682" y="135427"/>
                      <a:pt x="1066682" y="137050"/>
                      <a:pt x="1065870" y="137862"/>
                    </a:cubicBezTo>
                    <a:cubicBezTo>
                      <a:pt x="1065870" y="138674"/>
                      <a:pt x="1065870" y="140298"/>
                      <a:pt x="1065058" y="141110"/>
                    </a:cubicBezTo>
                    <a:cubicBezTo>
                      <a:pt x="1065058" y="141922"/>
                      <a:pt x="1064247" y="142734"/>
                      <a:pt x="1064247" y="143545"/>
                    </a:cubicBezTo>
                    <a:cubicBezTo>
                      <a:pt x="1064247" y="144357"/>
                      <a:pt x="1063435" y="145169"/>
                      <a:pt x="1062623" y="145169"/>
                    </a:cubicBezTo>
                    <a:cubicBezTo>
                      <a:pt x="1061811" y="145981"/>
                      <a:pt x="1060187" y="145169"/>
                      <a:pt x="1059375" y="145169"/>
                    </a:cubicBezTo>
                    <a:cubicBezTo>
                      <a:pt x="1059375" y="145169"/>
                      <a:pt x="1059375" y="145169"/>
                      <a:pt x="1059375" y="145169"/>
                    </a:cubicBezTo>
                    <a:cubicBezTo>
                      <a:pt x="1059375" y="144357"/>
                      <a:pt x="1058563" y="143545"/>
                      <a:pt x="1059375" y="142734"/>
                    </a:cubicBezTo>
                    <a:cubicBezTo>
                      <a:pt x="1060187" y="141922"/>
                      <a:pt x="1060999" y="141922"/>
                      <a:pt x="1060999" y="141110"/>
                    </a:cubicBezTo>
                    <a:cubicBezTo>
                      <a:pt x="1060999" y="138674"/>
                      <a:pt x="1058563" y="137050"/>
                      <a:pt x="1056939" y="137862"/>
                    </a:cubicBezTo>
                    <a:cubicBezTo>
                      <a:pt x="1056128" y="138674"/>
                      <a:pt x="1055316" y="139486"/>
                      <a:pt x="1055316" y="141110"/>
                    </a:cubicBezTo>
                    <a:cubicBezTo>
                      <a:pt x="1055316" y="141922"/>
                      <a:pt x="1056128" y="143545"/>
                      <a:pt x="1056128" y="144357"/>
                    </a:cubicBezTo>
                    <a:cubicBezTo>
                      <a:pt x="1056128" y="145169"/>
                      <a:pt x="1056939" y="146793"/>
                      <a:pt x="1055316" y="147605"/>
                    </a:cubicBezTo>
                    <a:cubicBezTo>
                      <a:pt x="1054504" y="147605"/>
                      <a:pt x="1052880" y="147605"/>
                      <a:pt x="1052068" y="146793"/>
                    </a:cubicBezTo>
                    <a:cubicBezTo>
                      <a:pt x="1051256" y="145981"/>
                      <a:pt x="1051256" y="143545"/>
                      <a:pt x="1051256" y="142734"/>
                    </a:cubicBezTo>
                    <a:cubicBezTo>
                      <a:pt x="1051256" y="141110"/>
                      <a:pt x="1051256" y="138674"/>
                      <a:pt x="1051256" y="137050"/>
                    </a:cubicBezTo>
                    <a:cubicBezTo>
                      <a:pt x="1051256" y="134615"/>
                      <a:pt x="1051256" y="132991"/>
                      <a:pt x="1052068" y="130555"/>
                    </a:cubicBezTo>
                    <a:cubicBezTo>
                      <a:pt x="1052068" y="128932"/>
                      <a:pt x="1052068" y="128120"/>
                      <a:pt x="1052880" y="126496"/>
                    </a:cubicBezTo>
                    <a:cubicBezTo>
                      <a:pt x="1053692" y="125684"/>
                      <a:pt x="1055316" y="124872"/>
                      <a:pt x="1056939" y="124060"/>
                    </a:cubicBezTo>
                    <a:cubicBezTo>
                      <a:pt x="1057751" y="123248"/>
                      <a:pt x="1058563" y="121625"/>
                      <a:pt x="1059375" y="120813"/>
                    </a:cubicBezTo>
                    <a:cubicBezTo>
                      <a:pt x="1059375" y="120001"/>
                      <a:pt x="1060187" y="117565"/>
                      <a:pt x="1059375" y="117565"/>
                    </a:cubicBezTo>
                    <a:cubicBezTo>
                      <a:pt x="1058563" y="117565"/>
                      <a:pt x="1057751" y="118377"/>
                      <a:pt x="1056939" y="117565"/>
                    </a:cubicBezTo>
                    <a:cubicBezTo>
                      <a:pt x="1056128" y="116753"/>
                      <a:pt x="1056939" y="115130"/>
                      <a:pt x="1056128" y="114318"/>
                    </a:cubicBezTo>
                    <a:cubicBezTo>
                      <a:pt x="1056128" y="113506"/>
                      <a:pt x="1054504" y="112694"/>
                      <a:pt x="1055316" y="111882"/>
                    </a:cubicBezTo>
                    <a:cubicBezTo>
                      <a:pt x="1055316" y="111070"/>
                      <a:pt x="1056128" y="111070"/>
                      <a:pt x="1056128" y="111070"/>
                    </a:cubicBezTo>
                    <a:cubicBezTo>
                      <a:pt x="1056128" y="110258"/>
                      <a:pt x="1056939" y="110258"/>
                      <a:pt x="1056939" y="109446"/>
                    </a:cubicBezTo>
                    <a:cubicBezTo>
                      <a:pt x="1058563" y="107823"/>
                      <a:pt x="1060999" y="110258"/>
                      <a:pt x="1061811" y="108634"/>
                    </a:cubicBezTo>
                    <a:cubicBezTo>
                      <a:pt x="1061811" y="107823"/>
                      <a:pt x="1062623" y="107823"/>
                      <a:pt x="1062623" y="107011"/>
                    </a:cubicBezTo>
                    <a:cubicBezTo>
                      <a:pt x="1062623" y="106199"/>
                      <a:pt x="1061811" y="106199"/>
                      <a:pt x="1061811" y="106199"/>
                    </a:cubicBezTo>
                    <a:cubicBezTo>
                      <a:pt x="1060187" y="105387"/>
                      <a:pt x="1060187" y="102951"/>
                      <a:pt x="1060187" y="102139"/>
                    </a:cubicBezTo>
                    <a:cubicBezTo>
                      <a:pt x="1060187" y="101328"/>
                      <a:pt x="1060187" y="100516"/>
                      <a:pt x="1059375" y="100516"/>
                    </a:cubicBezTo>
                    <a:cubicBezTo>
                      <a:pt x="1058563" y="100516"/>
                      <a:pt x="1057751" y="99704"/>
                      <a:pt x="1057751" y="99704"/>
                    </a:cubicBezTo>
                    <a:cubicBezTo>
                      <a:pt x="1056939" y="99704"/>
                      <a:pt x="1056128" y="99704"/>
                      <a:pt x="1055316" y="99704"/>
                    </a:cubicBezTo>
                    <a:cubicBezTo>
                      <a:pt x="1054504" y="99704"/>
                      <a:pt x="1054504" y="98892"/>
                      <a:pt x="1054504" y="98080"/>
                    </a:cubicBezTo>
                    <a:cubicBezTo>
                      <a:pt x="1054504" y="97268"/>
                      <a:pt x="1056128" y="98080"/>
                      <a:pt x="1056128" y="98080"/>
                    </a:cubicBezTo>
                    <a:cubicBezTo>
                      <a:pt x="1056939" y="98080"/>
                      <a:pt x="1057751" y="97268"/>
                      <a:pt x="1057751" y="96456"/>
                    </a:cubicBezTo>
                    <a:cubicBezTo>
                      <a:pt x="1057751" y="94832"/>
                      <a:pt x="1056128" y="94021"/>
                      <a:pt x="1055316" y="92397"/>
                    </a:cubicBezTo>
                    <a:cubicBezTo>
                      <a:pt x="1055316" y="91585"/>
                      <a:pt x="1055316" y="90773"/>
                      <a:pt x="1056128" y="89961"/>
                    </a:cubicBezTo>
                    <a:cubicBezTo>
                      <a:pt x="1056939" y="89149"/>
                      <a:pt x="1056939" y="87525"/>
                      <a:pt x="1057751" y="86714"/>
                    </a:cubicBezTo>
                    <a:cubicBezTo>
                      <a:pt x="1058563" y="84278"/>
                      <a:pt x="1059375" y="82654"/>
                      <a:pt x="1060999" y="80219"/>
                    </a:cubicBezTo>
                    <a:cubicBezTo>
                      <a:pt x="1061811" y="79407"/>
                      <a:pt x="1062623" y="78595"/>
                      <a:pt x="1063435" y="77783"/>
                    </a:cubicBezTo>
                    <a:cubicBezTo>
                      <a:pt x="1064247" y="76971"/>
                      <a:pt x="1065058" y="76159"/>
                      <a:pt x="1065870" y="75347"/>
                    </a:cubicBezTo>
                    <a:cubicBezTo>
                      <a:pt x="1066682" y="74535"/>
                      <a:pt x="1067494" y="73723"/>
                      <a:pt x="1068306" y="72912"/>
                    </a:cubicBezTo>
                    <a:cubicBezTo>
                      <a:pt x="1069118" y="72100"/>
                      <a:pt x="1069930" y="71288"/>
                      <a:pt x="1069930" y="69664"/>
                    </a:cubicBezTo>
                    <a:cubicBezTo>
                      <a:pt x="1069930" y="69664"/>
                      <a:pt x="1069930" y="68852"/>
                      <a:pt x="1069930" y="68852"/>
                    </a:cubicBezTo>
                    <a:cubicBezTo>
                      <a:pt x="1069930" y="68040"/>
                      <a:pt x="1070742" y="68040"/>
                      <a:pt x="1071554" y="68040"/>
                    </a:cubicBezTo>
                    <a:cubicBezTo>
                      <a:pt x="1072365" y="68040"/>
                      <a:pt x="1072365" y="67228"/>
                      <a:pt x="1073177" y="66417"/>
                    </a:cubicBezTo>
                    <a:cubicBezTo>
                      <a:pt x="1073989" y="65605"/>
                      <a:pt x="1073177" y="64793"/>
                      <a:pt x="1072365" y="63981"/>
                    </a:cubicBezTo>
                    <a:cubicBezTo>
                      <a:pt x="1072365" y="63981"/>
                      <a:pt x="1071554" y="63169"/>
                      <a:pt x="1071554" y="63169"/>
                    </a:cubicBezTo>
                    <a:cubicBezTo>
                      <a:pt x="1071554" y="63169"/>
                      <a:pt x="1072365" y="62357"/>
                      <a:pt x="1073177" y="62357"/>
                    </a:cubicBezTo>
                    <a:cubicBezTo>
                      <a:pt x="1073989" y="62357"/>
                      <a:pt x="1074801" y="61545"/>
                      <a:pt x="1075613" y="60733"/>
                    </a:cubicBezTo>
                    <a:cubicBezTo>
                      <a:pt x="1076425" y="59921"/>
                      <a:pt x="1076425" y="59110"/>
                      <a:pt x="1076425" y="58298"/>
                    </a:cubicBezTo>
                    <a:cubicBezTo>
                      <a:pt x="1076425" y="57486"/>
                      <a:pt x="1076425" y="56674"/>
                      <a:pt x="1077237" y="56674"/>
                    </a:cubicBezTo>
                    <a:cubicBezTo>
                      <a:pt x="1078048" y="56674"/>
                      <a:pt x="1078860" y="56674"/>
                      <a:pt x="1078860" y="55862"/>
                    </a:cubicBezTo>
                    <a:cubicBezTo>
                      <a:pt x="1079672" y="55862"/>
                      <a:pt x="1080484" y="55862"/>
                      <a:pt x="1080484" y="55050"/>
                    </a:cubicBezTo>
                    <a:cubicBezTo>
                      <a:pt x="1081296" y="54238"/>
                      <a:pt x="1080484" y="53426"/>
                      <a:pt x="1080484" y="52614"/>
                    </a:cubicBezTo>
                    <a:cubicBezTo>
                      <a:pt x="1080484" y="50991"/>
                      <a:pt x="1079672" y="49367"/>
                      <a:pt x="1078048" y="48555"/>
                    </a:cubicBezTo>
                    <a:cubicBezTo>
                      <a:pt x="1077237" y="48555"/>
                      <a:pt x="1077237" y="47743"/>
                      <a:pt x="1076425" y="48555"/>
                    </a:cubicBezTo>
                    <a:cubicBezTo>
                      <a:pt x="1075613" y="48555"/>
                      <a:pt x="1075613" y="49367"/>
                      <a:pt x="1075613" y="50179"/>
                    </a:cubicBezTo>
                    <a:cubicBezTo>
                      <a:pt x="1075613" y="50991"/>
                      <a:pt x="1075613" y="53426"/>
                      <a:pt x="1073989" y="53426"/>
                    </a:cubicBezTo>
                    <a:cubicBezTo>
                      <a:pt x="1073177" y="52614"/>
                      <a:pt x="1072365" y="50991"/>
                      <a:pt x="1071554" y="50991"/>
                    </a:cubicBezTo>
                    <a:cubicBezTo>
                      <a:pt x="1069930" y="50991"/>
                      <a:pt x="1068306" y="52614"/>
                      <a:pt x="1067494" y="53426"/>
                    </a:cubicBezTo>
                    <a:cubicBezTo>
                      <a:pt x="1066682" y="54238"/>
                      <a:pt x="1066682" y="55050"/>
                      <a:pt x="1065870" y="55862"/>
                    </a:cubicBezTo>
                    <a:cubicBezTo>
                      <a:pt x="1065870" y="56674"/>
                      <a:pt x="1065058" y="56674"/>
                      <a:pt x="1064247" y="56674"/>
                    </a:cubicBezTo>
                    <a:cubicBezTo>
                      <a:pt x="1063435" y="57486"/>
                      <a:pt x="1064247" y="55050"/>
                      <a:pt x="1064247" y="54238"/>
                    </a:cubicBezTo>
                    <a:cubicBezTo>
                      <a:pt x="1065058" y="52614"/>
                      <a:pt x="1065870" y="50991"/>
                      <a:pt x="1065058" y="49367"/>
                    </a:cubicBezTo>
                    <a:cubicBezTo>
                      <a:pt x="1064247" y="47743"/>
                      <a:pt x="1062623" y="46931"/>
                      <a:pt x="1060999" y="46119"/>
                    </a:cubicBezTo>
                    <a:cubicBezTo>
                      <a:pt x="1060187" y="45308"/>
                      <a:pt x="1059375" y="45308"/>
                      <a:pt x="1057751" y="44496"/>
                    </a:cubicBezTo>
                    <a:cubicBezTo>
                      <a:pt x="1057751" y="44496"/>
                      <a:pt x="1056128" y="43684"/>
                      <a:pt x="1056128" y="44496"/>
                    </a:cubicBezTo>
                    <a:cubicBezTo>
                      <a:pt x="1056128" y="44496"/>
                      <a:pt x="1056128" y="45308"/>
                      <a:pt x="1056128" y="46119"/>
                    </a:cubicBezTo>
                    <a:cubicBezTo>
                      <a:pt x="1056128" y="46931"/>
                      <a:pt x="1056939" y="47743"/>
                      <a:pt x="1056939" y="48555"/>
                    </a:cubicBezTo>
                    <a:cubicBezTo>
                      <a:pt x="1057751" y="50179"/>
                      <a:pt x="1057751" y="50991"/>
                      <a:pt x="1057751" y="52614"/>
                    </a:cubicBezTo>
                    <a:cubicBezTo>
                      <a:pt x="1057751" y="55050"/>
                      <a:pt x="1058563" y="56674"/>
                      <a:pt x="1058563" y="59110"/>
                    </a:cubicBezTo>
                    <a:cubicBezTo>
                      <a:pt x="1058563" y="60733"/>
                      <a:pt x="1059375" y="63169"/>
                      <a:pt x="1057751" y="63981"/>
                    </a:cubicBezTo>
                    <a:cubicBezTo>
                      <a:pt x="1057751" y="63981"/>
                      <a:pt x="1057751" y="63981"/>
                      <a:pt x="1057751" y="63981"/>
                    </a:cubicBezTo>
                    <a:cubicBezTo>
                      <a:pt x="1057751" y="63981"/>
                      <a:pt x="1056939" y="64793"/>
                      <a:pt x="1056939" y="64793"/>
                    </a:cubicBezTo>
                    <a:cubicBezTo>
                      <a:pt x="1056939" y="64793"/>
                      <a:pt x="1056939" y="64793"/>
                      <a:pt x="1056128" y="65605"/>
                    </a:cubicBezTo>
                    <a:cubicBezTo>
                      <a:pt x="1056128" y="65605"/>
                      <a:pt x="1056128" y="65605"/>
                      <a:pt x="1055316" y="65605"/>
                    </a:cubicBezTo>
                    <a:cubicBezTo>
                      <a:pt x="1054504" y="64793"/>
                      <a:pt x="1054504" y="63981"/>
                      <a:pt x="1054504" y="63981"/>
                    </a:cubicBezTo>
                    <a:cubicBezTo>
                      <a:pt x="1054504" y="63169"/>
                      <a:pt x="1054504" y="62357"/>
                      <a:pt x="1054504" y="61545"/>
                    </a:cubicBezTo>
                    <a:cubicBezTo>
                      <a:pt x="1054504" y="61545"/>
                      <a:pt x="1054504" y="60733"/>
                      <a:pt x="1054504" y="60733"/>
                    </a:cubicBezTo>
                    <a:cubicBezTo>
                      <a:pt x="1054504" y="60733"/>
                      <a:pt x="1054504" y="59921"/>
                      <a:pt x="1054504" y="59921"/>
                    </a:cubicBezTo>
                    <a:cubicBezTo>
                      <a:pt x="1054504" y="59921"/>
                      <a:pt x="1054504" y="59921"/>
                      <a:pt x="1054504" y="59110"/>
                    </a:cubicBezTo>
                    <a:cubicBezTo>
                      <a:pt x="1054504" y="58298"/>
                      <a:pt x="1053692" y="58298"/>
                      <a:pt x="1053692" y="57486"/>
                    </a:cubicBezTo>
                    <a:cubicBezTo>
                      <a:pt x="1052880" y="56674"/>
                      <a:pt x="1052068" y="55862"/>
                      <a:pt x="1052068" y="55050"/>
                    </a:cubicBezTo>
                    <a:cubicBezTo>
                      <a:pt x="1051256" y="54238"/>
                      <a:pt x="1050444" y="52614"/>
                      <a:pt x="1049633" y="51803"/>
                    </a:cubicBezTo>
                    <a:cubicBezTo>
                      <a:pt x="1048821" y="50991"/>
                      <a:pt x="1048821" y="50991"/>
                      <a:pt x="1048009" y="50991"/>
                    </a:cubicBezTo>
                    <a:cubicBezTo>
                      <a:pt x="1047197" y="50991"/>
                      <a:pt x="1047197" y="51803"/>
                      <a:pt x="1047197" y="51803"/>
                    </a:cubicBezTo>
                    <a:cubicBezTo>
                      <a:pt x="1047197" y="52614"/>
                      <a:pt x="1047197" y="53426"/>
                      <a:pt x="1046385" y="54238"/>
                    </a:cubicBezTo>
                    <a:cubicBezTo>
                      <a:pt x="1046385" y="55050"/>
                      <a:pt x="1045573" y="55050"/>
                      <a:pt x="1044761" y="55050"/>
                    </a:cubicBezTo>
                    <a:cubicBezTo>
                      <a:pt x="1043949" y="55050"/>
                      <a:pt x="1043949" y="55050"/>
                      <a:pt x="1043949" y="55050"/>
                    </a:cubicBezTo>
                    <a:cubicBezTo>
                      <a:pt x="1043949" y="54238"/>
                      <a:pt x="1043949" y="54238"/>
                      <a:pt x="1043138" y="53426"/>
                    </a:cubicBezTo>
                    <a:cubicBezTo>
                      <a:pt x="1043138" y="52614"/>
                      <a:pt x="1042326" y="51803"/>
                      <a:pt x="1043138" y="51803"/>
                    </a:cubicBezTo>
                    <a:cubicBezTo>
                      <a:pt x="1043138" y="51803"/>
                      <a:pt x="1043138" y="50991"/>
                      <a:pt x="1043949" y="50991"/>
                    </a:cubicBezTo>
                    <a:cubicBezTo>
                      <a:pt x="1043949" y="50991"/>
                      <a:pt x="1044761" y="50179"/>
                      <a:pt x="1044761" y="50179"/>
                    </a:cubicBezTo>
                    <a:cubicBezTo>
                      <a:pt x="1044761" y="50179"/>
                      <a:pt x="1044761" y="49367"/>
                      <a:pt x="1044761" y="48555"/>
                    </a:cubicBezTo>
                    <a:cubicBezTo>
                      <a:pt x="1044761" y="48555"/>
                      <a:pt x="1044761" y="47743"/>
                      <a:pt x="1044761" y="47743"/>
                    </a:cubicBezTo>
                    <a:cubicBezTo>
                      <a:pt x="1044761" y="46931"/>
                      <a:pt x="1043949" y="46931"/>
                      <a:pt x="1043949" y="46119"/>
                    </a:cubicBezTo>
                    <a:cubicBezTo>
                      <a:pt x="1043138" y="46119"/>
                      <a:pt x="1043138" y="46119"/>
                      <a:pt x="1042326" y="46119"/>
                    </a:cubicBezTo>
                    <a:cubicBezTo>
                      <a:pt x="1042326" y="46119"/>
                      <a:pt x="1041514" y="46931"/>
                      <a:pt x="1041514" y="47743"/>
                    </a:cubicBezTo>
                    <a:cubicBezTo>
                      <a:pt x="1041514" y="48555"/>
                      <a:pt x="1041514" y="48555"/>
                      <a:pt x="1041514" y="49367"/>
                    </a:cubicBezTo>
                    <a:cubicBezTo>
                      <a:pt x="1041514" y="50179"/>
                      <a:pt x="1040702" y="50179"/>
                      <a:pt x="1040702" y="50991"/>
                    </a:cubicBezTo>
                    <a:cubicBezTo>
                      <a:pt x="1040702" y="50991"/>
                      <a:pt x="1040702" y="51803"/>
                      <a:pt x="1039890" y="51803"/>
                    </a:cubicBezTo>
                    <a:cubicBezTo>
                      <a:pt x="1039078" y="52614"/>
                      <a:pt x="1037454" y="51803"/>
                      <a:pt x="1036642" y="50991"/>
                    </a:cubicBezTo>
                    <a:cubicBezTo>
                      <a:pt x="1036642" y="50179"/>
                      <a:pt x="1036642" y="49367"/>
                      <a:pt x="1035831" y="49367"/>
                    </a:cubicBezTo>
                    <a:cubicBezTo>
                      <a:pt x="1035831" y="48555"/>
                      <a:pt x="1035831" y="48555"/>
                      <a:pt x="1035019" y="47743"/>
                    </a:cubicBezTo>
                    <a:cubicBezTo>
                      <a:pt x="1034207" y="46931"/>
                      <a:pt x="1034207" y="46119"/>
                      <a:pt x="1033395" y="46119"/>
                    </a:cubicBezTo>
                    <a:cubicBezTo>
                      <a:pt x="1032583" y="45308"/>
                      <a:pt x="1031771" y="45308"/>
                      <a:pt x="1030147" y="46119"/>
                    </a:cubicBezTo>
                    <a:cubicBezTo>
                      <a:pt x="1028523" y="46119"/>
                      <a:pt x="1027712" y="46931"/>
                      <a:pt x="1026088" y="47743"/>
                    </a:cubicBezTo>
                    <a:cubicBezTo>
                      <a:pt x="1025276" y="48555"/>
                      <a:pt x="1024464" y="49367"/>
                      <a:pt x="1024464" y="50179"/>
                    </a:cubicBezTo>
                    <a:cubicBezTo>
                      <a:pt x="1024464" y="50991"/>
                      <a:pt x="1024464" y="51803"/>
                      <a:pt x="1024464" y="52614"/>
                    </a:cubicBezTo>
                    <a:cubicBezTo>
                      <a:pt x="1024464" y="53426"/>
                      <a:pt x="1024464" y="54238"/>
                      <a:pt x="1024464" y="54238"/>
                    </a:cubicBezTo>
                    <a:cubicBezTo>
                      <a:pt x="1024464" y="55050"/>
                      <a:pt x="1024464" y="55050"/>
                      <a:pt x="1025276" y="55862"/>
                    </a:cubicBezTo>
                    <a:cubicBezTo>
                      <a:pt x="1025276" y="56674"/>
                      <a:pt x="1025276" y="56674"/>
                      <a:pt x="1026088" y="57486"/>
                    </a:cubicBezTo>
                    <a:cubicBezTo>
                      <a:pt x="1026900" y="58298"/>
                      <a:pt x="1027712" y="57486"/>
                      <a:pt x="1028523" y="58298"/>
                    </a:cubicBezTo>
                    <a:cubicBezTo>
                      <a:pt x="1029335" y="59110"/>
                      <a:pt x="1027712" y="59921"/>
                      <a:pt x="1026900" y="59921"/>
                    </a:cubicBezTo>
                    <a:cubicBezTo>
                      <a:pt x="1026088" y="60733"/>
                      <a:pt x="1026900" y="62357"/>
                      <a:pt x="1026900" y="63169"/>
                    </a:cubicBezTo>
                    <a:cubicBezTo>
                      <a:pt x="1026900" y="64793"/>
                      <a:pt x="1026900" y="65605"/>
                      <a:pt x="1026900" y="67228"/>
                    </a:cubicBezTo>
                    <a:cubicBezTo>
                      <a:pt x="1026900" y="67228"/>
                      <a:pt x="1026900" y="68040"/>
                      <a:pt x="1026088" y="68040"/>
                    </a:cubicBezTo>
                    <a:cubicBezTo>
                      <a:pt x="1025276" y="68040"/>
                      <a:pt x="1025276" y="67228"/>
                      <a:pt x="1025276" y="67228"/>
                    </a:cubicBezTo>
                    <a:cubicBezTo>
                      <a:pt x="1024464" y="65605"/>
                      <a:pt x="1023652" y="64793"/>
                      <a:pt x="1022029" y="63981"/>
                    </a:cubicBezTo>
                    <a:cubicBezTo>
                      <a:pt x="1021217" y="63169"/>
                      <a:pt x="1020405" y="62357"/>
                      <a:pt x="1019593" y="61545"/>
                    </a:cubicBezTo>
                    <a:cubicBezTo>
                      <a:pt x="1019593" y="60733"/>
                      <a:pt x="1018781" y="59921"/>
                      <a:pt x="1017969" y="60733"/>
                    </a:cubicBezTo>
                    <a:cubicBezTo>
                      <a:pt x="1017157" y="60733"/>
                      <a:pt x="1017157" y="61545"/>
                      <a:pt x="1017157" y="61545"/>
                    </a:cubicBezTo>
                    <a:cubicBezTo>
                      <a:pt x="1017157" y="62357"/>
                      <a:pt x="1016345" y="62357"/>
                      <a:pt x="1016345" y="63169"/>
                    </a:cubicBezTo>
                    <a:cubicBezTo>
                      <a:pt x="1016345" y="63169"/>
                      <a:pt x="1016345" y="63981"/>
                      <a:pt x="1015534" y="63981"/>
                    </a:cubicBezTo>
                    <a:cubicBezTo>
                      <a:pt x="1015534" y="63981"/>
                      <a:pt x="1014722" y="64793"/>
                      <a:pt x="1014722" y="64793"/>
                    </a:cubicBezTo>
                    <a:cubicBezTo>
                      <a:pt x="1014722" y="64793"/>
                      <a:pt x="1013910" y="65605"/>
                      <a:pt x="1013910" y="65605"/>
                    </a:cubicBezTo>
                    <a:cubicBezTo>
                      <a:pt x="1013910" y="65605"/>
                      <a:pt x="1013910" y="66417"/>
                      <a:pt x="1014722" y="66417"/>
                    </a:cubicBezTo>
                    <a:cubicBezTo>
                      <a:pt x="1014722" y="67228"/>
                      <a:pt x="1014722" y="67228"/>
                      <a:pt x="1014722" y="68040"/>
                    </a:cubicBezTo>
                    <a:cubicBezTo>
                      <a:pt x="1014722" y="68040"/>
                      <a:pt x="1014722" y="68852"/>
                      <a:pt x="1014722" y="68852"/>
                    </a:cubicBezTo>
                    <a:cubicBezTo>
                      <a:pt x="1014722" y="68852"/>
                      <a:pt x="1014722" y="69664"/>
                      <a:pt x="1014722" y="69664"/>
                    </a:cubicBezTo>
                    <a:cubicBezTo>
                      <a:pt x="1014722" y="70476"/>
                      <a:pt x="1015534" y="71288"/>
                      <a:pt x="1015534" y="72100"/>
                    </a:cubicBezTo>
                    <a:cubicBezTo>
                      <a:pt x="1015534" y="72912"/>
                      <a:pt x="1016345" y="72912"/>
                      <a:pt x="1016345" y="73723"/>
                    </a:cubicBezTo>
                    <a:cubicBezTo>
                      <a:pt x="1017157" y="74535"/>
                      <a:pt x="1019593" y="73723"/>
                      <a:pt x="1020405" y="73723"/>
                    </a:cubicBezTo>
                    <a:cubicBezTo>
                      <a:pt x="1021217" y="73723"/>
                      <a:pt x="1023652" y="72100"/>
                      <a:pt x="1024464" y="73723"/>
                    </a:cubicBezTo>
                    <a:cubicBezTo>
                      <a:pt x="1025276" y="74535"/>
                      <a:pt x="1025276" y="76971"/>
                      <a:pt x="1026088" y="77783"/>
                    </a:cubicBezTo>
                    <a:cubicBezTo>
                      <a:pt x="1026900" y="79407"/>
                      <a:pt x="1027712" y="80219"/>
                      <a:pt x="1029335" y="81842"/>
                    </a:cubicBezTo>
                    <a:cubicBezTo>
                      <a:pt x="1030959" y="83466"/>
                      <a:pt x="1032583" y="85090"/>
                      <a:pt x="1033395" y="86714"/>
                    </a:cubicBezTo>
                    <a:cubicBezTo>
                      <a:pt x="1034207" y="87525"/>
                      <a:pt x="1034207" y="89961"/>
                      <a:pt x="1033395" y="90773"/>
                    </a:cubicBezTo>
                    <a:cubicBezTo>
                      <a:pt x="1032583" y="90773"/>
                      <a:pt x="1032583" y="90773"/>
                      <a:pt x="1031771" y="90773"/>
                    </a:cubicBezTo>
                    <a:cubicBezTo>
                      <a:pt x="1030959" y="89961"/>
                      <a:pt x="1030147" y="89961"/>
                      <a:pt x="1029335" y="89149"/>
                    </a:cubicBezTo>
                    <a:cubicBezTo>
                      <a:pt x="1027712" y="88337"/>
                      <a:pt x="1026088" y="86714"/>
                      <a:pt x="1024464" y="85902"/>
                    </a:cubicBezTo>
                    <a:cubicBezTo>
                      <a:pt x="1023652" y="85090"/>
                      <a:pt x="1022840" y="84278"/>
                      <a:pt x="1022029" y="84278"/>
                    </a:cubicBezTo>
                    <a:cubicBezTo>
                      <a:pt x="1021217" y="84278"/>
                      <a:pt x="1021217" y="83466"/>
                      <a:pt x="1020405" y="83466"/>
                    </a:cubicBezTo>
                    <a:cubicBezTo>
                      <a:pt x="1020405" y="83466"/>
                      <a:pt x="1019593" y="82654"/>
                      <a:pt x="1019593" y="82654"/>
                    </a:cubicBezTo>
                    <a:cubicBezTo>
                      <a:pt x="1018781" y="82654"/>
                      <a:pt x="1018781" y="83466"/>
                      <a:pt x="1018781" y="84278"/>
                    </a:cubicBezTo>
                    <a:cubicBezTo>
                      <a:pt x="1018781" y="84278"/>
                      <a:pt x="1018781" y="85090"/>
                      <a:pt x="1018781" y="85090"/>
                    </a:cubicBezTo>
                    <a:cubicBezTo>
                      <a:pt x="1018781" y="86714"/>
                      <a:pt x="1018781" y="88337"/>
                      <a:pt x="1018781" y="89961"/>
                    </a:cubicBezTo>
                    <a:cubicBezTo>
                      <a:pt x="1018781" y="90773"/>
                      <a:pt x="1018781" y="90773"/>
                      <a:pt x="1017969" y="91585"/>
                    </a:cubicBezTo>
                    <a:cubicBezTo>
                      <a:pt x="1017969" y="92397"/>
                      <a:pt x="1017969" y="92397"/>
                      <a:pt x="1017157" y="93209"/>
                    </a:cubicBezTo>
                    <a:cubicBezTo>
                      <a:pt x="1017157" y="93209"/>
                      <a:pt x="1017157" y="94021"/>
                      <a:pt x="1016345" y="94021"/>
                    </a:cubicBezTo>
                    <a:cubicBezTo>
                      <a:pt x="1016345" y="94021"/>
                      <a:pt x="1015534" y="94832"/>
                      <a:pt x="1015534" y="94832"/>
                    </a:cubicBezTo>
                    <a:cubicBezTo>
                      <a:pt x="1014722" y="95644"/>
                      <a:pt x="1014722" y="96456"/>
                      <a:pt x="1013910" y="97268"/>
                    </a:cubicBezTo>
                    <a:cubicBezTo>
                      <a:pt x="1013910" y="98080"/>
                      <a:pt x="1013910" y="98892"/>
                      <a:pt x="1013910" y="99704"/>
                    </a:cubicBezTo>
                    <a:cubicBezTo>
                      <a:pt x="1013910" y="100516"/>
                      <a:pt x="1013910" y="101328"/>
                      <a:pt x="1014722" y="101328"/>
                    </a:cubicBezTo>
                    <a:cubicBezTo>
                      <a:pt x="1014722" y="101328"/>
                      <a:pt x="1015534" y="101328"/>
                      <a:pt x="1015534" y="101328"/>
                    </a:cubicBezTo>
                    <a:cubicBezTo>
                      <a:pt x="1015534" y="101328"/>
                      <a:pt x="1016345" y="101328"/>
                      <a:pt x="1016345" y="101328"/>
                    </a:cubicBezTo>
                    <a:cubicBezTo>
                      <a:pt x="1017157" y="101328"/>
                      <a:pt x="1017969" y="101328"/>
                      <a:pt x="1017969" y="101328"/>
                    </a:cubicBezTo>
                    <a:cubicBezTo>
                      <a:pt x="1018781" y="101328"/>
                      <a:pt x="1019593" y="102139"/>
                      <a:pt x="1019593" y="102951"/>
                    </a:cubicBezTo>
                    <a:cubicBezTo>
                      <a:pt x="1019593" y="103763"/>
                      <a:pt x="1020405" y="104575"/>
                      <a:pt x="1020405" y="105387"/>
                    </a:cubicBezTo>
                    <a:cubicBezTo>
                      <a:pt x="1020405" y="105387"/>
                      <a:pt x="1021217" y="105387"/>
                      <a:pt x="1021217" y="105387"/>
                    </a:cubicBezTo>
                    <a:cubicBezTo>
                      <a:pt x="1021217" y="105387"/>
                      <a:pt x="1021217" y="106199"/>
                      <a:pt x="1022029" y="106199"/>
                    </a:cubicBezTo>
                    <a:cubicBezTo>
                      <a:pt x="1022029" y="106199"/>
                      <a:pt x="1022029" y="107011"/>
                      <a:pt x="1022840" y="107011"/>
                    </a:cubicBezTo>
                    <a:cubicBezTo>
                      <a:pt x="1023652" y="107823"/>
                      <a:pt x="1023652" y="109446"/>
                      <a:pt x="1023652" y="110258"/>
                    </a:cubicBezTo>
                    <a:cubicBezTo>
                      <a:pt x="1023652" y="111070"/>
                      <a:pt x="1022840" y="111070"/>
                      <a:pt x="1022029" y="111070"/>
                    </a:cubicBezTo>
                    <a:cubicBezTo>
                      <a:pt x="1021217" y="111070"/>
                      <a:pt x="1020405" y="109446"/>
                      <a:pt x="1020405" y="108634"/>
                    </a:cubicBezTo>
                    <a:cubicBezTo>
                      <a:pt x="1019593" y="107011"/>
                      <a:pt x="1018781" y="106199"/>
                      <a:pt x="1017157" y="106199"/>
                    </a:cubicBezTo>
                    <a:cubicBezTo>
                      <a:pt x="1015534" y="105387"/>
                      <a:pt x="1014722" y="105387"/>
                      <a:pt x="1013910" y="104575"/>
                    </a:cubicBezTo>
                    <a:cubicBezTo>
                      <a:pt x="1013098" y="104575"/>
                      <a:pt x="1012286" y="103763"/>
                      <a:pt x="1011474" y="103763"/>
                    </a:cubicBezTo>
                    <a:cubicBezTo>
                      <a:pt x="1010662" y="103763"/>
                      <a:pt x="1009850" y="103763"/>
                      <a:pt x="1009038" y="104575"/>
                    </a:cubicBezTo>
                    <a:cubicBezTo>
                      <a:pt x="1009038" y="104575"/>
                      <a:pt x="1008226" y="105387"/>
                      <a:pt x="1008226" y="105387"/>
                    </a:cubicBezTo>
                    <a:cubicBezTo>
                      <a:pt x="1008226" y="105387"/>
                      <a:pt x="1007415" y="106199"/>
                      <a:pt x="1007415" y="106199"/>
                    </a:cubicBezTo>
                    <a:cubicBezTo>
                      <a:pt x="1007415" y="106199"/>
                      <a:pt x="1006603" y="107011"/>
                      <a:pt x="1006603" y="107011"/>
                    </a:cubicBezTo>
                    <a:cubicBezTo>
                      <a:pt x="1005791" y="107011"/>
                      <a:pt x="1005791" y="107011"/>
                      <a:pt x="1004979" y="107823"/>
                    </a:cubicBezTo>
                    <a:cubicBezTo>
                      <a:pt x="1004167" y="108634"/>
                      <a:pt x="1003355" y="108634"/>
                      <a:pt x="1003355" y="109446"/>
                    </a:cubicBezTo>
                    <a:cubicBezTo>
                      <a:pt x="1002543" y="110258"/>
                      <a:pt x="1001731" y="111070"/>
                      <a:pt x="1000919" y="111882"/>
                    </a:cubicBezTo>
                    <a:cubicBezTo>
                      <a:pt x="1000108" y="112694"/>
                      <a:pt x="999296" y="113506"/>
                      <a:pt x="998484" y="114318"/>
                    </a:cubicBezTo>
                    <a:cubicBezTo>
                      <a:pt x="997672" y="115130"/>
                      <a:pt x="997672" y="115130"/>
                      <a:pt x="996860" y="115941"/>
                    </a:cubicBezTo>
                    <a:cubicBezTo>
                      <a:pt x="995236" y="117565"/>
                      <a:pt x="994425" y="120001"/>
                      <a:pt x="992801" y="121625"/>
                    </a:cubicBezTo>
                    <a:cubicBezTo>
                      <a:pt x="991989" y="122436"/>
                      <a:pt x="991177" y="123248"/>
                      <a:pt x="990365" y="124060"/>
                    </a:cubicBezTo>
                    <a:cubicBezTo>
                      <a:pt x="989553" y="124872"/>
                      <a:pt x="989553" y="126496"/>
                      <a:pt x="989553" y="128120"/>
                    </a:cubicBezTo>
                    <a:cubicBezTo>
                      <a:pt x="989553" y="129743"/>
                      <a:pt x="990365" y="130555"/>
                      <a:pt x="991989" y="130555"/>
                    </a:cubicBezTo>
                    <a:cubicBezTo>
                      <a:pt x="992801" y="131367"/>
                      <a:pt x="993613" y="131367"/>
                      <a:pt x="993613" y="132991"/>
                    </a:cubicBezTo>
                    <a:cubicBezTo>
                      <a:pt x="992801" y="133803"/>
                      <a:pt x="991177" y="133803"/>
                      <a:pt x="990365" y="133803"/>
                    </a:cubicBezTo>
                    <a:cubicBezTo>
                      <a:pt x="988741" y="133803"/>
                      <a:pt x="987118" y="133803"/>
                      <a:pt x="986306" y="134615"/>
                    </a:cubicBezTo>
                    <a:cubicBezTo>
                      <a:pt x="985494" y="135427"/>
                      <a:pt x="983870" y="137050"/>
                      <a:pt x="984682" y="137862"/>
                    </a:cubicBezTo>
                    <a:cubicBezTo>
                      <a:pt x="984682" y="140298"/>
                      <a:pt x="989553" y="137050"/>
                      <a:pt x="989553" y="138674"/>
                    </a:cubicBezTo>
                    <a:cubicBezTo>
                      <a:pt x="989553" y="139486"/>
                      <a:pt x="987118" y="141110"/>
                      <a:pt x="986306" y="141110"/>
                    </a:cubicBezTo>
                    <a:cubicBezTo>
                      <a:pt x="985494" y="141110"/>
                      <a:pt x="984682" y="141922"/>
                      <a:pt x="983870" y="141922"/>
                    </a:cubicBezTo>
                    <a:cubicBezTo>
                      <a:pt x="983870" y="141922"/>
                      <a:pt x="983058" y="141922"/>
                      <a:pt x="982246" y="141922"/>
                    </a:cubicBezTo>
                    <a:cubicBezTo>
                      <a:pt x="981434" y="142734"/>
                      <a:pt x="984682" y="145169"/>
                      <a:pt x="985494" y="145981"/>
                    </a:cubicBezTo>
                    <a:cubicBezTo>
                      <a:pt x="986306" y="147605"/>
                      <a:pt x="987929" y="150041"/>
                      <a:pt x="987118" y="152476"/>
                    </a:cubicBezTo>
                    <a:cubicBezTo>
                      <a:pt x="986306" y="154100"/>
                      <a:pt x="983870" y="154100"/>
                      <a:pt x="982246" y="155724"/>
                    </a:cubicBezTo>
                    <a:cubicBezTo>
                      <a:pt x="980622" y="157348"/>
                      <a:pt x="983870" y="158971"/>
                      <a:pt x="985494" y="159783"/>
                    </a:cubicBezTo>
                    <a:cubicBezTo>
                      <a:pt x="986306" y="160595"/>
                      <a:pt x="986306" y="161407"/>
                      <a:pt x="987118" y="162219"/>
                    </a:cubicBezTo>
                    <a:cubicBezTo>
                      <a:pt x="987929" y="163031"/>
                      <a:pt x="988741" y="163031"/>
                      <a:pt x="989553" y="163031"/>
                    </a:cubicBezTo>
                    <a:cubicBezTo>
                      <a:pt x="991177" y="163031"/>
                      <a:pt x="992801" y="163031"/>
                      <a:pt x="994425" y="163031"/>
                    </a:cubicBezTo>
                    <a:cubicBezTo>
                      <a:pt x="995236" y="163031"/>
                      <a:pt x="996860" y="163031"/>
                      <a:pt x="996860" y="163843"/>
                    </a:cubicBezTo>
                    <a:cubicBezTo>
                      <a:pt x="996860" y="164655"/>
                      <a:pt x="995236" y="165466"/>
                      <a:pt x="995236" y="166278"/>
                    </a:cubicBezTo>
                    <a:cubicBezTo>
                      <a:pt x="994425" y="167090"/>
                      <a:pt x="993613" y="167902"/>
                      <a:pt x="991989" y="168714"/>
                    </a:cubicBezTo>
                    <a:cubicBezTo>
                      <a:pt x="991177" y="168714"/>
                      <a:pt x="990365" y="168714"/>
                      <a:pt x="989553" y="168714"/>
                    </a:cubicBezTo>
                    <a:cubicBezTo>
                      <a:pt x="988741" y="168714"/>
                      <a:pt x="987929" y="169526"/>
                      <a:pt x="987118" y="170338"/>
                    </a:cubicBezTo>
                    <a:cubicBezTo>
                      <a:pt x="985494" y="171961"/>
                      <a:pt x="983058" y="173585"/>
                      <a:pt x="981434" y="174397"/>
                    </a:cubicBezTo>
                    <a:cubicBezTo>
                      <a:pt x="980622" y="175209"/>
                      <a:pt x="976563" y="177645"/>
                      <a:pt x="978187" y="174397"/>
                    </a:cubicBezTo>
                    <a:cubicBezTo>
                      <a:pt x="978999" y="171961"/>
                      <a:pt x="980622" y="171150"/>
                      <a:pt x="979810" y="168714"/>
                    </a:cubicBezTo>
                    <a:cubicBezTo>
                      <a:pt x="978999" y="167902"/>
                      <a:pt x="978999" y="167090"/>
                      <a:pt x="977375" y="166278"/>
                    </a:cubicBezTo>
                    <a:cubicBezTo>
                      <a:pt x="976563" y="165466"/>
                      <a:pt x="975751" y="165466"/>
                      <a:pt x="974939" y="165466"/>
                    </a:cubicBezTo>
                    <a:cubicBezTo>
                      <a:pt x="972504" y="164655"/>
                      <a:pt x="972504" y="161407"/>
                      <a:pt x="972504" y="159783"/>
                    </a:cubicBezTo>
                    <a:cubicBezTo>
                      <a:pt x="972504" y="158159"/>
                      <a:pt x="972504" y="154912"/>
                      <a:pt x="970068" y="154912"/>
                    </a:cubicBezTo>
                    <a:cubicBezTo>
                      <a:pt x="969256" y="154912"/>
                      <a:pt x="967632" y="155724"/>
                      <a:pt x="966820" y="156536"/>
                    </a:cubicBezTo>
                    <a:cubicBezTo>
                      <a:pt x="966009" y="158159"/>
                      <a:pt x="965197" y="158971"/>
                      <a:pt x="964385" y="160595"/>
                    </a:cubicBezTo>
                    <a:cubicBezTo>
                      <a:pt x="963573" y="161407"/>
                      <a:pt x="961949" y="161407"/>
                      <a:pt x="960325" y="161407"/>
                    </a:cubicBezTo>
                    <a:cubicBezTo>
                      <a:pt x="958702" y="161407"/>
                      <a:pt x="957078" y="161407"/>
                      <a:pt x="955454" y="162219"/>
                    </a:cubicBezTo>
                    <a:cubicBezTo>
                      <a:pt x="953830" y="163031"/>
                      <a:pt x="953018" y="163843"/>
                      <a:pt x="952206" y="163843"/>
                    </a:cubicBezTo>
                    <a:cubicBezTo>
                      <a:pt x="950583" y="164655"/>
                      <a:pt x="949771" y="164655"/>
                      <a:pt x="948147" y="165466"/>
                    </a:cubicBezTo>
                    <a:cubicBezTo>
                      <a:pt x="947335" y="165466"/>
                      <a:pt x="945711" y="165466"/>
                      <a:pt x="946523" y="164655"/>
                    </a:cubicBezTo>
                    <a:cubicBezTo>
                      <a:pt x="947335" y="163843"/>
                      <a:pt x="948959" y="162219"/>
                      <a:pt x="950583" y="162219"/>
                    </a:cubicBezTo>
                    <a:cubicBezTo>
                      <a:pt x="952206" y="161407"/>
                      <a:pt x="953018" y="160595"/>
                      <a:pt x="954642" y="160595"/>
                    </a:cubicBezTo>
                    <a:cubicBezTo>
                      <a:pt x="957078" y="159783"/>
                      <a:pt x="960325" y="160595"/>
                      <a:pt x="962761" y="158971"/>
                    </a:cubicBezTo>
                    <a:cubicBezTo>
                      <a:pt x="964385" y="158159"/>
                      <a:pt x="966009" y="155724"/>
                      <a:pt x="967632" y="154912"/>
                    </a:cubicBezTo>
                    <a:cubicBezTo>
                      <a:pt x="969256" y="153288"/>
                      <a:pt x="971692" y="150852"/>
                      <a:pt x="970880" y="148417"/>
                    </a:cubicBezTo>
                    <a:cubicBezTo>
                      <a:pt x="970068" y="147605"/>
                      <a:pt x="969256" y="146793"/>
                      <a:pt x="968444" y="146793"/>
                    </a:cubicBezTo>
                    <a:cubicBezTo>
                      <a:pt x="966820" y="146793"/>
                      <a:pt x="965197" y="146793"/>
                      <a:pt x="963573" y="146793"/>
                    </a:cubicBezTo>
                    <a:cubicBezTo>
                      <a:pt x="960325" y="146793"/>
                      <a:pt x="957890" y="146793"/>
                      <a:pt x="954642" y="145169"/>
                    </a:cubicBezTo>
                    <a:cubicBezTo>
                      <a:pt x="952206" y="143545"/>
                      <a:pt x="950583" y="142734"/>
                      <a:pt x="947335" y="142734"/>
                    </a:cubicBezTo>
                    <a:cubicBezTo>
                      <a:pt x="946523" y="142734"/>
                      <a:pt x="946523" y="142734"/>
                      <a:pt x="945711" y="142734"/>
                    </a:cubicBezTo>
                    <a:cubicBezTo>
                      <a:pt x="944900" y="143545"/>
                      <a:pt x="944900" y="145169"/>
                      <a:pt x="944900" y="145981"/>
                    </a:cubicBezTo>
                    <a:cubicBezTo>
                      <a:pt x="944900" y="147605"/>
                      <a:pt x="944900" y="149229"/>
                      <a:pt x="944900" y="150852"/>
                    </a:cubicBezTo>
                    <a:cubicBezTo>
                      <a:pt x="944900" y="152476"/>
                      <a:pt x="945711" y="152476"/>
                      <a:pt x="947335" y="153288"/>
                    </a:cubicBezTo>
                    <a:cubicBezTo>
                      <a:pt x="948959" y="153288"/>
                      <a:pt x="949771" y="154100"/>
                      <a:pt x="951395" y="154100"/>
                    </a:cubicBezTo>
                    <a:cubicBezTo>
                      <a:pt x="952206" y="154100"/>
                      <a:pt x="953018" y="154912"/>
                      <a:pt x="953018" y="155724"/>
                    </a:cubicBezTo>
                    <a:cubicBezTo>
                      <a:pt x="953018" y="156536"/>
                      <a:pt x="952206" y="157348"/>
                      <a:pt x="951395" y="157348"/>
                    </a:cubicBezTo>
                    <a:cubicBezTo>
                      <a:pt x="949771" y="157348"/>
                      <a:pt x="948959" y="157348"/>
                      <a:pt x="948147" y="157348"/>
                    </a:cubicBezTo>
                    <a:cubicBezTo>
                      <a:pt x="947335" y="157348"/>
                      <a:pt x="945711" y="157348"/>
                      <a:pt x="944088" y="156536"/>
                    </a:cubicBezTo>
                    <a:cubicBezTo>
                      <a:pt x="944088" y="156536"/>
                      <a:pt x="943276" y="155724"/>
                      <a:pt x="943276" y="155724"/>
                    </a:cubicBezTo>
                    <a:cubicBezTo>
                      <a:pt x="943276" y="155724"/>
                      <a:pt x="942464" y="155724"/>
                      <a:pt x="942464" y="155724"/>
                    </a:cubicBezTo>
                    <a:cubicBezTo>
                      <a:pt x="941652" y="155724"/>
                      <a:pt x="941652" y="154912"/>
                      <a:pt x="941652" y="154100"/>
                    </a:cubicBezTo>
                    <a:cubicBezTo>
                      <a:pt x="941652" y="153288"/>
                      <a:pt x="941652" y="152476"/>
                      <a:pt x="941652" y="151664"/>
                    </a:cubicBezTo>
                    <a:cubicBezTo>
                      <a:pt x="941652" y="150041"/>
                      <a:pt x="941652" y="149229"/>
                      <a:pt x="941652" y="148417"/>
                    </a:cubicBezTo>
                    <a:cubicBezTo>
                      <a:pt x="941652" y="147605"/>
                      <a:pt x="941652" y="145981"/>
                      <a:pt x="941652" y="145169"/>
                    </a:cubicBezTo>
                    <a:cubicBezTo>
                      <a:pt x="941652" y="144357"/>
                      <a:pt x="941652" y="143545"/>
                      <a:pt x="941652" y="142734"/>
                    </a:cubicBezTo>
                    <a:cubicBezTo>
                      <a:pt x="941652" y="141922"/>
                      <a:pt x="941652" y="141110"/>
                      <a:pt x="941652" y="140298"/>
                    </a:cubicBezTo>
                    <a:cubicBezTo>
                      <a:pt x="940840" y="138674"/>
                      <a:pt x="938405" y="138674"/>
                      <a:pt x="937593" y="139486"/>
                    </a:cubicBezTo>
                    <a:cubicBezTo>
                      <a:pt x="936781" y="140298"/>
                      <a:pt x="936781" y="141110"/>
                      <a:pt x="936781" y="141922"/>
                    </a:cubicBezTo>
                    <a:cubicBezTo>
                      <a:pt x="936781" y="142734"/>
                      <a:pt x="936781" y="143545"/>
                      <a:pt x="935969" y="143545"/>
                    </a:cubicBezTo>
                    <a:cubicBezTo>
                      <a:pt x="935157" y="143545"/>
                      <a:pt x="935157" y="142734"/>
                      <a:pt x="935157" y="141922"/>
                    </a:cubicBezTo>
                    <a:cubicBezTo>
                      <a:pt x="935157" y="140298"/>
                      <a:pt x="935157" y="139486"/>
                      <a:pt x="935157" y="137862"/>
                    </a:cubicBezTo>
                    <a:cubicBezTo>
                      <a:pt x="935157" y="137050"/>
                      <a:pt x="935157" y="136239"/>
                      <a:pt x="934345" y="136239"/>
                    </a:cubicBezTo>
                    <a:cubicBezTo>
                      <a:pt x="933533" y="136239"/>
                      <a:pt x="932721" y="137050"/>
                      <a:pt x="932721" y="137862"/>
                    </a:cubicBezTo>
                    <a:cubicBezTo>
                      <a:pt x="932721" y="138674"/>
                      <a:pt x="932721" y="138674"/>
                      <a:pt x="931909" y="138674"/>
                    </a:cubicBezTo>
                    <a:cubicBezTo>
                      <a:pt x="931909" y="138674"/>
                      <a:pt x="931097" y="139486"/>
                      <a:pt x="931097" y="139486"/>
                    </a:cubicBezTo>
                    <a:cubicBezTo>
                      <a:pt x="930286" y="139486"/>
                      <a:pt x="930286" y="137050"/>
                      <a:pt x="930286" y="136239"/>
                    </a:cubicBezTo>
                    <a:cubicBezTo>
                      <a:pt x="929474" y="134615"/>
                      <a:pt x="928662" y="136239"/>
                      <a:pt x="928662" y="136239"/>
                    </a:cubicBezTo>
                    <a:cubicBezTo>
                      <a:pt x="927850" y="137050"/>
                      <a:pt x="926226" y="137862"/>
                      <a:pt x="925414" y="138674"/>
                    </a:cubicBezTo>
                    <a:cubicBezTo>
                      <a:pt x="924602" y="139486"/>
                      <a:pt x="924602" y="139486"/>
                      <a:pt x="923790" y="140298"/>
                    </a:cubicBezTo>
                    <a:cubicBezTo>
                      <a:pt x="923790" y="141110"/>
                      <a:pt x="922979" y="141922"/>
                      <a:pt x="922979" y="141922"/>
                    </a:cubicBezTo>
                    <a:cubicBezTo>
                      <a:pt x="922979" y="141922"/>
                      <a:pt x="922979" y="142734"/>
                      <a:pt x="922979" y="142734"/>
                    </a:cubicBezTo>
                    <a:cubicBezTo>
                      <a:pt x="922979" y="143545"/>
                      <a:pt x="923790" y="145169"/>
                      <a:pt x="924602" y="145981"/>
                    </a:cubicBezTo>
                    <a:cubicBezTo>
                      <a:pt x="924602" y="147605"/>
                      <a:pt x="925414" y="148417"/>
                      <a:pt x="925414" y="150041"/>
                    </a:cubicBezTo>
                    <a:cubicBezTo>
                      <a:pt x="925414" y="150852"/>
                      <a:pt x="925414" y="151664"/>
                      <a:pt x="925414" y="152476"/>
                    </a:cubicBezTo>
                    <a:cubicBezTo>
                      <a:pt x="925414" y="152476"/>
                      <a:pt x="925414" y="154100"/>
                      <a:pt x="925414" y="154100"/>
                    </a:cubicBezTo>
                    <a:cubicBezTo>
                      <a:pt x="924602" y="154100"/>
                      <a:pt x="922979" y="150041"/>
                      <a:pt x="922979" y="150041"/>
                    </a:cubicBezTo>
                    <a:cubicBezTo>
                      <a:pt x="922167" y="149229"/>
                      <a:pt x="921355" y="148417"/>
                      <a:pt x="919731" y="147605"/>
                    </a:cubicBezTo>
                    <a:cubicBezTo>
                      <a:pt x="918919" y="146793"/>
                      <a:pt x="918107" y="146793"/>
                      <a:pt x="916484" y="145981"/>
                    </a:cubicBezTo>
                    <a:cubicBezTo>
                      <a:pt x="914860" y="145169"/>
                      <a:pt x="914048" y="144357"/>
                      <a:pt x="913236" y="142734"/>
                    </a:cubicBezTo>
                    <a:cubicBezTo>
                      <a:pt x="912424" y="141922"/>
                      <a:pt x="912424" y="141110"/>
                      <a:pt x="911612" y="140298"/>
                    </a:cubicBezTo>
                    <a:cubicBezTo>
                      <a:pt x="911612" y="139486"/>
                      <a:pt x="911612" y="138674"/>
                      <a:pt x="910800" y="137862"/>
                    </a:cubicBezTo>
                    <a:cubicBezTo>
                      <a:pt x="909177" y="136239"/>
                      <a:pt x="909177" y="139486"/>
                      <a:pt x="909177" y="140298"/>
                    </a:cubicBezTo>
                    <a:cubicBezTo>
                      <a:pt x="909177" y="143545"/>
                      <a:pt x="909177" y="146793"/>
                      <a:pt x="908365" y="150041"/>
                    </a:cubicBezTo>
                    <a:cubicBezTo>
                      <a:pt x="907553" y="149229"/>
                      <a:pt x="907553" y="148417"/>
                      <a:pt x="907553" y="147605"/>
                    </a:cubicBezTo>
                    <a:cubicBezTo>
                      <a:pt x="907553" y="146793"/>
                      <a:pt x="907553" y="145169"/>
                      <a:pt x="906741" y="145169"/>
                    </a:cubicBezTo>
                    <a:cubicBezTo>
                      <a:pt x="905117" y="144357"/>
                      <a:pt x="902681" y="146793"/>
                      <a:pt x="901870" y="148417"/>
                    </a:cubicBezTo>
                    <a:cubicBezTo>
                      <a:pt x="901058" y="149229"/>
                      <a:pt x="899434" y="150041"/>
                      <a:pt x="897810" y="150852"/>
                    </a:cubicBezTo>
                    <a:cubicBezTo>
                      <a:pt x="896998" y="150852"/>
                      <a:pt x="896998" y="151664"/>
                      <a:pt x="896998" y="152476"/>
                    </a:cubicBezTo>
                    <a:cubicBezTo>
                      <a:pt x="896998" y="153288"/>
                      <a:pt x="898622" y="153288"/>
                      <a:pt x="899434" y="154100"/>
                    </a:cubicBezTo>
                    <a:cubicBezTo>
                      <a:pt x="900246" y="154100"/>
                      <a:pt x="901058" y="154912"/>
                      <a:pt x="901870" y="155724"/>
                    </a:cubicBezTo>
                    <a:cubicBezTo>
                      <a:pt x="902681" y="156536"/>
                      <a:pt x="902681" y="157348"/>
                      <a:pt x="903493" y="158159"/>
                    </a:cubicBezTo>
                    <a:cubicBezTo>
                      <a:pt x="905117" y="158971"/>
                      <a:pt x="907553" y="157348"/>
                      <a:pt x="908365" y="159783"/>
                    </a:cubicBezTo>
                    <a:cubicBezTo>
                      <a:pt x="909177" y="160595"/>
                      <a:pt x="909177" y="162219"/>
                      <a:pt x="909177" y="163031"/>
                    </a:cubicBezTo>
                    <a:cubicBezTo>
                      <a:pt x="909177" y="163843"/>
                      <a:pt x="909177" y="164655"/>
                      <a:pt x="909989" y="165466"/>
                    </a:cubicBezTo>
                    <a:cubicBezTo>
                      <a:pt x="911612" y="167090"/>
                      <a:pt x="914860" y="164655"/>
                      <a:pt x="916484" y="165466"/>
                    </a:cubicBezTo>
                    <a:cubicBezTo>
                      <a:pt x="918107" y="165466"/>
                      <a:pt x="918919" y="167902"/>
                      <a:pt x="920543" y="168714"/>
                    </a:cubicBezTo>
                    <a:cubicBezTo>
                      <a:pt x="922167" y="169526"/>
                      <a:pt x="923790" y="168714"/>
                      <a:pt x="924602" y="167902"/>
                    </a:cubicBezTo>
                    <a:cubicBezTo>
                      <a:pt x="926226" y="166278"/>
                      <a:pt x="927850" y="164655"/>
                      <a:pt x="930286" y="164655"/>
                    </a:cubicBezTo>
                    <a:cubicBezTo>
                      <a:pt x="931097" y="164655"/>
                      <a:pt x="931909" y="164655"/>
                      <a:pt x="931909" y="165466"/>
                    </a:cubicBezTo>
                    <a:cubicBezTo>
                      <a:pt x="931909" y="166278"/>
                      <a:pt x="931909" y="167090"/>
                      <a:pt x="931097" y="167902"/>
                    </a:cubicBezTo>
                    <a:cubicBezTo>
                      <a:pt x="930286" y="168714"/>
                      <a:pt x="929474" y="169526"/>
                      <a:pt x="928662" y="169526"/>
                    </a:cubicBezTo>
                    <a:cubicBezTo>
                      <a:pt x="927850" y="169526"/>
                      <a:pt x="927038" y="169526"/>
                      <a:pt x="926226" y="169526"/>
                    </a:cubicBezTo>
                    <a:cubicBezTo>
                      <a:pt x="923790" y="169526"/>
                      <a:pt x="922979" y="172773"/>
                      <a:pt x="924602" y="174397"/>
                    </a:cubicBezTo>
                    <a:cubicBezTo>
                      <a:pt x="925414" y="175209"/>
                      <a:pt x="927038" y="174397"/>
                      <a:pt x="927850" y="174397"/>
                    </a:cubicBezTo>
                    <a:cubicBezTo>
                      <a:pt x="928662" y="173585"/>
                      <a:pt x="929474" y="172773"/>
                      <a:pt x="930286" y="173585"/>
                    </a:cubicBezTo>
                    <a:cubicBezTo>
                      <a:pt x="931909" y="173585"/>
                      <a:pt x="931909" y="177645"/>
                      <a:pt x="931909" y="178457"/>
                    </a:cubicBezTo>
                    <a:cubicBezTo>
                      <a:pt x="931909" y="179268"/>
                      <a:pt x="931909" y="180080"/>
                      <a:pt x="931909" y="180892"/>
                    </a:cubicBezTo>
                    <a:cubicBezTo>
                      <a:pt x="931909" y="181704"/>
                      <a:pt x="931909" y="182516"/>
                      <a:pt x="931097" y="181704"/>
                    </a:cubicBezTo>
                    <a:cubicBezTo>
                      <a:pt x="930286" y="180892"/>
                      <a:pt x="931097" y="180080"/>
                      <a:pt x="930286" y="179268"/>
                    </a:cubicBezTo>
                    <a:cubicBezTo>
                      <a:pt x="930286" y="178457"/>
                      <a:pt x="929474" y="178457"/>
                      <a:pt x="928662" y="178457"/>
                    </a:cubicBezTo>
                    <a:cubicBezTo>
                      <a:pt x="927850" y="178457"/>
                      <a:pt x="927038" y="178457"/>
                      <a:pt x="926226" y="179268"/>
                    </a:cubicBezTo>
                    <a:cubicBezTo>
                      <a:pt x="926226" y="180080"/>
                      <a:pt x="926226" y="181704"/>
                      <a:pt x="927038" y="182516"/>
                    </a:cubicBezTo>
                    <a:cubicBezTo>
                      <a:pt x="927850" y="183328"/>
                      <a:pt x="927850" y="184952"/>
                      <a:pt x="927850" y="185763"/>
                    </a:cubicBezTo>
                    <a:cubicBezTo>
                      <a:pt x="927850" y="186575"/>
                      <a:pt x="927038" y="188199"/>
                      <a:pt x="927038" y="189011"/>
                    </a:cubicBezTo>
                    <a:cubicBezTo>
                      <a:pt x="927038" y="189823"/>
                      <a:pt x="927038" y="189823"/>
                      <a:pt x="927038" y="190635"/>
                    </a:cubicBezTo>
                    <a:cubicBezTo>
                      <a:pt x="927850" y="191447"/>
                      <a:pt x="928662" y="191447"/>
                      <a:pt x="928662" y="192259"/>
                    </a:cubicBezTo>
                    <a:cubicBezTo>
                      <a:pt x="929474" y="192259"/>
                      <a:pt x="929474" y="193070"/>
                      <a:pt x="930286" y="193070"/>
                    </a:cubicBezTo>
                    <a:cubicBezTo>
                      <a:pt x="931097" y="193882"/>
                      <a:pt x="929474" y="193882"/>
                      <a:pt x="929474" y="194694"/>
                    </a:cubicBezTo>
                    <a:cubicBezTo>
                      <a:pt x="928662" y="195506"/>
                      <a:pt x="930286" y="196318"/>
                      <a:pt x="931097" y="197130"/>
                    </a:cubicBezTo>
                    <a:cubicBezTo>
                      <a:pt x="931909" y="197942"/>
                      <a:pt x="932721" y="198754"/>
                      <a:pt x="933533" y="199565"/>
                    </a:cubicBezTo>
                    <a:cubicBezTo>
                      <a:pt x="934345" y="200377"/>
                      <a:pt x="935969" y="200377"/>
                      <a:pt x="935969" y="202001"/>
                    </a:cubicBezTo>
                    <a:cubicBezTo>
                      <a:pt x="936781" y="202813"/>
                      <a:pt x="936781" y="204437"/>
                      <a:pt x="937593" y="205249"/>
                    </a:cubicBezTo>
                    <a:cubicBezTo>
                      <a:pt x="937593" y="206061"/>
                      <a:pt x="937593" y="207684"/>
                      <a:pt x="935969" y="208496"/>
                    </a:cubicBezTo>
                    <a:cubicBezTo>
                      <a:pt x="934345" y="209308"/>
                      <a:pt x="933533" y="207684"/>
                      <a:pt x="933533" y="206061"/>
                    </a:cubicBezTo>
                    <a:cubicBezTo>
                      <a:pt x="932721" y="204437"/>
                      <a:pt x="931909" y="202813"/>
                      <a:pt x="930286" y="201189"/>
                    </a:cubicBezTo>
                    <a:cubicBezTo>
                      <a:pt x="928662" y="199565"/>
                      <a:pt x="927038" y="198754"/>
                      <a:pt x="925414" y="197130"/>
                    </a:cubicBezTo>
                    <a:cubicBezTo>
                      <a:pt x="923790" y="195506"/>
                      <a:pt x="922167" y="193882"/>
                      <a:pt x="919731" y="192259"/>
                    </a:cubicBezTo>
                    <a:cubicBezTo>
                      <a:pt x="918107" y="191447"/>
                      <a:pt x="915672" y="189823"/>
                      <a:pt x="914048" y="189011"/>
                    </a:cubicBezTo>
                    <a:cubicBezTo>
                      <a:pt x="912424" y="188199"/>
                      <a:pt x="911612" y="186575"/>
                      <a:pt x="910800" y="184952"/>
                    </a:cubicBezTo>
                    <a:cubicBezTo>
                      <a:pt x="909989" y="182516"/>
                      <a:pt x="908365" y="180080"/>
                      <a:pt x="906741" y="178457"/>
                    </a:cubicBezTo>
                    <a:cubicBezTo>
                      <a:pt x="905117" y="176833"/>
                      <a:pt x="903493" y="176833"/>
                      <a:pt x="901870" y="176833"/>
                    </a:cubicBezTo>
                    <a:cubicBezTo>
                      <a:pt x="900246" y="176833"/>
                      <a:pt x="897810" y="176833"/>
                      <a:pt x="896998" y="178457"/>
                    </a:cubicBezTo>
                    <a:cubicBezTo>
                      <a:pt x="896998" y="179268"/>
                      <a:pt x="896998" y="180080"/>
                      <a:pt x="896186" y="181704"/>
                    </a:cubicBezTo>
                    <a:cubicBezTo>
                      <a:pt x="896186" y="182516"/>
                      <a:pt x="896186" y="183328"/>
                      <a:pt x="895375" y="184140"/>
                    </a:cubicBezTo>
                    <a:cubicBezTo>
                      <a:pt x="895375" y="185763"/>
                      <a:pt x="895375" y="186575"/>
                      <a:pt x="896998" y="187387"/>
                    </a:cubicBezTo>
                    <a:cubicBezTo>
                      <a:pt x="897810" y="188199"/>
                      <a:pt x="897810" y="189011"/>
                      <a:pt x="897810" y="190635"/>
                    </a:cubicBezTo>
                    <a:cubicBezTo>
                      <a:pt x="897810" y="191447"/>
                      <a:pt x="897810" y="193070"/>
                      <a:pt x="896998" y="193882"/>
                    </a:cubicBezTo>
                    <a:cubicBezTo>
                      <a:pt x="896998" y="194694"/>
                      <a:pt x="896998" y="195506"/>
                      <a:pt x="896186" y="196318"/>
                    </a:cubicBezTo>
                    <a:cubicBezTo>
                      <a:pt x="896186" y="197130"/>
                      <a:pt x="896186" y="197942"/>
                      <a:pt x="896186" y="198754"/>
                    </a:cubicBezTo>
                    <a:cubicBezTo>
                      <a:pt x="896186" y="199565"/>
                      <a:pt x="895375" y="199565"/>
                      <a:pt x="895375" y="198754"/>
                    </a:cubicBezTo>
                    <a:cubicBezTo>
                      <a:pt x="895375" y="197942"/>
                      <a:pt x="895375" y="197942"/>
                      <a:pt x="895375" y="197130"/>
                    </a:cubicBezTo>
                    <a:cubicBezTo>
                      <a:pt x="895375" y="196318"/>
                      <a:pt x="895375" y="194694"/>
                      <a:pt x="893751" y="194694"/>
                    </a:cubicBezTo>
                    <a:cubicBezTo>
                      <a:pt x="892939" y="193882"/>
                      <a:pt x="891315" y="193882"/>
                      <a:pt x="890503" y="194694"/>
                    </a:cubicBezTo>
                    <a:cubicBezTo>
                      <a:pt x="889692" y="195506"/>
                      <a:pt x="889692" y="196318"/>
                      <a:pt x="889692" y="197130"/>
                    </a:cubicBezTo>
                    <a:cubicBezTo>
                      <a:pt x="889692" y="197942"/>
                      <a:pt x="889692" y="199565"/>
                      <a:pt x="888880" y="200377"/>
                    </a:cubicBezTo>
                    <a:cubicBezTo>
                      <a:pt x="888880" y="201189"/>
                      <a:pt x="888880" y="202001"/>
                      <a:pt x="888880" y="203625"/>
                    </a:cubicBezTo>
                    <a:cubicBezTo>
                      <a:pt x="888880" y="204437"/>
                      <a:pt x="888068" y="205249"/>
                      <a:pt x="888068" y="205249"/>
                    </a:cubicBezTo>
                    <a:cubicBezTo>
                      <a:pt x="887256" y="205249"/>
                      <a:pt x="887256" y="204437"/>
                      <a:pt x="887256" y="204437"/>
                    </a:cubicBezTo>
                    <a:cubicBezTo>
                      <a:pt x="886444" y="203625"/>
                      <a:pt x="886444" y="202813"/>
                      <a:pt x="886444" y="202001"/>
                    </a:cubicBezTo>
                    <a:cubicBezTo>
                      <a:pt x="885632" y="201189"/>
                      <a:pt x="885632" y="200377"/>
                      <a:pt x="884820" y="199565"/>
                    </a:cubicBezTo>
                    <a:cubicBezTo>
                      <a:pt x="884008" y="198754"/>
                      <a:pt x="884820" y="197942"/>
                      <a:pt x="884820" y="197130"/>
                    </a:cubicBezTo>
                    <a:cubicBezTo>
                      <a:pt x="884820" y="195506"/>
                      <a:pt x="885632" y="194694"/>
                      <a:pt x="886444" y="193882"/>
                    </a:cubicBezTo>
                    <a:cubicBezTo>
                      <a:pt x="887256" y="193882"/>
                      <a:pt x="887256" y="193070"/>
                      <a:pt x="888068" y="193070"/>
                    </a:cubicBezTo>
                    <a:cubicBezTo>
                      <a:pt x="888068" y="192259"/>
                      <a:pt x="888880" y="192259"/>
                      <a:pt x="888880" y="191447"/>
                    </a:cubicBezTo>
                    <a:cubicBezTo>
                      <a:pt x="889692" y="190635"/>
                      <a:pt x="890503" y="189011"/>
                      <a:pt x="891315" y="188199"/>
                    </a:cubicBezTo>
                    <a:cubicBezTo>
                      <a:pt x="891315" y="187387"/>
                      <a:pt x="892939" y="186575"/>
                      <a:pt x="892127" y="185763"/>
                    </a:cubicBezTo>
                    <a:cubicBezTo>
                      <a:pt x="891315" y="184952"/>
                      <a:pt x="889692" y="185763"/>
                      <a:pt x="888880" y="186575"/>
                    </a:cubicBezTo>
                    <a:cubicBezTo>
                      <a:pt x="887256" y="188199"/>
                      <a:pt x="886444" y="189823"/>
                      <a:pt x="885632" y="191447"/>
                    </a:cubicBezTo>
                    <a:cubicBezTo>
                      <a:pt x="885632" y="191447"/>
                      <a:pt x="885632" y="191447"/>
                      <a:pt x="885632" y="191447"/>
                    </a:cubicBezTo>
                    <a:cubicBezTo>
                      <a:pt x="885632" y="191447"/>
                      <a:pt x="885632" y="191447"/>
                      <a:pt x="885632" y="191447"/>
                    </a:cubicBezTo>
                    <a:cubicBezTo>
                      <a:pt x="885632" y="191447"/>
                      <a:pt x="885632" y="192259"/>
                      <a:pt x="884820" y="192259"/>
                    </a:cubicBezTo>
                    <a:cubicBezTo>
                      <a:pt x="884820" y="193070"/>
                      <a:pt x="884008" y="193070"/>
                      <a:pt x="883196" y="193070"/>
                    </a:cubicBezTo>
                    <a:cubicBezTo>
                      <a:pt x="882384" y="193070"/>
                      <a:pt x="881573" y="193882"/>
                      <a:pt x="881573" y="194694"/>
                    </a:cubicBezTo>
                    <a:cubicBezTo>
                      <a:pt x="881573" y="196318"/>
                      <a:pt x="881573" y="197130"/>
                      <a:pt x="881573" y="198754"/>
                    </a:cubicBezTo>
                    <a:cubicBezTo>
                      <a:pt x="881573" y="199565"/>
                      <a:pt x="881573" y="200377"/>
                      <a:pt x="881573" y="200377"/>
                    </a:cubicBezTo>
                    <a:cubicBezTo>
                      <a:pt x="881573" y="201189"/>
                      <a:pt x="880761" y="201189"/>
                      <a:pt x="880761" y="202001"/>
                    </a:cubicBezTo>
                    <a:cubicBezTo>
                      <a:pt x="879949" y="202813"/>
                      <a:pt x="879137" y="203625"/>
                      <a:pt x="877513" y="204437"/>
                    </a:cubicBezTo>
                    <a:cubicBezTo>
                      <a:pt x="876701" y="205249"/>
                      <a:pt x="875889" y="205249"/>
                      <a:pt x="874266" y="206061"/>
                    </a:cubicBezTo>
                    <a:cubicBezTo>
                      <a:pt x="873454" y="206061"/>
                      <a:pt x="872642" y="206872"/>
                      <a:pt x="871830" y="207684"/>
                    </a:cubicBezTo>
                    <a:cubicBezTo>
                      <a:pt x="871018" y="207684"/>
                      <a:pt x="870206" y="208496"/>
                      <a:pt x="870206" y="209308"/>
                    </a:cubicBezTo>
                    <a:cubicBezTo>
                      <a:pt x="870206" y="210120"/>
                      <a:pt x="870206" y="211744"/>
                      <a:pt x="870206" y="212556"/>
                    </a:cubicBezTo>
                    <a:cubicBezTo>
                      <a:pt x="870206" y="214179"/>
                      <a:pt x="870206" y="215803"/>
                      <a:pt x="870206" y="217427"/>
                    </a:cubicBezTo>
                    <a:cubicBezTo>
                      <a:pt x="870206" y="219051"/>
                      <a:pt x="870206" y="220674"/>
                      <a:pt x="870206" y="222298"/>
                    </a:cubicBezTo>
                    <a:cubicBezTo>
                      <a:pt x="870206" y="223110"/>
                      <a:pt x="871018" y="223922"/>
                      <a:pt x="871830" y="224734"/>
                    </a:cubicBezTo>
                    <a:cubicBezTo>
                      <a:pt x="872642" y="225546"/>
                      <a:pt x="874266" y="226358"/>
                      <a:pt x="875077" y="227170"/>
                    </a:cubicBezTo>
                    <a:cubicBezTo>
                      <a:pt x="875889" y="227981"/>
                      <a:pt x="876701" y="228793"/>
                      <a:pt x="878325" y="229605"/>
                    </a:cubicBezTo>
                    <a:cubicBezTo>
                      <a:pt x="879137" y="230417"/>
                      <a:pt x="880761" y="231229"/>
                      <a:pt x="881573" y="231229"/>
                    </a:cubicBezTo>
                    <a:cubicBezTo>
                      <a:pt x="883196" y="232041"/>
                      <a:pt x="884008" y="233665"/>
                      <a:pt x="885632" y="234477"/>
                    </a:cubicBezTo>
                    <a:cubicBezTo>
                      <a:pt x="886444" y="235288"/>
                      <a:pt x="888068" y="236912"/>
                      <a:pt x="888880" y="237724"/>
                    </a:cubicBezTo>
                    <a:cubicBezTo>
                      <a:pt x="889692" y="238536"/>
                      <a:pt x="891315" y="239348"/>
                      <a:pt x="892127" y="240160"/>
                    </a:cubicBezTo>
                    <a:cubicBezTo>
                      <a:pt x="892939" y="240972"/>
                      <a:pt x="892939" y="241783"/>
                      <a:pt x="892127" y="241783"/>
                    </a:cubicBezTo>
                    <a:cubicBezTo>
                      <a:pt x="890503" y="241783"/>
                      <a:pt x="888880" y="240972"/>
                      <a:pt x="888068" y="240160"/>
                    </a:cubicBezTo>
                    <a:cubicBezTo>
                      <a:pt x="886444" y="239348"/>
                      <a:pt x="885632" y="237724"/>
                      <a:pt x="884008" y="236912"/>
                    </a:cubicBezTo>
                    <a:cubicBezTo>
                      <a:pt x="883196" y="236100"/>
                      <a:pt x="881573" y="235288"/>
                      <a:pt x="880761" y="234477"/>
                    </a:cubicBezTo>
                    <a:cubicBezTo>
                      <a:pt x="879137" y="232853"/>
                      <a:pt x="877513" y="231229"/>
                      <a:pt x="875077" y="230417"/>
                    </a:cubicBezTo>
                    <a:cubicBezTo>
                      <a:pt x="874266" y="229605"/>
                      <a:pt x="872642" y="229605"/>
                      <a:pt x="871018" y="229605"/>
                    </a:cubicBezTo>
                    <a:cubicBezTo>
                      <a:pt x="870206" y="229605"/>
                      <a:pt x="869394" y="229605"/>
                      <a:pt x="868582" y="229605"/>
                    </a:cubicBezTo>
                    <a:cubicBezTo>
                      <a:pt x="867771" y="230417"/>
                      <a:pt x="867771" y="232041"/>
                      <a:pt x="867771" y="232853"/>
                    </a:cubicBezTo>
                    <a:cubicBezTo>
                      <a:pt x="867771" y="234477"/>
                      <a:pt x="866959" y="236100"/>
                      <a:pt x="866959" y="236912"/>
                    </a:cubicBezTo>
                    <a:cubicBezTo>
                      <a:pt x="866959" y="238536"/>
                      <a:pt x="866147" y="240972"/>
                      <a:pt x="866147" y="242595"/>
                    </a:cubicBezTo>
                    <a:cubicBezTo>
                      <a:pt x="866147" y="243407"/>
                      <a:pt x="866147" y="244219"/>
                      <a:pt x="865335" y="245031"/>
                    </a:cubicBezTo>
                    <a:cubicBezTo>
                      <a:pt x="865335" y="245843"/>
                      <a:pt x="864523" y="246655"/>
                      <a:pt x="864523" y="246655"/>
                    </a:cubicBezTo>
                    <a:cubicBezTo>
                      <a:pt x="864523" y="247467"/>
                      <a:pt x="863711" y="248279"/>
                      <a:pt x="862899" y="249090"/>
                    </a:cubicBezTo>
                    <a:cubicBezTo>
                      <a:pt x="862087" y="249902"/>
                      <a:pt x="861276" y="249902"/>
                      <a:pt x="859652" y="249902"/>
                    </a:cubicBezTo>
                    <a:cubicBezTo>
                      <a:pt x="857216" y="251526"/>
                      <a:pt x="855592" y="254774"/>
                      <a:pt x="853968" y="257209"/>
                    </a:cubicBezTo>
                    <a:cubicBezTo>
                      <a:pt x="853968" y="258021"/>
                      <a:pt x="853157" y="261269"/>
                      <a:pt x="851533" y="260457"/>
                    </a:cubicBezTo>
                    <a:cubicBezTo>
                      <a:pt x="850721" y="260457"/>
                      <a:pt x="851533" y="258833"/>
                      <a:pt x="851533" y="258021"/>
                    </a:cubicBezTo>
                    <a:cubicBezTo>
                      <a:pt x="851533" y="256397"/>
                      <a:pt x="852345" y="255585"/>
                      <a:pt x="852345" y="254774"/>
                    </a:cubicBezTo>
                    <a:cubicBezTo>
                      <a:pt x="853157" y="252338"/>
                      <a:pt x="853968" y="249902"/>
                      <a:pt x="855592" y="248279"/>
                    </a:cubicBezTo>
                    <a:cubicBezTo>
                      <a:pt x="858028" y="246655"/>
                      <a:pt x="860464" y="245031"/>
                      <a:pt x="862087" y="242595"/>
                    </a:cubicBezTo>
                    <a:cubicBezTo>
                      <a:pt x="862899" y="240160"/>
                      <a:pt x="862087" y="237724"/>
                      <a:pt x="862087" y="235288"/>
                    </a:cubicBezTo>
                    <a:cubicBezTo>
                      <a:pt x="862087" y="233665"/>
                      <a:pt x="862087" y="232041"/>
                      <a:pt x="862087" y="230417"/>
                    </a:cubicBezTo>
                    <a:cubicBezTo>
                      <a:pt x="862087" y="229605"/>
                      <a:pt x="862087" y="227981"/>
                      <a:pt x="862087" y="227170"/>
                    </a:cubicBezTo>
                    <a:cubicBezTo>
                      <a:pt x="862899" y="225546"/>
                      <a:pt x="865335" y="223922"/>
                      <a:pt x="864523" y="221486"/>
                    </a:cubicBezTo>
                    <a:cubicBezTo>
                      <a:pt x="864523" y="220674"/>
                      <a:pt x="863711" y="219863"/>
                      <a:pt x="862899" y="218239"/>
                    </a:cubicBezTo>
                    <a:cubicBezTo>
                      <a:pt x="862087" y="217427"/>
                      <a:pt x="862087" y="215803"/>
                      <a:pt x="862087" y="214991"/>
                    </a:cubicBezTo>
                    <a:cubicBezTo>
                      <a:pt x="862087" y="211744"/>
                      <a:pt x="862899" y="208496"/>
                      <a:pt x="863711" y="206061"/>
                    </a:cubicBezTo>
                    <a:cubicBezTo>
                      <a:pt x="863711" y="204437"/>
                      <a:pt x="864523" y="202813"/>
                      <a:pt x="865335" y="200377"/>
                    </a:cubicBezTo>
                    <a:cubicBezTo>
                      <a:pt x="866147" y="198754"/>
                      <a:pt x="866147" y="197130"/>
                      <a:pt x="866147" y="194694"/>
                    </a:cubicBezTo>
                    <a:cubicBezTo>
                      <a:pt x="866147" y="192259"/>
                      <a:pt x="864523" y="190635"/>
                      <a:pt x="863711" y="189011"/>
                    </a:cubicBezTo>
                    <a:cubicBezTo>
                      <a:pt x="862899" y="187387"/>
                      <a:pt x="862087" y="186575"/>
                      <a:pt x="861276" y="184952"/>
                    </a:cubicBezTo>
                    <a:cubicBezTo>
                      <a:pt x="860464" y="184140"/>
                      <a:pt x="859652" y="182516"/>
                      <a:pt x="858840" y="183328"/>
                    </a:cubicBezTo>
                    <a:cubicBezTo>
                      <a:pt x="858028" y="184140"/>
                      <a:pt x="858028" y="184952"/>
                      <a:pt x="858028" y="185763"/>
                    </a:cubicBezTo>
                    <a:cubicBezTo>
                      <a:pt x="858028" y="186575"/>
                      <a:pt x="858028" y="188199"/>
                      <a:pt x="857216" y="189011"/>
                    </a:cubicBezTo>
                    <a:cubicBezTo>
                      <a:pt x="857216" y="189011"/>
                      <a:pt x="857216" y="190635"/>
                      <a:pt x="856404" y="189823"/>
                    </a:cubicBezTo>
                    <a:cubicBezTo>
                      <a:pt x="856404" y="189823"/>
                      <a:pt x="856404" y="189011"/>
                      <a:pt x="856404" y="189011"/>
                    </a:cubicBezTo>
                    <a:cubicBezTo>
                      <a:pt x="856404" y="188199"/>
                      <a:pt x="856404" y="188199"/>
                      <a:pt x="855592" y="187387"/>
                    </a:cubicBezTo>
                    <a:cubicBezTo>
                      <a:pt x="855592" y="187387"/>
                      <a:pt x="854780" y="185763"/>
                      <a:pt x="854780" y="185763"/>
                    </a:cubicBezTo>
                    <a:cubicBezTo>
                      <a:pt x="853968" y="185763"/>
                      <a:pt x="853968" y="187387"/>
                      <a:pt x="853968" y="188199"/>
                    </a:cubicBezTo>
                    <a:cubicBezTo>
                      <a:pt x="853968" y="190635"/>
                      <a:pt x="853968" y="192259"/>
                      <a:pt x="853157" y="194694"/>
                    </a:cubicBezTo>
                    <a:cubicBezTo>
                      <a:pt x="852345" y="196318"/>
                      <a:pt x="851533" y="197942"/>
                      <a:pt x="851533" y="199565"/>
                    </a:cubicBezTo>
                    <a:cubicBezTo>
                      <a:pt x="851533" y="200377"/>
                      <a:pt x="851533" y="201189"/>
                      <a:pt x="850721" y="202813"/>
                    </a:cubicBezTo>
                    <a:cubicBezTo>
                      <a:pt x="850721" y="203625"/>
                      <a:pt x="850721" y="203625"/>
                      <a:pt x="849909" y="202813"/>
                    </a:cubicBezTo>
                    <a:cubicBezTo>
                      <a:pt x="849909" y="202001"/>
                      <a:pt x="849097" y="199565"/>
                      <a:pt x="847473" y="200377"/>
                    </a:cubicBezTo>
                    <a:cubicBezTo>
                      <a:pt x="846662" y="200377"/>
                      <a:pt x="846662" y="202001"/>
                      <a:pt x="845850" y="202001"/>
                    </a:cubicBezTo>
                    <a:cubicBezTo>
                      <a:pt x="845038" y="202813"/>
                      <a:pt x="845038" y="203625"/>
                      <a:pt x="844226" y="204437"/>
                    </a:cubicBezTo>
                    <a:cubicBezTo>
                      <a:pt x="843414" y="205249"/>
                      <a:pt x="842602" y="206061"/>
                      <a:pt x="842602" y="207684"/>
                    </a:cubicBezTo>
                    <a:cubicBezTo>
                      <a:pt x="841790" y="209308"/>
                      <a:pt x="841790" y="210932"/>
                      <a:pt x="841790" y="212556"/>
                    </a:cubicBezTo>
                    <a:cubicBezTo>
                      <a:pt x="841790" y="214179"/>
                      <a:pt x="841790" y="214991"/>
                      <a:pt x="841790" y="216615"/>
                    </a:cubicBezTo>
                    <a:cubicBezTo>
                      <a:pt x="842602" y="218239"/>
                      <a:pt x="843414" y="219863"/>
                      <a:pt x="844226" y="220674"/>
                    </a:cubicBezTo>
                    <a:cubicBezTo>
                      <a:pt x="845038" y="221486"/>
                      <a:pt x="846662" y="222298"/>
                      <a:pt x="847473" y="223110"/>
                    </a:cubicBezTo>
                    <a:cubicBezTo>
                      <a:pt x="849097" y="223922"/>
                      <a:pt x="849909" y="224734"/>
                      <a:pt x="851533" y="225546"/>
                    </a:cubicBezTo>
                    <a:cubicBezTo>
                      <a:pt x="851533" y="225546"/>
                      <a:pt x="852345" y="226358"/>
                      <a:pt x="852345" y="226358"/>
                    </a:cubicBezTo>
                    <a:cubicBezTo>
                      <a:pt x="850721" y="226358"/>
                      <a:pt x="849909" y="225546"/>
                      <a:pt x="848285" y="225546"/>
                    </a:cubicBezTo>
                    <a:cubicBezTo>
                      <a:pt x="847473" y="225546"/>
                      <a:pt x="846662" y="224734"/>
                      <a:pt x="845850" y="224734"/>
                    </a:cubicBezTo>
                    <a:cubicBezTo>
                      <a:pt x="845038" y="224734"/>
                      <a:pt x="844226" y="223922"/>
                      <a:pt x="843414" y="223922"/>
                    </a:cubicBezTo>
                    <a:cubicBezTo>
                      <a:pt x="842602" y="223922"/>
                      <a:pt x="841790" y="223922"/>
                      <a:pt x="840167" y="224734"/>
                    </a:cubicBezTo>
                    <a:cubicBezTo>
                      <a:pt x="839355" y="225546"/>
                      <a:pt x="839355" y="225546"/>
                      <a:pt x="838543" y="226358"/>
                    </a:cubicBezTo>
                    <a:cubicBezTo>
                      <a:pt x="838543" y="227170"/>
                      <a:pt x="838543" y="227981"/>
                      <a:pt x="838543" y="228793"/>
                    </a:cubicBezTo>
                    <a:cubicBezTo>
                      <a:pt x="838543" y="230417"/>
                      <a:pt x="838543" y="232853"/>
                      <a:pt x="837731" y="234477"/>
                    </a:cubicBezTo>
                    <a:cubicBezTo>
                      <a:pt x="836919" y="236912"/>
                      <a:pt x="836919" y="238536"/>
                      <a:pt x="836919" y="240972"/>
                    </a:cubicBezTo>
                    <a:cubicBezTo>
                      <a:pt x="836919" y="242595"/>
                      <a:pt x="836919" y="243407"/>
                      <a:pt x="835295" y="245031"/>
                    </a:cubicBezTo>
                    <a:cubicBezTo>
                      <a:pt x="834483" y="245031"/>
                      <a:pt x="832860" y="247467"/>
                      <a:pt x="832048" y="246655"/>
                    </a:cubicBezTo>
                    <a:cubicBezTo>
                      <a:pt x="831236" y="245843"/>
                      <a:pt x="832048" y="244219"/>
                      <a:pt x="832048" y="243407"/>
                    </a:cubicBezTo>
                    <a:cubicBezTo>
                      <a:pt x="832048" y="241783"/>
                      <a:pt x="832860" y="240972"/>
                      <a:pt x="833671" y="239348"/>
                    </a:cubicBezTo>
                    <a:cubicBezTo>
                      <a:pt x="834483" y="238536"/>
                      <a:pt x="835295" y="236912"/>
                      <a:pt x="835295" y="236100"/>
                    </a:cubicBezTo>
                    <a:cubicBezTo>
                      <a:pt x="836107" y="234477"/>
                      <a:pt x="836107" y="233665"/>
                      <a:pt x="836107" y="232041"/>
                    </a:cubicBezTo>
                    <a:cubicBezTo>
                      <a:pt x="836107" y="230417"/>
                      <a:pt x="836107" y="227981"/>
                      <a:pt x="836919" y="226358"/>
                    </a:cubicBezTo>
                    <a:cubicBezTo>
                      <a:pt x="836919" y="223922"/>
                      <a:pt x="837731" y="222298"/>
                      <a:pt x="836919" y="219863"/>
                    </a:cubicBezTo>
                    <a:cubicBezTo>
                      <a:pt x="836919" y="217427"/>
                      <a:pt x="836107" y="214991"/>
                      <a:pt x="836107" y="212556"/>
                    </a:cubicBezTo>
                    <a:cubicBezTo>
                      <a:pt x="836107" y="210120"/>
                      <a:pt x="836919" y="206872"/>
                      <a:pt x="836919" y="204437"/>
                    </a:cubicBezTo>
                    <a:cubicBezTo>
                      <a:pt x="836919" y="203625"/>
                      <a:pt x="836919" y="203625"/>
                      <a:pt x="836919" y="202813"/>
                    </a:cubicBezTo>
                    <a:cubicBezTo>
                      <a:pt x="835295" y="202813"/>
                      <a:pt x="834483" y="202813"/>
                      <a:pt x="832860" y="202813"/>
                    </a:cubicBezTo>
                    <a:cubicBezTo>
                      <a:pt x="831236" y="203625"/>
                      <a:pt x="829612" y="204437"/>
                      <a:pt x="827988" y="205249"/>
                    </a:cubicBezTo>
                    <a:cubicBezTo>
                      <a:pt x="825552" y="206061"/>
                      <a:pt x="823929" y="206872"/>
                      <a:pt x="821493" y="207684"/>
                    </a:cubicBezTo>
                    <a:cubicBezTo>
                      <a:pt x="819869" y="208496"/>
                      <a:pt x="817434" y="209308"/>
                      <a:pt x="815810" y="210120"/>
                    </a:cubicBezTo>
                    <a:cubicBezTo>
                      <a:pt x="812563" y="212556"/>
                      <a:pt x="810939" y="215803"/>
                      <a:pt x="809315" y="219051"/>
                    </a:cubicBezTo>
                    <a:cubicBezTo>
                      <a:pt x="808503" y="220674"/>
                      <a:pt x="807691" y="223110"/>
                      <a:pt x="807691" y="224734"/>
                    </a:cubicBezTo>
                    <a:cubicBezTo>
                      <a:pt x="806879" y="227170"/>
                      <a:pt x="806879" y="229605"/>
                      <a:pt x="807691" y="231229"/>
                    </a:cubicBezTo>
                    <a:cubicBezTo>
                      <a:pt x="808503" y="232853"/>
                      <a:pt x="810127" y="232853"/>
                      <a:pt x="811751" y="232041"/>
                    </a:cubicBezTo>
                    <a:cubicBezTo>
                      <a:pt x="812563" y="231229"/>
                      <a:pt x="814186" y="230417"/>
                      <a:pt x="815810" y="230417"/>
                    </a:cubicBezTo>
                    <a:cubicBezTo>
                      <a:pt x="817434" y="230417"/>
                      <a:pt x="818246" y="232041"/>
                      <a:pt x="819058" y="232853"/>
                    </a:cubicBezTo>
                    <a:cubicBezTo>
                      <a:pt x="819869" y="234477"/>
                      <a:pt x="818246" y="233665"/>
                      <a:pt x="817434" y="232853"/>
                    </a:cubicBezTo>
                    <a:cubicBezTo>
                      <a:pt x="815810" y="232041"/>
                      <a:pt x="814186" y="232041"/>
                      <a:pt x="813374" y="233665"/>
                    </a:cubicBezTo>
                    <a:cubicBezTo>
                      <a:pt x="812563" y="235288"/>
                      <a:pt x="811751" y="236912"/>
                      <a:pt x="811751" y="238536"/>
                    </a:cubicBezTo>
                    <a:cubicBezTo>
                      <a:pt x="810939" y="239348"/>
                      <a:pt x="810939" y="240972"/>
                      <a:pt x="811751" y="241783"/>
                    </a:cubicBezTo>
                    <a:cubicBezTo>
                      <a:pt x="812563" y="243407"/>
                      <a:pt x="813374" y="245031"/>
                      <a:pt x="814998" y="245843"/>
                    </a:cubicBezTo>
                    <a:cubicBezTo>
                      <a:pt x="815810" y="246655"/>
                      <a:pt x="817434" y="247467"/>
                      <a:pt x="818246" y="249090"/>
                    </a:cubicBezTo>
                    <a:cubicBezTo>
                      <a:pt x="819058" y="249902"/>
                      <a:pt x="819869" y="249902"/>
                      <a:pt x="821493" y="249902"/>
                    </a:cubicBezTo>
                    <a:cubicBezTo>
                      <a:pt x="823117" y="249902"/>
                      <a:pt x="824741" y="249090"/>
                      <a:pt x="826364" y="249902"/>
                    </a:cubicBezTo>
                    <a:cubicBezTo>
                      <a:pt x="827988" y="250714"/>
                      <a:pt x="828800" y="251526"/>
                      <a:pt x="828800" y="253150"/>
                    </a:cubicBezTo>
                    <a:cubicBezTo>
                      <a:pt x="828800" y="253962"/>
                      <a:pt x="828800" y="254774"/>
                      <a:pt x="828800" y="255585"/>
                    </a:cubicBezTo>
                    <a:cubicBezTo>
                      <a:pt x="828800" y="256397"/>
                      <a:pt x="828800" y="257209"/>
                      <a:pt x="828800" y="258833"/>
                    </a:cubicBezTo>
                    <a:cubicBezTo>
                      <a:pt x="828800" y="260457"/>
                      <a:pt x="829612" y="262892"/>
                      <a:pt x="831236" y="263704"/>
                    </a:cubicBezTo>
                    <a:cubicBezTo>
                      <a:pt x="832048" y="264516"/>
                      <a:pt x="833671" y="264516"/>
                      <a:pt x="834483" y="265328"/>
                    </a:cubicBezTo>
                    <a:cubicBezTo>
                      <a:pt x="835295" y="266140"/>
                      <a:pt x="833671" y="267764"/>
                      <a:pt x="832860" y="267764"/>
                    </a:cubicBezTo>
                    <a:cubicBezTo>
                      <a:pt x="832048" y="267764"/>
                      <a:pt x="831236" y="267764"/>
                      <a:pt x="830424" y="267764"/>
                    </a:cubicBezTo>
                    <a:cubicBezTo>
                      <a:pt x="829612" y="267764"/>
                      <a:pt x="828800" y="267764"/>
                      <a:pt x="827988" y="267764"/>
                    </a:cubicBezTo>
                    <a:cubicBezTo>
                      <a:pt x="827176" y="267764"/>
                      <a:pt x="825552" y="267764"/>
                      <a:pt x="824741" y="266952"/>
                    </a:cubicBezTo>
                    <a:cubicBezTo>
                      <a:pt x="823117" y="266140"/>
                      <a:pt x="825552" y="263704"/>
                      <a:pt x="826364" y="262081"/>
                    </a:cubicBezTo>
                    <a:cubicBezTo>
                      <a:pt x="827176" y="261269"/>
                      <a:pt x="827988" y="259645"/>
                      <a:pt x="827988" y="258021"/>
                    </a:cubicBezTo>
                    <a:cubicBezTo>
                      <a:pt x="827988" y="257209"/>
                      <a:pt x="827988" y="257209"/>
                      <a:pt x="827176" y="256397"/>
                    </a:cubicBezTo>
                    <a:cubicBezTo>
                      <a:pt x="827176" y="255585"/>
                      <a:pt x="827176" y="254774"/>
                      <a:pt x="826364" y="254774"/>
                    </a:cubicBezTo>
                    <a:cubicBezTo>
                      <a:pt x="826364" y="254774"/>
                      <a:pt x="825552" y="254774"/>
                      <a:pt x="824741" y="254774"/>
                    </a:cubicBezTo>
                    <a:cubicBezTo>
                      <a:pt x="823929" y="254774"/>
                      <a:pt x="823929" y="253962"/>
                      <a:pt x="823117" y="253962"/>
                    </a:cubicBezTo>
                    <a:cubicBezTo>
                      <a:pt x="822305" y="253962"/>
                      <a:pt x="821493" y="253962"/>
                      <a:pt x="821493" y="253962"/>
                    </a:cubicBezTo>
                    <a:cubicBezTo>
                      <a:pt x="820681" y="253962"/>
                      <a:pt x="819058" y="253150"/>
                      <a:pt x="818246" y="253150"/>
                    </a:cubicBezTo>
                    <a:cubicBezTo>
                      <a:pt x="816622" y="253150"/>
                      <a:pt x="815810" y="252338"/>
                      <a:pt x="814998" y="251526"/>
                    </a:cubicBezTo>
                    <a:cubicBezTo>
                      <a:pt x="814186" y="250714"/>
                      <a:pt x="814186" y="250714"/>
                      <a:pt x="813374" y="249902"/>
                    </a:cubicBezTo>
                    <a:cubicBezTo>
                      <a:pt x="812563" y="249902"/>
                      <a:pt x="812563" y="249090"/>
                      <a:pt x="811751" y="249090"/>
                    </a:cubicBezTo>
                    <a:cubicBezTo>
                      <a:pt x="810939" y="249090"/>
                      <a:pt x="810127" y="248279"/>
                      <a:pt x="810127" y="247467"/>
                    </a:cubicBezTo>
                    <a:cubicBezTo>
                      <a:pt x="810127" y="246655"/>
                      <a:pt x="810127" y="246655"/>
                      <a:pt x="809315" y="245843"/>
                    </a:cubicBezTo>
                    <a:cubicBezTo>
                      <a:pt x="808503" y="244219"/>
                      <a:pt x="809315" y="243407"/>
                      <a:pt x="808503" y="241783"/>
                    </a:cubicBezTo>
                    <a:cubicBezTo>
                      <a:pt x="808503" y="240972"/>
                      <a:pt x="807691" y="240160"/>
                      <a:pt x="807691" y="239348"/>
                    </a:cubicBezTo>
                    <a:cubicBezTo>
                      <a:pt x="807691" y="238536"/>
                      <a:pt x="806879" y="237724"/>
                      <a:pt x="806879" y="236912"/>
                    </a:cubicBezTo>
                    <a:cubicBezTo>
                      <a:pt x="806879" y="236100"/>
                      <a:pt x="806879" y="236100"/>
                      <a:pt x="806067" y="235288"/>
                    </a:cubicBezTo>
                    <a:cubicBezTo>
                      <a:pt x="806067" y="235288"/>
                      <a:pt x="806067" y="234477"/>
                      <a:pt x="806067" y="234477"/>
                    </a:cubicBezTo>
                    <a:cubicBezTo>
                      <a:pt x="806067" y="233665"/>
                      <a:pt x="806067" y="232853"/>
                      <a:pt x="805255" y="232041"/>
                    </a:cubicBezTo>
                    <a:cubicBezTo>
                      <a:pt x="804444" y="231229"/>
                      <a:pt x="804444" y="231229"/>
                      <a:pt x="803632" y="232041"/>
                    </a:cubicBezTo>
                    <a:cubicBezTo>
                      <a:pt x="803632" y="232041"/>
                      <a:pt x="802820" y="232041"/>
                      <a:pt x="802820" y="232041"/>
                    </a:cubicBezTo>
                    <a:cubicBezTo>
                      <a:pt x="802008" y="232041"/>
                      <a:pt x="802008" y="232041"/>
                      <a:pt x="801196" y="232041"/>
                    </a:cubicBezTo>
                    <a:cubicBezTo>
                      <a:pt x="800384" y="232041"/>
                      <a:pt x="799572" y="232853"/>
                      <a:pt x="798760" y="233665"/>
                    </a:cubicBezTo>
                    <a:cubicBezTo>
                      <a:pt x="797137" y="233665"/>
                      <a:pt x="796325" y="234477"/>
                      <a:pt x="794701" y="235288"/>
                    </a:cubicBezTo>
                    <a:cubicBezTo>
                      <a:pt x="793889" y="235288"/>
                      <a:pt x="793077" y="236100"/>
                      <a:pt x="792265" y="236100"/>
                    </a:cubicBezTo>
                    <a:cubicBezTo>
                      <a:pt x="790642" y="236912"/>
                      <a:pt x="789018" y="236912"/>
                      <a:pt x="789018" y="238536"/>
                    </a:cubicBezTo>
                    <a:cubicBezTo>
                      <a:pt x="789018" y="239348"/>
                      <a:pt x="788206" y="240972"/>
                      <a:pt x="789018" y="241783"/>
                    </a:cubicBezTo>
                    <a:cubicBezTo>
                      <a:pt x="789018" y="242595"/>
                      <a:pt x="789018" y="243407"/>
                      <a:pt x="789018" y="243407"/>
                    </a:cubicBezTo>
                    <a:cubicBezTo>
                      <a:pt x="789018" y="244219"/>
                      <a:pt x="789018" y="245031"/>
                      <a:pt x="789830" y="245031"/>
                    </a:cubicBezTo>
                    <a:cubicBezTo>
                      <a:pt x="790642" y="245843"/>
                      <a:pt x="791454" y="245843"/>
                      <a:pt x="792265" y="245843"/>
                    </a:cubicBezTo>
                    <a:cubicBezTo>
                      <a:pt x="793077" y="245843"/>
                      <a:pt x="793889" y="246655"/>
                      <a:pt x="794701" y="247467"/>
                    </a:cubicBezTo>
                    <a:cubicBezTo>
                      <a:pt x="795513" y="248279"/>
                      <a:pt x="795513" y="249090"/>
                      <a:pt x="795513" y="249902"/>
                    </a:cubicBezTo>
                    <a:cubicBezTo>
                      <a:pt x="795513" y="250714"/>
                      <a:pt x="796325" y="251526"/>
                      <a:pt x="797137" y="251526"/>
                    </a:cubicBezTo>
                    <a:cubicBezTo>
                      <a:pt x="797948" y="252338"/>
                      <a:pt x="799572" y="252338"/>
                      <a:pt x="800384" y="253150"/>
                    </a:cubicBezTo>
                    <a:cubicBezTo>
                      <a:pt x="802008" y="253962"/>
                      <a:pt x="803632" y="253962"/>
                      <a:pt x="805255" y="254774"/>
                    </a:cubicBezTo>
                    <a:cubicBezTo>
                      <a:pt x="806879" y="255585"/>
                      <a:pt x="807691" y="256397"/>
                      <a:pt x="809315" y="257209"/>
                    </a:cubicBezTo>
                    <a:cubicBezTo>
                      <a:pt x="810127" y="258021"/>
                      <a:pt x="811751" y="258833"/>
                      <a:pt x="811751" y="259645"/>
                    </a:cubicBezTo>
                    <a:cubicBezTo>
                      <a:pt x="811751" y="261269"/>
                      <a:pt x="809315" y="259645"/>
                      <a:pt x="809315" y="259645"/>
                    </a:cubicBezTo>
                    <a:cubicBezTo>
                      <a:pt x="807691" y="258833"/>
                      <a:pt x="806067" y="258833"/>
                      <a:pt x="804444" y="258833"/>
                    </a:cubicBezTo>
                    <a:cubicBezTo>
                      <a:pt x="803632" y="258833"/>
                      <a:pt x="802008" y="258021"/>
                      <a:pt x="801196" y="258021"/>
                    </a:cubicBezTo>
                    <a:cubicBezTo>
                      <a:pt x="799572" y="258021"/>
                      <a:pt x="800384" y="259645"/>
                      <a:pt x="801196" y="260457"/>
                    </a:cubicBezTo>
                    <a:cubicBezTo>
                      <a:pt x="802008" y="261269"/>
                      <a:pt x="802820" y="262892"/>
                      <a:pt x="802820" y="263704"/>
                    </a:cubicBezTo>
                    <a:cubicBezTo>
                      <a:pt x="802820" y="264516"/>
                      <a:pt x="802820" y="264516"/>
                      <a:pt x="802008" y="265328"/>
                    </a:cubicBezTo>
                    <a:cubicBezTo>
                      <a:pt x="801196" y="265328"/>
                      <a:pt x="801196" y="264516"/>
                      <a:pt x="800384" y="264516"/>
                    </a:cubicBezTo>
                    <a:cubicBezTo>
                      <a:pt x="799572" y="263704"/>
                      <a:pt x="799572" y="262892"/>
                      <a:pt x="798760" y="261269"/>
                    </a:cubicBezTo>
                    <a:cubicBezTo>
                      <a:pt x="797948" y="260457"/>
                      <a:pt x="797948" y="259645"/>
                      <a:pt x="797137" y="258833"/>
                    </a:cubicBezTo>
                    <a:cubicBezTo>
                      <a:pt x="796325" y="257209"/>
                      <a:pt x="796325" y="255585"/>
                      <a:pt x="794701" y="254774"/>
                    </a:cubicBezTo>
                    <a:cubicBezTo>
                      <a:pt x="793077" y="253962"/>
                      <a:pt x="793077" y="256397"/>
                      <a:pt x="793077" y="258021"/>
                    </a:cubicBezTo>
                    <a:cubicBezTo>
                      <a:pt x="793077" y="259645"/>
                      <a:pt x="793889" y="261269"/>
                      <a:pt x="793889" y="262892"/>
                    </a:cubicBezTo>
                    <a:cubicBezTo>
                      <a:pt x="793889" y="264516"/>
                      <a:pt x="793889" y="266140"/>
                      <a:pt x="793077" y="267764"/>
                    </a:cubicBezTo>
                    <a:cubicBezTo>
                      <a:pt x="793077" y="267764"/>
                      <a:pt x="793077" y="268576"/>
                      <a:pt x="792265" y="269387"/>
                    </a:cubicBezTo>
                    <a:cubicBezTo>
                      <a:pt x="792265" y="270199"/>
                      <a:pt x="791454" y="269387"/>
                      <a:pt x="791454" y="268576"/>
                    </a:cubicBezTo>
                    <a:cubicBezTo>
                      <a:pt x="791454" y="267764"/>
                      <a:pt x="791454" y="266952"/>
                      <a:pt x="791454" y="266140"/>
                    </a:cubicBezTo>
                    <a:cubicBezTo>
                      <a:pt x="791454" y="265328"/>
                      <a:pt x="791454" y="264516"/>
                      <a:pt x="791454" y="263704"/>
                    </a:cubicBezTo>
                    <a:cubicBezTo>
                      <a:pt x="791454" y="262892"/>
                      <a:pt x="791454" y="262081"/>
                      <a:pt x="791454" y="261269"/>
                    </a:cubicBezTo>
                    <a:cubicBezTo>
                      <a:pt x="791454" y="260457"/>
                      <a:pt x="791454" y="260457"/>
                      <a:pt x="791454" y="259645"/>
                    </a:cubicBezTo>
                    <a:cubicBezTo>
                      <a:pt x="791454" y="258833"/>
                      <a:pt x="791454" y="258021"/>
                      <a:pt x="791454" y="257209"/>
                    </a:cubicBezTo>
                    <a:cubicBezTo>
                      <a:pt x="791454" y="255585"/>
                      <a:pt x="791454" y="253962"/>
                      <a:pt x="790642" y="253150"/>
                    </a:cubicBezTo>
                    <a:cubicBezTo>
                      <a:pt x="789018" y="251526"/>
                      <a:pt x="787394" y="252338"/>
                      <a:pt x="785770" y="250714"/>
                    </a:cubicBezTo>
                    <a:cubicBezTo>
                      <a:pt x="784958" y="249902"/>
                      <a:pt x="784958" y="249090"/>
                      <a:pt x="784958" y="248279"/>
                    </a:cubicBezTo>
                    <a:cubicBezTo>
                      <a:pt x="784958" y="247467"/>
                      <a:pt x="784958" y="245843"/>
                      <a:pt x="784958" y="245031"/>
                    </a:cubicBezTo>
                    <a:cubicBezTo>
                      <a:pt x="784147" y="243407"/>
                      <a:pt x="781711" y="242595"/>
                      <a:pt x="780087" y="242595"/>
                    </a:cubicBezTo>
                    <a:cubicBezTo>
                      <a:pt x="777651" y="242595"/>
                      <a:pt x="776839" y="244219"/>
                      <a:pt x="776839" y="246655"/>
                    </a:cubicBezTo>
                    <a:cubicBezTo>
                      <a:pt x="776028" y="249090"/>
                      <a:pt x="776839" y="252338"/>
                      <a:pt x="776028" y="254774"/>
                    </a:cubicBezTo>
                    <a:cubicBezTo>
                      <a:pt x="775216" y="256397"/>
                      <a:pt x="774404" y="257209"/>
                      <a:pt x="773592" y="258833"/>
                    </a:cubicBezTo>
                    <a:cubicBezTo>
                      <a:pt x="772780" y="260457"/>
                      <a:pt x="771968" y="262081"/>
                      <a:pt x="771968" y="263704"/>
                    </a:cubicBezTo>
                    <a:cubicBezTo>
                      <a:pt x="771156" y="265328"/>
                      <a:pt x="771156" y="266952"/>
                      <a:pt x="771968" y="269387"/>
                    </a:cubicBezTo>
                    <a:cubicBezTo>
                      <a:pt x="772780" y="270199"/>
                      <a:pt x="773592" y="271823"/>
                      <a:pt x="773592" y="272635"/>
                    </a:cubicBezTo>
                    <a:cubicBezTo>
                      <a:pt x="773592" y="273447"/>
                      <a:pt x="773592" y="274259"/>
                      <a:pt x="773592" y="274259"/>
                    </a:cubicBezTo>
                    <a:cubicBezTo>
                      <a:pt x="773592" y="275071"/>
                      <a:pt x="773592" y="275883"/>
                      <a:pt x="774404" y="275883"/>
                    </a:cubicBezTo>
                    <a:cubicBezTo>
                      <a:pt x="774404" y="275883"/>
                      <a:pt x="775216" y="276694"/>
                      <a:pt x="775216" y="276694"/>
                    </a:cubicBezTo>
                    <a:cubicBezTo>
                      <a:pt x="775216" y="276694"/>
                      <a:pt x="775216" y="277506"/>
                      <a:pt x="775216" y="277506"/>
                    </a:cubicBezTo>
                    <a:cubicBezTo>
                      <a:pt x="775216" y="278318"/>
                      <a:pt x="776839" y="278318"/>
                      <a:pt x="776839" y="279130"/>
                    </a:cubicBezTo>
                    <a:cubicBezTo>
                      <a:pt x="776839" y="279942"/>
                      <a:pt x="776839" y="279942"/>
                      <a:pt x="776839" y="280754"/>
                    </a:cubicBezTo>
                    <a:cubicBezTo>
                      <a:pt x="776839" y="281566"/>
                      <a:pt x="776839" y="281566"/>
                      <a:pt x="776028" y="282378"/>
                    </a:cubicBezTo>
                    <a:cubicBezTo>
                      <a:pt x="775216" y="283190"/>
                      <a:pt x="775216" y="282378"/>
                      <a:pt x="774404" y="281566"/>
                    </a:cubicBezTo>
                    <a:cubicBezTo>
                      <a:pt x="774404" y="280754"/>
                      <a:pt x="774404" y="279130"/>
                      <a:pt x="773592" y="278318"/>
                    </a:cubicBezTo>
                    <a:cubicBezTo>
                      <a:pt x="772780" y="277506"/>
                      <a:pt x="771156" y="278318"/>
                      <a:pt x="770344" y="279130"/>
                    </a:cubicBezTo>
                    <a:cubicBezTo>
                      <a:pt x="769533" y="279942"/>
                      <a:pt x="768721" y="279942"/>
                      <a:pt x="768721" y="280754"/>
                    </a:cubicBezTo>
                    <a:cubicBezTo>
                      <a:pt x="768721" y="281566"/>
                      <a:pt x="767909" y="281566"/>
                      <a:pt x="767097" y="281566"/>
                    </a:cubicBezTo>
                    <a:cubicBezTo>
                      <a:pt x="765473" y="281566"/>
                      <a:pt x="763850" y="281566"/>
                      <a:pt x="762226" y="282378"/>
                    </a:cubicBezTo>
                    <a:cubicBezTo>
                      <a:pt x="761414" y="282378"/>
                      <a:pt x="760602" y="283190"/>
                      <a:pt x="759790" y="283190"/>
                    </a:cubicBezTo>
                    <a:cubicBezTo>
                      <a:pt x="758978" y="284001"/>
                      <a:pt x="758166" y="284001"/>
                      <a:pt x="757354" y="284813"/>
                    </a:cubicBezTo>
                    <a:cubicBezTo>
                      <a:pt x="756542" y="284813"/>
                      <a:pt x="756542" y="285625"/>
                      <a:pt x="756542" y="286437"/>
                    </a:cubicBezTo>
                    <a:cubicBezTo>
                      <a:pt x="756542" y="287249"/>
                      <a:pt x="757354" y="288061"/>
                      <a:pt x="757354" y="288873"/>
                    </a:cubicBezTo>
                    <a:cubicBezTo>
                      <a:pt x="757354" y="289685"/>
                      <a:pt x="756542" y="290497"/>
                      <a:pt x="755731" y="291308"/>
                    </a:cubicBezTo>
                    <a:cubicBezTo>
                      <a:pt x="754107" y="292932"/>
                      <a:pt x="752483" y="293744"/>
                      <a:pt x="751671" y="295368"/>
                    </a:cubicBezTo>
                    <a:cubicBezTo>
                      <a:pt x="751671" y="296180"/>
                      <a:pt x="751671" y="296992"/>
                      <a:pt x="751671" y="297803"/>
                    </a:cubicBezTo>
                    <a:cubicBezTo>
                      <a:pt x="751671" y="298615"/>
                      <a:pt x="752483" y="299427"/>
                      <a:pt x="752483" y="300239"/>
                    </a:cubicBezTo>
                    <a:cubicBezTo>
                      <a:pt x="752483" y="301051"/>
                      <a:pt x="751671" y="301051"/>
                      <a:pt x="750859" y="301863"/>
                    </a:cubicBezTo>
                    <a:cubicBezTo>
                      <a:pt x="750047" y="302675"/>
                      <a:pt x="750047" y="303487"/>
                      <a:pt x="750047" y="304299"/>
                    </a:cubicBezTo>
                    <a:cubicBezTo>
                      <a:pt x="750047" y="305110"/>
                      <a:pt x="750047" y="305922"/>
                      <a:pt x="750047" y="306734"/>
                    </a:cubicBezTo>
                    <a:cubicBezTo>
                      <a:pt x="750047" y="307546"/>
                      <a:pt x="750859" y="307546"/>
                      <a:pt x="751671" y="307546"/>
                    </a:cubicBezTo>
                    <a:cubicBezTo>
                      <a:pt x="754107" y="307546"/>
                      <a:pt x="755731" y="305922"/>
                      <a:pt x="758166" y="304299"/>
                    </a:cubicBezTo>
                    <a:cubicBezTo>
                      <a:pt x="759790" y="303487"/>
                      <a:pt x="761414" y="305110"/>
                      <a:pt x="762226" y="306734"/>
                    </a:cubicBezTo>
                    <a:cubicBezTo>
                      <a:pt x="763038" y="307546"/>
                      <a:pt x="763850" y="308358"/>
                      <a:pt x="763850" y="309170"/>
                    </a:cubicBezTo>
                    <a:cubicBezTo>
                      <a:pt x="763850" y="309982"/>
                      <a:pt x="763850" y="310794"/>
                      <a:pt x="763038" y="311605"/>
                    </a:cubicBezTo>
                    <a:cubicBezTo>
                      <a:pt x="761414" y="311605"/>
                      <a:pt x="760602" y="309170"/>
                      <a:pt x="758166" y="308358"/>
                    </a:cubicBezTo>
                    <a:cubicBezTo>
                      <a:pt x="757354" y="308358"/>
                      <a:pt x="756542" y="309170"/>
                      <a:pt x="755731" y="309170"/>
                    </a:cubicBezTo>
                    <a:cubicBezTo>
                      <a:pt x="754919" y="309982"/>
                      <a:pt x="754107" y="309982"/>
                      <a:pt x="753295" y="310794"/>
                    </a:cubicBezTo>
                    <a:cubicBezTo>
                      <a:pt x="752483" y="310794"/>
                      <a:pt x="751671" y="310794"/>
                      <a:pt x="750859" y="311605"/>
                    </a:cubicBezTo>
                    <a:cubicBezTo>
                      <a:pt x="750047" y="312417"/>
                      <a:pt x="750047" y="314041"/>
                      <a:pt x="750859" y="314853"/>
                    </a:cubicBezTo>
                    <a:cubicBezTo>
                      <a:pt x="751671" y="317289"/>
                      <a:pt x="754107" y="318101"/>
                      <a:pt x="756542" y="318101"/>
                    </a:cubicBezTo>
                    <a:cubicBezTo>
                      <a:pt x="757354" y="318101"/>
                      <a:pt x="758166" y="318912"/>
                      <a:pt x="759790" y="319724"/>
                    </a:cubicBezTo>
                    <a:cubicBezTo>
                      <a:pt x="760602" y="320536"/>
                      <a:pt x="762226" y="320536"/>
                      <a:pt x="763038" y="320536"/>
                    </a:cubicBezTo>
                    <a:cubicBezTo>
                      <a:pt x="763850" y="320536"/>
                      <a:pt x="765473" y="321348"/>
                      <a:pt x="764661" y="322160"/>
                    </a:cubicBezTo>
                    <a:cubicBezTo>
                      <a:pt x="763850" y="323784"/>
                      <a:pt x="762226" y="323784"/>
                      <a:pt x="761414" y="322972"/>
                    </a:cubicBezTo>
                    <a:cubicBezTo>
                      <a:pt x="758978" y="322160"/>
                      <a:pt x="757354" y="320536"/>
                      <a:pt x="755731" y="319724"/>
                    </a:cubicBezTo>
                    <a:cubicBezTo>
                      <a:pt x="754107" y="318912"/>
                      <a:pt x="752483" y="317289"/>
                      <a:pt x="750047" y="317289"/>
                    </a:cubicBezTo>
                    <a:cubicBezTo>
                      <a:pt x="748424" y="317289"/>
                      <a:pt x="745988" y="317289"/>
                      <a:pt x="744364" y="318912"/>
                    </a:cubicBezTo>
                    <a:cubicBezTo>
                      <a:pt x="742740" y="319724"/>
                      <a:pt x="741929" y="320536"/>
                      <a:pt x="741929" y="322972"/>
                    </a:cubicBezTo>
                    <a:cubicBezTo>
                      <a:pt x="741929" y="323784"/>
                      <a:pt x="741117" y="324596"/>
                      <a:pt x="741929" y="325407"/>
                    </a:cubicBezTo>
                    <a:cubicBezTo>
                      <a:pt x="741929" y="326219"/>
                      <a:pt x="742740" y="327031"/>
                      <a:pt x="743552" y="327031"/>
                    </a:cubicBezTo>
                    <a:cubicBezTo>
                      <a:pt x="744364" y="327031"/>
                      <a:pt x="745176" y="327031"/>
                      <a:pt x="745988" y="326219"/>
                    </a:cubicBezTo>
                    <a:cubicBezTo>
                      <a:pt x="746800" y="326219"/>
                      <a:pt x="749235" y="326219"/>
                      <a:pt x="750047" y="327031"/>
                    </a:cubicBezTo>
                    <a:cubicBezTo>
                      <a:pt x="750859" y="327843"/>
                      <a:pt x="750859" y="329467"/>
                      <a:pt x="751671" y="330279"/>
                    </a:cubicBezTo>
                    <a:cubicBezTo>
                      <a:pt x="752483" y="331091"/>
                      <a:pt x="754107" y="330279"/>
                      <a:pt x="755731" y="331091"/>
                    </a:cubicBezTo>
                    <a:cubicBezTo>
                      <a:pt x="756542" y="331903"/>
                      <a:pt x="755731" y="331903"/>
                      <a:pt x="754919" y="331903"/>
                    </a:cubicBezTo>
                    <a:cubicBezTo>
                      <a:pt x="754107" y="331903"/>
                      <a:pt x="752483" y="331903"/>
                      <a:pt x="751671" y="331903"/>
                    </a:cubicBezTo>
                    <a:cubicBezTo>
                      <a:pt x="749235" y="331091"/>
                      <a:pt x="747612" y="331091"/>
                      <a:pt x="745988" y="329467"/>
                    </a:cubicBezTo>
                    <a:cubicBezTo>
                      <a:pt x="745176" y="328655"/>
                      <a:pt x="745176" y="327843"/>
                      <a:pt x="744364" y="327843"/>
                    </a:cubicBezTo>
                    <a:cubicBezTo>
                      <a:pt x="743552" y="327843"/>
                      <a:pt x="742740" y="327843"/>
                      <a:pt x="741929" y="327843"/>
                    </a:cubicBezTo>
                    <a:cubicBezTo>
                      <a:pt x="740305" y="327843"/>
                      <a:pt x="739493" y="328655"/>
                      <a:pt x="737869" y="329467"/>
                    </a:cubicBezTo>
                    <a:cubicBezTo>
                      <a:pt x="737057" y="330279"/>
                      <a:pt x="736245" y="331091"/>
                      <a:pt x="736245" y="332714"/>
                    </a:cubicBezTo>
                    <a:cubicBezTo>
                      <a:pt x="736245" y="335150"/>
                      <a:pt x="737869" y="336774"/>
                      <a:pt x="737869" y="339210"/>
                    </a:cubicBezTo>
                    <a:cubicBezTo>
                      <a:pt x="737057" y="339210"/>
                      <a:pt x="736245" y="339210"/>
                      <a:pt x="735434" y="338398"/>
                    </a:cubicBezTo>
                    <a:cubicBezTo>
                      <a:pt x="735434" y="337586"/>
                      <a:pt x="734622" y="336774"/>
                      <a:pt x="733810" y="335962"/>
                    </a:cubicBezTo>
                    <a:cubicBezTo>
                      <a:pt x="733810" y="335150"/>
                      <a:pt x="732998" y="335150"/>
                      <a:pt x="732998" y="334338"/>
                    </a:cubicBezTo>
                    <a:cubicBezTo>
                      <a:pt x="732186" y="333526"/>
                      <a:pt x="731374" y="332714"/>
                      <a:pt x="731374" y="331903"/>
                    </a:cubicBezTo>
                    <a:cubicBezTo>
                      <a:pt x="729750" y="331903"/>
                      <a:pt x="728938" y="331091"/>
                      <a:pt x="727315" y="331903"/>
                    </a:cubicBezTo>
                    <a:cubicBezTo>
                      <a:pt x="725691" y="332714"/>
                      <a:pt x="724879" y="334338"/>
                      <a:pt x="723255" y="335150"/>
                    </a:cubicBezTo>
                    <a:cubicBezTo>
                      <a:pt x="722443" y="335962"/>
                      <a:pt x="720820" y="336774"/>
                      <a:pt x="720008" y="336774"/>
                    </a:cubicBezTo>
                    <a:cubicBezTo>
                      <a:pt x="719196" y="337586"/>
                      <a:pt x="717572" y="337586"/>
                      <a:pt x="715948" y="337586"/>
                    </a:cubicBezTo>
                    <a:cubicBezTo>
                      <a:pt x="715136" y="337586"/>
                      <a:pt x="715136" y="337586"/>
                      <a:pt x="714325" y="338398"/>
                    </a:cubicBezTo>
                    <a:cubicBezTo>
                      <a:pt x="714325" y="338398"/>
                      <a:pt x="713513" y="339210"/>
                      <a:pt x="713513" y="339210"/>
                    </a:cubicBezTo>
                    <a:cubicBezTo>
                      <a:pt x="713513" y="339210"/>
                      <a:pt x="712701" y="340021"/>
                      <a:pt x="712701" y="340021"/>
                    </a:cubicBezTo>
                    <a:cubicBezTo>
                      <a:pt x="712701" y="340833"/>
                      <a:pt x="711889" y="340833"/>
                      <a:pt x="711889" y="341645"/>
                    </a:cubicBezTo>
                    <a:cubicBezTo>
                      <a:pt x="710265" y="343269"/>
                      <a:pt x="714325" y="344893"/>
                      <a:pt x="712701" y="347328"/>
                    </a:cubicBezTo>
                    <a:cubicBezTo>
                      <a:pt x="711889" y="348140"/>
                      <a:pt x="710265" y="347328"/>
                      <a:pt x="710265" y="348140"/>
                    </a:cubicBezTo>
                    <a:cubicBezTo>
                      <a:pt x="710265" y="348952"/>
                      <a:pt x="710265" y="348952"/>
                      <a:pt x="709453" y="348952"/>
                    </a:cubicBezTo>
                    <a:cubicBezTo>
                      <a:pt x="709453" y="348952"/>
                      <a:pt x="708641" y="348952"/>
                      <a:pt x="707829" y="348952"/>
                    </a:cubicBezTo>
                    <a:cubicBezTo>
                      <a:pt x="707829" y="345705"/>
                      <a:pt x="708641" y="342457"/>
                      <a:pt x="710265" y="340021"/>
                    </a:cubicBezTo>
                    <a:cubicBezTo>
                      <a:pt x="711077" y="338398"/>
                      <a:pt x="711889" y="337586"/>
                      <a:pt x="711077" y="335962"/>
                    </a:cubicBezTo>
                    <a:cubicBezTo>
                      <a:pt x="711077" y="335150"/>
                      <a:pt x="709453" y="334338"/>
                      <a:pt x="710265" y="332714"/>
                    </a:cubicBezTo>
                    <a:cubicBezTo>
                      <a:pt x="710265" y="331903"/>
                      <a:pt x="711077" y="331903"/>
                      <a:pt x="711889" y="331091"/>
                    </a:cubicBezTo>
                    <a:cubicBezTo>
                      <a:pt x="711889" y="331091"/>
                      <a:pt x="712701" y="330279"/>
                      <a:pt x="712701" y="330279"/>
                    </a:cubicBezTo>
                    <a:cubicBezTo>
                      <a:pt x="712701" y="329467"/>
                      <a:pt x="711889" y="329467"/>
                      <a:pt x="711077" y="329467"/>
                    </a:cubicBezTo>
                    <a:cubicBezTo>
                      <a:pt x="710265" y="329467"/>
                      <a:pt x="709453" y="329467"/>
                      <a:pt x="708641" y="328655"/>
                    </a:cubicBezTo>
                    <a:cubicBezTo>
                      <a:pt x="707018" y="327843"/>
                      <a:pt x="709453" y="325407"/>
                      <a:pt x="709453" y="324596"/>
                    </a:cubicBezTo>
                    <a:cubicBezTo>
                      <a:pt x="710265" y="323784"/>
                      <a:pt x="711077" y="322160"/>
                      <a:pt x="711077" y="321348"/>
                    </a:cubicBezTo>
                    <a:cubicBezTo>
                      <a:pt x="711077" y="319724"/>
                      <a:pt x="710265" y="318912"/>
                      <a:pt x="709453" y="317289"/>
                    </a:cubicBezTo>
                    <a:cubicBezTo>
                      <a:pt x="708641" y="316477"/>
                      <a:pt x="707829" y="316477"/>
                      <a:pt x="707018" y="316477"/>
                    </a:cubicBezTo>
                    <a:cubicBezTo>
                      <a:pt x="706206" y="316477"/>
                      <a:pt x="705394" y="315665"/>
                      <a:pt x="704582" y="314853"/>
                    </a:cubicBezTo>
                    <a:cubicBezTo>
                      <a:pt x="703770" y="314041"/>
                      <a:pt x="703770" y="312417"/>
                      <a:pt x="702146" y="311605"/>
                    </a:cubicBezTo>
                    <a:cubicBezTo>
                      <a:pt x="701334" y="310794"/>
                      <a:pt x="699710" y="309982"/>
                      <a:pt x="698087" y="309170"/>
                    </a:cubicBezTo>
                    <a:cubicBezTo>
                      <a:pt x="697275" y="308358"/>
                      <a:pt x="695651" y="306734"/>
                      <a:pt x="694027" y="307546"/>
                    </a:cubicBezTo>
                    <a:cubicBezTo>
                      <a:pt x="692404" y="308358"/>
                      <a:pt x="694839" y="310794"/>
                      <a:pt x="695651" y="310794"/>
                    </a:cubicBezTo>
                    <a:cubicBezTo>
                      <a:pt x="696463" y="311605"/>
                      <a:pt x="698899" y="314041"/>
                      <a:pt x="698087" y="315665"/>
                    </a:cubicBezTo>
                    <a:cubicBezTo>
                      <a:pt x="697275" y="317289"/>
                      <a:pt x="695651" y="314853"/>
                      <a:pt x="694839" y="314041"/>
                    </a:cubicBezTo>
                    <a:cubicBezTo>
                      <a:pt x="693216" y="312417"/>
                      <a:pt x="691592" y="313229"/>
                      <a:pt x="689968" y="314853"/>
                    </a:cubicBezTo>
                    <a:cubicBezTo>
                      <a:pt x="689156" y="316477"/>
                      <a:pt x="688344" y="318912"/>
                      <a:pt x="689156" y="320536"/>
                    </a:cubicBezTo>
                    <a:cubicBezTo>
                      <a:pt x="689968" y="322160"/>
                      <a:pt x="691592" y="322160"/>
                      <a:pt x="692404" y="323784"/>
                    </a:cubicBezTo>
                    <a:cubicBezTo>
                      <a:pt x="692404" y="324596"/>
                      <a:pt x="693216" y="325407"/>
                      <a:pt x="693216" y="325407"/>
                    </a:cubicBezTo>
                    <a:cubicBezTo>
                      <a:pt x="692404" y="326219"/>
                      <a:pt x="691592" y="326219"/>
                      <a:pt x="689968" y="326219"/>
                    </a:cubicBezTo>
                    <a:cubicBezTo>
                      <a:pt x="689156" y="326219"/>
                      <a:pt x="687532" y="326219"/>
                      <a:pt x="686721" y="327031"/>
                    </a:cubicBezTo>
                    <a:cubicBezTo>
                      <a:pt x="685909" y="327843"/>
                      <a:pt x="686721" y="329467"/>
                      <a:pt x="686721" y="331091"/>
                    </a:cubicBezTo>
                    <a:cubicBezTo>
                      <a:pt x="686721" y="331903"/>
                      <a:pt x="686721" y="332714"/>
                      <a:pt x="686721" y="333526"/>
                    </a:cubicBezTo>
                    <a:cubicBezTo>
                      <a:pt x="686721" y="334338"/>
                      <a:pt x="686721" y="334338"/>
                      <a:pt x="687532" y="335150"/>
                    </a:cubicBezTo>
                    <a:cubicBezTo>
                      <a:pt x="687532" y="335962"/>
                      <a:pt x="688344" y="337586"/>
                      <a:pt x="687532" y="337586"/>
                    </a:cubicBezTo>
                    <a:cubicBezTo>
                      <a:pt x="686721" y="337586"/>
                      <a:pt x="685909" y="336774"/>
                      <a:pt x="685909" y="335962"/>
                    </a:cubicBezTo>
                    <a:cubicBezTo>
                      <a:pt x="685909" y="335150"/>
                      <a:pt x="685097" y="334338"/>
                      <a:pt x="685097" y="333526"/>
                    </a:cubicBezTo>
                    <a:cubicBezTo>
                      <a:pt x="684285" y="332714"/>
                      <a:pt x="684285" y="332714"/>
                      <a:pt x="683473" y="333526"/>
                    </a:cubicBezTo>
                    <a:cubicBezTo>
                      <a:pt x="682661" y="334338"/>
                      <a:pt x="682661" y="334338"/>
                      <a:pt x="682661" y="335150"/>
                    </a:cubicBezTo>
                    <a:cubicBezTo>
                      <a:pt x="681849" y="335962"/>
                      <a:pt x="680225" y="336774"/>
                      <a:pt x="679413" y="337586"/>
                    </a:cubicBezTo>
                    <a:cubicBezTo>
                      <a:pt x="678602" y="338398"/>
                      <a:pt x="677790" y="339210"/>
                      <a:pt x="676978" y="340021"/>
                    </a:cubicBezTo>
                    <a:cubicBezTo>
                      <a:pt x="676166" y="340833"/>
                      <a:pt x="676166" y="340833"/>
                      <a:pt x="676166" y="341645"/>
                    </a:cubicBezTo>
                    <a:cubicBezTo>
                      <a:pt x="676166" y="341645"/>
                      <a:pt x="676166" y="342457"/>
                      <a:pt x="676166" y="342457"/>
                    </a:cubicBezTo>
                    <a:cubicBezTo>
                      <a:pt x="676166" y="343269"/>
                      <a:pt x="676166" y="344081"/>
                      <a:pt x="675354" y="344893"/>
                    </a:cubicBezTo>
                    <a:cubicBezTo>
                      <a:pt x="675354" y="345705"/>
                      <a:pt x="675354" y="346516"/>
                      <a:pt x="674542" y="347328"/>
                    </a:cubicBezTo>
                    <a:cubicBezTo>
                      <a:pt x="674542" y="348140"/>
                      <a:pt x="673730" y="348952"/>
                      <a:pt x="672918" y="348952"/>
                    </a:cubicBezTo>
                    <a:cubicBezTo>
                      <a:pt x="672918" y="347328"/>
                      <a:pt x="672918" y="346516"/>
                      <a:pt x="673730" y="344893"/>
                    </a:cubicBezTo>
                    <a:cubicBezTo>
                      <a:pt x="673730" y="344081"/>
                      <a:pt x="673730" y="342457"/>
                      <a:pt x="674542" y="340833"/>
                    </a:cubicBezTo>
                    <a:cubicBezTo>
                      <a:pt x="674542" y="339210"/>
                      <a:pt x="675354" y="337586"/>
                      <a:pt x="676166" y="336774"/>
                    </a:cubicBezTo>
                    <a:cubicBezTo>
                      <a:pt x="676978" y="335962"/>
                      <a:pt x="677790" y="335150"/>
                      <a:pt x="679413" y="334338"/>
                    </a:cubicBezTo>
                    <a:cubicBezTo>
                      <a:pt x="680225" y="333526"/>
                      <a:pt x="681037" y="332714"/>
                      <a:pt x="682661" y="331903"/>
                    </a:cubicBezTo>
                    <a:cubicBezTo>
                      <a:pt x="683473" y="331091"/>
                      <a:pt x="684285" y="330279"/>
                      <a:pt x="684285" y="329467"/>
                    </a:cubicBezTo>
                    <a:cubicBezTo>
                      <a:pt x="685097" y="328655"/>
                      <a:pt x="685909" y="327843"/>
                      <a:pt x="685909" y="326219"/>
                    </a:cubicBezTo>
                    <a:cubicBezTo>
                      <a:pt x="685909" y="325407"/>
                      <a:pt x="685097" y="323784"/>
                      <a:pt x="685097" y="322972"/>
                    </a:cubicBezTo>
                    <a:cubicBezTo>
                      <a:pt x="685097" y="322160"/>
                      <a:pt x="684285" y="322160"/>
                      <a:pt x="684285" y="321348"/>
                    </a:cubicBezTo>
                    <a:cubicBezTo>
                      <a:pt x="684285" y="320536"/>
                      <a:pt x="684285" y="320536"/>
                      <a:pt x="684285" y="319724"/>
                    </a:cubicBezTo>
                    <a:cubicBezTo>
                      <a:pt x="684285" y="318101"/>
                      <a:pt x="681849" y="319724"/>
                      <a:pt x="681849" y="320536"/>
                    </a:cubicBezTo>
                    <a:cubicBezTo>
                      <a:pt x="681849" y="321348"/>
                      <a:pt x="681037" y="322972"/>
                      <a:pt x="680225" y="322972"/>
                    </a:cubicBezTo>
                    <a:cubicBezTo>
                      <a:pt x="679413" y="322972"/>
                      <a:pt x="680225" y="320536"/>
                      <a:pt x="680225" y="320536"/>
                    </a:cubicBezTo>
                    <a:cubicBezTo>
                      <a:pt x="681037" y="318101"/>
                      <a:pt x="681849" y="315665"/>
                      <a:pt x="682661" y="314041"/>
                    </a:cubicBezTo>
                    <a:cubicBezTo>
                      <a:pt x="683473" y="313229"/>
                      <a:pt x="684285" y="311605"/>
                      <a:pt x="683473" y="309982"/>
                    </a:cubicBezTo>
                    <a:cubicBezTo>
                      <a:pt x="683473" y="309170"/>
                      <a:pt x="682661" y="309170"/>
                      <a:pt x="682661" y="308358"/>
                    </a:cubicBezTo>
                    <a:cubicBezTo>
                      <a:pt x="682661" y="307546"/>
                      <a:pt x="682661" y="306734"/>
                      <a:pt x="682661" y="305922"/>
                    </a:cubicBezTo>
                    <a:cubicBezTo>
                      <a:pt x="682661" y="304299"/>
                      <a:pt x="682661" y="301863"/>
                      <a:pt x="681849" y="300239"/>
                    </a:cubicBezTo>
                    <a:cubicBezTo>
                      <a:pt x="681037" y="299427"/>
                      <a:pt x="680225" y="299427"/>
                      <a:pt x="679413" y="300239"/>
                    </a:cubicBezTo>
                    <a:cubicBezTo>
                      <a:pt x="678602" y="300239"/>
                      <a:pt x="677790" y="300239"/>
                      <a:pt x="676978" y="300239"/>
                    </a:cubicBezTo>
                    <a:cubicBezTo>
                      <a:pt x="676166" y="300239"/>
                      <a:pt x="675354" y="300239"/>
                      <a:pt x="674542" y="300239"/>
                    </a:cubicBezTo>
                    <a:cubicBezTo>
                      <a:pt x="673730" y="300239"/>
                      <a:pt x="672918" y="300239"/>
                      <a:pt x="672106" y="300239"/>
                    </a:cubicBezTo>
                    <a:cubicBezTo>
                      <a:pt x="671295" y="300239"/>
                      <a:pt x="671295" y="300239"/>
                      <a:pt x="670483" y="300239"/>
                    </a:cubicBezTo>
                    <a:cubicBezTo>
                      <a:pt x="669671" y="300239"/>
                      <a:pt x="669671" y="301051"/>
                      <a:pt x="668859" y="301863"/>
                    </a:cubicBezTo>
                    <a:cubicBezTo>
                      <a:pt x="668859" y="302675"/>
                      <a:pt x="668859" y="303487"/>
                      <a:pt x="668859" y="304299"/>
                    </a:cubicBezTo>
                    <a:cubicBezTo>
                      <a:pt x="668859" y="305110"/>
                      <a:pt x="668859" y="305110"/>
                      <a:pt x="668859" y="305922"/>
                    </a:cubicBezTo>
                    <a:cubicBezTo>
                      <a:pt x="668047" y="306734"/>
                      <a:pt x="667235" y="307546"/>
                      <a:pt x="667235" y="308358"/>
                    </a:cubicBezTo>
                    <a:cubicBezTo>
                      <a:pt x="667235" y="308358"/>
                      <a:pt x="667235" y="309170"/>
                      <a:pt x="667235" y="309170"/>
                    </a:cubicBezTo>
                    <a:cubicBezTo>
                      <a:pt x="667235" y="309982"/>
                      <a:pt x="667235" y="309982"/>
                      <a:pt x="667235" y="310794"/>
                    </a:cubicBezTo>
                    <a:cubicBezTo>
                      <a:pt x="667235" y="311605"/>
                      <a:pt x="668047" y="311605"/>
                      <a:pt x="668859" y="312417"/>
                    </a:cubicBezTo>
                    <a:cubicBezTo>
                      <a:pt x="669671" y="312417"/>
                      <a:pt x="670483" y="312417"/>
                      <a:pt x="670483" y="313229"/>
                    </a:cubicBezTo>
                    <a:cubicBezTo>
                      <a:pt x="670483" y="314041"/>
                      <a:pt x="671295" y="314041"/>
                      <a:pt x="671295" y="314853"/>
                    </a:cubicBezTo>
                    <a:cubicBezTo>
                      <a:pt x="671295" y="315665"/>
                      <a:pt x="672106" y="316477"/>
                      <a:pt x="670483" y="316477"/>
                    </a:cubicBezTo>
                    <a:cubicBezTo>
                      <a:pt x="669671" y="316477"/>
                      <a:pt x="668047" y="315665"/>
                      <a:pt x="667235" y="316477"/>
                    </a:cubicBezTo>
                    <a:cubicBezTo>
                      <a:pt x="666423" y="316477"/>
                      <a:pt x="666423" y="317289"/>
                      <a:pt x="665611" y="317289"/>
                    </a:cubicBezTo>
                    <a:cubicBezTo>
                      <a:pt x="664800" y="317289"/>
                      <a:pt x="664800" y="317289"/>
                      <a:pt x="663988" y="318101"/>
                    </a:cubicBezTo>
                    <a:cubicBezTo>
                      <a:pt x="663176" y="318101"/>
                      <a:pt x="662364" y="318912"/>
                      <a:pt x="662364" y="319724"/>
                    </a:cubicBezTo>
                    <a:cubicBezTo>
                      <a:pt x="661552" y="321348"/>
                      <a:pt x="661552" y="323784"/>
                      <a:pt x="663176" y="324596"/>
                    </a:cubicBezTo>
                    <a:cubicBezTo>
                      <a:pt x="663988" y="325407"/>
                      <a:pt x="664800" y="326219"/>
                      <a:pt x="666423" y="326219"/>
                    </a:cubicBezTo>
                    <a:cubicBezTo>
                      <a:pt x="667235" y="326219"/>
                      <a:pt x="667235" y="326219"/>
                      <a:pt x="668047" y="326219"/>
                    </a:cubicBezTo>
                    <a:cubicBezTo>
                      <a:pt x="668047" y="326219"/>
                      <a:pt x="668859" y="326219"/>
                      <a:pt x="668859" y="326219"/>
                    </a:cubicBezTo>
                    <a:cubicBezTo>
                      <a:pt x="669671" y="326219"/>
                      <a:pt x="670483" y="327031"/>
                      <a:pt x="670483" y="327843"/>
                    </a:cubicBezTo>
                    <a:cubicBezTo>
                      <a:pt x="670483" y="328655"/>
                      <a:pt x="670483" y="328655"/>
                      <a:pt x="670483" y="329467"/>
                    </a:cubicBezTo>
                    <a:cubicBezTo>
                      <a:pt x="669671" y="329467"/>
                      <a:pt x="669671" y="328655"/>
                      <a:pt x="668859" y="328655"/>
                    </a:cubicBezTo>
                    <a:cubicBezTo>
                      <a:pt x="668047" y="328655"/>
                      <a:pt x="666423" y="328655"/>
                      <a:pt x="665611" y="328655"/>
                    </a:cubicBezTo>
                    <a:cubicBezTo>
                      <a:pt x="664800" y="328655"/>
                      <a:pt x="661552" y="327031"/>
                      <a:pt x="661552" y="328655"/>
                    </a:cubicBezTo>
                    <a:cubicBezTo>
                      <a:pt x="660740" y="330279"/>
                      <a:pt x="660740" y="331903"/>
                      <a:pt x="661552" y="333526"/>
                    </a:cubicBezTo>
                    <a:cubicBezTo>
                      <a:pt x="661552" y="334338"/>
                      <a:pt x="662364" y="335150"/>
                      <a:pt x="663176" y="335150"/>
                    </a:cubicBezTo>
                    <a:cubicBezTo>
                      <a:pt x="663988" y="335962"/>
                      <a:pt x="665611" y="335962"/>
                      <a:pt x="666423" y="336774"/>
                    </a:cubicBezTo>
                    <a:cubicBezTo>
                      <a:pt x="666423" y="336774"/>
                      <a:pt x="667235" y="337586"/>
                      <a:pt x="667235" y="338398"/>
                    </a:cubicBezTo>
                    <a:cubicBezTo>
                      <a:pt x="667235" y="338398"/>
                      <a:pt x="668047" y="339210"/>
                      <a:pt x="668047" y="339210"/>
                    </a:cubicBezTo>
                    <a:cubicBezTo>
                      <a:pt x="668047" y="340021"/>
                      <a:pt x="667235" y="340021"/>
                      <a:pt x="666423" y="340021"/>
                    </a:cubicBezTo>
                    <a:cubicBezTo>
                      <a:pt x="665611" y="340021"/>
                      <a:pt x="663988" y="340021"/>
                      <a:pt x="663176" y="340833"/>
                    </a:cubicBezTo>
                    <a:cubicBezTo>
                      <a:pt x="662364" y="340833"/>
                      <a:pt x="661552" y="341645"/>
                      <a:pt x="660740" y="341645"/>
                    </a:cubicBezTo>
                    <a:cubicBezTo>
                      <a:pt x="659928" y="341645"/>
                      <a:pt x="659116" y="342457"/>
                      <a:pt x="658305" y="342457"/>
                    </a:cubicBezTo>
                    <a:cubicBezTo>
                      <a:pt x="657493" y="342457"/>
                      <a:pt x="656681" y="342457"/>
                      <a:pt x="655869" y="342457"/>
                    </a:cubicBezTo>
                    <a:cubicBezTo>
                      <a:pt x="654245" y="342457"/>
                      <a:pt x="652621" y="344081"/>
                      <a:pt x="651809" y="344893"/>
                    </a:cubicBezTo>
                    <a:cubicBezTo>
                      <a:pt x="650997" y="345705"/>
                      <a:pt x="650997" y="345705"/>
                      <a:pt x="650997" y="346516"/>
                    </a:cubicBezTo>
                    <a:cubicBezTo>
                      <a:pt x="650997" y="347328"/>
                      <a:pt x="650997" y="348140"/>
                      <a:pt x="651809" y="348140"/>
                    </a:cubicBezTo>
                    <a:cubicBezTo>
                      <a:pt x="652621" y="348952"/>
                      <a:pt x="653433" y="348952"/>
                      <a:pt x="654245" y="349764"/>
                    </a:cubicBezTo>
                    <a:cubicBezTo>
                      <a:pt x="655057" y="349764"/>
                      <a:pt x="655869" y="349764"/>
                      <a:pt x="655869" y="350576"/>
                    </a:cubicBezTo>
                    <a:cubicBezTo>
                      <a:pt x="655869" y="350576"/>
                      <a:pt x="655869" y="350576"/>
                      <a:pt x="655869" y="350576"/>
                    </a:cubicBezTo>
                    <a:cubicBezTo>
                      <a:pt x="655869" y="351388"/>
                      <a:pt x="655869" y="351388"/>
                      <a:pt x="655869" y="352200"/>
                    </a:cubicBezTo>
                    <a:cubicBezTo>
                      <a:pt x="655057" y="353012"/>
                      <a:pt x="655057" y="353012"/>
                      <a:pt x="654245" y="353012"/>
                    </a:cubicBezTo>
                    <a:cubicBezTo>
                      <a:pt x="653433" y="353012"/>
                      <a:pt x="652621" y="353012"/>
                      <a:pt x="652621" y="353823"/>
                    </a:cubicBezTo>
                    <a:cubicBezTo>
                      <a:pt x="651809" y="353823"/>
                      <a:pt x="650997" y="354635"/>
                      <a:pt x="650186" y="354635"/>
                    </a:cubicBezTo>
                    <a:cubicBezTo>
                      <a:pt x="649374" y="355447"/>
                      <a:pt x="650997" y="355447"/>
                      <a:pt x="650997" y="355447"/>
                    </a:cubicBezTo>
                    <a:cubicBezTo>
                      <a:pt x="651809" y="355447"/>
                      <a:pt x="652621" y="355447"/>
                      <a:pt x="653433" y="355447"/>
                    </a:cubicBezTo>
                    <a:cubicBezTo>
                      <a:pt x="654245" y="355447"/>
                      <a:pt x="654245" y="354635"/>
                      <a:pt x="655057" y="355447"/>
                    </a:cubicBezTo>
                    <a:cubicBezTo>
                      <a:pt x="655869" y="355447"/>
                      <a:pt x="655869" y="356259"/>
                      <a:pt x="655869" y="357071"/>
                    </a:cubicBezTo>
                    <a:cubicBezTo>
                      <a:pt x="655869" y="357883"/>
                      <a:pt x="655057" y="357883"/>
                      <a:pt x="654245" y="357883"/>
                    </a:cubicBezTo>
                    <a:cubicBezTo>
                      <a:pt x="652621" y="357883"/>
                      <a:pt x="651809" y="359507"/>
                      <a:pt x="650997" y="360319"/>
                    </a:cubicBezTo>
                    <a:cubicBezTo>
                      <a:pt x="650186" y="361130"/>
                      <a:pt x="649374" y="362754"/>
                      <a:pt x="648562" y="363566"/>
                    </a:cubicBezTo>
                    <a:cubicBezTo>
                      <a:pt x="648562" y="364378"/>
                      <a:pt x="647750" y="365190"/>
                      <a:pt x="647750" y="365190"/>
                    </a:cubicBezTo>
                    <a:cubicBezTo>
                      <a:pt x="647750" y="366002"/>
                      <a:pt x="646938" y="366002"/>
                      <a:pt x="646938" y="366814"/>
                    </a:cubicBezTo>
                    <a:cubicBezTo>
                      <a:pt x="646126" y="367625"/>
                      <a:pt x="645314" y="367625"/>
                      <a:pt x="644502" y="368437"/>
                    </a:cubicBezTo>
                    <a:cubicBezTo>
                      <a:pt x="643691" y="369249"/>
                      <a:pt x="643691" y="370061"/>
                      <a:pt x="642879" y="370873"/>
                    </a:cubicBezTo>
                    <a:cubicBezTo>
                      <a:pt x="642879" y="371685"/>
                      <a:pt x="642067" y="372497"/>
                      <a:pt x="642067" y="373309"/>
                    </a:cubicBezTo>
                    <a:cubicBezTo>
                      <a:pt x="642067" y="374121"/>
                      <a:pt x="641255" y="374932"/>
                      <a:pt x="641255" y="375744"/>
                    </a:cubicBezTo>
                    <a:cubicBezTo>
                      <a:pt x="642879" y="375744"/>
                      <a:pt x="646126" y="376556"/>
                      <a:pt x="647750" y="374932"/>
                    </a:cubicBezTo>
                    <a:cubicBezTo>
                      <a:pt x="648562" y="374121"/>
                      <a:pt x="649374" y="373309"/>
                      <a:pt x="650186" y="372497"/>
                    </a:cubicBezTo>
                    <a:cubicBezTo>
                      <a:pt x="650997" y="371685"/>
                      <a:pt x="651809" y="371685"/>
                      <a:pt x="651809" y="370873"/>
                    </a:cubicBezTo>
                    <a:cubicBezTo>
                      <a:pt x="651809" y="370061"/>
                      <a:pt x="651809" y="369249"/>
                      <a:pt x="651809" y="369249"/>
                    </a:cubicBezTo>
                    <a:cubicBezTo>
                      <a:pt x="651809" y="368437"/>
                      <a:pt x="653433" y="368437"/>
                      <a:pt x="654245" y="368437"/>
                    </a:cubicBezTo>
                    <a:cubicBezTo>
                      <a:pt x="655057" y="367625"/>
                      <a:pt x="655057" y="366814"/>
                      <a:pt x="655057" y="366002"/>
                    </a:cubicBezTo>
                    <a:cubicBezTo>
                      <a:pt x="655057" y="365190"/>
                      <a:pt x="655869" y="364378"/>
                      <a:pt x="656681" y="364378"/>
                    </a:cubicBezTo>
                    <a:cubicBezTo>
                      <a:pt x="658305" y="363566"/>
                      <a:pt x="659928" y="363566"/>
                      <a:pt x="661552" y="361942"/>
                    </a:cubicBezTo>
                    <a:cubicBezTo>
                      <a:pt x="662364" y="361130"/>
                      <a:pt x="662364" y="360319"/>
                      <a:pt x="662364" y="359507"/>
                    </a:cubicBezTo>
                    <a:cubicBezTo>
                      <a:pt x="662364" y="358695"/>
                      <a:pt x="663176" y="358695"/>
                      <a:pt x="663176" y="357883"/>
                    </a:cubicBezTo>
                    <a:cubicBezTo>
                      <a:pt x="663988" y="357071"/>
                      <a:pt x="663988" y="356259"/>
                      <a:pt x="664800" y="355447"/>
                    </a:cubicBezTo>
                    <a:cubicBezTo>
                      <a:pt x="664800" y="354635"/>
                      <a:pt x="665611" y="353823"/>
                      <a:pt x="666423" y="353823"/>
                    </a:cubicBezTo>
                    <a:cubicBezTo>
                      <a:pt x="667235" y="353823"/>
                      <a:pt x="668047" y="354635"/>
                      <a:pt x="668047" y="355447"/>
                    </a:cubicBezTo>
                    <a:cubicBezTo>
                      <a:pt x="668859" y="356259"/>
                      <a:pt x="668047" y="357883"/>
                      <a:pt x="668047" y="359507"/>
                    </a:cubicBezTo>
                    <a:cubicBezTo>
                      <a:pt x="667235" y="361130"/>
                      <a:pt x="665611" y="362754"/>
                      <a:pt x="664800" y="364378"/>
                    </a:cubicBezTo>
                    <a:cubicBezTo>
                      <a:pt x="663176" y="366002"/>
                      <a:pt x="662364" y="367625"/>
                      <a:pt x="659928" y="369249"/>
                    </a:cubicBezTo>
                    <a:cubicBezTo>
                      <a:pt x="659116" y="370061"/>
                      <a:pt x="658305" y="370061"/>
                      <a:pt x="658305" y="370873"/>
                    </a:cubicBezTo>
                    <a:cubicBezTo>
                      <a:pt x="658305" y="371685"/>
                      <a:pt x="659928" y="372497"/>
                      <a:pt x="660740" y="372497"/>
                    </a:cubicBezTo>
                    <a:cubicBezTo>
                      <a:pt x="662364" y="372497"/>
                      <a:pt x="663176" y="372497"/>
                      <a:pt x="664800" y="372497"/>
                    </a:cubicBezTo>
                    <a:cubicBezTo>
                      <a:pt x="665611" y="372497"/>
                      <a:pt x="666423" y="372497"/>
                      <a:pt x="667235" y="373309"/>
                    </a:cubicBezTo>
                    <a:cubicBezTo>
                      <a:pt x="668047" y="374932"/>
                      <a:pt x="668047" y="377368"/>
                      <a:pt x="670483" y="377368"/>
                    </a:cubicBezTo>
                    <a:cubicBezTo>
                      <a:pt x="672918" y="377368"/>
                      <a:pt x="672106" y="374121"/>
                      <a:pt x="672918" y="373309"/>
                    </a:cubicBezTo>
                    <a:cubicBezTo>
                      <a:pt x="673730" y="372497"/>
                      <a:pt x="673730" y="372497"/>
                      <a:pt x="674542" y="372497"/>
                    </a:cubicBezTo>
                    <a:cubicBezTo>
                      <a:pt x="675354" y="371685"/>
                      <a:pt x="675354" y="370873"/>
                      <a:pt x="675354" y="370061"/>
                    </a:cubicBezTo>
                    <a:cubicBezTo>
                      <a:pt x="675354" y="368437"/>
                      <a:pt x="674542" y="365190"/>
                      <a:pt x="676978" y="364378"/>
                    </a:cubicBezTo>
                    <a:cubicBezTo>
                      <a:pt x="677790" y="364378"/>
                      <a:pt x="678602" y="364378"/>
                      <a:pt x="679413" y="363566"/>
                    </a:cubicBezTo>
                    <a:cubicBezTo>
                      <a:pt x="680225" y="362754"/>
                      <a:pt x="680225" y="362754"/>
                      <a:pt x="681037" y="361942"/>
                    </a:cubicBezTo>
                    <a:cubicBezTo>
                      <a:pt x="681037" y="361130"/>
                      <a:pt x="681037" y="360319"/>
                      <a:pt x="681849" y="359507"/>
                    </a:cubicBezTo>
                    <a:cubicBezTo>
                      <a:pt x="682661" y="357883"/>
                      <a:pt x="682661" y="359507"/>
                      <a:pt x="683473" y="360319"/>
                    </a:cubicBezTo>
                    <a:cubicBezTo>
                      <a:pt x="684285" y="361942"/>
                      <a:pt x="684285" y="363566"/>
                      <a:pt x="684285" y="365190"/>
                    </a:cubicBezTo>
                    <a:cubicBezTo>
                      <a:pt x="684285" y="366002"/>
                      <a:pt x="684285" y="367625"/>
                      <a:pt x="685097" y="368437"/>
                    </a:cubicBezTo>
                    <a:cubicBezTo>
                      <a:pt x="685909" y="369249"/>
                      <a:pt x="686721" y="369249"/>
                      <a:pt x="686721" y="368437"/>
                    </a:cubicBezTo>
                    <a:cubicBezTo>
                      <a:pt x="687532" y="367625"/>
                      <a:pt x="687532" y="366814"/>
                      <a:pt x="688344" y="366002"/>
                    </a:cubicBezTo>
                    <a:cubicBezTo>
                      <a:pt x="689156" y="365190"/>
                      <a:pt x="690780" y="363566"/>
                      <a:pt x="690780" y="362754"/>
                    </a:cubicBezTo>
                    <a:cubicBezTo>
                      <a:pt x="690780" y="362754"/>
                      <a:pt x="690780" y="361942"/>
                      <a:pt x="690780" y="361942"/>
                    </a:cubicBezTo>
                    <a:cubicBezTo>
                      <a:pt x="690780" y="361130"/>
                      <a:pt x="690780" y="361130"/>
                      <a:pt x="690780" y="360319"/>
                    </a:cubicBezTo>
                    <a:cubicBezTo>
                      <a:pt x="690780" y="359507"/>
                      <a:pt x="691592" y="359507"/>
                      <a:pt x="691592" y="359507"/>
                    </a:cubicBezTo>
                    <a:cubicBezTo>
                      <a:pt x="692404" y="357883"/>
                      <a:pt x="692404" y="356259"/>
                      <a:pt x="692404" y="354635"/>
                    </a:cubicBezTo>
                    <a:cubicBezTo>
                      <a:pt x="692404" y="353823"/>
                      <a:pt x="692404" y="353012"/>
                      <a:pt x="692404" y="353012"/>
                    </a:cubicBezTo>
                    <a:cubicBezTo>
                      <a:pt x="692404" y="352200"/>
                      <a:pt x="692404" y="351388"/>
                      <a:pt x="693216" y="350576"/>
                    </a:cubicBezTo>
                    <a:cubicBezTo>
                      <a:pt x="694027" y="349764"/>
                      <a:pt x="694027" y="350576"/>
                      <a:pt x="694839" y="351388"/>
                    </a:cubicBezTo>
                    <a:cubicBezTo>
                      <a:pt x="695651" y="351388"/>
                      <a:pt x="695651" y="352200"/>
                      <a:pt x="696463" y="351388"/>
                    </a:cubicBezTo>
                    <a:cubicBezTo>
                      <a:pt x="697275" y="351388"/>
                      <a:pt x="698087" y="350576"/>
                      <a:pt x="698087" y="350576"/>
                    </a:cubicBezTo>
                    <a:cubicBezTo>
                      <a:pt x="698899" y="349764"/>
                      <a:pt x="700522" y="349764"/>
                      <a:pt x="701334" y="348952"/>
                    </a:cubicBezTo>
                    <a:cubicBezTo>
                      <a:pt x="702146" y="348952"/>
                      <a:pt x="702958" y="348952"/>
                      <a:pt x="702958" y="348952"/>
                    </a:cubicBezTo>
                    <a:cubicBezTo>
                      <a:pt x="703770" y="348952"/>
                      <a:pt x="705394" y="348952"/>
                      <a:pt x="706206" y="348952"/>
                    </a:cubicBezTo>
                    <a:cubicBezTo>
                      <a:pt x="706206" y="348952"/>
                      <a:pt x="707018" y="348952"/>
                      <a:pt x="707018" y="348952"/>
                    </a:cubicBezTo>
                    <a:cubicBezTo>
                      <a:pt x="707018" y="348952"/>
                      <a:pt x="707829" y="348952"/>
                      <a:pt x="707829" y="348952"/>
                    </a:cubicBezTo>
                    <a:cubicBezTo>
                      <a:pt x="707829" y="348952"/>
                      <a:pt x="708641" y="349764"/>
                      <a:pt x="708641" y="349764"/>
                    </a:cubicBezTo>
                    <a:cubicBezTo>
                      <a:pt x="708641" y="349764"/>
                      <a:pt x="709453" y="350576"/>
                      <a:pt x="709453" y="350576"/>
                    </a:cubicBezTo>
                    <a:cubicBezTo>
                      <a:pt x="710265" y="351388"/>
                      <a:pt x="709453" y="353012"/>
                      <a:pt x="710265" y="353823"/>
                    </a:cubicBezTo>
                    <a:cubicBezTo>
                      <a:pt x="710265" y="354635"/>
                      <a:pt x="711077" y="356259"/>
                      <a:pt x="710265" y="357071"/>
                    </a:cubicBezTo>
                    <a:cubicBezTo>
                      <a:pt x="709453" y="357883"/>
                      <a:pt x="709453" y="357071"/>
                      <a:pt x="708641" y="356259"/>
                    </a:cubicBezTo>
                    <a:cubicBezTo>
                      <a:pt x="707829" y="355447"/>
                      <a:pt x="707829" y="354635"/>
                      <a:pt x="707829" y="353012"/>
                    </a:cubicBezTo>
                    <a:cubicBezTo>
                      <a:pt x="707829" y="352200"/>
                      <a:pt x="707829" y="351388"/>
                      <a:pt x="707018" y="350576"/>
                    </a:cubicBezTo>
                    <a:cubicBezTo>
                      <a:pt x="706206" y="349764"/>
                      <a:pt x="705394" y="349764"/>
                      <a:pt x="704582" y="349764"/>
                    </a:cubicBezTo>
                    <a:cubicBezTo>
                      <a:pt x="703770" y="349764"/>
                      <a:pt x="702958" y="348952"/>
                      <a:pt x="702146" y="348952"/>
                    </a:cubicBezTo>
                    <a:cubicBezTo>
                      <a:pt x="700522" y="348952"/>
                      <a:pt x="698899" y="349764"/>
                      <a:pt x="698087" y="350576"/>
                    </a:cubicBezTo>
                    <a:cubicBezTo>
                      <a:pt x="696463" y="351388"/>
                      <a:pt x="695651" y="353823"/>
                      <a:pt x="694839" y="355447"/>
                    </a:cubicBezTo>
                    <a:cubicBezTo>
                      <a:pt x="694839" y="356259"/>
                      <a:pt x="694027" y="357071"/>
                      <a:pt x="694027" y="357883"/>
                    </a:cubicBezTo>
                    <a:cubicBezTo>
                      <a:pt x="694027" y="358695"/>
                      <a:pt x="694027" y="358695"/>
                      <a:pt x="694839" y="359507"/>
                    </a:cubicBezTo>
                    <a:cubicBezTo>
                      <a:pt x="695651" y="359507"/>
                      <a:pt x="696463" y="360319"/>
                      <a:pt x="696463" y="360319"/>
                    </a:cubicBezTo>
                    <a:cubicBezTo>
                      <a:pt x="696463" y="361130"/>
                      <a:pt x="696463" y="361130"/>
                      <a:pt x="695651" y="361130"/>
                    </a:cubicBezTo>
                    <a:cubicBezTo>
                      <a:pt x="694027" y="361130"/>
                      <a:pt x="691592" y="360319"/>
                      <a:pt x="691592" y="362754"/>
                    </a:cubicBezTo>
                    <a:cubicBezTo>
                      <a:pt x="691592" y="364378"/>
                      <a:pt x="692404" y="366814"/>
                      <a:pt x="693216" y="367625"/>
                    </a:cubicBezTo>
                    <a:cubicBezTo>
                      <a:pt x="694027" y="368437"/>
                      <a:pt x="696463" y="368437"/>
                      <a:pt x="697275" y="367625"/>
                    </a:cubicBezTo>
                    <a:cubicBezTo>
                      <a:pt x="698899" y="366002"/>
                      <a:pt x="698899" y="364378"/>
                      <a:pt x="701334" y="363566"/>
                    </a:cubicBezTo>
                    <a:cubicBezTo>
                      <a:pt x="702958" y="362754"/>
                      <a:pt x="705394" y="364378"/>
                      <a:pt x="707018" y="362754"/>
                    </a:cubicBezTo>
                    <a:cubicBezTo>
                      <a:pt x="707829" y="361942"/>
                      <a:pt x="708641" y="361130"/>
                      <a:pt x="708641" y="360319"/>
                    </a:cubicBezTo>
                    <a:cubicBezTo>
                      <a:pt x="709453" y="359507"/>
                      <a:pt x="709453" y="359507"/>
                      <a:pt x="710265" y="359507"/>
                    </a:cubicBezTo>
                    <a:cubicBezTo>
                      <a:pt x="711889" y="360319"/>
                      <a:pt x="712701" y="361942"/>
                      <a:pt x="714325" y="361942"/>
                    </a:cubicBezTo>
                    <a:cubicBezTo>
                      <a:pt x="715136" y="361942"/>
                      <a:pt x="715948" y="361130"/>
                      <a:pt x="716760" y="361130"/>
                    </a:cubicBezTo>
                    <a:cubicBezTo>
                      <a:pt x="718384" y="360319"/>
                      <a:pt x="719196" y="360319"/>
                      <a:pt x="720820" y="360319"/>
                    </a:cubicBezTo>
                    <a:cubicBezTo>
                      <a:pt x="722443" y="360319"/>
                      <a:pt x="724067" y="360319"/>
                      <a:pt x="725691" y="360319"/>
                    </a:cubicBezTo>
                    <a:cubicBezTo>
                      <a:pt x="726503" y="360319"/>
                      <a:pt x="728126" y="360319"/>
                      <a:pt x="728938" y="359507"/>
                    </a:cubicBezTo>
                    <a:cubicBezTo>
                      <a:pt x="731374" y="358695"/>
                      <a:pt x="731374" y="355447"/>
                      <a:pt x="732186" y="353823"/>
                    </a:cubicBezTo>
                    <a:cubicBezTo>
                      <a:pt x="732998" y="352200"/>
                      <a:pt x="735434" y="353823"/>
                      <a:pt x="736245" y="354635"/>
                    </a:cubicBezTo>
                    <a:cubicBezTo>
                      <a:pt x="736245" y="354635"/>
                      <a:pt x="737057" y="355447"/>
                      <a:pt x="737057" y="356259"/>
                    </a:cubicBezTo>
                    <a:cubicBezTo>
                      <a:pt x="736245" y="357071"/>
                      <a:pt x="735434" y="357071"/>
                      <a:pt x="734622" y="357071"/>
                    </a:cubicBezTo>
                    <a:cubicBezTo>
                      <a:pt x="733810" y="357071"/>
                      <a:pt x="732998" y="357883"/>
                      <a:pt x="733810" y="358695"/>
                    </a:cubicBezTo>
                    <a:cubicBezTo>
                      <a:pt x="734622" y="359507"/>
                      <a:pt x="735434" y="359507"/>
                      <a:pt x="736245" y="359507"/>
                    </a:cubicBezTo>
                    <a:cubicBezTo>
                      <a:pt x="737057" y="359507"/>
                      <a:pt x="737869" y="359507"/>
                      <a:pt x="738681" y="358695"/>
                    </a:cubicBezTo>
                    <a:cubicBezTo>
                      <a:pt x="739493" y="358695"/>
                      <a:pt x="739493" y="358695"/>
                      <a:pt x="740305" y="358695"/>
                    </a:cubicBezTo>
                    <a:cubicBezTo>
                      <a:pt x="741929" y="358695"/>
                      <a:pt x="743552" y="358695"/>
                      <a:pt x="744364" y="357883"/>
                    </a:cubicBezTo>
                    <a:cubicBezTo>
                      <a:pt x="745988" y="357071"/>
                      <a:pt x="746800" y="355447"/>
                      <a:pt x="747612" y="354635"/>
                    </a:cubicBezTo>
                    <a:cubicBezTo>
                      <a:pt x="748424" y="353012"/>
                      <a:pt x="750859" y="353012"/>
                      <a:pt x="752483" y="351388"/>
                    </a:cubicBezTo>
                    <a:cubicBezTo>
                      <a:pt x="753295" y="350576"/>
                      <a:pt x="754107" y="350576"/>
                      <a:pt x="754919" y="349764"/>
                    </a:cubicBezTo>
                    <a:cubicBezTo>
                      <a:pt x="755731" y="348952"/>
                      <a:pt x="755731" y="348140"/>
                      <a:pt x="756542" y="348140"/>
                    </a:cubicBezTo>
                    <a:cubicBezTo>
                      <a:pt x="758978" y="348140"/>
                      <a:pt x="757354" y="352200"/>
                      <a:pt x="756542" y="353012"/>
                    </a:cubicBezTo>
                    <a:cubicBezTo>
                      <a:pt x="755731" y="353823"/>
                      <a:pt x="754919" y="355447"/>
                      <a:pt x="754919" y="356259"/>
                    </a:cubicBezTo>
                    <a:cubicBezTo>
                      <a:pt x="754919" y="357071"/>
                      <a:pt x="754919" y="357883"/>
                      <a:pt x="755731" y="357883"/>
                    </a:cubicBezTo>
                    <a:cubicBezTo>
                      <a:pt x="756542" y="358695"/>
                      <a:pt x="758166" y="358695"/>
                      <a:pt x="758978" y="358695"/>
                    </a:cubicBezTo>
                    <a:cubicBezTo>
                      <a:pt x="759790" y="358695"/>
                      <a:pt x="761414" y="358695"/>
                      <a:pt x="762226" y="359507"/>
                    </a:cubicBezTo>
                    <a:cubicBezTo>
                      <a:pt x="763850" y="360319"/>
                      <a:pt x="766285" y="360319"/>
                      <a:pt x="767909" y="361942"/>
                    </a:cubicBezTo>
                    <a:cubicBezTo>
                      <a:pt x="767909" y="361942"/>
                      <a:pt x="771156" y="364378"/>
                      <a:pt x="769533" y="364378"/>
                    </a:cubicBezTo>
                    <a:cubicBezTo>
                      <a:pt x="767909" y="364378"/>
                      <a:pt x="766285" y="362754"/>
                      <a:pt x="764661" y="361942"/>
                    </a:cubicBezTo>
                    <a:cubicBezTo>
                      <a:pt x="761414" y="360319"/>
                      <a:pt x="757354" y="359507"/>
                      <a:pt x="754107" y="359507"/>
                    </a:cubicBezTo>
                    <a:cubicBezTo>
                      <a:pt x="753295" y="359507"/>
                      <a:pt x="750047" y="358695"/>
                      <a:pt x="750859" y="360319"/>
                    </a:cubicBezTo>
                    <a:cubicBezTo>
                      <a:pt x="750859" y="361130"/>
                      <a:pt x="752483" y="362754"/>
                      <a:pt x="753295" y="363566"/>
                    </a:cubicBezTo>
                    <a:cubicBezTo>
                      <a:pt x="754107" y="364378"/>
                      <a:pt x="754919" y="365190"/>
                      <a:pt x="755731" y="366814"/>
                    </a:cubicBezTo>
                    <a:cubicBezTo>
                      <a:pt x="755731" y="367625"/>
                      <a:pt x="755731" y="367625"/>
                      <a:pt x="754919" y="367625"/>
                    </a:cubicBezTo>
                    <a:cubicBezTo>
                      <a:pt x="754107" y="366814"/>
                      <a:pt x="752483" y="366002"/>
                      <a:pt x="751671" y="365190"/>
                    </a:cubicBezTo>
                    <a:cubicBezTo>
                      <a:pt x="750859" y="364378"/>
                      <a:pt x="750047" y="363566"/>
                      <a:pt x="749235" y="363566"/>
                    </a:cubicBezTo>
                    <a:cubicBezTo>
                      <a:pt x="748424" y="363566"/>
                      <a:pt x="748424" y="363566"/>
                      <a:pt x="748424" y="363566"/>
                    </a:cubicBezTo>
                    <a:cubicBezTo>
                      <a:pt x="746800" y="364378"/>
                      <a:pt x="745176" y="365190"/>
                      <a:pt x="745176" y="366814"/>
                    </a:cubicBezTo>
                    <a:cubicBezTo>
                      <a:pt x="744364" y="369249"/>
                      <a:pt x="745988" y="371685"/>
                      <a:pt x="747612" y="374121"/>
                    </a:cubicBezTo>
                    <a:cubicBezTo>
                      <a:pt x="749235" y="377368"/>
                      <a:pt x="751671" y="381428"/>
                      <a:pt x="750859" y="385487"/>
                    </a:cubicBezTo>
                    <a:cubicBezTo>
                      <a:pt x="750859" y="386299"/>
                      <a:pt x="750047" y="387111"/>
                      <a:pt x="750047" y="387923"/>
                    </a:cubicBezTo>
                    <a:cubicBezTo>
                      <a:pt x="749235" y="384675"/>
                      <a:pt x="749235" y="381428"/>
                      <a:pt x="747612" y="378992"/>
                    </a:cubicBezTo>
                    <a:cubicBezTo>
                      <a:pt x="746800" y="378180"/>
                      <a:pt x="745988" y="377368"/>
                      <a:pt x="745176" y="375744"/>
                    </a:cubicBezTo>
                    <a:cubicBezTo>
                      <a:pt x="744364" y="374932"/>
                      <a:pt x="744364" y="373309"/>
                      <a:pt x="744364" y="371685"/>
                    </a:cubicBezTo>
                    <a:cubicBezTo>
                      <a:pt x="744364" y="370061"/>
                      <a:pt x="743552" y="366814"/>
                      <a:pt x="741929" y="366002"/>
                    </a:cubicBezTo>
                    <a:cubicBezTo>
                      <a:pt x="740305" y="365190"/>
                      <a:pt x="737869" y="365190"/>
                      <a:pt x="736245" y="366002"/>
                    </a:cubicBezTo>
                    <a:cubicBezTo>
                      <a:pt x="734622" y="366814"/>
                      <a:pt x="733810" y="367625"/>
                      <a:pt x="732998" y="368437"/>
                    </a:cubicBezTo>
                    <a:cubicBezTo>
                      <a:pt x="732186" y="369249"/>
                      <a:pt x="731374" y="369249"/>
                      <a:pt x="730562" y="370061"/>
                    </a:cubicBezTo>
                    <a:cubicBezTo>
                      <a:pt x="729750" y="370061"/>
                      <a:pt x="728938" y="370873"/>
                      <a:pt x="728126" y="371685"/>
                    </a:cubicBezTo>
                    <a:cubicBezTo>
                      <a:pt x="727315" y="370873"/>
                      <a:pt x="727315" y="370061"/>
                      <a:pt x="727315" y="368437"/>
                    </a:cubicBezTo>
                    <a:cubicBezTo>
                      <a:pt x="727315" y="366814"/>
                      <a:pt x="726503" y="366002"/>
                      <a:pt x="724879" y="365190"/>
                    </a:cubicBezTo>
                    <a:cubicBezTo>
                      <a:pt x="723255" y="364378"/>
                      <a:pt x="721631" y="363566"/>
                      <a:pt x="720008" y="363566"/>
                    </a:cubicBezTo>
                    <a:cubicBezTo>
                      <a:pt x="717572" y="363566"/>
                      <a:pt x="715136" y="363566"/>
                      <a:pt x="712701" y="364378"/>
                    </a:cubicBezTo>
                    <a:cubicBezTo>
                      <a:pt x="711077" y="365190"/>
                      <a:pt x="709453" y="365190"/>
                      <a:pt x="707829" y="366002"/>
                    </a:cubicBezTo>
                    <a:cubicBezTo>
                      <a:pt x="707018" y="366814"/>
                      <a:pt x="705394" y="366814"/>
                      <a:pt x="704582" y="368437"/>
                    </a:cubicBezTo>
                    <a:cubicBezTo>
                      <a:pt x="703770" y="369249"/>
                      <a:pt x="702958" y="370873"/>
                      <a:pt x="703770" y="372497"/>
                    </a:cubicBezTo>
                    <a:cubicBezTo>
                      <a:pt x="704582" y="374121"/>
                      <a:pt x="707829" y="374932"/>
                      <a:pt x="709453" y="375744"/>
                    </a:cubicBezTo>
                    <a:cubicBezTo>
                      <a:pt x="711077" y="376556"/>
                      <a:pt x="713513" y="377368"/>
                      <a:pt x="715136" y="378180"/>
                    </a:cubicBezTo>
                    <a:cubicBezTo>
                      <a:pt x="716760" y="378992"/>
                      <a:pt x="717572" y="379804"/>
                      <a:pt x="718384" y="381428"/>
                    </a:cubicBezTo>
                    <a:cubicBezTo>
                      <a:pt x="719196" y="383051"/>
                      <a:pt x="719196" y="384675"/>
                      <a:pt x="719196" y="386299"/>
                    </a:cubicBezTo>
                    <a:cubicBezTo>
                      <a:pt x="719196" y="387923"/>
                      <a:pt x="720008" y="389546"/>
                      <a:pt x="721631" y="390358"/>
                    </a:cubicBezTo>
                    <a:cubicBezTo>
                      <a:pt x="722443" y="391170"/>
                      <a:pt x="723255" y="391982"/>
                      <a:pt x="724879" y="391982"/>
                    </a:cubicBezTo>
                    <a:cubicBezTo>
                      <a:pt x="725691" y="391982"/>
                      <a:pt x="727315" y="392794"/>
                      <a:pt x="726503" y="393606"/>
                    </a:cubicBezTo>
                    <a:cubicBezTo>
                      <a:pt x="725691" y="394418"/>
                      <a:pt x="723255" y="392794"/>
                      <a:pt x="723255" y="391982"/>
                    </a:cubicBezTo>
                    <a:cubicBezTo>
                      <a:pt x="722443" y="391170"/>
                      <a:pt x="721631" y="391170"/>
                      <a:pt x="721631" y="390358"/>
                    </a:cubicBezTo>
                    <a:cubicBezTo>
                      <a:pt x="720820" y="390358"/>
                      <a:pt x="720008" y="389546"/>
                      <a:pt x="720008" y="389546"/>
                    </a:cubicBezTo>
                    <a:cubicBezTo>
                      <a:pt x="718384" y="388734"/>
                      <a:pt x="717572" y="387111"/>
                      <a:pt x="716760" y="385487"/>
                    </a:cubicBezTo>
                    <a:cubicBezTo>
                      <a:pt x="716760" y="383863"/>
                      <a:pt x="716760" y="383051"/>
                      <a:pt x="716760" y="381428"/>
                    </a:cubicBezTo>
                    <a:cubicBezTo>
                      <a:pt x="715948" y="379804"/>
                      <a:pt x="713513" y="378180"/>
                      <a:pt x="711889" y="377368"/>
                    </a:cubicBezTo>
                    <a:cubicBezTo>
                      <a:pt x="710265" y="376556"/>
                      <a:pt x="708641" y="375744"/>
                      <a:pt x="707829" y="375744"/>
                    </a:cubicBezTo>
                    <a:cubicBezTo>
                      <a:pt x="707018" y="374932"/>
                      <a:pt x="705394" y="374932"/>
                      <a:pt x="704582" y="374932"/>
                    </a:cubicBezTo>
                    <a:cubicBezTo>
                      <a:pt x="703770" y="374932"/>
                      <a:pt x="702146" y="374121"/>
                      <a:pt x="701334" y="374121"/>
                    </a:cubicBezTo>
                    <a:cubicBezTo>
                      <a:pt x="699710" y="374121"/>
                      <a:pt x="697275" y="375744"/>
                      <a:pt x="697275" y="377368"/>
                    </a:cubicBezTo>
                    <a:cubicBezTo>
                      <a:pt x="697275" y="380616"/>
                      <a:pt x="702146" y="381428"/>
                      <a:pt x="704582" y="382239"/>
                    </a:cubicBezTo>
                    <a:cubicBezTo>
                      <a:pt x="705394" y="382239"/>
                      <a:pt x="707829" y="383051"/>
                      <a:pt x="706206" y="383863"/>
                    </a:cubicBezTo>
                    <a:cubicBezTo>
                      <a:pt x="704582" y="384675"/>
                      <a:pt x="702958" y="384675"/>
                      <a:pt x="701334" y="384675"/>
                    </a:cubicBezTo>
                    <a:cubicBezTo>
                      <a:pt x="700522" y="384675"/>
                      <a:pt x="699710" y="385487"/>
                      <a:pt x="699710" y="386299"/>
                    </a:cubicBezTo>
                    <a:cubicBezTo>
                      <a:pt x="699710" y="387923"/>
                      <a:pt x="702146" y="388734"/>
                      <a:pt x="703770" y="388734"/>
                    </a:cubicBezTo>
                    <a:cubicBezTo>
                      <a:pt x="705394" y="388734"/>
                      <a:pt x="707829" y="388734"/>
                      <a:pt x="709453" y="387111"/>
                    </a:cubicBezTo>
                    <a:cubicBezTo>
                      <a:pt x="710265" y="386299"/>
                      <a:pt x="711889" y="384675"/>
                      <a:pt x="713513" y="385487"/>
                    </a:cubicBezTo>
                    <a:cubicBezTo>
                      <a:pt x="714325" y="385487"/>
                      <a:pt x="714325" y="386299"/>
                      <a:pt x="714325" y="386299"/>
                    </a:cubicBezTo>
                    <a:cubicBezTo>
                      <a:pt x="714325" y="387111"/>
                      <a:pt x="714325" y="387111"/>
                      <a:pt x="715136" y="387923"/>
                    </a:cubicBezTo>
                    <a:cubicBezTo>
                      <a:pt x="715136" y="388734"/>
                      <a:pt x="716760" y="389546"/>
                      <a:pt x="715948" y="390358"/>
                    </a:cubicBezTo>
                    <a:cubicBezTo>
                      <a:pt x="715136" y="390358"/>
                      <a:pt x="713513" y="389546"/>
                      <a:pt x="712701" y="390358"/>
                    </a:cubicBezTo>
                    <a:cubicBezTo>
                      <a:pt x="711889" y="391170"/>
                      <a:pt x="712701" y="392794"/>
                      <a:pt x="711077" y="392794"/>
                    </a:cubicBezTo>
                    <a:cubicBezTo>
                      <a:pt x="710265" y="392794"/>
                      <a:pt x="708641" y="391982"/>
                      <a:pt x="708641" y="393606"/>
                    </a:cubicBezTo>
                    <a:cubicBezTo>
                      <a:pt x="708641" y="393606"/>
                      <a:pt x="708641" y="394418"/>
                      <a:pt x="708641" y="394418"/>
                    </a:cubicBezTo>
                    <a:cubicBezTo>
                      <a:pt x="708641" y="394418"/>
                      <a:pt x="707829" y="394418"/>
                      <a:pt x="707829" y="394418"/>
                    </a:cubicBezTo>
                    <a:cubicBezTo>
                      <a:pt x="707018" y="393606"/>
                      <a:pt x="706206" y="393606"/>
                      <a:pt x="705394" y="394418"/>
                    </a:cubicBezTo>
                    <a:cubicBezTo>
                      <a:pt x="704582" y="395230"/>
                      <a:pt x="703770" y="396041"/>
                      <a:pt x="703770" y="396853"/>
                    </a:cubicBezTo>
                    <a:cubicBezTo>
                      <a:pt x="702958" y="398477"/>
                      <a:pt x="705394" y="399289"/>
                      <a:pt x="706206" y="400101"/>
                    </a:cubicBezTo>
                    <a:cubicBezTo>
                      <a:pt x="706206" y="400101"/>
                      <a:pt x="706206" y="400913"/>
                      <a:pt x="707018" y="400913"/>
                    </a:cubicBezTo>
                    <a:cubicBezTo>
                      <a:pt x="707829" y="400913"/>
                      <a:pt x="709453" y="400913"/>
                      <a:pt x="709453" y="400101"/>
                    </a:cubicBezTo>
                    <a:cubicBezTo>
                      <a:pt x="710265" y="399289"/>
                      <a:pt x="711077" y="398477"/>
                      <a:pt x="712701" y="398477"/>
                    </a:cubicBezTo>
                    <a:cubicBezTo>
                      <a:pt x="713513" y="397665"/>
                      <a:pt x="715136" y="397665"/>
                      <a:pt x="715948" y="398477"/>
                    </a:cubicBezTo>
                    <a:cubicBezTo>
                      <a:pt x="716760" y="400101"/>
                      <a:pt x="718384" y="400101"/>
                      <a:pt x="720008" y="400913"/>
                    </a:cubicBezTo>
                    <a:cubicBezTo>
                      <a:pt x="721631" y="401725"/>
                      <a:pt x="723255" y="401725"/>
                      <a:pt x="724067" y="403348"/>
                    </a:cubicBezTo>
                    <a:cubicBezTo>
                      <a:pt x="724879" y="405784"/>
                      <a:pt x="721631" y="404972"/>
                      <a:pt x="720820" y="404160"/>
                    </a:cubicBezTo>
                    <a:cubicBezTo>
                      <a:pt x="719196" y="403348"/>
                      <a:pt x="717572" y="402536"/>
                      <a:pt x="716760" y="401725"/>
                    </a:cubicBezTo>
                    <a:cubicBezTo>
                      <a:pt x="716760" y="401725"/>
                      <a:pt x="715948" y="400913"/>
                      <a:pt x="715136" y="400913"/>
                    </a:cubicBezTo>
                    <a:cubicBezTo>
                      <a:pt x="714325" y="400913"/>
                      <a:pt x="714325" y="400913"/>
                      <a:pt x="713513" y="400913"/>
                    </a:cubicBezTo>
                    <a:cubicBezTo>
                      <a:pt x="712701" y="400913"/>
                      <a:pt x="710265" y="400913"/>
                      <a:pt x="711077" y="402536"/>
                    </a:cubicBezTo>
                    <a:cubicBezTo>
                      <a:pt x="711077" y="403348"/>
                      <a:pt x="711889" y="404160"/>
                      <a:pt x="711077" y="404972"/>
                    </a:cubicBezTo>
                    <a:cubicBezTo>
                      <a:pt x="710265" y="405784"/>
                      <a:pt x="709453" y="406596"/>
                      <a:pt x="709453" y="407408"/>
                    </a:cubicBezTo>
                    <a:cubicBezTo>
                      <a:pt x="709453" y="408220"/>
                      <a:pt x="710265" y="409032"/>
                      <a:pt x="711077" y="409843"/>
                    </a:cubicBezTo>
                    <a:cubicBezTo>
                      <a:pt x="711889" y="409843"/>
                      <a:pt x="714325" y="409843"/>
                      <a:pt x="715136" y="411467"/>
                    </a:cubicBezTo>
                    <a:cubicBezTo>
                      <a:pt x="715136" y="412279"/>
                      <a:pt x="715136" y="413091"/>
                      <a:pt x="715136" y="413091"/>
                    </a:cubicBezTo>
                    <a:cubicBezTo>
                      <a:pt x="715136" y="413903"/>
                      <a:pt x="715136" y="414715"/>
                      <a:pt x="715136" y="414715"/>
                    </a:cubicBezTo>
                    <a:cubicBezTo>
                      <a:pt x="715136" y="414715"/>
                      <a:pt x="714325" y="415527"/>
                      <a:pt x="714325" y="415527"/>
                    </a:cubicBezTo>
                    <a:cubicBezTo>
                      <a:pt x="713513" y="415527"/>
                      <a:pt x="713513" y="414715"/>
                      <a:pt x="713513" y="413903"/>
                    </a:cubicBezTo>
                    <a:cubicBezTo>
                      <a:pt x="713513" y="412279"/>
                      <a:pt x="712701" y="411467"/>
                      <a:pt x="711077" y="410655"/>
                    </a:cubicBezTo>
                    <a:cubicBezTo>
                      <a:pt x="710265" y="409843"/>
                      <a:pt x="708641" y="409843"/>
                      <a:pt x="707829" y="410655"/>
                    </a:cubicBezTo>
                    <a:cubicBezTo>
                      <a:pt x="707018" y="412279"/>
                      <a:pt x="707829" y="413091"/>
                      <a:pt x="708641" y="413903"/>
                    </a:cubicBezTo>
                    <a:cubicBezTo>
                      <a:pt x="709453" y="415527"/>
                      <a:pt x="711077" y="416339"/>
                      <a:pt x="711889" y="417962"/>
                    </a:cubicBezTo>
                    <a:cubicBezTo>
                      <a:pt x="711889" y="418774"/>
                      <a:pt x="712701" y="418774"/>
                      <a:pt x="712701" y="419586"/>
                    </a:cubicBezTo>
                    <a:cubicBezTo>
                      <a:pt x="709453" y="418774"/>
                      <a:pt x="708641" y="416339"/>
                      <a:pt x="707018" y="413091"/>
                    </a:cubicBezTo>
                    <a:cubicBezTo>
                      <a:pt x="706206" y="411467"/>
                      <a:pt x="705394" y="409032"/>
                      <a:pt x="703770" y="409032"/>
                    </a:cubicBezTo>
                    <a:cubicBezTo>
                      <a:pt x="702146" y="408220"/>
                      <a:pt x="701334" y="411467"/>
                      <a:pt x="702146" y="412279"/>
                    </a:cubicBezTo>
                    <a:cubicBezTo>
                      <a:pt x="702958" y="413091"/>
                      <a:pt x="703770" y="413091"/>
                      <a:pt x="704582" y="414715"/>
                    </a:cubicBezTo>
                    <a:cubicBezTo>
                      <a:pt x="705394" y="416339"/>
                      <a:pt x="705394" y="417962"/>
                      <a:pt x="704582" y="418774"/>
                    </a:cubicBezTo>
                    <a:cubicBezTo>
                      <a:pt x="704582" y="419586"/>
                      <a:pt x="703770" y="421210"/>
                      <a:pt x="704582" y="422022"/>
                    </a:cubicBezTo>
                    <a:cubicBezTo>
                      <a:pt x="704582" y="422834"/>
                      <a:pt x="705394" y="423645"/>
                      <a:pt x="706206" y="424457"/>
                    </a:cubicBezTo>
                    <a:cubicBezTo>
                      <a:pt x="707018" y="425269"/>
                      <a:pt x="707829" y="426893"/>
                      <a:pt x="709453" y="427705"/>
                    </a:cubicBezTo>
                    <a:cubicBezTo>
                      <a:pt x="710265" y="428517"/>
                      <a:pt x="711889" y="429329"/>
                      <a:pt x="712701" y="430141"/>
                    </a:cubicBezTo>
                    <a:cubicBezTo>
                      <a:pt x="712701" y="430141"/>
                      <a:pt x="714325" y="431764"/>
                      <a:pt x="714325" y="431764"/>
                    </a:cubicBezTo>
                    <a:cubicBezTo>
                      <a:pt x="714325" y="432576"/>
                      <a:pt x="713513" y="430952"/>
                      <a:pt x="712701" y="430952"/>
                    </a:cubicBezTo>
                    <a:cubicBezTo>
                      <a:pt x="710265" y="429329"/>
                      <a:pt x="708641" y="427705"/>
                      <a:pt x="706206" y="426081"/>
                    </a:cubicBezTo>
                    <a:cubicBezTo>
                      <a:pt x="705394" y="425269"/>
                      <a:pt x="704582" y="424457"/>
                      <a:pt x="703770" y="423645"/>
                    </a:cubicBezTo>
                    <a:cubicBezTo>
                      <a:pt x="702958" y="422834"/>
                      <a:pt x="702146" y="422834"/>
                      <a:pt x="701334" y="422022"/>
                    </a:cubicBezTo>
                    <a:cubicBezTo>
                      <a:pt x="700522" y="421210"/>
                      <a:pt x="700522" y="419586"/>
                      <a:pt x="700522" y="418774"/>
                    </a:cubicBezTo>
                    <a:cubicBezTo>
                      <a:pt x="700522" y="417150"/>
                      <a:pt x="700522" y="416339"/>
                      <a:pt x="700522" y="414715"/>
                    </a:cubicBezTo>
                    <a:cubicBezTo>
                      <a:pt x="700522" y="413903"/>
                      <a:pt x="700522" y="413091"/>
                      <a:pt x="700522" y="412279"/>
                    </a:cubicBezTo>
                    <a:cubicBezTo>
                      <a:pt x="700522" y="411467"/>
                      <a:pt x="699710" y="410655"/>
                      <a:pt x="698899" y="409843"/>
                    </a:cubicBezTo>
                    <a:cubicBezTo>
                      <a:pt x="698087" y="409032"/>
                      <a:pt x="697275" y="408220"/>
                      <a:pt x="697275" y="406596"/>
                    </a:cubicBezTo>
                    <a:cubicBezTo>
                      <a:pt x="697275" y="405784"/>
                      <a:pt x="697275" y="404160"/>
                      <a:pt x="697275" y="403348"/>
                    </a:cubicBezTo>
                    <a:cubicBezTo>
                      <a:pt x="697275" y="400913"/>
                      <a:pt x="696463" y="399289"/>
                      <a:pt x="697275" y="396853"/>
                    </a:cubicBezTo>
                    <a:cubicBezTo>
                      <a:pt x="697275" y="396041"/>
                      <a:pt x="697275" y="395230"/>
                      <a:pt x="697275" y="394418"/>
                    </a:cubicBezTo>
                    <a:cubicBezTo>
                      <a:pt x="697275" y="393606"/>
                      <a:pt x="697275" y="392794"/>
                      <a:pt x="697275" y="391982"/>
                    </a:cubicBezTo>
                    <a:cubicBezTo>
                      <a:pt x="696463" y="391170"/>
                      <a:pt x="695651" y="391170"/>
                      <a:pt x="694839" y="391170"/>
                    </a:cubicBezTo>
                    <a:cubicBezTo>
                      <a:pt x="694027" y="391170"/>
                      <a:pt x="692404" y="390358"/>
                      <a:pt x="692404" y="389546"/>
                    </a:cubicBezTo>
                    <a:cubicBezTo>
                      <a:pt x="692404" y="388734"/>
                      <a:pt x="693216" y="388734"/>
                      <a:pt x="694027" y="388734"/>
                    </a:cubicBezTo>
                    <a:cubicBezTo>
                      <a:pt x="694839" y="388734"/>
                      <a:pt x="695651" y="388734"/>
                      <a:pt x="696463" y="387923"/>
                    </a:cubicBezTo>
                    <a:cubicBezTo>
                      <a:pt x="696463" y="387111"/>
                      <a:pt x="696463" y="385487"/>
                      <a:pt x="696463" y="384675"/>
                    </a:cubicBezTo>
                    <a:cubicBezTo>
                      <a:pt x="696463" y="383863"/>
                      <a:pt x="695651" y="382239"/>
                      <a:pt x="694839" y="382239"/>
                    </a:cubicBezTo>
                    <a:cubicBezTo>
                      <a:pt x="693216" y="381428"/>
                      <a:pt x="689156" y="382239"/>
                      <a:pt x="689156" y="384675"/>
                    </a:cubicBezTo>
                    <a:cubicBezTo>
                      <a:pt x="689156" y="385487"/>
                      <a:pt x="689968" y="386299"/>
                      <a:pt x="689156" y="387923"/>
                    </a:cubicBezTo>
                    <a:cubicBezTo>
                      <a:pt x="689156" y="388734"/>
                      <a:pt x="688344" y="388734"/>
                      <a:pt x="687532" y="389546"/>
                    </a:cubicBezTo>
                    <a:cubicBezTo>
                      <a:pt x="686721" y="389546"/>
                      <a:pt x="686721" y="389546"/>
                      <a:pt x="685909" y="390358"/>
                    </a:cubicBezTo>
                    <a:cubicBezTo>
                      <a:pt x="685097" y="391170"/>
                      <a:pt x="685909" y="391170"/>
                      <a:pt x="685909" y="391982"/>
                    </a:cubicBezTo>
                    <a:cubicBezTo>
                      <a:pt x="685909" y="393606"/>
                      <a:pt x="685909" y="395230"/>
                      <a:pt x="685909" y="396853"/>
                    </a:cubicBezTo>
                    <a:cubicBezTo>
                      <a:pt x="685909" y="397665"/>
                      <a:pt x="685909" y="398477"/>
                      <a:pt x="685097" y="399289"/>
                    </a:cubicBezTo>
                    <a:cubicBezTo>
                      <a:pt x="684285" y="400101"/>
                      <a:pt x="683473" y="400101"/>
                      <a:pt x="681849" y="400101"/>
                    </a:cubicBezTo>
                    <a:cubicBezTo>
                      <a:pt x="681037" y="400101"/>
                      <a:pt x="680225" y="400913"/>
                      <a:pt x="679413" y="401725"/>
                    </a:cubicBezTo>
                    <a:cubicBezTo>
                      <a:pt x="678602" y="402536"/>
                      <a:pt x="677790" y="402536"/>
                      <a:pt x="676978" y="402536"/>
                    </a:cubicBezTo>
                    <a:cubicBezTo>
                      <a:pt x="676166" y="402536"/>
                      <a:pt x="675354" y="403348"/>
                      <a:pt x="675354" y="402536"/>
                    </a:cubicBezTo>
                    <a:cubicBezTo>
                      <a:pt x="674542" y="400913"/>
                      <a:pt x="675354" y="400101"/>
                      <a:pt x="676978" y="399289"/>
                    </a:cubicBezTo>
                    <a:cubicBezTo>
                      <a:pt x="677790" y="399289"/>
                      <a:pt x="677790" y="398477"/>
                      <a:pt x="678602" y="397665"/>
                    </a:cubicBezTo>
                    <a:cubicBezTo>
                      <a:pt x="678602" y="396853"/>
                      <a:pt x="678602" y="396041"/>
                      <a:pt x="678602" y="395230"/>
                    </a:cubicBezTo>
                    <a:cubicBezTo>
                      <a:pt x="678602" y="394418"/>
                      <a:pt x="678602" y="392794"/>
                      <a:pt x="678602" y="391982"/>
                    </a:cubicBezTo>
                    <a:cubicBezTo>
                      <a:pt x="678602" y="391170"/>
                      <a:pt x="678602" y="390358"/>
                      <a:pt x="677790" y="390358"/>
                    </a:cubicBezTo>
                    <a:cubicBezTo>
                      <a:pt x="676166" y="389546"/>
                      <a:pt x="674542" y="390358"/>
                      <a:pt x="673730" y="391982"/>
                    </a:cubicBezTo>
                    <a:cubicBezTo>
                      <a:pt x="672918" y="392794"/>
                      <a:pt x="673730" y="394418"/>
                      <a:pt x="672918" y="395230"/>
                    </a:cubicBezTo>
                    <a:cubicBezTo>
                      <a:pt x="672918" y="395230"/>
                      <a:pt x="672106" y="395230"/>
                      <a:pt x="672106" y="396041"/>
                    </a:cubicBezTo>
                    <a:cubicBezTo>
                      <a:pt x="672106" y="396853"/>
                      <a:pt x="672106" y="396853"/>
                      <a:pt x="672106" y="397665"/>
                    </a:cubicBezTo>
                    <a:cubicBezTo>
                      <a:pt x="672106" y="397665"/>
                      <a:pt x="672106" y="398477"/>
                      <a:pt x="671295" y="398477"/>
                    </a:cubicBezTo>
                    <a:cubicBezTo>
                      <a:pt x="670483" y="398477"/>
                      <a:pt x="670483" y="397665"/>
                      <a:pt x="670483" y="397665"/>
                    </a:cubicBezTo>
                    <a:cubicBezTo>
                      <a:pt x="670483" y="396853"/>
                      <a:pt x="670483" y="395230"/>
                      <a:pt x="669671" y="394418"/>
                    </a:cubicBezTo>
                    <a:cubicBezTo>
                      <a:pt x="668859" y="393606"/>
                      <a:pt x="667235" y="393606"/>
                      <a:pt x="666423" y="395230"/>
                    </a:cubicBezTo>
                    <a:cubicBezTo>
                      <a:pt x="665611" y="396853"/>
                      <a:pt x="666423" y="398477"/>
                      <a:pt x="665611" y="399289"/>
                    </a:cubicBezTo>
                    <a:cubicBezTo>
                      <a:pt x="665611" y="400913"/>
                      <a:pt x="663988" y="401725"/>
                      <a:pt x="662364" y="402536"/>
                    </a:cubicBezTo>
                    <a:cubicBezTo>
                      <a:pt x="661552" y="403348"/>
                      <a:pt x="660740" y="404160"/>
                      <a:pt x="659928" y="404160"/>
                    </a:cubicBezTo>
                    <a:cubicBezTo>
                      <a:pt x="659116" y="404972"/>
                      <a:pt x="659116" y="405784"/>
                      <a:pt x="659928" y="406596"/>
                    </a:cubicBezTo>
                    <a:cubicBezTo>
                      <a:pt x="660740" y="407408"/>
                      <a:pt x="660740" y="407408"/>
                      <a:pt x="661552" y="408220"/>
                    </a:cubicBezTo>
                    <a:cubicBezTo>
                      <a:pt x="661552" y="409032"/>
                      <a:pt x="662364" y="409032"/>
                      <a:pt x="662364" y="409843"/>
                    </a:cubicBezTo>
                    <a:cubicBezTo>
                      <a:pt x="663176" y="411467"/>
                      <a:pt x="664800" y="410655"/>
                      <a:pt x="665611" y="409843"/>
                    </a:cubicBezTo>
                    <a:cubicBezTo>
                      <a:pt x="666423" y="409032"/>
                      <a:pt x="666423" y="406596"/>
                      <a:pt x="667235" y="405784"/>
                    </a:cubicBezTo>
                    <a:cubicBezTo>
                      <a:pt x="668047" y="405784"/>
                      <a:pt x="668047" y="405784"/>
                      <a:pt x="668859" y="404972"/>
                    </a:cubicBezTo>
                    <a:cubicBezTo>
                      <a:pt x="669671" y="404972"/>
                      <a:pt x="669671" y="404160"/>
                      <a:pt x="669671" y="403348"/>
                    </a:cubicBezTo>
                    <a:cubicBezTo>
                      <a:pt x="669671" y="403348"/>
                      <a:pt x="669671" y="402536"/>
                      <a:pt x="670483" y="402536"/>
                    </a:cubicBezTo>
                    <a:cubicBezTo>
                      <a:pt x="671295" y="402536"/>
                      <a:pt x="671295" y="403348"/>
                      <a:pt x="671295" y="404160"/>
                    </a:cubicBezTo>
                    <a:cubicBezTo>
                      <a:pt x="671295" y="404972"/>
                      <a:pt x="672106" y="405784"/>
                      <a:pt x="672918" y="405784"/>
                    </a:cubicBezTo>
                    <a:cubicBezTo>
                      <a:pt x="673730" y="405784"/>
                      <a:pt x="674542" y="405784"/>
                      <a:pt x="674542" y="406596"/>
                    </a:cubicBezTo>
                    <a:cubicBezTo>
                      <a:pt x="676166" y="406596"/>
                      <a:pt x="677790" y="407408"/>
                      <a:pt x="679413" y="407408"/>
                    </a:cubicBezTo>
                    <a:cubicBezTo>
                      <a:pt x="680225" y="407408"/>
                      <a:pt x="681037" y="407408"/>
                      <a:pt x="681849" y="407408"/>
                    </a:cubicBezTo>
                    <a:cubicBezTo>
                      <a:pt x="682661" y="407408"/>
                      <a:pt x="683473" y="408220"/>
                      <a:pt x="684285" y="408220"/>
                    </a:cubicBezTo>
                    <a:cubicBezTo>
                      <a:pt x="685097" y="408220"/>
                      <a:pt x="685909" y="409032"/>
                      <a:pt x="686721" y="409032"/>
                    </a:cubicBezTo>
                    <a:cubicBezTo>
                      <a:pt x="687532" y="409032"/>
                      <a:pt x="687532" y="409032"/>
                      <a:pt x="688344" y="409843"/>
                    </a:cubicBezTo>
                    <a:cubicBezTo>
                      <a:pt x="689156" y="410655"/>
                      <a:pt x="688344" y="412279"/>
                      <a:pt x="687532" y="413091"/>
                    </a:cubicBezTo>
                    <a:cubicBezTo>
                      <a:pt x="686721" y="413091"/>
                      <a:pt x="686721" y="413903"/>
                      <a:pt x="685909" y="413903"/>
                    </a:cubicBezTo>
                    <a:cubicBezTo>
                      <a:pt x="685097" y="414715"/>
                      <a:pt x="685097" y="414715"/>
                      <a:pt x="685097" y="415527"/>
                    </a:cubicBezTo>
                    <a:cubicBezTo>
                      <a:pt x="685097" y="417150"/>
                      <a:pt x="685909" y="419586"/>
                      <a:pt x="683473" y="421210"/>
                    </a:cubicBezTo>
                    <a:cubicBezTo>
                      <a:pt x="682661" y="421210"/>
                      <a:pt x="681849" y="422022"/>
                      <a:pt x="681849" y="421210"/>
                    </a:cubicBezTo>
                    <a:cubicBezTo>
                      <a:pt x="681037" y="420398"/>
                      <a:pt x="681037" y="419586"/>
                      <a:pt x="681037" y="418774"/>
                    </a:cubicBezTo>
                    <a:cubicBezTo>
                      <a:pt x="681037" y="417150"/>
                      <a:pt x="681037" y="414715"/>
                      <a:pt x="678602" y="414715"/>
                    </a:cubicBezTo>
                    <a:cubicBezTo>
                      <a:pt x="676978" y="414715"/>
                      <a:pt x="675354" y="414715"/>
                      <a:pt x="674542" y="415527"/>
                    </a:cubicBezTo>
                    <a:cubicBezTo>
                      <a:pt x="672918" y="415527"/>
                      <a:pt x="671295" y="416339"/>
                      <a:pt x="670483" y="417962"/>
                    </a:cubicBezTo>
                    <a:cubicBezTo>
                      <a:pt x="669671" y="418774"/>
                      <a:pt x="669671" y="419586"/>
                      <a:pt x="669671" y="420398"/>
                    </a:cubicBezTo>
                    <a:cubicBezTo>
                      <a:pt x="669671" y="421210"/>
                      <a:pt x="668859" y="422022"/>
                      <a:pt x="668859" y="422022"/>
                    </a:cubicBezTo>
                    <a:cubicBezTo>
                      <a:pt x="668047" y="422022"/>
                      <a:pt x="668047" y="420398"/>
                      <a:pt x="667235" y="419586"/>
                    </a:cubicBezTo>
                    <a:cubicBezTo>
                      <a:pt x="666423" y="418774"/>
                      <a:pt x="664800" y="419586"/>
                      <a:pt x="663176" y="419586"/>
                    </a:cubicBezTo>
                    <a:cubicBezTo>
                      <a:pt x="662364" y="419586"/>
                      <a:pt x="661552" y="418774"/>
                      <a:pt x="659928" y="419586"/>
                    </a:cubicBezTo>
                    <a:cubicBezTo>
                      <a:pt x="659928" y="419586"/>
                      <a:pt x="659116" y="419586"/>
                      <a:pt x="659116" y="419586"/>
                    </a:cubicBezTo>
                    <a:cubicBezTo>
                      <a:pt x="659116" y="419586"/>
                      <a:pt x="659116" y="420398"/>
                      <a:pt x="659116" y="421210"/>
                    </a:cubicBezTo>
                    <a:cubicBezTo>
                      <a:pt x="659116" y="421210"/>
                      <a:pt x="659116" y="421210"/>
                      <a:pt x="659116" y="421210"/>
                    </a:cubicBezTo>
                    <a:cubicBezTo>
                      <a:pt x="658305" y="421210"/>
                      <a:pt x="658305" y="421210"/>
                      <a:pt x="657493" y="421210"/>
                    </a:cubicBezTo>
                    <a:cubicBezTo>
                      <a:pt x="657493" y="421210"/>
                      <a:pt x="657493" y="421210"/>
                      <a:pt x="657493" y="422022"/>
                    </a:cubicBezTo>
                    <a:cubicBezTo>
                      <a:pt x="657493" y="422022"/>
                      <a:pt x="657493" y="422834"/>
                      <a:pt x="657493" y="422834"/>
                    </a:cubicBezTo>
                    <a:cubicBezTo>
                      <a:pt x="657493" y="423645"/>
                      <a:pt x="656681" y="424457"/>
                      <a:pt x="656681" y="424457"/>
                    </a:cubicBezTo>
                    <a:cubicBezTo>
                      <a:pt x="656681" y="424457"/>
                      <a:pt x="655869" y="424457"/>
                      <a:pt x="655869" y="424457"/>
                    </a:cubicBezTo>
                    <a:cubicBezTo>
                      <a:pt x="655869" y="424457"/>
                      <a:pt x="655057" y="425269"/>
                      <a:pt x="654245" y="424457"/>
                    </a:cubicBezTo>
                    <a:cubicBezTo>
                      <a:pt x="654245" y="424457"/>
                      <a:pt x="654245" y="423645"/>
                      <a:pt x="653433" y="423645"/>
                    </a:cubicBezTo>
                    <a:cubicBezTo>
                      <a:pt x="653433" y="422834"/>
                      <a:pt x="652621" y="422834"/>
                      <a:pt x="651809" y="422022"/>
                    </a:cubicBezTo>
                    <a:cubicBezTo>
                      <a:pt x="650997" y="422022"/>
                      <a:pt x="650997" y="421210"/>
                      <a:pt x="650186" y="421210"/>
                    </a:cubicBezTo>
                    <a:cubicBezTo>
                      <a:pt x="649374" y="421210"/>
                      <a:pt x="648562" y="422022"/>
                      <a:pt x="648562" y="422022"/>
                    </a:cubicBezTo>
                    <a:cubicBezTo>
                      <a:pt x="647750" y="422022"/>
                      <a:pt x="646938" y="422022"/>
                      <a:pt x="646126" y="422022"/>
                    </a:cubicBezTo>
                    <a:cubicBezTo>
                      <a:pt x="645314" y="422022"/>
                      <a:pt x="644502" y="422834"/>
                      <a:pt x="643691" y="422834"/>
                    </a:cubicBezTo>
                    <a:cubicBezTo>
                      <a:pt x="642067" y="423645"/>
                      <a:pt x="640443" y="422834"/>
                      <a:pt x="638819" y="422834"/>
                    </a:cubicBezTo>
                    <a:cubicBezTo>
                      <a:pt x="638007" y="422834"/>
                      <a:pt x="637196" y="423645"/>
                      <a:pt x="637196" y="425269"/>
                    </a:cubicBezTo>
                    <a:cubicBezTo>
                      <a:pt x="637196" y="426081"/>
                      <a:pt x="637196" y="426893"/>
                      <a:pt x="638007" y="426893"/>
                    </a:cubicBezTo>
                    <a:cubicBezTo>
                      <a:pt x="638819" y="426893"/>
                      <a:pt x="639631" y="426081"/>
                      <a:pt x="640443" y="426081"/>
                    </a:cubicBezTo>
                    <a:cubicBezTo>
                      <a:pt x="641255" y="425269"/>
                      <a:pt x="642879" y="425269"/>
                      <a:pt x="643691" y="425269"/>
                    </a:cubicBezTo>
                    <a:cubicBezTo>
                      <a:pt x="644502" y="425269"/>
                      <a:pt x="646126" y="424457"/>
                      <a:pt x="646938" y="425269"/>
                    </a:cubicBezTo>
                    <a:cubicBezTo>
                      <a:pt x="647750" y="426081"/>
                      <a:pt x="646938" y="426893"/>
                      <a:pt x="646126" y="427705"/>
                    </a:cubicBezTo>
                    <a:cubicBezTo>
                      <a:pt x="645314" y="428517"/>
                      <a:pt x="643691" y="428517"/>
                      <a:pt x="642067" y="428517"/>
                    </a:cubicBezTo>
                    <a:cubicBezTo>
                      <a:pt x="641255" y="428517"/>
                      <a:pt x="639631" y="428517"/>
                      <a:pt x="638819" y="428517"/>
                    </a:cubicBezTo>
                    <a:cubicBezTo>
                      <a:pt x="638007" y="428517"/>
                      <a:pt x="637196" y="428517"/>
                      <a:pt x="636384" y="429329"/>
                    </a:cubicBezTo>
                    <a:cubicBezTo>
                      <a:pt x="635572" y="429329"/>
                      <a:pt x="634760" y="429329"/>
                      <a:pt x="633948" y="430141"/>
                    </a:cubicBezTo>
                    <a:cubicBezTo>
                      <a:pt x="633136" y="430952"/>
                      <a:pt x="633136" y="431764"/>
                      <a:pt x="632324" y="432576"/>
                    </a:cubicBezTo>
                    <a:cubicBezTo>
                      <a:pt x="632324" y="432576"/>
                      <a:pt x="631512" y="433388"/>
                      <a:pt x="631512" y="434200"/>
                    </a:cubicBezTo>
                    <a:cubicBezTo>
                      <a:pt x="631512" y="435012"/>
                      <a:pt x="633136" y="435012"/>
                      <a:pt x="633136" y="435012"/>
                    </a:cubicBezTo>
                    <a:cubicBezTo>
                      <a:pt x="633948" y="435012"/>
                      <a:pt x="634760" y="435824"/>
                      <a:pt x="635572" y="435824"/>
                    </a:cubicBezTo>
                    <a:cubicBezTo>
                      <a:pt x="636384" y="435824"/>
                      <a:pt x="637196" y="436636"/>
                      <a:pt x="638819" y="436636"/>
                    </a:cubicBezTo>
                    <a:cubicBezTo>
                      <a:pt x="639631" y="436636"/>
                      <a:pt x="640443" y="435824"/>
                      <a:pt x="641255" y="435824"/>
                    </a:cubicBezTo>
                    <a:cubicBezTo>
                      <a:pt x="642067" y="435824"/>
                      <a:pt x="642879" y="435824"/>
                      <a:pt x="643691" y="435824"/>
                    </a:cubicBezTo>
                    <a:cubicBezTo>
                      <a:pt x="644502" y="435824"/>
                      <a:pt x="645314" y="436636"/>
                      <a:pt x="644502" y="437448"/>
                    </a:cubicBezTo>
                    <a:cubicBezTo>
                      <a:pt x="644502" y="438259"/>
                      <a:pt x="643691" y="438259"/>
                      <a:pt x="642879" y="438259"/>
                    </a:cubicBezTo>
                    <a:cubicBezTo>
                      <a:pt x="642067" y="438259"/>
                      <a:pt x="641255" y="439071"/>
                      <a:pt x="640443" y="439071"/>
                    </a:cubicBezTo>
                    <a:cubicBezTo>
                      <a:pt x="639631" y="439071"/>
                      <a:pt x="638007" y="439883"/>
                      <a:pt x="637196" y="440695"/>
                    </a:cubicBezTo>
                    <a:cubicBezTo>
                      <a:pt x="636384" y="441507"/>
                      <a:pt x="635572" y="441507"/>
                      <a:pt x="634760" y="441507"/>
                    </a:cubicBezTo>
                    <a:cubicBezTo>
                      <a:pt x="633948" y="441507"/>
                      <a:pt x="633136" y="441507"/>
                      <a:pt x="633136" y="441507"/>
                    </a:cubicBezTo>
                    <a:cubicBezTo>
                      <a:pt x="633136" y="441507"/>
                      <a:pt x="632324" y="441507"/>
                      <a:pt x="631512" y="442319"/>
                    </a:cubicBezTo>
                    <a:cubicBezTo>
                      <a:pt x="630700" y="443131"/>
                      <a:pt x="633136" y="443131"/>
                      <a:pt x="633136" y="443943"/>
                    </a:cubicBezTo>
                    <a:cubicBezTo>
                      <a:pt x="633136" y="443943"/>
                      <a:pt x="635572" y="444754"/>
                      <a:pt x="634760" y="445566"/>
                    </a:cubicBezTo>
                    <a:cubicBezTo>
                      <a:pt x="634760" y="445566"/>
                      <a:pt x="633948" y="445566"/>
                      <a:pt x="633136" y="446378"/>
                    </a:cubicBezTo>
                    <a:cubicBezTo>
                      <a:pt x="632324" y="446378"/>
                      <a:pt x="632324" y="446378"/>
                      <a:pt x="631512" y="446378"/>
                    </a:cubicBezTo>
                    <a:cubicBezTo>
                      <a:pt x="630700" y="446378"/>
                      <a:pt x="629889" y="446378"/>
                      <a:pt x="629889" y="447190"/>
                    </a:cubicBezTo>
                    <a:cubicBezTo>
                      <a:pt x="629889" y="448002"/>
                      <a:pt x="630700" y="448814"/>
                      <a:pt x="630700" y="449626"/>
                    </a:cubicBezTo>
                    <a:cubicBezTo>
                      <a:pt x="631512" y="450438"/>
                      <a:pt x="632324" y="450438"/>
                      <a:pt x="633136" y="450438"/>
                    </a:cubicBezTo>
                    <a:cubicBezTo>
                      <a:pt x="633948" y="450438"/>
                      <a:pt x="634760" y="450438"/>
                      <a:pt x="636384" y="450438"/>
                    </a:cubicBezTo>
                    <a:cubicBezTo>
                      <a:pt x="637196" y="450438"/>
                      <a:pt x="638007" y="450438"/>
                      <a:pt x="638007" y="450438"/>
                    </a:cubicBezTo>
                    <a:cubicBezTo>
                      <a:pt x="638819" y="449626"/>
                      <a:pt x="640443" y="449626"/>
                      <a:pt x="641255" y="448814"/>
                    </a:cubicBezTo>
                    <a:cubicBezTo>
                      <a:pt x="642879" y="448002"/>
                      <a:pt x="643691" y="447190"/>
                      <a:pt x="645314" y="446378"/>
                    </a:cubicBezTo>
                    <a:cubicBezTo>
                      <a:pt x="646126" y="446378"/>
                      <a:pt x="646126" y="445566"/>
                      <a:pt x="646938" y="444754"/>
                    </a:cubicBezTo>
                    <a:cubicBezTo>
                      <a:pt x="647750" y="443943"/>
                      <a:pt x="647750" y="443943"/>
                      <a:pt x="648562" y="443131"/>
                    </a:cubicBezTo>
                    <a:cubicBezTo>
                      <a:pt x="649374" y="442319"/>
                      <a:pt x="650186" y="442319"/>
                      <a:pt x="650186" y="441507"/>
                    </a:cubicBezTo>
                    <a:cubicBezTo>
                      <a:pt x="650997" y="440695"/>
                      <a:pt x="650997" y="439883"/>
                      <a:pt x="651809" y="439071"/>
                    </a:cubicBezTo>
                    <a:cubicBezTo>
                      <a:pt x="652621" y="438259"/>
                      <a:pt x="652621" y="438259"/>
                      <a:pt x="653433" y="437448"/>
                    </a:cubicBezTo>
                    <a:cubicBezTo>
                      <a:pt x="654245" y="437448"/>
                      <a:pt x="655057" y="436636"/>
                      <a:pt x="655869" y="436636"/>
                    </a:cubicBezTo>
                    <a:cubicBezTo>
                      <a:pt x="656681" y="436636"/>
                      <a:pt x="657493" y="435824"/>
                      <a:pt x="657493" y="434200"/>
                    </a:cubicBezTo>
                    <a:cubicBezTo>
                      <a:pt x="657493" y="433388"/>
                      <a:pt x="657493" y="431764"/>
                      <a:pt x="657493" y="430952"/>
                    </a:cubicBezTo>
                    <a:cubicBezTo>
                      <a:pt x="657493" y="430141"/>
                      <a:pt x="657493" y="428517"/>
                      <a:pt x="657493" y="427705"/>
                    </a:cubicBezTo>
                    <a:cubicBezTo>
                      <a:pt x="657493" y="426893"/>
                      <a:pt x="659116" y="426893"/>
                      <a:pt x="659928" y="426893"/>
                    </a:cubicBezTo>
                    <a:cubicBezTo>
                      <a:pt x="660740" y="426893"/>
                      <a:pt x="661552" y="426893"/>
                      <a:pt x="661552" y="427705"/>
                    </a:cubicBezTo>
                    <a:cubicBezTo>
                      <a:pt x="661552" y="428517"/>
                      <a:pt x="661552" y="429329"/>
                      <a:pt x="660740" y="430141"/>
                    </a:cubicBezTo>
                    <a:cubicBezTo>
                      <a:pt x="660740" y="430952"/>
                      <a:pt x="659928" y="431764"/>
                      <a:pt x="660740" y="432576"/>
                    </a:cubicBezTo>
                    <a:cubicBezTo>
                      <a:pt x="660740" y="433388"/>
                      <a:pt x="661552" y="434200"/>
                      <a:pt x="662364" y="434200"/>
                    </a:cubicBezTo>
                    <a:cubicBezTo>
                      <a:pt x="663176" y="435012"/>
                      <a:pt x="663988" y="435012"/>
                      <a:pt x="664800" y="435824"/>
                    </a:cubicBezTo>
                    <a:cubicBezTo>
                      <a:pt x="665611" y="436636"/>
                      <a:pt x="666423" y="437448"/>
                      <a:pt x="667235" y="438259"/>
                    </a:cubicBezTo>
                    <a:cubicBezTo>
                      <a:pt x="669671" y="439883"/>
                      <a:pt x="672106" y="441507"/>
                      <a:pt x="673730" y="443131"/>
                    </a:cubicBezTo>
                    <a:cubicBezTo>
                      <a:pt x="675354" y="443943"/>
                      <a:pt x="676978" y="445566"/>
                      <a:pt x="678602" y="446378"/>
                    </a:cubicBezTo>
                    <a:cubicBezTo>
                      <a:pt x="678602" y="446378"/>
                      <a:pt x="679413" y="446378"/>
                      <a:pt x="678602" y="447190"/>
                    </a:cubicBezTo>
                    <a:cubicBezTo>
                      <a:pt x="677790" y="447190"/>
                      <a:pt x="676978" y="448002"/>
                      <a:pt x="676166" y="448002"/>
                    </a:cubicBezTo>
                    <a:cubicBezTo>
                      <a:pt x="675354" y="448002"/>
                      <a:pt x="674542" y="448002"/>
                      <a:pt x="673730" y="447190"/>
                    </a:cubicBezTo>
                    <a:cubicBezTo>
                      <a:pt x="672918" y="446378"/>
                      <a:pt x="672918" y="445566"/>
                      <a:pt x="672106" y="444754"/>
                    </a:cubicBezTo>
                    <a:cubicBezTo>
                      <a:pt x="671295" y="442319"/>
                      <a:pt x="668859" y="441507"/>
                      <a:pt x="666423" y="440695"/>
                    </a:cubicBezTo>
                    <a:cubicBezTo>
                      <a:pt x="664800" y="439883"/>
                      <a:pt x="663176" y="439883"/>
                      <a:pt x="661552" y="439883"/>
                    </a:cubicBezTo>
                    <a:cubicBezTo>
                      <a:pt x="660740" y="439883"/>
                      <a:pt x="659116" y="439883"/>
                      <a:pt x="658305" y="440695"/>
                    </a:cubicBezTo>
                    <a:cubicBezTo>
                      <a:pt x="657493" y="441507"/>
                      <a:pt x="658305" y="442319"/>
                      <a:pt x="659116" y="442319"/>
                    </a:cubicBezTo>
                    <a:cubicBezTo>
                      <a:pt x="659928" y="443131"/>
                      <a:pt x="661552" y="443943"/>
                      <a:pt x="663176" y="443943"/>
                    </a:cubicBezTo>
                    <a:cubicBezTo>
                      <a:pt x="663988" y="444754"/>
                      <a:pt x="665611" y="444754"/>
                      <a:pt x="666423" y="445566"/>
                    </a:cubicBezTo>
                    <a:cubicBezTo>
                      <a:pt x="668047" y="447190"/>
                      <a:pt x="663988" y="448002"/>
                      <a:pt x="663176" y="448002"/>
                    </a:cubicBezTo>
                    <a:cubicBezTo>
                      <a:pt x="660740" y="448002"/>
                      <a:pt x="659116" y="447190"/>
                      <a:pt x="657493" y="445566"/>
                    </a:cubicBezTo>
                    <a:cubicBezTo>
                      <a:pt x="656681" y="443943"/>
                      <a:pt x="655869" y="441507"/>
                      <a:pt x="653433" y="441507"/>
                    </a:cubicBezTo>
                    <a:cubicBezTo>
                      <a:pt x="651809" y="441507"/>
                      <a:pt x="650997" y="443943"/>
                      <a:pt x="650186" y="444754"/>
                    </a:cubicBezTo>
                    <a:cubicBezTo>
                      <a:pt x="650186" y="445566"/>
                      <a:pt x="649374" y="446378"/>
                      <a:pt x="648562" y="447190"/>
                    </a:cubicBezTo>
                    <a:cubicBezTo>
                      <a:pt x="648562" y="448002"/>
                      <a:pt x="647750" y="448002"/>
                      <a:pt x="647750" y="448814"/>
                    </a:cubicBezTo>
                    <a:cubicBezTo>
                      <a:pt x="647750" y="449626"/>
                      <a:pt x="647750" y="450438"/>
                      <a:pt x="647750" y="450438"/>
                    </a:cubicBezTo>
                    <a:cubicBezTo>
                      <a:pt x="647750" y="450438"/>
                      <a:pt x="647750" y="451250"/>
                      <a:pt x="647750" y="451250"/>
                    </a:cubicBezTo>
                    <a:cubicBezTo>
                      <a:pt x="647750" y="452061"/>
                      <a:pt x="647750" y="452061"/>
                      <a:pt x="648562" y="452873"/>
                    </a:cubicBezTo>
                    <a:cubicBezTo>
                      <a:pt x="649374" y="453685"/>
                      <a:pt x="650186" y="452873"/>
                      <a:pt x="650997" y="453685"/>
                    </a:cubicBezTo>
                    <a:cubicBezTo>
                      <a:pt x="652621" y="453685"/>
                      <a:pt x="653433" y="454497"/>
                      <a:pt x="655057" y="455309"/>
                    </a:cubicBezTo>
                    <a:cubicBezTo>
                      <a:pt x="655869" y="455309"/>
                      <a:pt x="655869" y="456121"/>
                      <a:pt x="655869" y="456933"/>
                    </a:cubicBezTo>
                    <a:cubicBezTo>
                      <a:pt x="655869" y="457745"/>
                      <a:pt x="655869" y="457745"/>
                      <a:pt x="655057" y="457745"/>
                    </a:cubicBezTo>
                    <a:cubicBezTo>
                      <a:pt x="654245" y="457745"/>
                      <a:pt x="653433" y="456933"/>
                      <a:pt x="652621" y="456933"/>
                    </a:cubicBezTo>
                    <a:cubicBezTo>
                      <a:pt x="651809" y="456121"/>
                      <a:pt x="650997" y="456121"/>
                      <a:pt x="650186" y="456121"/>
                    </a:cubicBezTo>
                    <a:cubicBezTo>
                      <a:pt x="649374" y="456121"/>
                      <a:pt x="648562" y="456121"/>
                      <a:pt x="647750" y="456121"/>
                    </a:cubicBezTo>
                    <a:cubicBezTo>
                      <a:pt x="647750" y="456121"/>
                      <a:pt x="646126" y="456121"/>
                      <a:pt x="646126" y="456121"/>
                    </a:cubicBezTo>
                    <a:cubicBezTo>
                      <a:pt x="646126" y="456933"/>
                      <a:pt x="646938" y="456933"/>
                      <a:pt x="646938" y="456933"/>
                    </a:cubicBezTo>
                    <a:cubicBezTo>
                      <a:pt x="647750" y="457745"/>
                      <a:pt x="648562" y="457745"/>
                      <a:pt x="648562" y="458556"/>
                    </a:cubicBezTo>
                    <a:cubicBezTo>
                      <a:pt x="649374" y="459368"/>
                      <a:pt x="648562" y="460180"/>
                      <a:pt x="649374" y="460992"/>
                    </a:cubicBezTo>
                    <a:cubicBezTo>
                      <a:pt x="649374" y="461804"/>
                      <a:pt x="650186" y="463428"/>
                      <a:pt x="650997" y="463428"/>
                    </a:cubicBezTo>
                    <a:cubicBezTo>
                      <a:pt x="652621" y="465052"/>
                      <a:pt x="655057" y="465052"/>
                      <a:pt x="657493" y="465863"/>
                    </a:cubicBezTo>
                    <a:cubicBezTo>
                      <a:pt x="659928" y="466675"/>
                      <a:pt x="662364" y="467487"/>
                      <a:pt x="664800" y="465863"/>
                    </a:cubicBezTo>
                    <a:cubicBezTo>
                      <a:pt x="666423" y="465052"/>
                      <a:pt x="667235" y="464240"/>
                      <a:pt x="668047" y="463428"/>
                    </a:cubicBezTo>
                    <a:cubicBezTo>
                      <a:pt x="668859" y="462616"/>
                      <a:pt x="669671" y="461804"/>
                      <a:pt x="670483" y="460992"/>
                    </a:cubicBezTo>
                    <a:cubicBezTo>
                      <a:pt x="671295" y="460180"/>
                      <a:pt x="672106" y="460180"/>
                      <a:pt x="672918" y="459368"/>
                    </a:cubicBezTo>
                    <a:cubicBezTo>
                      <a:pt x="673730" y="459368"/>
                      <a:pt x="674542" y="458556"/>
                      <a:pt x="675354" y="458556"/>
                    </a:cubicBezTo>
                    <a:cubicBezTo>
                      <a:pt x="676166" y="458556"/>
                      <a:pt x="676166" y="458556"/>
                      <a:pt x="676978" y="458556"/>
                    </a:cubicBezTo>
                    <a:cubicBezTo>
                      <a:pt x="676978" y="458556"/>
                      <a:pt x="677790" y="459368"/>
                      <a:pt x="677790" y="460180"/>
                    </a:cubicBezTo>
                    <a:cubicBezTo>
                      <a:pt x="677790" y="460992"/>
                      <a:pt x="676978" y="460992"/>
                      <a:pt x="676166" y="461804"/>
                    </a:cubicBezTo>
                    <a:cubicBezTo>
                      <a:pt x="675354" y="461804"/>
                      <a:pt x="673730" y="462616"/>
                      <a:pt x="672918" y="462616"/>
                    </a:cubicBezTo>
                    <a:cubicBezTo>
                      <a:pt x="672106" y="462616"/>
                      <a:pt x="671295" y="463428"/>
                      <a:pt x="670483" y="463428"/>
                    </a:cubicBezTo>
                    <a:cubicBezTo>
                      <a:pt x="669671" y="464240"/>
                      <a:pt x="668859" y="464240"/>
                      <a:pt x="668047" y="465052"/>
                    </a:cubicBezTo>
                    <a:cubicBezTo>
                      <a:pt x="667235" y="465863"/>
                      <a:pt x="665611" y="466675"/>
                      <a:pt x="664800" y="468299"/>
                    </a:cubicBezTo>
                    <a:cubicBezTo>
                      <a:pt x="663988" y="469111"/>
                      <a:pt x="663988" y="469111"/>
                      <a:pt x="663988" y="469923"/>
                    </a:cubicBezTo>
                    <a:cubicBezTo>
                      <a:pt x="663988" y="470735"/>
                      <a:pt x="663988" y="471547"/>
                      <a:pt x="663988" y="472358"/>
                    </a:cubicBezTo>
                    <a:cubicBezTo>
                      <a:pt x="663988" y="473982"/>
                      <a:pt x="664800" y="476418"/>
                      <a:pt x="666423" y="476418"/>
                    </a:cubicBezTo>
                    <a:cubicBezTo>
                      <a:pt x="667235" y="476418"/>
                      <a:pt x="670483" y="477230"/>
                      <a:pt x="670483" y="478854"/>
                    </a:cubicBezTo>
                    <a:cubicBezTo>
                      <a:pt x="670483" y="479665"/>
                      <a:pt x="669671" y="479665"/>
                      <a:pt x="668859" y="479665"/>
                    </a:cubicBezTo>
                    <a:cubicBezTo>
                      <a:pt x="668047" y="479665"/>
                      <a:pt x="668047" y="480477"/>
                      <a:pt x="668047" y="481289"/>
                    </a:cubicBezTo>
                    <a:cubicBezTo>
                      <a:pt x="668047" y="481289"/>
                      <a:pt x="668047" y="482101"/>
                      <a:pt x="667235" y="482101"/>
                    </a:cubicBezTo>
                    <a:cubicBezTo>
                      <a:pt x="666423" y="482101"/>
                      <a:pt x="666423" y="481289"/>
                      <a:pt x="665611" y="480477"/>
                    </a:cubicBezTo>
                    <a:cubicBezTo>
                      <a:pt x="664800" y="479665"/>
                      <a:pt x="664800" y="478854"/>
                      <a:pt x="663988" y="478854"/>
                    </a:cubicBezTo>
                    <a:cubicBezTo>
                      <a:pt x="663176" y="478042"/>
                      <a:pt x="663176" y="477230"/>
                      <a:pt x="662364" y="476418"/>
                    </a:cubicBezTo>
                    <a:cubicBezTo>
                      <a:pt x="662364" y="475606"/>
                      <a:pt x="662364" y="475606"/>
                      <a:pt x="662364" y="474794"/>
                    </a:cubicBezTo>
                    <a:cubicBezTo>
                      <a:pt x="662364" y="473982"/>
                      <a:pt x="661552" y="473982"/>
                      <a:pt x="661552" y="473170"/>
                    </a:cubicBezTo>
                    <a:cubicBezTo>
                      <a:pt x="661552" y="473170"/>
                      <a:pt x="660740" y="472358"/>
                      <a:pt x="660740" y="472358"/>
                    </a:cubicBezTo>
                    <a:cubicBezTo>
                      <a:pt x="659928" y="470735"/>
                      <a:pt x="660740" y="469923"/>
                      <a:pt x="659928" y="468299"/>
                    </a:cubicBezTo>
                    <a:cubicBezTo>
                      <a:pt x="659116" y="465863"/>
                      <a:pt x="656681" y="466675"/>
                      <a:pt x="655057" y="466675"/>
                    </a:cubicBezTo>
                    <a:cubicBezTo>
                      <a:pt x="653433" y="466675"/>
                      <a:pt x="651809" y="466675"/>
                      <a:pt x="650997" y="467487"/>
                    </a:cubicBezTo>
                    <a:cubicBezTo>
                      <a:pt x="649374" y="468299"/>
                      <a:pt x="649374" y="469111"/>
                      <a:pt x="648562" y="469923"/>
                    </a:cubicBezTo>
                    <a:cubicBezTo>
                      <a:pt x="648562" y="470735"/>
                      <a:pt x="648562" y="471547"/>
                      <a:pt x="647750" y="471547"/>
                    </a:cubicBezTo>
                    <a:cubicBezTo>
                      <a:pt x="646938" y="471547"/>
                      <a:pt x="646938" y="471547"/>
                      <a:pt x="646126" y="471547"/>
                    </a:cubicBezTo>
                    <a:cubicBezTo>
                      <a:pt x="645314" y="470735"/>
                      <a:pt x="646126" y="468299"/>
                      <a:pt x="646938" y="467487"/>
                    </a:cubicBezTo>
                    <a:cubicBezTo>
                      <a:pt x="647750" y="467487"/>
                      <a:pt x="647750" y="466675"/>
                      <a:pt x="648562" y="466675"/>
                    </a:cubicBezTo>
                    <a:cubicBezTo>
                      <a:pt x="649374" y="465863"/>
                      <a:pt x="649374" y="465052"/>
                      <a:pt x="648562" y="465052"/>
                    </a:cubicBezTo>
                    <a:cubicBezTo>
                      <a:pt x="647750" y="463428"/>
                      <a:pt x="646938" y="463428"/>
                      <a:pt x="645314" y="463428"/>
                    </a:cubicBezTo>
                    <a:cubicBezTo>
                      <a:pt x="643691" y="463428"/>
                      <a:pt x="642879" y="464240"/>
                      <a:pt x="642067" y="465052"/>
                    </a:cubicBezTo>
                    <a:cubicBezTo>
                      <a:pt x="642067" y="465052"/>
                      <a:pt x="641255" y="465863"/>
                      <a:pt x="641255" y="465863"/>
                    </a:cubicBezTo>
                    <a:cubicBezTo>
                      <a:pt x="640443" y="465863"/>
                      <a:pt x="639631" y="465863"/>
                      <a:pt x="639631" y="465863"/>
                    </a:cubicBezTo>
                    <a:cubicBezTo>
                      <a:pt x="638819" y="465863"/>
                      <a:pt x="638819" y="465863"/>
                      <a:pt x="639631" y="465052"/>
                    </a:cubicBezTo>
                    <a:cubicBezTo>
                      <a:pt x="640443" y="464240"/>
                      <a:pt x="641255" y="464240"/>
                      <a:pt x="641255" y="463428"/>
                    </a:cubicBezTo>
                    <a:cubicBezTo>
                      <a:pt x="641255" y="462616"/>
                      <a:pt x="641255" y="461804"/>
                      <a:pt x="641255" y="460992"/>
                    </a:cubicBezTo>
                    <a:cubicBezTo>
                      <a:pt x="641255" y="460180"/>
                      <a:pt x="641255" y="460180"/>
                      <a:pt x="642067" y="460180"/>
                    </a:cubicBezTo>
                    <a:cubicBezTo>
                      <a:pt x="642879" y="460180"/>
                      <a:pt x="642879" y="460992"/>
                      <a:pt x="642879" y="461804"/>
                    </a:cubicBezTo>
                    <a:cubicBezTo>
                      <a:pt x="643691" y="461804"/>
                      <a:pt x="643691" y="461804"/>
                      <a:pt x="644502" y="460992"/>
                    </a:cubicBezTo>
                    <a:cubicBezTo>
                      <a:pt x="645314" y="460180"/>
                      <a:pt x="645314" y="458556"/>
                      <a:pt x="644502" y="457745"/>
                    </a:cubicBezTo>
                    <a:cubicBezTo>
                      <a:pt x="643691" y="457745"/>
                      <a:pt x="643691" y="456933"/>
                      <a:pt x="642879" y="456933"/>
                    </a:cubicBezTo>
                    <a:cubicBezTo>
                      <a:pt x="642067" y="456121"/>
                      <a:pt x="642067" y="456121"/>
                      <a:pt x="641255" y="456121"/>
                    </a:cubicBezTo>
                    <a:cubicBezTo>
                      <a:pt x="639631" y="456121"/>
                      <a:pt x="637196" y="456121"/>
                      <a:pt x="635572" y="456933"/>
                    </a:cubicBezTo>
                    <a:cubicBezTo>
                      <a:pt x="633948" y="458556"/>
                      <a:pt x="632324" y="459368"/>
                      <a:pt x="630700" y="460992"/>
                    </a:cubicBezTo>
                    <a:cubicBezTo>
                      <a:pt x="629889" y="461804"/>
                      <a:pt x="628265" y="462616"/>
                      <a:pt x="627453" y="463428"/>
                    </a:cubicBezTo>
                    <a:cubicBezTo>
                      <a:pt x="627453" y="464240"/>
                      <a:pt x="626641" y="464240"/>
                      <a:pt x="625829" y="465052"/>
                    </a:cubicBezTo>
                    <a:cubicBezTo>
                      <a:pt x="625017" y="465863"/>
                      <a:pt x="625017" y="465863"/>
                      <a:pt x="624205" y="466675"/>
                    </a:cubicBezTo>
                    <a:cubicBezTo>
                      <a:pt x="624205" y="467487"/>
                      <a:pt x="623393" y="467487"/>
                      <a:pt x="623393" y="468299"/>
                    </a:cubicBezTo>
                    <a:cubicBezTo>
                      <a:pt x="623393" y="469923"/>
                      <a:pt x="625829" y="470735"/>
                      <a:pt x="627453" y="471547"/>
                    </a:cubicBezTo>
                    <a:cubicBezTo>
                      <a:pt x="629077" y="472358"/>
                      <a:pt x="631512" y="471547"/>
                      <a:pt x="633136" y="471547"/>
                    </a:cubicBezTo>
                    <a:cubicBezTo>
                      <a:pt x="633948" y="471547"/>
                      <a:pt x="635572" y="471547"/>
                      <a:pt x="636384" y="471547"/>
                    </a:cubicBezTo>
                    <a:cubicBezTo>
                      <a:pt x="636384" y="471547"/>
                      <a:pt x="638007" y="471547"/>
                      <a:pt x="638007" y="472358"/>
                    </a:cubicBezTo>
                    <a:cubicBezTo>
                      <a:pt x="638007" y="472358"/>
                      <a:pt x="637196" y="473170"/>
                      <a:pt x="637196" y="473170"/>
                    </a:cubicBezTo>
                    <a:cubicBezTo>
                      <a:pt x="636384" y="473170"/>
                      <a:pt x="636384" y="473982"/>
                      <a:pt x="635572" y="473982"/>
                    </a:cubicBezTo>
                    <a:cubicBezTo>
                      <a:pt x="634760" y="474794"/>
                      <a:pt x="633948" y="474794"/>
                      <a:pt x="633948" y="475606"/>
                    </a:cubicBezTo>
                    <a:cubicBezTo>
                      <a:pt x="633948" y="476418"/>
                      <a:pt x="633136" y="477230"/>
                      <a:pt x="633136" y="478042"/>
                    </a:cubicBezTo>
                    <a:cubicBezTo>
                      <a:pt x="632324" y="478854"/>
                      <a:pt x="632324" y="478042"/>
                      <a:pt x="631512" y="477230"/>
                    </a:cubicBezTo>
                    <a:cubicBezTo>
                      <a:pt x="631512" y="476418"/>
                      <a:pt x="631512" y="474794"/>
                      <a:pt x="631512" y="473982"/>
                    </a:cubicBezTo>
                    <a:cubicBezTo>
                      <a:pt x="631512" y="473170"/>
                      <a:pt x="629889" y="473170"/>
                      <a:pt x="629077" y="473170"/>
                    </a:cubicBezTo>
                    <a:cubicBezTo>
                      <a:pt x="627453" y="473170"/>
                      <a:pt x="625829" y="473170"/>
                      <a:pt x="623393" y="473170"/>
                    </a:cubicBezTo>
                    <a:cubicBezTo>
                      <a:pt x="622582" y="473170"/>
                      <a:pt x="621770" y="473170"/>
                      <a:pt x="620958" y="473170"/>
                    </a:cubicBezTo>
                    <a:cubicBezTo>
                      <a:pt x="620146" y="473170"/>
                      <a:pt x="620146" y="473982"/>
                      <a:pt x="619334" y="473982"/>
                    </a:cubicBezTo>
                    <a:cubicBezTo>
                      <a:pt x="618522" y="474794"/>
                      <a:pt x="618522" y="475606"/>
                      <a:pt x="618522" y="475606"/>
                    </a:cubicBezTo>
                    <a:cubicBezTo>
                      <a:pt x="618522" y="476418"/>
                      <a:pt x="618522" y="476418"/>
                      <a:pt x="618522" y="477230"/>
                    </a:cubicBezTo>
                    <a:cubicBezTo>
                      <a:pt x="618522" y="478042"/>
                      <a:pt x="617710" y="478042"/>
                      <a:pt x="617710" y="478854"/>
                    </a:cubicBezTo>
                    <a:cubicBezTo>
                      <a:pt x="616898" y="479665"/>
                      <a:pt x="616898" y="480477"/>
                      <a:pt x="616087" y="482101"/>
                    </a:cubicBezTo>
                    <a:cubicBezTo>
                      <a:pt x="615275" y="482913"/>
                      <a:pt x="615275" y="482913"/>
                      <a:pt x="614463" y="483725"/>
                    </a:cubicBezTo>
                    <a:cubicBezTo>
                      <a:pt x="613651" y="484537"/>
                      <a:pt x="612839" y="484537"/>
                      <a:pt x="612027" y="485349"/>
                    </a:cubicBezTo>
                    <a:cubicBezTo>
                      <a:pt x="611215" y="486161"/>
                      <a:pt x="610403" y="486161"/>
                      <a:pt x="610403" y="486972"/>
                    </a:cubicBezTo>
                    <a:cubicBezTo>
                      <a:pt x="609592" y="487784"/>
                      <a:pt x="609592" y="488596"/>
                      <a:pt x="608780" y="488596"/>
                    </a:cubicBezTo>
                    <a:cubicBezTo>
                      <a:pt x="608780" y="488596"/>
                      <a:pt x="607968" y="489408"/>
                      <a:pt x="607968" y="489408"/>
                    </a:cubicBezTo>
                    <a:cubicBezTo>
                      <a:pt x="607156" y="490220"/>
                      <a:pt x="606344" y="491032"/>
                      <a:pt x="606344" y="491844"/>
                    </a:cubicBezTo>
                    <a:cubicBezTo>
                      <a:pt x="605532" y="493468"/>
                      <a:pt x="607156" y="495091"/>
                      <a:pt x="608780" y="495091"/>
                    </a:cubicBezTo>
                    <a:cubicBezTo>
                      <a:pt x="609592" y="495091"/>
                      <a:pt x="610403" y="495091"/>
                      <a:pt x="612027" y="494279"/>
                    </a:cubicBezTo>
                    <a:cubicBezTo>
                      <a:pt x="612839" y="493468"/>
                      <a:pt x="613651" y="493468"/>
                      <a:pt x="614463" y="492656"/>
                    </a:cubicBezTo>
                    <a:cubicBezTo>
                      <a:pt x="615275" y="491844"/>
                      <a:pt x="616087" y="491844"/>
                      <a:pt x="617710" y="491032"/>
                    </a:cubicBezTo>
                    <a:cubicBezTo>
                      <a:pt x="618522" y="491032"/>
                      <a:pt x="620146" y="491032"/>
                      <a:pt x="620958" y="491032"/>
                    </a:cubicBezTo>
                    <a:cubicBezTo>
                      <a:pt x="622582" y="491032"/>
                      <a:pt x="623393" y="490220"/>
                      <a:pt x="625017" y="490220"/>
                    </a:cubicBezTo>
                    <a:cubicBezTo>
                      <a:pt x="625829" y="490220"/>
                      <a:pt x="625829" y="490220"/>
                      <a:pt x="626641" y="490220"/>
                    </a:cubicBezTo>
                    <a:cubicBezTo>
                      <a:pt x="626641" y="490220"/>
                      <a:pt x="626641" y="491032"/>
                      <a:pt x="626641" y="491844"/>
                    </a:cubicBezTo>
                    <a:cubicBezTo>
                      <a:pt x="625829" y="493468"/>
                      <a:pt x="624205" y="494279"/>
                      <a:pt x="623393" y="495903"/>
                    </a:cubicBezTo>
                    <a:cubicBezTo>
                      <a:pt x="622582" y="496715"/>
                      <a:pt x="622582" y="497527"/>
                      <a:pt x="623393" y="497527"/>
                    </a:cubicBezTo>
                    <a:cubicBezTo>
                      <a:pt x="624205" y="498339"/>
                      <a:pt x="625829" y="498339"/>
                      <a:pt x="626641" y="497527"/>
                    </a:cubicBezTo>
                    <a:cubicBezTo>
                      <a:pt x="627453" y="497527"/>
                      <a:pt x="629077" y="496715"/>
                      <a:pt x="629077" y="495091"/>
                    </a:cubicBezTo>
                    <a:cubicBezTo>
                      <a:pt x="629889" y="494279"/>
                      <a:pt x="629889" y="492656"/>
                      <a:pt x="630700" y="491844"/>
                    </a:cubicBezTo>
                    <a:cubicBezTo>
                      <a:pt x="632324" y="489408"/>
                      <a:pt x="634760" y="490220"/>
                      <a:pt x="637196" y="491032"/>
                    </a:cubicBezTo>
                    <a:cubicBezTo>
                      <a:pt x="638007" y="491032"/>
                      <a:pt x="639631" y="491032"/>
                      <a:pt x="640443" y="491032"/>
                    </a:cubicBezTo>
                    <a:cubicBezTo>
                      <a:pt x="641255" y="491032"/>
                      <a:pt x="642067" y="490220"/>
                      <a:pt x="643691" y="490220"/>
                    </a:cubicBezTo>
                    <a:cubicBezTo>
                      <a:pt x="644502" y="490220"/>
                      <a:pt x="645314" y="489408"/>
                      <a:pt x="646126" y="488596"/>
                    </a:cubicBezTo>
                    <a:cubicBezTo>
                      <a:pt x="646938" y="487784"/>
                      <a:pt x="646938" y="486972"/>
                      <a:pt x="647750" y="486972"/>
                    </a:cubicBezTo>
                    <a:cubicBezTo>
                      <a:pt x="648562" y="486161"/>
                      <a:pt x="649374" y="486972"/>
                      <a:pt x="649374" y="487784"/>
                    </a:cubicBezTo>
                    <a:cubicBezTo>
                      <a:pt x="650186" y="488596"/>
                      <a:pt x="649374" y="490220"/>
                      <a:pt x="648562" y="491032"/>
                    </a:cubicBezTo>
                    <a:cubicBezTo>
                      <a:pt x="647750" y="491844"/>
                      <a:pt x="646938" y="491844"/>
                      <a:pt x="646126" y="492656"/>
                    </a:cubicBezTo>
                    <a:cubicBezTo>
                      <a:pt x="645314" y="493468"/>
                      <a:pt x="644502" y="493468"/>
                      <a:pt x="643691" y="494279"/>
                    </a:cubicBezTo>
                    <a:cubicBezTo>
                      <a:pt x="643691" y="494279"/>
                      <a:pt x="642067" y="495091"/>
                      <a:pt x="642067" y="495903"/>
                    </a:cubicBezTo>
                    <a:cubicBezTo>
                      <a:pt x="642067" y="495903"/>
                      <a:pt x="642879" y="495903"/>
                      <a:pt x="642879" y="496715"/>
                    </a:cubicBezTo>
                    <a:cubicBezTo>
                      <a:pt x="643691" y="496715"/>
                      <a:pt x="643691" y="496715"/>
                      <a:pt x="644502" y="496715"/>
                    </a:cubicBezTo>
                    <a:cubicBezTo>
                      <a:pt x="645314" y="496715"/>
                      <a:pt x="646126" y="497527"/>
                      <a:pt x="646938" y="497527"/>
                    </a:cubicBezTo>
                    <a:cubicBezTo>
                      <a:pt x="647750" y="497527"/>
                      <a:pt x="648562" y="497527"/>
                      <a:pt x="649374" y="497527"/>
                    </a:cubicBezTo>
                    <a:cubicBezTo>
                      <a:pt x="650186" y="497527"/>
                      <a:pt x="650997" y="497527"/>
                      <a:pt x="651809" y="497527"/>
                    </a:cubicBezTo>
                    <a:cubicBezTo>
                      <a:pt x="652621" y="497527"/>
                      <a:pt x="652621" y="498339"/>
                      <a:pt x="653433" y="499151"/>
                    </a:cubicBezTo>
                    <a:cubicBezTo>
                      <a:pt x="654245" y="499963"/>
                      <a:pt x="655869" y="499151"/>
                      <a:pt x="656681" y="499151"/>
                    </a:cubicBezTo>
                    <a:cubicBezTo>
                      <a:pt x="656681" y="499151"/>
                      <a:pt x="657493" y="499151"/>
                      <a:pt x="657493" y="499151"/>
                    </a:cubicBezTo>
                    <a:cubicBezTo>
                      <a:pt x="657493" y="499151"/>
                      <a:pt x="658305" y="499151"/>
                      <a:pt x="658305" y="499151"/>
                    </a:cubicBezTo>
                    <a:cubicBezTo>
                      <a:pt x="659116" y="499151"/>
                      <a:pt x="659928" y="499151"/>
                      <a:pt x="660740" y="499963"/>
                    </a:cubicBezTo>
                    <a:cubicBezTo>
                      <a:pt x="661552" y="499963"/>
                      <a:pt x="661552" y="500774"/>
                      <a:pt x="662364" y="500774"/>
                    </a:cubicBezTo>
                    <a:cubicBezTo>
                      <a:pt x="663176" y="500774"/>
                      <a:pt x="663988" y="501586"/>
                      <a:pt x="664800" y="501586"/>
                    </a:cubicBezTo>
                    <a:cubicBezTo>
                      <a:pt x="665611" y="501586"/>
                      <a:pt x="665611" y="502398"/>
                      <a:pt x="664800" y="503210"/>
                    </a:cubicBezTo>
                    <a:cubicBezTo>
                      <a:pt x="663988" y="504022"/>
                      <a:pt x="663176" y="503210"/>
                      <a:pt x="662364" y="503210"/>
                    </a:cubicBezTo>
                    <a:cubicBezTo>
                      <a:pt x="661552" y="502398"/>
                      <a:pt x="660740" y="502398"/>
                      <a:pt x="659928" y="501586"/>
                    </a:cubicBezTo>
                    <a:cubicBezTo>
                      <a:pt x="659116" y="501586"/>
                      <a:pt x="656681" y="500774"/>
                      <a:pt x="655869" y="501586"/>
                    </a:cubicBezTo>
                    <a:cubicBezTo>
                      <a:pt x="654245" y="502398"/>
                      <a:pt x="656681" y="504022"/>
                      <a:pt x="657493" y="504834"/>
                    </a:cubicBezTo>
                    <a:cubicBezTo>
                      <a:pt x="659116" y="505646"/>
                      <a:pt x="659928" y="506458"/>
                      <a:pt x="659928" y="508081"/>
                    </a:cubicBezTo>
                    <a:cubicBezTo>
                      <a:pt x="659928" y="509705"/>
                      <a:pt x="659116" y="511329"/>
                      <a:pt x="659116" y="512953"/>
                    </a:cubicBezTo>
                    <a:cubicBezTo>
                      <a:pt x="659116" y="513765"/>
                      <a:pt x="659116" y="514576"/>
                      <a:pt x="659116" y="514576"/>
                    </a:cubicBezTo>
                    <a:cubicBezTo>
                      <a:pt x="659116" y="514576"/>
                      <a:pt x="658305" y="514576"/>
                      <a:pt x="657493" y="514576"/>
                    </a:cubicBezTo>
                    <a:cubicBezTo>
                      <a:pt x="655057" y="513765"/>
                      <a:pt x="655869" y="512141"/>
                      <a:pt x="655869" y="510517"/>
                    </a:cubicBezTo>
                    <a:cubicBezTo>
                      <a:pt x="655869" y="508893"/>
                      <a:pt x="655869" y="506458"/>
                      <a:pt x="654245" y="505646"/>
                    </a:cubicBezTo>
                    <a:cubicBezTo>
                      <a:pt x="652621" y="504022"/>
                      <a:pt x="650997" y="504022"/>
                      <a:pt x="648562" y="504022"/>
                    </a:cubicBezTo>
                    <a:cubicBezTo>
                      <a:pt x="647750" y="504022"/>
                      <a:pt x="646938" y="503210"/>
                      <a:pt x="646126" y="503210"/>
                    </a:cubicBezTo>
                    <a:cubicBezTo>
                      <a:pt x="645314" y="503210"/>
                      <a:pt x="644502" y="502398"/>
                      <a:pt x="642879" y="502398"/>
                    </a:cubicBezTo>
                    <a:cubicBezTo>
                      <a:pt x="641255" y="502398"/>
                      <a:pt x="639631" y="502398"/>
                      <a:pt x="638007" y="503210"/>
                    </a:cubicBezTo>
                    <a:cubicBezTo>
                      <a:pt x="637196" y="504022"/>
                      <a:pt x="636384" y="504022"/>
                      <a:pt x="636384" y="505646"/>
                    </a:cubicBezTo>
                    <a:cubicBezTo>
                      <a:pt x="636384" y="506458"/>
                      <a:pt x="636384" y="507270"/>
                      <a:pt x="636384" y="508081"/>
                    </a:cubicBezTo>
                    <a:cubicBezTo>
                      <a:pt x="636384" y="508893"/>
                      <a:pt x="635572" y="509705"/>
                      <a:pt x="635572" y="510517"/>
                    </a:cubicBezTo>
                    <a:cubicBezTo>
                      <a:pt x="635572" y="511329"/>
                      <a:pt x="634760" y="512141"/>
                      <a:pt x="635572" y="512953"/>
                    </a:cubicBezTo>
                    <a:cubicBezTo>
                      <a:pt x="635572" y="513765"/>
                      <a:pt x="636384" y="516200"/>
                      <a:pt x="634760" y="515388"/>
                    </a:cubicBezTo>
                    <a:cubicBezTo>
                      <a:pt x="633136" y="514576"/>
                      <a:pt x="632324" y="512141"/>
                      <a:pt x="633136" y="510517"/>
                    </a:cubicBezTo>
                    <a:cubicBezTo>
                      <a:pt x="633948" y="508081"/>
                      <a:pt x="634760" y="506458"/>
                      <a:pt x="636384" y="504834"/>
                    </a:cubicBezTo>
                    <a:cubicBezTo>
                      <a:pt x="636384" y="504022"/>
                      <a:pt x="637196" y="504022"/>
                      <a:pt x="637196" y="503210"/>
                    </a:cubicBezTo>
                    <a:cubicBezTo>
                      <a:pt x="637196" y="502398"/>
                      <a:pt x="636384" y="502398"/>
                      <a:pt x="635572" y="501586"/>
                    </a:cubicBezTo>
                    <a:cubicBezTo>
                      <a:pt x="633948" y="501586"/>
                      <a:pt x="632324" y="501586"/>
                      <a:pt x="629889" y="502398"/>
                    </a:cubicBezTo>
                    <a:cubicBezTo>
                      <a:pt x="629077" y="502398"/>
                      <a:pt x="628265" y="502398"/>
                      <a:pt x="628265" y="502398"/>
                    </a:cubicBezTo>
                    <a:cubicBezTo>
                      <a:pt x="627453" y="502398"/>
                      <a:pt x="627453" y="503210"/>
                      <a:pt x="626641" y="503210"/>
                    </a:cubicBezTo>
                    <a:cubicBezTo>
                      <a:pt x="626641" y="503210"/>
                      <a:pt x="625829" y="504022"/>
                      <a:pt x="625829" y="504022"/>
                    </a:cubicBezTo>
                    <a:cubicBezTo>
                      <a:pt x="625017" y="504022"/>
                      <a:pt x="624205" y="504022"/>
                      <a:pt x="623393" y="504022"/>
                    </a:cubicBezTo>
                    <a:cubicBezTo>
                      <a:pt x="622582" y="504022"/>
                      <a:pt x="622582" y="504022"/>
                      <a:pt x="621770" y="504022"/>
                    </a:cubicBezTo>
                    <a:cubicBezTo>
                      <a:pt x="620958" y="504022"/>
                      <a:pt x="620146" y="504022"/>
                      <a:pt x="619334" y="504022"/>
                    </a:cubicBezTo>
                    <a:cubicBezTo>
                      <a:pt x="618522" y="504022"/>
                      <a:pt x="617710" y="504834"/>
                      <a:pt x="617710" y="505646"/>
                    </a:cubicBezTo>
                    <a:cubicBezTo>
                      <a:pt x="617710" y="505646"/>
                      <a:pt x="617710" y="506458"/>
                      <a:pt x="617710" y="506458"/>
                    </a:cubicBezTo>
                    <a:cubicBezTo>
                      <a:pt x="617710" y="506458"/>
                      <a:pt x="616898" y="507270"/>
                      <a:pt x="616898" y="507270"/>
                    </a:cubicBezTo>
                    <a:cubicBezTo>
                      <a:pt x="616087" y="507270"/>
                      <a:pt x="614463" y="507270"/>
                      <a:pt x="613651" y="508081"/>
                    </a:cubicBezTo>
                    <a:cubicBezTo>
                      <a:pt x="612027" y="508081"/>
                      <a:pt x="611215" y="508081"/>
                      <a:pt x="609592" y="508081"/>
                    </a:cubicBezTo>
                    <a:cubicBezTo>
                      <a:pt x="608780" y="508081"/>
                      <a:pt x="608780" y="508893"/>
                      <a:pt x="607968" y="509705"/>
                    </a:cubicBezTo>
                    <a:cubicBezTo>
                      <a:pt x="607156" y="510517"/>
                      <a:pt x="607156" y="511329"/>
                      <a:pt x="606344" y="511329"/>
                    </a:cubicBezTo>
                    <a:cubicBezTo>
                      <a:pt x="605532" y="512141"/>
                      <a:pt x="605532" y="512953"/>
                      <a:pt x="604720" y="512953"/>
                    </a:cubicBezTo>
                    <a:cubicBezTo>
                      <a:pt x="604720" y="513765"/>
                      <a:pt x="603908" y="513765"/>
                      <a:pt x="603908" y="514576"/>
                    </a:cubicBezTo>
                    <a:cubicBezTo>
                      <a:pt x="603908" y="515388"/>
                      <a:pt x="603096" y="515388"/>
                      <a:pt x="603096" y="516200"/>
                    </a:cubicBezTo>
                    <a:cubicBezTo>
                      <a:pt x="603096" y="517012"/>
                      <a:pt x="602284" y="517824"/>
                      <a:pt x="603096" y="518636"/>
                    </a:cubicBezTo>
                    <a:cubicBezTo>
                      <a:pt x="603096" y="519448"/>
                      <a:pt x="604720" y="519448"/>
                      <a:pt x="605532" y="519448"/>
                    </a:cubicBezTo>
                    <a:cubicBezTo>
                      <a:pt x="607156" y="519448"/>
                      <a:pt x="608780" y="519448"/>
                      <a:pt x="610403" y="520260"/>
                    </a:cubicBezTo>
                    <a:cubicBezTo>
                      <a:pt x="611215" y="520260"/>
                      <a:pt x="612839" y="521072"/>
                      <a:pt x="613651" y="521072"/>
                    </a:cubicBezTo>
                    <a:cubicBezTo>
                      <a:pt x="614463" y="521072"/>
                      <a:pt x="615275" y="521072"/>
                      <a:pt x="616087" y="521883"/>
                    </a:cubicBezTo>
                    <a:cubicBezTo>
                      <a:pt x="616898" y="522695"/>
                      <a:pt x="618522" y="523507"/>
                      <a:pt x="618522" y="524319"/>
                    </a:cubicBezTo>
                    <a:cubicBezTo>
                      <a:pt x="618522" y="525131"/>
                      <a:pt x="619334" y="525943"/>
                      <a:pt x="618522" y="525943"/>
                    </a:cubicBezTo>
                    <a:cubicBezTo>
                      <a:pt x="617710" y="525943"/>
                      <a:pt x="616898" y="525131"/>
                      <a:pt x="616087" y="524319"/>
                    </a:cubicBezTo>
                    <a:cubicBezTo>
                      <a:pt x="615275" y="523507"/>
                      <a:pt x="614463" y="521883"/>
                      <a:pt x="612027" y="521072"/>
                    </a:cubicBezTo>
                    <a:cubicBezTo>
                      <a:pt x="611215" y="521072"/>
                      <a:pt x="610403" y="521072"/>
                      <a:pt x="608780" y="521072"/>
                    </a:cubicBezTo>
                    <a:cubicBezTo>
                      <a:pt x="607968" y="521072"/>
                      <a:pt x="607156" y="521072"/>
                      <a:pt x="606344" y="521072"/>
                    </a:cubicBezTo>
                    <a:cubicBezTo>
                      <a:pt x="605532" y="521072"/>
                      <a:pt x="604720" y="521072"/>
                      <a:pt x="603908" y="521072"/>
                    </a:cubicBezTo>
                    <a:cubicBezTo>
                      <a:pt x="603096" y="521072"/>
                      <a:pt x="603096" y="521072"/>
                      <a:pt x="602284" y="521072"/>
                    </a:cubicBezTo>
                    <a:cubicBezTo>
                      <a:pt x="602284" y="521072"/>
                      <a:pt x="602284" y="521883"/>
                      <a:pt x="602284" y="521883"/>
                    </a:cubicBezTo>
                    <a:cubicBezTo>
                      <a:pt x="602284" y="522695"/>
                      <a:pt x="602284" y="523507"/>
                      <a:pt x="602284" y="523507"/>
                    </a:cubicBezTo>
                    <a:cubicBezTo>
                      <a:pt x="602284" y="524319"/>
                      <a:pt x="602284" y="525943"/>
                      <a:pt x="602284" y="526755"/>
                    </a:cubicBezTo>
                    <a:cubicBezTo>
                      <a:pt x="602284" y="528378"/>
                      <a:pt x="600661" y="531626"/>
                      <a:pt x="598225" y="530002"/>
                    </a:cubicBezTo>
                    <a:cubicBezTo>
                      <a:pt x="597413" y="529190"/>
                      <a:pt x="597413" y="528378"/>
                      <a:pt x="596601" y="527567"/>
                    </a:cubicBezTo>
                    <a:cubicBezTo>
                      <a:pt x="596601" y="526755"/>
                      <a:pt x="595789" y="526755"/>
                      <a:pt x="594977" y="526755"/>
                    </a:cubicBezTo>
                    <a:cubicBezTo>
                      <a:pt x="594166" y="525943"/>
                      <a:pt x="594166" y="523507"/>
                      <a:pt x="593354" y="521883"/>
                    </a:cubicBezTo>
                    <a:cubicBezTo>
                      <a:pt x="592542" y="521072"/>
                      <a:pt x="591730" y="520260"/>
                      <a:pt x="590918" y="521072"/>
                    </a:cubicBezTo>
                    <a:cubicBezTo>
                      <a:pt x="590106" y="521883"/>
                      <a:pt x="590106" y="522695"/>
                      <a:pt x="590106" y="523507"/>
                    </a:cubicBezTo>
                    <a:cubicBezTo>
                      <a:pt x="590106" y="524319"/>
                      <a:pt x="590106" y="525943"/>
                      <a:pt x="590106" y="526755"/>
                    </a:cubicBezTo>
                    <a:cubicBezTo>
                      <a:pt x="590106" y="527567"/>
                      <a:pt x="590106" y="528378"/>
                      <a:pt x="590106" y="529190"/>
                    </a:cubicBezTo>
                    <a:cubicBezTo>
                      <a:pt x="590106" y="530002"/>
                      <a:pt x="589294" y="530814"/>
                      <a:pt x="589294" y="531626"/>
                    </a:cubicBezTo>
                    <a:cubicBezTo>
                      <a:pt x="588483" y="532438"/>
                      <a:pt x="587671" y="534062"/>
                      <a:pt x="586047" y="534062"/>
                    </a:cubicBezTo>
                    <a:cubicBezTo>
                      <a:pt x="585235" y="534062"/>
                      <a:pt x="585235" y="532438"/>
                      <a:pt x="585235" y="531626"/>
                    </a:cubicBezTo>
                    <a:cubicBezTo>
                      <a:pt x="585235" y="530814"/>
                      <a:pt x="586047" y="530002"/>
                      <a:pt x="585235" y="529190"/>
                    </a:cubicBezTo>
                    <a:cubicBezTo>
                      <a:pt x="584423" y="528378"/>
                      <a:pt x="583611" y="529190"/>
                      <a:pt x="582799" y="529190"/>
                    </a:cubicBezTo>
                    <a:cubicBezTo>
                      <a:pt x="581987" y="529190"/>
                      <a:pt x="581176" y="529190"/>
                      <a:pt x="580364" y="530002"/>
                    </a:cubicBezTo>
                    <a:cubicBezTo>
                      <a:pt x="579552" y="530002"/>
                      <a:pt x="579552" y="530002"/>
                      <a:pt x="578740" y="530002"/>
                    </a:cubicBezTo>
                    <a:cubicBezTo>
                      <a:pt x="577928" y="530002"/>
                      <a:pt x="577928" y="530002"/>
                      <a:pt x="577116" y="530814"/>
                    </a:cubicBezTo>
                    <a:cubicBezTo>
                      <a:pt x="576304" y="530814"/>
                      <a:pt x="575492" y="531626"/>
                      <a:pt x="575492" y="532438"/>
                    </a:cubicBezTo>
                    <a:cubicBezTo>
                      <a:pt x="575492" y="533250"/>
                      <a:pt x="575492" y="534062"/>
                      <a:pt x="575492" y="534874"/>
                    </a:cubicBezTo>
                    <a:cubicBezTo>
                      <a:pt x="575492" y="535685"/>
                      <a:pt x="573868" y="535685"/>
                      <a:pt x="573057" y="534874"/>
                    </a:cubicBezTo>
                    <a:cubicBezTo>
                      <a:pt x="572245" y="534874"/>
                      <a:pt x="572245" y="534874"/>
                      <a:pt x="571433" y="534874"/>
                    </a:cubicBezTo>
                    <a:cubicBezTo>
                      <a:pt x="570621" y="534874"/>
                      <a:pt x="570621" y="534874"/>
                      <a:pt x="569809" y="534874"/>
                    </a:cubicBezTo>
                    <a:cubicBezTo>
                      <a:pt x="568997" y="534874"/>
                      <a:pt x="568185" y="534874"/>
                      <a:pt x="568185" y="534874"/>
                    </a:cubicBezTo>
                    <a:cubicBezTo>
                      <a:pt x="566562" y="534062"/>
                      <a:pt x="565750" y="533250"/>
                      <a:pt x="564126" y="534062"/>
                    </a:cubicBezTo>
                    <a:cubicBezTo>
                      <a:pt x="563314" y="534062"/>
                      <a:pt x="563314" y="534874"/>
                      <a:pt x="563314" y="535685"/>
                    </a:cubicBezTo>
                    <a:cubicBezTo>
                      <a:pt x="563314" y="536497"/>
                      <a:pt x="564126" y="536497"/>
                      <a:pt x="564938" y="537309"/>
                    </a:cubicBezTo>
                    <a:cubicBezTo>
                      <a:pt x="564938" y="538121"/>
                      <a:pt x="564938" y="538933"/>
                      <a:pt x="565750" y="539745"/>
                    </a:cubicBezTo>
                    <a:cubicBezTo>
                      <a:pt x="566562" y="540557"/>
                      <a:pt x="567373" y="540557"/>
                      <a:pt x="568185" y="540557"/>
                    </a:cubicBezTo>
                    <a:cubicBezTo>
                      <a:pt x="568997" y="540557"/>
                      <a:pt x="570621" y="540557"/>
                      <a:pt x="570621" y="540557"/>
                    </a:cubicBezTo>
                    <a:cubicBezTo>
                      <a:pt x="570621" y="540557"/>
                      <a:pt x="570621" y="541369"/>
                      <a:pt x="570621" y="541369"/>
                    </a:cubicBezTo>
                    <a:cubicBezTo>
                      <a:pt x="570621" y="542181"/>
                      <a:pt x="570621" y="542181"/>
                      <a:pt x="571433" y="542992"/>
                    </a:cubicBezTo>
                    <a:cubicBezTo>
                      <a:pt x="572245" y="544616"/>
                      <a:pt x="573057" y="545428"/>
                      <a:pt x="574680" y="546240"/>
                    </a:cubicBezTo>
                    <a:cubicBezTo>
                      <a:pt x="575492" y="547052"/>
                      <a:pt x="575492" y="547864"/>
                      <a:pt x="576304" y="548676"/>
                    </a:cubicBezTo>
                    <a:cubicBezTo>
                      <a:pt x="577116" y="551111"/>
                      <a:pt x="579552" y="551111"/>
                      <a:pt x="581987" y="551923"/>
                    </a:cubicBezTo>
                    <a:cubicBezTo>
                      <a:pt x="582799" y="551923"/>
                      <a:pt x="584423" y="551923"/>
                      <a:pt x="584423" y="552735"/>
                    </a:cubicBezTo>
                    <a:cubicBezTo>
                      <a:pt x="585235" y="553547"/>
                      <a:pt x="582799" y="553547"/>
                      <a:pt x="582799" y="554359"/>
                    </a:cubicBezTo>
                    <a:cubicBezTo>
                      <a:pt x="581176" y="554359"/>
                      <a:pt x="580364" y="554359"/>
                      <a:pt x="578740" y="553547"/>
                    </a:cubicBezTo>
                    <a:cubicBezTo>
                      <a:pt x="577928" y="552735"/>
                      <a:pt x="576304" y="552735"/>
                      <a:pt x="575492" y="552735"/>
                    </a:cubicBezTo>
                    <a:cubicBezTo>
                      <a:pt x="573868" y="552735"/>
                      <a:pt x="571433" y="551923"/>
                      <a:pt x="569809" y="552735"/>
                    </a:cubicBezTo>
                    <a:cubicBezTo>
                      <a:pt x="569809" y="552735"/>
                      <a:pt x="568997" y="552735"/>
                      <a:pt x="568997" y="552735"/>
                    </a:cubicBezTo>
                    <a:cubicBezTo>
                      <a:pt x="568997" y="552735"/>
                      <a:pt x="568997" y="552735"/>
                      <a:pt x="568997" y="552735"/>
                    </a:cubicBezTo>
                    <a:cubicBezTo>
                      <a:pt x="568185" y="552735"/>
                      <a:pt x="567373" y="552735"/>
                      <a:pt x="566562" y="552735"/>
                    </a:cubicBezTo>
                    <a:cubicBezTo>
                      <a:pt x="565750" y="552735"/>
                      <a:pt x="564938" y="552735"/>
                      <a:pt x="564938" y="552735"/>
                    </a:cubicBezTo>
                    <a:cubicBezTo>
                      <a:pt x="564126" y="552735"/>
                      <a:pt x="564126" y="554359"/>
                      <a:pt x="564126" y="555171"/>
                    </a:cubicBezTo>
                    <a:cubicBezTo>
                      <a:pt x="564126" y="555983"/>
                      <a:pt x="564126" y="556794"/>
                      <a:pt x="564938" y="556794"/>
                    </a:cubicBezTo>
                    <a:cubicBezTo>
                      <a:pt x="564938" y="556794"/>
                      <a:pt x="565750" y="556794"/>
                      <a:pt x="565750" y="556794"/>
                    </a:cubicBezTo>
                    <a:cubicBezTo>
                      <a:pt x="566562" y="556794"/>
                      <a:pt x="566562" y="556794"/>
                      <a:pt x="567373" y="556794"/>
                    </a:cubicBezTo>
                    <a:cubicBezTo>
                      <a:pt x="568185" y="556794"/>
                      <a:pt x="569809" y="556794"/>
                      <a:pt x="570621" y="556794"/>
                    </a:cubicBezTo>
                    <a:cubicBezTo>
                      <a:pt x="571433" y="556794"/>
                      <a:pt x="571433" y="556794"/>
                      <a:pt x="572245" y="556794"/>
                    </a:cubicBezTo>
                    <a:cubicBezTo>
                      <a:pt x="572245" y="556794"/>
                      <a:pt x="573868" y="556794"/>
                      <a:pt x="573868" y="557606"/>
                    </a:cubicBezTo>
                    <a:cubicBezTo>
                      <a:pt x="573868" y="558418"/>
                      <a:pt x="573057" y="558418"/>
                      <a:pt x="572245" y="558418"/>
                    </a:cubicBezTo>
                    <a:cubicBezTo>
                      <a:pt x="571433" y="558418"/>
                      <a:pt x="570621" y="558418"/>
                      <a:pt x="569809" y="558418"/>
                    </a:cubicBezTo>
                    <a:cubicBezTo>
                      <a:pt x="568997" y="558418"/>
                      <a:pt x="568997" y="558418"/>
                      <a:pt x="568185" y="558418"/>
                    </a:cubicBezTo>
                    <a:cubicBezTo>
                      <a:pt x="567373" y="558418"/>
                      <a:pt x="566562" y="558418"/>
                      <a:pt x="565750" y="558418"/>
                    </a:cubicBezTo>
                    <a:cubicBezTo>
                      <a:pt x="564938" y="558418"/>
                      <a:pt x="564126" y="558418"/>
                      <a:pt x="563314" y="559230"/>
                    </a:cubicBezTo>
                    <a:cubicBezTo>
                      <a:pt x="562502" y="559230"/>
                      <a:pt x="562502" y="560042"/>
                      <a:pt x="563314" y="560854"/>
                    </a:cubicBezTo>
                    <a:cubicBezTo>
                      <a:pt x="564126" y="560854"/>
                      <a:pt x="564938" y="561666"/>
                      <a:pt x="565750" y="561666"/>
                    </a:cubicBezTo>
                    <a:cubicBezTo>
                      <a:pt x="566562" y="562478"/>
                      <a:pt x="567373" y="562478"/>
                      <a:pt x="568185" y="562478"/>
                    </a:cubicBezTo>
                    <a:cubicBezTo>
                      <a:pt x="568997" y="562478"/>
                      <a:pt x="569809" y="562478"/>
                      <a:pt x="570621" y="561666"/>
                    </a:cubicBezTo>
                    <a:cubicBezTo>
                      <a:pt x="571433" y="561666"/>
                      <a:pt x="572245" y="561666"/>
                      <a:pt x="573057" y="561666"/>
                    </a:cubicBezTo>
                    <a:cubicBezTo>
                      <a:pt x="573868" y="561666"/>
                      <a:pt x="573868" y="561666"/>
                      <a:pt x="574680" y="561666"/>
                    </a:cubicBezTo>
                    <a:cubicBezTo>
                      <a:pt x="575492" y="561666"/>
                      <a:pt x="575492" y="561666"/>
                      <a:pt x="576304" y="561666"/>
                    </a:cubicBezTo>
                    <a:cubicBezTo>
                      <a:pt x="577116" y="561666"/>
                      <a:pt x="577116" y="561666"/>
                      <a:pt x="577928" y="561666"/>
                    </a:cubicBezTo>
                    <a:cubicBezTo>
                      <a:pt x="578740" y="561666"/>
                      <a:pt x="578740" y="561666"/>
                      <a:pt x="579552" y="561666"/>
                    </a:cubicBezTo>
                    <a:cubicBezTo>
                      <a:pt x="579552" y="561666"/>
                      <a:pt x="580364" y="561666"/>
                      <a:pt x="580364" y="562478"/>
                    </a:cubicBezTo>
                    <a:cubicBezTo>
                      <a:pt x="580364" y="563290"/>
                      <a:pt x="579552" y="563290"/>
                      <a:pt x="578740" y="563290"/>
                    </a:cubicBezTo>
                    <a:cubicBezTo>
                      <a:pt x="577928" y="563290"/>
                      <a:pt x="577116" y="563290"/>
                      <a:pt x="576304" y="563290"/>
                    </a:cubicBezTo>
                    <a:cubicBezTo>
                      <a:pt x="575492" y="563290"/>
                      <a:pt x="575492" y="563290"/>
                      <a:pt x="574680" y="563290"/>
                    </a:cubicBezTo>
                    <a:cubicBezTo>
                      <a:pt x="573868" y="563290"/>
                      <a:pt x="573868" y="563290"/>
                      <a:pt x="573868" y="564101"/>
                    </a:cubicBezTo>
                    <a:cubicBezTo>
                      <a:pt x="573868" y="564913"/>
                      <a:pt x="573868" y="564913"/>
                      <a:pt x="573057" y="564913"/>
                    </a:cubicBezTo>
                    <a:cubicBezTo>
                      <a:pt x="572245" y="564913"/>
                      <a:pt x="571433" y="564913"/>
                      <a:pt x="571433" y="564913"/>
                    </a:cubicBezTo>
                    <a:cubicBezTo>
                      <a:pt x="570621" y="564913"/>
                      <a:pt x="568997" y="564913"/>
                      <a:pt x="568185" y="564913"/>
                    </a:cubicBezTo>
                    <a:cubicBezTo>
                      <a:pt x="567373" y="564913"/>
                      <a:pt x="565750" y="564913"/>
                      <a:pt x="564938" y="564101"/>
                    </a:cubicBezTo>
                    <a:cubicBezTo>
                      <a:pt x="563314" y="563290"/>
                      <a:pt x="562502" y="561666"/>
                      <a:pt x="560879" y="561666"/>
                    </a:cubicBezTo>
                    <a:cubicBezTo>
                      <a:pt x="559255" y="560854"/>
                      <a:pt x="556819" y="560854"/>
                      <a:pt x="554383" y="560854"/>
                    </a:cubicBezTo>
                    <a:cubicBezTo>
                      <a:pt x="553571" y="560854"/>
                      <a:pt x="553571" y="560854"/>
                      <a:pt x="552760" y="560854"/>
                    </a:cubicBezTo>
                    <a:cubicBezTo>
                      <a:pt x="551948" y="560854"/>
                      <a:pt x="551948" y="560854"/>
                      <a:pt x="551136" y="560854"/>
                    </a:cubicBezTo>
                    <a:cubicBezTo>
                      <a:pt x="550324" y="560854"/>
                      <a:pt x="549512" y="562478"/>
                      <a:pt x="550324" y="562478"/>
                    </a:cubicBezTo>
                    <a:cubicBezTo>
                      <a:pt x="551136" y="563290"/>
                      <a:pt x="551948" y="563290"/>
                      <a:pt x="552760" y="563290"/>
                    </a:cubicBezTo>
                    <a:cubicBezTo>
                      <a:pt x="553571" y="563290"/>
                      <a:pt x="555195" y="564101"/>
                      <a:pt x="556007" y="564101"/>
                    </a:cubicBezTo>
                    <a:cubicBezTo>
                      <a:pt x="556819" y="564101"/>
                      <a:pt x="557631" y="564913"/>
                      <a:pt x="558443" y="564913"/>
                    </a:cubicBezTo>
                    <a:cubicBezTo>
                      <a:pt x="559255" y="565725"/>
                      <a:pt x="560067" y="565725"/>
                      <a:pt x="560067" y="566537"/>
                    </a:cubicBezTo>
                    <a:cubicBezTo>
                      <a:pt x="560067" y="566537"/>
                      <a:pt x="561690" y="567349"/>
                      <a:pt x="561690" y="568161"/>
                    </a:cubicBezTo>
                    <a:cubicBezTo>
                      <a:pt x="561690" y="568973"/>
                      <a:pt x="560067" y="568973"/>
                      <a:pt x="560067" y="568973"/>
                    </a:cubicBezTo>
                    <a:cubicBezTo>
                      <a:pt x="559255" y="568973"/>
                      <a:pt x="558443" y="568161"/>
                      <a:pt x="557631" y="568161"/>
                    </a:cubicBezTo>
                    <a:cubicBezTo>
                      <a:pt x="556819" y="567349"/>
                      <a:pt x="555195" y="567349"/>
                      <a:pt x="554383" y="567349"/>
                    </a:cubicBezTo>
                    <a:cubicBezTo>
                      <a:pt x="553571" y="567349"/>
                      <a:pt x="552760" y="567349"/>
                      <a:pt x="551948" y="566537"/>
                    </a:cubicBezTo>
                    <a:cubicBezTo>
                      <a:pt x="550324" y="566537"/>
                      <a:pt x="547888" y="567349"/>
                      <a:pt x="548700" y="569785"/>
                    </a:cubicBezTo>
                    <a:cubicBezTo>
                      <a:pt x="548700" y="570596"/>
                      <a:pt x="550324" y="571408"/>
                      <a:pt x="551136" y="571408"/>
                    </a:cubicBezTo>
                    <a:cubicBezTo>
                      <a:pt x="551948" y="571408"/>
                      <a:pt x="553571" y="571408"/>
                      <a:pt x="553571" y="572220"/>
                    </a:cubicBezTo>
                    <a:cubicBezTo>
                      <a:pt x="554383" y="573032"/>
                      <a:pt x="552760" y="573844"/>
                      <a:pt x="551948" y="573844"/>
                    </a:cubicBezTo>
                    <a:cubicBezTo>
                      <a:pt x="551136" y="573844"/>
                      <a:pt x="550324" y="573844"/>
                      <a:pt x="550324" y="575468"/>
                    </a:cubicBezTo>
                    <a:cubicBezTo>
                      <a:pt x="550324" y="576280"/>
                      <a:pt x="550324" y="577092"/>
                      <a:pt x="549512" y="577903"/>
                    </a:cubicBezTo>
                    <a:cubicBezTo>
                      <a:pt x="548700" y="578715"/>
                      <a:pt x="548700" y="578715"/>
                      <a:pt x="548700" y="579527"/>
                    </a:cubicBezTo>
                    <a:cubicBezTo>
                      <a:pt x="549512" y="580339"/>
                      <a:pt x="550324" y="581151"/>
                      <a:pt x="551136" y="581151"/>
                    </a:cubicBezTo>
                    <a:cubicBezTo>
                      <a:pt x="551948" y="581151"/>
                      <a:pt x="553571" y="580339"/>
                      <a:pt x="554383" y="580339"/>
                    </a:cubicBezTo>
                    <a:cubicBezTo>
                      <a:pt x="556007" y="579527"/>
                      <a:pt x="556819" y="579527"/>
                      <a:pt x="558443" y="579527"/>
                    </a:cubicBezTo>
                    <a:cubicBezTo>
                      <a:pt x="560067" y="579527"/>
                      <a:pt x="561690" y="580339"/>
                      <a:pt x="562502" y="579527"/>
                    </a:cubicBezTo>
                    <a:cubicBezTo>
                      <a:pt x="564126" y="578715"/>
                      <a:pt x="564938" y="577092"/>
                      <a:pt x="565750" y="576280"/>
                    </a:cubicBezTo>
                    <a:cubicBezTo>
                      <a:pt x="566562" y="575468"/>
                      <a:pt x="568185" y="575468"/>
                      <a:pt x="568997" y="575468"/>
                    </a:cubicBezTo>
                    <a:cubicBezTo>
                      <a:pt x="569809" y="575468"/>
                      <a:pt x="571433" y="575468"/>
                      <a:pt x="572245" y="576280"/>
                    </a:cubicBezTo>
                    <a:cubicBezTo>
                      <a:pt x="573057" y="576280"/>
                      <a:pt x="574680" y="577903"/>
                      <a:pt x="573057" y="577903"/>
                    </a:cubicBezTo>
                    <a:cubicBezTo>
                      <a:pt x="572245" y="577903"/>
                      <a:pt x="571433" y="577903"/>
                      <a:pt x="570621" y="577903"/>
                    </a:cubicBezTo>
                    <a:cubicBezTo>
                      <a:pt x="569809" y="577903"/>
                      <a:pt x="568997" y="577903"/>
                      <a:pt x="568185" y="577903"/>
                    </a:cubicBezTo>
                    <a:cubicBezTo>
                      <a:pt x="567373" y="577903"/>
                      <a:pt x="567373" y="577903"/>
                      <a:pt x="566562" y="577903"/>
                    </a:cubicBezTo>
                    <a:cubicBezTo>
                      <a:pt x="566562" y="577903"/>
                      <a:pt x="565750" y="578715"/>
                      <a:pt x="565750" y="578715"/>
                    </a:cubicBezTo>
                    <a:cubicBezTo>
                      <a:pt x="564938" y="579527"/>
                      <a:pt x="563314" y="579527"/>
                      <a:pt x="563314" y="581151"/>
                    </a:cubicBezTo>
                    <a:cubicBezTo>
                      <a:pt x="562502" y="581963"/>
                      <a:pt x="564126" y="583587"/>
                      <a:pt x="564938" y="583587"/>
                    </a:cubicBezTo>
                    <a:cubicBezTo>
                      <a:pt x="565750" y="584399"/>
                      <a:pt x="567373" y="584399"/>
                      <a:pt x="568185" y="586022"/>
                    </a:cubicBezTo>
                    <a:cubicBezTo>
                      <a:pt x="568185" y="586022"/>
                      <a:pt x="569809" y="588458"/>
                      <a:pt x="568997" y="588458"/>
                    </a:cubicBezTo>
                    <a:cubicBezTo>
                      <a:pt x="568185" y="588458"/>
                      <a:pt x="567373" y="588458"/>
                      <a:pt x="567373" y="587646"/>
                    </a:cubicBezTo>
                    <a:cubicBezTo>
                      <a:pt x="566562" y="586834"/>
                      <a:pt x="565750" y="586834"/>
                      <a:pt x="564938" y="586022"/>
                    </a:cubicBezTo>
                    <a:cubicBezTo>
                      <a:pt x="564126" y="585210"/>
                      <a:pt x="562502" y="585210"/>
                      <a:pt x="561690" y="585210"/>
                    </a:cubicBezTo>
                    <a:cubicBezTo>
                      <a:pt x="560879" y="585210"/>
                      <a:pt x="559255" y="584399"/>
                      <a:pt x="558443" y="584399"/>
                    </a:cubicBezTo>
                    <a:cubicBezTo>
                      <a:pt x="557631" y="584399"/>
                      <a:pt x="556819" y="585210"/>
                      <a:pt x="556007" y="585210"/>
                    </a:cubicBezTo>
                    <a:cubicBezTo>
                      <a:pt x="555195" y="585210"/>
                      <a:pt x="553571" y="585210"/>
                      <a:pt x="552760" y="585210"/>
                    </a:cubicBezTo>
                    <a:cubicBezTo>
                      <a:pt x="551948" y="585210"/>
                      <a:pt x="551136" y="585210"/>
                      <a:pt x="550324" y="586834"/>
                    </a:cubicBezTo>
                    <a:cubicBezTo>
                      <a:pt x="550324" y="587646"/>
                      <a:pt x="549512" y="589270"/>
                      <a:pt x="550324" y="590082"/>
                    </a:cubicBezTo>
                    <a:cubicBezTo>
                      <a:pt x="550324" y="590894"/>
                      <a:pt x="551948" y="591705"/>
                      <a:pt x="552760" y="591705"/>
                    </a:cubicBezTo>
                    <a:cubicBezTo>
                      <a:pt x="553571" y="592517"/>
                      <a:pt x="552760" y="592517"/>
                      <a:pt x="551948" y="593329"/>
                    </a:cubicBezTo>
                    <a:cubicBezTo>
                      <a:pt x="551136" y="593329"/>
                      <a:pt x="549512" y="593329"/>
                      <a:pt x="549512" y="592517"/>
                    </a:cubicBezTo>
                    <a:cubicBezTo>
                      <a:pt x="548700" y="590894"/>
                      <a:pt x="548700" y="590082"/>
                      <a:pt x="548700" y="588458"/>
                    </a:cubicBezTo>
                    <a:cubicBezTo>
                      <a:pt x="548700" y="586834"/>
                      <a:pt x="547888" y="585210"/>
                      <a:pt x="547076" y="584399"/>
                    </a:cubicBezTo>
                    <a:cubicBezTo>
                      <a:pt x="546264" y="582775"/>
                      <a:pt x="544641" y="582775"/>
                      <a:pt x="543017" y="582775"/>
                    </a:cubicBezTo>
                    <a:cubicBezTo>
                      <a:pt x="541393" y="582775"/>
                      <a:pt x="538146" y="584399"/>
                      <a:pt x="538146" y="586834"/>
                    </a:cubicBezTo>
                    <a:cubicBezTo>
                      <a:pt x="538146" y="588458"/>
                      <a:pt x="539769" y="589270"/>
                      <a:pt x="541393" y="589270"/>
                    </a:cubicBezTo>
                    <a:cubicBezTo>
                      <a:pt x="542205" y="590082"/>
                      <a:pt x="544641" y="590894"/>
                      <a:pt x="543829" y="592517"/>
                    </a:cubicBezTo>
                    <a:cubicBezTo>
                      <a:pt x="543829" y="593329"/>
                      <a:pt x="543017" y="594141"/>
                      <a:pt x="543017" y="594953"/>
                    </a:cubicBezTo>
                    <a:cubicBezTo>
                      <a:pt x="543017" y="595765"/>
                      <a:pt x="544641" y="597389"/>
                      <a:pt x="544641" y="598201"/>
                    </a:cubicBezTo>
                    <a:cubicBezTo>
                      <a:pt x="544641" y="599824"/>
                      <a:pt x="543017" y="599824"/>
                      <a:pt x="542205" y="600636"/>
                    </a:cubicBezTo>
                    <a:cubicBezTo>
                      <a:pt x="541393" y="601448"/>
                      <a:pt x="541393" y="601448"/>
                      <a:pt x="540581" y="602260"/>
                    </a:cubicBezTo>
                    <a:cubicBezTo>
                      <a:pt x="540581" y="602260"/>
                      <a:pt x="539769" y="603072"/>
                      <a:pt x="538958" y="603072"/>
                    </a:cubicBezTo>
                    <a:cubicBezTo>
                      <a:pt x="538146" y="603884"/>
                      <a:pt x="537334" y="604696"/>
                      <a:pt x="537334" y="605507"/>
                    </a:cubicBezTo>
                    <a:cubicBezTo>
                      <a:pt x="537334" y="607131"/>
                      <a:pt x="538958" y="607943"/>
                      <a:pt x="540581" y="608755"/>
                    </a:cubicBezTo>
                    <a:cubicBezTo>
                      <a:pt x="542205" y="609567"/>
                      <a:pt x="543017" y="610379"/>
                      <a:pt x="544641" y="610379"/>
                    </a:cubicBezTo>
                    <a:cubicBezTo>
                      <a:pt x="546264" y="610379"/>
                      <a:pt x="548700" y="609567"/>
                      <a:pt x="550324" y="608755"/>
                    </a:cubicBezTo>
                    <a:cubicBezTo>
                      <a:pt x="551948" y="607943"/>
                      <a:pt x="554383" y="607131"/>
                      <a:pt x="556007" y="607131"/>
                    </a:cubicBezTo>
                    <a:cubicBezTo>
                      <a:pt x="557631" y="607131"/>
                      <a:pt x="560067" y="608755"/>
                      <a:pt x="560879" y="610379"/>
                    </a:cubicBezTo>
                    <a:cubicBezTo>
                      <a:pt x="561690" y="612814"/>
                      <a:pt x="557631" y="612814"/>
                      <a:pt x="556007" y="612814"/>
                    </a:cubicBezTo>
                    <a:cubicBezTo>
                      <a:pt x="554383" y="612814"/>
                      <a:pt x="552760" y="612814"/>
                      <a:pt x="551136" y="612003"/>
                    </a:cubicBezTo>
                    <a:cubicBezTo>
                      <a:pt x="549512" y="612003"/>
                      <a:pt x="548700" y="612003"/>
                      <a:pt x="547076" y="612003"/>
                    </a:cubicBezTo>
                    <a:cubicBezTo>
                      <a:pt x="545453" y="612814"/>
                      <a:pt x="544641" y="614438"/>
                      <a:pt x="543829" y="616062"/>
                    </a:cubicBezTo>
                    <a:cubicBezTo>
                      <a:pt x="543017" y="617686"/>
                      <a:pt x="541393" y="618498"/>
                      <a:pt x="540581" y="618498"/>
                    </a:cubicBezTo>
                    <a:cubicBezTo>
                      <a:pt x="538958" y="619310"/>
                      <a:pt x="538146" y="620121"/>
                      <a:pt x="537334" y="620933"/>
                    </a:cubicBezTo>
                    <a:cubicBezTo>
                      <a:pt x="536522" y="621745"/>
                      <a:pt x="536522" y="623369"/>
                      <a:pt x="538146" y="623369"/>
                    </a:cubicBezTo>
                    <a:cubicBezTo>
                      <a:pt x="540581" y="624181"/>
                      <a:pt x="543017" y="621745"/>
                      <a:pt x="545453" y="620933"/>
                    </a:cubicBezTo>
                    <a:cubicBezTo>
                      <a:pt x="547888" y="619310"/>
                      <a:pt x="550324" y="617686"/>
                      <a:pt x="552760" y="616874"/>
                    </a:cubicBezTo>
                    <a:cubicBezTo>
                      <a:pt x="554383" y="616874"/>
                      <a:pt x="556819" y="616874"/>
                      <a:pt x="558443" y="616062"/>
                    </a:cubicBezTo>
                    <a:cubicBezTo>
                      <a:pt x="560067" y="615250"/>
                      <a:pt x="561690" y="614438"/>
                      <a:pt x="563314" y="613626"/>
                    </a:cubicBezTo>
                    <a:cubicBezTo>
                      <a:pt x="564938" y="613626"/>
                      <a:pt x="565750" y="614438"/>
                      <a:pt x="566562" y="615250"/>
                    </a:cubicBezTo>
                    <a:cubicBezTo>
                      <a:pt x="568185" y="616874"/>
                      <a:pt x="569809" y="616874"/>
                      <a:pt x="572245" y="616062"/>
                    </a:cubicBezTo>
                    <a:cubicBezTo>
                      <a:pt x="574680" y="616062"/>
                      <a:pt x="576304" y="615250"/>
                      <a:pt x="578740" y="615250"/>
                    </a:cubicBezTo>
                    <a:cubicBezTo>
                      <a:pt x="580364" y="615250"/>
                      <a:pt x="581176" y="614438"/>
                      <a:pt x="582799" y="613626"/>
                    </a:cubicBezTo>
                    <a:cubicBezTo>
                      <a:pt x="584423" y="612814"/>
                      <a:pt x="585235" y="612003"/>
                      <a:pt x="586859" y="610379"/>
                    </a:cubicBezTo>
                    <a:cubicBezTo>
                      <a:pt x="588483" y="609567"/>
                      <a:pt x="590106" y="608755"/>
                      <a:pt x="591730" y="607943"/>
                    </a:cubicBezTo>
                    <a:cubicBezTo>
                      <a:pt x="593354" y="607943"/>
                      <a:pt x="594166" y="608755"/>
                      <a:pt x="593354" y="609567"/>
                    </a:cubicBezTo>
                    <a:cubicBezTo>
                      <a:pt x="592542" y="611191"/>
                      <a:pt x="590918" y="612814"/>
                      <a:pt x="589294" y="613626"/>
                    </a:cubicBezTo>
                    <a:cubicBezTo>
                      <a:pt x="587671" y="614438"/>
                      <a:pt x="586047" y="616062"/>
                      <a:pt x="583611" y="616874"/>
                    </a:cubicBezTo>
                    <a:cubicBezTo>
                      <a:pt x="581987" y="617686"/>
                      <a:pt x="580364" y="618498"/>
                      <a:pt x="578740" y="619310"/>
                    </a:cubicBezTo>
                    <a:cubicBezTo>
                      <a:pt x="577116" y="619310"/>
                      <a:pt x="576304" y="618498"/>
                      <a:pt x="574680" y="617686"/>
                    </a:cubicBezTo>
                    <a:cubicBezTo>
                      <a:pt x="573057" y="616874"/>
                      <a:pt x="570621" y="617686"/>
                      <a:pt x="568997" y="618498"/>
                    </a:cubicBezTo>
                    <a:cubicBezTo>
                      <a:pt x="568185" y="619310"/>
                      <a:pt x="567373" y="619310"/>
                      <a:pt x="567373" y="620121"/>
                    </a:cubicBezTo>
                    <a:cubicBezTo>
                      <a:pt x="567373" y="620933"/>
                      <a:pt x="568185" y="620933"/>
                      <a:pt x="568997" y="621745"/>
                    </a:cubicBezTo>
                    <a:cubicBezTo>
                      <a:pt x="571433" y="622557"/>
                      <a:pt x="573868" y="621745"/>
                      <a:pt x="576304" y="623369"/>
                    </a:cubicBezTo>
                    <a:cubicBezTo>
                      <a:pt x="577116" y="624181"/>
                      <a:pt x="577928" y="624181"/>
                      <a:pt x="577928" y="624993"/>
                    </a:cubicBezTo>
                    <a:cubicBezTo>
                      <a:pt x="577928" y="625805"/>
                      <a:pt x="577928" y="626616"/>
                      <a:pt x="577116" y="626616"/>
                    </a:cubicBezTo>
                    <a:cubicBezTo>
                      <a:pt x="576304" y="626616"/>
                      <a:pt x="575492" y="626616"/>
                      <a:pt x="574680" y="625805"/>
                    </a:cubicBezTo>
                    <a:cubicBezTo>
                      <a:pt x="573868" y="624993"/>
                      <a:pt x="573057" y="624993"/>
                      <a:pt x="571433" y="624181"/>
                    </a:cubicBezTo>
                    <a:cubicBezTo>
                      <a:pt x="568997" y="623369"/>
                      <a:pt x="567373" y="624993"/>
                      <a:pt x="565750" y="626616"/>
                    </a:cubicBezTo>
                    <a:cubicBezTo>
                      <a:pt x="565750" y="626616"/>
                      <a:pt x="564938" y="628240"/>
                      <a:pt x="564126" y="628240"/>
                    </a:cubicBezTo>
                    <a:cubicBezTo>
                      <a:pt x="564126" y="628240"/>
                      <a:pt x="564126" y="627428"/>
                      <a:pt x="564126" y="627428"/>
                    </a:cubicBezTo>
                    <a:cubicBezTo>
                      <a:pt x="564126" y="625805"/>
                      <a:pt x="564126" y="624993"/>
                      <a:pt x="564126" y="623369"/>
                    </a:cubicBezTo>
                    <a:cubicBezTo>
                      <a:pt x="563314" y="622557"/>
                      <a:pt x="563314" y="620933"/>
                      <a:pt x="563314" y="620121"/>
                    </a:cubicBezTo>
                    <a:cubicBezTo>
                      <a:pt x="563314" y="619310"/>
                      <a:pt x="564126" y="617686"/>
                      <a:pt x="563314" y="616874"/>
                    </a:cubicBezTo>
                    <a:cubicBezTo>
                      <a:pt x="562502" y="616874"/>
                      <a:pt x="561690" y="616874"/>
                      <a:pt x="560879" y="616874"/>
                    </a:cubicBezTo>
                    <a:cubicBezTo>
                      <a:pt x="560067" y="616874"/>
                      <a:pt x="558443" y="616874"/>
                      <a:pt x="557631" y="616874"/>
                    </a:cubicBezTo>
                    <a:cubicBezTo>
                      <a:pt x="556007" y="616874"/>
                      <a:pt x="553571" y="616874"/>
                      <a:pt x="551948" y="617686"/>
                    </a:cubicBezTo>
                    <a:cubicBezTo>
                      <a:pt x="549512" y="618498"/>
                      <a:pt x="547888" y="620121"/>
                      <a:pt x="546264" y="621745"/>
                    </a:cubicBezTo>
                    <a:cubicBezTo>
                      <a:pt x="545453" y="621745"/>
                      <a:pt x="545453" y="622557"/>
                      <a:pt x="544641" y="622557"/>
                    </a:cubicBezTo>
                    <a:cubicBezTo>
                      <a:pt x="543829" y="622557"/>
                      <a:pt x="543829" y="622557"/>
                      <a:pt x="543017" y="622557"/>
                    </a:cubicBezTo>
                    <a:cubicBezTo>
                      <a:pt x="540581" y="622557"/>
                      <a:pt x="538146" y="623369"/>
                      <a:pt x="536522" y="624181"/>
                    </a:cubicBezTo>
                    <a:cubicBezTo>
                      <a:pt x="534898" y="624993"/>
                      <a:pt x="532463" y="624993"/>
                      <a:pt x="530839" y="625805"/>
                    </a:cubicBezTo>
                    <a:cubicBezTo>
                      <a:pt x="529215" y="626616"/>
                      <a:pt x="527591" y="626616"/>
                      <a:pt x="525967" y="628240"/>
                    </a:cubicBezTo>
                    <a:cubicBezTo>
                      <a:pt x="525155" y="629052"/>
                      <a:pt x="524344" y="629864"/>
                      <a:pt x="523532" y="629864"/>
                    </a:cubicBezTo>
                    <a:cubicBezTo>
                      <a:pt x="522720" y="630676"/>
                      <a:pt x="521908" y="630676"/>
                      <a:pt x="521908" y="631488"/>
                    </a:cubicBezTo>
                    <a:cubicBezTo>
                      <a:pt x="521096" y="632300"/>
                      <a:pt x="521096" y="632300"/>
                      <a:pt x="521096" y="633112"/>
                    </a:cubicBezTo>
                    <a:cubicBezTo>
                      <a:pt x="520284" y="633923"/>
                      <a:pt x="520284" y="634735"/>
                      <a:pt x="521096" y="635547"/>
                    </a:cubicBezTo>
                    <a:cubicBezTo>
                      <a:pt x="521908" y="637171"/>
                      <a:pt x="525155" y="637983"/>
                      <a:pt x="526779" y="637983"/>
                    </a:cubicBezTo>
                    <a:cubicBezTo>
                      <a:pt x="527591" y="637983"/>
                      <a:pt x="529215" y="638795"/>
                      <a:pt x="530027" y="637983"/>
                    </a:cubicBezTo>
                    <a:cubicBezTo>
                      <a:pt x="530839" y="637171"/>
                      <a:pt x="531651" y="636359"/>
                      <a:pt x="532463" y="636359"/>
                    </a:cubicBezTo>
                    <a:cubicBezTo>
                      <a:pt x="532463" y="636359"/>
                      <a:pt x="535710" y="635547"/>
                      <a:pt x="534898" y="637171"/>
                    </a:cubicBezTo>
                    <a:cubicBezTo>
                      <a:pt x="534898" y="637983"/>
                      <a:pt x="534086" y="637983"/>
                      <a:pt x="533274" y="637983"/>
                    </a:cubicBezTo>
                    <a:cubicBezTo>
                      <a:pt x="532463" y="637983"/>
                      <a:pt x="531651" y="638795"/>
                      <a:pt x="531651" y="639607"/>
                    </a:cubicBezTo>
                    <a:cubicBezTo>
                      <a:pt x="530839" y="640418"/>
                      <a:pt x="530839" y="641230"/>
                      <a:pt x="531651" y="642042"/>
                    </a:cubicBezTo>
                    <a:cubicBezTo>
                      <a:pt x="531651" y="642854"/>
                      <a:pt x="531651" y="643666"/>
                      <a:pt x="531651" y="644478"/>
                    </a:cubicBezTo>
                    <a:cubicBezTo>
                      <a:pt x="531651" y="645290"/>
                      <a:pt x="532463" y="646102"/>
                      <a:pt x="533274" y="646914"/>
                    </a:cubicBezTo>
                    <a:cubicBezTo>
                      <a:pt x="534086" y="647725"/>
                      <a:pt x="534086" y="648537"/>
                      <a:pt x="534898" y="648537"/>
                    </a:cubicBezTo>
                    <a:cubicBezTo>
                      <a:pt x="535710" y="649349"/>
                      <a:pt x="537334" y="649349"/>
                      <a:pt x="538146" y="650161"/>
                    </a:cubicBezTo>
                    <a:cubicBezTo>
                      <a:pt x="538958" y="650973"/>
                      <a:pt x="539769" y="651785"/>
                      <a:pt x="540581" y="652597"/>
                    </a:cubicBezTo>
                    <a:cubicBezTo>
                      <a:pt x="541393" y="654221"/>
                      <a:pt x="543017" y="655844"/>
                      <a:pt x="543017" y="657468"/>
                    </a:cubicBezTo>
                    <a:cubicBezTo>
                      <a:pt x="543017" y="658280"/>
                      <a:pt x="543017" y="659092"/>
                      <a:pt x="542205" y="659092"/>
                    </a:cubicBezTo>
                    <a:cubicBezTo>
                      <a:pt x="541393" y="659092"/>
                      <a:pt x="540581" y="658280"/>
                      <a:pt x="540581" y="657468"/>
                    </a:cubicBezTo>
                    <a:cubicBezTo>
                      <a:pt x="540581" y="656656"/>
                      <a:pt x="539769" y="655844"/>
                      <a:pt x="538958" y="655032"/>
                    </a:cubicBezTo>
                    <a:cubicBezTo>
                      <a:pt x="538146" y="655032"/>
                      <a:pt x="537334" y="654221"/>
                      <a:pt x="536522" y="654221"/>
                    </a:cubicBezTo>
                    <a:cubicBezTo>
                      <a:pt x="535710" y="653409"/>
                      <a:pt x="535710" y="652597"/>
                      <a:pt x="535710" y="651785"/>
                    </a:cubicBezTo>
                    <a:cubicBezTo>
                      <a:pt x="535710" y="650973"/>
                      <a:pt x="534898" y="650161"/>
                      <a:pt x="534086" y="650161"/>
                    </a:cubicBezTo>
                    <a:cubicBezTo>
                      <a:pt x="532463" y="649349"/>
                      <a:pt x="530839" y="647725"/>
                      <a:pt x="529215" y="646914"/>
                    </a:cubicBezTo>
                    <a:cubicBezTo>
                      <a:pt x="527591" y="646914"/>
                      <a:pt x="525967" y="646102"/>
                      <a:pt x="524344" y="646914"/>
                    </a:cubicBezTo>
                    <a:cubicBezTo>
                      <a:pt x="522720" y="648537"/>
                      <a:pt x="521096" y="648537"/>
                      <a:pt x="519472" y="650161"/>
                    </a:cubicBezTo>
                    <a:cubicBezTo>
                      <a:pt x="518660" y="650973"/>
                      <a:pt x="517849" y="651785"/>
                      <a:pt x="517037" y="651785"/>
                    </a:cubicBezTo>
                    <a:cubicBezTo>
                      <a:pt x="516225" y="652597"/>
                      <a:pt x="515413" y="652597"/>
                      <a:pt x="515413" y="653409"/>
                    </a:cubicBezTo>
                    <a:cubicBezTo>
                      <a:pt x="514601" y="655032"/>
                      <a:pt x="513789" y="657468"/>
                      <a:pt x="514601" y="659092"/>
                    </a:cubicBezTo>
                    <a:cubicBezTo>
                      <a:pt x="514601" y="659904"/>
                      <a:pt x="515413" y="659904"/>
                      <a:pt x="515413" y="660716"/>
                    </a:cubicBezTo>
                    <a:cubicBezTo>
                      <a:pt x="516225" y="661527"/>
                      <a:pt x="517037" y="661527"/>
                      <a:pt x="517849" y="662339"/>
                    </a:cubicBezTo>
                    <a:cubicBezTo>
                      <a:pt x="518660" y="663151"/>
                      <a:pt x="518660" y="663963"/>
                      <a:pt x="518660" y="665587"/>
                    </a:cubicBezTo>
                    <a:cubicBezTo>
                      <a:pt x="518660" y="666399"/>
                      <a:pt x="517849" y="667211"/>
                      <a:pt x="517037" y="666399"/>
                    </a:cubicBezTo>
                    <a:cubicBezTo>
                      <a:pt x="517037" y="665587"/>
                      <a:pt x="516225" y="663963"/>
                      <a:pt x="515413" y="663963"/>
                    </a:cubicBezTo>
                    <a:cubicBezTo>
                      <a:pt x="514601" y="663963"/>
                      <a:pt x="513789" y="665587"/>
                      <a:pt x="513789" y="665587"/>
                    </a:cubicBezTo>
                    <a:cubicBezTo>
                      <a:pt x="512977" y="666399"/>
                      <a:pt x="512165" y="667211"/>
                      <a:pt x="511354" y="668023"/>
                    </a:cubicBezTo>
                    <a:cubicBezTo>
                      <a:pt x="510542" y="668834"/>
                      <a:pt x="509730" y="669646"/>
                      <a:pt x="509730" y="670458"/>
                    </a:cubicBezTo>
                    <a:cubicBezTo>
                      <a:pt x="509730" y="671270"/>
                      <a:pt x="510542" y="672082"/>
                      <a:pt x="511354" y="672894"/>
                    </a:cubicBezTo>
                    <a:cubicBezTo>
                      <a:pt x="512165" y="673706"/>
                      <a:pt x="513789" y="675329"/>
                      <a:pt x="514601" y="676953"/>
                    </a:cubicBezTo>
                    <a:cubicBezTo>
                      <a:pt x="515413" y="677765"/>
                      <a:pt x="514601" y="679389"/>
                      <a:pt x="515413" y="680201"/>
                    </a:cubicBezTo>
                    <a:cubicBezTo>
                      <a:pt x="517037" y="681825"/>
                      <a:pt x="518660" y="682637"/>
                      <a:pt x="519472" y="684260"/>
                    </a:cubicBezTo>
                    <a:cubicBezTo>
                      <a:pt x="519472" y="685072"/>
                      <a:pt x="520284" y="685884"/>
                      <a:pt x="519472" y="685884"/>
                    </a:cubicBezTo>
                    <a:cubicBezTo>
                      <a:pt x="519472" y="686696"/>
                      <a:pt x="518660" y="685884"/>
                      <a:pt x="518660" y="685884"/>
                    </a:cubicBezTo>
                    <a:cubicBezTo>
                      <a:pt x="517849" y="685072"/>
                      <a:pt x="517037" y="683448"/>
                      <a:pt x="516225" y="683448"/>
                    </a:cubicBezTo>
                    <a:cubicBezTo>
                      <a:pt x="515413" y="682637"/>
                      <a:pt x="514601" y="682637"/>
                      <a:pt x="513789" y="682637"/>
                    </a:cubicBezTo>
                    <a:cubicBezTo>
                      <a:pt x="512165" y="681825"/>
                      <a:pt x="512165" y="679389"/>
                      <a:pt x="511354" y="676953"/>
                    </a:cubicBezTo>
                    <a:cubicBezTo>
                      <a:pt x="511354" y="676141"/>
                      <a:pt x="510542" y="675329"/>
                      <a:pt x="509730" y="674518"/>
                    </a:cubicBezTo>
                    <a:cubicBezTo>
                      <a:pt x="508918" y="673706"/>
                      <a:pt x="508106" y="672894"/>
                      <a:pt x="507294" y="672082"/>
                    </a:cubicBezTo>
                    <a:cubicBezTo>
                      <a:pt x="505670" y="671270"/>
                      <a:pt x="504858" y="672894"/>
                      <a:pt x="504047" y="673706"/>
                    </a:cubicBezTo>
                    <a:cubicBezTo>
                      <a:pt x="504047" y="674518"/>
                      <a:pt x="503235" y="674518"/>
                      <a:pt x="503235" y="675329"/>
                    </a:cubicBezTo>
                    <a:cubicBezTo>
                      <a:pt x="502423" y="676141"/>
                      <a:pt x="502423" y="676141"/>
                      <a:pt x="501611" y="676953"/>
                    </a:cubicBezTo>
                    <a:cubicBezTo>
                      <a:pt x="500799" y="677765"/>
                      <a:pt x="499987" y="678577"/>
                      <a:pt x="499987" y="679389"/>
                    </a:cubicBezTo>
                    <a:cubicBezTo>
                      <a:pt x="499987" y="681013"/>
                      <a:pt x="499987" y="682637"/>
                      <a:pt x="499987" y="684260"/>
                    </a:cubicBezTo>
                    <a:cubicBezTo>
                      <a:pt x="499987" y="685072"/>
                      <a:pt x="499987" y="686696"/>
                      <a:pt x="499987" y="687508"/>
                    </a:cubicBezTo>
                    <a:cubicBezTo>
                      <a:pt x="499987" y="688320"/>
                      <a:pt x="500799" y="689131"/>
                      <a:pt x="500799" y="689131"/>
                    </a:cubicBezTo>
                    <a:cubicBezTo>
                      <a:pt x="500799" y="690755"/>
                      <a:pt x="500799" y="691567"/>
                      <a:pt x="502423" y="692379"/>
                    </a:cubicBezTo>
                    <a:cubicBezTo>
                      <a:pt x="504047" y="694003"/>
                      <a:pt x="504858" y="690755"/>
                      <a:pt x="504858" y="689943"/>
                    </a:cubicBezTo>
                    <a:cubicBezTo>
                      <a:pt x="504858" y="689131"/>
                      <a:pt x="505670" y="689131"/>
                      <a:pt x="505670" y="689943"/>
                    </a:cubicBezTo>
                    <a:cubicBezTo>
                      <a:pt x="505670" y="690755"/>
                      <a:pt x="505670" y="691567"/>
                      <a:pt x="505670" y="692379"/>
                    </a:cubicBezTo>
                    <a:cubicBezTo>
                      <a:pt x="504858" y="693191"/>
                      <a:pt x="502423" y="694815"/>
                      <a:pt x="504047" y="695627"/>
                    </a:cubicBezTo>
                    <a:cubicBezTo>
                      <a:pt x="504858" y="696439"/>
                      <a:pt x="506482" y="695627"/>
                      <a:pt x="507294" y="694815"/>
                    </a:cubicBezTo>
                    <a:cubicBezTo>
                      <a:pt x="508106" y="694003"/>
                      <a:pt x="508106" y="693191"/>
                      <a:pt x="508106" y="692379"/>
                    </a:cubicBezTo>
                    <a:cubicBezTo>
                      <a:pt x="508106" y="691567"/>
                      <a:pt x="508106" y="690755"/>
                      <a:pt x="509730" y="690755"/>
                    </a:cubicBezTo>
                    <a:cubicBezTo>
                      <a:pt x="512165" y="690755"/>
                      <a:pt x="510542" y="694815"/>
                      <a:pt x="509730" y="695627"/>
                    </a:cubicBezTo>
                    <a:cubicBezTo>
                      <a:pt x="509730" y="696439"/>
                      <a:pt x="508918" y="696439"/>
                      <a:pt x="508918" y="696439"/>
                    </a:cubicBezTo>
                    <a:cubicBezTo>
                      <a:pt x="508106" y="697250"/>
                      <a:pt x="508918" y="698062"/>
                      <a:pt x="508918" y="698874"/>
                    </a:cubicBezTo>
                    <a:cubicBezTo>
                      <a:pt x="508918" y="699686"/>
                      <a:pt x="509730" y="700498"/>
                      <a:pt x="510542" y="700498"/>
                    </a:cubicBezTo>
                    <a:cubicBezTo>
                      <a:pt x="511354" y="700498"/>
                      <a:pt x="511354" y="701310"/>
                      <a:pt x="512165" y="701310"/>
                    </a:cubicBezTo>
                    <a:cubicBezTo>
                      <a:pt x="512165" y="702122"/>
                      <a:pt x="512977" y="702122"/>
                      <a:pt x="512977" y="702934"/>
                    </a:cubicBezTo>
                    <a:cubicBezTo>
                      <a:pt x="513789" y="703745"/>
                      <a:pt x="513789" y="702934"/>
                      <a:pt x="514601" y="702934"/>
                    </a:cubicBezTo>
                    <a:cubicBezTo>
                      <a:pt x="515413" y="702934"/>
                      <a:pt x="516225" y="702934"/>
                      <a:pt x="517037" y="702934"/>
                    </a:cubicBezTo>
                    <a:cubicBezTo>
                      <a:pt x="517037" y="702934"/>
                      <a:pt x="517037" y="703745"/>
                      <a:pt x="516225" y="703745"/>
                    </a:cubicBezTo>
                    <a:cubicBezTo>
                      <a:pt x="515413" y="703745"/>
                      <a:pt x="514601" y="703745"/>
                      <a:pt x="514601" y="704557"/>
                    </a:cubicBezTo>
                    <a:cubicBezTo>
                      <a:pt x="513789" y="705369"/>
                      <a:pt x="513789" y="705369"/>
                      <a:pt x="513789" y="706181"/>
                    </a:cubicBezTo>
                    <a:cubicBezTo>
                      <a:pt x="512977" y="707805"/>
                      <a:pt x="511354" y="707805"/>
                      <a:pt x="509730" y="706993"/>
                    </a:cubicBezTo>
                    <a:cubicBezTo>
                      <a:pt x="508918" y="706181"/>
                      <a:pt x="508918" y="704557"/>
                      <a:pt x="508106" y="702934"/>
                    </a:cubicBezTo>
                    <a:cubicBezTo>
                      <a:pt x="507294" y="702122"/>
                      <a:pt x="506482" y="701310"/>
                      <a:pt x="505670" y="702122"/>
                    </a:cubicBezTo>
                    <a:cubicBezTo>
                      <a:pt x="504047" y="702934"/>
                      <a:pt x="504047" y="703745"/>
                      <a:pt x="504047" y="705369"/>
                    </a:cubicBezTo>
                    <a:cubicBezTo>
                      <a:pt x="504047" y="706181"/>
                      <a:pt x="504858" y="706993"/>
                      <a:pt x="504858" y="706993"/>
                    </a:cubicBezTo>
                    <a:cubicBezTo>
                      <a:pt x="504858" y="707805"/>
                      <a:pt x="504858" y="707805"/>
                      <a:pt x="504858" y="708617"/>
                    </a:cubicBezTo>
                    <a:cubicBezTo>
                      <a:pt x="504858" y="709429"/>
                      <a:pt x="504047" y="709429"/>
                      <a:pt x="504047" y="710241"/>
                    </a:cubicBezTo>
                    <a:cubicBezTo>
                      <a:pt x="504047" y="711052"/>
                      <a:pt x="504047" y="711864"/>
                      <a:pt x="503235" y="712676"/>
                    </a:cubicBezTo>
                    <a:cubicBezTo>
                      <a:pt x="503235" y="713488"/>
                      <a:pt x="502423" y="713488"/>
                      <a:pt x="502423" y="713488"/>
                    </a:cubicBezTo>
                    <a:cubicBezTo>
                      <a:pt x="501611" y="714300"/>
                      <a:pt x="501611" y="715924"/>
                      <a:pt x="501611" y="716736"/>
                    </a:cubicBezTo>
                    <a:cubicBezTo>
                      <a:pt x="500799" y="719171"/>
                      <a:pt x="498363" y="717547"/>
                      <a:pt x="497551" y="719983"/>
                    </a:cubicBezTo>
                    <a:cubicBezTo>
                      <a:pt x="496739" y="720795"/>
                      <a:pt x="497551" y="721607"/>
                      <a:pt x="496739" y="722419"/>
                    </a:cubicBezTo>
                    <a:cubicBezTo>
                      <a:pt x="495928" y="723231"/>
                      <a:pt x="495116" y="723231"/>
                      <a:pt x="494304" y="724043"/>
                    </a:cubicBezTo>
                    <a:cubicBezTo>
                      <a:pt x="493492" y="724854"/>
                      <a:pt x="494304" y="726478"/>
                      <a:pt x="495928" y="726478"/>
                    </a:cubicBezTo>
                    <a:cubicBezTo>
                      <a:pt x="497551" y="726478"/>
                      <a:pt x="498363" y="724854"/>
                      <a:pt x="499987" y="725666"/>
                    </a:cubicBezTo>
                    <a:cubicBezTo>
                      <a:pt x="500799" y="725666"/>
                      <a:pt x="501611" y="726478"/>
                      <a:pt x="503235" y="726478"/>
                    </a:cubicBezTo>
                    <a:cubicBezTo>
                      <a:pt x="504047" y="727290"/>
                      <a:pt x="505670" y="727290"/>
                      <a:pt x="506482" y="727290"/>
                    </a:cubicBezTo>
                    <a:cubicBezTo>
                      <a:pt x="507294" y="727290"/>
                      <a:pt x="508106" y="727290"/>
                      <a:pt x="509730" y="727290"/>
                    </a:cubicBezTo>
                    <a:cubicBezTo>
                      <a:pt x="510542" y="727290"/>
                      <a:pt x="511354" y="727290"/>
                      <a:pt x="510542" y="728102"/>
                    </a:cubicBezTo>
                    <a:cubicBezTo>
                      <a:pt x="510542" y="728914"/>
                      <a:pt x="509730" y="728914"/>
                      <a:pt x="508918" y="728914"/>
                    </a:cubicBezTo>
                    <a:cubicBezTo>
                      <a:pt x="508106" y="728914"/>
                      <a:pt x="508106" y="728914"/>
                      <a:pt x="507294" y="728914"/>
                    </a:cubicBezTo>
                    <a:cubicBezTo>
                      <a:pt x="505670" y="728914"/>
                      <a:pt x="504858" y="728914"/>
                      <a:pt x="503235" y="728914"/>
                    </a:cubicBezTo>
                    <a:cubicBezTo>
                      <a:pt x="502423" y="728914"/>
                      <a:pt x="501611" y="728102"/>
                      <a:pt x="500799" y="728102"/>
                    </a:cubicBezTo>
                    <a:cubicBezTo>
                      <a:pt x="499987" y="728102"/>
                      <a:pt x="499175" y="728102"/>
                      <a:pt x="499175" y="728914"/>
                    </a:cubicBezTo>
                    <a:cubicBezTo>
                      <a:pt x="499175" y="729726"/>
                      <a:pt x="501611" y="730538"/>
                      <a:pt x="501611" y="731350"/>
                    </a:cubicBezTo>
                    <a:cubicBezTo>
                      <a:pt x="502423" y="732161"/>
                      <a:pt x="499987" y="732973"/>
                      <a:pt x="499987" y="732973"/>
                    </a:cubicBezTo>
                    <a:cubicBezTo>
                      <a:pt x="499175" y="732973"/>
                      <a:pt x="498363" y="733785"/>
                      <a:pt x="498363" y="734597"/>
                    </a:cubicBezTo>
                    <a:cubicBezTo>
                      <a:pt x="498363" y="735409"/>
                      <a:pt x="498363" y="736221"/>
                      <a:pt x="499175" y="736221"/>
                    </a:cubicBezTo>
                    <a:cubicBezTo>
                      <a:pt x="499987" y="736221"/>
                      <a:pt x="502423" y="736221"/>
                      <a:pt x="502423" y="737845"/>
                    </a:cubicBezTo>
                    <a:cubicBezTo>
                      <a:pt x="502423" y="738656"/>
                      <a:pt x="501611" y="739468"/>
                      <a:pt x="501611" y="740280"/>
                    </a:cubicBezTo>
                    <a:cubicBezTo>
                      <a:pt x="501611" y="741092"/>
                      <a:pt x="501611" y="741904"/>
                      <a:pt x="501611" y="742716"/>
                    </a:cubicBezTo>
                    <a:cubicBezTo>
                      <a:pt x="501611" y="743528"/>
                      <a:pt x="500799" y="744340"/>
                      <a:pt x="499987" y="745152"/>
                    </a:cubicBezTo>
                    <a:cubicBezTo>
                      <a:pt x="499175" y="745963"/>
                      <a:pt x="499175" y="745963"/>
                      <a:pt x="498363" y="745152"/>
                    </a:cubicBezTo>
                    <a:cubicBezTo>
                      <a:pt x="497551" y="744340"/>
                      <a:pt x="496739" y="744340"/>
                      <a:pt x="495928" y="744340"/>
                    </a:cubicBezTo>
                    <a:cubicBezTo>
                      <a:pt x="495116" y="744340"/>
                      <a:pt x="495116" y="745152"/>
                      <a:pt x="494304" y="745963"/>
                    </a:cubicBezTo>
                    <a:cubicBezTo>
                      <a:pt x="493492" y="746775"/>
                      <a:pt x="492680" y="746775"/>
                      <a:pt x="491868" y="746775"/>
                    </a:cubicBezTo>
                    <a:cubicBezTo>
                      <a:pt x="491056" y="746775"/>
                      <a:pt x="490244" y="746775"/>
                      <a:pt x="490244" y="747587"/>
                    </a:cubicBezTo>
                    <a:cubicBezTo>
                      <a:pt x="490244" y="749211"/>
                      <a:pt x="490244" y="750835"/>
                      <a:pt x="489433" y="751647"/>
                    </a:cubicBezTo>
                    <a:cubicBezTo>
                      <a:pt x="488621" y="753270"/>
                      <a:pt x="487809" y="751647"/>
                      <a:pt x="487809" y="750023"/>
                    </a:cubicBezTo>
                    <a:cubicBezTo>
                      <a:pt x="487809" y="749211"/>
                      <a:pt x="487809" y="747587"/>
                      <a:pt x="486185" y="746775"/>
                    </a:cubicBezTo>
                    <a:cubicBezTo>
                      <a:pt x="485373" y="746775"/>
                      <a:pt x="484561" y="746775"/>
                      <a:pt x="483750" y="745963"/>
                    </a:cubicBezTo>
                    <a:cubicBezTo>
                      <a:pt x="482938" y="745152"/>
                      <a:pt x="482938" y="744340"/>
                      <a:pt x="482126" y="744340"/>
                    </a:cubicBezTo>
                    <a:cubicBezTo>
                      <a:pt x="481314" y="744340"/>
                      <a:pt x="480502" y="744340"/>
                      <a:pt x="479690" y="744340"/>
                    </a:cubicBezTo>
                    <a:cubicBezTo>
                      <a:pt x="478878" y="744340"/>
                      <a:pt x="478878" y="743528"/>
                      <a:pt x="478878" y="742716"/>
                    </a:cubicBezTo>
                    <a:cubicBezTo>
                      <a:pt x="478878" y="741904"/>
                      <a:pt x="478878" y="741904"/>
                      <a:pt x="478066" y="741092"/>
                    </a:cubicBezTo>
                    <a:cubicBezTo>
                      <a:pt x="477254" y="740280"/>
                      <a:pt x="477254" y="740280"/>
                      <a:pt x="477254" y="739468"/>
                    </a:cubicBezTo>
                    <a:cubicBezTo>
                      <a:pt x="477254" y="738656"/>
                      <a:pt x="477254" y="737845"/>
                      <a:pt x="478066" y="737033"/>
                    </a:cubicBezTo>
                    <a:cubicBezTo>
                      <a:pt x="478878" y="736221"/>
                      <a:pt x="479690" y="736221"/>
                      <a:pt x="480502" y="735409"/>
                    </a:cubicBezTo>
                    <a:cubicBezTo>
                      <a:pt x="481314" y="734597"/>
                      <a:pt x="479690" y="733785"/>
                      <a:pt x="479690" y="733785"/>
                    </a:cubicBezTo>
                    <a:cubicBezTo>
                      <a:pt x="478878" y="732973"/>
                      <a:pt x="478066" y="733785"/>
                      <a:pt x="477254" y="733785"/>
                    </a:cubicBezTo>
                    <a:cubicBezTo>
                      <a:pt x="476442" y="734597"/>
                      <a:pt x="475631" y="734597"/>
                      <a:pt x="475631" y="736221"/>
                    </a:cubicBezTo>
                    <a:cubicBezTo>
                      <a:pt x="474819" y="737033"/>
                      <a:pt x="474007" y="737033"/>
                      <a:pt x="473195" y="737845"/>
                    </a:cubicBezTo>
                    <a:cubicBezTo>
                      <a:pt x="472383" y="738656"/>
                      <a:pt x="472383" y="739468"/>
                      <a:pt x="471571" y="740280"/>
                    </a:cubicBezTo>
                    <a:cubicBezTo>
                      <a:pt x="470759" y="741092"/>
                      <a:pt x="469947" y="741904"/>
                      <a:pt x="469135" y="742716"/>
                    </a:cubicBezTo>
                    <a:cubicBezTo>
                      <a:pt x="468324" y="743528"/>
                      <a:pt x="469135" y="744340"/>
                      <a:pt x="468324" y="745152"/>
                    </a:cubicBezTo>
                    <a:cubicBezTo>
                      <a:pt x="468324" y="745963"/>
                      <a:pt x="467512" y="745152"/>
                      <a:pt x="467512" y="745963"/>
                    </a:cubicBezTo>
                    <a:cubicBezTo>
                      <a:pt x="467512" y="746775"/>
                      <a:pt x="468324" y="746775"/>
                      <a:pt x="469135" y="746775"/>
                    </a:cubicBezTo>
                    <a:cubicBezTo>
                      <a:pt x="469947" y="746775"/>
                      <a:pt x="469947" y="746775"/>
                      <a:pt x="470759" y="745963"/>
                    </a:cubicBezTo>
                    <a:cubicBezTo>
                      <a:pt x="471571" y="745963"/>
                      <a:pt x="471571" y="745963"/>
                      <a:pt x="472383" y="745963"/>
                    </a:cubicBezTo>
                    <a:cubicBezTo>
                      <a:pt x="473195" y="745963"/>
                      <a:pt x="474007" y="745963"/>
                      <a:pt x="474007" y="745152"/>
                    </a:cubicBezTo>
                    <a:cubicBezTo>
                      <a:pt x="474007" y="745152"/>
                      <a:pt x="474819" y="744340"/>
                      <a:pt x="474819" y="744340"/>
                    </a:cubicBezTo>
                    <a:cubicBezTo>
                      <a:pt x="475631" y="744340"/>
                      <a:pt x="475631" y="745152"/>
                      <a:pt x="474819" y="745963"/>
                    </a:cubicBezTo>
                    <a:cubicBezTo>
                      <a:pt x="474007" y="746775"/>
                      <a:pt x="472383" y="746775"/>
                      <a:pt x="471571" y="747587"/>
                    </a:cubicBezTo>
                    <a:cubicBezTo>
                      <a:pt x="469947" y="749211"/>
                      <a:pt x="468324" y="749211"/>
                      <a:pt x="466700" y="750023"/>
                    </a:cubicBezTo>
                    <a:cubicBezTo>
                      <a:pt x="465076" y="750835"/>
                      <a:pt x="462640" y="751647"/>
                      <a:pt x="461017" y="750835"/>
                    </a:cubicBezTo>
                    <a:cubicBezTo>
                      <a:pt x="460205" y="750835"/>
                      <a:pt x="459393" y="750023"/>
                      <a:pt x="458581" y="750835"/>
                    </a:cubicBezTo>
                    <a:cubicBezTo>
                      <a:pt x="457769" y="751647"/>
                      <a:pt x="458581" y="752458"/>
                      <a:pt x="459393" y="753270"/>
                    </a:cubicBezTo>
                    <a:cubicBezTo>
                      <a:pt x="460205" y="753270"/>
                      <a:pt x="461017" y="753270"/>
                      <a:pt x="461017" y="752458"/>
                    </a:cubicBezTo>
                    <a:cubicBezTo>
                      <a:pt x="461829" y="752458"/>
                      <a:pt x="462640" y="752458"/>
                      <a:pt x="463452" y="752458"/>
                    </a:cubicBezTo>
                    <a:cubicBezTo>
                      <a:pt x="464264" y="752458"/>
                      <a:pt x="465076" y="752458"/>
                      <a:pt x="465076" y="753270"/>
                    </a:cubicBezTo>
                    <a:cubicBezTo>
                      <a:pt x="465076" y="754082"/>
                      <a:pt x="464264" y="754082"/>
                      <a:pt x="463452" y="754082"/>
                    </a:cubicBezTo>
                    <a:cubicBezTo>
                      <a:pt x="461829" y="754894"/>
                      <a:pt x="460205" y="754082"/>
                      <a:pt x="458581" y="754894"/>
                    </a:cubicBezTo>
                    <a:cubicBezTo>
                      <a:pt x="456957" y="754894"/>
                      <a:pt x="457769" y="755706"/>
                      <a:pt x="456957" y="756518"/>
                    </a:cubicBezTo>
                    <a:cubicBezTo>
                      <a:pt x="456145" y="757330"/>
                      <a:pt x="454522" y="757330"/>
                      <a:pt x="454522" y="756518"/>
                    </a:cubicBezTo>
                    <a:cubicBezTo>
                      <a:pt x="453710" y="755706"/>
                      <a:pt x="454522" y="754894"/>
                      <a:pt x="452898" y="754894"/>
                    </a:cubicBezTo>
                    <a:cubicBezTo>
                      <a:pt x="451274" y="754894"/>
                      <a:pt x="450462" y="755706"/>
                      <a:pt x="452086" y="757330"/>
                    </a:cubicBezTo>
                    <a:cubicBezTo>
                      <a:pt x="452898" y="758142"/>
                      <a:pt x="454522" y="758954"/>
                      <a:pt x="452898" y="760577"/>
                    </a:cubicBezTo>
                    <a:cubicBezTo>
                      <a:pt x="450462" y="763013"/>
                      <a:pt x="449650" y="758954"/>
                      <a:pt x="447215" y="758954"/>
                    </a:cubicBezTo>
                    <a:cubicBezTo>
                      <a:pt x="445591" y="758954"/>
                      <a:pt x="443155" y="759765"/>
                      <a:pt x="441531" y="761389"/>
                    </a:cubicBezTo>
                    <a:cubicBezTo>
                      <a:pt x="440720" y="762201"/>
                      <a:pt x="439096" y="763013"/>
                      <a:pt x="439096" y="763825"/>
                    </a:cubicBezTo>
                    <a:cubicBezTo>
                      <a:pt x="439096" y="764637"/>
                      <a:pt x="441531" y="764637"/>
                      <a:pt x="442343" y="764637"/>
                    </a:cubicBezTo>
                    <a:cubicBezTo>
                      <a:pt x="443967" y="765449"/>
                      <a:pt x="445591" y="765449"/>
                      <a:pt x="447215" y="764637"/>
                    </a:cubicBezTo>
                    <a:cubicBezTo>
                      <a:pt x="448838" y="764637"/>
                      <a:pt x="449650" y="763825"/>
                      <a:pt x="450462" y="763825"/>
                    </a:cubicBezTo>
                    <a:cubicBezTo>
                      <a:pt x="451274" y="763825"/>
                      <a:pt x="452898" y="763013"/>
                      <a:pt x="452898" y="763825"/>
                    </a:cubicBezTo>
                    <a:cubicBezTo>
                      <a:pt x="453710" y="764637"/>
                      <a:pt x="451274" y="765449"/>
                      <a:pt x="450462" y="765449"/>
                    </a:cubicBezTo>
                    <a:cubicBezTo>
                      <a:pt x="448838" y="766260"/>
                      <a:pt x="447215" y="767072"/>
                      <a:pt x="445591" y="767072"/>
                    </a:cubicBezTo>
                    <a:cubicBezTo>
                      <a:pt x="443155" y="767072"/>
                      <a:pt x="440720" y="766260"/>
                      <a:pt x="437472" y="767072"/>
                    </a:cubicBezTo>
                    <a:cubicBezTo>
                      <a:pt x="436660" y="767072"/>
                      <a:pt x="435848" y="767884"/>
                      <a:pt x="435848" y="768696"/>
                    </a:cubicBezTo>
                    <a:cubicBezTo>
                      <a:pt x="435848" y="769508"/>
                      <a:pt x="436660" y="770320"/>
                      <a:pt x="437472" y="770320"/>
                    </a:cubicBezTo>
                    <a:cubicBezTo>
                      <a:pt x="439096" y="771132"/>
                      <a:pt x="439908" y="771132"/>
                      <a:pt x="441531" y="771944"/>
                    </a:cubicBezTo>
                    <a:cubicBezTo>
                      <a:pt x="442343" y="771944"/>
                      <a:pt x="443155" y="772756"/>
                      <a:pt x="443155" y="773567"/>
                    </a:cubicBezTo>
                    <a:cubicBezTo>
                      <a:pt x="443155" y="774379"/>
                      <a:pt x="440720" y="775191"/>
                      <a:pt x="439908" y="776003"/>
                    </a:cubicBezTo>
                    <a:cubicBezTo>
                      <a:pt x="438284" y="776815"/>
                      <a:pt x="436660" y="777627"/>
                      <a:pt x="435848" y="778439"/>
                    </a:cubicBezTo>
                    <a:cubicBezTo>
                      <a:pt x="435036" y="778439"/>
                      <a:pt x="434225" y="780063"/>
                      <a:pt x="435036" y="780063"/>
                    </a:cubicBezTo>
                    <a:cubicBezTo>
                      <a:pt x="435848" y="780874"/>
                      <a:pt x="437472" y="780063"/>
                      <a:pt x="438284" y="780063"/>
                    </a:cubicBezTo>
                    <a:cubicBezTo>
                      <a:pt x="441531" y="779251"/>
                      <a:pt x="443967" y="776003"/>
                      <a:pt x="447215" y="774379"/>
                    </a:cubicBezTo>
                    <a:cubicBezTo>
                      <a:pt x="448838" y="772756"/>
                      <a:pt x="451274" y="771944"/>
                      <a:pt x="452898" y="771132"/>
                    </a:cubicBezTo>
                    <a:cubicBezTo>
                      <a:pt x="455334" y="769508"/>
                      <a:pt x="456957" y="767072"/>
                      <a:pt x="459393" y="766260"/>
                    </a:cubicBezTo>
                    <a:cubicBezTo>
                      <a:pt x="459393" y="766260"/>
                      <a:pt x="460205" y="765449"/>
                      <a:pt x="461017" y="765449"/>
                    </a:cubicBezTo>
                    <a:cubicBezTo>
                      <a:pt x="461829" y="764637"/>
                      <a:pt x="462640" y="764637"/>
                      <a:pt x="463452" y="763825"/>
                    </a:cubicBezTo>
                    <a:cubicBezTo>
                      <a:pt x="464264" y="763825"/>
                      <a:pt x="465076" y="763013"/>
                      <a:pt x="465888" y="763013"/>
                    </a:cubicBezTo>
                    <a:cubicBezTo>
                      <a:pt x="466700" y="763013"/>
                      <a:pt x="467512" y="762201"/>
                      <a:pt x="468324" y="762201"/>
                    </a:cubicBezTo>
                    <a:cubicBezTo>
                      <a:pt x="469135" y="762201"/>
                      <a:pt x="469135" y="761389"/>
                      <a:pt x="469947" y="761389"/>
                    </a:cubicBezTo>
                    <a:cubicBezTo>
                      <a:pt x="470759" y="761389"/>
                      <a:pt x="471571" y="760577"/>
                      <a:pt x="472383" y="760577"/>
                    </a:cubicBezTo>
                    <a:cubicBezTo>
                      <a:pt x="473195" y="760577"/>
                      <a:pt x="474007" y="760577"/>
                      <a:pt x="474819" y="759765"/>
                    </a:cubicBezTo>
                    <a:cubicBezTo>
                      <a:pt x="475631" y="759765"/>
                      <a:pt x="476442" y="758954"/>
                      <a:pt x="476442" y="758954"/>
                    </a:cubicBezTo>
                    <a:cubicBezTo>
                      <a:pt x="477254" y="758954"/>
                      <a:pt x="478066" y="758142"/>
                      <a:pt x="478878" y="758142"/>
                    </a:cubicBezTo>
                    <a:cubicBezTo>
                      <a:pt x="479690" y="758142"/>
                      <a:pt x="479690" y="757330"/>
                      <a:pt x="480502" y="757330"/>
                    </a:cubicBezTo>
                    <a:cubicBezTo>
                      <a:pt x="480502" y="758954"/>
                      <a:pt x="478878" y="759765"/>
                      <a:pt x="478066" y="760577"/>
                    </a:cubicBezTo>
                    <a:cubicBezTo>
                      <a:pt x="476442" y="761389"/>
                      <a:pt x="474819" y="761389"/>
                      <a:pt x="473195" y="761389"/>
                    </a:cubicBezTo>
                    <a:cubicBezTo>
                      <a:pt x="472383" y="761389"/>
                      <a:pt x="471571" y="761389"/>
                      <a:pt x="470759" y="762201"/>
                    </a:cubicBezTo>
                    <a:cubicBezTo>
                      <a:pt x="469947" y="762201"/>
                      <a:pt x="469947" y="763013"/>
                      <a:pt x="469135" y="763825"/>
                    </a:cubicBezTo>
                    <a:cubicBezTo>
                      <a:pt x="467512" y="764637"/>
                      <a:pt x="465888" y="765449"/>
                      <a:pt x="464264" y="766260"/>
                    </a:cubicBezTo>
                    <a:cubicBezTo>
                      <a:pt x="463452" y="766260"/>
                      <a:pt x="462640" y="767072"/>
                      <a:pt x="461829" y="767072"/>
                    </a:cubicBezTo>
                    <a:cubicBezTo>
                      <a:pt x="461017" y="767072"/>
                      <a:pt x="461017" y="767072"/>
                      <a:pt x="460205" y="767884"/>
                    </a:cubicBezTo>
                    <a:cubicBezTo>
                      <a:pt x="459393" y="768696"/>
                      <a:pt x="459393" y="768696"/>
                      <a:pt x="458581" y="769508"/>
                    </a:cubicBezTo>
                    <a:cubicBezTo>
                      <a:pt x="460205" y="770320"/>
                      <a:pt x="461017" y="769508"/>
                      <a:pt x="462640" y="769508"/>
                    </a:cubicBezTo>
                    <a:cubicBezTo>
                      <a:pt x="463452" y="769508"/>
                      <a:pt x="465888" y="769508"/>
                      <a:pt x="464264" y="770320"/>
                    </a:cubicBezTo>
                    <a:cubicBezTo>
                      <a:pt x="463452" y="771132"/>
                      <a:pt x="461829" y="771132"/>
                      <a:pt x="460205" y="771132"/>
                    </a:cubicBezTo>
                    <a:cubicBezTo>
                      <a:pt x="459393" y="771132"/>
                      <a:pt x="457769" y="771132"/>
                      <a:pt x="456957" y="771944"/>
                    </a:cubicBezTo>
                    <a:cubicBezTo>
                      <a:pt x="456957" y="773567"/>
                      <a:pt x="460205" y="774379"/>
                      <a:pt x="461017" y="774379"/>
                    </a:cubicBezTo>
                    <a:cubicBezTo>
                      <a:pt x="461829" y="774379"/>
                      <a:pt x="463452" y="775191"/>
                      <a:pt x="465076" y="775191"/>
                    </a:cubicBezTo>
                    <a:cubicBezTo>
                      <a:pt x="465888" y="776003"/>
                      <a:pt x="466700" y="776815"/>
                      <a:pt x="465076" y="776815"/>
                    </a:cubicBezTo>
                    <a:cubicBezTo>
                      <a:pt x="463452" y="777627"/>
                      <a:pt x="461017" y="776815"/>
                      <a:pt x="458581" y="776815"/>
                    </a:cubicBezTo>
                    <a:cubicBezTo>
                      <a:pt x="457769" y="776815"/>
                      <a:pt x="456145" y="776815"/>
                      <a:pt x="455334" y="776815"/>
                    </a:cubicBezTo>
                    <a:cubicBezTo>
                      <a:pt x="454522" y="776815"/>
                      <a:pt x="453710" y="776815"/>
                      <a:pt x="453710" y="777627"/>
                    </a:cubicBezTo>
                    <a:cubicBezTo>
                      <a:pt x="453710" y="780063"/>
                      <a:pt x="449650" y="778439"/>
                      <a:pt x="448026" y="779251"/>
                    </a:cubicBezTo>
                    <a:cubicBezTo>
                      <a:pt x="446403" y="780063"/>
                      <a:pt x="445591" y="781686"/>
                      <a:pt x="444779" y="782498"/>
                    </a:cubicBezTo>
                    <a:cubicBezTo>
                      <a:pt x="443967" y="783310"/>
                      <a:pt x="443155" y="783310"/>
                      <a:pt x="443155" y="784122"/>
                    </a:cubicBezTo>
                    <a:cubicBezTo>
                      <a:pt x="443155" y="784934"/>
                      <a:pt x="443155" y="785746"/>
                      <a:pt x="443155" y="786558"/>
                    </a:cubicBezTo>
                    <a:cubicBezTo>
                      <a:pt x="443155" y="787369"/>
                      <a:pt x="442343" y="788181"/>
                      <a:pt x="442343" y="788993"/>
                    </a:cubicBezTo>
                    <a:cubicBezTo>
                      <a:pt x="442343" y="789805"/>
                      <a:pt x="443967" y="790617"/>
                      <a:pt x="443967" y="791429"/>
                    </a:cubicBezTo>
                    <a:cubicBezTo>
                      <a:pt x="444779" y="792241"/>
                      <a:pt x="444779" y="794676"/>
                      <a:pt x="445591" y="795488"/>
                    </a:cubicBezTo>
                    <a:cubicBezTo>
                      <a:pt x="446403" y="797112"/>
                      <a:pt x="448026" y="797924"/>
                      <a:pt x="449650" y="798736"/>
                    </a:cubicBezTo>
                    <a:cubicBezTo>
                      <a:pt x="450462" y="798736"/>
                      <a:pt x="450462" y="800360"/>
                      <a:pt x="451274" y="799548"/>
                    </a:cubicBezTo>
                    <a:cubicBezTo>
                      <a:pt x="452086" y="799548"/>
                      <a:pt x="452086" y="797112"/>
                      <a:pt x="452898" y="796300"/>
                    </a:cubicBezTo>
                    <a:cubicBezTo>
                      <a:pt x="453710" y="796300"/>
                      <a:pt x="453710" y="797924"/>
                      <a:pt x="454522" y="798736"/>
                    </a:cubicBezTo>
                    <a:cubicBezTo>
                      <a:pt x="454522" y="799548"/>
                      <a:pt x="455334" y="799548"/>
                      <a:pt x="455334" y="800360"/>
                    </a:cubicBezTo>
                    <a:cubicBezTo>
                      <a:pt x="455334" y="800360"/>
                      <a:pt x="456145" y="800360"/>
                      <a:pt x="456145" y="801171"/>
                    </a:cubicBezTo>
                    <a:cubicBezTo>
                      <a:pt x="456145" y="801983"/>
                      <a:pt x="453710" y="801983"/>
                      <a:pt x="453710" y="801983"/>
                    </a:cubicBezTo>
                    <a:cubicBezTo>
                      <a:pt x="452086" y="801983"/>
                      <a:pt x="451274" y="801983"/>
                      <a:pt x="451274" y="803607"/>
                    </a:cubicBezTo>
                    <a:cubicBezTo>
                      <a:pt x="451274" y="804419"/>
                      <a:pt x="451274" y="806043"/>
                      <a:pt x="449650" y="805231"/>
                    </a:cubicBezTo>
                    <a:cubicBezTo>
                      <a:pt x="448838" y="804419"/>
                      <a:pt x="448026" y="803607"/>
                      <a:pt x="446403" y="804419"/>
                    </a:cubicBezTo>
                    <a:cubicBezTo>
                      <a:pt x="445591" y="805231"/>
                      <a:pt x="445591" y="806043"/>
                      <a:pt x="444779" y="806855"/>
                    </a:cubicBezTo>
                    <a:cubicBezTo>
                      <a:pt x="444779" y="807667"/>
                      <a:pt x="443967" y="808479"/>
                      <a:pt x="443967" y="809290"/>
                    </a:cubicBezTo>
                    <a:cubicBezTo>
                      <a:pt x="443967" y="810102"/>
                      <a:pt x="443155" y="810914"/>
                      <a:pt x="443967" y="811726"/>
                    </a:cubicBezTo>
                    <a:cubicBezTo>
                      <a:pt x="444779" y="812538"/>
                      <a:pt x="445591" y="812538"/>
                      <a:pt x="445591" y="814162"/>
                    </a:cubicBezTo>
                    <a:cubicBezTo>
                      <a:pt x="444779" y="814973"/>
                      <a:pt x="443967" y="814973"/>
                      <a:pt x="443155" y="814973"/>
                    </a:cubicBezTo>
                    <a:cubicBezTo>
                      <a:pt x="442343" y="814162"/>
                      <a:pt x="441531" y="814162"/>
                      <a:pt x="440720" y="814973"/>
                    </a:cubicBezTo>
                    <a:cubicBezTo>
                      <a:pt x="439908" y="815785"/>
                      <a:pt x="439908" y="816597"/>
                      <a:pt x="439096" y="818221"/>
                    </a:cubicBezTo>
                    <a:cubicBezTo>
                      <a:pt x="439096" y="819033"/>
                      <a:pt x="438284" y="819845"/>
                      <a:pt x="437472" y="820657"/>
                    </a:cubicBezTo>
                    <a:cubicBezTo>
                      <a:pt x="436660" y="821469"/>
                      <a:pt x="435848" y="821469"/>
                      <a:pt x="435036" y="821469"/>
                    </a:cubicBezTo>
                    <a:cubicBezTo>
                      <a:pt x="434225" y="822281"/>
                      <a:pt x="434225" y="823904"/>
                      <a:pt x="434225" y="824716"/>
                    </a:cubicBezTo>
                    <a:cubicBezTo>
                      <a:pt x="434225" y="825528"/>
                      <a:pt x="433413" y="826340"/>
                      <a:pt x="432601" y="824716"/>
                    </a:cubicBezTo>
                    <a:cubicBezTo>
                      <a:pt x="430977" y="822281"/>
                      <a:pt x="435036" y="819845"/>
                      <a:pt x="435848" y="818221"/>
                    </a:cubicBezTo>
                    <a:cubicBezTo>
                      <a:pt x="435848" y="817409"/>
                      <a:pt x="435848" y="815785"/>
                      <a:pt x="435036" y="814973"/>
                    </a:cubicBezTo>
                    <a:cubicBezTo>
                      <a:pt x="434225" y="814162"/>
                      <a:pt x="433413" y="813350"/>
                      <a:pt x="431789" y="813350"/>
                    </a:cubicBezTo>
                    <a:cubicBezTo>
                      <a:pt x="430977" y="813350"/>
                      <a:pt x="430165" y="813350"/>
                      <a:pt x="429353" y="812538"/>
                    </a:cubicBezTo>
                    <a:cubicBezTo>
                      <a:pt x="428541" y="811726"/>
                      <a:pt x="428541" y="810102"/>
                      <a:pt x="428541" y="809290"/>
                    </a:cubicBezTo>
                    <a:cubicBezTo>
                      <a:pt x="428541" y="808479"/>
                      <a:pt x="427729" y="807667"/>
                      <a:pt x="426918" y="806855"/>
                    </a:cubicBezTo>
                    <a:cubicBezTo>
                      <a:pt x="426106" y="806855"/>
                      <a:pt x="425294" y="806043"/>
                      <a:pt x="424482" y="805231"/>
                    </a:cubicBezTo>
                    <a:cubicBezTo>
                      <a:pt x="423670" y="802795"/>
                      <a:pt x="424482" y="800360"/>
                      <a:pt x="423670" y="797924"/>
                    </a:cubicBezTo>
                    <a:cubicBezTo>
                      <a:pt x="422858" y="797112"/>
                      <a:pt x="422858" y="796300"/>
                      <a:pt x="422046" y="795488"/>
                    </a:cubicBezTo>
                    <a:cubicBezTo>
                      <a:pt x="422046" y="794676"/>
                      <a:pt x="421234" y="793053"/>
                      <a:pt x="420422" y="793053"/>
                    </a:cubicBezTo>
                    <a:cubicBezTo>
                      <a:pt x="419610" y="793053"/>
                      <a:pt x="418799" y="794676"/>
                      <a:pt x="418799" y="795488"/>
                    </a:cubicBezTo>
                    <a:cubicBezTo>
                      <a:pt x="417987" y="796300"/>
                      <a:pt x="417175" y="797112"/>
                      <a:pt x="416363" y="797924"/>
                    </a:cubicBezTo>
                    <a:cubicBezTo>
                      <a:pt x="415551" y="798736"/>
                      <a:pt x="415551" y="800360"/>
                      <a:pt x="416363" y="801171"/>
                    </a:cubicBezTo>
                    <a:cubicBezTo>
                      <a:pt x="417175" y="801983"/>
                      <a:pt x="417987" y="802795"/>
                      <a:pt x="417987" y="804419"/>
                    </a:cubicBezTo>
                    <a:cubicBezTo>
                      <a:pt x="417987" y="805231"/>
                      <a:pt x="417175" y="806855"/>
                      <a:pt x="416363" y="806855"/>
                    </a:cubicBezTo>
                    <a:cubicBezTo>
                      <a:pt x="415551" y="806855"/>
                      <a:pt x="414739" y="806855"/>
                      <a:pt x="413927" y="807667"/>
                    </a:cubicBezTo>
                    <a:cubicBezTo>
                      <a:pt x="413927" y="807667"/>
                      <a:pt x="413927" y="808479"/>
                      <a:pt x="413116" y="808479"/>
                    </a:cubicBezTo>
                    <a:cubicBezTo>
                      <a:pt x="413116" y="808479"/>
                      <a:pt x="412304" y="807667"/>
                      <a:pt x="412304" y="807667"/>
                    </a:cubicBezTo>
                    <a:cubicBezTo>
                      <a:pt x="411492" y="806855"/>
                      <a:pt x="411492" y="806043"/>
                      <a:pt x="410680" y="806855"/>
                    </a:cubicBezTo>
                    <a:cubicBezTo>
                      <a:pt x="409868" y="807667"/>
                      <a:pt x="409868" y="808479"/>
                      <a:pt x="409868" y="810102"/>
                    </a:cubicBezTo>
                    <a:cubicBezTo>
                      <a:pt x="407432" y="810102"/>
                      <a:pt x="404997" y="808479"/>
                      <a:pt x="402561" y="809290"/>
                    </a:cubicBezTo>
                    <a:cubicBezTo>
                      <a:pt x="401749" y="809290"/>
                      <a:pt x="400937" y="810102"/>
                      <a:pt x="401749" y="811726"/>
                    </a:cubicBezTo>
                    <a:cubicBezTo>
                      <a:pt x="402561" y="812538"/>
                      <a:pt x="404185" y="812538"/>
                      <a:pt x="404997" y="812538"/>
                    </a:cubicBezTo>
                    <a:cubicBezTo>
                      <a:pt x="406621" y="812538"/>
                      <a:pt x="406621" y="813350"/>
                      <a:pt x="407432" y="814973"/>
                    </a:cubicBezTo>
                    <a:cubicBezTo>
                      <a:pt x="407432" y="815785"/>
                      <a:pt x="408244" y="817409"/>
                      <a:pt x="407432" y="818221"/>
                    </a:cubicBezTo>
                    <a:cubicBezTo>
                      <a:pt x="406621" y="819033"/>
                      <a:pt x="404997" y="818221"/>
                      <a:pt x="404997" y="817409"/>
                    </a:cubicBezTo>
                    <a:cubicBezTo>
                      <a:pt x="404185" y="816597"/>
                      <a:pt x="404185" y="814973"/>
                      <a:pt x="403373" y="814162"/>
                    </a:cubicBezTo>
                    <a:cubicBezTo>
                      <a:pt x="402561" y="813350"/>
                      <a:pt x="400937" y="813350"/>
                      <a:pt x="400125" y="811726"/>
                    </a:cubicBezTo>
                    <a:cubicBezTo>
                      <a:pt x="399313" y="810914"/>
                      <a:pt x="398502" y="810102"/>
                      <a:pt x="396878" y="810102"/>
                    </a:cubicBezTo>
                    <a:cubicBezTo>
                      <a:pt x="396878" y="810914"/>
                      <a:pt x="396066" y="811726"/>
                      <a:pt x="396878" y="812538"/>
                    </a:cubicBezTo>
                    <a:cubicBezTo>
                      <a:pt x="396878" y="813350"/>
                      <a:pt x="397690" y="814162"/>
                      <a:pt x="398502" y="814162"/>
                    </a:cubicBezTo>
                    <a:cubicBezTo>
                      <a:pt x="399313" y="814162"/>
                      <a:pt x="399313" y="814973"/>
                      <a:pt x="399313" y="814973"/>
                    </a:cubicBezTo>
                    <a:cubicBezTo>
                      <a:pt x="399313" y="815785"/>
                      <a:pt x="398502" y="815785"/>
                      <a:pt x="398502" y="816597"/>
                    </a:cubicBezTo>
                    <a:cubicBezTo>
                      <a:pt x="396878" y="816597"/>
                      <a:pt x="396878" y="814162"/>
                      <a:pt x="396066" y="813350"/>
                    </a:cubicBezTo>
                    <a:cubicBezTo>
                      <a:pt x="395254" y="812538"/>
                      <a:pt x="392818" y="811726"/>
                      <a:pt x="392006" y="812538"/>
                    </a:cubicBezTo>
                    <a:cubicBezTo>
                      <a:pt x="391195" y="814162"/>
                      <a:pt x="392818" y="815785"/>
                      <a:pt x="394442" y="815785"/>
                    </a:cubicBezTo>
                    <a:cubicBezTo>
                      <a:pt x="396066" y="816597"/>
                      <a:pt x="397690" y="817409"/>
                      <a:pt x="398502" y="818221"/>
                    </a:cubicBezTo>
                    <a:cubicBezTo>
                      <a:pt x="398502" y="818221"/>
                      <a:pt x="399313" y="819033"/>
                      <a:pt x="399313" y="819845"/>
                    </a:cubicBezTo>
                    <a:cubicBezTo>
                      <a:pt x="399313" y="820657"/>
                      <a:pt x="397690" y="820657"/>
                      <a:pt x="397690" y="820657"/>
                    </a:cubicBezTo>
                    <a:cubicBezTo>
                      <a:pt x="396878" y="820657"/>
                      <a:pt x="395254" y="815785"/>
                      <a:pt x="394442" y="818221"/>
                    </a:cubicBezTo>
                    <a:cubicBezTo>
                      <a:pt x="394442" y="819033"/>
                      <a:pt x="395254" y="819845"/>
                      <a:pt x="395254" y="820657"/>
                    </a:cubicBezTo>
                    <a:cubicBezTo>
                      <a:pt x="395254" y="821469"/>
                      <a:pt x="393630" y="820657"/>
                      <a:pt x="393630" y="819845"/>
                    </a:cubicBezTo>
                    <a:cubicBezTo>
                      <a:pt x="392818" y="819033"/>
                      <a:pt x="392818" y="818221"/>
                      <a:pt x="391195" y="818221"/>
                    </a:cubicBezTo>
                    <a:cubicBezTo>
                      <a:pt x="390383" y="818221"/>
                      <a:pt x="389571" y="819033"/>
                      <a:pt x="389571" y="819845"/>
                    </a:cubicBezTo>
                    <a:cubicBezTo>
                      <a:pt x="389571" y="819845"/>
                      <a:pt x="389571" y="820657"/>
                      <a:pt x="390383" y="820657"/>
                    </a:cubicBezTo>
                    <a:cubicBezTo>
                      <a:pt x="390383" y="821469"/>
                      <a:pt x="390383" y="821469"/>
                      <a:pt x="390383" y="822281"/>
                    </a:cubicBezTo>
                    <a:cubicBezTo>
                      <a:pt x="390383" y="823092"/>
                      <a:pt x="391195" y="823092"/>
                      <a:pt x="391195" y="824716"/>
                    </a:cubicBezTo>
                    <a:cubicBezTo>
                      <a:pt x="391195" y="825528"/>
                      <a:pt x="391195" y="825528"/>
                      <a:pt x="390383" y="826340"/>
                    </a:cubicBezTo>
                    <a:cubicBezTo>
                      <a:pt x="389571" y="826340"/>
                      <a:pt x="388759" y="827152"/>
                      <a:pt x="387947" y="827152"/>
                    </a:cubicBezTo>
                    <a:cubicBezTo>
                      <a:pt x="387135" y="827152"/>
                      <a:pt x="386323" y="826340"/>
                      <a:pt x="385512" y="826340"/>
                    </a:cubicBezTo>
                    <a:cubicBezTo>
                      <a:pt x="384700" y="826340"/>
                      <a:pt x="383888" y="827152"/>
                      <a:pt x="383888" y="827152"/>
                    </a:cubicBezTo>
                    <a:cubicBezTo>
                      <a:pt x="383888" y="827964"/>
                      <a:pt x="383888" y="827964"/>
                      <a:pt x="383076" y="828776"/>
                    </a:cubicBezTo>
                    <a:cubicBezTo>
                      <a:pt x="382264" y="829587"/>
                      <a:pt x="381452" y="829587"/>
                      <a:pt x="380640" y="829587"/>
                    </a:cubicBezTo>
                    <a:cubicBezTo>
                      <a:pt x="379828" y="830399"/>
                      <a:pt x="379828" y="831211"/>
                      <a:pt x="379828" y="832023"/>
                    </a:cubicBezTo>
                    <a:cubicBezTo>
                      <a:pt x="379828" y="832835"/>
                      <a:pt x="381452" y="833647"/>
                      <a:pt x="382264" y="833647"/>
                    </a:cubicBezTo>
                    <a:cubicBezTo>
                      <a:pt x="383076" y="833647"/>
                      <a:pt x="383888" y="834459"/>
                      <a:pt x="383888" y="835271"/>
                    </a:cubicBezTo>
                    <a:cubicBezTo>
                      <a:pt x="383888" y="835271"/>
                      <a:pt x="384700" y="837706"/>
                      <a:pt x="383888" y="836894"/>
                    </a:cubicBezTo>
                    <a:cubicBezTo>
                      <a:pt x="383076" y="836894"/>
                      <a:pt x="383076" y="836083"/>
                      <a:pt x="383076" y="835271"/>
                    </a:cubicBezTo>
                    <a:cubicBezTo>
                      <a:pt x="383076" y="834459"/>
                      <a:pt x="382264" y="834459"/>
                      <a:pt x="381452" y="833647"/>
                    </a:cubicBezTo>
                    <a:cubicBezTo>
                      <a:pt x="380640" y="832835"/>
                      <a:pt x="379828" y="832835"/>
                      <a:pt x="378205" y="832835"/>
                    </a:cubicBezTo>
                    <a:cubicBezTo>
                      <a:pt x="377393" y="832835"/>
                      <a:pt x="376581" y="832835"/>
                      <a:pt x="376581" y="833647"/>
                    </a:cubicBezTo>
                    <a:cubicBezTo>
                      <a:pt x="375769" y="834459"/>
                      <a:pt x="375769" y="836083"/>
                      <a:pt x="375769" y="836894"/>
                    </a:cubicBezTo>
                    <a:cubicBezTo>
                      <a:pt x="375769" y="837706"/>
                      <a:pt x="375769" y="838518"/>
                      <a:pt x="374957" y="838518"/>
                    </a:cubicBezTo>
                    <a:cubicBezTo>
                      <a:pt x="374145" y="838518"/>
                      <a:pt x="373333" y="838518"/>
                      <a:pt x="372521" y="838518"/>
                    </a:cubicBezTo>
                    <a:cubicBezTo>
                      <a:pt x="371709" y="838518"/>
                      <a:pt x="371709" y="839330"/>
                      <a:pt x="371709" y="840142"/>
                    </a:cubicBezTo>
                    <a:cubicBezTo>
                      <a:pt x="371709" y="840954"/>
                      <a:pt x="371709" y="841766"/>
                      <a:pt x="371709" y="841766"/>
                    </a:cubicBezTo>
                    <a:cubicBezTo>
                      <a:pt x="372521" y="842578"/>
                      <a:pt x="372521" y="842578"/>
                      <a:pt x="373333" y="843389"/>
                    </a:cubicBezTo>
                    <a:cubicBezTo>
                      <a:pt x="374145" y="843389"/>
                      <a:pt x="374957" y="843389"/>
                      <a:pt x="375769" y="844201"/>
                    </a:cubicBezTo>
                    <a:cubicBezTo>
                      <a:pt x="376581" y="845013"/>
                      <a:pt x="374957" y="845013"/>
                      <a:pt x="374145" y="845013"/>
                    </a:cubicBezTo>
                    <a:cubicBezTo>
                      <a:pt x="374145" y="845013"/>
                      <a:pt x="373333" y="845013"/>
                      <a:pt x="373333" y="845013"/>
                    </a:cubicBezTo>
                    <a:cubicBezTo>
                      <a:pt x="373333" y="845013"/>
                      <a:pt x="372521" y="845825"/>
                      <a:pt x="372521" y="845825"/>
                    </a:cubicBezTo>
                    <a:cubicBezTo>
                      <a:pt x="371709" y="846637"/>
                      <a:pt x="371709" y="846637"/>
                      <a:pt x="370897" y="845825"/>
                    </a:cubicBezTo>
                    <a:cubicBezTo>
                      <a:pt x="370086" y="845013"/>
                      <a:pt x="370086" y="844201"/>
                      <a:pt x="369274" y="844201"/>
                    </a:cubicBezTo>
                    <a:cubicBezTo>
                      <a:pt x="368462" y="843389"/>
                      <a:pt x="367650" y="843389"/>
                      <a:pt x="366838" y="843389"/>
                    </a:cubicBezTo>
                    <a:cubicBezTo>
                      <a:pt x="366026" y="843389"/>
                      <a:pt x="365214" y="844201"/>
                      <a:pt x="365214" y="845013"/>
                    </a:cubicBezTo>
                    <a:cubicBezTo>
                      <a:pt x="365214" y="846637"/>
                      <a:pt x="366838" y="848261"/>
                      <a:pt x="366026" y="849885"/>
                    </a:cubicBezTo>
                    <a:cubicBezTo>
                      <a:pt x="366026" y="850696"/>
                      <a:pt x="365214" y="850696"/>
                      <a:pt x="364402" y="851508"/>
                    </a:cubicBezTo>
                    <a:cubicBezTo>
                      <a:pt x="363591" y="852320"/>
                      <a:pt x="363591" y="852320"/>
                      <a:pt x="362779" y="853132"/>
                    </a:cubicBezTo>
                    <a:cubicBezTo>
                      <a:pt x="361967" y="854756"/>
                      <a:pt x="361155" y="855568"/>
                      <a:pt x="360343" y="857192"/>
                    </a:cubicBezTo>
                    <a:cubicBezTo>
                      <a:pt x="360343" y="858003"/>
                      <a:pt x="359531" y="858003"/>
                      <a:pt x="360343" y="858815"/>
                    </a:cubicBezTo>
                    <a:cubicBezTo>
                      <a:pt x="361155" y="859627"/>
                      <a:pt x="361967" y="858815"/>
                      <a:pt x="361967" y="858815"/>
                    </a:cubicBezTo>
                    <a:cubicBezTo>
                      <a:pt x="362779" y="858815"/>
                      <a:pt x="363591" y="858003"/>
                      <a:pt x="364402" y="858003"/>
                    </a:cubicBezTo>
                    <a:cubicBezTo>
                      <a:pt x="365214" y="858003"/>
                      <a:pt x="366026" y="858003"/>
                      <a:pt x="366838" y="857192"/>
                    </a:cubicBezTo>
                    <a:cubicBezTo>
                      <a:pt x="367650" y="857192"/>
                      <a:pt x="368462" y="856380"/>
                      <a:pt x="370086" y="856380"/>
                    </a:cubicBezTo>
                    <a:cubicBezTo>
                      <a:pt x="370897" y="856380"/>
                      <a:pt x="371709" y="856380"/>
                      <a:pt x="372521" y="856380"/>
                    </a:cubicBezTo>
                    <a:cubicBezTo>
                      <a:pt x="373333" y="857192"/>
                      <a:pt x="370897" y="858003"/>
                      <a:pt x="370897" y="858003"/>
                    </a:cubicBezTo>
                    <a:cubicBezTo>
                      <a:pt x="370086" y="858003"/>
                      <a:pt x="368462" y="858815"/>
                      <a:pt x="367650" y="858815"/>
                    </a:cubicBezTo>
                    <a:cubicBezTo>
                      <a:pt x="366838" y="859627"/>
                      <a:pt x="365214" y="860439"/>
                      <a:pt x="364402" y="861251"/>
                    </a:cubicBezTo>
                    <a:cubicBezTo>
                      <a:pt x="363591" y="861251"/>
                      <a:pt x="362779" y="862063"/>
                      <a:pt x="361967" y="862875"/>
                    </a:cubicBezTo>
                    <a:cubicBezTo>
                      <a:pt x="361967" y="862875"/>
                      <a:pt x="361155" y="863687"/>
                      <a:pt x="361155" y="863687"/>
                    </a:cubicBezTo>
                    <a:cubicBezTo>
                      <a:pt x="361155" y="864498"/>
                      <a:pt x="361967" y="864498"/>
                      <a:pt x="361967" y="864498"/>
                    </a:cubicBezTo>
                    <a:cubicBezTo>
                      <a:pt x="363591" y="864498"/>
                      <a:pt x="364402" y="864498"/>
                      <a:pt x="366026" y="863687"/>
                    </a:cubicBezTo>
                    <a:cubicBezTo>
                      <a:pt x="367650" y="863687"/>
                      <a:pt x="369274" y="862875"/>
                      <a:pt x="370897" y="862875"/>
                    </a:cubicBezTo>
                    <a:cubicBezTo>
                      <a:pt x="371709" y="862875"/>
                      <a:pt x="373333" y="862063"/>
                      <a:pt x="374145" y="862063"/>
                    </a:cubicBezTo>
                    <a:cubicBezTo>
                      <a:pt x="374957" y="862063"/>
                      <a:pt x="375769" y="862875"/>
                      <a:pt x="375769" y="864498"/>
                    </a:cubicBezTo>
                    <a:cubicBezTo>
                      <a:pt x="375769" y="865310"/>
                      <a:pt x="374957" y="866122"/>
                      <a:pt x="374145" y="865310"/>
                    </a:cubicBezTo>
                    <a:cubicBezTo>
                      <a:pt x="373333" y="864498"/>
                      <a:pt x="372521" y="864498"/>
                      <a:pt x="371709" y="864498"/>
                    </a:cubicBezTo>
                    <a:cubicBezTo>
                      <a:pt x="370897" y="864498"/>
                      <a:pt x="370897" y="865310"/>
                      <a:pt x="370086" y="865310"/>
                    </a:cubicBezTo>
                    <a:cubicBezTo>
                      <a:pt x="369274" y="865310"/>
                      <a:pt x="369274" y="865310"/>
                      <a:pt x="368462" y="865310"/>
                    </a:cubicBezTo>
                    <a:cubicBezTo>
                      <a:pt x="366838" y="865310"/>
                      <a:pt x="366026" y="865310"/>
                      <a:pt x="364402" y="866934"/>
                    </a:cubicBezTo>
                    <a:cubicBezTo>
                      <a:pt x="363591" y="867746"/>
                      <a:pt x="361967" y="868558"/>
                      <a:pt x="361155" y="867746"/>
                    </a:cubicBezTo>
                    <a:cubicBezTo>
                      <a:pt x="360343" y="867746"/>
                      <a:pt x="359531" y="866934"/>
                      <a:pt x="358719" y="866122"/>
                    </a:cubicBezTo>
                    <a:cubicBezTo>
                      <a:pt x="357908" y="866122"/>
                      <a:pt x="357096" y="866122"/>
                      <a:pt x="357096" y="866122"/>
                    </a:cubicBezTo>
                    <a:cubicBezTo>
                      <a:pt x="356284" y="866122"/>
                      <a:pt x="355472" y="866122"/>
                      <a:pt x="355472" y="866934"/>
                    </a:cubicBezTo>
                    <a:cubicBezTo>
                      <a:pt x="355472" y="866934"/>
                      <a:pt x="355472" y="867746"/>
                      <a:pt x="355472" y="867746"/>
                    </a:cubicBezTo>
                    <a:cubicBezTo>
                      <a:pt x="355472" y="868558"/>
                      <a:pt x="355472" y="868558"/>
                      <a:pt x="355472" y="869370"/>
                    </a:cubicBezTo>
                    <a:cubicBezTo>
                      <a:pt x="355472" y="870182"/>
                      <a:pt x="354660" y="871805"/>
                      <a:pt x="353848" y="871805"/>
                    </a:cubicBezTo>
                    <a:cubicBezTo>
                      <a:pt x="352224" y="872617"/>
                      <a:pt x="351412" y="873429"/>
                      <a:pt x="349789" y="873429"/>
                    </a:cubicBezTo>
                    <a:cubicBezTo>
                      <a:pt x="348165" y="874241"/>
                      <a:pt x="346541" y="874241"/>
                      <a:pt x="345729" y="874241"/>
                    </a:cubicBezTo>
                    <a:cubicBezTo>
                      <a:pt x="344917" y="874241"/>
                      <a:pt x="343293" y="874241"/>
                      <a:pt x="342482" y="875865"/>
                    </a:cubicBezTo>
                    <a:cubicBezTo>
                      <a:pt x="341670" y="876677"/>
                      <a:pt x="340858" y="878300"/>
                      <a:pt x="341670" y="879112"/>
                    </a:cubicBezTo>
                    <a:cubicBezTo>
                      <a:pt x="342482" y="879924"/>
                      <a:pt x="343293" y="879924"/>
                      <a:pt x="344105" y="879924"/>
                    </a:cubicBezTo>
                    <a:cubicBezTo>
                      <a:pt x="345729" y="879924"/>
                      <a:pt x="346541" y="879924"/>
                      <a:pt x="348165" y="879924"/>
                    </a:cubicBezTo>
                    <a:cubicBezTo>
                      <a:pt x="348977" y="879924"/>
                      <a:pt x="349789" y="879924"/>
                      <a:pt x="350600" y="879924"/>
                    </a:cubicBezTo>
                    <a:cubicBezTo>
                      <a:pt x="350600" y="880736"/>
                      <a:pt x="349789" y="880736"/>
                      <a:pt x="349789" y="880736"/>
                    </a:cubicBezTo>
                    <a:cubicBezTo>
                      <a:pt x="348165" y="881548"/>
                      <a:pt x="345729" y="881548"/>
                      <a:pt x="344105" y="882360"/>
                    </a:cubicBezTo>
                    <a:cubicBezTo>
                      <a:pt x="342482" y="882360"/>
                      <a:pt x="341670" y="883172"/>
                      <a:pt x="340046" y="883984"/>
                    </a:cubicBezTo>
                    <a:cubicBezTo>
                      <a:pt x="339234" y="884796"/>
                      <a:pt x="338422" y="886419"/>
                      <a:pt x="338422" y="887231"/>
                    </a:cubicBezTo>
                    <a:cubicBezTo>
                      <a:pt x="338422" y="888043"/>
                      <a:pt x="338422" y="888043"/>
                      <a:pt x="338422" y="888855"/>
                    </a:cubicBezTo>
                    <a:cubicBezTo>
                      <a:pt x="338422" y="889667"/>
                      <a:pt x="338422" y="889667"/>
                      <a:pt x="338422" y="890479"/>
                    </a:cubicBezTo>
                    <a:cubicBezTo>
                      <a:pt x="338422" y="892102"/>
                      <a:pt x="340858" y="890479"/>
                      <a:pt x="340858" y="890479"/>
                    </a:cubicBezTo>
                    <a:cubicBezTo>
                      <a:pt x="342482" y="889667"/>
                      <a:pt x="343293" y="888855"/>
                      <a:pt x="344105" y="887231"/>
                    </a:cubicBezTo>
                    <a:cubicBezTo>
                      <a:pt x="344917" y="886419"/>
                      <a:pt x="345729" y="885607"/>
                      <a:pt x="347353" y="885607"/>
                    </a:cubicBezTo>
                    <a:cubicBezTo>
                      <a:pt x="348165" y="885607"/>
                      <a:pt x="348165" y="885607"/>
                      <a:pt x="348977" y="886419"/>
                    </a:cubicBezTo>
                    <a:cubicBezTo>
                      <a:pt x="349789" y="886419"/>
                      <a:pt x="349789" y="886419"/>
                      <a:pt x="350600" y="886419"/>
                    </a:cubicBezTo>
                    <a:cubicBezTo>
                      <a:pt x="353848" y="885607"/>
                      <a:pt x="355472" y="883172"/>
                      <a:pt x="357908" y="881548"/>
                    </a:cubicBezTo>
                    <a:cubicBezTo>
                      <a:pt x="358719" y="880736"/>
                      <a:pt x="360343" y="879924"/>
                      <a:pt x="361155" y="879112"/>
                    </a:cubicBezTo>
                    <a:cubicBezTo>
                      <a:pt x="361967" y="878300"/>
                      <a:pt x="364402" y="878300"/>
                      <a:pt x="365214" y="878300"/>
                    </a:cubicBezTo>
                    <a:cubicBezTo>
                      <a:pt x="366838" y="879112"/>
                      <a:pt x="364402" y="879924"/>
                      <a:pt x="363591" y="879924"/>
                    </a:cubicBezTo>
                    <a:cubicBezTo>
                      <a:pt x="362779" y="879924"/>
                      <a:pt x="360343" y="880736"/>
                      <a:pt x="361967" y="881548"/>
                    </a:cubicBezTo>
                    <a:cubicBezTo>
                      <a:pt x="362779" y="882360"/>
                      <a:pt x="364402" y="881548"/>
                      <a:pt x="366026" y="881548"/>
                    </a:cubicBezTo>
                    <a:cubicBezTo>
                      <a:pt x="366838" y="881548"/>
                      <a:pt x="366026" y="882360"/>
                      <a:pt x="366026" y="883172"/>
                    </a:cubicBezTo>
                    <a:cubicBezTo>
                      <a:pt x="365214" y="883984"/>
                      <a:pt x="364402" y="884796"/>
                      <a:pt x="362779" y="884796"/>
                    </a:cubicBezTo>
                    <a:cubicBezTo>
                      <a:pt x="360343" y="885607"/>
                      <a:pt x="357908" y="884796"/>
                      <a:pt x="356284" y="885607"/>
                    </a:cubicBezTo>
                    <a:cubicBezTo>
                      <a:pt x="354660" y="885607"/>
                      <a:pt x="353036" y="886419"/>
                      <a:pt x="352224" y="888043"/>
                    </a:cubicBezTo>
                    <a:cubicBezTo>
                      <a:pt x="351412" y="888855"/>
                      <a:pt x="351412" y="889667"/>
                      <a:pt x="351412" y="891291"/>
                    </a:cubicBezTo>
                    <a:cubicBezTo>
                      <a:pt x="351412" y="892102"/>
                      <a:pt x="351412" y="892914"/>
                      <a:pt x="351412" y="893726"/>
                    </a:cubicBezTo>
                    <a:cubicBezTo>
                      <a:pt x="351412" y="894538"/>
                      <a:pt x="352224" y="894538"/>
                      <a:pt x="352224" y="895350"/>
                    </a:cubicBezTo>
                    <a:cubicBezTo>
                      <a:pt x="352224" y="896162"/>
                      <a:pt x="352224" y="896162"/>
                      <a:pt x="353036" y="896974"/>
                    </a:cubicBezTo>
                    <a:cubicBezTo>
                      <a:pt x="353036" y="897786"/>
                      <a:pt x="353036" y="898598"/>
                      <a:pt x="353036" y="898598"/>
                    </a:cubicBezTo>
                    <a:cubicBezTo>
                      <a:pt x="353036" y="898598"/>
                      <a:pt x="353848" y="898598"/>
                      <a:pt x="354660" y="899409"/>
                    </a:cubicBezTo>
                    <a:cubicBezTo>
                      <a:pt x="355472" y="899409"/>
                      <a:pt x="355472" y="899409"/>
                      <a:pt x="356284" y="900221"/>
                    </a:cubicBezTo>
                    <a:cubicBezTo>
                      <a:pt x="357096" y="901845"/>
                      <a:pt x="357096" y="903469"/>
                      <a:pt x="357096" y="905093"/>
                    </a:cubicBezTo>
                    <a:cubicBezTo>
                      <a:pt x="357096" y="906716"/>
                      <a:pt x="357096" y="908340"/>
                      <a:pt x="357096" y="909964"/>
                    </a:cubicBezTo>
                    <a:cubicBezTo>
                      <a:pt x="357096" y="910776"/>
                      <a:pt x="358719" y="911588"/>
                      <a:pt x="359531" y="911588"/>
                    </a:cubicBezTo>
                    <a:cubicBezTo>
                      <a:pt x="359531" y="911588"/>
                      <a:pt x="360343" y="912400"/>
                      <a:pt x="360343" y="912400"/>
                    </a:cubicBezTo>
                    <a:cubicBezTo>
                      <a:pt x="361155" y="912400"/>
                      <a:pt x="361155" y="912400"/>
                      <a:pt x="361967" y="912400"/>
                    </a:cubicBezTo>
                    <a:cubicBezTo>
                      <a:pt x="362779" y="912400"/>
                      <a:pt x="363591" y="912400"/>
                      <a:pt x="364402" y="911588"/>
                    </a:cubicBezTo>
                    <a:cubicBezTo>
                      <a:pt x="365214" y="911588"/>
                      <a:pt x="366026" y="910776"/>
                      <a:pt x="366026" y="909964"/>
                    </a:cubicBezTo>
                    <a:cubicBezTo>
                      <a:pt x="367650" y="908340"/>
                      <a:pt x="368462" y="907528"/>
                      <a:pt x="370086" y="906716"/>
                    </a:cubicBezTo>
                    <a:cubicBezTo>
                      <a:pt x="371709" y="905905"/>
                      <a:pt x="373333" y="905093"/>
                      <a:pt x="374957" y="905093"/>
                    </a:cubicBezTo>
                    <a:cubicBezTo>
                      <a:pt x="376581" y="905093"/>
                      <a:pt x="379016" y="905093"/>
                      <a:pt x="380640" y="905093"/>
                    </a:cubicBezTo>
                    <a:cubicBezTo>
                      <a:pt x="380640" y="905093"/>
                      <a:pt x="381452" y="905093"/>
                      <a:pt x="381452" y="905093"/>
                    </a:cubicBezTo>
                    <a:cubicBezTo>
                      <a:pt x="382264" y="905093"/>
                      <a:pt x="382264" y="905093"/>
                      <a:pt x="382264" y="904281"/>
                    </a:cubicBezTo>
                    <a:cubicBezTo>
                      <a:pt x="383076" y="903469"/>
                      <a:pt x="383888" y="903469"/>
                      <a:pt x="384700" y="902657"/>
                    </a:cubicBezTo>
                    <a:cubicBezTo>
                      <a:pt x="385512" y="901845"/>
                      <a:pt x="386323" y="901033"/>
                      <a:pt x="387947" y="900221"/>
                    </a:cubicBezTo>
                    <a:cubicBezTo>
                      <a:pt x="388759" y="899409"/>
                      <a:pt x="389571" y="899409"/>
                      <a:pt x="390383" y="898598"/>
                    </a:cubicBezTo>
                    <a:cubicBezTo>
                      <a:pt x="391195" y="898598"/>
                      <a:pt x="392006" y="897786"/>
                      <a:pt x="392006" y="897786"/>
                    </a:cubicBezTo>
                    <a:cubicBezTo>
                      <a:pt x="392818" y="897786"/>
                      <a:pt x="392818" y="896974"/>
                      <a:pt x="393630" y="896162"/>
                    </a:cubicBezTo>
                    <a:cubicBezTo>
                      <a:pt x="394442" y="895350"/>
                      <a:pt x="394442" y="895350"/>
                      <a:pt x="395254" y="895350"/>
                    </a:cubicBezTo>
                    <a:cubicBezTo>
                      <a:pt x="396066" y="895350"/>
                      <a:pt x="396066" y="894538"/>
                      <a:pt x="396878" y="894538"/>
                    </a:cubicBezTo>
                    <a:cubicBezTo>
                      <a:pt x="397690" y="894538"/>
                      <a:pt x="397690" y="894538"/>
                      <a:pt x="398502" y="893726"/>
                    </a:cubicBezTo>
                    <a:cubicBezTo>
                      <a:pt x="399313" y="893726"/>
                      <a:pt x="399313" y="892914"/>
                      <a:pt x="400125" y="892914"/>
                    </a:cubicBezTo>
                    <a:cubicBezTo>
                      <a:pt x="400937" y="892102"/>
                      <a:pt x="401749" y="892102"/>
                      <a:pt x="403373" y="891291"/>
                    </a:cubicBezTo>
                    <a:cubicBezTo>
                      <a:pt x="404997" y="890479"/>
                      <a:pt x="406621" y="890479"/>
                      <a:pt x="407432" y="889667"/>
                    </a:cubicBezTo>
                    <a:cubicBezTo>
                      <a:pt x="408244" y="888855"/>
                      <a:pt x="409868" y="888855"/>
                      <a:pt x="411492" y="888043"/>
                    </a:cubicBezTo>
                    <a:cubicBezTo>
                      <a:pt x="413116" y="887231"/>
                      <a:pt x="413927" y="886419"/>
                      <a:pt x="415551" y="885607"/>
                    </a:cubicBezTo>
                    <a:cubicBezTo>
                      <a:pt x="416363" y="884796"/>
                      <a:pt x="417175" y="883172"/>
                      <a:pt x="417987" y="882360"/>
                    </a:cubicBezTo>
                    <a:cubicBezTo>
                      <a:pt x="418799" y="881548"/>
                      <a:pt x="419610" y="880736"/>
                      <a:pt x="421234" y="879112"/>
                    </a:cubicBezTo>
                    <a:cubicBezTo>
                      <a:pt x="422046" y="878300"/>
                      <a:pt x="422858" y="877489"/>
                      <a:pt x="422858" y="876677"/>
                    </a:cubicBezTo>
                    <a:cubicBezTo>
                      <a:pt x="422858" y="875865"/>
                      <a:pt x="422046" y="875053"/>
                      <a:pt x="422046" y="874241"/>
                    </a:cubicBezTo>
                    <a:cubicBezTo>
                      <a:pt x="421234" y="873429"/>
                      <a:pt x="421234" y="872617"/>
                      <a:pt x="420422" y="871805"/>
                    </a:cubicBezTo>
                    <a:cubicBezTo>
                      <a:pt x="420422" y="870994"/>
                      <a:pt x="419610" y="869370"/>
                      <a:pt x="418799" y="868558"/>
                    </a:cubicBezTo>
                    <a:cubicBezTo>
                      <a:pt x="417175" y="867746"/>
                      <a:pt x="415551" y="869370"/>
                      <a:pt x="413927" y="870182"/>
                    </a:cubicBezTo>
                    <a:cubicBezTo>
                      <a:pt x="411492" y="871805"/>
                      <a:pt x="409868" y="872617"/>
                      <a:pt x="407432" y="873429"/>
                    </a:cubicBezTo>
                    <a:cubicBezTo>
                      <a:pt x="405809" y="874241"/>
                      <a:pt x="404185" y="875053"/>
                      <a:pt x="401749" y="875865"/>
                    </a:cubicBezTo>
                    <a:cubicBezTo>
                      <a:pt x="400937" y="875865"/>
                      <a:pt x="400125" y="876677"/>
                      <a:pt x="400125" y="875865"/>
                    </a:cubicBezTo>
                    <a:cubicBezTo>
                      <a:pt x="400125" y="875053"/>
                      <a:pt x="400937" y="875053"/>
                      <a:pt x="400937" y="874241"/>
                    </a:cubicBezTo>
                    <a:cubicBezTo>
                      <a:pt x="401749" y="873429"/>
                      <a:pt x="402561" y="872617"/>
                      <a:pt x="403373" y="872617"/>
                    </a:cubicBezTo>
                    <a:cubicBezTo>
                      <a:pt x="405809" y="870994"/>
                      <a:pt x="408244" y="869370"/>
                      <a:pt x="410680" y="868558"/>
                    </a:cubicBezTo>
                    <a:cubicBezTo>
                      <a:pt x="411492" y="867746"/>
                      <a:pt x="413116" y="867746"/>
                      <a:pt x="413927" y="866934"/>
                    </a:cubicBezTo>
                    <a:cubicBezTo>
                      <a:pt x="414739" y="866934"/>
                      <a:pt x="415551" y="866122"/>
                      <a:pt x="415551" y="866122"/>
                    </a:cubicBezTo>
                    <a:cubicBezTo>
                      <a:pt x="417987" y="864498"/>
                      <a:pt x="420422" y="863687"/>
                      <a:pt x="422858" y="862063"/>
                    </a:cubicBezTo>
                    <a:cubicBezTo>
                      <a:pt x="423670" y="861251"/>
                      <a:pt x="425294" y="861251"/>
                      <a:pt x="426106" y="860439"/>
                    </a:cubicBezTo>
                    <a:cubicBezTo>
                      <a:pt x="426918" y="859627"/>
                      <a:pt x="426918" y="859627"/>
                      <a:pt x="427729" y="858815"/>
                    </a:cubicBezTo>
                    <a:cubicBezTo>
                      <a:pt x="428541" y="858003"/>
                      <a:pt x="430165" y="858815"/>
                      <a:pt x="431789" y="857192"/>
                    </a:cubicBezTo>
                    <a:cubicBezTo>
                      <a:pt x="432601" y="856380"/>
                      <a:pt x="432601" y="855568"/>
                      <a:pt x="432601" y="854756"/>
                    </a:cubicBezTo>
                    <a:cubicBezTo>
                      <a:pt x="432601" y="853944"/>
                      <a:pt x="433413" y="852320"/>
                      <a:pt x="433413" y="851508"/>
                    </a:cubicBezTo>
                    <a:cubicBezTo>
                      <a:pt x="434225" y="850696"/>
                      <a:pt x="435036" y="849885"/>
                      <a:pt x="435848" y="849073"/>
                    </a:cubicBezTo>
                    <a:cubicBezTo>
                      <a:pt x="436660" y="848261"/>
                      <a:pt x="437472" y="847449"/>
                      <a:pt x="438284" y="845825"/>
                    </a:cubicBezTo>
                    <a:cubicBezTo>
                      <a:pt x="439096" y="845013"/>
                      <a:pt x="439096" y="845013"/>
                      <a:pt x="439908" y="845013"/>
                    </a:cubicBezTo>
                    <a:cubicBezTo>
                      <a:pt x="440720" y="845013"/>
                      <a:pt x="441531" y="845825"/>
                      <a:pt x="442343" y="845825"/>
                    </a:cubicBezTo>
                    <a:cubicBezTo>
                      <a:pt x="443155" y="846637"/>
                      <a:pt x="441531" y="847449"/>
                      <a:pt x="441531" y="847449"/>
                    </a:cubicBezTo>
                    <a:cubicBezTo>
                      <a:pt x="440720" y="848261"/>
                      <a:pt x="439908" y="848261"/>
                      <a:pt x="439096" y="849073"/>
                    </a:cubicBezTo>
                    <a:cubicBezTo>
                      <a:pt x="438284" y="849885"/>
                      <a:pt x="438284" y="849885"/>
                      <a:pt x="437472" y="849885"/>
                    </a:cubicBezTo>
                    <a:cubicBezTo>
                      <a:pt x="436660" y="849885"/>
                      <a:pt x="435848" y="851508"/>
                      <a:pt x="435848" y="852320"/>
                    </a:cubicBezTo>
                    <a:cubicBezTo>
                      <a:pt x="435848" y="853944"/>
                      <a:pt x="437472" y="853944"/>
                      <a:pt x="439096" y="853944"/>
                    </a:cubicBezTo>
                    <a:cubicBezTo>
                      <a:pt x="440720" y="853944"/>
                      <a:pt x="441531" y="853944"/>
                      <a:pt x="442343" y="854756"/>
                    </a:cubicBezTo>
                    <a:cubicBezTo>
                      <a:pt x="442343" y="854756"/>
                      <a:pt x="442343" y="855568"/>
                      <a:pt x="443155" y="855568"/>
                    </a:cubicBezTo>
                    <a:cubicBezTo>
                      <a:pt x="443155" y="855568"/>
                      <a:pt x="443967" y="855568"/>
                      <a:pt x="444779" y="855568"/>
                    </a:cubicBezTo>
                    <a:cubicBezTo>
                      <a:pt x="445591" y="855568"/>
                      <a:pt x="447215" y="855568"/>
                      <a:pt x="446403" y="856380"/>
                    </a:cubicBezTo>
                    <a:cubicBezTo>
                      <a:pt x="446403" y="858003"/>
                      <a:pt x="443967" y="857192"/>
                      <a:pt x="443155" y="858003"/>
                    </a:cubicBezTo>
                    <a:cubicBezTo>
                      <a:pt x="442343" y="858003"/>
                      <a:pt x="442343" y="858003"/>
                      <a:pt x="441531" y="858815"/>
                    </a:cubicBezTo>
                    <a:cubicBezTo>
                      <a:pt x="440720" y="858815"/>
                      <a:pt x="440720" y="859627"/>
                      <a:pt x="439908" y="859627"/>
                    </a:cubicBezTo>
                    <a:cubicBezTo>
                      <a:pt x="439096" y="860439"/>
                      <a:pt x="437472" y="859627"/>
                      <a:pt x="435848" y="860439"/>
                    </a:cubicBezTo>
                    <a:cubicBezTo>
                      <a:pt x="434225" y="861251"/>
                      <a:pt x="434225" y="862875"/>
                      <a:pt x="434225" y="864498"/>
                    </a:cubicBezTo>
                    <a:cubicBezTo>
                      <a:pt x="433413" y="866122"/>
                      <a:pt x="430977" y="866122"/>
                      <a:pt x="429353" y="866122"/>
                    </a:cubicBezTo>
                    <a:cubicBezTo>
                      <a:pt x="427729" y="866122"/>
                      <a:pt x="426106" y="866934"/>
                      <a:pt x="425294" y="867746"/>
                    </a:cubicBezTo>
                    <a:cubicBezTo>
                      <a:pt x="424482" y="868558"/>
                      <a:pt x="424482" y="870182"/>
                      <a:pt x="424482" y="871805"/>
                    </a:cubicBezTo>
                    <a:cubicBezTo>
                      <a:pt x="424482" y="873429"/>
                      <a:pt x="425294" y="874241"/>
                      <a:pt x="426918" y="875053"/>
                    </a:cubicBezTo>
                    <a:cubicBezTo>
                      <a:pt x="428541" y="875053"/>
                      <a:pt x="429353" y="874241"/>
                      <a:pt x="430165" y="873429"/>
                    </a:cubicBezTo>
                    <a:cubicBezTo>
                      <a:pt x="430977" y="872617"/>
                      <a:pt x="431789" y="872617"/>
                      <a:pt x="432601" y="872617"/>
                    </a:cubicBezTo>
                    <a:cubicBezTo>
                      <a:pt x="433413" y="872617"/>
                      <a:pt x="435036" y="872617"/>
                      <a:pt x="435848" y="871805"/>
                    </a:cubicBezTo>
                    <a:cubicBezTo>
                      <a:pt x="436660" y="870994"/>
                      <a:pt x="436660" y="870182"/>
                      <a:pt x="436660" y="869370"/>
                    </a:cubicBezTo>
                    <a:cubicBezTo>
                      <a:pt x="437472" y="868558"/>
                      <a:pt x="437472" y="867746"/>
                      <a:pt x="438284" y="866934"/>
                    </a:cubicBezTo>
                    <a:cubicBezTo>
                      <a:pt x="439096" y="866122"/>
                      <a:pt x="439096" y="864498"/>
                      <a:pt x="440720" y="863687"/>
                    </a:cubicBezTo>
                    <a:cubicBezTo>
                      <a:pt x="440720" y="863687"/>
                      <a:pt x="441531" y="863687"/>
                      <a:pt x="441531" y="863687"/>
                    </a:cubicBezTo>
                    <a:cubicBezTo>
                      <a:pt x="441531" y="863687"/>
                      <a:pt x="441531" y="864498"/>
                      <a:pt x="441531" y="864498"/>
                    </a:cubicBezTo>
                    <a:cubicBezTo>
                      <a:pt x="440720" y="865310"/>
                      <a:pt x="439908" y="866122"/>
                      <a:pt x="439096" y="866934"/>
                    </a:cubicBezTo>
                    <a:cubicBezTo>
                      <a:pt x="439096" y="867746"/>
                      <a:pt x="439096" y="868558"/>
                      <a:pt x="439096" y="869370"/>
                    </a:cubicBezTo>
                    <a:cubicBezTo>
                      <a:pt x="439096" y="870182"/>
                      <a:pt x="438284" y="870994"/>
                      <a:pt x="437472" y="870994"/>
                    </a:cubicBezTo>
                    <a:cubicBezTo>
                      <a:pt x="436660" y="870994"/>
                      <a:pt x="435848" y="870994"/>
                      <a:pt x="435848" y="872617"/>
                    </a:cubicBezTo>
                    <a:cubicBezTo>
                      <a:pt x="435848" y="873429"/>
                      <a:pt x="437472" y="874241"/>
                      <a:pt x="438284" y="875053"/>
                    </a:cubicBezTo>
                    <a:cubicBezTo>
                      <a:pt x="439096" y="875053"/>
                      <a:pt x="439908" y="875053"/>
                      <a:pt x="440720" y="875865"/>
                    </a:cubicBezTo>
                    <a:cubicBezTo>
                      <a:pt x="441531" y="876677"/>
                      <a:pt x="441531" y="877489"/>
                      <a:pt x="442343" y="878300"/>
                    </a:cubicBezTo>
                    <a:cubicBezTo>
                      <a:pt x="443155" y="879112"/>
                      <a:pt x="443967" y="879112"/>
                      <a:pt x="443967" y="879924"/>
                    </a:cubicBezTo>
                    <a:cubicBezTo>
                      <a:pt x="443967" y="881548"/>
                      <a:pt x="442343" y="881548"/>
                      <a:pt x="441531" y="881548"/>
                    </a:cubicBezTo>
                    <a:cubicBezTo>
                      <a:pt x="439908" y="881548"/>
                      <a:pt x="439096" y="881548"/>
                      <a:pt x="437472" y="882360"/>
                    </a:cubicBezTo>
                    <a:cubicBezTo>
                      <a:pt x="437472" y="882360"/>
                      <a:pt x="436660" y="883172"/>
                      <a:pt x="436660" y="883172"/>
                    </a:cubicBezTo>
                    <a:cubicBezTo>
                      <a:pt x="436660" y="883172"/>
                      <a:pt x="435848" y="883172"/>
                      <a:pt x="435848" y="883172"/>
                    </a:cubicBezTo>
                    <a:cubicBezTo>
                      <a:pt x="435036" y="882360"/>
                      <a:pt x="433413" y="881548"/>
                      <a:pt x="431789" y="881548"/>
                    </a:cubicBezTo>
                    <a:cubicBezTo>
                      <a:pt x="430977" y="881548"/>
                      <a:pt x="430165" y="882360"/>
                      <a:pt x="430165" y="882360"/>
                    </a:cubicBezTo>
                    <a:cubicBezTo>
                      <a:pt x="430165" y="882360"/>
                      <a:pt x="430165" y="883172"/>
                      <a:pt x="429353" y="883172"/>
                    </a:cubicBezTo>
                    <a:cubicBezTo>
                      <a:pt x="429353" y="883172"/>
                      <a:pt x="428541" y="883984"/>
                      <a:pt x="428541" y="883984"/>
                    </a:cubicBezTo>
                    <a:cubicBezTo>
                      <a:pt x="428541" y="884796"/>
                      <a:pt x="428541" y="884796"/>
                      <a:pt x="428541" y="885607"/>
                    </a:cubicBezTo>
                    <a:cubicBezTo>
                      <a:pt x="428541" y="886419"/>
                      <a:pt x="427729" y="886419"/>
                      <a:pt x="427729" y="887231"/>
                    </a:cubicBezTo>
                    <a:cubicBezTo>
                      <a:pt x="427729" y="887231"/>
                      <a:pt x="426918" y="888043"/>
                      <a:pt x="426918" y="888043"/>
                    </a:cubicBezTo>
                    <a:cubicBezTo>
                      <a:pt x="426918" y="888043"/>
                      <a:pt x="426918" y="888855"/>
                      <a:pt x="426918" y="888855"/>
                    </a:cubicBezTo>
                    <a:cubicBezTo>
                      <a:pt x="426918" y="889667"/>
                      <a:pt x="425294" y="888855"/>
                      <a:pt x="424482" y="888855"/>
                    </a:cubicBezTo>
                    <a:cubicBezTo>
                      <a:pt x="423670" y="888855"/>
                      <a:pt x="422858" y="888855"/>
                      <a:pt x="422046" y="888855"/>
                    </a:cubicBezTo>
                    <a:cubicBezTo>
                      <a:pt x="421234" y="888855"/>
                      <a:pt x="420422" y="888855"/>
                      <a:pt x="419610" y="888855"/>
                    </a:cubicBezTo>
                    <a:cubicBezTo>
                      <a:pt x="418799" y="888855"/>
                      <a:pt x="417987" y="888855"/>
                      <a:pt x="417175" y="889667"/>
                    </a:cubicBezTo>
                    <a:cubicBezTo>
                      <a:pt x="416363" y="889667"/>
                      <a:pt x="416363" y="889667"/>
                      <a:pt x="415551" y="890479"/>
                    </a:cubicBezTo>
                    <a:cubicBezTo>
                      <a:pt x="414739" y="890479"/>
                      <a:pt x="414739" y="890479"/>
                      <a:pt x="413927" y="891291"/>
                    </a:cubicBezTo>
                    <a:cubicBezTo>
                      <a:pt x="413116" y="891291"/>
                      <a:pt x="411492" y="892102"/>
                      <a:pt x="410680" y="892914"/>
                    </a:cubicBezTo>
                    <a:cubicBezTo>
                      <a:pt x="409056" y="893726"/>
                      <a:pt x="407432" y="894538"/>
                      <a:pt x="405809" y="896162"/>
                    </a:cubicBezTo>
                    <a:cubicBezTo>
                      <a:pt x="404185" y="897786"/>
                      <a:pt x="402561" y="898598"/>
                      <a:pt x="400937" y="900221"/>
                    </a:cubicBezTo>
                    <a:cubicBezTo>
                      <a:pt x="398502" y="901845"/>
                      <a:pt x="396878" y="903469"/>
                      <a:pt x="395254" y="905093"/>
                    </a:cubicBezTo>
                    <a:cubicBezTo>
                      <a:pt x="395254" y="905905"/>
                      <a:pt x="394442" y="906716"/>
                      <a:pt x="396066" y="907528"/>
                    </a:cubicBezTo>
                    <a:cubicBezTo>
                      <a:pt x="396878" y="907528"/>
                      <a:pt x="398502" y="906716"/>
                      <a:pt x="399313" y="906716"/>
                    </a:cubicBezTo>
                    <a:cubicBezTo>
                      <a:pt x="401749" y="905093"/>
                      <a:pt x="403373" y="903469"/>
                      <a:pt x="404997" y="902657"/>
                    </a:cubicBezTo>
                    <a:cubicBezTo>
                      <a:pt x="405809" y="902657"/>
                      <a:pt x="406621" y="901845"/>
                      <a:pt x="407432" y="901845"/>
                    </a:cubicBezTo>
                    <a:cubicBezTo>
                      <a:pt x="408244" y="901845"/>
                      <a:pt x="409056" y="901033"/>
                      <a:pt x="409868" y="901033"/>
                    </a:cubicBezTo>
                    <a:cubicBezTo>
                      <a:pt x="411492" y="901033"/>
                      <a:pt x="409056" y="903469"/>
                      <a:pt x="409056" y="903469"/>
                    </a:cubicBezTo>
                    <a:cubicBezTo>
                      <a:pt x="408244" y="904281"/>
                      <a:pt x="407432" y="904281"/>
                      <a:pt x="408244" y="905093"/>
                    </a:cubicBezTo>
                    <a:cubicBezTo>
                      <a:pt x="408244" y="905905"/>
                      <a:pt x="409056" y="905905"/>
                      <a:pt x="409056" y="906716"/>
                    </a:cubicBezTo>
                    <a:cubicBezTo>
                      <a:pt x="409868" y="907528"/>
                      <a:pt x="408244" y="907528"/>
                      <a:pt x="408244" y="907528"/>
                    </a:cubicBezTo>
                    <a:cubicBezTo>
                      <a:pt x="407432" y="907528"/>
                      <a:pt x="405809" y="907528"/>
                      <a:pt x="404185" y="908340"/>
                    </a:cubicBezTo>
                    <a:cubicBezTo>
                      <a:pt x="403373" y="908340"/>
                      <a:pt x="402561" y="908340"/>
                      <a:pt x="401749" y="909152"/>
                    </a:cubicBezTo>
                    <a:cubicBezTo>
                      <a:pt x="401749" y="909964"/>
                      <a:pt x="401749" y="909964"/>
                      <a:pt x="400937" y="910776"/>
                    </a:cubicBezTo>
                    <a:cubicBezTo>
                      <a:pt x="400937" y="911588"/>
                      <a:pt x="400937" y="911588"/>
                      <a:pt x="400937" y="912400"/>
                    </a:cubicBezTo>
                    <a:cubicBezTo>
                      <a:pt x="400937" y="913211"/>
                      <a:pt x="401749" y="913211"/>
                      <a:pt x="401749" y="914023"/>
                    </a:cubicBezTo>
                    <a:cubicBezTo>
                      <a:pt x="401749" y="914835"/>
                      <a:pt x="401749" y="915647"/>
                      <a:pt x="402561" y="916459"/>
                    </a:cubicBezTo>
                    <a:cubicBezTo>
                      <a:pt x="402561" y="917271"/>
                      <a:pt x="403373" y="917271"/>
                      <a:pt x="404185" y="917271"/>
                    </a:cubicBezTo>
                    <a:cubicBezTo>
                      <a:pt x="404997" y="917271"/>
                      <a:pt x="405809" y="917271"/>
                      <a:pt x="406621" y="917271"/>
                    </a:cubicBezTo>
                    <a:cubicBezTo>
                      <a:pt x="407432" y="917271"/>
                      <a:pt x="407432" y="918083"/>
                      <a:pt x="406621" y="918083"/>
                    </a:cubicBezTo>
                    <a:cubicBezTo>
                      <a:pt x="405809" y="918895"/>
                      <a:pt x="404997" y="918895"/>
                      <a:pt x="404185" y="918895"/>
                    </a:cubicBezTo>
                    <a:cubicBezTo>
                      <a:pt x="403373" y="918895"/>
                      <a:pt x="403373" y="918895"/>
                      <a:pt x="403373" y="919707"/>
                    </a:cubicBezTo>
                    <a:cubicBezTo>
                      <a:pt x="403373" y="920518"/>
                      <a:pt x="403373" y="921330"/>
                      <a:pt x="402561" y="921330"/>
                    </a:cubicBezTo>
                    <a:cubicBezTo>
                      <a:pt x="402561" y="922142"/>
                      <a:pt x="401749" y="922142"/>
                      <a:pt x="400937" y="922142"/>
                    </a:cubicBezTo>
                    <a:cubicBezTo>
                      <a:pt x="400125" y="922142"/>
                      <a:pt x="399313" y="921330"/>
                      <a:pt x="398502" y="920518"/>
                    </a:cubicBezTo>
                    <a:cubicBezTo>
                      <a:pt x="397690" y="919707"/>
                      <a:pt x="396878" y="919707"/>
                      <a:pt x="396066" y="919707"/>
                    </a:cubicBezTo>
                    <a:cubicBezTo>
                      <a:pt x="394442" y="919707"/>
                      <a:pt x="392006" y="919707"/>
                      <a:pt x="390383" y="919707"/>
                    </a:cubicBezTo>
                    <a:cubicBezTo>
                      <a:pt x="389571" y="919707"/>
                      <a:pt x="388759" y="919707"/>
                      <a:pt x="388759" y="919707"/>
                    </a:cubicBezTo>
                    <a:cubicBezTo>
                      <a:pt x="387947" y="919707"/>
                      <a:pt x="387947" y="918895"/>
                      <a:pt x="387947" y="918895"/>
                    </a:cubicBezTo>
                    <a:cubicBezTo>
                      <a:pt x="387135" y="918083"/>
                      <a:pt x="385512" y="918083"/>
                      <a:pt x="384700" y="918083"/>
                    </a:cubicBezTo>
                    <a:cubicBezTo>
                      <a:pt x="383076" y="918083"/>
                      <a:pt x="382264" y="917271"/>
                      <a:pt x="381452" y="918083"/>
                    </a:cubicBezTo>
                    <a:cubicBezTo>
                      <a:pt x="381452" y="918083"/>
                      <a:pt x="380640" y="918083"/>
                      <a:pt x="380640" y="918083"/>
                    </a:cubicBezTo>
                    <a:cubicBezTo>
                      <a:pt x="379828" y="918083"/>
                      <a:pt x="379016" y="918083"/>
                      <a:pt x="378205" y="918083"/>
                    </a:cubicBezTo>
                    <a:cubicBezTo>
                      <a:pt x="377393" y="918083"/>
                      <a:pt x="377393" y="918083"/>
                      <a:pt x="376581" y="918083"/>
                    </a:cubicBezTo>
                    <a:cubicBezTo>
                      <a:pt x="375769" y="918083"/>
                      <a:pt x="375769" y="918083"/>
                      <a:pt x="374957" y="918083"/>
                    </a:cubicBezTo>
                    <a:cubicBezTo>
                      <a:pt x="374145" y="918083"/>
                      <a:pt x="374145" y="917271"/>
                      <a:pt x="373333" y="916459"/>
                    </a:cubicBezTo>
                    <a:cubicBezTo>
                      <a:pt x="372521" y="915647"/>
                      <a:pt x="372521" y="914835"/>
                      <a:pt x="370897" y="914835"/>
                    </a:cubicBezTo>
                    <a:cubicBezTo>
                      <a:pt x="370086" y="914835"/>
                      <a:pt x="368462" y="914835"/>
                      <a:pt x="367650" y="914835"/>
                    </a:cubicBezTo>
                    <a:cubicBezTo>
                      <a:pt x="367650" y="914835"/>
                      <a:pt x="366838" y="914835"/>
                      <a:pt x="366838" y="915647"/>
                    </a:cubicBezTo>
                    <a:cubicBezTo>
                      <a:pt x="366838" y="915647"/>
                      <a:pt x="366026" y="915647"/>
                      <a:pt x="366026" y="916459"/>
                    </a:cubicBezTo>
                    <a:cubicBezTo>
                      <a:pt x="366026" y="916459"/>
                      <a:pt x="365214" y="917271"/>
                      <a:pt x="365214" y="917271"/>
                    </a:cubicBezTo>
                    <a:cubicBezTo>
                      <a:pt x="365214" y="917271"/>
                      <a:pt x="364402" y="917271"/>
                      <a:pt x="364402" y="917271"/>
                    </a:cubicBezTo>
                    <a:cubicBezTo>
                      <a:pt x="364402" y="917271"/>
                      <a:pt x="363591" y="917271"/>
                      <a:pt x="363591" y="918083"/>
                    </a:cubicBezTo>
                    <a:cubicBezTo>
                      <a:pt x="362779" y="918895"/>
                      <a:pt x="362779" y="918895"/>
                      <a:pt x="361967" y="919707"/>
                    </a:cubicBezTo>
                    <a:cubicBezTo>
                      <a:pt x="361967" y="920518"/>
                      <a:pt x="361155" y="921330"/>
                      <a:pt x="361155" y="922954"/>
                    </a:cubicBezTo>
                    <a:cubicBezTo>
                      <a:pt x="361155" y="922954"/>
                      <a:pt x="361155" y="923766"/>
                      <a:pt x="361155" y="923766"/>
                    </a:cubicBezTo>
                    <a:cubicBezTo>
                      <a:pt x="361155" y="923766"/>
                      <a:pt x="361155" y="924578"/>
                      <a:pt x="361967" y="924578"/>
                    </a:cubicBezTo>
                    <a:cubicBezTo>
                      <a:pt x="361967" y="925390"/>
                      <a:pt x="362779" y="926202"/>
                      <a:pt x="362779" y="926202"/>
                    </a:cubicBezTo>
                    <a:cubicBezTo>
                      <a:pt x="363591" y="927014"/>
                      <a:pt x="364402" y="927014"/>
                      <a:pt x="365214" y="927014"/>
                    </a:cubicBezTo>
                    <a:cubicBezTo>
                      <a:pt x="366026" y="927014"/>
                      <a:pt x="366838" y="927014"/>
                      <a:pt x="367650" y="927014"/>
                    </a:cubicBezTo>
                    <a:cubicBezTo>
                      <a:pt x="368462" y="927014"/>
                      <a:pt x="370086" y="927014"/>
                      <a:pt x="370897" y="927825"/>
                    </a:cubicBezTo>
                    <a:cubicBezTo>
                      <a:pt x="371709" y="928637"/>
                      <a:pt x="370086" y="929449"/>
                      <a:pt x="369274" y="929449"/>
                    </a:cubicBezTo>
                    <a:cubicBezTo>
                      <a:pt x="368462" y="929449"/>
                      <a:pt x="367650" y="929449"/>
                      <a:pt x="366838" y="929449"/>
                    </a:cubicBezTo>
                    <a:cubicBezTo>
                      <a:pt x="366838" y="929449"/>
                      <a:pt x="366026" y="929449"/>
                      <a:pt x="366026" y="929449"/>
                    </a:cubicBezTo>
                    <a:cubicBezTo>
                      <a:pt x="365214" y="929449"/>
                      <a:pt x="364402" y="930261"/>
                      <a:pt x="362779" y="930261"/>
                    </a:cubicBezTo>
                    <a:cubicBezTo>
                      <a:pt x="361967" y="930261"/>
                      <a:pt x="361155" y="929449"/>
                      <a:pt x="361155" y="929449"/>
                    </a:cubicBezTo>
                    <a:cubicBezTo>
                      <a:pt x="360343" y="928637"/>
                      <a:pt x="360343" y="928637"/>
                      <a:pt x="359531" y="927825"/>
                    </a:cubicBezTo>
                    <a:cubicBezTo>
                      <a:pt x="358719" y="927825"/>
                      <a:pt x="358719" y="927014"/>
                      <a:pt x="357908" y="927014"/>
                    </a:cubicBezTo>
                    <a:cubicBezTo>
                      <a:pt x="357908" y="927014"/>
                      <a:pt x="357096" y="927014"/>
                      <a:pt x="357096" y="927014"/>
                    </a:cubicBezTo>
                    <a:cubicBezTo>
                      <a:pt x="357096" y="927014"/>
                      <a:pt x="357096" y="926202"/>
                      <a:pt x="357096" y="926202"/>
                    </a:cubicBezTo>
                    <a:cubicBezTo>
                      <a:pt x="357096" y="926202"/>
                      <a:pt x="357096" y="925390"/>
                      <a:pt x="356284" y="925390"/>
                    </a:cubicBezTo>
                    <a:cubicBezTo>
                      <a:pt x="355472" y="924578"/>
                      <a:pt x="354660" y="926202"/>
                      <a:pt x="354660" y="927014"/>
                    </a:cubicBezTo>
                    <a:cubicBezTo>
                      <a:pt x="354660" y="927825"/>
                      <a:pt x="353848" y="928637"/>
                      <a:pt x="353036" y="928637"/>
                    </a:cubicBezTo>
                    <a:cubicBezTo>
                      <a:pt x="352224" y="928637"/>
                      <a:pt x="352224" y="928637"/>
                      <a:pt x="351412" y="928637"/>
                    </a:cubicBezTo>
                    <a:cubicBezTo>
                      <a:pt x="351412" y="928637"/>
                      <a:pt x="351412" y="928637"/>
                      <a:pt x="351412" y="928637"/>
                    </a:cubicBezTo>
                    <a:cubicBezTo>
                      <a:pt x="351412" y="928637"/>
                      <a:pt x="351412" y="927825"/>
                      <a:pt x="351412" y="927014"/>
                    </a:cubicBezTo>
                    <a:cubicBezTo>
                      <a:pt x="351412" y="926202"/>
                      <a:pt x="352224" y="926202"/>
                      <a:pt x="352224" y="925390"/>
                    </a:cubicBezTo>
                    <a:cubicBezTo>
                      <a:pt x="352224" y="924578"/>
                      <a:pt x="353036" y="924578"/>
                      <a:pt x="353036" y="923766"/>
                    </a:cubicBezTo>
                    <a:cubicBezTo>
                      <a:pt x="353036" y="922954"/>
                      <a:pt x="353848" y="922142"/>
                      <a:pt x="353848" y="922142"/>
                    </a:cubicBezTo>
                    <a:cubicBezTo>
                      <a:pt x="353848" y="921330"/>
                      <a:pt x="354660" y="921330"/>
                      <a:pt x="355472" y="920518"/>
                    </a:cubicBezTo>
                    <a:cubicBezTo>
                      <a:pt x="355472" y="920518"/>
                      <a:pt x="355472" y="919707"/>
                      <a:pt x="355472" y="919707"/>
                    </a:cubicBezTo>
                    <a:cubicBezTo>
                      <a:pt x="355472" y="919707"/>
                      <a:pt x="356284" y="918895"/>
                      <a:pt x="356284" y="918895"/>
                    </a:cubicBezTo>
                    <a:cubicBezTo>
                      <a:pt x="357096" y="918083"/>
                      <a:pt x="357908" y="917271"/>
                      <a:pt x="357096" y="916459"/>
                    </a:cubicBezTo>
                    <a:cubicBezTo>
                      <a:pt x="357096" y="915647"/>
                      <a:pt x="356284" y="915647"/>
                      <a:pt x="356284" y="914835"/>
                    </a:cubicBezTo>
                    <a:cubicBezTo>
                      <a:pt x="355472" y="914835"/>
                      <a:pt x="355472" y="914023"/>
                      <a:pt x="354660" y="914023"/>
                    </a:cubicBezTo>
                    <a:cubicBezTo>
                      <a:pt x="353848" y="913211"/>
                      <a:pt x="353848" y="913211"/>
                      <a:pt x="353036" y="912400"/>
                    </a:cubicBezTo>
                    <a:cubicBezTo>
                      <a:pt x="352224" y="911588"/>
                      <a:pt x="350600" y="910776"/>
                      <a:pt x="350600" y="909152"/>
                    </a:cubicBezTo>
                    <a:cubicBezTo>
                      <a:pt x="350600" y="908340"/>
                      <a:pt x="350600" y="908340"/>
                      <a:pt x="349789" y="907528"/>
                    </a:cubicBezTo>
                    <a:cubicBezTo>
                      <a:pt x="349789" y="906716"/>
                      <a:pt x="348977" y="906716"/>
                      <a:pt x="348977" y="905905"/>
                    </a:cubicBezTo>
                    <a:cubicBezTo>
                      <a:pt x="348977" y="905093"/>
                      <a:pt x="348977" y="904281"/>
                      <a:pt x="348165" y="903469"/>
                    </a:cubicBezTo>
                    <a:cubicBezTo>
                      <a:pt x="348165" y="902657"/>
                      <a:pt x="347353" y="902657"/>
                      <a:pt x="347353" y="901845"/>
                    </a:cubicBezTo>
                    <a:cubicBezTo>
                      <a:pt x="347353" y="901033"/>
                      <a:pt x="347353" y="901033"/>
                      <a:pt x="347353" y="900221"/>
                    </a:cubicBezTo>
                    <a:cubicBezTo>
                      <a:pt x="347353" y="899409"/>
                      <a:pt x="346541" y="898598"/>
                      <a:pt x="346541" y="897786"/>
                    </a:cubicBezTo>
                    <a:cubicBezTo>
                      <a:pt x="346541" y="896974"/>
                      <a:pt x="346541" y="896974"/>
                      <a:pt x="345729" y="896162"/>
                    </a:cubicBezTo>
                    <a:cubicBezTo>
                      <a:pt x="345729" y="895350"/>
                      <a:pt x="344917" y="895350"/>
                      <a:pt x="344917" y="894538"/>
                    </a:cubicBezTo>
                    <a:cubicBezTo>
                      <a:pt x="344917" y="893726"/>
                      <a:pt x="344917" y="893726"/>
                      <a:pt x="344917" y="892914"/>
                    </a:cubicBezTo>
                    <a:cubicBezTo>
                      <a:pt x="344917" y="892102"/>
                      <a:pt x="344917" y="892102"/>
                      <a:pt x="344917" y="891291"/>
                    </a:cubicBezTo>
                    <a:cubicBezTo>
                      <a:pt x="344917" y="890479"/>
                      <a:pt x="344917" y="890479"/>
                      <a:pt x="344917" y="889667"/>
                    </a:cubicBezTo>
                    <a:cubicBezTo>
                      <a:pt x="344105" y="888855"/>
                      <a:pt x="342482" y="889667"/>
                      <a:pt x="341670" y="890479"/>
                    </a:cubicBezTo>
                    <a:cubicBezTo>
                      <a:pt x="340858" y="891291"/>
                      <a:pt x="340858" y="891291"/>
                      <a:pt x="340046" y="892102"/>
                    </a:cubicBezTo>
                    <a:cubicBezTo>
                      <a:pt x="339234" y="892102"/>
                      <a:pt x="339234" y="892102"/>
                      <a:pt x="338422" y="892102"/>
                    </a:cubicBezTo>
                    <a:cubicBezTo>
                      <a:pt x="337610" y="892102"/>
                      <a:pt x="336798" y="892914"/>
                      <a:pt x="335175" y="893726"/>
                    </a:cubicBezTo>
                    <a:cubicBezTo>
                      <a:pt x="334363" y="893726"/>
                      <a:pt x="334363" y="893726"/>
                      <a:pt x="333551" y="894538"/>
                    </a:cubicBezTo>
                    <a:cubicBezTo>
                      <a:pt x="333551" y="894538"/>
                      <a:pt x="332739" y="895350"/>
                      <a:pt x="332739" y="895350"/>
                    </a:cubicBezTo>
                    <a:cubicBezTo>
                      <a:pt x="332739" y="895350"/>
                      <a:pt x="333551" y="896162"/>
                      <a:pt x="334363" y="896162"/>
                    </a:cubicBezTo>
                    <a:cubicBezTo>
                      <a:pt x="335175" y="896162"/>
                      <a:pt x="335175" y="896974"/>
                      <a:pt x="335175" y="897786"/>
                    </a:cubicBezTo>
                    <a:cubicBezTo>
                      <a:pt x="335175" y="898598"/>
                      <a:pt x="335175" y="899409"/>
                      <a:pt x="335175" y="900221"/>
                    </a:cubicBezTo>
                    <a:cubicBezTo>
                      <a:pt x="335175" y="901033"/>
                      <a:pt x="335175" y="901845"/>
                      <a:pt x="335175" y="902657"/>
                    </a:cubicBezTo>
                    <a:cubicBezTo>
                      <a:pt x="335175" y="903469"/>
                      <a:pt x="334363" y="903469"/>
                      <a:pt x="334363" y="902657"/>
                    </a:cubicBezTo>
                    <a:cubicBezTo>
                      <a:pt x="333551" y="901845"/>
                      <a:pt x="333551" y="901033"/>
                      <a:pt x="333551" y="900221"/>
                    </a:cubicBezTo>
                    <a:cubicBezTo>
                      <a:pt x="333551" y="899409"/>
                      <a:pt x="332739" y="897786"/>
                      <a:pt x="331927" y="897786"/>
                    </a:cubicBezTo>
                    <a:cubicBezTo>
                      <a:pt x="330303" y="896974"/>
                      <a:pt x="329492" y="898598"/>
                      <a:pt x="329492" y="899409"/>
                    </a:cubicBezTo>
                    <a:cubicBezTo>
                      <a:pt x="329492" y="900221"/>
                      <a:pt x="329492" y="901033"/>
                      <a:pt x="328680" y="901033"/>
                    </a:cubicBezTo>
                    <a:cubicBezTo>
                      <a:pt x="328680" y="901845"/>
                      <a:pt x="327868" y="901845"/>
                      <a:pt x="327868" y="902657"/>
                    </a:cubicBezTo>
                    <a:cubicBezTo>
                      <a:pt x="327056" y="903469"/>
                      <a:pt x="327056" y="903469"/>
                      <a:pt x="327056" y="904281"/>
                    </a:cubicBezTo>
                    <a:cubicBezTo>
                      <a:pt x="327056" y="905093"/>
                      <a:pt x="326244" y="905093"/>
                      <a:pt x="326244" y="905093"/>
                    </a:cubicBezTo>
                    <a:cubicBezTo>
                      <a:pt x="325432" y="905093"/>
                      <a:pt x="325432" y="904281"/>
                      <a:pt x="325432" y="903469"/>
                    </a:cubicBezTo>
                    <a:cubicBezTo>
                      <a:pt x="325432" y="902657"/>
                      <a:pt x="326244" y="901845"/>
                      <a:pt x="326244" y="901033"/>
                    </a:cubicBezTo>
                    <a:cubicBezTo>
                      <a:pt x="326244" y="901033"/>
                      <a:pt x="327056" y="900221"/>
                      <a:pt x="327056" y="899409"/>
                    </a:cubicBezTo>
                    <a:cubicBezTo>
                      <a:pt x="327056" y="899409"/>
                      <a:pt x="325432" y="899409"/>
                      <a:pt x="325432" y="899409"/>
                    </a:cubicBezTo>
                    <a:cubicBezTo>
                      <a:pt x="324620" y="899409"/>
                      <a:pt x="323808" y="900221"/>
                      <a:pt x="323808" y="900221"/>
                    </a:cubicBezTo>
                    <a:cubicBezTo>
                      <a:pt x="323808" y="901033"/>
                      <a:pt x="322996" y="901033"/>
                      <a:pt x="322996" y="901845"/>
                    </a:cubicBezTo>
                    <a:cubicBezTo>
                      <a:pt x="322184" y="902657"/>
                      <a:pt x="321373" y="901033"/>
                      <a:pt x="320561" y="901033"/>
                    </a:cubicBezTo>
                    <a:cubicBezTo>
                      <a:pt x="319749" y="901033"/>
                      <a:pt x="318937" y="901845"/>
                      <a:pt x="318937" y="902657"/>
                    </a:cubicBezTo>
                    <a:cubicBezTo>
                      <a:pt x="318937" y="903469"/>
                      <a:pt x="318937" y="903469"/>
                      <a:pt x="318937" y="904281"/>
                    </a:cubicBezTo>
                    <a:cubicBezTo>
                      <a:pt x="318937" y="904281"/>
                      <a:pt x="318125" y="904281"/>
                      <a:pt x="318125" y="904281"/>
                    </a:cubicBezTo>
                    <a:cubicBezTo>
                      <a:pt x="318125" y="904281"/>
                      <a:pt x="317313" y="903469"/>
                      <a:pt x="316501" y="903469"/>
                    </a:cubicBezTo>
                    <a:cubicBezTo>
                      <a:pt x="315689" y="903469"/>
                      <a:pt x="315689" y="903469"/>
                      <a:pt x="314878" y="904281"/>
                    </a:cubicBezTo>
                    <a:cubicBezTo>
                      <a:pt x="314066" y="905093"/>
                      <a:pt x="312442" y="905093"/>
                      <a:pt x="313254" y="906716"/>
                    </a:cubicBezTo>
                    <a:cubicBezTo>
                      <a:pt x="313254" y="907528"/>
                      <a:pt x="314066" y="907528"/>
                      <a:pt x="314066" y="908340"/>
                    </a:cubicBezTo>
                    <a:cubicBezTo>
                      <a:pt x="314066" y="909152"/>
                      <a:pt x="314878" y="909152"/>
                      <a:pt x="314878" y="909964"/>
                    </a:cubicBezTo>
                    <a:cubicBezTo>
                      <a:pt x="315689" y="910776"/>
                      <a:pt x="317313" y="910776"/>
                      <a:pt x="318125" y="910776"/>
                    </a:cubicBezTo>
                    <a:cubicBezTo>
                      <a:pt x="318937" y="910776"/>
                      <a:pt x="318937" y="910776"/>
                      <a:pt x="319749" y="910776"/>
                    </a:cubicBezTo>
                    <a:cubicBezTo>
                      <a:pt x="319749" y="910776"/>
                      <a:pt x="319749" y="909964"/>
                      <a:pt x="319749" y="909152"/>
                    </a:cubicBezTo>
                    <a:cubicBezTo>
                      <a:pt x="319749" y="908340"/>
                      <a:pt x="318937" y="908340"/>
                      <a:pt x="319749" y="907528"/>
                    </a:cubicBezTo>
                    <a:cubicBezTo>
                      <a:pt x="319749" y="907528"/>
                      <a:pt x="320561" y="907528"/>
                      <a:pt x="320561" y="907528"/>
                    </a:cubicBezTo>
                    <a:cubicBezTo>
                      <a:pt x="320561" y="908340"/>
                      <a:pt x="321373" y="908340"/>
                      <a:pt x="321373" y="909152"/>
                    </a:cubicBezTo>
                    <a:cubicBezTo>
                      <a:pt x="321373" y="909964"/>
                      <a:pt x="322184" y="909964"/>
                      <a:pt x="322996" y="909964"/>
                    </a:cubicBezTo>
                    <a:cubicBezTo>
                      <a:pt x="323808" y="909964"/>
                      <a:pt x="323808" y="909964"/>
                      <a:pt x="324620" y="909964"/>
                    </a:cubicBezTo>
                    <a:cubicBezTo>
                      <a:pt x="325432" y="909964"/>
                      <a:pt x="326244" y="909964"/>
                      <a:pt x="327056" y="909152"/>
                    </a:cubicBezTo>
                    <a:cubicBezTo>
                      <a:pt x="327868" y="909152"/>
                      <a:pt x="327868" y="909152"/>
                      <a:pt x="328680" y="909152"/>
                    </a:cubicBezTo>
                    <a:cubicBezTo>
                      <a:pt x="329492" y="909152"/>
                      <a:pt x="329492" y="909964"/>
                      <a:pt x="329492" y="909964"/>
                    </a:cubicBezTo>
                    <a:cubicBezTo>
                      <a:pt x="329492" y="910776"/>
                      <a:pt x="328680" y="910776"/>
                      <a:pt x="328680" y="910776"/>
                    </a:cubicBezTo>
                    <a:cubicBezTo>
                      <a:pt x="327056" y="910776"/>
                      <a:pt x="326244" y="910776"/>
                      <a:pt x="324620" y="911588"/>
                    </a:cubicBezTo>
                    <a:cubicBezTo>
                      <a:pt x="322184" y="911588"/>
                      <a:pt x="320561" y="912400"/>
                      <a:pt x="318125" y="913211"/>
                    </a:cubicBezTo>
                    <a:cubicBezTo>
                      <a:pt x="316501" y="913211"/>
                      <a:pt x="315689" y="913211"/>
                      <a:pt x="314066" y="914023"/>
                    </a:cubicBezTo>
                    <a:cubicBezTo>
                      <a:pt x="313254" y="914835"/>
                      <a:pt x="313254" y="915647"/>
                      <a:pt x="313254" y="916459"/>
                    </a:cubicBezTo>
                    <a:cubicBezTo>
                      <a:pt x="313254" y="918083"/>
                      <a:pt x="314066" y="918083"/>
                      <a:pt x="315689" y="918895"/>
                    </a:cubicBezTo>
                    <a:cubicBezTo>
                      <a:pt x="315689" y="918895"/>
                      <a:pt x="316501" y="919707"/>
                      <a:pt x="317313" y="919707"/>
                    </a:cubicBezTo>
                    <a:cubicBezTo>
                      <a:pt x="318125" y="919707"/>
                      <a:pt x="318937" y="919707"/>
                      <a:pt x="318937" y="919707"/>
                    </a:cubicBezTo>
                    <a:cubicBezTo>
                      <a:pt x="319749" y="919707"/>
                      <a:pt x="320561" y="919707"/>
                      <a:pt x="321373" y="919707"/>
                    </a:cubicBezTo>
                    <a:cubicBezTo>
                      <a:pt x="322184" y="919707"/>
                      <a:pt x="323808" y="919707"/>
                      <a:pt x="324620" y="919707"/>
                    </a:cubicBezTo>
                    <a:cubicBezTo>
                      <a:pt x="325432" y="919707"/>
                      <a:pt x="326244" y="919707"/>
                      <a:pt x="327056" y="919707"/>
                    </a:cubicBezTo>
                    <a:cubicBezTo>
                      <a:pt x="327868" y="919707"/>
                      <a:pt x="327868" y="918895"/>
                      <a:pt x="328680" y="918895"/>
                    </a:cubicBezTo>
                    <a:cubicBezTo>
                      <a:pt x="329492" y="918895"/>
                      <a:pt x="329492" y="918895"/>
                      <a:pt x="328680" y="919707"/>
                    </a:cubicBezTo>
                    <a:cubicBezTo>
                      <a:pt x="327868" y="920518"/>
                      <a:pt x="327056" y="920518"/>
                      <a:pt x="325432" y="921330"/>
                    </a:cubicBezTo>
                    <a:cubicBezTo>
                      <a:pt x="323808" y="922142"/>
                      <a:pt x="322996" y="922142"/>
                      <a:pt x="321373" y="922142"/>
                    </a:cubicBezTo>
                    <a:cubicBezTo>
                      <a:pt x="320561" y="922142"/>
                      <a:pt x="318937" y="922142"/>
                      <a:pt x="318125" y="922142"/>
                    </a:cubicBezTo>
                    <a:cubicBezTo>
                      <a:pt x="317313" y="922142"/>
                      <a:pt x="317313" y="922142"/>
                      <a:pt x="316501" y="922954"/>
                    </a:cubicBezTo>
                    <a:cubicBezTo>
                      <a:pt x="315689" y="922954"/>
                      <a:pt x="315689" y="923766"/>
                      <a:pt x="315689" y="923766"/>
                    </a:cubicBezTo>
                    <a:cubicBezTo>
                      <a:pt x="315689" y="924578"/>
                      <a:pt x="315689" y="924578"/>
                      <a:pt x="314878" y="925390"/>
                    </a:cubicBezTo>
                    <a:cubicBezTo>
                      <a:pt x="314066" y="925390"/>
                      <a:pt x="314066" y="925390"/>
                      <a:pt x="313254" y="925390"/>
                    </a:cubicBezTo>
                    <a:cubicBezTo>
                      <a:pt x="313254" y="925390"/>
                      <a:pt x="312442" y="924578"/>
                      <a:pt x="312442" y="924578"/>
                    </a:cubicBezTo>
                    <a:cubicBezTo>
                      <a:pt x="312442" y="924578"/>
                      <a:pt x="311630" y="924578"/>
                      <a:pt x="311630" y="925390"/>
                    </a:cubicBezTo>
                    <a:cubicBezTo>
                      <a:pt x="311630" y="925390"/>
                      <a:pt x="311630" y="926202"/>
                      <a:pt x="311630" y="926202"/>
                    </a:cubicBezTo>
                    <a:cubicBezTo>
                      <a:pt x="311630" y="926202"/>
                      <a:pt x="311630" y="927014"/>
                      <a:pt x="311630" y="927014"/>
                    </a:cubicBezTo>
                    <a:cubicBezTo>
                      <a:pt x="311630" y="927825"/>
                      <a:pt x="310818" y="927825"/>
                      <a:pt x="310818" y="927825"/>
                    </a:cubicBezTo>
                    <a:cubicBezTo>
                      <a:pt x="310818" y="927825"/>
                      <a:pt x="310006" y="927825"/>
                      <a:pt x="310006" y="928637"/>
                    </a:cubicBezTo>
                    <a:cubicBezTo>
                      <a:pt x="310006" y="928637"/>
                      <a:pt x="309194" y="929449"/>
                      <a:pt x="309194" y="929449"/>
                    </a:cubicBezTo>
                    <a:cubicBezTo>
                      <a:pt x="309194" y="929449"/>
                      <a:pt x="308383" y="929449"/>
                      <a:pt x="308383" y="928637"/>
                    </a:cubicBezTo>
                    <a:cubicBezTo>
                      <a:pt x="308383" y="927825"/>
                      <a:pt x="308383" y="927014"/>
                      <a:pt x="309194" y="927014"/>
                    </a:cubicBezTo>
                    <a:cubicBezTo>
                      <a:pt x="309194" y="926202"/>
                      <a:pt x="310006" y="926202"/>
                      <a:pt x="310006" y="925390"/>
                    </a:cubicBezTo>
                    <a:cubicBezTo>
                      <a:pt x="310818" y="924578"/>
                      <a:pt x="310818" y="923766"/>
                      <a:pt x="311630" y="922142"/>
                    </a:cubicBezTo>
                    <a:cubicBezTo>
                      <a:pt x="312442" y="921330"/>
                      <a:pt x="312442" y="920518"/>
                      <a:pt x="313254" y="919707"/>
                    </a:cubicBezTo>
                    <a:cubicBezTo>
                      <a:pt x="313254" y="918895"/>
                      <a:pt x="313254" y="918895"/>
                      <a:pt x="313254" y="918083"/>
                    </a:cubicBezTo>
                    <a:cubicBezTo>
                      <a:pt x="313254" y="917271"/>
                      <a:pt x="312442" y="917271"/>
                      <a:pt x="312442" y="916459"/>
                    </a:cubicBezTo>
                    <a:cubicBezTo>
                      <a:pt x="312442" y="915647"/>
                      <a:pt x="312442" y="915647"/>
                      <a:pt x="311630" y="914835"/>
                    </a:cubicBezTo>
                    <a:cubicBezTo>
                      <a:pt x="311630" y="914023"/>
                      <a:pt x="310818" y="914023"/>
                      <a:pt x="310818" y="914023"/>
                    </a:cubicBezTo>
                    <a:cubicBezTo>
                      <a:pt x="310818" y="914023"/>
                      <a:pt x="310006" y="913211"/>
                      <a:pt x="310006" y="913211"/>
                    </a:cubicBezTo>
                    <a:cubicBezTo>
                      <a:pt x="310006" y="912400"/>
                      <a:pt x="309194" y="912400"/>
                      <a:pt x="309194" y="912400"/>
                    </a:cubicBezTo>
                    <a:cubicBezTo>
                      <a:pt x="308383" y="911588"/>
                      <a:pt x="307571" y="910776"/>
                      <a:pt x="306759" y="909964"/>
                    </a:cubicBezTo>
                    <a:cubicBezTo>
                      <a:pt x="306759" y="909964"/>
                      <a:pt x="305947" y="909152"/>
                      <a:pt x="305947" y="909152"/>
                    </a:cubicBezTo>
                    <a:cubicBezTo>
                      <a:pt x="305947" y="909152"/>
                      <a:pt x="305135" y="909964"/>
                      <a:pt x="305135" y="909964"/>
                    </a:cubicBezTo>
                    <a:cubicBezTo>
                      <a:pt x="305135" y="910776"/>
                      <a:pt x="304323" y="911588"/>
                      <a:pt x="304323" y="912400"/>
                    </a:cubicBezTo>
                    <a:cubicBezTo>
                      <a:pt x="304323" y="913211"/>
                      <a:pt x="304323" y="913211"/>
                      <a:pt x="305135" y="913211"/>
                    </a:cubicBezTo>
                    <a:cubicBezTo>
                      <a:pt x="305135" y="913211"/>
                      <a:pt x="305947" y="914023"/>
                      <a:pt x="305135" y="914023"/>
                    </a:cubicBezTo>
                    <a:cubicBezTo>
                      <a:pt x="304323" y="914835"/>
                      <a:pt x="303511" y="914835"/>
                      <a:pt x="302699" y="914023"/>
                    </a:cubicBezTo>
                    <a:cubicBezTo>
                      <a:pt x="302699" y="914023"/>
                      <a:pt x="301887" y="914023"/>
                      <a:pt x="301887" y="913211"/>
                    </a:cubicBezTo>
                    <a:cubicBezTo>
                      <a:pt x="301887" y="913211"/>
                      <a:pt x="301076" y="913211"/>
                      <a:pt x="301076" y="913211"/>
                    </a:cubicBezTo>
                    <a:cubicBezTo>
                      <a:pt x="300264" y="913211"/>
                      <a:pt x="300264" y="913211"/>
                      <a:pt x="299452" y="913211"/>
                    </a:cubicBezTo>
                    <a:cubicBezTo>
                      <a:pt x="299452" y="913211"/>
                      <a:pt x="299452" y="915647"/>
                      <a:pt x="298640" y="914835"/>
                    </a:cubicBezTo>
                    <a:cubicBezTo>
                      <a:pt x="298640" y="914835"/>
                      <a:pt x="298640" y="914023"/>
                      <a:pt x="298640" y="914023"/>
                    </a:cubicBezTo>
                    <a:cubicBezTo>
                      <a:pt x="298640" y="913211"/>
                      <a:pt x="298640" y="913211"/>
                      <a:pt x="298640" y="912400"/>
                    </a:cubicBezTo>
                    <a:cubicBezTo>
                      <a:pt x="298640" y="911588"/>
                      <a:pt x="298640" y="911588"/>
                      <a:pt x="298640" y="910776"/>
                    </a:cubicBezTo>
                    <a:cubicBezTo>
                      <a:pt x="298640" y="909964"/>
                      <a:pt x="297828" y="909964"/>
                      <a:pt x="297016" y="909964"/>
                    </a:cubicBezTo>
                    <a:cubicBezTo>
                      <a:pt x="297016" y="909964"/>
                      <a:pt x="296204" y="909964"/>
                      <a:pt x="296204" y="909964"/>
                    </a:cubicBezTo>
                    <a:cubicBezTo>
                      <a:pt x="296204" y="909964"/>
                      <a:pt x="295392" y="909964"/>
                      <a:pt x="295392" y="909964"/>
                    </a:cubicBezTo>
                    <a:cubicBezTo>
                      <a:pt x="295392" y="909964"/>
                      <a:pt x="294580" y="909964"/>
                      <a:pt x="294580" y="909964"/>
                    </a:cubicBezTo>
                    <a:cubicBezTo>
                      <a:pt x="294580" y="909964"/>
                      <a:pt x="293768" y="909964"/>
                      <a:pt x="293768" y="909964"/>
                    </a:cubicBezTo>
                    <a:cubicBezTo>
                      <a:pt x="293768" y="909964"/>
                      <a:pt x="293768" y="909964"/>
                      <a:pt x="292957" y="909964"/>
                    </a:cubicBezTo>
                    <a:cubicBezTo>
                      <a:pt x="292145" y="909964"/>
                      <a:pt x="292145" y="909964"/>
                      <a:pt x="291333" y="910776"/>
                    </a:cubicBezTo>
                    <a:cubicBezTo>
                      <a:pt x="290521" y="911588"/>
                      <a:pt x="289709" y="911588"/>
                      <a:pt x="289709" y="911588"/>
                    </a:cubicBezTo>
                    <a:cubicBezTo>
                      <a:pt x="289709" y="911588"/>
                      <a:pt x="288897" y="911588"/>
                      <a:pt x="288897" y="912400"/>
                    </a:cubicBezTo>
                    <a:cubicBezTo>
                      <a:pt x="288085" y="914023"/>
                      <a:pt x="288085" y="915647"/>
                      <a:pt x="288897" y="917271"/>
                    </a:cubicBezTo>
                    <a:cubicBezTo>
                      <a:pt x="288897" y="918083"/>
                      <a:pt x="289709" y="918895"/>
                      <a:pt x="290521" y="918895"/>
                    </a:cubicBezTo>
                    <a:cubicBezTo>
                      <a:pt x="291333" y="918895"/>
                      <a:pt x="292957" y="918083"/>
                      <a:pt x="292957" y="918895"/>
                    </a:cubicBezTo>
                    <a:cubicBezTo>
                      <a:pt x="292957" y="919707"/>
                      <a:pt x="292145" y="920518"/>
                      <a:pt x="292145" y="920518"/>
                    </a:cubicBezTo>
                    <a:cubicBezTo>
                      <a:pt x="291333" y="920518"/>
                      <a:pt x="289709" y="920518"/>
                      <a:pt x="288897" y="921330"/>
                    </a:cubicBezTo>
                    <a:cubicBezTo>
                      <a:pt x="288085" y="921330"/>
                      <a:pt x="287274" y="921330"/>
                      <a:pt x="286462" y="922142"/>
                    </a:cubicBezTo>
                    <a:cubicBezTo>
                      <a:pt x="286462" y="922142"/>
                      <a:pt x="286462" y="922142"/>
                      <a:pt x="285650" y="922142"/>
                    </a:cubicBezTo>
                    <a:cubicBezTo>
                      <a:pt x="284838" y="922954"/>
                      <a:pt x="284026" y="922142"/>
                      <a:pt x="282402" y="922142"/>
                    </a:cubicBezTo>
                    <a:cubicBezTo>
                      <a:pt x="280779" y="922142"/>
                      <a:pt x="279967" y="922142"/>
                      <a:pt x="278343" y="922142"/>
                    </a:cubicBezTo>
                    <a:cubicBezTo>
                      <a:pt x="277531" y="922142"/>
                      <a:pt x="275095" y="922954"/>
                      <a:pt x="275095" y="923766"/>
                    </a:cubicBezTo>
                    <a:cubicBezTo>
                      <a:pt x="274283" y="924578"/>
                      <a:pt x="274283" y="927014"/>
                      <a:pt x="275095" y="927825"/>
                    </a:cubicBezTo>
                    <a:cubicBezTo>
                      <a:pt x="275907" y="928637"/>
                      <a:pt x="276719" y="929449"/>
                      <a:pt x="277531" y="931073"/>
                    </a:cubicBezTo>
                    <a:cubicBezTo>
                      <a:pt x="278343" y="932697"/>
                      <a:pt x="279155" y="934321"/>
                      <a:pt x="280779" y="935132"/>
                    </a:cubicBezTo>
                    <a:cubicBezTo>
                      <a:pt x="281590" y="935944"/>
                      <a:pt x="282402" y="936756"/>
                      <a:pt x="283214" y="936756"/>
                    </a:cubicBezTo>
                    <a:cubicBezTo>
                      <a:pt x="284838" y="937568"/>
                      <a:pt x="286462" y="936756"/>
                      <a:pt x="288085" y="937568"/>
                    </a:cubicBezTo>
                    <a:cubicBezTo>
                      <a:pt x="289709" y="937568"/>
                      <a:pt x="292145" y="937568"/>
                      <a:pt x="294580" y="937568"/>
                    </a:cubicBezTo>
                    <a:cubicBezTo>
                      <a:pt x="295392" y="937568"/>
                      <a:pt x="295392" y="938380"/>
                      <a:pt x="295392" y="939192"/>
                    </a:cubicBezTo>
                    <a:cubicBezTo>
                      <a:pt x="294580" y="940004"/>
                      <a:pt x="292957" y="940004"/>
                      <a:pt x="292145" y="940004"/>
                    </a:cubicBezTo>
                    <a:cubicBezTo>
                      <a:pt x="288897" y="940004"/>
                      <a:pt x="284838" y="938380"/>
                      <a:pt x="281590" y="940004"/>
                    </a:cubicBezTo>
                    <a:cubicBezTo>
                      <a:pt x="280779" y="940004"/>
                      <a:pt x="279155" y="940816"/>
                      <a:pt x="279155" y="942439"/>
                    </a:cubicBezTo>
                    <a:cubicBezTo>
                      <a:pt x="279155" y="944063"/>
                      <a:pt x="279155" y="945687"/>
                      <a:pt x="279155" y="946499"/>
                    </a:cubicBezTo>
                    <a:cubicBezTo>
                      <a:pt x="279155" y="947311"/>
                      <a:pt x="278343" y="948934"/>
                      <a:pt x="277531" y="947311"/>
                    </a:cubicBezTo>
                    <a:cubicBezTo>
                      <a:pt x="276719" y="946499"/>
                      <a:pt x="275907" y="944875"/>
                      <a:pt x="275095" y="944063"/>
                    </a:cubicBezTo>
                    <a:cubicBezTo>
                      <a:pt x="274283" y="943251"/>
                      <a:pt x="273472" y="943251"/>
                      <a:pt x="271848" y="943251"/>
                    </a:cubicBezTo>
                    <a:cubicBezTo>
                      <a:pt x="271036" y="943251"/>
                      <a:pt x="269412" y="942439"/>
                      <a:pt x="268600" y="941627"/>
                    </a:cubicBezTo>
                    <a:cubicBezTo>
                      <a:pt x="266976" y="940816"/>
                      <a:pt x="265353" y="940004"/>
                      <a:pt x="262917" y="940816"/>
                    </a:cubicBezTo>
                    <a:cubicBezTo>
                      <a:pt x="262105" y="940816"/>
                      <a:pt x="261293" y="941627"/>
                      <a:pt x="261293" y="943251"/>
                    </a:cubicBezTo>
                    <a:cubicBezTo>
                      <a:pt x="262105" y="944875"/>
                      <a:pt x="262917" y="945687"/>
                      <a:pt x="263729" y="946499"/>
                    </a:cubicBezTo>
                    <a:cubicBezTo>
                      <a:pt x="263729" y="947311"/>
                      <a:pt x="263729" y="948123"/>
                      <a:pt x="262917" y="948123"/>
                    </a:cubicBezTo>
                    <a:cubicBezTo>
                      <a:pt x="262105" y="948123"/>
                      <a:pt x="261293" y="946499"/>
                      <a:pt x="261293" y="945687"/>
                    </a:cubicBezTo>
                    <a:cubicBezTo>
                      <a:pt x="260481" y="944875"/>
                      <a:pt x="259669" y="944063"/>
                      <a:pt x="259669" y="943251"/>
                    </a:cubicBezTo>
                    <a:cubicBezTo>
                      <a:pt x="258858" y="942439"/>
                      <a:pt x="258858" y="940816"/>
                      <a:pt x="258046" y="940816"/>
                    </a:cubicBezTo>
                    <a:cubicBezTo>
                      <a:pt x="257234" y="940004"/>
                      <a:pt x="256422" y="941627"/>
                      <a:pt x="256422" y="942439"/>
                    </a:cubicBezTo>
                    <a:cubicBezTo>
                      <a:pt x="255610" y="943251"/>
                      <a:pt x="255610" y="944875"/>
                      <a:pt x="255610" y="946499"/>
                    </a:cubicBezTo>
                    <a:cubicBezTo>
                      <a:pt x="256422" y="948123"/>
                      <a:pt x="256422" y="948934"/>
                      <a:pt x="256422" y="950558"/>
                    </a:cubicBezTo>
                    <a:cubicBezTo>
                      <a:pt x="256422" y="951370"/>
                      <a:pt x="255610" y="953806"/>
                      <a:pt x="256422" y="953806"/>
                    </a:cubicBezTo>
                    <a:cubicBezTo>
                      <a:pt x="257234" y="954618"/>
                      <a:pt x="258858" y="955429"/>
                      <a:pt x="259669" y="955429"/>
                    </a:cubicBezTo>
                    <a:cubicBezTo>
                      <a:pt x="261293" y="956241"/>
                      <a:pt x="262917" y="956241"/>
                      <a:pt x="264541" y="956241"/>
                    </a:cubicBezTo>
                    <a:cubicBezTo>
                      <a:pt x="265353" y="956241"/>
                      <a:pt x="266164" y="956241"/>
                      <a:pt x="266976" y="956241"/>
                    </a:cubicBezTo>
                    <a:cubicBezTo>
                      <a:pt x="266976" y="956241"/>
                      <a:pt x="267788" y="956241"/>
                      <a:pt x="268600" y="956241"/>
                    </a:cubicBezTo>
                    <a:cubicBezTo>
                      <a:pt x="269412" y="957053"/>
                      <a:pt x="266976" y="957865"/>
                      <a:pt x="266976" y="957865"/>
                    </a:cubicBezTo>
                    <a:cubicBezTo>
                      <a:pt x="266164" y="957865"/>
                      <a:pt x="264541" y="957865"/>
                      <a:pt x="263729" y="957865"/>
                    </a:cubicBezTo>
                    <a:cubicBezTo>
                      <a:pt x="262917" y="957865"/>
                      <a:pt x="261293" y="957865"/>
                      <a:pt x="262105" y="959489"/>
                    </a:cubicBezTo>
                    <a:cubicBezTo>
                      <a:pt x="262105" y="961113"/>
                      <a:pt x="264541" y="961113"/>
                      <a:pt x="265353" y="961925"/>
                    </a:cubicBezTo>
                    <a:cubicBezTo>
                      <a:pt x="266976" y="961925"/>
                      <a:pt x="267788" y="961925"/>
                      <a:pt x="269412" y="961113"/>
                    </a:cubicBezTo>
                    <a:cubicBezTo>
                      <a:pt x="270224" y="960301"/>
                      <a:pt x="271036" y="959489"/>
                      <a:pt x="272660" y="958677"/>
                    </a:cubicBezTo>
                    <a:cubicBezTo>
                      <a:pt x="273472" y="958677"/>
                      <a:pt x="275095" y="957053"/>
                      <a:pt x="275907" y="957865"/>
                    </a:cubicBezTo>
                    <a:cubicBezTo>
                      <a:pt x="275907" y="958677"/>
                      <a:pt x="274283" y="959489"/>
                      <a:pt x="273472" y="960301"/>
                    </a:cubicBezTo>
                    <a:cubicBezTo>
                      <a:pt x="272660" y="961113"/>
                      <a:pt x="271036" y="961113"/>
                      <a:pt x="270224" y="961925"/>
                    </a:cubicBezTo>
                    <a:cubicBezTo>
                      <a:pt x="271848" y="963548"/>
                      <a:pt x="274283" y="962736"/>
                      <a:pt x="276719" y="962736"/>
                    </a:cubicBezTo>
                    <a:cubicBezTo>
                      <a:pt x="277531" y="962736"/>
                      <a:pt x="280779" y="962736"/>
                      <a:pt x="279967" y="963548"/>
                    </a:cubicBezTo>
                    <a:cubicBezTo>
                      <a:pt x="279155" y="964360"/>
                      <a:pt x="278343" y="964360"/>
                      <a:pt x="276719" y="964360"/>
                    </a:cubicBezTo>
                    <a:cubicBezTo>
                      <a:pt x="275907" y="964360"/>
                      <a:pt x="274283" y="964360"/>
                      <a:pt x="273472" y="964360"/>
                    </a:cubicBezTo>
                    <a:cubicBezTo>
                      <a:pt x="272660" y="964360"/>
                      <a:pt x="271036" y="964360"/>
                      <a:pt x="270224" y="964360"/>
                    </a:cubicBezTo>
                    <a:cubicBezTo>
                      <a:pt x="269412" y="964360"/>
                      <a:pt x="268600" y="964360"/>
                      <a:pt x="268600" y="965172"/>
                    </a:cubicBezTo>
                    <a:cubicBezTo>
                      <a:pt x="267788" y="966796"/>
                      <a:pt x="269412" y="967608"/>
                      <a:pt x="270224" y="968420"/>
                    </a:cubicBezTo>
                    <a:cubicBezTo>
                      <a:pt x="271848" y="969231"/>
                      <a:pt x="272660" y="970043"/>
                      <a:pt x="273472" y="971667"/>
                    </a:cubicBezTo>
                    <a:cubicBezTo>
                      <a:pt x="274283" y="972479"/>
                      <a:pt x="275095" y="973291"/>
                      <a:pt x="275907" y="974103"/>
                    </a:cubicBezTo>
                    <a:cubicBezTo>
                      <a:pt x="276719" y="974915"/>
                      <a:pt x="277531" y="975727"/>
                      <a:pt x="278343" y="976538"/>
                    </a:cubicBezTo>
                    <a:cubicBezTo>
                      <a:pt x="278343" y="977350"/>
                      <a:pt x="279155" y="978974"/>
                      <a:pt x="278343" y="979786"/>
                    </a:cubicBezTo>
                    <a:cubicBezTo>
                      <a:pt x="277531" y="980598"/>
                      <a:pt x="275907" y="978162"/>
                      <a:pt x="275095" y="978162"/>
                    </a:cubicBezTo>
                    <a:cubicBezTo>
                      <a:pt x="274283" y="976538"/>
                      <a:pt x="272660" y="974915"/>
                      <a:pt x="271848" y="973291"/>
                    </a:cubicBezTo>
                    <a:cubicBezTo>
                      <a:pt x="271036" y="972479"/>
                      <a:pt x="270224" y="971667"/>
                      <a:pt x="269412" y="971667"/>
                    </a:cubicBezTo>
                    <a:cubicBezTo>
                      <a:pt x="268600" y="971667"/>
                      <a:pt x="269412" y="973291"/>
                      <a:pt x="269412" y="974103"/>
                    </a:cubicBezTo>
                    <a:cubicBezTo>
                      <a:pt x="269412" y="974915"/>
                      <a:pt x="270224" y="977350"/>
                      <a:pt x="270224" y="977350"/>
                    </a:cubicBezTo>
                    <a:cubicBezTo>
                      <a:pt x="269412" y="977350"/>
                      <a:pt x="268600" y="975727"/>
                      <a:pt x="268600" y="974915"/>
                    </a:cubicBezTo>
                    <a:cubicBezTo>
                      <a:pt x="267788" y="974103"/>
                      <a:pt x="267788" y="972479"/>
                      <a:pt x="266164" y="972479"/>
                    </a:cubicBezTo>
                    <a:cubicBezTo>
                      <a:pt x="265353" y="972479"/>
                      <a:pt x="263729" y="972479"/>
                      <a:pt x="262917" y="972479"/>
                    </a:cubicBezTo>
                    <a:cubicBezTo>
                      <a:pt x="262105" y="972479"/>
                      <a:pt x="262105" y="970855"/>
                      <a:pt x="262105" y="970043"/>
                    </a:cubicBezTo>
                    <a:cubicBezTo>
                      <a:pt x="262917" y="969231"/>
                      <a:pt x="263729" y="968420"/>
                      <a:pt x="263729" y="967608"/>
                    </a:cubicBezTo>
                    <a:cubicBezTo>
                      <a:pt x="263729" y="966796"/>
                      <a:pt x="262917" y="965172"/>
                      <a:pt x="262917" y="964360"/>
                    </a:cubicBezTo>
                    <a:cubicBezTo>
                      <a:pt x="262917" y="963548"/>
                      <a:pt x="262105" y="961925"/>
                      <a:pt x="262105" y="961113"/>
                    </a:cubicBezTo>
                    <a:cubicBezTo>
                      <a:pt x="262105" y="960301"/>
                      <a:pt x="261293" y="959489"/>
                      <a:pt x="260481" y="958677"/>
                    </a:cubicBezTo>
                    <a:cubicBezTo>
                      <a:pt x="258858" y="956241"/>
                      <a:pt x="257234" y="954618"/>
                      <a:pt x="254798" y="952182"/>
                    </a:cubicBezTo>
                    <a:cubicBezTo>
                      <a:pt x="253986" y="951370"/>
                      <a:pt x="253986" y="950558"/>
                      <a:pt x="253986" y="949746"/>
                    </a:cubicBezTo>
                    <a:cubicBezTo>
                      <a:pt x="253986" y="948934"/>
                      <a:pt x="254798" y="948123"/>
                      <a:pt x="255610" y="946499"/>
                    </a:cubicBezTo>
                    <a:cubicBezTo>
                      <a:pt x="255610" y="945687"/>
                      <a:pt x="254798" y="944875"/>
                      <a:pt x="253986" y="944875"/>
                    </a:cubicBezTo>
                    <a:cubicBezTo>
                      <a:pt x="252362" y="944875"/>
                      <a:pt x="250739" y="945687"/>
                      <a:pt x="249927" y="946499"/>
                    </a:cubicBezTo>
                    <a:cubicBezTo>
                      <a:pt x="249115" y="947311"/>
                      <a:pt x="248303" y="948123"/>
                      <a:pt x="247491" y="949746"/>
                    </a:cubicBezTo>
                    <a:cubicBezTo>
                      <a:pt x="246679" y="950558"/>
                      <a:pt x="245867" y="951370"/>
                      <a:pt x="245056" y="952182"/>
                    </a:cubicBezTo>
                    <a:cubicBezTo>
                      <a:pt x="244244" y="952994"/>
                      <a:pt x="243432" y="953806"/>
                      <a:pt x="242620" y="954618"/>
                    </a:cubicBezTo>
                    <a:cubicBezTo>
                      <a:pt x="242620" y="955429"/>
                      <a:pt x="241808" y="957053"/>
                      <a:pt x="243432" y="957053"/>
                    </a:cubicBezTo>
                    <a:cubicBezTo>
                      <a:pt x="245867" y="957053"/>
                      <a:pt x="247491" y="952994"/>
                      <a:pt x="249115" y="955429"/>
                    </a:cubicBezTo>
                    <a:cubicBezTo>
                      <a:pt x="249927" y="957053"/>
                      <a:pt x="250739" y="958677"/>
                      <a:pt x="251551" y="960301"/>
                    </a:cubicBezTo>
                    <a:cubicBezTo>
                      <a:pt x="252362" y="961925"/>
                      <a:pt x="253174" y="962736"/>
                      <a:pt x="253986" y="964360"/>
                    </a:cubicBezTo>
                    <a:cubicBezTo>
                      <a:pt x="255610" y="966796"/>
                      <a:pt x="254798" y="970043"/>
                      <a:pt x="254798" y="972479"/>
                    </a:cubicBezTo>
                    <a:cubicBezTo>
                      <a:pt x="254798" y="975727"/>
                      <a:pt x="257234" y="978162"/>
                      <a:pt x="259669" y="979786"/>
                    </a:cubicBezTo>
                    <a:cubicBezTo>
                      <a:pt x="261293" y="980598"/>
                      <a:pt x="262917" y="981410"/>
                      <a:pt x="264541" y="983034"/>
                    </a:cubicBezTo>
                    <a:cubicBezTo>
                      <a:pt x="266164" y="984657"/>
                      <a:pt x="267788" y="986281"/>
                      <a:pt x="269412" y="987093"/>
                    </a:cubicBezTo>
                    <a:cubicBezTo>
                      <a:pt x="270224" y="987905"/>
                      <a:pt x="271848" y="989529"/>
                      <a:pt x="272660" y="990340"/>
                    </a:cubicBezTo>
                    <a:cubicBezTo>
                      <a:pt x="273472" y="991152"/>
                      <a:pt x="273472" y="991964"/>
                      <a:pt x="273472" y="993588"/>
                    </a:cubicBezTo>
                    <a:cubicBezTo>
                      <a:pt x="273472" y="994400"/>
                      <a:pt x="274283" y="996836"/>
                      <a:pt x="273472" y="997647"/>
                    </a:cubicBezTo>
                    <a:cubicBezTo>
                      <a:pt x="272660" y="998459"/>
                      <a:pt x="271848" y="996836"/>
                      <a:pt x="271848" y="996836"/>
                    </a:cubicBezTo>
                    <a:cubicBezTo>
                      <a:pt x="271036" y="995212"/>
                      <a:pt x="270224" y="993588"/>
                      <a:pt x="269412" y="991964"/>
                    </a:cubicBezTo>
                    <a:cubicBezTo>
                      <a:pt x="267788" y="990340"/>
                      <a:pt x="266164" y="988717"/>
                      <a:pt x="263729" y="987093"/>
                    </a:cubicBezTo>
                    <a:cubicBezTo>
                      <a:pt x="261293" y="985469"/>
                      <a:pt x="258046" y="983845"/>
                      <a:pt x="255610" y="981410"/>
                    </a:cubicBezTo>
                    <a:cubicBezTo>
                      <a:pt x="253986" y="979786"/>
                      <a:pt x="250739" y="978162"/>
                      <a:pt x="250739" y="975727"/>
                    </a:cubicBezTo>
                    <a:cubicBezTo>
                      <a:pt x="250739" y="974915"/>
                      <a:pt x="250739" y="973291"/>
                      <a:pt x="250739" y="972479"/>
                    </a:cubicBezTo>
                    <a:cubicBezTo>
                      <a:pt x="250739" y="970855"/>
                      <a:pt x="250739" y="970043"/>
                      <a:pt x="250739" y="968420"/>
                    </a:cubicBezTo>
                    <a:cubicBezTo>
                      <a:pt x="250739" y="965984"/>
                      <a:pt x="249115" y="963548"/>
                      <a:pt x="247491" y="961925"/>
                    </a:cubicBezTo>
                    <a:cubicBezTo>
                      <a:pt x="246679" y="961113"/>
                      <a:pt x="245867" y="960301"/>
                      <a:pt x="245056" y="960301"/>
                    </a:cubicBezTo>
                    <a:cubicBezTo>
                      <a:pt x="243432" y="960301"/>
                      <a:pt x="241808" y="959489"/>
                      <a:pt x="240184" y="959489"/>
                    </a:cubicBezTo>
                    <a:cubicBezTo>
                      <a:pt x="238560" y="959489"/>
                      <a:pt x="237749" y="959489"/>
                      <a:pt x="236937" y="960301"/>
                    </a:cubicBezTo>
                    <a:cubicBezTo>
                      <a:pt x="236125" y="961113"/>
                      <a:pt x="235313" y="961925"/>
                      <a:pt x="234501" y="962736"/>
                    </a:cubicBezTo>
                    <a:cubicBezTo>
                      <a:pt x="233689" y="963548"/>
                      <a:pt x="229630" y="965172"/>
                      <a:pt x="229630" y="963548"/>
                    </a:cubicBezTo>
                    <a:cubicBezTo>
                      <a:pt x="229630" y="961925"/>
                      <a:pt x="233689" y="960301"/>
                      <a:pt x="231254" y="958677"/>
                    </a:cubicBezTo>
                    <a:cubicBezTo>
                      <a:pt x="229630" y="957865"/>
                      <a:pt x="228006" y="957865"/>
                      <a:pt x="226382" y="958677"/>
                    </a:cubicBezTo>
                    <a:cubicBezTo>
                      <a:pt x="225570" y="958677"/>
                      <a:pt x="225570" y="959489"/>
                      <a:pt x="224758" y="960301"/>
                    </a:cubicBezTo>
                    <a:cubicBezTo>
                      <a:pt x="223947" y="961113"/>
                      <a:pt x="223947" y="961113"/>
                      <a:pt x="223135" y="961925"/>
                    </a:cubicBezTo>
                    <a:cubicBezTo>
                      <a:pt x="222323" y="961925"/>
                      <a:pt x="221511" y="962736"/>
                      <a:pt x="220699" y="962736"/>
                    </a:cubicBezTo>
                    <a:cubicBezTo>
                      <a:pt x="219887" y="962736"/>
                      <a:pt x="219075" y="962736"/>
                      <a:pt x="218263" y="962736"/>
                    </a:cubicBezTo>
                    <a:cubicBezTo>
                      <a:pt x="217451" y="962736"/>
                      <a:pt x="216640" y="962736"/>
                      <a:pt x="215828" y="962736"/>
                    </a:cubicBezTo>
                    <a:cubicBezTo>
                      <a:pt x="215016" y="962736"/>
                      <a:pt x="213392" y="963548"/>
                      <a:pt x="213392" y="961925"/>
                    </a:cubicBezTo>
                    <a:cubicBezTo>
                      <a:pt x="213392" y="961113"/>
                      <a:pt x="214204" y="961113"/>
                      <a:pt x="215016" y="961113"/>
                    </a:cubicBezTo>
                    <a:cubicBezTo>
                      <a:pt x="215016" y="960301"/>
                      <a:pt x="215828" y="959489"/>
                      <a:pt x="215016" y="959489"/>
                    </a:cubicBezTo>
                    <a:cubicBezTo>
                      <a:pt x="214204" y="959489"/>
                      <a:pt x="214204" y="958677"/>
                      <a:pt x="213392" y="958677"/>
                    </a:cubicBezTo>
                    <a:cubicBezTo>
                      <a:pt x="213392" y="958677"/>
                      <a:pt x="212580" y="958677"/>
                      <a:pt x="211768" y="957865"/>
                    </a:cubicBezTo>
                    <a:cubicBezTo>
                      <a:pt x="211768" y="957865"/>
                      <a:pt x="210956" y="957053"/>
                      <a:pt x="210956" y="957865"/>
                    </a:cubicBezTo>
                    <a:cubicBezTo>
                      <a:pt x="209333" y="957053"/>
                      <a:pt x="208521" y="955429"/>
                      <a:pt x="208521" y="953806"/>
                    </a:cubicBezTo>
                    <a:cubicBezTo>
                      <a:pt x="208521" y="952182"/>
                      <a:pt x="207709" y="950558"/>
                      <a:pt x="206085" y="950558"/>
                    </a:cubicBezTo>
                    <a:cubicBezTo>
                      <a:pt x="203649" y="949746"/>
                      <a:pt x="201214" y="950558"/>
                      <a:pt x="198778" y="950558"/>
                    </a:cubicBezTo>
                    <a:cubicBezTo>
                      <a:pt x="197154" y="950558"/>
                      <a:pt x="196343" y="951370"/>
                      <a:pt x="194719" y="951370"/>
                    </a:cubicBezTo>
                    <a:cubicBezTo>
                      <a:pt x="193907" y="952182"/>
                      <a:pt x="193095" y="952182"/>
                      <a:pt x="191471" y="952182"/>
                    </a:cubicBezTo>
                    <a:cubicBezTo>
                      <a:pt x="189847" y="952182"/>
                      <a:pt x="189035" y="952182"/>
                      <a:pt x="187412" y="952994"/>
                    </a:cubicBezTo>
                    <a:cubicBezTo>
                      <a:pt x="185788" y="953806"/>
                      <a:pt x="184164" y="955429"/>
                      <a:pt x="183352" y="957053"/>
                    </a:cubicBezTo>
                    <a:cubicBezTo>
                      <a:pt x="182541" y="958677"/>
                      <a:pt x="183352" y="958677"/>
                      <a:pt x="184976" y="958677"/>
                    </a:cubicBezTo>
                    <a:cubicBezTo>
                      <a:pt x="186600" y="959489"/>
                      <a:pt x="187412" y="961925"/>
                      <a:pt x="187412" y="963548"/>
                    </a:cubicBezTo>
                    <a:cubicBezTo>
                      <a:pt x="187412" y="965172"/>
                      <a:pt x="187412" y="967608"/>
                      <a:pt x="189035" y="967608"/>
                    </a:cubicBezTo>
                    <a:cubicBezTo>
                      <a:pt x="191471" y="967608"/>
                      <a:pt x="193095" y="965984"/>
                      <a:pt x="195531" y="965984"/>
                    </a:cubicBezTo>
                    <a:cubicBezTo>
                      <a:pt x="197154" y="965984"/>
                      <a:pt x="197966" y="967608"/>
                      <a:pt x="197154" y="969231"/>
                    </a:cubicBezTo>
                    <a:cubicBezTo>
                      <a:pt x="196343" y="970855"/>
                      <a:pt x="193907" y="970043"/>
                      <a:pt x="192283" y="969231"/>
                    </a:cubicBezTo>
                    <a:cubicBezTo>
                      <a:pt x="190659" y="968420"/>
                      <a:pt x="188224" y="968420"/>
                      <a:pt x="186600" y="969231"/>
                    </a:cubicBezTo>
                    <a:cubicBezTo>
                      <a:pt x="184976" y="970043"/>
                      <a:pt x="184164" y="971667"/>
                      <a:pt x="184164" y="973291"/>
                    </a:cubicBezTo>
                    <a:cubicBezTo>
                      <a:pt x="184164" y="974915"/>
                      <a:pt x="183352" y="976538"/>
                      <a:pt x="184164" y="978162"/>
                    </a:cubicBezTo>
                    <a:cubicBezTo>
                      <a:pt x="185788" y="980598"/>
                      <a:pt x="189035" y="979786"/>
                      <a:pt x="190659" y="979786"/>
                    </a:cubicBezTo>
                    <a:cubicBezTo>
                      <a:pt x="193907" y="978974"/>
                      <a:pt x="197966" y="978162"/>
                      <a:pt x="201214" y="978162"/>
                    </a:cubicBezTo>
                    <a:cubicBezTo>
                      <a:pt x="204461" y="978162"/>
                      <a:pt x="207709" y="978162"/>
                      <a:pt x="211768" y="978162"/>
                    </a:cubicBezTo>
                    <a:cubicBezTo>
                      <a:pt x="213392" y="978162"/>
                      <a:pt x="215016" y="978162"/>
                      <a:pt x="216640" y="978162"/>
                    </a:cubicBezTo>
                    <a:cubicBezTo>
                      <a:pt x="217451" y="978162"/>
                      <a:pt x="218263" y="978162"/>
                      <a:pt x="219075" y="978162"/>
                    </a:cubicBezTo>
                    <a:cubicBezTo>
                      <a:pt x="219887" y="978162"/>
                      <a:pt x="219887" y="978162"/>
                      <a:pt x="220699" y="978162"/>
                    </a:cubicBezTo>
                    <a:cubicBezTo>
                      <a:pt x="221511" y="978162"/>
                      <a:pt x="221511" y="978974"/>
                      <a:pt x="221511" y="979786"/>
                    </a:cubicBezTo>
                    <a:cubicBezTo>
                      <a:pt x="221511" y="980598"/>
                      <a:pt x="220699" y="980598"/>
                      <a:pt x="219887" y="980598"/>
                    </a:cubicBezTo>
                    <a:cubicBezTo>
                      <a:pt x="219075" y="980598"/>
                      <a:pt x="218263" y="981410"/>
                      <a:pt x="217451" y="981410"/>
                    </a:cubicBezTo>
                    <a:cubicBezTo>
                      <a:pt x="216640" y="981410"/>
                      <a:pt x="215016" y="981410"/>
                      <a:pt x="214204" y="982222"/>
                    </a:cubicBezTo>
                    <a:cubicBezTo>
                      <a:pt x="213392" y="982222"/>
                      <a:pt x="211768" y="982222"/>
                      <a:pt x="210956" y="982222"/>
                    </a:cubicBezTo>
                    <a:cubicBezTo>
                      <a:pt x="209333" y="982222"/>
                      <a:pt x="206085" y="982222"/>
                      <a:pt x="205273" y="983845"/>
                    </a:cubicBezTo>
                    <a:cubicBezTo>
                      <a:pt x="204461" y="986281"/>
                      <a:pt x="209333" y="986281"/>
                      <a:pt x="210145" y="986281"/>
                    </a:cubicBezTo>
                    <a:cubicBezTo>
                      <a:pt x="210956" y="986281"/>
                      <a:pt x="211768" y="986281"/>
                      <a:pt x="212580" y="987093"/>
                    </a:cubicBezTo>
                    <a:cubicBezTo>
                      <a:pt x="213392" y="987093"/>
                      <a:pt x="214204" y="987093"/>
                      <a:pt x="215828" y="987093"/>
                    </a:cubicBezTo>
                    <a:cubicBezTo>
                      <a:pt x="217451" y="987093"/>
                      <a:pt x="219887" y="986281"/>
                      <a:pt x="221511" y="985469"/>
                    </a:cubicBezTo>
                    <a:cubicBezTo>
                      <a:pt x="223135" y="984657"/>
                      <a:pt x="223947" y="983845"/>
                      <a:pt x="225570" y="983845"/>
                    </a:cubicBezTo>
                    <a:cubicBezTo>
                      <a:pt x="228006" y="983034"/>
                      <a:pt x="231254" y="983845"/>
                      <a:pt x="233689" y="983034"/>
                    </a:cubicBezTo>
                    <a:cubicBezTo>
                      <a:pt x="234501" y="983034"/>
                      <a:pt x="235313" y="982222"/>
                      <a:pt x="236125" y="982222"/>
                    </a:cubicBezTo>
                    <a:cubicBezTo>
                      <a:pt x="236937" y="982222"/>
                      <a:pt x="237749" y="982222"/>
                      <a:pt x="239372" y="982222"/>
                    </a:cubicBezTo>
                    <a:cubicBezTo>
                      <a:pt x="240184" y="982222"/>
                      <a:pt x="240996" y="981410"/>
                      <a:pt x="241808" y="982222"/>
                    </a:cubicBezTo>
                    <a:cubicBezTo>
                      <a:pt x="242620" y="982222"/>
                      <a:pt x="242620" y="983034"/>
                      <a:pt x="242620" y="983034"/>
                    </a:cubicBezTo>
                    <a:cubicBezTo>
                      <a:pt x="243432" y="984657"/>
                      <a:pt x="245056" y="986281"/>
                      <a:pt x="246679" y="987093"/>
                    </a:cubicBezTo>
                    <a:cubicBezTo>
                      <a:pt x="247491" y="987905"/>
                      <a:pt x="249927" y="990340"/>
                      <a:pt x="247491" y="990340"/>
                    </a:cubicBezTo>
                    <a:cubicBezTo>
                      <a:pt x="246679" y="990340"/>
                      <a:pt x="245056" y="989529"/>
                      <a:pt x="244244" y="988717"/>
                    </a:cubicBezTo>
                    <a:cubicBezTo>
                      <a:pt x="243432" y="987905"/>
                      <a:pt x="242620" y="987093"/>
                      <a:pt x="241808" y="986281"/>
                    </a:cubicBezTo>
                    <a:cubicBezTo>
                      <a:pt x="240996" y="985469"/>
                      <a:pt x="239372" y="984657"/>
                      <a:pt x="237749" y="984657"/>
                    </a:cubicBezTo>
                    <a:cubicBezTo>
                      <a:pt x="236937" y="984657"/>
                      <a:pt x="236125" y="984657"/>
                      <a:pt x="235313" y="984657"/>
                    </a:cubicBezTo>
                    <a:cubicBezTo>
                      <a:pt x="234501" y="984657"/>
                      <a:pt x="233689" y="984657"/>
                      <a:pt x="232065" y="984657"/>
                    </a:cubicBezTo>
                    <a:cubicBezTo>
                      <a:pt x="229630" y="984657"/>
                      <a:pt x="228006" y="985469"/>
                      <a:pt x="226382" y="986281"/>
                    </a:cubicBezTo>
                    <a:cubicBezTo>
                      <a:pt x="225570" y="986281"/>
                      <a:pt x="224758" y="987093"/>
                      <a:pt x="223947" y="987093"/>
                    </a:cubicBezTo>
                    <a:cubicBezTo>
                      <a:pt x="223135" y="987905"/>
                      <a:pt x="222323" y="988717"/>
                      <a:pt x="221511" y="988717"/>
                    </a:cubicBezTo>
                    <a:cubicBezTo>
                      <a:pt x="219075" y="989529"/>
                      <a:pt x="217451" y="987905"/>
                      <a:pt x="215016" y="988717"/>
                    </a:cubicBezTo>
                    <a:cubicBezTo>
                      <a:pt x="214204" y="988717"/>
                      <a:pt x="212580" y="988717"/>
                      <a:pt x="211768" y="990340"/>
                    </a:cubicBezTo>
                    <a:cubicBezTo>
                      <a:pt x="210956" y="991152"/>
                      <a:pt x="210956" y="991152"/>
                      <a:pt x="210956" y="991964"/>
                    </a:cubicBezTo>
                    <a:cubicBezTo>
                      <a:pt x="210956" y="992776"/>
                      <a:pt x="210956" y="993588"/>
                      <a:pt x="211768" y="994400"/>
                    </a:cubicBezTo>
                    <a:cubicBezTo>
                      <a:pt x="211768" y="995212"/>
                      <a:pt x="212580" y="995212"/>
                      <a:pt x="212580" y="996024"/>
                    </a:cubicBezTo>
                    <a:cubicBezTo>
                      <a:pt x="212580" y="996024"/>
                      <a:pt x="212580" y="996836"/>
                      <a:pt x="211768" y="996836"/>
                    </a:cubicBezTo>
                    <a:cubicBezTo>
                      <a:pt x="210956" y="996836"/>
                      <a:pt x="210956" y="995212"/>
                      <a:pt x="210145" y="995212"/>
                    </a:cubicBezTo>
                    <a:cubicBezTo>
                      <a:pt x="210145" y="994400"/>
                      <a:pt x="210145" y="994400"/>
                      <a:pt x="210145" y="993588"/>
                    </a:cubicBezTo>
                    <a:cubicBezTo>
                      <a:pt x="210145" y="993588"/>
                      <a:pt x="209333" y="992776"/>
                      <a:pt x="208521" y="992776"/>
                    </a:cubicBezTo>
                    <a:cubicBezTo>
                      <a:pt x="207709" y="992776"/>
                      <a:pt x="206897" y="992776"/>
                      <a:pt x="206897" y="992776"/>
                    </a:cubicBezTo>
                    <a:cubicBezTo>
                      <a:pt x="206085" y="992776"/>
                      <a:pt x="205273" y="992776"/>
                      <a:pt x="205273" y="993588"/>
                    </a:cubicBezTo>
                    <a:cubicBezTo>
                      <a:pt x="204461" y="994400"/>
                      <a:pt x="204461" y="996024"/>
                      <a:pt x="205273" y="997647"/>
                    </a:cubicBezTo>
                    <a:cubicBezTo>
                      <a:pt x="206085" y="999271"/>
                      <a:pt x="208521" y="999271"/>
                      <a:pt x="209333" y="1000895"/>
                    </a:cubicBezTo>
                    <a:cubicBezTo>
                      <a:pt x="210145" y="1001707"/>
                      <a:pt x="210956" y="1003331"/>
                      <a:pt x="210145" y="1004142"/>
                    </a:cubicBezTo>
                    <a:cubicBezTo>
                      <a:pt x="207709" y="1005766"/>
                      <a:pt x="205273" y="1001707"/>
                      <a:pt x="204461" y="1000083"/>
                    </a:cubicBezTo>
                    <a:cubicBezTo>
                      <a:pt x="204461" y="999271"/>
                      <a:pt x="203649" y="999271"/>
                      <a:pt x="203649" y="999271"/>
                    </a:cubicBezTo>
                    <a:cubicBezTo>
                      <a:pt x="203649" y="999271"/>
                      <a:pt x="203649" y="998459"/>
                      <a:pt x="203649" y="997647"/>
                    </a:cubicBezTo>
                    <a:cubicBezTo>
                      <a:pt x="202838" y="996024"/>
                      <a:pt x="202026" y="995212"/>
                      <a:pt x="200402" y="994400"/>
                    </a:cubicBezTo>
                    <a:cubicBezTo>
                      <a:pt x="199590" y="994400"/>
                      <a:pt x="198778" y="993588"/>
                      <a:pt x="198778" y="993588"/>
                    </a:cubicBezTo>
                    <a:cubicBezTo>
                      <a:pt x="197966" y="993588"/>
                      <a:pt x="197154" y="993588"/>
                      <a:pt x="196343" y="992776"/>
                    </a:cubicBezTo>
                    <a:cubicBezTo>
                      <a:pt x="194719" y="992776"/>
                      <a:pt x="193907" y="992776"/>
                      <a:pt x="192283" y="993588"/>
                    </a:cubicBezTo>
                    <a:cubicBezTo>
                      <a:pt x="191471" y="994400"/>
                      <a:pt x="191471" y="994400"/>
                      <a:pt x="191471" y="996024"/>
                    </a:cubicBezTo>
                    <a:cubicBezTo>
                      <a:pt x="191471" y="997647"/>
                      <a:pt x="191471" y="998459"/>
                      <a:pt x="191471" y="1000083"/>
                    </a:cubicBezTo>
                    <a:cubicBezTo>
                      <a:pt x="191471" y="1000895"/>
                      <a:pt x="191471" y="1001707"/>
                      <a:pt x="190659" y="1001707"/>
                    </a:cubicBezTo>
                    <a:cubicBezTo>
                      <a:pt x="189035" y="1002519"/>
                      <a:pt x="189035" y="1000895"/>
                      <a:pt x="189035" y="1000083"/>
                    </a:cubicBezTo>
                    <a:cubicBezTo>
                      <a:pt x="189035" y="998459"/>
                      <a:pt x="189035" y="996836"/>
                      <a:pt x="189035" y="996024"/>
                    </a:cubicBezTo>
                    <a:cubicBezTo>
                      <a:pt x="189035" y="994400"/>
                      <a:pt x="189035" y="993588"/>
                      <a:pt x="189035" y="991964"/>
                    </a:cubicBezTo>
                    <a:cubicBezTo>
                      <a:pt x="189035" y="991152"/>
                      <a:pt x="189035" y="990340"/>
                      <a:pt x="188224" y="989529"/>
                    </a:cubicBezTo>
                    <a:cubicBezTo>
                      <a:pt x="188224" y="988717"/>
                      <a:pt x="187412" y="987905"/>
                      <a:pt x="187412" y="987905"/>
                    </a:cubicBezTo>
                    <a:cubicBezTo>
                      <a:pt x="186600" y="987093"/>
                      <a:pt x="185788" y="987093"/>
                      <a:pt x="184976" y="987093"/>
                    </a:cubicBezTo>
                    <a:cubicBezTo>
                      <a:pt x="184164" y="987093"/>
                      <a:pt x="183352" y="987093"/>
                      <a:pt x="182541" y="987093"/>
                    </a:cubicBezTo>
                    <a:cubicBezTo>
                      <a:pt x="181729" y="987093"/>
                      <a:pt x="180917" y="987905"/>
                      <a:pt x="180105" y="987905"/>
                    </a:cubicBezTo>
                    <a:cubicBezTo>
                      <a:pt x="179293" y="987905"/>
                      <a:pt x="179293" y="987905"/>
                      <a:pt x="178481" y="988717"/>
                    </a:cubicBezTo>
                    <a:cubicBezTo>
                      <a:pt x="177669" y="989529"/>
                      <a:pt x="178481" y="992776"/>
                      <a:pt x="176857" y="992776"/>
                    </a:cubicBezTo>
                    <a:cubicBezTo>
                      <a:pt x="176045" y="992776"/>
                      <a:pt x="176045" y="991964"/>
                      <a:pt x="176045" y="991152"/>
                    </a:cubicBezTo>
                    <a:cubicBezTo>
                      <a:pt x="176045" y="990340"/>
                      <a:pt x="175233" y="990340"/>
                      <a:pt x="174422" y="989529"/>
                    </a:cubicBezTo>
                    <a:cubicBezTo>
                      <a:pt x="173610" y="988717"/>
                      <a:pt x="173610" y="988717"/>
                      <a:pt x="173610" y="987905"/>
                    </a:cubicBezTo>
                    <a:cubicBezTo>
                      <a:pt x="172798" y="986281"/>
                      <a:pt x="171986" y="986281"/>
                      <a:pt x="171174" y="986281"/>
                    </a:cubicBezTo>
                    <a:cubicBezTo>
                      <a:pt x="170362" y="986281"/>
                      <a:pt x="169550" y="985469"/>
                      <a:pt x="168738" y="986281"/>
                    </a:cubicBezTo>
                    <a:cubicBezTo>
                      <a:pt x="167927" y="986281"/>
                      <a:pt x="167115" y="987093"/>
                      <a:pt x="167115" y="987905"/>
                    </a:cubicBezTo>
                    <a:cubicBezTo>
                      <a:pt x="167115" y="988717"/>
                      <a:pt x="166303" y="989529"/>
                      <a:pt x="165491" y="990340"/>
                    </a:cubicBezTo>
                    <a:cubicBezTo>
                      <a:pt x="164679" y="991152"/>
                      <a:pt x="163867" y="990340"/>
                      <a:pt x="163867" y="989529"/>
                    </a:cubicBezTo>
                    <a:cubicBezTo>
                      <a:pt x="163867" y="988717"/>
                      <a:pt x="163867" y="987905"/>
                      <a:pt x="163055" y="987905"/>
                    </a:cubicBezTo>
                    <a:cubicBezTo>
                      <a:pt x="162243" y="988717"/>
                      <a:pt x="162243" y="989529"/>
                      <a:pt x="162243" y="990340"/>
                    </a:cubicBezTo>
                    <a:cubicBezTo>
                      <a:pt x="162243" y="991152"/>
                      <a:pt x="161431" y="991152"/>
                      <a:pt x="161431" y="991964"/>
                    </a:cubicBezTo>
                    <a:cubicBezTo>
                      <a:pt x="161431" y="992776"/>
                      <a:pt x="161431" y="993588"/>
                      <a:pt x="161431" y="994400"/>
                    </a:cubicBezTo>
                    <a:cubicBezTo>
                      <a:pt x="160620" y="995212"/>
                      <a:pt x="159808" y="993588"/>
                      <a:pt x="159808" y="993588"/>
                    </a:cubicBezTo>
                    <a:cubicBezTo>
                      <a:pt x="159808" y="992776"/>
                      <a:pt x="159808" y="992776"/>
                      <a:pt x="159808" y="991964"/>
                    </a:cubicBezTo>
                    <a:cubicBezTo>
                      <a:pt x="159808" y="991152"/>
                      <a:pt x="159808" y="991152"/>
                      <a:pt x="159808" y="990340"/>
                    </a:cubicBezTo>
                    <a:cubicBezTo>
                      <a:pt x="159808" y="988717"/>
                      <a:pt x="159808" y="987905"/>
                      <a:pt x="159808" y="987093"/>
                    </a:cubicBezTo>
                    <a:cubicBezTo>
                      <a:pt x="159808" y="986281"/>
                      <a:pt x="159808" y="985469"/>
                      <a:pt x="158996" y="985469"/>
                    </a:cubicBezTo>
                    <a:cubicBezTo>
                      <a:pt x="158184" y="984657"/>
                      <a:pt x="157372" y="984657"/>
                      <a:pt x="156560" y="985469"/>
                    </a:cubicBezTo>
                    <a:cubicBezTo>
                      <a:pt x="155748" y="985469"/>
                      <a:pt x="154936" y="986281"/>
                      <a:pt x="154125" y="987093"/>
                    </a:cubicBezTo>
                    <a:cubicBezTo>
                      <a:pt x="153313" y="987905"/>
                      <a:pt x="153313" y="988717"/>
                      <a:pt x="152501" y="990340"/>
                    </a:cubicBezTo>
                    <a:cubicBezTo>
                      <a:pt x="152501" y="991152"/>
                      <a:pt x="152501" y="991964"/>
                      <a:pt x="152501" y="991964"/>
                    </a:cubicBezTo>
                    <a:cubicBezTo>
                      <a:pt x="152501" y="991964"/>
                      <a:pt x="152501" y="992776"/>
                      <a:pt x="152501" y="993588"/>
                    </a:cubicBezTo>
                    <a:cubicBezTo>
                      <a:pt x="152501" y="993588"/>
                      <a:pt x="152501" y="993588"/>
                      <a:pt x="151689" y="993588"/>
                    </a:cubicBezTo>
                    <a:cubicBezTo>
                      <a:pt x="150877" y="993588"/>
                      <a:pt x="150877" y="992776"/>
                      <a:pt x="150877" y="992776"/>
                    </a:cubicBezTo>
                    <a:cubicBezTo>
                      <a:pt x="150877" y="991152"/>
                      <a:pt x="150877" y="987905"/>
                      <a:pt x="148441" y="987905"/>
                    </a:cubicBezTo>
                    <a:cubicBezTo>
                      <a:pt x="148441" y="987905"/>
                      <a:pt x="147629" y="987905"/>
                      <a:pt x="147629" y="987905"/>
                    </a:cubicBezTo>
                    <a:cubicBezTo>
                      <a:pt x="147629" y="987905"/>
                      <a:pt x="147629" y="987905"/>
                      <a:pt x="147629" y="987905"/>
                    </a:cubicBezTo>
                    <a:cubicBezTo>
                      <a:pt x="146818" y="987093"/>
                      <a:pt x="146006" y="987093"/>
                      <a:pt x="144382" y="987093"/>
                    </a:cubicBezTo>
                    <a:cubicBezTo>
                      <a:pt x="143570" y="987093"/>
                      <a:pt x="143570" y="987905"/>
                      <a:pt x="142758" y="987905"/>
                    </a:cubicBezTo>
                    <a:cubicBezTo>
                      <a:pt x="141946" y="987905"/>
                      <a:pt x="141946" y="987905"/>
                      <a:pt x="141134" y="988717"/>
                    </a:cubicBezTo>
                    <a:cubicBezTo>
                      <a:pt x="140322" y="989529"/>
                      <a:pt x="139511" y="991152"/>
                      <a:pt x="139511" y="991964"/>
                    </a:cubicBezTo>
                    <a:cubicBezTo>
                      <a:pt x="139511" y="992776"/>
                      <a:pt x="140322" y="992776"/>
                      <a:pt x="139511" y="993588"/>
                    </a:cubicBezTo>
                    <a:cubicBezTo>
                      <a:pt x="139511" y="994400"/>
                      <a:pt x="138699" y="994400"/>
                      <a:pt x="138699" y="995212"/>
                    </a:cubicBezTo>
                    <a:cubicBezTo>
                      <a:pt x="138699" y="996024"/>
                      <a:pt x="144382" y="996024"/>
                      <a:pt x="145194" y="996024"/>
                    </a:cubicBezTo>
                    <a:cubicBezTo>
                      <a:pt x="147629" y="996024"/>
                      <a:pt x="150065" y="996836"/>
                      <a:pt x="152501" y="996836"/>
                    </a:cubicBezTo>
                    <a:cubicBezTo>
                      <a:pt x="153313" y="996836"/>
                      <a:pt x="154936" y="996836"/>
                      <a:pt x="154936" y="998459"/>
                    </a:cubicBezTo>
                    <a:cubicBezTo>
                      <a:pt x="154936" y="1000083"/>
                      <a:pt x="152501" y="999271"/>
                      <a:pt x="151689" y="999271"/>
                    </a:cubicBezTo>
                    <a:cubicBezTo>
                      <a:pt x="150877" y="1000083"/>
                      <a:pt x="151689" y="1000083"/>
                      <a:pt x="151689" y="1000895"/>
                    </a:cubicBezTo>
                    <a:cubicBezTo>
                      <a:pt x="152501" y="1001707"/>
                      <a:pt x="153313" y="1000895"/>
                      <a:pt x="154125" y="1000895"/>
                    </a:cubicBezTo>
                    <a:cubicBezTo>
                      <a:pt x="155748" y="1000895"/>
                      <a:pt x="158184" y="1002519"/>
                      <a:pt x="159808" y="1003331"/>
                    </a:cubicBezTo>
                    <a:cubicBezTo>
                      <a:pt x="159808" y="1004142"/>
                      <a:pt x="159808" y="1004954"/>
                      <a:pt x="158996" y="1004142"/>
                    </a:cubicBezTo>
                    <a:cubicBezTo>
                      <a:pt x="157372" y="1003331"/>
                      <a:pt x="156560" y="1002519"/>
                      <a:pt x="154936" y="1002519"/>
                    </a:cubicBezTo>
                    <a:cubicBezTo>
                      <a:pt x="154125" y="1002519"/>
                      <a:pt x="153313" y="1002519"/>
                      <a:pt x="152501" y="1002519"/>
                    </a:cubicBezTo>
                    <a:cubicBezTo>
                      <a:pt x="151689" y="1002519"/>
                      <a:pt x="150877" y="1001707"/>
                      <a:pt x="150065" y="1000895"/>
                    </a:cubicBezTo>
                    <a:cubicBezTo>
                      <a:pt x="149253" y="1000895"/>
                      <a:pt x="148441" y="1000895"/>
                      <a:pt x="147629" y="1001707"/>
                    </a:cubicBezTo>
                    <a:cubicBezTo>
                      <a:pt x="146818" y="1002519"/>
                      <a:pt x="146006" y="1003331"/>
                      <a:pt x="145194" y="1003331"/>
                    </a:cubicBezTo>
                    <a:cubicBezTo>
                      <a:pt x="144382" y="1003331"/>
                      <a:pt x="143570" y="1003331"/>
                      <a:pt x="142758" y="1002519"/>
                    </a:cubicBezTo>
                    <a:cubicBezTo>
                      <a:pt x="141946" y="1002519"/>
                      <a:pt x="140322" y="1002519"/>
                      <a:pt x="139511" y="1002519"/>
                    </a:cubicBezTo>
                    <a:cubicBezTo>
                      <a:pt x="139511" y="1002519"/>
                      <a:pt x="138699" y="1002519"/>
                      <a:pt x="138699" y="1002519"/>
                    </a:cubicBezTo>
                    <a:cubicBezTo>
                      <a:pt x="138699" y="1002519"/>
                      <a:pt x="139511" y="1003331"/>
                      <a:pt x="139511" y="1003331"/>
                    </a:cubicBezTo>
                    <a:cubicBezTo>
                      <a:pt x="141134" y="1004142"/>
                      <a:pt x="141946" y="1004954"/>
                      <a:pt x="143570" y="1006578"/>
                    </a:cubicBezTo>
                    <a:cubicBezTo>
                      <a:pt x="144382" y="1007390"/>
                      <a:pt x="145194" y="1008202"/>
                      <a:pt x="146006" y="1008202"/>
                    </a:cubicBezTo>
                    <a:cubicBezTo>
                      <a:pt x="147629" y="1009014"/>
                      <a:pt x="149253" y="1008202"/>
                      <a:pt x="150877" y="1008202"/>
                    </a:cubicBezTo>
                    <a:cubicBezTo>
                      <a:pt x="152501" y="1008202"/>
                      <a:pt x="154125" y="1007390"/>
                      <a:pt x="154936" y="1006578"/>
                    </a:cubicBezTo>
                    <a:cubicBezTo>
                      <a:pt x="155748" y="1005766"/>
                      <a:pt x="157372" y="1005766"/>
                      <a:pt x="158184" y="1005766"/>
                    </a:cubicBezTo>
                    <a:cubicBezTo>
                      <a:pt x="159808" y="1005766"/>
                      <a:pt x="161431" y="1005766"/>
                      <a:pt x="163055" y="1005766"/>
                    </a:cubicBezTo>
                    <a:cubicBezTo>
                      <a:pt x="163867" y="1005766"/>
                      <a:pt x="165491" y="1004142"/>
                      <a:pt x="166303" y="1004954"/>
                    </a:cubicBezTo>
                    <a:cubicBezTo>
                      <a:pt x="167115" y="1004954"/>
                      <a:pt x="167927" y="1006578"/>
                      <a:pt x="168738" y="1007390"/>
                    </a:cubicBezTo>
                    <a:cubicBezTo>
                      <a:pt x="169550" y="1008202"/>
                      <a:pt x="170362" y="1009014"/>
                      <a:pt x="171174" y="1009826"/>
                    </a:cubicBezTo>
                    <a:cubicBezTo>
                      <a:pt x="171986" y="1009826"/>
                      <a:pt x="171986" y="1010638"/>
                      <a:pt x="171986" y="1010638"/>
                    </a:cubicBezTo>
                    <a:cubicBezTo>
                      <a:pt x="172798" y="1010638"/>
                      <a:pt x="173610" y="1010638"/>
                      <a:pt x="174422" y="1010638"/>
                    </a:cubicBezTo>
                    <a:cubicBezTo>
                      <a:pt x="174422" y="1010638"/>
                      <a:pt x="175233" y="1010638"/>
                      <a:pt x="175233" y="1011450"/>
                    </a:cubicBezTo>
                    <a:cubicBezTo>
                      <a:pt x="175233" y="1011450"/>
                      <a:pt x="176045" y="1012261"/>
                      <a:pt x="176045" y="1012261"/>
                    </a:cubicBezTo>
                    <a:cubicBezTo>
                      <a:pt x="176045" y="1013073"/>
                      <a:pt x="176045" y="1014697"/>
                      <a:pt x="176045" y="1015509"/>
                    </a:cubicBezTo>
                    <a:cubicBezTo>
                      <a:pt x="176045" y="1016321"/>
                      <a:pt x="176857" y="1017133"/>
                      <a:pt x="176857" y="1017944"/>
                    </a:cubicBezTo>
                    <a:cubicBezTo>
                      <a:pt x="176857" y="1018756"/>
                      <a:pt x="176045" y="1019568"/>
                      <a:pt x="175233" y="1019568"/>
                    </a:cubicBezTo>
                    <a:cubicBezTo>
                      <a:pt x="174422" y="1019568"/>
                      <a:pt x="174422" y="1022004"/>
                      <a:pt x="174422" y="1022816"/>
                    </a:cubicBezTo>
                    <a:cubicBezTo>
                      <a:pt x="174422" y="1023628"/>
                      <a:pt x="175233" y="1023628"/>
                      <a:pt x="175233" y="1024440"/>
                    </a:cubicBezTo>
                    <a:cubicBezTo>
                      <a:pt x="176045" y="1025252"/>
                      <a:pt x="176045" y="1026063"/>
                      <a:pt x="176857" y="1026063"/>
                    </a:cubicBezTo>
                    <a:cubicBezTo>
                      <a:pt x="177669" y="1026875"/>
                      <a:pt x="177669" y="1026875"/>
                      <a:pt x="178481" y="1027687"/>
                    </a:cubicBezTo>
                    <a:cubicBezTo>
                      <a:pt x="178481" y="1027687"/>
                      <a:pt x="178481" y="1028499"/>
                      <a:pt x="179293" y="1028499"/>
                    </a:cubicBezTo>
                    <a:cubicBezTo>
                      <a:pt x="180105" y="1029311"/>
                      <a:pt x="181729" y="1028499"/>
                      <a:pt x="182541" y="1028499"/>
                    </a:cubicBezTo>
                    <a:cubicBezTo>
                      <a:pt x="183352" y="1028499"/>
                      <a:pt x="184164" y="1028499"/>
                      <a:pt x="184164" y="1028499"/>
                    </a:cubicBezTo>
                    <a:cubicBezTo>
                      <a:pt x="184976" y="1028499"/>
                      <a:pt x="184976" y="1028499"/>
                      <a:pt x="185788" y="1028499"/>
                    </a:cubicBezTo>
                    <a:cubicBezTo>
                      <a:pt x="185788" y="1028499"/>
                      <a:pt x="186600" y="1029311"/>
                      <a:pt x="186600" y="1029311"/>
                    </a:cubicBezTo>
                    <a:cubicBezTo>
                      <a:pt x="186600" y="1029311"/>
                      <a:pt x="187412" y="1030123"/>
                      <a:pt x="188224" y="1030123"/>
                    </a:cubicBezTo>
                    <a:cubicBezTo>
                      <a:pt x="189035" y="1030935"/>
                      <a:pt x="190659" y="1030935"/>
                      <a:pt x="191471" y="1030935"/>
                    </a:cubicBezTo>
                    <a:cubicBezTo>
                      <a:pt x="192283" y="1030935"/>
                      <a:pt x="193907" y="1030935"/>
                      <a:pt x="195531" y="1030935"/>
                    </a:cubicBezTo>
                    <a:cubicBezTo>
                      <a:pt x="195531" y="1030935"/>
                      <a:pt x="196343" y="1030935"/>
                      <a:pt x="197154" y="1030935"/>
                    </a:cubicBezTo>
                    <a:cubicBezTo>
                      <a:pt x="197154" y="1030935"/>
                      <a:pt x="197154" y="1031747"/>
                      <a:pt x="197154" y="1032558"/>
                    </a:cubicBezTo>
                    <a:cubicBezTo>
                      <a:pt x="197154" y="1033370"/>
                      <a:pt x="197966" y="1034182"/>
                      <a:pt x="197966" y="1034994"/>
                    </a:cubicBezTo>
                    <a:cubicBezTo>
                      <a:pt x="197154" y="1034182"/>
                      <a:pt x="197154" y="1033370"/>
                      <a:pt x="196343" y="1033370"/>
                    </a:cubicBezTo>
                    <a:cubicBezTo>
                      <a:pt x="195531" y="1032558"/>
                      <a:pt x="194719" y="1031747"/>
                      <a:pt x="193907" y="1031747"/>
                    </a:cubicBezTo>
                    <a:cubicBezTo>
                      <a:pt x="193095" y="1031747"/>
                      <a:pt x="192283" y="1031747"/>
                      <a:pt x="190659" y="1032558"/>
                    </a:cubicBezTo>
                    <a:cubicBezTo>
                      <a:pt x="189847" y="1032558"/>
                      <a:pt x="189035" y="1033370"/>
                      <a:pt x="188224" y="1032558"/>
                    </a:cubicBezTo>
                    <a:cubicBezTo>
                      <a:pt x="187412" y="1032558"/>
                      <a:pt x="186600" y="1031747"/>
                      <a:pt x="185788" y="1030935"/>
                    </a:cubicBezTo>
                    <a:cubicBezTo>
                      <a:pt x="184976" y="1030123"/>
                      <a:pt x="184164" y="1030123"/>
                      <a:pt x="182541" y="1029311"/>
                    </a:cubicBezTo>
                    <a:cubicBezTo>
                      <a:pt x="180917" y="1029311"/>
                      <a:pt x="178481" y="1028499"/>
                      <a:pt x="177669" y="1030123"/>
                    </a:cubicBezTo>
                    <a:cubicBezTo>
                      <a:pt x="176857" y="1030935"/>
                      <a:pt x="177669" y="1032558"/>
                      <a:pt x="177669" y="1034182"/>
                    </a:cubicBezTo>
                    <a:cubicBezTo>
                      <a:pt x="177669" y="1036618"/>
                      <a:pt x="176857" y="1039865"/>
                      <a:pt x="175233" y="1042301"/>
                    </a:cubicBezTo>
                    <a:cubicBezTo>
                      <a:pt x="174422" y="1043113"/>
                      <a:pt x="174422" y="1043113"/>
                      <a:pt x="173610" y="1043925"/>
                    </a:cubicBezTo>
                    <a:cubicBezTo>
                      <a:pt x="171986" y="1044737"/>
                      <a:pt x="171174" y="1045549"/>
                      <a:pt x="171986" y="1047172"/>
                    </a:cubicBezTo>
                    <a:cubicBezTo>
                      <a:pt x="172798" y="1048796"/>
                      <a:pt x="174422" y="1050420"/>
                      <a:pt x="176045" y="1050420"/>
                    </a:cubicBezTo>
                    <a:cubicBezTo>
                      <a:pt x="177669" y="1050420"/>
                      <a:pt x="180105" y="1050420"/>
                      <a:pt x="181729" y="1049608"/>
                    </a:cubicBezTo>
                    <a:cubicBezTo>
                      <a:pt x="181729" y="1049608"/>
                      <a:pt x="183352" y="1049608"/>
                      <a:pt x="183352" y="1049608"/>
                    </a:cubicBezTo>
                    <a:cubicBezTo>
                      <a:pt x="183352" y="1050420"/>
                      <a:pt x="181729" y="1050420"/>
                      <a:pt x="181729" y="1050420"/>
                    </a:cubicBezTo>
                    <a:cubicBezTo>
                      <a:pt x="179293" y="1051232"/>
                      <a:pt x="176857" y="1052044"/>
                      <a:pt x="175233" y="1051232"/>
                    </a:cubicBezTo>
                    <a:cubicBezTo>
                      <a:pt x="173610" y="1050420"/>
                      <a:pt x="172798" y="1049608"/>
                      <a:pt x="171174" y="1049608"/>
                    </a:cubicBezTo>
                    <a:cubicBezTo>
                      <a:pt x="170362" y="1049608"/>
                      <a:pt x="169550" y="1049608"/>
                      <a:pt x="168738" y="1049608"/>
                    </a:cubicBezTo>
                    <a:cubicBezTo>
                      <a:pt x="167927" y="1049608"/>
                      <a:pt x="167927" y="1049608"/>
                      <a:pt x="167115" y="1049608"/>
                    </a:cubicBezTo>
                    <a:cubicBezTo>
                      <a:pt x="167115" y="1048796"/>
                      <a:pt x="167115" y="1048796"/>
                      <a:pt x="167927" y="1047984"/>
                    </a:cubicBezTo>
                    <a:cubicBezTo>
                      <a:pt x="168738" y="1047172"/>
                      <a:pt x="168738" y="1046360"/>
                      <a:pt x="169550" y="1045549"/>
                    </a:cubicBezTo>
                    <a:cubicBezTo>
                      <a:pt x="171174" y="1043925"/>
                      <a:pt x="172798" y="1043113"/>
                      <a:pt x="174422" y="1042301"/>
                    </a:cubicBezTo>
                    <a:cubicBezTo>
                      <a:pt x="176857" y="1039865"/>
                      <a:pt x="176857" y="1036618"/>
                      <a:pt x="176857" y="1033370"/>
                    </a:cubicBezTo>
                    <a:cubicBezTo>
                      <a:pt x="176857" y="1031747"/>
                      <a:pt x="176045" y="1030123"/>
                      <a:pt x="175233" y="1028499"/>
                    </a:cubicBezTo>
                    <a:cubicBezTo>
                      <a:pt x="174422" y="1026875"/>
                      <a:pt x="172798" y="1026063"/>
                      <a:pt x="172798" y="1023628"/>
                    </a:cubicBezTo>
                    <a:cubicBezTo>
                      <a:pt x="172798" y="1022004"/>
                      <a:pt x="173610" y="1020380"/>
                      <a:pt x="173610" y="1018756"/>
                    </a:cubicBezTo>
                    <a:cubicBezTo>
                      <a:pt x="173610" y="1016321"/>
                      <a:pt x="172798" y="1014697"/>
                      <a:pt x="171174" y="1013073"/>
                    </a:cubicBezTo>
                    <a:cubicBezTo>
                      <a:pt x="169550" y="1011450"/>
                      <a:pt x="167115" y="1010638"/>
                      <a:pt x="165491" y="1009826"/>
                    </a:cubicBezTo>
                    <a:cubicBezTo>
                      <a:pt x="163867" y="1009014"/>
                      <a:pt x="162243" y="1008202"/>
                      <a:pt x="159808" y="1009014"/>
                    </a:cubicBezTo>
                    <a:cubicBezTo>
                      <a:pt x="158184" y="1009826"/>
                      <a:pt x="157372" y="1010638"/>
                      <a:pt x="155748" y="1011450"/>
                    </a:cubicBezTo>
                    <a:cubicBezTo>
                      <a:pt x="154125" y="1012261"/>
                      <a:pt x="153313" y="1013885"/>
                      <a:pt x="153313" y="1015509"/>
                    </a:cubicBezTo>
                    <a:cubicBezTo>
                      <a:pt x="153313" y="1015509"/>
                      <a:pt x="153313" y="1017944"/>
                      <a:pt x="152501" y="1017944"/>
                    </a:cubicBezTo>
                    <a:cubicBezTo>
                      <a:pt x="152501" y="1017944"/>
                      <a:pt x="151689" y="1017133"/>
                      <a:pt x="151689" y="1017133"/>
                    </a:cubicBezTo>
                    <a:cubicBezTo>
                      <a:pt x="150877" y="1015509"/>
                      <a:pt x="150065" y="1013073"/>
                      <a:pt x="148441" y="1013885"/>
                    </a:cubicBezTo>
                    <a:cubicBezTo>
                      <a:pt x="147629" y="1013885"/>
                      <a:pt x="145194" y="1014697"/>
                      <a:pt x="144382" y="1015509"/>
                    </a:cubicBezTo>
                    <a:cubicBezTo>
                      <a:pt x="143570" y="1017133"/>
                      <a:pt x="145194" y="1019568"/>
                      <a:pt x="145194" y="1020380"/>
                    </a:cubicBezTo>
                    <a:cubicBezTo>
                      <a:pt x="146006" y="1022004"/>
                      <a:pt x="146818" y="1024440"/>
                      <a:pt x="146818" y="1026063"/>
                    </a:cubicBezTo>
                    <a:cubicBezTo>
                      <a:pt x="147629" y="1027687"/>
                      <a:pt x="147629" y="1030123"/>
                      <a:pt x="148441" y="1031747"/>
                    </a:cubicBezTo>
                    <a:cubicBezTo>
                      <a:pt x="149253" y="1033370"/>
                      <a:pt x="150065" y="1034994"/>
                      <a:pt x="151689" y="1035806"/>
                    </a:cubicBezTo>
                    <a:cubicBezTo>
                      <a:pt x="152501" y="1035806"/>
                      <a:pt x="153313" y="1036618"/>
                      <a:pt x="153313" y="1037430"/>
                    </a:cubicBezTo>
                    <a:cubicBezTo>
                      <a:pt x="153313" y="1038242"/>
                      <a:pt x="153313" y="1038242"/>
                      <a:pt x="152501" y="1038242"/>
                    </a:cubicBezTo>
                    <a:cubicBezTo>
                      <a:pt x="151689" y="1039054"/>
                      <a:pt x="150877" y="1039865"/>
                      <a:pt x="150877" y="1041489"/>
                    </a:cubicBezTo>
                    <a:cubicBezTo>
                      <a:pt x="150877" y="1043113"/>
                      <a:pt x="151689" y="1043925"/>
                      <a:pt x="150065" y="1044737"/>
                    </a:cubicBezTo>
                    <a:cubicBezTo>
                      <a:pt x="149253" y="1044737"/>
                      <a:pt x="147629" y="1045549"/>
                      <a:pt x="148441" y="1044737"/>
                    </a:cubicBezTo>
                    <a:cubicBezTo>
                      <a:pt x="149253" y="1043113"/>
                      <a:pt x="150065" y="1042301"/>
                      <a:pt x="149253" y="1040677"/>
                    </a:cubicBezTo>
                    <a:cubicBezTo>
                      <a:pt x="148441" y="1039054"/>
                      <a:pt x="147629" y="1038242"/>
                      <a:pt x="146818" y="1037430"/>
                    </a:cubicBezTo>
                    <a:cubicBezTo>
                      <a:pt x="145194" y="1035806"/>
                      <a:pt x="144382" y="1033370"/>
                      <a:pt x="144382" y="1031747"/>
                    </a:cubicBezTo>
                    <a:cubicBezTo>
                      <a:pt x="144382" y="1029311"/>
                      <a:pt x="144382" y="1026875"/>
                      <a:pt x="144382" y="1024440"/>
                    </a:cubicBezTo>
                    <a:cubicBezTo>
                      <a:pt x="144382" y="1022816"/>
                      <a:pt x="143570" y="1021192"/>
                      <a:pt x="142758" y="1019568"/>
                    </a:cubicBezTo>
                    <a:cubicBezTo>
                      <a:pt x="142758" y="1017944"/>
                      <a:pt x="141946" y="1016321"/>
                      <a:pt x="140322" y="1015509"/>
                    </a:cubicBezTo>
                    <a:cubicBezTo>
                      <a:pt x="138699" y="1014697"/>
                      <a:pt x="137075" y="1015509"/>
                      <a:pt x="135451" y="1015509"/>
                    </a:cubicBezTo>
                    <a:cubicBezTo>
                      <a:pt x="133827" y="1016321"/>
                      <a:pt x="132204" y="1016321"/>
                      <a:pt x="130580" y="1017133"/>
                    </a:cubicBezTo>
                    <a:cubicBezTo>
                      <a:pt x="128956" y="1017944"/>
                      <a:pt x="127332" y="1017944"/>
                      <a:pt x="125709" y="1019568"/>
                    </a:cubicBezTo>
                    <a:cubicBezTo>
                      <a:pt x="124897" y="1020380"/>
                      <a:pt x="124085" y="1021192"/>
                      <a:pt x="123273" y="1022004"/>
                    </a:cubicBezTo>
                    <a:cubicBezTo>
                      <a:pt x="122461" y="1022004"/>
                      <a:pt x="120837" y="1022816"/>
                      <a:pt x="120025" y="1023628"/>
                    </a:cubicBezTo>
                    <a:cubicBezTo>
                      <a:pt x="119214" y="1024440"/>
                      <a:pt x="119214" y="1025252"/>
                      <a:pt x="118402" y="1026063"/>
                    </a:cubicBezTo>
                    <a:cubicBezTo>
                      <a:pt x="117590" y="1026875"/>
                      <a:pt x="116778" y="1026875"/>
                      <a:pt x="116778" y="1027687"/>
                    </a:cubicBezTo>
                    <a:cubicBezTo>
                      <a:pt x="116778" y="1028499"/>
                      <a:pt x="117590" y="1029311"/>
                      <a:pt x="118402" y="1030123"/>
                    </a:cubicBezTo>
                    <a:cubicBezTo>
                      <a:pt x="119214" y="1030935"/>
                      <a:pt x="120837" y="1031747"/>
                      <a:pt x="121649" y="1032558"/>
                    </a:cubicBezTo>
                    <a:cubicBezTo>
                      <a:pt x="122461" y="1034182"/>
                      <a:pt x="120837" y="1033370"/>
                      <a:pt x="120837" y="1033370"/>
                    </a:cubicBezTo>
                    <a:cubicBezTo>
                      <a:pt x="120025" y="1032558"/>
                      <a:pt x="119214" y="1031747"/>
                      <a:pt x="118402" y="1030935"/>
                    </a:cubicBezTo>
                    <a:cubicBezTo>
                      <a:pt x="117590" y="1030935"/>
                      <a:pt x="116778" y="1030123"/>
                      <a:pt x="115966" y="1030123"/>
                    </a:cubicBezTo>
                    <a:cubicBezTo>
                      <a:pt x="115154" y="1030123"/>
                      <a:pt x="115966" y="1031747"/>
                      <a:pt x="115966" y="1032558"/>
                    </a:cubicBezTo>
                    <a:cubicBezTo>
                      <a:pt x="115966" y="1034182"/>
                      <a:pt x="116778" y="1034994"/>
                      <a:pt x="117590" y="1035806"/>
                    </a:cubicBezTo>
                    <a:cubicBezTo>
                      <a:pt x="118402" y="1037430"/>
                      <a:pt x="120025" y="1039054"/>
                      <a:pt x="120837" y="1039865"/>
                    </a:cubicBezTo>
                    <a:cubicBezTo>
                      <a:pt x="122461" y="1041489"/>
                      <a:pt x="123273" y="1042301"/>
                      <a:pt x="124085" y="1043925"/>
                    </a:cubicBezTo>
                    <a:cubicBezTo>
                      <a:pt x="124897" y="1045549"/>
                      <a:pt x="126520" y="1046360"/>
                      <a:pt x="128144" y="1047172"/>
                    </a:cubicBezTo>
                    <a:cubicBezTo>
                      <a:pt x="128956" y="1047172"/>
                      <a:pt x="129768" y="1047984"/>
                      <a:pt x="129768" y="1048796"/>
                    </a:cubicBezTo>
                    <a:cubicBezTo>
                      <a:pt x="129768" y="1049608"/>
                      <a:pt x="128144" y="1049608"/>
                      <a:pt x="128144" y="1048796"/>
                    </a:cubicBezTo>
                    <a:cubicBezTo>
                      <a:pt x="127332" y="1048796"/>
                      <a:pt x="127332" y="1047984"/>
                      <a:pt x="126520" y="1047984"/>
                    </a:cubicBezTo>
                    <a:cubicBezTo>
                      <a:pt x="125709" y="1047984"/>
                      <a:pt x="125709" y="1047984"/>
                      <a:pt x="124897" y="1047984"/>
                    </a:cubicBezTo>
                    <a:cubicBezTo>
                      <a:pt x="124897" y="1047984"/>
                      <a:pt x="124897" y="1047984"/>
                      <a:pt x="124897" y="1047984"/>
                    </a:cubicBezTo>
                    <a:cubicBezTo>
                      <a:pt x="124897" y="1047984"/>
                      <a:pt x="124085" y="1047984"/>
                      <a:pt x="124085" y="1047984"/>
                    </a:cubicBezTo>
                    <a:cubicBezTo>
                      <a:pt x="124085" y="1047984"/>
                      <a:pt x="123273" y="1047984"/>
                      <a:pt x="123273" y="1047172"/>
                    </a:cubicBezTo>
                    <a:cubicBezTo>
                      <a:pt x="122461" y="1046360"/>
                      <a:pt x="120837" y="1047172"/>
                      <a:pt x="120025" y="1047172"/>
                    </a:cubicBezTo>
                    <a:cubicBezTo>
                      <a:pt x="119214" y="1047172"/>
                      <a:pt x="117590" y="1047984"/>
                      <a:pt x="116778" y="1047984"/>
                    </a:cubicBezTo>
                    <a:cubicBezTo>
                      <a:pt x="116778" y="1047984"/>
                      <a:pt x="115966" y="1047984"/>
                      <a:pt x="115966" y="1047984"/>
                    </a:cubicBezTo>
                    <a:cubicBezTo>
                      <a:pt x="115966" y="1047172"/>
                      <a:pt x="116778" y="1047172"/>
                      <a:pt x="116778" y="1047172"/>
                    </a:cubicBezTo>
                    <a:cubicBezTo>
                      <a:pt x="117590" y="1047172"/>
                      <a:pt x="118402" y="1046360"/>
                      <a:pt x="118402" y="1045549"/>
                    </a:cubicBezTo>
                    <a:cubicBezTo>
                      <a:pt x="118402" y="1044737"/>
                      <a:pt x="117590" y="1043925"/>
                      <a:pt x="116778" y="1043925"/>
                    </a:cubicBezTo>
                    <a:cubicBezTo>
                      <a:pt x="115966" y="1043113"/>
                      <a:pt x="115966" y="1043113"/>
                      <a:pt x="115966" y="1042301"/>
                    </a:cubicBezTo>
                    <a:cubicBezTo>
                      <a:pt x="115966" y="1041489"/>
                      <a:pt x="115154" y="1040677"/>
                      <a:pt x="115154" y="1040677"/>
                    </a:cubicBezTo>
                    <a:cubicBezTo>
                      <a:pt x="113530" y="1040677"/>
                      <a:pt x="112718" y="1041489"/>
                      <a:pt x="111907" y="1042301"/>
                    </a:cubicBezTo>
                    <a:cubicBezTo>
                      <a:pt x="111095" y="1043113"/>
                      <a:pt x="109471" y="1044737"/>
                      <a:pt x="109471" y="1046360"/>
                    </a:cubicBezTo>
                    <a:cubicBezTo>
                      <a:pt x="108659" y="1047172"/>
                      <a:pt x="107847" y="1047984"/>
                      <a:pt x="107035" y="1048796"/>
                    </a:cubicBezTo>
                    <a:cubicBezTo>
                      <a:pt x="106223" y="1049608"/>
                      <a:pt x="105412" y="1050420"/>
                      <a:pt x="104600" y="1051232"/>
                    </a:cubicBezTo>
                    <a:cubicBezTo>
                      <a:pt x="104600" y="1051232"/>
                      <a:pt x="103788" y="1052044"/>
                      <a:pt x="103788" y="1051232"/>
                    </a:cubicBezTo>
                    <a:cubicBezTo>
                      <a:pt x="103788" y="1051232"/>
                      <a:pt x="104600" y="1049608"/>
                      <a:pt x="104600" y="1049608"/>
                    </a:cubicBezTo>
                    <a:cubicBezTo>
                      <a:pt x="105412" y="1048796"/>
                      <a:pt x="107035" y="1047172"/>
                      <a:pt x="107847" y="1046360"/>
                    </a:cubicBezTo>
                    <a:cubicBezTo>
                      <a:pt x="108659" y="1045549"/>
                      <a:pt x="109471" y="1043925"/>
                      <a:pt x="110283" y="1043113"/>
                    </a:cubicBezTo>
                    <a:cubicBezTo>
                      <a:pt x="111095" y="1042301"/>
                      <a:pt x="111095" y="1041489"/>
                      <a:pt x="111907" y="1039865"/>
                    </a:cubicBezTo>
                    <a:cubicBezTo>
                      <a:pt x="111907" y="1038242"/>
                      <a:pt x="111907" y="1037430"/>
                      <a:pt x="111095" y="1035806"/>
                    </a:cubicBezTo>
                    <a:cubicBezTo>
                      <a:pt x="111095" y="1034994"/>
                      <a:pt x="110283" y="1033370"/>
                      <a:pt x="109471" y="1033370"/>
                    </a:cubicBezTo>
                    <a:cubicBezTo>
                      <a:pt x="108659" y="1033370"/>
                      <a:pt x="107847" y="1034182"/>
                      <a:pt x="107035" y="1033370"/>
                    </a:cubicBezTo>
                    <a:cubicBezTo>
                      <a:pt x="107035" y="1033370"/>
                      <a:pt x="106223" y="1032558"/>
                      <a:pt x="106223" y="1032558"/>
                    </a:cubicBezTo>
                    <a:cubicBezTo>
                      <a:pt x="105412" y="1032558"/>
                      <a:pt x="105412" y="1032558"/>
                      <a:pt x="104600" y="1032558"/>
                    </a:cubicBezTo>
                    <a:cubicBezTo>
                      <a:pt x="103788" y="1033370"/>
                      <a:pt x="102976" y="1034182"/>
                      <a:pt x="102164" y="1034182"/>
                    </a:cubicBezTo>
                    <a:cubicBezTo>
                      <a:pt x="101352" y="1034182"/>
                      <a:pt x="100540" y="1034182"/>
                      <a:pt x="99728" y="1034182"/>
                    </a:cubicBezTo>
                    <a:cubicBezTo>
                      <a:pt x="98916" y="1034994"/>
                      <a:pt x="98105" y="1034994"/>
                      <a:pt x="98105" y="1036618"/>
                    </a:cubicBezTo>
                    <a:cubicBezTo>
                      <a:pt x="98105" y="1038242"/>
                      <a:pt x="98916" y="1039865"/>
                      <a:pt x="98105" y="1040677"/>
                    </a:cubicBezTo>
                    <a:cubicBezTo>
                      <a:pt x="97293" y="1042301"/>
                      <a:pt x="96481" y="1039865"/>
                      <a:pt x="96481" y="1039054"/>
                    </a:cubicBezTo>
                    <a:cubicBezTo>
                      <a:pt x="96481" y="1038242"/>
                      <a:pt x="96481" y="1036618"/>
                      <a:pt x="96481" y="1035806"/>
                    </a:cubicBezTo>
                    <a:cubicBezTo>
                      <a:pt x="96481" y="1034994"/>
                      <a:pt x="96481" y="1034182"/>
                      <a:pt x="96481" y="1033370"/>
                    </a:cubicBezTo>
                    <a:cubicBezTo>
                      <a:pt x="95669" y="1032558"/>
                      <a:pt x="94045" y="1033370"/>
                      <a:pt x="93233" y="1033370"/>
                    </a:cubicBezTo>
                    <a:cubicBezTo>
                      <a:pt x="92421" y="1033370"/>
                      <a:pt x="91609" y="1033370"/>
                      <a:pt x="91609" y="1032558"/>
                    </a:cubicBezTo>
                    <a:cubicBezTo>
                      <a:pt x="90798" y="1031747"/>
                      <a:pt x="90798" y="1030123"/>
                      <a:pt x="89174" y="1029311"/>
                    </a:cubicBezTo>
                    <a:cubicBezTo>
                      <a:pt x="87550" y="1027687"/>
                      <a:pt x="84303" y="1030123"/>
                      <a:pt x="82679" y="1031747"/>
                    </a:cubicBezTo>
                    <a:cubicBezTo>
                      <a:pt x="81867" y="1032558"/>
                      <a:pt x="81055" y="1033370"/>
                      <a:pt x="81055" y="1034182"/>
                    </a:cubicBezTo>
                    <a:cubicBezTo>
                      <a:pt x="81055" y="1034994"/>
                      <a:pt x="81055" y="1035806"/>
                      <a:pt x="81055" y="1036618"/>
                    </a:cubicBezTo>
                    <a:cubicBezTo>
                      <a:pt x="81055" y="1037430"/>
                      <a:pt x="81867" y="1038242"/>
                      <a:pt x="82679" y="1039054"/>
                    </a:cubicBezTo>
                    <a:cubicBezTo>
                      <a:pt x="83491" y="1039865"/>
                      <a:pt x="85114" y="1039865"/>
                      <a:pt x="86738" y="1039865"/>
                    </a:cubicBezTo>
                    <a:cubicBezTo>
                      <a:pt x="88362" y="1039865"/>
                      <a:pt x="89174" y="1040677"/>
                      <a:pt x="90798" y="1041489"/>
                    </a:cubicBezTo>
                    <a:cubicBezTo>
                      <a:pt x="91609" y="1042301"/>
                      <a:pt x="92421" y="1042301"/>
                      <a:pt x="92421" y="1043113"/>
                    </a:cubicBezTo>
                    <a:cubicBezTo>
                      <a:pt x="92421" y="1043925"/>
                      <a:pt x="90798" y="1043925"/>
                      <a:pt x="89986" y="1043925"/>
                    </a:cubicBezTo>
                    <a:cubicBezTo>
                      <a:pt x="89174" y="1043113"/>
                      <a:pt x="89174" y="1042301"/>
                      <a:pt x="87550" y="1042301"/>
                    </a:cubicBezTo>
                    <a:cubicBezTo>
                      <a:pt x="86738" y="1042301"/>
                      <a:pt x="85114" y="1042301"/>
                      <a:pt x="85114" y="1043113"/>
                    </a:cubicBezTo>
                    <a:cubicBezTo>
                      <a:pt x="84303" y="1043925"/>
                      <a:pt x="84303" y="1045549"/>
                      <a:pt x="84303" y="1046360"/>
                    </a:cubicBezTo>
                    <a:cubicBezTo>
                      <a:pt x="84303" y="1047172"/>
                      <a:pt x="83491" y="1047984"/>
                      <a:pt x="82679" y="1046360"/>
                    </a:cubicBezTo>
                    <a:cubicBezTo>
                      <a:pt x="82679" y="1045549"/>
                      <a:pt x="82679" y="1043925"/>
                      <a:pt x="82679" y="1043113"/>
                    </a:cubicBezTo>
                    <a:cubicBezTo>
                      <a:pt x="82679" y="1040677"/>
                      <a:pt x="80243" y="1042301"/>
                      <a:pt x="79431" y="1040677"/>
                    </a:cubicBezTo>
                    <a:cubicBezTo>
                      <a:pt x="78619" y="1039865"/>
                      <a:pt x="79431" y="1038242"/>
                      <a:pt x="78619" y="1037430"/>
                    </a:cubicBezTo>
                    <a:cubicBezTo>
                      <a:pt x="78619" y="1036618"/>
                      <a:pt x="77807" y="1036618"/>
                      <a:pt x="76996" y="1035806"/>
                    </a:cubicBezTo>
                    <a:cubicBezTo>
                      <a:pt x="76184" y="1034994"/>
                      <a:pt x="76184" y="1034182"/>
                      <a:pt x="76184" y="1033370"/>
                    </a:cubicBezTo>
                    <a:cubicBezTo>
                      <a:pt x="76184" y="1032558"/>
                      <a:pt x="76996" y="1031747"/>
                      <a:pt x="76996" y="1031747"/>
                    </a:cubicBezTo>
                    <a:cubicBezTo>
                      <a:pt x="77807" y="1030935"/>
                      <a:pt x="77807" y="1030123"/>
                      <a:pt x="76996" y="1029311"/>
                    </a:cubicBezTo>
                    <a:cubicBezTo>
                      <a:pt x="76184" y="1028499"/>
                      <a:pt x="74560" y="1029311"/>
                      <a:pt x="73748" y="1028499"/>
                    </a:cubicBezTo>
                    <a:cubicBezTo>
                      <a:pt x="72936" y="1027687"/>
                      <a:pt x="72936" y="1026875"/>
                      <a:pt x="72124" y="1026063"/>
                    </a:cubicBezTo>
                    <a:cubicBezTo>
                      <a:pt x="72124" y="1025252"/>
                      <a:pt x="71312" y="1025252"/>
                      <a:pt x="71312" y="1024440"/>
                    </a:cubicBezTo>
                    <a:cubicBezTo>
                      <a:pt x="71312" y="1023628"/>
                      <a:pt x="70501" y="1023628"/>
                      <a:pt x="70501" y="1022816"/>
                    </a:cubicBezTo>
                    <a:cubicBezTo>
                      <a:pt x="69689" y="1022004"/>
                      <a:pt x="68065" y="1022816"/>
                      <a:pt x="67253" y="1022816"/>
                    </a:cubicBezTo>
                    <a:cubicBezTo>
                      <a:pt x="65629" y="1023628"/>
                      <a:pt x="64005" y="1023628"/>
                      <a:pt x="63193" y="1025252"/>
                    </a:cubicBezTo>
                    <a:cubicBezTo>
                      <a:pt x="63193" y="1025252"/>
                      <a:pt x="63193" y="1026063"/>
                      <a:pt x="63193" y="1026063"/>
                    </a:cubicBezTo>
                    <a:cubicBezTo>
                      <a:pt x="63193" y="1026875"/>
                      <a:pt x="63193" y="1027687"/>
                      <a:pt x="64005" y="1027687"/>
                    </a:cubicBezTo>
                    <a:cubicBezTo>
                      <a:pt x="64817" y="1027687"/>
                      <a:pt x="65629" y="1027687"/>
                      <a:pt x="65629" y="1029311"/>
                    </a:cubicBezTo>
                    <a:cubicBezTo>
                      <a:pt x="65629" y="1030123"/>
                      <a:pt x="64817" y="1030123"/>
                      <a:pt x="64817" y="1030935"/>
                    </a:cubicBezTo>
                    <a:cubicBezTo>
                      <a:pt x="64005" y="1031747"/>
                      <a:pt x="64005" y="1032558"/>
                      <a:pt x="64817" y="1033370"/>
                    </a:cubicBezTo>
                    <a:cubicBezTo>
                      <a:pt x="65629" y="1034182"/>
                      <a:pt x="67253" y="1033370"/>
                      <a:pt x="68065" y="1033370"/>
                    </a:cubicBezTo>
                    <a:cubicBezTo>
                      <a:pt x="68877" y="1033370"/>
                      <a:pt x="70501" y="1033370"/>
                      <a:pt x="71312" y="1034182"/>
                    </a:cubicBezTo>
                    <a:cubicBezTo>
                      <a:pt x="72124" y="1035806"/>
                      <a:pt x="72936" y="1037430"/>
                      <a:pt x="74560" y="1039054"/>
                    </a:cubicBezTo>
                    <a:cubicBezTo>
                      <a:pt x="75372" y="1039865"/>
                      <a:pt x="75372" y="1040677"/>
                      <a:pt x="76184" y="1041489"/>
                    </a:cubicBezTo>
                    <a:cubicBezTo>
                      <a:pt x="76996" y="1042301"/>
                      <a:pt x="76996" y="1042301"/>
                      <a:pt x="77807" y="1043113"/>
                    </a:cubicBezTo>
                    <a:cubicBezTo>
                      <a:pt x="77807" y="1043113"/>
                      <a:pt x="78619" y="1043925"/>
                      <a:pt x="78619" y="1044737"/>
                    </a:cubicBezTo>
                    <a:cubicBezTo>
                      <a:pt x="78619" y="1044737"/>
                      <a:pt x="77807" y="1044737"/>
                      <a:pt x="77807" y="1044737"/>
                    </a:cubicBezTo>
                    <a:cubicBezTo>
                      <a:pt x="77807" y="1044737"/>
                      <a:pt x="76996" y="1044737"/>
                      <a:pt x="76184" y="1044737"/>
                    </a:cubicBezTo>
                    <a:cubicBezTo>
                      <a:pt x="76184" y="1044737"/>
                      <a:pt x="75372" y="1045549"/>
                      <a:pt x="75372" y="1046360"/>
                    </a:cubicBezTo>
                    <a:cubicBezTo>
                      <a:pt x="75372" y="1047172"/>
                      <a:pt x="75372" y="1047172"/>
                      <a:pt x="74560" y="1047172"/>
                    </a:cubicBezTo>
                    <a:cubicBezTo>
                      <a:pt x="73748" y="1047172"/>
                      <a:pt x="73748" y="1047172"/>
                      <a:pt x="72936" y="1047172"/>
                    </a:cubicBezTo>
                    <a:cubicBezTo>
                      <a:pt x="72936" y="1047172"/>
                      <a:pt x="72124" y="1047172"/>
                      <a:pt x="72124" y="1047172"/>
                    </a:cubicBezTo>
                    <a:cubicBezTo>
                      <a:pt x="72124" y="1047172"/>
                      <a:pt x="72124" y="1047984"/>
                      <a:pt x="71312" y="1047984"/>
                    </a:cubicBezTo>
                    <a:cubicBezTo>
                      <a:pt x="71312" y="1048796"/>
                      <a:pt x="70501" y="1049608"/>
                      <a:pt x="69689" y="1048796"/>
                    </a:cubicBezTo>
                    <a:cubicBezTo>
                      <a:pt x="69689" y="1047984"/>
                      <a:pt x="69689" y="1046360"/>
                      <a:pt x="68065" y="1047172"/>
                    </a:cubicBezTo>
                    <a:cubicBezTo>
                      <a:pt x="67253" y="1047172"/>
                      <a:pt x="67253" y="1047984"/>
                      <a:pt x="67253" y="1047984"/>
                    </a:cubicBezTo>
                    <a:cubicBezTo>
                      <a:pt x="67253" y="1047984"/>
                      <a:pt x="67253" y="1048796"/>
                      <a:pt x="66441" y="1048796"/>
                    </a:cubicBezTo>
                    <a:cubicBezTo>
                      <a:pt x="66441" y="1048796"/>
                      <a:pt x="65629" y="1049608"/>
                      <a:pt x="65629" y="1048796"/>
                    </a:cubicBezTo>
                    <a:cubicBezTo>
                      <a:pt x="65629" y="1048796"/>
                      <a:pt x="65629" y="1047984"/>
                      <a:pt x="65629" y="1047984"/>
                    </a:cubicBezTo>
                    <a:cubicBezTo>
                      <a:pt x="65629" y="1047984"/>
                      <a:pt x="66441" y="1044737"/>
                      <a:pt x="65629" y="1045549"/>
                    </a:cubicBezTo>
                    <a:cubicBezTo>
                      <a:pt x="64817" y="1046360"/>
                      <a:pt x="64817" y="1047172"/>
                      <a:pt x="64005" y="1047984"/>
                    </a:cubicBezTo>
                    <a:cubicBezTo>
                      <a:pt x="64005" y="1048796"/>
                      <a:pt x="63193" y="1049608"/>
                      <a:pt x="62382" y="1049608"/>
                    </a:cubicBezTo>
                    <a:cubicBezTo>
                      <a:pt x="61570" y="1049608"/>
                      <a:pt x="61570" y="1050420"/>
                      <a:pt x="61570" y="1051232"/>
                    </a:cubicBezTo>
                    <a:cubicBezTo>
                      <a:pt x="61570" y="1051232"/>
                      <a:pt x="61570" y="1051232"/>
                      <a:pt x="61570" y="1051232"/>
                    </a:cubicBezTo>
                    <a:cubicBezTo>
                      <a:pt x="61570" y="1051232"/>
                      <a:pt x="61570" y="1051232"/>
                      <a:pt x="61570" y="1052044"/>
                    </a:cubicBezTo>
                    <a:cubicBezTo>
                      <a:pt x="61570" y="1052044"/>
                      <a:pt x="62382" y="1052856"/>
                      <a:pt x="62382" y="1052856"/>
                    </a:cubicBezTo>
                    <a:cubicBezTo>
                      <a:pt x="63193" y="1053667"/>
                      <a:pt x="64005" y="1054479"/>
                      <a:pt x="64817" y="1054479"/>
                    </a:cubicBezTo>
                    <a:cubicBezTo>
                      <a:pt x="65629" y="1054479"/>
                      <a:pt x="65629" y="1054479"/>
                      <a:pt x="66441" y="1054479"/>
                    </a:cubicBezTo>
                    <a:cubicBezTo>
                      <a:pt x="66441" y="1054479"/>
                      <a:pt x="67253" y="1054479"/>
                      <a:pt x="67253" y="1054479"/>
                    </a:cubicBezTo>
                    <a:cubicBezTo>
                      <a:pt x="68065" y="1054479"/>
                      <a:pt x="68877" y="1054479"/>
                      <a:pt x="69689" y="1054479"/>
                    </a:cubicBezTo>
                    <a:cubicBezTo>
                      <a:pt x="70501" y="1054479"/>
                      <a:pt x="70501" y="1055291"/>
                      <a:pt x="71312" y="1056103"/>
                    </a:cubicBezTo>
                    <a:cubicBezTo>
                      <a:pt x="71312" y="1056103"/>
                      <a:pt x="71312" y="1056103"/>
                      <a:pt x="71312" y="1056103"/>
                    </a:cubicBezTo>
                    <a:cubicBezTo>
                      <a:pt x="71312" y="1056103"/>
                      <a:pt x="72124" y="1056103"/>
                      <a:pt x="72124" y="1056103"/>
                    </a:cubicBezTo>
                    <a:cubicBezTo>
                      <a:pt x="72936" y="1056103"/>
                      <a:pt x="72936" y="1056103"/>
                      <a:pt x="73748" y="1056103"/>
                    </a:cubicBezTo>
                    <a:cubicBezTo>
                      <a:pt x="73748" y="1056103"/>
                      <a:pt x="74560" y="1056103"/>
                      <a:pt x="74560" y="1056103"/>
                    </a:cubicBezTo>
                    <a:cubicBezTo>
                      <a:pt x="75372" y="1056103"/>
                      <a:pt x="76996" y="1056103"/>
                      <a:pt x="77807" y="1056103"/>
                    </a:cubicBezTo>
                    <a:cubicBezTo>
                      <a:pt x="79431" y="1056103"/>
                      <a:pt x="80243" y="1056103"/>
                      <a:pt x="81867" y="1056103"/>
                    </a:cubicBezTo>
                    <a:cubicBezTo>
                      <a:pt x="82679" y="1056103"/>
                      <a:pt x="82679" y="1056103"/>
                      <a:pt x="83491" y="1056103"/>
                    </a:cubicBezTo>
                    <a:cubicBezTo>
                      <a:pt x="84303" y="1056103"/>
                      <a:pt x="85114" y="1056103"/>
                      <a:pt x="85926" y="1056103"/>
                    </a:cubicBezTo>
                    <a:cubicBezTo>
                      <a:pt x="87550" y="1056915"/>
                      <a:pt x="88362" y="1056915"/>
                      <a:pt x="89986" y="1056915"/>
                    </a:cubicBezTo>
                    <a:cubicBezTo>
                      <a:pt x="90798" y="1056915"/>
                      <a:pt x="92421" y="1056915"/>
                      <a:pt x="93233" y="1056915"/>
                    </a:cubicBezTo>
                    <a:cubicBezTo>
                      <a:pt x="94045" y="1056915"/>
                      <a:pt x="95669" y="1057727"/>
                      <a:pt x="96481" y="1057727"/>
                    </a:cubicBezTo>
                    <a:cubicBezTo>
                      <a:pt x="97293" y="1057727"/>
                      <a:pt x="97293" y="1057727"/>
                      <a:pt x="98105" y="1057727"/>
                    </a:cubicBezTo>
                    <a:cubicBezTo>
                      <a:pt x="98916" y="1057727"/>
                      <a:pt x="99728" y="1057727"/>
                      <a:pt x="99728" y="1057727"/>
                    </a:cubicBezTo>
                    <a:cubicBezTo>
                      <a:pt x="100540" y="1057727"/>
                      <a:pt x="101352" y="1057727"/>
                      <a:pt x="102164" y="1057727"/>
                    </a:cubicBezTo>
                    <a:cubicBezTo>
                      <a:pt x="103788" y="1058539"/>
                      <a:pt x="104600" y="1058539"/>
                      <a:pt x="106223" y="1058539"/>
                    </a:cubicBezTo>
                    <a:cubicBezTo>
                      <a:pt x="107035" y="1058539"/>
                      <a:pt x="108659" y="1059351"/>
                      <a:pt x="109471" y="1059351"/>
                    </a:cubicBezTo>
                    <a:cubicBezTo>
                      <a:pt x="109471" y="1059351"/>
                      <a:pt x="111095" y="1060163"/>
                      <a:pt x="111095" y="1060974"/>
                    </a:cubicBezTo>
                    <a:cubicBezTo>
                      <a:pt x="111095" y="1061786"/>
                      <a:pt x="109471" y="1061786"/>
                      <a:pt x="109471" y="1061786"/>
                    </a:cubicBezTo>
                    <a:cubicBezTo>
                      <a:pt x="108659" y="1061786"/>
                      <a:pt x="107035" y="1061786"/>
                      <a:pt x="106223" y="1062598"/>
                    </a:cubicBezTo>
                    <a:cubicBezTo>
                      <a:pt x="104600" y="1062598"/>
                      <a:pt x="102976" y="1062598"/>
                      <a:pt x="102164" y="1062598"/>
                    </a:cubicBezTo>
                    <a:cubicBezTo>
                      <a:pt x="101352" y="1062598"/>
                      <a:pt x="100540" y="1062598"/>
                      <a:pt x="100540" y="1062598"/>
                    </a:cubicBezTo>
                    <a:cubicBezTo>
                      <a:pt x="100540" y="1063410"/>
                      <a:pt x="102164" y="1064222"/>
                      <a:pt x="102976" y="1064222"/>
                    </a:cubicBezTo>
                    <a:cubicBezTo>
                      <a:pt x="104600" y="1064222"/>
                      <a:pt x="106223" y="1064222"/>
                      <a:pt x="107847" y="1064222"/>
                    </a:cubicBezTo>
                    <a:cubicBezTo>
                      <a:pt x="109471" y="1064222"/>
                      <a:pt x="111095" y="1064222"/>
                      <a:pt x="113530" y="1064222"/>
                    </a:cubicBezTo>
                    <a:cubicBezTo>
                      <a:pt x="115154" y="1065034"/>
                      <a:pt x="116778" y="1065846"/>
                      <a:pt x="118402" y="1066658"/>
                    </a:cubicBezTo>
                    <a:cubicBezTo>
                      <a:pt x="120025" y="1067469"/>
                      <a:pt x="121649" y="1067469"/>
                      <a:pt x="123273" y="1067469"/>
                    </a:cubicBezTo>
                    <a:cubicBezTo>
                      <a:pt x="124897" y="1067469"/>
                      <a:pt x="126520" y="1067469"/>
                      <a:pt x="128144" y="1067469"/>
                    </a:cubicBezTo>
                    <a:cubicBezTo>
                      <a:pt x="129768" y="1067469"/>
                      <a:pt x="131392" y="1068281"/>
                      <a:pt x="133016" y="1069093"/>
                    </a:cubicBezTo>
                    <a:cubicBezTo>
                      <a:pt x="134639" y="1069905"/>
                      <a:pt x="135451" y="1071529"/>
                      <a:pt x="137075" y="1072341"/>
                    </a:cubicBezTo>
                    <a:cubicBezTo>
                      <a:pt x="137887" y="1073153"/>
                      <a:pt x="139511" y="1073153"/>
                      <a:pt x="140322" y="1073153"/>
                    </a:cubicBezTo>
                    <a:cubicBezTo>
                      <a:pt x="142758" y="1073153"/>
                      <a:pt x="143570" y="1070717"/>
                      <a:pt x="145194" y="1069905"/>
                    </a:cubicBezTo>
                    <a:cubicBezTo>
                      <a:pt x="146818" y="1069093"/>
                      <a:pt x="148441" y="1069093"/>
                      <a:pt x="150065" y="1069093"/>
                    </a:cubicBezTo>
                    <a:cubicBezTo>
                      <a:pt x="151689" y="1069093"/>
                      <a:pt x="152501" y="1069093"/>
                      <a:pt x="154125" y="1069093"/>
                    </a:cubicBezTo>
                    <a:cubicBezTo>
                      <a:pt x="154936" y="1069093"/>
                      <a:pt x="155748" y="1069093"/>
                      <a:pt x="155748" y="1069093"/>
                    </a:cubicBezTo>
                    <a:cubicBezTo>
                      <a:pt x="156560" y="1069093"/>
                      <a:pt x="156560" y="1069093"/>
                      <a:pt x="156560" y="1069905"/>
                    </a:cubicBezTo>
                    <a:cubicBezTo>
                      <a:pt x="157372" y="1069905"/>
                      <a:pt x="158184" y="1070717"/>
                      <a:pt x="158184" y="1070717"/>
                    </a:cubicBezTo>
                    <a:cubicBezTo>
                      <a:pt x="158184" y="1070717"/>
                      <a:pt x="158996" y="1070717"/>
                      <a:pt x="158996" y="1071529"/>
                    </a:cubicBezTo>
                    <a:cubicBezTo>
                      <a:pt x="158996" y="1071529"/>
                      <a:pt x="158996" y="1072341"/>
                      <a:pt x="158996" y="1072341"/>
                    </a:cubicBezTo>
                    <a:cubicBezTo>
                      <a:pt x="158996" y="1072341"/>
                      <a:pt x="158996" y="1073153"/>
                      <a:pt x="158996" y="1073153"/>
                    </a:cubicBezTo>
                    <a:cubicBezTo>
                      <a:pt x="158996" y="1073965"/>
                      <a:pt x="157372" y="1073153"/>
                      <a:pt x="156560" y="1073153"/>
                    </a:cubicBezTo>
                    <a:cubicBezTo>
                      <a:pt x="155748" y="1072341"/>
                      <a:pt x="154936" y="1072341"/>
                      <a:pt x="154125" y="1071529"/>
                    </a:cubicBezTo>
                    <a:cubicBezTo>
                      <a:pt x="151689" y="1069905"/>
                      <a:pt x="146818" y="1069905"/>
                      <a:pt x="144382" y="1072341"/>
                    </a:cubicBezTo>
                    <a:cubicBezTo>
                      <a:pt x="143570" y="1073153"/>
                      <a:pt x="143570" y="1073965"/>
                      <a:pt x="142758" y="1073965"/>
                    </a:cubicBezTo>
                    <a:cubicBezTo>
                      <a:pt x="141946" y="1073965"/>
                      <a:pt x="141946" y="1074776"/>
                      <a:pt x="141134" y="1074776"/>
                    </a:cubicBezTo>
                    <a:cubicBezTo>
                      <a:pt x="140322" y="1074776"/>
                      <a:pt x="140322" y="1074776"/>
                      <a:pt x="139511" y="1074776"/>
                    </a:cubicBezTo>
                    <a:cubicBezTo>
                      <a:pt x="138699" y="1074776"/>
                      <a:pt x="137887" y="1074776"/>
                      <a:pt x="137075" y="1073965"/>
                    </a:cubicBezTo>
                    <a:cubicBezTo>
                      <a:pt x="135451" y="1073965"/>
                      <a:pt x="134639" y="1073153"/>
                      <a:pt x="133827" y="1071529"/>
                    </a:cubicBezTo>
                    <a:cubicBezTo>
                      <a:pt x="133016" y="1070717"/>
                      <a:pt x="132204" y="1069905"/>
                      <a:pt x="131392" y="1069905"/>
                    </a:cubicBezTo>
                    <a:cubicBezTo>
                      <a:pt x="130580" y="1069093"/>
                      <a:pt x="129768" y="1069093"/>
                      <a:pt x="128956" y="1069093"/>
                    </a:cubicBezTo>
                    <a:cubicBezTo>
                      <a:pt x="128144" y="1069093"/>
                      <a:pt x="126520" y="1069093"/>
                      <a:pt x="125709" y="1069093"/>
                    </a:cubicBezTo>
                    <a:cubicBezTo>
                      <a:pt x="124085" y="1069093"/>
                      <a:pt x="122461" y="1069093"/>
                      <a:pt x="120837" y="1068281"/>
                    </a:cubicBezTo>
                    <a:cubicBezTo>
                      <a:pt x="119214" y="1068281"/>
                      <a:pt x="118402" y="1068281"/>
                      <a:pt x="116778" y="1067469"/>
                    </a:cubicBezTo>
                    <a:cubicBezTo>
                      <a:pt x="115966" y="1067469"/>
                      <a:pt x="115154" y="1067469"/>
                      <a:pt x="115154" y="1067469"/>
                    </a:cubicBezTo>
                    <a:cubicBezTo>
                      <a:pt x="115154" y="1068281"/>
                      <a:pt x="115966" y="1069093"/>
                      <a:pt x="115966" y="1069905"/>
                    </a:cubicBezTo>
                    <a:cubicBezTo>
                      <a:pt x="116778" y="1070717"/>
                      <a:pt x="117590" y="1071529"/>
                      <a:pt x="119214" y="1071529"/>
                    </a:cubicBezTo>
                    <a:cubicBezTo>
                      <a:pt x="120025" y="1072341"/>
                      <a:pt x="120837" y="1073153"/>
                      <a:pt x="120837" y="1073965"/>
                    </a:cubicBezTo>
                    <a:cubicBezTo>
                      <a:pt x="120837" y="1074776"/>
                      <a:pt x="120837" y="1075588"/>
                      <a:pt x="120025" y="1074776"/>
                    </a:cubicBezTo>
                    <a:cubicBezTo>
                      <a:pt x="119214" y="1074776"/>
                      <a:pt x="118402" y="1073965"/>
                      <a:pt x="117590" y="1073153"/>
                    </a:cubicBezTo>
                    <a:cubicBezTo>
                      <a:pt x="116778" y="1072341"/>
                      <a:pt x="115966" y="1071529"/>
                      <a:pt x="115154" y="1069905"/>
                    </a:cubicBezTo>
                    <a:cubicBezTo>
                      <a:pt x="114342" y="1069093"/>
                      <a:pt x="114342" y="1068281"/>
                      <a:pt x="113530" y="1067469"/>
                    </a:cubicBezTo>
                    <a:cubicBezTo>
                      <a:pt x="113530" y="1067469"/>
                      <a:pt x="112718" y="1066658"/>
                      <a:pt x="111907" y="1066658"/>
                    </a:cubicBezTo>
                    <a:cubicBezTo>
                      <a:pt x="111095" y="1066658"/>
                      <a:pt x="111095" y="1067469"/>
                      <a:pt x="111095" y="1067469"/>
                    </a:cubicBezTo>
                    <a:cubicBezTo>
                      <a:pt x="111095" y="1068281"/>
                      <a:pt x="110283" y="1069093"/>
                      <a:pt x="110283" y="1069093"/>
                    </a:cubicBezTo>
                    <a:cubicBezTo>
                      <a:pt x="110283" y="1069905"/>
                      <a:pt x="109471" y="1070717"/>
                      <a:pt x="108659" y="1071529"/>
                    </a:cubicBezTo>
                    <a:cubicBezTo>
                      <a:pt x="108659" y="1071529"/>
                      <a:pt x="107847" y="1072341"/>
                      <a:pt x="107847" y="1073153"/>
                    </a:cubicBezTo>
                    <a:cubicBezTo>
                      <a:pt x="107847" y="1073153"/>
                      <a:pt x="107035" y="1073153"/>
                      <a:pt x="107035" y="1073153"/>
                    </a:cubicBezTo>
                    <a:cubicBezTo>
                      <a:pt x="107035" y="1072341"/>
                      <a:pt x="107035" y="1072341"/>
                      <a:pt x="107035" y="1071529"/>
                    </a:cubicBezTo>
                    <a:cubicBezTo>
                      <a:pt x="107847" y="1070717"/>
                      <a:pt x="108659" y="1069093"/>
                      <a:pt x="108659" y="1068281"/>
                    </a:cubicBezTo>
                    <a:cubicBezTo>
                      <a:pt x="109471" y="1067469"/>
                      <a:pt x="109471" y="1066658"/>
                      <a:pt x="109471" y="1065846"/>
                    </a:cubicBezTo>
                    <a:cubicBezTo>
                      <a:pt x="109471" y="1065034"/>
                      <a:pt x="109471" y="1064222"/>
                      <a:pt x="108659" y="1064222"/>
                    </a:cubicBezTo>
                    <a:cubicBezTo>
                      <a:pt x="107847" y="1063410"/>
                      <a:pt x="107035" y="1063410"/>
                      <a:pt x="106223" y="1063410"/>
                    </a:cubicBezTo>
                    <a:cubicBezTo>
                      <a:pt x="104600" y="1063410"/>
                      <a:pt x="102976" y="1063410"/>
                      <a:pt x="101352" y="1063410"/>
                    </a:cubicBezTo>
                    <a:cubicBezTo>
                      <a:pt x="100540" y="1063410"/>
                      <a:pt x="99728" y="1063410"/>
                      <a:pt x="98916" y="1064222"/>
                    </a:cubicBezTo>
                    <a:cubicBezTo>
                      <a:pt x="98105" y="1064222"/>
                      <a:pt x="96481" y="1064222"/>
                      <a:pt x="95669" y="1065034"/>
                    </a:cubicBezTo>
                    <a:cubicBezTo>
                      <a:pt x="94857" y="1065034"/>
                      <a:pt x="94857" y="1065034"/>
                      <a:pt x="94045" y="1065034"/>
                    </a:cubicBezTo>
                    <a:cubicBezTo>
                      <a:pt x="93233" y="1065034"/>
                      <a:pt x="92421" y="1065846"/>
                      <a:pt x="92421" y="1065034"/>
                    </a:cubicBezTo>
                    <a:cubicBezTo>
                      <a:pt x="91609" y="1064222"/>
                      <a:pt x="93233" y="1064222"/>
                      <a:pt x="93233" y="1063410"/>
                    </a:cubicBezTo>
                    <a:cubicBezTo>
                      <a:pt x="94045" y="1063410"/>
                      <a:pt x="95669" y="1063410"/>
                      <a:pt x="96481" y="1062598"/>
                    </a:cubicBezTo>
                    <a:cubicBezTo>
                      <a:pt x="97293" y="1062598"/>
                      <a:pt x="98105" y="1061786"/>
                      <a:pt x="98105" y="1060974"/>
                    </a:cubicBezTo>
                    <a:cubicBezTo>
                      <a:pt x="98105" y="1060974"/>
                      <a:pt x="97293" y="1060163"/>
                      <a:pt x="97293" y="1060163"/>
                    </a:cubicBezTo>
                    <a:cubicBezTo>
                      <a:pt x="96481" y="1059351"/>
                      <a:pt x="96481" y="1059351"/>
                      <a:pt x="95669" y="1058539"/>
                    </a:cubicBezTo>
                    <a:cubicBezTo>
                      <a:pt x="94857" y="1057727"/>
                      <a:pt x="94045" y="1057727"/>
                      <a:pt x="92421" y="1056915"/>
                    </a:cubicBezTo>
                    <a:cubicBezTo>
                      <a:pt x="90798" y="1056103"/>
                      <a:pt x="89986" y="1055291"/>
                      <a:pt x="88362" y="1054479"/>
                    </a:cubicBezTo>
                    <a:cubicBezTo>
                      <a:pt x="87550" y="1053667"/>
                      <a:pt x="86738" y="1053667"/>
                      <a:pt x="85926" y="1053667"/>
                    </a:cubicBezTo>
                    <a:cubicBezTo>
                      <a:pt x="84303" y="1053667"/>
                      <a:pt x="83491" y="1052856"/>
                      <a:pt x="81867" y="1052856"/>
                    </a:cubicBezTo>
                    <a:cubicBezTo>
                      <a:pt x="81055" y="1052856"/>
                      <a:pt x="79431" y="1052856"/>
                      <a:pt x="78619" y="1052856"/>
                    </a:cubicBezTo>
                    <a:cubicBezTo>
                      <a:pt x="77807" y="1052856"/>
                      <a:pt x="76996" y="1052856"/>
                      <a:pt x="76184" y="1052856"/>
                    </a:cubicBezTo>
                    <a:cubicBezTo>
                      <a:pt x="75372" y="1052856"/>
                      <a:pt x="74560" y="1053667"/>
                      <a:pt x="73748" y="1054479"/>
                    </a:cubicBezTo>
                    <a:cubicBezTo>
                      <a:pt x="73748" y="1055291"/>
                      <a:pt x="72936" y="1055291"/>
                      <a:pt x="72936" y="1056103"/>
                    </a:cubicBezTo>
                    <a:cubicBezTo>
                      <a:pt x="72936" y="1056915"/>
                      <a:pt x="72124" y="1057727"/>
                      <a:pt x="72124" y="1058539"/>
                    </a:cubicBezTo>
                    <a:cubicBezTo>
                      <a:pt x="71312" y="1058539"/>
                      <a:pt x="71312" y="1058539"/>
                      <a:pt x="70501" y="1059351"/>
                    </a:cubicBezTo>
                    <a:cubicBezTo>
                      <a:pt x="69689" y="1059351"/>
                      <a:pt x="68877" y="1060163"/>
                      <a:pt x="68065" y="1060163"/>
                    </a:cubicBezTo>
                    <a:cubicBezTo>
                      <a:pt x="67253" y="1060163"/>
                      <a:pt x="66441" y="1060163"/>
                      <a:pt x="65629" y="1060974"/>
                    </a:cubicBezTo>
                    <a:cubicBezTo>
                      <a:pt x="64817" y="1060974"/>
                      <a:pt x="64005" y="1061786"/>
                      <a:pt x="63193" y="1061786"/>
                    </a:cubicBezTo>
                    <a:cubicBezTo>
                      <a:pt x="62382" y="1061786"/>
                      <a:pt x="61570" y="1061786"/>
                      <a:pt x="60758" y="1061786"/>
                    </a:cubicBezTo>
                    <a:cubicBezTo>
                      <a:pt x="59946" y="1061786"/>
                      <a:pt x="59134" y="1062598"/>
                      <a:pt x="58322" y="1062598"/>
                    </a:cubicBezTo>
                    <a:cubicBezTo>
                      <a:pt x="57510" y="1062598"/>
                      <a:pt x="57510" y="1062598"/>
                      <a:pt x="56698" y="1063410"/>
                    </a:cubicBezTo>
                    <a:cubicBezTo>
                      <a:pt x="56698" y="1064222"/>
                      <a:pt x="56698" y="1064222"/>
                      <a:pt x="56698" y="1064222"/>
                    </a:cubicBezTo>
                    <a:cubicBezTo>
                      <a:pt x="57510" y="1064222"/>
                      <a:pt x="57510" y="1064222"/>
                      <a:pt x="58322" y="1064222"/>
                    </a:cubicBezTo>
                    <a:cubicBezTo>
                      <a:pt x="59134" y="1064222"/>
                      <a:pt x="59946" y="1064222"/>
                      <a:pt x="60758" y="1064222"/>
                    </a:cubicBezTo>
                    <a:cubicBezTo>
                      <a:pt x="62382" y="1064222"/>
                      <a:pt x="63193" y="1064222"/>
                      <a:pt x="64817" y="1063410"/>
                    </a:cubicBezTo>
                    <a:cubicBezTo>
                      <a:pt x="65629" y="1063410"/>
                      <a:pt x="66441" y="1063410"/>
                      <a:pt x="66441" y="1063410"/>
                    </a:cubicBezTo>
                    <a:cubicBezTo>
                      <a:pt x="66441" y="1063410"/>
                      <a:pt x="66441" y="1064222"/>
                      <a:pt x="65629" y="1064222"/>
                    </a:cubicBezTo>
                    <a:cubicBezTo>
                      <a:pt x="64005" y="1065034"/>
                      <a:pt x="62382" y="1064222"/>
                      <a:pt x="61570" y="1064222"/>
                    </a:cubicBezTo>
                    <a:cubicBezTo>
                      <a:pt x="60758" y="1064222"/>
                      <a:pt x="59946" y="1065034"/>
                      <a:pt x="59134" y="1065034"/>
                    </a:cubicBezTo>
                    <a:cubicBezTo>
                      <a:pt x="58322" y="1065846"/>
                      <a:pt x="58322" y="1066658"/>
                      <a:pt x="59134" y="1066658"/>
                    </a:cubicBezTo>
                    <a:cubicBezTo>
                      <a:pt x="59946" y="1067469"/>
                      <a:pt x="60758" y="1067469"/>
                      <a:pt x="60758" y="1068281"/>
                    </a:cubicBezTo>
                    <a:cubicBezTo>
                      <a:pt x="60758" y="1069093"/>
                      <a:pt x="59946" y="1069905"/>
                      <a:pt x="59134" y="1069905"/>
                    </a:cubicBezTo>
                    <a:cubicBezTo>
                      <a:pt x="58322" y="1069905"/>
                      <a:pt x="57510" y="1069093"/>
                      <a:pt x="57510" y="1069093"/>
                    </a:cubicBezTo>
                    <a:cubicBezTo>
                      <a:pt x="57510" y="1068281"/>
                      <a:pt x="57510" y="1068281"/>
                      <a:pt x="57510" y="1067469"/>
                    </a:cubicBezTo>
                    <a:cubicBezTo>
                      <a:pt x="57510" y="1067469"/>
                      <a:pt x="57510" y="1066658"/>
                      <a:pt x="57510" y="1066658"/>
                    </a:cubicBezTo>
                    <a:cubicBezTo>
                      <a:pt x="56698" y="1066658"/>
                      <a:pt x="56698" y="1067469"/>
                      <a:pt x="55887" y="1067469"/>
                    </a:cubicBezTo>
                    <a:cubicBezTo>
                      <a:pt x="55887" y="1068281"/>
                      <a:pt x="55075" y="1067469"/>
                      <a:pt x="55075" y="1067469"/>
                    </a:cubicBezTo>
                    <a:cubicBezTo>
                      <a:pt x="55075" y="1066658"/>
                      <a:pt x="55075" y="1065846"/>
                      <a:pt x="55075" y="1065034"/>
                    </a:cubicBezTo>
                    <a:cubicBezTo>
                      <a:pt x="55075" y="1064222"/>
                      <a:pt x="55075" y="1063410"/>
                      <a:pt x="54263" y="1063410"/>
                    </a:cubicBezTo>
                    <a:cubicBezTo>
                      <a:pt x="53451" y="1063410"/>
                      <a:pt x="52639" y="1063410"/>
                      <a:pt x="51827" y="1063410"/>
                    </a:cubicBezTo>
                    <a:cubicBezTo>
                      <a:pt x="51015" y="1063410"/>
                      <a:pt x="51015" y="1064222"/>
                      <a:pt x="50203" y="1064222"/>
                    </a:cubicBezTo>
                    <a:cubicBezTo>
                      <a:pt x="49391" y="1065034"/>
                      <a:pt x="48580" y="1065034"/>
                      <a:pt x="48580" y="1065846"/>
                    </a:cubicBezTo>
                    <a:cubicBezTo>
                      <a:pt x="47768" y="1066658"/>
                      <a:pt x="47768" y="1067469"/>
                      <a:pt x="47768" y="1068281"/>
                    </a:cubicBezTo>
                    <a:cubicBezTo>
                      <a:pt x="47768" y="1069093"/>
                      <a:pt x="47768" y="1070717"/>
                      <a:pt x="47768" y="1071529"/>
                    </a:cubicBezTo>
                    <a:cubicBezTo>
                      <a:pt x="47768" y="1072341"/>
                      <a:pt x="47768" y="1073965"/>
                      <a:pt x="47768" y="1074776"/>
                    </a:cubicBezTo>
                    <a:cubicBezTo>
                      <a:pt x="47768" y="1075588"/>
                      <a:pt x="48580" y="1076400"/>
                      <a:pt x="49391" y="1077212"/>
                    </a:cubicBezTo>
                    <a:cubicBezTo>
                      <a:pt x="50203" y="1078024"/>
                      <a:pt x="51015" y="1078836"/>
                      <a:pt x="52639" y="1078836"/>
                    </a:cubicBezTo>
                    <a:cubicBezTo>
                      <a:pt x="54263" y="1078836"/>
                      <a:pt x="55075" y="1077212"/>
                      <a:pt x="56698" y="1077212"/>
                    </a:cubicBezTo>
                    <a:cubicBezTo>
                      <a:pt x="58322" y="1077212"/>
                      <a:pt x="59134" y="1078024"/>
                      <a:pt x="60758" y="1078024"/>
                    </a:cubicBezTo>
                    <a:cubicBezTo>
                      <a:pt x="61570" y="1078024"/>
                      <a:pt x="63193" y="1078024"/>
                      <a:pt x="64005" y="1078024"/>
                    </a:cubicBezTo>
                    <a:cubicBezTo>
                      <a:pt x="64817" y="1078024"/>
                      <a:pt x="66441" y="1078836"/>
                      <a:pt x="67253" y="1078836"/>
                    </a:cubicBezTo>
                    <a:cubicBezTo>
                      <a:pt x="68065" y="1078836"/>
                      <a:pt x="69689" y="1078836"/>
                      <a:pt x="70501" y="1079648"/>
                    </a:cubicBezTo>
                    <a:cubicBezTo>
                      <a:pt x="70501" y="1080460"/>
                      <a:pt x="70501" y="1081271"/>
                      <a:pt x="70501" y="1081271"/>
                    </a:cubicBezTo>
                    <a:cubicBezTo>
                      <a:pt x="70501" y="1081271"/>
                      <a:pt x="69689" y="1081271"/>
                      <a:pt x="68877" y="1081271"/>
                    </a:cubicBezTo>
                    <a:cubicBezTo>
                      <a:pt x="68065" y="1081271"/>
                      <a:pt x="67253" y="1081271"/>
                      <a:pt x="66441" y="1081271"/>
                    </a:cubicBezTo>
                    <a:cubicBezTo>
                      <a:pt x="64817" y="1081271"/>
                      <a:pt x="62382" y="1081271"/>
                      <a:pt x="60758" y="1081271"/>
                    </a:cubicBezTo>
                    <a:cubicBezTo>
                      <a:pt x="59134" y="1081271"/>
                      <a:pt x="57510" y="1081271"/>
                      <a:pt x="55887" y="1081271"/>
                    </a:cubicBezTo>
                    <a:cubicBezTo>
                      <a:pt x="54263" y="1081271"/>
                      <a:pt x="52639" y="1081271"/>
                      <a:pt x="51015" y="1081271"/>
                    </a:cubicBezTo>
                    <a:cubicBezTo>
                      <a:pt x="50203" y="1081271"/>
                      <a:pt x="48580" y="1081271"/>
                      <a:pt x="47768" y="1081271"/>
                    </a:cubicBezTo>
                    <a:cubicBezTo>
                      <a:pt x="46956" y="1081271"/>
                      <a:pt x="46144" y="1082083"/>
                      <a:pt x="46144" y="1082083"/>
                    </a:cubicBezTo>
                    <a:cubicBezTo>
                      <a:pt x="46144" y="1082083"/>
                      <a:pt x="46956" y="1082083"/>
                      <a:pt x="46956" y="1082895"/>
                    </a:cubicBezTo>
                    <a:cubicBezTo>
                      <a:pt x="47768" y="1082895"/>
                      <a:pt x="48580" y="1082895"/>
                      <a:pt x="49391" y="1082895"/>
                    </a:cubicBezTo>
                    <a:cubicBezTo>
                      <a:pt x="51015" y="1082895"/>
                      <a:pt x="53451" y="1082895"/>
                      <a:pt x="55075" y="1082895"/>
                    </a:cubicBezTo>
                    <a:cubicBezTo>
                      <a:pt x="56698" y="1082895"/>
                      <a:pt x="59134" y="1082895"/>
                      <a:pt x="60758" y="1082895"/>
                    </a:cubicBezTo>
                    <a:cubicBezTo>
                      <a:pt x="63193" y="1082895"/>
                      <a:pt x="65629" y="1082895"/>
                      <a:pt x="68065" y="1083707"/>
                    </a:cubicBezTo>
                    <a:cubicBezTo>
                      <a:pt x="69689" y="1084519"/>
                      <a:pt x="72124" y="1085331"/>
                      <a:pt x="71312" y="1086955"/>
                    </a:cubicBezTo>
                    <a:cubicBezTo>
                      <a:pt x="71312" y="1088579"/>
                      <a:pt x="69689" y="1088579"/>
                      <a:pt x="68877" y="1087767"/>
                    </a:cubicBezTo>
                    <a:cubicBezTo>
                      <a:pt x="67253" y="1086955"/>
                      <a:pt x="67253" y="1086143"/>
                      <a:pt x="65629" y="1085331"/>
                    </a:cubicBezTo>
                    <a:cubicBezTo>
                      <a:pt x="64817" y="1084519"/>
                      <a:pt x="63193" y="1083707"/>
                      <a:pt x="61570" y="1083707"/>
                    </a:cubicBezTo>
                    <a:cubicBezTo>
                      <a:pt x="60758" y="1083707"/>
                      <a:pt x="59134" y="1083707"/>
                      <a:pt x="57510" y="1083707"/>
                    </a:cubicBezTo>
                    <a:cubicBezTo>
                      <a:pt x="56698" y="1083707"/>
                      <a:pt x="55887" y="1084519"/>
                      <a:pt x="55887" y="1084519"/>
                    </a:cubicBezTo>
                    <a:cubicBezTo>
                      <a:pt x="55887" y="1084519"/>
                      <a:pt x="56698" y="1085331"/>
                      <a:pt x="56698" y="1085331"/>
                    </a:cubicBezTo>
                    <a:cubicBezTo>
                      <a:pt x="57510" y="1086143"/>
                      <a:pt x="58322" y="1086143"/>
                      <a:pt x="58322" y="1086143"/>
                    </a:cubicBezTo>
                    <a:cubicBezTo>
                      <a:pt x="59946" y="1086955"/>
                      <a:pt x="60758" y="1086955"/>
                      <a:pt x="62382" y="1087767"/>
                    </a:cubicBezTo>
                    <a:cubicBezTo>
                      <a:pt x="63193" y="1087767"/>
                      <a:pt x="64005" y="1089390"/>
                      <a:pt x="63193" y="1089390"/>
                    </a:cubicBezTo>
                    <a:cubicBezTo>
                      <a:pt x="61570" y="1090202"/>
                      <a:pt x="59946" y="1089390"/>
                      <a:pt x="58322" y="1088579"/>
                    </a:cubicBezTo>
                    <a:cubicBezTo>
                      <a:pt x="57510" y="1087767"/>
                      <a:pt x="55887" y="1086955"/>
                      <a:pt x="55075" y="1087767"/>
                    </a:cubicBezTo>
                    <a:cubicBezTo>
                      <a:pt x="54263" y="1087767"/>
                      <a:pt x="54263" y="1089390"/>
                      <a:pt x="54263" y="1090202"/>
                    </a:cubicBezTo>
                    <a:cubicBezTo>
                      <a:pt x="54263" y="1091014"/>
                      <a:pt x="55075" y="1092638"/>
                      <a:pt x="55887" y="1093450"/>
                    </a:cubicBezTo>
                    <a:cubicBezTo>
                      <a:pt x="57510" y="1094262"/>
                      <a:pt x="58322" y="1094262"/>
                      <a:pt x="59946" y="1095073"/>
                    </a:cubicBezTo>
                    <a:cubicBezTo>
                      <a:pt x="60758" y="1095073"/>
                      <a:pt x="61570" y="1096697"/>
                      <a:pt x="62382" y="1096697"/>
                    </a:cubicBezTo>
                    <a:cubicBezTo>
                      <a:pt x="63193" y="1097509"/>
                      <a:pt x="64817" y="1097509"/>
                      <a:pt x="65629" y="1097509"/>
                    </a:cubicBezTo>
                    <a:cubicBezTo>
                      <a:pt x="66441" y="1097509"/>
                      <a:pt x="68065" y="1097509"/>
                      <a:pt x="68877" y="1098321"/>
                    </a:cubicBezTo>
                    <a:cubicBezTo>
                      <a:pt x="69689" y="1098321"/>
                      <a:pt x="69689" y="1099133"/>
                      <a:pt x="69689" y="1099133"/>
                    </a:cubicBezTo>
                    <a:cubicBezTo>
                      <a:pt x="69689" y="1099945"/>
                      <a:pt x="69689" y="1099945"/>
                      <a:pt x="70501" y="1099945"/>
                    </a:cubicBezTo>
                    <a:cubicBezTo>
                      <a:pt x="71312" y="1100757"/>
                      <a:pt x="72124" y="1101569"/>
                      <a:pt x="72936" y="1101569"/>
                    </a:cubicBezTo>
                    <a:cubicBezTo>
                      <a:pt x="73748" y="1101569"/>
                      <a:pt x="73748" y="1101569"/>
                      <a:pt x="74560" y="1101569"/>
                    </a:cubicBezTo>
                    <a:cubicBezTo>
                      <a:pt x="75372" y="1101569"/>
                      <a:pt x="76184" y="1100757"/>
                      <a:pt x="76996" y="1099945"/>
                    </a:cubicBezTo>
                    <a:cubicBezTo>
                      <a:pt x="77807" y="1099133"/>
                      <a:pt x="78619" y="1099133"/>
                      <a:pt x="79431" y="1099133"/>
                    </a:cubicBezTo>
                    <a:cubicBezTo>
                      <a:pt x="82679" y="1098321"/>
                      <a:pt x="87550" y="1098321"/>
                      <a:pt x="89174" y="1102381"/>
                    </a:cubicBezTo>
                    <a:cubicBezTo>
                      <a:pt x="89174" y="1102381"/>
                      <a:pt x="89174" y="1103192"/>
                      <a:pt x="89174" y="1103192"/>
                    </a:cubicBezTo>
                    <a:cubicBezTo>
                      <a:pt x="89174" y="1103192"/>
                      <a:pt x="88362" y="1103192"/>
                      <a:pt x="88362" y="1102381"/>
                    </a:cubicBezTo>
                    <a:cubicBezTo>
                      <a:pt x="88362" y="1102381"/>
                      <a:pt x="87550" y="1101569"/>
                      <a:pt x="87550" y="1101569"/>
                    </a:cubicBezTo>
                    <a:cubicBezTo>
                      <a:pt x="86738" y="1100757"/>
                      <a:pt x="84303" y="1099133"/>
                      <a:pt x="82679" y="1099133"/>
                    </a:cubicBezTo>
                    <a:cubicBezTo>
                      <a:pt x="81867" y="1099133"/>
                      <a:pt x="81055" y="1099945"/>
                      <a:pt x="81055" y="1100757"/>
                    </a:cubicBezTo>
                    <a:cubicBezTo>
                      <a:pt x="80243" y="1101569"/>
                      <a:pt x="79431" y="1101569"/>
                      <a:pt x="78619" y="1102381"/>
                    </a:cubicBezTo>
                    <a:cubicBezTo>
                      <a:pt x="76996" y="1103192"/>
                      <a:pt x="75372" y="1103192"/>
                      <a:pt x="73748" y="1103192"/>
                    </a:cubicBezTo>
                    <a:cubicBezTo>
                      <a:pt x="72124" y="1103192"/>
                      <a:pt x="71312" y="1103192"/>
                      <a:pt x="69689" y="1103192"/>
                    </a:cubicBezTo>
                    <a:cubicBezTo>
                      <a:pt x="68877" y="1103192"/>
                      <a:pt x="68065" y="1103192"/>
                      <a:pt x="67253" y="1103192"/>
                    </a:cubicBezTo>
                    <a:cubicBezTo>
                      <a:pt x="66441" y="1103192"/>
                      <a:pt x="66441" y="1103192"/>
                      <a:pt x="66441" y="1102381"/>
                    </a:cubicBezTo>
                    <a:cubicBezTo>
                      <a:pt x="66441" y="1101569"/>
                      <a:pt x="65629" y="1100757"/>
                      <a:pt x="65629" y="1099945"/>
                    </a:cubicBezTo>
                    <a:cubicBezTo>
                      <a:pt x="65629" y="1099133"/>
                      <a:pt x="64817" y="1099133"/>
                      <a:pt x="64005" y="1098321"/>
                    </a:cubicBezTo>
                    <a:cubicBezTo>
                      <a:pt x="63193" y="1098321"/>
                      <a:pt x="61570" y="1098321"/>
                      <a:pt x="59946" y="1098321"/>
                    </a:cubicBezTo>
                    <a:cubicBezTo>
                      <a:pt x="58322" y="1098321"/>
                      <a:pt x="57510" y="1097509"/>
                      <a:pt x="56698" y="1097509"/>
                    </a:cubicBezTo>
                    <a:cubicBezTo>
                      <a:pt x="55887" y="1096697"/>
                      <a:pt x="54263" y="1097509"/>
                      <a:pt x="53451" y="1097509"/>
                    </a:cubicBezTo>
                    <a:cubicBezTo>
                      <a:pt x="52639" y="1098321"/>
                      <a:pt x="51827" y="1099133"/>
                      <a:pt x="50203" y="1099133"/>
                    </a:cubicBezTo>
                    <a:cubicBezTo>
                      <a:pt x="49391" y="1099133"/>
                      <a:pt x="49391" y="1099133"/>
                      <a:pt x="48580" y="1099133"/>
                    </a:cubicBezTo>
                    <a:cubicBezTo>
                      <a:pt x="47768" y="1099133"/>
                      <a:pt x="46956" y="1099133"/>
                      <a:pt x="46144" y="1099133"/>
                    </a:cubicBezTo>
                    <a:cubicBezTo>
                      <a:pt x="43708" y="1099133"/>
                      <a:pt x="42085" y="1099133"/>
                      <a:pt x="39649" y="1099133"/>
                    </a:cubicBezTo>
                    <a:cubicBezTo>
                      <a:pt x="38837" y="1099133"/>
                      <a:pt x="38025" y="1099133"/>
                      <a:pt x="38025" y="1100757"/>
                    </a:cubicBezTo>
                    <a:cubicBezTo>
                      <a:pt x="38025" y="1104004"/>
                      <a:pt x="42896" y="1101569"/>
                      <a:pt x="44520" y="1101569"/>
                    </a:cubicBezTo>
                    <a:cubicBezTo>
                      <a:pt x="46144" y="1101569"/>
                      <a:pt x="45332" y="1103192"/>
                      <a:pt x="44520" y="1103192"/>
                    </a:cubicBezTo>
                    <a:cubicBezTo>
                      <a:pt x="43708" y="1104004"/>
                      <a:pt x="42896" y="1104816"/>
                      <a:pt x="42085" y="1104004"/>
                    </a:cubicBezTo>
                    <a:cubicBezTo>
                      <a:pt x="41273" y="1104004"/>
                      <a:pt x="40461" y="1103192"/>
                      <a:pt x="39649" y="1104004"/>
                    </a:cubicBezTo>
                    <a:cubicBezTo>
                      <a:pt x="38837" y="1104816"/>
                      <a:pt x="38837" y="1105628"/>
                      <a:pt x="39649" y="1106440"/>
                    </a:cubicBezTo>
                    <a:cubicBezTo>
                      <a:pt x="40461" y="1107252"/>
                      <a:pt x="40461" y="1108064"/>
                      <a:pt x="40461" y="1108876"/>
                    </a:cubicBezTo>
                    <a:cubicBezTo>
                      <a:pt x="40461" y="1109687"/>
                      <a:pt x="41273" y="1112123"/>
                      <a:pt x="42896" y="1112123"/>
                    </a:cubicBezTo>
                    <a:cubicBezTo>
                      <a:pt x="43708" y="1112123"/>
                      <a:pt x="44520" y="1112123"/>
                      <a:pt x="45332" y="1111311"/>
                    </a:cubicBezTo>
                    <a:cubicBezTo>
                      <a:pt x="46144" y="1110499"/>
                      <a:pt x="46956" y="1110499"/>
                      <a:pt x="47768" y="1109687"/>
                    </a:cubicBezTo>
                    <a:cubicBezTo>
                      <a:pt x="49391" y="1108876"/>
                      <a:pt x="51015" y="1108876"/>
                      <a:pt x="52639" y="1108876"/>
                    </a:cubicBezTo>
                    <a:cubicBezTo>
                      <a:pt x="55075" y="1108876"/>
                      <a:pt x="56698" y="1108876"/>
                      <a:pt x="59134" y="1108876"/>
                    </a:cubicBezTo>
                    <a:cubicBezTo>
                      <a:pt x="61570" y="1108876"/>
                      <a:pt x="63193" y="1108876"/>
                      <a:pt x="65629" y="1108876"/>
                    </a:cubicBezTo>
                    <a:cubicBezTo>
                      <a:pt x="66441" y="1108876"/>
                      <a:pt x="68065" y="1108876"/>
                      <a:pt x="68877" y="1109687"/>
                    </a:cubicBezTo>
                    <a:cubicBezTo>
                      <a:pt x="70501" y="1110499"/>
                      <a:pt x="72124" y="1111311"/>
                      <a:pt x="74560" y="1112123"/>
                    </a:cubicBezTo>
                    <a:cubicBezTo>
                      <a:pt x="75372" y="1112123"/>
                      <a:pt x="76184" y="1112935"/>
                      <a:pt x="76996" y="1112935"/>
                    </a:cubicBezTo>
                    <a:cubicBezTo>
                      <a:pt x="76996" y="1112935"/>
                      <a:pt x="77807" y="1112935"/>
                      <a:pt x="76996" y="1113747"/>
                    </a:cubicBezTo>
                    <a:cubicBezTo>
                      <a:pt x="76996" y="1113747"/>
                      <a:pt x="76184" y="1113747"/>
                      <a:pt x="75372" y="1113747"/>
                    </a:cubicBezTo>
                    <a:cubicBezTo>
                      <a:pt x="74560" y="1113747"/>
                      <a:pt x="73748" y="1112935"/>
                      <a:pt x="72936" y="1112935"/>
                    </a:cubicBezTo>
                    <a:cubicBezTo>
                      <a:pt x="71312" y="1112123"/>
                      <a:pt x="69689" y="1112123"/>
                      <a:pt x="68065" y="1111311"/>
                    </a:cubicBezTo>
                    <a:cubicBezTo>
                      <a:pt x="66441" y="1111311"/>
                      <a:pt x="64817" y="1111311"/>
                      <a:pt x="63193" y="1110499"/>
                    </a:cubicBezTo>
                    <a:cubicBezTo>
                      <a:pt x="61570" y="1110499"/>
                      <a:pt x="60758" y="1109687"/>
                      <a:pt x="59134" y="1110499"/>
                    </a:cubicBezTo>
                    <a:cubicBezTo>
                      <a:pt x="58322" y="1110499"/>
                      <a:pt x="56698" y="1111311"/>
                      <a:pt x="55887" y="1111311"/>
                    </a:cubicBezTo>
                    <a:cubicBezTo>
                      <a:pt x="55075" y="1111311"/>
                      <a:pt x="55075" y="1112123"/>
                      <a:pt x="55075" y="1112935"/>
                    </a:cubicBezTo>
                    <a:cubicBezTo>
                      <a:pt x="55075" y="1113747"/>
                      <a:pt x="54263" y="1114559"/>
                      <a:pt x="53451" y="1113747"/>
                    </a:cubicBezTo>
                    <a:cubicBezTo>
                      <a:pt x="52639" y="1112935"/>
                      <a:pt x="52639" y="1112123"/>
                      <a:pt x="51827" y="1111311"/>
                    </a:cubicBezTo>
                    <a:cubicBezTo>
                      <a:pt x="51015" y="1110499"/>
                      <a:pt x="49391" y="1110499"/>
                      <a:pt x="48580" y="1111311"/>
                    </a:cubicBezTo>
                    <a:cubicBezTo>
                      <a:pt x="47768" y="1111311"/>
                      <a:pt x="47768" y="1112123"/>
                      <a:pt x="47768" y="1112935"/>
                    </a:cubicBezTo>
                    <a:cubicBezTo>
                      <a:pt x="47768" y="1112935"/>
                      <a:pt x="47768" y="1113747"/>
                      <a:pt x="46956" y="1113747"/>
                    </a:cubicBezTo>
                    <a:cubicBezTo>
                      <a:pt x="46144" y="1114559"/>
                      <a:pt x="45332" y="1113747"/>
                      <a:pt x="45332" y="1113747"/>
                    </a:cubicBezTo>
                    <a:cubicBezTo>
                      <a:pt x="44520" y="1113747"/>
                      <a:pt x="44520" y="1113747"/>
                      <a:pt x="43708" y="1113747"/>
                    </a:cubicBezTo>
                    <a:cubicBezTo>
                      <a:pt x="42896" y="1114559"/>
                      <a:pt x="42085" y="1114559"/>
                      <a:pt x="41273" y="1114559"/>
                    </a:cubicBezTo>
                    <a:cubicBezTo>
                      <a:pt x="40461" y="1114559"/>
                      <a:pt x="38837" y="1114559"/>
                      <a:pt x="38025" y="1114559"/>
                    </a:cubicBezTo>
                    <a:cubicBezTo>
                      <a:pt x="37213" y="1114559"/>
                      <a:pt x="35589" y="1113747"/>
                      <a:pt x="34778" y="1113747"/>
                    </a:cubicBezTo>
                    <a:cubicBezTo>
                      <a:pt x="33966" y="1113747"/>
                      <a:pt x="33154" y="1114559"/>
                      <a:pt x="33154" y="1115371"/>
                    </a:cubicBezTo>
                    <a:cubicBezTo>
                      <a:pt x="33154" y="1116994"/>
                      <a:pt x="33966" y="1116994"/>
                      <a:pt x="34778" y="1116994"/>
                    </a:cubicBezTo>
                    <a:cubicBezTo>
                      <a:pt x="35589" y="1117806"/>
                      <a:pt x="36401" y="1118618"/>
                      <a:pt x="37213" y="1119430"/>
                    </a:cubicBezTo>
                    <a:cubicBezTo>
                      <a:pt x="38025" y="1119430"/>
                      <a:pt x="38025" y="1119430"/>
                      <a:pt x="38837" y="1119430"/>
                    </a:cubicBezTo>
                    <a:cubicBezTo>
                      <a:pt x="38837" y="1119430"/>
                      <a:pt x="39649" y="1119430"/>
                      <a:pt x="39649" y="1120242"/>
                    </a:cubicBezTo>
                    <a:cubicBezTo>
                      <a:pt x="39649" y="1121054"/>
                      <a:pt x="38837" y="1121054"/>
                      <a:pt x="38837" y="1121054"/>
                    </a:cubicBezTo>
                    <a:cubicBezTo>
                      <a:pt x="38025" y="1121054"/>
                      <a:pt x="34778" y="1121054"/>
                      <a:pt x="36401" y="1121866"/>
                    </a:cubicBezTo>
                    <a:cubicBezTo>
                      <a:pt x="37213" y="1122678"/>
                      <a:pt x="38837" y="1122678"/>
                      <a:pt x="39649" y="1122678"/>
                    </a:cubicBezTo>
                    <a:cubicBezTo>
                      <a:pt x="41273" y="1122678"/>
                      <a:pt x="42896" y="1122678"/>
                      <a:pt x="44520" y="1123489"/>
                    </a:cubicBezTo>
                    <a:cubicBezTo>
                      <a:pt x="46144" y="1123489"/>
                      <a:pt x="46956" y="1124301"/>
                      <a:pt x="47768" y="1124301"/>
                    </a:cubicBezTo>
                    <a:cubicBezTo>
                      <a:pt x="48580" y="1125113"/>
                      <a:pt x="51827" y="1126737"/>
                      <a:pt x="50203" y="1128361"/>
                    </a:cubicBezTo>
                    <a:cubicBezTo>
                      <a:pt x="49391" y="1129173"/>
                      <a:pt x="48580" y="1129985"/>
                      <a:pt x="47768" y="1129173"/>
                    </a:cubicBezTo>
                    <a:cubicBezTo>
                      <a:pt x="46144" y="1128361"/>
                      <a:pt x="46144" y="1127549"/>
                      <a:pt x="45332" y="1125925"/>
                    </a:cubicBezTo>
                    <a:cubicBezTo>
                      <a:pt x="44520" y="1124301"/>
                      <a:pt x="43708" y="1123489"/>
                      <a:pt x="42085" y="1123489"/>
                    </a:cubicBezTo>
                    <a:cubicBezTo>
                      <a:pt x="40461" y="1123489"/>
                      <a:pt x="39649" y="1124301"/>
                      <a:pt x="38837" y="1124301"/>
                    </a:cubicBezTo>
                    <a:cubicBezTo>
                      <a:pt x="38025" y="1125113"/>
                      <a:pt x="37213" y="1125925"/>
                      <a:pt x="37213" y="1126737"/>
                    </a:cubicBezTo>
                    <a:cubicBezTo>
                      <a:pt x="37213" y="1128361"/>
                      <a:pt x="38025" y="1128361"/>
                      <a:pt x="39649" y="1129173"/>
                    </a:cubicBezTo>
                    <a:cubicBezTo>
                      <a:pt x="40461" y="1129173"/>
                      <a:pt x="41273" y="1129985"/>
                      <a:pt x="42085" y="1129985"/>
                    </a:cubicBezTo>
                    <a:cubicBezTo>
                      <a:pt x="42896" y="1129985"/>
                      <a:pt x="43708" y="1129985"/>
                      <a:pt x="43708" y="1129173"/>
                    </a:cubicBezTo>
                    <a:cubicBezTo>
                      <a:pt x="44520" y="1129173"/>
                      <a:pt x="46144" y="1129985"/>
                      <a:pt x="46144" y="1131608"/>
                    </a:cubicBezTo>
                    <a:cubicBezTo>
                      <a:pt x="45332" y="1133232"/>
                      <a:pt x="43708" y="1132420"/>
                      <a:pt x="43708" y="1134044"/>
                    </a:cubicBezTo>
                    <a:cubicBezTo>
                      <a:pt x="43708" y="1135668"/>
                      <a:pt x="45332" y="1136480"/>
                      <a:pt x="46144" y="1136480"/>
                    </a:cubicBezTo>
                    <a:cubicBezTo>
                      <a:pt x="47768" y="1135668"/>
                      <a:pt x="49391" y="1134856"/>
                      <a:pt x="51015" y="1136480"/>
                    </a:cubicBezTo>
                    <a:cubicBezTo>
                      <a:pt x="52639" y="1137292"/>
                      <a:pt x="51827" y="1138915"/>
                      <a:pt x="52639" y="1140539"/>
                    </a:cubicBezTo>
                    <a:cubicBezTo>
                      <a:pt x="53451" y="1142163"/>
                      <a:pt x="55887" y="1142975"/>
                      <a:pt x="57510" y="1142975"/>
                    </a:cubicBezTo>
                    <a:cubicBezTo>
                      <a:pt x="59134" y="1142163"/>
                      <a:pt x="60758" y="1141351"/>
                      <a:pt x="61570" y="1139727"/>
                    </a:cubicBezTo>
                    <a:cubicBezTo>
                      <a:pt x="62382" y="1138915"/>
                      <a:pt x="64005" y="1138103"/>
                      <a:pt x="64817" y="1138103"/>
                    </a:cubicBezTo>
                    <a:cubicBezTo>
                      <a:pt x="65629" y="1138103"/>
                      <a:pt x="66441" y="1137292"/>
                      <a:pt x="67253" y="1137292"/>
                    </a:cubicBezTo>
                    <a:cubicBezTo>
                      <a:pt x="68065" y="1137292"/>
                      <a:pt x="68877" y="1137292"/>
                      <a:pt x="69689" y="1137292"/>
                    </a:cubicBezTo>
                    <a:cubicBezTo>
                      <a:pt x="70501" y="1137292"/>
                      <a:pt x="71312" y="1137292"/>
                      <a:pt x="72936" y="1137292"/>
                    </a:cubicBezTo>
                    <a:cubicBezTo>
                      <a:pt x="73748" y="1137292"/>
                      <a:pt x="74560" y="1136480"/>
                      <a:pt x="75372" y="1135668"/>
                    </a:cubicBezTo>
                    <a:cubicBezTo>
                      <a:pt x="76184" y="1134856"/>
                      <a:pt x="76996" y="1134044"/>
                      <a:pt x="77807" y="1134044"/>
                    </a:cubicBezTo>
                    <a:cubicBezTo>
                      <a:pt x="78619" y="1133232"/>
                      <a:pt x="79431" y="1133232"/>
                      <a:pt x="80243" y="1132420"/>
                    </a:cubicBezTo>
                    <a:cubicBezTo>
                      <a:pt x="81055" y="1131608"/>
                      <a:pt x="81055" y="1130796"/>
                      <a:pt x="80243" y="1129985"/>
                    </a:cubicBezTo>
                    <a:cubicBezTo>
                      <a:pt x="80243" y="1129173"/>
                      <a:pt x="80243" y="1128361"/>
                      <a:pt x="80243" y="1128361"/>
                    </a:cubicBezTo>
                    <a:cubicBezTo>
                      <a:pt x="81055" y="1127549"/>
                      <a:pt x="81867" y="1128361"/>
                      <a:pt x="81867" y="1129173"/>
                    </a:cubicBezTo>
                    <a:cubicBezTo>
                      <a:pt x="82679" y="1129985"/>
                      <a:pt x="82679" y="1130796"/>
                      <a:pt x="82679" y="1132420"/>
                    </a:cubicBezTo>
                    <a:cubicBezTo>
                      <a:pt x="82679" y="1134044"/>
                      <a:pt x="81055" y="1136480"/>
                      <a:pt x="83491" y="1137292"/>
                    </a:cubicBezTo>
                    <a:cubicBezTo>
                      <a:pt x="84303" y="1137292"/>
                      <a:pt x="85114" y="1137292"/>
                      <a:pt x="85926" y="1137292"/>
                    </a:cubicBezTo>
                    <a:cubicBezTo>
                      <a:pt x="86738" y="1137292"/>
                      <a:pt x="86738" y="1137292"/>
                      <a:pt x="87550" y="1137292"/>
                    </a:cubicBezTo>
                    <a:cubicBezTo>
                      <a:pt x="88362" y="1137292"/>
                      <a:pt x="89986" y="1136480"/>
                      <a:pt x="90798" y="1135668"/>
                    </a:cubicBezTo>
                    <a:cubicBezTo>
                      <a:pt x="92421" y="1134856"/>
                      <a:pt x="94045" y="1133232"/>
                      <a:pt x="95669" y="1133232"/>
                    </a:cubicBezTo>
                    <a:cubicBezTo>
                      <a:pt x="96481" y="1133232"/>
                      <a:pt x="97293" y="1133232"/>
                      <a:pt x="97293" y="1134044"/>
                    </a:cubicBezTo>
                    <a:cubicBezTo>
                      <a:pt x="97293" y="1134856"/>
                      <a:pt x="96481" y="1135668"/>
                      <a:pt x="95669" y="1135668"/>
                    </a:cubicBezTo>
                    <a:cubicBezTo>
                      <a:pt x="94857" y="1136480"/>
                      <a:pt x="91609" y="1137292"/>
                      <a:pt x="94045" y="1138103"/>
                    </a:cubicBezTo>
                    <a:cubicBezTo>
                      <a:pt x="95669" y="1138915"/>
                      <a:pt x="97293" y="1138915"/>
                      <a:pt x="98916" y="1138103"/>
                    </a:cubicBezTo>
                    <a:cubicBezTo>
                      <a:pt x="99728" y="1138103"/>
                      <a:pt x="101352" y="1138103"/>
                      <a:pt x="102164" y="1138103"/>
                    </a:cubicBezTo>
                    <a:cubicBezTo>
                      <a:pt x="103788" y="1138103"/>
                      <a:pt x="105412" y="1139727"/>
                      <a:pt x="105412" y="1141351"/>
                    </a:cubicBezTo>
                    <a:cubicBezTo>
                      <a:pt x="106223" y="1142975"/>
                      <a:pt x="106223" y="1143787"/>
                      <a:pt x="107847" y="1143787"/>
                    </a:cubicBezTo>
                    <a:cubicBezTo>
                      <a:pt x="109471" y="1144598"/>
                      <a:pt x="110283" y="1144598"/>
                      <a:pt x="111907" y="1145410"/>
                    </a:cubicBezTo>
                    <a:cubicBezTo>
                      <a:pt x="112718" y="1145410"/>
                      <a:pt x="112718" y="1146222"/>
                      <a:pt x="113530" y="1146222"/>
                    </a:cubicBezTo>
                    <a:cubicBezTo>
                      <a:pt x="114342" y="1146222"/>
                      <a:pt x="115154" y="1147034"/>
                      <a:pt x="115966" y="1147034"/>
                    </a:cubicBezTo>
                    <a:cubicBezTo>
                      <a:pt x="116778" y="1147034"/>
                      <a:pt x="117590" y="1147846"/>
                      <a:pt x="118402" y="1147846"/>
                    </a:cubicBezTo>
                    <a:cubicBezTo>
                      <a:pt x="119214" y="1147846"/>
                      <a:pt x="119214" y="1147034"/>
                      <a:pt x="119214" y="1147034"/>
                    </a:cubicBezTo>
                    <a:cubicBezTo>
                      <a:pt x="120025" y="1145410"/>
                      <a:pt x="121649" y="1145410"/>
                      <a:pt x="123273" y="1144598"/>
                    </a:cubicBezTo>
                    <a:cubicBezTo>
                      <a:pt x="124897" y="1143787"/>
                      <a:pt x="124897" y="1142163"/>
                      <a:pt x="124897" y="1140539"/>
                    </a:cubicBezTo>
                    <a:cubicBezTo>
                      <a:pt x="124897" y="1139727"/>
                      <a:pt x="124085" y="1138915"/>
                      <a:pt x="124085" y="1137292"/>
                    </a:cubicBezTo>
                    <a:cubicBezTo>
                      <a:pt x="124085" y="1136480"/>
                      <a:pt x="124085" y="1135668"/>
                      <a:pt x="124085" y="1134856"/>
                    </a:cubicBezTo>
                    <a:cubicBezTo>
                      <a:pt x="124085" y="1134044"/>
                      <a:pt x="124085" y="1133232"/>
                      <a:pt x="124085" y="1133232"/>
                    </a:cubicBezTo>
                    <a:cubicBezTo>
                      <a:pt x="124085" y="1132420"/>
                      <a:pt x="124897" y="1132420"/>
                      <a:pt x="124897" y="1131608"/>
                    </a:cubicBezTo>
                    <a:cubicBezTo>
                      <a:pt x="124897" y="1130796"/>
                      <a:pt x="125709" y="1127549"/>
                      <a:pt x="127332" y="1129173"/>
                    </a:cubicBezTo>
                    <a:cubicBezTo>
                      <a:pt x="128144" y="1129985"/>
                      <a:pt x="127332" y="1131608"/>
                      <a:pt x="127332" y="1132420"/>
                    </a:cubicBezTo>
                    <a:cubicBezTo>
                      <a:pt x="127332" y="1133232"/>
                      <a:pt x="127332" y="1134044"/>
                      <a:pt x="128144" y="1133232"/>
                    </a:cubicBezTo>
                    <a:cubicBezTo>
                      <a:pt x="128956" y="1132420"/>
                      <a:pt x="129768" y="1130796"/>
                      <a:pt x="130580" y="1129985"/>
                    </a:cubicBezTo>
                    <a:cubicBezTo>
                      <a:pt x="131392" y="1129173"/>
                      <a:pt x="132204" y="1128361"/>
                      <a:pt x="133016" y="1127549"/>
                    </a:cubicBezTo>
                    <a:cubicBezTo>
                      <a:pt x="134639" y="1125925"/>
                      <a:pt x="135451" y="1124301"/>
                      <a:pt x="136263" y="1122678"/>
                    </a:cubicBezTo>
                    <a:cubicBezTo>
                      <a:pt x="136263" y="1121866"/>
                      <a:pt x="138699" y="1117806"/>
                      <a:pt x="139511" y="1118618"/>
                    </a:cubicBezTo>
                    <a:cubicBezTo>
                      <a:pt x="140322" y="1119430"/>
                      <a:pt x="139511" y="1121054"/>
                      <a:pt x="139511" y="1121866"/>
                    </a:cubicBezTo>
                    <a:cubicBezTo>
                      <a:pt x="139511" y="1122678"/>
                      <a:pt x="138699" y="1124301"/>
                      <a:pt x="138699" y="1125113"/>
                    </a:cubicBezTo>
                    <a:cubicBezTo>
                      <a:pt x="137887" y="1125925"/>
                      <a:pt x="137887" y="1126737"/>
                      <a:pt x="137075" y="1127549"/>
                    </a:cubicBezTo>
                    <a:cubicBezTo>
                      <a:pt x="136263" y="1128361"/>
                      <a:pt x="136263" y="1129173"/>
                      <a:pt x="135451" y="1129985"/>
                    </a:cubicBezTo>
                    <a:cubicBezTo>
                      <a:pt x="134639" y="1131608"/>
                      <a:pt x="133016" y="1132420"/>
                      <a:pt x="131392" y="1134044"/>
                    </a:cubicBezTo>
                    <a:cubicBezTo>
                      <a:pt x="130580" y="1134856"/>
                      <a:pt x="129768" y="1135668"/>
                      <a:pt x="128956" y="1137292"/>
                    </a:cubicBezTo>
                    <a:cubicBezTo>
                      <a:pt x="128144" y="1138103"/>
                      <a:pt x="128144" y="1139727"/>
                      <a:pt x="128956" y="1140539"/>
                    </a:cubicBezTo>
                    <a:cubicBezTo>
                      <a:pt x="129768" y="1141351"/>
                      <a:pt x="131392" y="1142163"/>
                      <a:pt x="132204" y="1142975"/>
                    </a:cubicBezTo>
                    <a:cubicBezTo>
                      <a:pt x="133016" y="1143787"/>
                      <a:pt x="133016" y="1143787"/>
                      <a:pt x="133827" y="1143787"/>
                    </a:cubicBezTo>
                    <a:cubicBezTo>
                      <a:pt x="134639" y="1143787"/>
                      <a:pt x="135451" y="1143787"/>
                      <a:pt x="136263" y="1143787"/>
                    </a:cubicBezTo>
                    <a:cubicBezTo>
                      <a:pt x="137075" y="1143787"/>
                      <a:pt x="137887" y="1144598"/>
                      <a:pt x="138699" y="1144598"/>
                    </a:cubicBezTo>
                    <a:cubicBezTo>
                      <a:pt x="139511" y="1144598"/>
                      <a:pt x="141134" y="1144598"/>
                      <a:pt x="141946" y="1144598"/>
                    </a:cubicBezTo>
                    <a:cubicBezTo>
                      <a:pt x="143570" y="1144598"/>
                      <a:pt x="144382" y="1145410"/>
                      <a:pt x="144382" y="1147034"/>
                    </a:cubicBezTo>
                    <a:cubicBezTo>
                      <a:pt x="144382" y="1147846"/>
                      <a:pt x="145194" y="1147846"/>
                      <a:pt x="145194" y="1147846"/>
                    </a:cubicBezTo>
                    <a:cubicBezTo>
                      <a:pt x="146006" y="1147846"/>
                      <a:pt x="146818" y="1147846"/>
                      <a:pt x="147629" y="1147846"/>
                    </a:cubicBezTo>
                    <a:cubicBezTo>
                      <a:pt x="147629" y="1147846"/>
                      <a:pt x="148441" y="1147846"/>
                      <a:pt x="148441" y="1147846"/>
                    </a:cubicBezTo>
                    <a:cubicBezTo>
                      <a:pt x="149253" y="1147846"/>
                      <a:pt x="149253" y="1147846"/>
                      <a:pt x="150065" y="1147846"/>
                    </a:cubicBezTo>
                    <a:cubicBezTo>
                      <a:pt x="150877" y="1147846"/>
                      <a:pt x="150877" y="1147846"/>
                      <a:pt x="151689" y="1147846"/>
                    </a:cubicBezTo>
                    <a:cubicBezTo>
                      <a:pt x="152501" y="1147846"/>
                      <a:pt x="152501" y="1147034"/>
                      <a:pt x="153313" y="1147034"/>
                    </a:cubicBezTo>
                    <a:cubicBezTo>
                      <a:pt x="153313" y="1147034"/>
                      <a:pt x="154125" y="1146222"/>
                      <a:pt x="154936" y="1146222"/>
                    </a:cubicBezTo>
                    <a:cubicBezTo>
                      <a:pt x="155748" y="1145410"/>
                      <a:pt x="157372" y="1144598"/>
                      <a:pt x="158184" y="1143787"/>
                    </a:cubicBezTo>
                    <a:cubicBezTo>
                      <a:pt x="158996" y="1143787"/>
                      <a:pt x="158996" y="1142975"/>
                      <a:pt x="159808" y="1142163"/>
                    </a:cubicBezTo>
                    <a:cubicBezTo>
                      <a:pt x="159808" y="1142163"/>
                      <a:pt x="160620" y="1141351"/>
                      <a:pt x="160620" y="1141351"/>
                    </a:cubicBezTo>
                    <a:cubicBezTo>
                      <a:pt x="161431" y="1141351"/>
                      <a:pt x="160620" y="1142975"/>
                      <a:pt x="160620" y="1143787"/>
                    </a:cubicBezTo>
                    <a:cubicBezTo>
                      <a:pt x="160620" y="1144598"/>
                      <a:pt x="159808" y="1145410"/>
                      <a:pt x="159808" y="1146222"/>
                    </a:cubicBezTo>
                    <a:cubicBezTo>
                      <a:pt x="158996" y="1147846"/>
                      <a:pt x="158184" y="1148658"/>
                      <a:pt x="156560" y="1148658"/>
                    </a:cubicBezTo>
                    <a:cubicBezTo>
                      <a:pt x="154936" y="1148658"/>
                      <a:pt x="154125" y="1148658"/>
                      <a:pt x="152501" y="1149470"/>
                    </a:cubicBezTo>
                    <a:cubicBezTo>
                      <a:pt x="151689" y="1149470"/>
                      <a:pt x="150877" y="1151094"/>
                      <a:pt x="149253" y="1151094"/>
                    </a:cubicBezTo>
                    <a:cubicBezTo>
                      <a:pt x="148441" y="1151094"/>
                      <a:pt x="146006" y="1150282"/>
                      <a:pt x="145194" y="1151905"/>
                    </a:cubicBezTo>
                    <a:cubicBezTo>
                      <a:pt x="144382" y="1152717"/>
                      <a:pt x="144382" y="1153529"/>
                      <a:pt x="145194" y="1154341"/>
                    </a:cubicBezTo>
                    <a:cubicBezTo>
                      <a:pt x="146006" y="1155153"/>
                      <a:pt x="146006" y="1155965"/>
                      <a:pt x="146818" y="1156777"/>
                    </a:cubicBezTo>
                    <a:cubicBezTo>
                      <a:pt x="147629" y="1157589"/>
                      <a:pt x="149253" y="1157589"/>
                      <a:pt x="150877" y="1156777"/>
                    </a:cubicBezTo>
                    <a:cubicBezTo>
                      <a:pt x="152501" y="1156777"/>
                      <a:pt x="153313" y="1155965"/>
                      <a:pt x="154125" y="1154341"/>
                    </a:cubicBezTo>
                    <a:cubicBezTo>
                      <a:pt x="155748" y="1153529"/>
                      <a:pt x="157372" y="1152717"/>
                      <a:pt x="158996" y="1152717"/>
                    </a:cubicBezTo>
                    <a:cubicBezTo>
                      <a:pt x="160620" y="1152717"/>
                      <a:pt x="161431" y="1151905"/>
                      <a:pt x="162243" y="1151905"/>
                    </a:cubicBezTo>
                    <a:cubicBezTo>
                      <a:pt x="163055" y="1151094"/>
                      <a:pt x="163867" y="1151094"/>
                      <a:pt x="164679" y="1151905"/>
                    </a:cubicBezTo>
                    <a:cubicBezTo>
                      <a:pt x="165491" y="1151905"/>
                      <a:pt x="166303" y="1152717"/>
                      <a:pt x="167115" y="1152717"/>
                    </a:cubicBezTo>
                    <a:cubicBezTo>
                      <a:pt x="167927" y="1152717"/>
                      <a:pt x="168738" y="1152717"/>
                      <a:pt x="170362" y="1152717"/>
                    </a:cubicBezTo>
                    <a:cubicBezTo>
                      <a:pt x="171174" y="1152717"/>
                      <a:pt x="171986" y="1152717"/>
                      <a:pt x="172798" y="1152717"/>
                    </a:cubicBezTo>
                    <a:cubicBezTo>
                      <a:pt x="173610" y="1152717"/>
                      <a:pt x="173610" y="1151094"/>
                      <a:pt x="173610" y="1150282"/>
                    </a:cubicBezTo>
                    <a:cubicBezTo>
                      <a:pt x="172798" y="1147846"/>
                      <a:pt x="172798" y="1146222"/>
                      <a:pt x="171986" y="1144598"/>
                    </a:cubicBezTo>
                    <a:cubicBezTo>
                      <a:pt x="171174" y="1142975"/>
                      <a:pt x="171174" y="1141351"/>
                      <a:pt x="170362" y="1138915"/>
                    </a:cubicBezTo>
                    <a:cubicBezTo>
                      <a:pt x="170362" y="1138103"/>
                      <a:pt x="169550" y="1137292"/>
                      <a:pt x="169550" y="1136480"/>
                    </a:cubicBezTo>
                    <a:cubicBezTo>
                      <a:pt x="169550" y="1135668"/>
                      <a:pt x="169550" y="1134856"/>
                      <a:pt x="170362" y="1134856"/>
                    </a:cubicBezTo>
                    <a:cubicBezTo>
                      <a:pt x="171986" y="1134044"/>
                      <a:pt x="171986" y="1131608"/>
                      <a:pt x="171986" y="1129173"/>
                    </a:cubicBezTo>
                    <a:cubicBezTo>
                      <a:pt x="171986" y="1128361"/>
                      <a:pt x="171986" y="1126737"/>
                      <a:pt x="172798" y="1125925"/>
                    </a:cubicBezTo>
                    <a:cubicBezTo>
                      <a:pt x="173610" y="1125113"/>
                      <a:pt x="174422" y="1125925"/>
                      <a:pt x="175233" y="1125925"/>
                    </a:cubicBezTo>
                    <a:cubicBezTo>
                      <a:pt x="175233" y="1125925"/>
                      <a:pt x="176045" y="1125925"/>
                      <a:pt x="176045" y="1125925"/>
                    </a:cubicBezTo>
                    <a:cubicBezTo>
                      <a:pt x="176857" y="1125925"/>
                      <a:pt x="176857" y="1125925"/>
                      <a:pt x="177669" y="1125925"/>
                    </a:cubicBezTo>
                    <a:cubicBezTo>
                      <a:pt x="178481" y="1125113"/>
                      <a:pt x="178481" y="1125113"/>
                      <a:pt x="179293" y="1125113"/>
                    </a:cubicBezTo>
                    <a:cubicBezTo>
                      <a:pt x="180105" y="1125113"/>
                      <a:pt x="180105" y="1124301"/>
                      <a:pt x="180917" y="1124301"/>
                    </a:cubicBezTo>
                    <a:cubicBezTo>
                      <a:pt x="181729" y="1123489"/>
                      <a:pt x="183352" y="1122678"/>
                      <a:pt x="184164" y="1122678"/>
                    </a:cubicBezTo>
                    <a:cubicBezTo>
                      <a:pt x="184976" y="1122678"/>
                      <a:pt x="185788" y="1122678"/>
                      <a:pt x="186600" y="1121866"/>
                    </a:cubicBezTo>
                    <a:cubicBezTo>
                      <a:pt x="187412" y="1121866"/>
                      <a:pt x="187412" y="1121866"/>
                      <a:pt x="188224" y="1121054"/>
                    </a:cubicBezTo>
                    <a:cubicBezTo>
                      <a:pt x="189035" y="1121054"/>
                      <a:pt x="189847" y="1120242"/>
                      <a:pt x="189847" y="1120242"/>
                    </a:cubicBezTo>
                    <a:cubicBezTo>
                      <a:pt x="189847" y="1121866"/>
                      <a:pt x="188224" y="1122678"/>
                      <a:pt x="187412" y="1123489"/>
                    </a:cubicBezTo>
                    <a:cubicBezTo>
                      <a:pt x="185788" y="1124301"/>
                      <a:pt x="184164" y="1125113"/>
                      <a:pt x="182541" y="1126737"/>
                    </a:cubicBezTo>
                    <a:cubicBezTo>
                      <a:pt x="181729" y="1127549"/>
                      <a:pt x="180917" y="1129173"/>
                      <a:pt x="180105" y="1129985"/>
                    </a:cubicBezTo>
                    <a:cubicBezTo>
                      <a:pt x="179293" y="1130796"/>
                      <a:pt x="177669" y="1132420"/>
                      <a:pt x="176857" y="1133232"/>
                    </a:cubicBezTo>
                    <a:cubicBezTo>
                      <a:pt x="175233" y="1134856"/>
                      <a:pt x="172798" y="1137292"/>
                      <a:pt x="173610" y="1139727"/>
                    </a:cubicBezTo>
                    <a:cubicBezTo>
                      <a:pt x="173610" y="1140539"/>
                      <a:pt x="174422" y="1142163"/>
                      <a:pt x="174422" y="1142975"/>
                    </a:cubicBezTo>
                    <a:cubicBezTo>
                      <a:pt x="174422" y="1143787"/>
                      <a:pt x="174422" y="1145410"/>
                      <a:pt x="175233" y="1146222"/>
                    </a:cubicBezTo>
                    <a:cubicBezTo>
                      <a:pt x="176045" y="1148658"/>
                      <a:pt x="177669" y="1148658"/>
                      <a:pt x="179293" y="1149470"/>
                    </a:cubicBezTo>
                    <a:cubicBezTo>
                      <a:pt x="180917" y="1149470"/>
                      <a:pt x="183352" y="1149470"/>
                      <a:pt x="184976" y="1148658"/>
                    </a:cubicBezTo>
                    <a:cubicBezTo>
                      <a:pt x="186600" y="1148658"/>
                      <a:pt x="188224" y="1148658"/>
                      <a:pt x="189847" y="1147846"/>
                    </a:cubicBezTo>
                    <a:cubicBezTo>
                      <a:pt x="190659" y="1147846"/>
                      <a:pt x="194719" y="1147034"/>
                      <a:pt x="194719" y="1148658"/>
                    </a:cubicBezTo>
                    <a:cubicBezTo>
                      <a:pt x="194719" y="1150282"/>
                      <a:pt x="192283" y="1150282"/>
                      <a:pt x="191471" y="1151094"/>
                    </a:cubicBezTo>
                    <a:cubicBezTo>
                      <a:pt x="189847" y="1151905"/>
                      <a:pt x="187412" y="1151905"/>
                      <a:pt x="185788" y="1152717"/>
                    </a:cubicBezTo>
                    <a:cubicBezTo>
                      <a:pt x="184164" y="1152717"/>
                      <a:pt x="182541" y="1152717"/>
                      <a:pt x="180917" y="1153529"/>
                    </a:cubicBezTo>
                    <a:cubicBezTo>
                      <a:pt x="180105" y="1153529"/>
                      <a:pt x="179293" y="1154341"/>
                      <a:pt x="177669" y="1155153"/>
                    </a:cubicBezTo>
                    <a:cubicBezTo>
                      <a:pt x="176857" y="1155965"/>
                      <a:pt x="175233" y="1155965"/>
                      <a:pt x="175233" y="1157589"/>
                    </a:cubicBezTo>
                    <a:cubicBezTo>
                      <a:pt x="175233" y="1158400"/>
                      <a:pt x="175233" y="1160024"/>
                      <a:pt x="176045" y="1160836"/>
                    </a:cubicBezTo>
                    <a:cubicBezTo>
                      <a:pt x="176045" y="1161648"/>
                      <a:pt x="176045" y="1161648"/>
                      <a:pt x="176857" y="1162460"/>
                    </a:cubicBezTo>
                    <a:cubicBezTo>
                      <a:pt x="175233" y="1163272"/>
                      <a:pt x="174422" y="1162460"/>
                      <a:pt x="173610" y="1160836"/>
                    </a:cubicBezTo>
                    <a:cubicBezTo>
                      <a:pt x="172798" y="1160024"/>
                      <a:pt x="171986" y="1160024"/>
                      <a:pt x="171174" y="1159212"/>
                    </a:cubicBezTo>
                    <a:cubicBezTo>
                      <a:pt x="170362" y="1158400"/>
                      <a:pt x="170362" y="1158400"/>
                      <a:pt x="169550" y="1157589"/>
                    </a:cubicBezTo>
                    <a:cubicBezTo>
                      <a:pt x="168738" y="1156777"/>
                      <a:pt x="167927" y="1157589"/>
                      <a:pt x="166303" y="1156777"/>
                    </a:cubicBezTo>
                    <a:cubicBezTo>
                      <a:pt x="163867" y="1156777"/>
                      <a:pt x="162243" y="1158400"/>
                      <a:pt x="159808" y="1159212"/>
                    </a:cubicBezTo>
                    <a:cubicBezTo>
                      <a:pt x="158996" y="1159212"/>
                      <a:pt x="158184" y="1160024"/>
                      <a:pt x="157372" y="1160024"/>
                    </a:cubicBezTo>
                    <a:cubicBezTo>
                      <a:pt x="156560" y="1160024"/>
                      <a:pt x="156560" y="1160836"/>
                      <a:pt x="155748" y="1161648"/>
                    </a:cubicBezTo>
                    <a:cubicBezTo>
                      <a:pt x="154936" y="1162460"/>
                      <a:pt x="153313" y="1163272"/>
                      <a:pt x="153313" y="1164896"/>
                    </a:cubicBezTo>
                    <a:cubicBezTo>
                      <a:pt x="153313" y="1165707"/>
                      <a:pt x="153313" y="1166519"/>
                      <a:pt x="153313" y="1166519"/>
                    </a:cubicBezTo>
                    <a:cubicBezTo>
                      <a:pt x="153313" y="1167331"/>
                      <a:pt x="153313" y="1168143"/>
                      <a:pt x="153313" y="1168955"/>
                    </a:cubicBezTo>
                    <a:cubicBezTo>
                      <a:pt x="153313" y="1169767"/>
                      <a:pt x="153313" y="1170579"/>
                      <a:pt x="153313" y="1171391"/>
                    </a:cubicBezTo>
                    <a:cubicBezTo>
                      <a:pt x="153313" y="1172202"/>
                      <a:pt x="153313" y="1173014"/>
                      <a:pt x="154125" y="1173826"/>
                    </a:cubicBezTo>
                    <a:cubicBezTo>
                      <a:pt x="154936" y="1174638"/>
                      <a:pt x="155748" y="1174638"/>
                      <a:pt x="155748" y="1175450"/>
                    </a:cubicBezTo>
                    <a:cubicBezTo>
                      <a:pt x="156560" y="1176262"/>
                      <a:pt x="156560" y="1176262"/>
                      <a:pt x="157372" y="1177074"/>
                    </a:cubicBezTo>
                    <a:cubicBezTo>
                      <a:pt x="158184" y="1177886"/>
                      <a:pt x="158184" y="1177886"/>
                      <a:pt x="158996" y="1178698"/>
                    </a:cubicBezTo>
                    <a:cubicBezTo>
                      <a:pt x="158996" y="1179509"/>
                      <a:pt x="158996" y="1180321"/>
                      <a:pt x="158184" y="1181133"/>
                    </a:cubicBezTo>
                    <a:cubicBezTo>
                      <a:pt x="157372" y="1181945"/>
                      <a:pt x="156560" y="1181945"/>
                      <a:pt x="156560" y="1182757"/>
                    </a:cubicBezTo>
                    <a:cubicBezTo>
                      <a:pt x="156560" y="1183569"/>
                      <a:pt x="155748" y="1184381"/>
                      <a:pt x="154936" y="1185193"/>
                    </a:cubicBezTo>
                    <a:cubicBezTo>
                      <a:pt x="154125" y="1186005"/>
                      <a:pt x="154125" y="1184381"/>
                      <a:pt x="154125" y="1184381"/>
                    </a:cubicBezTo>
                    <a:cubicBezTo>
                      <a:pt x="154936" y="1182757"/>
                      <a:pt x="155748" y="1181133"/>
                      <a:pt x="155748" y="1178698"/>
                    </a:cubicBezTo>
                    <a:cubicBezTo>
                      <a:pt x="154936" y="1176262"/>
                      <a:pt x="153313" y="1175450"/>
                      <a:pt x="151689" y="1173826"/>
                    </a:cubicBezTo>
                    <a:cubicBezTo>
                      <a:pt x="150877" y="1173014"/>
                      <a:pt x="150877" y="1173014"/>
                      <a:pt x="150065" y="1173014"/>
                    </a:cubicBezTo>
                    <a:cubicBezTo>
                      <a:pt x="149253" y="1173014"/>
                      <a:pt x="148441" y="1173014"/>
                      <a:pt x="147629" y="1173826"/>
                    </a:cubicBezTo>
                    <a:cubicBezTo>
                      <a:pt x="146818" y="1174638"/>
                      <a:pt x="146006" y="1174638"/>
                      <a:pt x="146006" y="1175450"/>
                    </a:cubicBezTo>
                    <a:cubicBezTo>
                      <a:pt x="145194" y="1176262"/>
                      <a:pt x="144382" y="1177074"/>
                      <a:pt x="143570" y="1177074"/>
                    </a:cubicBezTo>
                    <a:cubicBezTo>
                      <a:pt x="141946" y="1177886"/>
                      <a:pt x="140322" y="1179509"/>
                      <a:pt x="138699" y="1180321"/>
                    </a:cubicBezTo>
                    <a:cubicBezTo>
                      <a:pt x="138699" y="1180321"/>
                      <a:pt x="137887" y="1180321"/>
                      <a:pt x="137887" y="1180321"/>
                    </a:cubicBezTo>
                    <a:cubicBezTo>
                      <a:pt x="137887" y="1175450"/>
                      <a:pt x="143570" y="1173826"/>
                      <a:pt x="146818" y="1172202"/>
                    </a:cubicBezTo>
                    <a:cubicBezTo>
                      <a:pt x="148441" y="1171391"/>
                      <a:pt x="149253" y="1170579"/>
                      <a:pt x="150065" y="1168955"/>
                    </a:cubicBezTo>
                    <a:cubicBezTo>
                      <a:pt x="150877" y="1167331"/>
                      <a:pt x="150877" y="1164896"/>
                      <a:pt x="150065" y="1163272"/>
                    </a:cubicBezTo>
                    <a:cubicBezTo>
                      <a:pt x="149253" y="1161648"/>
                      <a:pt x="148441" y="1160836"/>
                      <a:pt x="146818" y="1159212"/>
                    </a:cubicBezTo>
                    <a:cubicBezTo>
                      <a:pt x="145194" y="1158400"/>
                      <a:pt x="145194" y="1156777"/>
                      <a:pt x="144382" y="1155153"/>
                    </a:cubicBezTo>
                    <a:cubicBezTo>
                      <a:pt x="143570" y="1153529"/>
                      <a:pt x="142758" y="1151094"/>
                      <a:pt x="140322" y="1150282"/>
                    </a:cubicBezTo>
                    <a:cubicBezTo>
                      <a:pt x="138699" y="1149470"/>
                      <a:pt x="137075" y="1149470"/>
                      <a:pt x="135451" y="1148658"/>
                    </a:cubicBezTo>
                    <a:cubicBezTo>
                      <a:pt x="133827" y="1147846"/>
                      <a:pt x="131392" y="1147034"/>
                      <a:pt x="129768" y="1147034"/>
                    </a:cubicBezTo>
                    <a:cubicBezTo>
                      <a:pt x="128144" y="1147034"/>
                      <a:pt x="127332" y="1148658"/>
                      <a:pt x="127332" y="1150282"/>
                    </a:cubicBezTo>
                    <a:cubicBezTo>
                      <a:pt x="126520" y="1151905"/>
                      <a:pt x="126520" y="1153529"/>
                      <a:pt x="125709" y="1155153"/>
                    </a:cubicBezTo>
                    <a:cubicBezTo>
                      <a:pt x="124085" y="1155965"/>
                      <a:pt x="122461" y="1155965"/>
                      <a:pt x="120837" y="1155965"/>
                    </a:cubicBezTo>
                    <a:cubicBezTo>
                      <a:pt x="119214" y="1155965"/>
                      <a:pt x="117590" y="1155965"/>
                      <a:pt x="116778" y="1157589"/>
                    </a:cubicBezTo>
                    <a:cubicBezTo>
                      <a:pt x="115966" y="1158400"/>
                      <a:pt x="115154" y="1159212"/>
                      <a:pt x="115154" y="1160024"/>
                    </a:cubicBezTo>
                    <a:cubicBezTo>
                      <a:pt x="115154" y="1160836"/>
                      <a:pt x="114342" y="1161648"/>
                      <a:pt x="114342" y="1161648"/>
                    </a:cubicBezTo>
                    <a:cubicBezTo>
                      <a:pt x="114342" y="1161648"/>
                      <a:pt x="114342" y="1161648"/>
                      <a:pt x="114342" y="1161648"/>
                    </a:cubicBezTo>
                    <a:cubicBezTo>
                      <a:pt x="114342" y="1160836"/>
                      <a:pt x="114342" y="1160024"/>
                      <a:pt x="114342" y="1159212"/>
                    </a:cubicBezTo>
                    <a:cubicBezTo>
                      <a:pt x="114342" y="1158400"/>
                      <a:pt x="114342" y="1157589"/>
                      <a:pt x="113530" y="1157589"/>
                    </a:cubicBezTo>
                    <a:cubicBezTo>
                      <a:pt x="112718" y="1157589"/>
                      <a:pt x="112718" y="1157589"/>
                      <a:pt x="111907" y="1157589"/>
                    </a:cubicBezTo>
                    <a:cubicBezTo>
                      <a:pt x="111095" y="1157589"/>
                      <a:pt x="108659" y="1158400"/>
                      <a:pt x="108659" y="1157589"/>
                    </a:cubicBezTo>
                    <a:cubicBezTo>
                      <a:pt x="108659" y="1155965"/>
                      <a:pt x="110283" y="1155965"/>
                      <a:pt x="110283" y="1154341"/>
                    </a:cubicBezTo>
                    <a:cubicBezTo>
                      <a:pt x="109471" y="1153529"/>
                      <a:pt x="108659" y="1152717"/>
                      <a:pt x="107847" y="1152717"/>
                    </a:cubicBezTo>
                    <a:cubicBezTo>
                      <a:pt x="107035" y="1151905"/>
                      <a:pt x="106223" y="1151905"/>
                      <a:pt x="104600" y="1151094"/>
                    </a:cubicBezTo>
                    <a:cubicBezTo>
                      <a:pt x="102976" y="1150282"/>
                      <a:pt x="101352" y="1149470"/>
                      <a:pt x="99728" y="1149470"/>
                    </a:cubicBezTo>
                    <a:cubicBezTo>
                      <a:pt x="98916" y="1149470"/>
                      <a:pt x="98105" y="1149470"/>
                      <a:pt x="97293" y="1149470"/>
                    </a:cubicBezTo>
                    <a:cubicBezTo>
                      <a:pt x="96481" y="1149470"/>
                      <a:pt x="95669" y="1149470"/>
                      <a:pt x="94857" y="1148658"/>
                    </a:cubicBezTo>
                    <a:cubicBezTo>
                      <a:pt x="93233" y="1147846"/>
                      <a:pt x="91609" y="1147846"/>
                      <a:pt x="89986" y="1146222"/>
                    </a:cubicBezTo>
                    <a:cubicBezTo>
                      <a:pt x="89986" y="1146222"/>
                      <a:pt x="89174" y="1145410"/>
                      <a:pt x="89174" y="1145410"/>
                    </a:cubicBezTo>
                    <a:cubicBezTo>
                      <a:pt x="88362" y="1145410"/>
                      <a:pt x="88362" y="1145410"/>
                      <a:pt x="87550" y="1145410"/>
                    </a:cubicBezTo>
                    <a:cubicBezTo>
                      <a:pt x="86738" y="1145410"/>
                      <a:pt x="86738" y="1146222"/>
                      <a:pt x="85926" y="1146222"/>
                    </a:cubicBezTo>
                    <a:cubicBezTo>
                      <a:pt x="85114" y="1146222"/>
                      <a:pt x="85114" y="1146222"/>
                      <a:pt x="84303" y="1147034"/>
                    </a:cubicBezTo>
                    <a:cubicBezTo>
                      <a:pt x="83491" y="1147846"/>
                      <a:pt x="82679" y="1148658"/>
                      <a:pt x="81867" y="1149470"/>
                    </a:cubicBezTo>
                    <a:cubicBezTo>
                      <a:pt x="81867" y="1150282"/>
                      <a:pt x="81055" y="1150282"/>
                      <a:pt x="81055" y="1151094"/>
                    </a:cubicBezTo>
                    <a:cubicBezTo>
                      <a:pt x="81055" y="1151094"/>
                      <a:pt x="80243" y="1151905"/>
                      <a:pt x="80243" y="1151905"/>
                    </a:cubicBezTo>
                    <a:cubicBezTo>
                      <a:pt x="79431" y="1151905"/>
                      <a:pt x="80243" y="1150282"/>
                      <a:pt x="80243" y="1149470"/>
                    </a:cubicBezTo>
                    <a:cubicBezTo>
                      <a:pt x="80243" y="1148658"/>
                      <a:pt x="79431" y="1147846"/>
                      <a:pt x="79431" y="1147034"/>
                    </a:cubicBezTo>
                    <a:cubicBezTo>
                      <a:pt x="78619" y="1147034"/>
                      <a:pt x="77807" y="1147034"/>
                      <a:pt x="76996" y="1147034"/>
                    </a:cubicBezTo>
                    <a:cubicBezTo>
                      <a:pt x="76184" y="1147034"/>
                      <a:pt x="75372" y="1147034"/>
                      <a:pt x="74560" y="1147034"/>
                    </a:cubicBezTo>
                    <a:cubicBezTo>
                      <a:pt x="74560" y="1147034"/>
                      <a:pt x="73748" y="1147034"/>
                      <a:pt x="72936" y="1147034"/>
                    </a:cubicBezTo>
                    <a:cubicBezTo>
                      <a:pt x="72936" y="1147034"/>
                      <a:pt x="72124" y="1147034"/>
                      <a:pt x="72124" y="1147034"/>
                    </a:cubicBezTo>
                    <a:cubicBezTo>
                      <a:pt x="71312" y="1147034"/>
                      <a:pt x="70501" y="1147846"/>
                      <a:pt x="70501" y="1147846"/>
                    </a:cubicBezTo>
                    <a:cubicBezTo>
                      <a:pt x="69689" y="1148658"/>
                      <a:pt x="70501" y="1149470"/>
                      <a:pt x="69689" y="1150282"/>
                    </a:cubicBezTo>
                    <a:cubicBezTo>
                      <a:pt x="68877" y="1150282"/>
                      <a:pt x="68065" y="1150282"/>
                      <a:pt x="67253" y="1150282"/>
                    </a:cubicBezTo>
                    <a:cubicBezTo>
                      <a:pt x="66441" y="1150282"/>
                      <a:pt x="65629" y="1150282"/>
                      <a:pt x="64817" y="1151094"/>
                    </a:cubicBezTo>
                    <a:cubicBezTo>
                      <a:pt x="64005" y="1151094"/>
                      <a:pt x="63193" y="1151905"/>
                      <a:pt x="62382" y="1151905"/>
                    </a:cubicBezTo>
                    <a:cubicBezTo>
                      <a:pt x="61570" y="1151905"/>
                      <a:pt x="60758" y="1152717"/>
                      <a:pt x="60758" y="1153529"/>
                    </a:cubicBezTo>
                    <a:cubicBezTo>
                      <a:pt x="60758" y="1154341"/>
                      <a:pt x="59946" y="1155965"/>
                      <a:pt x="59134" y="1155965"/>
                    </a:cubicBezTo>
                    <a:cubicBezTo>
                      <a:pt x="58322" y="1155965"/>
                      <a:pt x="58322" y="1154341"/>
                      <a:pt x="58322" y="1153529"/>
                    </a:cubicBezTo>
                    <a:cubicBezTo>
                      <a:pt x="58322" y="1152717"/>
                      <a:pt x="58322" y="1152717"/>
                      <a:pt x="57510" y="1152717"/>
                    </a:cubicBezTo>
                    <a:cubicBezTo>
                      <a:pt x="56698" y="1152717"/>
                      <a:pt x="56698" y="1152717"/>
                      <a:pt x="55887" y="1152717"/>
                    </a:cubicBezTo>
                    <a:cubicBezTo>
                      <a:pt x="55075" y="1152717"/>
                      <a:pt x="53451" y="1152717"/>
                      <a:pt x="51827" y="1151905"/>
                    </a:cubicBezTo>
                    <a:cubicBezTo>
                      <a:pt x="51015" y="1151094"/>
                      <a:pt x="50203" y="1151094"/>
                      <a:pt x="49391" y="1150282"/>
                    </a:cubicBezTo>
                    <a:cubicBezTo>
                      <a:pt x="48580" y="1149470"/>
                      <a:pt x="48580" y="1148658"/>
                      <a:pt x="48580" y="1147846"/>
                    </a:cubicBezTo>
                    <a:cubicBezTo>
                      <a:pt x="47768" y="1147034"/>
                      <a:pt x="47768" y="1147034"/>
                      <a:pt x="46144" y="1147034"/>
                    </a:cubicBezTo>
                    <a:cubicBezTo>
                      <a:pt x="44520" y="1147034"/>
                      <a:pt x="43708" y="1147034"/>
                      <a:pt x="42085" y="1147034"/>
                    </a:cubicBezTo>
                    <a:cubicBezTo>
                      <a:pt x="41273" y="1147034"/>
                      <a:pt x="40461" y="1146222"/>
                      <a:pt x="39649" y="1146222"/>
                    </a:cubicBezTo>
                    <a:cubicBezTo>
                      <a:pt x="38837" y="1146222"/>
                      <a:pt x="37213" y="1146222"/>
                      <a:pt x="37213" y="1147034"/>
                    </a:cubicBezTo>
                    <a:cubicBezTo>
                      <a:pt x="36401" y="1147846"/>
                      <a:pt x="36401" y="1148658"/>
                      <a:pt x="35589" y="1149470"/>
                    </a:cubicBezTo>
                    <a:cubicBezTo>
                      <a:pt x="34778" y="1150282"/>
                      <a:pt x="33154" y="1150282"/>
                      <a:pt x="32342" y="1151094"/>
                    </a:cubicBezTo>
                    <a:cubicBezTo>
                      <a:pt x="31530" y="1151905"/>
                      <a:pt x="32342" y="1152717"/>
                      <a:pt x="33154" y="1153529"/>
                    </a:cubicBezTo>
                    <a:cubicBezTo>
                      <a:pt x="33966" y="1154341"/>
                      <a:pt x="33966" y="1155153"/>
                      <a:pt x="33966" y="1155965"/>
                    </a:cubicBezTo>
                    <a:cubicBezTo>
                      <a:pt x="33966" y="1156777"/>
                      <a:pt x="34778" y="1156777"/>
                      <a:pt x="36401" y="1156777"/>
                    </a:cubicBezTo>
                    <a:cubicBezTo>
                      <a:pt x="38025" y="1156777"/>
                      <a:pt x="38837" y="1156777"/>
                      <a:pt x="40461" y="1155965"/>
                    </a:cubicBezTo>
                    <a:cubicBezTo>
                      <a:pt x="41273" y="1155965"/>
                      <a:pt x="42896" y="1155153"/>
                      <a:pt x="43708" y="1155965"/>
                    </a:cubicBezTo>
                    <a:cubicBezTo>
                      <a:pt x="43708" y="1155965"/>
                      <a:pt x="44520" y="1156777"/>
                      <a:pt x="44520" y="1156777"/>
                    </a:cubicBezTo>
                    <a:cubicBezTo>
                      <a:pt x="44520" y="1156777"/>
                      <a:pt x="45332" y="1157589"/>
                      <a:pt x="45332" y="1157589"/>
                    </a:cubicBezTo>
                    <a:cubicBezTo>
                      <a:pt x="46144" y="1157589"/>
                      <a:pt x="46956" y="1157589"/>
                      <a:pt x="46956" y="1159212"/>
                    </a:cubicBezTo>
                    <a:cubicBezTo>
                      <a:pt x="46144" y="1160836"/>
                      <a:pt x="44520" y="1160024"/>
                      <a:pt x="42896" y="1160024"/>
                    </a:cubicBezTo>
                    <a:cubicBezTo>
                      <a:pt x="41273" y="1160024"/>
                      <a:pt x="40461" y="1160024"/>
                      <a:pt x="38837" y="1160836"/>
                    </a:cubicBezTo>
                    <a:cubicBezTo>
                      <a:pt x="38025" y="1161648"/>
                      <a:pt x="38025" y="1162460"/>
                      <a:pt x="38025" y="1163272"/>
                    </a:cubicBezTo>
                    <a:cubicBezTo>
                      <a:pt x="38025" y="1164084"/>
                      <a:pt x="38025" y="1164084"/>
                      <a:pt x="38025" y="1164896"/>
                    </a:cubicBezTo>
                    <a:cubicBezTo>
                      <a:pt x="38025" y="1165707"/>
                      <a:pt x="37213" y="1165707"/>
                      <a:pt x="37213" y="1166519"/>
                    </a:cubicBezTo>
                    <a:cubicBezTo>
                      <a:pt x="37213" y="1167331"/>
                      <a:pt x="37213" y="1167331"/>
                      <a:pt x="37213" y="1168143"/>
                    </a:cubicBezTo>
                    <a:cubicBezTo>
                      <a:pt x="36401" y="1166519"/>
                      <a:pt x="36401" y="1165707"/>
                      <a:pt x="36401" y="1164084"/>
                    </a:cubicBezTo>
                    <a:cubicBezTo>
                      <a:pt x="36401" y="1163272"/>
                      <a:pt x="37213" y="1161648"/>
                      <a:pt x="36401" y="1160836"/>
                    </a:cubicBezTo>
                    <a:cubicBezTo>
                      <a:pt x="36401" y="1160024"/>
                      <a:pt x="35589" y="1160024"/>
                      <a:pt x="34778" y="1160024"/>
                    </a:cubicBezTo>
                    <a:cubicBezTo>
                      <a:pt x="33966" y="1160024"/>
                      <a:pt x="33966" y="1159212"/>
                      <a:pt x="33154" y="1159212"/>
                    </a:cubicBezTo>
                    <a:cubicBezTo>
                      <a:pt x="32342" y="1158400"/>
                      <a:pt x="29906" y="1160024"/>
                      <a:pt x="30718" y="1161648"/>
                    </a:cubicBezTo>
                    <a:cubicBezTo>
                      <a:pt x="30718" y="1162460"/>
                      <a:pt x="31530" y="1163272"/>
                      <a:pt x="31530" y="1164084"/>
                    </a:cubicBezTo>
                    <a:cubicBezTo>
                      <a:pt x="31530" y="1164896"/>
                      <a:pt x="31530" y="1166519"/>
                      <a:pt x="31530" y="1167331"/>
                    </a:cubicBezTo>
                    <a:cubicBezTo>
                      <a:pt x="31530" y="1168955"/>
                      <a:pt x="32342" y="1169767"/>
                      <a:pt x="32342" y="1171391"/>
                    </a:cubicBezTo>
                    <a:cubicBezTo>
                      <a:pt x="32342" y="1172202"/>
                      <a:pt x="32342" y="1173826"/>
                      <a:pt x="32342" y="1174638"/>
                    </a:cubicBezTo>
                    <a:cubicBezTo>
                      <a:pt x="33154" y="1176262"/>
                      <a:pt x="34778" y="1175450"/>
                      <a:pt x="36401" y="1175450"/>
                    </a:cubicBezTo>
                    <a:cubicBezTo>
                      <a:pt x="37213" y="1175450"/>
                      <a:pt x="37213" y="1176262"/>
                      <a:pt x="37213" y="1177074"/>
                    </a:cubicBezTo>
                    <a:cubicBezTo>
                      <a:pt x="37213" y="1177886"/>
                      <a:pt x="37213" y="1177886"/>
                      <a:pt x="38025" y="1177886"/>
                    </a:cubicBezTo>
                    <a:cubicBezTo>
                      <a:pt x="38025" y="1177886"/>
                      <a:pt x="38837" y="1177074"/>
                      <a:pt x="38837" y="1177074"/>
                    </a:cubicBezTo>
                    <a:cubicBezTo>
                      <a:pt x="39649" y="1177074"/>
                      <a:pt x="39649" y="1176262"/>
                      <a:pt x="40461" y="1176262"/>
                    </a:cubicBezTo>
                    <a:cubicBezTo>
                      <a:pt x="41273" y="1176262"/>
                      <a:pt x="42085" y="1175450"/>
                      <a:pt x="42896" y="1176262"/>
                    </a:cubicBezTo>
                    <a:cubicBezTo>
                      <a:pt x="43708" y="1177074"/>
                      <a:pt x="43708" y="1177886"/>
                      <a:pt x="43708" y="1177886"/>
                    </a:cubicBezTo>
                    <a:cubicBezTo>
                      <a:pt x="44520" y="1178698"/>
                      <a:pt x="45332" y="1178698"/>
                      <a:pt x="46144" y="1177886"/>
                    </a:cubicBezTo>
                    <a:cubicBezTo>
                      <a:pt x="46956" y="1177886"/>
                      <a:pt x="47768" y="1177074"/>
                      <a:pt x="48580" y="1176262"/>
                    </a:cubicBezTo>
                    <a:cubicBezTo>
                      <a:pt x="49391" y="1175450"/>
                      <a:pt x="49391" y="1174638"/>
                      <a:pt x="49391" y="1173826"/>
                    </a:cubicBezTo>
                    <a:cubicBezTo>
                      <a:pt x="50203" y="1172202"/>
                      <a:pt x="51827" y="1173014"/>
                      <a:pt x="53451" y="1173014"/>
                    </a:cubicBezTo>
                    <a:cubicBezTo>
                      <a:pt x="54263" y="1173014"/>
                      <a:pt x="55887" y="1170579"/>
                      <a:pt x="56698" y="1171391"/>
                    </a:cubicBezTo>
                    <a:cubicBezTo>
                      <a:pt x="57510" y="1171391"/>
                      <a:pt x="57510" y="1172202"/>
                      <a:pt x="57510" y="1173014"/>
                    </a:cubicBezTo>
                    <a:cubicBezTo>
                      <a:pt x="57510" y="1173826"/>
                      <a:pt x="58322" y="1173826"/>
                      <a:pt x="59134" y="1173826"/>
                    </a:cubicBezTo>
                    <a:cubicBezTo>
                      <a:pt x="59134" y="1173826"/>
                      <a:pt x="60758" y="1173826"/>
                      <a:pt x="60758" y="1173826"/>
                    </a:cubicBezTo>
                    <a:cubicBezTo>
                      <a:pt x="60758" y="1174638"/>
                      <a:pt x="59946" y="1174638"/>
                      <a:pt x="59134" y="1175450"/>
                    </a:cubicBezTo>
                    <a:cubicBezTo>
                      <a:pt x="58322" y="1176262"/>
                      <a:pt x="56698" y="1176262"/>
                      <a:pt x="55887" y="1175450"/>
                    </a:cubicBezTo>
                    <a:cubicBezTo>
                      <a:pt x="54263" y="1174638"/>
                      <a:pt x="53451" y="1173826"/>
                      <a:pt x="51827" y="1174638"/>
                    </a:cubicBezTo>
                    <a:cubicBezTo>
                      <a:pt x="50203" y="1175450"/>
                      <a:pt x="50203" y="1177074"/>
                      <a:pt x="49391" y="1177886"/>
                    </a:cubicBezTo>
                    <a:cubicBezTo>
                      <a:pt x="48580" y="1178698"/>
                      <a:pt x="47768" y="1179509"/>
                      <a:pt x="46956" y="1180321"/>
                    </a:cubicBezTo>
                    <a:cubicBezTo>
                      <a:pt x="46144" y="1181133"/>
                      <a:pt x="44520" y="1181133"/>
                      <a:pt x="44520" y="1182757"/>
                    </a:cubicBezTo>
                    <a:cubicBezTo>
                      <a:pt x="44520" y="1184381"/>
                      <a:pt x="45332" y="1185193"/>
                      <a:pt x="45332" y="1186816"/>
                    </a:cubicBezTo>
                    <a:cubicBezTo>
                      <a:pt x="46144" y="1188440"/>
                      <a:pt x="46144" y="1189252"/>
                      <a:pt x="46956" y="1190876"/>
                    </a:cubicBezTo>
                    <a:cubicBezTo>
                      <a:pt x="47768" y="1192500"/>
                      <a:pt x="48580" y="1193311"/>
                      <a:pt x="48580" y="1194935"/>
                    </a:cubicBezTo>
                    <a:cubicBezTo>
                      <a:pt x="48580" y="1195747"/>
                      <a:pt x="48580" y="1198183"/>
                      <a:pt x="47768" y="1198183"/>
                    </a:cubicBezTo>
                    <a:cubicBezTo>
                      <a:pt x="46956" y="1198183"/>
                      <a:pt x="46144" y="1196559"/>
                      <a:pt x="46144" y="1195747"/>
                    </a:cubicBezTo>
                    <a:cubicBezTo>
                      <a:pt x="46144" y="1194123"/>
                      <a:pt x="45332" y="1192500"/>
                      <a:pt x="44520" y="1190876"/>
                    </a:cubicBezTo>
                    <a:cubicBezTo>
                      <a:pt x="43708" y="1188440"/>
                      <a:pt x="42085" y="1186816"/>
                      <a:pt x="40461" y="1185193"/>
                    </a:cubicBezTo>
                    <a:cubicBezTo>
                      <a:pt x="38025" y="1183569"/>
                      <a:pt x="34778" y="1181133"/>
                      <a:pt x="31530" y="1179509"/>
                    </a:cubicBezTo>
                    <a:cubicBezTo>
                      <a:pt x="30718" y="1178698"/>
                      <a:pt x="29094" y="1177886"/>
                      <a:pt x="28283" y="1177074"/>
                    </a:cubicBezTo>
                    <a:cubicBezTo>
                      <a:pt x="27471" y="1176262"/>
                      <a:pt x="26659" y="1175450"/>
                      <a:pt x="25035" y="1174638"/>
                    </a:cubicBezTo>
                    <a:cubicBezTo>
                      <a:pt x="24223" y="1174638"/>
                      <a:pt x="22599" y="1173826"/>
                      <a:pt x="22599" y="1175450"/>
                    </a:cubicBezTo>
                    <a:cubicBezTo>
                      <a:pt x="22599" y="1177074"/>
                      <a:pt x="25035" y="1177886"/>
                      <a:pt x="25847" y="1178698"/>
                    </a:cubicBezTo>
                    <a:cubicBezTo>
                      <a:pt x="26659" y="1179509"/>
                      <a:pt x="28283" y="1179509"/>
                      <a:pt x="28283" y="1180321"/>
                    </a:cubicBezTo>
                    <a:cubicBezTo>
                      <a:pt x="29094" y="1181945"/>
                      <a:pt x="29094" y="1182757"/>
                      <a:pt x="29906" y="1183569"/>
                    </a:cubicBezTo>
                    <a:cubicBezTo>
                      <a:pt x="30718" y="1184381"/>
                      <a:pt x="30718" y="1184381"/>
                      <a:pt x="31530" y="1185193"/>
                    </a:cubicBezTo>
                    <a:cubicBezTo>
                      <a:pt x="31530" y="1185193"/>
                      <a:pt x="32342" y="1186005"/>
                      <a:pt x="33154" y="1186005"/>
                    </a:cubicBezTo>
                    <a:cubicBezTo>
                      <a:pt x="33966" y="1186816"/>
                      <a:pt x="33154" y="1187628"/>
                      <a:pt x="33154" y="1188440"/>
                    </a:cubicBezTo>
                    <a:cubicBezTo>
                      <a:pt x="33154" y="1191688"/>
                      <a:pt x="37213" y="1191688"/>
                      <a:pt x="38837" y="1193311"/>
                    </a:cubicBezTo>
                    <a:cubicBezTo>
                      <a:pt x="39649" y="1194123"/>
                      <a:pt x="41273" y="1194935"/>
                      <a:pt x="41273" y="1196559"/>
                    </a:cubicBezTo>
                    <a:cubicBezTo>
                      <a:pt x="41273" y="1198183"/>
                      <a:pt x="39649" y="1197371"/>
                      <a:pt x="38025" y="1198183"/>
                    </a:cubicBezTo>
                    <a:cubicBezTo>
                      <a:pt x="37213" y="1198183"/>
                      <a:pt x="35589" y="1198183"/>
                      <a:pt x="34778" y="1199807"/>
                    </a:cubicBezTo>
                    <a:cubicBezTo>
                      <a:pt x="34778" y="1200618"/>
                      <a:pt x="34778" y="1202242"/>
                      <a:pt x="34778" y="1203054"/>
                    </a:cubicBezTo>
                    <a:cubicBezTo>
                      <a:pt x="34778" y="1204678"/>
                      <a:pt x="34778" y="1205490"/>
                      <a:pt x="35589" y="1207113"/>
                    </a:cubicBezTo>
                    <a:cubicBezTo>
                      <a:pt x="36401" y="1207925"/>
                      <a:pt x="38837" y="1207925"/>
                      <a:pt x="40461" y="1207113"/>
                    </a:cubicBezTo>
                    <a:cubicBezTo>
                      <a:pt x="42085" y="1206302"/>
                      <a:pt x="42896" y="1204678"/>
                      <a:pt x="44520" y="1203866"/>
                    </a:cubicBezTo>
                    <a:cubicBezTo>
                      <a:pt x="45332" y="1203054"/>
                      <a:pt x="46956" y="1203054"/>
                      <a:pt x="48580" y="1203054"/>
                    </a:cubicBezTo>
                    <a:cubicBezTo>
                      <a:pt x="50203" y="1203054"/>
                      <a:pt x="52639" y="1203054"/>
                      <a:pt x="53451" y="1201430"/>
                    </a:cubicBezTo>
                    <a:cubicBezTo>
                      <a:pt x="55075" y="1200618"/>
                      <a:pt x="55075" y="1198183"/>
                      <a:pt x="55887" y="1196559"/>
                    </a:cubicBezTo>
                    <a:cubicBezTo>
                      <a:pt x="55887" y="1194935"/>
                      <a:pt x="56698" y="1194123"/>
                      <a:pt x="58322" y="1193311"/>
                    </a:cubicBezTo>
                    <a:cubicBezTo>
                      <a:pt x="59134" y="1192500"/>
                      <a:pt x="60758" y="1193311"/>
                      <a:pt x="61570" y="1192500"/>
                    </a:cubicBezTo>
                    <a:cubicBezTo>
                      <a:pt x="62382" y="1192500"/>
                      <a:pt x="63193" y="1190876"/>
                      <a:pt x="64005" y="1190064"/>
                    </a:cubicBezTo>
                    <a:cubicBezTo>
                      <a:pt x="64817" y="1189252"/>
                      <a:pt x="65629" y="1187628"/>
                      <a:pt x="67253" y="1187628"/>
                    </a:cubicBezTo>
                    <a:cubicBezTo>
                      <a:pt x="68877" y="1188440"/>
                      <a:pt x="64817" y="1192500"/>
                      <a:pt x="66441" y="1193311"/>
                    </a:cubicBezTo>
                    <a:cubicBezTo>
                      <a:pt x="67253" y="1194123"/>
                      <a:pt x="68877" y="1193311"/>
                      <a:pt x="69689" y="1194123"/>
                    </a:cubicBezTo>
                    <a:cubicBezTo>
                      <a:pt x="70501" y="1194935"/>
                      <a:pt x="69689" y="1195747"/>
                      <a:pt x="69689" y="1196559"/>
                    </a:cubicBezTo>
                    <a:cubicBezTo>
                      <a:pt x="69689" y="1197371"/>
                      <a:pt x="69689" y="1198995"/>
                      <a:pt x="70501" y="1199807"/>
                    </a:cubicBezTo>
                    <a:cubicBezTo>
                      <a:pt x="71312" y="1200618"/>
                      <a:pt x="72124" y="1202242"/>
                      <a:pt x="72936" y="1203054"/>
                    </a:cubicBezTo>
                    <a:cubicBezTo>
                      <a:pt x="73748" y="1203866"/>
                      <a:pt x="74560" y="1204678"/>
                      <a:pt x="75372" y="1204678"/>
                    </a:cubicBezTo>
                    <a:cubicBezTo>
                      <a:pt x="72936" y="1207113"/>
                      <a:pt x="72124" y="1203054"/>
                      <a:pt x="70501" y="1202242"/>
                    </a:cubicBezTo>
                    <a:cubicBezTo>
                      <a:pt x="68877" y="1200618"/>
                      <a:pt x="66441" y="1203866"/>
                      <a:pt x="65629" y="1205490"/>
                    </a:cubicBezTo>
                    <a:cubicBezTo>
                      <a:pt x="64817" y="1207925"/>
                      <a:pt x="64005" y="1211173"/>
                      <a:pt x="64005" y="1214421"/>
                    </a:cubicBezTo>
                    <a:cubicBezTo>
                      <a:pt x="64005" y="1216044"/>
                      <a:pt x="63193" y="1217668"/>
                      <a:pt x="63193" y="1219292"/>
                    </a:cubicBezTo>
                    <a:cubicBezTo>
                      <a:pt x="62382" y="1221727"/>
                      <a:pt x="59946" y="1221727"/>
                      <a:pt x="57510" y="1221727"/>
                    </a:cubicBezTo>
                    <a:cubicBezTo>
                      <a:pt x="56698" y="1221727"/>
                      <a:pt x="55887" y="1222539"/>
                      <a:pt x="55075" y="1223351"/>
                    </a:cubicBezTo>
                    <a:cubicBezTo>
                      <a:pt x="54263" y="1224163"/>
                      <a:pt x="52639" y="1224163"/>
                      <a:pt x="51015" y="1223351"/>
                    </a:cubicBezTo>
                    <a:cubicBezTo>
                      <a:pt x="49391" y="1222539"/>
                      <a:pt x="47768" y="1221727"/>
                      <a:pt x="46956" y="1220104"/>
                    </a:cubicBezTo>
                    <a:cubicBezTo>
                      <a:pt x="46144" y="1218480"/>
                      <a:pt x="45332" y="1216856"/>
                      <a:pt x="43708" y="1215232"/>
                    </a:cubicBezTo>
                    <a:cubicBezTo>
                      <a:pt x="42896" y="1214421"/>
                      <a:pt x="42896" y="1212797"/>
                      <a:pt x="41273" y="1212797"/>
                    </a:cubicBezTo>
                    <a:cubicBezTo>
                      <a:pt x="40461" y="1212797"/>
                      <a:pt x="38837" y="1212797"/>
                      <a:pt x="38837" y="1213609"/>
                    </a:cubicBezTo>
                    <a:cubicBezTo>
                      <a:pt x="38025" y="1214421"/>
                      <a:pt x="37213" y="1215232"/>
                      <a:pt x="37213" y="1216856"/>
                    </a:cubicBezTo>
                    <a:cubicBezTo>
                      <a:pt x="37213" y="1217668"/>
                      <a:pt x="38025" y="1219292"/>
                      <a:pt x="36401" y="1220104"/>
                    </a:cubicBezTo>
                    <a:cubicBezTo>
                      <a:pt x="35589" y="1220915"/>
                      <a:pt x="35589" y="1221727"/>
                      <a:pt x="35589" y="1222539"/>
                    </a:cubicBezTo>
                    <a:cubicBezTo>
                      <a:pt x="35589" y="1223351"/>
                      <a:pt x="34778" y="1224163"/>
                      <a:pt x="33966" y="1224163"/>
                    </a:cubicBezTo>
                    <a:cubicBezTo>
                      <a:pt x="33154" y="1224163"/>
                      <a:pt x="32342" y="1224163"/>
                      <a:pt x="31530" y="1224163"/>
                    </a:cubicBezTo>
                    <a:cubicBezTo>
                      <a:pt x="30718" y="1224975"/>
                      <a:pt x="29906" y="1225787"/>
                      <a:pt x="29094" y="1226599"/>
                    </a:cubicBezTo>
                    <a:cubicBezTo>
                      <a:pt x="29094" y="1228223"/>
                      <a:pt x="29094" y="1229034"/>
                      <a:pt x="29906" y="1229846"/>
                    </a:cubicBezTo>
                    <a:cubicBezTo>
                      <a:pt x="30718" y="1230658"/>
                      <a:pt x="30718" y="1230658"/>
                      <a:pt x="31530" y="1230658"/>
                    </a:cubicBezTo>
                    <a:cubicBezTo>
                      <a:pt x="31530" y="1230658"/>
                      <a:pt x="32342" y="1231470"/>
                      <a:pt x="33154" y="1231470"/>
                    </a:cubicBezTo>
                    <a:cubicBezTo>
                      <a:pt x="33966" y="1232282"/>
                      <a:pt x="31530" y="1232282"/>
                      <a:pt x="30718" y="1232282"/>
                    </a:cubicBezTo>
                    <a:cubicBezTo>
                      <a:pt x="29094" y="1232282"/>
                      <a:pt x="29094" y="1232282"/>
                      <a:pt x="29094" y="1233906"/>
                    </a:cubicBezTo>
                    <a:cubicBezTo>
                      <a:pt x="29094" y="1234718"/>
                      <a:pt x="29094" y="1235529"/>
                      <a:pt x="29906" y="1236341"/>
                    </a:cubicBezTo>
                    <a:cubicBezTo>
                      <a:pt x="29906" y="1237153"/>
                      <a:pt x="29906" y="1237153"/>
                      <a:pt x="29906" y="1237965"/>
                    </a:cubicBezTo>
                    <a:cubicBezTo>
                      <a:pt x="30718" y="1238777"/>
                      <a:pt x="31530" y="1239589"/>
                      <a:pt x="32342" y="1240401"/>
                    </a:cubicBezTo>
                    <a:cubicBezTo>
                      <a:pt x="33154" y="1241213"/>
                      <a:pt x="31530" y="1241213"/>
                      <a:pt x="30718" y="1242025"/>
                    </a:cubicBezTo>
                    <a:cubicBezTo>
                      <a:pt x="29906" y="1242025"/>
                      <a:pt x="29094" y="1243648"/>
                      <a:pt x="29906" y="1244460"/>
                    </a:cubicBezTo>
                    <a:cubicBezTo>
                      <a:pt x="30718" y="1245272"/>
                      <a:pt x="32342" y="1244460"/>
                      <a:pt x="33154" y="1244460"/>
                    </a:cubicBezTo>
                    <a:cubicBezTo>
                      <a:pt x="36401" y="1243648"/>
                      <a:pt x="34778" y="1248520"/>
                      <a:pt x="35589" y="1250143"/>
                    </a:cubicBezTo>
                    <a:cubicBezTo>
                      <a:pt x="35589" y="1250955"/>
                      <a:pt x="36401" y="1251767"/>
                      <a:pt x="37213" y="1251767"/>
                    </a:cubicBezTo>
                    <a:cubicBezTo>
                      <a:pt x="38025" y="1252579"/>
                      <a:pt x="38837" y="1253391"/>
                      <a:pt x="39649" y="1253391"/>
                    </a:cubicBezTo>
                    <a:cubicBezTo>
                      <a:pt x="41273" y="1253391"/>
                      <a:pt x="42085" y="1252579"/>
                      <a:pt x="42085" y="1251767"/>
                    </a:cubicBezTo>
                    <a:cubicBezTo>
                      <a:pt x="42085" y="1250955"/>
                      <a:pt x="42085" y="1250143"/>
                      <a:pt x="43708" y="1250143"/>
                    </a:cubicBezTo>
                    <a:cubicBezTo>
                      <a:pt x="45332" y="1250143"/>
                      <a:pt x="46956" y="1249331"/>
                      <a:pt x="47768" y="1247708"/>
                    </a:cubicBezTo>
                    <a:cubicBezTo>
                      <a:pt x="48580" y="1246896"/>
                      <a:pt x="50203" y="1245272"/>
                      <a:pt x="51015" y="1243648"/>
                    </a:cubicBezTo>
                    <a:cubicBezTo>
                      <a:pt x="51827" y="1242025"/>
                      <a:pt x="52639" y="1240401"/>
                      <a:pt x="52639" y="1239589"/>
                    </a:cubicBezTo>
                    <a:cubicBezTo>
                      <a:pt x="53451" y="1237965"/>
                      <a:pt x="55075" y="1236341"/>
                      <a:pt x="55887" y="1234718"/>
                    </a:cubicBezTo>
                    <a:cubicBezTo>
                      <a:pt x="56698" y="1233094"/>
                      <a:pt x="57510" y="1232282"/>
                      <a:pt x="58322" y="1230658"/>
                    </a:cubicBezTo>
                    <a:cubicBezTo>
                      <a:pt x="59134" y="1229846"/>
                      <a:pt x="59946" y="1228223"/>
                      <a:pt x="61570" y="1229034"/>
                    </a:cubicBezTo>
                    <a:cubicBezTo>
                      <a:pt x="62382" y="1229034"/>
                      <a:pt x="63193" y="1229846"/>
                      <a:pt x="63193" y="1231470"/>
                    </a:cubicBezTo>
                    <a:cubicBezTo>
                      <a:pt x="62382" y="1232282"/>
                      <a:pt x="61570" y="1233094"/>
                      <a:pt x="59946" y="1233906"/>
                    </a:cubicBezTo>
                    <a:cubicBezTo>
                      <a:pt x="58322" y="1235529"/>
                      <a:pt x="55075" y="1236341"/>
                      <a:pt x="54263" y="1238777"/>
                    </a:cubicBezTo>
                    <a:cubicBezTo>
                      <a:pt x="54263" y="1239589"/>
                      <a:pt x="54263" y="1241213"/>
                      <a:pt x="53451" y="1242025"/>
                    </a:cubicBezTo>
                    <a:cubicBezTo>
                      <a:pt x="53451" y="1242836"/>
                      <a:pt x="52639" y="1244460"/>
                      <a:pt x="52639" y="1244460"/>
                    </a:cubicBezTo>
                    <a:cubicBezTo>
                      <a:pt x="53451" y="1245272"/>
                      <a:pt x="55075" y="1244460"/>
                      <a:pt x="55887" y="1246084"/>
                    </a:cubicBezTo>
                    <a:cubicBezTo>
                      <a:pt x="56698" y="1246896"/>
                      <a:pt x="53451" y="1247708"/>
                      <a:pt x="52639" y="1247708"/>
                    </a:cubicBezTo>
                    <a:cubicBezTo>
                      <a:pt x="51015" y="1247708"/>
                      <a:pt x="50203" y="1248520"/>
                      <a:pt x="49391" y="1249331"/>
                    </a:cubicBezTo>
                    <a:cubicBezTo>
                      <a:pt x="48580" y="1250143"/>
                      <a:pt x="48580" y="1250955"/>
                      <a:pt x="47768" y="1251767"/>
                    </a:cubicBezTo>
                    <a:cubicBezTo>
                      <a:pt x="46956" y="1252579"/>
                      <a:pt x="46956" y="1254203"/>
                      <a:pt x="47768" y="1255015"/>
                    </a:cubicBezTo>
                    <a:cubicBezTo>
                      <a:pt x="48580" y="1255827"/>
                      <a:pt x="50203" y="1255827"/>
                      <a:pt x="51015" y="1255015"/>
                    </a:cubicBezTo>
                    <a:cubicBezTo>
                      <a:pt x="52639" y="1254203"/>
                      <a:pt x="53451" y="1252579"/>
                      <a:pt x="55075" y="1252579"/>
                    </a:cubicBezTo>
                    <a:cubicBezTo>
                      <a:pt x="55887" y="1252579"/>
                      <a:pt x="56698" y="1253391"/>
                      <a:pt x="55887" y="1254203"/>
                    </a:cubicBezTo>
                    <a:cubicBezTo>
                      <a:pt x="55887" y="1255015"/>
                      <a:pt x="55075" y="1255827"/>
                      <a:pt x="55075" y="1256638"/>
                    </a:cubicBezTo>
                    <a:cubicBezTo>
                      <a:pt x="55075" y="1257450"/>
                      <a:pt x="55075" y="1258262"/>
                      <a:pt x="55075" y="1259074"/>
                    </a:cubicBezTo>
                    <a:cubicBezTo>
                      <a:pt x="55075" y="1259886"/>
                      <a:pt x="55075" y="1260698"/>
                      <a:pt x="55075" y="1261510"/>
                    </a:cubicBezTo>
                    <a:cubicBezTo>
                      <a:pt x="55075" y="1263134"/>
                      <a:pt x="56698" y="1263945"/>
                      <a:pt x="57510" y="1264757"/>
                    </a:cubicBezTo>
                    <a:cubicBezTo>
                      <a:pt x="59134" y="1265569"/>
                      <a:pt x="56698" y="1265569"/>
                      <a:pt x="55887" y="1266381"/>
                    </a:cubicBezTo>
                    <a:cubicBezTo>
                      <a:pt x="54263" y="1266381"/>
                      <a:pt x="52639" y="1267193"/>
                      <a:pt x="53451" y="1268817"/>
                    </a:cubicBezTo>
                    <a:cubicBezTo>
                      <a:pt x="54263" y="1269629"/>
                      <a:pt x="55075" y="1271252"/>
                      <a:pt x="55075" y="1272064"/>
                    </a:cubicBezTo>
                    <a:cubicBezTo>
                      <a:pt x="55075" y="1273688"/>
                      <a:pt x="55887" y="1275312"/>
                      <a:pt x="57510" y="1275312"/>
                    </a:cubicBezTo>
                    <a:cubicBezTo>
                      <a:pt x="59134" y="1275312"/>
                      <a:pt x="60758" y="1274500"/>
                      <a:pt x="62382" y="1272876"/>
                    </a:cubicBezTo>
                    <a:cubicBezTo>
                      <a:pt x="64005" y="1272064"/>
                      <a:pt x="64817" y="1270440"/>
                      <a:pt x="65629" y="1268817"/>
                    </a:cubicBezTo>
                    <a:cubicBezTo>
                      <a:pt x="67253" y="1264757"/>
                      <a:pt x="64005" y="1259886"/>
                      <a:pt x="68065" y="1256638"/>
                    </a:cubicBezTo>
                    <a:cubicBezTo>
                      <a:pt x="68877" y="1255827"/>
                      <a:pt x="69689" y="1255827"/>
                      <a:pt x="70501" y="1255015"/>
                    </a:cubicBezTo>
                    <a:cubicBezTo>
                      <a:pt x="71312" y="1254203"/>
                      <a:pt x="72936" y="1252579"/>
                      <a:pt x="73748" y="1251767"/>
                    </a:cubicBezTo>
                    <a:cubicBezTo>
                      <a:pt x="74560" y="1250955"/>
                      <a:pt x="76184" y="1249331"/>
                      <a:pt x="76996" y="1248520"/>
                    </a:cubicBezTo>
                    <a:cubicBezTo>
                      <a:pt x="77807" y="1247708"/>
                      <a:pt x="78619" y="1247708"/>
                      <a:pt x="79431" y="1247708"/>
                    </a:cubicBezTo>
                    <a:cubicBezTo>
                      <a:pt x="80243" y="1247708"/>
                      <a:pt x="80243" y="1247708"/>
                      <a:pt x="81055" y="1247708"/>
                    </a:cubicBezTo>
                    <a:cubicBezTo>
                      <a:pt x="81867" y="1247708"/>
                      <a:pt x="82679" y="1247708"/>
                      <a:pt x="83491" y="1246896"/>
                    </a:cubicBezTo>
                    <a:cubicBezTo>
                      <a:pt x="85114" y="1246084"/>
                      <a:pt x="86738" y="1244460"/>
                      <a:pt x="86738" y="1243648"/>
                    </a:cubicBezTo>
                    <a:cubicBezTo>
                      <a:pt x="87550" y="1242025"/>
                      <a:pt x="87550" y="1240401"/>
                      <a:pt x="87550" y="1238777"/>
                    </a:cubicBezTo>
                    <a:cubicBezTo>
                      <a:pt x="87550" y="1237965"/>
                      <a:pt x="86738" y="1237965"/>
                      <a:pt x="86738" y="1237153"/>
                    </a:cubicBezTo>
                    <a:cubicBezTo>
                      <a:pt x="86738" y="1237153"/>
                      <a:pt x="85926" y="1236341"/>
                      <a:pt x="86738" y="1235529"/>
                    </a:cubicBezTo>
                    <a:cubicBezTo>
                      <a:pt x="86738" y="1234718"/>
                      <a:pt x="87550" y="1234718"/>
                      <a:pt x="88362" y="1234718"/>
                    </a:cubicBezTo>
                    <a:cubicBezTo>
                      <a:pt x="89174" y="1234718"/>
                      <a:pt x="90798" y="1234718"/>
                      <a:pt x="91609" y="1234718"/>
                    </a:cubicBezTo>
                    <a:cubicBezTo>
                      <a:pt x="92421" y="1234718"/>
                      <a:pt x="93233" y="1234718"/>
                      <a:pt x="94045" y="1233906"/>
                    </a:cubicBezTo>
                    <a:cubicBezTo>
                      <a:pt x="94045" y="1233094"/>
                      <a:pt x="94045" y="1232282"/>
                      <a:pt x="94045" y="1231470"/>
                    </a:cubicBezTo>
                    <a:cubicBezTo>
                      <a:pt x="94045" y="1230658"/>
                      <a:pt x="94045" y="1229846"/>
                      <a:pt x="94045" y="1229034"/>
                    </a:cubicBezTo>
                    <a:cubicBezTo>
                      <a:pt x="94045" y="1228223"/>
                      <a:pt x="94857" y="1229034"/>
                      <a:pt x="94857" y="1229034"/>
                    </a:cubicBezTo>
                    <a:cubicBezTo>
                      <a:pt x="95669" y="1229846"/>
                      <a:pt x="95669" y="1232282"/>
                      <a:pt x="97293" y="1232282"/>
                    </a:cubicBezTo>
                    <a:cubicBezTo>
                      <a:pt x="98105" y="1232282"/>
                      <a:pt x="98916" y="1232282"/>
                      <a:pt x="98916" y="1232282"/>
                    </a:cubicBezTo>
                    <a:cubicBezTo>
                      <a:pt x="99728" y="1232282"/>
                      <a:pt x="100540" y="1232282"/>
                      <a:pt x="100540" y="1232282"/>
                    </a:cubicBezTo>
                    <a:cubicBezTo>
                      <a:pt x="102164" y="1232282"/>
                      <a:pt x="103788" y="1232282"/>
                      <a:pt x="104600" y="1231470"/>
                    </a:cubicBezTo>
                    <a:cubicBezTo>
                      <a:pt x="106223" y="1230658"/>
                      <a:pt x="107035" y="1230658"/>
                      <a:pt x="107847" y="1230658"/>
                    </a:cubicBezTo>
                    <a:cubicBezTo>
                      <a:pt x="109471" y="1230658"/>
                      <a:pt x="110283" y="1230658"/>
                      <a:pt x="111907" y="1229846"/>
                    </a:cubicBezTo>
                    <a:cubicBezTo>
                      <a:pt x="112718" y="1229034"/>
                      <a:pt x="113530" y="1228223"/>
                      <a:pt x="114342" y="1227411"/>
                    </a:cubicBezTo>
                    <a:cubicBezTo>
                      <a:pt x="115154" y="1227411"/>
                      <a:pt x="115966" y="1228223"/>
                      <a:pt x="117590" y="1228223"/>
                    </a:cubicBezTo>
                    <a:cubicBezTo>
                      <a:pt x="118402" y="1228223"/>
                      <a:pt x="119214" y="1227411"/>
                      <a:pt x="119214" y="1226599"/>
                    </a:cubicBezTo>
                    <a:cubicBezTo>
                      <a:pt x="119214" y="1226599"/>
                      <a:pt x="119214" y="1226599"/>
                      <a:pt x="119214" y="1226599"/>
                    </a:cubicBezTo>
                    <a:cubicBezTo>
                      <a:pt x="119214" y="1226599"/>
                      <a:pt x="119214" y="1227411"/>
                      <a:pt x="119214" y="1228223"/>
                    </a:cubicBezTo>
                    <a:cubicBezTo>
                      <a:pt x="119214" y="1229034"/>
                      <a:pt x="119214" y="1230658"/>
                      <a:pt x="120025" y="1231470"/>
                    </a:cubicBezTo>
                    <a:cubicBezTo>
                      <a:pt x="120025" y="1231470"/>
                      <a:pt x="120837" y="1231470"/>
                      <a:pt x="120837" y="1231470"/>
                    </a:cubicBezTo>
                    <a:cubicBezTo>
                      <a:pt x="121649" y="1231470"/>
                      <a:pt x="121649" y="1230658"/>
                      <a:pt x="122461" y="1230658"/>
                    </a:cubicBezTo>
                    <a:cubicBezTo>
                      <a:pt x="123273" y="1230658"/>
                      <a:pt x="124897" y="1230658"/>
                      <a:pt x="125709" y="1229846"/>
                    </a:cubicBezTo>
                    <a:cubicBezTo>
                      <a:pt x="127332" y="1229034"/>
                      <a:pt x="128144" y="1229034"/>
                      <a:pt x="129768" y="1228223"/>
                    </a:cubicBezTo>
                    <a:cubicBezTo>
                      <a:pt x="131392" y="1228223"/>
                      <a:pt x="133827" y="1228223"/>
                      <a:pt x="135451" y="1229034"/>
                    </a:cubicBezTo>
                    <a:cubicBezTo>
                      <a:pt x="137075" y="1229034"/>
                      <a:pt x="138699" y="1229034"/>
                      <a:pt x="140322" y="1229034"/>
                    </a:cubicBezTo>
                    <a:cubicBezTo>
                      <a:pt x="141134" y="1229034"/>
                      <a:pt x="142758" y="1229034"/>
                      <a:pt x="142758" y="1230658"/>
                    </a:cubicBezTo>
                    <a:cubicBezTo>
                      <a:pt x="143570" y="1232282"/>
                      <a:pt x="137075" y="1231470"/>
                      <a:pt x="136263" y="1231470"/>
                    </a:cubicBezTo>
                    <a:cubicBezTo>
                      <a:pt x="134639" y="1231470"/>
                      <a:pt x="133827" y="1231470"/>
                      <a:pt x="132204" y="1230658"/>
                    </a:cubicBezTo>
                    <a:cubicBezTo>
                      <a:pt x="131392" y="1230658"/>
                      <a:pt x="129768" y="1230658"/>
                      <a:pt x="128956" y="1230658"/>
                    </a:cubicBezTo>
                    <a:cubicBezTo>
                      <a:pt x="125709" y="1231470"/>
                      <a:pt x="121649" y="1233094"/>
                      <a:pt x="120025" y="1237153"/>
                    </a:cubicBezTo>
                    <a:cubicBezTo>
                      <a:pt x="119214" y="1237965"/>
                      <a:pt x="118402" y="1239589"/>
                      <a:pt x="117590" y="1240401"/>
                    </a:cubicBezTo>
                    <a:cubicBezTo>
                      <a:pt x="116778" y="1242025"/>
                      <a:pt x="115966" y="1242836"/>
                      <a:pt x="115154" y="1244460"/>
                    </a:cubicBezTo>
                    <a:cubicBezTo>
                      <a:pt x="112718" y="1248520"/>
                      <a:pt x="111907" y="1252579"/>
                      <a:pt x="110283" y="1256638"/>
                    </a:cubicBezTo>
                    <a:cubicBezTo>
                      <a:pt x="108659" y="1259886"/>
                      <a:pt x="107035" y="1263134"/>
                      <a:pt x="105412" y="1266381"/>
                    </a:cubicBezTo>
                    <a:cubicBezTo>
                      <a:pt x="104600" y="1267193"/>
                      <a:pt x="104600" y="1268005"/>
                      <a:pt x="103788" y="1268817"/>
                    </a:cubicBezTo>
                    <a:cubicBezTo>
                      <a:pt x="103788" y="1269629"/>
                      <a:pt x="102976" y="1269629"/>
                      <a:pt x="102976" y="1270440"/>
                    </a:cubicBezTo>
                    <a:cubicBezTo>
                      <a:pt x="102164" y="1271252"/>
                      <a:pt x="102164" y="1268817"/>
                      <a:pt x="102164" y="1268817"/>
                    </a:cubicBezTo>
                    <a:cubicBezTo>
                      <a:pt x="102164" y="1264757"/>
                      <a:pt x="102976" y="1261510"/>
                      <a:pt x="104600" y="1257450"/>
                    </a:cubicBezTo>
                    <a:cubicBezTo>
                      <a:pt x="105412" y="1255015"/>
                      <a:pt x="107035" y="1252579"/>
                      <a:pt x="107847" y="1249331"/>
                    </a:cubicBezTo>
                    <a:cubicBezTo>
                      <a:pt x="108659" y="1246896"/>
                      <a:pt x="109471" y="1245272"/>
                      <a:pt x="111095" y="1242836"/>
                    </a:cubicBezTo>
                    <a:cubicBezTo>
                      <a:pt x="111907" y="1241213"/>
                      <a:pt x="114342" y="1239589"/>
                      <a:pt x="113530" y="1237153"/>
                    </a:cubicBezTo>
                    <a:cubicBezTo>
                      <a:pt x="113530" y="1234718"/>
                      <a:pt x="111095" y="1233094"/>
                      <a:pt x="108659" y="1233906"/>
                    </a:cubicBezTo>
                    <a:cubicBezTo>
                      <a:pt x="107847" y="1233906"/>
                      <a:pt x="107847" y="1233906"/>
                      <a:pt x="107035" y="1234718"/>
                    </a:cubicBezTo>
                    <a:cubicBezTo>
                      <a:pt x="106223" y="1234718"/>
                      <a:pt x="106223" y="1234718"/>
                      <a:pt x="105412" y="1234718"/>
                    </a:cubicBezTo>
                    <a:cubicBezTo>
                      <a:pt x="104600" y="1234718"/>
                      <a:pt x="102976" y="1234718"/>
                      <a:pt x="102164" y="1235529"/>
                    </a:cubicBezTo>
                    <a:cubicBezTo>
                      <a:pt x="101352" y="1235529"/>
                      <a:pt x="101352" y="1236341"/>
                      <a:pt x="100540" y="1236341"/>
                    </a:cubicBezTo>
                    <a:cubicBezTo>
                      <a:pt x="99728" y="1236341"/>
                      <a:pt x="98916" y="1236341"/>
                      <a:pt x="98916" y="1236341"/>
                    </a:cubicBezTo>
                    <a:cubicBezTo>
                      <a:pt x="98105" y="1236341"/>
                      <a:pt x="97293" y="1237153"/>
                      <a:pt x="97293" y="1237153"/>
                    </a:cubicBezTo>
                    <a:cubicBezTo>
                      <a:pt x="95669" y="1237965"/>
                      <a:pt x="94045" y="1238777"/>
                      <a:pt x="93233" y="1240401"/>
                    </a:cubicBezTo>
                    <a:cubicBezTo>
                      <a:pt x="92421" y="1241213"/>
                      <a:pt x="90798" y="1242025"/>
                      <a:pt x="89986" y="1242836"/>
                    </a:cubicBezTo>
                    <a:cubicBezTo>
                      <a:pt x="89986" y="1243648"/>
                      <a:pt x="89174" y="1243648"/>
                      <a:pt x="89174" y="1243648"/>
                    </a:cubicBezTo>
                    <a:cubicBezTo>
                      <a:pt x="88362" y="1244460"/>
                      <a:pt x="87550" y="1244460"/>
                      <a:pt x="87550" y="1244460"/>
                    </a:cubicBezTo>
                    <a:cubicBezTo>
                      <a:pt x="86738" y="1245272"/>
                      <a:pt x="85926" y="1245272"/>
                      <a:pt x="85114" y="1246084"/>
                    </a:cubicBezTo>
                    <a:cubicBezTo>
                      <a:pt x="84303" y="1246896"/>
                      <a:pt x="84303" y="1246896"/>
                      <a:pt x="83491" y="1247708"/>
                    </a:cubicBezTo>
                    <a:cubicBezTo>
                      <a:pt x="82679" y="1247708"/>
                      <a:pt x="82679" y="1248520"/>
                      <a:pt x="81867" y="1248520"/>
                    </a:cubicBezTo>
                    <a:cubicBezTo>
                      <a:pt x="81867" y="1248520"/>
                      <a:pt x="81055" y="1249331"/>
                      <a:pt x="81055" y="1249331"/>
                    </a:cubicBezTo>
                    <a:cubicBezTo>
                      <a:pt x="80243" y="1250143"/>
                      <a:pt x="79431" y="1250955"/>
                      <a:pt x="78619" y="1251767"/>
                    </a:cubicBezTo>
                    <a:cubicBezTo>
                      <a:pt x="77807" y="1252579"/>
                      <a:pt x="77807" y="1253391"/>
                      <a:pt x="77807" y="1254203"/>
                    </a:cubicBezTo>
                    <a:cubicBezTo>
                      <a:pt x="77807" y="1255015"/>
                      <a:pt x="77807" y="1255827"/>
                      <a:pt x="77807" y="1256638"/>
                    </a:cubicBezTo>
                    <a:cubicBezTo>
                      <a:pt x="77807" y="1256638"/>
                      <a:pt x="77807" y="1257450"/>
                      <a:pt x="77807" y="1258262"/>
                    </a:cubicBezTo>
                    <a:cubicBezTo>
                      <a:pt x="77807" y="1258262"/>
                      <a:pt x="77807" y="1259074"/>
                      <a:pt x="77807" y="1259074"/>
                    </a:cubicBezTo>
                    <a:cubicBezTo>
                      <a:pt x="77807" y="1259886"/>
                      <a:pt x="78619" y="1260698"/>
                      <a:pt x="78619" y="1260698"/>
                    </a:cubicBezTo>
                    <a:cubicBezTo>
                      <a:pt x="78619" y="1261510"/>
                      <a:pt x="79431" y="1262322"/>
                      <a:pt x="80243" y="1262322"/>
                    </a:cubicBezTo>
                    <a:cubicBezTo>
                      <a:pt x="81867" y="1263134"/>
                      <a:pt x="83491" y="1259886"/>
                      <a:pt x="85926" y="1259886"/>
                    </a:cubicBezTo>
                    <a:cubicBezTo>
                      <a:pt x="86738" y="1259886"/>
                      <a:pt x="87550" y="1259074"/>
                      <a:pt x="88362" y="1259886"/>
                    </a:cubicBezTo>
                    <a:cubicBezTo>
                      <a:pt x="89174" y="1259886"/>
                      <a:pt x="89174" y="1261510"/>
                      <a:pt x="89174" y="1262322"/>
                    </a:cubicBezTo>
                    <a:cubicBezTo>
                      <a:pt x="89174" y="1263945"/>
                      <a:pt x="87550" y="1263945"/>
                      <a:pt x="85926" y="1263945"/>
                    </a:cubicBezTo>
                    <a:cubicBezTo>
                      <a:pt x="84303" y="1263945"/>
                      <a:pt x="83491" y="1264757"/>
                      <a:pt x="81867" y="1264757"/>
                    </a:cubicBezTo>
                    <a:cubicBezTo>
                      <a:pt x="79431" y="1265569"/>
                      <a:pt x="77807" y="1264757"/>
                      <a:pt x="75372" y="1266381"/>
                    </a:cubicBezTo>
                    <a:cubicBezTo>
                      <a:pt x="73748" y="1267193"/>
                      <a:pt x="72936" y="1268817"/>
                      <a:pt x="72124" y="1269629"/>
                    </a:cubicBezTo>
                    <a:cubicBezTo>
                      <a:pt x="71312" y="1270440"/>
                      <a:pt x="70501" y="1272064"/>
                      <a:pt x="69689" y="1272064"/>
                    </a:cubicBezTo>
                    <a:cubicBezTo>
                      <a:pt x="68065" y="1272876"/>
                      <a:pt x="67253" y="1273688"/>
                      <a:pt x="66441" y="1275312"/>
                    </a:cubicBezTo>
                    <a:cubicBezTo>
                      <a:pt x="65629" y="1276124"/>
                      <a:pt x="66441" y="1278559"/>
                      <a:pt x="64817" y="1279371"/>
                    </a:cubicBezTo>
                    <a:cubicBezTo>
                      <a:pt x="64005" y="1279371"/>
                      <a:pt x="63193" y="1279371"/>
                      <a:pt x="62382" y="1279371"/>
                    </a:cubicBezTo>
                    <a:cubicBezTo>
                      <a:pt x="61570" y="1279371"/>
                      <a:pt x="60758" y="1279371"/>
                      <a:pt x="59946" y="1279371"/>
                    </a:cubicBezTo>
                    <a:cubicBezTo>
                      <a:pt x="59134" y="1279371"/>
                      <a:pt x="58322" y="1279371"/>
                      <a:pt x="57510" y="1279371"/>
                    </a:cubicBezTo>
                    <a:cubicBezTo>
                      <a:pt x="56698" y="1279371"/>
                      <a:pt x="55887" y="1280183"/>
                      <a:pt x="55075" y="1280183"/>
                    </a:cubicBezTo>
                    <a:cubicBezTo>
                      <a:pt x="54263" y="1280183"/>
                      <a:pt x="53451" y="1280995"/>
                      <a:pt x="53451" y="1281807"/>
                    </a:cubicBezTo>
                    <a:cubicBezTo>
                      <a:pt x="53451" y="1282619"/>
                      <a:pt x="52639" y="1282619"/>
                      <a:pt x="51827" y="1283431"/>
                    </a:cubicBezTo>
                    <a:cubicBezTo>
                      <a:pt x="51015" y="1284242"/>
                      <a:pt x="50203" y="1284242"/>
                      <a:pt x="49391" y="1285054"/>
                    </a:cubicBezTo>
                    <a:cubicBezTo>
                      <a:pt x="48580" y="1285866"/>
                      <a:pt x="47768" y="1285866"/>
                      <a:pt x="46956" y="1286678"/>
                    </a:cubicBezTo>
                    <a:cubicBezTo>
                      <a:pt x="46956" y="1286678"/>
                      <a:pt x="46144" y="1287490"/>
                      <a:pt x="46144" y="1287490"/>
                    </a:cubicBezTo>
                    <a:cubicBezTo>
                      <a:pt x="46144" y="1288302"/>
                      <a:pt x="46144" y="1288302"/>
                      <a:pt x="45332" y="1288302"/>
                    </a:cubicBezTo>
                    <a:cubicBezTo>
                      <a:pt x="46144" y="1289114"/>
                      <a:pt x="46956" y="1289114"/>
                      <a:pt x="48580" y="1289114"/>
                    </a:cubicBezTo>
                    <a:cubicBezTo>
                      <a:pt x="50203" y="1289114"/>
                      <a:pt x="51015" y="1289926"/>
                      <a:pt x="51827" y="1291549"/>
                    </a:cubicBezTo>
                    <a:cubicBezTo>
                      <a:pt x="52639" y="1292361"/>
                      <a:pt x="52639" y="1293173"/>
                      <a:pt x="53451" y="1293985"/>
                    </a:cubicBezTo>
                    <a:cubicBezTo>
                      <a:pt x="54263" y="1294797"/>
                      <a:pt x="55075" y="1295609"/>
                      <a:pt x="55887" y="1296421"/>
                    </a:cubicBezTo>
                    <a:cubicBezTo>
                      <a:pt x="56698" y="1297233"/>
                      <a:pt x="56698" y="1298856"/>
                      <a:pt x="57510" y="1298856"/>
                    </a:cubicBezTo>
                    <a:cubicBezTo>
                      <a:pt x="58322" y="1298856"/>
                      <a:pt x="59946" y="1297233"/>
                      <a:pt x="60758" y="1296421"/>
                    </a:cubicBezTo>
                    <a:cubicBezTo>
                      <a:pt x="62382" y="1294797"/>
                      <a:pt x="63193" y="1293985"/>
                      <a:pt x="64005" y="1291549"/>
                    </a:cubicBezTo>
                    <a:cubicBezTo>
                      <a:pt x="64005" y="1290738"/>
                      <a:pt x="65629" y="1289926"/>
                      <a:pt x="65629" y="1290738"/>
                    </a:cubicBezTo>
                    <a:cubicBezTo>
                      <a:pt x="66441" y="1292361"/>
                      <a:pt x="64817" y="1293985"/>
                      <a:pt x="64005" y="1294797"/>
                    </a:cubicBezTo>
                    <a:cubicBezTo>
                      <a:pt x="63193" y="1295609"/>
                      <a:pt x="63193" y="1297233"/>
                      <a:pt x="63193" y="1298044"/>
                    </a:cubicBezTo>
                    <a:cubicBezTo>
                      <a:pt x="63193" y="1299668"/>
                      <a:pt x="64005" y="1300480"/>
                      <a:pt x="65629" y="1300480"/>
                    </a:cubicBezTo>
                    <a:cubicBezTo>
                      <a:pt x="67253" y="1300480"/>
                      <a:pt x="68877" y="1301292"/>
                      <a:pt x="69689" y="1300480"/>
                    </a:cubicBezTo>
                    <a:cubicBezTo>
                      <a:pt x="70501" y="1300480"/>
                      <a:pt x="72124" y="1299668"/>
                      <a:pt x="72936" y="1299668"/>
                    </a:cubicBezTo>
                    <a:cubicBezTo>
                      <a:pt x="76184" y="1298856"/>
                      <a:pt x="79431" y="1297233"/>
                      <a:pt x="81867" y="1294797"/>
                    </a:cubicBezTo>
                    <a:cubicBezTo>
                      <a:pt x="82679" y="1293985"/>
                      <a:pt x="83491" y="1293985"/>
                      <a:pt x="83491" y="1293173"/>
                    </a:cubicBezTo>
                    <a:cubicBezTo>
                      <a:pt x="84303" y="1293173"/>
                      <a:pt x="85114" y="1293173"/>
                      <a:pt x="85926" y="1292361"/>
                    </a:cubicBezTo>
                    <a:cubicBezTo>
                      <a:pt x="85926" y="1292361"/>
                      <a:pt x="85926" y="1292361"/>
                      <a:pt x="85926" y="1292361"/>
                    </a:cubicBezTo>
                    <a:cubicBezTo>
                      <a:pt x="85926" y="1292361"/>
                      <a:pt x="85926" y="1292361"/>
                      <a:pt x="86738" y="1292361"/>
                    </a:cubicBezTo>
                    <a:cubicBezTo>
                      <a:pt x="86738" y="1293173"/>
                      <a:pt x="86738" y="1293173"/>
                      <a:pt x="86738" y="1293173"/>
                    </a:cubicBezTo>
                    <a:cubicBezTo>
                      <a:pt x="85926" y="1293985"/>
                      <a:pt x="85114" y="1293985"/>
                      <a:pt x="84303" y="1294797"/>
                    </a:cubicBezTo>
                    <a:cubicBezTo>
                      <a:pt x="83491" y="1295609"/>
                      <a:pt x="82679" y="1296421"/>
                      <a:pt x="81867" y="1296421"/>
                    </a:cubicBezTo>
                    <a:cubicBezTo>
                      <a:pt x="80243" y="1297233"/>
                      <a:pt x="78619" y="1298044"/>
                      <a:pt x="76996" y="1298856"/>
                    </a:cubicBezTo>
                    <a:cubicBezTo>
                      <a:pt x="76184" y="1298856"/>
                      <a:pt x="75372" y="1299668"/>
                      <a:pt x="74560" y="1300480"/>
                    </a:cubicBezTo>
                    <a:cubicBezTo>
                      <a:pt x="73748" y="1301292"/>
                      <a:pt x="73748" y="1301292"/>
                      <a:pt x="72936" y="1301292"/>
                    </a:cubicBezTo>
                    <a:cubicBezTo>
                      <a:pt x="71312" y="1301292"/>
                      <a:pt x="70501" y="1302104"/>
                      <a:pt x="68877" y="1302104"/>
                    </a:cubicBezTo>
                    <a:cubicBezTo>
                      <a:pt x="68065" y="1302104"/>
                      <a:pt x="66441" y="1302104"/>
                      <a:pt x="65629" y="1302104"/>
                    </a:cubicBezTo>
                    <a:cubicBezTo>
                      <a:pt x="64817" y="1302104"/>
                      <a:pt x="64005" y="1301292"/>
                      <a:pt x="63193" y="1300480"/>
                    </a:cubicBezTo>
                    <a:cubicBezTo>
                      <a:pt x="61570" y="1298856"/>
                      <a:pt x="59946" y="1298044"/>
                      <a:pt x="58322" y="1300480"/>
                    </a:cubicBezTo>
                    <a:cubicBezTo>
                      <a:pt x="57510" y="1301292"/>
                      <a:pt x="57510" y="1302104"/>
                      <a:pt x="55887" y="1302104"/>
                    </a:cubicBezTo>
                    <a:cubicBezTo>
                      <a:pt x="54263" y="1302104"/>
                      <a:pt x="53451" y="1302104"/>
                      <a:pt x="51827" y="1303728"/>
                    </a:cubicBezTo>
                    <a:cubicBezTo>
                      <a:pt x="51015" y="1304540"/>
                      <a:pt x="50203" y="1306163"/>
                      <a:pt x="50203" y="1306975"/>
                    </a:cubicBezTo>
                    <a:cubicBezTo>
                      <a:pt x="50203" y="1308599"/>
                      <a:pt x="51015" y="1309411"/>
                      <a:pt x="52639" y="1309411"/>
                    </a:cubicBezTo>
                    <a:cubicBezTo>
                      <a:pt x="53451" y="1309411"/>
                      <a:pt x="55075" y="1309411"/>
                      <a:pt x="55887" y="1309411"/>
                    </a:cubicBezTo>
                    <a:cubicBezTo>
                      <a:pt x="55887" y="1309411"/>
                      <a:pt x="57510" y="1309411"/>
                      <a:pt x="57510" y="1309411"/>
                    </a:cubicBezTo>
                    <a:cubicBezTo>
                      <a:pt x="58322" y="1310223"/>
                      <a:pt x="53451" y="1311035"/>
                      <a:pt x="53451" y="1311035"/>
                    </a:cubicBezTo>
                    <a:cubicBezTo>
                      <a:pt x="51827" y="1311035"/>
                      <a:pt x="50203" y="1310223"/>
                      <a:pt x="50203" y="1312658"/>
                    </a:cubicBezTo>
                    <a:cubicBezTo>
                      <a:pt x="50203" y="1313470"/>
                      <a:pt x="49391" y="1315906"/>
                      <a:pt x="48580" y="1314282"/>
                    </a:cubicBezTo>
                    <a:cubicBezTo>
                      <a:pt x="47768" y="1312658"/>
                      <a:pt x="47768" y="1311035"/>
                      <a:pt x="46956" y="1309411"/>
                    </a:cubicBezTo>
                    <a:cubicBezTo>
                      <a:pt x="46144" y="1308599"/>
                      <a:pt x="45332" y="1307787"/>
                      <a:pt x="44520" y="1307787"/>
                    </a:cubicBezTo>
                    <a:cubicBezTo>
                      <a:pt x="43708" y="1307787"/>
                      <a:pt x="42085" y="1307787"/>
                      <a:pt x="41273" y="1306975"/>
                    </a:cubicBezTo>
                    <a:cubicBezTo>
                      <a:pt x="40461" y="1306163"/>
                      <a:pt x="39649" y="1305352"/>
                      <a:pt x="38837" y="1306163"/>
                    </a:cubicBezTo>
                    <a:cubicBezTo>
                      <a:pt x="37213" y="1306163"/>
                      <a:pt x="37213" y="1308599"/>
                      <a:pt x="36401" y="1309411"/>
                    </a:cubicBezTo>
                    <a:cubicBezTo>
                      <a:pt x="35589" y="1311035"/>
                      <a:pt x="35589" y="1311847"/>
                      <a:pt x="35589" y="1313470"/>
                    </a:cubicBezTo>
                    <a:cubicBezTo>
                      <a:pt x="35589" y="1316718"/>
                      <a:pt x="33966" y="1319965"/>
                      <a:pt x="30718" y="1321589"/>
                    </a:cubicBezTo>
                    <a:cubicBezTo>
                      <a:pt x="29906" y="1321589"/>
                      <a:pt x="27471" y="1322401"/>
                      <a:pt x="27471" y="1320777"/>
                    </a:cubicBezTo>
                    <a:cubicBezTo>
                      <a:pt x="27471" y="1319965"/>
                      <a:pt x="29094" y="1319965"/>
                      <a:pt x="29906" y="1319154"/>
                    </a:cubicBezTo>
                    <a:cubicBezTo>
                      <a:pt x="31530" y="1318342"/>
                      <a:pt x="30718" y="1316718"/>
                      <a:pt x="30718" y="1315094"/>
                    </a:cubicBezTo>
                    <a:cubicBezTo>
                      <a:pt x="30718" y="1313470"/>
                      <a:pt x="30718" y="1312658"/>
                      <a:pt x="31530" y="1311035"/>
                    </a:cubicBezTo>
                    <a:cubicBezTo>
                      <a:pt x="31530" y="1309411"/>
                      <a:pt x="32342" y="1308599"/>
                      <a:pt x="33154" y="1306975"/>
                    </a:cubicBezTo>
                    <a:cubicBezTo>
                      <a:pt x="33966" y="1306163"/>
                      <a:pt x="35589" y="1304540"/>
                      <a:pt x="35589" y="1303728"/>
                    </a:cubicBezTo>
                    <a:cubicBezTo>
                      <a:pt x="35589" y="1302104"/>
                      <a:pt x="34778" y="1301292"/>
                      <a:pt x="34778" y="1299668"/>
                    </a:cubicBezTo>
                    <a:cubicBezTo>
                      <a:pt x="34778" y="1298856"/>
                      <a:pt x="34778" y="1298044"/>
                      <a:pt x="33154" y="1298044"/>
                    </a:cubicBezTo>
                    <a:cubicBezTo>
                      <a:pt x="31530" y="1298856"/>
                      <a:pt x="30718" y="1300480"/>
                      <a:pt x="29906" y="1301292"/>
                    </a:cubicBezTo>
                    <a:cubicBezTo>
                      <a:pt x="29094" y="1302104"/>
                      <a:pt x="28283" y="1302916"/>
                      <a:pt x="27471" y="1303728"/>
                    </a:cubicBezTo>
                    <a:cubicBezTo>
                      <a:pt x="26659" y="1305352"/>
                      <a:pt x="27471" y="1306975"/>
                      <a:pt x="27471" y="1308599"/>
                    </a:cubicBezTo>
                    <a:cubicBezTo>
                      <a:pt x="27471" y="1309411"/>
                      <a:pt x="27471" y="1311847"/>
                      <a:pt x="25847" y="1311035"/>
                    </a:cubicBezTo>
                    <a:cubicBezTo>
                      <a:pt x="25035" y="1310223"/>
                      <a:pt x="25035" y="1308599"/>
                      <a:pt x="25035" y="1307787"/>
                    </a:cubicBezTo>
                    <a:cubicBezTo>
                      <a:pt x="24223" y="1306163"/>
                      <a:pt x="22599" y="1307787"/>
                      <a:pt x="21787" y="1308599"/>
                    </a:cubicBezTo>
                    <a:cubicBezTo>
                      <a:pt x="20976" y="1309411"/>
                      <a:pt x="19352" y="1309411"/>
                      <a:pt x="17728" y="1311035"/>
                    </a:cubicBezTo>
                    <a:cubicBezTo>
                      <a:pt x="16916" y="1311847"/>
                      <a:pt x="16104" y="1312658"/>
                      <a:pt x="15292" y="1313470"/>
                    </a:cubicBezTo>
                    <a:cubicBezTo>
                      <a:pt x="14480" y="1314282"/>
                      <a:pt x="14480" y="1315094"/>
                      <a:pt x="14480" y="1315906"/>
                    </a:cubicBezTo>
                    <a:cubicBezTo>
                      <a:pt x="13669" y="1318342"/>
                      <a:pt x="10421" y="1320777"/>
                      <a:pt x="12045" y="1323213"/>
                    </a:cubicBezTo>
                    <a:cubicBezTo>
                      <a:pt x="12857" y="1324025"/>
                      <a:pt x="12857" y="1324837"/>
                      <a:pt x="12045" y="1324837"/>
                    </a:cubicBezTo>
                    <a:cubicBezTo>
                      <a:pt x="11233" y="1325649"/>
                      <a:pt x="10421" y="1325649"/>
                      <a:pt x="10421" y="1327272"/>
                    </a:cubicBezTo>
                    <a:cubicBezTo>
                      <a:pt x="10421" y="1328084"/>
                      <a:pt x="10421" y="1329708"/>
                      <a:pt x="10421" y="1331332"/>
                    </a:cubicBezTo>
                    <a:cubicBezTo>
                      <a:pt x="10421" y="1332144"/>
                      <a:pt x="11233" y="1332956"/>
                      <a:pt x="12045" y="1333767"/>
                    </a:cubicBezTo>
                    <a:cubicBezTo>
                      <a:pt x="12857" y="1336203"/>
                      <a:pt x="12045" y="1339451"/>
                      <a:pt x="13669" y="1341074"/>
                    </a:cubicBezTo>
                    <a:cubicBezTo>
                      <a:pt x="14480" y="1341886"/>
                      <a:pt x="15292" y="1341886"/>
                      <a:pt x="16104" y="1341074"/>
                    </a:cubicBezTo>
                    <a:cubicBezTo>
                      <a:pt x="16916" y="1340263"/>
                      <a:pt x="17728" y="1338639"/>
                      <a:pt x="17728" y="1337015"/>
                    </a:cubicBezTo>
                    <a:cubicBezTo>
                      <a:pt x="17728" y="1335391"/>
                      <a:pt x="16916" y="1333767"/>
                      <a:pt x="18540" y="1332956"/>
                    </a:cubicBezTo>
                    <a:cubicBezTo>
                      <a:pt x="20164" y="1331332"/>
                      <a:pt x="19352" y="1334579"/>
                      <a:pt x="19352" y="1335391"/>
                    </a:cubicBezTo>
                    <a:cubicBezTo>
                      <a:pt x="18540" y="1337015"/>
                      <a:pt x="18540" y="1338639"/>
                      <a:pt x="17728" y="1341074"/>
                    </a:cubicBezTo>
                    <a:cubicBezTo>
                      <a:pt x="17728" y="1342698"/>
                      <a:pt x="16916" y="1344322"/>
                      <a:pt x="17728" y="1345134"/>
                    </a:cubicBezTo>
                    <a:cubicBezTo>
                      <a:pt x="17728" y="1345946"/>
                      <a:pt x="19352" y="1345946"/>
                      <a:pt x="20164" y="1345946"/>
                    </a:cubicBezTo>
                    <a:cubicBezTo>
                      <a:pt x="20976" y="1345134"/>
                      <a:pt x="21787" y="1344322"/>
                      <a:pt x="21787" y="1342698"/>
                    </a:cubicBezTo>
                    <a:cubicBezTo>
                      <a:pt x="21787" y="1342698"/>
                      <a:pt x="22599" y="1339451"/>
                      <a:pt x="22599" y="1339451"/>
                    </a:cubicBezTo>
                    <a:cubicBezTo>
                      <a:pt x="22599" y="1339451"/>
                      <a:pt x="22599" y="1341074"/>
                      <a:pt x="22599" y="1341074"/>
                    </a:cubicBezTo>
                    <a:cubicBezTo>
                      <a:pt x="22599" y="1341886"/>
                      <a:pt x="22599" y="1342698"/>
                      <a:pt x="21787" y="1344322"/>
                    </a:cubicBezTo>
                    <a:cubicBezTo>
                      <a:pt x="21787" y="1345134"/>
                      <a:pt x="20976" y="1345946"/>
                      <a:pt x="20976" y="1347569"/>
                    </a:cubicBezTo>
                    <a:cubicBezTo>
                      <a:pt x="20976" y="1348381"/>
                      <a:pt x="21787" y="1349193"/>
                      <a:pt x="22599" y="1350005"/>
                    </a:cubicBezTo>
                    <a:cubicBezTo>
                      <a:pt x="24223" y="1351629"/>
                      <a:pt x="27471" y="1351629"/>
                      <a:pt x="29094" y="1350005"/>
                    </a:cubicBezTo>
                    <a:cubicBezTo>
                      <a:pt x="30718" y="1348381"/>
                      <a:pt x="32342" y="1345946"/>
                      <a:pt x="32342" y="1343510"/>
                    </a:cubicBezTo>
                    <a:cubicBezTo>
                      <a:pt x="32342" y="1341886"/>
                      <a:pt x="32342" y="1340263"/>
                      <a:pt x="32342" y="1338639"/>
                    </a:cubicBezTo>
                    <a:cubicBezTo>
                      <a:pt x="32342" y="1337015"/>
                      <a:pt x="32342" y="1336203"/>
                      <a:pt x="32342" y="1335391"/>
                    </a:cubicBezTo>
                    <a:cubicBezTo>
                      <a:pt x="32342" y="1333767"/>
                      <a:pt x="32342" y="1332956"/>
                      <a:pt x="31530" y="1331332"/>
                    </a:cubicBezTo>
                    <a:cubicBezTo>
                      <a:pt x="31530" y="1331332"/>
                      <a:pt x="31530" y="1330520"/>
                      <a:pt x="30718" y="1330520"/>
                    </a:cubicBezTo>
                    <a:cubicBezTo>
                      <a:pt x="29906" y="1330520"/>
                      <a:pt x="29906" y="1331332"/>
                      <a:pt x="29094" y="1331332"/>
                    </a:cubicBezTo>
                    <a:cubicBezTo>
                      <a:pt x="28283" y="1331332"/>
                      <a:pt x="25847" y="1333767"/>
                      <a:pt x="25035" y="1333767"/>
                    </a:cubicBezTo>
                    <a:cubicBezTo>
                      <a:pt x="24223" y="1332956"/>
                      <a:pt x="27471" y="1331332"/>
                      <a:pt x="27471" y="1330520"/>
                    </a:cubicBezTo>
                    <a:cubicBezTo>
                      <a:pt x="28283" y="1329708"/>
                      <a:pt x="29906" y="1328084"/>
                      <a:pt x="30718" y="1328896"/>
                    </a:cubicBezTo>
                    <a:cubicBezTo>
                      <a:pt x="31530" y="1328896"/>
                      <a:pt x="32342" y="1331332"/>
                      <a:pt x="33154" y="1332144"/>
                    </a:cubicBezTo>
                    <a:cubicBezTo>
                      <a:pt x="33966" y="1333767"/>
                      <a:pt x="33154" y="1336203"/>
                      <a:pt x="33154" y="1337827"/>
                    </a:cubicBezTo>
                    <a:cubicBezTo>
                      <a:pt x="33154" y="1340263"/>
                      <a:pt x="33154" y="1341886"/>
                      <a:pt x="33154" y="1344322"/>
                    </a:cubicBezTo>
                    <a:cubicBezTo>
                      <a:pt x="33154" y="1345946"/>
                      <a:pt x="32342" y="1346758"/>
                      <a:pt x="31530" y="1347569"/>
                    </a:cubicBezTo>
                    <a:cubicBezTo>
                      <a:pt x="30718" y="1348381"/>
                      <a:pt x="30718" y="1350005"/>
                      <a:pt x="30718" y="1350817"/>
                    </a:cubicBezTo>
                    <a:cubicBezTo>
                      <a:pt x="30718" y="1351629"/>
                      <a:pt x="30718" y="1354065"/>
                      <a:pt x="32342" y="1353253"/>
                    </a:cubicBezTo>
                    <a:cubicBezTo>
                      <a:pt x="33154" y="1352441"/>
                      <a:pt x="33966" y="1352441"/>
                      <a:pt x="34778" y="1351629"/>
                    </a:cubicBezTo>
                    <a:cubicBezTo>
                      <a:pt x="35589" y="1350817"/>
                      <a:pt x="37213" y="1350005"/>
                      <a:pt x="38025" y="1350005"/>
                    </a:cubicBezTo>
                    <a:cubicBezTo>
                      <a:pt x="39649" y="1349193"/>
                      <a:pt x="41273" y="1349193"/>
                      <a:pt x="42896" y="1350005"/>
                    </a:cubicBezTo>
                    <a:cubicBezTo>
                      <a:pt x="43708" y="1350005"/>
                      <a:pt x="45332" y="1350005"/>
                      <a:pt x="46144" y="1349193"/>
                    </a:cubicBezTo>
                    <a:cubicBezTo>
                      <a:pt x="47768" y="1348381"/>
                      <a:pt x="46956" y="1347569"/>
                      <a:pt x="46956" y="1345946"/>
                    </a:cubicBezTo>
                    <a:cubicBezTo>
                      <a:pt x="46956" y="1344322"/>
                      <a:pt x="46956" y="1342698"/>
                      <a:pt x="46144" y="1341074"/>
                    </a:cubicBezTo>
                    <a:cubicBezTo>
                      <a:pt x="45332" y="1337827"/>
                      <a:pt x="42896" y="1336203"/>
                      <a:pt x="40461" y="1337015"/>
                    </a:cubicBezTo>
                    <a:cubicBezTo>
                      <a:pt x="39649" y="1337015"/>
                      <a:pt x="38025" y="1337827"/>
                      <a:pt x="37213" y="1337827"/>
                    </a:cubicBezTo>
                    <a:cubicBezTo>
                      <a:pt x="38025" y="1337015"/>
                      <a:pt x="38837" y="1337015"/>
                      <a:pt x="39649" y="1336203"/>
                    </a:cubicBezTo>
                    <a:cubicBezTo>
                      <a:pt x="40461" y="1336203"/>
                      <a:pt x="41273" y="1336203"/>
                      <a:pt x="41273" y="1335391"/>
                    </a:cubicBezTo>
                    <a:cubicBezTo>
                      <a:pt x="41273" y="1334579"/>
                      <a:pt x="41273" y="1333767"/>
                      <a:pt x="42085" y="1333767"/>
                    </a:cubicBezTo>
                    <a:cubicBezTo>
                      <a:pt x="42896" y="1333767"/>
                      <a:pt x="42896" y="1334579"/>
                      <a:pt x="43708" y="1334579"/>
                    </a:cubicBezTo>
                    <a:cubicBezTo>
                      <a:pt x="45332" y="1335391"/>
                      <a:pt x="45332" y="1331332"/>
                      <a:pt x="46144" y="1330520"/>
                    </a:cubicBezTo>
                    <a:cubicBezTo>
                      <a:pt x="46144" y="1329708"/>
                      <a:pt x="46956" y="1328896"/>
                      <a:pt x="46956" y="1328084"/>
                    </a:cubicBezTo>
                    <a:cubicBezTo>
                      <a:pt x="46956" y="1327272"/>
                      <a:pt x="46956" y="1326460"/>
                      <a:pt x="46144" y="1325649"/>
                    </a:cubicBezTo>
                    <a:cubicBezTo>
                      <a:pt x="46144" y="1324837"/>
                      <a:pt x="46144" y="1324837"/>
                      <a:pt x="46956" y="1324837"/>
                    </a:cubicBezTo>
                    <a:cubicBezTo>
                      <a:pt x="47768" y="1324837"/>
                      <a:pt x="48580" y="1324837"/>
                      <a:pt x="48580" y="1324837"/>
                    </a:cubicBezTo>
                    <a:cubicBezTo>
                      <a:pt x="50203" y="1324837"/>
                      <a:pt x="49391" y="1327272"/>
                      <a:pt x="49391" y="1328896"/>
                    </a:cubicBezTo>
                    <a:cubicBezTo>
                      <a:pt x="49391" y="1329708"/>
                      <a:pt x="49391" y="1331332"/>
                      <a:pt x="49391" y="1332144"/>
                    </a:cubicBezTo>
                    <a:cubicBezTo>
                      <a:pt x="49391" y="1332956"/>
                      <a:pt x="50203" y="1333767"/>
                      <a:pt x="50203" y="1333767"/>
                    </a:cubicBezTo>
                    <a:cubicBezTo>
                      <a:pt x="50203" y="1333767"/>
                      <a:pt x="50203" y="1333767"/>
                      <a:pt x="51015" y="1333767"/>
                    </a:cubicBezTo>
                    <a:cubicBezTo>
                      <a:pt x="51015" y="1333767"/>
                      <a:pt x="51827" y="1333767"/>
                      <a:pt x="51827" y="1333767"/>
                    </a:cubicBezTo>
                    <a:cubicBezTo>
                      <a:pt x="52639" y="1333767"/>
                      <a:pt x="53451" y="1333767"/>
                      <a:pt x="55075" y="1333767"/>
                    </a:cubicBezTo>
                    <a:cubicBezTo>
                      <a:pt x="55887" y="1333767"/>
                      <a:pt x="56698" y="1333767"/>
                      <a:pt x="57510" y="1333767"/>
                    </a:cubicBezTo>
                    <a:cubicBezTo>
                      <a:pt x="58322" y="1333767"/>
                      <a:pt x="58322" y="1333767"/>
                      <a:pt x="59134" y="1333767"/>
                    </a:cubicBezTo>
                    <a:cubicBezTo>
                      <a:pt x="59946" y="1333767"/>
                      <a:pt x="59946" y="1333767"/>
                      <a:pt x="60758" y="1334579"/>
                    </a:cubicBezTo>
                    <a:cubicBezTo>
                      <a:pt x="61570" y="1334579"/>
                      <a:pt x="63193" y="1334579"/>
                      <a:pt x="64005" y="1335391"/>
                    </a:cubicBezTo>
                    <a:cubicBezTo>
                      <a:pt x="63193" y="1337015"/>
                      <a:pt x="60758" y="1337015"/>
                      <a:pt x="58322" y="1336203"/>
                    </a:cubicBezTo>
                    <a:cubicBezTo>
                      <a:pt x="56698" y="1336203"/>
                      <a:pt x="54263" y="1336203"/>
                      <a:pt x="52639" y="1336203"/>
                    </a:cubicBezTo>
                    <a:cubicBezTo>
                      <a:pt x="51015" y="1336203"/>
                      <a:pt x="49391" y="1337015"/>
                      <a:pt x="49391" y="1338639"/>
                    </a:cubicBezTo>
                    <a:cubicBezTo>
                      <a:pt x="49391" y="1339451"/>
                      <a:pt x="49391" y="1341074"/>
                      <a:pt x="49391" y="1341886"/>
                    </a:cubicBezTo>
                    <a:cubicBezTo>
                      <a:pt x="49391" y="1342698"/>
                      <a:pt x="49391" y="1344322"/>
                      <a:pt x="49391" y="1345134"/>
                    </a:cubicBezTo>
                    <a:cubicBezTo>
                      <a:pt x="50203" y="1347569"/>
                      <a:pt x="51827" y="1347569"/>
                      <a:pt x="53451" y="1345946"/>
                    </a:cubicBezTo>
                    <a:cubicBezTo>
                      <a:pt x="55075" y="1344322"/>
                      <a:pt x="55075" y="1341886"/>
                      <a:pt x="57510" y="1341886"/>
                    </a:cubicBezTo>
                    <a:cubicBezTo>
                      <a:pt x="59946" y="1341886"/>
                      <a:pt x="62382" y="1342698"/>
                      <a:pt x="64005" y="1341074"/>
                    </a:cubicBezTo>
                    <a:cubicBezTo>
                      <a:pt x="65629" y="1340263"/>
                      <a:pt x="65629" y="1338639"/>
                      <a:pt x="66441" y="1337827"/>
                    </a:cubicBezTo>
                    <a:cubicBezTo>
                      <a:pt x="66441" y="1337827"/>
                      <a:pt x="67253" y="1337827"/>
                      <a:pt x="67253" y="1337015"/>
                    </a:cubicBezTo>
                    <a:cubicBezTo>
                      <a:pt x="67253" y="1337015"/>
                      <a:pt x="68065" y="1336203"/>
                      <a:pt x="68065" y="1335391"/>
                    </a:cubicBezTo>
                    <a:cubicBezTo>
                      <a:pt x="68877" y="1334579"/>
                      <a:pt x="68877" y="1333767"/>
                      <a:pt x="69689" y="1332956"/>
                    </a:cubicBezTo>
                    <a:cubicBezTo>
                      <a:pt x="69689" y="1332956"/>
                      <a:pt x="69689" y="1332956"/>
                      <a:pt x="69689" y="1332956"/>
                    </a:cubicBezTo>
                    <a:cubicBezTo>
                      <a:pt x="69689" y="1332956"/>
                      <a:pt x="69689" y="1332956"/>
                      <a:pt x="69689" y="1332956"/>
                    </a:cubicBezTo>
                    <a:cubicBezTo>
                      <a:pt x="69689" y="1332956"/>
                      <a:pt x="70501" y="1332144"/>
                      <a:pt x="70501" y="1332144"/>
                    </a:cubicBezTo>
                    <a:cubicBezTo>
                      <a:pt x="71312" y="1331332"/>
                      <a:pt x="71312" y="1331332"/>
                      <a:pt x="72124" y="1329708"/>
                    </a:cubicBezTo>
                    <a:cubicBezTo>
                      <a:pt x="72936" y="1328084"/>
                      <a:pt x="72936" y="1326460"/>
                      <a:pt x="73748" y="1324837"/>
                    </a:cubicBezTo>
                    <a:cubicBezTo>
                      <a:pt x="74560" y="1323213"/>
                      <a:pt x="75372" y="1321589"/>
                      <a:pt x="76184" y="1319965"/>
                    </a:cubicBezTo>
                    <a:cubicBezTo>
                      <a:pt x="76184" y="1319154"/>
                      <a:pt x="76996" y="1317530"/>
                      <a:pt x="78619" y="1317530"/>
                    </a:cubicBezTo>
                    <a:cubicBezTo>
                      <a:pt x="79431" y="1317530"/>
                      <a:pt x="79431" y="1317530"/>
                      <a:pt x="79431" y="1318342"/>
                    </a:cubicBezTo>
                    <a:cubicBezTo>
                      <a:pt x="79431" y="1319154"/>
                      <a:pt x="78619" y="1319965"/>
                      <a:pt x="78619" y="1321589"/>
                    </a:cubicBezTo>
                    <a:cubicBezTo>
                      <a:pt x="77807" y="1323213"/>
                      <a:pt x="76996" y="1324837"/>
                      <a:pt x="76184" y="1325649"/>
                    </a:cubicBezTo>
                    <a:cubicBezTo>
                      <a:pt x="75372" y="1327272"/>
                      <a:pt x="75372" y="1328084"/>
                      <a:pt x="76996" y="1328896"/>
                    </a:cubicBezTo>
                    <a:cubicBezTo>
                      <a:pt x="78619" y="1329708"/>
                      <a:pt x="79431" y="1328896"/>
                      <a:pt x="81055" y="1328896"/>
                    </a:cubicBezTo>
                    <a:cubicBezTo>
                      <a:pt x="81867" y="1328896"/>
                      <a:pt x="83491" y="1328896"/>
                      <a:pt x="84303" y="1328896"/>
                    </a:cubicBezTo>
                    <a:cubicBezTo>
                      <a:pt x="85114" y="1328896"/>
                      <a:pt x="85926" y="1329708"/>
                      <a:pt x="87550" y="1328896"/>
                    </a:cubicBezTo>
                    <a:cubicBezTo>
                      <a:pt x="89174" y="1328896"/>
                      <a:pt x="89986" y="1328084"/>
                      <a:pt x="91609" y="1328084"/>
                    </a:cubicBezTo>
                    <a:cubicBezTo>
                      <a:pt x="89986" y="1330520"/>
                      <a:pt x="86738" y="1330520"/>
                      <a:pt x="83491" y="1330520"/>
                    </a:cubicBezTo>
                    <a:cubicBezTo>
                      <a:pt x="81867" y="1330520"/>
                      <a:pt x="80243" y="1330520"/>
                      <a:pt x="78619" y="1330520"/>
                    </a:cubicBezTo>
                    <a:cubicBezTo>
                      <a:pt x="76996" y="1330520"/>
                      <a:pt x="76184" y="1330520"/>
                      <a:pt x="75372" y="1331332"/>
                    </a:cubicBezTo>
                    <a:cubicBezTo>
                      <a:pt x="74560" y="1332144"/>
                      <a:pt x="73748" y="1332956"/>
                      <a:pt x="72936" y="1332956"/>
                    </a:cubicBezTo>
                    <a:cubicBezTo>
                      <a:pt x="72124" y="1333767"/>
                      <a:pt x="70501" y="1333767"/>
                      <a:pt x="69689" y="1334579"/>
                    </a:cubicBezTo>
                    <a:cubicBezTo>
                      <a:pt x="68065" y="1337015"/>
                      <a:pt x="68877" y="1340263"/>
                      <a:pt x="64817" y="1340263"/>
                    </a:cubicBezTo>
                    <a:cubicBezTo>
                      <a:pt x="63193" y="1340263"/>
                      <a:pt x="62382" y="1341074"/>
                      <a:pt x="60758" y="1341886"/>
                    </a:cubicBezTo>
                    <a:cubicBezTo>
                      <a:pt x="59946" y="1343510"/>
                      <a:pt x="59134" y="1343510"/>
                      <a:pt x="57510" y="1344322"/>
                    </a:cubicBezTo>
                    <a:cubicBezTo>
                      <a:pt x="56698" y="1344322"/>
                      <a:pt x="55075" y="1345134"/>
                      <a:pt x="55075" y="1345946"/>
                    </a:cubicBezTo>
                    <a:cubicBezTo>
                      <a:pt x="55075" y="1346758"/>
                      <a:pt x="57510" y="1346758"/>
                      <a:pt x="58322" y="1347569"/>
                    </a:cubicBezTo>
                    <a:cubicBezTo>
                      <a:pt x="59134" y="1348381"/>
                      <a:pt x="59946" y="1349193"/>
                      <a:pt x="60758" y="1350005"/>
                    </a:cubicBezTo>
                    <a:cubicBezTo>
                      <a:pt x="61570" y="1350817"/>
                      <a:pt x="64005" y="1350005"/>
                      <a:pt x="64817" y="1350005"/>
                    </a:cubicBezTo>
                    <a:cubicBezTo>
                      <a:pt x="66441" y="1350005"/>
                      <a:pt x="66441" y="1349193"/>
                      <a:pt x="67253" y="1348381"/>
                    </a:cubicBezTo>
                    <a:cubicBezTo>
                      <a:pt x="67253" y="1346758"/>
                      <a:pt x="68065" y="1346758"/>
                      <a:pt x="69689" y="1348381"/>
                    </a:cubicBezTo>
                    <a:cubicBezTo>
                      <a:pt x="70501" y="1349193"/>
                      <a:pt x="70501" y="1350817"/>
                      <a:pt x="69689" y="1352441"/>
                    </a:cubicBezTo>
                    <a:cubicBezTo>
                      <a:pt x="68065" y="1353253"/>
                      <a:pt x="65629" y="1353253"/>
                      <a:pt x="64005" y="1353253"/>
                    </a:cubicBezTo>
                    <a:cubicBezTo>
                      <a:pt x="63193" y="1353253"/>
                      <a:pt x="59946" y="1352441"/>
                      <a:pt x="59134" y="1354065"/>
                    </a:cubicBezTo>
                    <a:cubicBezTo>
                      <a:pt x="58322" y="1354876"/>
                      <a:pt x="61570" y="1356500"/>
                      <a:pt x="61570" y="1356500"/>
                    </a:cubicBezTo>
                    <a:cubicBezTo>
                      <a:pt x="63193" y="1356500"/>
                      <a:pt x="64005" y="1356500"/>
                      <a:pt x="65629" y="1356500"/>
                    </a:cubicBezTo>
                    <a:cubicBezTo>
                      <a:pt x="67253" y="1356500"/>
                      <a:pt x="68877" y="1356500"/>
                      <a:pt x="70501" y="1355688"/>
                    </a:cubicBezTo>
                    <a:cubicBezTo>
                      <a:pt x="72936" y="1354876"/>
                      <a:pt x="75372" y="1354065"/>
                      <a:pt x="78619" y="1354065"/>
                    </a:cubicBezTo>
                    <a:cubicBezTo>
                      <a:pt x="79431" y="1354065"/>
                      <a:pt x="81867" y="1354065"/>
                      <a:pt x="82679" y="1354065"/>
                    </a:cubicBezTo>
                    <a:cubicBezTo>
                      <a:pt x="83491" y="1354876"/>
                      <a:pt x="80243" y="1354876"/>
                      <a:pt x="79431" y="1354876"/>
                    </a:cubicBezTo>
                    <a:cubicBezTo>
                      <a:pt x="77807" y="1354876"/>
                      <a:pt x="76184" y="1354876"/>
                      <a:pt x="75372" y="1355688"/>
                    </a:cubicBezTo>
                    <a:cubicBezTo>
                      <a:pt x="73748" y="1356500"/>
                      <a:pt x="72124" y="1357312"/>
                      <a:pt x="69689" y="1358124"/>
                    </a:cubicBezTo>
                    <a:cubicBezTo>
                      <a:pt x="68065" y="1358936"/>
                      <a:pt x="66441" y="1358936"/>
                      <a:pt x="64005" y="1358936"/>
                    </a:cubicBezTo>
                    <a:cubicBezTo>
                      <a:pt x="62382" y="1358936"/>
                      <a:pt x="60758" y="1358936"/>
                      <a:pt x="59946" y="1359748"/>
                    </a:cubicBezTo>
                    <a:cubicBezTo>
                      <a:pt x="59134" y="1360560"/>
                      <a:pt x="58322" y="1362183"/>
                      <a:pt x="56698" y="1363807"/>
                    </a:cubicBezTo>
                    <a:cubicBezTo>
                      <a:pt x="55887" y="1364619"/>
                      <a:pt x="54263" y="1364619"/>
                      <a:pt x="53451" y="1365431"/>
                    </a:cubicBezTo>
                    <a:cubicBezTo>
                      <a:pt x="52639" y="1366243"/>
                      <a:pt x="51827" y="1367055"/>
                      <a:pt x="52639" y="1368678"/>
                    </a:cubicBezTo>
                    <a:cubicBezTo>
                      <a:pt x="53451" y="1369490"/>
                      <a:pt x="55075" y="1370302"/>
                      <a:pt x="56698" y="1370302"/>
                    </a:cubicBezTo>
                    <a:cubicBezTo>
                      <a:pt x="58322" y="1371114"/>
                      <a:pt x="55887" y="1371926"/>
                      <a:pt x="55075" y="1371926"/>
                    </a:cubicBezTo>
                    <a:cubicBezTo>
                      <a:pt x="53451" y="1371926"/>
                      <a:pt x="51015" y="1372738"/>
                      <a:pt x="49391" y="1372738"/>
                    </a:cubicBezTo>
                    <a:cubicBezTo>
                      <a:pt x="46956" y="1372738"/>
                      <a:pt x="42896" y="1371114"/>
                      <a:pt x="42085" y="1374362"/>
                    </a:cubicBezTo>
                    <a:cubicBezTo>
                      <a:pt x="42085" y="1375985"/>
                      <a:pt x="42085" y="1377609"/>
                      <a:pt x="42085" y="1379233"/>
                    </a:cubicBezTo>
                    <a:cubicBezTo>
                      <a:pt x="42896" y="1380857"/>
                      <a:pt x="44520" y="1380857"/>
                      <a:pt x="45332" y="1381669"/>
                    </a:cubicBezTo>
                    <a:cubicBezTo>
                      <a:pt x="46144" y="1381669"/>
                      <a:pt x="46956" y="1382480"/>
                      <a:pt x="47768" y="1383292"/>
                    </a:cubicBezTo>
                    <a:cubicBezTo>
                      <a:pt x="47768" y="1384104"/>
                      <a:pt x="48580" y="1385728"/>
                      <a:pt x="47768" y="1386540"/>
                    </a:cubicBezTo>
                    <a:cubicBezTo>
                      <a:pt x="47768" y="1387352"/>
                      <a:pt x="46956" y="1388164"/>
                      <a:pt x="46144" y="1388976"/>
                    </a:cubicBezTo>
                    <a:cubicBezTo>
                      <a:pt x="45332" y="1390599"/>
                      <a:pt x="45332" y="1393035"/>
                      <a:pt x="47768" y="1394659"/>
                    </a:cubicBezTo>
                    <a:cubicBezTo>
                      <a:pt x="48580" y="1395471"/>
                      <a:pt x="50203" y="1395471"/>
                      <a:pt x="51015" y="1394659"/>
                    </a:cubicBezTo>
                    <a:cubicBezTo>
                      <a:pt x="51827" y="1393847"/>
                      <a:pt x="52639" y="1393035"/>
                      <a:pt x="52639" y="1392223"/>
                    </a:cubicBezTo>
                    <a:cubicBezTo>
                      <a:pt x="53451" y="1392223"/>
                      <a:pt x="53451" y="1391411"/>
                      <a:pt x="54263" y="1391411"/>
                    </a:cubicBezTo>
                    <a:cubicBezTo>
                      <a:pt x="55075" y="1391411"/>
                      <a:pt x="55075" y="1390599"/>
                      <a:pt x="55887" y="1390599"/>
                    </a:cubicBezTo>
                    <a:cubicBezTo>
                      <a:pt x="56698" y="1389787"/>
                      <a:pt x="58322" y="1389787"/>
                      <a:pt x="59134" y="1388976"/>
                    </a:cubicBezTo>
                    <a:cubicBezTo>
                      <a:pt x="59946" y="1388976"/>
                      <a:pt x="59946" y="1388164"/>
                      <a:pt x="60758" y="1388164"/>
                    </a:cubicBezTo>
                    <a:cubicBezTo>
                      <a:pt x="61570" y="1388164"/>
                      <a:pt x="62382" y="1388164"/>
                      <a:pt x="63193" y="1388164"/>
                    </a:cubicBezTo>
                    <a:cubicBezTo>
                      <a:pt x="64817" y="1388164"/>
                      <a:pt x="65629" y="1387352"/>
                      <a:pt x="67253" y="1387352"/>
                    </a:cubicBezTo>
                    <a:cubicBezTo>
                      <a:pt x="68065" y="1387352"/>
                      <a:pt x="68877" y="1387352"/>
                      <a:pt x="69689" y="1387352"/>
                    </a:cubicBezTo>
                    <a:cubicBezTo>
                      <a:pt x="70501" y="1387352"/>
                      <a:pt x="71312" y="1386540"/>
                      <a:pt x="72124" y="1386540"/>
                    </a:cubicBezTo>
                    <a:cubicBezTo>
                      <a:pt x="72936" y="1386540"/>
                      <a:pt x="73748" y="1386540"/>
                      <a:pt x="74560" y="1386540"/>
                    </a:cubicBezTo>
                    <a:cubicBezTo>
                      <a:pt x="76996" y="1386540"/>
                      <a:pt x="78619" y="1386540"/>
                      <a:pt x="80243" y="1386540"/>
                    </a:cubicBezTo>
                    <a:cubicBezTo>
                      <a:pt x="81867" y="1386540"/>
                      <a:pt x="83491" y="1386540"/>
                      <a:pt x="85114" y="1385728"/>
                    </a:cubicBezTo>
                    <a:cubicBezTo>
                      <a:pt x="85926" y="1385728"/>
                      <a:pt x="87550" y="1385728"/>
                      <a:pt x="87550" y="1386540"/>
                    </a:cubicBezTo>
                    <a:cubicBezTo>
                      <a:pt x="87550" y="1387352"/>
                      <a:pt x="86738" y="1387352"/>
                      <a:pt x="86738" y="1387352"/>
                    </a:cubicBezTo>
                    <a:cubicBezTo>
                      <a:pt x="84303" y="1387352"/>
                      <a:pt x="82679" y="1386540"/>
                      <a:pt x="80243" y="1386540"/>
                    </a:cubicBezTo>
                    <a:cubicBezTo>
                      <a:pt x="78619" y="1386540"/>
                      <a:pt x="76184" y="1387352"/>
                      <a:pt x="74560" y="1388164"/>
                    </a:cubicBezTo>
                    <a:cubicBezTo>
                      <a:pt x="72936" y="1388164"/>
                      <a:pt x="70501" y="1388976"/>
                      <a:pt x="68877" y="1388976"/>
                    </a:cubicBezTo>
                    <a:cubicBezTo>
                      <a:pt x="66441" y="1388976"/>
                      <a:pt x="64005" y="1388976"/>
                      <a:pt x="62382" y="1389787"/>
                    </a:cubicBezTo>
                    <a:cubicBezTo>
                      <a:pt x="60758" y="1390599"/>
                      <a:pt x="59134" y="1392223"/>
                      <a:pt x="56698" y="1393035"/>
                    </a:cubicBezTo>
                    <a:cubicBezTo>
                      <a:pt x="55075" y="1393847"/>
                      <a:pt x="51827" y="1394659"/>
                      <a:pt x="51015" y="1397094"/>
                    </a:cubicBezTo>
                    <a:cubicBezTo>
                      <a:pt x="50203" y="1399530"/>
                      <a:pt x="51015" y="1401966"/>
                      <a:pt x="52639" y="1403589"/>
                    </a:cubicBezTo>
                    <a:cubicBezTo>
                      <a:pt x="54263" y="1405213"/>
                      <a:pt x="57510" y="1404401"/>
                      <a:pt x="59134" y="1406025"/>
                    </a:cubicBezTo>
                    <a:cubicBezTo>
                      <a:pt x="61570" y="1407649"/>
                      <a:pt x="57510" y="1408461"/>
                      <a:pt x="55887" y="1408461"/>
                    </a:cubicBezTo>
                    <a:cubicBezTo>
                      <a:pt x="52639" y="1408461"/>
                      <a:pt x="50203" y="1407649"/>
                      <a:pt x="49391" y="1404401"/>
                    </a:cubicBezTo>
                    <a:cubicBezTo>
                      <a:pt x="48580" y="1401966"/>
                      <a:pt x="48580" y="1400342"/>
                      <a:pt x="46144" y="1399530"/>
                    </a:cubicBezTo>
                    <a:cubicBezTo>
                      <a:pt x="45332" y="1399530"/>
                      <a:pt x="43708" y="1398718"/>
                      <a:pt x="42896" y="1397906"/>
                    </a:cubicBezTo>
                    <a:cubicBezTo>
                      <a:pt x="42085" y="1397094"/>
                      <a:pt x="41273" y="1396282"/>
                      <a:pt x="40461" y="1394659"/>
                    </a:cubicBezTo>
                    <a:cubicBezTo>
                      <a:pt x="39649" y="1393035"/>
                      <a:pt x="38025" y="1389787"/>
                      <a:pt x="35589" y="1390599"/>
                    </a:cubicBezTo>
                    <a:cubicBezTo>
                      <a:pt x="34778" y="1390599"/>
                      <a:pt x="33966" y="1391411"/>
                      <a:pt x="33154" y="1391411"/>
                    </a:cubicBezTo>
                    <a:cubicBezTo>
                      <a:pt x="32342" y="1391411"/>
                      <a:pt x="31530" y="1391411"/>
                      <a:pt x="30718" y="1391411"/>
                    </a:cubicBezTo>
                    <a:cubicBezTo>
                      <a:pt x="29094" y="1391411"/>
                      <a:pt x="28283" y="1392223"/>
                      <a:pt x="27471" y="1393847"/>
                    </a:cubicBezTo>
                    <a:cubicBezTo>
                      <a:pt x="27471" y="1394659"/>
                      <a:pt x="26659" y="1397094"/>
                      <a:pt x="25847" y="1397094"/>
                    </a:cubicBezTo>
                    <a:cubicBezTo>
                      <a:pt x="25035" y="1396282"/>
                      <a:pt x="25847" y="1393847"/>
                      <a:pt x="25847" y="1393035"/>
                    </a:cubicBezTo>
                    <a:cubicBezTo>
                      <a:pt x="26659" y="1391411"/>
                      <a:pt x="27471" y="1388976"/>
                      <a:pt x="27471" y="1387352"/>
                    </a:cubicBezTo>
                    <a:cubicBezTo>
                      <a:pt x="27471" y="1385728"/>
                      <a:pt x="26659" y="1384104"/>
                      <a:pt x="25035" y="1384104"/>
                    </a:cubicBezTo>
                    <a:cubicBezTo>
                      <a:pt x="23411" y="1384104"/>
                      <a:pt x="22599" y="1383292"/>
                      <a:pt x="20976" y="1381669"/>
                    </a:cubicBezTo>
                    <a:cubicBezTo>
                      <a:pt x="20164" y="1380857"/>
                      <a:pt x="18540" y="1377609"/>
                      <a:pt x="16916" y="1378421"/>
                    </a:cubicBezTo>
                    <a:cubicBezTo>
                      <a:pt x="15292" y="1379233"/>
                      <a:pt x="15292" y="1382480"/>
                      <a:pt x="16104" y="1384104"/>
                    </a:cubicBezTo>
                    <a:cubicBezTo>
                      <a:pt x="16916" y="1385728"/>
                      <a:pt x="18540" y="1386540"/>
                      <a:pt x="19352" y="1388164"/>
                    </a:cubicBezTo>
                    <a:cubicBezTo>
                      <a:pt x="20164" y="1388976"/>
                      <a:pt x="20164" y="1389787"/>
                      <a:pt x="20164" y="1391411"/>
                    </a:cubicBezTo>
                    <a:cubicBezTo>
                      <a:pt x="20164" y="1392223"/>
                      <a:pt x="20164" y="1393035"/>
                      <a:pt x="19352" y="1393035"/>
                    </a:cubicBezTo>
                    <a:cubicBezTo>
                      <a:pt x="18540" y="1393035"/>
                      <a:pt x="16916" y="1388976"/>
                      <a:pt x="16916" y="1388976"/>
                    </a:cubicBezTo>
                    <a:cubicBezTo>
                      <a:pt x="16916" y="1388164"/>
                      <a:pt x="16104" y="1387352"/>
                      <a:pt x="15292" y="1387352"/>
                    </a:cubicBezTo>
                    <a:cubicBezTo>
                      <a:pt x="14480" y="1387352"/>
                      <a:pt x="14480" y="1388976"/>
                      <a:pt x="14480" y="1389787"/>
                    </a:cubicBezTo>
                    <a:cubicBezTo>
                      <a:pt x="14480" y="1391411"/>
                      <a:pt x="15292" y="1394659"/>
                      <a:pt x="13669" y="1396282"/>
                    </a:cubicBezTo>
                    <a:cubicBezTo>
                      <a:pt x="12857" y="1397906"/>
                      <a:pt x="11233" y="1398718"/>
                      <a:pt x="10421" y="1400342"/>
                    </a:cubicBezTo>
                    <a:cubicBezTo>
                      <a:pt x="9609" y="1401966"/>
                      <a:pt x="10421" y="1404401"/>
                      <a:pt x="9609" y="1406025"/>
                    </a:cubicBezTo>
                    <a:cubicBezTo>
                      <a:pt x="8797" y="1407649"/>
                      <a:pt x="6362" y="1407649"/>
                      <a:pt x="5550" y="1409273"/>
                    </a:cubicBezTo>
                    <a:cubicBezTo>
                      <a:pt x="4738" y="1411708"/>
                      <a:pt x="5550" y="1414956"/>
                      <a:pt x="5550" y="1416580"/>
                    </a:cubicBezTo>
                    <a:cubicBezTo>
                      <a:pt x="6362" y="1418203"/>
                      <a:pt x="6362" y="1420639"/>
                      <a:pt x="7174" y="1422263"/>
                    </a:cubicBezTo>
                    <a:cubicBezTo>
                      <a:pt x="7985" y="1423886"/>
                      <a:pt x="9609" y="1425510"/>
                      <a:pt x="10421" y="1427134"/>
                    </a:cubicBezTo>
                    <a:cubicBezTo>
                      <a:pt x="11233" y="1428758"/>
                      <a:pt x="11233" y="1431194"/>
                      <a:pt x="12045" y="1433629"/>
                    </a:cubicBezTo>
                    <a:cubicBezTo>
                      <a:pt x="12857" y="1436065"/>
                      <a:pt x="14480" y="1437689"/>
                      <a:pt x="16104" y="1439312"/>
                    </a:cubicBezTo>
                    <a:cubicBezTo>
                      <a:pt x="16916" y="1440124"/>
                      <a:pt x="18540" y="1440936"/>
                      <a:pt x="19352" y="1441748"/>
                    </a:cubicBezTo>
                    <a:cubicBezTo>
                      <a:pt x="20164" y="1442560"/>
                      <a:pt x="20976" y="1442560"/>
                      <a:pt x="21787" y="1444184"/>
                    </a:cubicBezTo>
                    <a:cubicBezTo>
                      <a:pt x="22599" y="1444996"/>
                      <a:pt x="22599" y="1445807"/>
                      <a:pt x="24223" y="1446619"/>
                    </a:cubicBezTo>
                    <a:cubicBezTo>
                      <a:pt x="25035" y="1447431"/>
                      <a:pt x="26659" y="1447431"/>
                      <a:pt x="27471" y="1447431"/>
                    </a:cubicBezTo>
                    <a:cubicBezTo>
                      <a:pt x="28283" y="1447431"/>
                      <a:pt x="29094" y="1447431"/>
                      <a:pt x="29906" y="1448243"/>
                    </a:cubicBezTo>
                    <a:cubicBezTo>
                      <a:pt x="31530" y="1449055"/>
                      <a:pt x="31530" y="1449867"/>
                      <a:pt x="32342" y="1451491"/>
                    </a:cubicBezTo>
                    <a:cubicBezTo>
                      <a:pt x="33154" y="1453114"/>
                      <a:pt x="33154" y="1454738"/>
                      <a:pt x="33966" y="1456362"/>
                    </a:cubicBezTo>
                    <a:cubicBezTo>
                      <a:pt x="34778" y="1458798"/>
                      <a:pt x="35589" y="1462045"/>
                      <a:pt x="38025" y="1463669"/>
                    </a:cubicBezTo>
                    <a:cubicBezTo>
                      <a:pt x="39649" y="1465293"/>
                      <a:pt x="41273" y="1466105"/>
                      <a:pt x="43708" y="1466916"/>
                    </a:cubicBezTo>
                    <a:cubicBezTo>
                      <a:pt x="45332" y="1467728"/>
                      <a:pt x="47768" y="1468540"/>
                      <a:pt x="49391" y="1470164"/>
                    </a:cubicBezTo>
                    <a:cubicBezTo>
                      <a:pt x="51015" y="1471788"/>
                      <a:pt x="52639" y="1473411"/>
                      <a:pt x="54263" y="1474223"/>
                    </a:cubicBezTo>
                    <a:cubicBezTo>
                      <a:pt x="55887" y="1475035"/>
                      <a:pt x="57510" y="1475035"/>
                      <a:pt x="58322" y="1475847"/>
                    </a:cubicBezTo>
                    <a:cubicBezTo>
                      <a:pt x="59946" y="1476659"/>
                      <a:pt x="61570" y="1476659"/>
                      <a:pt x="63193" y="1476659"/>
                    </a:cubicBezTo>
                    <a:cubicBezTo>
                      <a:pt x="64005" y="1476659"/>
                      <a:pt x="65629" y="1477471"/>
                      <a:pt x="66441" y="1477471"/>
                    </a:cubicBezTo>
                    <a:cubicBezTo>
                      <a:pt x="68065" y="1477471"/>
                      <a:pt x="68877" y="1477471"/>
                      <a:pt x="69689" y="1479095"/>
                    </a:cubicBezTo>
                    <a:cubicBezTo>
                      <a:pt x="70501" y="1479907"/>
                      <a:pt x="70501" y="1480718"/>
                      <a:pt x="71312" y="1481530"/>
                    </a:cubicBezTo>
                    <a:cubicBezTo>
                      <a:pt x="72124" y="1483154"/>
                      <a:pt x="72936" y="1479907"/>
                      <a:pt x="72936" y="1479095"/>
                    </a:cubicBezTo>
                    <a:cubicBezTo>
                      <a:pt x="72936" y="1477471"/>
                      <a:pt x="72936" y="1475847"/>
                      <a:pt x="72936" y="1474223"/>
                    </a:cubicBezTo>
                    <a:cubicBezTo>
                      <a:pt x="72936" y="1473411"/>
                      <a:pt x="72936" y="1473411"/>
                      <a:pt x="72936" y="1472600"/>
                    </a:cubicBezTo>
                    <a:cubicBezTo>
                      <a:pt x="74560" y="1473411"/>
                      <a:pt x="73748" y="1475847"/>
                      <a:pt x="73748" y="1477471"/>
                    </a:cubicBezTo>
                    <a:cubicBezTo>
                      <a:pt x="73748" y="1478283"/>
                      <a:pt x="73748" y="1479095"/>
                      <a:pt x="74560" y="1479907"/>
                    </a:cubicBezTo>
                    <a:cubicBezTo>
                      <a:pt x="74560" y="1480718"/>
                      <a:pt x="74560" y="1481530"/>
                      <a:pt x="74560" y="1481530"/>
                    </a:cubicBezTo>
                    <a:cubicBezTo>
                      <a:pt x="75372" y="1482342"/>
                      <a:pt x="76996" y="1480718"/>
                      <a:pt x="77807" y="1480718"/>
                    </a:cubicBezTo>
                    <a:cubicBezTo>
                      <a:pt x="79431" y="1479907"/>
                      <a:pt x="80243" y="1479907"/>
                      <a:pt x="81867" y="1479907"/>
                    </a:cubicBezTo>
                    <a:cubicBezTo>
                      <a:pt x="82679" y="1479907"/>
                      <a:pt x="82679" y="1479907"/>
                      <a:pt x="83491" y="1479095"/>
                    </a:cubicBezTo>
                    <a:cubicBezTo>
                      <a:pt x="84303" y="1479095"/>
                      <a:pt x="84303" y="1478283"/>
                      <a:pt x="85114" y="1478283"/>
                    </a:cubicBezTo>
                    <a:cubicBezTo>
                      <a:pt x="84303" y="1479095"/>
                      <a:pt x="83491" y="1479907"/>
                      <a:pt x="81867" y="1479907"/>
                    </a:cubicBezTo>
                    <a:cubicBezTo>
                      <a:pt x="80243" y="1480718"/>
                      <a:pt x="79431" y="1481530"/>
                      <a:pt x="78619" y="1482342"/>
                    </a:cubicBezTo>
                    <a:cubicBezTo>
                      <a:pt x="76996" y="1483154"/>
                      <a:pt x="75372" y="1483154"/>
                      <a:pt x="74560" y="1483966"/>
                    </a:cubicBezTo>
                    <a:cubicBezTo>
                      <a:pt x="73748" y="1484778"/>
                      <a:pt x="72936" y="1484778"/>
                      <a:pt x="72124" y="1485590"/>
                    </a:cubicBezTo>
                    <a:cubicBezTo>
                      <a:pt x="71312" y="1486402"/>
                      <a:pt x="70501" y="1487213"/>
                      <a:pt x="69689" y="1487213"/>
                    </a:cubicBezTo>
                    <a:cubicBezTo>
                      <a:pt x="68877" y="1488025"/>
                      <a:pt x="68065" y="1488025"/>
                      <a:pt x="67253" y="1488837"/>
                    </a:cubicBezTo>
                    <a:cubicBezTo>
                      <a:pt x="66441" y="1489649"/>
                      <a:pt x="66441" y="1490461"/>
                      <a:pt x="66441" y="1492085"/>
                    </a:cubicBezTo>
                    <a:cubicBezTo>
                      <a:pt x="65629" y="1492897"/>
                      <a:pt x="64005" y="1492897"/>
                      <a:pt x="63193" y="1493709"/>
                    </a:cubicBezTo>
                    <a:cubicBezTo>
                      <a:pt x="62382" y="1494520"/>
                      <a:pt x="63193" y="1496144"/>
                      <a:pt x="64005" y="1496144"/>
                    </a:cubicBezTo>
                    <a:cubicBezTo>
                      <a:pt x="64817" y="1496956"/>
                      <a:pt x="66441" y="1497768"/>
                      <a:pt x="67253" y="1498580"/>
                    </a:cubicBezTo>
                    <a:cubicBezTo>
                      <a:pt x="67253" y="1499392"/>
                      <a:pt x="67253" y="1499392"/>
                      <a:pt x="68065" y="1500204"/>
                    </a:cubicBezTo>
                    <a:cubicBezTo>
                      <a:pt x="68877" y="1501015"/>
                      <a:pt x="70501" y="1501015"/>
                      <a:pt x="72124" y="1501827"/>
                    </a:cubicBezTo>
                    <a:cubicBezTo>
                      <a:pt x="73748" y="1501827"/>
                      <a:pt x="75372" y="1501827"/>
                      <a:pt x="76184" y="1501827"/>
                    </a:cubicBezTo>
                    <a:cubicBezTo>
                      <a:pt x="76996" y="1501827"/>
                      <a:pt x="78619" y="1502639"/>
                      <a:pt x="79431" y="1501827"/>
                    </a:cubicBezTo>
                    <a:cubicBezTo>
                      <a:pt x="80243" y="1501015"/>
                      <a:pt x="80243" y="1500204"/>
                      <a:pt x="79431" y="1500204"/>
                    </a:cubicBezTo>
                    <a:cubicBezTo>
                      <a:pt x="79431" y="1499392"/>
                      <a:pt x="78619" y="1499392"/>
                      <a:pt x="78619" y="1499392"/>
                    </a:cubicBezTo>
                    <a:cubicBezTo>
                      <a:pt x="76996" y="1498580"/>
                      <a:pt x="76184" y="1496956"/>
                      <a:pt x="76184" y="1495332"/>
                    </a:cubicBezTo>
                    <a:cubicBezTo>
                      <a:pt x="76184" y="1494520"/>
                      <a:pt x="75372" y="1492897"/>
                      <a:pt x="76996" y="1492085"/>
                    </a:cubicBezTo>
                    <a:cubicBezTo>
                      <a:pt x="78619" y="1491273"/>
                      <a:pt x="79431" y="1496956"/>
                      <a:pt x="79431" y="1497768"/>
                    </a:cubicBezTo>
                    <a:cubicBezTo>
                      <a:pt x="79431" y="1498580"/>
                      <a:pt x="80243" y="1499392"/>
                      <a:pt x="81055" y="1498580"/>
                    </a:cubicBezTo>
                    <a:cubicBezTo>
                      <a:pt x="81867" y="1498580"/>
                      <a:pt x="81867" y="1497768"/>
                      <a:pt x="82679" y="1496956"/>
                    </a:cubicBezTo>
                    <a:cubicBezTo>
                      <a:pt x="82679" y="1496144"/>
                      <a:pt x="83491" y="1496144"/>
                      <a:pt x="83491" y="1495332"/>
                    </a:cubicBezTo>
                    <a:cubicBezTo>
                      <a:pt x="83491" y="1494520"/>
                      <a:pt x="83491" y="1493709"/>
                      <a:pt x="82679" y="1492897"/>
                    </a:cubicBezTo>
                    <a:cubicBezTo>
                      <a:pt x="82679" y="1492085"/>
                      <a:pt x="81867" y="1491273"/>
                      <a:pt x="82679" y="1491273"/>
                    </a:cubicBezTo>
                    <a:cubicBezTo>
                      <a:pt x="83491" y="1491273"/>
                      <a:pt x="84303" y="1492085"/>
                      <a:pt x="85114" y="1492897"/>
                    </a:cubicBezTo>
                    <a:cubicBezTo>
                      <a:pt x="85926" y="1493709"/>
                      <a:pt x="86738" y="1494520"/>
                      <a:pt x="88362" y="1494520"/>
                    </a:cubicBezTo>
                    <a:cubicBezTo>
                      <a:pt x="89174" y="1494520"/>
                      <a:pt x="89986" y="1494520"/>
                      <a:pt x="89986" y="1494520"/>
                    </a:cubicBezTo>
                    <a:cubicBezTo>
                      <a:pt x="90798" y="1494520"/>
                      <a:pt x="91609" y="1494520"/>
                      <a:pt x="92421" y="1494520"/>
                    </a:cubicBezTo>
                    <a:cubicBezTo>
                      <a:pt x="93233" y="1494520"/>
                      <a:pt x="95669" y="1494520"/>
                      <a:pt x="94857" y="1496144"/>
                    </a:cubicBezTo>
                    <a:cubicBezTo>
                      <a:pt x="94045" y="1497768"/>
                      <a:pt x="91609" y="1496956"/>
                      <a:pt x="90798" y="1496956"/>
                    </a:cubicBezTo>
                    <a:cubicBezTo>
                      <a:pt x="89174" y="1496956"/>
                      <a:pt x="88362" y="1496956"/>
                      <a:pt x="86738" y="1496956"/>
                    </a:cubicBezTo>
                    <a:cubicBezTo>
                      <a:pt x="85114" y="1496956"/>
                      <a:pt x="84303" y="1496956"/>
                      <a:pt x="82679" y="1496956"/>
                    </a:cubicBezTo>
                    <a:cubicBezTo>
                      <a:pt x="81055" y="1496956"/>
                      <a:pt x="81055" y="1497768"/>
                      <a:pt x="81055" y="1499392"/>
                    </a:cubicBezTo>
                    <a:cubicBezTo>
                      <a:pt x="81055" y="1500204"/>
                      <a:pt x="81055" y="1500204"/>
                      <a:pt x="81867" y="1501015"/>
                    </a:cubicBezTo>
                    <a:cubicBezTo>
                      <a:pt x="82679" y="1501827"/>
                      <a:pt x="83491" y="1501827"/>
                      <a:pt x="84303" y="1501827"/>
                    </a:cubicBezTo>
                    <a:cubicBezTo>
                      <a:pt x="85114" y="1501827"/>
                      <a:pt x="85926" y="1501827"/>
                      <a:pt x="86738" y="1501827"/>
                    </a:cubicBezTo>
                    <a:cubicBezTo>
                      <a:pt x="87550" y="1501827"/>
                      <a:pt x="87550" y="1502639"/>
                      <a:pt x="87550" y="1503451"/>
                    </a:cubicBezTo>
                    <a:cubicBezTo>
                      <a:pt x="87550" y="1504263"/>
                      <a:pt x="87550" y="1505075"/>
                      <a:pt x="87550" y="1505887"/>
                    </a:cubicBezTo>
                    <a:cubicBezTo>
                      <a:pt x="87550" y="1505075"/>
                      <a:pt x="89986" y="1501827"/>
                      <a:pt x="90798" y="1502639"/>
                    </a:cubicBezTo>
                    <a:cubicBezTo>
                      <a:pt x="91609" y="1503451"/>
                      <a:pt x="89174" y="1505887"/>
                      <a:pt x="89174" y="1506699"/>
                    </a:cubicBezTo>
                    <a:cubicBezTo>
                      <a:pt x="88362" y="1507511"/>
                      <a:pt x="87550" y="1509946"/>
                      <a:pt x="89986" y="1509134"/>
                    </a:cubicBezTo>
                    <a:cubicBezTo>
                      <a:pt x="90798" y="1509134"/>
                      <a:pt x="91609" y="1508322"/>
                      <a:pt x="91609" y="1508322"/>
                    </a:cubicBezTo>
                    <a:cubicBezTo>
                      <a:pt x="92421" y="1508322"/>
                      <a:pt x="92421" y="1508322"/>
                      <a:pt x="93233" y="1508322"/>
                    </a:cubicBezTo>
                    <a:cubicBezTo>
                      <a:pt x="94857" y="1508322"/>
                      <a:pt x="96481" y="1506699"/>
                      <a:pt x="97293" y="1505887"/>
                    </a:cubicBezTo>
                    <a:cubicBezTo>
                      <a:pt x="98916" y="1505075"/>
                      <a:pt x="99728" y="1504263"/>
                      <a:pt x="101352" y="1503451"/>
                    </a:cubicBezTo>
                    <a:cubicBezTo>
                      <a:pt x="101352" y="1503451"/>
                      <a:pt x="102164" y="1501827"/>
                      <a:pt x="102976" y="1502639"/>
                    </a:cubicBezTo>
                    <a:cubicBezTo>
                      <a:pt x="103788" y="1503451"/>
                      <a:pt x="102164" y="1505075"/>
                      <a:pt x="102164" y="1505887"/>
                    </a:cubicBezTo>
                    <a:cubicBezTo>
                      <a:pt x="102164" y="1507511"/>
                      <a:pt x="100540" y="1507511"/>
                      <a:pt x="98916" y="1507511"/>
                    </a:cubicBezTo>
                    <a:cubicBezTo>
                      <a:pt x="98105" y="1507511"/>
                      <a:pt x="98105" y="1507511"/>
                      <a:pt x="97293" y="1507511"/>
                    </a:cubicBezTo>
                    <a:cubicBezTo>
                      <a:pt x="96481" y="1507511"/>
                      <a:pt x="96481" y="1508322"/>
                      <a:pt x="95669" y="1509134"/>
                    </a:cubicBezTo>
                    <a:cubicBezTo>
                      <a:pt x="94857" y="1509946"/>
                      <a:pt x="94045" y="1509946"/>
                      <a:pt x="93233" y="1510758"/>
                    </a:cubicBezTo>
                    <a:cubicBezTo>
                      <a:pt x="92421" y="1511570"/>
                      <a:pt x="92421" y="1511570"/>
                      <a:pt x="92421" y="1512382"/>
                    </a:cubicBezTo>
                    <a:cubicBezTo>
                      <a:pt x="91609" y="1513194"/>
                      <a:pt x="90798" y="1514006"/>
                      <a:pt x="90798" y="1514818"/>
                    </a:cubicBezTo>
                    <a:cubicBezTo>
                      <a:pt x="90798" y="1515629"/>
                      <a:pt x="91609" y="1516441"/>
                      <a:pt x="92421" y="1516441"/>
                    </a:cubicBezTo>
                    <a:cubicBezTo>
                      <a:pt x="94045" y="1516441"/>
                      <a:pt x="94045" y="1515629"/>
                      <a:pt x="94857" y="1514818"/>
                    </a:cubicBezTo>
                    <a:cubicBezTo>
                      <a:pt x="95669" y="1514818"/>
                      <a:pt x="95669" y="1514818"/>
                      <a:pt x="96481" y="1514006"/>
                    </a:cubicBezTo>
                    <a:cubicBezTo>
                      <a:pt x="97293" y="1514006"/>
                      <a:pt x="97293" y="1513194"/>
                      <a:pt x="97293" y="1512382"/>
                    </a:cubicBezTo>
                    <a:cubicBezTo>
                      <a:pt x="97293" y="1511570"/>
                      <a:pt x="98105" y="1510758"/>
                      <a:pt x="98105" y="1509946"/>
                    </a:cubicBezTo>
                    <a:cubicBezTo>
                      <a:pt x="98916" y="1509134"/>
                      <a:pt x="98916" y="1509946"/>
                      <a:pt x="99728" y="1509134"/>
                    </a:cubicBezTo>
                    <a:cubicBezTo>
                      <a:pt x="101352" y="1509134"/>
                      <a:pt x="102164" y="1509134"/>
                      <a:pt x="103788" y="1509134"/>
                    </a:cubicBezTo>
                    <a:cubicBezTo>
                      <a:pt x="104600" y="1509946"/>
                      <a:pt x="105412" y="1509946"/>
                      <a:pt x="106223" y="1511570"/>
                    </a:cubicBezTo>
                    <a:cubicBezTo>
                      <a:pt x="107847" y="1512382"/>
                      <a:pt x="109471" y="1513194"/>
                      <a:pt x="110283" y="1514006"/>
                    </a:cubicBezTo>
                    <a:cubicBezTo>
                      <a:pt x="110283" y="1514006"/>
                      <a:pt x="111095" y="1514006"/>
                      <a:pt x="111907" y="1514818"/>
                    </a:cubicBezTo>
                    <a:cubicBezTo>
                      <a:pt x="111907" y="1514818"/>
                      <a:pt x="111907" y="1515629"/>
                      <a:pt x="112718" y="1515629"/>
                    </a:cubicBezTo>
                    <a:cubicBezTo>
                      <a:pt x="113530" y="1516441"/>
                      <a:pt x="114342" y="1516441"/>
                      <a:pt x="115154" y="1516441"/>
                    </a:cubicBezTo>
                    <a:cubicBezTo>
                      <a:pt x="116778" y="1516441"/>
                      <a:pt x="117590" y="1516441"/>
                      <a:pt x="119214" y="1516441"/>
                    </a:cubicBezTo>
                    <a:cubicBezTo>
                      <a:pt x="120025" y="1516441"/>
                      <a:pt x="120837" y="1516441"/>
                      <a:pt x="120837" y="1516441"/>
                    </a:cubicBezTo>
                    <a:cubicBezTo>
                      <a:pt x="121649" y="1516441"/>
                      <a:pt x="121649" y="1517253"/>
                      <a:pt x="122461" y="1517253"/>
                    </a:cubicBezTo>
                    <a:cubicBezTo>
                      <a:pt x="124085" y="1518065"/>
                      <a:pt x="126520" y="1517253"/>
                      <a:pt x="128144" y="1517253"/>
                    </a:cubicBezTo>
                    <a:cubicBezTo>
                      <a:pt x="128956" y="1517253"/>
                      <a:pt x="129768" y="1517253"/>
                      <a:pt x="130580" y="1517253"/>
                    </a:cubicBezTo>
                    <a:cubicBezTo>
                      <a:pt x="131392" y="1517253"/>
                      <a:pt x="132204" y="1516441"/>
                      <a:pt x="133016" y="1516441"/>
                    </a:cubicBezTo>
                    <a:cubicBezTo>
                      <a:pt x="133827" y="1516441"/>
                      <a:pt x="134639" y="1514818"/>
                      <a:pt x="134639" y="1514006"/>
                    </a:cubicBezTo>
                    <a:cubicBezTo>
                      <a:pt x="134639" y="1513194"/>
                      <a:pt x="135451" y="1511570"/>
                      <a:pt x="135451" y="1510758"/>
                    </a:cubicBezTo>
                    <a:cubicBezTo>
                      <a:pt x="135451" y="1509946"/>
                      <a:pt x="136263" y="1509946"/>
                      <a:pt x="137075" y="1509946"/>
                    </a:cubicBezTo>
                    <a:cubicBezTo>
                      <a:pt x="138699" y="1509946"/>
                      <a:pt x="138699" y="1511570"/>
                      <a:pt x="139511" y="1512382"/>
                    </a:cubicBezTo>
                    <a:cubicBezTo>
                      <a:pt x="140322" y="1514006"/>
                      <a:pt x="142758" y="1514818"/>
                      <a:pt x="144382" y="1514006"/>
                    </a:cubicBezTo>
                    <a:cubicBezTo>
                      <a:pt x="146006" y="1513194"/>
                      <a:pt x="146818" y="1512382"/>
                      <a:pt x="148441" y="1512382"/>
                    </a:cubicBezTo>
                    <a:cubicBezTo>
                      <a:pt x="149253" y="1512382"/>
                      <a:pt x="150065" y="1512382"/>
                      <a:pt x="150065" y="1512382"/>
                    </a:cubicBezTo>
                    <a:cubicBezTo>
                      <a:pt x="150877" y="1512382"/>
                      <a:pt x="151689" y="1511570"/>
                      <a:pt x="152501" y="1510758"/>
                    </a:cubicBezTo>
                    <a:cubicBezTo>
                      <a:pt x="153313" y="1510758"/>
                      <a:pt x="153313" y="1509946"/>
                      <a:pt x="153313" y="1509134"/>
                    </a:cubicBezTo>
                    <a:cubicBezTo>
                      <a:pt x="153313" y="1508322"/>
                      <a:pt x="153313" y="1508322"/>
                      <a:pt x="153313" y="1507511"/>
                    </a:cubicBezTo>
                    <a:cubicBezTo>
                      <a:pt x="153313" y="1507511"/>
                      <a:pt x="154125" y="1506699"/>
                      <a:pt x="154936" y="1506699"/>
                    </a:cubicBezTo>
                    <a:cubicBezTo>
                      <a:pt x="155748" y="1506699"/>
                      <a:pt x="157372" y="1505887"/>
                      <a:pt x="157372" y="1505075"/>
                    </a:cubicBezTo>
                    <a:cubicBezTo>
                      <a:pt x="157372" y="1504263"/>
                      <a:pt x="157372" y="1504263"/>
                      <a:pt x="157372" y="1503451"/>
                    </a:cubicBezTo>
                    <a:cubicBezTo>
                      <a:pt x="157372" y="1502639"/>
                      <a:pt x="157372" y="1502639"/>
                      <a:pt x="157372" y="1501827"/>
                    </a:cubicBezTo>
                    <a:cubicBezTo>
                      <a:pt x="157372" y="1501015"/>
                      <a:pt x="157372" y="1499392"/>
                      <a:pt x="158996" y="1499392"/>
                    </a:cubicBezTo>
                    <a:cubicBezTo>
                      <a:pt x="160620" y="1499392"/>
                      <a:pt x="160620" y="1502639"/>
                      <a:pt x="160620" y="1503451"/>
                    </a:cubicBezTo>
                    <a:cubicBezTo>
                      <a:pt x="160620" y="1505075"/>
                      <a:pt x="160620" y="1506699"/>
                      <a:pt x="159808" y="1508322"/>
                    </a:cubicBezTo>
                    <a:cubicBezTo>
                      <a:pt x="159808" y="1509946"/>
                      <a:pt x="160620" y="1509946"/>
                      <a:pt x="161431" y="1510758"/>
                    </a:cubicBezTo>
                    <a:cubicBezTo>
                      <a:pt x="162243" y="1510758"/>
                      <a:pt x="162243" y="1511570"/>
                      <a:pt x="163055" y="1511570"/>
                    </a:cubicBezTo>
                    <a:cubicBezTo>
                      <a:pt x="163055" y="1511570"/>
                      <a:pt x="163867" y="1512382"/>
                      <a:pt x="163867" y="1512382"/>
                    </a:cubicBezTo>
                    <a:cubicBezTo>
                      <a:pt x="164679" y="1512382"/>
                      <a:pt x="165491" y="1512382"/>
                      <a:pt x="165491" y="1512382"/>
                    </a:cubicBezTo>
                    <a:cubicBezTo>
                      <a:pt x="166303" y="1512382"/>
                      <a:pt x="166303" y="1512382"/>
                      <a:pt x="167115" y="1511570"/>
                    </a:cubicBezTo>
                    <a:cubicBezTo>
                      <a:pt x="167115" y="1511570"/>
                      <a:pt x="167115" y="1510758"/>
                      <a:pt x="167927" y="1509946"/>
                    </a:cubicBezTo>
                    <a:cubicBezTo>
                      <a:pt x="167927" y="1509134"/>
                      <a:pt x="167927" y="1508322"/>
                      <a:pt x="167927" y="1507511"/>
                    </a:cubicBezTo>
                    <a:cubicBezTo>
                      <a:pt x="167927" y="1505887"/>
                      <a:pt x="170362" y="1505887"/>
                      <a:pt x="171174" y="1505887"/>
                    </a:cubicBezTo>
                    <a:cubicBezTo>
                      <a:pt x="171986" y="1505887"/>
                      <a:pt x="171986" y="1505887"/>
                      <a:pt x="172798" y="1505887"/>
                    </a:cubicBezTo>
                    <a:cubicBezTo>
                      <a:pt x="173610" y="1505887"/>
                      <a:pt x="173610" y="1505075"/>
                      <a:pt x="173610" y="1504263"/>
                    </a:cubicBezTo>
                    <a:cubicBezTo>
                      <a:pt x="173610" y="1502639"/>
                      <a:pt x="174422" y="1502639"/>
                      <a:pt x="176045" y="1502639"/>
                    </a:cubicBezTo>
                    <a:cubicBezTo>
                      <a:pt x="178481" y="1502639"/>
                      <a:pt x="176857" y="1500204"/>
                      <a:pt x="177669" y="1499392"/>
                    </a:cubicBezTo>
                    <a:cubicBezTo>
                      <a:pt x="178481" y="1498580"/>
                      <a:pt x="180105" y="1498580"/>
                      <a:pt x="180917" y="1498580"/>
                    </a:cubicBezTo>
                    <a:cubicBezTo>
                      <a:pt x="181729" y="1498580"/>
                      <a:pt x="181729" y="1498580"/>
                      <a:pt x="182541" y="1497768"/>
                    </a:cubicBezTo>
                    <a:cubicBezTo>
                      <a:pt x="182541" y="1497768"/>
                      <a:pt x="183352" y="1496956"/>
                      <a:pt x="183352" y="1496956"/>
                    </a:cubicBezTo>
                    <a:cubicBezTo>
                      <a:pt x="183352" y="1496956"/>
                      <a:pt x="183352" y="1496144"/>
                      <a:pt x="184164" y="1495332"/>
                    </a:cubicBezTo>
                    <a:cubicBezTo>
                      <a:pt x="184164" y="1494520"/>
                      <a:pt x="184976" y="1495332"/>
                      <a:pt x="185788" y="1495332"/>
                    </a:cubicBezTo>
                    <a:cubicBezTo>
                      <a:pt x="185788" y="1496144"/>
                      <a:pt x="185788" y="1496144"/>
                      <a:pt x="186600" y="1496956"/>
                    </a:cubicBezTo>
                    <a:cubicBezTo>
                      <a:pt x="187412" y="1497768"/>
                      <a:pt x="188224" y="1496956"/>
                      <a:pt x="189035" y="1496956"/>
                    </a:cubicBezTo>
                    <a:cubicBezTo>
                      <a:pt x="189847" y="1496956"/>
                      <a:pt x="189847" y="1496956"/>
                      <a:pt x="190659" y="1496144"/>
                    </a:cubicBezTo>
                    <a:cubicBezTo>
                      <a:pt x="191471" y="1496144"/>
                      <a:pt x="191471" y="1495332"/>
                      <a:pt x="191471" y="1494520"/>
                    </a:cubicBezTo>
                    <a:cubicBezTo>
                      <a:pt x="191471" y="1493709"/>
                      <a:pt x="190659" y="1492897"/>
                      <a:pt x="191471" y="1492085"/>
                    </a:cubicBezTo>
                    <a:cubicBezTo>
                      <a:pt x="191471" y="1491273"/>
                      <a:pt x="192283" y="1492085"/>
                      <a:pt x="193095" y="1492085"/>
                    </a:cubicBezTo>
                    <a:cubicBezTo>
                      <a:pt x="193095" y="1492085"/>
                      <a:pt x="193907" y="1492897"/>
                      <a:pt x="194719" y="1492897"/>
                    </a:cubicBezTo>
                    <a:cubicBezTo>
                      <a:pt x="195531" y="1492897"/>
                      <a:pt x="195531" y="1491273"/>
                      <a:pt x="195531" y="1491273"/>
                    </a:cubicBezTo>
                    <a:cubicBezTo>
                      <a:pt x="195531" y="1490461"/>
                      <a:pt x="196343" y="1489649"/>
                      <a:pt x="196343" y="1488837"/>
                    </a:cubicBezTo>
                    <a:cubicBezTo>
                      <a:pt x="196343" y="1488837"/>
                      <a:pt x="196343" y="1488025"/>
                      <a:pt x="197154" y="1487213"/>
                    </a:cubicBezTo>
                    <a:cubicBezTo>
                      <a:pt x="197154" y="1487213"/>
                      <a:pt x="197966" y="1487213"/>
                      <a:pt x="198778" y="1487213"/>
                    </a:cubicBezTo>
                    <a:cubicBezTo>
                      <a:pt x="199590" y="1487213"/>
                      <a:pt x="199590" y="1487213"/>
                      <a:pt x="200402" y="1488025"/>
                    </a:cubicBezTo>
                    <a:cubicBezTo>
                      <a:pt x="200402" y="1488025"/>
                      <a:pt x="201214" y="1488837"/>
                      <a:pt x="202026" y="1488837"/>
                    </a:cubicBezTo>
                    <a:cubicBezTo>
                      <a:pt x="202838" y="1488837"/>
                      <a:pt x="202838" y="1487213"/>
                      <a:pt x="202838" y="1487213"/>
                    </a:cubicBezTo>
                    <a:cubicBezTo>
                      <a:pt x="203649" y="1486402"/>
                      <a:pt x="203649" y="1486402"/>
                      <a:pt x="204461" y="1486402"/>
                    </a:cubicBezTo>
                    <a:cubicBezTo>
                      <a:pt x="204461" y="1486402"/>
                      <a:pt x="205273" y="1486402"/>
                      <a:pt x="205273" y="1486402"/>
                    </a:cubicBezTo>
                    <a:cubicBezTo>
                      <a:pt x="206085" y="1486402"/>
                      <a:pt x="206085" y="1486402"/>
                      <a:pt x="206897" y="1485590"/>
                    </a:cubicBezTo>
                    <a:cubicBezTo>
                      <a:pt x="208521" y="1484778"/>
                      <a:pt x="207709" y="1483154"/>
                      <a:pt x="207709" y="1481530"/>
                    </a:cubicBezTo>
                    <a:cubicBezTo>
                      <a:pt x="207709" y="1480718"/>
                      <a:pt x="208521" y="1480718"/>
                      <a:pt x="209333" y="1480718"/>
                    </a:cubicBezTo>
                    <a:cubicBezTo>
                      <a:pt x="210145" y="1480718"/>
                      <a:pt x="210145" y="1480718"/>
                      <a:pt x="210956" y="1479907"/>
                    </a:cubicBezTo>
                    <a:cubicBezTo>
                      <a:pt x="211768" y="1479907"/>
                      <a:pt x="211768" y="1479095"/>
                      <a:pt x="211768" y="1479095"/>
                    </a:cubicBezTo>
                    <a:cubicBezTo>
                      <a:pt x="211768" y="1478283"/>
                      <a:pt x="211768" y="1476659"/>
                      <a:pt x="212580" y="1475847"/>
                    </a:cubicBezTo>
                    <a:cubicBezTo>
                      <a:pt x="212580" y="1475035"/>
                      <a:pt x="213392" y="1475035"/>
                      <a:pt x="214204" y="1475035"/>
                    </a:cubicBezTo>
                    <a:cubicBezTo>
                      <a:pt x="215016" y="1475035"/>
                      <a:pt x="215828" y="1474223"/>
                      <a:pt x="215828" y="1474223"/>
                    </a:cubicBezTo>
                    <a:cubicBezTo>
                      <a:pt x="217451" y="1473411"/>
                      <a:pt x="218263" y="1472600"/>
                      <a:pt x="219075" y="1470976"/>
                    </a:cubicBezTo>
                    <a:cubicBezTo>
                      <a:pt x="219887" y="1470164"/>
                      <a:pt x="219887" y="1469352"/>
                      <a:pt x="220699" y="1468540"/>
                    </a:cubicBezTo>
                    <a:cubicBezTo>
                      <a:pt x="221511" y="1467728"/>
                      <a:pt x="221511" y="1467728"/>
                      <a:pt x="222323" y="1467728"/>
                    </a:cubicBezTo>
                    <a:cubicBezTo>
                      <a:pt x="223135" y="1466916"/>
                      <a:pt x="225570" y="1466916"/>
                      <a:pt x="225570" y="1465293"/>
                    </a:cubicBezTo>
                    <a:cubicBezTo>
                      <a:pt x="226382" y="1463669"/>
                      <a:pt x="224758" y="1462045"/>
                      <a:pt x="224758" y="1461233"/>
                    </a:cubicBezTo>
                    <a:cubicBezTo>
                      <a:pt x="224758" y="1460421"/>
                      <a:pt x="223947" y="1459609"/>
                      <a:pt x="224758" y="1459609"/>
                    </a:cubicBezTo>
                    <a:cubicBezTo>
                      <a:pt x="224758" y="1459609"/>
                      <a:pt x="225570" y="1459609"/>
                      <a:pt x="225570" y="1459609"/>
                    </a:cubicBezTo>
                    <a:cubicBezTo>
                      <a:pt x="225570" y="1459609"/>
                      <a:pt x="225570" y="1460421"/>
                      <a:pt x="225570" y="1460421"/>
                    </a:cubicBezTo>
                    <a:cubicBezTo>
                      <a:pt x="225570" y="1461233"/>
                      <a:pt x="226382" y="1461233"/>
                      <a:pt x="227194" y="1461233"/>
                    </a:cubicBezTo>
                    <a:cubicBezTo>
                      <a:pt x="228006" y="1461233"/>
                      <a:pt x="228818" y="1460421"/>
                      <a:pt x="228818" y="1460421"/>
                    </a:cubicBezTo>
                    <a:cubicBezTo>
                      <a:pt x="228818" y="1460421"/>
                      <a:pt x="229630" y="1460421"/>
                      <a:pt x="229630" y="1459609"/>
                    </a:cubicBezTo>
                    <a:cubicBezTo>
                      <a:pt x="230442" y="1459609"/>
                      <a:pt x="230442" y="1459609"/>
                      <a:pt x="231254" y="1459609"/>
                    </a:cubicBezTo>
                    <a:cubicBezTo>
                      <a:pt x="232065" y="1459609"/>
                      <a:pt x="232877" y="1458798"/>
                      <a:pt x="233689" y="1458798"/>
                    </a:cubicBezTo>
                    <a:cubicBezTo>
                      <a:pt x="234501" y="1458798"/>
                      <a:pt x="235313" y="1458798"/>
                      <a:pt x="236125" y="1457986"/>
                    </a:cubicBezTo>
                    <a:cubicBezTo>
                      <a:pt x="236937" y="1457174"/>
                      <a:pt x="237749" y="1457174"/>
                      <a:pt x="238560" y="1457174"/>
                    </a:cubicBezTo>
                    <a:cubicBezTo>
                      <a:pt x="240184" y="1457174"/>
                      <a:pt x="240996" y="1456362"/>
                      <a:pt x="241808" y="1455550"/>
                    </a:cubicBezTo>
                    <a:cubicBezTo>
                      <a:pt x="241808" y="1455550"/>
                      <a:pt x="242620" y="1454738"/>
                      <a:pt x="242620" y="1453926"/>
                    </a:cubicBezTo>
                    <a:cubicBezTo>
                      <a:pt x="242620" y="1453114"/>
                      <a:pt x="241808" y="1453114"/>
                      <a:pt x="241808" y="1453114"/>
                    </a:cubicBezTo>
                    <a:cubicBezTo>
                      <a:pt x="240996" y="1453114"/>
                      <a:pt x="240184" y="1453114"/>
                      <a:pt x="239372" y="1453114"/>
                    </a:cubicBezTo>
                    <a:cubicBezTo>
                      <a:pt x="239372" y="1453114"/>
                      <a:pt x="238560" y="1453114"/>
                      <a:pt x="238560" y="1453114"/>
                    </a:cubicBezTo>
                    <a:cubicBezTo>
                      <a:pt x="237749" y="1452302"/>
                      <a:pt x="239372" y="1451491"/>
                      <a:pt x="240184" y="1450679"/>
                    </a:cubicBezTo>
                    <a:cubicBezTo>
                      <a:pt x="240184" y="1450679"/>
                      <a:pt x="242620" y="1449867"/>
                      <a:pt x="242620" y="1449055"/>
                    </a:cubicBezTo>
                    <a:cubicBezTo>
                      <a:pt x="242620" y="1449055"/>
                      <a:pt x="242620" y="1449055"/>
                      <a:pt x="242620" y="1449055"/>
                    </a:cubicBezTo>
                    <a:cubicBezTo>
                      <a:pt x="242620" y="1449055"/>
                      <a:pt x="242620" y="1449055"/>
                      <a:pt x="242620" y="1449055"/>
                    </a:cubicBezTo>
                    <a:cubicBezTo>
                      <a:pt x="242620" y="1449055"/>
                      <a:pt x="242620" y="1449055"/>
                      <a:pt x="242620" y="1448243"/>
                    </a:cubicBezTo>
                    <a:cubicBezTo>
                      <a:pt x="242620" y="1448243"/>
                      <a:pt x="241808" y="1448243"/>
                      <a:pt x="241808" y="1448243"/>
                    </a:cubicBezTo>
                    <a:cubicBezTo>
                      <a:pt x="240996" y="1448243"/>
                      <a:pt x="240184" y="1448243"/>
                      <a:pt x="240184" y="1448243"/>
                    </a:cubicBezTo>
                    <a:cubicBezTo>
                      <a:pt x="239372" y="1448243"/>
                      <a:pt x="239372" y="1448243"/>
                      <a:pt x="238560" y="1448243"/>
                    </a:cubicBezTo>
                    <a:cubicBezTo>
                      <a:pt x="237749" y="1448243"/>
                      <a:pt x="236937" y="1448243"/>
                      <a:pt x="236125" y="1448243"/>
                    </a:cubicBezTo>
                    <a:cubicBezTo>
                      <a:pt x="235313" y="1447431"/>
                      <a:pt x="235313" y="1446619"/>
                      <a:pt x="236125" y="1446619"/>
                    </a:cubicBezTo>
                    <a:cubicBezTo>
                      <a:pt x="236937" y="1445807"/>
                      <a:pt x="237749" y="1446619"/>
                      <a:pt x="239372" y="1446619"/>
                    </a:cubicBezTo>
                    <a:cubicBezTo>
                      <a:pt x="240184" y="1446619"/>
                      <a:pt x="240184" y="1446619"/>
                      <a:pt x="240996" y="1446619"/>
                    </a:cubicBezTo>
                    <a:cubicBezTo>
                      <a:pt x="241808" y="1446619"/>
                      <a:pt x="241808" y="1446619"/>
                      <a:pt x="242620" y="1446619"/>
                    </a:cubicBezTo>
                    <a:cubicBezTo>
                      <a:pt x="243432" y="1446619"/>
                      <a:pt x="245056" y="1446619"/>
                      <a:pt x="245867" y="1447431"/>
                    </a:cubicBezTo>
                    <a:cubicBezTo>
                      <a:pt x="246679" y="1447431"/>
                      <a:pt x="246679" y="1447431"/>
                      <a:pt x="247491" y="1447431"/>
                    </a:cubicBezTo>
                    <a:cubicBezTo>
                      <a:pt x="248303" y="1447431"/>
                      <a:pt x="248303" y="1447431"/>
                      <a:pt x="249115" y="1448243"/>
                    </a:cubicBezTo>
                    <a:cubicBezTo>
                      <a:pt x="249927" y="1448243"/>
                      <a:pt x="249927" y="1448243"/>
                      <a:pt x="250739" y="1448243"/>
                    </a:cubicBezTo>
                    <a:cubicBezTo>
                      <a:pt x="251551" y="1448243"/>
                      <a:pt x="251551" y="1448243"/>
                      <a:pt x="252362" y="1448243"/>
                    </a:cubicBezTo>
                    <a:cubicBezTo>
                      <a:pt x="253174" y="1448243"/>
                      <a:pt x="253986" y="1446619"/>
                      <a:pt x="253986" y="1445807"/>
                    </a:cubicBezTo>
                    <a:cubicBezTo>
                      <a:pt x="254798" y="1444996"/>
                      <a:pt x="255610" y="1444184"/>
                      <a:pt x="256422" y="1444184"/>
                    </a:cubicBezTo>
                    <a:cubicBezTo>
                      <a:pt x="257234" y="1443372"/>
                      <a:pt x="258046" y="1442560"/>
                      <a:pt x="258858" y="1441748"/>
                    </a:cubicBezTo>
                    <a:cubicBezTo>
                      <a:pt x="259669" y="1440936"/>
                      <a:pt x="260481" y="1440124"/>
                      <a:pt x="260481" y="1439312"/>
                    </a:cubicBezTo>
                    <a:cubicBezTo>
                      <a:pt x="260481" y="1438500"/>
                      <a:pt x="259669" y="1438500"/>
                      <a:pt x="258858" y="1438500"/>
                    </a:cubicBezTo>
                    <a:cubicBezTo>
                      <a:pt x="258046" y="1438500"/>
                      <a:pt x="257234" y="1438500"/>
                      <a:pt x="256422" y="1439312"/>
                    </a:cubicBezTo>
                    <a:cubicBezTo>
                      <a:pt x="255610" y="1439312"/>
                      <a:pt x="254798" y="1439312"/>
                      <a:pt x="253986" y="1439312"/>
                    </a:cubicBezTo>
                    <a:cubicBezTo>
                      <a:pt x="253174" y="1439312"/>
                      <a:pt x="252362" y="1439312"/>
                      <a:pt x="253174" y="1438500"/>
                    </a:cubicBezTo>
                    <a:cubicBezTo>
                      <a:pt x="253174" y="1437689"/>
                      <a:pt x="253174" y="1436877"/>
                      <a:pt x="253986" y="1436065"/>
                    </a:cubicBezTo>
                    <a:cubicBezTo>
                      <a:pt x="254798" y="1436065"/>
                      <a:pt x="255610" y="1436065"/>
                      <a:pt x="255610" y="1436065"/>
                    </a:cubicBezTo>
                    <a:cubicBezTo>
                      <a:pt x="256422" y="1436065"/>
                      <a:pt x="256422" y="1436065"/>
                      <a:pt x="257234" y="1436065"/>
                    </a:cubicBezTo>
                    <a:cubicBezTo>
                      <a:pt x="258046" y="1436065"/>
                      <a:pt x="258046" y="1436065"/>
                      <a:pt x="258858" y="1435253"/>
                    </a:cubicBezTo>
                    <a:cubicBezTo>
                      <a:pt x="258858" y="1435253"/>
                      <a:pt x="259669" y="1435253"/>
                      <a:pt x="259669" y="1435253"/>
                    </a:cubicBezTo>
                    <a:cubicBezTo>
                      <a:pt x="259669" y="1434441"/>
                      <a:pt x="259669" y="1432005"/>
                      <a:pt x="261293" y="1432817"/>
                    </a:cubicBezTo>
                    <a:cubicBezTo>
                      <a:pt x="262105" y="1432817"/>
                      <a:pt x="262917" y="1433629"/>
                      <a:pt x="263729" y="1432817"/>
                    </a:cubicBezTo>
                    <a:cubicBezTo>
                      <a:pt x="264541" y="1432005"/>
                      <a:pt x="264541" y="1431194"/>
                      <a:pt x="265353" y="1430382"/>
                    </a:cubicBezTo>
                    <a:cubicBezTo>
                      <a:pt x="266976" y="1428758"/>
                      <a:pt x="269412" y="1429570"/>
                      <a:pt x="271036" y="1429570"/>
                    </a:cubicBezTo>
                    <a:cubicBezTo>
                      <a:pt x="272660" y="1429570"/>
                      <a:pt x="272660" y="1427134"/>
                      <a:pt x="273472" y="1427134"/>
                    </a:cubicBezTo>
                    <a:cubicBezTo>
                      <a:pt x="274283" y="1427134"/>
                      <a:pt x="277531" y="1427946"/>
                      <a:pt x="277531" y="1426322"/>
                    </a:cubicBezTo>
                    <a:cubicBezTo>
                      <a:pt x="277531" y="1425510"/>
                      <a:pt x="276719" y="1425510"/>
                      <a:pt x="276719" y="1424698"/>
                    </a:cubicBezTo>
                    <a:cubicBezTo>
                      <a:pt x="276719" y="1423886"/>
                      <a:pt x="277531" y="1423886"/>
                      <a:pt x="278343" y="1423075"/>
                    </a:cubicBezTo>
                    <a:cubicBezTo>
                      <a:pt x="279967" y="1423075"/>
                      <a:pt x="281590" y="1423886"/>
                      <a:pt x="282402" y="1422263"/>
                    </a:cubicBezTo>
                    <a:cubicBezTo>
                      <a:pt x="283214" y="1421451"/>
                      <a:pt x="282402" y="1419827"/>
                      <a:pt x="282402" y="1419827"/>
                    </a:cubicBezTo>
                    <a:cubicBezTo>
                      <a:pt x="281590" y="1419015"/>
                      <a:pt x="280779" y="1419015"/>
                      <a:pt x="280779" y="1419015"/>
                    </a:cubicBezTo>
                    <a:cubicBezTo>
                      <a:pt x="279155" y="1418203"/>
                      <a:pt x="278343" y="1416580"/>
                      <a:pt x="277531" y="1414956"/>
                    </a:cubicBezTo>
                    <a:cubicBezTo>
                      <a:pt x="277531" y="1414144"/>
                      <a:pt x="276719" y="1413332"/>
                      <a:pt x="275907" y="1413332"/>
                    </a:cubicBezTo>
                    <a:cubicBezTo>
                      <a:pt x="275095" y="1412520"/>
                      <a:pt x="275095" y="1412520"/>
                      <a:pt x="274283" y="1411708"/>
                    </a:cubicBezTo>
                    <a:cubicBezTo>
                      <a:pt x="274283" y="1410896"/>
                      <a:pt x="273472" y="1407649"/>
                      <a:pt x="275095" y="1408461"/>
                    </a:cubicBezTo>
                    <a:cubicBezTo>
                      <a:pt x="275907" y="1408461"/>
                      <a:pt x="276719" y="1409273"/>
                      <a:pt x="276719" y="1410084"/>
                    </a:cubicBezTo>
                    <a:cubicBezTo>
                      <a:pt x="276719" y="1410896"/>
                      <a:pt x="276719" y="1411708"/>
                      <a:pt x="277531" y="1412520"/>
                    </a:cubicBezTo>
                    <a:cubicBezTo>
                      <a:pt x="278343" y="1414144"/>
                      <a:pt x="280779" y="1410896"/>
                      <a:pt x="281590" y="1412520"/>
                    </a:cubicBezTo>
                    <a:cubicBezTo>
                      <a:pt x="282402" y="1413332"/>
                      <a:pt x="282402" y="1414144"/>
                      <a:pt x="283214" y="1414956"/>
                    </a:cubicBezTo>
                    <a:cubicBezTo>
                      <a:pt x="284026" y="1415768"/>
                      <a:pt x="284026" y="1416580"/>
                      <a:pt x="284838" y="1417392"/>
                    </a:cubicBezTo>
                    <a:cubicBezTo>
                      <a:pt x="285650" y="1418203"/>
                      <a:pt x="285650" y="1418203"/>
                      <a:pt x="286462" y="1418203"/>
                    </a:cubicBezTo>
                    <a:cubicBezTo>
                      <a:pt x="287274" y="1418203"/>
                      <a:pt x="288085" y="1419015"/>
                      <a:pt x="288085" y="1419015"/>
                    </a:cubicBezTo>
                    <a:cubicBezTo>
                      <a:pt x="288897" y="1421451"/>
                      <a:pt x="286462" y="1422263"/>
                      <a:pt x="286462" y="1424698"/>
                    </a:cubicBezTo>
                    <a:cubicBezTo>
                      <a:pt x="286462" y="1427134"/>
                      <a:pt x="288897" y="1427946"/>
                      <a:pt x="290521" y="1427946"/>
                    </a:cubicBezTo>
                    <a:cubicBezTo>
                      <a:pt x="292957" y="1427946"/>
                      <a:pt x="295392" y="1428758"/>
                      <a:pt x="298640" y="1427946"/>
                    </a:cubicBezTo>
                    <a:cubicBezTo>
                      <a:pt x="299452" y="1427946"/>
                      <a:pt x="301076" y="1427134"/>
                      <a:pt x="301076" y="1426322"/>
                    </a:cubicBezTo>
                    <a:cubicBezTo>
                      <a:pt x="301076" y="1426322"/>
                      <a:pt x="301076" y="1425510"/>
                      <a:pt x="300264" y="1425510"/>
                    </a:cubicBezTo>
                    <a:cubicBezTo>
                      <a:pt x="300264" y="1424698"/>
                      <a:pt x="299452" y="1424698"/>
                      <a:pt x="299452" y="1423886"/>
                    </a:cubicBezTo>
                    <a:cubicBezTo>
                      <a:pt x="299452" y="1422263"/>
                      <a:pt x="299452" y="1420639"/>
                      <a:pt x="300264" y="1419827"/>
                    </a:cubicBezTo>
                    <a:cubicBezTo>
                      <a:pt x="301076" y="1419015"/>
                      <a:pt x="301076" y="1420639"/>
                      <a:pt x="301887" y="1421451"/>
                    </a:cubicBezTo>
                    <a:cubicBezTo>
                      <a:pt x="301887" y="1422263"/>
                      <a:pt x="301887" y="1422263"/>
                      <a:pt x="301887" y="1423075"/>
                    </a:cubicBezTo>
                    <a:cubicBezTo>
                      <a:pt x="301887" y="1423886"/>
                      <a:pt x="302699" y="1423886"/>
                      <a:pt x="303511" y="1423886"/>
                    </a:cubicBezTo>
                    <a:cubicBezTo>
                      <a:pt x="303511" y="1423886"/>
                      <a:pt x="304323" y="1423886"/>
                      <a:pt x="304323" y="1423886"/>
                    </a:cubicBezTo>
                    <a:cubicBezTo>
                      <a:pt x="305135" y="1423886"/>
                      <a:pt x="305135" y="1423886"/>
                      <a:pt x="305135" y="1423075"/>
                    </a:cubicBezTo>
                    <a:cubicBezTo>
                      <a:pt x="305135" y="1422263"/>
                      <a:pt x="305135" y="1422263"/>
                      <a:pt x="305947" y="1422263"/>
                    </a:cubicBezTo>
                    <a:cubicBezTo>
                      <a:pt x="306759" y="1421451"/>
                      <a:pt x="307571" y="1421451"/>
                      <a:pt x="308383" y="1421451"/>
                    </a:cubicBezTo>
                    <a:cubicBezTo>
                      <a:pt x="309194" y="1421451"/>
                      <a:pt x="310006" y="1420639"/>
                      <a:pt x="310006" y="1422263"/>
                    </a:cubicBezTo>
                    <a:cubicBezTo>
                      <a:pt x="310006" y="1422263"/>
                      <a:pt x="310006" y="1423075"/>
                      <a:pt x="309194" y="1423075"/>
                    </a:cubicBezTo>
                    <a:cubicBezTo>
                      <a:pt x="309194" y="1423075"/>
                      <a:pt x="309194" y="1423075"/>
                      <a:pt x="309194" y="1423886"/>
                    </a:cubicBezTo>
                    <a:cubicBezTo>
                      <a:pt x="309194" y="1423886"/>
                      <a:pt x="309194" y="1424698"/>
                      <a:pt x="309194" y="1424698"/>
                    </a:cubicBezTo>
                    <a:cubicBezTo>
                      <a:pt x="309194" y="1424698"/>
                      <a:pt x="310006" y="1425510"/>
                      <a:pt x="310006" y="1424698"/>
                    </a:cubicBezTo>
                    <a:cubicBezTo>
                      <a:pt x="310006" y="1424698"/>
                      <a:pt x="310818" y="1424698"/>
                      <a:pt x="310818" y="1424698"/>
                    </a:cubicBezTo>
                    <a:cubicBezTo>
                      <a:pt x="310818" y="1424698"/>
                      <a:pt x="310818" y="1423886"/>
                      <a:pt x="311630" y="1423886"/>
                    </a:cubicBezTo>
                    <a:cubicBezTo>
                      <a:pt x="311630" y="1423886"/>
                      <a:pt x="312442" y="1423886"/>
                      <a:pt x="312442" y="1423886"/>
                    </a:cubicBezTo>
                    <a:cubicBezTo>
                      <a:pt x="312442" y="1423886"/>
                      <a:pt x="312442" y="1423075"/>
                      <a:pt x="312442" y="1423075"/>
                    </a:cubicBezTo>
                    <a:cubicBezTo>
                      <a:pt x="312442" y="1422263"/>
                      <a:pt x="312442" y="1421451"/>
                      <a:pt x="312442" y="1421451"/>
                    </a:cubicBezTo>
                    <a:cubicBezTo>
                      <a:pt x="312442" y="1420639"/>
                      <a:pt x="312442" y="1420639"/>
                      <a:pt x="312442" y="1419827"/>
                    </a:cubicBezTo>
                    <a:cubicBezTo>
                      <a:pt x="312442" y="1417392"/>
                      <a:pt x="312442" y="1415768"/>
                      <a:pt x="313254" y="1413332"/>
                    </a:cubicBezTo>
                    <a:cubicBezTo>
                      <a:pt x="313254" y="1412520"/>
                      <a:pt x="313254" y="1410896"/>
                      <a:pt x="314066" y="1410896"/>
                    </a:cubicBezTo>
                    <a:cubicBezTo>
                      <a:pt x="314878" y="1410084"/>
                      <a:pt x="314878" y="1410896"/>
                      <a:pt x="315689" y="1411708"/>
                    </a:cubicBezTo>
                    <a:cubicBezTo>
                      <a:pt x="315689" y="1412520"/>
                      <a:pt x="315689" y="1413332"/>
                      <a:pt x="315689" y="1414144"/>
                    </a:cubicBezTo>
                    <a:cubicBezTo>
                      <a:pt x="315689" y="1414956"/>
                      <a:pt x="315689" y="1414956"/>
                      <a:pt x="315689" y="1415768"/>
                    </a:cubicBezTo>
                    <a:cubicBezTo>
                      <a:pt x="315689" y="1416580"/>
                      <a:pt x="316501" y="1417392"/>
                      <a:pt x="317313" y="1417392"/>
                    </a:cubicBezTo>
                    <a:cubicBezTo>
                      <a:pt x="318125" y="1417392"/>
                      <a:pt x="318937" y="1417392"/>
                      <a:pt x="319749" y="1416580"/>
                    </a:cubicBezTo>
                    <a:cubicBezTo>
                      <a:pt x="319749" y="1414956"/>
                      <a:pt x="319749" y="1413332"/>
                      <a:pt x="320561" y="1411708"/>
                    </a:cubicBezTo>
                    <a:cubicBezTo>
                      <a:pt x="321373" y="1410896"/>
                      <a:pt x="321373" y="1410084"/>
                      <a:pt x="322184" y="1408461"/>
                    </a:cubicBezTo>
                    <a:cubicBezTo>
                      <a:pt x="322184" y="1407649"/>
                      <a:pt x="322184" y="1406025"/>
                      <a:pt x="322996" y="1405213"/>
                    </a:cubicBezTo>
                    <a:cubicBezTo>
                      <a:pt x="322996" y="1403589"/>
                      <a:pt x="323808" y="1401966"/>
                      <a:pt x="324620" y="1401154"/>
                    </a:cubicBezTo>
                    <a:cubicBezTo>
                      <a:pt x="325432" y="1400342"/>
                      <a:pt x="325432" y="1399530"/>
                      <a:pt x="326244" y="1398718"/>
                    </a:cubicBezTo>
                    <a:cubicBezTo>
                      <a:pt x="326244" y="1397906"/>
                      <a:pt x="327056" y="1397094"/>
                      <a:pt x="327868" y="1397094"/>
                    </a:cubicBezTo>
                    <a:cubicBezTo>
                      <a:pt x="329492" y="1397094"/>
                      <a:pt x="330303" y="1398718"/>
                      <a:pt x="330303" y="1399530"/>
                    </a:cubicBezTo>
                    <a:cubicBezTo>
                      <a:pt x="331115" y="1401154"/>
                      <a:pt x="332739" y="1400342"/>
                      <a:pt x="332739" y="1398718"/>
                    </a:cubicBezTo>
                    <a:cubicBezTo>
                      <a:pt x="332739" y="1397906"/>
                      <a:pt x="332739" y="1397906"/>
                      <a:pt x="333551" y="1397094"/>
                    </a:cubicBezTo>
                    <a:cubicBezTo>
                      <a:pt x="334363" y="1396282"/>
                      <a:pt x="334363" y="1396282"/>
                      <a:pt x="335175" y="1395471"/>
                    </a:cubicBezTo>
                    <a:cubicBezTo>
                      <a:pt x="335175" y="1394659"/>
                      <a:pt x="335175" y="1393035"/>
                      <a:pt x="335175" y="1392223"/>
                    </a:cubicBezTo>
                    <a:cubicBezTo>
                      <a:pt x="335175" y="1391411"/>
                      <a:pt x="334363" y="1391411"/>
                      <a:pt x="333551" y="1390599"/>
                    </a:cubicBezTo>
                    <a:cubicBezTo>
                      <a:pt x="331927" y="1388976"/>
                      <a:pt x="332739" y="1386540"/>
                      <a:pt x="333551" y="1385728"/>
                    </a:cubicBezTo>
                    <a:cubicBezTo>
                      <a:pt x="334363" y="1384916"/>
                      <a:pt x="334363" y="1384104"/>
                      <a:pt x="335175" y="1383292"/>
                    </a:cubicBezTo>
                    <a:cubicBezTo>
                      <a:pt x="335175" y="1382480"/>
                      <a:pt x="335175" y="1380857"/>
                      <a:pt x="334363" y="1380045"/>
                    </a:cubicBezTo>
                    <a:cubicBezTo>
                      <a:pt x="334363" y="1379233"/>
                      <a:pt x="333551" y="1379233"/>
                      <a:pt x="333551" y="1378421"/>
                    </a:cubicBezTo>
                    <a:cubicBezTo>
                      <a:pt x="333551" y="1378421"/>
                      <a:pt x="333551" y="1376797"/>
                      <a:pt x="332739" y="1376797"/>
                    </a:cubicBezTo>
                    <a:cubicBezTo>
                      <a:pt x="331927" y="1376797"/>
                      <a:pt x="331115" y="1380857"/>
                      <a:pt x="330303" y="1380045"/>
                    </a:cubicBezTo>
                    <a:cubicBezTo>
                      <a:pt x="329492" y="1380045"/>
                      <a:pt x="329492" y="1378421"/>
                      <a:pt x="328680" y="1377609"/>
                    </a:cubicBezTo>
                    <a:cubicBezTo>
                      <a:pt x="327868" y="1376797"/>
                      <a:pt x="327868" y="1375985"/>
                      <a:pt x="327868" y="1375173"/>
                    </a:cubicBezTo>
                    <a:cubicBezTo>
                      <a:pt x="327868" y="1374362"/>
                      <a:pt x="327868" y="1373550"/>
                      <a:pt x="327056" y="1372738"/>
                    </a:cubicBezTo>
                    <a:cubicBezTo>
                      <a:pt x="327056" y="1371926"/>
                      <a:pt x="326244" y="1371926"/>
                      <a:pt x="326244" y="1371926"/>
                    </a:cubicBezTo>
                    <a:cubicBezTo>
                      <a:pt x="324620" y="1371114"/>
                      <a:pt x="323808" y="1369490"/>
                      <a:pt x="322996" y="1367867"/>
                    </a:cubicBezTo>
                    <a:cubicBezTo>
                      <a:pt x="322996" y="1367055"/>
                      <a:pt x="322184" y="1364619"/>
                      <a:pt x="323808" y="1365431"/>
                    </a:cubicBezTo>
                    <a:cubicBezTo>
                      <a:pt x="325432" y="1366243"/>
                      <a:pt x="327056" y="1368678"/>
                      <a:pt x="328680" y="1367867"/>
                    </a:cubicBezTo>
                    <a:cubicBezTo>
                      <a:pt x="330303" y="1367055"/>
                      <a:pt x="329492" y="1364619"/>
                      <a:pt x="331115" y="1364619"/>
                    </a:cubicBezTo>
                    <a:cubicBezTo>
                      <a:pt x="332739" y="1364619"/>
                      <a:pt x="331927" y="1367867"/>
                      <a:pt x="332739" y="1368678"/>
                    </a:cubicBezTo>
                    <a:cubicBezTo>
                      <a:pt x="333551" y="1370302"/>
                      <a:pt x="336798" y="1370302"/>
                      <a:pt x="337610" y="1369490"/>
                    </a:cubicBezTo>
                    <a:cubicBezTo>
                      <a:pt x="338422" y="1369490"/>
                      <a:pt x="338422" y="1368678"/>
                      <a:pt x="339234" y="1368678"/>
                    </a:cubicBezTo>
                    <a:cubicBezTo>
                      <a:pt x="340046" y="1368678"/>
                      <a:pt x="340046" y="1367867"/>
                      <a:pt x="340858" y="1367867"/>
                    </a:cubicBezTo>
                    <a:cubicBezTo>
                      <a:pt x="341670" y="1367055"/>
                      <a:pt x="343293" y="1366243"/>
                      <a:pt x="344105" y="1365431"/>
                    </a:cubicBezTo>
                    <a:cubicBezTo>
                      <a:pt x="344917" y="1364619"/>
                      <a:pt x="344917" y="1363807"/>
                      <a:pt x="344917" y="1362995"/>
                    </a:cubicBezTo>
                    <a:cubicBezTo>
                      <a:pt x="344917" y="1362183"/>
                      <a:pt x="344917" y="1361371"/>
                      <a:pt x="345729" y="1359748"/>
                    </a:cubicBezTo>
                    <a:cubicBezTo>
                      <a:pt x="345729" y="1358124"/>
                      <a:pt x="346541" y="1355688"/>
                      <a:pt x="345729" y="1354065"/>
                    </a:cubicBezTo>
                    <a:cubicBezTo>
                      <a:pt x="345729" y="1353253"/>
                      <a:pt x="345729" y="1351629"/>
                      <a:pt x="344917" y="1350817"/>
                    </a:cubicBezTo>
                    <a:cubicBezTo>
                      <a:pt x="344105" y="1349193"/>
                      <a:pt x="343293" y="1348381"/>
                      <a:pt x="342482" y="1346758"/>
                    </a:cubicBezTo>
                    <a:cubicBezTo>
                      <a:pt x="341670" y="1345134"/>
                      <a:pt x="340858" y="1343510"/>
                      <a:pt x="340858" y="1341074"/>
                    </a:cubicBezTo>
                    <a:cubicBezTo>
                      <a:pt x="340046" y="1337827"/>
                      <a:pt x="340046" y="1332144"/>
                      <a:pt x="343293" y="1329708"/>
                    </a:cubicBezTo>
                    <a:cubicBezTo>
                      <a:pt x="344105" y="1328896"/>
                      <a:pt x="345729" y="1328084"/>
                      <a:pt x="347353" y="1328084"/>
                    </a:cubicBezTo>
                    <a:cubicBezTo>
                      <a:pt x="348977" y="1328084"/>
                      <a:pt x="350600" y="1327272"/>
                      <a:pt x="352224" y="1327272"/>
                    </a:cubicBezTo>
                    <a:cubicBezTo>
                      <a:pt x="353848" y="1327272"/>
                      <a:pt x="354660" y="1327272"/>
                      <a:pt x="356284" y="1328896"/>
                    </a:cubicBezTo>
                    <a:cubicBezTo>
                      <a:pt x="357096" y="1330520"/>
                      <a:pt x="357908" y="1332144"/>
                      <a:pt x="357908" y="1333767"/>
                    </a:cubicBezTo>
                    <a:cubicBezTo>
                      <a:pt x="357908" y="1334579"/>
                      <a:pt x="357908" y="1335391"/>
                      <a:pt x="357908" y="1337015"/>
                    </a:cubicBezTo>
                    <a:cubicBezTo>
                      <a:pt x="357908" y="1337827"/>
                      <a:pt x="357908" y="1338639"/>
                      <a:pt x="357096" y="1338639"/>
                    </a:cubicBezTo>
                    <a:cubicBezTo>
                      <a:pt x="356284" y="1339451"/>
                      <a:pt x="354660" y="1337015"/>
                      <a:pt x="354660" y="1337015"/>
                    </a:cubicBezTo>
                    <a:cubicBezTo>
                      <a:pt x="353848" y="1335391"/>
                      <a:pt x="353036" y="1332956"/>
                      <a:pt x="351412" y="1331332"/>
                    </a:cubicBezTo>
                    <a:cubicBezTo>
                      <a:pt x="350600" y="1329708"/>
                      <a:pt x="348977" y="1331332"/>
                      <a:pt x="348977" y="1332144"/>
                    </a:cubicBezTo>
                    <a:cubicBezTo>
                      <a:pt x="348165" y="1333767"/>
                      <a:pt x="347353" y="1336203"/>
                      <a:pt x="346541" y="1337827"/>
                    </a:cubicBezTo>
                    <a:cubicBezTo>
                      <a:pt x="346541" y="1338639"/>
                      <a:pt x="345729" y="1340263"/>
                      <a:pt x="345729" y="1341074"/>
                    </a:cubicBezTo>
                    <a:cubicBezTo>
                      <a:pt x="345729" y="1342698"/>
                      <a:pt x="347353" y="1344322"/>
                      <a:pt x="347353" y="1345946"/>
                    </a:cubicBezTo>
                    <a:cubicBezTo>
                      <a:pt x="348165" y="1349193"/>
                      <a:pt x="348977" y="1352441"/>
                      <a:pt x="348977" y="1354876"/>
                    </a:cubicBezTo>
                    <a:cubicBezTo>
                      <a:pt x="348977" y="1358124"/>
                      <a:pt x="348977" y="1360560"/>
                      <a:pt x="348977" y="1362995"/>
                    </a:cubicBezTo>
                    <a:cubicBezTo>
                      <a:pt x="348977" y="1365431"/>
                      <a:pt x="348977" y="1367055"/>
                      <a:pt x="348977" y="1368678"/>
                    </a:cubicBezTo>
                    <a:cubicBezTo>
                      <a:pt x="348977" y="1369490"/>
                      <a:pt x="348977" y="1371114"/>
                      <a:pt x="348977" y="1371926"/>
                    </a:cubicBezTo>
                    <a:cubicBezTo>
                      <a:pt x="348977" y="1373550"/>
                      <a:pt x="348977" y="1374362"/>
                      <a:pt x="348977" y="1375985"/>
                    </a:cubicBezTo>
                    <a:cubicBezTo>
                      <a:pt x="348977" y="1376797"/>
                      <a:pt x="348977" y="1377609"/>
                      <a:pt x="348165" y="1377609"/>
                    </a:cubicBezTo>
                    <a:cubicBezTo>
                      <a:pt x="346541" y="1379233"/>
                      <a:pt x="346541" y="1380857"/>
                      <a:pt x="346541" y="1382480"/>
                    </a:cubicBezTo>
                    <a:cubicBezTo>
                      <a:pt x="346541" y="1384104"/>
                      <a:pt x="346541" y="1385728"/>
                      <a:pt x="346541" y="1387352"/>
                    </a:cubicBezTo>
                    <a:cubicBezTo>
                      <a:pt x="346541" y="1388164"/>
                      <a:pt x="346541" y="1389787"/>
                      <a:pt x="346541" y="1390599"/>
                    </a:cubicBezTo>
                    <a:cubicBezTo>
                      <a:pt x="347353" y="1392223"/>
                      <a:pt x="348977" y="1390599"/>
                      <a:pt x="349789" y="1390599"/>
                    </a:cubicBezTo>
                    <a:cubicBezTo>
                      <a:pt x="351412" y="1389787"/>
                      <a:pt x="352224" y="1389787"/>
                      <a:pt x="353036" y="1390599"/>
                    </a:cubicBezTo>
                    <a:cubicBezTo>
                      <a:pt x="353848" y="1391411"/>
                      <a:pt x="354660" y="1392223"/>
                      <a:pt x="356284" y="1393035"/>
                    </a:cubicBezTo>
                    <a:cubicBezTo>
                      <a:pt x="357908" y="1393847"/>
                      <a:pt x="358719" y="1393847"/>
                      <a:pt x="360343" y="1393847"/>
                    </a:cubicBezTo>
                    <a:cubicBezTo>
                      <a:pt x="362779" y="1393847"/>
                      <a:pt x="364402" y="1391411"/>
                      <a:pt x="366838" y="1391411"/>
                    </a:cubicBezTo>
                    <a:cubicBezTo>
                      <a:pt x="367650" y="1391411"/>
                      <a:pt x="368462" y="1391411"/>
                      <a:pt x="368462" y="1391411"/>
                    </a:cubicBezTo>
                    <a:cubicBezTo>
                      <a:pt x="369274" y="1391411"/>
                      <a:pt x="369274" y="1391411"/>
                      <a:pt x="370086" y="1390599"/>
                    </a:cubicBezTo>
                    <a:cubicBezTo>
                      <a:pt x="370897" y="1389787"/>
                      <a:pt x="371709" y="1388976"/>
                      <a:pt x="373333" y="1388164"/>
                    </a:cubicBezTo>
                    <a:cubicBezTo>
                      <a:pt x="374145" y="1388164"/>
                      <a:pt x="374957" y="1387352"/>
                      <a:pt x="375769" y="1387352"/>
                    </a:cubicBezTo>
                    <a:cubicBezTo>
                      <a:pt x="377393" y="1386540"/>
                      <a:pt x="379016" y="1384916"/>
                      <a:pt x="379828" y="1382480"/>
                    </a:cubicBezTo>
                    <a:cubicBezTo>
                      <a:pt x="380640" y="1380857"/>
                      <a:pt x="382264" y="1380045"/>
                      <a:pt x="382264" y="1378421"/>
                    </a:cubicBezTo>
                    <a:cubicBezTo>
                      <a:pt x="382264" y="1377609"/>
                      <a:pt x="383076" y="1376797"/>
                      <a:pt x="383076" y="1375985"/>
                    </a:cubicBezTo>
                    <a:cubicBezTo>
                      <a:pt x="383076" y="1375173"/>
                      <a:pt x="383076" y="1374362"/>
                      <a:pt x="383076" y="1373550"/>
                    </a:cubicBezTo>
                    <a:cubicBezTo>
                      <a:pt x="384700" y="1374362"/>
                      <a:pt x="383888" y="1375985"/>
                      <a:pt x="383888" y="1377609"/>
                    </a:cubicBezTo>
                    <a:cubicBezTo>
                      <a:pt x="383076" y="1380045"/>
                      <a:pt x="382264" y="1381669"/>
                      <a:pt x="381452" y="1383292"/>
                    </a:cubicBezTo>
                    <a:cubicBezTo>
                      <a:pt x="380640" y="1384104"/>
                      <a:pt x="380640" y="1385728"/>
                      <a:pt x="379828" y="1386540"/>
                    </a:cubicBezTo>
                    <a:cubicBezTo>
                      <a:pt x="379016" y="1387352"/>
                      <a:pt x="378205" y="1387352"/>
                      <a:pt x="377393" y="1388164"/>
                    </a:cubicBezTo>
                    <a:cubicBezTo>
                      <a:pt x="376581" y="1388976"/>
                      <a:pt x="376581" y="1389787"/>
                      <a:pt x="376581" y="1390599"/>
                    </a:cubicBezTo>
                    <a:cubicBezTo>
                      <a:pt x="376581" y="1391411"/>
                      <a:pt x="376581" y="1393035"/>
                      <a:pt x="377393" y="1393847"/>
                    </a:cubicBezTo>
                    <a:cubicBezTo>
                      <a:pt x="378205" y="1394659"/>
                      <a:pt x="379828" y="1394659"/>
                      <a:pt x="381452" y="1395471"/>
                    </a:cubicBezTo>
                    <a:cubicBezTo>
                      <a:pt x="382264" y="1395471"/>
                      <a:pt x="383076" y="1396282"/>
                      <a:pt x="383076" y="1397094"/>
                    </a:cubicBezTo>
                    <a:cubicBezTo>
                      <a:pt x="383076" y="1397906"/>
                      <a:pt x="382264" y="1399530"/>
                      <a:pt x="381452" y="1399530"/>
                    </a:cubicBezTo>
                    <a:cubicBezTo>
                      <a:pt x="381452" y="1399530"/>
                      <a:pt x="379828" y="1400342"/>
                      <a:pt x="379828" y="1399530"/>
                    </a:cubicBezTo>
                    <a:cubicBezTo>
                      <a:pt x="379828" y="1398718"/>
                      <a:pt x="380640" y="1397906"/>
                      <a:pt x="379828" y="1397094"/>
                    </a:cubicBezTo>
                    <a:cubicBezTo>
                      <a:pt x="379016" y="1396282"/>
                      <a:pt x="377393" y="1396282"/>
                      <a:pt x="376581" y="1397094"/>
                    </a:cubicBezTo>
                    <a:cubicBezTo>
                      <a:pt x="375769" y="1397094"/>
                      <a:pt x="374957" y="1397906"/>
                      <a:pt x="374145" y="1398718"/>
                    </a:cubicBezTo>
                    <a:cubicBezTo>
                      <a:pt x="373333" y="1399530"/>
                      <a:pt x="372521" y="1399530"/>
                      <a:pt x="371709" y="1399530"/>
                    </a:cubicBezTo>
                    <a:cubicBezTo>
                      <a:pt x="370897" y="1399530"/>
                      <a:pt x="371709" y="1398718"/>
                      <a:pt x="371709" y="1397906"/>
                    </a:cubicBezTo>
                    <a:cubicBezTo>
                      <a:pt x="372521" y="1397094"/>
                      <a:pt x="374145" y="1395471"/>
                      <a:pt x="374145" y="1393847"/>
                    </a:cubicBezTo>
                    <a:cubicBezTo>
                      <a:pt x="374145" y="1392223"/>
                      <a:pt x="372521" y="1392223"/>
                      <a:pt x="371709" y="1393035"/>
                    </a:cubicBezTo>
                    <a:cubicBezTo>
                      <a:pt x="370897" y="1393847"/>
                      <a:pt x="370086" y="1394659"/>
                      <a:pt x="369274" y="1394659"/>
                    </a:cubicBezTo>
                    <a:cubicBezTo>
                      <a:pt x="368462" y="1394659"/>
                      <a:pt x="367650" y="1393847"/>
                      <a:pt x="367650" y="1393847"/>
                    </a:cubicBezTo>
                    <a:cubicBezTo>
                      <a:pt x="366838" y="1393847"/>
                      <a:pt x="366838" y="1393035"/>
                      <a:pt x="366026" y="1393035"/>
                    </a:cubicBezTo>
                    <a:cubicBezTo>
                      <a:pt x="365214" y="1393035"/>
                      <a:pt x="365214" y="1393847"/>
                      <a:pt x="365214" y="1393847"/>
                    </a:cubicBezTo>
                    <a:cubicBezTo>
                      <a:pt x="365214" y="1394659"/>
                      <a:pt x="365214" y="1395471"/>
                      <a:pt x="365214" y="1396282"/>
                    </a:cubicBezTo>
                    <a:cubicBezTo>
                      <a:pt x="365214" y="1396282"/>
                      <a:pt x="365214" y="1397094"/>
                      <a:pt x="364402" y="1397906"/>
                    </a:cubicBezTo>
                    <a:cubicBezTo>
                      <a:pt x="363591" y="1397906"/>
                      <a:pt x="363591" y="1397094"/>
                      <a:pt x="363591" y="1397094"/>
                    </a:cubicBezTo>
                    <a:cubicBezTo>
                      <a:pt x="363591" y="1396282"/>
                      <a:pt x="362779" y="1393847"/>
                      <a:pt x="361155" y="1394659"/>
                    </a:cubicBezTo>
                    <a:cubicBezTo>
                      <a:pt x="360343" y="1394659"/>
                      <a:pt x="360343" y="1395471"/>
                      <a:pt x="359531" y="1396282"/>
                    </a:cubicBezTo>
                    <a:cubicBezTo>
                      <a:pt x="359531" y="1396282"/>
                      <a:pt x="358719" y="1397906"/>
                      <a:pt x="358719" y="1397906"/>
                    </a:cubicBezTo>
                    <a:cubicBezTo>
                      <a:pt x="358719" y="1397906"/>
                      <a:pt x="358719" y="1397094"/>
                      <a:pt x="358719" y="1397094"/>
                    </a:cubicBezTo>
                    <a:cubicBezTo>
                      <a:pt x="358719" y="1396282"/>
                      <a:pt x="358719" y="1396282"/>
                      <a:pt x="357908" y="1395471"/>
                    </a:cubicBezTo>
                    <a:cubicBezTo>
                      <a:pt x="357096" y="1394659"/>
                      <a:pt x="355472" y="1394659"/>
                      <a:pt x="354660" y="1395471"/>
                    </a:cubicBezTo>
                    <a:cubicBezTo>
                      <a:pt x="353848" y="1395471"/>
                      <a:pt x="353036" y="1396282"/>
                      <a:pt x="352224" y="1396282"/>
                    </a:cubicBezTo>
                    <a:cubicBezTo>
                      <a:pt x="350600" y="1397094"/>
                      <a:pt x="349789" y="1397906"/>
                      <a:pt x="348977" y="1399530"/>
                    </a:cubicBezTo>
                    <a:cubicBezTo>
                      <a:pt x="348977" y="1400342"/>
                      <a:pt x="348165" y="1400342"/>
                      <a:pt x="348165" y="1401154"/>
                    </a:cubicBezTo>
                    <a:cubicBezTo>
                      <a:pt x="348165" y="1401966"/>
                      <a:pt x="348977" y="1401154"/>
                      <a:pt x="348977" y="1401154"/>
                    </a:cubicBezTo>
                    <a:cubicBezTo>
                      <a:pt x="349789" y="1401154"/>
                      <a:pt x="350600" y="1400342"/>
                      <a:pt x="351412" y="1400342"/>
                    </a:cubicBezTo>
                    <a:cubicBezTo>
                      <a:pt x="351412" y="1400342"/>
                      <a:pt x="353036" y="1399530"/>
                      <a:pt x="353036" y="1400342"/>
                    </a:cubicBezTo>
                    <a:cubicBezTo>
                      <a:pt x="353036" y="1400342"/>
                      <a:pt x="353036" y="1401154"/>
                      <a:pt x="353036" y="1401966"/>
                    </a:cubicBezTo>
                    <a:cubicBezTo>
                      <a:pt x="353036" y="1402778"/>
                      <a:pt x="352224" y="1403589"/>
                      <a:pt x="352224" y="1403589"/>
                    </a:cubicBezTo>
                    <a:cubicBezTo>
                      <a:pt x="352224" y="1403589"/>
                      <a:pt x="351412" y="1404401"/>
                      <a:pt x="351412" y="1405213"/>
                    </a:cubicBezTo>
                    <a:cubicBezTo>
                      <a:pt x="351412" y="1405213"/>
                      <a:pt x="351412" y="1406025"/>
                      <a:pt x="351412" y="1406025"/>
                    </a:cubicBezTo>
                    <a:cubicBezTo>
                      <a:pt x="351412" y="1406837"/>
                      <a:pt x="351412" y="1407649"/>
                      <a:pt x="352224" y="1408461"/>
                    </a:cubicBezTo>
                    <a:cubicBezTo>
                      <a:pt x="352224" y="1409273"/>
                      <a:pt x="353848" y="1410084"/>
                      <a:pt x="354660" y="1409273"/>
                    </a:cubicBezTo>
                    <a:cubicBezTo>
                      <a:pt x="356284" y="1408461"/>
                      <a:pt x="357096" y="1407649"/>
                      <a:pt x="357908" y="1406025"/>
                    </a:cubicBezTo>
                    <a:cubicBezTo>
                      <a:pt x="358719" y="1405213"/>
                      <a:pt x="359531" y="1403589"/>
                      <a:pt x="361155" y="1403589"/>
                    </a:cubicBezTo>
                    <a:cubicBezTo>
                      <a:pt x="361967" y="1403589"/>
                      <a:pt x="362779" y="1405213"/>
                      <a:pt x="362779" y="1406025"/>
                    </a:cubicBezTo>
                    <a:cubicBezTo>
                      <a:pt x="362779" y="1406837"/>
                      <a:pt x="362779" y="1408461"/>
                      <a:pt x="362779" y="1409273"/>
                    </a:cubicBezTo>
                    <a:cubicBezTo>
                      <a:pt x="363591" y="1410084"/>
                      <a:pt x="365214" y="1410896"/>
                      <a:pt x="366026" y="1411708"/>
                    </a:cubicBezTo>
                    <a:cubicBezTo>
                      <a:pt x="366838" y="1412520"/>
                      <a:pt x="367650" y="1412520"/>
                      <a:pt x="367650" y="1413332"/>
                    </a:cubicBezTo>
                    <a:cubicBezTo>
                      <a:pt x="368462" y="1414144"/>
                      <a:pt x="368462" y="1414956"/>
                      <a:pt x="368462" y="1415768"/>
                    </a:cubicBezTo>
                    <a:cubicBezTo>
                      <a:pt x="368462" y="1416580"/>
                      <a:pt x="369274" y="1416580"/>
                      <a:pt x="369274" y="1416580"/>
                    </a:cubicBezTo>
                    <a:cubicBezTo>
                      <a:pt x="370086" y="1416580"/>
                      <a:pt x="370086" y="1416580"/>
                      <a:pt x="370086" y="1417392"/>
                    </a:cubicBezTo>
                    <a:cubicBezTo>
                      <a:pt x="370086" y="1418203"/>
                      <a:pt x="370897" y="1418203"/>
                      <a:pt x="370897" y="1418203"/>
                    </a:cubicBezTo>
                    <a:cubicBezTo>
                      <a:pt x="371709" y="1417392"/>
                      <a:pt x="371709" y="1416580"/>
                      <a:pt x="371709" y="1416580"/>
                    </a:cubicBezTo>
                    <a:cubicBezTo>
                      <a:pt x="371709" y="1415768"/>
                      <a:pt x="372521" y="1415768"/>
                      <a:pt x="372521" y="1415768"/>
                    </a:cubicBezTo>
                    <a:cubicBezTo>
                      <a:pt x="373333" y="1414956"/>
                      <a:pt x="373333" y="1414144"/>
                      <a:pt x="373333" y="1413332"/>
                    </a:cubicBezTo>
                    <a:cubicBezTo>
                      <a:pt x="373333" y="1412520"/>
                      <a:pt x="373333" y="1411708"/>
                      <a:pt x="373333" y="1410084"/>
                    </a:cubicBezTo>
                    <a:cubicBezTo>
                      <a:pt x="373333" y="1410084"/>
                      <a:pt x="373333" y="1408461"/>
                      <a:pt x="374145" y="1408461"/>
                    </a:cubicBezTo>
                    <a:cubicBezTo>
                      <a:pt x="374957" y="1409273"/>
                      <a:pt x="374957" y="1410084"/>
                      <a:pt x="375769" y="1410084"/>
                    </a:cubicBezTo>
                    <a:cubicBezTo>
                      <a:pt x="376581" y="1410084"/>
                      <a:pt x="376581" y="1409273"/>
                      <a:pt x="377393" y="1410084"/>
                    </a:cubicBezTo>
                    <a:cubicBezTo>
                      <a:pt x="377393" y="1410896"/>
                      <a:pt x="376581" y="1412520"/>
                      <a:pt x="376581" y="1413332"/>
                    </a:cubicBezTo>
                    <a:cubicBezTo>
                      <a:pt x="376581" y="1413332"/>
                      <a:pt x="375769" y="1414144"/>
                      <a:pt x="375769" y="1414144"/>
                    </a:cubicBezTo>
                    <a:cubicBezTo>
                      <a:pt x="375769" y="1414144"/>
                      <a:pt x="375769" y="1414956"/>
                      <a:pt x="375769" y="1414956"/>
                    </a:cubicBezTo>
                    <a:cubicBezTo>
                      <a:pt x="376581" y="1415768"/>
                      <a:pt x="376581" y="1417392"/>
                      <a:pt x="376581" y="1418203"/>
                    </a:cubicBezTo>
                    <a:cubicBezTo>
                      <a:pt x="376581" y="1419015"/>
                      <a:pt x="376581" y="1419827"/>
                      <a:pt x="377393" y="1419827"/>
                    </a:cubicBezTo>
                    <a:cubicBezTo>
                      <a:pt x="378205" y="1419827"/>
                      <a:pt x="379016" y="1419827"/>
                      <a:pt x="379016" y="1419827"/>
                    </a:cubicBezTo>
                    <a:cubicBezTo>
                      <a:pt x="379828" y="1419827"/>
                      <a:pt x="380640" y="1419015"/>
                      <a:pt x="381452" y="1419015"/>
                    </a:cubicBezTo>
                    <a:cubicBezTo>
                      <a:pt x="382264" y="1419015"/>
                      <a:pt x="383076" y="1418203"/>
                      <a:pt x="383888" y="1418203"/>
                    </a:cubicBezTo>
                    <a:cubicBezTo>
                      <a:pt x="384700" y="1417392"/>
                      <a:pt x="385512" y="1417392"/>
                      <a:pt x="386323" y="1417392"/>
                    </a:cubicBezTo>
                    <a:cubicBezTo>
                      <a:pt x="387135" y="1417392"/>
                      <a:pt x="388759" y="1417392"/>
                      <a:pt x="389571" y="1417392"/>
                    </a:cubicBezTo>
                    <a:cubicBezTo>
                      <a:pt x="390383" y="1417392"/>
                      <a:pt x="390383" y="1418203"/>
                      <a:pt x="390383" y="1419015"/>
                    </a:cubicBezTo>
                    <a:cubicBezTo>
                      <a:pt x="389571" y="1419827"/>
                      <a:pt x="389571" y="1419827"/>
                      <a:pt x="388759" y="1420639"/>
                    </a:cubicBezTo>
                    <a:cubicBezTo>
                      <a:pt x="387947" y="1420639"/>
                      <a:pt x="387947" y="1421451"/>
                      <a:pt x="387135" y="1421451"/>
                    </a:cubicBezTo>
                    <a:cubicBezTo>
                      <a:pt x="387135" y="1421451"/>
                      <a:pt x="387135" y="1421451"/>
                      <a:pt x="386323" y="1421451"/>
                    </a:cubicBezTo>
                    <a:lnTo>
                      <a:pt x="391195" y="1436065"/>
                    </a:lnTo>
                    <a:lnTo>
                      <a:pt x="391195" y="1447431"/>
                    </a:lnTo>
                    <a:lnTo>
                      <a:pt x="402561" y="1446619"/>
                    </a:lnTo>
                    <a:lnTo>
                      <a:pt x="421234" y="1401966"/>
                    </a:lnTo>
                    <a:cubicBezTo>
                      <a:pt x="421234" y="1401966"/>
                      <a:pt x="421234" y="1401966"/>
                      <a:pt x="421234" y="1401966"/>
                    </a:cubicBezTo>
                    <a:lnTo>
                      <a:pt x="421234" y="1401966"/>
                    </a:lnTo>
                    <a:cubicBezTo>
                      <a:pt x="420422" y="1400342"/>
                      <a:pt x="419610" y="1399530"/>
                      <a:pt x="418799" y="1397906"/>
                    </a:cubicBezTo>
                    <a:cubicBezTo>
                      <a:pt x="417987" y="1396282"/>
                      <a:pt x="417987" y="1394659"/>
                      <a:pt x="417175" y="1392223"/>
                    </a:cubicBezTo>
                    <a:cubicBezTo>
                      <a:pt x="417175" y="1389787"/>
                      <a:pt x="416363" y="1388164"/>
                      <a:pt x="416363" y="1385728"/>
                    </a:cubicBezTo>
                    <a:cubicBezTo>
                      <a:pt x="416363" y="1384104"/>
                      <a:pt x="416363" y="1384916"/>
                      <a:pt x="417175" y="1385728"/>
                    </a:cubicBezTo>
                    <a:lnTo>
                      <a:pt x="412304" y="1366243"/>
                    </a:lnTo>
                    <a:lnTo>
                      <a:pt x="412304" y="1366243"/>
                    </a:lnTo>
                    <a:lnTo>
                      <a:pt x="424482" y="1356500"/>
                    </a:lnTo>
                    <a:lnTo>
                      <a:pt x="426106" y="1334579"/>
                    </a:lnTo>
                    <a:lnTo>
                      <a:pt x="426106" y="1334579"/>
                    </a:lnTo>
                    <a:lnTo>
                      <a:pt x="443967" y="1333767"/>
                    </a:lnTo>
                    <a:lnTo>
                      <a:pt x="470759" y="1306163"/>
                    </a:lnTo>
                    <a:lnTo>
                      <a:pt x="469135" y="1286678"/>
                    </a:lnTo>
                    <a:lnTo>
                      <a:pt x="478066" y="1259886"/>
                    </a:lnTo>
                    <a:lnTo>
                      <a:pt x="454522" y="1206302"/>
                    </a:lnTo>
                    <a:lnTo>
                      <a:pt x="454522" y="1206302"/>
                    </a:lnTo>
                    <a:lnTo>
                      <a:pt x="482938" y="1203054"/>
                    </a:lnTo>
                    <a:lnTo>
                      <a:pt x="498363" y="1177886"/>
                    </a:lnTo>
                    <a:lnTo>
                      <a:pt x="487809" y="1150282"/>
                    </a:lnTo>
                    <a:lnTo>
                      <a:pt x="457769" y="1130796"/>
                    </a:lnTo>
                    <a:lnTo>
                      <a:pt x="457769" y="1130796"/>
                    </a:lnTo>
                    <a:lnTo>
                      <a:pt x="462640" y="1092638"/>
                    </a:lnTo>
                    <a:lnTo>
                      <a:pt x="462640" y="1092638"/>
                    </a:lnTo>
                    <a:lnTo>
                      <a:pt x="462640" y="1091014"/>
                    </a:lnTo>
                    <a:lnTo>
                      <a:pt x="462640" y="1091014"/>
                    </a:lnTo>
                    <a:lnTo>
                      <a:pt x="466700" y="1059351"/>
                    </a:lnTo>
                    <a:lnTo>
                      <a:pt x="459393" y="1026875"/>
                    </a:lnTo>
                    <a:lnTo>
                      <a:pt x="469947" y="974915"/>
                    </a:lnTo>
                    <a:lnTo>
                      <a:pt x="459393" y="948123"/>
                    </a:lnTo>
                    <a:lnTo>
                      <a:pt x="472383" y="931885"/>
                    </a:lnTo>
                    <a:lnTo>
                      <a:pt x="470759" y="909152"/>
                    </a:lnTo>
                    <a:lnTo>
                      <a:pt x="470759" y="909152"/>
                    </a:lnTo>
                    <a:lnTo>
                      <a:pt x="493492" y="888855"/>
                    </a:lnTo>
                    <a:lnTo>
                      <a:pt x="503235" y="862875"/>
                    </a:lnTo>
                    <a:lnTo>
                      <a:pt x="503235" y="862875"/>
                    </a:lnTo>
                    <a:lnTo>
                      <a:pt x="536522" y="848261"/>
                    </a:lnTo>
                    <a:lnTo>
                      <a:pt x="564938" y="865310"/>
                    </a:lnTo>
                    <a:lnTo>
                      <a:pt x="581176" y="860439"/>
                    </a:lnTo>
                    <a:lnTo>
                      <a:pt x="580364" y="806855"/>
                    </a:lnTo>
                    <a:lnTo>
                      <a:pt x="556819" y="795488"/>
                    </a:lnTo>
                    <a:lnTo>
                      <a:pt x="556819" y="795488"/>
                    </a:lnTo>
                    <a:lnTo>
                      <a:pt x="597413" y="736221"/>
                    </a:lnTo>
                    <a:lnTo>
                      <a:pt x="612839" y="676141"/>
                    </a:lnTo>
                    <a:lnTo>
                      <a:pt x="612839" y="672082"/>
                    </a:lnTo>
                    <a:lnTo>
                      <a:pt x="607968" y="617686"/>
                    </a:lnTo>
                    <a:lnTo>
                      <a:pt x="607968" y="617686"/>
                    </a:lnTo>
                    <a:lnTo>
                      <a:pt x="646126" y="615250"/>
                    </a:lnTo>
                    <a:lnTo>
                      <a:pt x="658305" y="599824"/>
                    </a:lnTo>
                    <a:lnTo>
                      <a:pt x="659928" y="581963"/>
                    </a:lnTo>
                    <a:lnTo>
                      <a:pt x="689156" y="531626"/>
                    </a:lnTo>
                    <a:lnTo>
                      <a:pt x="689156" y="531626"/>
                    </a:lnTo>
                    <a:lnTo>
                      <a:pt x="706206" y="520260"/>
                    </a:lnTo>
                    <a:lnTo>
                      <a:pt x="706206" y="492656"/>
                    </a:lnTo>
                    <a:lnTo>
                      <a:pt x="695651" y="481289"/>
                    </a:lnTo>
                    <a:lnTo>
                      <a:pt x="696463" y="465863"/>
                    </a:lnTo>
                    <a:lnTo>
                      <a:pt x="696463" y="465863"/>
                    </a:lnTo>
                    <a:lnTo>
                      <a:pt x="710265" y="459368"/>
                    </a:lnTo>
                    <a:lnTo>
                      <a:pt x="721631" y="417150"/>
                    </a:lnTo>
                    <a:lnTo>
                      <a:pt x="721631" y="417150"/>
                    </a:lnTo>
                    <a:lnTo>
                      <a:pt x="744364" y="397665"/>
                    </a:lnTo>
                    <a:lnTo>
                      <a:pt x="773592" y="407408"/>
                    </a:lnTo>
                    <a:lnTo>
                      <a:pt x="787394" y="383051"/>
                    </a:lnTo>
                    <a:lnTo>
                      <a:pt x="782523" y="344893"/>
                    </a:lnTo>
                    <a:lnTo>
                      <a:pt x="782523" y="344893"/>
                    </a:lnTo>
                    <a:lnTo>
                      <a:pt x="827988" y="343269"/>
                    </a:lnTo>
                    <a:lnTo>
                      <a:pt x="861276" y="360319"/>
                    </a:lnTo>
                    <a:lnTo>
                      <a:pt x="874266" y="344893"/>
                    </a:lnTo>
                    <a:lnTo>
                      <a:pt x="861276" y="335962"/>
                    </a:lnTo>
                    <a:lnTo>
                      <a:pt x="861276" y="335962"/>
                    </a:lnTo>
                    <a:lnTo>
                      <a:pt x="881573" y="304299"/>
                    </a:lnTo>
                    <a:lnTo>
                      <a:pt x="867771" y="282378"/>
                    </a:lnTo>
                    <a:lnTo>
                      <a:pt x="867771" y="282378"/>
                    </a:lnTo>
                    <a:lnTo>
                      <a:pt x="892127" y="271823"/>
                    </a:lnTo>
                    <a:lnTo>
                      <a:pt x="892127" y="271823"/>
                    </a:lnTo>
                    <a:lnTo>
                      <a:pt x="897810" y="277506"/>
                    </a:lnTo>
                    <a:lnTo>
                      <a:pt x="897810" y="277506"/>
                    </a:lnTo>
                    <a:lnTo>
                      <a:pt x="897810" y="280754"/>
                    </a:lnTo>
                    <a:lnTo>
                      <a:pt x="917296" y="273447"/>
                    </a:lnTo>
                    <a:lnTo>
                      <a:pt x="900246" y="263704"/>
                    </a:lnTo>
                    <a:lnTo>
                      <a:pt x="918107" y="253150"/>
                    </a:lnTo>
                    <a:lnTo>
                      <a:pt x="940028" y="262081"/>
                    </a:lnTo>
                    <a:lnTo>
                      <a:pt x="964385" y="312417"/>
                    </a:lnTo>
                    <a:lnTo>
                      <a:pt x="996860" y="321348"/>
                    </a:lnTo>
                    <a:lnTo>
                      <a:pt x="1022029" y="311605"/>
                    </a:lnTo>
                    <a:lnTo>
                      <a:pt x="1030147" y="296180"/>
                    </a:lnTo>
                    <a:lnTo>
                      <a:pt x="1085355" y="319724"/>
                    </a:lnTo>
                    <a:lnTo>
                      <a:pt x="1091039" y="291308"/>
                    </a:lnTo>
                    <a:lnTo>
                      <a:pt x="1106464" y="275883"/>
                    </a:lnTo>
                    <a:lnTo>
                      <a:pt x="1112148" y="260457"/>
                    </a:lnTo>
                    <a:lnTo>
                      <a:pt x="1107276" y="252338"/>
                    </a:lnTo>
                    <a:lnTo>
                      <a:pt x="1104841" y="202001"/>
                    </a:lnTo>
                    <a:lnTo>
                      <a:pt x="1108900" y="193882"/>
                    </a:lnTo>
                    <a:lnTo>
                      <a:pt x="1104029" y="184140"/>
                    </a:lnTo>
                    <a:lnTo>
                      <a:pt x="1112960" y="179268"/>
                    </a:lnTo>
                    <a:lnTo>
                      <a:pt x="1123514" y="150041"/>
                    </a:lnTo>
                    <a:lnTo>
                      <a:pt x="1131633" y="148417"/>
                    </a:lnTo>
                    <a:lnTo>
                      <a:pt x="1139752" y="148417"/>
                    </a:lnTo>
                    <a:lnTo>
                      <a:pt x="1148682" y="150852"/>
                    </a:lnTo>
                    <a:lnTo>
                      <a:pt x="1168168" y="128932"/>
                    </a:lnTo>
                    <a:lnTo>
                      <a:pt x="1180346" y="124872"/>
                    </a:lnTo>
                    <a:lnTo>
                      <a:pt x="1190089" y="126496"/>
                    </a:lnTo>
                    <a:lnTo>
                      <a:pt x="1208762" y="150041"/>
                    </a:lnTo>
                    <a:lnTo>
                      <a:pt x="1245297" y="163031"/>
                    </a:lnTo>
                    <a:lnTo>
                      <a:pt x="1256663" y="184952"/>
                    </a:lnTo>
                    <a:lnTo>
                      <a:pt x="1241237" y="215803"/>
                    </a:lnTo>
                    <a:lnTo>
                      <a:pt x="1249356" y="232853"/>
                    </a:lnTo>
                    <a:lnTo>
                      <a:pt x="1259099" y="229605"/>
                    </a:lnTo>
                    <a:lnTo>
                      <a:pt x="1259910" y="197130"/>
                    </a:lnTo>
                    <a:lnTo>
                      <a:pt x="1283455" y="180080"/>
                    </a:lnTo>
                    <a:lnTo>
                      <a:pt x="1282643" y="151664"/>
                    </a:lnTo>
                    <a:lnTo>
                      <a:pt x="1293198" y="154100"/>
                    </a:lnTo>
                    <a:lnTo>
                      <a:pt x="1300505" y="163031"/>
                    </a:lnTo>
                    <a:lnTo>
                      <a:pt x="1320802" y="163031"/>
                    </a:lnTo>
                    <a:lnTo>
                      <a:pt x="1322426" y="151664"/>
                    </a:lnTo>
                    <a:lnTo>
                      <a:pt x="1317554" y="132991"/>
                    </a:lnTo>
                    <a:close/>
                    <a:moveTo>
                      <a:pt x="512165" y="723231"/>
                    </a:moveTo>
                    <a:cubicBezTo>
                      <a:pt x="511354" y="724043"/>
                      <a:pt x="509730" y="724854"/>
                      <a:pt x="508918" y="725666"/>
                    </a:cubicBezTo>
                    <a:cubicBezTo>
                      <a:pt x="508106" y="725666"/>
                      <a:pt x="508106" y="726478"/>
                      <a:pt x="507294" y="726478"/>
                    </a:cubicBezTo>
                    <a:cubicBezTo>
                      <a:pt x="506482" y="727290"/>
                      <a:pt x="506482" y="727290"/>
                      <a:pt x="505670" y="728102"/>
                    </a:cubicBezTo>
                    <a:cubicBezTo>
                      <a:pt x="503235" y="730538"/>
                      <a:pt x="500799" y="732973"/>
                      <a:pt x="498363" y="735409"/>
                    </a:cubicBezTo>
                    <a:cubicBezTo>
                      <a:pt x="496739" y="737033"/>
                      <a:pt x="495116" y="735409"/>
                      <a:pt x="493492" y="735409"/>
                    </a:cubicBezTo>
                    <a:cubicBezTo>
                      <a:pt x="493492" y="734597"/>
                      <a:pt x="496739" y="732161"/>
                      <a:pt x="497551" y="731350"/>
                    </a:cubicBezTo>
                    <a:cubicBezTo>
                      <a:pt x="499175" y="729726"/>
                      <a:pt x="500799" y="728102"/>
                      <a:pt x="502423" y="726478"/>
                    </a:cubicBezTo>
                    <a:cubicBezTo>
                      <a:pt x="504047" y="724854"/>
                      <a:pt x="505670" y="724043"/>
                      <a:pt x="508106" y="722419"/>
                    </a:cubicBezTo>
                    <a:cubicBezTo>
                      <a:pt x="509730" y="720795"/>
                      <a:pt x="512165" y="719983"/>
                      <a:pt x="513789" y="718359"/>
                    </a:cubicBezTo>
                    <a:lnTo>
                      <a:pt x="513789" y="718359"/>
                    </a:lnTo>
                    <a:cubicBezTo>
                      <a:pt x="513789" y="718359"/>
                      <a:pt x="513789" y="718359"/>
                      <a:pt x="513789" y="718359"/>
                    </a:cubicBezTo>
                    <a:cubicBezTo>
                      <a:pt x="514601" y="717547"/>
                      <a:pt x="515413" y="716736"/>
                      <a:pt x="517037" y="716736"/>
                    </a:cubicBezTo>
                    <a:cubicBezTo>
                      <a:pt x="517037" y="719983"/>
                      <a:pt x="512977" y="722419"/>
                      <a:pt x="512165" y="723231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41" name="Полилиния: фигура 2266">
                <a:extLst>
                  <a:ext uri="{FF2B5EF4-FFF2-40B4-BE49-F238E27FC236}">
                    <a16:creationId xmlns:a16="http://schemas.microsoft.com/office/drawing/2014/main" id="{F0C5DD0D-8BF9-4DAC-82D0-6C0439006492}"/>
                  </a:ext>
                </a:extLst>
              </p:cNvPr>
              <p:cNvSpPr/>
              <p:nvPr/>
            </p:nvSpPr>
            <p:spPr>
              <a:xfrm>
                <a:off x="3317743" y="1718247"/>
                <a:ext cx="530496" cy="416857"/>
              </a:xfrm>
              <a:custGeom>
                <a:avLst/>
                <a:gdLst>
                  <a:gd name="connsiteX0" fmla="*/ 239029 w 530496"/>
                  <a:gd name="connsiteY0" fmla="*/ 341352 h 416857"/>
                  <a:gd name="connsiteX1" fmla="*/ 235782 w 530496"/>
                  <a:gd name="connsiteY1" fmla="*/ 342164 h 416857"/>
                  <a:gd name="connsiteX2" fmla="*/ 231722 w 530496"/>
                  <a:gd name="connsiteY2" fmla="*/ 342976 h 416857"/>
                  <a:gd name="connsiteX3" fmla="*/ 227663 w 530496"/>
                  <a:gd name="connsiteY3" fmla="*/ 343788 h 416857"/>
                  <a:gd name="connsiteX4" fmla="*/ 223604 w 530496"/>
                  <a:gd name="connsiteY4" fmla="*/ 345412 h 416857"/>
                  <a:gd name="connsiteX5" fmla="*/ 221980 w 530496"/>
                  <a:gd name="connsiteY5" fmla="*/ 345412 h 416857"/>
                  <a:gd name="connsiteX6" fmla="*/ 220356 w 530496"/>
                  <a:gd name="connsiteY6" fmla="*/ 346224 h 416857"/>
                  <a:gd name="connsiteX7" fmla="*/ 218732 w 530496"/>
                  <a:gd name="connsiteY7" fmla="*/ 347035 h 416857"/>
                  <a:gd name="connsiteX8" fmla="*/ 217920 w 530496"/>
                  <a:gd name="connsiteY8" fmla="*/ 347847 h 416857"/>
                  <a:gd name="connsiteX9" fmla="*/ 217920 w 530496"/>
                  <a:gd name="connsiteY9" fmla="*/ 348659 h 416857"/>
                  <a:gd name="connsiteX10" fmla="*/ 218732 w 530496"/>
                  <a:gd name="connsiteY10" fmla="*/ 348659 h 416857"/>
                  <a:gd name="connsiteX11" fmla="*/ 221980 w 530496"/>
                  <a:gd name="connsiteY11" fmla="*/ 348659 h 416857"/>
                  <a:gd name="connsiteX12" fmla="*/ 222792 w 530496"/>
                  <a:gd name="connsiteY12" fmla="*/ 347847 h 416857"/>
                  <a:gd name="connsiteX13" fmla="*/ 224415 w 530496"/>
                  <a:gd name="connsiteY13" fmla="*/ 347035 h 416857"/>
                  <a:gd name="connsiteX14" fmla="*/ 226039 w 530496"/>
                  <a:gd name="connsiteY14" fmla="*/ 346224 h 416857"/>
                  <a:gd name="connsiteX15" fmla="*/ 227663 w 530496"/>
                  <a:gd name="connsiteY15" fmla="*/ 346224 h 416857"/>
                  <a:gd name="connsiteX16" fmla="*/ 230099 w 530496"/>
                  <a:gd name="connsiteY16" fmla="*/ 345412 h 416857"/>
                  <a:gd name="connsiteX17" fmla="*/ 232534 w 530496"/>
                  <a:gd name="connsiteY17" fmla="*/ 344600 h 416857"/>
                  <a:gd name="connsiteX18" fmla="*/ 236594 w 530496"/>
                  <a:gd name="connsiteY18" fmla="*/ 343788 h 416857"/>
                  <a:gd name="connsiteX19" fmla="*/ 239029 w 530496"/>
                  <a:gd name="connsiteY19" fmla="*/ 342976 h 416857"/>
                  <a:gd name="connsiteX20" fmla="*/ 240653 w 530496"/>
                  <a:gd name="connsiteY20" fmla="*/ 342976 h 416857"/>
                  <a:gd name="connsiteX21" fmla="*/ 241465 w 530496"/>
                  <a:gd name="connsiteY21" fmla="*/ 342976 h 416857"/>
                  <a:gd name="connsiteX22" fmla="*/ 241465 w 530496"/>
                  <a:gd name="connsiteY22" fmla="*/ 341352 h 416857"/>
                  <a:gd name="connsiteX23" fmla="*/ 239029 w 530496"/>
                  <a:gd name="connsiteY23" fmla="*/ 341352 h 416857"/>
                  <a:gd name="connsiteX24" fmla="*/ 243901 w 530496"/>
                  <a:gd name="connsiteY24" fmla="*/ 329986 h 416857"/>
                  <a:gd name="connsiteX25" fmla="*/ 238217 w 530496"/>
                  <a:gd name="connsiteY25" fmla="*/ 330798 h 416857"/>
                  <a:gd name="connsiteX26" fmla="*/ 231722 w 530496"/>
                  <a:gd name="connsiteY26" fmla="*/ 333233 h 416857"/>
                  <a:gd name="connsiteX27" fmla="*/ 227663 w 530496"/>
                  <a:gd name="connsiteY27" fmla="*/ 334857 h 416857"/>
                  <a:gd name="connsiteX28" fmla="*/ 223604 w 530496"/>
                  <a:gd name="connsiteY28" fmla="*/ 335669 h 416857"/>
                  <a:gd name="connsiteX29" fmla="*/ 218732 w 530496"/>
                  <a:gd name="connsiteY29" fmla="*/ 336481 h 416857"/>
                  <a:gd name="connsiteX30" fmla="*/ 210613 w 530496"/>
                  <a:gd name="connsiteY30" fmla="*/ 338105 h 416857"/>
                  <a:gd name="connsiteX31" fmla="*/ 204118 w 530496"/>
                  <a:gd name="connsiteY31" fmla="*/ 341352 h 416857"/>
                  <a:gd name="connsiteX32" fmla="*/ 200871 w 530496"/>
                  <a:gd name="connsiteY32" fmla="*/ 342164 h 416857"/>
                  <a:gd name="connsiteX33" fmla="*/ 199247 w 530496"/>
                  <a:gd name="connsiteY33" fmla="*/ 342976 h 416857"/>
                  <a:gd name="connsiteX34" fmla="*/ 198435 w 530496"/>
                  <a:gd name="connsiteY34" fmla="*/ 343788 h 416857"/>
                  <a:gd name="connsiteX35" fmla="*/ 196811 w 530496"/>
                  <a:gd name="connsiteY35" fmla="*/ 344600 h 416857"/>
                  <a:gd name="connsiteX36" fmla="*/ 195999 w 530496"/>
                  <a:gd name="connsiteY36" fmla="*/ 344600 h 416857"/>
                  <a:gd name="connsiteX37" fmla="*/ 197623 w 530496"/>
                  <a:gd name="connsiteY37" fmla="*/ 345412 h 416857"/>
                  <a:gd name="connsiteX38" fmla="*/ 199247 w 530496"/>
                  <a:gd name="connsiteY38" fmla="*/ 344600 h 416857"/>
                  <a:gd name="connsiteX39" fmla="*/ 200871 w 530496"/>
                  <a:gd name="connsiteY39" fmla="*/ 343788 h 416857"/>
                  <a:gd name="connsiteX40" fmla="*/ 204930 w 530496"/>
                  <a:gd name="connsiteY40" fmla="*/ 342164 h 416857"/>
                  <a:gd name="connsiteX41" fmla="*/ 207366 w 530496"/>
                  <a:gd name="connsiteY41" fmla="*/ 341352 h 416857"/>
                  <a:gd name="connsiteX42" fmla="*/ 212237 w 530496"/>
                  <a:gd name="connsiteY42" fmla="*/ 339728 h 416857"/>
                  <a:gd name="connsiteX43" fmla="*/ 217920 w 530496"/>
                  <a:gd name="connsiteY43" fmla="*/ 338105 h 416857"/>
                  <a:gd name="connsiteX44" fmla="*/ 224415 w 530496"/>
                  <a:gd name="connsiteY44" fmla="*/ 337293 h 416857"/>
                  <a:gd name="connsiteX45" fmla="*/ 230099 w 530496"/>
                  <a:gd name="connsiteY45" fmla="*/ 336481 h 416857"/>
                  <a:gd name="connsiteX46" fmla="*/ 234970 w 530496"/>
                  <a:gd name="connsiteY46" fmla="*/ 335669 h 416857"/>
                  <a:gd name="connsiteX47" fmla="*/ 239841 w 530496"/>
                  <a:gd name="connsiteY47" fmla="*/ 334857 h 416857"/>
                  <a:gd name="connsiteX48" fmla="*/ 244712 w 530496"/>
                  <a:gd name="connsiteY48" fmla="*/ 332422 h 416857"/>
                  <a:gd name="connsiteX49" fmla="*/ 244712 w 530496"/>
                  <a:gd name="connsiteY49" fmla="*/ 329986 h 416857"/>
                  <a:gd name="connsiteX50" fmla="*/ 243901 w 530496"/>
                  <a:gd name="connsiteY50" fmla="*/ 329986 h 416857"/>
                  <a:gd name="connsiteX51" fmla="*/ 474476 w 530496"/>
                  <a:gd name="connsiteY51" fmla="*/ 321055 h 416857"/>
                  <a:gd name="connsiteX52" fmla="*/ 470416 w 530496"/>
                  <a:gd name="connsiteY52" fmla="*/ 321867 h 416857"/>
                  <a:gd name="connsiteX53" fmla="*/ 467169 w 530496"/>
                  <a:gd name="connsiteY53" fmla="*/ 322679 h 416857"/>
                  <a:gd name="connsiteX54" fmla="*/ 463921 w 530496"/>
                  <a:gd name="connsiteY54" fmla="*/ 323491 h 416857"/>
                  <a:gd name="connsiteX55" fmla="*/ 458238 w 530496"/>
                  <a:gd name="connsiteY55" fmla="*/ 326738 h 416857"/>
                  <a:gd name="connsiteX56" fmla="*/ 455802 w 530496"/>
                  <a:gd name="connsiteY56" fmla="*/ 328362 h 416857"/>
                  <a:gd name="connsiteX57" fmla="*/ 451743 w 530496"/>
                  <a:gd name="connsiteY57" fmla="*/ 329174 h 416857"/>
                  <a:gd name="connsiteX58" fmla="*/ 443624 w 530496"/>
                  <a:gd name="connsiteY58" fmla="*/ 332422 h 416857"/>
                  <a:gd name="connsiteX59" fmla="*/ 442000 w 530496"/>
                  <a:gd name="connsiteY59" fmla="*/ 334045 h 416857"/>
                  <a:gd name="connsiteX60" fmla="*/ 444436 w 530496"/>
                  <a:gd name="connsiteY60" fmla="*/ 334857 h 416857"/>
                  <a:gd name="connsiteX61" fmla="*/ 446872 w 530496"/>
                  <a:gd name="connsiteY61" fmla="*/ 334857 h 416857"/>
                  <a:gd name="connsiteX62" fmla="*/ 450931 w 530496"/>
                  <a:gd name="connsiteY62" fmla="*/ 334045 h 416857"/>
                  <a:gd name="connsiteX63" fmla="*/ 452555 w 530496"/>
                  <a:gd name="connsiteY63" fmla="*/ 333233 h 416857"/>
                  <a:gd name="connsiteX64" fmla="*/ 453367 w 530496"/>
                  <a:gd name="connsiteY64" fmla="*/ 333233 h 416857"/>
                  <a:gd name="connsiteX65" fmla="*/ 455802 w 530496"/>
                  <a:gd name="connsiteY65" fmla="*/ 332422 h 416857"/>
                  <a:gd name="connsiteX66" fmla="*/ 456614 w 530496"/>
                  <a:gd name="connsiteY66" fmla="*/ 331610 h 416857"/>
                  <a:gd name="connsiteX67" fmla="*/ 459050 w 530496"/>
                  <a:gd name="connsiteY67" fmla="*/ 330798 h 416857"/>
                  <a:gd name="connsiteX68" fmla="*/ 461486 w 530496"/>
                  <a:gd name="connsiteY68" fmla="*/ 329174 h 416857"/>
                  <a:gd name="connsiteX69" fmla="*/ 463921 w 530496"/>
                  <a:gd name="connsiteY69" fmla="*/ 326738 h 416857"/>
                  <a:gd name="connsiteX70" fmla="*/ 471228 w 530496"/>
                  <a:gd name="connsiteY70" fmla="*/ 323491 h 416857"/>
                  <a:gd name="connsiteX71" fmla="*/ 476099 w 530496"/>
                  <a:gd name="connsiteY71" fmla="*/ 321055 h 416857"/>
                  <a:gd name="connsiteX72" fmla="*/ 474476 w 530496"/>
                  <a:gd name="connsiteY72" fmla="*/ 321055 h 416857"/>
                  <a:gd name="connsiteX73" fmla="*/ 211425 w 530496"/>
                  <a:gd name="connsiteY73" fmla="*/ 316184 h 416857"/>
                  <a:gd name="connsiteX74" fmla="*/ 210613 w 530496"/>
                  <a:gd name="connsiteY74" fmla="*/ 316996 h 416857"/>
                  <a:gd name="connsiteX75" fmla="*/ 210613 w 530496"/>
                  <a:gd name="connsiteY75" fmla="*/ 317808 h 416857"/>
                  <a:gd name="connsiteX76" fmla="*/ 204930 w 530496"/>
                  <a:gd name="connsiteY76" fmla="*/ 319431 h 416857"/>
                  <a:gd name="connsiteX77" fmla="*/ 203306 w 530496"/>
                  <a:gd name="connsiteY77" fmla="*/ 320243 h 416857"/>
                  <a:gd name="connsiteX78" fmla="*/ 202495 w 530496"/>
                  <a:gd name="connsiteY78" fmla="*/ 321055 h 416857"/>
                  <a:gd name="connsiteX79" fmla="*/ 203306 w 530496"/>
                  <a:gd name="connsiteY79" fmla="*/ 322679 h 416857"/>
                  <a:gd name="connsiteX80" fmla="*/ 204118 w 530496"/>
                  <a:gd name="connsiteY80" fmla="*/ 323491 h 416857"/>
                  <a:gd name="connsiteX81" fmla="*/ 204118 w 530496"/>
                  <a:gd name="connsiteY81" fmla="*/ 325115 h 416857"/>
                  <a:gd name="connsiteX82" fmla="*/ 205742 w 530496"/>
                  <a:gd name="connsiteY82" fmla="*/ 325926 h 416857"/>
                  <a:gd name="connsiteX83" fmla="*/ 206554 w 530496"/>
                  <a:gd name="connsiteY83" fmla="*/ 325926 h 416857"/>
                  <a:gd name="connsiteX84" fmla="*/ 208178 w 530496"/>
                  <a:gd name="connsiteY84" fmla="*/ 325926 h 416857"/>
                  <a:gd name="connsiteX85" fmla="*/ 209802 w 530496"/>
                  <a:gd name="connsiteY85" fmla="*/ 325926 h 416857"/>
                  <a:gd name="connsiteX86" fmla="*/ 211425 w 530496"/>
                  <a:gd name="connsiteY86" fmla="*/ 325926 h 416857"/>
                  <a:gd name="connsiteX87" fmla="*/ 214673 w 530496"/>
                  <a:gd name="connsiteY87" fmla="*/ 326738 h 416857"/>
                  <a:gd name="connsiteX88" fmla="*/ 217108 w 530496"/>
                  <a:gd name="connsiteY88" fmla="*/ 326738 h 416857"/>
                  <a:gd name="connsiteX89" fmla="*/ 218732 w 530496"/>
                  <a:gd name="connsiteY89" fmla="*/ 325926 h 416857"/>
                  <a:gd name="connsiteX90" fmla="*/ 218732 w 530496"/>
                  <a:gd name="connsiteY90" fmla="*/ 323491 h 416857"/>
                  <a:gd name="connsiteX91" fmla="*/ 215485 w 530496"/>
                  <a:gd name="connsiteY91" fmla="*/ 322679 h 416857"/>
                  <a:gd name="connsiteX92" fmla="*/ 211425 w 530496"/>
                  <a:gd name="connsiteY92" fmla="*/ 322679 h 416857"/>
                  <a:gd name="connsiteX93" fmla="*/ 210613 w 530496"/>
                  <a:gd name="connsiteY93" fmla="*/ 321867 h 416857"/>
                  <a:gd name="connsiteX94" fmla="*/ 210613 w 530496"/>
                  <a:gd name="connsiteY94" fmla="*/ 321055 h 416857"/>
                  <a:gd name="connsiteX95" fmla="*/ 213049 w 530496"/>
                  <a:gd name="connsiteY95" fmla="*/ 320243 h 416857"/>
                  <a:gd name="connsiteX96" fmla="*/ 216297 w 530496"/>
                  <a:gd name="connsiteY96" fmla="*/ 319431 h 416857"/>
                  <a:gd name="connsiteX97" fmla="*/ 216297 w 530496"/>
                  <a:gd name="connsiteY97" fmla="*/ 317808 h 416857"/>
                  <a:gd name="connsiteX98" fmla="*/ 214673 w 530496"/>
                  <a:gd name="connsiteY98" fmla="*/ 316184 h 416857"/>
                  <a:gd name="connsiteX99" fmla="*/ 211425 w 530496"/>
                  <a:gd name="connsiteY99" fmla="*/ 316184 h 416857"/>
                  <a:gd name="connsiteX100" fmla="*/ 378673 w 530496"/>
                  <a:gd name="connsiteY100" fmla="*/ 226064 h 416857"/>
                  <a:gd name="connsiteX101" fmla="*/ 376238 w 530496"/>
                  <a:gd name="connsiteY101" fmla="*/ 226876 h 416857"/>
                  <a:gd name="connsiteX102" fmla="*/ 372178 w 530496"/>
                  <a:gd name="connsiteY102" fmla="*/ 227687 h 416857"/>
                  <a:gd name="connsiteX103" fmla="*/ 371366 w 530496"/>
                  <a:gd name="connsiteY103" fmla="*/ 229311 h 416857"/>
                  <a:gd name="connsiteX104" fmla="*/ 372178 w 530496"/>
                  <a:gd name="connsiteY104" fmla="*/ 230123 h 416857"/>
                  <a:gd name="connsiteX105" fmla="*/ 372990 w 530496"/>
                  <a:gd name="connsiteY105" fmla="*/ 230935 h 416857"/>
                  <a:gd name="connsiteX106" fmla="*/ 373802 w 530496"/>
                  <a:gd name="connsiteY106" fmla="*/ 233371 h 416857"/>
                  <a:gd name="connsiteX107" fmla="*/ 373802 w 530496"/>
                  <a:gd name="connsiteY107" fmla="*/ 235807 h 416857"/>
                  <a:gd name="connsiteX108" fmla="*/ 374614 w 530496"/>
                  <a:gd name="connsiteY108" fmla="*/ 236619 h 416857"/>
                  <a:gd name="connsiteX109" fmla="*/ 376238 w 530496"/>
                  <a:gd name="connsiteY109" fmla="*/ 236619 h 416857"/>
                  <a:gd name="connsiteX110" fmla="*/ 377050 w 530496"/>
                  <a:gd name="connsiteY110" fmla="*/ 235807 h 416857"/>
                  <a:gd name="connsiteX111" fmla="*/ 380297 w 530496"/>
                  <a:gd name="connsiteY111" fmla="*/ 233371 h 416857"/>
                  <a:gd name="connsiteX112" fmla="*/ 383545 w 530496"/>
                  <a:gd name="connsiteY112" fmla="*/ 229311 h 416857"/>
                  <a:gd name="connsiteX113" fmla="*/ 382733 w 530496"/>
                  <a:gd name="connsiteY113" fmla="*/ 226876 h 416857"/>
                  <a:gd name="connsiteX114" fmla="*/ 378673 w 530496"/>
                  <a:gd name="connsiteY114" fmla="*/ 226064 h 416857"/>
                  <a:gd name="connsiteX115" fmla="*/ 92078 w 530496"/>
                  <a:gd name="connsiteY115" fmla="*/ 212262 h 416857"/>
                  <a:gd name="connsiteX116" fmla="*/ 88019 w 530496"/>
                  <a:gd name="connsiteY116" fmla="*/ 213885 h 416857"/>
                  <a:gd name="connsiteX117" fmla="*/ 90455 w 530496"/>
                  <a:gd name="connsiteY117" fmla="*/ 214697 h 416857"/>
                  <a:gd name="connsiteX118" fmla="*/ 93702 w 530496"/>
                  <a:gd name="connsiteY118" fmla="*/ 215509 h 416857"/>
                  <a:gd name="connsiteX119" fmla="*/ 96138 w 530496"/>
                  <a:gd name="connsiteY119" fmla="*/ 213885 h 416857"/>
                  <a:gd name="connsiteX120" fmla="*/ 97761 w 530496"/>
                  <a:gd name="connsiteY120" fmla="*/ 213885 h 416857"/>
                  <a:gd name="connsiteX121" fmla="*/ 100197 w 530496"/>
                  <a:gd name="connsiteY121" fmla="*/ 213885 h 416857"/>
                  <a:gd name="connsiteX122" fmla="*/ 103445 w 530496"/>
                  <a:gd name="connsiteY122" fmla="*/ 212262 h 416857"/>
                  <a:gd name="connsiteX123" fmla="*/ 102633 w 530496"/>
                  <a:gd name="connsiteY123" fmla="*/ 212262 h 416857"/>
                  <a:gd name="connsiteX124" fmla="*/ 101009 w 530496"/>
                  <a:gd name="connsiteY124" fmla="*/ 212262 h 416857"/>
                  <a:gd name="connsiteX125" fmla="*/ 97761 w 530496"/>
                  <a:gd name="connsiteY125" fmla="*/ 212262 h 416857"/>
                  <a:gd name="connsiteX126" fmla="*/ 94514 w 530496"/>
                  <a:gd name="connsiteY126" fmla="*/ 212262 h 416857"/>
                  <a:gd name="connsiteX127" fmla="*/ 92078 w 530496"/>
                  <a:gd name="connsiteY127" fmla="*/ 212262 h 416857"/>
                  <a:gd name="connsiteX128" fmla="*/ 221168 w 530496"/>
                  <a:gd name="connsiteY128" fmla="*/ 148935 h 416857"/>
                  <a:gd name="connsiteX129" fmla="*/ 220356 w 530496"/>
                  <a:gd name="connsiteY129" fmla="*/ 150558 h 416857"/>
                  <a:gd name="connsiteX130" fmla="*/ 218732 w 530496"/>
                  <a:gd name="connsiteY130" fmla="*/ 152994 h 416857"/>
                  <a:gd name="connsiteX131" fmla="*/ 217920 w 530496"/>
                  <a:gd name="connsiteY131" fmla="*/ 154618 h 416857"/>
                  <a:gd name="connsiteX132" fmla="*/ 219544 w 530496"/>
                  <a:gd name="connsiteY132" fmla="*/ 155430 h 416857"/>
                  <a:gd name="connsiteX133" fmla="*/ 222792 w 530496"/>
                  <a:gd name="connsiteY133" fmla="*/ 154618 h 416857"/>
                  <a:gd name="connsiteX134" fmla="*/ 223604 w 530496"/>
                  <a:gd name="connsiteY134" fmla="*/ 153806 h 416857"/>
                  <a:gd name="connsiteX135" fmla="*/ 222792 w 530496"/>
                  <a:gd name="connsiteY135" fmla="*/ 152182 h 416857"/>
                  <a:gd name="connsiteX136" fmla="*/ 221168 w 530496"/>
                  <a:gd name="connsiteY136" fmla="*/ 148935 h 416857"/>
                  <a:gd name="connsiteX137" fmla="*/ 180574 w 530496"/>
                  <a:gd name="connsiteY137" fmla="*/ 360 h 416857"/>
                  <a:gd name="connsiteX138" fmla="*/ 182197 w 530496"/>
                  <a:gd name="connsiteY138" fmla="*/ 360 h 416857"/>
                  <a:gd name="connsiteX139" fmla="*/ 183821 w 530496"/>
                  <a:gd name="connsiteY139" fmla="*/ 1984 h 416857"/>
                  <a:gd name="connsiteX140" fmla="*/ 187881 w 530496"/>
                  <a:gd name="connsiteY140" fmla="*/ 3608 h 416857"/>
                  <a:gd name="connsiteX141" fmla="*/ 189504 w 530496"/>
                  <a:gd name="connsiteY141" fmla="*/ 3608 h 416857"/>
                  <a:gd name="connsiteX142" fmla="*/ 190316 w 530496"/>
                  <a:gd name="connsiteY142" fmla="*/ 1984 h 416857"/>
                  <a:gd name="connsiteX143" fmla="*/ 191128 w 530496"/>
                  <a:gd name="connsiteY143" fmla="*/ 1172 h 416857"/>
                  <a:gd name="connsiteX144" fmla="*/ 192752 w 530496"/>
                  <a:gd name="connsiteY144" fmla="*/ 1984 h 416857"/>
                  <a:gd name="connsiteX145" fmla="*/ 195999 w 530496"/>
                  <a:gd name="connsiteY145" fmla="*/ 6043 h 416857"/>
                  <a:gd name="connsiteX146" fmla="*/ 197623 w 530496"/>
                  <a:gd name="connsiteY146" fmla="*/ 10914 h 416857"/>
                  <a:gd name="connsiteX147" fmla="*/ 200059 w 530496"/>
                  <a:gd name="connsiteY147" fmla="*/ 11726 h 416857"/>
                  <a:gd name="connsiteX148" fmla="*/ 200871 w 530496"/>
                  <a:gd name="connsiteY148" fmla="*/ 11726 h 416857"/>
                  <a:gd name="connsiteX149" fmla="*/ 202495 w 530496"/>
                  <a:gd name="connsiteY149" fmla="*/ 10914 h 416857"/>
                  <a:gd name="connsiteX150" fmla="*/ 202495 w 530496"/>
                  <a:gd name="connsiteY150" fmla="*/ 10103 h 416857"/>
                  <a:gd name="connsiteX151" fmla="*/ 204118 w 530496"/>
                  <a:gd name="connsiteY151" fmla="*/ 8479 h 416857"/>
                  <a:gd name="connsiteX152" fmla="*/ 204930 w 530496"/>
                  <a:gd name="connsiteY152" fmla="*/ 11726 h 416857"/>
                  <a:gd name="connsiteX153" fmla="*/ 206554 w 530496"/>
                  <a:gd name="connsiteY153" fmla="*/ 14162 h 416857"/>
                  <a:gd name="connsiteX154" fmla="*/ 208178 w 530496"/>
                  <a:gd name="connsiteY154" fmla="*/ 14974 h 416857"/>
                  <a:gd name="connsiteX155" fmla="*/ 208178 w 530496"/>
                  <a:gd name="connsiteY155" fmla="*/ 16598 h 416857"/>
                  <a:gd name="connsiteX156" fmla="*/ 208178 w 530496"/>
                  <a:gd name="connsiteY156" fmla="*/ 18221 h 416857"/>
                  <a:gd name="connsiteX157" fmla="*/ 209802 w 530496"/>
                  <a:gd name="connsiteY157" fmla="*/ 18221 h 416857"/>
                  <a:gd name="connsiteX158" fmla="*/ 210613 w 530496"/>
                  <a:gd name="connsiteY158" fmla="*/ 16598 h 416857"/>
                  <a:gd name="connsiteX159" fmla="*/ 210613 w 530496"/>
                  <a:gd name="connsiteY159" fmla="*/ 14974 h 416857"/>
                  <a:gd name="connsiteX160" fmla="*/ 210613 w 530496"/>
                  <a:gd name="connsiteY160" fmla="*/ 13350 h 416857"/>
                  <a:gd name="connsiteX161" fmla="*/ 211425 w 530496"/>
                  <a:gd name="connsiteY161" fmla="*/ 13350 h 416857"/>
                  <a:gd name="connsiteX162" fmla="*/ 212237 w 530496"/>
                  <a:gd name="connsiteY162" fmla="*/ 14974 h 416857"/>
                  <a:gd name="connsiteX163" fmla="*/ 212237 w 530496"/>
                  <a:gd name="connsiteY163" fmla="*/ 16598 h 416857"/>
                  <a:gd name="connsiteX164" fmla="*/ 211425 w 530496"/>
                  <a:gd name="connsiteY164" fmla="*/ 19845 h 416857"/>
                  <a:gd name="connsiteX165" fmla="*/ 210613 w 530496"/>
                  <a:gd name="connsiteY165" fmla="*/ 21469 h 416857"/>
                  <a:gd name="connsiteX166" fmla="*/ 210613 w 530496"/>
                  <a:gd name="connsiteY166" fmla="*/ 23093 h 416857"/>
                  <a:gd name="connsiteX167" fmla="*/ 210613 w 530496"/>
                  <a:gd name="connsiteY167" fmla="*/ 24716 h 416857"/>
                  <a:gd name="connsiteX168" fmla="*/ 211425 w 530496"/>
                  <a:gd name="connsiteY168" fmla="*/ 25528 h 416857"/>
                  <a:gd name="connsiteX169" fmla="*/ 212237 w 530496"/>
                  <a:gd name="connsiteY169" fmla="*/ 29588 h 416857"/>
                  <a:gd name="connsiteX170" fmla="*/ 210613 w 530496"/>
                  <a:gd name="connsiteY170" fmla="*/ 31212 h 416857"/>
                  <a:gd name="connsiteX171" fmla="*/ 212237 w 530496"/>
                  <a:gd name="connsiteY171" fmla="*/ 32835 h 416857"/>
                  <a:gd name="connsiteX172" fmla="*/ 212237 w 530496"/>
                  <a:gd name="connsiteY172" fmla="*/ 33647 h 416857"/>
                  <a:gd name="connsiteX173" fmla="*/ 210613 w 530496"/>
                  <a:gd name="connsiteY173" fmla="*/ 34459 h 416857"/>
                  <a:gd name="connsiteX174" fmla="*/ 209802 w 530496"/>
                  <a:gd name="connsiteY174" fmla="*/ 36895 h 416857"/>
                  <a:gd name="connsiteX175" fmla="*/ 206554 w 530496"/>
                  <a:gd name="connsiteY175" fmla="*/ 38519 h 416857"/>
                  <a:gd name="connsiteX176" fmla="*/ 206554 w 530496"/>
                  <a:gd name="connsiteY176" fmla="*/ 39330 h 416857"/>
                  <a:gd name="connsiteX177" fmla="*/ 208178 w 530496"/>
                  <a:gd name="connsiteY177" fmla="*/ 39330 h 416857"/>
                  <a:gd name="connsiteX178" fmla="*/ 209802 w 530496"/>
                  <a:gd name="connsiteY178" fmla="*/ 39330 h 416857"/>
                  <a:gd name="connsiteX179" fmla="*/ 209802 w 530496"/>
                  <a:gd name="connsiteY179" fmla="*/ 40954 h 416857"/>
                  <a:gd name="connsiteX180" fmla="*/ 208178 w 530496"/>
                  <a:gd name="connsiteY180" fmla="*/ 42578 h 416857"/>
                  <a:gd name="connsiteX181" fmla="*/ 209802 w 530496"/>
                  <a:gd name="connsiteY181" fmla="*/ 42578 h 416857"/>
                  <a:gd name="connsiteX182" fmla="*/ 211425 w 530496"/>
                  <a:gd name="connsiteY182" fmla="*/ 41766 h 416857"/>
                  <a:gd name="connsiteX183" fmla="*/ 213861 w 530496"/>
                  <a:gd name="connsiteY183" fmla="*/ 40954 h 416857"/>
                  <a:gd name="connsiteX184" fmla="*/ 214673 w 530496"/>
                  <a:gd name="connsiteY184" fmla="*/ 40954 h 416857"/>
                  <a:gd name="connsiteX185" fmla="*/ 213861 w 530496"/>
                  <a:gd name="connsiteY185" fmla="*/ 42578 h 416857"/>
                  <a:gd name="connsiteX186" fmla="*/ 213049 w 530496"/>
                  <a:gd name="connsiteY186" fmla="*/ 43390 h 416857"/>
                  <a:gd name="connsiteX187" fmla="*/ 212237 w 530496"/>
                  <a:gd name="connsiteY187" fmla="*/ 43390 h 416857"/>
                  <a:gd name="connsiteX188" fmla="*/ 213049 w 530496"/>
                  <a:gd name="connsiteY188" fmla="*/ 44202 h 416857"/>
                  <a:gd name="connsiteX189" fmla="*/ 213861 w 530496"/>
                  <a:gd name="connsiteY189" fmla="*/ 45014 h 416857"/>
                  <a:gd name="connsiteX190" fmla="*/ 214673 w 530496"/>
                  <a:gd name="connsiteY190" fmla="*/ 45825 h 416857"/>
                  <a:gd name="connsiteX191" fmla="*/ 215485 w 530496"/>
                  <a:gd name="connsiteY191" fmla="*/ 45825 h 416857"/>
                  <a:gd name="connsiteX192" fmla="*/ 216297 w 530496"/>
                  <a:gd name="connsiteY192" fmla="*/ 45825 h 416857"/>
                  <a:gd name="connsiteX193" fmla="*/ 217108 w 530496"/>
                  <a:gd name="connsiteY193" fmla="*/ 45825 h 416857"/>
                  <a:gd name="connsiteX194" fmla="*/ 217108 w 530496"/>
                  <a:gd name="connsiteY194" fmla="*/ 46637 h 416857"/>
                  <a:gd name="connsiteX195" fmla="*/ 217108 w 530496"/>
                  <a:gd name="connsiteY195" fmla="*/ 48261 h 416857"/>
                  <a:gd name="connsiteX196" fmla="*/ 217108 w 530496"/>
                  <a:gd name="connsiteY196" fmla="*/ 49885 h 416857"/>
                  <a:gd name="connsiteX197" fmla="*/ 216297 w 530496"/>
                  <a:gd name="connsiteY197" fmla="*/ 50697 h 416857"/>
                  <a:gd name="connsiteX198" fmla="*/ 215485 w 530496"/>
                  <a:gd name="connsiteY198" fmla="*/ 54756 h 416857"/>
                  <a:gd name="connsiteX199" fmla="*/ 216297 w 530496"/>
                  <a:gd name="connsiteY199" fmla="*/ 57192 h 416857"/>
                  <a:gd name="connsiteX200" fmla="*/ 217108 w 530496"/>
                  <a:gd name="connsiteY200" fmla="*/ 58004 h 416857"/>
                  <a:gd name="connsiteX201" fmla="*/ 219544 w 530496"/>
                  <a:gd name="connsiteY201" fmla="*/ 59628 h 416857"/>
                  <a:gd name="connsiteX202" fmla="*/ 220356 w 530496"/>
                  <a:gd name="connsiteY202" fmla="*/ 60439 h 416857"/>
                  <a:gd name="connsiteX203" fmla="*/ 219544 w 530496"/>
                  <a:gd name="connsiteY203" fmla="*/ 62063 h 416857"/>
                  <a:gd name="connsiteX204" fmla="*/ 217920 w 530496"/>
                  <a:gd name="connsiteY204" fmla="*/ 62875 h 416857"/>
                  <a:gd name="connsiteX205" fmla="*/ 217108 w 530496"/>
                  <a:gd name="connsiteY205" fmla="*/ 64499 h 416857"/>
                  <a:gd name="connsiteX206" fmla="*/ 216297 w 530496"/>
                  <a:gd name="connsiteY206" fmla="*/ 66123 h 416857"/>
                  <a:gd name="connsiteX207" fmla="*/ 214673 w 530496"/>
                  <a:gd name="connsiteY207" fmla="*/ 67746 h 416857"/>
                  <a:gd name="connsiteX208" fmla="*/ 213861 w 530496"/>
                  <a:gd name="connsiteY208" fmla="*/ 69370 h 416857"/>
                  <a:gd name="connsiteX209" fmla="*/ 213049 w 530496"/>
                  <a:gd name="connsiteY209" fmla="*/ 70994 h 416857"/>
                  <a:gd name="connsiteX210" fmla="*/ 212237 w 530496"/>
                  <a:gd name="connsiteY210" fmla="*/ 73430 h 416857"/>
                  <a:gd name="connsiteX211" fmla="*/ 212237 w 530496"/>
                  <a:gd name="connsiteY211" fmla="*/ 74241 h 416857"/>
                  <a:gd name="connsiteX212" fmla="*/ 214673 w 530496"/>
                  <a:gd name="connsiteY212" fmla="*/ 75865 h 416857"/>
                  <a:gd name="connsiteX213" fmla="*/ 213861 w 530496"/>
                  <a:gd name="connsiteY213" fmla="*/ 77489 h 416857"/>
                  <a:gd name="connsiteX214" fmla="*/ 214673 w 530496"/>
                  <a:gd name="connsiteY214" fmla="*/ 78301 h 416857"/>
                  <a:gd name="connsiteX215" fmla="*/ 216297 w 530496"/>
                  <a:gd name="connsiteY215" fmla="*/ 76677 h 416857"/>
                  <a:gd name="connsiteX216" fmla="*/ 217108 w 530496"/>
                  <a:gd name="connsiteY216" fmla="*/ 75053 h 416857"/>
                  <a:gd name="connsiteX217" fmla="*/ 217920 w 530496"/>
                  <a:gd name="connsiteY217" fmla="*/ 74241 h 416857"/>
                  <a:gd name="connsiteX218" fmla="*/ 219544 w 530496"/>
                  <a:gd name="connsiteY218" fmla="*/ 74241 h 416857"/>
                  <a:gd name="connsiteX219" fmla="*/ 221168 w 530496"/>
                  <a:gd name="connsiteY219" fmla="*/ 74241 h 416857"/>
                  <a:gd name="connsiteX220" fmla="*/ 221980 w 530496"/>
                  <a:gd name="connsiteY220" fmla="*/ 75053 h 416857"/>
                  <a:gd name="connsiteX221" fmla="*/ 221980 w 530496"/>
                  <a:gd name="connsiteY221" fmla="*/ 76677 h 416857"/>
                  <a:gd name="connsiteX222" fmla="*/ 221168 w 530496"/>
                  <a:gd name="connsiteY222" fmla="*/ 78301 h 416857"/>
                  <a:gd name="connsiteX223" fmla="*/ 219544 w 530496"/>
                  <a:gd name="connsiteY223" fmla="*/ 79113 h 416857"/>
                  <a:gd name="connsiteX224" fmla="*/ 217920 w 530496"/>
                  <a:gd name="connsiteY224" fmla="*/ 79113 h 416857"/>
                  <a:gd name="connsiteX225" fmla="*/ 217920 w 530496"/>
                  <a:gd name="connsiteY225" fmla="*/ 80736 h 416857"/>
                  <a:gd name="connsiteX226" fmla="*/ 217920 w 530496"/>
                  <a:gd name="connsiteY226" fmla="*/ 81548 h 416857"/>
                  <a:gd name="connsiteX227" fmla="*/ 220356 w 530496"/>
                  <a:gd name="connsiteY227" fmla="*/ 83172 h 416857"/>
                  <a:gd name="connsiteX228" fmla="*/ 222792 w 530496"/>
                  <a:gd name="connsiteY228" fmla="*/ 83984 h 416857"/>
                  <a:gd name="connsiteX229" fmla="*/ 223604 w 530496"/>
                  <a:gd name="connsiteY229" fmla="*/ 84796 h 416857"/>
                  <a:gd name="connsiteX230" fmla="*/ 224415 w 530496"/>
                  <a:gd name="connsiteY230" fmla="*/ 85608 h 416857"/>
                  <a:gd name="connsiteX231" fmla="*/ 225227 w 530496"/>
                  <a:gd name="connsiteY231" fmla="*/ 87232 h 416857"/>
                  <a:gd name="connsiteX232" fmla="*/ 226039 w 530496"/>
                  <a:gd name="connsiteY232" fmla="*/ 88855 h 416857"/>
                  <a:gd name="connsiteX233" fmla="*/ 224415 w 530496"/>
                  <a:gd name="connsiteY233" fmla="*/ 90479 h 416857"/>
                  <a:gd name="connsiteX234" fmla="*/ 222792 w 530496"/>
                  <a:gd name="connsiteY234" fmla="*/ 88043 h 416857"/>
                  <a:gd name="connsiteX235" fmla="*/ 221168 w 530496"/>
                  <a:gd name="connsiteY235" fmla="*/ 87232 h 416857"/>
                  <a:gd name="connsiteX236" fmla="*/ 218732 w 530496"/>
                  <a:gd name="connsiteY236" fmla="*/ 86420 h 416857"/>
                  <a:gd name="connsiteX237" fmla="*/ 217108 w 530496"/>
                  <a:gd name="connsiteY237" fmla="*/ 85608 h 416857"/>
                  <a:gd name="connsiteX238" fmla="*/ 215485 w 530496"/>
                  <a:gd name="connsiteY238" fmla="*/ 84796 h 416857"/>
                  <a:gd name="connsiteX239" fmla="*/ 213049 w 530496"/>
                  <a:gd name="connsiteY239" fmla="*/ 83984 h 416857"/>
                  <a:gd name="connsiteX240" fmla="*/ 211425 w 530496"/>
                  <a:gd name="connsiteY240" fmla="*/ 83984 h 416857"/>
                  <a:gd name="connsiteX241" fmla="*/ 212237 w 530496"/>
                  <a:gd name="connsiteY241" fmla="*/ 86420 h 416857"/>
                  <a:gd name="connsiteX242" fmla="*/ 216297 w 530496"/>
                  <a:gd name="connsiteY242" fmla="*/ 88043 h 416857"/>
                  <a:gd name="connsiteX243" fmla="*/ 219544 w 530496"/>
                  <a:gd name="connsiteY243" fmla="*/ 89667 h 416857"/>
                  <a:gd name="connsiteX244" fmla="*/ 219544 w 530496"/>
                  <a:gd name="connsiteY244" fmla="*/ 90479 h 416857"/>
                  <a:gd name="connsiteX245" fmla="*/ 217920 w 530496"/>
                  <a:gd name="connsiteY245" fmla="*/ 90479 h 416857"/>
                  <a:gd name="connsiteX246" fmla="*/ 216297 w 530496"/>
                  <a:gd name="connsiteY246" fmla="*/ 91291 h 416857"/>
                  <a:gd name="connsiteX247" fmla="*/ 216297 w 530496"/>
                  <a:gd name="connsiteY247" fmla="*/ 92103 h 416857"/>
                  <a:gd name="connsiteX248" fmla="*/ 219544 w 530496"/>
                  <a:gd name="connsiteY248" fmla="*/ 92915 h 416857"/>
                  <a:gd name="connsiteX249" fmla="*/ 221168 w 530496"/>
                  <a:gd name="connsiteY249" fmla="*/ 95350 h 416857"/>
                  <a:gd name="connsiteX250" fmla="*/ 217920 w 530496"/>
                  <a:gd name="connsiteY250" fmla="*/ 98598 h 416857"/>
                  <a:gd name="connsiteX251" fmla="*/ 217108 w 530496"/>
                  <a:gd name="connsiteY251" fmla="*/ 99410 h 416857"/>
                  <a:gd name="connsiteX252" fmla="*/ 216297 w 530496"/>
                  <a:gd name="connsiteY252" fmla="*/ 100222 h 416857"/>
                  <a:gd name="connsiteX253" fmla="*/ 214673 w 530496"/>
                  <a:gd name="connsiteY253" fmla="*/ 101845 h 416857"/>
                  <a:gd name="connsiteX254" fmla="*/ 213049 w 530496"/>
                  <a:gd name="connsiteY254" fmla="*/ 103469 h 416857"/>
                  <a:gd name="connsiteX255" fmla="*/ 211425 w 530496"/>
                  <a:gd name="connsiteY255" fmla="*/ 104281 h 416857"/>
                  <a:gd name="connsiteX256" fmla="*/ 210613 w 530496"/>
                  <a:gd name="connsiteY256" fmla="*/ 104281 h 416857"/>
                  <a:gd name="connsiteX257" fmla="*/ 208178 w 530496"/>
                  <a:gd name="connsiteY257" fmla="*/ 103469 h 416857"/>
                  <a:gd name="connsiteX258" fmla="*/ 205742 w 530496"/>
                  <a:gd name="connsiteY258" fmla="*/ 102657 h 416857"/>
                  <a:gd name="connsiteX259" fmla="*/ 206554 w 530496"/>
                  <a:gd name="connsiteY259" fmla="*/ 104281 h 416857"/>
                  <a:gd name="connsiteX260" fmla="*/ 207366 w 530496"/>
                  <a:gd name="connsiteY260" fmla="*/ 108341 h 416857"/>
                  <a:gd name="connsiteX261" fmla="*/ 204930 w 530496"/>
                  <a:gd name="connsiteY261" fmla="*/ 110776 h 416857"/>
                  <a:gd name="connsiteX262" fmla="*/ 202495 w 530496"/>
                  <a:gd name="connsiteY262" fmla="*/ 110776 h 416857"/>
                  <a:gd name="connsiteX263" fmla="*/ 200871 w 530496"/>
                  <a:gd name="connsiteY263" fmla="*/ 111588 h 416857"/>
                  <a:gd name="connsiteX264" fmla="*/ 198435 w 530496"/>
                  <a:gd name="connsiteY264" fmla="*/ 110776 h 416857"/>
                  <a:gd name="connsiteX265" fmla="*/ 195999 w 530496"/>
                  <a:gd name="connsiteY265" fmla="*/ 109152 h 416857"/>
                  <a:gd name="connsiteX266" fmla="*/ 194376 w 530496"/>
                  <a:gd name="connsiteY266" fmla="*/ 106717 h 416857"/>
                  <a:gd name="connsiteX267" fmla="*/ 194376 w 530496"/>
                  <a:gd name="connsiteY267" fmla="*/ 103469 h 416857"/>
                  <a:gd name="connsiteX268" fmla="*/ 195188 w 530496"/>
                  <a:gd name="connsiteY268" fmla="*/ 101034 h 416857"/>
                  <a:gd name="connsiteX269" fmla="*/ 195188 w 530496"/>
                  <a:gd name="connsiteY269" fmla="*/ 97786 h 416857"/>
                  <a:gd name="connsiteX270" fmla="*/ 194376 w 530496"/>
                  <a:gd name="connsiteY270" fmla="*/ 95350 h 416857"/>
                  <a:gd name="connsiteX271" fmla="*/ 193564 w 530496"/>
                  <a:gd name="connsiteY271" fmla="*/ 93727 h 416857"/>
                  <a:gd name="connsiteX272" fmla="*/ 191940 w 530496"/>
                  <a:gd name="connsiteY272" fmla="*/ 95350 h 416857"/>
                  <a:gd name="connsiteX273" fmla="*/ 192752 w 530496"/>
                  <a:gd name="connsiteY273" fmla="*/ 99410 h 416857"/>
                  <a:gd name="connsiteX274" fmla="*/ 190316 w 530496"/>
                  <a:gd name="connsiteY274" fmla="*/ 102657 h 416857"/>
                  <a:gd name="connsiteX275" fmla="*/ 188692 w 530496"/>
                  <a:gd name="connsiteY275" fmla="*/ 103469 h 416857"/>
                  <a:gd name="connsiteX276" fmla="*/ 187881 w 530496"/>
                  <a:gd name="connsiteY276" fmla="*/ 105093 h 416857"/>
                  <a:gd name="connsiteX277" fmla="*/ 187881 w 530496"/>
                  <a:gd name="connsiteY277" fmla="*/ 106717 h 416857"/>
                  <a:gd name="connsiteX278" fmla="*/ 187881 w 530496"/>
                  <a:gd name="connsiteY278" fmla="*/ 108341 h 416857"/>
                  <a:gd name="connsiteX279" fmla="*/ 190316 w 530496"/>
                  <a:gd name="connsiteY279" fmla="*/ 110776 h 416857"/>
                  <a:gd name="connsiteX280" fmla="*/ 194376 w 530496"/>
                  <a:gd name="connsiteY280" fmla="*/ 113212 h 416857"/>
                  <a:gd name="connsiteX281" fmla="*/ 195999 w 530496"/>
                  <a:gd name="connsiteY281" fmla="*/ 114836 h 416857"/>
                  <a:gd name="connsiteX282" fmla="*/ 195999 w 530496"/>
                  <a:gd name="connsiteY282" fmla="*/ 116459 h 416857"/>
                  <a:gd name="connsiteX283" fmla="*/ 195999 w 530496"/>
                  <a:gd name="connsiteY283" fmla="*/ 118083 h 416857"/>
                  <a:gd name="connsiteX284" fmla="*/ 195999 w 530496"/>
                  <a:gd name="connsiteY284" fmla="*/ 118895 h 416857"/>
                  <a:gd name="connsiteX285" fmla="*/ 195188 w 530496"/>
                  <a:gd name="connsiteY285" fmla="*/ 118895 h 416857"/>
                  <a:gd name="connsiteX286" fmla="*/ 193564 w 530496"/>
                  <a:gd name="connsiteY286" fmla="*/ 119707 h 416857"/>
                  <a:gd name="connsiteX287" fmla="*/ 191940 w 530496"/>
                  <a:gd name="connsiteY287" fmla="*/ 119707 h 416857"/>
                  <a:gd name="connsiteX288" fmla="*/ 190316 w 530496"/>
                  <a:gd name="connsiteY288" fmla="*/ 119707 h 416857"/>
                  <a:gd name="connsiteX289" fmla="*/ 189504 w 530496"/>
                  <a:gd name="connsiteY289" fmla="*/ 119707 h 416857"/>
                  <a:gd name="connsiteX290" fmla="*/ 187881 w 530496"/>
                  <a:gd name="connsiteY290" fmla="*/ 121331 h 416857"/>
                  <a:gd name="connsiteX291" fmla="*/ 188692 w 530496"/>
                  <a:gd name="connsiteY291" fmla="*/ 121331 h 416857"/>
                  <a:gd name="connsiteX292" fmla="*/ 190316 w 530496"/>
                  <a:gd name="connsiteY292" fmla="*/ 121331 h 416857"/>
                  <a:gd name="connsiteX293" fmla="*/ 192752 w 530496"/>
                  <a:gd name="connsiteY293" fmla="*/ 121331 h 416857"/>
                  <a:gd name="connsiteX294" fmla="*/ 195999 w 530496"/>
                  <a:gd name="connsiteY294" fmla="*/ 121331 h 416857"/>
                  <a:gd name="connsiteX295" fmla="*/ 196811 w 530496"/>
                  <a:gd name="connsiteY295" fmla="*/ 122954 h 416857"/>
                  <a:gd name="connsiteX296" fmla="*/ 194376 w 530496"/>
                  <a:gd name="connsiteY296" fmla="*/ 126202 h 416857"/>
                  <a:gd name="connsiteX297" fmla="*/ 192752 w 530496"/>
                  <a:gd name="connsiteY297" fmla="*/ 127014 h 416857"/>
                  <a:gd name="connsiteX298" fmla="*/ 191128 w 530496"/>
                  <a:gd name="connsiteY298" fmla="*/ 127826 h 416857"/>
                  <a:gd name="connsiteX299" fmla="*/ 189504 w 530496"/>
                  <a:gd name="connsiteY299" fmla="*/ 128638 h 416857"/>
                  <a:gd name="connsiteX300" fmla="*/ 187881 w 530496"/>
                  <a:gd name="connsiteY300" fmla="*/ 128638 h 416857"/>
                  <a:gd name="connsiteX301" fmla="*/ 183821 w 530496"/>
                  <a:gd name="connsiteY301" fmla="*/ 130261 h 416857"/>
                  <a:gd name="connsiteX302" fmla="*/ 182197 w 530496"/>
                  <a:gd name="connsiteY302" fmla="*/ 130261 h 416857"/>
                  <a:gd name="connsiteX303" fmla="*/ 179762 w 530496"/>
                  <a:gd name="connsiteY303" fmla="*/ 131073 h 416857"/>
                  <a:gd name="connsiteX304" fmla="*/ 178138 w 530496"/>
                  <a:gd name="connsiteY304" fmla="*/ 132697 h 416857"/>
                  <a:gd name="connsiteX305" fmla="*/ 178950 w 530496"/>
                  <a:gd name="connsiteY305" fmla="*/ 133509 h 416857"/>
                  <a:gd name="connsiteX306" fmla="*/ 181386 w 530496"/>
                  <a:gd name="connsiteY306" fmla="*/ 133509 h 416857"/>
                  <a:gd name="connsiteX307" fmla="*/ 186257 w 530496"/>
                  <a:gd name="connsiteY307" fmla="*/ 134321 h 416857"/>
                  <a:gd name="connsiteX308" fmla="*/ 187881 w 530496"/>
                  <a:gd name="connsiteY308" fmla="*/ 135133 h 416857"/>
                  <a:gd name="connsiteX309" fmla="*/ 187881 w 530496"/>
                  <a:gd name="connsiteY309" fmla="*/ 136756 h 416857"/>
                  <a:gd name="connsiteX310" fmla="*/ 187881 w 530496"/>
                  <a:gd name="connsiteY310" fmla="*/ 140816 h 416857"/>
                  <a:gd name="connsiteX311" fmla="*/ 187881 w 530496"/>
                  <a:gd name="connsiteY311" fmla="*/ 142440 h 416857"/>
                  <a:gd name="connsiteX312" fmla="*/ 187069 w 530496"/>
                  <a:gd name="connsiteY312" fmla="*/ 144063 h 416857"/>
                  <a:gd name="connsiteX313" fmla="*/ 184633 w 530496"/>
                  <a:gd name="connsiteY313" fmla="*/ 148123 h 416857"/>
                  <a:gd name="connsiteX314" fmla="*/ 182197 w 530496"/>
                  <a:gd name="connsiteY314" fmla="*/ 151370 h 416857"/>
                  <a:gd name="connsiteX315" fmla="*/ 181386 w 530496"/>
                  <a:gd name="connsiteY315" fmla="*/ 152182 h 416857"/>
                  <a:gd name="connsiteX316" fmla="*/ 180574 w 530496"/>
                  <a:gd name="connsiteY316" fmla="*/ 152182 h 416857"/>
                  <a:gd name="connsiteX317" fmla="*/ 180574 w 530496"/>
                  <a:gd name="connsiteY317" fmla="*/ 152994 h 416857"/>
                  <a:gd name="connsiteX318" fmla="*/ 180574 w 530496"/>
                  <a:gd name="connsiteY318" fmla="*/ 153806 h 416857"/>
                  <a:gd name="connsiteX319" fmla="*/ 179762 w 530496"/>
                  <a:gd name="connsiteY319" fmla="*/ 156242 h 416857"/>
                  <a:gd name="connsiteX320" fmla="*/ 178138 w 530496"/>
                  <a:gd name="connsiteY320" fmla="*/ 161113 h 416857"/>
                  <a:gd name="connsiteX321" fmla="*/ 177326 w 530496"/>
                  <a:gd name="connsiteY321" fmla="*/ 163549 h 416857"/>
                  <a:gd name="connsiteX322" fmla="*/ 177326 w 530496"/>
                  <a:gd name="connsiteY322" fmla="*/ 165172 h 416857"/>
                  <a:gd name="connsiteX323" fmla="*/ 176514 w 530496"/>
                  <a:gd name="connsiteY323" fmla="*/ 166796 h 416857"/>
                  <a:gd name="connsiteX324" fmla="*/ 176514 w 530496"/>
                  <a:gd name="connsiteY324" fmla="*/ 167608 h 416857"/>
                  <a:gd name="connsiteX325" fmla="*/ 176514 w 530496"/>
                  <a:gd name="connsiteY325" fmla="*/ 168420 h 416857"/>
                  <a:gd name="connsiteX326" fmla="*/ 177326 w 530496"/>
                  <a:gd name="connsiteY326" fmla="*/ 168420 h 416857"/>
                  <a:gd name="connsiteX327" fmla="*/ 178138 w 530496"/>
                  <a:gd name="connsiteY327" fmla="*/ 166796 h 416857"/>
                  <a:gd name="connsiteX328" fmla="*/ 178950 w 530496"/>
                  <a:gd name="connsiteY328" fmla="*/ 164361 h 416857"/>
                  <a:gd name="connsiteX329" fmla="*/ 179762 w 530496"/>
                  <a:gd name="connsiteY329" fmla="*/ 161925 h 416857"/>
                  <a:gd name="connsiteX330" fmla="*/ 182197 w 530496"/>
                  <a:gd name="connsiteY330" fmla="*/ 157865 h 416857"/>
                  <a:gd name="connsiteX331" fmla="*/ 186257 w 530496"/>
                  <a:gd name="connsiteY331" fmla="*/ 154618 h 416857"/>
                  <a:gd name="connsiteX332" fmla="*/ 190316 w 530496"/>
                  <a:gd name="connsiteY332" fmla="*/ 148935 h 416857"/>
                  <a:gd name="connsiteX333" fmla="*/ 191940 w 530496"/>
                  <a:gd name="connsiteY333" fmla="*/ 145687 h 416857"/>
                  <a:gd name="connsiteX334" fmla="*/ 193564 w 530496"/>
                  <a:gd name="connsiteY334" fmla="*/ 144063 h 416857"/>
                  <a:gd name="connsiteX335" fmla="*/ 194376 w 530496"/>
                  <a:gd name="connsiteY335" fmla="*/ 143252 h 416857"/>
                  <a:gd name="connsiteX336" fmla="*/ 195188 w 530496"/>
                  <a:gd name="connsiteY336" fmla="*/ 144063 h 416857"/>
                  <a:gd name="connsiteX337" fmla="*/ 194376 w 530496"/>
                  <a:gd name="connsiteY337" fmla="*/ 149747 h 416857"/>
                  <a:gd name="connsiteX338" fmla="*/ 193564 w 530496"/>
                  <a:gd name="connsiteY338" fmla="*/ 152994 h 416857"/>
                  <a:gd name="connsiteX339" fmla="*/ 193564 w 530496"/>
                  <a:gd name="connsiteY339" fmla="*/ 154618 h 416857"/>
                  <a:gd name="connsiteX340" fmla="*/ 193564 w 530496"/>
                  <a:gd name="connsiteY340" fmla="*/ 155430 h 416857"/>
                  <a:gd name="connsiteX341" fmla="*/ 195188 w 530496"/>
                  <a:gd name="connsiteY341" fmla="*/ 153806 h 416857"/>
                  <a:gd name="connsiteX342" fmla="*/ 195999 w 530496"/>
                  <a:gd name="connsiteY342" fmla="*/ 149747 h 416857"/>
                  <a:gd name="connsiteX343" fmla="*/ 196811 w 530496"/>
                  <a:gd name="connsiteY343" fmla="*/ 147311 h 416857"/>
                  <a:gd name="connsiteX344" fmla="*/ 197623 w 530496"/>
                  <a:gd name="connsiteY344" fmla="*/ 145687 h 416857"/>
                  <a:gd name="connsiteX345" fmla="*/ 199247 w 530496"/>
                  <a:gd name="connsiteY345" fmla="*/ 142440 h 416857"/>
                  <a:gd name="connsiteX346" fmla="*/ 200059 w 530496"/>
                  <a:gd name="connsiteY346" fmla="*/ 141628 h 416857"/>
                  <a:gd name="connsiteX347" fmla="*/ 200871 w 530496"/>
                  <a:gd name="connsiteY347" fmla="*/ 140004 h 416857"/>
                  <a:gd name="connsiteX348" fmla="*/ 204930 w 530496"/>
                  <a:gd name="connsiteY348" fmla="*/ 137568 h 416857"/>
                  <a:gd name="connsiteX349" fmla="*/ 208990 w 530496"/>
                  <a:gd name="connsiteY349" fmla="*/ 134321 h 416857"/>
                  <a:gd name="connsiteX350" fmla="*/ 212237 w 530496"/>
                  <a:gd name="connsiteY350" fmla="*/ 133509 h 416857"/>
                  <a:gd name="connsiteX351" fmla="*/ 214673 w 530496"/>
                  <a:gd name="connsiteY351" fmla="*/ 132697 h 416857"/>
                  <a:gd name="connsiteX352" fmla="*/ 217108 w 530496"/>
                  <a:gd name="connsiteY352" fmla="*/ 131885 h 416857"/>
                  <a:gd name="connsiteX353" fmla="*/ 221168 w 530496"/>
                  <a:gd name="connsiteY353" fmla="*/ 131073 h 416857"/>
                  <a:gd name="connsiteX354" fmla="*/ 224415 w 530496"/>
                  <a:gd name="connsiteY354" fmla="*/ 131073 h 416857"/>
                  <a:gd name="connsiteX355" fmla="*/ 226039 w 530496"/>
                  <a:gd name="connsiteY355" fmla="*/ 131073 h 416857"/>
                  <a:gd name="connsiteX356" fmla="*/ 226851 w 530496"/>
                  <a:gd name="connsiteY356" fmla="*/ 131885 h 416857"/>
                  <a:gd name="connsiteX357" fmla="*/ 227663 w 530496"/>
                  <a:gd name="connsiteY357" fmla="*/ 132697 h 416857"/>
                  <a:gd name="connsiteX358" fmla="*/ 226851 w 530496"/>
                  <a:gd name="connsiteY358" fmla="*/ 134321 h 416857"/>
                  <a:gd name="connsiteX359" fmla="*/ 225227 w 530496"/>
                  <a:gd name="connsiteY359" fmla="*/ 136756 h 416857"/>
                  <a:gd name="connsiteX360" fmla="*/ 223604 w 530496"/>
                  <a:gd name="connsiteY360" fmla="*/ 138380 h 416857"/>
                  <a:gd name="connsiteX361" fmla="*/ 221980 w 530496"/>
                  <a:gd name="connsiteY361" fmla="*/ 140004 h 416857"/>
                  <a:gd name="connsiteX362" fmla="*/ 220356 w 530496"/>
                  <a:gd name="connsiteY362" fmla="*/ 142440 h 416857"/>
                  <a:gd name="connsiteX363" fmla="*/ 220356 w 530496"/>
                  <a:gd name="connsiteY363" fmla="*/ 144063 h 416857"/>
                  <a:gd name="connsiteX364" fmla="*/ 221980 w 530496"/>
                  <a:gd name="connsiteY364" fmla="*/ 143252 h 416857"/>
                  <a:gd name="connsiteX365" fmla="*/ 222792 w 530496"/>
                  <a:gd name="connsiteY365" fmla="*/ 142440 h 416857"/>
                  <a:gd name="connsiteX366" fmla="*/ 223604 w 530496"/>
                  <a:gd name="connsiteY366" fmla="*/ 144063 h 416857"/>
                  <a:gd name="connsiteX367" fmla="*/ 223604 w 530496"/>
                  <a:gd name="connsiteY367" fmla="*/ 145687 h 416857"/>
                  <a:gd name="connsiteX368" fmla="*/ 226039 w 530496"/>
                  <a:gd name="connsiteY368" fmla="*/ 144063 h 416857"/>
                  <a:gd name="connsiteX369" fmla="*/ 227663 w 530496"/>
                  <a:gd name="connsiteY369" fmla="*/ 144063 h 416857"/>
                  <a:gd name="connsiteX370" fmla="*/ 229287 w 530496"/>
                  <a:gd name="connsiteY370" fmla="*/ 144875 h 416857"/>
                  <a:gd name="connsiteX371" fmla="*/ 231722 w 530496"/>
                  <a:gd name="connsiteY371" fmla="*/ 146499 h 416857"/>
                  <a:gd name="connsiteX372" fmla="*/ 231722 w 530496"/>
                  <a:gd name="connsiteY372" fmla="*/ 148123 h 416857"/>
                  <a:gd name="connsiteX373" fmla="*/ 230099 w 530496"/>
                  <a:gd name="connsiteY373" fmla="*/ 150558 h 416857"/>
                  <a:gd name="connsiteX374" fmla="*/ 230099 w 530496"/>
                  <a:gd name="connsiteY374" fmla="*/ 152182 h 416857"/>
                  <a:gd name="connsiteX375" fmla="*/ 232534 w 530496"/>
                  <a:gd name="connsiteY375" fmla="*/ 151370 h 416857"/>
                  <a:gd name="connsiteX376" fmla="*/ 234158 w 530496"/>
                  <a:gd name="connsiteY376" fmla="*/ 148935 h 416857"/>
                  <a:gd name="connsiteX377" fmla="*/ 235782 w 530496"/>
                  <a:gd name="connsiteY377" fmla="*/ 147311 h 416857"/>
                  <a:gd name="connsiteX378" fmla="*/ 238217 w 530496"/>
                  <a:gd name="connsiteY378" fmla="*/ 145687 h 416857"/>
                  <a:gd name="connsiteX379" fmla="*/ 240653 w 530496"/>
                  <a:gd name="connsiteY379" fmla="*/ 143252 h 416857"/>
                  <a:gd name="connsiteX380" fmla="*/ 243089 w 530496"/>
                  <a:gd name="connsiteY380" fmla="*/ 141628 h 416857"/>
                  <a:gd name="connsiteX381" fmla="*/ 245524 w 530496"/>
                  <a:gd name="connsiteY381" fmla="*/ 140004 h 416857"/>
                  <a:gd name="connsiteX382" fmla="*/ 246336 w 530496"/>
                  <a:gd name="connsiteY382" fmla="*/ 138380 h 416857"/>
                  <a:gd name="connsiteX383" fmla="*/ 247148 w 530496"/>
                  <a:gd name="connsiteY383" fmla="*/ 135945 h 416857"/>
                  <a:gd name="connsiteX384" fmla="*/ 247960 w 530496"/>
                  <a:gd name="connsiteY384" fmla="*/ 134321 h 416857"/>
                  <a:gd name="connsiteX385" fmla="*/ 250396 w 530496"/>
                  <a:gd name="connsiteY385" fmla="*/ 129450 h 416857"/>
                  <a:gd name="connsiteX386" fmla="*/ 252831 w 530496"/>
                  <a:gd name="connsiteY386" fmla="*/ 125390 h 416857"/>
                  <a:gd name="connsiteX387" fmla="*/ 254455 w 530496"/>
                  <a:gd name="connsiteY387" fmla="*/ 121331 h 416857"/>
                  <a:gd name="connsiteX388" fmla="*/ 257703 w 530496"/>
                  <a:gd name="connsiteY388" fmla="*/ 111588 h 416857"/>
                  <a:gd name="connsiteX389" fmla="*/ 259326 w 530496"/>
                  <a:gd name="connsiteY389" fmla="*/ 107529 h 416857"/>
                  <a:gd name="connsiteX390" fmla="*/ 260950 w 530496"/>
                  <a:gd name="connsiteY390" fmla="*/ 104281 h 416857"/>
                  <a:gd name="connsiteX391" fmla="*/ 266633 w 530496"/>
                  <a:gd name="connsiteY391" fmla="*/ 103469 h 416857"/>
                  <a:gd name="connsiteX392" fmla="*/ 270693 w 530496"/>
                  <a:gd name="connsiteY392" fmla="*/ 103469 h 416857"/>
                  <a:gd name="connsiteX393" fmla="*/ 275564 w 530496"/>
                  <a:gd name="connsiteY393" fmla="*/ 105905 h 416857"/>
                  <a:gd name="connsiteX394" fmla="*/ 278000 w 530496"/>
                  <a:gd name="connsiteY394" fmla="*/ 109964 h 416857"/>
                  <a:gd name="connsiteX395" fmla="*/ 278000 w 530496"/>
                  <a:gd name="connsiteY395" fmla="*/ 114024 h 416857"/>
                  <a:gd name="connsiteX396" fmla="*/ 277188 w 530496"/>
                  <a:gd name="connsiteY396" fmla="*/ 119707 h 416857"/>
                  <a:gd name="connsiteX397" fmla="*/ 276376 w 530496"/>
                  <a:gd name="connsiteY397" fmla="*/ 127014 h 416857"/>
                  <a:gd name="connsiteX398" fmla="*/ 275564 w 530496"/>
                  <a:gd name="connsiteY398" fmla="*/ 132697 h 416857"/>
                  <a:gd name="connsiteX399" fmla="*/ 276376 w 530496"/>
                  <a:gd name="connsiteY399" fmla="*/ 136756 h 416857"/>
                  <a:gd name="connsiteX400" fmla="*/ 278000 w 530496"/>
                  <a:gd name="connsiteY400" fmla="*/ 146499 h 416857"/>
                  <a:gd name="connsiteX401" fmla="*/ 277188 w 530496"/>
                  <a:gd name="connsiteY401" fmla="*/ 147311 h 416857"/>
                  <a:gd name="connsiteX402" fmla="*/ 276376 w 530496"/>
                  <a:gd name="connsiteY402" fmla="*/ 148123 h 416857"/>
                  <a:gd name="connsiteX403" fmla="*/ 275564 w 530496"/>
                  <a:gd name="connsiteY403" fmla="*/ 150558 h 416857"/>
                  <a:gd name="connsiteX404" fmla="*/ 275564 w 530496"/>
                  <a:gd name="connsiteY404" fmla="*/ 151370 h 416857"/>
                  <a:gd name="connsiteX405" fmla="*/ 275564 w 530496"/>
                  <a:gd name="connsiteY405" fmla="*/ 153806 h 416857"/>
                  <a:gd name="connsiteX406" fmla="*/ 275564 w 530496"/>
                  <a:gd name="connsiteY406" fmla="*/ 162737 h 416857"/>
                  <a:gd name="connsiteX407" fmla="*/ 272317 w 530496"/>
                  <a:gd name="connsiteY407" fmla="*/ 170856 h 416857"/>
                  <a:gd name="connsiteX408" fmla="*/ 271505 w 530496"/>
                  <a:gd name="connsiteY408" fmla="*/ 174103 h 416857"/>
                  <a:gd name="connsiteX409" fmla="*/ 272317 w 530496"/>
                  <a:gd name="connsiteY409" fmla="*/ 177351 h 416857"/>
                  <a:gd name="connsiteX410" fmla="*/ 273128 w 530496"/>
                  <a:gd name="connsiteY410" fmla="*/ 180598 h 416857"/>
                  <a:gd name="connsiteX411" fmla="*/ 273940 w 530496"/>
                  <a:gd name="connsiteY411" fmla="*/ 182222 h 416857"/>
                  <a:gd name="connsiteX412" fmla="*/ 274752 w 530496"/>
                  <a:gd name="connsiteY412" fmla="*/ 181410 h 416857"/>
                  <a:gd name="connsiteX413" fmla="*/ 274752 w 530496"/>
                  <a:gd name="connsiteY413" fmla="*/ 179786 h 416857"/>
                  <a:gd name="connsiteX414" fmla="*/ 274752 w 530496"/>
                  <a:gd name="connsiteY414" fmla="*/ 175727 h 416857"/>
                  <a:gd name="connsiteX415" fmla="*/ 276376 w 530496"/>
                  <a:gd name="connsiteY415" fmla="*/ 172479 h 416857"/>
                  <a:gd name="connsiteX416" fmla="*/ 279624 w 530496"/>
                  <a:gd name="connsiteY416" fmla="*/ 168420 h 416857"/>
                  <a:gd name="connsiteX417" fmla="*/ 282871 w 530496"/>
                  <a:gd name="connsiteY417" fmla="*/ 164361 h 416857"/>
                  <a:gd name="connsiteX418" fmla="*/ 285307 w 530496"/>
                  <a:gd name="connsiteY418" fmla="*/ 160301 h 416857"/>
                  <a:gd name="connsiteX419" fmla="*/ 288554 w 530496"/>
                  <a:gd name="connsiteY419" fmla="*/ 157054 h 416857"/>
                  <a:gd name="connsiteX420" fmla="*/ 290990 w 530496"/>
                  <a:gd name="connsiteY420" fmla="*/ 154618 h 416857"/>
                  <a:gd name="connsiteX421" fmla="*/ 290990 w 530496"/>
                  <a:gd name="connsiteY421" fmla="*/ 150558 h 416857"/>
                  <a:gd name="connsiteX422" fmla="*/ 290990 w 530496"/>
                  <a:gd name="connsiteY422" fmla="*/ 147311 h 416857"/>
                  <a:gd name="connsiteX423" fmla="*/ 290990 w 530496"/>
                  <a:gd name="connsiteY423" fmla="*/ 145687 h 416857"/>
                  <a:gd name="connsiteX424" fmla="*/ 290990 w 530496"/>
                  <a:gd name="connsiteY424" fmla="*/ 144063 h 416857"/>
                  <a:gd name="connsiteX425" fmla="*/ 290990 w 530496"/>
                  <a:gd name="connsiteY425" fmla="*/ 142440 h 416857"/>
                  <a:gd name="connsiteX426" fmla="*/ 290990 w 530496"/>
                  <a:gd name="connsiteY426" fmla="*/ 140816 h 416857"/>
                  <a:gd name="connsiteX427" fmla="*/ 290990 w 530496"/>
                  <a:gd name="connsiteY427" fmla="*/ 139192 h 416857"/>
                  <a:gd name="connsiteX428" fmla="*/ 291802 w 530496"/>
                  <a:gd name="connsiteY428" fmla="*/ 137568 h 416857"/>
                  <a:gd name="connsiteX429" fmla="*/ 292614 w 530496"/>
                  <a:gd name="connsiteY429" fmla="*/ 137568 h 416857"/>
                  <a:gd name="connsiteX430" fmla="*/ 294237 w 530496"/>
                  <a:gd name="connsiteY430" fmla="*/ 137568 h 416857"/>
                  <a:gd name="connsiteX431" fmla="*/ 295049 w 530496"/>
                  <a:gd name="connsiteY431" fmla="*/ 137568 h 416857"/>
                  <a:gd name="connsiteX432" fmla="*/ 295861 w 530496"/>
                  <a:gd name="connsiteY432" fmla="*/ 136756 h 416857"/>
                  <a:gd name="connsiteX433" fmla="*/ 296673 w 530496"/>
                  <a:gd name="connsiteY433" fmla="*/ 135133 h 416857"/>
                  <a:gd name="connsiteX434" fmla="*/ 297485 w 530496"/>
                  <a:gd name="connsiteY434" fmla="*/ 133509 h 416857"/>
                  <a:gd name="connsiteX435" fmla="*/ 299109 w 530496"/>
                  <a:gd name="connsiteY435" fmla="*/ 131073 h 416857"/>
                  <a:gd name="connsiteX436" fmla="*/ 300732 w 530496"/>
                  <a:gd name="connsiteY436" fmla="*/ 131073 h 416857"/>
                  <a:gd name="connsiteX437" fmla="*/ 302356 w 530496"/>
                  <a:gd name="connsiteY437" fmla="*/ 131073 h 416857"/>
                  <a:gd name="connsiteX438" fmla="*/ 306416 w 530496"/>
                  <a:gd name="connsiteY438" fmla="*/ 131073 h 416857"/>
                  <a:gd name="connsiteX439" fmla="*/ 309663 w 530496"/>
                  <a:gd name="connsiteY439" fmla="*/ 132697 h 416857"/>
                  <a:gd name="connsiteX440" fmla="*/ 311287 w 530496"/>
                  <a:gd name="connsiteY440" fmla="*/ 134321 h 416857"/>
                  <a:gd name="connsiteX441" fmla="*/ 312099 w 530496"/>
                  <a:gd name="connsiteY441" fmla="*/ 135133 h 416857"/>
                  <a:gd name="connsiteX442" fmla="*/ 312911 w 530496"/>
                  <a:gd name="connsiteY442" fmla="*/ 135945 h 416857"/>
                  <a:gd name="connsiteX443" fmla="*/ 313723 w 530496"/>
                  <a:gd name="connsiteY443" fmla="*/ 135945 h 416857"/>
                  <a:gd name="connsiteX444" fmla="*/ 313723 w 530496"/>
                  <a:gd name="connsiteY444" fmla="*/ 135133 h 416857"/>
                  <a:gd name="connsiteX445" fmla="*/ 313723 w 530496"/>
                  <a:gd name="connsiteY445" fmla="*/ 134321 h 416857"/>
                  <a:gd name="connsiteX446" fmla="*/ 315346 w 530496"/>
                  <a:gd name="connsiteY446" fmla="*/ 134321 h 416857"/>
                  <a:gd name="connsiteX447" fmla="*/ 317782 w 530496"/>
                  <a:gd name="connsiteY447" fmla="*/ 133509 h 416857"/>
                  <a:gd name="connsiteX448" fmla="*/ 318594 w 530496"/>
                  <a:gd name="connsiteY448" fmla="*/ 131885 h 416857"/>
                  <a:gd name="connsiteX449" fmla="*/ 319406 w 530496"/>
                  <a:gd name="connsiteY449" fmla="*/ 131073 h 416857"/>
                  <a:gd name="connsiteX450" fmla="*/ 320218 w 530496"/>
                  <a:gd name="connsiteY450" fmla="*/ 130261 h 416857"/>
                  <a:gd name="connsiteX451" fmla="*/ 321841 w 530496"/>
                  <a:gd name="connsiteY451" fmla="*/ 129450 h 416857"/>
                  <a:gd name="connsiteX452" fmla="*/ 324277 w 530496"/>
                  <a:gd name="connsiteY452" fmla="*/ 129450 h 416857"/>
                  <a:gd name="connsiteX453" fmla="*/ 326713 w 530496"/>
                  <a:gd name="connsiteY453" fmla="*/ 128638 h 416857"/>
                  <a:gd name="connsiteX454" fmla="*/ 328337 w 530496"/>
                  <a:gd name="connsiteY454" fmla="*/ 129450 h 416857"/>
                  <a:gd name="connsiteX455" fmla="*/ 328337 w 530496"/>
                  <a:gd name="connsiteY455" fmla="*/ 131073 h 416857"/>
                  <a:gd name="connsiteX456" fmla="*/ 328337 w 530496"/>
                  <a:gd name="connsiteY456" fmla="*/ 132697 h 416857"/>
                  <a:gd name="connsiteX457" fmla="*/ 327525 w 530496"/>
                  <a:gd name="connsiteY457" fmla="*/ 134321 h 416857"/>
                  <a:gd name="connsiteX458" fmla="*/ 329148 w 530496"/>
                  <a:gd name="connsiteY458" fmla="*/ 132697 h 416857"/>
                  <a:gd name="connsiteX459" fmla="*/ 331584 w 530496"/>
                  <a:gd name="connsiteY459" fmla="*/ 131073 h 416857"/>
                  <a:gd name="connsiteX460" fmla="*/ 333208 w 530496"/>
                  <a:gd name="connsiteY460" fmla="*/ 131073 h 416857"/>
                  <a:gd name="connsiteX461" fmla="*/ 334832 w 530496"/>
                  <a:gd name="connsiteY461" fmla="*/ 132697 h 416857"/>
                  <a:gd name="connsiteX462" fmla="*/ 334832 w 530496"/>
                  <a:gd name="connsiteY462" fmla="*/ 133509 h 416857"/>
                  <a:gd name="connsiteX463" fmla="*/ 334832 w 530496"/>
                  <a:gd name="connsiteY463" fmla="*/ 134321 h 416857"/>
                  <a:gd name="connsiteX464" fmla="*/ 333208 w 530496"/>
                  <a:gd name="connsiteY464" fmla="*/ 135945 h 416857"/>
                  <a:gd name="connsiteX465" fmla="*/ 333208 w 530496"/>
                  <a:gd name="connsiteY465" fmla="*/ 138380 h 416857"/>
                  <a:gd name="connsiteX466" fmla="*/ 334020 w 530496"/>
                  <a:gd name="connsiteY466" fmla="*/ 138380 h 416857"/>
                  <a:gd name="connsiteX467" fmla="*/ 335644 w 530496"/>
                  <a:gd name="connsiteY467" fmla="*/ 138380 h 416857"/>
                  <a:gd name="connsiteX468" fmla="*/ 337267 w 530496"/>
                  <a:gd name="connsiteY468" fmla="*/ 139192 h 416857"/>
                  <a:gd name="connsiteX469" fmla="*/ 337267 w 530496"/>
                  <a:gd name="connsiteY469" fmla="*/ 141628 h 416857"/>
                  <a:gd name="connsiteX470" fmla="*/ 336455 w 530496"/>
                  <a:gd name="connsiteY470" fmla="*/ 143252 h 416857"/>
                  <a:gd name="connsiteX471" fmla="*/ 333208 w 530496"/>
                  <a:gd name="connsiteY471" fmla="*/ 144875 h 416857"/>
                  <a:gd name="connsiteX472" fmla="*/ 332396 w 530496"/>
                  <a:gd name="connsiteY472" fmla="*/ 145687 h 416857"/>
                  <a:gd name="connsiteX473" fmla="*/ 333208 w 530496"/>
                  <a:gd name="connsiteY473" fmla="*/ 146499 h 416857"/>
                  <a:gd name="connsiteX474" fmla="*/ 335644 w 530496"/>
                  <a:gd name="connsiteY474" fmla="*/ 145687 h 416857"/>
                  <a:gd name="connsiteX475" fmla="*/ 337267 w 530496"/>
                  <a:gd name="connsiteY475" fmla="*/ 145687 h 416857"/>
                  <a:gd name="connsiteX476" fmla="*/ 338079 w 530496"/>
                  <a:gd name="connsiteY476" fmla="*/ 146499 h 416857"/>
                  <a:gd name="connsiteX477" fmla="*/ 338891 w 530496"/>
                  <a:gd name="connsiteY477" fmla="*/ 147311 h 416857"/>
                  <a:gd name="connsiteX478" fmla="*/ 338891 w 530496"/>
                  <a:gd name="connsiteY478" fmla="*/ 150558 h 416857"/>
                  <a:gd name="connsiteX479" fmla="*/ 337267 w 530496"/>
                  <a:gd name="connsiteY479" fmla="*/ 152994 h 416857"/>
                  <a:gd name="connsiteX480" fmla="*/ 334832 w 530496"/>
                  <a:gd name="connsiteY480" fmla="*/ 157054 h 416857"/>
                  <a:gd name="connsiteX481" fmla="*/ 333208 w 530496"/>
                  <a:gd name="connsiteY481" fmla="*/ 160301 h 416857"/>
                  <a:gd name="connsiteX482" fmla="*/ 334020 w 530496"/>
                  <a:gd name="connsiteY482" fmla="*/ 162737 h 416857"/>
                  <a:gd name="connsiteX483" fmla="*/ 335644 w 530496"/>
                  <a:gd name="connsiteY483" fmla="*/ 163549 h 416857"/>
                  <a:gd name="connsiteX484" fmla="*/ 336455 w 530496"/>
                  <a:gd name="connsiteY484" fmla="*/ 163549 h 416857"/>
                  <a:gd name="connsiteX485" fmla="*/ 337267 w 530496"/>
                  <a:gd name="connsiteY485" fmla="*/ 166796 h 416857"/>
                  <a:gd name="connsiteX486" fmla="*/ 337267 w 530496"/>
                  <a:gd name="connsiteY486" fmla="*/ 169232 h 416857"/>
                  <a:gd name="connsiteX487" fmla="*/ 337267 w 530496"/>
                  <a:gd name="connsiteY487" fmla="*/ 171667 h 416857"/>
                  <a:gd name="connsiteX488" fmla="*/ 337267 w 530496"/>
                  <a:gd name="connsiteY488" fmla="*/ 173291 h 416857"/>
                  <a:gd name="connsiteX489" fmla="*/ 336455 w 530496"/>
                  <a:gd name="connsiteY489" fmla="*/ 178163 h 416857"/>
                  <a:gd name="connsiteX490" fmla="*/ 334832 w 530496"/>
                  <a:gd name="connsiteY490" fmla="*/ 181410 h 416857"/>
                  <a:gd name="connsiteX491" fmla="*/ 333208 w 530496"/>
                  <a:gd name="connsiteY491" fmla="*/ 183846 h 416857"/>
                  <a:gd name="connsiteX492" fmla="*/ 334020 w 530496"/>
                  <a:gd name="connsiteY492" fmla="*/ 186281 h 416857"/>
                  <a:gd name="connsiteX493" fmla="*/ 333208 w 530496"/>
                  <a:gd name="connsiteY493" fmla="*/ 189529 h 416857"/>
                  <a:gd name="connsiteX494" fmla="*/ 332396 w 530496"/>
                  <a:gd name="connsiteY494" fmla="*/ 194400 h 416857"/>
                  <a:gd name="connsiteX495" fmla="*/ 331584 w 530496"/>
                  <a:gd name="connsiteY495" fmla="*/ 198460 h 416857"/>
                  <a:gd name="connsiteX496" fmla="*/ 328337 w 530496"/>
                  <a:gd name="connsiteY496" fmla="*/ 203331 h 416857"/>
                  <a:gd name="connsiteX497" fmla="*/ 328337 w 530496"/>
                  <a:gd name="connsiteY497" fmla="*/ 205767 h 416857"/>
                  <a:gd name="connsiteX498" fmla="*/ 329960 w 530496"/>
                  <a:gd name="connsiteY498" fmla="*/ 204955 h 416857"/>
                  <a:gd name="connsiteX499" fmla="*/ 331584 w 530496"/>
                  <a:gd name="connsiteY499" fmla="*/ 203331 h 416857"/>
                  <a:gd name="connsiteX500" fmla="*/ 333208 w 530496"/>
                  <a:gd name="connsiteY500" fmla="*/ 199272 h 416857"/>
                  <a:gd name="connsiteX501" fmla="*/ 334832 w 530496"/>
                  <a:gd name="connsiteY501" fmla="*/ 191153 h 416857"/>
                  <a:gd name="connsiteX502" fmla="*/ 338079 w 530496"/>
                  <a:gd name="connsiteY502" fmla="*/ 188717 h 416857"/>
                  <a:gd name="connsiteX503" fmla="*/ 340515 w 530496"/>
                  <a:gd name="connsiteY503" fmla="*/ 184658 h 416857"/>
                  <a:gd name="connsiteX504" fmla="*/ 342139 w 530496"/>
                  <a:gd name="connsiteY504" fmla="*/ 180598 h 416857"/>
                  <a:gd name="connsiteX505" fmla="*/ 342950 w 530496"/>
                  <a:gd name="connsiteY505" fmla="*/ 175727 h 416857"/>
                  <a:gd name="connsiteX506" fmla="*/ 342139 w 530496"/>
                  <a:gd name="connsiteY506" fmla="*/ 172479 h 416857"/>
                  <a:gd name="connsiteX507" fmla="*/ 342139 w 530496"/>
                  <a:gd name="connsiteY507" fmla="*/ 169232 h 416857"/>
                  <a:gd name="connsiteX508" fmla="*/ 342950 w 530496"/>
                  <a:gd name="connsiteY508" fmla="*/ 164361 h 416857"/>
                  <a:gd name="connsiteX509" fmla="*/ 342950 w 530496"/>
                  <a:gd name="connsiteY509" fmla="*/ 161925 h 416857"/>
                  <a:gd name="connsiteX510" fmla="*/ 342950 w 530496"/>
                  <a:gd name="connsiteY510" fmla="*/ 159489 h 416857"/>
                  <a:gd name="connsiteX511" fmla="*/ 342950 w 530496"/>
                  <a:gd name="connsiteY511" fmla="*/ 157865 h 416857"/>
                  <a:gd name="connsiteX512" fmla="*/ 342950 w 530496"/>
                  <a:gd name="connsiteY512" fmla="*/ 155430 h 416857"/>
                  <a:gd name="connsiteX513" fmla="*/ 344574 w 530496"/>
                  <a:gd name="connsiteY513" fmla="*/ 152182 h 416857"/>
                  <a:gd name="connsiteX514" fmla="*/ 347010 w 530496"/>
                  <a:gd name="connsiteY514" fmla="*/ 149747 h 416857"/>
                  <a:gd name="connsiteX515" fmla="*/ 352693 w 530496"/>
                  <a:gd name="connsiteY515" fmla="*/ 147311 h 416857"/>
                  <a:gd name="connsiteX516" fmla="*/ 355129 w 530496"/>
                  <a:gd name="connsiteY516" fmla="*/ 148935 h 416857"/>
                  <a:gd name="connsiteX517" fmla="*/ 357564 w 530496"/>
                  <a:gd name="connsiteY517" fmla="*/ 152182 h 416857"/>
                  <a:gd name="connsiteX518" fmla="*/ 360812 w 530496"/>
                  <a:gd name="connsiteY518" fmla="*/ 153806 h 416857"/>
                  <a:gd name="connsiteX519" fmla="*/ 363248 w 530496"/>
                  <a:gd name="connsiteY519" fmla="*/ 156242 h 416857"/>
                  <a:gd name="connsiteX520" fmla="*/ 364871 w 530496"/>
                  <a:gd name="connsiteY520" fmla="*/ 158677 h 416857"/>
                  <a:gd name="connsiteX521" fmla="*/ 364059 w 530496"/>
                  <a:gd name="connsiteY521" fmla="*/ 160301 h 416857"/>
                  <a:gd name="connsiteX522" fmla="*/ 366495 w 530496"/>
                  <a:gd name="connsiteY522" fmla="*/ 162737 h 416857"/>
                  <a:gd name="connsiteX523" fmla="*/ 366495 w 530496"/>
                  <a:gd name="connsiteY523" fmla="*/ 166796 h 416857"/>
                  <a:gd name="connsiteX524" fmla="*/ 365683 w 530496"/>
                  <a:gd name="connsiteY524" fmla="*/ 169232 h 416857"/>
                  <a:gd name="connsiteX525" fmla="*/ 365683 w 530496"/>
                  <a:gd name="connsiteY525" fmla="*/ 170856 h 416857"/>
                  <a:gd name="connsiteX526" fmla="*/ 366495 w 530496"/>
                  <a:gd name="connsiteY526" fmla="*/ 171667 h 416857"/>
                  <a:gd name="connsiteX527" fmla="*/ 367307 w 530496"/>
                  <a:gd name="connsiteY527" fmla="*/ 173291 h 416857"/>
                  <a:gd name="connsiteX528" fmla="*/ 366495 w 530496"/>
                  <a:gd name="connsiteY528" fmla="*/ 176539 h 416857"/>
                  <a:gd name="connsiteX529" fmla="*/ 365683 w 530496"/>
                  <a:gd name="connsiteY529" fmla="*/ 178974 h 416857"/>
                  <a:gd name="connsiteX530" fmla="*/ 366495 w 530496"/>
                  <a:gd name="connsiteY530" fmla="*/ 180598 h 416857"/>
                  <a:gd name="connsiteX531" fmla="*/ 366495 w 530496"/>
                  <a:gd name="connsiteY531" fmla="*/ 181410 h 416857"/>
                  <a:gd name="connsiteX532" fmla="*/ 366495 w 530496"/>
                  <a:gd name="connsiteY532" fmla="*/ 182222 h 416857"/>
                  <a:gd name="connsiteX533" fmla="*/ 365683 w 530496"/>
                  <a:gd name="connsiteY533" fmla="*/ 183846 h 416857"/>
                  <a:gd name="connsiteX534" fmla="*/ 365683 w 530496"/>
                  <a:gd name="connsiteY534" fmla="*/ 184658 h 416857"/>
                  <a:gd name="connsiteX535" fmla="*/ 365683 w 530496"/>
                  <a:gd name="connsiteY535" fmla="*/ 185470 h 416857"/>
                  <a:gd name="connsiteX536" fmla="*/ 365683 w 530496"/>
                  <a:gd name="connsiteY536" fmla="*/ 187905 h 416857"/>
                  <a:gd name="connsiteX537" fmla="*/ 365683 w 530496"/>
                  <a:gd name="connsiteY537" fmla="*/ 188717 h 416857"/>
                  <a:gd name="connsiteX538" fmla="*/ 365683 w 530496"/>
                  <a:gd name="connsiteY538" fmla="*/ 189529 h 416857"/>
                  <a:gd name="connsiteX539" fmla="*/ 366495 w 530496"/>
                  <a:gd name="connsiteY539" fmla="*/ 189529 h 416857"/>
                  <a:gd name="connsiteX540" fmla="*/ 367307 w 530496"/>
                  <a:gd name="connsiteY540" fmla="*/ 188717 h 416857"/>
                  <a:gd name="connsiteX541" fmla="*/ 368119 w 530496"/>
                  <a:gd name="connsiteY541" fmla="*/ 187093 h 416857"/>
                  <a:gd name="connsiteX542" fmla="*/ 368931 w 530496"/>
                  <a:gd name="connsiteY542" fmla="*/ 185470 h 416857"/>
                  <a:gd name="connsiteX543" fmla="*/ 368931 w 530496"/>
                  <a:gd name="connsiteY543" fmla="*/ 183034 h 416857"/>
                  <a:gd name="connsiteX544" fmla="*/ 369743 w 530496"/>
                  <a:gd name="connsiteY544" fmla="*/ 178974 h 416857"/>
                  <a:gd name="connsiteX545" fmla="*/ 371366 w 530496"/>
                  <a:gd name="connsiteY545" fmla="*/ 179786 h 416857"/>
                  <a:gd name="connsiteX546" fmla="*/ 372178 w 530496"/>
                  <a:gd name="connsiteY546" fmla="*/ 180598 h 416857"/>
                  <a:gd name="connsiteX547" fmla="*/ 372990 w 530496"/>
                  <a:gd name="connsiteY547" fmla="*/ 181410 h 416857"/>
                  <a:gd name="connsiteX548" fmla="*/ 374614 w 530496"/>
                  <a:gd name="connsiteY548" fmla="*/ 182222 h 416857"/>
                  <a:gd name="connsiteX549" fmla="*/ 376238 w 530496"/>
                  <a:gd name="connsiteY549" fmla="*/ 183034 h 416857"/>
                  <a:gd name="connsiteX550" fmla="*/ 377861 w 530496"/>
                  <a:gd name="connsiteY550" fmla="*/ 183034 h 416857"/>
                  <a:gd name="connsiteX551" fmla="*/ 379485 w 530496"/>
                  <a:gd name="connsiteY551" fmla="*/ 182222 h 416857"/>
                  <a:gd name="connsiteX552" fmla="*/ 381109 w 530496"/>
                  <a:gd name="connsiteY552" fmla="*/ 181410 h 416857"/>
                  <a:gd name="connsiteX553" fmla="*/ 381921 w 530496"/>
                  <a:gd name="connsiteY553" fmla="*/ 179786 h 416857"/>
                  <a:gd name="connsiteX554" fmla="*/ 382733 w 530496"/>
                  <a:gd name="connsiteY554" fmla="*/ 178974 h 416857"/>
                  <a:gd name="connsiteX555" fmla="*/ 383545 w 530496"/>
                  <a:gd name="connsiteY555" fmla="*/ 178163 h 416857"/>
                  <a:gd name="connsiteX556" fmla="*/ 384357 w 530496"/>
                  <a:gd name="connsiteY556" fmla="*/ 177351 h 416857"/>
                  <a:gd name="connsiteX557" fmla="*/ 385168 w 530496"/>
                  <a:gd name="connsiteY557" fmla="*/ 176539 h 416857"/>
                  <a:gd name="connsiteX558" fmla="*/ 385980 w 530496"/>
                  <a:gd name="connsiteY558" fmla="*/ 175727 h 416857"/>
                  <a:gd name="connsiteX559" fmla="*/ 386792 w 530496"/>
                  <a:gd name="connsiteY559" fmla="*/ 174915 h 416857"/>
                  <a:gd name="connsiteX560" fmla="*/ 388416 w 530496"/>
                  <a:gd name="connsiteY560" fmla="*/ 174103 h 416857"/>
                  <a:gd name="connsiteX561" fmla="*/ 390040 w 530496"/>
                  <a:gd name="connsiteY561" fmla="*/ 174103 h 416857"/>
                  <a:gd name="connsiteX562" fmla="*/ 390852 w 530496"/>
                  <a:gd name="connsiteY562" fmla="*/ 174103 h 416857"/>
                  <a:gd name="connsiteX563" fmla="*/ 392475 w 530496"/>
                  <a:gd name="connsiteY563" fmla="*/ 174103 h 416857"/>
                  <a:gd name="connsiteX564" fmla="*/ 394099 w 530496"/>
                  <a:gd name="connsiteY564" fmla="*/ 173291 h 416857"/>
                  <a:gd name="connsiteX565" fmla="*/ 394099 w 530496"/>
                  <a:gd name="connsiteY565" fmla="*/ 172479 h 416857"/>
                  <a:gd name="connsiteX566" fmla="*/ 394099 w 530496"/>
                  <a:gd name="connsiteY566" fmla="*/ 171667 h 416857"/>
                  <a:gd name="connsiteX567" fmla="*/ 394099 w 530496"/>
                  <a:gd name="connsiteY567" fmla="*/ 170044 h 416857"/>
                  <a:gd name="connsiteX568" fmla="*/ 394099 w 530496"/>
                  <a:gd name="connsiteY568" fmla="*/ 168420 h 416857"/>
                  <a:gd name="connsiteX569" fmla="*/ 394099 w 530496"/>
                  <a:gd name="connsiteY569" fmla="*/ 167608 h 416857"/>
                  <a:gd name="connsiteX570" fmla="*/ 394911 w 530496"/>
                  <a:gd name="connsiteY570" fmla="*/ 166796 h 416857"/>
                  <a:gd name="connsiteX571" fmla="*/ 395723 w 530496"/>
                  <a:gd name="connsiteY571" fmla="*/ 166796 h 416857"/>
                  <a:gd name="connsiteX572" fmla="*/ 396535 w 530496"/>
                  <a:gd name="connsiteY572" fmla="*/ 166796 h 416857"/>
                  <a:gd name="connsiteX573" fmla="*/ 398159 w 530496"/>
                  <a:gd name="connsiteY573" fmla="*/ 166796 h 416857"/>
                  <a:gd name="connsiteX574" fmla="*/ 399782 w 530496"/>
                  <a:gd name="connsiteY574" fmla="*/ 166796 h 416857"/>
                  <a:gd name="connsiteX575" fmla="*/ 400594 w 530496"/>
                  <a:gd name="connsiteY575" fmla="*/ 166796 h 416857"/>
                  <a:gd name="connsiteX576" fmla="*/ 401406 w 530496"/>
                  <a:gd name="connsiteY576" fmla="*/ 166796 h 416857"/>
                  <a:gd name="connsiteX577" fmla="*/ 403030 w 530496"/>
                  <a:gd name="connsiteY577" fmla="*/ 166796 h 416857"/>
                  <a:gd name="connsiteX578" fmla="*/ 404654 w 530496"/>
                  <a:gd name="connsiteY578" fmla="*/ 167608 h 416857"/>
                  <a:gd name="connsiteX579" fmla="*/ 406277 w 530496"/>
                  <a:gd name="connsiteY579" fmla="*/ 168420 h 416857"/>
                  <a:gd name="connsiteX580" fmla="*/ 407089 w 530496"/>
                  <a:gd name="connsiteY580" fmla="*/ 169232 h 416857"/>
                  <a:gd name="connsiteX581" fmla="*/ 407901 w 530496"/>
                  <a:gd name="connsiteY581" fmla="*/ 169232 h 416857"/>
                  <a:gd name="connsiteX582" fmla="*/ 408713 w 530496"/>
                  <a:gd name="connsiteY582" fmla="*/ 171667 h 416857"/>
                  <a:gd name="connsiteX583" fmla="*/ 407901 w 530496"/>
                  <a:gd name="connsiteY583" fmla="*/ 174103 h 416857"/>
                  <a:gd name="connsiteX584" fmla="*/ 407089 w 530496"/>
                  <a:gd name="connsiteY584" fmla="*/ 176539 h 416857"/>
                  <a:gd name="connsiteX585" fmla="*/ 407089 w 530496"/>
                  <a:gd name="connsiteY585" fmla="*/ 178163 h 416857"/>
                  <a:gd name="connsiteX586" fmla="*/ 407089 w 530496"/>
                  <a:gd name="connsiteY586" fmla="*/ 179786 h 416857"/>
                  <a:gd name="connsiteX587" fmla="*/ 408713 w 530496"/>
                  <a:gd name="connsiteY587" fmla="*/ 181410 h 416857"/>
                  <a:gd name="connsiteX588" fmla="*/ 410337 w 530496"/>
                  <a:gd name="connsiteY588" fmla="*/ 181410 h 416857"/>
                  <a:gd name="connsiteX589" fmla="*/ 411961 w 530496"/>
                  <a:gd name="connsiteY589" fmla="*/ 180598 h 416857"/>
                  <a:gd name="connsiteX590" fmla="*/ 414396 w 530496"/>
                  <a:gd name="connsiteY590" fmla="*/ 180598 h 416857"/>
                  <a:gd name="connsiteX591" fmla="*/ 415208 w 530496"/>
                  <a:gd name="connsiteY591" fmla="*/ 181410 h 416857"/>
                  <a:gd name="connsiteX592" fmla="*/ 416020 w 530496"/>
                  <a:gd name="connsiteY592" fmla="*/ 182222 h 416857"/>
                  <a:gd name="connsiteX593" fmla="*/ 417644 w 530496"/>
                  <a:gd name="connsiteY593" fmla="*/ 182222 h 416857"/>
                  <a:gd name="connsiteX594" fmla="*/ 420079 w 530496"/>
                  <a:gd name="connsiteY594" fmla="*/ 182222 h 416857"/>
                  <a:gd name="connsiteX595" fmla="*/ 420891 w 530496"/>
                  <a:gd name="connsiteY595" fmla="*/ 183846 h 416857"/>
                  <a:gd name="connsiteX596" fmla="*/ 422515 w 530496"/>
                  <a:gd name="connsiteY596" fmla="*/ 185470 h 416857"/>
                  <a:gd name="connsiteX597" fmla="*/ 422515 w 530496"/>
                  <a:gd name="connsiteY597" fmla="*/ 184658 h 416857"/>
                  <a:gd name="connsiteX598" fmla="*/ 422515 w 530496"/>
                  <a:gd name="connsiteY598" fmla="*/ 183846 h 416857"/>
                  <a:gd name="connsiteX599" fmla="*/ 423327 w 530496"/>
                  <a:gd name="connsiteY599" fmla="*/ 183034 h 416857"/>
                  <a:gd name="connsiteX600" fmla="*/ 424139 w 530496"/>
                  <a:gd name="connsiteY600" fmla="*/ 183034 h 416857"/>
                  <a:gd name="connsiteX601" fmla="*/ 426575 w 530496"/>
                  <a:gd name="connsiteY601" fmla="*/ 183034 h 416857"/>
                  <a:gd name="connsiteX602" fmla="*/ 428198 w 530496"/>
                  <a:gd name="connsiteY602" fmla="*/ 183034 h 416857"/>
                  <a:gd name="connsiteX603" fmla="*/ 430634 w 530496"/>
                  <a:gd name="connsiteY603" fmla="*/ 183846 h 416857"/>
                  <a:gd name="connsiteX604" fmla="*/ 432258 w 530496"/>
                  <a:gd name="connsiteY604" fmla="*/ 184658 h 416857"/>
                  <a:gd name="connsiteX605" fmla="*/ 434693 w 530496"/>
                  <a:gd name="connsiteY605" fmla="*/ 183846 h 416857"/>
                  <a:gd name="connsiteX606" fmla="*/ 437129 w 530496"/>
                  <a:gd name="connsiteY606" fmla="*/ 181410 h 416857"/>
                  <a:gd name="connsiteX607" fmla="*/ 439565 w 530496"/>
                  <a:gd name="connsiteY607" fmla="*/ 179786 h 416857"/>
                  <a:gd name="connsiteX608" fmla="*/ 442000 w 530496"/>
                  <a:gd name="connsiteY608" fmla="*/ 178163 h 416857"/>
                  <a:gd name="connsiteX609" fmla="*/ 442812 w 530496"/>
                  <a:gd name="connsiteY609" fmla="*/ 174915 h 416857"/>
                  <a:gd name="connsiteX610" fmla="*/ 442812 w 530496"/>
                  <a:gd name="connsiteY610" fmla="*/ 170044 h 416857"/>
                  <a:gd name="connsiteX611" fmla="*/ 442812 w 530496"/>
                  <a:gd name="connsiteY611" fmla="*/ 166796 h 416857"/>
                  <a:gd name="connsiteX612" fmla="*/ 444436 w 530496"/>
                  <a:gd name="connsiteY612" fmla="*/ 164361 h 416857"/>
                  <a:gd name="connsiteX613" fmla="*/ 445248 w 530496"/>
                  <a:gd name="connsiteY613" fmla="*/ 161925 h 416857"/>
                  <a:gd name="connsiteX614" fmla="*/ 446872 w 530496"/>
                  <a:gd name="connsiteY614" fmla="*/ 156242 h 416857"/>
                  <a:gd name="connsiteX615" fmla="*/ 450931 w 530496"/>
                  <a:gd name="connsiteY615" fmla="*/ 152182 h 416857"/>
                  <a:gd name="connsiteX616" fmla="*/ 458238 w 530496"/>
                  <a:gd name="connsiteY616" fmla="*/ 154618 h 416857"/>
                  <a:gd name="connsiteX617" fmla="*/ 459862 w 530496"/>
                  <a:gd name="connsiteY617" fmla="*/ 157865 h 416857"/>
                  <a:gd name="connsiteX618" fmla="*/ 462297 w 530496"/>
                  <a:gd name="connsiteY618" fmla="*/ 159489 h 416857"/>
                  <a:gd name="connsiteX619" fmla="*/ 465545 w 530496"/>
                  <a:gd name="connsiteY619" fmla="*/ 158677 h 416857"/>
                  <a:gd name="connsiteX620" fmla="*/ 467981 w 530496"/>
                  <a:gd name="connsiteY620" fmla="*/ 157865 h 416857"/>
                  <a:gd name="connsiteX621" fmla="*/ 469604 w 530496"/>
                  <a:gd name="connsiteY621" fmla="*/ 158677 h 416857"/>
                  <a:gd name="connsiteX622" fmla="*/ 472040 w 530496"/>
                  <a:gd name="connsiteY622" fmla="*/ 160301 h 416857"/>
                  <a:gd name="connsiteX623" fmla="*/ 474476 w 530496"/>
                  <a:gd name="connsiteY623" fmla="*/ 161113 h 416857"/>
                  <a:gd name="connsiteX624" fmla="*/ 476099 w 530496"/>
                  <a:gd name="connsiteY624" fmla="*/ 161925 h 416857"/>
                  <a:gd name="connsiteX625" fmla="*/ 477723 w 530496"/>
                  <a:gd name="connsiteY625" fmla="*/ 164361 h 416857"/>
                  <a:gd name="connsiteX626" fmla="*/ 477723 w 530496"/>
                  <a:gd name="connsiteY626" fmla="*/ 166796 h 416857"/>
                  <a:gd name="connsiteX627" fmla="*/ 476099 w 530496"/>
                  <a:gd name="connsiteY627" fmla="*/ 169232 h 416857"/>
                  <a:gd name="connsiteX628" fmla="*/ 473664 w 530496"/>
                  <a:gd name="connsiteY628" fmla="*/ 171667 h 416857"/>
                  <a:gd name="connsiteX629" fmla="*/ 473664 w 530496"/>
                  <a:gd name="connsiteY629" fmla="*/ 174103 h 416857"/>
                  <a:gd name="connsiteX630" fmla="*/ 475288 w 530496"/>
                  <a:gd name="connsiteY630" fmla="*/ 174915 h 416857"/>
                  <a:gd name="connsiteX631" fmla="*/ 476099 w 530496"/>
                  <a:gd name="connsiteY631" fmla="*/ 175727 h 416857"/>
                  <a:gd name="connsiteX632" fmla="*/ 476099 w 530496"/>
                  <a:gd name="connsiteY632" fmla="*/ 177351 h 416857"/>
                  <a:gd name="connsiteX633" fmla="*/ 480159 w 530496"/>
                  <a:gd name="connsiteY633" fmla="*/ 180598 h 416857"/>
                  <a:gd name="connsiteX634" fmla="*/ 478535 w 530496"/>
                  <a:gd name="connsiteY634" fmla="*/ 187093 h 416857"/>
                  <a:gd name="connsiteX635" fmla="*/ 472852 w 530496"/>
                  <a:gd name="connsiteY635" fmla="*/ 191965 h 416857"/>
                  <a:gd name="connsiteX636" fmla="*/ 471228 w 530496"/>
                  <a:gd name="connsiteY636" fmla="*/ 193588 h 416857"/>
                  <a:gd name="connsiteX637" fmla="*/ 470416 w 530496"/>
                  <a:gd name="connsiteY637" fmla="*/ 195212 h 416857"/>
                  <a:gd name="connsiteX638" fmla="*/ 471228 w 530496"/>
                  <a:gd name="connsiteY638" fmla="*/ 195212 h 416857"/>
                  <a:gd name="connsiteX639" fmla="*/ 472040 w 530496"/>
                  <a:gd name="connsiteY639" fmla="*/ 195212 h 416857"/>
                  <a:gd name="connsiteX640" fmla="*/ 472852 w 530496"/>
                  <a:gd name="connsiteY640" fmla="*/ 195212 h 416857"/>
                  <a:gd name="connsiteX641" fmla="*/ 473664 w 530496"/>
                  <a:gd name="connsiteY641" fmla="*/ 195212 h 416857"/>
                  <a:gd name="connsiteX642" fmla="*/ 472852 w 530496"/>
                  <a:gd name="connsiteY642" fmla="*/ 197648 h 416857"/>
                  <a:gd name="connsiteX643" fmla="*/ 472852 w 530496"/>
                  <a:gd name="connsiteY643" fmla="*/ 198460 h 416857"/>
                  <a:gd name="connsiteX644" fmla="*/ 473664 w 530496"/>
                  <a:gd name="connsiteY644" fmla="*/ 199272 h 416857"/>
                  <a:gd name="connsiteX645" fmla="*/ 476099 w 530496"/>
                  <a:gd name="connsiteY645" fmla="*/ 199272 h 416857"/>
                  <a:gd name="connsiteX646" fmla="*/ 477723 w 530496"/>
                  <a:gd name="connsiteY646" fmla="*/ 200083 h 416857"/>
                  <a:gd name="connsiteX647" fmla="*/ 479347 w 530496"/>
                  <a:gd name="connsiteY647" fmla="*/ 201707 h 416857"/>
                  <a:gd name="connsiteX648" fmla="*/ 479347 w 530496"/>
                  <a:gd name="connsiteY648" fmla="*/ 204955 h 416857"/>
                  <a:gd name="connsiteX649" fmla="*/ 480159 w 530496"/>
                  <a:gd name="connsiteY649" fmla="*/ 208202 h 416857"/>
                  <a:gd name="connsiteX650" fmla="*/ 480971 w 530496"/>
                  <a:gd name="connsiteY650" fmla="*/ 209014 h 416857"/>
                  <a:gd name="connsiteX651" fmla="*/ 481783 w 530496"/>
                  <a:gd name="connsiteY651" fmla="*/ 210638 h 416857"/>
                  <a:gd name="connsiteX652" fmla="*/ 483406 w 530496"/>
                  <a:gd name="connsiteY652" fmla="*/ 211450 h 416857"/>
                  <a:gd name="connsiteX653" fmla="*/ 485030 w 530496"/>
                  <a:gd name="connsiteY653" fmla="*/ 210638 h 416857"/>
                  <a:gd name="connsiteX654" fmla="*/ 486654 w 530496"/>
                  <a:gd name="connsiteY654" fmla="*/ 206579 h 416857"/>
                  <a:gd name="connsiteX655" fmla="*/ 488278 w 530496"/>
                  <a:gd name="connsiteY655" fmla="*/ 204955 h 416857"/>
                  <a:gd name="connsiteX656" fmla="*/ 490713 w 530496"/>
                  <a:gd name="connsiteY656" fmla="*/ 203331 h 416857"/>
                  <a:gd name="connsiteX657" fmla="*/ 493149 w 530496"/>
                  <a:gd name="connsiteY657" fmla="*/ 202519 h 416857"/>
                  <a:gd name="connsiteX658" fmla="*/ 495585 w 530496"/>
                  <a:gd name="connsiteY658" fmla="*/ 203331 h 416857"/>
                  <a:gd name="connsiteX659" fmla="*/ 498020 w 530496"/>
                  <a:gd name="connsiteY659" fmla="*/ 204955 h 416857"/>
                  <a:gd name="connsiteX660" fmla="*/ 500456 w 530496"/>
                  <a:gd name="connsiteY660" fmla="*/ 205767 h 416857"/>
                  <a:gd name="connsiteX661" fmla="*/ 502080 w 530496"/>
                  <a:gd name="connsiteY661" fmla="*/ 204143 h 416857"/>
                  <a:gd name="connsiteX662" fmla="*/ 503703 w 530496"/>
                  <a:gd name="connsiteY662" fmla="*/ 202519 h 416857"/>
                  <a:gd name="connsiteX663" fmla="*/ 507763 w 530496"/>
                  <a:gd name="connsiteY663" fmla="*/ 200895 h 416857"/>
                  <a:gd name="connsiteX664" fmla="*/ 510199 w 530496"/>
                  <a:gd name="connsiteY664" fmla="*/ 199272 h 416857"/>
                  <a:gd name="connsiteX665" fmla="*/ 513446 w 530496"/>
                  <a:gd name="connsiteY665" fmla="*/ 198460 h 416857"/>
                  <a:gd name="connsiteX666" fmla="*/ 519941 w 530496"/>
                  <a:gd name="connsiteY666" fmla="*/ 200895 h 416857"/>
                  <a:gd name="connsiteX667" fmla="*/ 521565 w 530496"/>
                  <a:gd name="connsiteY667" fmla="*/ 204143 h 416857"/>
                  <a:gd name="connsiteX668" fmla="*/ 526436 w 530496"/>
                  <a:gd name="connsiteY668" fmla="*/ 205767 h 416857"/>
                  <a:gd name="connsiteX669" fmla="*/ 528060 w 530496"/>
                  <a:gd name="connsiteY669" fmla="*/ 205767 h 416857"/>
                  <a:gd name="connsiteX670" fmla="*/ 529684 w 530496"/>
                  <a:gd name="connsiteY670" fmla="*/ 205767 h 416857"/>
                  <a:gd name="connsiteX671" fmla="*/ 530496 w 530496"/>
                  <a:gd name="connsiteY671" fmla="*/ 206579 h 416857"/>
                  <a:gd name="connsiteX672" fmla="*/ 528060 w 530496"/>
                  <a:gd name="connsiteY672" fmla="*/ 206579 h 416857"/>
                  <a:gd name="connsiteX673" fmla="*/ 524001 w 530496"/>
                  <a:gd name="connsiteY673" fmla="*/ 206579 h 416857"/>
                  <a:gd name="connsiteX674" fmla="*/ 521565 w 530496"/>
                  <a:gd name="connsiteY674" fmla="*/ 206579 h 416857"/>
                  <a:gd name="connsiteX675" fmla="*/ 519941 w 530496"/>
                  <a:gd name="connsiteY675" fmla="*/ 206579 h 416857"/>
                  <a:gd name="connsiteX676" fmla="*/ 519129 w 530496"/>
                  <a:gd name="connsiteY676" fmla="*/ 206579 h 416857"/>
                  <a:gd name="connsiteX677" fmla="*/ 517505 w 530496"/>
                  <a:gd name="connsiteY677" fmla="*/ 206579 h 416857"/>
                  <a:gd name="connsiteX678" fmla="*/ 515070 w 530496"/>
                  <a:gd name="connsiteY678" fmla="*/ 206579 h 416857"/>
                  <a:gd name="connsiteX679" fmla="*/ 511010 w 530496"/>
                  <a:gd name="connsiteY679" fmla="*/ 206579 h 416857"/>
                  <a:gd name="connsiteX680" fmla="*/ 508575 w 530496"/>
                  <a:gd name="connsiteY680" fmla="*/ 207390 h 416857"/>
                  <a:gd name="connsiteX681" fmla="*/ 506951 w 530496"/>
                  <a:gd name="connsiteY681" fmla="*/ 209826 h 416857"/>
                  <a:gd name="connsiteX682" fmla="*/ 506139 w 530496"/>
                  <a:gd name="connsiteY682" fmla="*/ 212262 h 416857"/>
                  <a:gd name="connsiteX683" fmla="*/ 505327 w 530496"/>
                  <a:gd name="connsiteY683" fmla="*/ 215509 h 416857"/>
                  <a:gd name="connsiteX684" fmla="*/ 503703 w 530496"/>
                  <a:gd name="connsiteY684" fmla="*/ 217945 h 416857"/>
                  <a:gd name="connsiteX685" fmla="*/ 501268 w 530496"/>
                  <a:gd name="connsiteY685" fmla="*/ 218757 h 416857"/>
                  <a:gd name="connsiteX686" fmla="*/ 498020 w 530496"/>
                  <a:gd name="connsiteY686" fmla="*/ 219569 h 416857"/>
                  <a:gd name="connsiteX687" fmla="*/ 495585 w 530496"/>
                  <a:gd name="connsiteY687" fmla="*/ 220381 h 416857"/>
                  <a:gd name="connsiteX688" fmla="*/ 490713 w 530496"/>
                  <a:gd name="connsiteY688" fmla="*/ 220381 h 416857"/>
                  <a:gd name="connsiteX689" fmla="*/ 489090 w 530496"/>
                  <a:gd name="connsiteY689" fmla="*/ 223628 h 416857"/>
                  <a:gd name="connsiteX690" fmla="*/ 492337 w 530496"/>
                  <a:gd name="connsiteY690" fmla="*/ 224440 h 416857"/>
                  <a:gd name="connsiteX691" fmla="*/ 493149 w 530496"/>
                  <a:gd name="connsiteY691" fmla="*/ 225252 h 416857"/>
                  <a:gd name="connsiteX692" fmla="*/ 493149 w 530496"/>
                  <a:gd name="connsiteY692" fmla="*/ 226064 h 416857"/>
                  <a:gd name="connsiteX693" fmla="*/ 491525 w 530496"/>
                  <a:gd name="connsiteY693" fmla="*/ 228499 h 416857"/>
                  <a:gd name="connsiteX694" fmla="*/ 492337 w 530496"/>
                  <a:gd name="connsiteY694" fmla="*/ 230935 h 416857"/>
                  <a:gd name="connsiteX695" fmla="*/ 495585 w 530496"/>
                  <a:gd name="connsiteY695" fmla="*/ 232559 h 416857"/>
                  <a:gd name="connsiteX696" fmla="*/ 497208 w 530496"/>
                  <a:gd name="connsiteY696" fmla="*/ 234183 h 416857"/>
                  <a:gd name="connsiteX697" fmla="*/ 497208 w 530496"/>
                  <a:gd name="connsiteY697" fmla="*/ 235807 h 416857"/>
                  <a:gd name="connsiteX698" fmla="*/ 498020 w 530496"/>
                  <a:gd name="connsiteY698" fmla="*/ 237431 h 416857"/>
                  <a:gd name="connsiteX699" fmla="*/ 499644 w 530496"/>
                  <a:gd name="connsiteY699" fmla="*/ 238243 h 416857"/>
                  <a:gd name="connsiteX700" fmla="*/ 500456 w 530496"/>
                  <a:gd name="connsiteY700" fmla="*/ 239055 h 416857"/>
                  <a:gd name="connsiteX701" fmla="*/ 501268 w 530496"/>
                  <a:gd name="connsiteY701" fmla="*/ 238243 h 416857"/>
                  <a:gd name="connsiteX702" fmla="*/ 502892 w 530496"/>
                  <a:gd name="connsiteY702" fmla="*/ 237431 h 416857"/>
                  <a:gd name="connsiteX703" fmla="*/ 505327 w 530496"/>
                  <a:gd name="connsiteY703" fmla="*/ 238243 h 416857"/>
                  <a:gd name="connsiteX704" fmla="*/ 507763 w 530496"/>
                  <a:gd name="connsiteY704" fmla="*/ 239055 h 416857"/>
                  <a:gd name="connsiteX705" fmla="*/ 507763 w 530496"/>
                  <a:gd name="connsiteY705" fmla="*/ 241491 h 416857"/>
                  <a:gd name="connsiteX706" fmla="*/ 506951 w 530496"/>
                  <a:gd name="connsiteY706" fmla="*/ 244738 h 416857"/>
                  <a:gd name="connsiteX707" fmla="*/ 506139 w 530496"/>
                  <a:gd name="connsiteY707" fmla="*/ 247174 h 416857"/>
                  <a:gd name="connsiteX708" fmla="*/ 505327 w 530496"/>
                  <a:gd name="connsiteY708" fmla="*/ 249609 h 416857"/>
                  <a:gd name="connsiteX709" fmla="*/ 503703 w 530496"/>
                  <a:gd name="connsiteY709" fmla="*/ 251233 h 416857"/>
                  <a:gd name="connsiteX710" fmla="*/ 502080 w 530496"/>
                  <a:gd name="connsiteY710" fmla="*/ 252857 h 416857"/>
                  <a:gd name="connsiteX711" fmla="*/ 500456 w 530496"/>
                  <a:gd name="connsiteY711" fmla="*/ 254481 h 416857"/>
                  <a:gd name="connsiteX712" fmla="*/ 495585 w 530496"/>
                  <a:gd name="connsiteY712" fmla="*/ 256104 h 416857"/>
                  <a:gd name="connsiteX713" fmla="*/ 493961 w 530496"/>
                  <a:gd name="connsiteY713" fmla="*/ 256916 h 416857"/>
                  <a:gd name="connsiteX714" fmla="*/ 492337 w 530496"/>
                  <a:gd name="connsiteY714" fmla="*/ 256916 h 416857"/>
                  <a:gd name="connsiteX715" fmla="*/ 485030 w 530496"/>
                  <a:gd name="connsiteY715" fmla="*/ 259352 h 416857"/>
                  <a:gd name="connsiteX716" fmla="*/ 482595 w 530496"/>
                  <a:gd name="connsiteY716" fmla="*/ 261788 h 416857"/>
                  <a:gd name="connsiteX717" fmla="*/ 481783 w 530496"/>
                  <a:gd name="connsiteY717" fmla="*/ 262600 h 416857"/>
                  <a:gd name="connsiteX718" fmla="*/ 482595 w 530496"/>
                  <a:gd name="connsiteY718" fmla="*/ 262600 h 416857"/>
                  <a:gd name="connsiteX719" fmla="*/ 484218 w 530496"/>
                  <a:gd name="connsiteY719" fmla="*/ 262600 h 416857"/>
                  <a:gd name="connsiteX720" fmla="*/ 485842 w 530496"/>
                  <a:gd name="connsiteY720" fmla="*/ 262600 h 416857"/>
                  <a:gd name="connsiteX721" fmla="*/ 486654 w 530496"/>
                  <a:gd name="connsiteY721" fmla="*/ 262600 h 416857"/>
                  <a:gd name="connsiteX722" fmla="*/ 485842 w 530496"/>
                  <a:gd name="connsiteY722" fmla="*/ 264223 h 416857"/>
                  <a:gd name="connsiteX723" fmla="*/ 483406 w 530496"/>
                  <a:gd name="connsiteY723" fmla="*/ 265035 h 416857"/>
                  <a:gd name="connsiteX724" fmla="*/ 481783 w 530496"/>
                  <a:gd name="connsiteY724" fmla="*/ 265847 h 416857"/>
                  <a:gd name="connsiteX725" fmla="*/ 481783 w 530496"/>
                  <a:gd name="connsiteY725" fmla="*/ 267471 h 416857"/>
                  <a:gd name="connsiteX726" fmla="*/ 487466 w 530496"/>
                  <a:gd name="connsiteY726" fmla="*/ 269095 h 416857"/>
                  <a:gd name="connsiteX727" fmla="*/ 495585 w 530496"/>
                  <a:gd name="connsiteY727" fmla="*/ 269095 h 416857"/>
                  <a:gd name="connsiteX728" fmla="*/ 502892 w 530496"/>
                  <a:gd name="connsiteY728" fmla="*/ 270718 h 416857"/>
                  <a:gd name="connsiteX729" fmla="*/ 506139 w 530496"/>
                  <a:gd name="connsiteY729" fmla="*/ 271530 h 416857"/>
                  <a:gd name="connsiteX730" fmla="*/ 507763 w 530496"/>
                  <a:gd name="connsiteY730" fmla="*/ 271530 h 416857"/>
                  <a:gd name="connsiteX731" fmla="*/ 507763 w 530496"/>
                  <a:gd name="connsiteY731" fmla="*/ 273154 h 416857"/>
                  <a:gd name="connsiteX732" fmla="*/ 506139 w 530496"/>
                  <a:gd name="connsiteY732" fmla="*/ 274778 h 416857"/>
                  <a:gd name="connsiteX733" fmla="*/ 503703 w 530496"/>
                  <a:gd name="connsiteY733" fmla="*/ 276402 h 416857"/>
                  <a:gd name="connsiteX734" fmla="*/ 502892 w 530496"/>
                  <a:gd name="connsiteY734" fmla="*/ 278025 h 416857"/>
                  <a:gd name="connsiteX735" fmla="*/ 502892 w 530496"/>
                  <a:gd name="connsiteY735" fmla="*/ 279649 h 416857"/>
                  <a:gd name="connsiteX736" fmla="*/ 502892 w 530496"/>
                  <a:gd name="connsiteY736" fmla="*/ 280461 h 416857"/>
                  <a:gd name="connsiteX737" fmla="*/ 502892 w 530496"/>
                  <a:gd name="connsiteY737" fmla="*/ 281273 h 416857"/>
                  <a:gd name="connsiteX738" fmla="*/ 502892 w 530496"/>
                  <a:gd name="connsiteY738" fmla="*/ 282085 h 416857"/>
                  <a:gd name="connsiteX739" fmla="*/ 502892 w 530496"/>
                  <a:gd name="connsiteY739" fmla="*/ 284520 h 416857"/>
                  <a:gd name="connsiteX740" fmla="*/ 502080 w 530496"/>
                  <a:gd name="connsiteY740" fmla="*/ 285332 h 416857"/>
                  <a:gd name="connsiteX741" fmla="*/ 501268 w 530496"/>
                  <a:gd name="connsiteY741" fmla="*/ 285332 h 416857"/>
                  <a:gd name="connsiteX742" fmla="*/ 500456 w 530496"/>
                  <a:gd name="connsiteY742" fmla="*/ 285332 h 416857"/>
                  <a:gd name="connsiteX743" fmla="*/ 499644 w 530496"/>
                  <a:gd name="connsiteY743" fmla="*/ 285332 h 416857"/>
                  <a:gd name="connsiteX744" fmla="*/ 498832 w 530496"/>
                  <a:gd name="connsiteY744" fmla="*/ 285332 h 416857"/>
                  <a:gd name="connsiteX745" fmla="*/ 496397 w 530496"/>
                  <a:gd name="connsiteY745" fmla="*/ 286144 h 416857"/>
                  <a:gd name="connsiteX746" fmla="*/ 493149 w 530496"/>
                  <a:gd name="connsiteY746" fmla="*/ 286956 h 416857"/>
                  <a:gd name="connsiteX747" fmla="*/ 489090 w 530496"/>
                  <a:gd name="connsiteY747" fmla="*/ 288580 h 416857"/>
                  <a:gd name="connsiteX748" fmla="*/ 487466 w 530496"/>
                  <a:gd name="connsiteY748" fmla="*/ 290204 h 416857"/>
                  <a:gd name="connsiteX749" fmla="*/ 485842 w 530496"/>
                  <a:gd name="connsiteY749" fmla="*/ 291015 h 416857"/>
                  <a:gd name="connsiteX750" fmla="*/ 484218 w 530496"/>
                  <a:gd name="connsiteY750" fmla="*/ 292639 h 416857"/>
                  <a:gd name="connsiteX751" fmla="*/ 482595 w 530496"/>
                  <a:gd name="connsiteY751" fmla="*/ 295075 h 416857"/>
                  <a:gd name="connsiteX752" fmla="*/ 481783 w 530496"/>
                  <a:gd name="connsiteY752" fmla="*/ 296699 h 416857"/>
                  <a:gd name="connsiteX753" fmla="*/ 480971 w 530496"/>
                  <a:gd name="connsiteY753" fmla="*/ 297510 h 416857"/>
                  <a:gd name="connsiteX754" fmla="*/ 480971 w 530496"/>
                  <a:gd name="connsiteY754" fmla="*/ 298322 h 416857"/>
                  <a:gd name="connsiteX755" fmla="*/ 481783 w 530496"/>
                  <a:gd name="connsiteY755" fmla="*/ 297510 h 416857"/>
                  <a:gd name="connsiteX756" fmla="*/ 484218 w 530496"/>
                  <a:gd name="connsiteY756" fmla="*/ 295075 h 416857"/>
                  <a:gd name="connsiteX757" fmla="*/ 487466 w 530496"/>
                  <a:gd name="connsiteY757" fmla="*/ 292639 h 416857"/>
                  <a:gd name="connsiteX758" fmla="*/ 490713 w 530496"/>
                  <a:gd name="connsiteY758" fmla="*/ 290204 h 416857"/>
                  <a:gd name="connsiteX759" fmla="*/ 493961 w 530496"/>
                  <a:gd name="connsiteY759" fmla="*/ 287768 h 416857"/>
                  <a:gd name="connsiteX760" fmla="*/ 496397 w 530496"/>
                  <a:gd name="connsiteY760" fmla="*/ 286956 h 416857"/>
                  <a:gd name="connsiteX761" fmla="*/ 497208 w 530496"/>
                  <a:gd name="connsiteY761" fmla="*/ 286956 h 416857"/>
                  <a:gd name="connsiteX762" fmla="*/ 498832 w 530496"/>
                  <a:gd name="connsiteY762" fmla="*/ 286956 h 416857"/>
                  <a:gd name="connsiteX763" fmla="*/ 502892 w 530496"/>
                  <a:gd name="connsiteY763" fmla="*/ 286144 h 416857"/>
                  <a:gd name="connsiteX764" fmla="*/ 504515 w 530496"/>
                  <a:gd name="connsiteY764" fmla="*/ 286144 h 416857"/>
                  <a:gd name="connsiteX765" fmla="*/ 504515 w 530496"/>
                  <a:gd name="connsiteY765" fmla="*/ 287768 h 416857"/>
                  <a:gd name="connsiteX766" fmla="*/ 501268 w 530496"/>
                  <a:gd name="connsiteY766" fmla="*/ 288580 h 416857"/>
                  <a:gd name="connsiteX767" fmla="*/ 498020 w 530496"/>
                  <a:gd name="connsiteY767" fmla="*/ 289392 h 416857"/>
                  <a:gd name="connsiteX768" fmla="*/ 495585 w 530496"/>
                  <a:gd name="connsiteY768" fmla="*/ 291827 h 416857"/>
                  <a:gd name="connsiteX769" fmla="*/ 494773 w 530496"/>
                  <a:gd name="connsiteY769" fmla="*/ 292639 h 416857"/>
                  <a:gd name="connsiteX770" fmla="*/ 494773 w 530496"/>
                  <a:gd name="connsiteY770" fmla="*/ 293451 h 416857"/>
                  <a:gd name="connsiteX771" fmla="*/ 496397 w 530496"/>
                  <a:gd name="connsiteY771" fmla="*/ 292639 h 416857"/>
                  <a:gd name="connsiteX772" fmla="*/ 499644 w 530496"/>
                  <a:gd name="connsiteY772" fmla="*/ 291015 h 416857"/>
                  <a:gd name="connsiteX773" fmla="*/ 502080 w 530496"/>
                  <a:gd name="connsiteY773" fmla="*/ 290204 h 416857"/>
                  <a:gd name="connsiteX774" fmla="*/ 504515 w 530496"/>
                  <a:gd name="connsiteY774" fmla="*/ 289392 h 416857"/>
                  <a:gd name="connsiteX775" fmla="*/ 506951 w 530496"/>
                  <a:gd name="connsiteY775" fmla="*/ 288580 h 416857"/>
                  <a:gd name="connsiteX776" fmla="*/ 507763 w 530496"/>
                  <a:gd name="connsiteY776" fmla="*/ 287768 h 416857"/>
                  <a:gd name="connsiteX777" fmla="*/ 509387 w 530496"/>
                  <a:gd name="connsiteY777" fmla="*/ 289392 h 416857"/>
                  <a:gd name="connsiteX778" fmla="*/ 511010 w 530496"/>
                  <a:gd name="connsiteY778" fmla="*/ 291827 h 416857"/>
                  <a:gd name="connsiteX779" fmla="*/ 511822 w 530496"/>
                  <a:gd name="connsiteY779" fmla="*/ 293451 h 416857"/>
                  <a:gd name="connsiteX780" fmla="*/ 511822 w 530496"/>
                  <a:gd name="connsiteY780" fmla="*/ 295075 h 416857"/>
                  <a:gd name="connsiteX781" fmla="*/ 512634 w 530496"/>
                  <a:gd name="connsiteY781" fmla="*/ 296699 h 416857"/>
                  <a:gd name="connsiteX782" fmla="*/ 514258 w 530496"/>
                  <a:gd name="connsiteY782" fmla="*/ 297510 h 416857"/>
                  <a:gd name="connsiteX783" fmla="*/ 516694 w 530496"/>
                  <a:gd name="connsiteY783" fmla="*/ 297510 h 416857"/>
                  <a:gd name="connsiteX784" fmla="*/ 518317 w 530496"/>
                  <a:gd name="connsiteY784" fmla="*/ 297510 h 416857"/>
                  <a:gd name="connsiteX785" fmla="*/ 519129 w 530496"/>
                  <a:gd name="connsiteY785" fmla="*/ 299134 h 416857"/>
                  <a:gd name="connsiteX786" fmla="*/ 519129 w 530496"/>
                  <a:gd name="connsiteY786" fmla="*/ 300758 h 416857"/>
                  <a:gd name="connsiteX787" fmla="*/ 517505 w 530496"/>
                  <a:gd name="connsiteY787" fmla="*/ 303194 h 416857"/>
                  <a:gd name="connsiteX788" fmla="*/ 517505 w 530496"/>
                  <a:gd name="connsiteY788" fmla="*/ 304817 h 416857"/>
                  <a:gd name="connsiteX789" fmla="*/ 517505 w 530496"/>
                  <a:gd name="connsiteY789" fmla="*/ 306441 h 416857"/>
                  <a:gd name="connsiteX790" fmla="*/ 517505 w 530496"/>
                  <a:gd name="connsiteY790" fmla="*/ 308877 h 416857"/>
                  <a:gd name="connsiteX791" fmla="*/ 518317 w 530496"/>
                  <a:gd name="connsiteY791" fmla="*/ 310501 h 416857"/>
                  <a:gd name="connsiteX792" fmla="*/ 520753 w 530496"/>
                  <a:gd name="connsiteY792" fmla="*/ 310501 h 416857"/>
                  <a:gd name="connsiteX793" fmla="*/ 522377 w 530496"/>
                  <a:gd name="connsiteY793" fmla="*/ 310501 h 416857"/>
                  <a:gd name="connsiteX794" fmla="*/ 523189 w 530496"/>
                  <a:gd name="connsiteY794" fmla="*/ 310501 h 416857"/>
                  <a:gd name="connsiteX795" fmla="*/ 524001 w 530496"/>
                  <a:gd name="connsiteY795" fmla="*/ 312124 h 416857"/>
                  <a:gd name="connsiteX796" fmla="*/ 524812 w 530496"/>
                  <a:gd name="connsiteY796" fmla="*/ 312936 h 416857"/>
                  <a:gd name="connsiteX797" fmla="*/ 525624 w 530496"/>
                  <a:gd name="connsiteY797" fmla="*/ 313748 h 416857"/>
                  <a:gd name="connsiteX798" fmla="*/ 525624 w 530496"/>
                  <a:gd name="connsiteY798" fmla="*/ 315372 h 416857"/>
                  <a:gd name="connsiteX799" fmla="*/ 524812 w 530496"/>
                  <a:gd name="connsiteY799" fmla="*/ 316996 h 416857"/>
                  <a:gd name="connsiteX800" fmla="*/ 523189 w 530496"/>
                  <a:gd name="connsiteY800" fmla="*/ 317808 h 416857"/>
                  <a:gd name="connsiteX801" fmla="*/ 521565 w 530496"/>
                  <a:gd name="connsiteY801" fmla="*/ 319431 h 416857"/>
                  <a:gd name="connsiteX802" fmla="*/ 519941 w 530496"/>
                  <a:gd name="connsiteY802" fmla="*/ 321055 h 416857"/>
                  <a:gd name="connsiteX803" fmla="*/ 518317 w 530496"/>
                  <a:gd name="connsiteY803" fmla="*/ 322679 h 416857"/>
                  <a:gd name="connsiteX804" fmla="*/ 517505 w 530496"/>
                  <a:gd name="connsiteY804" fmla="*/ 323491 h 416857"/>
                  <a:gd name="connsiteX805" fmla="*/ 518317 w 530496"/>
                  <a:gd name="connsiteY805" fmla="*/ 324303 h 416857"/>
                  <a:gd name="connsiteX806" fmla="*/ 519129 w 530496"/>
                  <a:gd name="connsiteY806" fmla="*/ 325115 h 416857"/>
                  <a:gd name="connsiteX807" fmla="*/ 519129 w 530496"/>
                  <a:gd name="connsiteY807" fmla="*/ 325926 h 416857"/>
                  <a:gd name="connsiteX808" fmla="*/ 517505 w 530496"/>
                  <a:gd name="connsiteY808" fmla="*/ 326738 h 416857"/>
                  <a:gd name="connsiteX809" fmla="*/ 513446 w 530496"/>
                  <a:gd name="connsiteY809" fmla="*/ 326738 h 416857"/>
                  <a:gd name="connsiteX810" fmla="*/ 511010 w 530496"/>
                  <a:gd name="connsiteY810" fmla="*/ 325926 h 416857"/>
                  <a:gd name="connsiteX811" fmla="*/ 509387 w 530496"/>
                  <a:gd name="connsiteY811" fmla="*/ 325115 h 416857"/>
                  <a:gd name="connsiteX812" fmla="*/ 509387 w 530496"/>
                  <a:gd name="connsiteY812" fmla="*/ 326738 h 416857"/>
                  <a:gd name="connsiteX813" fmla="*/ 510199 w 530496"/>
                  <a:gd name="connsiteY813" fmla="*/ 328362 h 416857"/>
                  <a:gd name="connsiteX814" fmla="*/ 510199 w 530496"/>
                  <a:gd name="connsiteY814" fmla="*/ 330798 h 416857"/>
                  <a:gd name="connsiteX815" fmla="*/ 508575 w 530496"/>
                  <a:gd name="connsiteY815" fmla="*/ 331610 h 416857"/>
                  <a:gd name="connsiteX816" fmla="*/ 506139 w 530496"/>
                  <a:gd name="connsiteY816" fmla="*/ 332422 h 416857"/>
                  <a:gd name="connsiteX817" fmla="*/ 504515 w 530496"/>
                  <a:gd name="connsiteY817" fmla="*/ 332422 h 416857"/>
                  <a:gd name="connsiteX818" fmla="*/ 503703 w 530496"/>
                  <a:gd name="connsiteY818" fmla="*/ 332422 h 416857"/>
                  <a:gd name="connsiteX819" fmla="*/ 500456 w 530496"/>
                  <a:gd name="connsiteY819" fmla="*/ 332422 h 416857"/>
                  <a:gd name="connsiteX820" fmla="*/ 496397 w 530496"/>
                  <a:gd name="connsiteY820" fmla="*/ 332422 h 416857"/>
                  <a:gd name="connsiteX821" fmla="*/ 494773 w 530496"/>
                  <a:gd name="connsiteY821" fmla="*/ 333233 h 416857"/>
                  <a:gd name="connsiteX822" fmla="*/ 493961 w 530496"/>
                  <a:gd name="connsiteY822" fmla="*/ 334045 h 416857"/>
                  <a:gd name="connsiteX823" fmla="*/ 501268 w 530496"/>
                  <a:gd name="connsiteY823" fmla="*/ 334045 h 416857"/>
                  <a:gd name="connsiteX824" fmla="*/ 506139 w 530496"/>
                  <a:gd name="connsiteY824" fmla="*/ 334857 h 416857"/>
                  <a:gd name="connsiteX825" fmla="*/ 510199 w 530496"/>
                  <a:gd name="connsiteY825" fmla="*/ 334857 h 416857"/>
                  <a:gd name="connsiteX826" fmla="*/ 513446 w 530496"/>
                  <a:gd name="connsiteY826" fmla="*/ 335669 h 416857"/>
                  <a:gd name="connsiteX827" fmla="*/ 515070 w 530496"/>
                  <a:gd name="connsiteY827" fmla="*/ 337293 h 416857"/>
                  <a:gd name="connsiteX828" fmla="*/ 514258 w 530496"/>
                  <a:gd name="connsiteY828" fmla="*/ 339728 h 416857"/>
                  <a:gd name="connsiteX829" fmla="*/ 511010 w 530496"/>
                  <a:gd name="connsiteY829" fmla="*/ 341352 h 416857"/>
                  <a:gd name="connsiteX830" fmla="*/ 507763 w 530496"/>
                  <a:gd name="connsiteY830" fmla="*/ 342976 h 416857"/>
                  <a:gd name="connsiteX831" fmla="*/ 503703 w 530496"/>
                  <a:gd name="connsiteY831" fmla="*/ 342164 h 416857"/>
                  <a:gd name="connsiteX832" fmla="*/ 500456 w 530496"/>
                  <a:gd name="connsiteY832" fmla="*/ 340540 h 416857"/>
                  <a:gd name="connsiteX833" fmla="*/ 497208 w 530496"/>
                  <a:gd name="connsiteY833" fmla="*/ 340540 h 416857"/>
                  <a:gd name="connsiteX834" fmla="*/ 494773 w 530496"/>
                  <a:gd name="connsiteY834" fmla="*/ 340540 h 416857"/>
                  <a:gd name="connsiteX835" fmla="*/ 493961 w 530496"/>
                  <a:gd name="connsiteY835" fmla="*/ 341352 h 416857"/>
                  <a:gd name="connsiteX836" fmla="*/ 495585 w 530496"/>
                  <a:gd name="connsiteY836" fmla="*/ 342164 h 416857"/>
                  <a:gd name="connsiteX837" fmla="*/ 498020 w 530496"/>
                  <a:gd name="connsiteY837" fmla="*/ 342976 h 416857"/>
                  <a:gd name="connsiteX838" fmla="*/ 500456 w 530496"/>
                  <a:gd name="connsiteY838" fmla="*/ 344600 h 416857"/>
                  <a:gd name="connsiteX839" fmla="*/ 502080 w 530496"/>
                  <a:gd name="connsiteY839" fmla="*/ 345412 h 416857"/>
                  <a:gd name="connsiteX840" fmla="*/ 505327 w 530496"/>
                  <a:gd name="connsiteY840" fmla="*/ 346224 h 416857"/>
                  <a:gd name="connsiteX841" fmla="*/ 506951 w 530496"/>
                  <a:gd name="connsiteY841" fmla="*/ 347847 h 416857"/>
                  <a:gd name="connsiteX842" fmla="*/ 506951 w 530496"/>
                  <a:gd name="connsiteY842" fmla="*/ 349471 h 416857"/>
                  <a:gd name="connsiteX843" fmla="*/ 505327 w 530496"/>
                  <a:gd name="connsiteY843" fmla="*/ 349471 h 416857"/>
                  <a:gd name="connsiteX844" fmla="*/ 503703 w 530496"/>
                  <a:gd name="connsiteY844" fmla="*/ 349471 h 416857"/>
                  <a:gd name="connsiteX845" fmla="*/ 501268 w 530496"/>
                  <a:gd name="connsiteY845" fmla="*/ 350283 h 416857"/>
                  <a:gd name="connsiteX846" fmla="*/ 502892 w 530496"/>
                  <a:gd name="connsiteY846" fmla="*/ 351907 h 416857"/>
                  <a:gd name="connsiteX847" fmla="*/ 504515 w 530496"/>
                  <a:gd name="connsiteY847" fmla="*/ 352719 h 416857"/>
                  <a:gd name="connsiteX848" fmla="*/ 504515 w 530496"/>
                  <a:gd name="connsiteY848" fmla="*/ 354342 h 416857"/>
                  <a:gd name="connsiteX849" fmla="*/ 503703 w 530496"/>
                  <a:gd name="connsiteY849" fmla="*/ 356778 h 416857"/>
                  <a:gd name="connsiteX850" fmla="*/ 503703 w 530496"/>
                  <a:gd name="connsiteY850" fmla="*/ 357590 h 416857"/>
                  <a:gd name="connsiteX851" fmla="*/ 505327 w 530496"/>
                  <a:gd name="connsiteY851" fmla="*/ 356778 h 416857"/>
                  <a:gd name="connsiteX852" fmla="*/ 507763 w 530496"/>
                  <a:gd name="connsiteY852" fmla="*/ 355154 h 416857"/>
                  <a:gd name="connsiteX853" fmla="*/ 511010 w 530496"/>
                  <a:gd name="connsiteY853" fmla="*/ 352719 h 416857"/>
                  <a:gd name="connsiteX854" fmla="*/ 512634 w 530496"/>
                  <a:gd name="connsiteY854" fmla="*/ 351907 h 416857"/>
                  <a:gd name="connsiteX855" fmla="*/ 510199 w 530496"/>
                  <a:gd name="connsiteY855" fmla="*/ 356778 h 416857"/>
                  <a:gd name="connsiteX856" fmla="*/ 508575 w 530496"/>
                  <a:gd name="connsiteY856" fmla="*/ 360837 h 416857"/>
                  <a:gd name="connsiteX857" fmla="*/ 506139 w 530496"/>
                  <a:gd name="connsiteY857" fmla="*/ 362461 h 416857"/>
                  <a:gd name="connsiteX858" fmla="*/ 502892 w 530496"/>
                  <a:gd name="connsiteY858" fmla="*/ 363273 h 416857"/>
                  <a:gd name="connsiteX859" fmla="*/ 499644 w 530496"/>
                  <a:gd name="connsiteY859" fmla="*/ 364897 h 416857"/>
                  <a:gd name="connsiteX860" fmla="*/ 495585 w 530496"/>
                  <a:gd name="connsiteY860" fmla="*/ 364085 h 416857"/>
                  <a:gd name="connsiteX861" fmla="*/ 493149 w 530496"/>
                  <a:gd name="connsiteY861" fmla="*/ 360837 h 416857"/>
                  <a:gd name="connsiteX862" fmla="*/ 492337 w 530496"/>
                  <a:gd name="connsiteY862" fmla="*/ 357590 h 416857"/>
                  <a:gd name="connsiteX863" fmla="*/ 490713 w 530496"/>
                  <a:gd name="connsiteY863" fmla="*/ 355154 h 416857"/>
                  <a:gd name="connsiteX864" fmla="*/ 489090 w 530496"/>
                  <a:gd name="connsiteY864" fmla="*/ 353530 h 416857"/>
                  <a:gd name="connsiteX865" fmla="*/ 487466 w 530496"/>
                  <a:gd name="connsiteY865" fmla="*/ 351095 h 416857"/>
                  <a:gd name="connsiteX866" fmla="*/ 486654 w 530496"/>
                  <a:gd name="connsiteY866" fmla="*/ 350283 h 416857"/>
                  <a:gd name="connsiteX867" fmla="*/ 485842 w 530496"/>
                  <a:gd name="connsiteY867" fmla="*/ 351095 h 416857"/>
                  <a:gd name="connsiteX868" fmla="*/ 484218 w 530496"/>
                  <a:gd name="connsiteY868" fmla="*/ 353530 h 416857"/>
                  <a:gd name="connsiteX869" fmla="*/ 480971 w 530496"/>
                  <a:gd name="connsiteY869" fmla="*/ 352719 h 416857"/>
                  <a:gd name="connsiteX870" fmla="*/ 476911 w 530496"/>
                  <a:gd name="connsiteY870" fmla="*/ 351907 h 416857"/>
                  <a:gd name="connsiteX871" fmla="*/ 475288 w 530496"/>
                  <a:gd name="connsiteY871" fmla="*/ 352719 h 416857"/>
                  <a:gd name="connsiteX872" fmla="*/ 476911 w 530496"/>
                  <a:gd name="connsiteY872" fmla="*/ 353530 h 416857"/>
                  <a:gd name="connsiteX873" fmla="*/ 479347 w 530496"/>
                  <a:gd name="connsiteY873" fmla="*/ 354342 h 416857"/>
                  <a:gd name="connsiteX874" fmla="*/ 485030 w 530496"/>
                  <a:gd name="connsiteY874" fmla="*/ 357590 h 416857"/>
                  <a:gd name="connsiteX875" fmla="*/ 488278 w 530496"/>
                  <a:gd name="connsiteY875" fmla="*/ 360837 h 416857"/>
                  <a:gd name="connsiteX876" fmla="*/ 489901 w 530496"/>
                  <a:gd name="connsiteY876" fmla="*/ 363273 h 416857"/>
                  <a:gd name="connsiteX877" fmla="*/ 489901 w 530496"/>
                  <a:gd name="connsiteY877" fmla="*/ 364085 h 416857"/>
                  <a:gd name="connsiteX878" fmla="*/ 490713 w 530496"/>
                  <a:gd name="connsiteY878" fmla="*/ 365709 h 416857"/>
                  <a:gd name="connsiteX879" fmla="*/ 491525 w 530496"/>
                  <a:gd name="connsiteY879" fmla="*/ 367333 h 416857"/>
                  <a:gd name="connsiteX880" fmla="*/ 492337 w 530496"/>
                  <a:gd name="connsiteY880" fmla="*/ 368956 h 416857"/>
                  <a:gd name="connsiteX881" fmla="*/ 492337 w 530496"/>
                  <a:gd name="connsiteY881" fmla="*/ 370580 h 416857"/>
                  <a:gd name="connsiteX882" fmla="*/ 489901 w 530496"/>
                  <a:gd name="connsiteY882" fmla="*/ 372204 h 416857"/>
                  <a:gd name="connsiteX883" fmla="*/ 485842 w 530496"/>
                  <a:gd name="connsiteY883" fmla="*/ 369768 h 416857"/>
                  <a:gd name="connsiteX884" fmla="*/ 484218 w 530496"/>
                  <a:gd name="connsiteY884" fmla="*/ 368956 h 416857"/>
                  <a:gd name="connsiteX885" fmla="*/ 481783 w 530496"/>
                  <a:gd name="connsiteY885" fmla="*/ 367333 h 416857"/>
                  <a:gd name="connsiteX886" fmla="*/ 479347 w 530496"/>
                  <a:gd name="connsiteY886" fmla="*/ 365709 h 416857"/>
                  <a:gd name="connsiteX887" fmla="*/ 479347 w 530496"/>
                  <a:gd name="connsiteY887" fmla="*/ 366521 h 416857"/>
                  <a:gd name="connsiteX888" fmla="*/ 483406 w 530496"/>
                  <a:gd name="connsiteY888" fmla="*/ 370580 h 416857"/>
                  <a:gd name="connsiteX889" fmla="*/ 484218 w 530496"/>
                  <a:gd name="connsiteY889" fmla="*/ 373016 h 416857"/>
                  <a:gd name="connsiteX890" fmla="*/ 485030 w 530496"/>
                  <a:gd name="connsiteY890" fmla="*/ 375451 h 416857"/>
                  <a:gd name="connsiteX891" fmla="*/ 484218 w 530496"/>
                  <a:gd name="connsiteY891" fmla="*/ 377075 h 416857"/>
                  <a:gd name="connsiteX892" fmla="*/ 482595 w 530496"/>
                  <a:gd name="connsiteY892" fmla="*/ 378699 h 416857"/>
                  <a:gd name="connsiteX893" fmla="*/ 480971 w 530496"/>
                  <a:gd name="connsiteY893" fmla="*/ 380323 h 416857"/>
                  <a:gd name="connsiteX894" fmla="*/ 480159 w 530496"/>
                  <a:gd name="connsiteY894" fmla="*/ 380323 h 416857"/>
                  <a:gd name="connsiteX895" fmla="*/ 479347 w 530496"/>
                  <a:gd name="connsiteY895" fmla="*/ 378699 h 416857"/>
                  <a:gd name="connsiteX896" fmla="*/ 478535 w 530496"/>
                  <a:gd name="connsiteY896" fmla="*/ 379511 h 416857"/>
                  <a:gd name="connsiteX897" fmla="*/ 476099 w 530496"/>
                  <a:gd name="connsiteY897" fmla="*/ 382758 h 416857"/>
                  <a:gd name="connsiteX898" fmla="*/ 473664 w 530496"/>
                  <a:gd name="connsiteY898" fmla="*/ 381135 h 416857"/>
                  <a:gd name="connsiteX899" fmla="*/ 469604 w 530496"/>
                  <a:gd name="connsiteY899" fmla="*/ 380323 h 416857"/>
                  <a:gd name="connsiteX900" fmla="*/ 468792 w 530496"/>
                  <a:gd name="connsiteY900" fmla="*/ 382758 h 416857"/>
                  <a:gd name="connsiteX901" fmla="*/ 467981 w 530496"/>
                  <a:gd name="connsiteY901" fmla="*/ 385194 h 416857"/>
                  <a:gd name="connsiteX902" fmla="*/ 463921 w 530496"/>
                  <a:gd name="connsiteY902" fmla="*/ 387630 h 416857"/>
                  <a:gd name="connsiteX903" fmla="*/ 459050 w 530496"/>
                  <a:gd name="connsiteY903" fmla="*/ 387630 h 416857"/>
                  <a:gd name="connsiteX904" fmla="*/ 457426 w 530496"/>
                  <a:gd name="connsiteY904" fmla="*/ 386818 h 416857"/>
                  <a:gd name="connsiteX905" fmla="*/ 456614 w 530496"/>
                  <a:gd name="connsiteY905" fmla="*/ 386006 h 416857"/>
                  <a:gd name="connsiteX906" fmla="*/ 454179 w 530496"/>
                  <a:gd name="connsiteY906" fmla="*/ 384382 h 416857"/>
                  <a:gd name="connsiteX907" fmla="*/ 453367 w 530496"/>
                  <a:gd name="connsiteY907" fmla="*/ 381946 h 416857"/>
                  <a:gd name="connsiteX908" fmla="*/ 452555 w 530496"/>
                  <a:gd name="connsiteY908" fmla="*/ 379511 h 416857"/>
                  <a:gd name="connsiteX909" fmla="*/ 451743 w 530496"/>
                  <a:gd name="connsiteY909" fmla="*/ 375451 h 416857"/>
                  <a:gd name="connsiteX910" fmla="*/ 449307 w 530496"/>
                  <a:gd name="connsiteY910" fmla="*/ 373828 h 416857"/>
                  <a:gd name="connsiteX911" fmla="*/ 449307 w 530496"/>
                  <a:gd name="connsiteY911" fmla="*/ 377075 h 416857"/>
                  <a:gd name="connsiteX912" fmla="*/ 451743 w 530496"/>
                  <a:gd name="connsiteY912" fmla="*/ 381946 h 416857"/>
                  <a:gd name="connsiteX913" fmla="*/ 452555 w 530496"/>
                  <a:gd name="connsiteY913" fmla="*/ 386818 h 416857"/>
                  <a:gd name="connsiteX914" fmla="*/ 452555 w 530496"/>
                  <a:gd name="connsiteY914" fmla="*/ 388442 h 416857"/>
                  <a:gd name="connsiteX915" fmla="*/ 452555 w 530496"/>
                  <a:gd name="connsiteY915" fmla="*/ 389253 h 416857"/>
                  <a:gd name="connsiteX916" fmla="*/ 450119 w 530496"/>
                  <a:gd name="connsiteY916" fmla="*/ 389253 h 416857"/>
                  <a:gd name="connsiteX917" fmla="*/ 448495 w 530496"/>
                  <a:gd name="connsiteY917" fmla="*/ 387630 h 416857"/>
                  <a:gd name="connsiteX918" fmla="*/ 446872 w 530496"/>
                  <a:gd name="connsiteY918" fmla="*/ 386006 h 416857"/>
                  <a:gd name="connsiteX919" fmla="*/ 443624 w 530496"/>
                  <a:gd name="connsiteY919" fmla="*/ 385194 h 416857"/>
                  <a:gd name="connsiteX920" fmla="*/ 442812 w 530496"/>
                  <a:gd name="connsiteY920" fmla="*/ 387630 h 416857"/>
                  <a:gd name="connsiteX921" fmla="*/ 442000 w 530496"/>
                  <a:gd name="connsiteY921" fmla="*/ 388442 h 416857"/>
                  <a:gd name="connsiteX922" fmla="*/ 440377 w 530496"/>
                  <a:gd name="connsiteY922" fmla="*/ 388442 h 416857"/>
                  <a:gd name="connsiteX923" fmla="*/ 437941 w 530496"/>
                  <a:gd name="connsiteY923" fmla="*/ 388442 h 416857"/>
                  <a:gd name="connsiteX924" fmla="*/ 436317 w 530496"/>
                  <a:gd name="connsiteY924" fmla="*/ 387630 h 416857"/>
                  <a:gd name="connsiteX925" fmla="*/ 433881 w 530496"/>
                  <a:gd name="connsiteY925" fmla="*/ 387630 h 416857"/>
                  <a:gd name="connsiteX926" fmla="*/ 431446 w 530496"/>
                  <a:gd name="connsiteY926" fmla="*/ 389253 h 416857"/>
                  <a:gd name="connsiteX927" fmla="*/ 432258 w 530496"/>
                  <a:gd name="connsiteY927" fmla="*/ 392501 h 416857"/>
                  <a:gd name="connsiteX928" fmla="*/ 437129 w 530496"/>
                  <a:gd name="connsiteY928" fmla="*/ 391689 h 416857"/>
                  <a:gd name="connsiteX929" fmla="*/ 439565 w 530496"/>
                  <a:gd name="connsiteY929" fmla="*/ 390877 h 416857"/>
                  <a:gd name="connsiteX930" fmla="*/ 442000 w 530496"/>
                  <a:gd name="connsiteY930" fmla="*/ 390065 h 416857"/>
                  <a:gd name="connsiteX931" fmla="*/ 444436 w 530496"/>
                  <a:gd name="connsiteY931" fmla="*/ 389253 h 416857"/>
                  <a:gd name="connsiteX932" fmla="*/ 446060 w 530496"/>
                  <a:gd name="connsiteY932" fmla="*/ 389253 h 416857"/>
                  <a:gd name="connsiteX933" fmla="*/ 442000 w 530496"/>
                  <a:gd name="connsiteY933" fmla="*/ 392501 h 416857"/>
                  <a:gd name="connsiteX934" fmla="*/ 436317 w 530496"/>
                  <a:gd name="connsiteY934" fmla="*/ 394937 h 416857"/>
                  <a:gd name="connsiteX935" fmla="*/ 433881 w 530496"/>
                  <a:gd name="connsiteY935" fmla="*/ 396560 h 416857"/>
                  <a:gd name="connsiteX936" fmla="*/ 433070 w 530496"/>
                  <a:gd name="connsiteY936" fmla="*/ 397372 h 416857"/>
                  <a:gd name="connsiteX937" fmla="*/ 432258 w 530496"/>
                  <a:gd name="connsiteY937" fmla="*/ 398184 h 416857"/>
                  <a:gd name="connsiteX938" fmla="*/ 431446 w 530496"/>
                  <a:gd name="connsiteY938" fmla="*/ 399808 h 416857"/>
                  <a:gd name="connsiteX939" fmla="*/ 429822 w 530496"/>
                  <a:gd name="connsiteY939" fmla="*/ 402244 h 416857"/>
                  <a:gd name="connsiteX940" fmla="*/ 426575 w 530496"/>
                  <a:gd name="connsiteY940" fmla="*/ 404679 h 416857"/>
                  <a:gd name="connsiteX941" fmla="*/ 424139 w 530496"/>
                  <a:gd name="connsiteY941" fmla="*/ 407115 h 416857"/>
                  <a:gd name="connsiteX942" fmla="*/ 420891 w 530496"/>
                  <a:gd name="connsiteY942" fmla="*/ 406303 h 416857"/>
                  <a:gd name="connsiteX943" fmla="*/ 420891 w 530496"/>
                  <a:gd name="connsiteY943" fmla="*/ 403867 h 416857"/>
                  <a:gd name="connsiteX944" fmla="*/ 418456 w 530496"/>
                  <a:gd name="connsiteY944" fmla="*/ 403055 h 416857"/>
                  <a:gd name="connsiteX945" fmla="*/ 415208 w 530496"/>
                  <a:gd name="connsiteY945" fmla="*/ 404679 h 416857"/>
                  <a:gd name="connsiteX946" fmla="*/ 411961 w 530496"/>
                  <a:gd name="connsiteY946" fmla="*/ 406303 h 416857"/>
                  <a:gd name="connsiteX947" fmla="*/ 410337 w 530496"/>
                  <a:gd name="connsiteY947" fmla="*/ 405491 h 416857"/>
                  <a:gd name="connsiteX948" fmla="*/ 407901 w 530496"/>
                  <a:gd name="connsiteY948" fmla="*/ 405491 h 416857"/>
                  <a:gd name="connsiteX949" fmla="*/ 403842 w 530496"/>
                  <a:gd name="connsiteY949" fmla="*/ 407115 h 416857"/>
                  <a:gd name="connsiteX950" fmla="*/ 399782 w 530496"/>
                  <a:gd name="connsiteY950" fmla="*/ 409550 h 416857"/>
                  <a:gd name="connsiteX951" fmla="*/ 399782 w 530496"/>
                  <a:gd name="connsiteY951" fmla="*/ 411174 h 416857"/>
                  <a:gd name="connsiteX952" fmla="*/ 398970 w 530496"/>
                  <a:gd name="connsiteY952" fmla="*/ 413610 h 416857"/>
                  <a:gd name="connsiteX953" fmla="*/ 396535 w 530496"/>
                  <a:gd name="connsiteY953" fmla="*/ 415234 h 416857"/>
                  <a:gd name="connsiteX954" fmla="*/ 394099 w 530496"/>
                  <a:gd name="connsiteY954" fmla="*/ 416046 h 416857"/>
                  <a:gd name="connsiteX955" fmla="*/ 391663 w 530496"/>
                  <a:gd name="connsiteY955" fmla="*/ 416046 h 416857"/>
                  <a:gd name="connsiteX956" fmla="*/ 389228 w 530496"/>
                  <a:gd name="connsiteY956" fmla="*/ 414422 h 416857"/>
                  <a:gd name="connsiteX957" fmla="*/ 390040 w 530496"/>
                  <a:gd name="connsiteY957" fmla="*/ 413610 h 416857"/>
                  <a:gd name="connsiteX958" fmla="*/ 394099 w 530496"/>
                  <a:gd name="connsiteY958" fmla="*/ 413610 h 416857"/>
                  <a:gd name="connsiteX959" fmla="*/ 392475 w 530496"/>
                  <a:gd name="connsiteY959" fmla="*/ 408739 h 416857"/>
                  <a:gd name="connsiteX960" fmla="*/ 389228 w 530496"/>
                  <a:gd name="connsiteY960" fmla="*/ 408739 h 416857"/>
                  <a:gd name="connsiteX961" fmla="*/ 386792 w 530496"/>
                  <a:gd name="connsiteY961" fmla="*/ 408739 h 416857"/>
                  <a:gd name="connsiteX962" fmla="*/ 384357 w 530496"/>
                  <a:gd name="connsiteY962" fmla="*/ 407927 h 416857"/>
                  <a:gd name="connsiteX963" fmla="*/ 384357 w 530496"/>
                  <a:gd name="connsiteY963" fmla="*/ 404679 h 416857"/>
                  <a:gd name="connsiteX964" fmla="*/ 385168 w 530496"/>
                  <a:gd name="connsiteY964" fmla="*/ 400620 h 416857"/>
                  <a:gd name="connsiteX965" fmla="*/ 384357 w 530496"/>
                  <a:gd name="connsiteY965" fmla="*/ 398996 h 416857"/>
                  <a:gd name="connsiteX966" fmla="*/ 383545 w 530496"/>
                  <a:gd name="connsiteY966" fmla="*/ 399808 h 416857"/>
                  <a:gd name="connsiteX967" fmla="*/ 382733 w 530496"/>
                  <a:gd name="connsiteY967" fmla="*/ 401432 h 416857"/>
                  <a:gd name="connsiteX968" fmla="*/ 381921 w 530496"/>
                  <a:gd name="connsiteY968" fmla="*/ 403055 h 416857"/>
                  <a:gd name="connsiteX969" fmla="*/ 381109 w 530496"/>
                  <a:gd name="connsiteY969" fmla="*/ 403055 h 416857"/>
                  <a:gd name="connsiteX970" fmla="*/ 380297 w 530496"/>
                  <a:gd name="connsiteY970" fmla="*/ 403055 h 416857"/>
                  <a:gd name="connsiteX971" fmla="*/ 379485 w 530496"/>
                  <a:gd name="connsiteY971" fmla="*/ 403055 h 416857"/>
                  <a:gd name="connsiteX972" fmla="*/ 379485 w 530496"/>
                  <a:gd name="connsiteY972" fmla="*/ 401432 h 416857"/>
                  <a:gd name="connsiteX973" fmla="*/ 379485 w 530496"/>
                  <a:gd name="connsiteY973" fmla="*/ 398996 h 416857"/>
                  <a:gd name="connsiteX974" fmla="*/ 378673 w 530496"/>
                  <a:gd name="connsiteY974" fmla="*/ 397372 h 416857"/>
                  <a:gd name="connsiteX975" fmla="*/ 377050 w 530496"/>
                  <a:gd name="connsiteY975" fmla="*/ 399808 h 416857"/>
                  <a:gd name="connsiteX976" fmla="*/ 377050 w 530496"/>
                  <a:gd name="connsiteY976" fmla="*/ 401432 h 416857"/>
                  <a:gd name="connsiteX977" fmla="*/ 376238 w 530496"/>
                  <a:gd name="connsiteY977" fmla="*/ 402244 h 416857"/>
                  <a:gd name="connsiteX978" fmla="*/ 373802 w 530496"/>
                  <a:gd name="connsiteY978" fmla="*/ 402244 h 416857"/>
                  <a:gd name="connsiteX979" fmla="*/ 371366 w 530496"/>
                  <a:gd name="connsiteY979" fmla="*/ 402244 h 416857"/>
                  <a:gd name="connsiteX980" fmla="*/ 369743 w 530496"/>
                  <a:gd name="connsiteY980" fmla="*/ 402244 h 416857"/>
                  <a:gd name="connsiteX981" fmla="*/ 368119 w 530496"/>
                  <a:gd name="connsiteY981" fmla="*/ 402244 h 416857"/>
                  <a:gd name="connsiteX982" fmla="*/ 363248 w 530496"/>
                  <a:gd name="connsiteY982" fmla="*/ 401432 h 416857"/>
                  <a:gd name="connsiteX983" fmla="*/ 360812 w 530496"/>
                  <a:gd name="connsiteY983" fmla="*/ 401432 h 416857"/>
                  <a:gd name="connsiteX984" fmla="*/ 358376 w 530496"/>
                  <a:gd name="connsiteY984" fmla="*/ 401432 h 416857"/>
                  <a:gd name="connsiteX985" fmla="*/ 356753 w 530496"/>
                  <a:gd name="connsiteY985" fmla="*/ 401432 h 416857"/>
                  <a:gd name="connsiteX986" fmla="*/ 355941 w 530496"/>
                  <a:gd name="connsiteY986" fmla="*/ 401432 h 416857"/>
                  <a:gd name="connsiteX987" fmla="*/ 352693 w 530496"/>
                  <a:gd name="connsiteY987" fmla="*/ 401432 h 416857"/>
                  <a:gd name="connsiteX988" fmla="*/ 351069 w 530496"/>
                  <a:gd name="connsiteY988" fmla="*/ 402244 h 416857"/>
                  <a:gd name="connsiteX989" fmla="*/ 351069 w 530496"/>
                  <a:gd name="connsiteY989" fmla="*/ 403055 h 416857"/>
                  <a:gd name="connsiteX990" fmla="*/ 351069 w 530496"/>
                  <a:gd name="connsiteY990" fmla="*/ 403867 h 416857"/>
                  <a:gd name="connsiteX991" fmla="*/ 349446 w 530496"/>
                  <a:gd name="connsiteY991" fmla="*/ 403867 h 416857"/>
                  <a:gd name="connsiteX992" fmla="*/ 347010 w 530496"/>
                  <a:gd name="connsiteY992" fmla="*/ 403867 h 416857"/>
                  <a:gd name="connsiteX993" fmla="*/ 344574 w 530496"/>
                  <a:gd name="connsiteY993" fmla="*/ 403867 h 416857"/>
                  <a:gd name="connsiteX994" fmla="*/ 341327 w 530496"/>
                  <a:gd name="connsiteY994" fmla="*/ 403867 h 416857"/>
                  <a:gd name="connsiteX995" fmla="*/ 339703 w 530496"/>
                  <a:gd name="connsiteY995" fmla="*/ 403867 h 416857"/>
                  <a:gd name="connsiteX996" fmla="*/ 338079 w 530496"/>
                  <a:gd name="connsiteY996" fmla="*/ 403867 h 416857"/>
                  <a:gd name="connsiteX997" fmla="*/ 335644 w 530496"/>
                  <a:gd name="connsiteY997" fmla="*/ 404679 h 416857"/>
                  <a:gd name="connsiteX998" fmla="*/ 333208 w 530496"/>
                  <a:gd name="connsiteY998" fmla="*/ 405491 h 416857"/>
                  <a:gd name="connsiteX999" fmla="*/ 329148 w 530496"/>
                  <a:gd name="connsiteY999" fmla="*/ 406303 h 416857"/>
                  <a:gd name="connsiteX1000" fmla="*/ 326713 w 530496"/>
                  <a:gd name="connsiteY1000" fmla="*/ 406303 h 416857"/>
                  <a:gd name="connsiteX1001" fmla="*/ 325089 w 530496"/>
                  <a:gd name="connsiteY1001" fmla="*/ 407115 h 416857"/>
                  <a:gd name="connsiteX1002" fmla="*/ 322653 w 530496"/>
                  <a:gd name="connsiteY1002" fmla="*/ 407927 h 416857"/>
                  <a:gd name="connsiteX1003" fmla="*/ 321841 w 530496"/>
                  <a:gd name="connsiteY1003" fmla="*/ 407927 h 416857"/>
                  <a:gd name="connsiteX1004" fmla="*/ 321030 w 530496"/>
                  <a:gd name="connsiteY1004" fmla="*/ 407927 h 416857"/>
                  <a:gd name="connsiteX1005" fmla="*/ 319406 w 530496"/>
                  <a:gd name="connsiteY1005" fmla="*/ 407927 h 416857"/>
                  <a:gd name="connsiteX1006" fmla="*/ 318594 w 530496"/>
                  <a:gd name="connsiteY1006" fmla="*/ 407927 h 416857"/>
                  <a:gd name="connsiteX1007" fmla="*/ 317782 w 530496"/>
                  <a:gd name="connsiteY1007" fmla="*/ 407927 h 416857"/>
                  <a:gd name="connsiteX1008" fmla="*/ 316970 w 530496"/>
                  <a:gd name="connsiteY1008" fmla="*/ 407927 h 416857"/>
                  <a:gd name="connsiteX1009" fmla="*/ 316158 w 530496"/>
                  <a:gd name="connsiteY1009" fmla="*/ 407927 h 416857"/>
                  <a:gd name="connsiteX1010" fmla="*/ 314535 w 530496"/>
                  <a:gd name="connsiteY1010" fmla="*/ 407927 h 416857"/>
                  <a:gd name="connsiteX1011" fmla="*/ 313723 w 530496"/>
                  <a:gd name="connsiteY1011" fmla="*/ 407927 h 416857"/>
                  <a:gd name="connsiteX1012" fmla="*/ 312099 w 530496"/>
                  <a:gd name="connsiteY1012" fmla="*/ 408739 h 416857"/>
                  <a:gd name="connsiteX1013" fmla="*/ 309663 w 530496"/>
                  <a:gd name="connsiteY1013" fmla="*/ 409550 h 416857"/>
                  <a:gd name="connsiteX1014" fmla="*/ 308851 w 530496"/>
                  <a:gd name="connsiteY1014" fmla="*/ 410362 h 416857"/>
                  <a:gd name="connsiteX1015" fmla="*/ 308039 w 530496"/>
                  <a:gd name="connsiteY1015" fmla="*/ 411174 h 416857"/>
                  <a:gd name="connsiteX1016" fmla="*/ 307228 w 530496"/>
                  <a:gd name="connsiteY1016" fmla="*/ 411986 h 416857"/>
                  <a:gd name="connsiteX1017" fmla="*/ 305604 w 530496"/>
                  <a:gd name="connsiteY1017" fmla="*/ 412798 h 416857"/>
                  <a:gd name="connsiteX1018" fmla="*/ 303168 w 530496"/>
                  <a:gd name="connsiteY1018" fmla="*/ 413610 h 416857"/>
                  <a:gd name="connsiteX1019" fmla="*/ 301544 w 530496"/>
                  <a:gd name="connsiteY1019" fmla="*/ 414422 h 416857"/>
                  <a:gd name="connsiteX1020" fmla="*/ 299921 w 530496"/>
                  <a:gd name="connsiteY1020" fmla="*/ 415234 h 416857"/>
                  <a:gd name="connsiteX1021" fmla="*/ 298297 w 530496"/>
                  <a:gd name="connsiteY1021" fmla="*/ 416046 h 416857"/>
                  <a:gd name="connsiteX1022" fmla="*/ 297485 w 530496"/>
                  <a:gd name="connsiteY1022" fmla="*/ 416046 h 416857"/>
                  <a:gd name="connsiteX1023" fmla="*/ 296673 w 530496"/>
                  <a:gd name="connsiteY1023" fmla="*/ 416046 h 416857"/>
                  <a:gd name="connsiteX1024" fmla="*/ 295861 w 530496"/>
                  <a:gd name="connsiteY1024" fmla="*/ 416046 h 416857"/>
                  <a:gd name="connsiteX1025" fmla="*/ 296673 w 530496"/>
                  <a:gd name="connsiteY1025" fmla="*/ 415234 h 416857"/>
                  <a:gd name="connsiteX1026" fmla="*/ 297485 w 530496"/>
                  <a:gd name="connsiteY1026" fmla="*/ 414422 h 416857"/>
                  <a:gd name="connsiteX1027" fmla="*/ 295049 w 530496"/>
                  <a:gd name="connsiteY1027" fmla="*/ 414422 h 416857"/>
                  <a:gd name="connsiteX1028" fmla="*/ 290990 w 530496"/>
                  <a:gd name="connsiteY1028" fmla="*/ 414422 h 416857"/>
                  <a:gd name="connsiteX1029" fmla="*/ 286930 w 530496"/>
                  <a:gd name="connsiteY1029" fmla="*/ 413610 h 416857"/>
                  <a:gd name="connsiteX1030" fmla="*/ 285307 w 530496"/>
                  <a:gd name="connsiteY1030" fmla="*/ 413610 h 416857"/>
                  <a:gd name="connsiteX1031" fmla="*/ 283683 w 530496"/>
                  <a:gd name="connsiteY1031" fmla="*/ 413610 h 416857"/>
                  <a:gd name="connsiteX1032" fmla="*/ 281247 w 530496"/>
                  <a:gd name="connsiteY1032" fmla="*/ 415234 h 416857"/>
                  <a:gd name="connsiteX1033" fmla="*/ 280435 w 530496"/>
                  <a:gd name="connsiteY1033" fmla="*/ 416046 h 416857"/>
                  <a:gd name="connsiteX1034" fmla="*/ 279624 w 530496"/>
                  <a:gd name="connsiteY1034" fmla="*/ 416857 h 416857"/>
                  <a:gd name="connsiteX1035" fmla="*/ 278812 w 530496"/>
                  <a:gd name="connsiteY1035" fmla="*/ 416857 h 416857"/>
                  <a:gd name="connsiteX1036" fmla="*/ 278000 w 530496"/>
                  <a:gd name="connsiteY1036" fmla="*/ 414422 h 416857"/>
                  <a:gd name="connsiteX1037" fmla="*/ 278000 w 530496"/>
                  <a:gd name="connsiteY1037" fmla="*/ 409550 h 416857"/>
                  <a:gd name="connsiteX1038" fmla="*/ 278812 w 530496"/>
                  <a:gd name="connsiteY1038" fmla="*/ 406303 h 416857"/>
                  <a:gd name="connsiteX1039" fmla="*/ 278000 w 530496"/>
                  <a:gd name="connsiteY1039" fmla="*/ 407115 h 416857"/>
                  <a:gd name="connsiteX1040" fmla="*/ 276376 w 530496"/>
                  <a:gd name="connsiteY1040" fmla="*/ 408739 h 416857"/>
                  <a:gd name="connsiteX1041" fmla="*/ 274752 w 530496"/>
                  <a:gd name="connsiteY1041" fmla="*/ 411986 h 416857"/>
                  <a:gd name="connsiteX1042" fmla="*/ 273940 w 530496"/>
                  <a:gd name="connsiteY1042" fmla="*/ 414422 h 416857"/>
                  <a:gd name="connsiteX1043" fmla="*/ 273128 w 530496"/>
                  <a:gd name="connsiteY1043" fmla="*/ 414422 h 416857"/>
                  <a:gd name="connsiteX1044" fmla="*/ 271505 w 530496"/>
                  <a:gd name="connsiteY1044" fmla="*/ 415234 h 416857"/>
                  <a:gd name="connsiteX1045" fmla="*/ 270693 w 530496"/>
                  <a:gd name="connsiteY1045" fmla="*/ 415234 h 416857"/>
                  <a:gd name="connsiteX1046" fmla="*/ 270693 w 530496"/>
                  <a:gd name="connsiteY1046" fmla="*/ 414422 h 416857"/>
                  <a:gd name="connsiteX1047" fmla="*/ 271505 w 530496"/>
                  <a:gd name="connsiteY1047" fmla="*/ 411986 h 416857"/>
                  <a:gd name="connsiteX1048" fmla="*/ 272317 w 530496"/>
                  <a:gd name="connsiteY1048" fmla="*/ 410362 h 416857"/>
                  <a:gd name="connsiteX1049" fmla="*/ 274752 w 530496"/>
                  <a:gd name="connsiteY1049" fmla="*/ 406303 h 416857"/>
                  <a:gd name="connsiteX1050" fmla="*/ 275564 w 530496"/>
                  <a:gd name="connsiteY1050" fmla="*/ 403867 h 416857"/>
                  <a:gd name="connsiteX1051" fmla="*/ 274752 w 530496"/>
                  <a:gd name="connsiteY1051" fmla="*/ 403867 h 416857"/>
                  <a:gd name="connsiteX1052" fmla="*/ 273128 w 530496"/>
                  <a:gd name="connsiteY1052" fmla="*/ 406303 h 416857"/>
                  <a:gd name="connsiteX1053" fmla="*/ 271505 w 530496"/>
                  <a:gd name="connsiteY1053" fmla="*/ 408739 h 416857"/>
                  <a:gd name="connsiteX1054" fmla="*/ 267445 w 530496"/>
                  <a:gd name="connsiteY1054" fmla="*/ 412798 h 416857"/>
                  <a:gd name="connsiteX1055" fmla="*/ 265821 w 530496"/>
                  <a:gd name="connsiteY1055" fmla="*/ 414422 h 416857"/>
                  <a:gd name="connsiteX1056" fmla="*/ 264198 w 530496"/>
                  <a:gd name="connsiteY1056" fmla="*/ 414422 h 416857"/>
                  <a:gd name="connsiteX1057" fmla="*/ 261762 w 530496"/>
                  <a:gd name="connsiteY1057" fmla="*/ 413610 h 416857"/>
                  <a:gd name="connsiteX1058" fmla="*/ 260138 w 530496"/>
                  <a:gd name="connsiteY1058" fmla="*/ 411986 h 416857"/>
                  <a:gd name="connsiteX1059" fmla="*/ 260138 w 530496"/>
                  <a:gd name="connsiteY1059" fmla="*/ 410362 h 416857"/>
                  <a:gd name="connsiteX1060" fmla="*/ 261762 w 530496"/>
                  <a:gd name="connsiteY1060" fmla="*/ 408739 h 416857"/>
                  <a:gd name="connsiteX1061" fmla="*/ 264198 w 530496"/>
                  <a:gd name="connsiteY1061" fmla="*/ 407115 h 416857"/>
                  <a:gd name="connsiteX1062" fmla="*/ 267445 w 530496"/>
                  <a:gd name="connsiteY1062" fmla="*/ 403055 h 416857"/>
                  <a:gd name="connsiteX1063" fmla="*/ 268257 w 530496"/>
                  <a:gd name="connsiteY1063" fmla="*/ 401432 h 416857"/>
                  <a:gd name="connsiteX1064" fmla="*/ 268257 w 530496"/>
                  <a:gd name="connsiteY1064" fmla="*/ 399808 h 416857"/>
                  <a:gd name="connsiteX1065" fmla="*/ 265010 w 530496"/>
                  <a:gd name="connsiteY1065" fmla="*/ 402244 h 416857"/>
                  <a:gd name="connsiteX1066" fmla="*/ 260950 w 530496"/>
                  <a:gd name="connsiteY1066" fmla="*/ 408739 h 416857"/>
                  <a:gd name="connsiteX1067" fmla="*/ 257703 w 530496"/>
                  <a:gd name="connsiteY1067" fmla="*/ 410362 h 416857"/>
                  <a:gd name="connsiteX1068" fmla="*/ 256891 w 530496"/>
                  <a:gd name="connsiteY1068" fmla="*/ 409550 h 416857"/>
                  <a:gd name="connsiteX1069" fmla="*/ 256079 w 530496"/>
                  <a:gd name="connsiteY1069" fmla="*/ 408739 h 416857"/>
                  <a:gd name="connsiteX1070" fmla="*/ 254455 w 530496"/>
                  <a:gd name="connsiteY1070" fmla="*/ 407927 h 416857"/>
                  <a:gd name="connsiteX1071" fmla="*/ 252019 w 530496"/>
                  <a:gd name="connsiteY1071" fmla="*/ 407115 h 416857"/>
                  <a:gd name="connsiteX1072" fmla="*/ 247960 w 530496"/>
                  <a:gd name="connsiteY1072" fmla="*/ 407115 h 416857"/>
                  <a:gd name="connsiteX1073" fmla="*/ 243901 w 530496"/>
                  <a:gd name="connsiteY1073" fmla="*/ 406303 h 416857"/>
                  <a:gd name="connsiteX1074" fmla="*/ 239029 w 530496"/>
                  <a:gd name="connsiteY1074" fmla="*/ 406303 h 416857"/>
                  <a:gd name="connsiteX1075" fmla="*/ 237406 w 530496"/>
                  <a:gd name="connsiteY1075" fmla="*/ 406303 h 416857"/>
                  <a:gd name="connsiteX1076" fmla="*/ 235782 w 530496"/>
                  <a:gd name="connsiteY1076" fmla="*/ 405491 h 416857"/>
                  <a:gd name="connsiteX1077" fmla="*/ 233346 w 530496"/>
                  <a:gd name="connsiteY1077" fmla="*/ 404679 h 416857"/>
                  <a:gd name="connsiteX1078" fmla="*/ 231722 w 530496"/>
                  <a:gd name="connsiteY1078" fmla="*/ 404679 h 416857"/>
                  <a:gd name="connsiteX1079" fmla="*/ 226851 w 530496"/>
                  <a:gd name="connsiteY1079" fmla="*/ 405491 h 416857"/>
                  <a:gd name="connsiteX1080" fmla="*/ 224415 w 530496"/>
                  <a:gd name="connsiteY1080" fmla="*/ 405491 h 416857"/>
                  <a:gd name="connsiteX1081" fmla="*/ 221980 w 530496"/>
                  <a:gd name="connsiteY1081" fmla="*/ 403867 h 416857"/>
                  <a:gd name="connsiteX1082" fmla="*/ 220356 w 530496"/>
                  <a:gd name="connsiteY1082" fmla="*/ 402244 h 416857"/>
                  <a:gd name="connsiteX1083" fmla="*/ 219544 w 530496"/>
                  <a:gd name="connsiteY1083" fmla="*/ 400620 h 416857"/>
                  <a:gd name="connsiteX1084" fmla="*/ 217920 w 530496"/>
                  <a:gd name="connsiteY1084" fmla="*/ 403055 h 416857"/>
                  <a:gd name="connsiteX1085" fmla="*/ 220356 w 530496"/>
                  <a:gd name="connsiteY1085" fmla="*/ 405491 h 416857"/>
                  <a:gd name="connsiteX1086" fmla="*/ 221168 w 530496"/>
                  <a:gd name="connsiteY1086" fmla="*/ 407115 h 416857"/>
                  <a:gd name="connsiteX1087" fmla="*/ 219544 w 530496"/>
                  <a:gd name="connsiteY1087" fmla="*/ 407927 h 416857"/>
                  <a:gd name="connsiteX1088" fmla="*/ 217108 w 530496"/>
                  <a:gd name="connsiteY1088" fmla="*/ 408739 h 416857"/>
                  <a:gd name="connsiteX1089" fmla="*/ 214673 w 530496"/>
                  <a:gd name="connsiteY1089" fmla="*/ 410362 h 416857"/>
                  <a:gd name="connsiteX1090" fmla="*/ 213049 w 530496"/>
                  <a:gd name="connsiteY1090" fmla="*/ 411986 h 416857"/>
                  <a:gd name="connsiteX1091" fmla="*/ 209802 w 530496"/>
                  <a:gd name="connsiteY1091" fmla="*/ 414422 h 416857"/>
                  <a:gd name="connsiteX1092" fmla="*/ 207366 w 530496"/>
                  <a:gd name="connsiteY1092" fmla="*/ 416046 h 416857"/>
                  <a:gd name="connsiteX1093" fmla="*/ 204930 w 530496"/>
                  <a:gd name="connsiteY1093" fmla="*/ 416046 h 416857"/>
                  <a:gd name="connsiteX1094" fmla="*/ 202495 w 530496"/>
                  <a:gd name="connsiteY1094" fmla="*/ 416046 h 416857"/>
                  <a:gd name="connsiteX1095" fmla="*/ 199247 w 530496"/>
                  <a:gd name="connsiteY1095" fmla="*/ 416046 h 416857"/>
                  <a:gd name="connsiteX1096" fmla="*/ 194376 w 530496"/>
                  <a:gd name="connsiteY1096" fmla="*/ 416046 h 416857"/>
                  <a:gd name="connsiteX1097" fmla="*/ 192752 w 530496"/>
                  <a:gd name="connsiteY1097" fmla="*/ 416046 h 416857"/>
                  <a:gd name="connsiteX1098" fmla="*/ 191940 w 530496"/>
                  <a:gd name="connsiteY1098" fmla="*/ 415234 h 416857"/>
                  <a:gd name="connsiteX1099" fmla="*/ 193564 w 530496"/>
                  <a:gd name="connsiteY1099" fmla="*/ 411986 h 416857"/>
                  <a:gd name="connsiteX1100" fmla="*/ 194376 w 530496"/>
                  <a:gd name="connsiteY1100" fmla="*/ 410362 h 416857"/>
                  <a:gd name="connsiteX1101" fmla="*/ 194376 w 530496"/>
                  <a:gd name="connsiteY1101" fmla="*/ 408739 h 416857"/>
                  <a:gd name="connsiteX1102" fmla="*/ 194376 w 530496"/>
                  <a:gd name="connsiteY1102" fmla="*/ 406303 h 416857"/>
                  <a:gd name="connsiteX1103" fmla="*/ 194376 w 530496"/>
                  <a:gd name="connsiteY1103" fmla="*/ 404679 h 416857"/>
                  <a:gd name="connsiteX1104" fmla="*/ 194376 w 530496"/>
                  <a:gd name="connsiteY1104" fmla="*/ 401432 h 416857"/>
                  <a:gd name="connsiteX1105" fmla="*/ 194376 w 530496"/>
                  <a:gd name="connsiteY1105" fmla="*/ 398996 h 416857"/>
                  <a:gd name="connsiteX1106" fmla="*/ 193564 w 530496"/>
                  <a:gd name="connsiteY1106" fmla="*/ 393313 h 416857"/>
                  <a:gd name="connsiteX1107" fmla="*/ 193564 w 530496"/>
                  <a:gd name="connsiteY1107" fmla="*/ 391689 h 416857"/>
                  <a:gd name="connsiteX1108" fmla="*/ 193564 w 530496"/>
                  <a:gd name="connsiteY1108" fmla="*/ 390877 h 416857"/>
                  <a:gd name="connsiteX1109" fmla="*/ 192752 w 530496"/>
                  <a:gd name="connsiteY1109" fmla="*/ 389253 h 416857"/>
                  <a:gd name="connsiteX1110" fmla="*/ 191128 w 530496"/>
                  <a:gd name="connsiteY1110" fmla="*/ 391689 h 416857"/>
                  <a:gd name="connsiteX1111" fmla="*/ 191128 w 530496"/>
                  <a:gd name="connsiteY1111" fmla="*/ 395748 h 416857"/>
                  <a:gd name="connsiteX1112" fmla="*/ 191940 w 530496"/>
                  <a:gd name="connsiteY1112" fmla="*/ 400620 h 416857"/>
                  <a:gd name="connsiteX1113" fmla="*/ 191128 w 530496"/>
                  <a:gd name="connsiteY1113" fmla="*/ 402244 h 416857"/>
                  <a:gd name="connsiteX1114" fmla="*/ 189504 w 530496"/>
                  <a:gd name="connsiteY1114" fmla="*/ 403055 h 416857"/>
                  <a:gd name="connsiteX1115" fmla="*/ 187881 w 530496"/>
                  <a:gd name="connsiteY1115" fmla="*/ 404679 h 416857"/>
                  <a:gd name="connsiteX1116" fmla="*/ 189504 w 530496"/>
                  <a:gd name="connsiteY1116" fmla="*/ 407927 h 416857"/>
                  <a:gd name="connsiteX1117" fmla="*/ 187881 w 530496"/>
                  <a:gd name="connsiteY1117" fmla="*/ 411174 h 416857"/>
                  <a:gd name="connsiteX1118" fmla="*/ 189504 w 530496"/>
                  <a:gd name="connsiteY1118" fmla="*/ 414422 h 416857"/>
                  <a:gd name="connsiteX1119" fmla="*/ 187881 w 530496"/>
                  <a:gd name="connsiteY1119" fmla="*/ 415234 h 416857"/>
                  <a:gd name="connsiteX1120" fmla="*/ 183009 w 530496"/>
                  <a:gd name="connsiteY1120" fmla="*/ 414422 h 416857"/>
                  <a:gd name="connsiteX1121" fmla="*/ 178950 w 530496"/>
                  <a:gd name="connsiteY1121" fmla="*/ 413610 h 416857"/>
                  <a:gd name="connsiteX1122" fmla="*/ 173267 w 530496"/>
                  <a:gd name="connsiteY1122" fmla="*/ 412798 h 416857"/>
                  <a:gd name="connsiteX1123" fmla="*/ 170831 w 530496"/>
                  <a:gd name="connsiteY1123" fmla="*/ 412798 h 416857"/>
                  <a:gd name="connsiteX1124" fmla="*/ 168395 w 530496"/>
                  <a:gd name="connsiteY1124" fmla="*/ 411986 h 416857"/>
                  <a:gd name="connsiteX1125" fmla="*/ 163524 w 530496"/>
                  <a:gd name="connsiteY1125" fmla="*/ 409550 h 416857"/>
                  <a:gd name="connsiteX1126" fmla="*/ 160277 w 530496"/>
                  <a:gd name="connsiteY1126" fmla="*/ 408739 h 416857"/>
                  <a:gd name="connsiteX1127" fmla="*/ 158653 w 530496"/>
                  <a:gd name="connsiteY1127" fmla="*/ 407927 h 416857"/>
                  <a:gd name="connsiteX1128" fmla="*/ 157029 w 530496"/>
                  <a:gd name="connsiteY1128" fmla="*/ 406303 h 416857"/>
                  <a:gd name="connsiteX1129" fmla="*/ 155405 w 530496"/>
                  <a:gd name="connsiteY1129" fmla="*/ 404679 h 416857"/>
                  <a:gd name="connsiteX1130" fmla="*/ 153782 w 530496"/>
                  <a:gd name="connsiteY1130" fmla="*/ 403055 h 416857"/>
                  <a:gd name="connsiteX1131" fmla="*/ 152158 w 530496"/>
                  <a:gd name="connsiteY1131" fmla="*/ 401432 h 416857"/>
                  <a:gd name="connsiteX1132" fmla="*/ 150534 w 530496"/>
                  <a:gd name="connsiteY1132" fmla="*/ 400620 h 416857"/>
                  <a:gd name="connsiteX1133" fmla="*/ 148910 w 530496"/>
                  <a:gd name="connsiteY1133" fmla="*/ 399808 h 416857"/>
                  <a:gd name="connsiteX1134" fmla="*/ 146475 w 530496"/>
                  <a:gd name="connsiteY1134" fmla="*/ 398996 h 416857"/>
                  <a:gd name="connsiteX1135" fmla="*/ 144851 w 530496"/>
                  <a:gd name="connsiteY1135" fmla="*/ 398184 h 416857"/>
                  <a:gd name="connsiteX1136" fmla="*/ 144039 w 530496"/>
                  <a:gd name="connsiteY1136" fmla="*/ 397372 h 416857"/>
                  <a:gd name="connsiteX1137" fmla="*/ 143227 w 530496"/>
                  <a:gd name="connsiteY1137" fmla="*/ 396560 h 416857"/>
                  <a:gd name="connsiteX1138" fmla="*/ 141603 w 530496"/>
                  <a:gd name="connsiteY1138" fmla="*/ 395748 h 416857"/>
                  <a:gd name="connsiteX1139" fmla="*/ 139979 w 530496"/>
                  <a:gd name="connsiteY1139" fmla="*/ 394125 h 416857"/>
                  <a:gd name="connsiteX1140" fmla="*/ 138356 w 530496"/>
                  <a:gd name="connsiteY1140" fmla="*/ 391689 h 416857"/>
                  <a:gd name="connsiteX1141" fmla="*/ 135920 w 530496"/>
                  <a:gd name="connsiteY1141" fmla="*/ 389253 h 416857"/>
                  <a:gd name="connsiteX1142" fmla="*/ 134296 w 530496"/>
                  <a:gd name="connsiteY1142" fmla="*/ 386818 h 416857"/>
                  <a:gd name="connsiteX1143" fmla="*/ 131049 w 530496"/>
                  <a:gd name="connsiteY1143" fmla="*/ 381946 h 416857"/>
                  <a:gd name="connsiteX1144" fmla="*/ 128613 w 530496"/>
                  <a:gd name="connsiteY1144" fmla="*/ 379511 h 416857"/>
                  <a:gd name="connsiteX1145" fmla="*/ 125366 w 530496"/>
                  <a:gd name="connsiteY1145" fmla="*/ 376263 h 416857"/>
                  <a:gd name="connsiteX1146" fmla="*/ 123742 w 530496"/>
                  <a:gd name="connsiteY1146" fmla="*/ 374639 h 416857"/>
                  <a:gd name="connsiteX1147" fmla="*/ 122118 w 530496"/>
                  <a:gd name="connsiteY1147" fmla="*/ 373016 h 416857"/>
                  <a:gd name="connsiteX1148" fmla="*/ 120494 w 530496"/>
                  <a:gd name="connsiteY1148" fmla="*/ 370580 h 416857"/>
                  <a:gd name="connsiteX1149" fmla="*/ 118870 w 530496"/>
                  <a:gd name="connsiteY1149" fmla="*/ 368144 h 416857"/>
                  <a:gd name="connsiteX1150" fmla="*/ 118059 w 530496"/>
                  <a:gd name="connsiteY1150" fmla="*/ 367333 h 416857"/>
                  <a:gd name="connsiteX1151" fmla="*/ 116435 w 530496"/>
                  <a:gd name="connsiteY1151" fmla="*/ 365709 h 416857"/>
                  <a:gd name="connsiteX1152" fmla="*/ 112375 w 530496"/>
                  <a:gd name="connsiteY1152" fmla="*/ 362461 h 416857"/>
                  <a:gd name="connsiteX1153" fmla="*/ 109940 w 530496"/>
                  <a:gd name="connsiteY1153" fmla="*/ 358402 h 416857"/>
                  <a:gd name="connsiteX1154" fmla="*/ 109128 w 530496"/>
                  <a:gd name="connsiteY1154" fmla="*/ 355154 h 416857"/>
                  <a:gd name="connsiteX1155" fmla="*/ 109940 w 530496"/>
                  <a:gd name="connsiteY1155" fmla="*/ 353530 h 416857"/>
                  <a:gd name="connsiteX1156" fmla="*/ 111564 w 530496"/>
                  <a:gd name="connsiteY1156" fmla="*/ 351907 h 416857"/>
                  <a:gd name="connsiteX1157" fmla="*/ 111564 w 530496"/>
                  <a:gd name="connsiteY1157" fmla="*/ 349471 h 416857"/>
                  <a:gd name="connsiteX1158" fmla="*/ 112375 w 530496"/>
                  <a:gd name="connsiteY1158" fmla="*/ 347847 h 416857"/>
                  <a:gd name="connsiteX1159" fmla="*/ 112375 w 530496"/>
                  <a:gd name="connsiteY1159" fmla="*/ 347035 h 416857"/>
                  <a:gd name="connsiteX1160" fmla="*/ 111564 w 530496"/>
                  <a:gd name="connsiteY1160" fmla="*/ 347035 h 416857"/>
                  <a:gd name="connsiteX1161" fmla="*/ 110752 w 530496"/>
                  <a:gd name="connsiteY1161" fmla="*/ 347847 h 416857"/>
                  <a:gd name="connsiteX1162" fmla="*/ 109940 w 530496"/>
                  <a:gd name="connsiteY1162" fmla="*/ 348659 h 416857"/>
                  <a:gd name="connsiteX1163" fmla="*/ 109128 w 530496"/>
                  <a:gd name="connsiteY1163" fmla="*/ 349471 h 416857"/>
                  <a:gd name="connsiteX1164" fmla="*/ 108316 w 530496"/>
                  <a:gd name="connsiteY1164" fmla="*/ 350283 h 416857"/>
                  <a:gd name="connsiteX1165" fmla="*/ 107504 w 530496"/>
                  <a:gd name="connsiteY1165" fmla="*/ 351095 h 416857"/>
                  <a:gd name="connsiteX1166" fmla="*/ 107504 w 530496"/>
                  <a:gd name="connsiteY1166" fmla="*/ 351907 h 416857"/>
                  <a:gd name="connsiteX1167" fmla="*/ 106692 w 530496"/>
                  <a:gd name="connsiteY1167" fmla="*/ 352719 h 416857"/>
                  <a:gd name="connsiteX1168" fmla="*/ 105880 w 530496"/>
                  <a:gd name="connsiteY1168" fmla="*/ 353530 h 416857"/>
                  <a:gd name="connsiteX1169" fmla="*/ 105068 w 530496"/>
                  <a:gd name="connsiteY1169" fmla="*/ 354342 h 416857"/>
                  <a:gd name="connsiteX1170" fmla="*/ 104257 w 530496"/>
                  <a:gd name="connsiteY1170" fmla="*/ 355154 h 416857"/>
                  <a:gd name="connsiteX1171" fmla="*/ 103445 w 530496"/>
                  <a:gd name="connsiteY1171" fmla="*/ 355154 h 416857"/>
                  <a:gd name="connsiteX1172" fmla="*/ 102633 w 530496"/>
                  <a:gd name="connsiteY1172" fmla="*/ 355966 h 416857"/>
                  <a:gd name="connsiteX1173" fmla="*/ 101009 w 530496"/>
                  <a:gd name="connsiteY1173" fmla="*/ 355154 h 416857"/>
                  <a:gd name="connsiteX1174" fmla="*/ 100197 w 530496"/>
                  <a:gd name="connsiteY1174" fmla="*/ 353530 h 416857"/>
                  <a:gd name="connsiteX1175" fmla="*/ 99385 w 530496"/>
                  <a:gd name="connsiteY1175" fmla="*/ 351907 h 416857"/>
                  <a:gd name="connsiteX1176" fmla="*/ 98573 w 530496"/>
                  <a:gd name="connsiteY1176" fmla="*/ 348659 h 416857"/>
                  <a:gd name="connsiteX1177" fmla="*/ 97761 w 530496"/>
                  <a:gd name="connsiteY1177" fmla="*/ 346224 h 416857"/>
                  <a:gd name="connsiteX1178" fmla="*/ 96950 w 530496"/>
                  <a:gd name="connsiteY1178" fmla="*/ 343788 h 416857"/>
                  <a:gd name="connsiteX1179" fmla="*/ 96950 w 530496"/>
                  <a:gd name="connsiteY1179" fmla="*/ 342164 h 416857"/>
                  <a:gd name="connsiteX1180" fmla="*/ 99385 w 530496"/>
                  <a:gd name="connsiteY1180" fmla="*/ 341352 h 416857"/>
                  <a:gd name="connsiteX1181" fmla="*/ 99385 w 530496"/>
                  <a:gd name="connsiteY1181" fmla="*/ 340540 h 416857"/>
                  <a:gd name="connsiteX1182" fmla="*/ 98573 w 530496"/>
                  <a:gd name="connsiteY1182" fmla="*/ 339728 h 416857"/>
                  <a:gd name="connsiteX1183" fmla="*/ 97761 w 530496"/>
                  <a:gd name="connsiteY1183" fmla="*/ 339728 h 416857"/>
                  <a:gd name="connsiteX1184" fmla="*/ 96950 w 530496"/>
                  <a:gd name="connsiteY1184" fmla="*/ 338917 h 416857"/>
                  <a:gd name="connsiteX1185" fmla="*/ 95326 w 530496"/>
                  <a:gd name="connsiteY1185" fmla="*/ 337293 h 416857"/>
                  <a:gd name="connsiteX1186" fmla="*/ 94514 w 530496"/>
                  <a:gd name="connsiteY1186" fmla="*/ 334857 h 416857"/>
                  <a:gd name="connsiteX1187" fmla="*/ 94514 w 530496"/>
                  <a:gd name="connsiteY1187" fmla="*/ 333233 h 416857"/>
                  <a:gd name="connsiteX1188" fmla="*/ 93702 w 530496"/>
                  <a:gd name="connsiteY1188" fmla="*/ 331610 h 416857"/>
                  <a:gd name="connsiteX1189" fmla="*/ 92890 w 530496"/>
                  <a:gd name="connsiteY1189" fmla="*/ 329986 h 416857"/>
                  <a:gd name="connsiteX1190" fmla="*/ 92890 w 530496"/>
                  <a:gd name="connsiteY1190" fmla="*/ 329174 h 416857"/>
                  <a:gd name="connsiteX1191" fmla="*/ 92078 w 530496"/>
                  <a:gd name="connsiteY1191" fmla="*/ 326738 h 416857"/>
                  <a:gd name="connsiteX1192" fmla="*/ 91266 w 530496"/>
                  <a:gd name="connsiteY1192" fmla="*/ 325115 h 416857"/>
                  <a:gd name="connsiteX1193" fmla="*/ 89643 w 530496"/>
                  <a:gd name="connsiteY1193" fmla="*/ 320243 h 416857"/>
                  <a:gd name="connsiteX1194" fmla="*/ 88831 w 530496"/>
                  <a:gd name="connsiteY1194" fmla="*/ 318620 h 416857"/>
                  <a:gd name="connsiteX1195" fmla="*/ 88831 w 530496"/>
                  <a:gd name="connsiteY1195" fmla="*/ 316996 h 416857"/>
                  <a:gd name="connsiteX1196" fmla="*/ 90455 w 530496"/>
                  <a:gd name="connsiteY1196" fmla="*/ 314560 h 416857"/>
                  <a:gd name="connsiteX1197" fmla="*/ 93702 w 530496"/>
                  <a:gd name="connsiteY1197" fmla="*/ 312936 h 416857"/>
                  <a:gd name="connsiteX1198" fmla="*/ 96138 w 530496"/>
                  <a:gd name="connsiteY1198" fmla="*/ 310501 h 416857"/>
                  <a:gd name="connsiteX1199" fmla="*/ 98573 w 530496"/>
                  <a:gd name="connsiteY1199" fmla="*/ 308065 h 416857"/>
                  <a:gd name="connsiteX1200" fmla="*/ 100197 w 530496"/>
                  <a:gd name="connsiteY1200" fmla="*/ 304817 h 416857"/>
                  <a:gd name="connsiteX1201" fmla="*/ 101009 w 530496"/>
                  <a:gd name="connsiteY1201" fmla="*/ 303194 h 416857"/>
                  <a:gd name="connsiteX1202" fmla="*/ 101009 w 530496"/>
                  <a:gd name="connsiteY1202" fmla="*/ 302382 h 416857"/>
                  <a:gd name="connsiteX1203" fmla="*/ 99385 w 530496"/>
                  <a:gd name="connsiteY1203" fmla="*/ 303194 h 416857"/>
                  <a:gd name="connsiteX1204" fmla="*/ 97761 w 530496"/>
                  <a:gd name="connsiteY1204" fmla="*/ 305629 h 416857"/>
                  <a:gd name="connsiteX1205" fmla="*/ 93702 w 530496"/>
                  <a:gd name="connsiteY1205" fmla="*/ 308065 h 416857"/>
                  <a:gd name="connsiteX1206" fmla="*/ 90455 w 530496"/>
                  <a:gd name="connsiteY1206" fmla="*/ 310501 h 416857"/>
                  <a:gd name="connsiteX1207" fmla="*/ 88019 w 530496"/>
                  <a:gd name="connsiteY1207" fmla="*/ 312124 h 416857"/>
                  <a:gd name="connsiteX1208" fmla="*/ 87207 w 530496"/>
                  <a:gd name="connsiteY1208" fmla="*/ 312124 h 416857"/>
                  <a:gd name="connsiteX1209" fmla="*/ 85583 w 530496"/>
                  <a:gd name="connsiteY1209" fmla="*/ 311313 h 416857"/>
                  <a:gd name="connsiteX1210" fmla="*/ 83959 w 530496"/>
                  <a:gd name="connsiteY1210" fmla="*/ 309689 h 416857"/>
                  <a:gd name="connsiteX1211" fmla="*/ 83148 w 530496"/>
                  <a:gd name="connsiteY1211" fmla="*/ 308065 h 416857"/>
                  <a:gd name="connsiteX1212" fmla="*/ 81524 w 530496"/>
                  <a:gd name="connsiteY1212" fmla="*/ 304006 h 416857"/>
                  <a:gd name="connsiteX1213" fmla="*/ 79900 w 530496"/>
                  <a:gd name="connsiteY1213" fmla="*/ 300758 h 416857"/>
                  <a:gd name="connsiteX1214" fmla="*/ 77464 w 530496"/>
                  <a:gd name="connsiteY1214" fmla="*/ 297510 h 416857"/>
                  <a:gd name="connsiteX1215" fmla="*/ 76653 w 530496"/>
                  <a:gd name="connsiteY1215" fmla="*/ 294263 h 416857"/>
                  <a:gd name="connsiteX1216" fmla="*/ 76653 w 530496"/>
                  <a:gd name="connsiteY1216" fmla="*/ 292639 h 416857"/>
                  <a:gd name="connsiteX1217" fmla="*/ 79088 w 530496"/>
                  <a:gd name="connsiteY1217" fmla="*/ 288580 h 416857"/>
                  <a:gd name="connsiteX1218" fmla="*/ 79900 w 530496"/>
                  <a:gd name="connsiteY1218" fmla="*/ 287768 h 416857"/>
                  <a:gd name="connsiteX1219" fmla="*/ 83148 w 530496"/>
                  <a:gd name="connsiteY1219" fmla="*/ 289392 h 416857"/>
                  <a:gd name="connsiteX1220" fmla="*/ 86395 w 530496"/>
                  <a:gd name="connsiteY1220" fmla="*/ 291827 h 416857"/>
                  <a:gd name="connsiteX1221" fmla="*/ 89643 w 530496"/>
                  <a:gd name="connsiteY1221" fmla="*/ 291015 h 416857"/>
                  <a:gd name="connsiteX1222" fmla="*/ 94514 w 530496"/>
                  <a:gd name="connsiteY1222" fmla="*/ 289392 h 416857"/>
                  <a:gd name="connsiteX1223" fmla="*/ 98573 w 530496"/>
                  <a:gd name="connsiteY1223" fmla="*/ 291015 h 416857"/>
                  <a:gd name="connsiteX1224" fmla="*/ 102633 w 530496"/>
                  <a:gd name="connsiteY1224" fmla="*/ 296699 h 416857"/>
                  <a:gd name="connsiteX1225" fmla="*/ 105068 w 530496"/>
                  <a:gd name="connsiteY1225" fmla="*/ 298322 h 416857"/>
                  <a:gd name="connsiteX1226" fmla="*/ 107504 w 530496"/>
                  <a:gd name="connsiteY1226" fmla="*/ 299134 h 416857"/>
                  <a:gd name="connsiteX1227" fmla="*/ 109453 w 530496"/>
                  <a:gd name="connsiteY1227" fmla="*/ 297835 h 416857"/>
                  <a:gd name="connsiteX1228" fmla="*/ 109129 w 530496"/>
                  <a:gd name="connsiteY1228" fmla="*/ 297511 h 416857"/>
                  <a:gd name="connsiteX1229" fmla="*/ 108317 w 530496"/>
                  <a:gd name="connsiteY1229" fmla="*/ 296699 h 416857"/>
                  <a:gd name="connsiteX1230" fmla="*/ 108317 w 530496"/>
                  <a:gd name="connsiteY1230" fmla="*/ 295887 h 416857"/>
                  <a:gd name="connsiteX1231" fmla="*/ 108317 w 530496"/>
                  <a:gd name="connsiteY1231" fmla="*/ 295074 h 416857"/>
                  <a:gd name="connsiteX1232" fmla="*/ 108317 w 530496"/>
                  <a:gd name="connsiteY1232" fmla="*/ 294262 h 416857"/>
                  <a:gd name="connsiteX1233" fmla="*/ 109129 w 530496"/>
                  <a:gd name="connsiteY1233" fmla="*/ 294262 h 416857"/>
                  <a:gd name="connsiteX1234" fmla="*/ 110753 w 530496"/>
                  <a:gd name="connsiteY1234" fmla="*/ 294262 h 416857"/>
                  <a:gd name="connsiteX1235" fmla="*/ 111565 w 530496"/>
                  <a:gd name="connsiteY1235" fmla="*/ 294262 h 416857"/>
                  <a:gd name="connsiteX1236" fmla="*/ 112377 w 530496"/>
                  <a:gd name="connsiteY1236" fmla="*/ 294262 h 416857"/>
                  <a:gd name="connsiteX1237" fmla="*/ 113188 w 530496"/>
                  <a:gd name="connsiteY1237" fmla="*/ 294262 h 416857"/>
                  <a:gd name="connsiteX1238" fmla="*/ 113594 w 530496"/>
                  <a:gd name="connsiteY1238" fmla="*/ 294262 h 416857"/>
                  <a:gd name="connsiteX1239" fmla="*/ 114811 w 530496"/>
                  <a:gd name="connsiteY1239" fmla="*/ 293451 h 416857"/>
                  <a:gd name="connsiteX1240" fmla="*/ 116435 w 530496"/>
                  <a:gd name="connsiteY1240" fmla="*/ 293451 h 416857"/>
                  <a:gd name="connsiteX1241" fmla="*/ 121306 w 530496"/>
                  <a:gd name="connsiteY1241" fmla="*/ 291015 h 416857"/>
                  <a:gd name="connsiteX1242" fmla="*/ 122930 w 530496"/>
                  <a:gd name="connsiteY1242" fmla="*/ 291015 h 416857"/>
                  <a:gd name="connsiteX1243" fmla="*/ 122930 w 530496"/>
                  <a:gd name="connsiteY1243" fmla="*/ 293451 h 416857"/>
                  <a:gd name="connsiteX1244" fmla="*/ 122930 w 530496"/>
                  <a:gd name="connsiteY1244" fmla="*/ 295887 h 416857"/>
                  <a:gd name="connsiteX1245" fmla="*/ 123742 w 530496"/>
                  <a:gd name="connsiteY1245" fmla="*/ 293451 h 416857"/>
                  <a:gd name="connsiteX1246" fmla="*/ 124554 w 530496"/>
                  <a:gd name="connsiteY1246" fmla="*/ 291827 h 416857"/>
                  <a:gd name="connsiteX1247" fmla="*/ 124554 w 530496"/>
                  <a:gd name="connsiteY1247" fmla="*/ 290204 h 416857"/>
                  <a:gd name="connsiteX1248" fmla="*/ 122118 w 530496"/>
                  <a:gd name="connsiteY1248" fmla="*/ 288580 h 416857"/>
                  <a:gd name="connsiteX1249" fmla="*/ 118870 w 530496"/>
                  <a:gd name="connsiteY1249" fmla="*/ 287768 h 416857"/>
                  <a:gd name="connsiteX1250" fmla="*/ 116435 w 530496"/>
                  <a:gd name="connsiteY1250" fmla="*/ 289392 h 416857"/>
                  <a:gd name="connsiteX1251" fmla="*/ 112375 w 530496"/>
                  <a:gd name="connsiteY1251" fmla="*/ 291827 h 416857"/>
                  <a:gd name="connsiteX1252" fmla="*/ 109940 w 530496"/>
                  <a:gd name="connsiteY1252" fmla="*/ 291015 h 416857"/>
                  <a:gd name="connsiteX1253" fmla="*/ 107504 w 530496"/>
                  <a:gd name="connsiteY1253" fmla="*/ 291015 h 416857"/>
                  <a:gd name="connsiteX1254" fmla="*/ 105068 w 530496"/>
                  <a:gd name="connsiteY1254" fmla="*/ 291827 h 416857"/>
                  <a:gd name="connsiteX1255" fmla="*/ 101821 w 530496"/>
                  <a:gd name="connsiteY1255" fmla="*/ 291827 h 416857"/>
                  <a:gd name="connsiteX1256" fmla="*/ 99385 w 530496"/>
                  <a:gd name="connsiteY1256" fmla="*/ 290204 h 416857"/>
                  <a:gd name="connsiteX1257" fmla="*/ 96950 w 530496"/>
                  <a:gd name="connsiteY1257" fmla="*/ 287768 h 416857"/>
                  <a:gd name="connsiteX1258" fmla="*/ 97761 w 530496"/>
                  <a:gd name="connsiteY1258" fmla="*/ 282897 h 416857"/>
                  <a:gd name="connsiteX1259" fmla="*/ 98573 w 530496"/>
                  <a:gd name="connsiteY1259" fmla="*/ 279649 h 416857"/>
                  <a:gd name="connsiteX1260" fmla="*/ 98573 w 530496"/>
                  <a:gd name="connsiteY1260" fmla="*/ 276402 h 416857"/>
                  <a:gd name="connsiteX1261" fmla="*/ 99385 w 530496"/>
                  <a:gd name="connsiteY1261" fmla="*/ 273154 h 416857"/>
                  <a:gd name="connsiteX1262" fmla="*/ 100197 w 530496"/>
                  <a:gd name="connsiteY1262" fmla="*/ 269906 h 416857"/>
                  <a:gd name="connsiteX1263" fmla="*/ 101009 w 530496"/>
                  <a:gd name="connsiteY1263" fmla="*/ 267471 h 416857"/>
                  <a:gd name="connsiteX1264" fmla="*/ 101821 w 530496"/>
                  <a:gd name="connsiteY1264" fmla="*/ 265035 h 416857"/>
                  <a:gd name="connsiteX1265" fmla="*/ 102633 w 530496"/>
                  <a:gd name="connsiteY1265" fmla="*/ 264223 h 416857"/>
                  <a:gd name="connsiteX1266" fmla="*/ 105068 w 530496"/>
                  <a:gd name="connsiteY1266" fmla="*/ 261788 h 416857"/>
                  <a:gd name="connsiteX1267" fmla="*/ 105880 w 530496"/>
                  <a:gd name="connsiteY1267" fmla="*/ 260976 h 416857"/>
                  <a:gd name="connsiteX1268" fmla="*/ 104257 w 530496"/>
                  <a:gd name="connsiteY1268" fmla="*/ 259352 h 416857"/>
                  <a:gd name="connsiteX1269" fmla="*/ 101821 w 530496"/>
                  <a:gd name="connsiteY1269" fmla="*/ 259352 h 416857"/>
                  <a:gd name="connsiteX1270" fmla="*/ 99385 w 530496"/>
                  <a:gd name="connsiteY1270" fmla="*/ 259352 h 416857"/>
                  <a:gd name="connsiteX1271" fmla="*/ 93702 w 530496"/>
                  <a:gd name="connsiteY1271" fmla="*/ 262600 h 416857"/>
                  <a:gd name="connsiteX1272" fmla="*/ 92078 w 530496"/>
                  <a:gd name="connsiteY1272" fmla="*/ 264223 h 416857"/>
                  <a:gd name="connsiteX1273" fmla="*/ 92890 w 530496"/>
                  <a:gd name="connsiteY1273" fmla="*/ 266659 h 416857"/>
                  <a:gd name="connsiteX1274" fmla="*/ 94514 w 530496"/>
                  <a:gd name="connsiteY1274" fmla="*/ 269095 h 416857"/>
                  <a:gd name="connsiteX1275" fmla="*/ 94514 w 530496"/>
                  <a:gd name="connsiteY1275" fmla="*/ 270718 h 416857"/>
                  <a:gd name="connsiteX1276" fmla="*/ 95326 w 530496"/>
                  <a:gd name="connsiteY1276" fmla="*/ 272342 h 416857"/>
                  <a:gd name="connsiteX1277" fmla="*/ 96950 w 530496"/>
                  <a:gd name="connsiteY1277" fmla="*/ 273966 h 416857"/>
                  <a:gd name="connsiteX1278" fmla="*/ 96138 w 530496"/>
                  <a:gd name="connsiteY1278" fmla="*/ 279649 h 416857"/>
                  <a:gd name="connsiteX1279" fmla="*/ 95326 w 530496"/>
                  <a:gd name="connsiteY1279" fmla="*/ 285332 h 416857"/>
                  <a:gd name="connsiteX1280" fmla="*/ 92078 w 530496"/>
                  <a:gd name="connsiteY1280" fmla="*/ 287768 h 416857"/>
                  <a:gd name="connsiteX1281" fmla="*/ 90455 w 530496"/>
                  <a:gd name="connsiteY1281" fmla="*/ 287768 h 416857"/>
                  <a:gd name="connsiteX1282" fmla="*/ 88831 w 530496"/>
                  <a:gd name="connsiteY1282" fmla="*/ 287768 h 416857"/>
                  <a:gd name="connsiteX1283" fmla="*/ 83959 w 530496"/>
                  <a:gd name="connsiteY1283" fmla="*/ 286144 h 416857"/>
                  <a:gd name="connsiteX1284" fmla="*/ 81524 w 530496"/>
                  <a:gd name="connsiteY1284" fmla="*/ 284520 h 416857"/>
                  <a:gd name="connsiteX1285" fmla="*/ 79088 w 530496"/>
                  <a:gd name="connsiteY1285" fmla="*/ 284520 h 416857"/>
                  <a:gd name="connsiteX1286" fmla="*/ 74217 w 530496"/>
                  <a:gd name="connsiteY1286" fmla="*/ 284520 h 416857"/>
                  <a:gd name="connsiteX1287" fmla="*/ 73405 w 530496"/>
                  <a:gd name="connsiteY1287" fmla="*/ 286956 h 416857"/>
                  <a:gd name="connsiteX1288" fmla="*/ 72593 w 530496"/>
                  <a:gd name="connsiteY1288" fmla="*/ 288580 h 416857"/>
                  <a:gd name="connsiteX1289" fmla="*/ 70157 w 530496"/>
                  <a:gd name="connsiteY1289" fmla="*/ 287768 h 416857"/>
                  <a:gd name="connsiteX1290" fmla="*/ 68534 w 530496"/>
                  <a:gd name="connsiteY1290" fmla="*/ 286956 h 416857"/>
                  <a:gd name="connsiteX1291" fmla="*/ 66910 w 530496"/>
                  <a:gd name="connsiteY1291" fmla="*/ 287768 h 416857"/>
                  <a:gd name="connsiteX1292" fmla="*/ 63662 w 530496"/>
                  <a:gd name="connsiteY1292" fmla="*/ 288580 h 416857"/>
                  <a:gd name="connsiteX1293" fmla="*/ 58791 w 530496"/>
                  <a:gd name="connsiteY1293" fmla="*/ 286956 h 416857"/>
                  <a:gd name="connsiteX1294" fmla="*/ 57167 w 530496"/>
                  <a:gd name="connsiteY1294" fmla="*/ 286144 h 416857"/>
                  <a:gd name="connsiteX1295" fmla="*/ 56355 w 530496"/>
                  <a:gd name="connsiteY1295" fmla="*/ 286144 h 416857"/>
                  <a:gd name="connsiteX1296" fmla="*/ 55544 w 530496"/>
                  <a:gd name="connsiteY1296" fmla="*/ 286144 h 416857"/>
                  <a:gd name="connsiteX1297" fmla="*/ 53108 w 530496"/>
                  <a:gd name="connsiteY1297" fmla="*/ 285332 h 416857"/>
                  <a:gd name="connsiteX1298" fmla="*/ 51484 w 530496"/>
                  <a:gd name="connsiteY1298" fmla="*/ 285332 h 416857"/>
                  <a:gd name="connsiteX1299" fmla="*/ 49860 w 530496"/>
                  <a:gd name="connsiteY1299" fmla="*/ 285332 h 416857"/>
                  <a:gd name="connsiteX1300" fmla="*/ 48237 w 530496"/>
                  <a:gd name="connsiteY1300" fmla="*/ 283708 h 416857"/>
                  <a:gd name="connsiteX1301" fmla="*/ 47425 w 530496"/>
                  <a:gd name="connsiteY1301" fmla="*/ 278837 h 416857"/>
                  <a:gd name="connsiteX1302" fmla="*/ 42553 w 530496"/>
                  <a:gd name="connsiteY1302" fmla="*/ 276402 h 416857"/>
                  <a:gd name="connsiteX1303" fmla="*/ 40118 w 530496"/>
                  <a:gd name="connsiteY1303" fmla="*/ 276402 h 416857"/>
                  <a:gd name="connsiteX1304" fmla="*/ 37682 w 530496"/>
                  <a:gd name="connsiteY1304" fmla="*/ 274778 h 416857"/>
                  <a:gd name="connsiteX1305" fmla="*/ 34435 w 530496"/>
                  <a:gd name="connsiteY1305" fmla="*/ 273154 h 416857"/>
                  <a:gd name="connsiteX1306" fmla="*/ 31999 w 530496"/>
                  <a:gd name="connsiteY1306" fmla="*/ 272342 h 416857"/>
                  <a:gd name="connsiteX1307" fmla="*/ 27939 w 530496"/>
                  <a:gd name="connsiteY1307" fmla="*/ 269906 h 416857"/>
                  <a:gd name="connsiteX1308" fmla="*/ 26316 w 530496"/>
                  <a:gd name="connsiteY1308" fmla="*/ 268283 h 416857"/>
                  <a:gd name="connsiteX1309" fmla="*/ 24692 w 530496"/>
                  <a:gd name="connsiteY1309" fmla="*/ 266659 h 416857"/>
                  <a:gd name="connsiteX1310" fmla="*/ 23068 w 530496"/>
                  <a:gd name="connsiteY1310" fmla="*/ 265035 h 416857"/>
                  <a:gd name="connsiteX1311" fmla="*/ 22256 w 530496"/>
                  <a:gd name="connsiteY1311" fmla="*/ 262600 h 416857"/>
                  <a:gd name="connsiteX1312" fmla="*/ 21444 w 530496"/>
                  <a:gd name="connsiteY1312" fmla="*/ 261788 h 416857"/>
                  <a:gd name="connsiteX1313" fmla="*/ 19821 w 530496"/>
                  <a:gd name="connsiteY1313" fmla="*/ 261788 h 416857"/>
                  <a:gd name="connsiteX1314" fmla="*/ 16573 w 530496"/>
                  <a:gd name="connsiteY1314" fmla="*/ 262600 h 416857"/>
                  <a:gd name="connsiteX1315" fmla="*/ 13326 w 530496"/>
                  <a:gd name="connsiteY1315" fmla="*/ 262600 h 416857"/>
                  <a:gd name="connsiteX1316" fmla="*/ 10890 w 530496"/>
                  <a:gd name="connsiteY1316" fmla="*/ 261788 h 416857"/>
                  <a:gd name="connsiteX1317" fmla="*/ 10078 w 530496"/>
                  <a:gd name="connsiteY1317" fmla="*/ 260164 h 416857"/>
                  <a:gd name="connsiteX1318" fmla="*/ 8454 w 530496"/>
                  <a:gd name="connsiteY1318" fmla="*/ 259352 h 416857"/>
                  <a:gd name="connsiteX1319" fmla="*/ 6830 w 530496"/>
                  <a:gd name="connsiteY1319" fmla="*/ 259352 h 416857"/>
                  <a:gd name="connsiteX1320" fmla="*/ 6019 w 530496"/>
                  <a:gd name="connsiteY1320" fmla="*/ 257728 h 416857"/>
                  <a:gd name="connsiteX1321" fmla="*/ 4395 w 530496"/>
                  <a:gd name="connsiteY1321" fmla="*/ 256104 h 416857"/>
                  <a:gd name="connsiteX1322" fmla="*/ 2771 w 530496"/>
                  <a:gd name="connsiteY1322" fmla="*/ 256104 h 416857"/>
                  <a:gd name="connsiteX1323" fmla="*/ 335 w 530496"/>
                  <a:gd name="connsiteY1323" fmla="*/ 255293 h 416857"/>
                  <a:gd name="connsiteX1324" fmla="*/ 1147 w 530496"/>
                  <a:gd name="connsiteY1324" fmla="*/ 252857 h 416857"/>
                  <a:gd name="connsiteX1325" fmla="*/ 1959 w 530496"/>
                  <a:gd name="connsiteY1325" fmla="*/ 252045 h 416857"/>
                  <a:gd name="connsiteX1326" fmla="*/ 2771 w 530496"/>
                  <a:gd name="connsiteY1326" fmla="*/ 250421 h 416857"/>
                  <a:gd name="connsiteX1327" fmla="*/ 3583 w 530496"/>
                  <a:gd name="connsiteY1327" fmla="*/ 248797 h 416857"/>
                  <a:gd name="connsiteX1328" fmla="*/ 4395 w 530496"/>
                  <a:gd name="connsiteY1328" fmla="*/ 247174 h 416857"/>
                  <a:gd name="connsiteX1329" fmla="*/ 6830 w 530496"/>
                  <a:gd name="connsiteY1329" fmla="*/ 245550 h 416857"/>
                  <a:gd name="connsiteX1330" fmla="*/ 8454 w 530496"/>
                  <a:gd name="connsiteY1330" fmla="*/ 245550 h 416857"/>
                  <a:gd name="connsiteX1331" fmla="*/ 9266 w 530496"/>
                  <a:gd name="connsiteY1331" fmla="*/ 245550 h 416857"/>
                  <a:gd name="connsiteX1332" fmla="*/ 10078 w 530496"/>
                  <a:gd name="connsiteY1332" fmla="*/ 245550 h 416857"/>
                  <a:gd name="connsiteX1333" fmla="*/ 10890 w 530496"/>
                  <a:gd name="connsiteY1333" fmla="*/ 244738 h 416857"/>
                  <a:gd name="connsiteX1334" fmla="*/ 10078 w 530496"/>
                  <a:gd name="connsiteY1334" fmla="*/ 243114 h 416857"/>
                  <a:gd name="connsiteX1335" fmla="*/ 10078 w 530496"/>
                  <a:gd name="connsiteY1335" fmla="*/ 240679 h 416857"/>
                  <a:gd name="connsiteX1336" fmla="*/ 11702 w 530496"/>
                  <a:gd name="connsiteY1336" fmla="*/ 239055 h 416857"/>
                  <a:gd name="connsiteX1337" fmla="*/ 14949 w 530496"/>
                  <a:gd name="connsiteY1337" fmla="*/ 237431 h 416857"/>
                  <a:gd name="connsiteX1338" fmla="*/ 17385 w 530496"/>
                  <a:gd name="connsiteY1338" fmla="*/ 234995 h 416857"/>
                  <a:gd name="connsiteX1339" fmla="*/ 19009 w 530496"/>
                  <a:gd name="connsiteY1339" fmla="*/ 232559 h 416857"/>
                  <a:gd name="connsiteX1340" fmla="*/ 19821 w 530496"/>
                  <a:gd name="connsiteY1340" fmla="*/ 231747 h 416857"/>
                  <a:gd name="connsiteX1341" fmla="*/ 20633 w 530496"/>
                  <a:gd name="connsiteY1341" fmla="*/ 232559 h 416857"/>
                  <a:gd name="connsiteX1342" fmla="*/ 21444 w 530496"/>
                  <a:gd name="connsiteY1342" fmla="*/ 235807 h 416857"/>
                  <a:gd name="connsiteX1343" fmla="*/ 22256 w 530496"/>
                  <a:gd name="connsiteY1343" fmla="*/ 239055 h 416857"/>
                  <a:gd name="connsiteX1344" fmla="*/ 21444 w 530496"/>
                  <a:gd name="connsiteY1344" fmla="*/ 242302 h 416857"/>
                  <a:gd name="connsiteX1345" fmla="*/ 19821 w 530496"/>
                  <a:gd name="connsiteY1345" fmla="*/ 244738 h 416857"/>
                  <a:gd name="connsiteX1346" fmla="*/ 19821 w 530496"/>
                  <a:gd name="connsiteY1346" fmla="*/ 247174 h 416857"/>
                  <a:gd name="connsiteX1347" fmla="*/ 21444 w 530496"/>
                  <a:gd name="connsiteY1347" fmla="*/ 247174 h 416857"/>
                  <a:gd name="connsiteX1348" fmla="*/ 23068 w 530496"/>
                  <a:gd name="connsiteY1348" fmla="*/ 247174 h 416857"/>
                  <a:gd name="connsiteX1349" fmla="*/ 24692 w 530496"/>
                  <a:gd name="connsiteY1349" fmla="*/ 248797 h 416857"/>
                  <a:gd name="connsiteX1350" fmla="*/ 27128 w 530496"/>
                  <a:gd name="connsiteY1350" fmla="*/ 249609 h 416857"/>
                  <a:gd name="connsiteX1351" fmla="*/ 30375 w 530496"/>
                  <a:gd name="connsiteY1351" fmla="*/ 247986 h 416857"/>
                  <a:gd name="connsiteX1352" fmla="*/ 32811 w 530496"/>
                  <a:gd name="connsiteY1352" fmla="*/ 248797 h 416857"/>
                  <a:gd name="connsiteX1353" fmla="*/ 36870 w 530496"/>
                  <a:gd name="connsiteY1353" fmla="*/ 250421 h 416857"/>
                  <a:gd name="connsiteX1354" fmla="*/ 37682 w 530496"/>
                  <a:gd name="connsiteY1354" fmla="*/ 251233 h 416857"/>
                  <a:gd name="connsiteX1355" fmla="*/ 38494 w 530496"/>
                  <a:gd name="connsiteY1355" fmla="*/ 252045 h 416857"/>
                  <a:gd name="connsiteX1356" fmla="*/ 42553 w 530496"/>
                  <a:gd name="connsiteY1356" fmla="*/ 252857 h 416857"/>
                  <a:gd name="connsiteX1357" fmla="*/ 45801 w 530496"/>
                  <a:gd name="connsiteY1357" fmla="*/ 252857 h 416857"/>
                  <a:gd name="connsiteX1358" fmla="*/ 48237 w 530496"/>
                  <a:gd name="connsiteY1358" fmla="*/ 252857 h 416857"/>
                  <a:gd name="connsiteX1359" fmla="*/ 49048 w 530496"/>
                  <a:gd name="connsiteY1359" fmla="*/ 252857 h 416857"/>
                  <a:gd name="connsiteX1360" fmla="*/ 49860 w 530496"/>
                  <a:gd name="connsiteY1360" fmla="*/ 252857 h 416857"/>
                  <a:gd name="connsiteX1361" fmla="*/ 51484 w 530496"/>
                  <a:gd name="connsiteY1361" fmla="*/ 252045 h 416857"/>
                  <a:gd name="connsiteX1362" fmla="*/ 51484 w 530496"/>
                  <a:gd name="connsiteY1362" fmla="*/ 249609 h 416857"/>
                  <a:gd name="connsiteX1363" fmla="*/ 53108 w 530496"/>
                  <a:gd name="connsiteY1363" fmla="*/ 247986 h 416857"/>
                  <a:gd name="connsiteX1364" fmla="*/ 54732 w 530496"/>
                  <a:gd name="connsiteY1364" fmla="*/ 251233 h 416857"/>
                  <a:gd name="connsiteX1365" fmla="*/ 55544 w 530496"/>
                  <a:gd name="connsiteY1365" fmla="*/ 252045 h 416857"/>
                  <a:gd name="connsiteX1366" fmla="*/ 56355 w 530496"/>
                  <a:gd name="connsiteY1366" fmla="*/ 251233 h 416857"/>
                  <a:gd name="connsiteX1367" fmla="*/ 56355 w 530496"/>
                  <a:gd name="connsiteY1367" fmla="*/ 247986 h 416857"/>
                  <a:gd name="connsiteX1368" fmla="*/ 55544 w 530496"/>
                  <a:gd name="connsiteY1368" fmla="*/ 244738 h 416857"/>
                  <a:gd name="connsiteX1369" fmla="*/ 56355 w 530496"/>
                  <a:gd name="connsiteY1369" fmla="*/ 243114 h 416857"/>
                  <a:gd name="connsiteX1370" fmla="*/ 57979 w 530496"/>
                  <a:gd name="connsiteY1370" fmla="*/ 243926 h 416857"/>
                  <a:gd name="connsiteX1371" fmla="*/ 59603 w 530496"/>
                  <a:gd name="connsiteY1371" fmla="*/ 245550 h 416857"/>
                  <a:gd name="connsiteX1372" fmla="*/ 61227 w 530496"/>
                  <a:gd name="connsiteY1372" fmla="*/ 247174 h 416857"/>
                  <a:gd name="connsiteX1373" fmla="*/ 62850 w 530496"/>
                  <a:gd name="connsiteY1373" fmla="*/ 247174 h 416857"/>
                  <a:gd name="connsiteX1374" fmla="*/ 64474 w 530496"/>
                  <a:gd name="connsiteY1374" fmla="*/ 247174 h 416857"/>
                  <a:gd name="connsiteX1375" fmla="*/ 66910 w 530496"/>
                  <a:gd name="connsiteY1375" fmla="*/ 247174 h 416857"/>
                  <a:gd name="connsiteX1376" fmla="*/ 68534 w 530496"/>
                  <a:gd name="connsiteY1376" fmla="*/ 246362 h 416857"/>
                  <a:gd name="connsiteX1377" fmla="*/ 69346 w 530496"/>
                  <a:gd name="connsiteY1377" fmla="*/ 243926 h 416857"/>
                  <a:gd name="connsiteX1378" fmla="*/ 69346 w 530496"/>
                  <a:gd name="connsiteY1378" fmla="*/ 240679 h 416857"/>
                  <a:gd name="connsiteX1379" fmla="*/ 67722 w 530496"/>
                  <a:gd name="connsiteY1379" fmla="*/ 238243 h 416857"/>
                  <a:gd name="connsiteX1380" fmla="*/ 66910 w 530496"/>
                  <a:gd name="connsiteY1380" fmla="*/ 237431 h 416857"/>
                  <a:gd name="connsiteX1381" fmla="*/ 66910 w 530496"/>
                  <a:gd name="connsiteY1381" fmla="*/ 236619 h 416857"/>
                  <a:gd name="connsiteX1382" fmla="*/ 67722 w 530496"/>
                  <a:gd name="connsiteY1382" fmla="*/ 236619 h 416857"/>
                  <a:gd name="connsiteX1383" fmla="*/ 68534 w 530496"/>
                  <a:gd name="connsiteY1383" fmla="*/ 236619 h 416857"/>
                  <a:gd name="connsiteX1384" fmla="*/ 69346 w 530496"/>
                  <a:gd name="connsiteY1384" fmla="*/ 236619 h 416857"/>
                  <a:gd name="connsiteX1385" fmla="*/ 70157 w 530496"/>
                  <a:gd name="connsiteY1385" fmla="*/ 236619 h 416857"/>
                  <a:gd name="connsiteX1386" fmla="*/ 75029 w 530496"/>
                  <a:gd name="connsiteY1386" fmla="*/ 234183 h 416857"/>
                  <a:gd name="connsiteX1387" fmla="*/ 82336 w 530496"/>
                  <a:gd name="connsiteY1387" fmla="*/ 234995 h 416857"/>
                  <a:gd name="connsiteX1388" fmla="*/ 83959 w 530496"/>
                  <a:gd name="connsiteY1388" fmla="*/ 235807 h 416857"/>
                  <a:gd name="connsiteX1389" fmla="*/ 85583 w 530496"/>
                  <a:gd name="connsiteY1389" fmla="*/ 234995 h 416857"/>
                  <a:gd name="connsiteX1390" fmla="*/ 88019 w 530496"/>
                  <a:gd name="connsiteY1390" fmla="*/ 234183 h 416857"/>
                  <a:gd name="connsiteX1391" fmla="*/ 90455 w 530496"/>
                  <a:gd name="connsiteY1391" fmla="*/ 234995 h 416857"/>
                  <a:gd name="connsiteX1392" fmla="*/ 92078 w 530496"/>
                  <a:gd name="connsiteY1392" fmla="*/ 237431 h 416857"/>
                  <a:gd name="connsiteX1393" fmla="*/ 93702 w 530496"/>
                  <a:gd name="connsiteY1393" fmla="*/ 239055 h 416857"/>
                  <a:gd name="connsiteX1394" fmla="*/ 96138 w 530496"/>
                  <a:gd name="connsiteY1394" fmla="*/ 239055 h 416857"/>
                  <a:gd name="connsiteX1395" fmla="*/ 98573 w 530496"/>
                  <a:gd name="connsiteY1395" fmla="*/ 239055 h 416857"/>
                  <a:gd name="connsiteX1396" fmla="*/ 100197 w 530496"/>
                  <a:gd name="connsiteY1396" fmla="*/ 239867 h 416857"/>
                  <a:gd name="connsiteX1397" fmla="*/ 101009 w 530496"/>
                  <a:gd name="connsiteY1397" fmla="*/ 239867 h 416857"/>
                  <a:gd name="connsiteX1398" fmla="*/ 99385 w 530496"/>
                  <a:gd name="connsiteY1398" fmla="*/ 238243 h 416857"/>
                  <a:gd name="connsiteX1399" fmla="*/ 96950 w 530496"/>
                  <a:gd name="connsiteY1399" fmla="*/ 237431 h 416857"/>
                  <a:gd name="connsiteX1400" fmla="*/ 94514 w 530496"/>
                  <a:gd name="connsiteY1400" fmla="*/ 236619 h 416857"/>
                  <a:gd name="connsiteX1401" fmla="*/ 92890 w 530496"/>
                  <a:gd name="connsiteY1401" fmla="*/ 234995 h 416857"/>
                  <a:gd name="connsiteX1402" fmla="*/ 88831 w 530496"/>
                  <a:gd name="connsiteY1402" fmla="*/ 230935 h 416857"/>
                  <a:gd name="connsiteX1403" fmla="*/ 84771 w 530496"/>
                  <a:gd name="connsiteY1403" fmla="*/ 229311 h 416857"/>
                  <a:gd name="connsiteX1404" fmla="*/ 79900 w 530496"/>
                  <a:gd name="connsiteY1404" fmla="*/ 230935 h 416857"/>
                  <a:gd name="connsiteX1405" fmla="*/ 75029 w 530496"/>
                  <a:gd name="connsiteY1405" fmla="*/ 231747 h 416857"/>
                  <a:gd name="connsiteX1406" fmla="*/ 71781 w 530496"/>
                  <a:gd name="connsiteY1406" fmla="*/ 231747 h 416857"/>
                  <a:gd name="connsiteX1407" fmla="*/ 69346 w 530496"/>
                  <a:gd name="connsiteY1407" fmla="*/ 231747 h 416857"/>
                  <a:gd name="connsiteX1408" fmla="*/ 66910 w 530496"/>
                  <a:gd name="connsiteY1408" fmla="*/ 230935 h 416857"/>
                  <a:gd name="connsiteX1409" fmla="*/ 64474 w 530496"/>
                  <a:gd name="connsiteY1409" fmla="*/ 229311 h 416857"/>
                  <a:gd name="connsiteX1410" fmla="*/ 62039 w 530496"/>
                  <a:gd name="connsiteY1410" fmla="*/ 226876 h 416857"/>
                  <a:gd name="connsiteX1411" fmla="*/ 63662 w 530496"/>
                  <a:gd name="connsiteY1411" fmla="*/ 224440 h 416857"/>
                  <a:gd name="connsiteX1412" fmla="*/ 66910 w 530496"/>
                  <a:gd name="connsiteY1412" fmla="*/ 223628 h 416857"/>
                  <a:gd name="connsiteX1413" fmla="*/ 70157 w 530496"/>
                  <a:gd name="connsiteY1413" fmla="*/ 223628 h 416857"/>
                  <a:gd name="connsiteX1414" fmla="*/ 75841 w 530496"/>
                  <a:gd name="connsiteY1414" fmla="*/ 225252 h 416857"/>
                  <a:gd name="connsiteX1415" fmla="*/ 77464 w 530496"/>
                  <a:gd name="connsiteY1415" fmla="*/ 225252 h 416857"/>
                  <a:gd name="connsiteX1416" fmla="*/ 76653 w 530496"/>
                  <a:gd name="connsiteY1416" fmla="*/ 224440 h 416857"/>
                  <a:gd name="connsiteX1417" fmla="*/ 73405 w 530496"/>
                  <a:gd name="connsiteY1417" fmla="*/ 223628 h 416857"/>
                  <a:gd name="connsiteX1418" fmla="*/ 70969 w 530496"/>
                  <a:gd name="connsiteY1418" fmla="*/ 222004 h 416857"/>
                  <a:gd name="connsiteX1419" fmla="*/ 71781 w 530496"/>
                  <a:gd name="connsiteY1419" fmla="*/ 218757 h 416857"/>
                  <a:gd name="connsiteX1420" fmla="*/ 74217 w 530496"/>
                  <a:gd name="connsiteY1420" fmla="*/ 218757 h 416857"/>
                  <a:gd name="connsiteX1421" fmla="*/ 76653 w 530496"/>
                  <a:gd name="connsiteY1421" fmla="*/ 217945 h 416857"/>
                  <a:gd name="connsiteX1422" fmla="*/ 78276 w 530496"/>
                  <a:gd name="connsiteY1422" fmla="*/ 216321 h 416857"/>
                  <a:gd name="connsiteX1423" fmla="*/ 79900 w 530496"/>
                  <a:gd name="connsiteY1423" fmla="*/ 214697 h 416857"/>
                  <a:gd name="connsiteX1424" fmla="*/ 82336 w 530496"/>
                  <a:gd name="connsiteY1424" fmla="*/ 213885 h 416857"/>
                  <a:gd name="connsiteX1425" fmla="*/ 83148 w 530496"/>
                  <a:gd name="connsiteY1425" fmla="*/ 213885 h 416857"/>
                  <a:gd name="connsiteX1426" fmla="*/ 81524 w 530496"/>
                  <a:gd name="connsiteY1426" fmla="*/ 213074 h 416857"/>
                  <a:gd name="connsiteX1427" fmla="*/ 81524 w 530496"/>
                  <a:gd name="connsiteY1427" fmla="*/ 211450 h 416857"/>
                  <a:gd name="connsiteX1428" fmla="*/ 80712 w 530496"/>
                  <a:gd name="connsiteY1428" fmla="*/ 210638 h 416857"/>
                  <a:gd name="connsiteX1429" fmla="*/ 79088 w 530496"/>
                  <a:gd name="connsiteY1429" fmla="*/ 212262 h 416857"/>
                  <a:gd name="connsiteX1430" fmla="*/ 77464 w 530496"/>
                  <a:gd name="connsiteY1430" fmla="*/ 213885 h 416857"/>
                  <a:gd name="connsiteX1431" fmla="*/ 72593 w 530496"/>
                  <a:gd name="connsiteY1431" fmla="*/ 213885 h 416857"/>
                  <a:gd name="connsiteX1432" fmla="*/ 69346 w 530496"/>
                  <a:gd name="connsiteY1432" fmla="*/ 211450 h 416857"/>
                  <a:gd name="connsiteX1433" fmla="*/ 68534 w 530496"/>
                  <a:gd name="connsiteY1433" fmla="*/ 209826 h 416857"/>
                  <a:gd name="connsiteX1434" fmla="*/ 69346 w 530496"/>
                  <a:gd name="connsiteY1434" fmla="*/ 208202 h 416857"/>
                  <a:gd name="connsiteX1435" fmla="*/ 70969 w 530496"/>
                  <a:gd name="connsiteY1435" fmla="*/ 206579 h 416857"/>
                  <a:gd name="connsiteX1436" fmla="*/ 71781 w 530496"/>
                  <a:gd name="connsiteY1436" fmla="*/ 205767 h 416857"/>
                  <a:gd name="connsiteX1437" fmla="*/ 71781 w 530496"/>
                  <a:gd name="connsiteY1437" fmla="*/ 204955 h 416857"/>
                  <a:gd name="connsiteX1438" fmla="*/ 72593 w 530496"/>
                  <a:gd name="connsiteY1438" fmla="*/ 202519 h 416857"/>
                  <a:gd name="connsiteX1439" fmla="*/ 72593 w 530496"/>
                  <a:gd name="connsiteY1439" fmla="*/ 200895 h 416857"/>
                  <a:gd name="connsiteX1440" fmla="*/ 73405 w 530496"/>
                  <a:gd name="connsiteY1440" fmla="*/ 200083 h 416857"/>
                  <a:gd name="connsiteX1441" fmla="*/ 73405 w 530496"/>
                  <a:gd name="connsiteY1441" fmla="*/ 199272 h 416857"/>
                  <a:gd name="connsiteX1442" fmla="*/ 72593 w 530496"/>
                  <a:gd name="connsiteY1442" fmla="*/ 199272 h 416857"/>
                  <a:gd name="connsiteX1443" fmla="*/ 71781 w 530496"/>
                  <a:gd name="connsiteY1443" fmla="*/ 199272 h 416857"/>
                  <a:gd name="connsiteX1444" fmla="*/ 70969 w 530496"/>
                  <a:gd name="connsiteY1444" fmla="*/ 199272 h 416857"/>
                  <a:gd name="connsiteX1445" fmla="*/ 70157 w 530496"/>
                  <a:gd name="connsiteY1445" fmla="*/ 199272 h 416857"/>
                  <a:gd name="connsiteX1446" fmla="*/ 69346 w 530496"/>
                  <a:gd name="connsiteY1446" fmla="*/ 197648 h 416857"/>
                  <a:gd name="connsiteX1447" fmla="*/ 70157 w 530496"/>
                  <a:gd name="connsiteY1447" fmla="*/ 196024 h 416857"/>
                  <a:gd name="connsiteX1448" fmla="*/ 71781 w 530496"/>
                  <a:gd name="connsiteY1448" fmla="*/ 194400 h 416857"/>
                  <a:gd name="connsiteX1449" fmla="*/ 72593 w 530496"/>
                  <a:gd name="connsiteY1449" fmla="*/ 191965 h 416857"/>
                  <a:gd name="connsiteX1450" fmla="*/ 72593 w 530496"/>
                  <a:gd name="connsiteY1450" fmla="*/ 190341 h 416857"/>
                  <a:gd name="connsiteX1451" fmla="*/ 73405 w 530496"/>
                  <a:gd name="connsiteY1451" fmla="*/ 188717 h 416857"/>
                  <a:gd name="connsiteX1452" fmla="*/ 75029 w 530496"/>
                  <a:gd name="connsiteY1452" fmla="*/ 187905 h 416857"/>
                  <a:gd name="connsiteX1453" fmla="*/ 76653 w 530496"/>
                  <a:gd name="connsiteY1453" fmla="*/ 187093 h 416857"/>
                  <a:gd name="connsiteX1454" fmla="*/ 77464 w 530496"/>
                  <a:gd name="connsiteY1454" fmla="*/ 185470 h 416857"/>
                  <a:gd name="connsiteX1455" fmla="*/ 75029 w 530496"/>
                  <a:gd name="connsiteY1455" fmla="*/ 183846 h 416857"/>
                  <a:gd name="connsiteX1456" fmla="*/ 75841 w 530496"/>
                  <a:gd name="connsiteY1456" fmla="*/ 182222 h 416857"/>
                  <a:gd name="connsiteX1457" fmla="*/ 76653 w 530496"/>
                  <a:gd name="connsiteY1457" fmla="*/ 182222 h 416857"/>
                  <a:gd name="connsiteX1458" fmla="*/ 77464 w 530496"/>
                  <a:gd name="connsiteY1458" fmla="*/ 181410 h 416857"/>
                  <a:gd name="connsiteX1459" fmla="*/ 79088 w 530496"/>
                  <a:gd name="connsiteY1459" fmla="*/ 180598 h 416857"/>
                  <a:gd name="connsiteX1460" fmla="*/ 81524 w 530496"/>
                  <a:gd name="connsiteY1460" fmla="*/ 180598 h 416857"/>
                  <a:gd name="connsiteX1461" fmla="*/ 83148 w 530496"/>
                  <a:gd name="connsiteY1461" fmla="*/ 178974 h 416857"/>
                  <a:gd name="connsiteX1462" fmla="*/ 82336 w 530496"/>
                  <a:gd name="connsiteY1462" fmla="*/ 177351 h 416857"/>
                  <a:gd name="connsiteX1463" fmla="*/ 79900 w 530496"/>
                  <a:gd name="connsiteY1463" fmla="*/ 176539 h 416857"/>
                  <a:gd name="connsiteX1464" fmla="*/ 79088 w 530496"/>
                  <a:gd name="connsiteY1464" fmla="*/ 176539 h 416857"/>
                  <a:gd name="connsiteX1465" fmla="*/ 79900 w 530496"/>
                  <a:gd name="connsiteY1465" fmla="*/ 174915 h 416857"/>
                  <a:gd name="connsiteX1466" fmla="*/ 81524 w 530496"/>
                  <a:gd name="connsiteY1466" fmla="*/ 174103 h 416857"/>
                  <a:gd name="connsiteX1467" fmla="*/ 81524 w 530496"/>
                  <a:gd name="connsiteY1467" fmla="*/ 171667 h 416857"/>
                  <a:gd name="connsiteX1468" fmla="*/ 79900 w 530496"/>
                  <a:gd name="connsiteY1468" fmla="*/ 170044 h 416857"/>
                  <a:gd name="connsiteX1469" fmla="*/ 78276 w 530496"/>
                  <a:gd name="connsiteY1469" fmla="*/ 170044 h 416857"/>
                  <a:gd name="connsiteX1470" fmla="*/ 75841 w 530496"/>
                  <a:gd name="connsiteY1470" fmla="*/ 170044 h 416857"/>
                  <a:gd name="connsiteX1471" fmla="*/ 73405 w 530496"/>
                  <a:gd name="connsiteY1471" fmla="*/ 170044 h 416857"/>
                  <a:gd name="connsiteX1472" fmla="*/ 71781 w 530496"/>
                  <a:gd name="connsiteY1472" fmla="*/ 169232 h 416857"/>
                  <a:gd name="connsiteX1473" fmla="*/ 70969 w 530496"/>
                  <a:gd name="connsiteY1473" fmla="*/ 167608 h 416857"/>
                  <a:gd name="connsiteX1474" fmla="*/ 70969 w 530496"/>
                  <a:gd name="connsiteY1474" fmla="*/ 165984 h 416857"/>
                  <a:gd name="connsiteX1475" fmla="*/ 70157 w 530496"/>
                  <a:gd name="connsiteY1475" fmla="*/ 164361 h 416857"/>
                  <a:gd name="connsiteX1476" fmla="*/ 68534 w 530496"/>
                  <a:gd name="connsiteY1476" fmla="*/ 164361 h 416857"/>
                  <a:gd name="connsiteX1477" fmla="*/ 67722 w 530496"/>
                  <a:gd name="connsiteY1477" fmla="*/ 165172 h 416857"/>
                  <a:gd name="connsiteX1478" fmla="*/ 66910 w 530496"/>
                  <a:gd name="connsiteY1478" fmla="*/ 164361 h 416857"/>
                  <a:gd name="connsiteX1479" fmla="*/ 66098 w 530496"/>
                  <a:gd name="connsiteY1479" fmla="*/ 163549 h 416857"/>
                  <a:gd name="connsiteX1480" fmla="*/ 65286 w 530496"/>
                  <a:gd name="connsiteY1480" fmla="*/ 162737 h 416857"/>
                  <a:gd name="connsiteX1481" fmla="*/ 64474 w 530496"/>
                  <a:gd name="connsiteY1481" fmla="*/ 161925 h 416857"/>
                  <a:gd name="connsiteX1482" fmla="*/ 62850 w 530496"/>
                  <a:gd name="connsiteY1482" fmla="*/ 160301 h 416857"/>
                  <a:gd name="connsiteX1483" fmla="*/ 60415 w 530496"/>
                  <a:gd name="connsiteY1483" fmla="*/ 157054 h 416857"/>
                  <a:gd name="connsiteX1484" fmla="*/ 57979 w 530496"/>
                  <a:gd name="connsiteY1484" fmla="*/ 154618 h 416857"/>
                  <a:gd name="connsiteX1485" fmla="*/ 56355 w 530496"/>
                  <a:gd name="connsiteY1485" fmla="*/ 153806 h 416857"/>
                  <a:gd name="connsiteX1486" fmla="*/ 54732 w 530496"/>
                  <a:gd name="connsiteY1486" fmla="*/ 152182 h 416857"/>
                  <a:gd name="connsiteX1487" fmla="*/ 51484 w 530496"/>
                  <a:gd name="connsiteY1487" fmla="*/ 149747 h 416857"/>
                  <a:gd name="connsiteX1488" fmla="*/ 49860 w 530496"/>
                  <a:gd name="connsiteY1488" fmla="*/ 148935 h 416857"/>
                  <a:gd name="connsiteX1489" fmla="*/ 49048 w 530496"/>
                  <a:gd name="connsiteY1489" fmla="*/ 147311 h 416857"/>
                  <a:gd name="connsiteX1490" fmla="*/ 45801 w 530496"/>
                  <a:gd name="connsiteY1490" fmla="*/ 144063 h 416857"/>
                  <a:gd name="connsiteX1491" fmla="*/ 43365 w 530496"/>
                  <a:gd name="connsiteY1491" fmla="*/ 144063 h 416857"/>
                  <a:gd name="connsiteX1492" fmla="*/ 41741 w 530496"/>
                  <a:gd name="connsiteY1492" fmla="*/ 144063 h 416857"/>
                  <a:gd name="connsiteX1493" fmla="*/ 40118 w 530496"/>
                  <a:gd name="connsiteY1493" fmla="*/ 144063 h 416857"/>
                  <a:gd name="connsiteX1494" fmla="*/ 38494 w 530496"/>
                  <a:gd name="connsiteY1494" fmla="*/ 144063 h 416857"/>
                  <a:gd name="connsiteX1495" fmla="*/ 36870 w 530496"/>
                  <a:gd name="connsiteY1495" fmla="*/ 143252 h 416857"/>
                  <a:gd name="connsiteX1496" fmla="*/ 34435 w 530496"/>
                  <a:gd name="connsiteY1496" fmla="*/ 140816 h 416857"/>
                  <a:gd name="connsiteX1497" fmla="*/ 31187 w 530496"/>
                  <a:gd name="connsiteY1497" fmla="*/ 140816 h 416857"/>
                  <a:gd name="connsiteX1498" fmla="*/ 28751 w 530496"/>
                  <a:gd name="connsiteY1498" fmla="*/ 142440 h 416857"/>
                  <a:gd name="connsiteX1499" fmla="*/ 27128 w 530496"/>
                  <a:gd name="connsiteY1499" fmla="*/ 143252 h 416857"/>
                  <a:gd name="connsiteX1500" fmla="*/ 26316 w 530496"/>
                  <a:gd name="connsiteY1500" fmla="*/ 143252 h 416857"/>
                  <a:gd name="connsiteX1501" fmla="*/ 25504 w 530496"/>
                  <a:gd name="connsiteY1501" fmla="*/ 143252 h 416857"/>
                  <a:gd name="connsiteX1502" fmla="*/ 24692 w 530496"/>
                  <a:gd name="connsiteY1502" fmla="*/ 142440 h 416857"/>
                  <a:gd name="connsiteX1503" fmla="*/ 23880 w 530496"/>
                  <a:gd name="connsiteY1503" fmla="*/ 141628 h 416857"/>
                  <a:gd name="connsiteX1504" fmla="*/ 22256 w 530496"/>
                  <a:gd name="connsiteY1504" fmla="*/ 141628 h 416857"/>
                  <a:gd name="connsiteX1505" fmla="*/ 20633 w 530496"/>
                  <a:gd name="connsiteY1505" fmla="*/ 140816 h 416857"/>
                  <a:gd name="connsiteX1506" fmla="*/ 19009 w 530496"/>
                  <a:gd name="connsiteY1506" fmla="*/ 139192 h 416857"/>
                  <a:gd name="connsiteX1507" fmla="*/ 19009 w 530496"/>
                  <a:gd name="connsiteY1507" fmla="*/ 136756 h 416857"/>
                  <a:gd name="connsiteX1508" fmla="*/ 18197 w 530496"/>
                  <a:gd name="connsiteY1508" fmla="*/ 135133 h 416857"/>
                  <a:gd name="connsiteX1509" fmla="*/ 18197 w 530496"/>
                  <a:gd name="connsiteY1509" fmla="*/ 134321 h 416857"/>
                  <a:gd name="connsiteX1510" fmla="*/ 18197 w 530496"/>
                  <a:gd name="connsiteY1510" fmla="*/ 133509 h 416857"/>
                  <a:gd name="connsiteX1511" fmla="*/ 18197 w 530496"/>
                  <a:gd name="connsiteY1511" fmla="*/ 131073 h 416857"/>
                  <a:gd name="connsiteX1512" fmla="*/ 18197 w 530496"/>
                  <a:gd name="connsiteY1512" fmla="*/ 129450 h 416857"/>
                  <a:gd name="connsiteX1513" fmla="*/ 18197 w 530496"/>
                  <a:gd name="connsiteY1513" fmla="*/ 127826 h 416857"/>
                  <a:gd name="connsiteX1514" fmla="*/ 19009 w 530496"/>
                  <a:gd name="connsiteY1514" fmla="*/ 127014 h 416857"/>
                  <a:gd name="connsiteX1515" fmla="*/ 19821 w 530496"/>
                  <a:gd name="connsiteY1515" fmla="*/ 125390 h 416857"/>
                  <a:gd name="connsiteX1516" fmla="*/ 20633 w 530496"/>
                  <a:gd name="connsiteY1516" fmla="*/ 123766 h 416857"/>
                  <a:gd name="connsiteX1517" fmla="*/ 21444 w 530496"/>
                  <a:gd name="connsiteY1517" fmla="*/ 122143 h 416857"/>
                  <a:gd name="connsiteX1518" fmla="*/ 22256 w 530496"/>
                  <a:gd name="connsiteY1518" fmla="*/ 120519 h 416857"/>
                  <a:gd name="connsiteX1519" fmla="*/ 23880 w 530496"/>
                  <a:gd name="connsiteY1519" fmla="*/ 118895 h 416857"/>
                  <a:gd name="connsiteX1520" fmla="*/ 24692 w 530496"/>
                  <a:gd name="connsiteY1520" fmla="*/ 119707 h 416857"/>
                  <a:gd name="connsiteX1521" fmla="*/ 26316 w 530496"/>
                  <a:gd name="connsiteY1521" fmla="*/ 120519 h 416857"/>
                  <a:gd name="connsiteX1522" fmla="*/ 28751 w 530496"/>
                  <a:gd name="connsiteY1522" fmla="*/ 119707 h 416857"/>
                  <a:gd name="connsiteX1523" fmla="*/ 32811 w 530496"/>
                  <a:gd name="connsiteY1523" fmla="*/ 119707 h 416857"/>
                  <a:gd name="connsiteX1524" fmla="*/ 35246 w 530496"/>
                  <a:gd name="connsiteY1524" fmla="*/ 120519 h 416857"/>
                  <a:gd name="connsiteX1525" fmla="*/ 36058 w 530496"/>
                  <a:gd name="connsiteY1525" fmla="*/ 122143 h 416857"/>
                  <a:gd name="connsiteX1526" fmla="*/ 37682 w 530496"/>
                  <a:gd name="connsiteY1526" fmla="*/ 127826 h 416857"/>
                  <a:gd name="connsiteX1527" fmla="*/ 39306 w 530496"/>
                  <a:gd name="connsiteY1527" fmla="*/ 129450 h 416857"/>
                  <a:gd name="connsiteX1528" fmla="*/ 40930 w 530496"/>
                  <a:gd name="connsiteY1528" fmla="*/ 129450 h 416857"/>
                  <a:gd name="connsiteX1529" fmla="*/ 43365 w 530496"/>
                  <a:gd name="connsiteY1529" fmla="*/ 129450 h 416857"/>
                  <a:gd name="connsiteX1530" fmla="*/ 44989 w 530496"/>
                  <a:gd name="connsiteY1530" fmla="*/ 129450 h 416857"/>
                  <a:gd name="connsiteX1531" fmla="*/ 47425 w 530496"/>
                  <a:gd name="connsiteY1531" fmla="*/ 131073 h 416857"/>
                  <a:gd name="connsiteX1532" fmla="*/ 49048 w 530496"/>
                  <a:gd name="connsiteY1532" fmla="*/ 128638 h 416857"/>
                  <a:gd name="connsiteX1533" fmla="*/ 52296 w 530496"/>
                  <a:gd name="connsiteY1533" fmla="*/ 128638 h 416857"/>
                  <a:gd name="connsiteX1534" fmla="*/ 53108 w 530496"/>
                  <a:gd name="connsiteY1534" fmla="*/ 129450 h 416857"/>
                  <a:gd name="connsiteX1535" fmla="*/ 54732 w 530496"/>
                  <a:gd name="connsiteY1535" fmla="*/ 129450 h 416857"/>
                  <a:gd name="connsiteX1536" fmla="*/ 56355 w 530496"/>
                  <a:gd name="connsiteY1536" fmla="*/ 129450 h 416857"/>
                  <a:gd name="connsiteX1537" fmla="*/ 57979 w 530496"/>
                  <a:gd name="connsiteY1537" fmla="*/ 129450 h 416857"/>
                  <a:gd name="connsiteX1538" fmla="*/ 58791 w 530496"/>
                  <a:gd name="connsiteY1538" fmla="*/ 131885 h 416857"/>
                  <a:gd name="connsiteX1539" fmla="*/ 58791 w 530496"/>
                  <a:gd name="connsiteY1539" fmla="*/ 134321 h 416857"/>
                  <a:gd name="connsiteX1540" fmla="*/ 58791 w 530496"/>
                  <a:gd name="connsiteY1540" fmla="*/ 136756 h 416857"/>
                  <a:gd name="connsiteX1541" fmla="*/ 59603 w 530496"/>
                  <a:gd name="connsiteY1541" fmla="*/ 137568 h 416857"/>
                  <a:gd name="connsiteX1542" fmla="*/ 60415 w 530496"/>
                  <a:gd name="connsiteY1542" fmla="*/ 135945 h 416857"/>
                  <a:gd name="connsiteX1543" fmla="*/ 62039 w 530496"/>
                  <a:gd name="connsiteY1543" fmla="*/ 134321 h 416857"/>
                  <a:gd name="connsiteX1544" fmla="*/ 62039 w 530496"/>
                  <a:gd name="connsiteY1544" fmla="*/ 133509 h 416857"/>
                  <a:gd name="connsiteX1545" fmla="*/ 62850 w 530496"/>
                  <a:gd name="connsiteY1545" fmla="*/ 132697 h 416857"/>
                  <a:gd name="connsiteX1546" fmla="*/ 62850 w 530496"/>
                  <a:gd name="connsiteY1546" fmla="*/ 131885 h 416857"/>
                  <a:gd name="connsiteX1547" fmla="*/ 62850 w 530496"/>
                  <a:gd name="connsiteY1547" fmla="*/ 131073 h 416857"/>
                  <a:gd name="connsiteX1548" fmla="*/ 63662 w 530496"/>
                  <a:gd name="connsiteY1548" fmla="*/ 129450 h 416857"/>
                  <a:gd name="connsiteX1549" fmla="*/ 66098 w 530496"/>
                  <a:gd name="connsiteY1549" fmla="*/ 129450 h 416857"/>
                  <a:gd name="connsiteX1550" fmla="*/ 68534 w 530496"/>
                  <a:gd name="connsiteY1550" fmla="*/ 130261 h 416857"/>
                  <a:gd name="connsiteX1551" fmla="*/ 69346 w 530496"/>
                  <a:gd name="connsiteY1551" fmla="*/ 131885 h 416857"/>
                  <a:gd name="connsiteX1552" fmla="*/ 70157 w 530496"/>
                  <a:gd name="connsiteY1552" fmla="*/ 132697 h 416857"/>
                  <a:gd name="connsiteX1553" fmla="*/ 68534 w 530496"/>
                  <a:gd name="connsiteY1553" fmla="*/ 133509 h 416857"/>
                  <a:gd name="connsiteX1554" fmla="*/ 66098 w 530496"/>
                  <a:gd name="connsiteY1554" fmla="*/ 134321 h 416857"/>
                  <a:gd name="connsiteX1555" fmla="*/ 64474 w 530496"/>
                  <a:gd name="connsiteY1555" fmla="*/ 135945 h 416857"/>
                  <a:gd name="connsiteX1556" fmla="*/ 64474 w 530496"/>
                  <a:gd name="connsiteY1556" fmla="*/ 138380 h 416857"/>
                  <a:gd name="connsiteX1557" fmla="*/ 65286 w 530496"/>
                  <a:gd name="connsiteY1557" fmla="*/ 140004 h 416857"/>
                  <a:gd name="connsiteX1558" fmla="*/ 66910 w 530496"/>
                  <a:gd name="connsiteY1558" fmla="*/ 139192 h 416857"/>
                  <a:gd name="connsiteX1559" fmla="*/ 67722 w 530496"/>
                  <a:gd name="connsiteY1559" fmla="*/ 137568 h 416857"/>
                  <a:gd name="connsiteX1560" fmla="*/ 67722 w 530496"/>
                  <a:gd name="connsiteY1560" fmla="*/ 136756 h 416857"/>
                  <a:gd name="connsiteX1561" fmla="*/ 69346 w 530496"/>
                  <a:gd name="connsiteY1561" fmla="*/ 135945 h 416857"/>
                  <a:gd name="connsiteX1562" fmla="*/ 70969 w 530496"/>
                  <a:gd name="connsiteY1562" fmla="*/ 138380 h 416857"/>
                  <a:gd name="connsiteX1563" fmla="*/ 71781 w 530496"/>
                  <a:gd name="connsiteY1563" fmla="*/ 137568 h 416857"/>
                  <a:gd name="connsiteX1564" fmla="*/ 74217 w 530496"/>
                  <a:gd name="connsiteY1564" fmla="*/ 136756 h 416857"/>
                  <a:gd name="connsiteX1565" fmla="*/ 75841 w 530496"/>
                  <a:gd name="connsiteY1565" fmla="*/ 136756 h 416857"/>
                  <a:gd name="connsiteX1566" fmla="*/ 77464 w 530496"/>
                  <a:gd name="connsiteY1566" fmla="*/ 136756 h 416857"/>
                  <a:gd name="connsiteX1567" fmla="*/ 78276 w 530496"/>
                  <a:gd name="connsiteY1567" fmla="*/ 136756 h 416857"/>
                  <a:gd name="connsiteX1568" fmla="*/ 79088 w 530496"/>
                  <a:gd name="connsiteY1568" fmla="*/ 138380 h 416857"/>
                  <a:gd name="connsiteX1569" fmla="*/ 81524 w 530496"/>
                  <a:gd name="connsiteY1569" fmla="*/ 139192 h 416857"/>
                  <a:gd name="connsiteX1570" fmla="*/ 83959 w 530496"/>
                  <a:gd name="connsiteY1570" fmla="*/ 139192 h 416857"/>
                  <a:gd name="connsiteX1571" fmla="*/ 85583 w 530496"/>
                  <a:gd name="connsiteY1571" fmla="*/ 140004 h 416857"/>
                  <a:gd name="connsiteX1572" fmla="*/ 87207 w 530496"/>
                  <a:gd name="connsiteY1572" fmla="*/ 139192 h 416857"/>
                  <a:gd name="connsiteX1573" fmla="*/ 86395 w 530496"/>
                  <a:gd name="connsiteY1573" fmla="*/ 138380 h 416857"/>
                  <a:gd name="connsiteX1574" fmla="*/ 85583 w 530496"/>
                  <a:gd name="connsiteY1574" fmla="*/ 137568 h 416857"/>
                  <a:gd name="connsiteX1575" fmla="*/ 87207 w 530496"/>
                  <a:gd name="connsiteY1575" fmla="*/ 135945 h 416857"/>
                  <a:gd name="connsiteX1576" fmla="*/ 90455 w 530496"/>
                  <a:gd name="connsiteY1576" fmla="*/ 136756 h 416857"/>
                  <a:gd name="connsiteX1577" fmla="*/ 92078 w 530496"/>
                  <a:gd name="connsiteY1577" fmla="*/ 136756 h 416857"/>
                  <a:gd name="connsiteX1578" fmla="*/ 93702 w 530496"/>
                  <a:gd name="connsiteY1578" fmla="*/ 136756 h 416857"/>
                  <a:gd name="connsiteX1579" fmla="*/ 95326 w 530496"/>
                  <a:gd name="connsiteY1579" fmla="*/ 137568 h 416857"/>
                  <a:gd name="connsiteX1580" fmla="*/ 96138 w 530496"/>
                  <a:gd name="connsiteY1580" fmla="*/ 140004 h 416857"/>
                  <a:gd name="connsiteX1581" fmla="*/ 94514 w 530496"/>
                  <a:gd name="connsiteY1581" fmla="*/ 141628 h 416857"/>
                  <a:gd name="connsiteX1582" fmla="*/ 92890 w 530496"/>
                  <a:gd name="connsiteY1582" fmla="*/ 143252 h 416857"/>
                  <a:gd name="connsiteX1583" fmla="*/ 91266 w 530496"/>
                  <a:gd name="connsiteY1583" fmla="*/ 144875 h 416857"/>
                  <a:gd name="connsiteX1584" fmla="*/ 92078 w 530496"/>
                  <a:gd name="connsiteY1584" fmla="*/ 147311 h 416857"/>
                  <a:gd name="connsiteX1585" fmla="*/ 92890 w 530496"/>
                  <a:gd name="connsiteY1585" fmla="*/ 148935 h 416857"/>
                  <a:gd name="connsiteX1586" fmla="*/ 94514 w 530496"/>
                  <a:gd name="connsiteY1586" fmla="*/ 147311 h 416857"/>
                  <a:gd name="connsiteX1587" fmla="*/ 95326 w 530496"/>
                  <a:gd name="connsiteY1587" fmla="*/ 144875 h 416857"/>
                  <a:gd name="connsiteX1588" fmla="*/ 97761 w 530496"/>
                  <a:gd name="connsiteY1588" fmla="*/ 144875 h 416857"/>
                  <a:gd name="connsiteX1589" fmla="*/ 99385 w 530496"/>
                  <a:gd name="connsiteY1589" fmla="*/ 145687 h 416857"/>
                  <a:gd name="connsiteX1590" fmla="*/ 104257 w 530496"/>
                  <a:gd name="connsiteY1590" fmla="*/ 142440 h 416857"/>
                  <a:gd name="connsiteX1591" fmla="*/ 105068 w 530496"/>
                  <a:gd name="connsiteY1591" fmla="*/ 143252 h 416857"/>
                  <a:gd name="connsiteX1592" fmla="*/ 106692 w 530496"/>
                  <a:gd name="connsiteY1592" fmla="*/ 144063 h 416857"/>
                  <a:gd name="connsiteX1593" fmla="*/ 109940 w 530496"/>
                  <a:gd name="connsiteY1593" fmla="*/ 145687 h 416857"/>
                  <a:gd name="connsiteX1594" fmla="*/ 112375 w 530496"/>
                  <a:gd name="connsiteY1594" fmla="*/ 146499 h 416857"/>
                  <a:gd name="connsiteX1595" fmla="*/ 116435 w 530496"/>
                  <a:gd name="connsiteY1595" fmla="*/ 148935 h 416857"/>
                  <a:gd name="connsiteX1596" fmla="*/ 118870 w 530496"/>
                  <a:gd name="connsiteY1596" fmla="*/ 153806 h 416857"/>
                  <a:gd name="connsiteX1597" fmla="*/ 124554 w 530496"/>
                  <a:gd name="connsiteY1597" fmla="*/ 156242 h 416857"/>
                  <a:gd name="connsiteX1598" fmla="*/ 126989 w 530496"/>
                  <a:gd name="connsiteY1598" fmla="*/ 157865 h 416857"/>
                  <a:gd name="connsiteX1599" fmla="*/ 128613 w 530496"/>
                  <a:gd name="connsiteY1599" fmla="*/ 160301 h 416857"/>
                  <a:gd name="connsiteX1600" fmla="*/ 132673 w 530496"/>
                  <a:gd name="connsiteY1600" fmla="*/ 162737 h 416857"/>
                  <a:gd name="connsiteX1601" fmla="*/ 135108 w 530496"/>
                  <a:gd name="connsiteY1601" fmla="*/ 162737 h 416857"/>
                  <a:gd name="connsiteX1602" fmla="*/ 135920 w 530496"/>
                  <a:gd name="connsiteY1602" fmla="*/ 161113 h 416857"/>
                  <a:gd name="connsiteX1603" fmla="*/ 135920 w 530496"/>
                  <a:gd name="connsiteY1603" fmla="*/ 158677 h 416857"/>
                  <a:gd name="connsiteX1604" fmla="*/ 137544 w 530496"/>
                  <a:gd name="connsiteY1604" fmla="*/ 157054 h 416857"/>
                  <a:gd name="connsiteX1605" fmla="*/ 140791 w 530496"/>
                  <a:gd name="connsiteY1605" fmla="*/ 156242 h 416857"/>
                  <a:gd name="connsiteX1606" fmla="*/ 144039 w 530496"/>
                  <a:gd name="connsiteY1606" fmla="*/ 154618 h 416857"/>
                  <a:gd name="connsiteX1607" fmla="*/ 147286 w 530496"/>
                  <a:gd name="connsiteY1607" fmla="*/ 151370 h 416857"/>
                  <a:gd name="connsiteX1608" fmla="*/ 146475 w 530496"/>
                  <a:gd name="connsiteY1608" fmla="*/ 147311 h 416857"/>
                  <a:gd name="connsiteX1609" fmla="*/ 144851 w 530496"/>
                  <a:gd name="connsiteY1609" fmla="*/ 147311 h 416857"/>
                  <a:gd name="connsiteX1610" fmla="*/ 142415 w 530496"/>
                  <a:gd name="connsiteY1610" fmla="*/ 148123 h 416857"/>
                  <a:gd name="connsiteX1611" fmla="*/ 139168 w 530496"/>
                  <a:gd name="connsiteY1611" fmla="*/ 148935 h 416857"/>
                  <a:gd name="connsiteX1612" fmla="*/ 135920 w 530496"/>
                  <a:gd name="connsiteY1612" fmla="*/ 148935 h 416857"/>
                  <a:gd name="connsiteX1613" fmla="*/ 132673 w 530496"/>
                  <a:gd name="connsiteY1613" fmla="*/ 148935 h 416857"/>
                  <a:gd name="connsiteX1614" fmla="*/ 130237 w 530496"/>
                  <a:gd name="connsiteY1614" fmla="*/ 148935 h 416857"/>
                  <a:gd name="connsiteX1615" fmla="*/ 126177 w 530496"/>
                  <a:gd name="connsiteY1615" fmla="*/ 147311 h 416857"/>
                  <a:gd name="connsiteX1616" fmla="*/ 122118 w 530496"/>
                  <a:gd name="connsiteY1616" fmla="*/ 144875 h 416857"/>
                  <a:gd name="connsiteX1617" fmla="*/ 118059 w 530496"/>
                  <a:gd name="connsiteY1617" fmla="*/ 140816 h 416857"/>
                  <a:gd name="connsiteX1618" fmla="*/ 117247 w 530496"/>
                  <a:gd name="connsiteY1618" fmla="*/ 139192 h 416857"/>
                  <a:gd name="connsiteX1619" fmla="*/ 116435 w 530496"/>
                  <a:gd name="connsiteY1619" fmla="*/ 136756 h 416857"/>
                  <a:gd name="connsiteX1620" fmla="*/ 113187 w 530496"/>
                  <a:gd name="connsiteY1620" fmla="*/ 133509 h 416857"/>
                  <a:gd name="connsiteX1621" fmla="*/ 109128 w 530496"/>
                  <a:gd name="connsiteY1621" fmla="*/ 131073 h 416857"/>
                  <a:gd name="connsiteX1622" fmla="*/ 109128 w 530496"/>
                  <a:gd name="connsiteY1622" fmla="*/ 127826 h 416857"/>
                  <a:gd name="connsiteX1623" fmla="*/ 113187 w 530496"/>
                  <a:gd name="connsiteY1623" fmla="*/ 129450 h 416857"/>
                  <a:gd name="connsiteX1624" fmla="*/ 117247 w 530496"/>
                  <a:gd name="connsiteY1624" fmla="*/ 131073 h 416857"/>
                  <a:gd name="connsiteX1625" fmla="*/ 117247 w 530496"/>
                  <a:gd name="connsiteY1625" fmla="*/ 130261 h 416857"/>
                  <a:gd name="connsiteX1626" fmla="*/ 116435 w 530496"/>
                  <a:gd name="connsiteY1626" fmla="*/ 129450 h 416857"/>
                  <a:gd name="connsiteX1627" fmla="*/ 113999 w 530496"/>
                  <a:gd name="connsiteY1627" fmla="*/ 127014 h 416857"/>
                  <a:gd name="connsiteX1628" fmla="*/ 113187 w 530496"/>
                  <a:gd name="connsiteY1628" fmla="*/ 126202 h 416857"/>
                  <a:gd name="connsiteX1629" fmla="*/ 113999 w 530496"/>
                  <a:gd name="connsiteY1629" fmla="*/ 126202 h 416857"/>
                  <a:gd name="connsiteX1630" fmla="*/ 114811 w 530496"/>
                  <a:gd name="connsiteY1630" fmla="*/ 126202 h 416857"/>
                  <a:gd name="connsiteX1631" fmla="*/ 117247 w 530496"/>
                  <a:gd name="connsiteY1631" fmla="*/ 125390 h 416857"/>
                  <a:gd name="connsiteX1632" fmla="*/ 118870 w 530496"/>
                  <a:gd name="connsiteY1632" fmla="*/ 124578 h 416857"/>
                  <a:gd name="connsiteX1633" fmla="*/ 121306 w 530496"/>
                  <a:gd name="connsiteY1633" fmla="*/ 124578 h 416857"/>
                  <a:gd name="connsiteX1634" fmla="*/ 124554 w 530496"/>
                  <a:gd name="connsiteY1634" fmla="*/ 125390 h 416857"/>
                  <a:gd name="connsiteX1635" fmla="*/ 126989 w 530496"/>
                  <a:gd name="connsiteY1635" fmla="*/ 124578 h 416857"/>
                  <a:gd name="connsiteX1636" fmla="*/ 128613 w 530496"/>
                  <a:gd name="connsiteY1636" fmla="*/ 122954 h 416857"/>
                  <a:gd name="connsiteX1637" fmla="*/ 132673 w 530496"/>
                  <a:gd name="connsiteY1637" fmla="*/ 122954 h 416857"/>
                  <a:gd name="connsiteX1638" fmla="*/ 137544 w 530496"/>
                  <a:gd name="connsiteY1638" fmla="*/ 122954 h 416857"/>
                  <a:gd name="connsiteX1639" fmla="*/ 139979 w 530496"/>
                  <a:gd name="connsiteY1639" fmla="*/ 122954 h 416857"/>
                  <a:gd name="connsiteX1640" fmla="*/ 141603 w 530496"/>
                  <a:gd name="connsiteY1640" fmla="*/ 123766 h 416857"/>
                  <a:gd name="connsiteX1641" fmla="*/ 143227 w 530496"/>
                  <a:gd name="connsiteY1641" fmla="*/ 125390 h 416857"/>
                  <a:gd name="connsiteX1642" fmla="*/ 145663 w 530496"/>
                  <a:gd name="connsiteY1642" fmla="*/ 123766 h 416857"/>
                  <a:gd name="connsiteX1643" fmla="*/ 150534 w 530496"/>
                  <a:gd name="connsiteY1643" fmla="*/ 124578 h 416857"/>
                  <a:gd name="connsiteX1644" fmla="*/ 152158 w 530496"/>
                  <a:gd name="connsiteY1644" fmla="*/ 125390 h 416857"/>
                  <a:gd name="connsiteX1645" fmla="*/ 152970 w 530496"/>
                  <a:gd name="connsiteY1645" fmla="*/ 125390 h 416857"/>
                  <a:gd name="connsiteX1646" fmla="*/ 158653 w 530496"/>
                  <a:gd name="connsiteY1646" fmla="*/ 124578 h 416857"/>
                  <a:gd name="connsiteX1647" fmla="*/ 160277 w 530496"/>
                  <a:gd name="connsiteY1647" fmla="*/ 125390 h 416857"/>
                  <a:gd name="connsiteX1648" fmla="*/ 161900 w 530496"/>
                  <a:gd name="connsiteY1648" fmla="*/ 126202 h 416857"/>
                  <a:gd name="connsiteX1649" fmla="*/ 164336 w 530496"/>
                  <a:gd name="connsiteY1649" fmla="*/ 126202 h 416857"/>
                  <a:gd name="connsiteX1650" fmla="*/ 166772 w 530496"/>
                  <a:gd name="connsiteY1650" fmla="*/ 125390 h 416857"/>
                  <a:gd name="connsiteX1651" fmla="*/ 165960 w 530496"/>
                  <a:gd name="connsiteY1651" fmla="*/ 124578 h 416857"/>
                  <a:gd name="connsiteX1652" fmla="*/ 162712 w 530496"/>
                  <a:gd name="connsiteY1652" fmla="*/ 123766 h 416857"/>
                  <a:gd name="connsiteX1653" fmla="*/ 159465 w 530496"/>
                  <a:gd name="connsiteY1653" fmla="*/ 122954 h 416857"/>
                  <a:gd name="connsiteX1654" fmla="*/ 157841 w 530496"/>
                  <a:gd name="connsiteY1654" fmla="*/ 122143 h 416857"/>
                  <a:gd name="connsiteX1655" fmla="*/ 153782 w 530496"/>
                  <a:gd name="connsiteY1655" fmla="*/ 118895 h 416857"/>
                  <a:gd name="connsiteX1656" fmla="*/ 154593 w 530496"/>
                  <a:gd name="connsiteY1656" fmla="*/ 118895 h 416857"/>
                  <a:gd name="connsiteX1657" fmla="*/ 155405 w 530496"/>
                  <a:gd name="connsiteY1657" fmla="*/ 118083 h 416857"/>
                  <a:gd name="connsiteX1658" fmla="*/ 156217 w 530496"/>
                  <a:gd name="connsiteY1658" fmla="*/ 117271 h 416857"/>
                  <a:gd name="connsiteX1659" fmla="*/ 156217 w 530496"/>
                  <a:gd name="connsiteY1659" fmla="*/ 115648 h 416857"/>
                  <a:gd name="connsiteX1660" fmla="*/ 156217 w 530496"/>
                  <a:gd name="connsiteY1660" fmla="*/ 114836 h 416857"/>
                  <a:gd name="connsiteX1661" fmla="*/ 156217 w 530496"/>
                  <a:gd name="connsiteY1661" fmla="*/ 114024 h 416857"/>
                  <a:gd name="connsiteX1662" fmla="*/ 155405 w 530496"/>
                  <a:gd name="connsiteY1662" fmla="*/ 112400 h 416857"/>
                  <a:gd name="connsiteX1663" fmla="*/ 153782 w 530496"/>
                  <a:gd name="connsiteY1663" fmla="*/ 113212 h 416857"/>
                  <a:gd name="connsiteX1664" fmla="*/ 152158 w 530496"/>
                  <a:gd name="connsiteY1664" fmla="*/ 111588 h 416857"/>
                  <a:gd name="connsiteX1665" fmla="*/ 151346 w 530496"/>
                  <a:gd name="connsiteY1665" fmla="*/ 109964 h 416857"/>
                  <a:gd name="connsiteX1666" fmla="*/ 148910 w 530496"/>
                  <a:gd name="connsiteY1666" fmla="*/ 110776 h 416857"/>
                  <a:gd name="connsiteX1667" fmla="*/ 147286 w 530496"/>
                  <a:gd name="connsiteY1667" fmla="*/ 112400 h 416857"/>
                  <a:gd name="connsiteX1668" fmla="*/ 144851 w 530496"/>
                  <a:gd name="connsiteY1668" fmla="*/ 113212 h 416857"/>
                  <a:gd name="connsiteX1669" fmla="*/ 143227 w 530496"/>
                  <a:gd name="connsiteY1669" fmla="*/ 112400 h 416857"/>
                  <a:gd name="connsiteX1670" fmla="*/ 142415 w 530496"/>
                  <a:gd name="connsiteY1670" fmla="*/ 110776 h 416857"/>
                  <a:gd name="connsiteX1671" fmla="*/ 141603 w 530496"/>
                  <a:gd name="connsiteY1671" fmla="*/ 107529 h 416857"/>
                  <a:gd name="connsiteX1672" fmla="*/ 139979 w 530496"/>
                  <a:gd name="connsiteY1672" fmla="*/ 105093 h 416857"/>
                  <a:gd name="connsiteX1673" fmla="*/ 140791 w 530496"/>
                  <a:gd name="connsiteY1673" fmla="*/ 103469 h 416857"/>
                  <a:gd name="connsiteX1674" fmla="*/ 144039 w 530496"/>
                  <a:gd name="connsiteY1674" fmla="*/ 102657 h 416857"/>
                  <a:gd name="connsiteX1675" fmla="*/ 147286 w 530496"/>
                  <a:gd name="connsiteY1675" fmla="*/ 104281 h 416857"/>
                  <a:gd name="connsiteX1676" fmla="*/ 149722 w 530496"/>
                  <a:gd name="connsiteY1676" fmla="*/ 105093 h 416857"/>
                  <a:gd name="connsiteX1677" fmla="*/ 152158 w 530496"/>
                  <a:gd name="connsiteY1677" fmla="*/ 105093 h 416857"/>
                  <a:gd name="connsiteX1678" fmla="*/ 154593 w 530496"/>
                  <a:gd name="connsiteY1678" fmla="*/ 104281 h 416857"/>
                  <a:gd name="connsiteX1679" fmla="*/ 157841 w 530496"/>
                  <a:gd name="connsiteY1679" fmla="*/ 104281 h 416857"/>
                  <a:gd name="connsiteX1680" fmla="*/ 158653 w 530496"/>
                  <a:gd name="connsiteY1680" fmla="*/ 101845 h 416857"/>
                  <a:gd name="connsiteX1681" fmla="*/ 157029 w 530496"/>
                  <a:gd name="connsiteY1681" fmla="*/ 101845 h 416857"/>
                  <a:gd name="connsiteX1682" fmla="*/ 155405 w 530496"/>
                  <a:gd name="connsiteY1682" fmla="*/ 103469 h 416857"/>
                  <a:gd name="connsiteX1683" fmla="*/ 152970 w 530496"/>
                  <a:gd name="connsiteY1683" fmla="*/ 103469 h 416857"/>
                  <a:gd name="connsiteX1684" fmla="*/ 150534 w 530496"/>
                  <a:gd name="connsiteY1684" fmla="*/ 102657 h 416857"/>
                  <a:gd name="connsiteX1685" fmla="*/ 148910 w 530496"/>
                  <a:gd name="connsiteY1685" fmla="*/ 101845 h 416857"/>
                  <a:gd name="connsiteX1686" fmla="*/ 146475 w 530496"/>
                  <a:gd name="connsiteY1686" fmla="*/ 101034 h 416857"/>
                  <a:gd name="connsiteX1687" fmla="*/ 145663 w 530496"/>
                  <a:gd name="connsiteY1687" fmla="*/ 99410 h 416857"/>
                  <a:gd name="connsiteX1688" fmla="*/ 144851 w 530496"/>
                  <a:gd name="connsiteY1688" fmla="*/ 97786 h 416857"/>
                  <a:gd name="connsiteX1689" fmla="*/ 143227 w 530496"/>
                  <a:gd name="connsiteY1689" fmla="*/ 99410 h 416857"/>
                  <a:gd name="connsiteX1690" fmla="*/ 141603 w 530496"/>
                  <a:gd name="connsiteY1690" fmla="*/ 100222 h 416857"/>
                  <a:gd name="connsiteX1691" fmla="*/ 139168 w 530496"/>
                  <a:gd name="connsiteY1691" fmla="*/ 100222 h 416857"/>
                  <a:gd name="connsiteX1692" fmla="*/ 139168 w 530496"/>
                  <a:gd name="connsiteY1692" fmla="*/ 99410 h 416857"/>
                  <a:gd name="connsiteX1693" fmla="*/ 140791 w 530496"/>
                  <a:gd name="connsiteY1693" fmla="*/ 97786 h 416857"/>
                  <a:gd name="connsiteX1694" fmla="*/ 143227 w 530496"/>
                  <a:gd name="connsiteY1694" fmla="*/ 95350 h 416857"/>
                  <a:gd name="connsiteX1695" fmla="*/ 144851 w 530496"/>
                  <a:gd name="connsiteY1695" fmla="*/ 89667 h 416857"/>
                  <a:gd name="connsiteX1696" fmla="*/ 145663 w 530496"/>
                  <a:gd name="connsiteY1696" fmla="*/ 88043 h 416857"/>
                  <a:gd name="connsiteX1697" fmla="*/ 144851 w 530496"/>
                  <a:gd name="connsiteY1697" fmla="*/ 88855 h 416857"/>
                  <a:gd name="connsiteX1698" fmla="*/ 142415 w 530496"/>
                  <a:gd name="connsiteY1698" fmla="*/ 92915 h 416857"/>
                  <a:gd name="connsiteX1699" fmla="*/ 139168 w 530496"/>
                  <a:gd name="connsiteY1699" fmla="*/ 95350 h 416857"/>
                  <a:gd name="connsiteX1700" fmla="*/ 137544 w 530496"/>
                  <a:gd name="connsiteY1700" fmla="*/ 96162 h 416857"/>
                  <a:gd name="connsiteX1701" fmla="*/ 139168 w 530496"/>
                  <a:gd name="connsiteY1701" fmla="*/ 92915 h 416857"/>
                  <a:gd name="connsiteX1702" fmla="*/ 140791 w 530496"/>
                  <a:gd name="connsiteY1702" fmla="*/ 90479 h 416857"/>
                  <a:gd name="connsiteX1703" fmla="*/ 141603 w 530496"/>
                  <a:gd name="connsiteY1703" fmla="*/ 88855 h 416857"/>
                  <a:gd name="connsiteX1704" fmla="*/ 139979 w 530496"/>
                  <a:gd name="connsiteY1704" fmla="*/ 89667 h 416857"/>
                  <a:gd name="connsiteX1705" fmla="*/ 138356 w 530496"/>
                  <a:gd name="connsiteY1705" fmla="*/ 91291 h 416857"/>
                  <a:gd name="connsiteX1706" fmla="*/ 136732 w 530496"/>
                  <a:gd name="connsiteY1706" fmla="*/ 94538 h 416857"/>
                  <a:gd name="connsiteX1707" fmla="*/ 135108 w 530496"/>
                  <a:gd name="connsiteY1707" fmla="*/ 95350 h 416857"/>
                  <a:gd name="connsiteX1708" fmla="*/ 134296 w 530496"/>
                  <a:gd name="connsiteY1708" fmla="*/ 95350 h 416857"/>
                  <a:gd name="connsiteX1709" fmla="*/ 134296 w 530496"/>
                  <a:gd name="connsiteY1709" fmla="*/ 93727 h 416857"/>
                  <a:gd name="connsiteX1710" fmla="*/ 135108 w 530496"/>
                  <a:gd name="connsiteY1710" fmla="*/ 91291 h 416857"/>
                  <a:gd name="connsiteX1711" fmla="*/ 136732 w 530496"/>
                  <a:gd name="connsiteY1711" fmla="*/ 89667 h 416857"/>
                  <a:gd name="connsiteX1712" fmla="*/ 138356 w 530496"/>
                  <a:gd name="connsiteY1712" fmla="*/ 88043 h 416857"/>
                  <a:gd name="connsiteX1713" fmla="*/ 139168 w 530496"/>
                  <a:gd name="connsiteY1713" fmla="*/ 86420 h 416857"/>
                  <a:gd name="connsiteX1714" fmla="*/ 139979 w 530496"/>
                  <a:gd name="connsiteY1714" fmla="*/ 84796 h 416857"/>
                  <a:gd name="connsiteX1715" fmla="*/ 139168 w 530496"/>
                  <a:gd name="connsiteY1715" fmla="*/ 83984 h 416857"/>
                  <a:gd name="connsiteX1716" fmla="*/ 138356 w 530496"/>
                  <a:gd name="connsiteY1716" fmla="*/ 83984 h 416857"/>
                  <a:gd name="connsiteX1717" fmla="*/ 137544 w 530496"/>
                  <a:gd name="connsiteY1717" fmla="*/ 83172 h 416857"/>
                  <a:gd name="connsiteX1718" fmla="*/ 135920 w 530496"/>
                  <a:gd name="connsiteY1718" fmla="*/ 83984 h 416857"/>
                  <a:gd name="connsiteX1719" fmla="*/ 134296 w 530496"/>
                  <a:gd name="connsiteY1719" fmla="*/ 86420 h 416857"/>
                  <a:gd name="connsiteX1720" fmla="*/ 133484 w 530496"/>
                  <a:gd name="connsiteY1720" fmla="*/ 88855 h 416857"/>
                  <a:gd name="connsiteX1721" fmla="*/ 132673 w 530496"/>
                  <a:gd name="connsiteY1721" fmla="*/ 90479 h 416857"/>
                  <a:gd name="connsiteX1722" fmla="*/ 131861 w 530496"/>
                  <a:gd name="connsiteY1722" fmla="*/ 92103 h 416857"/>
                  <a:gd name="connsiteX1723" fmla="*/ 131049 w 530496"/>
                  <a:gd name="connsiteY1723" fmla="*/ 93727 h 416857"/>
                  <a:gd name="connsiteX1724" fmla="*/ 130237 w 530496"/>
                  <a:gd name="connsiteY1724" fmla="*/ 94538 h 416857"/>
                  <a:gd name="connsiteX1725" fmla="*/ 129425 w 530496"/>
                  <a:gd name="connsiteY1725" fmla="*/ 95350 h 416857"/>
                  <a:gd name="connsiteX1726" fmla="*/ 128613 w 530496"/>
                  <a:gd name="connsiteY1726" fmla="*/ 96162 h 416857"/>
                  <a:gd name="connsiteX1727" fmla="*/ 126177 w 530496"/>
                  <a:gd name="connsiteY1727" fmla="*/ 95350 h 416857"/>
                  <a:gd name="connsiteX1728" fmla="*/ 126989 w 530496"/>
                  <a:gd name="connsiteY1728" fmla="*/ 92103 h 416857"/>
                  <a:gd name="connsiteX1729" fmla="*/ 126989 w 530496"/>
                  <a:gd name="connsiteY1729" fmla="*/ 90479 h 416857"/>
                  <a:gd name="connsiteX1730" fmla="*/ 126177 w 530496"/>
                  <a:gd name="connsiteY1730" fmla="*/ 89667 h 416857"/>
                  <a:gd name="connsiteX1731" fmla="*/ 126177 w 530496"/>
                  <a:gd name="connsiteY1731" fmla="*/ 88043 h 416857"/>
                  <a:gd name="connsiteX1732" fmla="*/ 126989 w 530496"/>
                  <a:gd name="connsiteY1732" fmla="*/ 86420 h 416857"/>
                  <a:gd name="connsiteX1733" fmla="*/ 128613 w 530496"/>
                  <a:gd name="connsiteY1733" fmla="*/ 86420 h 416857"/>
                  <a:gd name="connsiteX1734" fmla="*/ 130237 w 530496"/>
                  <a:gd name="connsiteY1734" fmla="*/ 86420 h 416857"/>
                  <a:gd name="connsiteX1735" fmla="*/ 131049 w 530496"/>
                  <a:gd name="connsiteY1735" fmla="*/ 85608 h 416857"/>
                  <a:gd name="connsiteX1736" fmla="*/ 131049 w 530496"/>
                  <a:gd name="connsiteY1736" fmla="*/ 83984 h 416857"/>
                  <a:gd name="connsiteX1737" fmla="*/ 130237 w 530496"/>
                  <a:gd name="connsiteY1737" fmla="*/ 83172 h 416857"/>
                  <a:gd name="connsiteX1738" fmla="*/ 129425 w 530496"/>
                  <a:gd name="connsiteY1738" fmla="*/ 83172 h 416857"/>
                  <a:gd name="connsiteX1739" fmla="*/ 128613 w 530496"/>
                  <a:gd name="connsiteY1739" fmla="*/ 83172 h 416857"/>
                  <a:gd name="connsiteX1740" fmla="*/ 127801 w 530496"/>
                  <a:gd name="connsiteY1740" fmla="*/ 83984 h 416857"/>
                  <a:gd name="connsiteX1741" fmla="*/ 126989 w 530496"/>
                  <a:gd name="connsiteY1741" fmla="*/ 84796 h 416857"/>
                  <a:gd name="connsiteX1742" fmla="*/ 125366 w 530496"/>
                  <a:gd name="connsiteY1742" fmla="*/ 84796 h 416857"/>
                  <a:gd name="connsiteX1743" fmla="*/ 124554 w 530496"/>
                  <a:gd name="connsiteY1743" fmla="*/ 84796 h 416857"/>
                  <a:gd name="connsiteX1744" fmla="*/ 124554 w 530496"/>
                  <a:gd name="connsiteY1744" fmla="*/ 83984 h 416857"/>
                  <a:gd name="connsiteX1745" fmla="*/ 124554 w 530496"/>
                  <a:gd name="connsiteY1745" fmla="*/ 81548 h 416857"/>
                  <a:gd name="connsiteX1746" fmla="*/ 123742 w 530496"/>
                  <a:gd name="connsiteY1746" fmla="*/ 81548 h 416857"/>
                  <a:gd name="connsiteX1747" fmla="*/ 122118 w 530496"/>
                  <a:gd name="connsiteY1747" fmla="*/ 82360 h 416857"/>
                  <a:gd name="connsiteX1748" fmla="*/ 120494 w 530496"/>
                  <a:gd name="connsiteY1748" fmla="*/ 83984 h 416857"/>
                  <a:gd name="connsiteX1749" fmla="*/ 118870 w 530496"/>
                  <a:gd name="connsiteY1749" fmla="*/ 84796 h 416857"/>
                  <a:gd name="connsiteX1750" fmla="*/ 118059 w 530496"/>
                  <a:gd name="connsiteY1750" fmla="*/ 84796 h 416857"/>
                  <a:gd name="connsiteX1751" fmla="*/ 117247 w 530496"/>
                  <a:gd name="connsiteY1751" fmla="*/ 84796 h 416857"/>
                  <a:gd name="connsiteX1752" fmla="*/ 116435 w 530496"/>
                  <a:gd name="connsiteY1752" fmla="*/ 84796 h 416857"/>
                  <a:gd name="connsiteX1753" fmla="*/ 115623 w 530496"/>
                  <a:gd name="connsiteY1753" fmla="*/ 83984 h 416857"/>
                  <a:gd name="connsiteX1754" fmla="*/ 115623 w 530496"/>
                  <a:gd name="connsiteY1754" fmla="*/ 80736 h 416857"/>
                  <a:gd name="connsiteX1755" fmla="*/ 114811 w 530496"/>
                  <a:gd name="connsiteY1755" fmla="*/ 79113 h 416857"/>
                  <a:gd name="connsiteX1756" fmla="*/ 110752 w 530496"/>
                  <a:gd name="connsiteY1756" fmla="*/ 80736 h 416857"/>
                  <a:gd name="connsiteX1757" fmla="*/ 109128 w 530496"/>
                  <a:gd name="connsiteY1757" fmla="*/ 82360 h 416857"/>
                  <a:gd name="connsiteX1758" fmla="*/ 107504 w 530496"/>
                  <a:gd name="connsiteY1758" fmla="*/ 83984 h 416857"/>
                  <a:gd name="connsiteX1759" fmla="*/ 106692 w 530496"/>
                  <a:gd name="connsiteY1759" fmla="*/ 84796 h 416857"/>
                  <a:gd name="connsiteX1760" fmla="*/ 105880 w 530496"/>
                  <a:gd name="connsiteY1760" fmla="*/ 85608 h 416857"/>
                  <a:gd name="connsiteX1761" fmla="*/ 104257 w 530496"/>
                  <a:gd name="connsiteY1761" fmla="*/ 85608 h 416857"/>
                  <a:gd name="connsiteX1762" fmla="*/ 102633 w 530496"/>
                  <a:gd name="connsiteY1762" fmla="*/ 84796 h 416857"/>
                  <a:gd name="connsiteX1763" fmla="*/ 101821 w 530496"/>
                  <a:gd name="connsiteY1763" fmla="*/ 83984 h 416857"/>
                  <a:gd name="connsiteX1764" fmla="*/ 101009 w 530496"/>
                  <a:gd name="connsiteY1764" fmla="*/ 83172 h 416857"/>
                  <a:gd name="connsiteX1765" fmla="*/ 98573 w 530496"/>
                  <a:gd name="connsiteY1765" fmla="*/ 80736 h 416857"/>
                  <a:gd name="connsiteX1766" fmla="*/ 97761 w 530496"/>
                  <a:gd name="connsiteY1766" fmla="*/ 79925 h 416857"/>
                  <a:gd name="connsiteX1767" fmla="*/ 96950 w 530496"/>
                  <a:gd name="connsiteY1767" fmla="*/ 79925 h 416857"/>
                  <a:gd name="connsiteX1768" fmla="*/ 92890 w 530496"/>
                  <a:gd name="connsiteY1768" fmla="*/ 79113 h 416857"/>
                  <a:gd name="connsiteX1769" fmla="*/ 92078 w 530496"/>
                  <a:gd name="connsiteY1769" fmla="*/ 79113 h 416857"/>
                  <a:gd name="connsiteX1770" fmla="*/ 91266 w 530496"/>
                  <a:gd name="connsiteY1770" fmla="*/ 79113 h 416857"/>
                  <a:gd name="connsiteX1771" fmla="*/ 90455 w 530496"/>
                  <a:gd name="connsiteY1771" fmla="*/ 78301 h 416857"/>
                  <a:gd name="connsiteX1772" fmla="*/ 89643 w 530496"/>
                  <a:gd name="connsiteY1772" fmla="*/ 77489 h 416857"/>
                  <a:gd name="connsiteX1773" fmla="*/ 88831 w 530496"/>
                  <a:gd name="connsiteY1773" fmla="*/ 76677 h 416857"/>
                  <a:gd name="connsiteX1774" fmla="*/ 88019 w 530496"/>
                  <a:gd name="connsiteY1774" fmla="*/ 76677 h 416857"/>
                  <a:gd name="connsiteX1775" fmla="*/ 87207 w 530496"/>
                  <a:gd name="connsiteY1775" fmla="*/ 75865 h 416857"/>
                  <a:gd name="connsiteX1776" fmla="*/ 87207 w 530496"/>
                  <a:gd name="connsiteY1776" fmla="*/ 75053 h 416857"/>
                  <a:gd name="connsiteX1777" fmla="*/ 86395 w 530496"/>
                  <a:gd name="connsiteY1777" fmla="*/ 74241 h 416857"/>
                  <a:gd name="connsiteX1778" fmla="*/ 84771 w 530496"/>
                  <a:gd name="connsiteY1778" fmla="*/ 73430 h 416857"/>
                  <a:gd name="connsiteX1779" fmla="*/ 83148 w 530496"/>
                  <a:gd name="connsiteY1779" fmla="*/ 75865 h 416857"/>
                  <a:gd name="connsiteX1780" fmla="*/ 76653 w 530496"/>
                  <a:gd name="connsiteY1780" fmla="*/ 75865 h 416857"/>
                  <a:gd name="connsiteX1781" fmla="*/ 72593 w 530496"/>
                  <a:gd name="connsiteY1781" fmla="*/ 74241 h 416857"/>
                  <a:gd name="connsiteX1782" fmla="*/ 70157 w 530496"/>
                  <a:gd name="connsiteY1782" fmla="*/ 72618 h 416857"/>
                  <a:gd name="connsiteX1783" fmla="*/ 70969 w 530496"/>
                  <a:gd name="connsiteY1783" fmla="*/ 69370 h 416857"/>
                  <a:gd name="connsiteX1784" fmla="*/ 70157 w 530496"/>
                  <a:gd name="connsiteY1784" fmla="*/ 65311 h 416857"/>
                  <a:gd name="connsiteX1785" fmla="*/ 66910 w 530496"/>
                  <a:gd name="connsiteY1785" fmla="*/ 62875 h 416857"/>
                  <a:gd name="connsiteX1786" fmla="*/ 65286 w 530496"/>
                  <a:gd name="connsiteY1786" fmla="*/ 58004 h 416857"/>
                  <a:gd name="connsiteX1787" fmla="*/ 62039 w 530496"/>
                  <a:gd name="connsiteY1787" fmla="*/ 55568 h 416857"/>
                  <a:gd name="connsiteX1788" fmla="*/ 57979 w 530496"/>
                  <a:gd name="connsiteY1788" fmla="*/ 54756 h 416857"/>
                  <a:gd name="connsiteX1789" fmla="*/ 53920 w 530496"/>
                  <a:gd name="connsiteY1789" fmla="*/ 50697 h 416857"/>
                  <a:gd name="connsiteX1790" fmla="*/ 53108 w 530496"/>
                  <a:gd name="connsiteY1790" fmla="*/ 48261 h 416857"/>
                  <a:gd name="connsiteX1791" fmla="*/ 54732 w 530496"/>
                  <a:gd name="connsiteY1791" fmla="*/ 48261 h 416857"/>
                  <a:gd name="connsiteX1792" fmla="*/ 57167 w 530496"/>
                  <a:gd name="connsiteY1792" fmla="*/ 48261 h 416857"/>
                  <a:gd name="connsiteX1793" fmla="*/ 62850 w 530496"/>
                  <a:gd name="connsiteY1793" fmla="*/ 51509 h 416857"/>
                  <a:gd name="connsiteX1794" fmla="*/ 66098 w 530496"/>
                  <a:gd name="connsiteY1794" fmla="*/ 49073 h 416857"/>
                  <a:gd name="connsiteX1795" fmla="*/ 69346 w 530496"/>
                  <a:gd name="connsiteY1795" fmla="*/ 45825 h 416857"/>
                  <a:gd name="connsiteX1796" fmla="*/ 71781 w 530496"/>
                  <a:gd name="connsiteY1796" fmla="*/ 46637 h 416857"/>
                  <a:gd name="connsiteX1797" fmla="*/ 75029 w 530496"/>
                  <a:gd name="connsiteY1797" fmla="*/ 49885 h 416857"/>
                  <a:gd name="connsiteX1798" fmla="*/ 75841 w 530496"/>
                  <a:gd name="connsiteY1798" fmla="*/ 53132 h 416857"/>
                  <a:gd name="connsiteX1799" fmla="*/ 75841 w 530496"/>
                  <a:gd name="connsiteY1799" fmla="*/ 57192 h 416857"/>
                  <a:gd name="connsiteX1800" fmla="*/ 81524 w 530496"/>
                  <a:gd name="connsiteY1800" fmla="*/ 62875 h 416857"/>
                  <a:gd name="connsiteX1801" fmla="*/ 82336 w 530496"/>
                  <a:gd name="connsiteY1801" fmla="*/ 70994 h 416857"/>
                  <a:gd name="connsiteX1802" fmla="*/ 84771 w 530496"/>
                  <a:gd name="connsiteY1802" fmla="*/ 72618 h 416857"/>
                  <a:gd name="connsiteX1803" fmla="*/ 85583 w 530496"/>
                  <a:gd name="connsiteY1803" fmla="*/ 70994 h 416857"/>
                  <a:gd name="connsiteX1804" fmla="*/ 84771 w 530496"/>
                  <a:gd name="connsiteY1804" fmla="*/ 67746 h 416857"/>
                  <a:gd name="connsiteX1805" fmla="*/ 84771 w 530496"/>
                  <a:gd name="connsiteY1805" fmla="*/ 63687 h 416857"/>
                  <a:gd name="connsiteX1806" fmla="*/ 83148 w 530496"/>
                  <a:gd name="connsiteY1806" fmla="*/ 59628 h 416857"/>
                  <a:gd name="connsiteX1807" fmla="*/ 81524 w 530496"/>
                  <a:gd name="connsiteY1807" fmla="*/ 56380 h 416857"/>
                  <a:gd name="connsiteX1808" fmla="*/ 83148 w 530496"/>
                  <a:gd name="connsiteY1808" fmla="*/ 53132 h 416857"/>
                  <a:gd name="connsiteX1809" fmla="*/ 85583 w 530496"/>
                  <a:gd name="connsiteY1809" fmla="*/ 53944 h 416857"/>
                  <a:gd name="connsiteX1810" fmla="*/ 88831 w 530496"/>
                  <a:gd name="connsiteY1810" fmla="*/ 57192 h 416857"/>
                  <a:gd name="connsiteX1811" fmla="*/ 90455 w 530496"/>
                  <a:gd name="connsiteY1811" fmla="*/ 59628 h 416857"/>
                  <a:gd name="connsiteX1812" fmla="*/ 90455 w 530496"/>
                  <a:gd name="connsiteY1812" fmla="*/ 62875 h 416857"/>
                  <a:gd name="connsiteX1813" fmla="*/ 92078 w 530496"/>
                  <a:gd name="connsiteY1813" fmla="*/ 66123 h 416857"/>
                  <a:gd name="connsiteX1814" fmla="*/ 92890 w 530496"/>
                  <a:gd name="connsiteY1814" fmla="*/ 63687 h 416857"/>
                  <a:gd name="connsiteX1815" fmla="*/ 92078 w 530496"/>
                  <a:gd name="connsiteY1815" fmla="*/ 59628 h 416857"/>
                  <a:gd name="connsiteX1816" fmla="*/ 90455 w 530496"/>
                  <a:gd name="connsiteY1816" fmla="*/ 56380 h 416857"/>
                  <a:gd name="connsiteX1817" fmla="*/ 89643 w 530496"/>
                  <a:gd name="connsiteY1817" fmla="*/ 54756 h 416857"/>
                  <a:gd name="connsiteX1818" fmla="*/ 88831 w 530496"/>
                  <a:gd name="connsiteY1818" fmla="*/ 51509 h 416857"/>
                  <a:gd name="connsiteX1819" fmla="*/ 89643 w 530496"/>
                  <a:gd name="connsiteY1819" fmla="*/ 46637 h 416857"/>
                  <a:gd name="connsiteX1820" fmla="*/ 89643 w 530496"/>
                  <a:gd name="connsiteY1820" fmla="*/ 41766 h 416857"/>
                  <a:gd name="connsiteX1821" fmla="*/ 91266 w 530496"/>
                  <a:gd name="connsiteY1821" fmla="*/ 39330 h 416857"/>
                  <a:gd name="connsiteX1822" fmla="*/ 94514 w 530496"/>
                  <a:gd name="connsiteY1822" fmla="*/ 37707 h 416857"/>
                  <a:gd name="connsiteX1823" fmla="*/ 96950 w 530496"/>
                  <a:gd name="connsiteY1823" fmla="*/ 40954 h 416857"/>
                  <a:gd name="connsiteX1824" fmla="*/ 98573 w 530496"/>
                  <a:gd name="connsiteY1824" fmla="*/ 45014 h 416857"/>
                  <a:gd name="connsiteX1825" fmla="*/ 100197 w 530496"/>
                  <a:gd name="connsiteY1825" fmla="*/ 49073 h 416857"/>
                  <a:gd name="connsiteX1826" fmla="*/ 101821 w 530496"/>
                  <a:gd name="connsiteY1826" fmla="*/ 53132 h 416857"/>
                  <a:gd name="connsiteX1827" fmla="*/ 103445 w 530496"/>
                  <a:gd name="connsiteY1827" fmla="*/ 58004 h 416857"/>
                  <a:gd name="connsiteX1828" fmla="*/ 105068 w 530496"/>
                  <a:gd name="connsiteY1828" fmla="*/ 59628 h 416857"/>
                  <a:gd name="connsiteX1829" fmla="*/ 106692 w 530496"/>
                  <a:gd name="connsiteY1829" fmla="*/ 60439 h 416857"/>
                  <a:gd name="connsiteX1830" fmla="*/ 106692 w 530496"/>
                  <a:gd name="connsiteY1830" fmla="*/ 63687 h 416857"/>
                  <a:gd name="connsiteX1831" fmla="*/ 103445 w 530496"/>
                  <a:gd name="connsiteY1831" fmla="*/ 66934 h 416857"/>
                  <a:gd name="connsiteX1832" fmla="*/ 103445 w 530496"/>
                  <a:gd name="connsiteY1832" fmla="*/ 69370 h 416857"/>
                  <a:gd name="connsiteX1833" fmla="*/ 105068 w 530496"/>
                  <a:gd name="connsiteY1833" fmla="*/ 70182 h 416857"/>
                  <a:gd name="connsiteX1834" fmla="*/ 106692 w 530496"/>
                  <a:gd name="connsiteY1834" fmla="*/ 71806 h 416857"/>
                  <a:gd name="connsiteX1835" fmla="*/ 108316 w 530496"/>
                  <a:gd name="connsiteY1835" fmla="*/ 70182 h 416857"/>
                  <a:gd name="connsiteX1836" fmla="*/ 109128 w 530496"/>
                  <a:gd name="connsiteY1836" fmla="*/ 70182 h 416857"/>
                  <a:gd name="connsiteX1837" fmla="*/ 109940 w 530496"/>
                  <a:gd name="connsiteY1837" fmla="*/ 71806 h 416857"/>
                  <a:gd name="connsiteX1838" fmla="*/ 111564 w 530496"/>
                  <a:gd name="connsiteY1838" fmla="*/ 72618 h 416857"/>
                  <a:gd name="connsiteX1839" fmla="*/ 112375 w 530496"/>
                  <a:gd name="connsiteY1839" fmla="*/ 71806 h 416857"/>
                  <a:gd name="connsiteX1840" fmla="*/ 113187 w 530496"/>
                  <a:gd name="connsiteY1840" fmla="*/ 70994 h 416857"/>
                  <a:gd name="connsiteX1841" fmla="*/ 114811 w 530496"/>
                  <a:gd name="connsiteY1841" fmla="*/ 70994 h 416857"/>
                  <a:gd name="connsiteX1842" fmla="*/ 116435 w 530496"/>
                  <a:gd name="connsiteY1842" fmla="*/ 70994 h 416857"/>
                  <a:gd name="connsiteX1843" fmla="*/ 111564 w 530496"/>
                  <a:gd name="connsiteY1843" fmla="*/ 66123 h 416857"/>
                  <a:gd name="connsiteX1844" fmla="*/ 112375 w 530496"/>
                  <a:gd name="connsiteY1844" fmla="*/ 61251 h 416857"/>
                  <a:gd name="connsiteX1845" fmla="*/ 115623 w 530496"/>
                  <a:gd name="connsiteY1845" fmla="*/ 61251 h 416857"/>
                  <a:gd name="connsiteX1846" fmla="*/ 118059 w 530496"/>
                  <a:gd name="connsiteY1846" fmla="*/ 62875 h 416857"/>
                  <a:gd name="connsiteX1847" fmla="*/ 121306 w 530496"/>
                  <a:gd name="connsiteY1847" fmla="*/ 63687 h 416857"/>
                  <a:gd name="connsiteX1848" fmla="*/ 124554 w 530496"/>
                  <a:gd name="connsiteY1848" fmla="*/ 66123 h 416857"/>
                  <a:gd name="connsiteX1849" fmla="*/ 126177 w 530496"/>
                  <a:gd name="connsiteY1849" fmla="*/ 66123 h 416857"/>
                  <a:gd name="connsiteX1850" fmla="*/ 128613 w 530496"/>
                  <a:gd name="connsiteY1850" fmla="*/ 64499 h 416857"/>
                  <a:gd name="connsiteX1851" fmla="*/ 129425 w 530496"/>
                  <a:gd name="connsiteY1851" fmla="*/ 62875 h 416857"/>
                  <a:gd name="connsiteX1852" fmla="*/ 126177 w 530496"/>
                  <a:gd name="connsiteY1852" fmla="*/ 62063 h 416857"/>
                  <a:gd name="connsiteX1853" fmla="*/ 120494 w 530496"/>
                  <a:gd name="connsiteY1853" fmla="*/ 60439 h 416857"/>
                  <a:gd name="connsiteX1854" fmla="*/ 116435 w 530496"/>
                  <a:gd name="connsiteY1854" fmla="*/ 55568 h 416857"/>
                  <a:gd name="connsiteX1855" fmla="*/ 111564 w 530496"/>
                  <a:gd name="connsiteY1855" fmla="*/ 50697 h 416857"/>
                  <a:gd name="connsiteX1856" fmla="*/ 108316 w 530496"/>
                  <a:gd name="connsiteY1856" fmla="*/ 45825 h 416857"/>
                  <a:gd name="connsiteX1857" fmla="*/ 108316 w 530496"/>
                  <a:gd name="connsiteY1857" fmla="*/ 42578 h 416857"/>
                  <a:gd name="connsiteX1858" fmla="*/ 108316 w 530496"/>
                  <a:gd name="connsiteY1858" fmla="*/ 39330 h 416857"/>
                  <a:gd name="connsiteX1859" fmla="*/ 111564 w 530496"/>
                  <a:gd name="connsiteY1859" fmla="*/ 33647 h 416857"/>
                  <a:gd name="connsiteX1860" fmla="*/ 113999 w 530496"/>
                  <a:gd name="connsiteY1860" fmla="*/ 32023 h 416857"/>
                  <a:gd name="connsiteX1861" fmla="*/ 117247 w 530496"/>
                  <a:gd name="connsiteY1861" fmla="*/ 34459 h 416857"/>
                  <a:gd name="connsiteX1862" fmla="*/ 119682 w 530496"/>
                  <a:gd name="connsiteY1862" fmla="*/ 37707 h 416857"/>
                  <a:gd name="connsiteX1863" fmla="*/ 120494 w 530496"/>
                  <a:gd name="connsiteY1863" fmla="*/ 40954 h 416857"/>
                  <a:gd name="connsiteX1864" fmla="*/ 122118 w 530496"/>
                  <a:gd name="connsiteY1864" fmla="*/ 43390 h 416857"/>
                  <a:gd name="connsiteX1865" fmla="*/ 125366 w 530496"/>
                  <a:gd name="connsiteY1865" fmla="*/ 45014 h 416857"/>
                  <a:gd name="connsiteX1866" fmla="*/ 126177 w 530496"/>
                  <a:gd name="connsiteY1866" fmla="*/ 48261 h 416857"/>
                  <a:gd name="connsiteX1867" fmla="*/ 128613 w 530496"/>
                  <a:gd name="connsiteY1867" fmla="*/ 49885 h 416857"/>
                  <a:gd name="connsiteX1868" fmla="*/ 131049 w 530496"/>
                  <a:gd name="connsiteY1868" fmla="*/ 53132 h 416857"/>
                  <a:gd name="connsiteX1869" fmla="*/ 131861 w 530496"/>
                  <a:gd name="connsiteY1869" fmla="*/ 52321 h 416857"/>
                  <a:gd name="connsiteX1870" fmla="*/ 129425 w 530496"/>
                  <a:gd name="connsiteY1870" fmla="*/ 49073 h 416857"/>
                  <a:gd name="connsiteX1871" fmla="*/ 127801 w 530496"/>
                  <a:gd name="connsiteY1871" fmla="*/ 46637 h 416857"/>
                  <a:gd name="connsiteX1872" fmla="*/ 126177 w 530496"/>
                  <a:gd name="connsiteY1872" fmla="*/ 43390 h 416857"/>
                  <a:gd name="connsiteX1873" fmla="*/ 124554 w 530496"/>
                  <a:gd name="connsiteY1873" fmla="*/ 40954 h 416857"/>
                  <a:gd name="connsiteX1874" fmla="*/ 124554 w 530496"/>
                  <a:gd name="connsiteY1874" fmla="*/ 37707 h 416857"/>
                  <a:gd name="connsiteX1875" fmla="*/ 123742 w 530496"/>
                  <a:gd name="connsiteY1875" fmla="*/ 34459 h 416857"/>
                  <a:gd name="connsiteX1876" fmla="*/ 122930 w 530496"/>
                  <a:gd name="connsiteY1876" fmla="*/ 32835 h 416857"/>
                  <a:gd name="connsiteX1877" fmla="*/ 122118 w 530496"/>
                  <a:gd name="connsiteY1877" fmla="*/ 31212 h 416857"/>
                  <a:gd name="connsiteX1878" fmla="*/ 121306 w 530496"/>
                  <a:gd name="connsiteY1878" fmla="*/ 30400 h 416857"/>
                  <a:gd name="connsiteX1879" fmla="*/ 120494 w 530496"/>
                  <a:gd name="connsiteY1879" fmla="*/ 28776 h 416857"/>
                  <a:gd name="connsiteX1880" fmla="*/ 120494 w 530496"/>
                  <a:gd name="connsiteY1880" fmla="*/ 27152 h 416857"/>
                  <a:gd name="connsiteX1881" fmla="*/ 119682 w 530496"/>
                  <a:gd name="connsiteY1881" fmla="*/ 23093 h 416857"/>
                  <a:gd name="connsiteX1882" fmla="*/ 119682 w 530496"/>
                  <a:gd name="connsiteY1882" fmla="*/ 21469 h 416857"/>
                  <a:gd name="connsiteX1883" fmla="*/ 120494 w 530496"/>
                  <a:gd name="connsiteY1883" fmla="*/ 20657 h 416857"/>
                  <a:gd name="connsiteX1884" fmla="*/ 122930 w 530496"/>
                  <a:gd name="connsiteY1884" fmla="*/ 19845 h 416857"/>
                  <a:gd name="connsiteX1885" fmla="*/ 124554 w 530496"/>
                  <a:gd name="connsiteY1885" fmla="*/ 19033 h 416857"/>
                  <a:gd name="connsiteX1886" fmla="*/ 125366 w 530496"/>
                  <a:gd name="connsiteY1886" fmla="*/ 19033 h 416857"/>
                  <a:gd name="connsiteX1887" fmla="*/ 126177 w 530496"/>
                  <a:gd name="connsiteY1887" fmla="*/ 20657 h 416857"/>
                  <a:gd name="connsiteX1888" fmla="*/ 129425 w 530496"/>
                  <a:gd name="connsiteY1888" fmla="*/ 24716 h 416857"/>
                  <a:gd name="connsiteX1889" fmla="*/ 131861 w 530496"/>
                  <a:gd name="connsiteY1889" fmla="*/ 27964 h 416857"/>
                  <a:gd name="connsiteX1890" fmla="*/ 134296 w 530496"/>
                  <a:gd name="connsiteY1890" fmla="*/ 30400 h 416857"/>
                  <a:gd name="connsiteX1891" fmla="*/ 135108 w 530496"/>
                  <a:gd name="connsiteY1891" fmla="*/ 33647 h 416857"/>
                  <a:gd name="connsiteX1892" fmla="*/ 135108 w 530496"/>
                  <a:gd name="connsiteY1892" fmla="*/ 37707 h 416857"/>
                  <a:gd name="connsiteX1893" fmla="*/ 135920 w 530496"/>
                  <a:gd name="connsiteY1893" fmla="*/ 38519 h 416857"/>
                  <a:gd name="connsiteX1894" fmla="*/ 136732 w 530496"/>
                  <a:gd name="connsiteY1894" fmla="*/ 37707 h 416857"/>
                  <a:gd name="connsiteX1895" fmla="*/ 136732 w 530496"/>
                  <a:gd name="connsiteY1895" fmla="*/ 32023 h 416857"/>
                  <a:gd name="connsiteX1896" fmla="*/ 134296 w 530496"/>
                  <a:gd name="connsiteY1896" fmla="*/ 27964 h 416857"/>
                  <a:gd name="connsiteX1897" fmla="*/ 132673 w 530496"/>
                  <a:gd name="connsiteY1897" fmla="*/ 23905 h 416857"/>
                  <a:gd name="connsiteX1898" fmla="*/ 131861 w 530496"/>
                  <a:gd name="connsiteY1898" fmla="*/ 21469 h 416857"/>
                  <a:gd name="connsiteX1899" fmla="*/ 131861 w 530496"/>
                  <a:gd name="connsiteY1899" fmla="*/ 19033 h 416857"/>
                  <a:gd name="connsiteX1900" fmla="*/ 134296 w 530496"/>
                  <a:gd name="connsiteY1900" fmla="*/ 18221 h 416857"/>
                  <a:gd name="connsiteX1901" fmla="*/ 138356 w 530496"/>
                  <a:gd name="connsiteY1901" fmla="*/ 20657 h 416857"/>
                  <a:gd name="connsiteX1902" fmla="*/ 140791 w 530496"/>
                  <a:gd name="connsiteY1902" fmla="*/ 24716 h 416857"/>
                  <a:gd name="connsiteX1903" fmla="*/ 141603 w 530496"/>
                  <a:gd name="connsiteY1903" fmla="*/ 26340 h 416857"/>
                  <a:gd name="connsiteX1904" fmla="*/ 142415 w 530496"/>
                  <a:gd name="connsiteY1904" fmla="*/ 26340 h 416857"/>
                  <a:gd name="connsiteX1905" fmla="*/ 141603 w 530496"/>
                  <a:gd name="connsiteY1905" fmla="*/ 20657 h 416857"/>
                  <a:gd name="connsiteX1906" fmla="*/ 139168 w 530496"/>
                  <a:gd name="connsiteY1906" fmla="*/ 18221 h 416857"/>
                  <a:gd name="connsiteX1907" fmla="*/ 138356 w 530496"/>
                  <a:gd name="connsiteY1907" fmla="*/ 17410 h 416857"/>
                  <a:gd name="connsiteX1908" fmla="*/ 137544 w 530496"/>
                  <a:gd name="connsiteY1908" fmla="*/ 16598 h 416857"/>
                  <a:gd name="connsiteX1909" fmla="*/ 139979 w 530496"/>
                  <a:gd name="connsiteY1909" fmla="*/ 14974 h 416857"/>
                  <a:gd name="connsiteX1910" fmla="*/ 144851 w 530496"/>
                  <a:gd name="connsiteY1910" fmla="*/ 14974 h 416857"/>
                  <a:gd name="connsiteX1911" fmla="*/ 148910 w 530496"/>
                  <a:gd name="connsiteY1911" fmla="*/ 16598 h 416857"/>
                  <a:gd name="connsiteX1912" fmla="*/ 152158 w 530496"/>
                  <a:gd name="connsiteY1912" fmla="*/ 19033 h 416857"/>
                  <a:gd name="connsiteX1913" fmla="*/ 153782 w 530496"/>
                  <a:gd name="connsiteY1913" fmla="*/ 23093 h 416857"/>
                  <a:gd name="connsiteX1914" fmla="*/ 153782 w 530496"/>
                  <a:gd name="connsiteY1914" fmla="*/ 24716 h 416857"/>
                  <a:gd name="connsiteX1915" fmla="*/ 154593 w 530496"/>
                  <a:gd name="connsiteY1915" fmla="*/ 25528 h 416857"/>
                  <a:gd name="connsiteX1916" fmla="*/ 155405 w 530496"/>
                  <a:gd name="connsiteY1916" fmla="*/ 26340 h 416857"/>
                  <a:gd name="connsiteX1917" fmla="*/ 156217 w 530496"/>
                  <a:gd name="connsiteY1917" fmla="*/ 27964 h 416857"/>
                  <a:gd name="connsiteX1918" fmla="*/ 156217 w 530496"/>
                  <a:gd name="connsiteY1918" fmla="*/ 29588 h 416857"/>
                  <a:gd name="connsiteX1919" fmla="*/ 156217 w 530496"/>
                  <a:gd name="connsiteY1919" fmla="*/ 32023 h 416857"/>
                  <a:gd name="connsiteX1920" fmla="*/ 155405 w 530496"/>
                  <a:gd name="connsiteY1920" fmla="*/ 33647 h 416857"/>
                  <a:gd name="connsiteX1921" fmla="*/ 153782 w 530496"/>
                  <a:gd name="connsiteY1921" fmla="*/ 34459 h 416857"/>
                  <a:gd name="connsiteX1922" fmla="*/ 149722 w 530496"/>
                  <a:gd name="connsiteY1922" fmla="*/ 36895 h 416857"/>
                  <a:gd name="connsiteX1923" fmla="*/ 148910 w 530496"/>
                  <a:gd name="connsiteY1923" fmla="*/ 38519 h 416857"/>
                  <a:gd name="connsiteX1924" fmla="*/ 150534 w 530496"/>
                  <a:gd name="connsiteY1924" fmla="*/ 38519 h 416857"/>
                  <a:gd name="connsiteX1925" fmla="*/ 155405 w 530496"/>
                  <a:gd name="connsiteY1925" fmla="*/ 36895 h 416857"/>
                  <a:gd name="connsiteX1926" fmla="*/ 157841 w 530496"/>
                  <a:gd name="connsiteY1926" fmla="*/ 36895 h 416857"/>
                  <a:gd name="connsiteX1927" fmla="*/ 158653 w 530496"/>
                  <a:gd name="connsiteY1927" fmla="*/ 37707 h 416857"/>
                  <a:gd name="connsiteX1928" fmla="*/ 158653 w 530496"/>
                  <a:gd name="connsiteY1928" fmla="*/ 39330 h 416857"/>
                  <a:gd name="connsiteX1929" fmla="*/ 157029 w 530496"/>
                  <a:gd name="connsiteY1929" fmla="*/ 40954 h 416857"/>
                  <a:gd name="connsiteX1930" fmla="*/ 156217 w 530496"/>
                  <a:gd name="connsiteY1930" fmla="*/ 42578 h 416857"/>
                  <a:gd name="connsiteX1931" fmla="*/ 155405 w 530496"/>
                  <a:gd name="connsiteY1931" fmla="*/ 44202 h 416857"/>
                  <a:gd name="connsiteX1932" fmla="*/ 152970 w 530496"/>
                  <a:gd name="connsiteY1932" fmla="*/ 45014 h 416857"/>
                  <a:gd name="connsiteX1933" fmla="*/ 150534 w 530496"/>
                  <a:gd name="connsiteY1933" fmla="*/ 45825 h 416857"/>
                  <a:gd name="connsiteX1934" fmla="*/ 149722 w 530496"/>
                  <a:gd name="connsiteY1934" fmla="*/ 46637 h 416857"/>
                  <a:gd name="connsiteX1935" fmla="*/ 151346 w 530496"/>
                  <a:gd name="connsiteY1935" fmla="*/ 47449 h 416857"/>
                  <a:gd name="connsiteX1936" fmla="*/ 153782 w 530496"/>
                  <a:gd name="connsiteY1936" fmla="*/ 47449 h 416857"/>
                  <a:gd name="connsiteX1937" fmla="*/ 157029 w 530496"/>
                  <a:gd name="connsiteY1937" fmla="*/ 45014 h 416857"/>
                  <a:gd name="connsiteX1938" fmla="*/ 159465 w 530496"/>
                  <a:gd name="connsiteY1938" fmla="*/ 44202 h 416857"/>
                  <a:gd name="connsiteX1939" fmla="*/ 159465 w 530496"/>
                  <a:gd name="connsiteY1939" fmla="*/ 45014 h 416857"/>
                  <a:gd name="connsiteX1940" fmla="*/ 159465 w 530496"/>
                  <a:gd name="connsiteY1940" fmla="*/ 45825 h 416857"/>
                  <a:gd name="connsiteX1941" fmla="*/ 158653 w 530496"/>
                  <a:gd name="connsiteY1941" fmla="*/ 46637 h 416857"/>
                  <a:gd name="connsiteX1942" fmla="*/ 157841 w 530496"/>
                  <a:gd name="connsiteY1942" fmla="*/ 46637 h 416857"/>
                  <a:gd name="connsiteX1943" fmla="*/ 157029 w 530496"/>
                  <a:gd name="connsiteY1943" fmla="*/ 47449 h 416857"/>
                  <a:gd name="connsiteX1944" fmla="*/ 156217 w 530496"/>
                  <a:gd name="connsiteY1944" fmla="*/ 48261 h 416857"/>
                  <a:gd name="connsiteX1945" fmla="*/ 156217 w 530496"/>
                  <a:gd name="connsiteY1945" fmla="*/ 49073 h 416857"/>
                  <a:gd name="connsiteX1946" fmla="*/ 157841 w 530496"/>
                  <a:gd name="connsiteY1946" fmla="*/ 49073 h 416857"/>
                  <a:gd name="connsiteX1947" fmla="*/ 158653 w 530496"/>
                  <a:gd name="connsiteY1947" fmla="*/ 48261 h 416857"/>
                  <a:gd name="connsiteX1948" fmla="*/ 159465 w 530496"/>
                  <a:gd name="connsiteY1948" fmla="*/ 47449 h 416857"/>
                  <a:gd name="connsiteX1949" fmla="*/ 161088 w 530496"/>
                  <a:gd name="connsiteY1949" fmla="*/ 45825 h 416857"/>
                  <a:gd name="connsiteX1950" fmla="*/ 161900 w 530496"/>
                  <a:gd name="connsiteY1950" fmla="*/ 45825 h 416857"/>
                  <a:gd name="connsiteX1951" fmla="*/ 162712 w 530496"/>
                  <a:gd name="connsiteY1951" fmla="*/ 45014 h 416857"/>
                  <a:gd name="connsiteX1952" fmla="*/ 162712 w 530496"/>
                  <a:gd name="connsiteY1952" fmla="*/ 45825 h 416857"/>
                  <a:gd name="connsiteX1953" fmla="*/ 161900 w 530496"/>
                  <a:gd name="connsiteY1953" fmla="*/ 47449 h 416857"/>
                  <a:gd name="connsiteX1954" fmla="*/ 158653 w 530496"/>
                  <a:gd name="connsiteY1954" fmla="*/ 49885 h 416857"/>
                  <a:gd name="connsiteX1955" fmla="*/ 157029 w 530496"/>
                  <a:gd name="connsiteY1955" fmla="*/ 51509 h 416857"/>
                  <a:gd name="connsiteX1956" fmla="*/ 156217 w 530496"/>
                  <a:gd name="connsiteY1956" fmla="*/ 53132 h 416857"/>
                  <a:gd name="connsiteX1957" fmla="*/ 157029 w 530496"/>
                  <a:gd name="connsiteY1957" fmla="*/ 53132 h 416857"/>
                  <a:gd name="connsiteX1958" fmla="*/ 158653 w 530496"/>
                  <a:gd name="connsiteY1958" fmla="*/ 51509 h 416857"/>
                  <a:gd name="connsiteX1959" fmla="*/ 160277 w 530496"/>
                  <a:gd name="connsiteY1959" fmla="*/ 49885 h 416857"/>
                  <a:gd name="connsiteX1960" fmla="*/ 161088 w 530496"/>
                  <a:gd name="connsiteY1960" fmla="*/ 49073 h 416857"/>
                  <a:gd name="connsiteX1961" fmla="*/ 161900 w 530496"/>
                  <a:gd name="connsiteY1961" fmla="*/ 49073 h 416857"/>
                  <a:gd name="connsiteX1962" fmla="*/ 161900 w 530496"/>
                  <a:gd name="connsiteY1962" fmla="*/ 49885 h 416857"/>
                  <a:gd name="connsiteX1963" fmla="*/ 159465 w 530496"/>
                  <a:gd name="connsiteY1963" fmla="*/ 53132 h 416857"/>
                  <a:gd name="connsiteX1964" fmla="*/ 157841 w 530496"/>
                  <a:gd name="connsiteY1964" fmla="*/ 54756 h 416857"/>
                  <a:gd name="connsiteX1965" fmla="*/ 157841 w 530496"/>
                  <a:gd name="connsiteY1965" fmla="*/ 56380 h 416857"/>
                  <a:gd name="connsiteX1966" fmla="*/ 160277 w 530496"/>
                  <a:gd name="connsiteY1966" fmla="*/ 55568 h 416857"/>
                  <a:gd name="connsiteX1967" fmla="*/ 163524 w 530496"/>
                  <a:gd name="connsiteY1967" fmla="*/ 52321 h 416857"/>
                  <a:gd name="connsiteX1968" fmla="*/ 165960 w 530496"/>
                  <a:gd name="connsiteY1968" fmla="*/ 49073 h 416857"/>
                  <a:gd name="connsiteX1969" fmla="*/ 168395 w 530496"/>
                  <a:gd name="connsiteY1969" fmla="*/ 46637 h 416857"/>
                  <a:gd name="connsiteX1970" fmla="*/ 170831 w 530496"/>
                  <a:gd name="connsiteY1970" fmla="*/ 45014 h 416857"/>
                  <a:gd name="connsiteX1971" fmla="*/ 170831 w 530496"/>
                  <a:gd name="connsiteY1971" fmla="*/ 46637 h 416857"/>
                  <a:gd name="connsiteX1972" fmla="*/ 171643 w 530496"/>
                  <a:gd name="connsiteY1972" fmla="*/ 47449 h 416857"/>
                  <a:gd name="connsiteX1973" fmla="*/ 173267 w 530496"/>
                  <a:gd name="connsiteY1973" fmla="*/ 48261 h 416857"/>
                  <a:gd name="connsiteX1974" fmla="*/ 172455 w 530496"/>
                  <a:gd name="connsiteY1974" fmla="*/ 49073 h 416857"/>
                  <a:gd name="connsiteX1975" fmla="*/ 170831 w 530496"/>
                  <a:gd name="connsiteY1975" fmla="*/ 50697 h 416857"/>
                  <a:gd name="connsiteX1976" fmla="*/ 169207 w 530496"/>
                  <a:gd name="connsiteY1976" fmla="*/ 53132 h 416857"/>
                  <a:gd name="connsiteX1977" fmla="*/ 171643 w 530496"/>
                  <a:gd name="connsiteY1977" fmla="*/ 53132 h 416857"/>
                  <a:gd name="connsiteX1978" fmla="*/ 171643 w 530496"/>
                  <a:gd name="connsiteY1978" fmla="*/ 55568 h 416857"/>
                  <a:gd name="connsiteX1979" fmla="*/ 170019 w 530496"/>
                  <a:gd name="connsiteY1979" fmla="*/ 58004 h 416857"/>
                  <a:gd name="connsiteX1980" fmla="*/ 167584 w 530496"/>
                  <a:gd name="connsiteY1980" fmla="*/ 61251 h 416857"/>
                  <a:gd name="connsiteX1981" fmla="*/ 165960 w 530496"/>
                  <a:gd name="connsiteY1981" fmla="*/ 62875 h 416857"/>
                  <a:gd name="connsiteX1982" fmla="*/ 164336 w 530496"/>
                  <a:gd name="connsiteY1982" fmla="*/ 63687 h 416857"/>
                  <a:gd name="connsiteX1983" fmla="*/ 161900 w 530496"/>
                  <a:gd name="connsiteY1983" fmla="*/ 66123 h 416857"/>
                  <a:gd name="connsiteX1984" fmla="*/ 161088 w 530496"/>
                  <a:gd name="connsiteY1984" fmla="*/ 66934 h 416857"/>
                  <a:gd name="connsiteX1985" fmla="*/ 160277 w 530496"/>
                  <a:gd name="connsiteY1985" fmla="*/ 67746 h 416857"/>
                  <a:gd name="connsiteX1986" fmla="*/ 160277 w 530496"/>
                  <a:gd name="connsiteY1986" fmla="*/ 68558 h 416857"/>
                  <a:gd name="connsiteX1987" fmla="*/ 161900 w 530496"/>
                  <a:gd name="connsiteY1987" fmla="*/ 67746 h 416857"/>
                  <a:gd name="connsiteX1988" fmla="*/ 163524 w 530496"/>
                  <a:gd name="connsiteY1988" fmla="*/ 66123 h 416857"/>
                  <a:gd name="connsiteX1989" fmla="*/ 166772 w 530496"/>
                  <a:gd name="connsiteY1989" fmla="*/ 64499 h 416857"/>
                  <a:gd name="connsiteX1990" fmla="*/ 169207 w 530496"/>
                  <a:gd name="connsiteY1990" fmla="*/ 62063 h 416857"/>
                  <a:gd name="connsiteX1991" fmla="*/ 171643 w 530496"/>
                  <a:gd name="connsiteY1991" fmla="*/ 59628 h 416857"/>
                  <a:gd name="connsiteX1992" fmla="*/ 172455 w 530496"/>
                  <a:gd name="connsiteY1992" fmla="*/ 58816 h 416857"/>
                  <a:gd name="connsiteX1993" fmla="*/ 173267 w 530496"/>
                  <a:gd name="connsiteY1993" fmla="*/ 58816 h 416857"/>
                  <a:gd name="connsiteX1994" fmla="*/ 174079 w 530496"/>
                  <a:gd name="connsiteY1994" fmla="*/ 60439 h 416857"/>
                  <a:gd name="connsiteX1995" fmla="*/ 174079 w 530496"/>
                  <a:gd name="connsiteY1995" fmla="*/ 62875 h 416857"/>
                  <a:gd name="connsiteX1996" fmla="*/ 174079 w 530496"/>
                  <a:gd name="connsiteY1996" fmla="*/ 65311 h 416857"/>
                  <a:gd name="connsiteX1997" fmla="*/ 173267 w 530496"/>
                  <a:gd name="connsiteY1997" fmla="*/ 66934 h 416857"/>
                  <a:gd name="connsiteX1998" fmla="*/ 172455 w 530496"/>
                  <a:gd name="connsiteY1998" fmla="*/ 67746 h 416857"/>
                  <a:gd name="connsiteX1999" fmla="*/ 171643 w 530496"/>
                  <a:gd name="connsiteY1999" fmla="*/ 67746 h 416857"/>
                  <a:gd name="connsiteX2000" fmla="*/ 170019 w 530496"/>
                  <a:gd name="connsiteY2000" fmla="*/ 69370 h 416857"/>
                  <a:gd name="connsiteX2001" fmla="*/ 165960 w 530496"/>
                  <a:gd name="connsiteY2001" fmla="*/ 71806 h 416857"/>
                  <a:gd name="connsiteX2002" fmla="*/ 163524 w 530496"/>
                  <a:gd name="connsiteY2002" fmla="*/ 72618 h 416857"/>
                  <a:gd name="connsiteX2003" fmla="*/ 159465 w 530496"/>
                  <a:gd name="connsiteY2003" fmla="*/ 74241 h 416857"/>
                  <a:gd name="connsiteX2004" fmla="*/ 158653 w 530496"/>
                  <a:gd name="connsiteY2004" fmla="*/ 75865 h 416857"/>
                  <a:gd name="connsiteX2005" fmla="*/ 160277 w 530496"/>
                  <a:gd name="connsiteY2005" fmla="*/ 75865 h 416857"/>
                  <a:gd name="connsiteX2006" fmla="*/ 162712 w 530496"/>
                  <a:gd name="connsiteY2006" fmla="*/ 75865 h 416857"/>
                  <a:gd name="connsiteX2007" fmla="*/ 167584 w 530496"/>
                  <a:gd name="connsiteY2007" fmla="*/ 75053 h 416857"/>
                  <a:gd name="connsiteX2008" fmla="*/ 171643 w 530496"/>
                  <a:gd name="connsiteY2008" fmla="*/ 72618 h 416857"/>
                  <a:gd name="connsiteX2009" fmla="*/ 174890 w 530496"/>
                  <a:gd name="connsiteY2009" fmla="*/ 69370 h 416857"/>
                  <a:gd name="connsiteX2010" fmla="*/ 177326 w 530496"/>
                  <a:gd name="connsiteY2010" fmla="*/ 66934 h 416857"/>
                  <a:gd name="connsiteX2011" fmla="*/ 178950 w 530496"/>
                  <a:gd name="connsiteY2011" fmla="*/ 63687 h 416857"/>
                  <a:gd name="connsiteX2012" fmla="*/ 178950 w 530496"/>
                  <a:gd name="connsiteY2012" fmla="*/ 59628 h 416857"/>
                  <a:gd name="connsiteX2013" fmla="*/ 178950 w 530496"/>
                  <a:gd name="connsiteY2013" fmla="*/ 55568 h 416857"/>
                  <a:gd name="connsiteX2014" fmla="*/ 178950 w 530496"/>
                  <a:gd name="connsiteY2014" fmla="*/ 53944 h 416857"/>
                  <a:gd name="connsiteX2015" fmla="*/ 180574 w 530496"/>
                  <a:gd name="connsiteY2015" fmla="*/ 53132 h 416857"/>
                  <a:gd name="connsiteX2016" fmla="*/ 184633 w 530496"/>
                  <a:gd name="connsiteY2016" fmla="*/ 53132 h 416857"/>
                  <a:gd name="connsiteX2017" fmla="*/ 187069 w 530496"/>
                  <a:gd name="connsiteY2017" fmla="*/ 52321 h 416857"/>
                  <a:gd name="connsiteX2018" fmla="*/ 184633 w 530496"/>
                  <a:gd name="connsiteY2018" fmla="*/ 49885 h 416857"/>
                  <a:gd name="connsiteX2019" fmla="*/ 179762 w 530496"/>
                  <a:gd name="connsiteY2019" fmla="*/ 49073 h 416857"/>
                  <a:gd name="connsiteX2020" fmla="*/ 177326 w 530496"/>
                  <a:gd name="connsiteY2020" fmla="*/ 45014 h 416857"/>
                  <a:gd name="connsiteX2021" fmla="*/ 174890 w 530496"/>
                  <a:gd name="connsiteY2021" fmla="*/ 40954 h 416857"/>
                  <a:gd name="connsiteX2022" fmla="*/ 172455 w 530496"/>
                  <a:gd name="connsiteY2022" fmla="*/ 36895 h 416857"/>
                  <a:gd name="connsiteX2023" fmla="*/ 171643 w 530496"/>
                  <a:gd name="connsiteY2023" fmla="*/ 35271 h 416857"/>
                  <a:gd name="connsiteX2024" fmla="*/ 170831 w 530496"/>
                  <a:gd name="connsiteY2024" fmla="*/ 32835 h 416857"/>
                  <a:gd name="connsiteX2025" fmla="*/ 170831 w 530496"/>
                  <a:gd name="connsiteY2025" fmla="*/ 30400 h 416857"/>
                  <a:gd name="connsiteX2026" fmla="*/ 170831 w 530496"/>
                  <a:gd name="connsiteY2026" fmla="*/ 27152 h 416857"/>
                  <a:gd name="connsiteX2027" fmla="*/ 171643 w 530496"/>
                  <a:gd name="connsiteY2027" fmla="*/ 24716 h 416857"/>
                  <a:gd name="connsiteX2028" fmla="*/ 175702 w 530496"/>
                  <a:gd name="connsiteY2028" fmla="*/ 23093 h 416857"/>
                  <a:gd name="connsiteX2029" fmla="*/ 182197 w 530496"/>
                  <a:gd name="connsiteY2029" fmla="*/ 24716 h 416857"/>
                  <a:gd name="connsiteX2030" fmla="*/ 184633 w 530496"/>
                  <a:gd name="connsiteY2030" fmla="*/ 26340 h 416857"/>
                  <a:gd name="connsiteX2031" fmla="*/ 186257 w 530496"/>
                  <a:gd name="connsiteY2031" fmla="*/ 28776 h 416857"/>
                  <a:gd name="connsiteX2032" fmla="*/ 187069 w 530496"/>
                  <a:gd name="connsiteY2032" fmla="*/ 30400 h 416857"/>
                  <a:gd name="connsiteX2033" fmla="*/ 187881 w 530496"/>
                  <a:gd name="connsiteY2033" fmla="*/ 32023 h 416857"/>
                  <a:gd name="connsiteX2034" fmla="*/ 188692 w 530496"/>
                  <a:gd name="connsiteY2034" fmla="*/ 34459 h 416857"/>
                  <a:gd name="connsiteX2035" fmla="*/ 189504 w 530496"/>
                  <a:gd name="connsiteY2035" fmla="*/ 35271 h 416857"/>
                  <a:gd name="connsiteX2036" fmla="*/ 190316 w 530496"/>
                  <a:gd name="connsiteY2036" fmla="*/ 36083 h 416857"/>
                  <a:gd name="connsiteX2037" fmla="*/ 190316 w 530496"/>
                  <a:gd name="connsiteY2037" fmla="*/ 34459 h 416857"/>
                  <a:gd name="connsiteX2038" fmla="*/ 191128 w 530496"/>
                  <a:gd name="connsiteY2038" fmla="*/ 32023 h 416857"/>
                  <a:gd name="connsiteX2039" fmla="*/ 193564 w 530496"/>
                  <a:gd name="connsiteY2039" fmla="*/ 32835 h 416857"/>
                  <a:gd name="connsiteX2040" fmla="*/ 196811 w 530496"/>
                  <a:gd name="connsiteY2040" fmla="*/ 34459 h 416857"/>
                  <a:gd name="connsiteX2041" fmla="*/ 200059 w 530496"/>
                  <a:gd name="connsiteY2041" fmla="*/ 34459 h 416857"/>
                  <a:gd name="connsiteX2042" fmla="*/ 198435 w 530496"/>
                  <a:gd name="connsiteY2042" fmla="*/ 32835 h 416857"/>
                  <a:gd name="connsiteX2043" fmla="*/ 195188 w 530496"/>
                  <a:gd name="connsiteY2043" fmla="*/ 32023 h 416857"/>
                  <a:gd name="connsiteX2044" fmla="*/ 192752 w 530496"/>
                  <a:gd name="connsiteY2044" fmla="*/ 31212 h 416857"/>
                  <a:gd name="connsiteX2045" fmla="*/ 192752 w 530496"/>
                  <a:gd name="connsiteY2045" fmla="*/ 30400 h 416857"/>
                  <a:gd name="connsiteX2046" fmla="*/ 195188 w 530496"/>
                  <a:gd name="connsiteY2046" fmla="*/ 30400 h 416857"/>
                  <a:gd name="connsiteX2047" fmla="*/ 197623 w 530496"/>
                  <a:gd name="connsiteY2047" fmla="*/ 30400 h 416857"/>
                  <a:gd name="connsiteX2048" fmla="*/ 197623 w 530496"/>
                  <a:gd name="connsiteY2048" fmla="*/ 28776 h 416857"/>
                  <a:gd name="connsiteX2049" fmla="*/ 196811 w 530496"/>
                  <a:gd name="connsiteY2049" fmla="*/ 27964 h 416857"/>
                  <a:gd name="connsiteX2050" fmla="*/ 195999 w 530496"/>
                  <a:gd name="connsiteY2050" fmla="*/ 27964 h 416857"/>
                  <a:gd name="connsiteX2051" fmla="*/ 195188 w 530496"/>
                  <a:gd name="connsiteY2051" fmla="*/ 27964 h 416857"/>
                  <a:gd name="connsiteX2052" fmla="*/ 192752 w 530496"/>
                  <a:gd name="connsiteY2052" fmla="*/ 27964 h 416857"/>
                  <a:gd name="connsiteX2053" fmla="*/ 190316 w 530496"/>
                  <a:gd name="connsiteY2053" fmla="*/ 27152 h 416857"/>
                  <a:gd name="connsiteX2054" fmla="*/ 188692 w 530496"/>
                  <a:gd name="connsiteY2054" fmla="*/ 26340 h 416857"/>
                  <a:gd name="connsiteX2055" fmla="*/ 187069 w 530496"/>
                  <a:gd name="connsiteY2055" fmla="*/ 23093 h 416857"/>
                  <a:gd name="connsiteX2056" fmla="*/ 188692 w 530496"/>
                  <a:gd name="connsiteY2056" fmla="*/ 22281 h 416857"/>
                  <a:gd name="connsiteX2057" fmla="*/ 191940 w 530496"/>
                  <a:gd name="connsiteY2057" fmla="*/ 22281 h 416857"/>
                  <a:gd name="connsiteX2058" fmla="*/ 194376 w 530496"/>
                  <a:gd name="connsiteY2058" fmla="*/ 21469 h 416857"/>
                  <a:gd name="connsiteX2059" fmla="*/ 194376 w 530496"/>
                  <a:gd name="connsiteY2059" fmla="*/ 19845 h 416857"/>
                  <a:gd name="connsiteX2060" fmla="*/ 192752 w 530496"/>
                  <a:gd name="connsiteY2060" fmla="*/ 19033 h 416857"/>
                  <a:gd name="connsiteX2061" fmla="*/ 191128 w 530496"/>
                  <a:gd name="connsiteY2061" fmla="*/ 19845 h 416857"/>
                  <a:gd name="connsiteX2062" fmla="*/ 186257 w 530496"/>
                  <a:gd name="connsiteY2062" fmla="*/ 19845 h 416857"/>
                  <a:gd name="connsiteX2063" fmla="*/ 183821 w 530496"/>
                  <a:gd name="connsiteY2063" fmla="*/ 18221 h 416857"/>
                  <a:gd name="connsiteX2064" fmla="*/ 187881 w 530496"/>
                  <a:gd name="connsiteY2064" fmla="*/ 17410 h 416857"/>
                  <a:gd name="connsiteX2065" fmla="*/ 189504 w 530496"/>
                  <a:gd name="connsiteY2065" fmla="*/ 17410 h 416857"/>
                  <a:gd name="connsiteX2066" fmla="*/ 188692 w 530496"/>
                  <a:gd name="connsiteY2066" fmla="*/ 16598 h 416857"/>
                  <a:gd name="connsiteX2067" fmla="*/ 187881 w 530496"/>
                  <a:gd name="connsiteY2067" fmla="*/ 15786 h 416857"/>
                  <a:gd name="connsiteX2068" fmla="*/ 185445 w 530496"/>
                  <a:gd name="connsiteY2068" fmla="*/ 15786 h 416857"/>
                  <a:gd name="connsiteX2069" fmla="*/ 183821 w 530496"/>
                  <a:gd name="connsiteY2069" fmla="*/ 16598 h 416857"/>
                  <a:gd name="connsiteX2070" fmla="*/ 181386 w 530496"/>
                  <a:gd name="connsiteY2070" fmla="*/ 16598 h 416857"/>
                  <a:gd name="connsiteX2071" fmla="*/ 178950 w 530496"/>
                  <a:gd name="connsiteY2071" fmla="*/ 16598 h 416857"/>
                  <a:gd name="connsiteX2072" fmla="*/ 175702 w 530496"/>
                  <a:gd name="connsiteY2072" fmla="*/ 16598 h 416857"/>
                  <a:gd name="connsiteX2073" fmla="*/ 174079 w 530496"/>
                  <a:gd name="connsiteY2073" fmla="*/ 14974 h 416857"/>
                  <a:gd name="connsiteX2074" fmla="*/ 174079 w 530496"/>
                  <a:gd name="connsiteY2074" fmla="*/ 13350 h 416857"/>
                  <a:gd name="connsiteX2075" fmla="*/ 174079 w 530496"/>
                  <a:gd name="connsiteY2075" fmla="*/ 11726 h 416857"/>
                  <a:gd name="connsiteX2076" fmla="*/ 172455 w 530496"/>
                  <a:gd name="connsiteY2076" fmla="*/ 9291 h 416857"/>
                  <a:gd name="connsiteX2077" fmla="*/ 171643 w 530496"/>
                  <a:gd name="connsiteY2077" fmla="*/ 6855 h 416857"/>
                  <a:gd name="connsiteX2078" fmla="*/ 175702 w 530496"/>
                  <a:gd name="connsiteY2078" fmla="*/ 8479 h 416857"/>
                  <a:gd name="connsiteX2079" fmla="*/ 178138 w 530496"/>
                  <a:gd name="connsiteY2079" fmla="*/ 9291 h 416857"/>
                  <a:gd name="connsiteX2080" fmla="*/ 180574 w 530496"/>
                  <a:gd name="connsiteY2080" fmla="*/ 8479 h 416857"/>
                  <a:gd name="connsiteX2081" fmla="*/ 181386 w 530496"/>
                  <a:gd name="connsiteY2081" fmla="*/ 7667 h 416857"/>
                  <a:gd name="connsiteX2082" fmla="*/ 180574 w 530496"/>
                  <a:gd name="connsiteY2082" fmla="*/ 6043 h 416857"/>
                  <a:gd name="connsiteX2083" fmla="*/ 178950 w 530496"/>
                  <a:gd name="connsiteY2083" fmla="*/ 3608 h 416857"/>
                  <a:gd name="connsiteX2084" fmla="*/ 179762 w 530496"/>
                  <a:gd name="connsiteY2084" fmla="*/ 1984 h 416857"/>
                  <a:gd name="connsiteX2085" fmla="*/ 180574 w 530496"/>
                  <a:gd name="connsiteY2085" fmla="*/ 360 h 416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</a:cxnLst>
                <a:rect l="l" t="t" r="r" b="b"/>
                <a:pathLst>
                  <a:path w="530496" h="416857">
                    <a:moveTo>
                      <a:pt x="239029" y="341352"/>
                    </a:moveTo>
                    <a:cubicBezTo>
                      <a:pt x="238217" y="341352"/>
                      <a:pt x="236594" y="342164"/>
                      <a:pt x="235782" y="342164"/>
                    </a:cubicBezTo>
                    <a:cubicBezTo>
                      <a:pt x="234158" y="342164"/>
                      <a:pt x="233346" y="342976"/>
                      <a:pt x="231722" y="342976"/>
                    </a:cubicBezTo>
                    <a:cubicBezTo>
                      <a:pt x="230099" y="343788"/>
                      <a:pt x="229287" y="343788"/>
                      <a:pt x="227663" y="343788"/>
                    </a:cubicBezTo>
                    <a:cubicBezTo>
                      <a:pt x="226039" y="344600"/>
                      <a:pt x="225227" y="344600"/>
                      <a:pt x="223604" y="345412"/>
                    </a:cubicBezTo>
                    <a:cubicBezTo>
                      <a:pt x="222792" y="345412"/>
                      <a:pt x="222792" y="345412"/>
                      <a:pt x="221980" y="345412"/>
                    </a:cubicBezTo>
                    <a:cubicBezTo>
                      <a:pt x="221168" y="346224"/>
                      <a:pt x="221168" y="346224"/>
                      <a:pt x="220356" y="346224"/>
                    </a:cubicBezTo>
                    <a:cubicBezTo>
                      <a:pt x="219544" y="347035"/>
                      <a:pt x="219544" y="347035"/>
                      <a:pt x="218732" y="347035"/>
                    </a:cubicBezTo>
                    <a:cubicBezTo>
                      <a:pt x="218732" y="347035"/>
                      <a:pt x="217920" y="347847"/>
                      <a:pt x="217920" y="347847"/>
                    </a:cubicBezTo>
                    <a:cubicBezTo>
                      <a:pt x="217920" y="348659"/>
                      <a:pt x="217920" y="348659"/>
                      <a:pt x="217920" y="348659"/>
                    </a:cubicBezTo>
                    <a:cubicBezTo>
                      <a:pt x="218732" y="348659"/>
                      <a:pt x="218732" y="348659"/>
                      <a:pt x="218732" y="348659"/>
                    </a:cubicBezTo>
                    <a:cubicBezTo>
                      <a:pt x="219544" y="348659"/>
                      <a:pt x="221168" y="348659"/>
                      <a:pt x="221980" y="348659"/>
                    </a:cubicBezTo>
                    <a:cubicBezTo>
                      <a:pt x="221980" y="347847"/>
                      <a:pt x="222792" y="347847"/>
                      <a:pt x="222792" y="347847"/>
                    </a:cubicBezTo>
                    <a:cubicBezTo>
                      <a:pt x="223604" y="347035"/>
                      <a:pt x="223604" y="347035"/>
                      <a:pt x="224415" y="347035"/>
                    </a:cubicBezTo>
                    <a:cubicBezTo>
                      <a:pt x="224415" y="346224"/>
                      <a:pt x="225227" y="346224"/>
                      <a:pt x="226039" y="346224"/>
                    </a:cubicBezTo>
                    <a:cubicBezTo>
                      <a:pt x="226039" y="346224"/>
                      <a:pt x="226851" y="346224"/>
                      <a:pt x="227663" y="346224"/>
                    </a:cubicBezTo>
                    <a:cubicBezTo>
                      <a:pt x="228475" y="346224"/>
                      <a:pt x="229287" y="345412"/>
                      <a:pt x="230099" y="345412"/>
                    </a:cubicBezTo>
                    <a:cubicBezTo>
                      <a:pt x="230910" y="344600"/>
                      <a:pt x="231722" y="344600"/>
                      <a:pt x="232534" y="344600"/>
                    </a:cubicBezTo>
                    <a:cubicBezTo>
                      <a:pt x="234158" y="344600"/>
                      <a:pt x="234970" y="343788"/>
                      <a:pt x="236594" y="343788"/>
                    </a:cubicBezTo>
                    <a:cubicBezTo>
                      <a:pt x="237406" y="342976"/>
                      <a:pt x="238217" y="342976"/>
                      <a:pt x="239029" y="342976"/>
                    </a:cubicBezTo>
                    <a:cubicBezTo>
                      <a:pt x="239841" y="342976"/>
                      <a:pt x="239841" y="342976"/>
                      <a:pt x="240653" y="342976"/>
                    </a:cubicBezTo>
                    <a:cubicBezTo>
                      <a:pt x="240653" y="342976"/>
                      <a:pt x="241465" y="342976"/>
                      <a:pt x="241465" y="342976"/>
                    </a:cubicBezTo>
                    <a:cubicBezTo>
                      <a:pt x="242277" y="342164"/>
                      <a:pt x="243089" y="340540"/>
                      <a:pt x="241465" y="341352"/>
                    </a:cubicBezTo>
                    <a:cubicBezTo>
                      <a:pt x="240653" y="341352"/>
                      <a:pt x="239841" y="341352"/>
                      <a:pt x="239029" y="341352"/>
                    </a:cubicBezTo>
                    <a:close/>
                    <a:moveTo>
                      <a:pt x="243901" y="329986"/>
                    </a:moveTo>
                    <a:cubicBezTo>
                      <a:pt x="242277" y="329986"/>
                      <a:pt x="239841" y="329986"/>
                      <a:pt x="238217" y="330798"/>
                    </a:cubicBezTo>
                    <a:cubicBezTo>
                      <a:pt x="235782" y="331610"/>
                      <a:pt x="234158" y="332422"/>
                      <a:pt x="231722" y="333233"/>
                    </a:cubicBezTo>
                    <a:cubicBezTo>
                      <a:pt x="230910" y="334045"/>
                      <a:pt x="229287" y="334857"/>
                      <a:pt x="227663" y="334857"/>
                    </a:cubicBezTo>
                    <a:cubicBezTo>
                      <a:pt x="226851" y="335669"/>
                      <a:pt x="225227" y="335669"/>
                      <a:pt x="223604" y="335669"/>
                    </a:cubicBezTo>
                    <a:cubicBezTo>
                      <a:pt x="221980" y="335669"/>
                      <a:pt x="220356" y="336481"/>
                      <a:pt x="218732" y="336481"/>
                    </a:cubicBezTo>
                    <a:cubicBezTo>
                      <a:pt x="216297" y="336481"/>
                      <a:pt x="213049" y="337293"/>
                      <a:pt x="210613" y="338105"/>
                    </a:cubicBezTo>
                    <a:cubicBezTo>
                      <a:pt x="208178" y="338917"/>
                      <a:pt x="206554" y="340540"/>
                      <a:pt x="204118" y="341352"/>
                    </a:cubicBezTo>
                    <a:cubicBezTo>
                      <a:pt x="203306" y="341352"/>
                      <a:pt x="201683" y="342164"/>
                      <a:pt x="200871" y="342164"/>
                    </a:cubicBezTo>
                    <a:cubicBezTo>
                      <a:pt x="200059" y="342976"/>
                      <a:pt x="200059" y="342976"/>
                      <a:pt x="199247" y="342976"/>
                    </a:cubicBezTo>
                    <a:cubicBezTo>
                      <a:pt x="199247" y="342976"/>
                      <a:pt x="198435" y="343788"/>
                      <a:pt x="198435" y="343788"/>
                    </a:cubicBezTo>
                    <a:cubicBezTo>
                      <a:pt x="197623" y="344600"/>
                      <a:pt x="197623" y="344600"/>
                      <a:pt x="196811" y="344600"/>
                    </a:cubicBezTo>
                    <a:cubicBezTo>
                      <a:pt x="196811" y="344600"/>
                      <a:pt x="195999" y="344600"/>
                      <a:pt x="195999" y="344600"/>
                    </a:cubicBezTo>
                    <a:cubicBezTo>
                      <a:pt x="196811" y="345412"/>
                      <a:pt x="196811" y="345412"/>
                      <a:pt x="197623" y="345412"/>
                    </a:cubicBezTo>
                    <a:cubicBezTo>
                      <a:pt x="198435" y="345412"/>
                      <a:pt x="198435" y="344600"/>
                      <a:pt x="199247" y="344600"/>
                    </a:cubicBezTo>
                    <a:cubicBezTo>
                      <a:pt x="199247" y="344600"/>
                      <a:pt x="200059" y="343788"/>
                      <a:pt x="200871" y="343788"/>
                    </a:cubicBezTo>
                    <a:cubicBezTo>
                      <a:pt x="202495" y="342976"/>
                      <a:pt x="203306" y="342976"/>
                      <a:pt x="204930" y="342164"/>
                    </a:cubicBezTo>
                    <a:cubicBezTo>
                      <a:pt x="205742" y="342164"/>
                      <a:pt x="206554" y="341352"/>
                      <a:pt x="207366" y="341352"/>
                    </a:cubicBezTo>
                    <a:cubicBezTo>
                      <a:pt x="208990" y="340540"/>
                      <a:pt x="210613" y="340540"/>
                      <a:pt x="212237" y="339728"/>
                    </a:cubicBezTo>
                    <a:cubicBezTo>
                      <a:pt x="213861" y="339728"/>
                      <a:pt x="216297" y="338917"/>
                      <a:pt x="217920" y="338105"/>
                    </a:cubicBezTo>
                    <a:cubicBezTo>
                      <a:pt x="220356" y="338105"/>
                      <a:pt x="221980" y="337293"/>
                      <a:pt x="224415" y="337293"/>
                    </a:cubicBezTo>
                    <a:cubicBezTo>
                      <a:pt x="226039" y="337293"/>
                      <a:pt x="228475" y="337293"/>
                      <a:pt x="230099" y="336481"/>
                    </a:cubicBezTo>
                    <a:cubicBezTo>
                      <a:pt x="231722" y="336481"/>
                      <a:pt x="233346" y="335669"/>
                      <a:pt x="234970" y="335669"/>
                    </a:cubicBezTo>
                    <a:cubicBezTo>
                      <a:pt x="236594" y="335669"/>
                      <a:pt x="238217" y="335669"/>
                      <a:pt x="239841" y="334857"/>
                    </a:cubicBezTo>
                    <a:cubicBezTo>
                      <a:pt x="241465" y="334045"/>
                      <a:pt x="243089" y="333233"/>
                      <a:pt x="244712" y="332422"/>
                    </a:cubicBezTo>
                    <a:cubicBezTo>
                      <a:pt x="245524" y="331610"/>
                      <a:pt x="245524" y="331610"/>
                      <a:pt x="244712" y="329986"/>
                    </a:cubicBezTo>
                    <a:cubicBezTo>
                      <a:pt x="244712" y="329986"/>
                      <a:pt x="243901" y="329986"/>
                      <a:pt x="243901" y="329986"/>
                    </a:cubicBezTo>
                    <a:close/>
                    <a:moveTo>
                      <a:pt x="474476" y="321055"/>
                    </a:moveTo>
                    <a:cubicBezTo>
                      <a:pt x="472852" y="321055"/>
                      <a:pt x="471228" y="321055"/>
                      <a:pt x="470416" y="321867"/>
                    </a:cubicBezTo>
                    <a:cubicBezTo>
                      <a:pt x="469604" y="321867"/>
                      <a:pt x="467981" y="322679"/>
                      <a:pt x="467169" y="322679"/>
                    </a:cubicBezTo>
                    <a:cubicBezTo>
                      <a:pt x="465545" y="322679"/>
                      <a:pt x="464733" y="322679"/>
                      <a:pt x="463921" y="323491"/>
                    </a:cubicBezTo>
                    <a:cubicBezTo>
                      <a:pt x="461486" y="324303"/>
                      <a:pt x="459862" y="325115"/>
                      <a:pt x="458238" y="326738"/>
                    </a:cubicBezTo>
                    <a:cubicBezTo>
                      <a:pt x="457426" y="327550"/>
                      <a:pt x="456614" y="328362"/>
                      <a:pt x="455802" y="328362"/>
                    </a:cubicBezTo>
                    <a:cubicBezTo>
                      <a:pt x="454990" y="328362"/>
                      <a:pt x="453367" y="329174"/>
                      <a:pt x="451743" y="329174"/>
                    </a:cubicBezTo>
                    <a:cubicBezTo>
                      <a:pt x="449307" y="329986"/>
                      <a:pt x="446060" y="331610"/>
                      <a:pt x="443624" y="332422"/>
                    </a:cubicBezTo>
                    <a:cubicBezTo>
                      <a:pt x="442812" y="332422"/>
                      <a:pt x="440377" y="333233"/>
                      <a:pt x="442000" y="334045"/>
                    </a:cubicBezTo>
                    <a:cubicBezTo>
                      <a:pt x="442812" y="334857"/>
                      <a:pt x="443624" y="334857"/>
                      <a:pt x="444436" y="334857"/>
                    </a:cubicBezTo>
                    <a:cubicBezTo>
                      <a:pt x="445248" y="334857"/>
                      <a:pt x="446060" y="334857"/>
                      <a:pt x="446872" y="334857"/>
                    </a:cubicBezTo>
                    <a:cubicBezTo>
                      <a:pt x="448495" y="334857"/>
                      <a:pt x="449307" y="334857"/>
                      <a:pt x="450931" y="334045"/>
                    </a:cubicBezTo>
                    <a:cubicBezTo>
                      <a:pt x="451743" y="333233"/>
                      <a:pt x="451743" y="333233"/>
                      <a:pt x="452555" y="333233"/>
                    </a:cubicBezTo>
                    <a:cubicBezTo>
                      <a:pt x="452555" y="333233"/>
                      <a:pt x="452555" y="333233"/>
                      <a:pt x="453367" y="333233"/>
                    </a:cubicBezTo>
                    <a:cubicBezTo>
                      <a:pt x="454179" y="333233"/>
                      <a:pt x="454990" y="332422"/>
                      <a:pt x="455802" y="332422"/>
                    </a:cubicBezTo>
                    <a:cubicBezTo>
                      <a:pt x="455802" y="331610"/>
                      <a:pt x="456614" y="331610"/>
                      <a:pt x="456614" y="331610"/>
                    </a:cubicBezTo>
                    <a:cubicBezTo>
                      <a:pt x="457426" y="330798"/>
                      <a:pt x="458238" y="330798"/>
                      <a:pt x="459050" y="330798"/>
                    </a:cubicBezTo>
                    <a:cubicBezTo>
                      <a:pt x="459862" y="329986"/>
                      <a:pt x="460674" y="329986"/>
                      <a:pt x="461486" y="329174"/>
                    </a:cubicBezTo>
                    <a:cubicBezTo>
                      <a:pt x="462297" y="328362"/>
                      <a:pt x="463109" y="327550"/>
                      <a:pt x="463921" y="326738"/>
                    </a:cubicBezTo>
                    <a:cubicBezTo>
                      <a:pt x="466357" y="325115"/>
                      <a:pt x="468792" y="324303"/>
                      <a:pt x="471228" y="323491"/>
                    </a:cubicBezTo>
                    <a:cubicBezTo>
                      <a:pt x="472852" y="322679"/>
                      <a:pt x="475288" y="322679"/>
                      <a:pt x="476099" y="321055"/>
                    </a:cubicBezTo>
                    <a:cubicBezTo>
                      <a:pt x="476911" y="320243"/>
                      <a:pt x="476911" y="319431"/>
                      <a:pt x="474476" y="321055"/>
                    </a:cubicBezTo>
                    <a:close/>
                    <a:moveTo>
                      <a:pt x="211425" y="316184"/>
                    </a:moveTo>
                    <a:cubicBezTo>
                      <a:pt x="211425" y="316184"/>
                      <a:pt x="210613" y="316996"/>
                      <a:pt x="210613" y="316996"/>
                    </a:cubicBezTo>
                    <a:cubicBezTo>
                      <a:pt x="210613" y="316996"/>
                      <a:pt x="210613" y="317808"/>
                      <a:pt x="210613" y="317808"/>
                    </a:cubicBezTo>
                    <a:cubicBezTo>
                      <a:pt x="209802" y="320243"/>
                      <a:pt x="206554" y="319431"/>
                      <a:pt x="204930" y="319431"/>
                    </a:cubicBezTo>
                    <a:cubicBezTo>
                      <a:pt x="204930" y="319431"/>
                      <a:pt x="204118" y="320243"/>
                      <a:pt x="203306" y="320243"/>
                    </a:cubicBezTo>
                    <a:cubicBezTo>
                      <a:pt x="203306" y="320243"/>
                      <a:pt x="202495" y="321055"/>
                      <a:pt x="202495" y="321055"/>
                    </a:cubicBezTo>
                    <a:cubicBezTo>
                      <a:pt x="202495" y="321867"/>
                      <a:pt x="202495" y="321867"/>
                      <a:pt x="203306" y="322679"/>
                    </a:cubicBezTo>
                    <a:cubicBezTo>
                      <a:pt x="203306" y="322679"/>
                      <a:pt x="204118" y="323491"/>
                      <a:pt x="204118" y="323491"/>
                    </a:cubicBezTo>
                    <a:cubicBezTo>
                      <a:pt x="204118" y="323491"/>
                      <a:pt x="204118" y="324303"/>
                      <a:pt x="204118" y="325115"/>
                    </a:cubicBezTo>
                    <a:cubicBezTo>
                      <a:pt x="204930" y="325926"/>
                      <a:pt x="204930" y="325926"/>
                      <a:pt x="205742" y="325926"/>
                    </a:cubicBezTo>
                    <a:cubicBezTo>
                      <a:pt x="205742" y="325926"/>
                      <a:pt x="206554" y="325926"/>
                      <a:pt x="206554" y="325926"/>
                    </a:cubicBezTo>
                    <a:cubicBezTo>
                      <a:pt x="207366" y="325926"/>
                      <a:pt x="207366" y="325926"/>
                      <a:pt x="208178" y="325926"/>
                    </a:cubicBezTo>
                    <a:cubicBezTo>
                      <a:pt x="208990" y="325926"/>
                      <a:pt x="208990" y="325926"/>
                      <a:pt x="209802" y="325926"/>
                    </a:cubicBezTo>
                    <a:cubicBezTo>
                      <a:pt x="209802" y="325926"/>
                      <a:pt x="210613" y="325926"/>
                      <a:pt x="211425" y="325926"/>
                    </a:cubicBezTo>
                    <a:cubicBezTo>
                      <a:pt x="212237" y="326738"/>
                      <a:pt x="213861" y="326738"/>
                      <a:pt x="214673" y="326738"/>
                    </a:cubicBezTo>
                    <a:cubicBezTo>
                      <a:pt x="215485" y="326738"/>
                      <a:pt x="216297" y="326738"/>
                      <a:pt x="217108" y="326738"/>
                    </a:cubicBezTo>
                    <a:cubicBezTo>
                      <a:pt x="217108" y="326738"/>
                      <a:pt x="217920" y="326738"/>
                      <a:pt x="218732" y="325926"/>
                    </a:cubicBezTo>
                    <a:cubicBezTo>
                      <a:pt x="219544" y="325115"/>
                      <a:pt x="219544" y="324303"/>
                      <a:pt x="218732" y="323491"/>
                    </a:cubicBezTo>
                    <a:cubicBezTo>
                      <a:pt x="217920" y="322679"/>
                      <a:pt x="216297" y="322679"/>
                      <a:pt x="215485" y="322679"/>
                    </a:cubicBezTo>
                    <a:cubicBezTo>
                      <a:pt x="213861" y="322679"/>
                      <a:pt x="213049" y="322679"/>
                      <a:pt x="211425" y="322679"/>
                    </a:cubicBezTo>
                    <a:cubicBezTo>
                      <a:pt x="211425" y="321867"/>
                      <a:pt x="210613" y="321867"/>
                      <a:pt x="210613" y="321867"/>
                    </a:cubicBezTo>
                    <a:cubicBezTo>
                      <a:pt x="209802" y="321867"/>
                      <a:pt x="210613" y="321055"/>
                      <a:pt x="210613" y="321055"/>
                    </a:cubicBezTo>
                    <a:cubicBezTo>
                      <a:pt x="211425" y="321055"/>
                      <a:pt x="212237" y="320243"/>
                      <a:pt x="213049" y="320243"/>
                    </a:cubicBezTo>
                    <a:cubicBezTo>
                      <a:pt x="213861" y="320243"/>
                      <a:pt x="215485" y="320243"/>
                      <a:pt x="216297" y="319431"/>
                    </a:cubicBezTo>
                    <a:cubicBezTo>
                      <a:pt x="216297" y="319431"/>
                      <a:pt x="216297" y="318620"/>
                      <a:pt x="216297" y="317808"/>
                    </a:cubicBezTo>
                    <a:cubicBezTo>
                      <a:pt x="215485" y="316996"/>
                      <a:pt x="215485" y="316184"/>
                      <a:pt x="214673" y="316184"/>
                    </a:cubicBezTo>
                    <a:cubicBezTo>
                      <a:pt x="213861" y="315372"/>
                      <a:pt x="212237" y="316184"/>
                      <a:pt x="211425" y="316184"/>
                    </a:cubicBezTo>
                    <a:close/>
                    <a:moveTo>
                      <a:pt x="378673" y="226064"/>
                    </a:moveTo>
                    <a:cubicBezTo>
                      <a:pt x="377861" y="226064"/>
                      <a:pt x="377050" y="226876"/>
                      <a:pt x="376238" y="226876"/>
                    </a:cubicBezTo>
                    <a:cubicBezTo>
                      <a:pt x="374614" y="226876"/>
                      <a:pt x="372990" y="226876"/>
                      <a:pt x="372178" y="227687"/>
                    </a:cubicBezTo>
                    <a:cubicBezTo>
                      <a:pt x="371366" y="228499"/>
                      <a:pt x="371366" y="228499"/>
                      <a:pt x="371366" y="229311"/>
                    </a:cubicBezTo>
                    <a:cubicBezTo>
                      <a:pt x="371366" y="229311"/>
                      <a:pt x="372178" y="230123"/>
                      <a:pt x="372178" y="230123"/>
                    </a:cubicBezTo>
                    <a:cubicBezTo>
                      <a:pt x="372178" y="230123"/>
                      <a:pt x="372990" y="230123"/>
                      <a:pt x="372990" y="230935"/>
                    </a:cubicBezTo>
                    <a:cubicBezTo>
                      <a:pt x="373802" y="231747"/>
                      <a:pt x="373802" y="232559"/>
                      <a:pt x="373802" y="233371"/>
                    </a:cubicBezTo>
                    <a:cubicBezTo>
                      <a:pt x="373802" y="234995"/>
                      <a:pt x="374614" y="235807"/>
                      <a:pt x="373802" y="235807"/>
                    </a:cubicBezTo>
                    <a:cubicBezTo>
                      <a:pt x="373802" y="235807"/>
                      <a:pt x="374614" y="236619"/>
                      <a:pt x="374614" y="236619"/>
                    </a:cubicBezTo>
                    <a:cubicBezTo>
                      <a:pt x="375426" y="236619"/>
                      <a:pt x="376238" y="236619"/>
                      <a:pt x="376238" y="236619"/>
                    </a:cubicBezTo>
                    <a:cubicBezTo>
                      <a:pt x="377050" y="236619"/>
                      <a:pt x="377050" y="235807"/>
                      <a:pt x="377050" y="235807"/>
                    </a:cubicBezTo>
                    <a:cubicBezTo>
                      <a:pt x="377861" y="234995"/>
                      <a:pt x="379485" y="234183"/>
                      <a:pt x="380297" y="233371"/>
                    </a:cubicBezTo>
                    <a:cubicBezTo>
                      <a:pt x="381921" y="232559"/>
                      <a:pt x="383545" y="231747"/>
                      <a:pt x="383545" y="229311"/>
                    </a:cubicBezTo>
                    <a:cubicBezTo>
                      <a:pt x="383545" y="228499"/>
                      <a:pt x="383545" y="227687"/>
                      <a:pt x="382733" y="226876"/>
                    </a:cubicBezTo>
                    <a:cubicBezTo>
                      <a:pt x="381109" y="226064"/>
                      <a:pt x="379485" y="226064"/>
                      <a:pt x="378673" y="226064"/>
                    </a:cubicBezTo>
                    <a:close/>
                    <a:moveTo>
                      <a:pt x="92078" y="212262"/>
                    </a:moveTo>
                    <a:cubicBezTo>
                      <a:pt x="90455" y="212262"/>
                      <a:pt x="89643" y="213074"/>
                      <a:pt x="88019" y="213885"/>
                    </a:cubicBezTo>
                    <a:cubicBezTo>
                      <a:pt x="88831" y="213885"/>
                      <a:pt x="89643" y="214697"/>
                      <a:pt x="90455" y="214697"/>
                    </a:cubicBezTo>
                    <a:cubicBezTo>
                      <a:pt x="91266" y="215509"/>
                      <a:pt x="92890" y="216321"/>
                      <a:pt x="93702" y="215509"/>
                    </a:cubicBezTo>
                    <a:cubicBezTo>
                      <a:pt x="94514" y="214697"/>
                      <a:pt x="95326" y="213885"/>
                      <a:pt x="96138" y="213885"/>
                    </a:cubicBezTo>
                    <a:cubicBezTo>
                      <a:pt x="96950" y="213885"/>
                      <a:pt x="96950" y="213885"/>
                      <a:pt x="97761" y="213885"/>
                    </a:cubicBezTo>
                    <a:cubicBezTo>
                      <a:pt x="98573" y="213885"/>
                      <a:pt x="99385" y="213885"/>
                      <a:pt x="100197" y="213885"/>
                    </a:cubicBezTo>
                    <a:cubicBezTo>
                      <a:pt x="100197" y="213885"/>
                      <a:pt x="103445" y="213074"/>
                      <a:pt x="103445" y="212262"/>
                    </a:cubicBezTo>
                    <a:cubicBezTo>
                      <a:pt x="103445" y="212262"/>
                      <a:pt x="102633" y="212262"/>
                      <a:pt x="102633" y="212262"/>
                    </a:cubicBezTo>
                    <a:cubicBezTo>
                      <a:pt x="101821" y="212262"/>
                      <a:pt x="101821" y="212262"/>
                      <a:pt x="101009" y="212262"/>
                    </a:cubicBezTo>
                    <a:cubicBezTo>
                      <a:pt x="100197" y="212262"/>
                      <a:pt x="98573" y="212262"/>
                      <a:pt x="97761" y="212262"/>
                    </a:cubicBezTo>
                    <a:cubicBezTo>
                      <a:pt x="96950" y="212262"/>
                      <a:pt x="95326" y="212262"/>
                      <a:pt x="94514" y="212262"/>
                    </a:cubicBezTo>
                    <a:cubicBezTo>
                      <a:pt x="93702" y="212262"/>
                      <a:pt x="92890" y="212262"/>
                      <a:pt x="92078" y="212262"/>
                    </a:cubicBezTo>
                    <a:close/>
                    <a:moveTo>
                      <a:pt x="221168" y="148935"/>
                    </a:moveTo>
                    <a:cubicBezTo>
                      <a:pt x="221168" y="149747"/>
                      <a:pt x="221168" y="149747"/>
                      <a:pt x="220356" y="150558"/>
                    </a:cubicBezTo>
                    <a:cubicBezTo>
                      <a:pt x="219544" y="151370"/>
                      <a:pt x="218732" y="152182"/>
                      <a:pt x="218732" y="152994"/>
                    </a:cubicBezTo>
                    <a:cubicBezTo>
                      <a:pt x="218732" y="153806"/>
                      <a:pt x="218732" y="154618"/>
                      <a:pt x="217920" y="154618"/>
                    </a:cubicBezTo>
                    <a:cubicBezTo>
                      <a:pt x="218732" y="155430"/>
                      <a:pt x="218732" y="155430"/>
                      <a:pt x="219544" y="155430"/>
                    </a:cubicBezTo>
                    <a:cubicBezTo>
                      <a:pt x="220356" y="155430"/>
                      <a:pt x="221980" y="155430"/>
                      <a:pt x="222792" y="154618"/>
                    </a:cubicBezTo>
                    <a:cubicBezTo>
                      <a:pt x="222792" y="154618"/>
                      <a:pt x="223604" y="154618"/>
                      <a:pt x="223604" y="153806"/>
                    </a:cubicBezTo>
                    <a:cubicBezTo>
                      <a:pt x="223604" y="152994"/>
                      <a:pt x="223604" y="152994"/>
                      <a:pt x="222792" y="152182"/>
                    </a:cubicBezTo>
                    <a:cubicBezTo>
                      <a:pt x="221980" y="151370"/>
                      <a:pt x="221168" y="149747"/>
                      <a:pt x="221168" y="148935"/>
                    </a:cubicBezTo>
                    <a:close/>
                    <a:moveTo>
                      <a:pt x="180574" y="360"/>
                    </a:moveTo>
                    <a:cubicBezTo>
                      <a:pt x="181386" y="-452"/>
                      <a:pt x="182197" y="360"/>
                      <a:pt x="182197" y="360"/>
                    </a:cubicBezTo>
                    <a:cubicBezTo>
                      <a:pt x="183009" y="1172"/>
                      <a:pt x="183009" y="1172"/>
                      <a:pt x="183821" y="1984"/>
                    </a:cubicBezTo>
                    <a:cubicBezTo>
                      <a:pt x="185445" y="2796"/>
                      <a:pt x="186257" y="2796"/>
                      <a:pt x="187881" y="3608"/>
                    </a:cubicBezTo>
                    <a:cubicBezTo>
                      <a:pt x="188692" y="3608"/>
                      <a:pt x="188692" y="3608"/>
                      <a:pt x="189504" y="3608"/>
                    </a:cubicBezTo>
                    <a:cubicBezTo>
                      <a:pt x="190316" y="2796"/>
                      <a:pt x="190316" y="2796"/>
                      <a:pt x="190316" y="1984"/>
                    </a:cubicBezTo>
                    <a:cubicBezTo>
                      <a:pt x="190316" y="1984"/>
                      <a:pt x="190316" y="1172"/>
                      <a:pt x="191128" y="1172"/>
                    </a:cubicBezTo>
                    <a:cubicBezTo>
                      <a:pt x="191940" y="1172"/>
                      <a:pt x="192752" y="1984"/>
                      <a:pt x="192752" y="1984"/>
                    </a:cubicBezTo>
                    <a:cubicBezTo>
                      <a:pt x="193564" y="2796"/>
                      <a:pt x="195188" y="4419"/>
                      <a:pt x="195999" y="6043"/>
                    </a:cubicBezTo>
                    <a:cubicBezTo>
                      <a:pt x="196811" y="7667"/>
                      <a:pt x="196811" y="9291"/>
                      <a:pt x="197623" y="10914"/>
                    </a:cubicBezTo>
                    <a:cubicBezTo>
                      <a:pt x="197623" y="11726"/>
                      <a:pt x="199247" y="11726"/>
                      <a:pt x="200059" y="11726"/>
                    </a:cubicBezTo>
                    <a:cubicBezTo>
                      <a:pt x="200059" y="11726"/>
                      <a:pt x="200871" y="11726"/>
                      <a:pt x="200871" y="11726"/>
                    </a:cubicBezTo>
                    <a:cubicBezTo>
                      <a:pt x="201683" y="10914"/>
                      <a:pt x="202495" y="10914"/>
                      <a:pt x="202495" y="10914"/>
                    </a:cubicBezTo>
                    <a:cubicBezTo>
                      <a:pt x="202495" y="10914"/>
                      <a:pt x="202495" y="10103"/>
                      <a:pt x="202495" y="10103"/>
                    </a:cubicBezTo>
                    <a:cubicBezTo>
                      <a:pt x="202495" y="9291"/>
                      <a:pt x="203306" y="8479"/>
                      <a:pt x="204118" y="8479"/>
                    </a:cubicBezTo>
                    <a:cubicBezTo>
                      <a:pt x="204930" y="9291"/>
                      <a:pt x="204930" y="10914"/>
                      <a:pt x="204930" y="11726"/>
                    </a:cubicBezTo>
                    <a:cubicBezTo>
                      <a:pt x="204930" y="12538"/>
                      <a:pt x="205742" y="13350"/>
                      <a:pt x="206554" y="14162"/>
                    </a:cubicBezTo>
                    <a:cubicBezTo>
                      <a:pt x="207366" y="14162"/>
                      <a:pt x="208178" y="14162"/>
                      <a:pt x="208178" y="14974"/>
                    </a:cubicBezTo>
                    <a:cubicBezTo>
                      <a:pt x="208178" y="14974"/>
                      <a:pt x="208178" y="15786"/>
                      <a:pt x="208178" y="16598"/>
                    </a:cubicBezTo>
                    <a:cubicBezTo>
                      <a:pt x="208178" y="17410"/>
                      <a:pt x="208178" y="17410"/>
                      <a:pt x="208178" y="18221"/>
                    </a:cubicBezTo>
                    <a:cubicBezTo>
                      <a:pt x="208990" y="19033"/>
                      <a:pt x="209802" y="18221"/>
                      <a:pt x="209802" y="18221"/>
                    </a:cubicBezTo>
                    <a:cubicBezTo>
                      <a:pt x="209802" y="18221"/>
                      <a:pt x="210613" y="17410"/>
                      <a:pt x="210613" y="16598"/>
                    </a:cubicBezTo>
                    <a:cubicBezTo>
                      <a:pt x="210613" y="16598"/>
                      <a:pt x="210613" y="15786"/>
                      <a:pt x="210613" y="14974"/>
                    </a:cubicBezTo>
                    <a:cubicBezTo>
                      <a:pt x="210613" y="14162"/>
                      <a:pt x="210613" y="14162"/>
                      <a:pt x="210613" y="13350"/>
                    </a:cubicBezTo>
                    <a:cubicBezTo>
                      <a:pt x="210613" y="13350"/>
                      <a:pt x="211425" y="13350"/>
                      <a:pt x="211425" y="13350"/>
                    </a:cubicBezTo>
                    <a:cubicBezTo>
                      <a:pt x="212237" y="13350"/>
                      <a:pt x="212237" y="14162"/>
                      <a:pt x="212237" y="14974"/>
                    </a:cubicBezTo>
                    <a:cubicBezTo>
                      <a:pt x="212237" y="15786"/>
                      <a:pt x="212237" y="15786"/>
                      <a:pt x="212237" y="16598"/>
                    </a:cubicBezTo>
                    <a:cubicBezTo>
                      <a:pt x="212237" y="18221"/>
                      <a:pt x="212237" y="19033"/>
                      <a:pt x="211425" y="19845"/>
                    </a:cubicBezTo>
                    <a:cubicBezTo>
                      <a:pt x="210613" y="20657"/>
                      <a:pt x="210613" y="20657"/>
                      <a:pt x="210613" y="21469"/>
                    </a:cubicBezTo>
                    <a:cubicBezTo>
                      <a:pt x="210613" y="21469"/>
                      <a:pt x="210613" y="22281"/>
                      <a:pt x="210613" y="23093"/>
                    </a:cubicBezTo>
                    <a:cubicBezTo>
                      <a:pt x="210613" y="23905"/>
                      <a:pt x="210613" y="23905"/>
                      <a:pt x="210613" y="24716"/>
                    </a:cubicBezTo>
                    <a:cubicBezTo>
                      <a:pt x="210613" y="24716"/>
                      <a:pt x="211425" y="25528"/>
                      <a:pt x="211425" y="25528"/>
                    </a:cubicBezTo>
                    <a:cubicBezTo>
                      <a:pt x="212237" y="27152"/>
                      <a:pt x="213049" y="28776"/>
                      <a:pt x="212237" y="29588"/>
                    </a:cubicBezTo>
                    <a:cubicBezTo>
                      <a:pt x="212237" y="30400"/>
                      <a:pt x="210613" y="30400"/>
                      <a:pt x="210613" y="31212"/>
                    </a:cubicBezTo>
                    <a:cubicBezTo>
                      <a:pt x="210613" y="32023"/>
                      <a:pt x="212237" y="32023"/>
                      <a:pt x="212237" y="32835"/>
                    </a:cubicBezTo>
                    <a:cubicBezTo>
                      <a:pt x="212237" y="32835"/>
                      <a:pt x="212237" y="33647"/>
                      <a:pt x="212237" y="33647"/>
                    </a:cubicBezTo>
                    <a:cubicBezTo>
                      <a:pt x="211425" y="34459"/>
                      <a:pt x="210613" y="34459"/>
                      <a:pt x="210613" y="34459"/>
                    </a:cubicBezTo>
                    <a:cubicBezTo>
                      <a:pt x="209802" y="34459"/>
                      <a:pt x="210613" y="36083"/>
                      <a:pt x="209802" y="36895"/>
                    </a:cubicBezTo>
                    <a:cubicBezTo>
                      <a:pt x="208990" y="37707"/>
                      <a:pt x="207366" y="37707"/>
                      <a:pt x="206554" y="38519"/>
                    </a:cubicBezTo>
                    <a:cubicBezTo>
                      <a:pt x="206554" y="38519"/>
                      <a:pt x="206554" y="39330"/>
                      <a:pt x="206554" y="39330"/>
                    </a:cubicBezTo>
                    <a:cubicBezTo>
                      <a:pt x="206554" y="39330"/>
                      <a:pt x="207366" y="39330"/>
                      <a:pt x="208178" y="39330"/>
                    </a:cubicBezTo>
                    <a:cubicBezTo>
                      <a:pt x="208178" y="39330"/>
                      <a:pt x="209802" y="39330"/>
                      <a:pt x="209802" y="39330"/>
                    </a:cubicBezTo>
                    <a:cubicBezTo>
                      <a:pt x="210613" y="40142"/>
                      <a:pt x="209802" y="40954"/>
                      <a:pt x="209802" y="40954"/>
                    </a:cubicBezTo>
                    <a:cubicBezTo>
                      <a:pt x="208990" y="41766"/>
                      <a:pt x="208990" y="41766"/>
                      <a:pt x="208178" y="42578"/>
                    </a:cubicBezTo>
                    <a:cubicBezTo>
                      <a:pt x="208178" y="42578"/>
                      <a:pt x="208990" y="42578"/>
                      <a:pt x="209802" y="42578"/>
                    </a:cubicBezTo>
                    <a:cubicBezTo>
                      <a:pt x="210613" y="42578"/>
                      <a:pt x="210613" y="41766"/>
                      <a:pt x="211425" y="41766"/>
                    </a:cubicBezTo>
                    <a:cubicBezTo>
                      <a:pt x="212237" y="41766"/>
                      <a:pt x="213049" y="40954"/>
                      <a:pt x="213861" y="40954"/>
                    </a:cubicBezTo>
                    <a:cubicBezTo>
                      <a:pt x="213861" y="40954"/>
                      <a:pt x="214673" y="40954"/>
                      <a:pt x="214673" y="40954"/>
                    </a:cubicBezTo>
                    <a:cubicBezTo>
                      <a:pt x="214673" y="41766"/>
                      <a:pt x="213861" y="42578"/>
                      <a:pt x="213861" y="42578"/>
                    </a:cubicBezTo>
                    <a:cubicBezTo>
                      <a:pt x="213861" y="43390"/>
                      <a:pt x="213049" y="43390"/>
                      <a:pt x="213049" y="43390"/>
                    </a:cubicBezTo>
                    <a:cubicBezTo>
                      <a:pt x="213049" y="43390"/>
                      <a:pt x="212237" y="43390"/>
                      <a:pt x="212237" y="43390"/>
                    </a:cubicBezTo>
                    <a:cubicBezTo>
                      <a:pt x="212237" y="43390"/>
                      <a:pt x="213049" y="44202"/>
                      <a:pt x="213049" y="44202"/>
                    </a:cubicBezTo>
                    <a:cubicBezTo>
                      <a:pt x="213049" y="44202"/>
                      <a:pt x="213861" y="45014"/>
                      <a:pt x="213861" y="45014"/>
                    </a:cubicBezTo>
                    <a:cubicBezTo>
                      <a:pt x="213861" y="45825"/>
                      <a:pt x="214673" y="45825"/>
                      <a:pt x="214673" y="45825"/>
                    </a:cubicBezTo>
                    <a:cubicBezTo>
                      <a:pt x="214673" y="45825"/>
                      <a:pt x="215485" y="45825"/>
                      <a:pt x="215485" y="45825"/>
                    </a:cubicBezTo>
                    <a:cubicBezTo>
                      <a:pt x="215485" y="45825"/>
                      <a:pt x="216297" y="45825"/>
                      <a:pt x="216297" y="45825"/>
                    </a:cubicBezTo>
                    <a:cubicBezTo>
                      <a:pt x="216297" y="45825"/>
                      <a:pt x="217108" y="45825"/>
                      <a:pt x="217108" y="45825"/>
                    </a:cubicBezTo>
                    <a:cubicBezTo>
                      <a:pt x="217108" y="45825"/>
                      <a:pt x="217108" y="46637"/>
                      <a:pt x="217108" y="46637"/>
                    </a:cubicBezTo>
                    <a:cubicBezTo>
                      <a:pt x="217108" y="47449"/>
                      <a:pt x="217108" y="47449"/>
                      <a:pt x="217108" y="48261"/>
                    </a:cubicBezTo>
                    <a:cubicBezTo>
                      <a:pt x="217108" y="49073"/>
                      <a:pt x="217108" y="49073"/>
                      <a:pt x="217108" y="49885"/>
                    </a:cubicBezTo>
                    <a:cubicBezTo>
                      <a:pt x="217108" y="49885"/>
                      <a:pt x="216297" y="49885"/>
                      <a:pt x="216297" y="50697"/>
                    </a:cubicBezTo>
                    <a:cubicBezTo>
                      <a:pt x="215485" y="52321"/>
                      <a:pt x="215485" y="53132"/>
                      <a:pt x="215485" y="54756"/>
                    </a:cubicBezTo>
                    <a:cubicBezTo>
                      <a:pt x="215485" y="55568"/>
                      <a:pt x="215485" y="56380"/>
                      <a:pt x="216297" y="57192"/>
                    </a:cubicBezTo>
                    <a:cubicBezTo>
                      <a:pt x="216297" y="57192"/>
                      <a:pt x="217108" y="58004"/>
                      <a:pt x="217108" y="58004"/>
                    </a:cubicBezTo>
                    <a:cubicBezTo>
                      <a:pt x="217920" y="58004"/>
                      <a:pt x="218732" y="58816"/>
                      <a:pt x="219544" y="59628"/>
                    </a:cubicBezTo>
                    <a:cubicBezTo>
                      <a:pt x="219544" y="59628"/>
                      <a:pt x="220356" y="60439"/>
                      <a:pt x="220356" y="60439"/>
                    </a:cubicBezTo>
                    <a:cubicBezTo>
                      <a:pt x="220356" y="61251"/>
                      <a:pt x="220356" y="62063"/>
                      <a:pt x="219544" y="62063"/>
                    </a:cubicBezTo>
                    <a:cubicBezTo>
                      <a:pt x="218732" y="62063"/>
                      <a:pt x="217920" y="62063"/>
                      <a:pt x="217920" y="62875"/>
                    </a:cubicBezTo>
                    <a:cubicBezTo>
                      <a:pt x="217108" y="63687"/>
                      <a:pt x="217108" y="63687"/>
                      <a:pt x="217108" y="64499"/>
                    </a:cubicBezTo>
                    <a:cubicBezTo>
                      <a:pt x="216297" y="65311"/>
                      <a:pt x="216297" y="66123"/>
                      <a:pt x="216297" y="66123"/>
                    </a:cubicBezTo>
                    <a:cubicBezTo>
                      <a:pt x="215485" y="66934"/>
                      <a:pt x="215485" y="66934"/>
                      <a:pt x="214673" y="67746"/>
                    </a:cubicBezTo>
                    <a:cubicBezTo>
                      <a:pt x="214673" y="67746"/>
                      <a:pt x="213861" y="68558"/>
                      <a:pt x="213861" y="69370"/>
                    </a:cubicBezTo>
                    <a:cubicBezTo>
                      <a:pt x="213861" y="70182"/>
                      <a:pt x="213049" y="70182"/>
                      <a:pt x="213049" y="70994"/>
                    </a:cubicBezTo>
                    <a:cubicBezTo>
                      <a:pt x="212237" y="71806"/>
                      <a:pt x="212237" y="72618"/>
                      <a:pt x="212237" y="73430"/>
                    </a:cubicBezTo>
                    <a:cubicBezTo>
                      <a:pt x="212237" y="73430"/>
                      <a:pt x="212237" y="73430"/>
                      <a:pt x="212237" y="74241"/>
                    </a:cubicBezTo>
                    <a:cubicBezTo>
                      <a:pt x="213049" y="75053"/>
                      <a:pt x="214673" y="75053"/>
                      <a:pt x="214673" y="75865"/>
                    </a:cubicBezTo>
                    <a:cubicBezTo>
                      <a:pt x="214673" y="76677"/>
                      <a:pt x="213861" y="76677"/>
                      <a:pt x="213861" y="77489"/>
                    </a:cubicBezTo>
                    <a:cubicBezTo>
                      <a:pt x="213861" y="78301"/>
                      <a:pt x="213861" y="78301"/>
                      <a:pt x="214673" y="78301"/>
                    </a:cubicBezTo>
                    <a:cubicBezTo>
                      <a:pt x="215485" y="78301"/>
                      <a:pt x="215485" y="77489"/>
                      <a:pt x="216297" y="76677"/>
                    </a:cubicBezTo>
                    <a:cubicBezTo>
                      <a:pt x="216297" y="75865"/>
                      <a:pt x="217108" y="75865"/>
                      <a:pt x="217108" y="75053"/>
                    </a:cubicBezTo>
                    <a:cubicBezTo>
                      <a:pt x="217108" y="75053"/>
                      <a:pt x="217920" y="74241"/>
                      <a:pt x="217920" y="74241"/>
                    </a:cubicBezTo>
                    <a:cubicBezTo>
                      <a:pt x="218732" y="74241"/>
                      <a:pt x="218732" y="74241"/>
                      <a:pt x="219544" y="74241"/>
                    </a:cubicBezTo>
                    <a:cubicBezTo>
                      <a:pt x="220356" y="74241"/>
                      <a:pt x="220356" y="74241"/>
                      <a:pt x="221168" y="74241"/>
                    </a:cubicBezTo>
                    <a:cubicBezTo>
                      <a:pt x="221168" y="74241"/>
                      <a:pt x="221980" y="75053"/>
                      <a:pt x="221980" y="75053"/>
                    </a:cubicBezTo>
                    <a:cubicBezTo>
                      <a:pt x="222792" y="75053"/>
                      <a:pt x="221980" y="75865"/>
                      <a:pt x="221980" y="76677"/>
                    </a:cubicBezTo>
                    <a:cubicBezTo>
                      <a:pt x="221980" y="77489"/>
                      <a:pt x="221168" y="78301"/>
                      <a:pt x="221168" y="78301"/>
                    </a:cubicBezTo>
                    <a:cubicBezTo>
                      <a:pt x="221168" y="79113"/>
                      <a:pt x="220356" y="79113"/>
                      <a:pt x="219544" y="79113"/>
                    </a:cubicBezTo>
                    <a:cubicBezTo>
                      <a:pt x="218732" y="78301"/>
                      <a:pt x="217920" y="78301"/>
                      <a:pt x="217920" y="79113"/>
                    </a:cubicBezTo>
                    <a:cubicBezTo>
                      <a:pt x="217920" y="79925"/>
                      <a:pt x="217920" y="79925"/>
                      <a:pt x="217920" y="80736"/>
                    </a:cubicBezTo>
                    <a:cubicBezTo>
                      <a:pt x="217920" y="80736"/>
                      <a:pt x="217920" y="81548"/>
                      <a:pt x="217920" y="81548"/>
                    </a:cubicBezTo>
                    <a:cubicBezTo>
                      <a:pt x="217920" y="82360"/>
                      <a:pt x="219544" y="83172"/>
                      <a:pt x="220356" y="83172"/>
                    </a:cubicBezTo>
                    <a:cubicBezTo>
                      <a:pt x="221168" y="83172"/>
                      <a:pt x="221980" y="83984"/>
                      <a:pt x="222792" y="83984"/>
                    </a:cubicBezTo>
                    <a:cubicBezTo>
                      <a:pt x="222792" y="83984"/>
                      <a:pt x="223604" y="84796"/>
                      <a:pt x="223604" y="84796"/>
                    </a:cubicBezTo>
                    <a:cubicBezTo>
                      <a:pt x="224415" y="84796"/>
                      <a:pt x="224415" y="85608"/>
                      <a:pt x="224415" y="85608"/>
                    </a:cubicBezTo>
                    <a:cubicBezTo>
                      <a:pt x="224415" y="86420"/>
                      <a:pt x="225227" y="87232"/>
                      <a:pt x="225227" y="87232"/>
                    </a:cubicBezTo>
                    <a:cubicBezTo>
                      <a:pt x="226039" y="87232"/>
                      <a:pt x="226039" y="88043"/>
                      <a:pt x="226039" y="88855"/>
                    </a:cubicBezTo>
                    <a:cubicBezTo>
                      <a:pt x="226039" y="89667"/>
                      <a:pt x="225227" y="90479"/>
                      <a:pt x="224415" y="90479"/>
                    </a:cubicBezTo>
                    <a:cubicBezTo>
                      <a:pt x="223604" y="89667"/>
                      <a:pt x="223604" y="88855"/>
                      <a:pt x="222792" y="88043"/>
                    </a:cubicBezTo>
                    <a:cubicBezTo>
                      <a:pt x="222792" y="87232"/>
                      <a:pt x="221980" y="87232"/>
                      <a:pt x="221168" y="87232"/>
                    </a:cubicBezTo>
                    <a:cubicBezTo>
                      <a:pt x="220356" y="86420"/>
                      <a:pt x="219544" y="86420"/>
                      <a:pt x="218732" y="86420"/>
                    </a:cubicBezTo>
                    <a:cubicBezTo>
                      <a:pt x="217920" y="86420"/>
                      <a:pt x="217920" y="85608"/>
                      <a:pt x="217108" y="85608"/>
                    </a:cubicBezTo>
                    <a:cubicBezTo>
                      <a:pt x="217108" y="85608"/>
                      <a:pt x="216297" y="84796"/>
                      <a:pt x="215485" y="84796"/>
                    </a:cubicBezTo>
                    <a:cubicBezTo>
                      <a:pt x="214673" y="83984"/>
                      <a:pt x="213861" y="83984"/>
                      <a:pt x="213049" y="83984"/>
                    </a:cubicBezTo>
                    <a:cubicBezTo>
                      <a:pt x="212237" y="83984"/>
                      <a:pt x="212237" y="83984"/>
                      <a:pt x="211425" y="83984"/>
                    </a:cubicBezTo>
                    <a:cubicBezTo>
                      <a:pt x="210613" y="84796"/>
                      <a:pt x="211425" y="85608"/>
                      <a:pt x="212237" y="86420"/>
                    </a:cubicBezTo>
                    <a:cubicBezTo>
                      <a:pt x="213049" y="87232"/>
                      <a:pt x="214673" y="87232"/>
                      <a:pt x="216297" y="88043"/>
                    </a:cubicBezTo>
                    <a:cubicBezTo>
                      <a:pt x="217920" y="88043"/>
                      <a:pt x="218732" y="88855"/>
                      <a:pt x="219544" y="89667"/>
                    </a:cubicBezTo>
                    <a:cubicBezTo>
                      <a:pt x="219544" y="89667"/>
                      <a:pt x="219544" y="90479"/>
                      <a:pt x="219544" y="90479"/>
                    </a:cubicBezTo>
                    <a:cubicBezTo>
                      <a:pt x="219544" y="90479"/>
                      <a:pt x="218732" y="90479"/>
                      <a:pt x="217920" y="90479"/>
                    </a:cubicBezTo>
                    <a:cubicBezTo>
                      <a:pt x="217108" y="90479"/>
                      <a:pt x="216297" y="90479"/>
                      <a:pt x="216297" y="91291"/>
                    </a:cubicBezTo>
                    <a:cubicBezTo>
                      <a:pt x="215485" y="91291"/>
                      <a:pt x="216297" y="92103"/>
                      <a:pt x="216297" y="92103"/>
                    </a:cubicBezTo>
                    <a:cubicBezTo>
                      <a:pt x="217108" y="92915"/>
                      <a:pt x="218732" y="92915"/>
                      <a:pt x="219544" y="92915"/>
                    </a:cubicBezTo>
                    <a:cubicBezTo>
                      <a:pt x="220356" y="92915"/>
                      <a:pt x="221980" y="93727"/>
                      <a:pt x="221168" y="95350"/>
                    </a:cubicBezTo>
                    <a:cubicBezTo>
                      <a:pt x="220356" y="96974"/>
                      <a:pt x="218732" y="97786"/>
                      <a:pt x="217920" y="98598"/>
                    </a:cubicBezTo>
                    <a:cubicBezTo>
                      <a:pt x="217108" y="98598"/>
                      <a:pt x="217108" y="98598"/>
                      <a:pt x="217108" y="99410"/>
                    </a:cubicBezTo>
                    <a:cubicBezTo>
                      <a:pt x="217108" y="99410"/>
                      <a:pt x="216297" y="100222"/>
                      <a:pt x="216297" y="100222"/>
                    </a:cubicBezTo>
                    <a:cubicBezTo>
                      <a:pt x="216297" y="101034"/>
                      <a:pt x="215485" y="101034"/>
                      <a:pt x="214673" y="101845"/>
                    </a:cubicBezTo>
                    <a:cubicBezTo>
                      <a:pt x="214673" y="101845"/>
                      <a:pt x="213861" y="102657"/>
                      <a:pt x="213049" y="103469"/>
                    </a:cubicBezTo>
                    <a:cubicBezTo>
                      <a:pt x="212237" y="103469"/>
                      <a:pt x="212237" y="104281"/>
                      <a:pt x="211425" y="104281"/>
                    </a:cubicBezTo>
                    <a:cubicBezTo>
                      <a:pt x="211425" y="104281"/>
                      <a:pt x="210613" y="104281"/>
                      <a:pt x="210613" y="104281"/>
                    </a:cubicBezTo>
                    <a:cubicBezTo>
                      <a:pt x="209802" y="103469"/>
                      <a:pt x="208990" y="103469"/>
                      <a:pt x="208178" y="103469"/>
                    </a:cubicBezTo>
                    <a:cubicBezTo>
                      <a:pt x="207366" y="102657"/>
                      <a:pt x="206554" y="101845"/>
                      <a:pt x="205742" y="102657"/>
                    </a:cubicBezTo>
                    <a:cubicBezTo>
                      <a:pt x="204930" y="103469"/>
                      <a:pt x="206554" y="104281"/>
                      <a:pt x="206554" y="104281"/>
                    </a:cubicBezTo>
                    <a:cubicBezTo>
                      <a:pt x="207366" y="105093"/>
                      <a:pt x="207366" y="106717"/>
                      <a:pt x="207366" y="108341"/>
                    </a:cubicBezTo>
                    <a:cubicBezTo>
                      <a:pt x="207366" y="109964"/>
                      <a:pt x="206554" y="110776"/>
                      <a:pt x="204930" y="110776"/>
                    </a:cubicBezTo>
                    <a:cubicBezTo>
                      <a:pt x="204118" y="110776"/>
                      <a:pt x="203306" y="110776"/>
                      <a:pt x="202495" y="110776"/>
                    </a:cubicBezTo>
                    <a:cubicBezTo>
                      <a:pt x="202495" y="110776"/>
                      <a:pt x="201683" y="111588"/>
                      <a:pt x="200871" y="111588"/>
                    </a:cubicBezTo>
                    <a:cubicBezTo>
                      <a:pt x="200059" y="111588"/>
                      <a:pt x="199247" y="111588"/>
                      <a:pt x="198435" y="110776"/>
                    </a:cubicBezTo>
                    <a:cubicBezTo>
                      <a:pt x="197623" y="109964"/>
                      <a:pt x="196811" y="109964"/>
                      <a:pt x="195999" y="109152"/>
                    </a:cubicBezTo>
                    <a:cubicBezTo>
                      <a:pt x="195188" y="108341"/>
                      <a:pt x="194376" y="107529"/>
                      <a:pt x="194376" y="106717"/>
                    </a:cubicBezTo>
                    <a:cubicBezTo>
                      <a:pt x="194376" y="105093"/>
                      <a:pt x="194376" y="104281"/>
                      <a:pt x="194376" y="103469"/>
                    </a:cubicBezTo>
                    <a:cubicBezTo>
                      <a:pt x="194376" y="102657"/>
                      <a:pt x="194376" y="101845"/>
                      <a:pt x="195188" y="101034"/>
                    </a:cubicBezTo>
                    <a:cubicBezTo>
                      <a:pt x="195188" y="100222"/>
                      <a:pt x="195188" y="98598"/>
                      <a:pt x="195188" y="97786"/>
                    </a:cubicBezTo>
                    <a:cubicBezTo>
                      <a:pt x="195188" y="96974"/>
                      <a:pt x="194376" y="96162"/>
                      <a:pt x="194376" y="95350"/>
                    </a:cubicBezTo>
                    <a:cubicBezTo>
                      <a:pt x="194376" y="94538"/>
                      <a:pt x="194376" y="94538"/>
                      <a:pt x="193564" y="93727"/>
                    </a:cubicBezTo>
                    <a:cubicBezTo>
                      <a:pt x="192752" y="92915"/>
                      <a:pt x="191940" y="94538"/>
                      <a:pt x="191940" y="95350"/>
                    </a:cubicBezTo>
                    <a:cubicBezTo>
                      <a:pt x="191940" y="96974"/>
                      <a:pt x="192752" y="97786"/>
                      <a:pt x="192752" y="99410"/>
                    </a:cubicBezTo>
                    <a:cubicBezTo>
                      <a:pt x="192752" y="101034"/>
                      <a:pt x="191128" y="101845"/>
                      <a:pt x="190316" y="102657"/>
                    </a:cubicBezTo>
                    <a:cubicBezTo>
                      <a:pt x="189504" y="102657"/>
                      <a:pt x="188692" y="103469"/>
                      <a:pt x="188692" y="103469"/>
                    </a:cubicBezTo>
                    <a:cubicBezTo>
                      <a:pt x="187881" y="104281"/>
                      <a:pt x="187881" y="104281"/>
                      <a:pt x="187881" y="105093"/>
                    </a:cubicBezTo>
                    <a:cubicBezTo>
                      <a:pt x="187881" y="105093"/>
                      <a:pt x="187881" y="105905"/>
                      <a:pt x="187881" y="106717"/>
                    </a:cubicBezTo>
                    <a:cubicBezTo>
                      <a:pt x="187881" y="107529"/>
                      <a:pt x="187881" y="107529"/>
                      <a:pt x="187881" y="108341"/>
                    </a:cubicBezTo>
                    <a:cubicBezTo>
                      <a:pt x="187881" y="109152"/>
                      <a:pt x="189504" y="109964"/>
                      <a:pt x="190316" y="110776"/>
                    </a:cubicBezTo>
                    <a:cubicBezTo>
                      <a:pt x="191940" y="111588"/>
                      <a:pt x="192752" y="112400"/>
                      <a:pt x="194376" y="113212"/>
                    </a:cubicBezTo>
                    <a:cubicBezTo>
                      <a:pt x="195188" y="114024"/>
                      <a:pt x="195999" y="114024"/>
                      <a:pt x="195999" y="114836"/>
                    </a:cubicBezTo>
                    <a:cubicBezTo>
                      <a:pt x="195999" y="115648"/>
                      <a:pt x="195999" y="115648"/>
                      <a:pt x="195999" y="116459"/>
                    </a:cubicBezTo>
                    <a:cubicBezTo>
                      <a:pt x="195999" y="117271"/>
                      <a:pt x="195999" y="117271"/>
                      <a:pt x="195999" y="118083"/>
                    </a:cubicBezTo>
                    <a:cubicBezTo>
                      <a:pt x="195999" y="118083"/>
                      <a:pt x="195999" y="118895"/>
                      <a:pt x="195999" y="118895"/>
                    </a:cubicBezTo>
                    <a:cubicBezTo>
                      <a:pt x="195999" y="118895"/>
                      <a:pt x="195188" y="118895"/>
                      <a:pt x="195188" y="118895"/>
                    </a:cubicBezTo>
                    <a:cubicBezTo>
                      <a:pt x="195188" y="118895"/>
                      <a:pt x="194376" y="119707"/>
                      <a:pt x="193564" y="119707"/>
                    </a:cubicBezTo>
                    <a:cubicBezTo>
                      <a:pt x="192752" y="119707"/>
                      <a:pt x="192752" y="119707"/>
                      <a:pt x="191940" y="119707"/>
                    </a:cubicBezTo>
                    <a:cubicBezTo>
                      <a:pt x="191128" y="119707"/>
                      <a:pt x="191128" y="119707"/>
                      <a:pt x="190316" y="119707"/>
                    </a:cubicBezTo>
                    <a:cubicBezTo>
                      <a:pt x="190316" y="119707"/>
                      <a:pt x="189504" y="119707"/>
                      <a:pt x="189504" y="119707"/>
                    </a:cubicBezTo>
                    <a:cubicBezTo>
                      <a:pt x="189504" y="119707"/>
                      <a:pt x="187069" y="121331"/>
                      <a:pt x="187881" y="121331"/>
                    </a:cubicBezTo>
                    <a:cubicBezTo>
                      <a:pt x="187881" y="121331"/>
                      <a:pt x="188692" y="121331"/>
                      <a:pt x="188692" y="121331"/>
                    </a:cubicBezTo>
                    <a:cubicBezTo>
                      <a:pt x="189504" y="121331"/>
                      <a:pt x="189504" y="121331"/>
                      <a:pt x="190316" y="121331"/>
                    </a:cubicBezTo>
                    <a:cubicBezTo>
                      <a:pt x="191128" y="121331"/>
                      <a:pt x="191940" y="121331"/>
                      <a:pt x="192752" y="121331"/>
                    </a:cubicBezTo>
                    <a:cubicBezTo>
                      <a:pt x="193564" y="121331"/>
                      <a:pt x="195188" y="121331"/>
                      <a:pt x="195999" y="121331"/>
                    </a:cubicBezTo>
                    <a:cubicBezTo>
                      <a:pt x="196811" y="121331"/>
                      <a:pt x="196811" y="122143"/>
                      <a:pt x="196811" y="122954"/>
                    </a:cubicBezTo>
                    <a:cubicBezTo>
                      <a:pt x="196811" y="124578"/>
                      <a:pt x="195188" y="125390"/>
                      <a:pt x="194376" y="126202"/>
                    </a:cubicBezTo>
                    <a:cubicBezTo>
                      <a:pt x="193564" y="126202"/>
                      <a:pt x="193564" y="126202"/>
                      <a:pt x="192752" y="127014"/>
                    </a:cubicBezTo>
                    <a:cubicBezTo>
                      <a:pt x="191940" y="127014"/>
                      <a:pt x="191940" y="127826"/>
                      <a:pt x="191128" y="127826"/>
                    </a:cubicBezTo>
                    <a:cubicBezTo>
                      <a:pt x="190316" y="128638"/>
                      <a:pt x="190316" y="128638"/>
                      <a:pt x="189504" y="128638"/>
                    </a:cubicBezTo>
                    <a:cubicBezTo>
                      <a:pt x="188692" y="128638"/>
                      <a:pt x="188692" y="128638"/>
                      <a:pt x="187881" y="128638"/>
                    </a:cubicBezTo>
                    <a:cubicBezTo>
                      <a:pt x="186257" y="129450"/>
                      <a:pt x="185445" y="130261"/>
                      <a:pt x="183821" y="130261"/>
                    </a:cubicBezTo>
                    <a:cubicBezTo>
                      <a:pt x="183009" y="130261"/>
                      <a:pt x="183009" y="130261"/>
                      <a:pt x="182197" y="130261"/>
                    </a:cubicBezTo>
                    <a:cubicBezTo>
                      <a:pt x="181386" y="131073"/>
                      <a:pt x="180574" y="131073"/>
                      <a:pt x="179762" y="131073"/>
                    </a:cubicBezTo>
                    <a:cubicBezTo>
                      <a:pt x="178950" y="131073"/>
                      <a:pt x="178138" y="131885"/>
                      <a:pt x="178138" y="132697"/>
                    </a:cubicBezTo>
                    <a:cubicBezTo>
                      <a:pt x="178138" y="133509"/>
                      <a:pt x="178950" y="133509"/>
                      <a:pt x="178950" y="133509"/>
                    </a:cubicBezTo>
                    <a:cubicBezTo>
                      <a:pt x="179762" y="133509"/>
                      <a:pt x="180574" y="133509"/>
                      <a:pt x="181386" y="133509"/>
                    </a:cubicBezTo>
                    <a:cubicBezTo>
                      <a:pt x="183009" y="133509"/>
                      <a:pt x="184633" y="133509"/>
                      <a:pt x="186257" y="134321"/>
                    </a:cubicBezTo>
                    <a:cubicBezTo>
                      <a:pt x="187069" y="134321"/>
                      <a:pt x="187881" y="135133"/>
                      <a:pt x="187881" y="135133"/>
                    </a:cubicBezTo>
                    <a:cubicBezTo>
                      <a:pt x="187881" y="135945"/>
                      <a:pt x="187881" y="135945"/>
                      <a:pt x="187881" y="136756"/>
                    </a:cubicBezTo>
                    <a:cubicBezTo>
                      <a:pt x="187881" y="138380"/>
                      <a:pt x="187881" y="139192"/>
                      <a:pt x="187881" y="140816"/>
                    </a:cubicBezTo>
                    <a:cubicBezTo>
                      <a:pt x="187881" y="140816"/>
                      <a:pt x="187881" y="141628"/>
                      <a:pt x="187881" y="142440"/>
                    </a:cubicBezTo>
                    <a:cubicBezTo>
                      <a:pt x="187881" y="143252"/>
                      <a:pt x="187069" y="143252"/>
                      <a:pt x="187069" y="144063"/>
                    </a:cubicBezTo>
                    <a:cubicBezTo>
                      <a:pt x="186257" y="145687"/>
                      <a:pt x="185445" y="147311"/>
                      <a:pt x="184633" y="148123"/>
                    </a:cubicBezTo>
                    <a:cubicBezTo>
                      <a:pt x="183821" y="148935"/>
                      <a:pt x="183009" y="150558"/>
                      <a:pt x="182197" y="151370"/>
                    </a:cubicBezTo>
                    <a:cubicBezTo>
                      <a:pt x="182197" y="151370"/>
                      <a:pt x="181386" y="152182"/>
                      <a:pt x="181386" y="152182"/>
                    </a:cubicBezTo>
                    <a:cubicBezTo>
                      <a:pt x="180574" y="152182"/>
                      <a:pt x="180574" y="152182"/>
                      <a:pt x="180574" y="152182"/>
                    </a:cubicBezTo>
                    <a:cubicBezTo>
                      <a:pt x="180574" y="152182"/>
                      <a:pt x="180574" y="152994"/>
                      <a:pt x="180574" y="152994"/>
                    </a:cubicBezTo>
                    <a:cubicBezTo>
                      <a:pt x="180574" y="152994"/>
                      <a:pt x="180574" y="153806"/>
                      <a:pt x="180574" y="153806"/>
                    </a:cubicBezTo>
                    <a:cubicBezTo>
                      <a:pt x="180574" y="154618"/>
                      <a:pt x="179762" y="155430"/>
                      <a:pt x="179762" y="156242"/>
                    </a:cubicBezTo>
                    <a:cubicBezTo>
                      <a:pt x="178950" y="157865"/>
                      <a:pt x="178950" y="159489"/>
                      <a:pt x="178138" y="161113"/>
                    </a:cubicBezTo>
                    <a:cubicBezTo>
                      <a:pt x="178138" y="161925"/>
                      <a:pt x="177326" y="162737"/>
                      <a:pt x="177326" y="163549"/>
                    </a:cubicBezTo>
                    <a:cubicBezTo>
                      <a:pt x="177326" y="163549"/>
                      <a:pt x="177326" y="164361"/>
                      <a:pt x="177326" y="165172"/>
                    </a:cubicBezTo>
                    <a:cubicBezTo>
                      <a:pt x="177326" y="165172"/>
                      <a:pt x="176514" y="165984"/>
                      <a:pt x="176514" y="166796"/>
                    </a:cubicBezTo>
                    <a:cubicBezTo>
                      <a:pt x="176514" y="166796"/>
                      <a:pt x="176514" y="167608"/>
                      <a:pt x="176514" y="167608"/>
                    </a:cubicBezTo>
                    <a:cubicBezTo>
                      <a:pt x="176514" y="167608"/>
                      <a:pt x="176514" y="168420"/>
                      <a:pt x="176514" y="168420"/>
                    </a:cubicBezTo>
                    <a:cubicBezTo>
                      <a:pt x="176514" y="169232"/>
                      <a:pt x="177326" y="168420"/>
                      <a:pt x="177326" y="168420"/>
                    </a:cubicBezTo>
                    <a:cubicBezTo>
                      <a:pt x="177326" y="168420"/>
                      <a:pt x="178138" y="167608"/>
                      <a:pt x="178138" y="166796"/>
                    </a:cubicBezTo>
                    <a:cubicBezTo>
                      <a:pt x="178138" y="165984"/>
                      <a:pt x="178950" y="165172"/>
                      <a:pt x="178950" y="164361"/>
                    </a:cubicBezTo>
                    <a:cubicBezTo>
                      <a:pt x="178950" y="163549"/>
                      <a:pt x="178950" y="162737"/>
                      <a:pt x="179762" y="161925"/>
                    </a:cubicBezTo>
                    <a:cubicBezTo>
                      <a:pt x="180574" y="160301"/>
                      <a:pt x="181386" y="159489"/>
                      <a:pt x="182197" y="157865"/>
                    </a:cubicBezTo>
                    <a:cubicBezTo>
                      <a:pt x="183821" y="157054"/>
                      <a:pt x="184633" y="155430"/>
                      <a:pt x="186257" y="154618"/>
                    </a:cubicBezTo>
                    <a:cubicBezTo>
                      <a:pt x="187881" y="152994"/>
                      <a:pt x="189504" y="150558"/>
                      <a:pt x="190316" y="148935"/>
                    </a:cubicBezTo>
                    <a:cubicBezTo>
                      <a:pt x="191128" y="147311"/>
                      <a:pt x="191128" y="146499"/>
                      <a:pt x="191940" y="145687"/>
                    </a:cubicBezTo>
                    <a:cubicBezTo>
                      <a:pt x="192752" y="144875"/>
                      <a:pt x="192752" y="144875"/>
                      <a:pt x="193564" y="144063"/>
                    </a:cubicBezTo>
                    <a:cubicBezTo>
                      <a:pt x="193564" y="143252"/>
                      <a:pt x="193564" y="143252"/>
                      <a:pt x="194376" y="143252"/>
                    </a:cubicBezTo>
                    <a:cubicBezTo>
                      <a:pt x="195188" y="143252"/>
                      <a:pt x="195188" y="144063"/>
                      <a:pt x="195188" y="144063"/>
                    </a:cubicBezTo>
                    <a:cubicBezTo>
                      <a:pt x="195188" y="145687"/>
                      <a:pt x="195188" y="148123"/>
                      <a:pt x="194376" y="149747"/>
                    </a:cubicBezTo>
                    <a:cubicBezTo>
                      <a:pt x="194376" y="150558"/>
                      <a:pt x="193564" y="151370"/>
                      <a:pt x="193564" y="152994"/>
                    </a:cubicBezTo>
                    <a:cubicBezTo>
                      <a:pt x="193564" y="153806"/>
                      <a:pt x="193564" y="153806"/>
                      <a:pt x="193564" y="154618"/>
                    </a:cubicBezTo>
                    <a:cubicBezTo>
                      <a:pt x="193564" y="154618"/>
                      <a:pt x="193564" y="155430"/>
                      <a:pt x="193564" y="155430"/>
                    </a:cubicBezTo>
                    <a:cubicBezTo>
                      <a:pt x="194376" y="155430"/>
                      <a:pt x="195188" y="153806"/>
                      <a:pt x="195188" y="153806"/>
                    </a:cubicBezTo>
                    <a:cubicBezTo>
                      <a:pt x="195188" y="152182"/>
                      <a:pt x="195999" y="151370"/>
                      <a:pt x="195999" y="149747"/>
                    </a:cubicBezTo>
                    <a:cubicBezTo>
                      <a:pt x="195999" y="148935"/>
                      <a:pt x="196811" y="148123"/>
                      <a:pt x="196811" y="147311"/>
                    </a:cubicBezTo>
                    <a:cubicBezTo>
                      <a:pt x="196811" y="146499"/>
                      <a:pt x="197623" y="146499"/>
                      <a:pt x="197623" y="145687"/>
                    </a:cubicBezTo>
                    <a:cubicBezTo>
                      <a:pt x="198435" y="144063"/>
                      <a:pt x="198435" y="143252"/>
                      <a:pt x="199247" y="142440"/>
                    </a:cubicBezTo>
                    <a:cubicBezTo>
                      <a:pt x="199247" y="142440"/>
                      <a:pt x="200059" y="141628"/>
                      <a:pt x="200059" y="141628"/>
                    </a:cubicBezTo>
                    <a:cubicBezTo>
                      <a:pt x="200059" y="140816"/>
                      <a:pt x="200871" y="140816"/>
                      <a:pt x="200871" y="140004"/>
                    </a:cubicBezTo>
                    <a:cubicBezTo>
                      <a:pt x="202495" y="139192"/>
                      <a:pt x="203306" y="138380"/>
                      <a:pt x="204930" y="137568"/>
                    </a:cubicBezTo>
                    <a:cubicBezTo>
                      <a:pt x="206554" y="136756"/>
                      <a:pt x="207366" y="135133"/>
                      <a:pt x="208990" y="134321"/>
                    </a:cubicBezTo>
                    <a:cubicBezTo>
                      <a:pt x="210613" y="134321"/>
                      <a:pt x="211425" y="133509"/>
                      <a:pt x="212237" y="133509"/>
                    </a:cubicBezTo>
                    <a:cubicBezTo>
                      <a:pt x="213049" y="133509"/>
                      <a:pt x="213861" y="133509"/>
                      <a:pt x="214673" y="132697"/>
                    </a:cubicBezTo>
                    <a:cubicBezTo>
                      <a:pt x="215485" y="132697"/>
                      <a:pt x="216297" y="131885"/>
                      <a:pt x="217108" y="131885"/>
                    </a:cubicBezTo>
                    <a:cubicBezTo>
                      <a:pt x="218732" y="131885"/>
                      <a:pt x="219544" y="131073"/>
                      <a:pt x="221168" y="131073"/>
                    </a:cubicBezTo>
                    <a:cubicBezTo>
                      <a:pt x="221980" y="131073"/>
                      <a:pt x="223604" y="131073"/>
                      <a:pt x="224415" y="131073"/>
                    </a:cubicBezTo>
                    <a:cubicBezTo>
                      <a:pt x="225227" y="131073"/>
                      <a:pt x="225227" y="131073"/>
                      <a:pt x="226039" y="131073"/>
                    </a:cubicBezTo>
                    <a:cubicBezTo>
                      <a:pt x="226039" y="131073"/>
                      <a:pt x="226851" y="131885"/>
                      <a:pt x="226851" y="131885"/>
                    </a:cubicBezTo>
                    <a:cubicBezTo>
                      <a:pt x="226851" y="131885"/>
                      <a:pt x="227663" y="131885"/>
                      <a:pt x="227663" y="132697"/>
                    </a:cubicBezTo>
                    <a:cubicBezTo>
                      <a:pt x="227663" y="133509"/>
                      <a:pt x="226851" y="133509"/>
                      <a:pt x="226851" y="134321"/>
                    </a:cubicBezTo>
                    <a:cubicBezTo>
                      <a:pt x="226039" y="135133"/>
                      <a:pt x="226039" y="135945"/>
                      <a:pt x="225227" y="136756"/>
                    </a:cubicBezTo>
                    <a:cubicBezTo>
                      <a:pt x="224415" y="137568"/>
                      <a:pt x="224415" y="137568"/>
                      <a:pt x="223604" y="138380"/>
                    </a:cubicBezTo>
                    <a:cubicBezTo>
                      <a:pt x="222792" y="139192"/>
                      <a:pt x="222792" y="139192"/>
                      <a:pt x="221980" y="140004"/>
                    </a:cubicBezTo>
                    <a:cubicBezTo>
                      <a:pt x="221168" y="140816"/>
                      <a:pt x="220356" y="141628"/>
                      <a:pt x="220356" y="142440"/>
                    </a:cubicBezTo>
                    <a:cubicBezTo>
                      <a:pt x="220356" y="142440"/>
                      <a:pt x="219544" y="144063"/>
                      <a:pt x="220356" y="144063"/>
                    </a:cubicBezTo>
                    <a:cubicBezTo>
                      <a:pt x="221168" y="144063"/>
                      <a:pt x="221980" y="143252"/>
                      <a:pt x="221980" y="143252"/>
                    </a:cubicBezTo>
                    <a:cubicBezTo>
                      <a:pt x="221980" y="142440"/>
                      <a:pt x="222792" y="142440"/>
                      <a:pt x="222792" y="142440"/>
                    </a:cubicBezTo>
                    <a:cubicBezTo>
                      <a:pt x="223604" y="142440"/>
                      <a:pt x="223604" y="143252"/>
                      <a:pt x="223604" y="144063"/>
                    </a:cubicBezTo>
                    <a:cubicBezTo>
                      <a:pt x="223604" y="144875"/>
                      <a:pt x="223604" y="144875"/>
                      <a:pt x="223604" y="145687"/>
                    </a:cubicBezTo>
                    <a:cubicBezTo>
                      <a:pt x="223604" y="144063"/>
                      <a:pt x="225227" y="144063"/>
                      <a:pt x="226039" y="144063"/>
                    </a:cubicBezTo>
                    <a:cubicBezTo>
                      <a:pt x="226039" y="144063"/>
                      <a:pt x="226851" y="144063"/>
                      <a:pt x="227663" y="144063"/>
                    </a:cubicBezTo>
                    <a:cubicBezTo>
                      <a:pt x="228475" y="144063"/>
                      <a:pt x="228475" y="144875"/>
                      <a:pt x="229287" y="144875"/>
                    </a:cubicBezTo>
                    <a:cubicBezTo>
                      <a:pt x="230099" y="145687"/>
                      <a:pt x="230910" y="145687"/>
                      <a:pt x="231722" y="146499"/>
                    </a:cubicBezTo>
                    <a:cubicBezTo>
                      <a:pt x="231722" y="146499"/>
                      <a:pt x="231722" y="147311"/>
                      <a:pt x="231722" y="148123"/>
                    </a:cubicBezTo>
                    <a:cubicBezTo>
                      <a:pt x="231722" y="148935"/>
                      <a:pt x="230910" y="149747"/>
                      <a:pt x="230099" y="150558"/>
                    </a:cubicBezTo>
                    <a:cubicBezTo>
                      <a:pt x="230099" y="151370"/>
                      <a:pt x="229287" y="152182"/>
                      <a:pt x="230099" y="152182"/>
                    </a:cubicBezTo>
                    <a:cubicBezTo>
                      <a:pt x="230910" y="152182"/>
                      <a:pt x="231722" y="152182"/>
                      <a:pt x="232534" y="151370"/>
                    </a:cubicBezTo>
                    <a:cubicBezTo>
                      <a:pt x="233346" y="150558"/>
                      <a:pt x="233346" y="149747"/>
                      <a:pt x="234158" y="148935"/>
                    </a:cubicBezTo>
                    <a:cubicBezTo>
                      <a:pt x="234158" y="148935"/>
                      <a:pt x="234970" y="148123"/>
                      <a:pt x="235782" y="147311"/>
                    </a:cubicBezTo>
                    <a:cubicBezTo>
                      <a:pt x="236594" y="147311"/>
                      <a:pt x="237406" y="146499"/>
                      <a:pt x="238217" y="145687"/>
                    </a:cubicBezTo>
                    <a:cubicBezTo>
                      <a:pt x="239029" y="144875"/>
                      <a:pt x="239841" y="144063"/>
                      <a:pt x="240653" y="143252"/>
                    </a:cubicBezTo>
                    <a:cubicBezTo>
                      <a:pt x="241465" y="143252"/>
                      <a:pt x="242277" y="142440"/>
                      <a:pt x="243089" y="141628"/>
                    </a:cubicBezTo>
                    <a:cubicBezTo>
                      <a:pt x="243901" y="140816"/>
                      <a:pt x="244712" y="140816"/>
                      <a:pt x="245524" y="140004"/>
                    </a:cubicBezTo>
                    <a:cubicBezTo>
                      <a:pt x="245524" y="140004"/>
                      <a:pt x="246336" y="139192"/>
                      <a:pt x="246336" y="138380"/>
                    </a:cubicBezTo>
                    <a:cubicBezTo>
                      <a:pt x="246336" y="137568"/>
                      <a:pt x="247148" y="136756"/>
                      <a:pt x="247148" y="135945"/>
                    </a:cubicBezTo>
                    <a:cubicBezTo>
                      <a:pt x="247960" y="135133"/>
                      <a:pt x="247960" y="135133"/>
                      <a:pt x="247960" y="134321"/>
                    </a:cubicBezTo>
                    <a:cubicBezTo>
                      <a:pt x="248772" y="132697"/>
                      <a:pt x="249584" y="131073"/>
                      <a:pt x="250396" y="129450"/>
                    </a:cubicBezTo>
                    <a:cubicBezTo>
                      <a:pt x="251208" y="128638"/>
                      <a:pt x="252019" y="127014"/>
                      <a:pt x="252831" y="125390"/>
                    </a:cubicBezTo>
                    <a:cubicBezTo>
                      <a:pt x="253643" y="124578"/>
                      <a:pt x="253643" y="122954"/>
                      <a:pt x="254455" y="121331"/>
                    </a:cubicBezTo>
                    <a:cubicBezTo>
                      <a:pt x="255267" y="118083"/>
                      <a:pt x="256891" y="114836"/>
                      <a:pt x="257703" y="111588"/>
                    </a:cubicBezTo>
                    <a:cubicBezTo>
                      <a:pt x="258515" y="110776"/>
                      <a:pt x="258515" y="109152"/>
                      <a:pt x="259326" y="107529"/>
                    </a:cubicBezTo>
                    <a:cubicBezTo>
                      <a:pt x="259326" y="105905"/>
                      <a:pt x="260138" y="105093"/>
                      <a:pt x="260950" y="104281"/>
                    </a:cubicBezTo>
                    <a:cubicBezTo>
                      <a:pt x="262574" y="102657"/>
                      <a:pt x="265010" y="103469"/>
                      <a:pt x="266633" y="103469"/>
                    </a:cubicBezTo>
                    <a:cubicBezTo>
                      <a:pt x="268257" y="103469"/>
                      <a:pt x="269069" y="103469"/>
                      <a:pt x="270693" y="103469"/>
                    </a:cubicBezTo>
                    <a:cubicBezTo>
                      <a:pt x="272317" y="104281"/>
                      <a:pt x="273940" y="105093"/>
                      <a:pt x="275564" y="105905"/>
                    </a:cubicBezTo>
                    <a:cubicBezTo>
                      <a:pt x="277188" y="106717"/>
                      <a:pt x="278000" y="108341"/>
                      <a:pt x="278000" y="109964"/>
                    </a:cubicBezTo>
                    <a:cubicBezTo>
                      <a:pt x="278812" y="111588"/>
                      <a:pt x="278000" y="112400"/>
                      <a:pt x="278000" y="114024"/>
                    </a:cubicBezTo>
                    <a:cubicBezTo>
                      <a:pt x="277188" y="115648"/>
                      <a:pt x="277188" y="118083"/>
                      <a:pt x="277188" y="119707"/>
                    </a:cubicBezTo>
                    <a:cubicBezTo>
                      <a:pt x="277188" y="122143"/>
                      <a:pt x="276376" y="124578"/>
                      <a:pt x="276376" y="127014"/>
                    </a:cubicBezTo>
                    <a:cubicBezTo>
                      <a:pt x="276376" y="129450"/>
                      <a:pt x="275564" y="131073"/>
                      <a:pt x="275564" y="132697"/>
                    </a:cubicBezTo>
                    <a:cubicBezTo>
                      <a:pt x="275564" y="134321"/>
                      <a:pt x="275564" y="135945"/>
                      <a:pt x="276376" y="136756"/>
                    </a:cubicBezTo>
                    <a:cubicBezTo>
                      <a:pt x="278000" y="139192"/>
                      <a:pt x="279624" y="143252"/>
                      <a:pt x="278000" y="146499"/>
                    </a:cubicBezTo>
                    <a:cubicBezTo>
                      <a:pt x="277188" y="146499"/>
                      <a:pt x="277188" y="147311"/>
                      <a:pt x="277188" y="147311"/>
                    </a:cubicBezTo>
                    <a:cubicBezTo>
                      <a:pt x="276376" y="147311"/>
                      <a:pt x="276376" y="148123"/>
                      <a:pt x="276376" y="148123"/>
                    </a:cubicBezTo>
                    <a:cubicBezTo>
                      <a:pt x="276376" y="148935"/>
                      <a:pt x="275564" y="149747"/>
                      <a:pt x="275564" y="150558"/>
                    </a:cubicBezTo>
                    <a:cubicBezTo>
                      <a:pt x="275564" y="150558"/>
                      <a:pt x="275564" y="150558"/>
                      <a:pt x="275564" y="151370"/>
                    </a:cubicBezTo>
                    <a:cubicBezTo>
                      <a:pt x="275564" y="152182"/>
                      <a:pt x="275564" y="152994"/>
                      <a:pt x="275564" y="153806"/>
                    </a:cubicBezTo>
                    <a:cubicBezTo>
                      <a:pt x="276376" y="157054"/>
                      <a:pt x="276376" y="159489"/>
                      <a:pt x="275564" y="162737"/>
                    </a:cubicBezTo>
                    <a:cubicBezTo>
                      <a:pt x="274752" y="165172"/>
                      <a:pt x="273128" y="168420"/>
                      <a:pt x="272317" y="170856"/>
                    </a:cubicBezTo>
                    <a:cubicBezTo>
                      <a:pt x="271505" y="171667"/>
                      <a:pt x="271505" y="172479"/>
                      <a:pt x="271505" y="174103"/>
                    </a:cubicBezTo>
                    <a:cubicBezTo>
                      <a:pt x="271505" y="175727"/>
                      <a:pt x="272317" y="176539"/>
                      <a:pt x="272317" y="177351"/>
                    </a:cubicBezTo>
                    <a:cubicBezTo>
                      <a:pt x="272317" y="178163"/>
                      <a:pt x="273128" y="179786"/>
                      <a:pt x="273128" y="180598"/>
                    </a:cubicBezTo>
                    <a:cubicBezTo>
                      <a:pt x="273128" y="181410"/>
                      <a:pt x="273128" y="183034"/>
                      <a:pt x="273940" y="182222"/>
                    </a:cubicBezTo>
                    <a:cubicBezTo>
                      <a:pt x="274752" y="182222"/>
                      <a:pt x="274752" y="181410"/>
                      <a:pt x="274752" y="181410"/>
                    </a:cubicBezTo>
                    <a:cubicBezTo>
                      <a:pt x="274752" y="181410"/>
                      <a:pt x="274752" y="180598"/>
                      <a:pt x="274752" y="179786"/>
                    </a:cubicBezTo>
                    <a:cubicBezTo>
                      <a:pt x="274752" y="178974"/>
                      <a:pt x="274752" y="177351"/>
                      <a:pt x="274752" y="175727"/>
                    </a:cubicBezTo>
                    <a:cubicBezTo>
                      <a:pt x="275564" y="174915"/>
                      <a:pt x="275564" y="173291"/>
                      <a:pt x="276376" y="172479"/>
                    </a:cubicBezTo>
                    <a:cubicBezTo>
                      <a:pt x="277188" y="170856"/>
                      <a:pt x="278812" y="169232"/>
                      <a:pt x="279624" y="168420"/>
                    </a:cubicBezTo>
                    <a:cubicBezTo>
                      <a:pt x="280435" y="167608"/>
                      <a:pt x="282059" y="165984"/>
                      <a:pt x="282871" y="164361"/>
                    </a:cubicBezTo>
                    <a:cubicBezTo>
                      <a:pt x="283683" y="163549"/>
                      <a:pt x="284495" y="161925"/>
                      <a:pt x="285307" y="160301"/>
                    </a:cubicBezTo>
                    <a:cubicBezTo>
                      <a:pt x="286119" y="158677"/>
                      <a:pt x="287742" y="157865"/>
                      <a:pt x="288554" y="157054"/>
                    </a:cubicBezTo>
                    <a:cubicBezTo>
                      <a:pt x="289366" y="157054"/>
                      <a:pt x="290178" y="156242"/>
                      <a:pt x="290990" y="154618"/>
                    </a:cubicBezTo>
                    <a:cubicBezTo>
                      <a:pt x="290990" y="153806"/>
                      <a:pt x="290990" y="152182"/>
                      <a:pt x="290990" y="150558"/>
                    </a:cubicBezTo>
                    <a:cubicBezTo>
                      <a:pt x="290990" y="149747"/>
                      <a:pt x="290990" y="148123"/>
                      <a:pt x="290990" y="147311"/>
                    </a:cubicBezTo>
                    <a:cubicBezTo>
                      <a:pt x="290990" y="146499"/>
                      <a:pt x="290990" y="146499"/>
                      <a:pt x="290990" y="145687"/>
                    </a:cubicBezTo>
                    <a:cubicBezTo>
                      <a:pt x="290990" y="144875"/>
                      <a:pt x="290990" y="144875"/>
                      <a:pt x="290990" y="144063"/>
                    </a:cubicBezTo>
                    <a:cubicBezTo>
                      <a:pt x="290990" y="144063"/>
                      <a:pt x="290990" y="143252"/>
                      <a:pt x="290990" y="142440"/>
                    </a:cubicBezTo>
                    <a:cubicBezTo>
                      <a:pt x="290990" y="141628"/>
                      <a:pt x="290990" y="141628"/>
                      <a:pt x="290990" y="140816"/>
                    </a:cubicBezTo>
                    <a:cubicBezTo>
                      <a:pt x="290990" y="140004"/>
                      <a:pt x="290990" y="140004"/>
                      <a:pt x="290990" y="139192"/>
                    </a:cubicBezTo>
                    <a:cubicBezTo>
                      <a:pt x="290990" y="138380"/>
                      <a:pt x="291802" y="137568"/>
                      <a:pt x="291802" y="137568"/>
                    </a:cubicBezTo>
                    <a:cubicBezTo>
                      <a:pt x="291802" y="137568"/>
                      <a:pt x="292614" y="137568"/>
                      <a:pt x="292614" y="137568"/>
                    </a:cubicBezTo>
                    <a:cubicBezTo>
                      <a:pt x="293426" y="137568"/>
                      <a:pt x="293426" y="137568"/>
                      <a:pt x="294237" y="137568"/>
                    </a:cubicBezTo>
                    <a:cubicBezTo>
                      <a:pt x="294237" y="137568"/>
                      <a:pt x="295049" y="137568"/>
                      <a:pt x="295049" y="137568"/>
                    </a:cubicBezTo>
                    <a:cubicBezTo>
                      <a:pt x="295049" y="137568"/>
                      <a:pt x="295861" y="136756"/>
                      <a:pt x="295861" y="136756"/>
                    </a:cubicBezTo>
                    <a:cubicBezTo>
                      <a:pt x="295861" y="135945"/>
                      <a:pt x="296673" y="135945"/>
                      <a:pt x="296673" y="135133"/>
                    </a:cubicBezTo>
                    <a:cubicBezTo>
                      <a:pt x="297485" y="134321"/>
                      <a:pt x="297485" y="134321"/>
                      <a:pt x="297485" y="133509"/>
                    </a:cubicBezTo>
                    <a:cubicBezTo>
                      <a:pt x="297485" y="132697"/>
                      <a:pt x="298297" y="131073"/>
                      <a:pt x="299109" y="131073"/>
                    </a:cubicBezTo>
                    <a:cubicBezTo>
                      <a:pt x="299921" y="131073"/>
                      <a:pt x="299921" y="131073"/>
                      <a:pt x="300732" y="131073"/>
                    </a:cubicBezTo>
                    <a:cubicBezTo>
                      <a:pt x="300732" y="131073"/>
                      <a:pt x="301544" y="131073"/>
                      <a:pt x="302356" y="131073"/>
                    </a:cubicBezTo>
                    <a:cubicBezTo>
                      <a:pt x="303168" y="131073"/>
                      <a:pt x="304792" y="131073"/>
                      <a:pt x="306416" y="131073"/>
                    </a:cubicBezTo>
                    <a:cubicBezTo>
                      <a:pt x="308039" y="131073"/>
                      <a:pt x="308851" y="131885"/>
                      <a:pt x="309663" y="132697"/>
                    </a:cubicBezTo>
                    <a:cubicBezTo>
                      <a:pt x="309663" y="132697"/>
                      <a:pt x="310475" y="133509"/>
                      <a:pt x="311287" y="134321"/>
                    </a:cubicBezTo>
                    <a:cubicBezTo>
                      <a:pt x="311287" y="135133"/>
                      <a:pt x="312099" y="135133"/>
                      <a:pt x="312099" y="135133"/>
                    </a:cubicBezTo>
                    <a:cubicBezTo>
                      <a:pt x="312099" y="135133"/>
                      <a:pt x="312911" y="135945"/>
                      <a:pt x="312911" y="135945"/>
                    </a:cubicBezTo>
                    <a:cubicBezTo>
                      <a:pt x="312911" y="135945"/>
                      <a:pt x="313723" y="135945"/>
                      <a:pt x="313723" y="135945"/>
                    </a:cubicBezTo>
                    <a:cubicBezTo>
                      <a:pt x="313723" y="135945"/>
                      <a:pt x="313723" y="135133"/>
                      <a:pt x="313723" y="135133"/>
                    </a:cubicBezTo>
                    <a:cubicBezTo>
                      <a:pt x="313723" y="135133"/>
                      <a:pt x="313723" y="134321"/>
                      <a:pt x="313723" y="134321"/>
                    </a:cubicBezTo>
                    <a:cubicBezTo>
                      <a:pt x="314535" y="134321"/>
                      <a:pt x="315346" y="134321"/>
                      <a:pt x="315346" y="134321"/>
                    </a:cubicBezTo>
                    <a:cubicBezTo>
                      <a:pt x="316158" y="134321"/>
                      <a:pt x="316970" y="134321"/>
                      <a:pt x="317782" y="133509"/>
                    </a:cubicBezTo>
                    <a:cubicBezTo>
                      <a:pt x="317782" y="132697"/>
                      <a:pt x="318594" y="132697"/>
                      <a:pt x="318594" y="131885"/>
                    </a:cubicBezTo>
                    <a:cubicBezTo>
                      <a:pt x="318594" y="131885"/>
                      <a:pt x="319406" y="131073"/>
                      <a:pt x="319406" y="131073"/>
                    </a:cubicBezTo>
                    <a:cubicBezTo>
                      <a:pt x="319406" y="130261"/>
                      <a:pt x="320218" y="130261"/>
                      <a:pt x="320218" y="130261"/>
                    </a:cubicBezTo>
                    <a:cubicBezTo>
                      <a:pt x="320218" y="129450"/>
                      <a:pt x="321030" y="129450"/>
                      <a:pt x="321841" y="129450"/>
                    </a:cubicBezTo>
                    <a:cubicBezTo>
                      <a:pt x="322653" y="129450"/>
                      <a:pt x="323465" y="129450"/>
                      <a:pt x="324277" y="129450"/>
                    </a:cubicBezTo>
                    <a:cubicBezTo>
                      <a:pt x="325089" y="128638"/>
                      <a:pt x="325901" y="128638"/>
                      <a:pt x="326713" y="128638"/>
                    </a:cubicBezTo>
                    <a:cubicBezTo>
                      <a:pt x="326713" y="128638"/>
                      <a:pt x="328337" y="128638"/>
                      <a:pt x="328337" y="129450"/>
                    </a:cubicBezTo>
                    <a:cubicBezTo>
                      <a:pt x="328337" y="130261"/>
                      <a:pt x="328337" y="131073"/>
                      <a:pt x="328337" y="131073"/>
                    </a:cubicBezTo>
                    <a:cubicBezTo>
                      <a:pt x="328337" y="131885"/>
                      <a:pt x="328337" y="131885"/>
                      <a:pt x="328337" y="132697"/>
                    </a:cubicBezTo>
                    <a:cubicBezTo>
                      <a:pt x="327525" y="133509"/>
                      <a:pt x="327525" y="133509"/>
                      <a:pt x="327525" y="134321"/>
                    </a:cubicBezTo>
                    <a:cubicBezTo>
                      <a:pt x="328337" y="134321"/>
                      <a:pt x="328337" y="132697"/>
                      <a:pt x="329148" y="132697"/>
                    </a:cubicBezTo>
                    <a:cubicBezTo>
                      <a:pt x="329960" y="131885"/>
                      <a:pt x="330772" y="131885"/>
                      <a:pt x="331584" y="131073"/>
                    </a:cubicBezTo>
                    <a:cubicBezTo>
                      <a:pt x="332396" y="131073"/>
                      <a:pt x="332396" y="131073"/>
                      <a:pt x="333208" y="131073"/>
                    </a:cubicBezTo>
                    <a:cubicBezTo>
                      <a:pt x="334020" y="131073"/>
                      <a:pt x="334832" y="131885"/>
                      <a:pt x="334832" y="132697"/>
                    </a:cubicBezTo>
                    <a:cubicBezTo>
                      <a:pt x="334832" y="132697"/>
                      <a:pt x="334832" y="133509"/>
                      <a:pt x="334832" y="133509"/>
                    </a:cubicBezTo>
                    <a:cubicBezTo>
                      <a:pt x="334832" y="133509"/>
                      <a:pt x="334832" y="134321"/>
                      <a:pt x="334832" y="134321"/>
                    </a:cubicBezTo>
                    <a:cubicBezTo>
                      <a:pt x="334832" y="135133"/>
                      <a:pt x="334020" y="135133"/>
                      <a:pt x="333208" y="135945"/>
                    </a:cubicBezTo>
                    <a:cubicBezTo>
                      <a:pt x="333208" y="136756"/>
                      <a:pt x="332396" y="137568"/>
                      <a:pt x="333208" y="138380"/>
                    </a:cubicBezTo>
                    <a:cubicBezTo>
                      <a:pt x="333208" y="138380"/>
                      <a:pt x="334020" y="138380"/>
                      <a:pt x="334020" y="138380"/>
                    </a:cubicBezTo>
                    <a:cubicBezTo>
                      <a:pt x="334832" y="138380"/>
                      <a:pt x="334832" y="138380"/>
                      <a:pt x="335644" y="138380"/>
                    </a:cubicBezTo>
                    <a:cubicBezTo>
                      <a:pt x="336455" y="138380"/>
                      <a:pt x="337267" y="138380"/>
                      <a:pt x="337267" y="139192"/>
                    </a:cubicBezTo>
                    <a:cubicBezTo>
                      <a:pt x="337267" y="140004"/>
                      <a:pt x="337267" y="140816"/>
                      <a:pt x="337267" y="141628"/>
                    </a:cubicBezTo>
                    <a:cubicBezTo>
                      <a:pt x="337267" y="141628"/>
                      <a:pt x="336455" y="142440"/>
                      <a:pt x="336455" y="143252"/>
                    </a:cubicBezTo>
                    <a:cubicBezTo>
                      <a:pt x="335644" y="144063"/>
                      <a:pt x="334020" y="144063"/>
                      <a:pt x="333208" y="144875"/>
                    </a:cubicBezTo>
                    <a:cubicBezTo>
                      <a:pt x="333208" y="144875"/>
                      <a:pt x="332396" y="145687"/>
                      <a:pt x="332396" y="145687"/>
                    </a:cubicBezTo>
                    <a:cubicBezTo>
                      <a:pt x="332396" y="146499"/>
                      <a:pt x="333208" y="146499"/>
                      <a:pt x="333208" y="146499"/>
                    </a:cubicBezTo>
                    <a:cubicBezTo>
                      <a:pt x="334020" y="146499"/>
                      <a:pt x="334832" y="145687"/>
                      <a:pt x="335644" y="145687"/>
                    </a:cubicBezTo>
                    <a:cubicBezTo>
                      <a:pt x="335644" y="145687"/>
                      <a:pt x="336455" y="145687"/>
                      <a:pt x="337267" y="145687"/>
                    </a:cubicBezTo>
                    <a:cubicBezTo>
                      <a:pt x="337267" y="145687"/>
                      <a:pt x="338079" y="146499"/>
                      <a:pt x="338079" y="146499"/>
                    </a:cubicBezTo>
                    <a:cubicBezTo>
                      <a:pt x="338891" y="146499"/>
                      <a:pt x="338891" y="147311"/>
                      <a:pt x="338891" y="147311"/>
                    </a:cubicBezTo>
                    <a:cubicBezTo>
                      <a:pt x="338891" y="148935"/>
                      <a:pt x="338891" y="149747"/>
                      <a:pt x="338891" y="150558"/>
                    </a:cubicBezTo>
                    <a:cubicBezTo>
                      <a:pt x="338891" y="151370"/>
                      <a:pt x="338079" y="152182"/>
                      <a:pt x="337267" y="152994"/>
                    </a:cubicBezTo>
                    <a:cubicBezTo>
                      <a:pt x="336455" y="154618"/>
                      <a:pt x="335644" y="155430"/>
                      <a:pt x="334832" y="157054"/>
                    </a:cubicBezTo>
                    <a:cubicBezTo>
                      <a:pt x="334020" y="158677"/>
                      <a:pt x="333208" y="159489"/>
                      <a:pt x="333208" y="160301"/>
                    </a:cubicBezTo>
                    <a:cubicBezTo>
                      <a:pt x="333208" y="161113"/>
                      <a:pt x="333208" y="161925"/>
                      <a:pt x="334020" y="162737"/>
                    </a:cubicBezTo>
                    <a:cubicBezTo>
                      <a:pt x="334832" y="163549"/>
                      <a:pt x="334832" y="163549"/>
                      <a:pt x="335644" y="163549"/>
                    </a:cubicBezTo>
                    <a:cubicBezTo>
                      <a:pt x="335644" y="163549"/>
                      <a:pt x="336455" y="163549"/>
                      <a:pt x="336455" y="163549"/>
                    </a:cubicBezTo>
                    <a:cubicBezTo>
                      <a:pt x="337267" y="164361"/>
                      <a:pt x="337267" y="165984"/>
                      <a:pt x="337267" y="166796"/>
                    </a:cubicBezTo>
                    <a:cubicBezTo>
                      <a:pt x="337267" y="167608"/>
                      <a:pt x="337267" y="168420"/>
                      <a:pt x="337267" y="169232"/>
                    </a:cubicBezTo>
                    <a:cubicBezTo>
                      <a:pt x="337267" y="170044"/>
                      <a:pt x="337267" y="170856"/>
                      <a:pt x="337267" y="171667"/>
                    </a:cubicBezTo>
                    <a:cubicBezTo>
                      <a:pt x="337267" y="172479"/>
                      <a:pt x="337267" y="172479"/>
                      <a:pt x="337267" y="173291"/>
                    </a:cubicBezTo>
                    <a:cubicBezTo>
                      <a:pt x="337267" y="174915"/>
                      <a:pt x="337267" y="176539"/>
                      <a:pt x="336455" y="178163"/>
                    </a:cubicBezTo>
                    <a:cubicBezTo>
                      <a:pt x="336455" y="178974"/>
                      <a:pt x="335644" y="180598"/>
                      <a:pt x="334832" y="181410"/>
                    </a:cubicBezTo>
                    <a:cubicBezTo>
                      <a:pt x="334020" y="182222"/>
                      <a:pt x="333208" y="183034"/>
                      <a:pt x="333208" y="183846"/>
                    </a:cubicBezTo>
                    <a:cubicBezTo>
                      <a:pt x="333208" y="184658"/>
                      <a:pt x="334020" y="185470"/>
                      <a:pt x="334020" y="186281"/>
                    </a:cubicBezTo>
                    <a:cubicBezTo>
                      <a:pt x="334020" y="187093"/>
                      <a:pt x="334020" y="188717"/>
                      <a:pt x="333208" y="189529"/>
                    </a:cubicBezTo>
                    <a:cubicBezTo>
                      <a:pt x="332396" y="191153"/>
                      <a:pt x="332396" y="192777"/>
                      <a:pt x="332396" y="194400"/>
                    </a:cubicBezTo>
                    <a:cubicBezTo>
                      <a:pt x="332396" y="196024"/>
                      <a:pt x="332396" y="196836"/>
                      <a:pt x="331584" y="198460"/>
                    </a:cubicBezTo>
                    <a:cubicBezTo>
                      <a:pt x="330772" y="200083"/>
                      <a:pt x="329148" y="201707"/>
                      <a:pt x="328337" y="203331"/>
                    </a:cubicBezTo>
                    <a:cubicBezTo>
                      <a:pt x="328337" y="204143"/>
                      <a:pt x="326713" y="205767"/>
                      <a:pt x="328337" y="205767"/>
                    </a:cubicBezTo>
                    <a:cubicBezTo>
                      <a:pt x="329148" y="205767"/>
                      <a:pt x="329148" y="204955"/>
                      <a:pt x="329960" y="204955"/>
                    </a:cubicBezTo>
                    <a:cubicBezTo>
                      <a:pt x="330772" y="204143"/>
                      <a:pt x="330772" y="204143"/>
                      <a:pt x="331584" y="203331"/>
                    </a:cubicBezTo>
                    <a:cubicBezTo>
                      <a:pt x="332396" y="201707"/>
                      <a:pt x="333208" y="200895"/>
                      <a:pt x="333208" y="199272"/>
                    </a:cubicBezTo>
                    <a:cubicBezTo>
                      <a:pt x="333208" y="196836"/>
                      <a:pt x="333208" y="193588"/>
                      <a:pt x="334832" y="191153"/>
                    </a:cubicBezTo>
                    <a:cubicBezTo>
                      <a:pt x="335644" y="190341"/>
                      <a:pt x="337267" y="189529"/>
                      <a:pt x="338079" y="188717"/>
                    </a:cubicBezTo>
                    <a:cubicBezTo>
                      <a:pt x="338891" y="187093"/>
                      <a:pt x="339703" y="186281"/>
                      <a:pt x="340515" y="184658"/>
                    </a:cubicBezTo>
                    <a:cubicBezTo>
                      <a:pt x="341327" y="183846"/>
                      <a:pt x="341327" y="182222"/>
                      <a:pt x="342139" y="180598"/>
                    </a:cubicBezTo>
                    <a:cubicBezTo>
                      <a:pt x="342139" y="178974"/>
                      <a:pt x="342950" y="177351"/>
                      <a:pt x="342950" y="175727"/>
                    </a:cubicBezTo>
                    <a:cubicBezTo>
                      <a:pt x="342950" y="174103"/>
                      <a:pt x="342139" y="173291"/>
                      <a:pt x="342139" y="172479"/>
                    </a:cubicBezTo>
                    <a:cubicBezTo>
                      <a:pt x="342139" y="171667"/>
                      <a:pt x="342139" y="170044"/>
                      <a:pt x="342139" y="169232"/>
                    </a:cubicBezTo>
                    <a:cubicBezTo>
                      <a:pt x="342139" y="167608"/>
                      <a:pt x="342139" y="165984"/>
                      <a:pt x="342950" y="164361"/>
                    </a:cubicBezTo>
                    <a:cubicBezTo>
                      <a:pt x="342950" y="163549"/>
                      <a:pt x="342950" y="162737"/>
                      <a:pt x="342950" y="161925"/>
                    </a:cubicBezTo>
                    <a:cubicBezTo>
                      <a:pt x="342950" y="161113"/>
                      <a:pt x="342950" y="160301"/>
                      <a:pt x="342950" y="159489"/>
                    </a:cubicBezTo>
                    <a:cubicBezTo>
                      <a:pt x="342950" y="158677"/>
                      <a:pt x="342950" y="158677"/>
                      <a:pt x="342950" y="157865"/>
                    </a:cubicBezTo>
                    <a:cubicBezTo>
                      <a:pt x="342950" y="157054"/>
                      <a:pt x="342950" y="156242"/>
                      <a:pt x="342950" y="155430"/>
                    </a:cubicBezTo>
                    <a:cubicBezTo>
                      <a:pt x="342950" y="154618"/>
                      <a:pt x="343762" y="152994"/>
                      <a:pt x="344574" y="152182"/>
                    </a:cubicBezTo>
                    <a:cubicBezTo>
                      <a:pt x="345386" y="151370"/>
                      <a:pt x="346198" y="150558"/>
                      <a:pt x="347010" y="149747"/>
                    </a:cubicBezTo>
                    <a:cubicBezTo>
                      <a:pt x="347822" y="148123"/>
                      <a:pt x="350257" y="146499"/>
                      <a:pt x="352693" y="147311"/>
                    </a:cubicBezTo>
                    <a:cubicBezTo>
                      <a:pt x="353505" y="147311"/>
                      <a:pt x="354317" y="148123"/>
                      <a:pt x="355129" y="148935"/>
                    </a:cubicBezTo>
                    <a:cubicBezTo>
                      <a:pt x="355941" y="149747"/>
                      <a:pt x="356753" y="151370"/>
                      <a:pt x="357564" y="152182"/>
                    </a:cubicBezTo>
                    <a:cubicBezTo>
                      <a:pt x="358376" y="152994"/>
                      <a:pt x="359188" y="152994"/>
                      <a:pt x="360812" y="153806"/>
                    </a:cubicBezTo>
                    <a:cubicBezTo>
                      <a:pt x="361624" y="153806"/>
                      <a:pt x="362436" y="155430"/>
                      <a:pt x="363248" y="156242"/>
                    </a:cubicBezTo>
                    <a:cubicBezTo>
                      <a:pt x="364059" y="157054"/>
                      <a:pt x="365683" y="157865"/>
                      <a:pt x="364871" y="158677"/>
                    </a:cubicBezTo>
                    <a:cubicBezTo>
                      <a:pt x="364871" y="158677"/>
                      <a:pt x="364059" y="159489"/>
                      <a:pt x="364059" y="160301"/>
                    </a:cubicBezTo>
                    <a:cubicBezTo>
                      <a:pt x="364871" y="161113"/>
                      <a:pt x="365683" y="161925"/>
                      <a:pt x="366495" y="162737"/>
                    </a:cubicBezTo>
                    <a:cubicBezTo>
                      <a:pt x="367307" y="164361"/>
                      <a:pt x="366495" y="165172"/>
                      <a:pt x="366495" y="166796"/>
                    </a:cubicBezTo>
                    <a:cubicBezTo>
                      <a:pt x="365683" y="167608"/>
                      <a:pt x="365683" y="168420"/>
                      <a:pt x="365683" y="169232"/>
                    </a:cubicBezTo>
                    <a:cubicBezTo>
                      <a:pt x="365683" y="170044"/>
                      <a:pt x="365683" y="170856"/>
                      <a:pt x="365683" y="170856"/>
                    </a:cubicBezTo>
                    <a:cubicBezTo>
                      <a:pt x="365683" y="170856"/>
                      <a:pt x="366495" y="171667"/>
                      <a:pt x="366495" y="171667"/>
                    </a:cubicBezTo>
                    <a:cubicBezTo>
                      <a:pt x="367307" y="172479"/>
                      <a:pt x="367307" y="172479"/>
                      <a:pt x="367307" y="173291"/>
                    </a:cubicBezTo>
                    <a:cubicBezTo>
                      <a:pt x="367307" y="174915"/>
                      <a:pt x="367307" y="175727"/>
                      <a:pt x="366495" y="176539"/>
                    </a:cubicBezTo>
                    <a:cubicBezTo>
                      <a:pt x="365683" y="177351"/>
                      <a:pt x="365683" y="178163"/>
                      <a:pt x="365683" y="178974"/>
                    </a:cubicBezTo>
                    <a:cubicBezTo>
                      <a:pt x="366495" y="179786"/>
                      <a:pt x="366495" y="179786"/>
                      <a:pt x="366495" y="180598"/>
                    </a:cubicBezTo>
                    <a:cubicBezTo>
                      <a:pt x="366495" y="180598"/>
                      <a:pt x="366495" y="181410"/>
                      <a:pt x="366495" y="181410"/>
                    </a:cubicBezTo>
                    <a:cubicBezTo>
                      <a:pt x="366495" y="181410"/>
                      <a:pt x="366495" y="182222"/>
                      <a:pt x="366495" y="182222"/>
                    </a:cubicBezTo>
                    <a:cubicBezTo>
                      <a:pt x="365683" y="183034"/>
                      <a:pt x="365683" y="183034"/>
                      <a:pt x="365683" y="183846"/>
                    </a:cubicBezTo>
                    <a:cubicBezTo>
                      <a:pt x="365683" y="183846"/>
                      <a:pt x="365683" y="184658"/>
                      <a:pt x="365683" y="184658"/>
                    </a:cubicBezTo>
                    <a:cubicBezTo>
                      <a:pt x="365683" y="184658"/>
                      <a:pt x="365683" y="185470"/>
                      <a:pt x="365683" y="185470"/>
                    </a:cubicBezTo>
                    <a:cubicBezTo>
                      <a:pt x="365683" y="186281"/>
                      <a:pt x="365683" y="187093"/>
                      <a:pt x="365683" y="187905"/>
                    </a:cubicBezTo>
                    <a:cubicBezTo>
                      <a:pt x="365683" y="188717"/>
                      <a:pt x="365683" y="188717"/>
                      <a:pt x="365683" y="188717"/>
                    </a:cubicBezTo>
                    <a:cubicBezTo>
                      <a:pt x="365683" y="188717"/>
                      <a:pt x="365683" y="189529"/>
                      <a:pt x="365683" y="189529"/>
                    </a:cubicBezTo>
                    <a:cubicBezTo>
                      <a:pt x="366495" y="189529"/>
                      <a:pt x="366495" y="189529"/>
                      <a:pt x="366495" y="189529"/>
                    </a:cubicBezTo>
                    <a:cubicBezTo>
                      <a:pt x="366495" y="189529"/>
                      <a:pt x="367307" y="188717"/>
                      <a:pt x="367307" y="188717"/>
                    </a:cubicBezTo>
                    <a:cubicBezTo>
                      <a:pt x="368119" y="187905"/>
                      <a:pt x="368119" y="187905"/>
                      <a:pt x="368119" y="187093"/>
                    </a:cubicBezTo>
                    <a:cubicBezTo>
                      <a:pt x="368931" y="186281"/>
                      <a:pt x="368931" y="186281"/>
                      <a:pt x="368931" y="185470"/>
                    </a:cubicBezTo>
                    <a:cubicBezTo>
                      <a:pt x="368931" y="184658"/>
                      <a:pt x="368931" y="183846"/>
                      <a:pt x="368931" y="183034"/>
                    </a:cubicBezTo>
                    <a:cubicBezTo>
                      <a:pt x="368931" y="181410"/>
                      <a:pt x="368119" y="179786"/>
                      <a:pt x="369743" y="178974"/>
                    </a:cubicBezTo>
                    <a:cubicBezTo>
                      <a:pt x="370555" y="178974"/>
                      <a:pt x="370555" y="178974"/>
                      <a:pt x="371366" y="179786"/>
                    </a:cubicBezTo>
                    <a:cubicBezTo>
                      <a:pt x="371366" y="179786"/>
                      <a:pt x="372178" y="180598"/>
                      <a:pt x="372178" y="180598"/>
                    </a:cubicBezTo>
                    <a:cubicBezTo>
                      <a:pt x="372178" y="180598"/>
                      <a:pt x="372990" y="181410"/>
                      <a:pt x="372990" y="181410"/>
                    </a:cubicBezTo>
                    <a:cubicBezTo>
                      <a:pt x="373802" y="182222"/>
                      <a:pt x="373802" y="182222"/>
                      <a:pt x="374614" y="182222"/>
                    </a:cubicBezTo>
                    <a:cubicBezTo>
                      <a:pt x="374614" y="183034"/>
                      <a:pt x="375426" y="183034"/>
                      <a:pt x="376238" y="183034"/>
                    </a:cubicBezTo>
                    <a:cubicBezTo>
                      <a:pt x="377050" y="183034"/>
                      <a:pt x="377050" y="183034"/>
                      <a:pt x="377861" y="183034"/>
                    </a:cubicBezTo>
                    <a:cubicBezTo>
                      <a:pt x="378673" y="182222"/>
                      <a:pt x="378673" y="182222"/>
                      <a:pt x="379485" y="182222"/>
                    </a:cubicBezTo>
                    <a:cubicBezTo>
                      <a:pt x="380297" y="182222"/>
                      <a:pt x="381109" y="181410"/>
                      <a:pt x="381109" y="181410"/>
                    </a:cubicBezTo>
                    <a:cubicBezTo>
                      <a:pt x="381109" y="180598"/>
                      <a:pt x="381921" y="179786"/>
                      <a:pt x="381921" y="179786"/>
                    </a:cubicBezTo>
                    <a:cubicBezTo>
                      <a:pt x="381921" y="179786"/>
                      <a:pt x="382733" y="178974"/>
                      <a:pt x="382733" y="178974"/>
                    </a:cubicBezTo>
                    <a:cubicBezTo>
                      <a:pt x="383545" y="178974"/>
                      <a:pt x="383545" y="178163"/>
                      <a:pt x="383545" y="178163"/>
                    </a:cubicBezTo>
                    <a:cubicBezTo>
                      <a:pt x="384357" y="178163"/>
                      <a:pt x="384357" y="177351"/>
                      <a:pt x="384357" y="177351"/>
                    </a:cubicBezTo>
                    <a:cubicBezTo>
                      <a:pt x="384357" y="177351"/>
                      <a:pt x="385168" y="176539"/>
                      <a:pt x="385168" y="176539"/>
                    </a:cubicBezTo>
                    <a:cubicBezTo>
                      <a:pt x="385980" y="176539"/>
                      <a:pt x="385980" y="175727"/>
                      <a:pt x="385980" y="175727"/>
                    </a:cubicBezTo>
                    <a:cubicBezTo>
                      <a:pt x="385980" y="175727"/>
                      <a:pt x="386792" y="174915"/>
                      <a:pt x="386792" y="174915"/>
                    </a:cubicBezTo>
                    <a:cubicBezTo>
                      <a:pt x="387604" y="174915"/>
                      <a:pt x="387604" y="174103"/>
                      <a:pt x="388416" y="174103"/>
                    </a:cubicBezTo>
                    <a:cubicBezTo>
                      <a:pt x="389228" y="174103"/>
                      <a:pt x="389228" y="174103"/>
                      <a:pt x="390040" y="174103"/>
                    </a:cubicBezTo>
                    <a:cubicBezTo>
                      <a:pt x="390040" y="174103"/>
                      <a:pt x="390852" y="174103"/>
                      <a:pt x="390852" y="174103"/>
                    </a:cubicBezTo>
                    <a:cubicBezTo>
                      <a:pt x="391663" y="174103"/>
                      <a:pt x="391663" y="174103"/>
                      <a:pt x="392475" y="174103"/>
                    </a:cubicBezTo>
                    <a:cubicBezTo>
                      <a:pt x="392475" y="174103"/>
                      <a:pt x="393287" y="174103"/>
                      <a:pt x="394099" y="173291"/>
                    </a:cubicBezTo>
                    <a:cubicBezTo>
                      <a:pt x="394099" y="172479"/>
                      <a:pt x="394099" y="172479"/>
                      <a:pt x="394099" y="172479"/>
                    </a:cubicBezTo>
                    <a:cubicBezTo>
                      <a:pt x="394099" y="172479"/>
                      <a:pt x="394099" y="171667"/>
                      <a:pt x="394099" y="171667"/>
                    </a:cubicBezTo>
                    <a:cubicBezTo>
                      <a:pt x="394099" y="170856"/>
                      <a:pt x="394099" y="170856"/>
                      <a:pt x="394099" y="170044"/>
                    </a:cubicBezTo>
                    <a:cubicBezTo>
                      <a:pt x="394099" y="169232"/>
                      <a:pt x="394099" y="169232"/>
                      <a:pt x="394099" y="168420"/>
                    </a:cubicBezTo>
                    <a:cubicBezTo>
                      <a:pt x="394099" y="167608"/>
                      <a:pt x="394099" y="167608"/>
                      <a:pt x="394099" y="167608"/>
                    </a:cubicBezTo>
                    <a:cubicBezTo>
                      <a:pt x="394911" y="166796"/>
                      <a:pt x="394911" y="166796"/>
                      <a:pt x="394911" y="166796"/>
                    </a:cubicBezTo>
                    <a:cubicBezTo>
                      <a:pt x="394911" y="166796"/>
                      <a:pt x="395723" y="166796"/>
                      <a:pt x="395723" y="166796"/>
                    </a:cubicBezTo>
                    <a:cubicBezTo>
                      <a:pt x="395723" y="166796"/>
                      <a:pt x="396535" y="166796"/>
                      <a:pt x="396535" y="166796"/>
                    </a:cubicBezTo>
                    <a:cubicBezTo>
                      <a:pt x="397347" y="166796"/>
                      <a:pt x="397347" y="166796"/>
                      <a:pt x="398159" y="166796"/>
                    </a:cubicBezTo>
                    <a:cubicBezTo>
                      <a:pt x="398970" y="166796"/>
                      <a:pt x="398970" y="166796"/>
                      <a:pt x="399782" y="166796"/>
                    </a:cubicBezTo>
                    <a:cubicBezTo>
                      <a:pt x="399782" y="166796"/>
                      <a:pt x="400594" y="166796"/>
                      <a:pt x="400594" y="166796"/>
                    </a:cubicBezTo>
                    <a:cubicBezTo>
                      <a:pt x="400594" y="166796"/>
                      <a:pt x="401406" y="166796"/>
                      <a:pt x="401406" y="166796"/>
                    </a:cubicBezTo>
                    <a:cubicBezTo>
                      <a:pt x="402218" y="166796"/>
                      <a:pt x="402218" y="166796"/>
                      <a:pt x="403030" y="166796"/>
                    </a:cubicBezTo>
                    <a:cubicBezTo>
                      <a:pt x="403842" y="167608"/>
                      <a:pt x="403842" y="167608"/>
                      <a:pt x="404654" y="167608"/>
                    </a:cubicBezTo>
                    <a:cubicBezTo>
                      <a:pt x="405466" y="167608"/>
                      <a:pt x="405466" y="168420"/>
                      <a:pt x="406277" y="168420"/>
                    </a:cubicBezTo>
                    <a:cubicBezTo>
                      <a:pt x="407089" y="169232"/>
                      <a:pt x="407089" y="169232"/>
                      <a:pt x="407089" y="169232"/>
                    </a:cubicBezTo>
                    <a:cubicBezTo>
                      <a:pt x="407901" y="169232"/>
                      <a:pt x="407901" y="169232"/>
                      <a:pt x="407901" y="169232"/>
                    </a:cubicBezTo>
                    <a:cubicBezTo>
                      <a:pt x="408713" y="170044"/>
                      <a:pt x="408713" y="170856"/>
                      <a:pt x="408713" y="171667"/>
                    </a:cubicBezTo>
                    <a:cubicBezTo>
                      <a:pt x="408713" y="172479"/>
                      <a:pt x="407901" y="173291"/>
                      <a:pt x="407901" y="174103"/>
                    </a:cubicBezTo>
                    <a:cubicBezTo>
                      <a:pt x="407901" y="174915"/>
                      <a:pt x="407089" y="175727"/>
                      <a:pt x="407089" y="176539"/>
                    </a:cubicBezTo>
                    <a:cubicBezTo>
                      <a:pt x="407089" y="177351"/>
                      <a:pt x="407089" y="177351"/>
                      <a:pt x="407089" y="178163"/>
                    </a:cubicBezTo>
                    <a:cubicBezTo>
                      <a:pt x="407089" y="178974"/>
                      <a:pt x="407089" y="178974"/>
                      <a:pt x="407089" y="179786"/>
                    </a:cubicBezTo>
                    <a:cubicBezTo>
                      <a:pt x="407089" y="180598"/>
                      <a:pt x="407901" y="181410"/>
                      <a:pt x="408713" y="181410"/>
                    </a:cubicBezTo>
                    <a:cubicBezTo>
                      <a:pt x="409525" y="181410"/>
                      <a:pt x="409525" y="181410"/>
                      <a:pt x="410337" y="181410"/>
                    </a:cubicBezTo>
                    <a:cubicBezTo>
                      <a:pt x="411149" y="180598"/>
                      <a:pt x="411149" y="180598"/>
                      <a:pt x="411961" y="180598"/>
                    </a:cubicBezTo>
                    <a:cubicBezTo>
                      <a:pt x="412773" y="179786"/>
                      <a:pt x="413584" y="180598"/>
                      <a:pt x="414396" y="180598"/>
                    </a:cubicBezTo>
                    <a:cubicBezTo>
                      <a:pt x="414396" y="180598"/>
                      <a:pt x="415208" y="181410"/>
                      <a:pt x="415208" y="181410"/>
                    </a:cubicBezTo>
                    <a:cubicBezTo>
                      <a:pt x="416020" y="182222"/>
                      <a:pt x="416020" y="182222"/>
                      <a:pt x="416020" y="182222"/>
                    </a:cubicBezTo>
                    <a:cubicBezTo>
                      <a:pt x="416832" y="182222"/>
                      <a:pt x="416832" y="182222"/>
                      <a:pt x="417644" y="182222"/>
                    </a:cubicBezTo>
                    <a:cubicBezTo>
                      <a:pt x="418456" y="182222"/>
                      <a:pt x="419268" y="181410"/>
                      <a:pt x="420079" y="182222"/>
                    </a:cubicBezTo>
                    <a:cubicBezTo>
                      <a:pt x="420079" y="183034"/>
                      <a:pt x="420891" y="183034"/>
                      <a:pt x="420891" y="183846"/>
                    </a:cubicBezTo>
                    <a:cubicBezTo>
                      <a:pt x="421703" y="184658"/>
                      <a:pt x="421703" y="185470"/>
                      <a:pt x="422515" y="185470"/>
                    </a:cubicBezTo>
                    <a:cubicBezTo>
                      <a:pt x="422515" y="185470"/>
                      <a:pt x="422515" y="184658"/>
                      <a:pt x="422515" y="184658"/>
                    </a:cubicBezTo>
                    <a:cubicBezTo>
                      <a:pt x="422515" y="184658"/>
                      <a:pt x="422515" y="183846"/>
                      <a:pt x="422515" y="183846"/>
                    </a:cubicBezTo>
                    <a:cubicBezTo>
                      <a:pt x="422515" y="183846"/>
                      <a:pt x="423327" y="183034"/>
                      <a:pt x="423327" y="183034"/>
                    </a:cubicBezTo>
                    <a:cubicBezTo>
                      <a:pt x="423327" y="183034"/>
                      <a:pt x="424139" y="183034"/>
                      <a:pt x="424139" y="183034"/>
                    </a:cubicBezTo>
                    <a:cubicBezTo>
                      <a:pt x="424951" y="183034"/>
                      <a:pt x="425763" y="183034"/>
                      <a:pt x="426575" y="183034"/>
                    </a:cubicBezTo>
                    <a:cubicBezTo>
                      <a:pt x="427386" y="183034"/>
                      <a:pt x="427386" y="183034"/>
                      <a:pt x="428198" y="183034"/>
                    </a:cubicBezTo>
                    <a:cubicBezTo>
                      <a:pt x="429010" y="183034"/>
                      <a:pt x="429822" y="183846"/>
                      <a:pt x="430634" y="183846"/>
                    </a:cubicBezTo>
                    <a:cubicBezTo>
                      <a:pt x="431446" y="184658"/>
                      <a:pt x="431446" y="184658"/>
                      <a:pt x="432258" y="184658"/>
                    </a:cubicBezTo>
                    <a:cubicBezTo>
                      <a:pt x="433070" y="184658"/>
                      <a:pt x="433881" y="184658"/>
                      <a:pt x="434693" y="183846"/>
                    </a:cubicBezTo>
                    <a:cubicBezTo>
                      <a:pt x="435505" y="183034"/>
                      <a:pt x="436317" y="182222"/>
                      <a:pt x="437129" y="181410"/>
                    </a:cubicBezTo>
                    <a:cubicBezTo>
                      <a:pt x="437941" y="180598"/>
                      <a:pt x="438753" y="179786"/>
                      <a:pt x="439565" y="179786"/>
                    </a:cubicBezTo>
                    <a:cubicBezTo>
                      <a:pt x="440377" y="178974"/>
                      <a:pt x="441188" y="178974"/>
                      <a:pt x="442000" y="178163"/>
                    </a:cubicBezTo>
                    <a:cubicBezTo>
                      <a:pt x="442812" y="177351"/>
                      <a:pt x="442812" y="175727"/>
                      <a:pt x="442812" y="174915"/>
                    </a:cubicBezTo>
                    <a:cubicBezTo>
                      <a:pt x="442812" y="173291"/>
                      <a:pt x="442812" y="171667"/>
                      <a:pt x="442812" y="170044"/>
                    </a:cubicBezTo>
                    <a:cubicBezTo>
                      <a:pt x="442812" y="169232"/>
                      <a:pt x="442812" y="167608"/>
                      <a:pt x="442812" y="166796"/>
                    </a:cubicBezTo>
                    <a:cubicBezTo>
                      <a:pt x="443624" y="165984"/>
                      <a:pt x="443624" y="165172"/>
                      <a:pt x="444436" y="164361"/>
                    </a:cubicBezTo>
                    <a:cubicBezTo>
                      <a:pt x="444436" y="163549"/>
                      <a:pt x="445248" y="162737"/>
                      <a:pt x="445248" y="161925"/>
                    </a:cubicBezTo>
                    <a:cubicBezTo>
                      <a:pt x="446060" y="159489"/>
                      <a:pt x="446060" y="157865"/>
                      <a:pt x="446872" y="156242"/>
                    </a:cubicBezTo>
                    <a:cubicBezTo>
                      <a:pt x="447683" y="154618"/>
                      <a:pt x="449307" y="152994"/>
                      <a:pt x="450931" y="152182"/>
                    </a:cubicBezTo>
                    <a:cubicBezTo>
                      <a:pt x="454179" y="151370"/>
                      <a:pt x="456614" y="152994"/>
                      <a:pt x="458238" y="154618"/>
                    </a:cubicBezTo>
                    <a:cubicBezTo>
                      <a:pt x="459050" y="155430"/>
                      <a:pt x="459050" y="157054"/>
                      <a:pt x="459862" y="157865"/>
                    </a:cubicBezTo>
                    <a:cubicBezTo>
                      <a:pt x="460674" y="158677"/>
                      <a:pt x="461486" y="159489"/>
                      <a:pt x="462297" y="159489"/>
                    </a:cubicBezTo>
                    <a:cubicBezTo>
                      <a:pt x="463921" y="159489"/>
                      <a:pt x="464733" y="159489"/>
                      <a:pt x="465545" y="158677"/>
                    </a:cubicBezTo>
                    <a:cubicBezTo>
                      <a:pt x="466357" y="158677"/>
                      <a:pt x="467169" y="157865"/>
                      <a:pt x="467981" y="157865"/>
                    </a:cubicBezTo>
                    <a:cubicBezTo>
                      <a:pt x="468792" y="157865"/>
                      <a:pt x="468792" y="158677"/>
                      <a:pt x="469604" y="158677"/>
                    </a:cubicBezTo>
                    <a:cubicBezTo>
                      <a:pt x="470416" y="159489"/>
                      <a:pt x="471228" y="160301"/>
                      <a:pt x="472040" y="160301"/>
                    </a:cubicBezTo>
                    <a:cubicBezTo>
                      <a:pt x="472852" y="160301"/>
                      <a:pt x="473664" y="161113"/>
                      <a:pt x="474476" y="161113"/>
                    </a:cubicBezTo>
                    <a:cubicBezTo>
                      <a:pt x="475288" y="161113"/>
                      <a:pt x="475288" y="161113"/>
                      <a:pt x="476099" y="161925"/>
                    </a:cubicBezTo>
                    <a:cubicBezTo>
                      <a:pt x="476911" y="162737"/>
                      <a:pt x="477723" y="163549"/>
                      <a:pt x="477723" y="164361"/>
                    </a:cubicBezTo>
                    <a:cubicBezTo>
                      <a:pt x="477723" y="165172"/>
                      <a:pt x="477723" y="165984"/>
                      <a:pt x="477723" y="166796"/>
                    </a:cubicBezTo>
                    <a:cubicBezTo>
                      <a:pt x="477723" y="167608"/>
                      <a:pt x="476911" y="168420"/>
                      <a:pt x="476099" y="169232"/>
                    </a:cubicBezTo>
                    <a:cubicBezTo>
                      <a:pt x="475288" y="170044"/>
                      <a:pt x="474476" y="170856"/>
                      <a:pt x="473664" y="171667"/>
                    </a:cubicBezTo>
                    <a:cubicBezTo>
                      <a:pt x="472852" y="172479"/>
                      <a:pt x="472852" y="173291"/>
                      <a:pt x="473664" y="174103"/>
                    </a:cubicBezTo>
                    <a:cubicBezTo>
                      <a:pt x="473664" y="174103"/>
                      <a:pt x="474476" y="174915"/>
                      <a:pt x="475288" y="174915"/>
                    </a:cubicBezTo>
                    <a:cubicBezTo>
                      <a:pt x="475288" y="174915"/>
                      <a:pt x="476099" y="174915"/>
                      <a:pt x="476099" y="175727"/>
                    </a:cubicBezTo>
                    <a:cubicBezTo>
                      <a:pt x="476099" y="176539"/>
                      <a:pt x="476099" y="176539"/>
                      <a:pt x="476099" y="177351"/>
                    </a:cubicBezTo>
                    <a:cubicBezTo>
                      <a:pt x="476911" y="178974"/>
                      <a:pt x="479347" y="178974"/>
                      <a:pt x="480159" y="180598"/>
                    </a:cubicBezTo>
                    <a:cubicBezTo>
                      <a:pt x="481783" y="183034"/>
                      <a:pt x="480159" y="185470"/>
                      <a:pt x="478535" y="187093"/>
                    </a:cubicBezTo>
                    <a:cubicBezTo>
                      <a:pt x="476911" y="189529"/>
                      <a:pt x="474476" y="190341"/>
                      <a:pt x="472852" y="191965"/>
                    </a:cubicBezTo>
                    <a:cubicBezTo>
                      <a:pt x="472040" y="192777"/>
                      <a:pt x="472040" y="192777"/>
                      <a:pt x="471228" y="193588"/>
                    </a:cubicBezTo>
                    <a:cubicBezTo>
                      <a:pt x="470416" y="194400"/>
                      <a:pt x="470416" y="194400"/>
                      <a:pt x="470416" y="195212"/>
                    </a:cubicBezTo>
                    <a:cubicBezTo>
                      <a:pt x="470416" y="195212"/>
                      <a:pt x="471228" y="195212"/>
                      <a:pt x="471228" y="195212"/>
                    </a:cubicBezTo>
                    <a:cubicBezTo>
                      <a:pt x="472040" y="195212"/>
                      <a:pt x="472040" y="195212"/>
                      <a:pt x="472040" y="195212"/>
                    </a:cubicBezTo>
                    <a:cubicBezTo>
                      <a:pt x="472852" y="195212"/>
                      <a:pt x="472852" y="195212"/>
                      <a:pt x="472852" y="195212"/>
                    </a:cubicBezTo>
                    <a:cubicBezTo>
                      <a:pt x="472852" y="195212"/>
                      <a:pt x="473664" y="195212"/>
                      <a:pt x="473664" y="195212"/>
                    </a:cubicBezTo>
                    <a:cubicBezTo>
                      <a:pt x="474476" y="196024"/>
                      <a:pt x="472852" y="196836"/>
                      <a:pt x="472852" y="197648"/>
                    </a:cubicBezTo>
                    <a:cubicBezTo>
                      <a:pt x="472852" y="197648"/>
                      <a:pt x="472852" y="198460"/>
                      <a:pt x="472852" y="198460"/>
                    </a:cubicBezTo>
                    <a:cubicBezTo>
                      <a:pt x="472852" y="198460"/>
                      <a:pt x="473664" y="199272"/>
                      <a:pt x="473664" y="199272"/>
                    </a:cubicBezTo>
                    <a:cubicBezTo>
                      <a:pt x="474476" y="199272"/>
                      <a:pt x="475288" y="199272"/>
                      <a:pt x="476099" y="199272"/>
                    </a:cubicBezTo>
                    <a:cubicBezTo>
                      <a:pt x="476911" y="199272"/>
                      <a:pt x="477723" y="199272"/>
                      <a:pt x="477723" y="200083"/>
                    </a:cubicBezTo>
                    <a:cubicBezTo>
                      <a:pt x="478535" y="200895"/>
                      <a:pt x="478535" y="200895"/>
                      <a:pt x="479347" y="201707"/>
                    </a:cubicBezTo>
                    <a:cubicBezTo>
                      <a:pt x="480159" y="202519"/>
                      <a:pt x="479347" y="204143"/>
                      <a:pt x="479347" y="204955"/>
                    </a:cubicBezTo>
                    <a:cubicBezTo>
                      <a:pt x="479347" y="205767"/>
                      <a:pt x="479347" y="207390"/>
                      <a:pt x="480159" y="208202"/>
                    </a:cubicBezTo>
                    <a:cubicBezTo>
                      <a:pt x="480159" y="208202"/>
                      <a:pt x="480971" y="209014"/>
                      <a:pt x="480971" y="209014"/>
                    </a:cubicBezTo>
                    <a:cubicBezTo>
                      <a:pt x="480971" y="209826"/>
                      <a:pt x="480971" y="210638"/>
                      <a:pt x="481783" y="210638"/>
                    </a:cubicBezTo>
                    <a:cubicBezTo>
                      <a:pt x="482595" y="211450"/>
                      <a:pt x="482595" y="211450"/>
                      <a:pt x="483406" y="211450"/>
                    </a:cubicBezTo>
                    <a:cubicBezTo>
                      <a:pt x="484218" y="211450"/>
                      <a:pt x="485030" y="211450"/>
                      <a:pt x="485030" y="210638"/>
                    </a:cubicBezTo>
                    <a:cubicBezTo>
                      <a:pt x="485842" y="209014"/>
                      <a:pt x="485842" y="208202"/>
                      <a:pt x="486654" y="206579"/>
                    </a:cubicBezTo>
                    <a:cubicBezTo>
                      <a:pt x="487466" y="205767"/>
                      <a:pt x="487466" y="205767"/>
                      <a:pt x="488278" y="204955"/>
                    </a:cubicBezTo>
                    <a:cubicBezTo>
                      <a:pt x="489090" y="204143"/>
                      <a:pt x="489901" y="204143"/>
                      <a:pt x="490713" y="203331"/>
                    </a:cubicBezTo>
                    <a:cubicBezTo>
                      <a:pt x="491525" y="203331"/>
                      <a:pt x="492337" y="202519"/>
                      <a:pt x="493149" y="202519"/>
                    </a:cubicBezTo>
                    <a:cubicBezTo>
                      <a:pt x="493961" y="202519"/>
                      <a:pt x="494773" y="202519"/>
                      <a:pt x="495585" y="203331"/>
                    </a:cubicBezTo>
                    <a:cubicBezTo>
                      <a:pt x="496397" y="204143"/>
                      <a:pt x="497208" y="204143"/>
                      <a:pt x="498020" y="204955"/>
                    </a:cubicBezTo>
                    <a:cubicBezTo>
                      <a:pt x="498832" y="205767"/>
                      <a:pt x="499644" y="205767"/>
                      <a:pt x="500456" y="205767"/>
                    </a:cubicBezTo>
                    <a:cubicBezTo>
                      <a:pt x="501268" y="204955"/>
                      <a:pt x="501268" y="204955"/>
                      <a:pt x="502080" y="204143"/>
                    </a:cubicBezTo>
                    <a:cubicBezTo>
                      <a:pt x="502080" y="203331"/>
                      <a:pt x="502892" y="203331"/>
                      <a:pt x="503703" y="202519"/>
                    </a:cubicBezTo>
                    <a:cubicBezTo>
                      <a:pt x="504515" y="201707"/>
                      <a:pt x="506139" y="201707"/>
                      <a:pt x="507763" y="200895"/>
                    </a:cubicBezTo>
                    <a:cubicBezTo>
                      <a:pt x="508575" y="200083"/>
                      <a:pt x="509387" y="199272"/>
                      <a:pt x="510199" y="199272"/>
                    </a:cubicBezTo>
                    <a:cubicBezTo>
                      <a:pt x="511010" y="199272"/>
                      <a:pt x="512634" y="198460"/>
                      <a:pt x="513446" y="198460"/>
                    </a:cubicBezTo>
                    <a:cubicBezTo>
                      <a:pt x="515882" y="198460"/>
                      <a:pt x="518317" y="199272"/>
                      <a:pt x="519941" y="200895"/>
                    </a:cubicBezTo>
                    <a:cubicBezTo>
                      <a:pt x="520753" y="201707"/>
                      <a:pt x="520753" y="203331"/>
                      <a:pt x="521565" y="204143"/>
                    </a:cubicBezTo>
                    <a:cubicBezTo>
                      <a:pt x="523189" y="204955"/>
                      <a:pt x="524812" y="205767"/>
                      <a:pt x="526436" y="205767"/>
                    </a:cubicBezTo>
                    <a:cubicBezTo>
                      <a:pt x="526436" y="205767"/>
                      <a:pt x="527248" y="205767"/>
                      <a:pt x="528060" y="205767"/>
                    </a:cubicBezTo>
                    <a:cubicBezTo>
                      <a:pt x="528872" y="205767"/>
                      <a:pt x="529684" y="205767"/>
                      <a:pt x="529684" y="205767"/>
                    </a:cubicBezTo>
                    <a:cubicBezTo>
                      <a:pt x="529684" y="206579"/>
                      <a:pt x="530496" y="207390"/>
                      <a:pt x="530496" y="206579"/>
                    </a:cubicBezTo>
                    <a:cubicBezTo>
                      <a:pt x="529684" y="207390"/>
                      <a:pt x="528872" y="206579"/>
                      <a:pt x="528060" y="206579"/>
                    </a:cubicBezTo>
                    <a:cubicBezTo>
                      <a:pt x="526436" y="206579"/>
                      <a:pt x="525624" y="206579"/>
                      <a:pt x="524001" y="206579"/>
                    </a:cubicBezTo>
                    <a:cubicBezTo>
                      <a:pt x="523189" y="206579"/>
                      <a:pt x="522377" y="206579"/>
                      <a:pt x="521565" y="206579"/>
                    </a:cubicBezTo>
                    <a:cubicBezTo>
                      <a:pt x="520753" y="206579"/>
                      <a:pt x="520753" y="206579"/>
                      <a:pt x="519941" y="206579"/>
                    </a:cubicBezTo>
                    <a:cubicBezTo>
                      <a:pt x="519941" y="206579"/>
                      <a:pt x="519129" y="206579"/>
                      <a:pt x="519129" y="206579"/>
                    </a:cubicBezTo>
                    <a:cubicBezTo>
                      <a:pt x="518317" y="206579"/>
                      <a:pt x="518317" y="206579"/>
                      <a:pt x="517505" y="206579"/>
                    </a:cubicBezTo>
                    <a:cubicBezTo>
                      <a:pt x="516694" y="206579"/>
                      <a:pt x="515882" y="206579"/>
                      <a:pt x="515070" y="206579"/>
                    </a:cubicBezTo>
                    <a:cubicBezTo>
                      <a:pt x="513446" y="206579"/>
                      <a:pt x="512634" y="206579"/>
                      <a:pt x="511010" y="206579"/>
                    </a:cubicBezTo>
                    <a:cubicBezTo>
                      <a:pt x="510199" y="206579"/>
                      <a:pt x="509387" y="206579"/>
                      <a:pt x="508575" y="207390"/>
                    </a:cubicBezTo>
                    <a:cubicBezTo>
                      <a:pt x="507763" y="208202"/>
                      <a:pt x="506951" y="209014"/>
                      <a:pt x="506951" y="209826"/>
                    </a:cubicBezTo>
                    <a:cubicBezTo>
                      <a:pt x="506139" y="210638"/>
                      <a:pt x="506139" y="211450"/>
                      <a:pt x="506139" y="212262"/>
                    </a:cubicBezTo>
                    <a:cubicBezTo>
                      <a:pt x="506139" y="213074"/>
                      <a:pt x="506139" y="214697"/>
                      <a:pt x="505327" y="215509"/>
                    </a:cubicBezTo>
                    <a:cubicBezTo>
                      <a:pt x="505327" y="216321"/>
                      <a:pt x="504515" y="217133"/>
                      <a:pt x="503703" y="217945"/>
                    </a:cubicBezTo>
                    <a:cubicBezTo>
                      <a:pt x="502892" y="218757"/>
                      <a:pt x="502080" y="218757"/>
                      <a:pt x="501268" y="218757"/>
                    </a:cubicBezTo>
                    <a:cubicBezTo>
                      <a:pt x="500456" y="218757"/>
                      <a:pt x="498832" y="219569"/>
                      <a:pt x="498020" y="219569"/>
                    </a:cubicBezTo>
                    <a:cubicBezTo>
                      <a:pt x="497208" y="220381"/>
                      <a:pt x="496397" y="220381"/>
                      <a:pt x="495585" y="220381"/>
                    </a:cubicBezTo>
                    <a:cubicBezTo>
                      <a:pt x="493961" y="220381"/>
                      <a:pt x="492337" y="219569"/>
                      <a:pt x="490713" y="220381"/>
                    </a:cubicBezTo>
                    <a:cubicBezTo>
                      <a:pt x="489901" y="221192"/>
                      <a:pt x="487466" y="222816"/>
                      <a:pt x="489090" y="223628"/>
                    </a:cubicBezTo>
                    <a:cubicBezTo>
                      <a:pt x="490713" y="224440"/>
                      <a:pt x="491525" y="224440"/>
                      <a:pt x="492337" y="224440"/>
                    </a:cubicBezTo>
                    <a:cubicBezTo>
                      <a:pt x="492337" y="224440"/>
                      <a:pt x="493149" y="225252"/>
                      <a:pt x="493149" y="225252"/>
                    </a:cubicBezTo>
                    <a:cubicBezTo>
                      <a:pt x="493149" y="225252"/>
                      <a:pt x="493149" y="226064"/>
                      <a:pt x="493149" y="226064"/>
                    </a:cubicBezTo>
                    <a:cubicBezTo>
                      <a:pt x="492337" y="226876"/>
                      <a:pt x="491525" y="227687"/>
                      <a:pt x="491525" y="228499"/>
                    </a:cubicBezTo>
                    <a:cubicBezTo>
                      <a:pt x="490713" y="230123"/>
                      <a:pt x="491525" y="230123"/>
                      <a:pt x="492337" y="230935"/>
                    </a:cubicBezTo>
                    <a:cubicBezTo>
                      <a:pt x="493149" y="231747"/>
                      <a:pt x="494773" y="231747"/>
                      <a:pt x="495585" y="232559"/>
                    </a:cubicBezTo>
                    <a:cubicBezTo>
                      <a:pt x="496397" y="232559"/>
                      <a:pt x="497208" y="233371"/>
                      <a:pt x="497208" y="234183"/>
                    </a:cubicBezTo>
                    <a:cubicBezTo>
                      <a:pt x="497208" y="234995"/>
                      <a:pt x="497208" y="234995"/>
                      <a:pt x="497208" y="235807"/>
                    </a:cubicBezTo>
                    <a:cubicBezTo>
                      <a:pt x="497208" y="236619"/>
                      <a:pt x="498020" y="237431"/>
                      <a:pt x="498020" y="237431"/>
                    </a:cubicBezTo>
                    <a:cubicBezTo>
                      <a:pt x="498832" y="237431"/>
                      <a:pt x="498832" y="238243"/>
                      <a:pt x="499644" y="238243"/>
                    </a:cubicBezTo>
                    <a:cubicBezTo>
                      <a:pt x="499644" y="238243"/>
                      <a:pt x="500456" y="239055"/>
                      <a:pt x="500456" y="239055"/>
                    </a:cubicBezTo>
                    <a:cubicBezTo>
                      <a:pt x="500456" y="239055"/>
                      <a:pt x="501268" y="238243"/>
                      <a:pt x="501268" y="238243"/>
                    </a:cubicBezTo>
                    <a:cubicBezTo>
                      <a:pt x="502080" y="237431"/>
                      <a:pt x="502080" y="237431"/>
                      <a:pt x="502892" y="237431"/>
                    </a:cubicBezTo>
                    <a:cubicBezTo>
                      <a:pt x="503703" y="238243"/>
                      <a:pt x="504515" y="238243"/>
                      <a:pt x="505327" y="238243"/>
                    </a:cubicBezTo>
                    <a:cubicBezTo>
                      <a:pt x="506139" y="238243"/>
                      <a:pt x="506951" y="238243"/>
                      <a:pt x="507763" y="239055"/>
                    </a:cubicBezTo>
                    <a:cubicBezTo>
                      <a:pt x="508575" y="239867"/>
                      <a:pt x="507763" y="240679"/>
                      <a:pt x="507763" y="241491"/>
                    </a:cubicBezTo>
                    <a:cubicBezTo>
                      <a:pt x="507763" y="242302"/>
                      <a:pt x="506951" y="243926"/>
                      <a:pt x="506951" y="244738"/>
                    </a:cubicBezTo>
                    <a:cubicBezTo>
                      <a:pt x="506139" y="245550"/>
                      <a:pt x="506139" y="246362"/>
                      <a:pt x="506139" y="247174"/>
                    </a:cubicBezTo>
                    <a:cubicBezTo>
                      <a:pt x="506139" y="247986"/>
                      <a:pt x="506139" y="248797"/>
                      <a:pt x="505327" y="249609"/>
                    </a:cubicBezTo>
                    <a:cubicBezTo>
                      <a:pt x="504515" y="250421"/>
                      <a:pt x="504515" y="250421"/>
                      <a:pt x="503703" y="251233"/>
                    </a:cubicBezTo>
                    <a:cubicBezTo>
                      <a:pt x="502892" y="252045"/>
                      <a:pt x="502080" y="252045"/>
                      <a:pt x="502080" y="252857"/>
                    </a:cubicBezTo>
                    <a:cubicBezTo>
                      <a:pt x="501268" y="253669"/>
                      <a:pt x="501268" y="254481"/>
                      <a:pt x="500456" y="254481"/>
                    </a:cubicBezTo>
                    <a:cubicBezTo>
                      <a:pt x="498832" y="255293"/>
                      <a:pt x="497208" y="255293"/>
                      <a:pt x="495585" y="256104"/>
                    </a:cubicBezTo>
                    <a:cubicBezTo>
                      <a:pt x="494773" y="256104"/>
                      <a:pt x="494773" y="256916"/>
                      <a:pt x="493961" y="256916"/>
                    </a:cubicBezTo>
                    <a:cubicBezTo>
                      <a:pt x="493961" y="256916"/>
                      <a:pt x="493149" y="256916"/>
                      <a:pt x="492337" y="256916"/>
                    </a:cubicBezTo>
                    <a:cubicBezTo>
                      <a:pt x="489901" y="256916"/>
                      <a:pt x="487466" y="257728"/>
                      <a:pt x="485030" y="259352"/>
                    </a:cubicBezTo>
                    <a:cubicBezTo>
                      <a:pt x="484218" y="260164"/>
                      <a:pt x="483406" y="260976"/>
                      <a:pt x="482595" y="261788"/>
                    </a:cubicBezTo>
                    <a:cubicBezTo>
                      <a:pt x="482595" y="261788"/>
                      <a:pt x="481783" y="262600"/>
                      <a:pt x="481783" y="262600"/>
                    </a:cubicBezTo>
                    <a:cubicBezTo>
                      <a:pt x="481783" y="262600"/>
                      <a:pt x="482595" y="262600"/>
                      <a:pt x="482595" y="262600"/>
                    </a:cubicBezTo>
                    <a:cubicBezTo>
                      <a:pt x="483406" y="262600"/>
                      <a:pt x="483406" y="262600"/>
                      <a:pt x="484218" y="262600"/>
                    </a:cubicBezTo>
                    <a:cubicBezTo>
                      <a:pt x="485030" y="262600"/>
                      <a:pt x="485030" y="262600"/>
                      <a:pt x="485842" y="262600"/>
                    </a:cubicBezTo>
                    <a:cubicBezTo>
                      <a:pt x="485842" y="262600"/>
                      <a:pt x="486654" y="262600"/>
                      <a:pt x="486654" y="262600"/>
                    </a:cubicBezTo>
                    <a:cubicBezTo>
                      <a:pt x="487466" y="263411"/>
                      <a:pt x="485842" y="264223"/>
                      <a:pt x="485842" y="264223"/>
                    </a:cubicBezTo>
                    <a:cubicBezTo>
                      <a:pt x="485030" y="264223"/>
                      <a:pt x="484218" y="265035"/>
                      <a:pt x="483406" y="265035"/>
                    </a:cubicBezTo>
                    <a:cubicBezTo>
                      <a:pt x="482595" y="265035"/>
                      <a:pt x="481783" y="265847"/>
                      <a:pt x="481783" y="265847"/>
                    </a:cubicBezTo>
                    <a:cubicBezTo>
                      <a:pt x="481783" y="266659"/>
                      <a:pt x="481783" y="266659"/>
                      <a:pt x="481783" y="267471"/>
                    </a:cubicBezTo>
                    <a:cubicBezTo>
                      <a:pt x="482595" y="269906"/>
                      <a:pt x="485842" y="269095"/>
                      <a:pt x="487466" y="269095"/>
                    </a:cubicBezTo>
                    <a:cubicBezTo>
                      <a:pt x="490713" y="269095"/>
                      <a:pt x="493149" y="268283"/>
                      <a:pt x="495585" y="269095"/>
                    </a:cubicBezTo>
                    <a:cubicBezTo>
                      <a:pt x="498020" y="269906"/>
                      <a:pt x="500456" y="269906"/>
                      <a:pt x="502892" y="270718"/>
                    </a:cubicBezTo>
                    <a:cubicBezTo>
                      <a:pt x="503703" y="271530"/>
                      <a:pt x="505327" y="271530"/>
                      <a:pt x="506139" y="271530"/>
                    </a:cubicBezTo>
                    <a:cubicBezTo>
                      <a:pt x="506139" y="271530"/>
                      <a:pt x="506951" y="271530"/>
                      <a:pt x="507763" y="271530"/>
                    </a:cubicBezTo>
                    <a:cubicBezTo>
                      <a:pt x="508575" y="271530"/>
                      <a:pt x="508575" y="272342"/>
                      <a:pt x="507763" y="273154"/>
                    </a:cubicBezTo>
                    <a:cubicBezTo>
                      <a:pt x="507763" y="273966"/>
                      <a:pt x="506951" y="273966"/>
                      <a:pt x="506139" y="274778"/>
                    </a:cubicBezTo>
                    <a:cubicBezTo>
                      <a:pt x="505327" y="274778"/>
                      <a:pt x="504515" y="275590"/>
                      <a:pt x="503703" y="276402"/>
                    </a:cubicBezTo>
                    <a:cubicBezTo>
                      <a:pt x="503703" y="277213"/>
                      <a:pt x="502892" y="277213"/>
                      <a:pt x="502892" y="278025"/>
                    </a:cubicBezTo>
                    <a:cubicBezTo>
                      <a:pt x="502892" y="278025"/>
                      <a:pt x="502892" y="278837"/>
                      <a:pt x="502892" y="279649"/>
                    </a:cubicBezTo>
                    <a:cubicBezTo>
                      <a:pt x="502892" y="279649"/>
                      <a:pt x="502892" y="280461"/>
                      <a:pt x="502892" y="280461"/>
                    </a:cubicBezTo>
                    <a:cubicBezTo>
                      <a:pt x="502892" y="281273"/>
                      <a:pt x="502892" y="281273"/>
                      <a:pt x="502892" y="281273"/>
                    </a:cubicBezTo>
                    <a:cubicBezTo>
                      <a:pt x="502892" y="281273"/>
                      <a:pt x="502892" y="282085"/>
                      <a:pt x="502892" y="282085"/>
                    </a:cubicBezTo>
                    <a:cubicBezTo>
                      <a:pt x="502892" y="282897"/>
                      <a:pt x="502892" y="283708"/>
                      <a:pt x="502892" y="284520"/>
                    </a:cubicBezTo>
                    <a:cubicBezTo>
                      <a:pt x="502892" y="285332"/>
                      <a:pt x="502892" y="285332"/>
                      <a:pt x="502080" y="285332"/>
                    </a:cubicBezTo>
                    <a:cubicBezTo>
                      <a:pt x="502080" y="285332"/>
                      <a:pt x="501268" y="285332"/>
                      <a:pt x="501268" y="285332"/>
                    </a:cubicBezTo>
                    <a:cubicBezTo>
                      <a:pt x="501268" y="285332"/>
                      <a:pt x="500456" y="285332"/>
                      <a:pt x="500456" y="285332"/>
                    </a:cubicBezTo>
                    <a:cubicBezTo>
                      <a:pt x="500456" y="285332"/>
                      <a:pt x="499644" y="285332"/>
                      <a:pt x="499644" y="285332"/>
                    </a:cubicBezTo>
                    <a:cubicBezTo>
                      <a:pt x="499644" y="285332"/>
                      <a:pt x="498832" y="285332"/>
                      <a:pt x="498832" y="285332"/>
                    </a:cubicBezTo>
                    <a:cubicBezTo>
                      <a:pt x="498020" y="286144"/>
                      <a:pt x="497208" y="286144"/>
                      <a:pt x="496397" y="286144"/>
                    </a:cubicBezTo>
                    <a:cubicBezTo>
                      <a:pt x="494773" y="286144"/>
                      <a:pt x="493961" y="286144"/>
                      <a:pt x="493149" y="286956"/>
                    </a:cubicBezTo>
                    <a:cubicBezTo>
                      <a:pt x="491525" y="286956"/>
                      <a:pt x="490713" y="287768"/>
                      <a:pt x="489090" y="288580"/>
                    </a:cubicBezTo>
                    <a:cubicBezTo>
                      <a:pt x="489090" y="289392"/>
                      <a:pt x="488278" y="290204"/>
                      <a:pt x="487466" y="290204"/>
                    </a:cubicBezTo>
                    <a:cubicBezTo>
                      <a:pt x="486654" y="290204"/>
                      <a:pt x="485842" y="291015"/>
                      <a:pt x="485842" y="291015"/>
                    </a:cubicBezTo>
                    <a:cubicBezTo>
                      <a:pt x="485030" y="291015"/>
                      <a:pt x="485030" y="291827"/>
                      <a:pt x="484218" y="292639"/>
                    </a:cubicBezTo>
                    <a:cubicBezTo>
                      <a:pt x="484218" y="293451"/>
                      <a:pt x="483406" y="294263"/>
                      <a:pt x="482595" y="295075"/>
                    </a:cubicBezTo>
                    <a:cubicBezTo>
                      <a:pt x="482595" y="295887"/>
                      <a:pt x="481783" y="295887"/>
                      <a:pt x="481783" y="296699"/>
                    </a:cubicBezTo>
                    <a:cubicBezTo>
                      <a:pt x="480971" y="296699"/>
                      <a:pt x="480971" y="297510"/>
                      <a:pt x="480971" y="297510"/>
                    </a:cubicBezTo>
                    <a:cubicBezTo>
                      <a:pt x="480971" y="297510"/>
                      <a:pt x="480971" y="298322"/>
                      <a:pt x="480971" y="298322"/>
                    </a:cubicBezTo>
                    <a:cubicBezTo>
                      <a:pt x="480971" y="298322"/>
                      <a:pt x="481783" y="297510"/>
                      <a:pt x="481783" y="297510"/>
                    </a:cubicBezTo>
                    <a:cubicBezTo>
                      <a:pt x="482595" y="296699"/>
                      <a:pt x="483406" y="295887"/>
                      <a:pt x="484218" y="295075"/>
                    </a:cubicBezTo>
                    <a:cubicBezTo>
                      <a:pt x="485030" y="294263"/>
                      <a:pt x="486654" y="293451"/>
                      <a:pt x="487466" y="292639"/>
                    </a:cubicBezTo>
                    <a:cubicBezTo>
                      <a:pt x="489090" y="291827"/>
                      <a:pt x="489901" y="291015"/>
                      <a:pt x="490713" y="290204"/>
                    </a:cubicBezTo>
                    <a:cubicBezTo>
                      <a:pt x="491525" y="289392"/>
                      <a:pt x="492337" y="288580"/>
                      <a:pt x="493961" y="287768"/>
                    </a:cubicBezTo>
                    <a:cubicBezTo>
                      <a:pt x="494773" y="287768"/>
                      <a:pt x="495585" y="286956"/>
                      <a:pt x="496397" y="286956"/>
                    </a:cubicBezTo>
                    <a:cubicBezTo>
                      <a:pt x="496397" y="286956"/>
                      <a:pt x="497208" y="286956"/>
                      <a:pt x="497208" y="286956"/>
                    </a:cubicBezTo>
                    <a:cubicBezTo>
                      <a:pt x="498020" y="286956"/>
                      <a:pt x="498020" y="286956"/>
                      <a:pt x="498832" y="286956"/>
                    </a:cubicBezTo>
                    <a:cubicBezTo>
                      <a:pt x="500456" y="286144"/>
                      <a:pt x="501268" y="286144"/>
                      <a:pt x="502892" y="286144"/>
                    </a:cubicBezTo>
                    <a:cubicBezTo>
                      <a:pt x="503703" y="285332"/>
                      <a:pt x="503703" y="286144"/>
                      <a:pt x="504515" y="286144"/>
                    </a:cubicBezTo>
                    <a:cubicBezTo>
                      <a:pt x="505327" y="286956"/>
                      <a:pt x="505327" y="287768"/>
                      <a:pt x="504515" y="287768"/>
                    </a:cubicBezTo>
                    <a:cubicBezTo>
                      <a:pt x="503703" y="288580"/>
                      <a:pt x="502080" y="288580"/>
                      <a:pt x="501268" y="288580"/>
                    </a:cubicBezTo>
                    <a:cubicBezTo>
                      <a:pt x="500456" y="288580"/>
                      <a:pt x="498832" y="288580"/>
                      <a:pt x="498020" y="289392"/>
                    </a:cubicBezTo>
                    <a:cubicBezTo>
                      <a:pt x="497208" y="290204"/>
                      <a:pt x="496397" y="291015"/>
                      <a:pt x="495585" y="291827"/>
                    </a:cubicBezTo>
                    <a:cubicBezTo>
                      <a:pt x="494773" y="291827"/>
                      <a:pt x="494773" y="292639"/>
                      <a:pt x="494773" y="292639"/>
                    </a:cubicBezTo>
                    <a:cubicBezTo>
                      <a:pt x="494773" y="292639"/>
                      <a:pt x="494773" y="293451"/>
                      <a:pt x="494773" y="293451"/>
                    </a:cubicBezTo>
                    <a:cubicBezTo>
                      <a:pt x="494773" y="293451"/>
                      <a:pt x="496397" y="292639"/>
                      <a:pt x="496397" y="292639"/>
                    </a:cubicBezTo>
                    <a:cubicBezTo>
                      <a:pt x="498020" y="292639"/>
                      <a:pt x="498832" y="291827"/>
                      <a:pt x="499644" y="291015"/>
                    </a:cubicBezTo>
                    <a:cubicBezTo>
                      <a:pt x="500456" y="291015"/>
                      <a:pt x="501268" y="290204"/>
                      <a:pt x="502080" y="290204"/>
                    </a:cubicBezTo>
                    <a:cubicBezTo>
                      <a:pt x="502892" y="289392"/>
                      <a:pt x="503703" y="289392"/>
                      <a:pt x="504515" y="289392"/>
                    </a:cubicBezTo>
                    <a:cubicBezTo>
                      <a:pt x="505327" y="288580"/>
                      <a:pt x="506139" y="288580"/>
                      <a:pt x="506951" y="288580"/>
                    </a:cubicBezTo>
                    <a:cubicBezTo>
                      <a:pt x="506951" y="287768"/>
                      <a:pt x="506951" y="287768"/>
                      <a:pt x="507763" y="287768"/>
                    </a:cubicBezTo>
                    <a:cubicBezTo>
                      <a:pt x="508575" y="287768"/>
                      <a:pt x="509387" y="288580"/>
                      <a:pt x="509387" y="289392"/>
                    </a:cubicBezTo>
                    <a:cubicBezTo>
                      <a:pt x="510199" y="290204"/>
                      <a:pt x="510199" y="291015"/>
                      <a:pt x="511010" y="291827"/>
                    </a:cubicBezTo>
                    <a:cubicBezTo>
                      <a:pt x="511010" y="292639"/>
                      <a:pt x="511822" y="292639"/>
                      <a:pt x="511822" y="293451"/>
                    </a:cubicBezTo>
                    <a:cubicBezTo>
                      <a:pt x="511822" y="293451"/>
                      <a:pt x="511822" y="294263"/>
                      <a:pt x="511822" y="295075"/>
                    </a:cubicBezTo>
                    <a:cubicBezTo>
                      <a:pt x="511822" y="295887"/>
                      <a:pt x="512634" y="296699"/>
                      <a:pt x="512634" y="296699"/>
                    </a:cubicBezTo>
                    <a:cubicBezTo>
                      <a:pt x="513446" y="297510"/>
                      <a:pt x="513446" y="297510"/>
                      <a:pt x="514258" y="297510"/>
                    </a:cubicBezTo>
                    <a:cubicBezTo>
                      <a:pt x="515070" y="297510"/>
                      <a:pt x="515882" y="297510"/>
                      <a:pt x="516694" y="297510"/>
                    </a:cubicBezTo>
                    <a:cubicBezTo>
                      <a:pt x="516694" y="297510"/>
                      <a:pt x="517505" y="297510"/>
                      <a:pt x="518317" y="297510"/>
                    </a:cubicBezTo>
                    <a:cubicBezTo>
                      <a:pt x="518317" y="297510"/>
                      <a:pt x="519129" y="298322"/>
                      <a:pt x="519129" y="299134"/>
                    </a:cubicBezTo>
                    <a:cubicBezTo>
                      <a:pt x="519129" y="299946"/>
                      <a:pt x="519129" y="299946"/>
                      <a:pt x="519129" y="300758"/>
                    </a:cubicBezTo>
                    <a:cubicBezTo>
                      <a:pt x="519129" y="301570"/>
                      <a:pt x="517505" y="302382"/>
                      <a:pt x="517505" y="303194"/>
                    </a:cubicBezTo>
                    <a:cubicBezTo>
                      <a:pt x="517505" y="304006"/>
                      <a:pt x="517505" y="304006"/>
                      <a:pt x="517505" y="304817"/>
                    </a:cubicBezTo>
                    <a:cubicBezTo>
                      <a:pt x="517505" y="305629"/>
                      <a:pt x="517505" y="305629"/>
                      <a:pt x="517505" y="306441"/>
                    </a:cubicBezTo>
                    <a:cubicBezTo>
                      <a:pt x="517505" y="307253"/>
                      <a:pt x="517505" y="308065"/>
                      <a:pt x="517505" y="308877"/>
                    </a:cubicBezTo>
                    <a:cubicBezTo>
                      <a:pt x="517505" y="309689"/>
                      <a:pt x="517505" y="310501"/>
                      <a:pt x="518317" y="310501"/>
                    </a:cubicBezTo>
                    <a:cubicBezTo>
                      <a:pt x="519129" y="310501"/>
                      <a:pt x="519941" y="310501"/>
                      <a:pt x="520753" y="310501"/>
                    </a:cubicBezTo>
                    <a:cubicBezTo>
                      <a:pt x="520753" y="310501"/>
                      <a:pt x="521565" y="310501"/>
                      <a:pt x="522377" y="310501"/>
                    </a:cubicBezTo>
                    <a:cubicBezTo>
                      <a:pt x="522377" y="309689"/>
                      <a:pt x="523189" y="309689"/>
                      <a:pt x="523189" y="310501"/>
                    </a:cubicBezTo>
                    <a:cubicBezTo>
                      <a:pt x="524001" y="311313"/>
                      <a:pt x="524001" y="311313"/>
                      <a:pt x="524001" y="312124"/>
                    </a:cubicBezTo>
                    <a:cubicBezTo>
                      <a:pt x="524001" y="312936"/>
                      <a:pt x="524812" y="312936"/>
                      <a:pt x="524812" y="312936"/>
                    </a:cubicBezTo>
                    <a:cubicBezTo>
                      <a:pt x="524812" y="312936"/>
                      <a:pt x="525624" y="312936"/>
                      <a:pt x="525624" y="313748"/>
                    </a:cubicBezTo>
                    <a:cubicBezTo>
                      <a:pt x="525624" y="313748"/>
                      <a:pt x="525624" y="314560"/>
                      <a:pt x="525624" y="315372"/>
                    </a:cubicBezTo>
                    <a:cubicBezTo>
                      <a:pt x="525624" y="316184"/>
                      <a:pt x="525624" y="316996"/>
                      <a:pt x="524812" y="316996"/>
                    </a:cubicBezTo>
                    <a:cubicBezTo>
                      <a:pt x="524001" y="316996"/>
                      <a:pt x="524001" y="316996"/>
                      <a:pt x="523189" y="317808"/>
                    </a:cubicBezTo>
                    <a:cubicBezTo>
                      <a:pt x="522377" y="318620"/>
                      <a:pt x="522377" y="318620"/>
                      <a:pt x="521565" y="319431"/>
                    </a:cubicBezTo>
                    <a:cubicBezTo>
                      <a:pt x="520753" y="320243"/>
                      <a:pt x="520753" y="320243"/>
                      <a:pt x="519941" y="321055"/>
                    </a:cubicBezTo>
                    <a:cubicBezTo>
                      <a:pt x="519129" y="321867"/>
                      <a:pt x="519129" y="322679"/>
                      <a:pt x="518317" y="322679"/>
                    </a:cubicBezTo>
                    <a:cubicBezTo>
                      <a:pt x="518317" y="322679"/>
                      <a:pt x="517505" y="322679"/>
                      <a:pt x="517505" y="323491"/>
                    </a:cubicBezTo>
                    <a:cubicBezTo>
                      <a:pt x="517505" y="323491"/>
                      <a:pt x="518317" y="324303"/>
                      <a:pt x="518317" y="324303"/>
                    </a:cubicBezTo>
                    <a:cubicBezTo>
                      <a:pt x="518317" y="324303"/>
                      <a:pt x="519129" y="324303"/>
                      <a:pt x="519129" y="325115"/>
                    </a:cubicBezTo>
                    <a:cubicBezTo>
                      <a:pt x="519129" y="325115"/>
                      <a:pt x="519129" y="325926"/>
                      <a:pt x="519129" y="325926"/>
                    </a:cubicBezTo>
                    <a:cubicBezTo>
                      <a:pt x="519129" y="326738"/>
                      <a:pt x="518317" y="326738"/>
                      <a:pt x="517505" y="326738"/>
                    </a:cubicBezTo>
                    <a:cubicBezTo>
                      <a:pt x="515882" y="327550"/>
                      <a:pt x="514258" y="326738"/>
                      <a:pt x="513446" y="326738"/>
                    </a:cubicBezTo>
                    <a:cubicBezTo>
                      <a:pt x="512634" y="326738"/>
                      <a:pt x="511822" y="326738"/>
                      <a:pt x="511010" y="325926"/>
                    </a:cubicBezTo>
                    <a:cubicBezTo>
                      <a:pt x="511010" y="325926"/>
                      <a:pt x="509387" y="324303"/>
                      <a:pt x="509387" y="325115"/>
                    </a:cubicBezTo>
                    <a:cubicBezTo>
                      <a:pt x="509387" y="325926"/>
                      <a:pt x="509387" y="326738"/>
                      <a:pt x="509387" y="326738"/>
                    </a:cubicBezTo>
                    <a:cubicBezTo>
                      <a:pt x="509387" y="327550"/>
                      <a:pt x="510199" y="327550"/>
                      <a:pt x="510199" y="328362"/>
                    </a:cubicBezTo>
                    <a:cubicBezTo>
                      <a:pt x="510199" y="329174"/>
                      <a:pt x="511010" y="329986"/>
                      <a:pt x="510199" y="330798"/>
                    </a:cubicBezTo>
                    <a:cubicBezTo>
                      <a:pt x="510199" y="330798"/>
                      <a:pt x="509387" y="331610"/>
                      <a:pt x="508575" y="331610"/>
                    </a:cubicBezTo>
                    <a:cubicBezTo>
                      <a:pt x="507763" y="331610"/>
                      <a:pt x="506951" y="332422"/>
                      <a:pt x="506139" y="332422"/>
                    </a:cubicBezTo>
                    <a:cubicBezTo>
                      <a:pt x="505327" y="332422"/>
                      <a:pt x="505327" y="332422"/>
                      <a:pt x="504515" y="332422"/>
                    </a:cubicBezTo>
                    <a:cubicBezTo>
                      <a:pt x="504515" y="332422"/>
                      <a:pt x="503703" y="332422"/>
                      <a:pt x="503703" y="332422"/>
                    </a:cubicBezTo>
                    <a:cubicBezTo>
                      <a:pt x="502892" y="332422"/>
                      <a:pt x="501268" y="332422"/>
                      <a:pt x="500456" y="332422"/>
                    </a:cubicBezTo>
                    <a:cubicBezTo>
                      <a:pt x="499644" y="332422"/>
                      <a:pt x="498020" y="332422"/>
                      <a:pt x="496397" y="332422"/>
                    </a:cubicBezTo>
                    <a:cubicBezTo>
                      <a:pt x="496397" y="333233"/>
                      <a:pt x="495585" y="333233"/>
                      <a:pt x="494773" y="333233"/>
                    </a:cubicBezTo>
                    <a:cubicBezTo>
                      <a:pt x="494773" y="333233"/>
                      <a:pt x="493961" y="334045"/>
                      <a:pt x="493961" y="334045"/>
                    </a:cubicBezTo>
                    <a:cubicBezTo>
                      <a:pt x="493961" y="334857"/>
                      <a:pt x="500456" y="334045"/>
                      <a:pt x="501268" y="334045"/>
                    </a:cubicBezTo>
                    <a:cubicBezTo>
                      <a:pt x="502892" y="334045"/>
                      <a:pt x="504515" y="334857"/>
                      <a:pt x="506139" y="334857"/>
                    </a:cubicBezTo>
                    <a:cubicBezTo>
                      <a:pt x="507763" y="334857"/>
                      <a:pt x="508575" y="334857"/>
                      <a:pt x="510199" y="334857"/>
                    </a:cubicBezTo>
                    <a:cubicBezTo>
                      <a:pt x="511822" y="334857"/>
                      <a:pt x="512634" y="334857"/>
                      <a:pt x="513446" y="335669"/>
                    </a:cubicBezTo>
                    <a:cubicBezTo>
                      <a:pt x="514258" y="335669"/>
                      <a:pt x="515070" y="336481"/>
                      <a:pt x="515070" y="337293"/>
                    </a:cubicBezTo>
                    <a:cubicBezTo>
                      <a:pt x="515070" y="338105"/>
                      <a:pt x="515070" y="338917"/>
                      <a:pt x="514258" y="339728"/>
                    </a:cubicBezTo>
                    <a:cubicBezTo>
                      <a:pt x="513446" y="340540"/>
                      <a:pt x="511822" y="340540"/>
                      <a:pt x="511010" y="341352"/>
                    </a:cubicBezTo>
                    <a:cubicBezTo>
                      <a:pt x="510199" y="342164"/>
                      <a:pt x="508575" y="342976"/>
                      <a:pt x="507763" y="342976"/>
                    </a:cubicBezTo>
                    <a:cubicBezTo>
                      <a:pt x="506139" y="343788"/>
                      <a:pt x="505327" y="342976"/>
                      <a:pt x="503703" y="342164"/>
                    </a:cubicBezTo>
                    <a:cubicBezTo>
                      <a:pt x="502892" y="341352"/>
                      <a:pt x="502080" y="340540"/>
                      <a:pt x="500456" y="340540"/>
                    </a:cubicBezTo>
                    <a:cubicBezTo>
                      <a:pt x="499644" y="340540"/>
                      <a:pt x="498020" y="340540"/>
                      <a:pt x="497208" y="340540"/>
                    </a:cubicBezTo>
                    <a:cubicBezTo>
                      <a:pt x="496397" y="340540"/>
                      <a:pt x="495585" y="340540"/>
                      <a:pt x="494773" y="340540"/>
                    </a:cubicBezTo>
                    <a:cubicBezTo>
                      <a:pt x="494773" y="340540"/>
                      <a:pt x="493149" y="341352"/>
                      <a:pt x="493961" y="341352"/>
                    </a:cubicBezTo>
                    <a:cubicBezTo>
                      <a:pt x="493961" y="342164"/>
                      <a:pt x="494773" y="342164"/>
                      <a:pt x="495585" y="342164"/>
                    </a:cubicBezTo>
                    <a:cubicBezTo>
                      <a:pt x="496397" y="342164"/>
                      <a:pt x="497208" y="342164"/>
                      <a:pt x="498020" y="342976"/>
                    </a:cubicBezTo>
                    <a:cubicBezTo>
                      <a:pt x="498832" y="343788"/>
                      <a:pt x="499644" y="343788"/>
                      <a:pt x="500456" y="344600"/>
                    </a:cubicBezTo>
                    <a:cubicBezTo>
                      <a:pt x="501268" y="344600"/>
                      <a:pt x="501268" y="345412"/>
                      <a:pt x="502080" y="345412"/>
                    </a:cubicBezTo>
                    <a:cubicBezTo>
                      <a:pt x="502892" y="346224"/>
                      <a:pt x="504515" y="346224"/>
                      <a:pt x="505327" y="346224"/>
                    </a:cubicBezTo>
                    <a:cubicBezTo>
                      <a:pt x="506139" y="346224"/>
                      <a:pt x="506951" y="347035"/>
                      <a:pt x="506951" y="347847"/>
                    </a:cubicBezTo>
                    <a:cubicBezTo>
                      <a:pt x="506951" y="347847"/>
                      <a:pt x="507763" y="348659"/>
                      <a:pt x="506951" y="349471"/>
                    </a:cubicBezTo>
                    <a:cubicBezTo>
                      <a:pt x="506139" y="349471"/>
                      <a:pt x="506139" y="349471"/>
                      <a:pt x="505327" y="349471"/>
                    </a:cubicBezTo>
                    <a:cubicBezTo>
                      <a:pt x="505327" y="349471"/>
                      <a:pt x="504515" y="349471"/>
                      <a:pt x="503703" y="349471"/>
                    </a:cubicBezTo>
                    <a:cubicBezTo>
                      <a:pt x="502892" y="349471"/>
                      <a:pt x="502080" y="349471"/>
                      <a:pt x="501268" y="350283"/>
                    </a:cubicBezTo>
                    <a:cubicBezTo>
                      <a:pt x="501268" y="351095"/>
                      <a:pt x="502080" y="351907"/>
                      <a:pt x="502892" y="351907"/>
                    </a:cubicBezTo>
                    <a:cubicBezTo>
                      <a:pt x="503703" y="351907"/>
                      <a:pt x="504515" y="351907"/>
                      <a:pt x="504515" y="352719"/>
                    </a:cubicBezTo>
                    <a:cubicBezTo>
                      <a:pt x="504515" y="353530"/>
                      <a:pt x="504515" y="353530"/>
                      <a:pt x="504515" y="354342"/>
                    </a:cubicBezTo>
                    <a:cubicBezTo>
                      <a:pt x="504515" y="355154"/>
                      <a:pt x="503703" y="355966"/>
                      <a:pt x="503703" y="356778"/>
                    </a:cubicBezTo>
                    <a:cubicBezTo>
                      <a:pt x="503703" y="356778"/>
                      <a:pt x="503703" y="357590"/>
                      <a:pt x="503703" y="357590"/>
                    </a:cubicBezTo>
                    <a:cubicBezTo>
                      <a:pt x="504515" y="357590"/>
                      <a:pt x="505327" y="356778"/>
                      <a:pt x="505327" y="356778"/>
                    </a:cubicBezTo>
                    <a:cubicBezTo>
                      <a:pt x="506139" y="355966"/>
                      <a:pt x="506951" y="355966"/>
                      <a:pt x="507763" y="355154"/>
                    </a:cubicBezTo>
                    <a:cubicBezTo>
                      <a:pt x="508575" y="354342"/>
                      <a:pt x="510199" y="353530"/>
                      <a:pt x="511010" y="352719"/>
                    </a:cubicBezTo>
                    <a:cubicBezTo>
                      <a:pt x="511010" y="351907"/>
                      <a:pt x="511822" y="351907"/>
                      <a:pt x="512634" y="351907"/>
                    </a:cubicBezTo>
                    <a:cubicBezTo>
                      <a:pt x="511822" y="353530"/>
                      <a:pt x="511010" y="355154"/>
                      <a:pt x="510199" y="356778"/>
                    </a:cubicBezTo>
                    <a:cubicBezTo>
                      <a:pt x="509387" y="358402"/>
                      <a:pt x="509387" y="359214"/>
                      <a:pt x="508575" y="360837"/>
                    </a:cubicBezTo>
                    <a:cubicBezTo>
                      <a:pt x="508575" y="361649"/>
                      <a:pt x="507763" y="362461"/>
                      <a:pt x="506139" y="362461"/>
                    </a:cubicBezTo>
                    <a:cubicBezTo>
                      <a:pt x="505327" y="362461"/>
                      <a:pt x="503703" y="362461"/>
                      <a:pt x="502892" y="363273"/>
                    </a:cubicBezTo>
                    <a:cubicBezTo>
                      <a:pt x="501268" y="363273"/>
                      <a:pt x="500456" y="364897"/>
                      <a:pt x="499644" y="364897"/>
                    </a:cubicBezTo>
                    <a:cubicBezTo>
                      <a:pt x="498020" y="365709"/>
                      <a:pt x="496397" y="364897"/>
                      <a:pt x="495585" y="364085"/>
                    </a:cubicBezTo>
                    <a:cubicBezTo>
                      <a:pt x="494773" y="363273"/>
                      <a:pt x="493961" y="362461"/>
                      <a:pt x="493149" y="360837"/>
                    </a:cubicBezTo>
                    <a:cubicBezTo>
                      <a:pt x="492337" y="359214"/>
                      <a:pt x="492337" y="358402"/>
                      <a:pt x="492337" y="357590"/>
                    </a:cubicBezTo>
                    <a:cubicBezTo>
                      <a:pt x="492337" y="356778"/>
                      <a:pt x="491525" y="355966"/>
                      <a:pt x="490713" y="355154"/>
                    </a:cubicBezTo>
                    <a:cubicBezTo>
                      <a:pt x="490713" y="354342"/>
                      <a:pt x="489901" y="354342"/>
                      <a:pt x="489090" y="353530"/>
                    </a:cubicBezTo>
                    <a:cubicBezTo>
                      <a:pt x="488278" y="352719"/>
                      <a:pt x="488278" y="351907"/>
                      <a:pt x="487466" y="351095"/>
                    </a:cubicBezTo>
                    <a:cubicBezTo>
                      <a:pt x="487466" y="351095"/>
                      <a:pt x="486654" y="350283"/>
                      <a:pt x="486654" y="350283"/>
                    </a:cubicBezTo>
                    <a:cubicBezTo>
                      <a:pt x="486654" y="350283"/>
                      <a:pt x="485842" y="351095"/>
                      <a:pt x="485842" y="351095"/>
                    </a:cubicBezTo>
                    <a:cubicBezTo>
                      <a:pt x="485842" y="351907"/>
                      <a:pt x="485030" y="353530"/>
                      <a:pt x="484218" y="353530"/>
                    </a:cubicBezTo>
                    <a:cubicBezTo>
                      <a:pt x="483406" y="353530"/>
                      <a:pt x="481783" y="352719"/>
                      <a:pt x="480971" y="352719"/>
                    </a:cubicBezTo>
                    <a:cubicBezTo>
                      <a:pt x="480159" y="351907"/>
                      <a:pt x="478535" y="351907"/>
                      <a:pt x="476911" y="351907"/>
                    </a:cubicBezTo>
                    <a:cubicBezTo>
                      <a:pt x="476099" y="351907"/>
                      <a:pt x="474476" y="351907"/>
                      <a:pt x="475288" y="352719"/>
                    </a:cubicBezTo>
                    <a:cubicBezTo>
                      <a:pt x="476099" y="353530"/>
                      <a:pt x="476099" y="353530"/>
                      <a:pt x="476911" y="353530"/>
                    </a:cubicBezTo>
                    <a:cubicBezTo>
                      <a:pt x="477723" y="353530"/>
                      <a:pt x="478535" y="354342"/>
                      <a:pt x="479347" y="354342"/>
                    </a:cubicBezTo>
                    <a:cubicBezTo>
                      <a:pt x="481783" y="355154"/>
                      <a:pt x="483406" y="355966"/>
                      <a:pt x="485030" y="357590"/>
                    </a:cubicBezTo>
                    <a:cubicBezTo>
                      <a:pt x="485842" y="358402"/>
                      <a:pt x="487466" y="360026"/>
                      <a:pt x="488278" y="360837"/>
                    </a:cubicBezTo>
                    <a:cubicBezTo>
                      <a:pt x="489090" y="361649"/>
                      <a:pt x="489090" y="362461"/>
                      <a:pt x="489901" y="363273"/>
                    </a:cubicBezTo>
                    <a:cubicBezTo>
                      <a:pt x="489901" y="363273"/>
                      <a:pt x="489901" y="363273"/>
                      <a:pt x="489901" y="364085"/>
                    </a:cubicBezTo>
                    <a:cubicBezTo>
                      <a:pt x="489901" y="364897"/>
                      <a:pt x="490713" y="364897"/>
                      <a:pt x="490713" y="365709"/>
                    </a:cubicBezTo>
                    <a:cubicBezTo>
                      <a:pt x="490713" y="366521"/>
                      <a:pt x="491525" y="366521"/>
                      <a:pt x="491525" y="367333"/>
                    </a:cubicBezTo>
                    <a:cubicBezTo>
                      <a:pt x="491525" y="368144"/>
                      <a:pt x="492337" y="368144"/>
                      <a:pt x="492337" y="368956"/>
                    </a:cubicBezTo>
                    <a:cubicBezTo>
                      <a:pt x="492337" y="369768"/>
                      <a:pt x="492337" y="369768"/>
                      <a:pt x="492337" y="370580"/>
                    </a:cubicBezTo>
                    <a:cubicBezTo>
                      <a:pt x="491525" y="371392"/>
                      <a:pt x="490713" y="372204"/>
                      <a:pt x="489901" y="372204"/>
                    </a:cubicBezTo>
                    <a:cubicBezTo>
                      <a:pt x="488278" y="372204"/>
                      <a:pt x="486654" y="370580"/>
                      <a:pt x="485842" y="369768"/>
                    </a:cubicBezTo>
                    <a:cubicBezTo>
                      <a:pt x="485030" y="369768"/>
                      <a:pt x="485030" y="368956"/>
                      <a:pt x="484218" y="368956"/>
                    </a:cubicBezTo>
                    <a:cubicBezTo>
                      <a:pt x="483406" y="368144"/>
                      <a:pt x="482595" y="368144"/>
                      <a:pt x="481783" y="367333"/>
                    </a:cubicBezTo>
                    <a:cubicBezTo>
                      <a:pt x="480971" y="366521"/>
                      <a:pt x="480159" y="365709"/>
                      <a:pt x="479347" y="365709"/>
                    </a:cubicBezTo>
                    <a:cubicBezTo>
                      <a:pt x="479347" y="365709"/>
                      <a:pt x="479347" y="365709"/>
                      <a:pt x="479347" y="366521"/>
                    </a:cubicBezTo>
                    <a:cubicBezTo>
                      <a:pt x="480159" y="368144"/>
                      <a:pt x="482595" y="368956"/>
                      <a:pt x="483406" y="370580"/>
                    </a:cubicBezTo>
                    <a:cubicBezTo>
                      <a:pt x="484218" y="371392"/>
                      <a:pt x="484218" y="372204"/>
                      <a:pt x="484218" y="373016"/>
                    </a:cubicBezTo>
                    <a:cubicBezTo>
                      <a:pt x="485030" y="373828"/>
                      <a:pt x="485030" y="374639"/>
                      <a:pt x="485030" y="375451"/>
                    </a:cubicBezTo>
                    <a:cubicBezTo>
                      <a:pt x="485030" y="376263"/>
                      <a:pt x="485030" y="377075"/>
                      <a:pt x="484218" y="377075"/>
                    </a:cubicBezTo>
                    <a:cubicBezTo>
                      <a:pt x="484218" y="377887"/>
                      <a:pt x="483406" y="377887"/>
                      <a:pt x="482595" y="378699"/>
                    </a:cubicBezTo>
                    <a:cubicBezTo>
                      <a:pt x="481783" y="379511"/>
                      <a:pt x="481783" y="380323"/>
                      <a:pt x="480971" y="380323"/>
                    </a:cubicBezTo>
                    <a:cubicBezTo>
                      <a:pt x="480971" y="381135"/>
                      <a:pt x="480159" y="380323"/>
                      <a:pt x="480159" y="380323"/>
                    </a:cubicBezTo>
                    <a:cubicBezTo>
                      <a:pt x="480159" y="379511"/>
                      <a:pt x="480159" y="378699"/>
                      <a:pt x="479347" y="378699"/>
                    </a:cubicBezTo>
                    <a:cubicBezTo>
                      <a:pt x="479347" y="378699"/>
                      <a:pt x="478535" y="379511"/>
                      <a:pt x="478535" y="379511"/>
                    </a:cubicBezTo>
                    <a:cubicBezTo>
                      <a:pt x="477723" y="381135"/>
                      <a:pt x="477723" y="382758"/>
                      <a:pt x="476099" y="382758"/>
                    </a:cubicBezTo>
                    <a:cubicBezTo>
                      <a:pt x="475288" y="382758"/>
                      <a:pt x="474476" y="381946"/>
                      <a:pt x="473664" y="381135"/>
                    </a:cubicBezTo>
                    <a:cubicBezTo>
                      <a:pt x="472852" y="380323"/>
                      <a:pt x="470416" y="379511"/>
                      <a:pt x="469604" y="380323"/>
                    </a:cubicBezTo>
                    <a:cubicBezTo>
                      <a:pt x="468792" y="381135"/>
                      <a:pt x="468792" y="381946"/>
                      <a:pt x="468792" y="382758"/>
                    </a:cubicBezTo>
                    <a:cubicBezTo>
                      <a:pt x="468792" y="383570"/>
                      <a:pt x="468792" y="384382"/>
                      <a:pt x="467981" y="385194"/>
                    </a:cubicBezTo>
                    <a:cubicBezTo>
                      <a:pt x="467169" y="386006"/>
                      <a:pt x="465545" y="386818"/>
                      <a:pt x="463921" y="387630"/>
                    </a:cubicBezTo>
                    <a:cubicBezTo>
                      <a:pt x="462297" y="388442"/>
                      <a:pt x="460674" y="387630"/>
                      <a:pt x="459050" y="387630"/>
                    </a:cubicBezTo>
                    <a:cubicBezTo>
                      <a:pt x="458238" y="387630"/>
                      <a:pt x="458238" y="386818"/>
                      <a:pt x="457426" y="386818"/>
                    </a:cubicBezTo>
                    <a:cubicBezTo>
                      <a:pt x="457426" y="386818"/>
                      <a:pt x="456614" y="386006"/>
                      <a:pt x="456614" y="386006"/>
                    </a:cubicBezTo>
                    <a:cubicBezTo>
                      <a:pt x="455802" y="386006"/>
                      <a:pt x="454990" y="385194"/>
                      <a:pt x="454179" y="384382"/>
                    </a:cubicBezTo>
                    <a:cubicBezTo>
                      <a:pt x="454179" y="383570"/>
                      <a:pt x="453367" y="382758"/>
                      <a:pt x="453367" y="381946"/>
                    </a:cubicBezTo>
                    <a:cubicBezTo>
                      <a:pt x="453367" y="381135"/>
                      <a:pt x="452555" y="380323"/>
                      <a:pt x="452555" y="379511"/>
                    </a:cubicBezTo>
                    <a:cubicBezTo>
                      <a:pt x="452555" y="378699"/>
                      <a:pt x="452555" y="377075"/>
                      <a:pt x="451743" y="375451"/>
                    </a:cubicBezTo>
                    <a:cubicBezTo>
                      <a:pt x="450931" y="374639"/>
                      <a:pt x="450119" y="373016"/>
                      <a:pt x="449307" y="373828"/>
                    </a:cubicBezTo>
                    <a:cubicBezTo>
                      <a:pt x="447683" y="373828"/>
                      <a:pt x="448495" y="376263"/>
                      <a:pt x="449307" y="377075"/>
                    </a:cubicBezTo>
                    <a:cubicBezTo>
                      <a:pt x="450119" y="378699"/>
                      <a:pt x="450931" y="380323"/>
                      <a:pt x="451743" y="381946"/>
                    </a:cubicBezTo>
                    <a:cubicBezTo>
                      <a:pt x="451743" y="383570"/>
                      <a:pt x="452555" y="385194"/>
                      <a:pt x="452555" y="386818"/>
                    </a:cubicBezTo>
                    <a:cubicBezTo>
                      <a:pt x="452555" y="387630"/>
                      <a:pt x="452555" y="387630"/>
                      <a:pt x="452555" y="388442"/>
                    </a:cubicBezTo>
                    <a:cubicBezTo>
                      <a:pt x="452555" y="388442"/>
                      <a:pt x="452555" y="389253"/>
                      <a:pt x="452555" y="389253"/>
                    </a:cubicBezTo>
                    <a:cubicBezTo>
                      <a:pt x="451743" y="390065"/>
                      <a:pt x="450931" y="390065"/>
                      <a:pt x="450119" y="389253"/>
                    </a:cubicBezTo>
                    <a:cubicBezTo>
                      <a:pt x="449307" y="388442"/>
                      <a:pt x="448495" y="388442"/>
                      <a:pt x="448495" y="387630"/>
                    </a:cubicBezTo>
                    <a:cubicBezTo>
                      <a:pt x="447683" y="386818"/>
                      <a:pt x="447683" y="386818"/>
                      <a:pt x="446872" y="386006"/>
                    </a:cubicBezTo>
                    <a:cubicBezTo>
                      <a:pt x="446060" y="385194"/>
                      <a:pt x="444436" y="385194"/>
                      <a:pt x="443624" y="385194"/>
                    </a:cubicBezTo>
                    <a:cubicBezTo>
                      <a:pt x="442812" y="385194"/>
                      <a:pt x="442812" y="386818"/>
                      <a:pt x="442812" y="387630"/>
                    </a:cubicBezTo>
                    <a:cubicBezTo>
                      <a:pt x="442812" y="387630"/>
                      <a:pt x="442812" y="388442"/>
                      <a:pt x="442000" y="388442"/>
                    </a:cubicBezTo>
                    <a:cubicBezTo>
                      <a:pt x="441188" y="388442"/>
                      <a:pt x="441188" y="388442"/>
                      <a:pt x="440377" y="388442"/>
                    </a:cubicBezTo>
                    <a:cubicBezTo>
                      <a:pt x="439565" y="388442"/>
                      <a:pt x="438753" y="388442"/>
                      <a:pt x="437941" y="388442"/>
                    </a:cubicBezTo>
                    <a:cubicBezTo>
                      <a:pt x="437129" y="387630"/>
                      <a:pt x="437129" y="387630"/>
                      <a:pt x="436317" y="387630"/>
                    </a:cubicBezTo>
                    <a:cubicBezTo>
                      <a:pt x="435505" y="387630"/>
                      <a:pt x="434693" y="387630"/>
                      <a:pt x="433881" y="387630"/>
                    </a:cubicBezTo>
                    <a:cubicBezTo>
                      <a:pt x="433070" y="387630"/>
                      <a:pt x="431446" y="387630"/>
                      <a:pt x="431446" y="389253"/>
                    </a:cubicBezTo>
                    <a:cubicBezTo>
                      <a:pt x="430634" y="390065"/>
                      <a:pt x="431446" y="391689"/>
                      <a:pt x="432258" y="392501"/>
                    </a:cubicBezTo>
                    <a:cubicBezTo>
                      <a:pt x="433881" y="393313"/>
                      <a:pt x="435505" y="392501"/>
                      <a:pt x="437129" y="391689"/>
                    </a:cubicBezTo>
                    <a:cubicBezTo>
                      <a:pt x="437941" y="391689"/>
                      <a:pt x="438753" y="390877"/>
                      <a:pt x="439565" y="390877"/>
                    </a:cubicBezTo>
                    <a:cubicBezTo>
                      <a:pt x="440377" y="390065"/>
                      <a:pt x="441188" y="390065"/>
                      <a:pt x="442000" y="390065"/>
                    </a:cubicBezTo>
                    <a:cubicBezTo>
                      <a:pt x="442812" y="389253"/>
                      <a:pt x="443624" y="389253"/>
                      <a:pt x="444436" y="389253"/>
                    </a:cubicBezTo>
                    <a:cubicBezTo>
                      <a:pt x="445248" y="389253"/>
                      <a:pt x="446060" y="389253"/>
                      <a:pt x="446060" y="389253"/>
                    </a:cubicBezTo>
                    <a:cubicBezTo>
                      <a:pt x="446872" y="390065"/>
                      <a:pt x="442812" y="392501"/>
                      <a:pt x="442000" y="392501"/>
                    </a:cubicBezTo>
                    <a:cubicBezTo>
                      <a:pt x="439565" y="393313"/>
                      <a:pt x="437941" y="394125"/>
                      <a:pt x="436317" y="394937"/>
                    </a:cubicBezTo>
                    <a:cubicBezTo>
                      <a:pt x="435505" y="395748"/>
                      <a:pt x="434693" y="395748"/>
                      <a:pt x="433881" y="396560"/>
                    </a:cubicBezTo>
                    <a:cubicBezTo>
                      <a:pt x="433070" y="396560"/>
                      <a:pt x="433070" y="397372"/>
                      <a:pt x="433070" y="397372"/>
                    </a:cubicBezTo>
                    <a:cubicBezTo>
                      <a:pt x="433070" y="397372"/>
                      <a:pt x="432258" y="397372"/>
                      <a:pt x="432258" y="398184"/>
                    </a:cubicBezTo>
                    <a:cubicBezTo>
                      <a:pt x="431446" y="398996"/>
                      <a:pt x="431446" y="398996"/>
                      <a:pt x="431446" y="399808"/>
                    </a:cubicBezTo>
                    <a:cubicBezTo>
                      <a:pt x="431446" y="401432"/>
                      <a:pt x="430634" y="401432"/>
                      <a:pt x="429822" y="402244"/>
                    </a:cubicBezTo>
                    <a:cubicBezTo>
                      <a:pt x="428198" y="403055"/>
                      <a:pt x="427386" y="403867"/>
                      <a:pt x="426575" y="404679"/>
                    </a:cubicBezTo>
                    <a:cubicBezTo>
                      <a:pt x="425763" y="405491"/>
                      <a:pt x="424951" y="406303"/>
                      <a:pt x="424139" y="407115"/>
                    </a:cubicBezTo>
                    <a:cubicBezTo>
                      <a:pt x="422515" y="407927"/>
                      <a:pt x="420891" y="407927"/>
                      <a:pt x="420891" y="406303"/>
                    </a:cubicBezTo>
                    <a:cubicBezTo>
                      <a:pt x="420891" y="405491"/>
                      <a:pt x="420891" y="404679"/>
                      <a:pt x="420891" y="403867"/>
                    </a:cubicBezTo>
                    <a:cubicBezTo>
                      <a:pt x="420079" y="403055"/>
                      <a:pt x="419268" y="403055"/>
                      <a:pt x="418456" y="403055"/>
                    </a:cubicBezTo>
                    <a:cubicBezTo>
                      <a:pt x="417644" y="403867"/>
                      <a:pt x="416020" y="403867"/>
                      <a:pt x="415208" y="404679"/>
                    </a:cubicBezTo>
                    <a:cubicBezTo>
                      <a:pt x="414396" y="405491"/>
                      <a:pt x="413584" y="406303"/>
                      <a:pt x="411961" y="406303"/>
                    </a:cubicBezTo>
                    <a:cubicBezTo>
                      <a:pt x="411149" y="406303"/>
                      <a:pt x="411149" y="405491"/>
                      <a:pt x="410337" y="405491"/>
                    </a:cubicBezTo>
                    <a:cubicBezTo>
                      <a:pt x="409525" y="405491"/>
                      <a:pt x="408713" y="405491"/>
                      <a:pt x="407901" y="405491"/>
                    </a:cubicBezTo>
                    <a:cubicBezTo>
                      <a:pt x="406277" y="405491"/>
                      <a:pt x="405466" y="406303"/>
                      <a:pt x="403842" y="407115"/>
                    </a:cubicBezTo>
                    <a:cubicBezTo>
                      <a:pt x="403030" y="407927"/>
                      <a:pt x="401406" y="408739"/>
                      <a:pt x="399782" y="409550"/>
                    </a:cubicBezTo>
                    <a:cubicBezTo>
                      <a:pt x="399782" y="410362"/>
                      <a:pt x="399782" y="410362"/>
                      <a:pt x="399782" y="411174"/>
                    </a:cubicBezTo>
                    <a:cubicBezTo>
                      <a:pt x="399782" y="411986"/>
                      <a:pt x="399782" y="412798"/>
                      <a:pt x="398970" y="413610"/>
                    </a:cubicBezTo>
                    <a:cubicBezTo>
                      <a:pt x="398159" y="414422"/>
                      <a:pt x="397347" y="414422"/>
                      <a:pt x="396535" y="415234"/>
                    </a:cubicBezTo>
                    <a:cubicBezTo>
                      <a:pt x="395723" y="415234"/>
                      <a:pt x="394911" y="416046"/>
                      <a:pt x="394099" y="416046"/>
                    </a:cubicBezTo>
                    <a:cubicBezTo>
                      <a:pt x="393287" y="416857"/>
                      <a:pt x="392475" y="416046"/>
                      <a:pt x="391663" y="416046"/>
                    </a:cubicBezTo>
                    <a:cubicBezTo>
                      <a:pt x="390852" y="415234"/>
                      <a:pt x="390040" y="415234"/>
                      <a:pt x="389228" y="414422"/>
                    </a:cubicBezTo>
                    <a:cubicBezTo>
                      <a:pt x="388416" y="413610"/>
                      <a:pt x="389228" y="413610"/>
                      <a:pt x="390040" y="413610"/>
                    </a:cubicBezTo>
                    <a:cubicBezTo>
                      <a:pt x="391663" y="413610"/>
                      <a:pt x="393287" y="414422"/>
                      <a:pt x="394099" y="413610"/>
                    </a:cubicBezTo>
                    <a:cubicBezTo>
                      <a:pt x="395723" y="412798"/>
                      <a:pt x="394099" y="409550"/>
                      <a:pt x="392475" y="408739"/>
                    </a:cubicBezTo>
                    <a:cubicBezTo>
                      <a:pt x="390852" y="408739"/>
                      <a:pt x="390040" y="408739"/>
                      <a:pt x="389228" y="408739"/>
                    </a:cubicBezTo>
                    <a:cubicBezTo>
                      <a:pt x="388416" y="408739"/>
                      <a:pt x="387604" y="408739"/>
                      <a:pt x="386792" y="408739"/>
                    </a:cubicBezTo>
                    <a:cubicBezTo>
                      <a:pt x="385980" y="408739"/>
                      <a:pt x="384357" y="408739"/>
                      <a:pt x="384357" y="407927"/>
                    </a:cubicBezTo>
                    <a:cubicBezTo>
                      <a:pt x="383545" y="407115"/>
                      <a:pt x="383545" y="405491"/>
                      <a:pt x="384357" y="404679"/>
                    </a:cubicBezTo>
                    <a:cubicBezTo>
                      <a:pt x="385168" y="403055"/>
                      <a:pt x="385168" y="402244"/>
                      <a:pt x="385168" y="400620"/>
                    </a:cubicBezTo>
                    <a:cubicBezTo>
                      <a:pt x="385168" y="399808"/>
                      <a:pt x="385168" y="398996"/>
                      <a:pt x="384357" y="398996"/>
                    </a:cubicBezTo>
                    <a:cubicBezTo>
                      <a:pt x="384357" y="398996"/>
                      <a:pt x="383545" y="399808"/>
                      <a:pt x="383545" y="399808"/>
                    </a:cubicBezTo>
                    <a:cubicBezTo>
                      <a:pt x="382733" y="399808"/>
                      <a:pt x="382733" y="400620"/>
                      <a:pt x="382733" y="401432"/>
                    </a:cubicBezTo>
                    <a:cubicBezTo>
                      <a:pt x="381921" y="402244"/>
                      <a:pt x="381921" y="403055"/>
                      <a:pt x="381921" y="403055"/>
                    </a:cubicBezTo>
                    <a:cubicBezTo>
                      <a:pt x="381921" y="403055"/>
                      <a:pt x="381109" y="403055"/>
                      <a:pt x="381109" y="403055"/>
                    </a:cubicBezTo>
                    <a:cubicBezTo>
                      <a:pt x="381109" y="403055"/>
                      <a:pt x="380297" y="403055"/>
                      <a:pt x="380297" y="403055"/>
                    </a:cubicBezTo>
                    <a:cubicBezTo>
                      <a:pt x="380297" y="403055"/>
                      <a:pt x="379485" y="403055"/>
                      <a:pt x="379485" y="403055"/>
                    </a:cubicBezTo>
                    <a:cubicBezTo>
                      <a:pt x="379485" y="403055"/>
                      <a:pt x="379485" y="402244"/>
                      <a:pt x="379485" y="401432"/>
                    </a:cubicBezTo>
                    <a:cubicBezTo>
                      <a:pt x="379485" y="400620"/>
                      <a:pt x="379485" y="399808"/>
                      <a:pt x="379485" y="398996"/>
                    </a:cubicBezTo>
                    <a:cubicBezTo>
                      <a:pt x="379485" y="398996"/>
                      <a:pt x="379485" y="397372"/>
                      <a:pt x="378673" y="397372"/>
                    </a:cubicBezTo>
                    <a:cubicBezTo>
                      <a:pt x="377861" y="396560"/>
                      <a:pt x="377050" y="399808"/>
                      <a:pt x="377050" y="399808"/>
                    </a:cubicBezTo>
                    <a:cubicBezTo>
                      <a:pt x="377050" y="400620"/>
                      <a:pt x="377050" y="400620"/>
                      <a:pt x="377050" y="401432"/>
                    </a:cubicBezTo>
                    <a:cubicBezTo>
                      <a:pt x="377050" y="401432"/>
                      <a:pt x="376238" y="402244"/>
                      <a:pt x="376238" y="402244"/>
                    </a:cubicBezTo>
                    <a:cubicBezTo>
                      <a:pt x="375426" y="402244"/>
                      <a:pt x="374614" y="402244"/>
                      <a:pt x="373802" y="402244"/>
                    </a:cubicBezTo>
                    <a:cubicBezTo>
                      <a:pt x="372990" y="402244"/>
                      <a:pt x="372178" y="402244"/>
                      <a:pt x="371366" y="402244"/>
                    </a:cubicBezTo>
                    <a:cubicBezTo>
                      <a:pt x="370555" y="402244"/>
                      <a:pt x="370555" y="402244"/>
                      <a:pt x="369743" y="402244"/>
                    </a:cubicBezTo>
                    <a:cubicBezTo>
                      <a:pt x="368931" y="402244"/>
                      <a:pt x="368931" y="402244"/>
                      <a:pt x="368119" y="402244"/>
                    </a:cubicBezTo>
                    <a:cubicBezTo>
                      <a:pt x="366495" y="402244"/>
                      <a:pt x="364871" y="401432"/>
                      <a:pt x="363248" y="401432"/>
                    </a:cubicBezTo>
                    <a:cubicBezTo>
                      <a:pt x="362436" y="401432"/>
                      <a:pt x="361624" y="401432"/>
                      <a:pt x="360812" y="401432"/>
                    </a:cubicBezTo>
                    <a:cubicBezTo>
                      <a:pt x="360000" y="401432"/>
                      <a:pt x="359188" y="401432"/>
                      <a:pt x="358376" y="401432"/>
                    </a:cubicBezTo>
                    <a:cubicBezTo>
                      <a:pt x="357564" y="401432"/>
                      <a:pt x="357564" y="401432"/>
                      <a:pt x="356753" y="401432"/>
                    </a:cubicBezTo>
                    <a:cubicBezTo>
                      <a:pt x="356753" y="401432"/>
                      <a:pt x="355941" y="401432"/>
                      <a:pt x="355941" y="401432"/>
                    </a:cubicBezTo>
                    <a:cubicBezTo>
                      <a:pt x="355129" y="401432"/>
                      <a:pt x="353505" y="401432"/>
                      <a:pt x="352693" y="401432"/>
                    </a:cubicBezTo>
                    <a:cubicBezTo>
                      <a:pt x="351881" y="401432"/>
                      <a:pt x="351881" y="401432"/>
                      <a:pt x="351069" y="402244"/>
                    </a:cubicBezTo>
                    <a:cubicBezTo>
                      <a:pt x="351069" y="402244"/>
                      <a:pt x="351069" y="403055"/>
                      <a:pt x="351069" y="403055"/>
                    </a:cubicBezTo>
                    <a:cubicBezTo>
                      <a:pt x="351069" y="403055"/>
                      <a:pt x="351069" y="403867"/>
                      <a:pt x="351069" y="403867"/>
                    </a:cubicBezTo>
                    <a:cubicBezTo>
                      <a:pt x="350257" y="404679"/>
                      <a:pt x="349446" y="403867"/>
                      <a:pt x="349446" y="403867"/>
                    </a:cubicBezTo>
                    <a:cubicBezTo>
                      <a:pt x="348634" y="403867"/>
                      <a:pt x="347822" y="403867"/>
                      <a:pt x="347010" y="403867"/>
                    </a:cubicBezTo>
                    <a:cubicBezTo>
                      <a:pt x="346198" y="403867"/>
                      <a:pt x="345386" y="403867"/>
                      <a:pt x="344574" y="403867"/>
                    </a:cubicBezTo>
                    <a:cubicBezTo>
                      <a:pt x="343762" y="403867"/>
                      <a:pt x="342139" y="403867"/>
                      <a:pt x="341327" y="403867"/>
                    </a:cubicBezTo>
                    <a:cubicBezTo>
                      <a:pt x="340515" y="403867"/>
                      <a:pt x="340515" y="403867"/>
                      <a:pt x="339703" y="403867"/>
                    </a:cubicBezTo>
                    <a:cubicBezTo>
                      <a:pt x="339703" y="403867"/>
                      <a:pt x="338891" y="403867"/>
                      <a:pt x="338079" y="403867"/>
                    </a:cubicBezTo>
                    <a:cubicBezTo>
                      <a:pt x="337267" y="403867"/>
                      <a:pt x="336455" y="404679"/>
                      <a:pt x="335644" y="404679"/>
                    </a:cubicBezTo>
                    <a:cubicBezTo>
                      <a:pt x="334832" y="405491"/>
                      <a:pt x="334020" y="405491"/>
                      <a:pt x="333208" y="405491"/>
                    </a:cubicBezTo>
                    <a:cubicBezTo>
                      <a:pt x="331584" y="405491"/>
                      <a:pt x="330772" y="406303"/>
                      <a:pt x="329148" y="406303"/>
                    </a:cubicBezTo>
                    <a:cubicBezTo>
                      <a:pt x="328337" y="406303"/>
                      <a:pt x="327525" y="406303"/>
                      <a:pt x="326713" y="406303"/>
                    </a:cubicBezTo>
                    <a:cubicBezTo>
                      <a:pt x="325901" y="407115"/>
                      <a:pt x="325901" y="407115"/>
                      <a:pt x="325089" y="407115"/>
                    </a:cubicBezTo>
                    <a:cubicBezTo>
                      <a:pt x="324277" y="407115"/>
                      <a:pt x="323465" y="407927"/>
                      <a:pt x="322653" y="407927"/>
                    </a:cubicBezTo>
                    <a:cubicBezTo>
                      <a:pt x="321841" y="407927"/>
                      <a:pt x="321841" y="407927"/>
                      <a:pt x="321841" y="407927"/>
                    </a:cubicBezTo>
                    <a:cubicBezTo>
                      <a:pt x="321030" y="407927"/>
                      <a:pt x="321030" y="407927"/>
                      <a:pt x="321030" y="407927"/>
                    </a:cubicBezTo>
                    <a:cubicBezTo>
                      <a:pt x="321030" y="407927"/>
                      <a:pt x="320218" y="407927"/>
                      <a:pt x="319406" y="407927"/>
                    </a:cubicBezTo>
                    <a:cubicBezTo>
                      <a:pt x="319406" y="407927"/>
                      <a:pt x="318594" y="407927"/>
                      <a:pt x="318594" y="407927"/>
                    </a:cubicBezTo>
                    <a:cubicBezTo>
                      <a:pt x="318594" y="407927"/>
                      <a:pt x="317782" y="407927"/>
                      <a:pt x="317782" y="407927"/>
                    </a:cubicBezTo>
                    <a:cubicBezTo>
                      <a:pt x="316970" y="407927"/>
                      <a:pt x="316970" y="407927"/>
                      <a:pt x="316970" y="407927"/>
                    </a:cubicBezTo>
                    <a:cubicBezTo>
                      <a:pt x="316970" y="407927"/>
                      <a:pt x="316158" y="407927"/>
                      <a:pt x="316158" y="407927"/>
                    </a:cubicBezTo>
                    <a:cubicBezTo>
                      <a:pt x="316158" y="407927"/>
                      <a:pt x="315346" y="407927"/>
                      <a:pt x="314535" y="407927"/>
                    </a:cubicBezTo>
                    <a:cubicBezTo>
                      <a:pt x="314535" y="407927"/>
                      <a:pt x="313723" y="407927"/>
                      <a:pt x="313723" y="407927"/>
                    </a:cubicBezTo>
                    <a:cubicBezTo>
                      <a:pt x="312911" y="407927"/>
                      <a:pt x="312911" y="408739"/>
                      <a:pt x="312099" y="408739"/>
                    </a:cubicBezTo>
                    <a:cubicBezTo>
                      <a:pt x="311287" y="408739"/>
                      <a:pt x="310475" y="408739"/>
                      <a:pt x="309663" y="409550"/>
                    </a:cubicBezTo>
                    <a:cubicBezTo>
                      <a:pt x="309663" y="409550"/>
                      <a:pt x="308851" y="410362"/>
                      <a:pt x="308851" y="410362"/>
                    </a:cubicBezTo>
                    <a:cubicBezTo>
                      <a:pt x="308851" y="410362"/>
                      <a:pt x="308851" y="411174"/>
                      <a:pt x="308039" y="411174"/>
                    </a:cubicBezTo>
                    <a:cubicBezTo>
                      <a:pt x="308039" y="411986"/>
                      <a:pt x="307228" y="411986"/>
                      <a:pt x="307228" y="411986"/>
                    </a:cubicBezTo>
                    <a:cubicBezTo>
                      <a:pt x="306416" y="412798"/>
                      <a:pt x="306416" y="412798"/>
                      <a:pt x="305604" y="412798"/>
                    </a:cubicBezTo>
                    <a:cubicBezTo>
                      <a:pt x="304792" y="412798"/>
                      <a:pt x="303980" y="413610"/>
                      <a:pt x="303168" y="413610"/>
                    </a:cubicBezTo>
                    <a:cubicBezTo>
                      <a:pt x="303168" y="413610"/>
                      <a:pt x="302356" y="414422"/>
                      <a:pt x="301544" y="414422"/>
                    </a:cubicBezTo>
                    <a:cubicBezTo>
                      <a:pt x="301544" y="415234"/>
                      <a:pt x="300732" y="415234"/>
                      <a:pt x="299921" y="415234"/>
                    </a:cubicBezTo>
                    <a:cubicBezTo>
                      <a:pt x="299109" y="416046"/>
                      <a:pt x="299109" y="416046"/>
                      <a:pt x="298297" y="416046"/>
                    </a:cubicBezTo>
                    <a:cubicBezTo>
                      <a:pt x="298297" y="416046"/>
                      <a:pt x="297485" y="416046"/>
                      <a:pt x="297485" y="416046"/>
                    </a:cubicBezTo>
                    <a:cubicBezTo>
                      <a:pt x="297485" y="416046"/>
                      <a:pt x="296673" y="416046"/>
                      <a:pt x="296673" y="416046"/>
                    </a:cubicBezTo>
                    <a:cubicBezTo>
                      <a:pt x="296673" y="416046"/>
                      <a:pt x="295861" y="416046"/>
                      <a:pt x="295861" y="416046"/>
                    </a:cubicBezTo>
                    <a:cubicBezTo>
                      <a:pt x="296673" y="416046"/>
                      <a:pt x="296673" y="415234"/>
                      <a:pt x="296673" y="415234"/>
                    </a:cubicBezTo>
                    <a:cubicBezTo>
                      <a:pt x="297485" y="415234"/>
                      <a:pt x="297485" y="414422"/>
                      <a:pt x="297485" y="414422"/>
                    </a:cubicBezTo>
                    <a:cubicBezTo>
                      <a:pt x="297485" y="414422"/>
                      <a:pt x="295049" y="414422"/>
                      <a:pt x="295049" y="414422"/>
                    </a:cubicBezTo>
                    <a:cubicBezTo>
                      <a:pt x="293426" y="414422"/>
                      <a:pt x="292614" y="414422"/>
                      <a:pt x="290990" y="414422"/>
                    </a:cubicBezTo>
                    <a:cubicBezTo>
                      <a:pt x="289366" y="413610"/>
                      <a:pt x="288554" y="413610"/>
                      <a:pt x="286930" y="413610"/>
                    </a:cubicBezTo>
                    <a:cubicBezTo>
                      <a:pt x="286119" y="413610"/>
                      <a:pt x="286119" y="413610"/>
                      <a:pt x="285307" y="413610"/>
                    </a:cubicBezTo>
                    <a:cubicBezTo>
                      <a:pt x="284495" y="413610"/>
                      <a:pt x="284495" y="413610"/>
                      <a:pt x="283683" y="413610"/>
                    </a:cubicBezTo>
                    <a:cubicBezTo>
                      <a:pt x="282871" y="414422"/>
                      <a:pt x="282059" y="414422"/>
                      <a:pt x="281247" y="415234"/>
                    </a:cubicBezTo>
                    <a:cubicBezTo>
                      <a:pt x="281247" y="416046"/>
                      <a:pt x="280435" y="416046"/>
                      <a:pt x="280435" y="416046"/>
                    </a:cubicBezTo>
                    <a:cubicBezTo>
                      <a:pt x="280435" y="416857"/>
                      <a:pt x="279624" y="416857"/>
                      <a:pt x="279624" y="416857"/>
                    </a:cubicBezTo>
                    <a:cubicBezTo>
                      <a:pt x="278812" y="416857"/>
                      <a:pt x="278812" y="416857"/>
                      <a:pt x="278812" y="416857"/>
                    </a:cubicBezTo>
                    <a:cubicBezTo>
                      <a:pt x="278000" y="416046"/>
                      <a:pt x="278000" y="415234"/>
                      <a:pt x="278000" y="414422"/>
                    </a:cubicBezTo>
                    <a:cubicBezTo>
                      <a:pt x="278000" y="412798"/>
                      <a:pt x="277188" y="411174"/>
                      <a:pt x="278000" y="409550"/>
                    </a:cubicBezTo>
                    <a:cubicBezTo>
                      <a:pt x="278812" y="408739"/>
                      <a:pt x="278812" y="407115"/>
                      <a:pt x="278812" y="406303"/>
                    </a:cubicBezTo>
                    <a:cubicBezTo>
                      <a:pt x="278812" y="406303"/>
                      <a:pt x="278000" y="407115"/>
                      <a:pt x="278000" y="407115"/>
                    </a:cubicBezTo>
                    <a:cubicBezTo>
                      <a:pt x="277188" y="407927"/>
                      <a:pt x="276376" y="407927"/>
                      <a:pt x="276376" y="408739"/>
                    </a:cubicBezTo>
                    <a:cubicBezTo>
                      <a:pt x="275564" y="409550"/>
                      <a:pt x="274752" y="411174"/>
                      <a:pt x="274752" y="411986"/>
                    </a:cubicBezTo>
                    <a:cubicBezTo>
                      <a:pt x="274752" y="412798"/>
                      <a:pt x="274752" y="413610"/>
                      <a:pt x="273940" y="414422"/>
                    </a:cubicBezTo>
                    <a:cubicBezTo>
                      <a:pt x="273940" y="414422"/>
                      <a:pt x="273128" y="414422"/>
                      <a:pt x="273128" y="414422"/>
                    </a:cubicBezTo>
                    <a:cubicBezTo>
                      <a:pt x="272317" y="415234"/>
                      <a:pt x="272317" y="415234"/>
                      <a:pt x="271505" y="415234"/>
                    </a:cubicBezTo>
                    <a:cubicBezTo>
                      <a:pt x="271505" y="415234"/>
                      <a:pt x="270693" y="415234"/>
                      <a:pt x="270693" y="415234"/>
                    </a:cubicBezTo>
                    <a:cubicBezTo>
                      <a:pt x="269881" y="415234"/>
                      <a:pt x="270693" y="414422"/>
                      <a:pt x="270693" y="414422"/>
                    </a:cubicBezTo>
                    <a:cubicBezTo>
                      <a:pt x="270693" y="413610"/>
                      <a:pt x="271505" y="412798"/>
                      <a:pt x="271505" y="411986"/>
                    </a:cubicBezTo>
                    <a:cubicBezTo>
                      <a:pt x="271505" y="411174"/>
                      <a:pt x="272317" y="411174"/>
                      <a:pt x="272317" y="410362"/>
                    </a:cubicBezTo>
                    <a:cubicBezTo>
                      <a:pt x="273128" y="408739"/>
                      <a:pt x="273940" y="407927"/>
                      <a:pt x="274752" y="406303"/>
                    </a:cubicBezTo>
                    <a:cubicBezTo>
                      <a:pt x="274752" y="405491"/>
                      <a:pt x="275564" y="404679"/>
                      <a:pt x="275564" y="403867"/>
                    </a:cubicBezTo>
                    <a:cubicBezTo>
                      <a:pt x="275564" y="403867"/>
                      <a:pt x="274752" y="403867"/>
                      <a:pt x="274752" y="403867"/>
                    </a:cubicBezTo>
                    <a:cubicBezTo>
                      <a:pt x="273940" y="404679"/>
                      <a:pt x="273940" y="405491"/>
                      <a:pt x="273128" y="406303"/>
                    </a:cubicBezTo>
                    <a:cubicBezTo>
                      <a:pt x="273128" y="407115"/>
                      <a:pt x="272317" y="407927"/>
                      <a:pt x="271505" y="408739"/>
                    </a:cubicBezTo>
                    <a:cubicBezTo>
                      <a:pt x="269881" y="410362"/>
                      <a:pt x="268257" y="411174"/>
                      <a:pt x="267445" y="412798"/>
                    </a:cubicBezTo>
                    <a:cubicBezTo>
                      <a:pt x="266633" y="413610"/>
                      <a:pt x="266633" y="414422"/>
                      <a:pt x="265821" y="414422"/>
                    </a:cubicBezTo>
                    <a:cubicBezTo>
                      <a:pt x="265010" y="414422"/>
                      <a:pt x="265010" y="414422"/>
                      <a:pt x="264198" y="414422"/>
                    </a:cubicBezTo>
                    <a:cubicBezTo>
                      <a:pt x="263386" y="414422"/>
                      <a:pt x="262574" y="414422"/>
                      <a:pt x="261762" y="413610"/>
                    </a:cubicBezTo>
                    <a:cubicBezTo>
                      <a:pt x="260950" y="412798"/>
                      <a:pt x="260950" y="412798"/>
                      <a:pt x="260138" y="411986"/>
                    </a:cubicBezTo>
                    <a:cubicBezTo>
                      <a:pt x="259326" y="411174"/>
                      <a:pt x="260138" y="411174"/>
                      <a:pt x="260138" y="410362"/>
                    </a:cubicBezTo>
                    <a:cubicBezTo>
                      <a:pt x="260950" y="409550"/>
                      <a:pt x="260950" y="409550"/>
                      <a:pt x="261762" y="408739"/>
                    </a:cubicBezTo>
                    <a:cubicBezTo>
                      <a:pt x="262574" y="408739"/>
                      <a:pt x="263386" y="407927"/>
                      <a:pt x="264198" y="407115"/>
                    </a:cubicBezTo>
                    <a:cubicBezTo>
                      <a:pt x="265821" y="406303"/>
                      <a:pt x="266633" y="404679"/>
                      <a:pt x="267445" y="403055"/>
                    </a:cubicBezTo>
                    <a:cubicBezTo>
                      <a:pt x="267445" y="403055"/>
                      <a:pt x="268257" y="402244"/>
                      <a:pt x="268257" y="401432"/>
                    </a:cubicBezTo>
                    <a:cubicBezTo>
                      <a:pt x="268257" y="400620"/>
                      <a:pt x="268257" y="399808"/>
                      <a:pt x="268257" y="399808"/>
                    </a:cubicBezTo>
                    <a:cubicBezTo>
                      <a:pt x="267445" y="398184"/>
                      <a:pt x="265010" y="402244"/>
                      <a:pt x="265010" y="402244"/>
                    </a:cubicBezTo>
                    <a:cubicBezTo>
                      <a:pt x="264198" y="404679"/>
                      <a:pt x="262574" y="406303"/>
                      <a:pt x="260950" y="408739"/>
                    </a:cubicBezTo>
                    <a:cubicBezTo>
                      <a:pt x="260138" y="409550"/>
                      <a:pt x="259326" y="410362"/>
                      <a:pt x="257703" y="410362"/>
                    </a:cubicBezTo>
                    <a:cubicBezTo>
                      <a:pt x="257703" y="410362"/>
                      <a:pt x="256891" y="409550"/>
                      <a:pt x="256891" y="409550"/>
                    </a:cubicBezTo>
                    <a:cubicBezTo>
                      <a:pt x="256891" y="409550"/>
                      <a:pt x="256891" y="408739"/>
                      <a:pt x="256079" y="408739"/>
                    </a:cubicBezTo>
                    <a:cubicBezTo>
                      <a:pt x="256079" y="408739"/>
                      <a:pt x="255267" y="407927"/>
                      <a:pt x="254455" y="407927"/>
                    </a:cubicBezTo>
                    <a:cubicBezTo>
                      <a:pt x="253643" y="407927"/>
                      <a:pt x="252831" y="407115"/>
                      <a:pt x="252019" y="407115"/>
                    </a:cubicBezTo>
                    <a:cubicBezTo>
                      <a:pt x="250396" y="406303"/>
                      <a:pt x="249584" y="407115"/>
                      <a:pt x="247960" y="407115"/>
                    </a:cubicBezTo>
                    <a:cubicBezTo>
                      <a:pt x="246336" y="407115"/>
                      <a:pt x="245524" y="406303"/>
                      <a:pt x="243901" y="406303"/>
                    </a:cubicBezTo>
                    <a:cubicBezTo>
                      <a:pt x="242277" y="406303"/>
                      <a:pt x="240653" y="406303"/>
                      <a:pt x="239029" y="406303"/>
                    </a:cubicBezTo>
                    <a:cubicBezTo>
                      <a:pt x="238217" y="406303"/>
                      <a:pt x="237406" y="406303"/>
                      <a:pt x="237406" y="406303"/>
                    </a:cubicBezTo>
                    <a:cubicBezTo>
                      <a:pt x="236594" y="405491"/>
                      <a:pt x="236594" y="405491"/>
                      <a:pt x="235782" y="405491"/>
                    </a:cubicBezTo>
                    <a:cubicBezTo>
                      <a:pt x="234970" y="404679"/>
                      <a:pt x="234158" y="404679"/>
                      <a:pt x="233346" y="404679"/>
                    </a:cubicBezTo>
                    <a:cubicBezTo>
                      <a:pt x="232534" y="404679"/>
                      <a:pt x="232534" y="404679"/>
                      <a:pt x="231722" y="404679"/>
                    </a:cubicBezTo>
                    <a:cubicBezTo>
                      <a:pt x="230099" y="404679"/>
                      <a:pt x="228475" y="405491"/>
                      <a:pt x="226851" y="405491"/>
                    </a:cubicBezTo>
                    <a:cubicBezTo>
                      <a:pt x="226039" y="405491"/>
                      <a:pt x="225227" y="405491"/>
                      <a:pt x="224415" y="405491"/>
                    </a:cubicBezTo>
                    <a:cubicBezTo>
                      <a:pt x="223604" y="404679"/>
                      <a:pt x="222792" y="404679"/>
                      <a:pt x="221980" y="403867"/>
                    </a:cubicBezTo>
                    <a:cubicBezTo>
                      <a:pt x="221168" y="403867"/>
                      <a:pt x="220356" y="403055"/>
                      <a:pt x="220356" y="402244"/>
                    </a:cubicBezTo>
                    <a:cubicBezTo>
                      <a:pt x="220356" y="402244"/>
                      <a:pt x="220356" y="400620"/>
                      <a:pt x="219544" y="400620"/>
                    </a:cubicBezTo>
                    <a:cubicBezTo>
                      <a:pt x="217920" y="400620"/>
                      <a:pt x="217920" y="402244"/>
                      <a:pt x="217920" y="403055"/>
                    </a:cubicBezTo>
                    <a:cubicBezTo>
                      <a:pt x="217920" y="404679"/>
                      <a:pt x="219544" y="404679"/>
                      <a:pt x="220356" y="405491"/>
                    </a:cubicBezTo>
                    <a:cubicBezTo>
                      <a:pt x="220356" y="405491"/>
                      <a:pt x="221168" y="406303"/>
                      <a:pt x="221168" y="407115"/>
                    </a:cubicBezTo>
                    <a:cubicBezTo>
                      <a:pt x="220356" y="407927"/>
                      <a:pt x="220356" y="407927"/>
                      <a:pt x="219544" y="407927"/>
                    </a:cubicBezTo>
                    <a:cubicBezTo>
                      <a:pt x="218732" y="407927"/>
                      <a:pt x="217920" y="408739"/>
                      <a:pt x="217108" y="408739"/>
                    </a:cubicBezTo>
                    <a:cubicBezTo>
                      <a:pt x="216297" y="409550"/>
                      <a:pt x="215485" y="409550"/>
                      <a:pt x="214673" y="410362"/>
                    </a:cubicBezTo>
                    <a:cubicBezTo>
                      <a:pt x="213861" y="411174"/>
                      <a:pt x="213861" y="411174"/>
                      <a:pt x="213049" y="411986"/>
                    </a:cubicBezTo>
                    <a:cubicBezTo>
                      <a:pt x="212237" y="412798"/>
                      <a:pt x="210613" y="413610"/>
                      <a:pt x="209802" y="414422"/>
                    </a:cubicBezTo>
                    <a:cubicBezTo>
                      <a:pt x="208990" y="415234"/>
                      <a:pt x="208178" y="416046"/>
                      <a:pt x="207366" y="416046"/>
                    </a:cubicBezTo>
                    <a:cubicBezTo>
                      <a:pt x="206554" y="416046"/>
                      <a:pt x="205742" y="416046"/>
                      <a:pt x="204930" y="416046"/>
                    </a:cubicBezTo>
                    <a:cubicBezTo>
                      <a:pt x="204118" y="416046"/>
                      <a:pt x="203306" y="416046"/>
                      <a:pt x="202495" y="416046"/>
                    </a:cubicBezTo>
                    <a:cubicBezTo>
                      <a:pt x="201683" y="416046"/>
                      <a:pt x="200059" y="416046"/>
                      <a:pt x="199247" y="416046"/>
                    </a:cubicBezTo>
                    <a:cubicBezTo>
                      <a:pt x="197623" y="415234"/>
                      <a:pt x="195999" y="415234"/>
                      <a:pt x="194376" y="416046"/>
                    </a:cubicBezTo>
                    <a:cubicBezTo>
                      <a:pt x="193564" y="416046"/>
                      <a:pt x="193564" y="416046"/>
                      <a:pt x="192752" y="416046"/>
                    </a:cubicBezTo>
                    <a:cubicBezTo>
                      <a:pt x="191940" y="416046"/>
                      <a:pt x="191940" y="415234"/>
                      <a:pt x="191940" y="415234"/>
                    </a:cubicBezTo>
                    <a:cubicBezTo>
                      <a:pt x="191940" y="413610"/>
                      <a:pt x="192752" y="412798"/>
                      <a:pt x="193564" y="411986"/>
                    </a:cubicBezTo>
                    <a:cubicBezTo>
                      <a:pt x="193564" y="411174"/>
                      <a:pt x="194376" y="411174"/>
                      <a:pt x="194376" y="410362"/>
                    </a:cubicBezTo>
                    <a:cubicBezTo>
                      <a:pt x="194376" y="409550"/>
                      <a:pt x="194376" y="409550"/>
                      <a:pt x="194376" y="408739"/>
                    </a:cubicBezTo>
                    <a:cubicBezTo>
                      <a:pt x="194376" y="407927"/>
                      <a:pt x="194376" y="407115"/>
                      <a:pt x="194376" y="406303"/>
                    </a:cubicBezTo>
                    <a:cubicBezTo>
                      <a:pt x="194376" y="406303"/>
                      <a:pt x="194376" y="405491"/>
                      <a:pt x="194376" y="404679"/>
                    </a:cubicBezTo>
                    <a:cubicBezTo>
                      <a:pt x="194376" y="403867"/>
                      <a:pt x="194376" y="402244"/>
                      <a:pt x="194376" y="401432"/>
                    </a:cubicBezTo>
                    <a:cubicBezTo>
                      <a:pt x="194376" y="400620"/>
                      <a:pt x="194376" y="399808"/>
                      <a:pt x="194376" y="398996"/>
                    </a:cubicBezTo>
                    <a:cubicBezTo>
                      <a:pt x="194376" y="397372"/>
                      <a:pt x="193564" y="394937"/>
                      <a:pt x="193564" y="393313"/>
                    </a:cubicBezTo>
                    <a:cubicBezTo>
                      <a:pt x="193564" y="392501"/>
                      <a:pt x="193564" y="392501"/>
                      <a:pt x="193564" y="391689"/>
                    </a:cubicBezTo>
                    <a:cubicBezTo>
                      <a:pt x="193564" y="391689"/>
                      <a:pt x="193564" y="390877"/>
                      <a:pt x="193564" y="390877"/>
                    </a:cubicBezTo>
                    <a:cubicBezTo>
                      <a:pt x="193564" y="390065"/>
                      <a:pt x="193564" y="389253"/>
                      <a:pt x="192752" y="389253"/>
                    </a:cubicBezTo>
                    <a:cubicBezTo>
                      <a:pt x="191940" y="389253"/>
                      <a:pt x="191128" y="390877"/>
                      <a:pt x="191128" y="391689"/>
                    </a:cubicBezTo>
                    <a:cubicBezTo>
                      <a:pt x="190316" y="393313"/>
                      <a:pt x="191128" y="394125"/>
                      <a:pt x="191128" y="395748"/>
                    </a:cubicBezTo>
                    <a:cubicBezTo>
                      <a:pt x="191940" y="397372"/>
                      <a:pt x="191940" y="398996"/>
                      <a:pt x="191940" y="400620"/>
                    </a:cubicBezTo>
                    <a:cubicBezTo>
                      <a:pt x="191128" y="401432"/>
                      <a:pt x="191128" y="401432"/>
                      <a:pt x="191128" y="402244"/>
                    </a:cubicBezTo>
                    <a:cubicBezTo>
                      <a:pt x="190316" y="402244"/>
                      <a:pt x="190316" y="403055"/>
                      <a:pt x="189504" y="403055"/>
                    </a:cubicBezTo>
                    <a:cubicBezTo>
                      <a:pt x="188692" y="403055"/>
                      <a:pt x="187069" y="403867"/>
                      <a:pt x="187881" y="404679"/>
                    </a:cubicBezTo>
                    <a:cubicBezTo>
                      <a:pt x="188692" y="405491"/>
                      <a:pt x="189504" y="407115"/>
                      <a:pt x="189504" y="407927"/>
                    </a:cubicBezTo>
                    <a:cubicBezTo>
                      <a:pt x="189504" y="409550"/>
                      <a:pt x="187881" y="410362"/>
                      <a:pt x="187881" y="411174"/>
                    </a:cubicBezTo>
                    <a:cubicBezTo>
                      <a:pt x="187881" y="412798"/>
                      <a:pt x="189504" y="413610"/>
                      <a:pt x="189504" y="414422"/>
                    </a:cubicBezTo>
                    <a:cubicBezTo>
                      <a:pt x="190316" y="415234"/>
                      <a:pt x="188692" y="415234"/>
                      <a:pt x="187881" y="415234"/>
                    </a:cubicBezTo>
                    <a:cubicBezTo>
                      <a:pt x="186257" y="414422"/>
                      <a:pt x="184633" y="414422"/>
                      <a:pt x="183009" y="414422"/>
                    </a:cubicBezTo>
                    <a:cubicBezTo>
                      <a:pt x="181386" y="413610"/>
                      <a:pt x="180574" y="413610"/>
                      <a:pt x="178950" y="413610"/>
                    </a:cubicBezTo>
                    <a:cubicBezTo>
                      <a:pt x="177326" y="412798"/>
                      <a:pt x="174890" y="412798"/>
                      <a:pt x="173267" y="412798"/>
                    </a:cubicBezTo>
                    <a:cubicBezTo>
                      <a:pt x="172455" y="412798"/>
                      <a:pt x="171643" y="412798"/>
                      <a:pt x="170831" y="412798"/>
                    </a:cubicBezTo>
                    <a:cubicBezTo>
                      <a:pt x="170019" y="412798"/>
                      <a:pt x="169207" y="411986"/>
                      <a:pt x="168395" y="411986"/>
                    </a:cubicBezTo>
                    <a:cubicBezTo>
                      <a:pt x="166772" y="411174"/>
                      <a:pt x="165148" y="410362"/>
                      <a:pt x="163524" y="409550"/>
                    </a:cubicBezTo>
                    <a:cubicBezTo>
                      <a:pt x="161900" y="409550"/>
                      <a:pt x="161088" y="408739"/>
                      <a:pt x="160277" y="408739"/>
                    </a:cubicBezTo>
                    <a:cubicBezTo>
                      <a:pt x="160277" y="408739"/>
                      <a:pt x="159465" y="408739"/>
                      <a:pt x="158653" y="407927"/>
                    </a:cubicBezTo>
                    <a:cubicBezTo>
                      <a:pt x="157841" y="407115"/>
                      <a:pt x="157841" y="407115"/>
                      <a:pt x="157029" y="406303"/>
                    </a:cubicBezTo>
                    <a:cubicBezTo>
                      <a:pt x="156217" y="405491"/>
                      <a:pt x="156217" y="405491"/>
                      <a:pt x="155405" y="404679"/>
                    </a:cubicBezTo>
                    <a:cubicBezTo>
                      <a:pt x="154593" y="403867"/>
                      <a:pt x="154593" y="403867"/>
                      <a:pt x="153782" y="403055"/>
                    </a:cubicBezTo>
                    <a:cubicBezTo>
                      <a:pt x="152970" y="402244"/>
                      <a:pt x="152970" y="401432"/>
                      <a:pt x="152158" y="401432"/>
                    </a:cubicBezTo>
                    <a:cubicBezTo>
                      <a:pt x="151346" y="401432"/>
                      <a:pt x="151346" y="400620"/>
                      <a:pt x="150534" y="400620"/>
                    </a:cubicBezTo>
                    <a:cubicBezTo>
                      <a:pt x="150534" y="399808"/>
                      <a:pt x="149722" y="399808"/>
                      <a:pt x="148910" y="399808"/>
                    </a:cubicBezTo>
                    <a:cubicBezTo>
                      <a:pt x="148098" y="399808"/>
                      <a:pt x="147286" y="398996"/>
                      <a:pt x="146475" y="398996"/>
                    </a:cubicBezTo>
                    <a:cubicBezTo>
                      <a:pt x="145663" y="398184"/>
                      <a:pt x="145663" y="398184"/>
                      <a:pt x="144851" y="398184"/>
                    </a:cubicBezTo>
                    <a:cubicBezTo>
                      <a:pt x="144851" y="397372"/>
                      <a:pt x="144039" y="397372"/>
                      <a:pt x="144039" y="397372"/>
                    </a:cubicBezTo>
                    <a:cubicBezTo>
                      <a:pt x="144039" y="396560"/>
                      <a:pt x="143227" y="396560"/>
                      <a:pt x="143227" y="396560"/>
                    </a:cubicBezTo>
                    <a:cubicBezTo>
                      <a:pt x="142415" y="396560"/>
                      <a:pt x="141603" y="395748"/>
                      <a:pt x="141603" y="395748"/>
                    </a:cubicBezTo>
                    <a:cubicBezTo>
                      <a:pt x="140791" y="395748"/>
                      <a:pt x="140791" y="394937"/>
                      <a:pt x="139979" y="394125"/>
                    </a:cubicBezTo>
                    <a:cubicBezTo>
                      <a:pt x="139168" y="393313"/>
                      <a:pt x="139168" y="392501"/>
                      <a:pt x="138356" y="391689"/>
                    </a:cubicBezTo>
                    <a:cubicBezTo>
                      <a:pt x="137544" y="390877"/>
                      <a:pt x="136732" y="390065"/>
                      <a:pt x="135920" y="389253"/>
                    </a:cubicBezTo>
                    <a:cubicBezTo>
                      <a:pt x="135108" y="388442"/>
                      <a:pt x="134296" y="387630"/>
                      <a:pt x="134296" y="386818"/>
                    </a:cubicBezTo>
                    <a:cubicBezTo>
                      <a:pt x="133484" y="384382"/>
                      <a:pt x="132673" y="383570"/>
                      <a:pt x="131049" y="381946"/>
                    </a:cubicBezTo>
                    <a:cubicBezTo>
                      <a:pt x="130237" y="381135"/>
                      <a:pt x="129425" y="380323"/>
                      <a:pt x="128613" y="379511"/>
                    </a:cubicBezTo>
                    <a:cubicBezTo>
                      <a:pt x="127801" y="378699"/>
                      <a:pt x="126177" y="377075"/>
                      <a:pt x="125366" y="376263"/>
                    </a:cubicBezTo>
                    <a:cubicBezTo>
                      <a:pt x="124554" y="375451"/>
                      <a:pt x="124554" y="375451"/>
                      <a:pt x="123742" y="374639"/>
                    </a:cubicBezTo>
                    <a:cubicBezTo>
                      <a:pt x="122930" y="373828"/>
                      <a:pt x="122930" y="373828"/>
                      <a:pt x="122118" y="373016"/>
                    </a:cubicBezTo>
                    <a:cubicBezTo>
                      <a:pt x="121306" y="372204"/>
                      <a:pt x="121306" y="371392"/>
                      <a:pt x="120494" y="370580"/>
                    </a:cubicBezTo>
                    <a:cubicBezTo>
                      <a:pt x="120494" y="369768"/>
                      <a:pt x="119682" y="368956"/>
                      <a:pt x="118870" y="368144"/>
                    </a:cubicBezTo>
                    <a:cubicBezTo>
                      <a:pt x="118870" y="368144"/>
                      <a:pt x="118059" y="367333"/>
                      <a:pt x="118059" y="367333"/>
                    </a:cubicBezTo>
                    <a:cubicBezTo>
                      <a:pt x="117247" y="366521"/>
                      <a:pt x="117247" y="366521"/>
                      <a:pt x="116435" y="365709"/>
                    </a:cubicBezTo>
                    <a:cubicBezTo>
                      <a:pt x="115623" y="364085"/>
                      <a:pt x="113999" y="364085"/>
                      <a:pt x="112375" y="362461"/>
                    </a:cubicBezTo>
                    <a:cubicBezTo>
                      <a:pt x="111564" y="360837"/>
                      <a:pt x="110752" y="360026"/>
                      <a:pt x="109940" y="358402"/>
                    </a:cubicBezTo>
                    <a:cubicBezTo>
                      <a:pt x="109128" y="357590"/>
                      <a:pt x="109128" y="355966"/>
                      <a:pt x="109128" y="355154"/>
                    </a:cubicBezTo>
                    <a:cubicBezTo>
                      <a:pt x="109128" y="355154"/>
                      <a:pt x="109128" y="354342"/>
                      <a:pt x="109940" y="353530"/>
                    </a:cubicBezTo>
                    <a:cubicBezTo>
                      <a:pt x="110752" y="352719"/>
                      <a:pt x="111564" y="352719"/>
                      <a:pt x="111564" y="351907"/>
                    </a:cubicBezTo>
                    <a:cubicBezTo>
                      <a:pt x="111564" y="351095"/>
                      <a:pt x="111564" y="350283"/>
                      <a:pt x="111564" y="349471"/>
                    </a:cubicBezTo>
                    <a:cubicBezTo>
                      <a:pt x="111564" y="348659"/>
                      <a:pt x="112375" y="348659"/>
                      <a:pt x="112375" y="347847"/>
                    </a:cubicBezTo>
                    <a:cubicBezTo>
                      <a:pt x="112375" y="347847"/>
                      <a:pt x="112375" y="347035"/>
                      <a:pt x="112375" y="347035"/>
                    </a:cubicBezTo>
                    <a:cubicBezTo>
                      <a:pt x="112375" y="347035"/>
                      <a:pt x="111564" y="347035"/>
                      <a:pt x="111564" y="347035"/>
                    </a:cubicBezTo>
                    <a:cubicBezTo>
                      <a:pt x="110752" y="347035"/>
                      <a:pt x="110752" y="347847"/>
                      <a:pt x="110752" y="347847"/>
                    </a:cubicBezTo>
                    <a:cubicBezTo>
                      <a:pt x="110752" y="347847"/>
                      <a:pt x="109940" y="348659"/>
                      <a:pt x="109940" y="348659"/>
                    </a:cubicBezTo>
                    <a:cubicBezTo>
                      <a:pt x="109940" y="348659"/>
                      <a:pt x="109128" y="349471"/>
                      <a:pt x="109128" y="349471"/>
                    </a:cubicBezTo>
                    <a:cubicBezTo>
                      <a:pt x="109128" y="349471"/>
                      <a:pt x="108316" y="350283"/>
                      <a:pt x="108316" y="350283"/>
                    </a:cubicBezTo>
                    <a:cubicBezTo>
                      <a:pt x="107504" y="350283"/>
                      <a:pt x="107504" y="351095"/>
                      <a:pt x="107504" y="351095"/>
                    </a:cubicBezTo>
                    <a:cubicBezTo>
                      <a:pt x="107504" y="351095"/>
                      <a:pt x="107504" y="351907"/>
                      <a:pt x="107504" y="351907"/>
                    </a:cubicBezTo>
                    <a:cubicBezTo>
                      <a:pt x="106692" y="351907"/>
                      <a:pt x="106692" y="352719"/>
                      <a:pt x="106692" y="352719"/>
                    </a:cubicBezTo>
                    <a:cubicBezTo>
                      <a:pt x="106692" y="352719"/>
                      <a:pt x="105880" y="353530"/>
                      <a:pt x="105880" y="353530"/>
                    </a:cubicBezTo>
                    <a:cubicBezTo>
                      <a:pt x="105880" y="353530"/>
                      <a:pt x="105068" y="354342"/>
                      <a:pt x="105068" y="354342"/>
                    </a:cubicBezTo>
                    <a:cubicBezTo>
                      <a:pt x="104257" y="354342"/>
                      <a:pt x="104257" y="355154"/>
                      <a:pt x="104257" y="355154"/>
                    </a:cubicBezTo>
                    <a:cubicBezTo>
                      <a:pt x="103445" y="355154"/>
                      <a:pt x="103445" y="355154"/>
                      <a:pt x="103445" y="355154"/>
                    </a:cubicBezTo>
                    <a:cubicBezTo>
                      <a:pt x="103445" y="355154"/>
                      <a:pt x="103445" y="355966"/>
                      <a:pt x="102633" y="355966"/>
                    </a:cubicBezTo>
                    <a:cubicBezTo>
                      <a:pt x="101821" y="355966"/>
                      <a:pt x="101821" y="355966"/>
                      <a:pt x="101009" y="355154"/>
                    </a:cubicBezTo>
                    <a:cubicBezTo>
                      <a:pt x="100197" y="354342"/>
                      <a:pt x="100197" y="354342"/>
                      <a:pt x="100197" y="353530"/>
                    </a:cubicBezTo>
                    <a:cubicBezTo>
                      <a:pt x="100197" y="353530"/>
                      <a:pt x="99385" y="352719"/>
                      <a:pt x="99385" y="351907"/>
                    </a:cubicBezTo>
                    <a:cubicBezTo>
                      <a:pt x="99385" y="351095"/>
                      <a:pt x="98573" y="349471"/>
                      <a:pt x="98573" y="348659"/>
                    </a:cubicBezTo>
                    <a:cubicBezTo>
                      <a:pt x="98573" y="347847"/>
                      <a:pt x="97761" y="347035"/>
                      <a:pt x="97761" y="346224"/>
                    </a:cubicBezTo>
                    <a:cubicBezTo>
                      <a:pt x="96950" y="345412"/>
                      <a:pt x="96950" y="344600"/>
                      <a:pt x="96950" y="343788"/>
                    </a:cubicBezTo>
                    <a:cubicBezTo>
                      <a:pt x="96950" y="342976"/>
                      <a:pt x="96950" y="342976"/>
                      <a:pt x="96950" y="342164"/>
                    </a:cubicBezTo>
                    <a:cubicBezTo>
                      <a:pt x="96950" y="341352"/>
                      <a:pt x="98573" y="341352"/>
                      <a:pt x="99385" y="341352"/>
                    </a:cubicBezTo>
                    <a:cubicBezTo>
                      <a:pt x="99385" y="341352"/>
                      <a:pt x="99385" y="340540"/>
                      <a:pt x="99385" y="340540"/>
                    </a:cubicBezTo>
                    <a:cubicBezTo>
                      <a:pt x="98573" y="339728"/>
                      <a:pt x="98573" y="339728"/>
                      <a:pt x="98573" y="339728"/>
                    </a:cubicBezTo>
                    <a:cubicBezTo>
                      <a:pt x="97761" y="339728"/>
                      <a:pt x="97761" y="339728"/>
                      <a:pt x="97761" y="339728"/>
                    </a:cubicBezTo>
                    <a:cubicBezTo>
                      <a:pt x="97761" y="338917"/>
                      <a:pt x="96950" y="338917"/>
                      <a:pt x="96950" y="338917"/>
                    </a:cubicBezTo>
                    <a:cubicBezTo>
                      <a:pt x="96138" y="338105"/>
                      <a:pt x="95326" y="338105"/>
                      <a:pt x="95326" y="337293"/>
                    </a:cubicBezTo>
                    <a:cubicBezTo>
                      <a:pt x="95326" y="336481"/>
                      <a:pt x="94514" y="335669"/>
                      <a:pt x="94514" y="334857"/>
                    </a:cubicBezTo>
                    <a:cubicBezTo>
                      <a:pt x="94514" y="334045"/>
                      <a:pt x="94514" y="334045"/>
                      <a:pt x="94514" y="333233"/>
                    </a:cubicBezTo>
                    <a:cubicBezTo>
                      <a:pt x="93702" y="332422"/>
                      <a:pt x="93702" y="332422"/>
                      <a:pt x="93702" y="331610"/>
                    </a:cubicBezTo>
                    <a:cubicBezTo>
                      <a:pt x="92890" y="330798"/>
                      <a:pt x="92890" y="330798"/>
                      <a:pt x="92890" y="329986"/>
                    </a:cubicBezTo>
                    <a:cubicBezTo>
                      <a:pt x="92890" y="329986"/>
                      <a:pt x="92890" y="329174"/>
                      <a:pt x="92890" y="329174"/>
                    </a:cubicBezTo>
                    <a:cubicBezTo>
                      <a:pt x="92078" y="328362"/>
                      <a:pt x="92078" y="327550"/>
                      <a:pt x="92078" y="326738"/>
                    </a:cubicBezTo>
                    <a:cubicBezTo>
                      <a:pt x="91266" y="325926"/>
                      <a:pt x="91266" y="325926"/>
                      <a:pt x="91266" y="325115"/>
                    </a:cubicBezTo>
                    <a:cubicBezTo>
                      <a:pt x="90455" y="323491"/>
                      <a:pt x="90455" y="321867"/>
                      <a:pt x="89643" y="320243"/>
                    </a:cubicBezTo>
                    <a:cubicBezTo>
                      <a:pt x="89643" y="319431"/>
                      <a:pt x="88831" y="319431"/>
                      <a:pt x="88831" y="318620"/>
                    </a:cubicBezTo>
                    <a:cubicBezTo>
                      <a:pt x="88831" y="317808"/>
                      <a:pt x="88831" y="317808"/>
                      <a:pt x="88831" y="316996"/>
                    </a:cubicBezTo>
                    <a:cubicBezTo>
                      <a:pt x="88831" y="316184"/>
                      <a:pt x="89643" y="315372"/>
                      <a:pt x="90455" y="314560"/>
                    </a:cubicBezTo>
                    <a:cubicBezTo>
                      <a:pt x="91266" y="313748"/>
                      <a:pt x="92890" y="313748"/>
                      <a:pt x="93702" y="312936"/>
                    </a:cubicBezTo>
                    <a:cubicBezTo>
                      <a:pt x="94514" y="312124"/>
                      <a:pt x="95326" y="311313"/>
                      <a:pt x="96138" y="310501"/>
                    </a:cubicBezTo>
                    <a:cubicBezTo>
                      <a:pt x="96950" y="309689"/>
                      <a:pt x="97761" y="308877"/>
                      <a:pt x="98573" y="308065"/>
                    </a:cubicBezTo>
                    <a:cubicBezTo>
                      <a:pt x="99385" y="307253"/>
                      <a:pt x="100197" y="305629"/>
                      <a:pt x="100197" y="304817"/>
                    </a:cubicBezTo>
                    <a:cubicBezTo>
                      <a:pt x="100197" y="304006"/>
                      <a:pt x="101009" y="304006"/>
                      <a:pt x="101009" y="303194"/>
                    </a:cubicBezTo>
                    <a:cubicBezTo>
                      <a:pt x="101009" y="303194"/>
                      <a:pt x="101009" y="302382"/>
                      <a:pt x="101009" y="302382"/>
                    </a:cubicBezTo>
                    <a:cubicBezTo>
                      <a:pt x="100197" y="302382"/>
                      <a:pt x="99385" y="303194"/>
                      <a:pt x="99385" y="303194"/>
                    </a:cubicBezTo>
                    <a:cubicBezTo>
                      <a:pt x="98573" y="304006"/>
                      <a:pt x="98573" y="304817"/>
                      <a:pt x="97761" y="305629"/>
                    </a:cubicBezTo>
                    <a:cubicBezTo>
                      <a:pt x="96950" y="307253"/>
                      <a:pt x="95326" y="307253"/>
                      <a:pt x="93702" y="308065"/>
                    </a:cubicBezTo>
                    <a:cubicBezTo>
                      <a:pt x="92078" y="308877"/>
                      <a:pt x="91266" y="309689"/>
                      <a:pt x="90455" y="310501"/>
                    </a:cubicBezTo>
                    <a:cubicBezTo>
                      <a:pt x="89643" y="311313"/>
                      <a:pt x="88831" y="311313"/>
                      <a:pt x="88019" y="312124"/>
                    </a:cubicBezTo>
                    <a:cubicBezTo>
                      <a:pt x="88019" y="312124"/>
                      <a:pt x="87207" y="312124"/>
                      <a:pt x="87207" y="312124"/>
                    </a:cubicBezTo>
                    <a:cubicBezTo>
                      <a:pt x="86395" y="312124"/>
                      <a:pt x="85583" y="311313"/>
                      <a:pt x="85583" y="311313"/>
                    </a:cubicBezTo>
                    <a:cubicBezTo>
                      <a:pt x="84771" y="311313"/>
                      <a:pt x="84771" y="310501"/>
                      <a:pt x="83959" y="309689"/>
                    </a:cubicBezTo>
                    <a:cubicBezTo>
                      <a:pt x="83959" y="308877"/>
                      <a:pt x="83148" y="308877"/>
                      <a:pt x="83148" y="308065"/>
                    </a:cubicBezTo>
                    <a:cubicBezTo>
                      <a:pt x="82336" y="306441"/>
                      <a:pt x="82336" y="305629"/>
                      <a:pt x="81524" y="304006"/>
                    </a:cubicBezTo>
                    <a:cubicBezTo>
                      <a:pt x="81524" y="303194"/>
                      <a:pt x="80712" y="301570"/>
                      <a:pt x="79900" y="300758"/>
                    </a:cubicBezTo>
                    <a:cubicBezTo>
                      <a:pt x="79088" y="299946"/>
                      <a:pt x="78276" y="298322"/>
                      <a:pt x="77464" y="297510"/>
                    </a:cubicBezTo>
                    <a:cubicBezTo>
                      <a:pt x="76653" y="296699"/>
                      <a:pt x="76653" y="295075"/>
                      <a:pt x="76653" y="294263"/>
                    </a:cubicBezTo>
                    <a:cubicBezTo>
                      <a:pt x="76653" y="293451"/>
                      <a:pt x="76653" y="293451"/>
                      <a:pt x="76653" y="292639"/>
                    </a:cubicBezTo>
                    <a:cubicBezTo>
                      <a:pt x="76653" y="291015"/>
                      <a:pt x="78276" y="289392"/>
                      <a:pt x="79088" y="288580"/>
                    </a:cubicBezTo>
                    <a:cubicBezTo>
                      <a:pt x="79088" y="287768"/>
                      <a:pt x="79088" y="287768"/>
                      <a:pt x="79900" y="287768"/>
                    </a:cubicBezTo>
                    <a:cubicBezTo>
                      <a:pt x="81524" y="287768"/>
                      <a:pt x="82336" y="288580"/>
                      <a:pt x="83148" y="289392"/>
                    </a:cubicBezTo>
                    <a:cubicBezTo>
                      <a:pt x="83959" y="290204"/>
                      <a:pt x="84771" y="291015"/>
                      <a:pt x="86395" y="291827"/>
                    </a:cubicBezTo>
                    <a:cubicBezTo>
                      <a:pt x="87207" y="291827"/>
                      <a:pt x="88831" y="291827"/>
                      <a:pt x="89643" y="291015"/>
                    </a:cubicBezTo>
                    <a:cubicBezTo>
                      <a:pt x="91266" y="290204"/>
                      <a:pt x="92890" y="289392"/>
                      <a:pt x="94514" y="289392"/>
                    </a:cubicBezTo>
                    <a:cubicBezTo>
                      <a:pt x="96138" y="289392"/>
                      <a:pt x="97761" y="290204"/>
                      <a:pt x="98573" y="291015"/>
                    </a:cubicBezTo>
                    <a:cubicBezTo>
                      <a:pt x="100197" y="292639"/>
                      <a:pt x="101009" y="295075"/>
                      <a:pt x="102633" y="296699"/>
                    </a:cubicBezTo>
                    <a:cubicBezTo>
                      <a:pt x="103445" y="297510"/>
                      <a:pt x="104257" y="297510"/>
                      <a:pt x="105068" y="298322"/>
                    </a:cubicBezTo>
                    <a:cubicBezTo>
                      <a:pt x="105880" y="299134"/>
                      <a:pt x="106692" y="299134"/>
                      <a:pt x="107504" y="299134"/>
                    </a:cubicBezTo>
                    <a:lnTo>
                      <a:pt x="109453" y="297835"/>
                    </a:lnTo>
                    <a:lnTo>
                      <a:pt x="109129" y="297511"/>
                    </a:lnTo>
                    <a:cubicBezTo>
                      <a:pt x="109129" y="297511"/>
                      <a:pt x="108317" y="297511"/>
                      <a:pt x="108317" y="296699"/>
                    </a:cubicBezTo>
                    <a:cubicBezTo>
                      <a:pt x="108317" y="296699"/>
                      <a:pt x="108317" y="295887"/>
                      <a:pt x="108317" y="295887"/>
                    </a:cubicBezTo>
                    <a:cubicBezTo>
                      <a:pt x="108317" y="295887"/>
                      <a:pt x="108317" y="295887"/>
                      <a:pt x="108317" y="295074"/>
                    </a:cubicBezTo>
                    <a:cubicBezTo>
                      <a:pt x="108317" y="295074"/>
                      <a:pt x="108317" y="295074"/>
                      <a:pt x="108317" y="294262"/>
                    </a:cubicBezTo>
                    <a:cubicBezTo>
                      <a:pt x="108317" y="294262"/>
                      <a:pt x="109129" y="294262"/>
                      <a:pt x="109129" y="294262"/>
                    </a:cubicBezTo>
                    <a:cubicBezTo>
                      <a:pt x="109941" y="294262"/>
                      <a:pt x="109941" y="294262"/>
                      <a:pt x="110753" y="294262"/>
                    </a:cubicBezTo>
                    <a:cubicBezTo>
                      <a:pt x="110753" y="294262"/>
                      <a:pt x="111565" y="294262"/>
                      <a:pt x="111565" y="294262"/>
                    </a:cubicBezTo>
                    <a:cubicBezTo>
                      <a:pt x="111565" y="294262"/>
                      <a:pt x="112377" y="294262"/>
                      <a:pt x="112377" y="294262"/>
                    </a:cubicBezTo>
                    <a:cubicBezTo>
                      <a:pt x="112377" y="294262"/>
                      <a:pt x="112377" y="294262"/>
                      <a:pt x="113188" y="294262"/>
                    </a:cubicBezTo>
                    <a:lnTo>
                      <a:pt x="113594" y="294262"/>
                    </a:lnTo>
                    <a:lnTo>
                      <a:pt x="114811" y="293451"/>
                    </a:lnTo>
                    <a:cubicBezTo>
                      <a:pt x="115623" y="293451"/>
                      <a:pt x="115623" y="293451"/>
                      <a:pt x="116435" y="293451"/>
                    </a:cubicBezTo>
                    <a:cubicBezTo>
                      <a:pt x="118059" y="292639"/>
                      <a:pt x="119682" y="291827"/>
                      <a:pt x="121306" y="291015"/>
                    </a:cubicBezTo>
                    <a:cubicBezTo>
                      <a:pt x="122118" y="290204"/>
                      <a:pt x="122118" y="290204"/>
                      <a:pt x="122930" y="291015"/>
                    </a:cubicBezTo>
                    <a:cubicBezTo>
                      <a:pt x="122930" y="291827"/>
                      <a:pt x="122930" y="292639"/>
                      <a:pt x="122930" y="293451"/>
                    </a:cubicBezTo>
                    <a:cubicBezTo>
                      <a:pt x="122930" y="294263"/>
                      <a:pt x="122930" y="295075"/>
                      <a:pt x="122930" y="295887"/>
                    </a:cubicBezTo>
                    <a:cubicBezTo>
                      <a:pt x="122930" y="295075"/>
                      <a:pt x="123742" y="294263"/>
                      <a:pt x="123742" y="293451"/>
                    </a:cubicBezTo>
                    <a:cubicBezTo>
                      <a:pt x="123742" y="293451"/>
                      <a:pt x="124554" y="292639"/>
                      <a:pt x="124554" y="291827"/>
                    </a:cubicBezTo>
                    <a:cubicBezTo>
                      <a:pt x="124554" y="291015"/>
                      <a:pt x="124554" y="291015"/>
                      <a:pt x="124554" y="290204"/>
                    </a:cubicBezTo>
                    <a:cubicBezTo>
                      <a:pt x="123742" y="289392"/>
                      <a:pt x="122930" y="288580"/>
                      <a:pt x="122118" y="288580"/>
                    </a:cubicBezTo>
                    <a:cubicBezTo>
                      <a:pt x="121306" y="287768"/>
                      <a:pt x="119682" y="287768"/>
                      <a:pt x="118870" y="287768"/>
                    </a:cubicBezTo>
                    <a:cubicBezTo>
                      <a:pt x="118059" y="287768"/>
                      <a:pt x="117247" y="288580"/>
                      <a:pt x="116435" y="289392"/>
                    </a:cubicBezTo>
                    <a:cubicBezTo>
                      <a:pt x="115623" y="290204"/>
                      <a:pt x="113999" y="291827"/>
                      <a:pt x="112375" y="291827"/>
                    </a:cubicBezTo>
                    <a:cubicBezTo>
                      <a:pt x="111564" y="291015"/>
                      <a:pt x="110752" y="291015"/>
                      <a:pt x="109940" y="291015"/>
                    </a:cubicBezTo>
                    <a:cubicBezTo>
                      <a:pt x="109128" y="291015"/>
                      <a:pt x="108316" y="291015"/>
                      <a:pt x="107504" y="291015"/>
                    </a:cubicBezTo>
                    <a:cubicBezTo>
                      <a:pt x="106692" y="291015"/>
                      <a:pt x="105880" y="291827"/>
                      <a:pt x="105068" y="291827"/>
                    </a:cubicBezTo>
                    <a:cubicBezTo>
                      <a:pt x="103445" y="291827"/>
                      <a:pt x="102633" y="291827"/>
                      <a:pt x="101821" y="291827"/>
                    </a:cubicBezTo>
                    <a:cubicBezTo>
                      <a:pt x="101009" y="291827"/>
                      <a:pt x="100197" y="291015"/>
                      <a:pt x="99385" y="290204"/>
                    </a:cubicBezTo>
                    <a:cubicBezTo>
                      <a:pt x="98573" y="289392"/>
                      <a:pt x="97761" y="288580"/>
                      <a:pt x="96950" y="287768"/>
                    </a:cubicBezTo>
                    <a:cubicBezTo>
                      <a:pt x="95326" y="286144"/>
                      <a:pt x="96950" y="284520"/>
                      <a:pt x="97761" y="282897"/>
                    </a:cubicBezTo>
                    <a:cubicBezTo>
                      <a:pt x="97761" y="282085"/>
                      <a:pt x="98573" y="280461"/>
                      <a:pt x="98573" y="279649"/>
                    </a:cubicBezTo>
                    <a:cubicBezTo>
                      <a:pt x="98573" y="278837"/>
                      <a:pt x="98573" y="277213"/>
                      <a:pt x="98573" y="276402"/>
                    </a:cubicBezTo>
                    <a:cubicBezTo>
                      <a:pt x="98573" y="275590"/>
                      <a:pt x="99385" y="273966"/>
                      <a:pt x="99385" y="273154"/>
                    </a:cubicBezTo>
                    <a:cubicBezTo>
                      <a:pt x="99385" y="271530"/>
                      <a:pt x="100197" y="270718"/>
                      <a:pt x="100197" y="269906"/>
                    </a:cubicBezTo>
                    <a:cubicBezTo>
                      <a:pt x="101009" y="269095"/>
                      <a:pt x="101009" y="268283"/>
                      <a:pt x="101009" y="267471"/>
                    </a:cubicBezTo>
                    <a:cubicBezTo>
                      <a:pt x="101009" y="266659"/>
                      <a:pt x="101009" y="265847"/>
                      <a:pt x="101821" y="265035"/>
                    </a:cubicBezTo>
                    <a:cubicBezTo>
                      <a:pt x="101821" y="264223"/>
                      <a:pt x="101821" y="264223"/>
                      <a:pt x="102633" y="264223"/>
                    </a:cubicBezTo>
                    <a:cubicBezTo>
                      <a:pt x="103445" y="263411"/>
                      <a:pt x="104257" y="262600"/>
                      <a:pt x="105068" y="261788"/>
                    </a:cubicBezTo>
                    <a:cubicBezTo>
                      <a:pt x="105880" y="261788"/>
                      <a:pt x="105880" y="261788"/>
                      <a:pt x="105880" y="260976"/>
                    </a:cubicBezTo>
                    <a:cubicBezTo>
                      <a:pt x="105880" y="260164"/>
                      <a:pt x="105068" y="259352"/>
                      <a:pt x="104257" y="259352"/>
                    </a:cubicBezTo>
                    <a:cubicBezTo>
                      <a:pt x="103445" y="259352"/>
                      <a:pt x="102633" y="259352"/>
                      <a:pt x="101821" y="259352"/>
                    </a:cubicBezTo>
                    <a:cubicBezTo>
                      <a:pt x="101009" y="259352"/>
                      <a:pt x="100197" y="259352"/>
                      <a:pt x="99385" y="259352"/>
                    </a:cubicBezTo>
                    <a:cubicBezTo>
                      <a:pt x="97761" y="260164"/>
                      <a:pt x="95326" y="260976"/>
                      <a:pt x="93702" y="262600"/>
                    </a:cubicBezTo>
                    <a:cubicBezTo>
                      <a:pt x="92890" y="262600"/>
                      <a:pt x="92078" y="263411"/>
                      <a:pt x="92078" y="264223"/>
                    </a:cubicBezTo>
                    <a:cubicBezTo>
                      <a:pt x="92078" y="265035"/>
                      <a:pt x="92890" y="265847"/>
                      <a:pt x="92890" y="266659"/>
                    </a:cubicBezTo>
                    <a:cubicBezTo>
                      <a:pt x="93702" y="267471"/>
                      <a:pt x="94514" y="268283"/>
                      <a:pt x="94514" y="269095"/>
                    </a:cubicBezTo>
                    <a:cubicBezTo>
                      <a:pt x="94514" y="269906"/>
                      <a:pt x="94514" y="269906"/>
                      <a:pt x="94514" y="270718"/>
                    </a:cubicBezTo>
                    <a:cubicBezTo>
                      <a:pt x="94514" y="271530"/>
                      <a:pt x="94514" y="272342"/>
                      <a:pt x="95326" y="272342"/>
                    </a:cubicBezTo>
                    <a:cubicBezTo>
                      <a:pt x="96138" y="272342"/>
                      <a:pt x="96950" y="273154"/>
                      <a:pt x="96950" y="273966"/>
                    </a:cubicBezTo>
                    <a:cubicBezTo>
                      <a:pt x="97761" y="275590"/>
                      <a:pt x="96138" y="278025"/>
                      <a:pt x="96138" y="279649"/>
                    </a:cubicBezTo>
                    <a:cubicBezTo>
                      <a:pt x="96138" y="281273"/>
                      <a:pt x="96138" y="283708"/>
                      <a:pt x="95326" y="285332"/>
                    </a:cubicBezTo>
                    <a:cubicBezTo>
                      <a:pt x="94514" y="286144"/>
                      <a:pt x="93702" y="286956"/>
                      <a:pt x="92078" y="287768"/>
                    </a:cubicBezTo>
                    <a:cubicBezTo>
                      <a:pt x="91266" y="287768"/>
                      <a:pt x="91266" y="287768"/>
                      <a:pt x="90455" y="287768"/>
                    </a:cubicBezTo>
                    <a:cubicBezTo>
                      <a:pt x="89643" y="287768"/>
                      <a:pt x="89643" y="287768"/>
                      <a:pt x="88831" y="287768"/>
                    </a:cubicBezTo>
                    <a:cubicBezTo>
                      <a:pt x="87207" y="288580"/>
                      <a:pt x="85583" y="286956"/>
                      <a:pt x="83959" y="286144"/>
                    </a:cubicBezTo>
                    <a:cubicBezTo>
                      <a:pt x="83148" y="285332"/>
                      <a:pt x="82336" y="284520"/>
                      <a:pt x="81524" y="284520"/>
                    </a:cubicBezTo>
                    <a:cubicBezTo>
                      <a:pt x="80712" y="284520"/>
                      <a:pt x="79900" y="284520"/>
                      <a:pt x="79088" y="284520"/>
                    </a:cubicBezTo>
                    <a:cubicBezTo>
                      <a:pt x="77464" y="283708"/>
                      <a:pt x="75029" y="282897"/>
                      <a:pt x="74217" y="284520"/>
                    </a:cubicBezTo>
                    <a:cubicBezTo>
                      <a:pt x="73405" y="285332"/>
                      <a:pt x="73405" y="286144"/>
                      <a:pt x="73405" y="286956"/>
                    </a:cubicBezTo>
                    <a:cubicBezTo>
                      <a:pt x="72593" y="286956"/>
                      <a:pt x="72593" y="287768"/>
                      <a:pt x="72593" y="288580"/>
                    </a:cubicBezTo>
                    <a:cubicBezTo>
                      <a:pt x="71781" y="289392"/>
                      <a:pt x="70969" y="288580"/>
                      <a:pt x="70157" y="287768"/>
                    </a:cubicBezTo>
                    <a:cubicBezTo>
                      <a:pt x="69346" y="287768"/>
                      <a:pt x="69346" y="286956"/>
                      <a:pt x="68534" y="286956"/>
                    </a:cubicBezTo>
                    <a:cubicBezTo>
                      <a:pt x="68534" y="286956"/>
                      <a:pt x="67722" y="287768"/>
                      <a:pt x="66910" y="287768"/>
                    </a:cubicBezTo>
                    <a:cubicBezTo>
                      <a:pt x="66098" y="287768"/>
                      <a:pt x="64474" y="288580"/>
                      <a:pt x="63662" y="288580"/>
                    </a:cubicBezTo>
                    <a:cubicBezTo>
                      <a:pt x="62039" y="288580"/>
                      <a:pt x="60415" y="287768"/>
                      <a:pt x="58791" y="286956"/>
                    </a:cubicBezTo>
                    <a:cubicBezTo>
                      <a:pt x="57979" y="286956"/>
                      <a:pt x="57979" y="286144"/>
                      <a:pt x="57167" y="286144"/>
                    </a:cubicBezTo>
                    <a:cubicBezTo>
                      <a:pt x="56355" y="286144"/>
                      <a:pt x="56355" y="286144"/>
                      <a:pt x="56355" y="286144"/>
                    </a:cubicBezTo>
                    <a:cubicBezTo>
                      <a:pt x="56355" y="286144"/>
                      <a:pt x="55544" y="286144"/>
                      <a:pt x="55544" y="286144"/>
                    </a:cubicBezTo>
                    <a:cubicBezTo>
                      <a:pt x="54732" y="286144"/>
                      <a:pt x="53920" y="285332"/>
                      <a:pt x="53108" y="285332"/>
                    </a:cubicBezTo>
                    <a:cubicBezTo>
                      <a:pt x="52296" y="285332"/>
                      <a:pt x="52296" y="285332"/>
                      <a:pt x="51484" y="285332"/>
                    </a:cubicBezTo>
                    <a:cubicBezTo>
                      <a:pt x="50672" y="285332"/>
                      <a:pt x="49860" y="285332"/>
                      <a:pt x="49860" y="285332"/>
                    </a:cubicBezTo>
                    <a:cubicBezTo>
                      <a:pt x="49048" y="284520"/>
                      <a:pt x="48237" y="284520"/>
                      <a:pt x="48237" y="283708"/>
                    </a:cubicBezTo>
                    <a:cubicBezTo>
                      <a:pt x="47425" y="282085"/>
                      <a:pt x="48237" y="280461"/>
                      <a:pt x="47425" y="278837"/>
                    </a:cubicBezTo>
                    <a:cubicBezTo>
                      <a:pt x="46613" y="277213"/>
                      <a:pt x="44989" y="276402"/>
                      <a:pt x="42553" y="276402"/>
                    </a:cubicBezTo>
                    <a:cubicBezTo>
                      <a:pt x="41741" y="276402"/>
                      <a:pt x="40930" y="276402"/>
                      <a:pt x="40118" y="276402"/>
                    </a:cubicBezTo>
                    <a:cubicBezTo>
                      <a:pt x="39306" y="275590"/>
                      <a:pt x="38494" y="275590"/>
                      <a:pt x="37682" y="274778"/>
                    </a:cubicBezTo>
                    <a:cubicBezTo>
                      <a:pt x="36058" y="273966"/>
                      <a:pt x="35246" y="273154"/>
                      <a:pt x="34435" y="273154"/>
                    </a:cubicBezTo>
                    <a:cubicBezTo>
                      <a:pt x="33623" y="273154"/>
                      <a:pt x="32811" y="272342"/>
                      <a:pt x="31999" y="272342"/>
                    </a:cubicBezTo>
                    <a:cubicBezTo>
                      <a:pt x="30375" y="271530"/>
                      <a:pt x="29563" y="270718"/>
                      <a:pt x="27939" y="269906"/>
                    </a:cubicBezTo>
                    <a:cubicBezTo>
                      <a:pt x="27128" y="269095"/>
                      <a:pt x="27128" y="269095"/>
                      <a:pt x="26316" y="268283"/>
                    </a:cubicBezTo>
                    <a:cubicBezTo>
                      <a:pt x="26316" y="268283"/>
                      <a:pt x="25504" y="267471"/>
                      <a:pt x="24692" y="266659"/>
                    </a:cubicBezTo>
                    <a:cubicBezTo>
                      <a:pt x="23880" y="266659"/>
                      <a:pt x="23068" y="265847"/>
                      <a:pt x="23068" y="265035"/>
                    </a:cubicBezTo>
                    <a:cubicBezTo>
                      <a:pt x="23068" y="264223"/>
                      <a:pt x="22256" y="263411"/>
                      <a:pt x="22256" y="262600"/>
                    </a:cubicBezTo>
                    <a:cubicBezTo>
                      <a:pt x="22256" y="262600"/>
                      <a:pt x="22256" y="261788"/>
                      <a:pt x="21444" y="261788"/>
                    </a:cubicBezTo>
                    <a:cubicBezTo>
                      <a:pt x="21444" y="260976"/>
                      <a:pt x="20633" y="261788"/>
                      <a:pt x="19821" y="261788"/>
                    </a:cubicBezTo>
                    <a:cubicBezTo>
                      <a:pt x="18197" y="261788"/>
                      <a:pt x="17385" y="262600"/>
                      <a:pt x="16573" y="262600"/>
                    </a:cubicBezTo>
                    <a:cubicBezTo>
                      <a:pt x="14949" y="262600"/>
                      <a:pt x="14137" y="262600"/>
                      <a:pt x="13326" y="262600"/>
                    </a:cubicBezTo>
                    <a:cubicBezTo>
                      <a:pt x="12514" y="262600"/>
                      <a:pt x="11702" y="262600"/>
                      <a:pt x="10890" y="261788"/>
                    </a:cubicBezTo>
                    <a:cubicBezTo>
                      <a:pt x="10890" y="260976"/>
                      <a:pt x="10890" y="260976"/>
                      <a:pt x="10078" y="260164"/>
                    </a:cubicBezTo>
                    <a:cubicBezTo>
                      <a:pt x="10078" y="259352"/>
                      <a:pt x="9266" y="259352"/>
                      <a:pt x="8454" y="259352"/>
                    </a:cubicBezTo>
                    <a:cubicBezTo>
                      <a:pt x="7642" y="259352"/>
                      <a:pt x="7642" y="259352"/>
                      <a:pt x="6830" y="259352"/>
                    </a:cubicBezTo>
                    <a:cubicBezTo>
                      <a:pt x="6830" y="259352"/>
                      <a:pt x="6019" y="258540"/>
                      <a:pt x="6019" y="257728"/>
                    </a:cubicBezTo>
                    <a:cubicBezTo>
                      <a:pt x="5207" y="256916"/>
                      <a:pt x="5207" y="256104"/>
                      <a:pt x="4395" y="256104"/>
                    </a:cubicBezTo>
                    <a:cubicBezTo>
                      <a:pt x="3583" y="256104"/>
                      <a:pt x="3583" y="256104"/>
                      <a:pt x="2771" y="256104"/>
                    </a:cubicBezTo>
                    <a:cubicBezTo>
                      <a:pt x="1959" y="256104"/>
                      <a:pt x="335" y="256104"/>
                      <a:pt x="335" y="255293"/>
                    </a:cubicBezTo>
                    <a:cubicBezTo>
                      <a:pt x="-476" y="254481"/>
                      <a:pt x="335" y="253669"/>
                      <a:pt x="1147" y="252857"/>
                    </a:cubicBezTo>
                    <a:cubicBezTo>
                      <a:pt x="1147" y="252857"/>
                      <a:pt x="1959" y="252045"/>
                      <a:pt x="1959" y="252045"/>
                    </a:cubicBezTo>
                    <a:cubicBezTo>
                      <a:pt x="1959" y="251233"/>
                      <a:pt x="2771" y="251233"/>
                      <a:pt x="2771" y="250421"/>
                    </a:cubicBezTo>
                    <a:cubicBezTo>
                      <a:pt x="3583" y="250421"/>
                      <a:pt x="3583" y="249609"/>
                      <a:pt x="3583" y="248797"/>
                    </a:cubicBezTo>
                    <a:cubicBezTo>
                      <a:pt x="4395" y="247986"/>
                      <a:pt x="4395" y="247986"/>
                      <a:pt x="4395" y="247174"/>
                    </a:cubicBezTo>
                    <a:cubicBezTo>
                      <a:pt x="4395" y="246362"/>
                      <a:pt x="6019" y="245550"/>
                      <a:pt x="6830" y="245550"/>
                    </a:cubicBezTo>
                    <a:cubicBezTo>
                      <a:pt x="7642" y="245550"/>
                      <a:pt x="7642" y="245550"/>
                      <a:pt x="8454" y="245550"/>
                    </a:cubicBezTo>
                    <a:cubicBezTo>
                      <a:pt x="8454" y="245550"/>
                      <a:pt x="9266" y="245550"/>
                      <a:pt x="9266" y="245550"/>
                    </a:cubicBezTo>
                    <a:cubicBezTo>
                      <a:pt x="9266" y="245550"/>
                      <a:pt x="10078" y="245550"/>
                      <a:pt x="10078" y="245550"/>
                    </a:cubicBezTo>
                    <a:cubicBezTo>
                      <a:pt x="10078" y="245550"/>
                      <a:pt x="10890" y="245550"/>
                      <a:pt x="10890" y="244738"/>
                    </a:cubicBezTo>
                    <a:cubicBezTo>
                      <a:pt x="10890" y="243926"/>
                      <a:pt x="10078" y="243926"/>
                      <a:pt x="10078" y="243114"/>
                    </a:cubicBezTo>
                    <a:cubicBezTo>
                      <a:pt x="9266" y="242302"/>
                      <a:pt x="10078" y="241491"/>
                      <a:pt x="10078" y="240679"/>
                    </a:cubicBezTo>
                    <a:cubicBezTo>
                      <a:pt x="10890" y="239867"/>
                      <a:pt x="10890" y="239055"/>
                      <a:pt x="11702" y="239055"/>
                    </a:cubicBezTo>
                    <a:cubicBezTo>
                      <a:pt x="12514" y="238243"/>
                      <a:pt x="14137" y="238243"/>
                      <a:pt x="14949" y="237431"/>
                    </a:cubicBezTo>
                    <a:cubicBezTo>
                      <a:pt x="15761" y="236619"/>
                      <a:pt x="16573" y="235807"/>
                      <a:pt x="17385" y="234995"/>
                    </a:cubicBezTo>
                    <a:cubicBezTo>
                      <a:pt x="18197" y="234183"/>
                      <a:pt x="18197" y="233371"/>
                      <a:pt x="19009" y="232559"/>
                    </a:cubicBezTo>
                    <a:cubicBezTo>
                      <a:pt x="19009" y="231747"/>
                      <a:pt x="19821" y="231747"/>
                      <a:pt x="19821" y="231747"/>
                    </a:cubicBezTo>
                    <a:cubicBezTo>
                      <a:pt x="19821" y="231747"/>
                      <a:pt x="20633" y="232559"/>
                      <a:pt x="20633" y="232559"/>
                    </a:cubicBezTo>
                    <a:cubicBezTo>
                      <a:pt x="21444" y="233371"/>
                      <a:pt x="21444" y="234995"/>
                      <a:pt x="21444" y="235807"/>
                    </a:cubicBezTo>
                    <a:cubicBezTo>
                      <a:pt x="21444" y="237431"/>
                      <a:pt x="22256" y="238243"/>
                      <a:pt x="22256" y="239055"/>
                    </a:cubicBezTo>
                    <a:cubicBezTo>
                      <a:pt x="22256" y="240679"/>
                      <a:pt x="22256" y="241491"/>
                      <a:pt x="21444" y="242302"/>
                    </a:cubicBezTo>
                    <a:cubicBezTo>
                      <a:pt x="20633" y="243114"/>
                      <a:pt x="19821" y="243926"/>
                      <a:pt x="19821" y="244738"/>
                    </a:cubicBezTo>
                    <a:cubicBezTo>
                      <a:pt x="19821" y="245550"/>
                      <a:pt x="19009" y="246362"/>
                      <a:pt x="19821" y="247174"/>
                    </a:cubicBezTo>
                    <a:cubicBezTo>
                      <a:pt x="20633" y="247174"/>
                      <a:pt x="20633" y="247174"/>
                      <a:pt x="21444" y="247174"/>
                    </a:cubicBezTo>
                    <a:cubicBezTo>
                      <a:pt x="21444" y="247174"/>
                      <a:pt x="22256" y="247174"/>
                      <a:pt x="23068" y="247174"/>
                    </a:cubicBezTo>
                    <a:cubicBezTo>
                      <a:pt x="23880" y="247174"/>
                      <a:pt x="23880" y="247986"/>
                      <a:pt x="24692" y="248797"/>
                    </a:cubicBezTo>
                    <a:cubicBezTo>
                      <a:pt x="25504" y="249609"/>
                      <a:pt x="26316" y="249609"/>
                      <a:pt x="27128" y="249609"/>
                    </a:cubicBezTo>
                    <a:cubicBezTo>
                      <a:pt x="28751" y="249609"/>
                      <a:pt x="29563" y="247986"/>
                      <a:pt x="30375" y="247986"/>
                    </a:cubicBezTo>
                    <a:cubicBezTo>
                      <a:pt x="31187" y="247986"/>
                      <a:pt x="31999" y="248797"/>
                      <a:pt x="32811" y="248797"/>
                    </a:cubicBezTo>
                    <a:cubicBezTo>
                      <a:pt x="34435" y="248797"/>
                      <a:pt x="36058" y="249609"/>
                      <a:pt x="36870" y="250421"/>
                    </a:cubicBezTo>
                    <a:cubicBezTo>
                      <a:pt x="36870" y="250421"/>
                      <a:pt x="37682" y="251233"/>
                      <a:pt x="37682" y="251233"/>
                    </a:cubicBezTo>
                    <a:cubicBezTo>
                      <a:pt x="37682" y="251233"/>
                      <a:pt x="38494" y="252045"/>
                      <a:pt x="38494" y="252045"/>
                    </a:cubicBezTo>
                    <a:cubicBezTo>
                      <a:pt x="39306" y="252857"/>
                      <a:pt x="40930" y="252857"/>
                      <a:pt x="42553" y="252857"/>
                    </a:cubicBezTo>
                    <a:cubicBezTo>
                      <a:pt x="44177" y="252857"/>
                      <a:pt x="44989" y="252857"/>
                      <a:pt x="45801" y="252857"/>
                    </a:cubicBezTo>
                    <a:cubicBezTo>
                      <a:pt x="46613" y="252857"/>
                      <a:pt x="47425" y="252857"/>
                      <a:pt x="48237" y="252857"/>
                    </a:cubicBezTo>
                    <a:cubicBezTo>
                      <a:pt x="48237" y="252857"/>
                      <a:pt x="49048" y="252857"/>
                      <a:pt x="49048" y="252857"/>
                    </a:cubicBezTo>
                    <a:cubicBezTo>
                      <a:pt x="49048" y="252857"/>
                      <a:pt x="49860" y="252857"/>
                      <a:pt x="49860" y="252857"/>
                    </a:cubicBezTo>
                    <a:cubicBezTo>
                      <a:pt x="50672" y="253669"/>
                      <a:pt x="51484" y="252857"/>
                      <a:pt x="51484" y="252045"/>
                    </a:cubicBezTo>
                    <a:cubicBezTo>
                      <a:pt x="51484" y="251233"/>
                      <a:pt x="51484" y="250421"/>
                      <a:pt x="51484" y="249609"/>
                    </a:cubicBezTo>
                    <a:cubicBezTo>
                      <a:pt x="51484" y="248797"/>
                      <a:pt x="52296" y="247174"/>
                      <a:pt x="53108" y="247986"/>
                    </a:cubicBezTo>
                    <a:cubicBezTo>
                      <a:pt x="54732" y="247986"/>
                      <a:pt x="54732" y="250421"/>
                      <a:pt x="54732" y="251233"/>
                    </a:cubicBezTo>
                    <a:cubicBezTo>
                      <a:pt x="54732" y="251233"/>
                      <a:pt x="54732" y="252045"/>
                      <a:pt x="55544" y="252045"/>
                    </a:cubicBezTo>
                    <a:cubicBezTo>
                      <a:pt x="55544" y="252045"/>
                      <a:pt x="56355" y="251233"/>
                      <a:pt x="56355" y="251233"/>
                    </a:cubicBezTo>
                    <a:cubicBezTo>
                      <a:pt x="57167" y="249609"/>
                      <a:pt x="57167" y="248797"/>
                      <a:pt x="56355" y="247986"/>
                    </a:cubicBezTo>
                    <a:cubicBezTo>
                      <a:pt x="56355" y="247174"/>
                      <a:pt x="55544" y="246362"/>
                      <a:pt x="55544" y="244738"/>
                    </a:cubicBezTo>
                    <a:cubicBezTo>
                      <a:pt x="55544" y="243926"/>
                      <a:pt x="55544" y="243114"/>
                      <a:pt x="56355" y="243114"/>
                    </a:cubicBezTo>
                    <a:cubicBezTo>
                      <a:pt x="57167" y="243114"/>
                      <a:pt x="57979" y="243114"/>
                      <a:pt x="57979" y="243926"/>
                    </a:cubicBezTo>
                    <a:cubicBezTo>
                      <a:pt x="58791" y="243926"/>
                      <a:pt x="58791" y="244738"/>
                      <a:pt x="59603" y="245550"/>
                    </a:cubicBezTo>
                    <a:cubicBezTo>
                      <a:pt x="59603" y="246362"/>
                      <a:pt x="60415" y="247174"/>
                      <a:pt x="61227" y="247174"/>
                    </a:cubicBezTo>
                    <a:cubicBezTo>
                      <a:pt x="62039" y="247174"/>
                      <a:pt x="62039" y="247174"/>
                      <a:pt x="62850" y="247174"/>
                    </a:cubicBezTo>
                    <a:cubicBezTo>
                      <a:pt x="63662" y="247174"/>
                      <a:pt x="63662" y="247174"/>
                      <a:pt x="64474" y="247174"/>
                    </a:cubicBezTo>
                    <a:cubicBezTo>
                      <a:pt x="65286" y="247174"/>
                      <a:pt x="66098" y="247174"/>
                      <a:pt x="66910" y="247174"/>
                    </a:cubicBezTo>
                    <a:cubicBezTo>
                      <a:pt x="67722" y="247174"/>
                      <a:pt x="68534" y="247174"/>
                      <a:pt x="68534" y="246362"/>
                    </a:cubicBezTo>
                    <a:cubicBezTo>
                      <a:pt x="69346" y="245550"/>
                      <a:pt x="69346" y="244738"/>
                      <a:pt x="69346" y="243926"/>
                    </a:cubicBezTo>
                    <a:cubicBezTo>
                      <a:pt x="69346" y="243114"/>
                      <a:pt x="69346" y="241491"/>
                      <a:pt x="69346" y="240679"/>
                    </a:cubicBezTo>
                    <a:cubicBezTo>
                      <a:pt x="69346" y="239867"/>
                      <a:pt x="68534" y="239055"/>
                      <a:pt x="67722" y="238243"/>
                    </a:cubicBezTo>
                    <a:cubicBezTo>
                      <a:pt x="67722" y="238243"/>
                      <a:pt x="66910" y="237431"/>
                      <a:pt x="66910" y="237431"/>
                    </a:cubicBezTo>
                    <a:cubicBezTo>
                      <a:pt x="66910" y="237431"/>
                      <a:pt x="66910" y="236619"/>
                      <a:pt x="66910" y="236619"/>
                    </a:cubicBezTo>
                    <a:cubicBezTo>
                      <a:pt x="66910" y="236619"/>
                      <a:pt x="67722" y="236619"/>
                      <a:pt x="67722" y="236619"/>
                    </a:cubicBezTo>
                    <a:cubicBezTo>
                      <a:pt x="67722" y="236619"/>
                      <a:pt x="68534" y="236619"/>
                      <a:pt x="68534" y="236619"/>
                    </a:cubicBezTo>
                    <a:cubicBezTo>
                      <a:pt x="68534" y="236619"/>
                      <a:pt x="69346" y="236619"/>
                      <a:pt x="69346" y="236619"/>
                    </a:cubicBezTo>
                    <a:cubicBezTo>
                      <a:pt x="69346" y="236619"/>
                      <a:pt x="70157" y="236619"/>
                      <a:pt x="70157" y="236619"/>
                    </a:cubicBezTo>
                    <a:cubicBezTo>
                      <a:pt x="71781" y="235807"/>
                      <a:pt x="73405" y="234995"/>
                      <a:pt x="75029" y="234183"/>
                    </a:cubicBezTo>
                    <a:cubicBezTo>
                      <a:pt x="77464" y="233371"/>
                      <a:pt x="79900" y="234183"/>
                      <a:pt x="82336" y="234995"/>
                    </a:cubicBezTo>
                    <a:cubicBezTo>
                      <a:pt x="82336" y="234995"/>
                      <a:pt x="83148" y="235807"/>
                      <a:pt x="83959" y="235807"/>
                    </a:cubicBezTo>
                    <a:cubicBezTo>
                      <a:pt x="84771" y="235807"/>
                      <a:pt x="85583" y="234995"/>
                      <a:pt x="85583" y="234995"/>
                    </a:cubicBezTo>
                    <a:cubicBezTo>
                      <a:pt x="86395" y="234995"/>
                      <a:pt x="87207" y="234183"/>
                      <a:pt x="88019" y="234183"/>
                    </a:cubicBezTo>
                    <a:cubicBezTo>
                      <a:pt x="88831" y="234183"/>
                      <a:pt x="89643" y="234183"/>
                      <a:pt x="90455" y="234995"/>
                    </a:cubicBezTo>
                    <a:cubicBezTo>
                      <a:pt x="91266" y="235807"/>
                      <a:pt x="91266" y="236619"/>
                      <a:pt x="92078" y="237431"/>
                    </a:cubicBezTo>
                    <a:cubicBezTo>
                      <a:pt x="92078" y="238243"/>
                      <a:pt x="92890" y="239055"/>
                      <a:pt x="93702" y="239055"/>
                    </a:cubicBezTo>
                    <a:cubicBezTo>
                      <a:pt x="94514" y="239055"/>
                      <a:pt x="95326" y="239055"/>
                      <a:pt x="96138" y="239055"/>
                    </a:cubicBezTo>
                    <a:cubicBezTo>
                      <a:pt x="96950" y="239055"/>
                      <a:pt x="97761" y="239055"/>
                      <a:pt x="98573" y="239055"/>
                    </a:cubicBezTo>
                    <a:cubicBezTo>
                      <a:pt x="98573" y="239055"/>
                      <a:pt x="99385" y="239867"/>
                      <a:pt x="100197" y="239867"/>
                    </a:cubicBezTo>
                    <a:cubicBezTo>
                      <a:pt x="101009" y="240679"/>
                      <a:pt x="101009" y="240679"/>
                      <a:pt x="101009" y="239867"/>
                    </a:cubicBezTo>
                    <a:cubicBezTo>
                      <a:pt x="100197" y="239055"/>
                      <a:pt x="100197" y="238243"/>
                      <a:pt x="99385" y="238243"/>
                    </a:cubicBezTo>
                    <a:cubicBezTo>
                      <a:pt x="98573" y="237431"/>
                      <a:pt x="97761" y="237431"/>
                      <a:pt x="96950" y="237431"/>
                    </a:cubicBezTo>
                    <a:cubicBezTo>
                      <a:pt x="96138" y="237431"/>
                      <a:pt x="95326" y="237431"/>
                      <a:pt x="94514" y="236619"/>
                    </a:cubicBezTo>
                    <a:cubicBezTo>
                      <a:pt x="93702" y="236619"/>
                      <a:pt x="93702" y="235807"/>
                      <a:pt x="92890" y="234995"/>
                    </a:cubicBezTo>
                    <a:cubicBezTo>
                      <a:pt x="91266" y="233371"/>
                      <a:pt x="90455" y="231747"/>
                      <a:pt x="88831" y="230935"/>
                    </a:cubicBezTo>
                    <a:cubicBezTo>
                      <a:pt x="88019" y="230123"/>
                      <a:pt x="86395" y="229311"/>
                      <a:pt x="84771" y="229311"/>
                    </a:cubicBezTo>
                    <a:cubicBezTo>
                      <a:pt x="83148" y="229311"/>
                      <a:pt x="81524" y="230123"/>
                      <a:pt x="79900" y="230935"/>
                    </a:cubicBezTo>
                    <a:cubicBezTo>
                      <a:pt x="78276" y="231747"/>
                      <a:pt x="76653" y="231747"/>
                      <a:pt x="75029" y="231747"/>
                    </a:cubicBezTo>
                    <a:cubicBezTo>
                      <a:pt x="74217" y="231747"/>
                      <a:pt x="72593" y="231747"/>
                      <a:pt x="71781" y="231747"/>
                    </a:cubicBezTo>
                    <a:cubicBezTo>
                      <a:pt x="70969" y="231747"/>
                      <a:pt x="70157" y="231747"/>
                      <a:pt x="69346" y="231747"/>
                    </a:cubicBezTo>
                    <a:cubicBezTo>
                      <a:pt x="68534" y="231747"/>
                      <a:pt x="67722" y="230935"/>
                      <a:pt x="66910" y="230935"/>
                    </a:cubicBezTo>
                    <a:cubicBezTo>
                      <a:pt x="66098" y="230123"/>
                      <a:pt x="65286" y="230123"/>
                      <a:pt x="64474" y="229311"/>
                    </a:cubicBezTo>
                    <a:cubicBezTo>
                      <a:pt x="63662" y="228499"/>
                      <a:pt x="62039" y="228499"/>
                      <a:pt x="62039" y="226876"/>
                    </a:cubicBezTo>
                    <a:cubicBezTo>
                      <a:pt x="61227" y="225252"/>
                      <a:pt x="62850" y="224440"/>
                      <a:pt x="63662" y="224440"/>
                    </a:cubicBezTo>
                    <a:cubicBezTo>
                      <a:pt x="65286" y="224440"/>
                      <a:pt x="66098" y="223628"/>
                      <a:pt x="66910" y="223628"/>
                    </a:cubicBezTo>
                    <a:cubicBezTo>
                      <a:pt x="67722" y="223628"/>
                      <a:pt x="69346" y="223628"/>
                      <a:pt x="70157" y="223628"/>
                    </a:cubicBezTo>
                    <a:cubicBezTo>
                      <a:pt x="71781" y="223628"/>
                      <a:pt x="74217" y="225252"/>
                      <a:pt x="75841" y="225252"/>
                    </a:cubicBezTo>
                    <a:cubicBezTo>
                      <a:pt x="75841" y="226064"/>
                      <a:pt x="77464" y="226064"/>
                      <a:pt x="77464" y="225252"/>
                    </a:cubicBezTo>
                    <a:cubicBezTo>
                      <a:pt x="78276" y="225252"/>
                      <a:pt x="76653" y="224440"/>
                      <a:pt x="76653" y="224440"/>
                    </a:cubicBezTo>
                    <a:cubicBezTo>
                      <a:pt x="75841" y="224440"/>
                      <a:pt x="74217" y="223628"/>
                      <a:pt x="73405" y="223628"/>
                    </a:cubicBezTo>
                    <a:cubicBezTo>
                      <a:pt x="72593" y="222816"/>
                      <a:pt x="71781" y="222816"/>
                      <a:pt x="70969" y="222004"/>
                    </a:cubicBezTo>
                    <a:cubicBezTo>
                      <a:pt x="70157" y="221192"/>
                      <a:pt x="70157" y="219569"/>
                      <a:pt x="71781" y="218757"/>
                    </a:cubicBezTo>
                    <a:cubicBezTo>
                      <a:pt x="72593" y="218757"/>
                      <a:pt x="73405" y="218757"/>
                      <a:pt x="74217" y="218757"/>
                    </a:cubicBezTo>
                    <a:cubicBezTo>
                      <a:pt x="75029" y="218757"/>
                      <a:pt x="75841" y="218757"/>
                      <a:pt x="76653" y="217945"/>
                    </a:cubicBezTo>
                    <a:cubicBezTo>
                      <a:pt x="77464" y="217945"/>
                      <a:pt x="77464" y="217133"/>
                      <a:pt x="78276" y="216321"/>
                    </a:cubicBezTo>
                    <a:cubicBezTo>
                      <a:pt x="79088" y="215509"/>
                      <a:pt x="79088" y="214697"/>
                      <a:pt x="79900" y="214697"/>
                    </a:cubicBezTo>
                    <a:cubicBezTo>
                      <a:pt x="80712" y="213885"/>
                      <a:pt x="81524" y="213885"/>
                      <a:pt x="82336" y="213885"/>
                    </a:cubicBezTo>
                    <a:lnTo>
                      <a:pt x="83148" y="213885"/>
                    </a:lnTo>
                    <a:cubicBezTo>
                      <a:pt x="82336" y="213885"/>
                      <a:pt x="81524" y="213885"/>
                      <a:pt x="81524" y="213074"/>
                    </a:cubicBezTo>
                    <a:cubicBezTo>
                      <a:pt x="81524" y="212262"/>
                      <a:pt x="81524" y="212262"/>
                      <a:pt x="81524" y="211450"/>
                    </a:cubicBezTo>
                    <a:cubicBezTo>
                      <a:pt x="81524" y="211450"/>
                      <a:pt x="81524" y="209826"/>
                      <a:pt x="80712" y="210638"/>
                    </a:cubicBezTo>
                    <a:cubicBezTo>
                      <a:pt x="79900" y="211450"/>
                      <a:pt x="79900" y="211450"/>
                      <a:pt x="79088" y="212262"/>
                    </a:cubicBezTo>
                    <a:cubicBezTo>
                      <a:pt x="79088" y="213074"/>
                      <a:pt x="78276" y="213885"/>
                      <a:pt x="77464" y="213885"/>
                    </a:cubicBezTo>
                    <a:cubicBezTo>
                      <a:pt x="75841" y="213885"/>
                      <a:pt x="74217" y="213885"/>
                      <a:pt x="72593" y="213885"/>
                    </a:cubicBezTo>
                    <a:cubicBezTo>
                      <a:pt x="71781" y="213074"/>
                      <a:pt x="70157" y="212262"/>
                      <a:pt x="69346" y="211450"/>
                    </a:cubicBezTo>
                    <a:cubicBezTo>
                      <a:pt x="69346" y="210638"/>
                      <a:pt x="68534" y="210638"/>
                      <a:pt x="68534" y="209826"/>
                    </a:cubicBezTo>
                    <a:cubicBezTo>
                      <a:pt x="68534" y="209014"/>
                      <a:pt x="69346" y="208202"/>
                      <a:pt x="69346" y="208202"/>
                    </a:cubicBezTo>
                    <a:cubicBezTo>
                      <a:pt x="70157" y="207390"/>
                      <a:pt x="70157" y="207390"/>
                      <a:pt x="70969" y="206579"/>
                    </a:cubicBezTo>
                    <a:cubicBezTo>
                      <a:pt x="70969" y="206579"/>
                      <a:pt x="71781" y="205767"/>
                      <a:pt x="71781" y="205767"/>
                    </a:cubicBezTo>
                    <a:cubicBezTo>
                      <a:pt x="71781" y="205767"/>
                      <a:pt x="71781" y="204955"/>
                      <a:pt x="71781" y="204955"/>
                    </a:cubicBezTo>
                    <a:cubicBezTo>
                      <a:pt x="71781" y="204143"/>
                      <a:pt x="72593" y="203331"/>
                      <a:pt x="72593" y="202519"/>
                    </a:cubicBezTo>
                    <a:cubicBezTo>
                      <a:pt x="72593" y="201707"/>
                      <a:pt x="72593" y="201707"/>
                      <a:pt x="72593" y="200895"/>
                    </a:cubicBezTo>
                    <a:cubicBezTo>
                      <a:pt x="73405" y="200895"/>
                      <a:pt x="73405" y="200083"/>
                      <a:pt x="73405" y="200083"/>
                    </a:cubicBezTo>
                    <a:cubicBezTo>
                      <a:pt x="73405" y="200083"/>
                      <a:pt x="73405" y="199272"/>
                      <a:pt x="73405" y="199272"/>
                    </a:cubicBezTo>
                    <a:cubicBezTo>
                      <a:pt x="73405" y="199272"/>
                      <a:pt x="72593" y="199272"/>
                      <a:pt x="72593" y="199272"/>
                    </a:cubicBezTo>
                    <a:cubicBezTo>
                      <a:pt x="72593" y="199272"/>
                      <a:pt x="71781" y="199272"/>
                      <a:pt x="71781" y="199272"/>
                    </a:cubicBezTo>
                    <a:cubicBezTo>
                      <a:pt x="71781" y="199272"/>
                      <a:pt x="70969" y="199272"/>
                      <a:pt x="70969" y="199272"/>
                    </a:cubicBezTo>
                    <a:cubicBezTo>
                      <a:pt x="70969" y="199272"/>
                      <a:pt x="70157" y="199272"/>
                      <a:pt x="70157" y="199272"/>
                    </a:cubicBezTo>
                    <a:cubicBezTo>
                      <a:pt x="69346" y="198460"/>
                      <a:pt x="69346" y="198460"/>
                      <a:pt x="69346" y="197648"/>
                    </a:cubicBezTo>
                    <a:cubicBezTo>
                      <a:pt x="69346" y="196836"/>
                      <a:pt x="69346" y="196024"/>
                      <a:pt x="70157" y="196024"/>
                    </a:cubicBezTo>
                    <a:cubicBezTo>
                      <a:pt x="70969" y="195212"/>
                      <a:pt x="71781" y="195212"/>
                      <a:pt x="71781" y="194400"/>
                    </a:cubicBezTo>
                    <a:cubicBezTo>
                      <a:pt x="72593" y="193588"/>
                      <a:pt x="72593" y="192777"/>
                      <a:pt x="72593" y="191965"/>
                    </a:cubicBezTo>
                    <a:cubicBezTo>
                      <a:pt x="72593" y="191153"/>
                      <a:pt x="72593" y="191153"/>
                      <a:pt x="72593" y="190341"/>
                    </a:cubicBezTo>
                    <a:cubicBezTo>
                      <a:pt x="72593" y="189529"/>
                      <a:pt x="73405" y="188717"/>
                      <a:pt x="73405" y="188717"/>
                    </a:cubicBezTo>
                    <a:cubicBezTo>
                      <a:pt x="73405" y="187905"/>
                      <a:pt x="74217" y="187905"/>
                      <a:pt x="75029" y="187905"/>
                    </a:cubicBezTo>
                    <a:cubicBezTo>
                      <a:pt x="75841" y="187905"/>
                      <a:pt x="75841" y="187905"/>
                      <a:pt x="76653" y="187093"/>
                    </a:cubicBezTo>
                    <a:cubicBezTo>
                      <a:pt x="77464" y="186281"/>
                      <a:pt x="77464" y="186281"/>
                      <a:pt x="77464" y="185470"/>
                    </a:cubicBezTo>
                    <a:cubicBezTo>
                      <a:pt x="77464" y="183846"/>
                      <a:pt x="75029" y="184658"/>
                      <a:pt x="75029" y="183846"/>
                    </a:cubicBezTo>
                    <a:cubicBezTo>
                      <a:pt x="75029" y="183034"/>
                      <a:pt x="75029" y="182222"/>
                      <a:pt x="75841" y="182222"/>
                    </a:cubicBezTo>
                    <a:cubicBezTo>
                      <a:pt x="75841" y="182222"/>
                      <a:pt x="76653" y="182222"/>
                      <a:pt x="76653" y="182222"/>
                    </a:cubicBezTo>
                    <a:cubicBezTo>
                      <a:pt x="77464" y="182222"/>
                      <a:pt x="77464" y="181410"/>
                      <a:pt x="77464" y="181410"/>
                    </a:cubicBezTo>
                    <a:cubicBezTo>
                      <a:pt x="77464" y="181410"/>
                      <a:pt x="78276" y="180598"/>
                      <a:pt x="79088" y="180598"/>
                    </a:cubicBezTo>
                    <a:cubicBezTo>
                      <a:pt x="79900" y="180598"/>
                      <a:pt x="80712" y="180598"/>
                      <a:pt x="81524" y="180598"/>
                    </a:cubicBezTo>
                    <a:cubicBezTo>
                      <a:pt x="82336" y="180598"/>
                      <a:pt x="83148" y="179786"/>
                      <a:pt x="83148" y="178974"/>
                    </a:cubicBezTo>
                    <a:cubicBezTo>
                      <a:pt x="83148" y="178163"/>
                      <a:pt x="83148" y="178163"/>
                      <a:pt x="82336" y="177351"/>
                    </a:cubicBezTo>
                    <a:cubicBezTo>
                      <a:pt x="81524" y="177351"/>
                      <a:pt x="80712" y="176539"/>
                      <a:pt x="79900" y="176539"/>
                    </a:cubicBezTo>
                    <a:cubicBezTo>
                      <a:pt x="79900" y="176539"/>
                      <a:pt x="79088" y="177351"/>
                      <a:pt x="79088" y="176539"/>
                    </a:cubicBezTo>
                    <a:cubicBezTo>
                      <a:pt x="79088" y="175727"/>
                      <a:pt x="79088" y="174915"/>
                      <a:pt x="79900" y="174915"/>
                    </a:cubicBezTo>
                    <a:cubicBezTo>
                      <a:pt x="80712" y="174915"/>
                      <a:pt x="81524" y="174915"/>
                      <a:pt x="81524" y="174103"/>
                    </a:cubicBezTo>
                    <a:cubicBezTo>
                      <a:pt x="82336" y="173291"/>
                      <a:pt x="81524" y="172479"/>
                      <a:pt x="81524" y="171667"/>
                    </a:cubicBezTo>
                    <a:cubicBezTo>
                      <a:pt x="80712" y="170856"/>
                      <a:pt x="80712" y="170044"/>
                      <a:pt x="79900" y="170044"/>
                    </a:cubicBezTo>
                    <a:cubicBezTo>
                      <a:pt x="79900" y="169232"/>
                      <a:pt x="79088" y="170044"/>
                      <a:pt x="78276" y="170044"/>
                    </a:cubicBezTo>
                    <a:cubicBezTo>
                      <a:pt x="77464" y="170044"/>
                      <a:pt x="76653" y="170044"/>
                      <a:pt x="75841" y="170044"/>
                    </a:cubicBezTo>
                    <a:cubicBezTo>
                      <a:pt x="75029" y="170044"/>
                      <a:pt x="74217" y="170044"/>
                      <a:pt x="73405" y="170044"/>
                    </a:cubicBezTo>
                    <a:cubicBezTo>
                      <a:pt x="72593" y="170044"/>
                      <a:pt x="72593" y="170044"/>
                      <a:pt x="71781" y="169232"/>
                    </a:cubicBezTo>
                    <a:cubicBezTo>
                      <a:pt x="71781" y="168420"/>
                      <a:pt x="70969" y="168420"/>
                      <a:pt x="70969" y="167608"/>
                    </a:cubicBezTo>
                    <a:cubicBezTo>
                      <a:pt x="70969" y="166796"/>
                      <a:pt x="70969" y="166796"/>
                      <a:pt x="70969" y="165984"/>
                    </a:cubicBezTo>
                    <a:cubicBezTo>
                      <a:pt x="70969" y="165172"/>
                      <a:pt x="70969" y="164361"/>
                      <a:pt x="70157" y="164361"/>
                    </a:cubicBezTo>
                    <a:cubicBezTo>
                      <a:pt x="70157" y="164361"/>
                      <a:pt x="69346" y="164361"/>
                      <a:pt x="68534" y="164361"/>
                    </a:cubicBezTo>
                    <a:cubicBezTo>
                      <a:pt x="68534" y="164361"/>
                      <a:pt x="67722" y="165172"/>
                      <a:pt x="67722" y="165172"/>
                    </a:cubicBezTo>
                    <a:cubicBezTo>
                      <a:pt x="66910" y="165172"/>
                      <a:pt x="66910" y="164361"/>
                      <a:pt x="66910" y="164361"/>
                    </a:cubicBezTo>
                    <a:cubicBezTo>
                      <a:pt x="66098" y="164361"/>
                      <a:pt x="66098" y="163549"/>
                      <a:pt x="66098" y="163549"/>
                    </a:cubicBezTo>
                    <a:cubicBezTo>
                      <a:pt x="66098" y="162737"/>
                      <a:pt x="66098" y="162737"/>
                      <a:pt x="65286" y="162737"/>
                    </a:cubicBezTo>
                    <a:cubicBezTo>
                      <a:pt x="65286" y="162737"/>
                      <a:pt x="64474" y="161925"/>
                      <a:pt x="64474" y="161925"/>
                    </a:cubicBezTo>
                    <a:cubicBezTo>
                      <a:pt x="63662" y="161113"/>
                      <a:pt x="63662" y="161113"/>
                      <a:pt x="62850" y="160301"/>
                    </a:cubicBezTo>
                    <a:cubicBezTo>
                      <a:pt x="62039" y="159489"/>
                      <a:pt x="61227" y="157865"/>
                      <a:pt x="60415" y="157054"/>
                    </a:cubicBezTo>
                    <a:cubicBezTo>
                      <a:pt x="59603" y="156242"/>
                      <a:pt x="58791" y="155430"/>
                      <a:pt x="57979" y="154618"/>
                    </a:cubicBezTo>
                    <a:cubicBezTo>
                      <a:pt x="57979" y="154618"/>
                      <a:pt x="57167" y="153806"/>
                      <a:pt x="56355" y="153806"/>
                    </a:cubicBezTo>
                    <a:cubicBezTo>
                      <a:pt x="56355" y="152994"/>
                      <a:pt x="55544" y="152994"/>
                      <a:pt x="54732" y="152182"/>
                    </a:cubicBezTo>
                    <a:cubicBezTo>
                      <a:pt x="53920" y="151370"/>
                      <a:pt x="52296" y="150558"/>
                      <a:pt x="51484" y="149747"/>
                    </a:cubicBezTo>
                    <a:cubicBezTo>
                      <a:pt x="50672" y="149747"/>
                      <a:pt x="49860" y="149747"/>
                      <a:pt x="49860" y="148935"/>
                    </a:cubicBezTo>
                    <a:cubicBezTo>
                      <a:pt x="49860" y="148123"/>
                      <a:pt x="49048" y="148123"/>
                      <a:pt x="49048" y="147311"/>
                    </a:cubicBezTo>
                    <a:cubicBezTo>
                      <a:pt x="48237" y="145687"/>
                      <a:pt x="47425" y="144875"/>
                      <a:pt x="45801" y="144063"/>
                    </a:cubicBezTo>
                    <a:cubicBezTo>
                      <a:pt x="44989" y="144063"/>
                      <a:pt x="44177" y="144063"/>
                      <a:pt x="43365" y="144063"/>
                    </a:cubicBezTo>
                    <a:cubicBezTo>
                      <a:pt x="42553" y="144063"/>
                      <a:pt x="42553" y="144063"/>
                      <a:pt x="41741" y="144063"/>
                    </a:cubicBezTo>
                    <a:cubicBezTo>
                      <a:pt x="40930" y="144063"/>
                      <a:pt x="40930" y="144063"/>
                      <a:pt x="40118" y="144063"/>
                    </a:cubicBezTo>
                    <a:cubicBezTo>
                      <a:pt x="39306" y="144063"/>
                      <a:pt x="39306" y="144063"/>
                      <a:pt x="38494" y="144063"/>
                    </a:cubicBezTo>
                    <a:cubicBezTo>
                      <a:pt x="37682" y="144063"/>
                      <a:pt x="37682" y="144063"/>
                      <a:pt x="36870" y="143252"/>
                    </a:cubicBezTo>
                    <a:cubicBezTo>
                      <a:pt x="36058" y="142440"/>
                      <a:pt x="35246" y="141628"/>
                      <a:pt x="34435" y="140816"/>
                    </a:cubicBezTo>
                    <a:cubicBezTo>
                      <a:pt x="32811" y="140004"/>
                      <a:pt x="31999" y="140004"/>
                      <a:pt x="31187" y="140816"/>
                    </a:cubicBezTo>
                    <a:cubicBezTo>
                      <a:pt x="30375" y="141628"/>
                      <a:pt x="29563" y="141628"/>
                      <a:pt x="28751" y="142440"/>
                    </a:cubicBezTo>
                    <a:cubicBezTo>
                      <a:pt x="27939" y="142440"/>
                      <a:pt x="27939" y="143252"/>
                      <a:pt x="27128" y="143252"/>
                    </a:cubicBezTo>
                    <a:cubicBezTo>
                      <a:pt x="27128" y="143252"/>
                      <a:pt x="27128" y="143252"/>
                      <a:pt x="26316" y="143252"/>
                    </a:cubicBezTo>
                    <a:cubicBezTo>
                      <a:pt x="26316" y="143252"/>
                      <a:pt x="25504" y="143252"/>
                      <a:pt x="25504" y="143252"/>
                    </a:cubicBezTo>
                    <a:cubicBezTo>
                      <a:pt x="25504" y="143252"/>
                      <a:pt x="24692" y="143252"/>
                      <a:pt x="24692" y="142440"/>
                    </a:cubicBezTo>
                    <a:cubicBezTo>
                      <a:pt x="24692" y="142440"/>
                      <a:pt x="24692" y="141628"/>
                      <a:pt x="23880" y="141628"/>
                    </a:cubicBezTo>
                    <a:cubicBezTo>
                      <a:pt x="23068" y="141628"/>
                      <a:pt x="23068" y="141628"/>
                      <a:pt x="22256" y="141628"/>
                    </a:cubicBezTo>
                    <a:cubicBezTo>
                      <a:pt x="22256" y="141628"/>
                      <a:pt x="21444" y="140816"/>
                      <a:pt x="20633" y="140816"/>
                    </a:cubicBezTo>
                    <a:cubicBezTo>
                      <a:pt x="19821" y="140816"/>
                      <a:pt x="19009" y="140004"/>
                      <a:pt x="19009" y="139192"/>
                    </a:cubicBezTo>
                    <a:cubicBezTo>
                      <a:pt x="19009" y="138380"/>
                      <a:pt x="19009" y="137568"/>
                      <a:pt x="19009" y="136756"/>
                    </a:cubicBezTo>
                    <a:cubicBezTo>
                      <a:pt x="19009" y="135945"/>
                      <a:pt x="18197" y="135945"/>
                      <a:pt x="18197" y="135133"/>
                    </a:cubicBezTo>
                    <a:cubicBezTo>
                      <a:pt x="18197" y="135133"/>
                      <a:pt x="18197" y="134321"/>
                      <a:pt x="18197" y="134321"/>
                    </a:cubicBezTo>
                    <a:cubicBezTo>
                      <a:pt x="18197" y="134321"/>
                      <a:pt x="18197" y="133509"/>
                      <a:pt x="18197" y="133509"/>
                    </a:cubicBezTo>
                    <a:cubicBezTo>
                      <a:pt x="18197" y="132697"/>
                      <a:pt x="18197" y="131885"/>
                      <a:pt x="18197" y="131073"/>
                    </a:cubicBezTo>
                    <a:cubicBezTo>
                      <a:pt x="18197" y="130261"/>
                      <a:pt x="18197" y="130261"/>
                      <a:pt x="18197" y="129450"/>
                    </a:cubicBezTo>
                    <a:cubicBezTo>
                      <a:pt x="18197" y="128638"/>
                      <a:pt x="18197" y="128638"/>
                      <a:pt x="18197" y="127826"/>
                    </a:cubicBezTo>
                    <a:cubicBezTo>
                      <a:pt x="18197" y="127826"/>
                      <a:pt x="19009" y="127014"/>
                      <a:pt x="19009" y="127014"/>
                    </a:cubicBezTo>
                    <a:cubicBezTo>
                      <a:pt x="19009" y="126202"/>
                      <a:pt x="19821" y="126202"/>
                      <a:pt x="19821" y="125390"/>
                    </a:cubicBezTo>
                    <a:cubicBezTo>
                      <a:pt x="20633" y="124578"/>
                      <a:pt x="20633" y="124578"/>
                      <a:pt x="20633" y="123766"/>
                    </a:cubicBezTo>
                    <a:cubicBezTo>
                      <a:pt x="21444" y="122954"/>
                      <a:pt x="21444" y="122954"/>
                      <a:pt x="21444" y="122143"/>
                    </a:cubicBezTo>
                    <a:cubicBezTo>
                      <a:pt x="22256" y="121331"/>
                      <a:pt x="22256" y="121331"/>
                      <a:pt x="22256" y="120519"/>
                    </a:cubicBezTo>
                    <a:cubicBezTo>
                      <a:pt x="22256" y="119707"/>
                      <a:pt x="23068" y="118895"/>
                      <a:pt x="23880" y="118895"/>
                    </a:cubicBezTo>
                    <a:cubicBezTo>
                      <a:pt x="23880" y="118895"/>
                      <a:pt x="24692" y="119707"/>
                      <a:pt x="24692" y="119707"/>
                    </a:cubicBezTo>
                    <a:cubicBezTo>
                      <a:pt x="25504" y="119707"/>
                      <a:pt x="25504" y="120519"/>
                      <a:pt x="26316" y="120519"/>
                    </a:cubicBezTo>
                    <a:cubicBezTo>
                      <a:pt x="27128" y="120519"/>
                      <a:pt x="27939" y="119707"/>
                      <a:pt x="28751" y="119707"/>
                    </a:cubicBezTo>
                    <a:cubicBezTo>
                      <a:pt x="30375" y="118895"/>
                      <a:pt x="31999" y="119707"/>
                      <a:pt x="32811" y="119707"/>
                    </a:cubicBezTo>
                    <a:cubicBezTo>
                      <a:pt x="33623" y="119707"/>
                      <a:pt x="34435" y="119707"/>
                      <a:pt x="35246" y="120519"/>
                    </a:cubicBezTo>
                    <a:cubicBezTo>
                      <a:pt x="36058" y="121331"/>
                      <a:pt x="36058" y="121331"/>
                      <a:pt x="36058" y="122143"/>
                    </a:cubicBezTo>
                    <a:cubicBezTo>
                      <a:pt x="36058" y="123766"/>
                      <a:pt x="36870" y="126202"/>
                      <a:pt x="37682" y="127826"/>
                    </a:cubicBezTo>
                    <a:cubicBezTo>
                      <a:pt x="38494" y="128638"/>
                      <a:pt x="38494" y="129450"/>
                      <a:pt x="39306" y="129450"/>
                    </a:cubicBezTo>
                    <a:cubicBezTo>
                      <a:pt x="40118" y="129450"/>
                      <a:pt x="40118" y="129450"/>
                      <a:pt x="40930" y="129450"/>
                    </a:cubicBezTo>
                    <a:cubicBezTo>
                      <a:pt x="41741" y="129450"/>
                      <a:pt x="42553" y="129450"/>
                      <a:pt x="43365" y="129450"/>
                    </a:cubicBezTo>
                    <a:cubicBezTo>
                      <a:pt x="43365" y="129450"/>
                      <a:pt x="44177" y="129450"/>
                      <a:pt x="44989" y="129450"/>
                    </a:cubicBezTo>
                    <a:cubicBezTo>
                      <a:pt x="45801" y="129450"/>
                      <a:pt x="46613" y="131885"/>
                      <a:pt x="47425" y="131073"/>
                    </a:cubicBezTo>
                    <a:cubicBezTo>
                      <a:pt x="48237" y="130261"/>
                      <a:pt x="48237" y="129450"/>
                      <a:pt x="49048" y="128638"/>
                    </a:cubicBezTo>
                    <a:cubicBezTo>
                      <a:pt x="49860" y="127826"/>
                      <a:pt x="51484" y="127826"/>
                      <a:pt x="52296" y="128638"/>
                    </a:cubicBezTo>
                    <a:cubicBezTo>
                      <a:pt x="52296" y="128638"/>
                      <a:pt x="52296" y="129450"/>
                      <a:pt x="53108" y="129450"/>
                    </a:cubicBezTo>
                    <a:cubicBezTo>
                      <a:pt x="53108" y="129450"/>
                      <a:pt x="53920" y="129450"/>
                      <a:pt x="54732" y="129450"/>
                    </a:cubicBezTo>
                    <a:cubicBezTo>
                      <a:pt x="55544" y="129450"/>
                      <a:pt x="55544" y="129450"/>
                      <a:pt x="56355" y="129450"/>
                    </a:cubicBezTo>
                    <a:cubicBezTo>
                      <a:pt x="57167" y="129450"/>
                      <a:pt x="57167" y="129450"/>
                      <a:pt x="57979" y="129450"/>
                    </a:cubicBezTo>
                    <a:cubicBezTo>
                      <a:pt x="58791" y="130261"/>
                      <a:pt x="58791" y="131073"/>
                      <a:pt x="58791" y="131885"/>
                    </a:cubicBezTo>
                    <a:cubicBezTo>
                      <a:pt x="58791" y="132697"/>
                      <a:pt x="58791" y="133509"/>
                      <a:pt x="58791" y="134321"/>
                    </a:cubicBezTo>
                    <a:cubicBezTo>
                      <a:pt x="58791" y="135133"/>
                      <a:pt x="58791" y="135945"/>
                      <a:pt x="58791" y="136756"/>
                    </a:cubicBezTo>
                    <a:cubicBezTo>
                      <a:pt x="58791" y="136756"/>
                      <a:pt x="58791" y="137568"/>
                      <a:pt x="59603" y="137568"/>
                    </a:cubicBezTo>
                    <a:cubicBezTo>
                      <a:pt x="59603" y="137568"/>
                      <a:pt x="60415" y="135945"/>
                      <a:pt x="60415" y="135945"/>
                    </a:cubicBezTo>
                    <a:cubicBezTo>
                      <a:pt x="61227" y="135945"/>
                      <a:pt x="61227" y="135133"/>
                      <a:pt x="62039" y="134321"/>
                    </a:cubicBezTo>
                    <a:cubicBezTo>
                      <a:pt x="62039" y="133509"/>
                      <a:pt x="62039" y="133509"/>
                      <a:pt x="62039" y="133509"/>
                    </a:cubicBezTo>
                    <a:cubicBezTo>
                      <a:pt x="62039" y="132697"/>
                      <a:pt x="62850" y="132697"/>
                      <a:pt x="62850" y="132697"/>
                    </a:cubicBezTo>
                    <a:cubicBezTo>
                      <a:pt x="62850" y="132697"/>
                      <a:pt x="62850" y="131885"/>
                      <a:pt x="62850" y="131885"/>
                    </a:cubicBezTo>
                    <a:cubicBezTo>
                      <a:pt x="62850" y="131885"/>
                      <a:pt x="62850" y="131073"/>
                      <a:pt x="62850" y="131073"/>
                    </a:cubicBezTo>
                    <a:cubicBezTo>
                      <a:pt x="62850" y="130261"/>
                      <a:pt x="62850" y="129450"/>
                      <a:pt x="63662" y="129450"/>
                    </a:cubicBezTo>
                    <a:cubicBezTo>
                      <a:pt x="64474" y="129450"/>
                      <a:pt x="65286" y="129450"/>
                      <a:pt x="66098" y="129450"/>
                    </a:cubicBezTo>
                    <a:cubicBezTo>
                      <a:pt x="66910" y="129450"/>
                      <a:pt x="67722" y="129450"/>
                      <a:pt x="68534" y="130261"/>
                    </a:cubicBezTo>
                    <a:cubicBezTo>
                      <a:pt x="68534" y="130261"/>
                      <a:pt x="68534" y="131073"/>
                      <a:pt x="69346" y="131885"/>
                    </a:cubicBezTo>
                    <a:cubicBezTo>
                      <a:pt x="69346" y="131885"/>
                      <a:pt x="70157" y="131885"/>
                      <a:pt x="70157" y="132697"/>
                    </a:cubicBezTo>
                    <a:cubicBezTo>
                      <a:pt x="70157" y="133509"/>
                      <a:pt x="69346" y="133509"/>
                      <a:pt x="68534" y="133509"/>
                    </a:cubicBezTo>
                    <a:cubicBezTo>
                      <a:pt x="67722" y="133509"/>
                      <a:pt x="66910" y="133509"/>
                      <a:pt x="66098" y="134321"/>
                    </a:cubicBezTo>
                    <a:cubicBezTo>
                      <a:pt x="65286" y="135133"/>
                      <a:pt x="64474" y="135133"/>
                      <a:pt x="64474" y="135945"/>
                    </a:cubicBezTo>
                    <a:cubicBezTo>
                      <a:pt x="64474" y="136756"/>
                      <a:pt x="64474" y="137568"/>
                      <a:pt x="64474" y="138380"/>
                    </a:cubicBezTo>
                    <a:cubicBezTo>
                      <a:pt x="64474" y="139192"/>
                      <a:pt x="64474" y="140004"/>
                      <a:pt x="65286" y="140004"/>
                    </a:cubicBezTo>
                    <a:cubicBezTo>
                      <a:pt x="66098" y="140816"/>
                      <a:pt x="66910" y="140004"/>
                      <a:pt x="66910" y="139192"/>
                    </a:cubicBezTo>
                    <a:cubicBezTo>
                      <a:pt x="67722" y="138380"/>
                      <a:pt x="67722" y="138380"/>
                      <a:pt x="67722" y="137568"/>
                    </a:cubicBezTo>
                    <a:cubicBezTo>
                      <a:pt x="67722" y="137568"/>
                      <a:pt x="67722" y="136756"/>
                      <a:pt x="67722" y="136756"/>
                    </a:cubicBezTo>
                    <a:cubicBezTo>
                      <a:pt x="68534" y="135945"/>
                      <a:pt x="68534" y="135133"/>
                      <a:pt x="69346" y="135945"/>
                    </a:cubicBezTo>
                    <a:cubicBezTo>
                      <a:pt x="70157" y="136756"/>
                      <a:pt x="70157" y="138380"/>
                      <a:pt x="70969" y="138380"/>
                    </a:cubicBezTo>
                    <a:cubicBezTo>
                      <a:pt x="71781" y="139192"/>
                      <a:pt x="71781" y="138380"/>
                      <a:pt x="71781" y="137568"/>
                    </a:cubicBezTo>
                    <a:cubicBezTo>
                      <a:pt x="72593" y="136756"/>
                      <a:pt x="73405" y="136756"/>
                      <a:pt x="74217" y="136756"/>
                    </a:cubicBezTo>
                    <a:cubicBezTo>
                      <a:pt x="75029" y="136756"/>
                      <a:pt x="75029" y="136756"/>
                      <a:pt x="75841" y="136756"/>
                    </a:cubicBezTo>
                    <a:cubicBezTo>
                      <a:pt x="76653" y="136756"/>
                      <a:pt x="76653" y="136756"/>
                      <a:pt x="77464" y="136756"/>
                    </a:cubicBezTo>
                    <a:cubicBezTo>
                      <a:pt x="77464" y="136756"/>
                      <a:pt x="78276" y="136756"/>
                      <a:pt x="78276" y="136756"/>
                    </a:cubicBezTo>
                    <a:cubicBezTo>
                      <a:pt x="79088" y="137568"/>
                      <a:pt x="79088" y="138380"/>
                      <a:pt x="79088" y="138380"/>
                    </a:cubicBezTo>
                    <a:cubicBezTo>
                      <a:pt x="79088" y="139192"/>
                      <a:pt x="80712" y="139192"/>
                      <a:pt x="81524" y="139192"/>
                    </a:cubicBezTo>
                    <a:cubicBezTo>
                      <a:pt x="82336" y="139192"/>
                      <a:pt x="83148" y="139192"/>
                      <a:pt x="83959" y="139192"/>
                    </a:cubicBezTo>
                    <a:cubicBezTo>
                      <a:pt x="84771" y="140004"/>
                      <a:pt x="84771" y="140004"/>
                      <a:pt x="85583" y="140004"/>
                    </a:cubicBezTo>
                    <a:cubicBezTo>
                      <a:pt x="85583" y="140004"/>
                      <a:pt x="87207" y="140004"/>
                      <a:pt x="87207" y="139192"/>
                    </a:cubicBezTo>
                    <a:cubicBezTo>
                      <a:pt x="87207" y="138380"/>
                      <a:pt x="86395" y="138380"/>
                      <a:pt x="86395" y="138380"/>
                    </a:cubicBezTo>
                    <a:cubicBezTo>
                      <a:pt x="86395" y="138380"/>
                      <a:pt x="85583" y="138380"/>
                      <a:pt x="85583" y="137568"/>
                    </a:cubicBezTo>
                    <a:cubicBezTo>
                      <a:pt x="85583" y="136756"/>
                      <a:pt x="86395" y="135945"/>
                      <a:pt x="87207" y="135945"/>
                    </a:cubicBezTo>
                    <a:cubicBezTo>
                      <a:pt x="88019" y="135945"/>
                      <a:pt x="89643" y="136756"/>
                      <a:pt x="90455" y="136756"/>
                    </a:cubicBezTo>
                    <a:cubicBezTo>
                      <a:pt x="90455" y="136756"/>
                      <a:pt x="91266" y="136756"/>
                      <a:pt x="92078" y="136756"/>
                    </a:cubicBezTo>
                    <a:cubicBezTo>
                      <a:pt x="92890" y="136756"/>
                      <a:pt x="92890" y="136756"/>
                      <a:pt x="93702" y="136756"/>
                    </a:cubicBezTo>
                    <a:cubicBezTo>
                      <a:pt x="94514" y="136756"/>
                      <a:pt x="95326" y="136756"/>
                      <a:pt x="95326" y="137568"/>
                    </a:cubicBezTo>
                    <a:cubicBezTo>
                      <a:pt x="96138" y="138380"/>
                      <a:pt x="96138" y="139192"/>
                      <a:pt x="96138" y="140004"/>
                    </a:cubicBezTo>
                    <a:cubicBezTo>
                      <a:pt x="95326" y="140816"/>
                      <a:pt x="95326" y="140816"/>
                      <a:pt x="94514" y="141628"/>
                    </a:cubicBezTo>
                    <a:cubicBezTo>
                      <a:pt x="94514" y="142440"/>
                      <a:pt x="93702" y="143252"/>
                      <a:pt x="92890" y="143252"/>
                    </a:cubicBezTo>
                    <a:cubicBezTo>
                      <a:pt x="92078" y="143252"/>
                      <a:pt x="91266" y="144063"/>
                      <a:pt x="91266" y="144875"/>
                    </a:cubicBezTo>
                    <a:cubicBezTo>
                      <a:pt x="91266" y="145687"/>
                      <a:pt x="92078" y="146499"/>
                      <a:pt x="92078" y="147311"/>
                    </a:cubicBezTo>
                    <a:cubicBezTo>
                      <a:pt x="92078" y="148123"/>
                      <a:pt x="92078" y="148935"/>
                      <a:pt x="92890" y="148935"/>
                    </a:cubicBezTo>
                    <a:cubicBezTo>
                      <a:pt x="93702" y="148935"/>
                      <a:pt x="94514" y="148123"/>
                      <a:pt x="94514" y="147311"/>
                    </a:cubicBezTo>
                    <a:cubicBezTo>
                      <a:pt x="94514" y="146499"/>
                      <a:pt x="94514" y="145687"/>
                      <a:pt x="95326" y="144875"/>
                    </a:cubicBezTo>
                    <a:cubicBezTo>
                      <a:pt x="96138" y="144875"/>
                      <a:pt x="96950" y="144875"/>
                      <a:pt x="97761" y="144875"/>
                    </a:cubicBezTo>
                    <a:cubicBezTo>
                      <a:pt x="98573" y="144875"/>
                      <a:pt x="98573" y="144875"/>
                      <a:pt x="99385" y="145687"/>
                    </a:cubicBezTo>
                    <a:cubicBezTo>
                      <a:pt x="99385" y="145687"/>
                      <a:pt x="100197" y="145687"/>
                      <a:pt x="104257" y="142440"/>
                    </a:cubicBezTo>
                    <a:cubicBezTo>
                      <a:pt x="104257" y="142440"/>
                      <a:pt x="104257" y="143252"/>
                      <a:pt x="105068" y="143252"/>
                    </a:cubicBezTo>
                    <a:cubicBezTo>
                      <a:pt x="105068" y="143252"/>
                      <a:pt x="105880" y="144063"/>
                      <a:pt x="106692" y="144063"/>
                    </a:cubicBezTo>
                    <a:cubicBezTo>
                      <a:pt x="107504" y="144875"/>
                      <a:pt x="109128" y="144875"/>
                      <a:pt x="109940" y="145687"/>
                    </a:cubicBezTo>
                    <a:cubicBezTo>
                      <a:pt x="110752" y="145687"/>
                      <a:pt x="111564" y="146499"/>
                      <a:pt x="112375" y="146499"/>
                    </a:cubicBezTo>
                    <a:cubicBezTo>
                      <a:pt x="113999" y="147311"/>
                      <a:pt x="115623" y="147311"/>
                      <a:pt x="116435" y="148935"/>
                    </a:cubicBezTo>
                    <a:cubicBezTo>
                      <a:pt x="117247" y="150558"/>
                      <a:pt x="117247" y="152182"/>
                      <a:pt x="118870" y="153806"/>
                    </a:cubicBezTo>
                    <a:cubicBezTo>
                      <a:pt x="120494" y="155430"/>
                      <a:pt x="122930" y="155430"/>
                      <a:pt x="124554" y="156242"/>
                    </a:cubicBezTo>
                    <a:cubicBezTo>
                      <a:pt x="125366" y="156242"/>
                      <a:pt x="126177" y="157054"/>
                      <a:pt x="126989" y="157865"/>
                    </a:cubicBezTo>
                    <a:cubicBezTo>
                      <a:pt x="127801" y="158677"/>
                      <a:pt x="127801" y="159489"/>
                      <a:pt x="128613" y="160301"/>
                    </a:cubicBezTo>
                    <a:cubicBezTo>
                      <a:pt x="129425" y="161113"/>
                      <a:pt x="131049" y="162737"/>
                      <a:pt x="132673" y="162737"/>
                    </a:cubicBezTo>
                    <a:cubicBezTo>
                      <a:pt x="133484" y="163549"/>
                      <a:pt x="134296" y="163549"/>
                      <a:pt x="135108" y="162737"/>
                    </a:cubicBezTo>
                    <a:cubicBezTo>
                      <a:pt x="135920" y="162737"/>
                      <a:pt x="135920" y="161925"/>
                      <a:pt x="135920" y="161113"/>
                    </a:cubicBezTo>
                    <a:cubicBezTo>
                      <a:pt x="135920" y="160301"/>
                      <a:pt x="135920" y="159489"/>
                      <a:pt x="135920" y="158677"/>
                    </a:cubicBezTo>
                    <a:cubicBezTo>
                      <a:pt x="135920" y="157865"/>
                      <a:pt x="136732" y="157054"/>
                      <a:pt x="137544" y="157054"/>
                    </a:cubicBezTo>
                    <a:cubicBezTo>
                      <a:pt x="138356" y="157054"/>
                      <a:pt x="139979" y="156242"/>
                      <a:pt x="140791" y="156242"/>
                    </a:cubicBezTo>
                    <a:cubicBezTo>
                      <a:pt x="141603" y="155430"/>
                      <a:pt x="143227" y="155430"/>
                      <a:pt x="144039" y="154618"/>
                    </a:cubicBezTo>
                    <a:cubicBezTo>
                      <a:pt x="144851" y="153806"/>
                      <a:pt x="146475" y="152994"/>
                      <a:pt x="147286" y="151370"/>
                    </a:cubicBezTo>
                    <a:cubicBezTo>
                      <a:pt x="147286" y="150558"/>
                      <a:pt x="147286" y="148123"/>
                      <a:pt x="146475" y="147311"/>
                    </a:cubicBezTo>
                    <a:cubicBezTo>
                      <a:pt x="146475" y="147311"/>
                      <a:pt x="145663" y="147311"/>
                      <a:pt x="144851" y="147311"/>
                    </a:cubicBezTo>
                    <a:cubicBezTo>
                      <a:pt x="144039" y="147311"/>
                      <a:pt x="143227" y="148123"/>
                      <a:pt x="142415" y="148123"/>
                    </a:cubicBezTo>
                    <a:cubicBezTo>
                      <a:pt x="140791" y="148935"/>
                      <a:pt x="139979" y="148935"/>
                      <a:pt x="139168" y="148935"/>
                    </a:cubicBezTo>
                    <a:cubicBezTo>
                      <a:pt x="137544" y="148935"/>
                      <a:pt x="136732" y="148935"/>
                      <a:pt x="135920" y="148935"/>
                    </a:cubicBezTo>
                    <a:cubicBezTo>
                      <a:pt x="134296" y="148935"/>
                      <a:pt x="133484" y="148935"/>
                      <a:pt x="132673" y="148935"/>
                    </a:cubicBezTo>
                    <a:cubicBezTo>
                      <a:pt x="131861" y="148935"/>
                      <a:pt x="131049" y="148935"/>
                      <a:pt x="130237" y="148935"/>
                    </a:cubicBezTo>
                    <a:cubicBezTo>
                      <a:pt x="128613" y="148935"/>
                      <a:pt x="126989" y="148123"/>
                      <a:pt x="126177" y="147311"/>
                    </a:cubicBezTo>
                    <a:cubicBezTo>
                      <a:pt x="124554" y="146499"/>
                      <a:pt x="123742" y="145687"/>
                      <a:pt x="122118" y="144875"/>
                    </a:cubicBezTo>
                    <a:cubicBezTo>
                      <a:pt x="120494" y="143252"/>
                      <a:pt x="118870" y="142440"/>
                      <a:pt x="118059" y="140816"/>
                    </a:cubicBezTo>
                    <a:cubicBezTo>
                      <a:pt x="117247" y="140816"/>
                      <a:pt x="117247" y="140004"/>
                      <a:pt x="117247" y="139192"/>
                    </a:cubicBezTo>
                    <a:cubicBezTo>
                      <a:pt x="117247" y="138380"/>
                      <a:pt x="116435" y="137568"/>
                      <a:pt x="116435" y="136756"/>
                    </a:cubicBezTo>
                    <a:cubicBezTo>
                      <a:pt x="115623" y="135133"/>
                      <a:pt x="114811" y="134321"/>
                      <a:pt x="113187" y="133509"/>
                    </a:cubicBezTo>
                    <a:cubicBezTo>
                      <a:pt x="111564" y="132697"/>
                      <a:pt x="109940" y="132697"/>
                      <a:pt x="109128" y="131073"/>
                    </a:cubicBezTo>
                    <a:cubicBezTo>
                      <a:pt x="109128" y="130261"/>
                      <a:pt x="107504" y="128638"/>
                      <a:pt x="109128" y="127826"/>
                    </a:cubicBezTo>
                    <a:cubicBezTo>
                      <a:pt x="110752" y="127826"/>
                      <a:pt x="112375" y="128638"/>
                      <a:pt x="113187" y="129450"/>
                    </a:cubicBezTo>
                    <a:cubicBezTo>
                      <a:pt x="113999" y="129450"/>
                      <a:pt x="117247" y="131885"/>
                      <a:pt x="117247" y="131073"/>
                    </a:cubicBezTo>
                    <a:cubicBezTo>
                      <a:pt x="117247" y="131073"/>
                      <a:pt x="117247" y="130261"/>
                      <a:pt x="117247" y="130261"/>
                    </a:cubicBezTo>
                    <a:cubicBezTo>
                      <a:pt x="117247" y="130261"/>
                      <a:pt x="116435" y="129450"/>
                      <a:pt x="116435" y="129450"/>
                    </a:cubicBezTo>
                    <a:cubicBezTo>
                      <a:pt x="115623" y="128638"/>
                      <a:pt x="114811" y="127826"/>
                      <a:pt x="113999" y="127014"/>
                    </a:cubicBezTo>
                    <a:cubicBezTo>
                      <a:pt x="113999" y="126202"/>
                      <a:pt x="113187" y="126202"/>
                      <a:pt x="113187" y="126202"/>
                    </a:cubicBezTo>
                    <a:cubicBezTo>
                      <a:pt x="113187" y="126202"/>
                      <a:pt x="113999" y="126202"/>
                      <a:pt x="113999" y="126202"/>
                    </a:cubicBezTo>
                    <a:cubicBezTo>
                      <a:pt x="113999" y="126202"/>
                      <a:pt x="114811" y="126202"/>
                      <a:pt x="114811" y="126202"/>
                    </a:cubicBezTo>
                    <a:cubicBezTo>
                      <a:pt x="115623" y="126202"/>
                      <a:pt x="116435" y="125390"/>
                      <a:pt x="117247" y="125390"/>
                    </a:cubicBezTo>
                    <a:cubicBezTo>
                      <a:pt x="118059" y="125390"/>
                      <a:pt x="118059" y="124578"/>
                      <a:pt x="118870" y="124578"/>
                    </a:cubicBezTo>
                    <a:cubicBezTo>
                      <a:pt x="119682" y="124578"/>
                      <a:pt x="120494" y="124578"/>
                      <a:pt x="121306" y="124578"/>
                    </a:cubicBezTo>
                    <a:cubicBezTo>
                      <a:pt x="122930" y="125390"/>
                      <a:pt x="123742" y="125390"/>
                      <a:pt x="124554" y="125390"/>
                    </a:cubicBezTo>
                    <a:cubicBezTo>
                      <a:pt x="125366" y="125390"/>
                      <a:pt x="126177" y="125390"/>
                      <a:pt x="126989" y="124578"/>
                    </a:cubicBezTo>
                    <a:cubicBezTo>
                      <a:pt x="127801" y="123766"/>
                      <a:pt x="127801" y="122954"/>
                      <a:pt x="128613" y="122954"/>
                    </a:cubicBezTo>
                    <a:cubicBezTo>
                      <a:pt x="129425" y="122143"/>
                      <a:pt x="131049" y="122143"/>
                      <a:pt x="132673" y="122954"/>
                    </a:cubicBezTo>
                    <a:cubicBezTo>
                      <a:pt x="134296" y="123766"/>
                      <a:pt x="135920" y="122954"/>
                      <a:pt x="137544" y="122954"/>
                    </a:cubicBezTo>
                    <a:cubicBezTo>
                      <a:pt x="138356" y="122954"/>
                      <a:pt x="139168" y="122954"/>
                      <a:pt x="139979" y="122954"/>
                    </a:cubicBezTo>
                    <a:cubicBezTo>
                      <a:pt x="140791" y="122954"/>
                      <a:pt x="141603" y="123766"/>
                      <a:pt x="141603" y="123766"/>
                    </a:cubicBezTo>
                    <a:cubicBezTo>
                      <a:pt x="142415" y="124578"/>
                      <a:pt x="142415" y="125390"/>
                      <a:pt x="143227" y="125390"/>
                    </a:cubicBezTo>
                    <a:cubicBezTo>
                      <a:pt x="144039" y="125390"/>
                      <a:pt x="144851" y="124578"/>
                      <a:pt x="145663" y="123766"/>
                    </a:cubicBezTo>
                    <a:cubicBezTo>
                      <a:pt x="147286" y="122954"/>
                      <a:pt x="148910" y="123766"/>
                      <a:pt x="150534" y="124578"/>
                    </a:cubicBezTo>
                    <a:cubicBezTo>
                      <a:pt x="151346" y="124578"/>
                      <a:pt x="151346" y="125390"/>
                      <a:pt x="152158" y="125390"/>
                    </a:cubicBezTo>
                    <a:cubicBezTo>
                      <a:pt x="152158" y="126202"/>
                      <a:pt x="152970" y="125390"/>
                      <a:pt x="152970" y="125390"/>
                    </a:cubicBezTo>
                    <a:cubicBezTo>
                      <a:pt x="154593" y="124578"/>
                      <a:pt x="157029" y="124578"/>
                      <a:pt x="158653" y="124578"/>
                    </a:cubicBezTo>
                    <a:cubicBezTo>
                      <a:pt x="158653" y="124578"/>
                      <a:pt x="159465" y="125390"/>
                      <a:pt x="160277" y="125390"/>
                    </a:cubicBezTo>
                    <a:cubicBezTo>
                      <a:pt x="161088" y="125390"/>
                      <a:pt x="161088" y="126202"/>
                      <a:pt x="161900" y="126202"/>
                    </a:cubicBezTo>
                    <a:cubicBezTo>
                      <a:pt x="162712" y="126202"/>
                      <a:pt x="163524" y="126202"/>
                      <a:pt x="164336" y="126202"/>
                    </a:cubicBezTo>
                    <a:cubicBezTo>
                      <a:pt x="165148" y="126202"/>
                      <a:pt x="165960" y="125390"/>
                      <a:pt x="166772" y="125390"/>
                    </a:cubicBezTo>
                    <a:cubicBezTo>
                      <a:pt x="166772" y="125390"/>
                      <a:pt x="165960" y="124578"/>
                      <a:pt x="165960" y="124578"/>
                    </a:cubicBezTo>
                    <a:cubicBezTo>
                      <a:pt x="165148" y="124578"/>
                      <a:pt x="163524" y="123766"/>
                      <a:pt x="162712" y="123766"/>
                    </a:cubicBezTo>
                    <a:cubicBezTo>
                      <a:pt x="161088" y="123766"/>
                      <a:pt x="160277" y="123766"/>
                      <a:pt x="159465" y="122954"/>
                    </a:cubicBezTo>
                    <a:cubicBezTo>
                      <a:pt x="158653" y="122954"/>
                      <a:pt x="157841" y="122954"/>
                      <a:pt x="157841" y="122143"/>
                    </a:cubicBezTo>
                    <a:cubicBezTo>
                      <a:pt x="156217" y="120519"/>
                      <a:pt x="155405" y="119707"/>
                      <a:pt x="153782" y="118895"/>
                    </a:cubicBezTo>
                    <a:cubicBezTo>
                      <a:pt x="153782" y="118895"/>
                      <a:pt x="154593" y="118895"/>
                      <a:pt x="154593" y="118895"/>
                    </a:cubicBezTo>
                    <a:cubicBezTo>
                      <a:pt x="154593" y="118895"/>
                      <a:pt x="155405" y="118083"/>
                      <a:pt x="155405" y="118083"/>
                    </a:cubicBezTo>
                    <a:cubicBezTo>
                      <a:pt x="155405" y="117271"/>
                      <a:pt x="156217" y="117271"/>
                      <a:pt x="156217" y="117271"/>
                    </a:cubicBezTo>
                    <a:cubicBezTo>
                      <a:pt x="156217" y="116459"/>
                      <a:pt x="156217" y="116459"/>
                      <a:pt x="156217" y="115648"/>
                    </a:cubicBezTo>
                    <a:cubicBezTo>
                      <a:pt x="156217" y="115648"/>
                      <a:pt x="156217" y="114836"/>
                      <a:pt x="156217" y="114836"/>
                    </a:cubicBezTo>
                    <a:cubicBezTo>
                      <a:pt x="156217" y="114836"/>
                      <a:pt x="156217" y="114024"/>
                      <a:pt x="156217" y="114024"/>
                    </a:cubicBezTo>
                    <a:cubicBezTo>
                      <a:pt x="156217" y="113212"/>
                      <a:pt x="156217" y="112400"/>
                      <a:pt x="155405" y="112400"/>
                    </a:cubicBezTo>
                    <a:cubicBezTo>
                      <a:pt x="154593" y="112400"/>
                      <a:pt x="154593" y="113212"/>
                      <a:pt x="153782" y="113212"/>
                    </a:cubicBezTo>
                    <a:cubicBezTo>
                      <a:pt x="152970" y="113212"/>
                      <a:pt x="152158" y="112400"/>
                      <a:pt x="152158" y="111588"/>
                    </a:cubicBezTo>
                    <a:cubicBezTo>
                      <a:pt x="152158" y="110776"/>
                      <a:pt x="152158" y="109964"/>
                      <a:pt x="151346" y="109964"/>
                    </a:cubicBezTo>
                    <a:cubicBezTo>
                      <a:pt x="150534" y="109152"/>
                      <a:pt x="149722" y="109964"/>
                      <a:pt x="148910" y="110776"/>
                    </a:cubicBezTo>
                    <a:cubicBezTo>
                      <a:pt x="148910" y="111588"/>
                      <a:pt x="148098" y="112400"/>
                      <a:pt x="147286" y="112400"/>
                    </a:cubicBezTo>
                    <a:cubicBezTo>
                      <a:pt x="146475" y="113212"/>
                      <a:pt x="145663" y="113212"/>
                      <a:pt x="144851" y="113212"/>
                    </a:cubicBezTo>
                    <a:cubicBezTo>
                      <a:pt x="144039" y="113212"/>
                      <a:pt x="144039" y="113212"/>
                      <a:pt x="143227" y="112400"/>
                    </a:cubicBezTo>
                    <a:cubicBezTo>
                      <a:pt x="143227" y="112400"/>
                      <a:pt x="142415" y="111588"/>
                      <a:pt x="142415" y="110776"/>
                    </a:cubicBezTo>
                    <a:cubicBezTo>
                      <a:pt x="141603" y="109152"/>
                      <a:pt x="141603" y="108341"/>
                      <a:pt x="141603" y="107529"/>
                    </a:cubicBezTo>
                    <a:cubicBezTo>
                      <a:pt x="140791" y="106717"/>
                      <a:pt x="139979" y="105905"/>
                      <a:pt x="139979" y="105093"/>
                    </a:cubicBezTo>
                    <a:cubicBezTo>
                      <a:pt x="139979" y="104281"/>
                      <a:pt x="139979" y="104281"/>
                      <a:pt x="140791" y="103469"/>
                    </a:cubicBezTo>
                    <a:cubicBezTo>
                      <a:pt x="141603" y="102657"/>
                      <a:pt x="143227" y="102657"/>
                      <a:pt x="144039" y="102657"/>
                    </a:cubicBezTo>
                    <a:cubicBezTo>
                      <a:pt x="145663" y="102657"/>
                      <a:pt x="146475" y="103469"/>
                      <a:pt x="147286" y="104281"/>
                    </a:cubicBezTo>
                    <a:cubicBezTo>
                      <a:pt x="148098" y="104281"/>
                      <a:pt x="148910" y="105093"/>
                      <a:pt x="149722" y="105093"/>
                    </a:cubicBezTo>
                    <a:cubicBezTo>
                      <a:pt x="150534" y="105093"/>
                      <a:pt x="151346" y="105093"/>
                      <a:pt x="152158" y="105093"/>
                    </a:cubicBezTo>
                    <a:cubicBezTo>
                      <a:pt x="152970" y="104281"/>
                      <a:pt x="153782" y="104281"/>
                      <a:pt x="154593" y="104281"/>
                    </a:cubicBezTo>
                    <a:cubicBezTo>
                      <a:pt x="156217" y="104281"/>
                      <a:pt x="157029" y="105093"/>
                      <a:pt x="157841" y="104281"/>
                    </a:cubicBezTo>
                    <a:cubicBezTo>
                      <a:pt x="158653" y="104281"/>
                      <a:pt x="158653" y="102657"/>
                      <a:pt x="158653" y="101845"/>
                    </a:cubicBezTo>
                    <a:cubicBezTo>
                      <a:pt x="158653" y="101034"/>
                      <a:pt x="157841" y="101034"/>
                      <a:pt x="157029" y="101845"/>
                    </a:cubicBezTo>
                    <a:cubicBezTo>
                      <a:pt x="156217" y="102657"/>
                      <a:pt x="156217" y="103469"/>
                      <a:pt x="155405" y="103469"/>
                    </a:cubicBezTo>
                    <a:cubicBezTo>
                      <a:pt x="154593" y="104281"/>
                      <a:pt x="153782" y="103469"/>
                      <a:pt x="152970" y="103469"/>
                    </a:cubicBezTo>
                    <a:cubicBezTo>
                      <a:pt x="152158" y="102657"/>
                      <a:pt x="151346" y="102657"/>
                      <a:pt x="150534" y="102657"/>
                    </a:cubicBezTo>
                    <a:cubicBezTo>
                      <a:pt x="149722" y="102657"/>
                      <a:pt x="149722" y="101845"/>
                      <a:pt x="148910" y="101845"/>
                    </a:cubicBezTo>
                    <a:cubicBezTo>
                      <a:pt x="148098" y="101845"/>
                      <a:pt x="147286" y="101034"/>
                      <a:pt x="146475" y="101034"/>
                    </a:cubicBezTo>
                    <a:cubicBezTo>
                      <a:pt x="145663" y="101034"/>
                      <a:pt x="145663" y="100222"/>
                      <a:pt x="145663" y="99410"/>
                    </a:cubicBezTo>
                    <a:cubicBezTo>
                      <a:pt x="145663" y="98598"/>
                      <a:pt x="145663" y="97786"/>
                      <a:pt x="144851" y="97786"/>
                    </a:cubicBezTo>
                    <a:cubicBezTo>
                      <a:pt x="144851" y="97786"/>
                      <a:pt x="144039" y="98598"/>
                      <a:pt x="143227" y="99410"/>
                    </a:cubicBezTo>
                    <a:cubicBezTo>
                      <a:pt x="143227" y="99410"/>
                      <a:pt x="142415" y="100222"/>
                      <a:pt x="141603" y="100222"/>
                    </a:cubicBezTo>
                    <a:cubicBezTo>
                      <a:pt x="140791" y="101034"/>
                      <a:pt x="139168" y="101034"/>
                      <a:pt x="139168" y="100222"/>
                    </a:cubicBezTo>
                    <a:cubicBezTo>
                      <a:pt x="138356" y="100222"/>
                      <a:pt x="139168" y="99410"/>
                      <a:pt x="139168" y="99410"/>
                    </a:cubicBezTo>
                    <a:cubicBezTo>
                      <a:pt x="139979" y="98598"/>
                      <a:pt x="139979" y="98598"/>
                      <a:pt x="140791" y="97786"/>
                    </a:cubicBezTo>
                    <a:cubicBezTo>
                      <a:pt x="141603" y="96974"/>
                      <a:pt x="142415" y="96162"/>
                      <a:pt x="143227" y="95350"/>
                    </a:cubicBezTo>
                    <a:cubicBezTo>
                      <a:pt x="144039" y="93727"/>
                      <a:pt x="144039" y="91291"/>
                      <a:pt x="144851" y="89667"/>
                    </a:cubicBezTo>
                    <a:cubicBezTo>
                      <a:pt x="145663" y="88855"/>
                      <a:pt x="145663" y="88855"/>
                      <a:pt x="145663" y="88043"/>
                    </a:cubicBezTo>
                    <a:cubicBezTo>
                      <a:pt x="145663" y="87232"/>
                      <a:pt x="144851" y="88855"/>
                      <a:pt x="144851" y="88855"/>
                    </a:cubicBezTo>
                    <a:cubicBezTo>
                      <a:pt x="144039" y="90479"/>
                      <a:pt x="143227" y="92103"/>
                      <a:pt x="142415" y="92915"/>
                    </a:cubicBezTo>
                    <a:cubicBezTo>
                      <a:pt x="140791" y="93727"/>
                      <a:pt x="139979" y="94538"/>
                      <a:pt x="139168" y="95350"/>
                    </a:cubicBezTo>
                    <a:cubicBezTo>
                      <a:pt x="138356" y="95350"/>
                      <a:pt x="138356" y="96162"/>
                      <a:pt x="137544" y="96162"/>
                    </a:cubicBezTo>
                    <a:cubicBezTo>
                      <a:pt x="137544" y="95350"/>
                      <a:pt x="138356" y="93727"/>
                      <a:pt x="139168" y="92915"/>
                    </a:cubicBezTo>
                    <a:cubicBezTo>
                      <a:pt x="139168" y="92103"/>
                      <a:pt x="139979" y="91291"/>
                      <a:pt x="140791" y="90479"/>
                    </a:cubicBezTo>
                    <a:cubicBezTo>
                      <a:pt x="141603" y="90479"/>
                      <a:pt x="141603" y="88855"/>
                      <a:pt x="141603" y="88855"/>
                    </a:cubicBezTo>
                    <a:cubicBezTo>
                      <a:pt x="140791" y="88855"/>
                      <a:pt x="139979" y="89667"/>
                      <a:pt x="139979" y="89667"/>
                    </a:cubicBezTo>
                    <a:cubicBezTo>
                      <a:pt x="139168" y="89667"/>
                      <a:pt x="139168" y="90479"/>
                      <a:pt x="138356" y="91291"/>
                    </a:cubicBezTo>
                    <a:cubicBezTo>
                      <a:pt x="137544" y="92103"/>
                      <a:pt x="137544" y="93727"/>
                      <a:pt x="136732" y="94538"/>
                    </a:cubicBezTo>
                    <a:cubicBezTo>
                      <a:pt x="135920" y="94538"/>
                      <a:pt x="135920" y="95350"/>
                      <a:pt x="135108" y="95350"/>
                    </a:cubicBezTo>
                    <a:cubicBezTo>
                      <a:pt x="135108" y="95350"/>
                      <a:pt x="134296" y="95350"/>
                      <a:pt x="134296" y="95350"/>
                    </a:cubicBezTo>
                    <a:cubicBezTo>
                      <a:pt x="134296" y="95350"/>
                      <a:pt x="134296" y="94538"/>
                      <a:pt x="134296" y="93727"/>
                    </a:cubicBezTo>
                    <a:cubicBezTo>
                      <a:pt x="134296" y="92915"/>
                      <a:pt x="134296" y="92103"/>
                      <a:pt x="135108" y="91291"/>
                    </a:cubicBezTo>
                    <a:cubicBezTo>
                      <a:pt x="135108" y="90479"/>
                      <a:pt x="135920" y="90479"/>
                      <a:pt x="136732" y="89667"/>
                    </a:cubicBezTo>
                    <a:cubicBezTo>
                      <a:pt x="137544" y="89667"/>
                      <a:pt x="138356" y="88855"/>
                      <a:pt x="138356" y="88043"/>
                    </a:cubicBezTo>
                    <a:cubicBezTo>
                      <a:pt x="138356" y="88043"/>
                      <a:pt x="139168" y="87232"/>
                      <a:pt x="139168" y="86420"/>
                    </a:cubicBezTo>
                    <a:cubicBezTo>
                      <a:pt x="139979" y="85608"/>
                      <a:pt x="139979" y="85608"/>
                      <a:pt x="139979" y="84796"/>
                    </a:cubicBezTo>
                    <a:cubicBezTo>
                      <a:pt x="139979" y="83984"/>
                      <a:pt x="139979" y="83984"/>
                      <a:pt x="139168" y="83984"/>
                    </a:cubicBezTo>
                    <a:cubicBezTo>
                      <a:pt x="139168" y="83984"/>
                      <a:pt x="138356" y="83984"/>
                      <a:pt x="138356" y="83984"/>
                    </a:cubicBezTo>
                    <a:cubicBezTo>
                      <a:pt x="137544" y="83984"/>
                      <a:pt x="137544" y="83172"/>
                      <a:pt x="137544" y="83172"/>
                    </a:cubicBezTo>
                    <a:cubicBezTo>
                      <a:pt x="136732" y="83172"/>
                      <a:pt x="135920" y="83984"/>
                      <a:pt x="135920" y="83984"/>
                    </a:cubicBezTo>
                    <a:cubicBezTo>
                      <a:pt x="135108" y="84796"/>
                      <a:pt x="134296" y="85608"/>
                      <a:pt x="134296" y="86420"/>
                    </a:cubicBezTo>
                    <a:cubicBezTo>
                      <a:pt x="134296" y="87232"/>
                      <a:pt x="133484" y="88043"/>
                      <a:pt x="133484" y="88855"/>
                    </a:cubicBezTo>
                    <a:cubicBezTo>
                      <a:pt x="133484" y="89667"/>
                      <a:pt x="132673" y="89667"/>
                      <a:pt x="132673" y="90479"/>
                    </a:cubicBezTo>
                    <a:cubicBezTo>
                      <a:pt x="131861" y="90479"/>
                      <a:pt x="131861" y="91291"/>
                      <a:pt x="131861" y="92103"/>
                    </a:cubicBezTo>
                    <a:cubicBezTo>
                      <a:pt x="131861" y="92915"/>
                      <a:pt x="131861" y="92915"/>
                      <a:pt x="131049" y="93727"/>
                    </a:cubicBezTo>
                    <a:cubicBezTo>
                      <a:pt x="131049" y="93727"/>
                      <a:pt x="130237" y="94538"/>
                      <a:pt x="130237" y="94538"/>
                    </a:cubicBezTo>
                    <a:cubicBezTo>
                      <a:pt x="129425" y="95350"/>
                      <a:pt x="129425" y="95350"/>
                      <a:pt x="129425" y="95350"/>
                    </a:cubicBezTo>
                    <a:cubicBezTo>
                      <a:pt x="129425" y="96162"/>
                      <a:pt x="128613" y="96162"/>
                      <a:pt x="128613" y="96162"/>
                    </a:cubicBezTo>
                    <a:cubicBezTo>
                      <a:pt x="127801" y="96162"/>
                      <a:pt x="126177" y="96162"/>
                      <a:pt x="126177" y="95350"/>
                    </a:cubicBezTo>
                    <a:cubicBezTo>
                      <a:pt x="126177" y="94538"/>
                      <a:pt x="126177" y="92915"/>
                      <a:pt x="126989" y="92103"/>
                    </a:cubicBezTo>
                    <a:cubicBezTo>
                      <a:pt x="126989" y="91291"/>
                      <a:pt x="127801" y="91291"/>
                      <a:pt x="126989" y="90479"/>
                    </a:cubicBezTo>
                    <a:cubicBezTo>
                      <a:pt x="126989" y="90479"/>
                      <a:pt x="126177" y="89667"/>
                      <a:pt x="126177" y="89667"/>
                    </a:cubicBezTo>
                    <a:cubicBezTo>
                      <a:pt x="126177" y="88855"/>
                      <a:pt x="126177" y="88855"/>
                      <a:pt x="126177" y="88043"/>
                    </a:cubicBezTo>
                    <a:cubicBezTo>
                      <a:pt x="126177" y="87232"/>
                      <a:pt x="126177" y="86420"/>
                      <a:pt x="126989" y="86420"/>
                    </a:cubicBezTo>
                    <a:cubicBezTo>
                      <a:pt x="126989" y="86420"/>
                      <a:pt x="127801" y="86420"/>
                      <a:pt x="128613" y="86420"/>
                    </a:cubicBezTo>
                    <a:cubicBezTo>
                      <a:pt x="128613" y="86420"/>
                      <a:pt x="129425" y="86420"/>
                      <a:pt x="130237" y="86420"/>
                    </a:cubicBezTo>
                    <a:cubicBezTo>
                      <a:pt x="130237" y="86420"/>
                      <a:pt x="131049" y="86420"/>
                      <a:pt x="131049" y="85608"/>
                    </a:cubicBezTo>
                    <a:cubicBezTo>
                      <a:pt x="131049" y="84796"/>
                      <a:pt x="131049" y="84796"/>
                      <a:pt x="131049" y="83984"/>
                    </a:cubicBezTo>
                    <a:cubicBezTo>
                      <a:pt x="130237" y="83172"/>
                      <a:pt x="130237" y="83172"/>
                      <a:pt x="130237" y="83172"/>
                    </a:cubicBezTo>
                    <a:cubicBezTo>
                      <a:pt x="129425" y="83172"/>
                      <a:pt x="129425" y="83172"/>
                      <a:pt x="129425" y="83172"/>
                    </a:cubicBezTo>
                    <a:cubicBezTo>
                      <a:pt x="129425" y="83172"/>
                      <a:pt x="128613" y="83172"/>
                      <a:pt x="128613" y="83172"/>
                    </a:cubicBezTo>
                    <a:cubicBezTo>
                      <a:pt x="128613" y="83172"/>
                      <a:pt x="127801" y="83984"/>
                      <a:pt x="127801" y="83984"/>
                    </a:cubicBezTo>
                    <a:cubicBezTo>
                      <a:pt x="127801" y="84796"/>
                      <a:pt x="127801" y="84796"/>
                      <a:pt x="126989" y="84796"/>
                    </a:cubicBezTo>
                    <a:cubicBezTo>
                      <a:pt x="126177" y="84796"/>
                      <a:pt x="126177" y="84796"/>
                      <a:pt x="125366" y="84796"/>
                    </a:cubicBezTo>
                    <a:cubicBezTo>
                      <a:pt x="125366" y="84796"/>
                      <a:pt x="124554" y="84796"/>
                      <a:pt x="124554" y="84796"/>
                    </a:cubicBezTo>
                    <a:cubicBezTo>
                      <a:pt x="124554" y="84796"/>
                      <a:pt x="124554" y="84796"/>
                      <a:pt x="124554" y="83984"/>
                    </a:cubicBezTo>
                    <a:cubicBezTo>
                      <a:pt x="124554" y="83172"/>
                      <a:pt x="124554" y="82360"/>
                      <a:pt x="124554" y="81548"/>
                    </a:cubicBezTo>
                    <a:cubicBezTo>
                      <a:pt x="124554" y="81548"/>
                      <a:pt x="123742" y="81548"/>
                      <a:pt x="123742" y="81548"/>
                    </a:cubicBezTo>
                    <a:cubicBezTo>
                      <a:pt x="122930" y="81548"/>
                      <a:pt x="122930" y="81548"/>
                      <a:pt x="122118" y="82360"/>
                    </a:cubicBezTo>
                    <a:cubicBezTo>
                      <a:pt x="122118" y="83172"/>
                      <a:pt x="121306" y="83984"/>
                      <a:pt x="120494" y="83984"/>
                    </a:cubicBezTo>
                    <a:cubicBezTo>
                      <a:pt x="120494" y="84796"/>
                      <a:pt x="119682" y="84796"/>
                      <a:pt x="118870" y="84796"/>
                    </a:cubicBezTo>
                    <a:cubicBezTo>
                      <a:pt x="118870" y="84796"/>
                      <a:pt x="118059" y="84796"/>
                      <a:pt x="118059" y="84796"/>
                    </a:cubicBezTo>
                    <a:cubicBezTo>
                      <a:pt x="118059" y="84796"/>
                      <a:pt x="117247" y="84796"/>
                      <a:pt x="117247" y="84796"/>
                    </a:cubicBezTo>
                    <a:cubicBezTo>
                      <a:pt x="116435" y="84796"/>
                      <a:pt x="116435" y="84796"/>
                      <a:pt x="116435" y="84796"/>
                    </a:cubicBezTo>
                    <a:cubicBezTo>
                      <a:pt x="116435" y="84796"/>
                      <a:pt x="115623" y="83984"/>
                      <a:pt x="115623" y="83984"/>
                    </a:cubicBezTo>
                    <a:cubicBezTo>
                      <a:pt x="114811" y="83172"/>
                      <a:pt x="115623" y="81548"/>
                      <a:pt x="115623" y="80736"/>
                    </a:cubicBezTo>
                    <a:cubicBezTo>
                      <a:pt x="115623" y="79925"/>
                      <a:pt x="115623" y="79113"/>
                      <a:pt x="114811" y="79113"/>
                    </a:cubicBezTo>
                    <a:cubicBezTo>
                      <a:pt x="113187" y="78301"/>
                      <a:pt x="111564" y="79925"/>
                      <a:pt x="110752" y="80736"/>
                    </a:cubicBezTo>
                    <a:cubicBezTo>
                      <a:pt x="109940" y="80736"/>
                      <a:pt x="109940" y="81548"/>
                      <a:pt x="109128" y="82360"/>
                    </a:cubicBezTo>
                    <a:cubicBezTo>
                      <a:pt x="108316" y="83172"/>
                      <a:pt x="108316" y="83172"/>
                      <a:pt x="107504" y="83984"/>
                    </a:cubicBezTo>
                    <a:cubicBezTo>
                      <a:pt x="107504" y="83984"/>
                      <a:pt x="106692" y="84796"/>
                      <a:pt x="106692" y="84796"/>
                    </a:cubicBezTo>
                    <a:cubicBezTo>
                      <a:pt x="106692" y="85608"/>
                      <a:pt x="105880" y="85608"/>
                      <a:pt x="105880" y="85608"/>
                    </a:cubicBezTo>
                    <a:cubicBezTo>
                      <a:pt x="105068" y="85608"/>
                      <a:pt x="104257" y="85608"/>
                      <a:pt x="104257" y="85608"/>
                    </a:cubicBezTo>
                    <a:cubicBezTo>
                      <a:pt x="104257" y="84796"/>
                      <a:pt x="103445" y="84796"/>
                      <a:pt x="102633" y="84796"/>
                    </a:cubicBezTo>
                    <a:cubicBezTo>
                      <a:pt x="101821" y="84796"/>
                      <a:pt x="101821" y="84796"/>
                      <a:pt x="101821" y="83984"/>
                    </a:cubicBezTo>
                    <a:cubicBezTo>
                      <a:pt x="101821" y="83984"/>
                      <a:pt x="101009" y="83172"/>
                      <a:pt x="101009" y="83172"/>
                    </a:cubicBezTo>
                    <a:cubicBezTo>
                      <a:pt x="100197" y="82360"/>
                      <a:pt x="99385" y="81548"/>
                      <a:pt x="98573" y="80736"/>
                    </a:cubicBezTo>
                    <a:cubicBezTo>
                      <a:pt x="98573" y="79925"/>
                      <a:pt x="97761" y="79925"/>
                      <a:pt x="97761" y="79925"/>
                    </a:cubicBezTo>
                    <a:cubicBezTo>
                      <a:pt x="97761" y="79925"/>
                      <a:pt x="96950" y="79925"/>
                      <a:pt x="96950" y="79925"/>
                    </a:cubicBezTo>
                    <a:cubicBezTo>
                      <a:pt x="95326" y="80736"/>
                      <a:pt x="93702" y="79113"/>
                      <a:pt x="92890" y="79113"/>
                    </a:cubicBezTo>
                    <a:cubicBezTo>
                      <a:pt x="92890" y="79113"/>
                      <a:pt x="92078" y="79113"/>
                      <a:pt x="92078" y="79113"/>
                    </a:cubicBezTo>
                    <a:cubicBezTo>
                      <a:pt x="92078" y="79113"/>
                      <a:pt x="91266" y="79113"/>
                      <a:pt x="91266" y="79113"/>
                    </a:cubicBezTo>
                    <a:cubicBezTo>
                      <a:pt x="91266" y="78301"/>
                      <a:pt x="90455" y="78301"/>
                      <a:pt x="90455" y="78301"/>
                    </a:cubicBezTo>
                    <a:cubicBezTo>
                      <a:pt x="90455" y="77489"/>
                      <a:pt x="89643" y="77489"/>
                      <a:pt x="89643" y="77489"/>
                    </a:cubicBezTo>
                    <a:cubicBezTo>
                      <a:pt x="89643" y="77489"/>
                      <a:pt x="89643" y="76677"/>
                      <a:pt x="88831" y="76677"/>
                    </a:cubicBezTo>
                    <a:cubicBezTo>
                      <a:pt x="88019" y="76677"/>
                      <a:pt x="88019" y="76677"/>
                      <a:pt x="88019" y="76677"/>
                    </a:cubicBezTo>
                    <a:cubicBezTo>
                      <a:pt x="88019" y="76677"/>
                      <a:pt x="87207" y="75865"/>
                      <a:pt x="87207" y="75865"/>
                    </a:cubicBezTo>
                    <a:cubicBezTo>
                      <a:pt x="87207" y="75053"/>
                      <a:pt x="87207" y="75053"/>
                      <a:pt x="87207" y="75053"/>
                    </a:cubicBezTo>
                    <a:cubicBezTo>
                      <a:pt x="87207" y="75053"/>
                      <a:pt x="86395" y="74241"/>
                      <a:pt x="86395" y="74241"/>
                    </a:cubicBezTo>
                    <a:cubicBezTo>
                      <a:pt x="85583" y="74241"/>
                      <a:pt x="85583" y="73430"/>
                      <a:pt x="84771" y="73430"/>
                    </a:cubicBezTo>
                    <a:cubicBezTo>
                      <a:pt x="83959" y="73430"/>
                      <a:pt x="83959" y="75053"/>
                      <a:pt x="83148" y="75865"/>
                    </a:cubicBezTo>
                    <a:cubicBezTo>
                      <a:pt x="81524" y="78301"/>
                      <a:pt x="78276" y="76677"/>
                      <a:pt x="76653" y="75865"/>
                    </a:cubicBezTo>
                    <a:cubicBezTo>
                      <a:pt x="75029" y="75053"/>
                      <a:pt x="74217" y="75053"/>
                      <a:pt x="72593" y="74241"/>
                    </a:cubicBezTo>
                    <a:cubicBezTo>
                      <a:pt x="71781" y="74241"/>
                      <a:pt x="70157" y="73430"/>
                      <a:pt x="70157" y="72618"/>
                    </a:cubicBezTo>
                    <a:cubicBezTo>
                      <a:pt x="69346" y="71806"/>
                      <a:pt x="70969" y="70182"/>
                      <a:pt x="70969" y="69370"/>
                    </a:cubicBezTo>
                    <a:cubicBezTo>
                      <a:pt x="70969" y="67746"/>
                      <a:pt x="70969" y="66123"/>
                      <a:pt x="70157" y="65311"/>
                    </a:cubicBezTo>
                    <a:cubicBezTo>
                      <a:pt x="69346" y="64499"/>
                      <a:pt x="67722" y="63687"/>
                      <a:pt x="66910" y="62875"/>
                    </a:cubicBezTo>
                    <a:cubicBezTo>
                      <a:pt x="66098" y="61251"/>
                      <a:pt x="66098" y="59628"/>
                      <a:pt x="65286" y="58004"/>
                    </a:cubicBezTo>
                    <a:cubicBezTo>
                      <a:pt x="64474" y="56380"/>
                      <a:pt x="63662" y="55568"/>
                      <a:pt x="62039" y="55568"/>
                    </a:cubicBezTo>
                    <a:cubicBezTo>
                      <a:pt x="60415" y="55568"/>
                      <a:pt x="59603" y="55568"/>
                      <a:pt x="57979" y="54756"/>
                    </a:cubicBezTo>
                    <a:cubicBezTo>
                      <a:pt x="56355" y="53944"/>
                      <a:pt x="54732" y="52321"/>
                      <a:pt x="53920" y="50697"/>
                    </a:cubicBezTo>
                    <a:cubicBezTo>
                      <a:pt x="53108" y="50697"/>
                      <a:pt x="51484" y="48261"/>
                      <a:pt x="53108" y="48261"/>
                    </a:cubicBezTo>
                    <a:cubicBezTo>
                      <a:pt x="53108" y="48261"/>
                      <a:pt x="53920" y="48261"/>
                      <a:pt x="54732" y="48261"/>
                    </a:cubicBezTo>
                    <a:cubicBezTo>
                      <a:pt x="55544" y="48261"/>
                      <a:pt x="56355" y="48261"/>
                      <a:pt x="57167" y="48261"/>
                    </a:cubicBezTo>
                    <a:cubicBezTo>
                      <a:pt x="58791" y="48261"/>
                      <a:pt x="59603" y="48261"/>
                      <a:pt x="62850" y="51509"/>
                    </a:cubicBezTo>
                    <a:cubicBezTo>
                      <a:pt x="63662" y="50697"/>
                      <a:pt x="65286" y="49885"/>
                      <a:pt x="66098" y="49073"/>
                    </a:cubicBezTo>
                    <a:cubicBezTo>
                      <a:pt x="66910" y="48261"/>
                      <a:pt x="67722" y="46637"/>
                      <a:pt x="69346" y="45825"/>
                    </a:cubicBezTo>
                    <a:cubicBezTo>
                      <a:pt x="70157" y="45825"/>
                      <a:pt x="70969" y="45825"/>
                      <a:pt x="71781" y="46637"/>
                    </a:cubicBezTo>
                    <a:cubicBezTo>
                      <a:pt x="73405" y="47449"/>
                      <a:pt x="74217" y="49073"/>
                      <a:pt x="75029" y="49885"/>
                    </a:cubicBezTo>
                    <a:cubicBezTo>
                      <a:pt x="75841" y="50697"/>
                      <a:pt x="75841" y="51509"/>
                      <a:pt x="75841" y="53132"/>
                    </a:cubicBezTo>
                    <a:cubicBezTo>
                      <a:pt x="75841" y="54756"/>
                      <a:pt x="75029" y="55568"/>
                      <a:pt x="75841" y="57192"/>
                    </a:cubicBezTo>
                    <a:cubicBezTo>
                      <a:pt x="77464" y="59628"/>
                      <a:pt x="80712" y="60439"/>
                      <a:pt x="81524" y="62875"/>
                    </a:cubicBezTo>
                    <a:cubicBezTo>
                      <a:pt x="83148" y="65311"/>
                      <a:pt x="81524" y="68558"/>
                      <a:pt x="82336" y="70994"/>
                    </a:cubicBezTo>
                    <a:cubicBezTo>
                      <a:pt x="83148" y="71806"/>
                      <a:pt x="83959" y="72618"/>
                      <a:pt x="84771" y="72618"/>
                    </a:cubicBezTo>
                    <a:cubicBezTo>
                      <a:pt x="85583" y="72618"/>
                      <a:pt x="85583" y="71806"/>
                      <a:pt x="85583" y="70994"/>
                    </a:cubicBezTo>
                    <a:cubicBezTo>
                      <a:pt x="85583" y="70182"/>
                      <a:pt x="84771" y="68558"/>
                      <a:pt x="84771" y="67746"/>
                    </a:cubicBezTo>
                    <a:cubicBezTo>
                      <a:pt x="84771" y="66123"/>
                      <a:pt x="84771" y="65311"/>
                      <a:pt x="84771" y="63687"/>
                    </a:cubicBezTo>
                    <a:cubicBezTo>
                      <a:pt x="84771" y="62063"/>
                      <a:pt x="83959" y="60439"/>
                      <a:pt x="83148" y="59628"/>
                    </a:cubicBezTo>
                    <a:cubicBezTo>
                      <a:pt x="82336" y="58816"/>
                      <a:pt x="81524" y="58004"/>
                      <a:pt x="81524" y="56380"/>
                    </a:cubicBezTo>
                    <a:cubicBezTo>
                      <a:pt x="81524" y="55568"/>
                      <a:pt x="82336" y="53944"/>
                      <a:pt x="83148" y="53132"/>
                    </a:cubicBezTo>
                    <a:cubicBezTo>
                      <a:pt x="83959" y="52321"/>
                      <a:pt x="84771" y="53132"/>
                      <a:pt x="85583" y="53944"/>
                    </a:cubicBezTo>
                    <a:cubicBezTo>
                      <a:pt x="87207" y="54756"/>
                      <a:pt x="88019" y="56380"/>
                      <a:pt x="88831" y="57192"/>
                    </a:cubicBezTo>
                    <a:cubicBezTo>
                      <a:pt x="89643" y="58004"/>
                      <a:pt x="90455" y="58816"/>
                      <a:pt x="90455" y="59628"/>
                    </a:cubicBezTo>
                    <a:cubicBezTo>
                      <a:pt x="90455" y="60439"/>
                      <a:pt x="90455" y="62063"/>
                      <a:pt x="90455" y="62875"/>
                    </a:cubicBezTo>
                    <a:cubicBezTo>
                      <a:pt x="91266" y="63687"/>
                      <a:pt x="91266" y="66123"/>
                      <a:pt x="92078" y="66123"/>
                    </a:cubicBezTo>
                    <a:cubicBezTo>
                      <a:pt x="92890" y="66123"/>
                      <a:pt x="92890" y="64499"/>
                      <a:pt x="92890" y="63687"/>
                    </a:cubicBezTo>
                    <a:cubicBezTo>
                      <a:pt x="92890" y="62063"/>
                      <a:pt x="92890" y="60439"/>
                      <a:pt x="92078" y="59628"/>
                    </a:cubicBezTo>
                    <a:cubicBezTo>
                      <a:pt x="91266" y="58816"/>
                      <a:pt x="91266" y="57192"/>
                      <a:pt x="90455" y="56380"/>
                    </a:cubicBezTo>
                    <a:cubicBezTo>
                      <a:pt x="90455" y="55568"/>
                      <a:pt x="90455" y="55568"/>
                      <a:pt x="89643" y="54756"/>
                    </a:cubicBezTo>
                    <a:cubicBezTo>
                      <a:pt x="88831" y="53944"/>
                      <a:pt x="88831" y="53132"/>
                      <a:pt x="88831" y="51509"/>
                    </a:cubicBezTo>
                    <a:cubicBezTo>
                      <a:pt x="89643" y="49885"/>
                      <a:pt x="89643" y="48261"/>
                      <a:pt x="89643" y="46637"/>
                    </a:cubicBezTo>
                    <a:cubicBezTo>
                      <a:pt x="89643" y="45014"/>
                      <a:pt x="88831" y="43390"/>
                      <a:pt x="89643" y="41766"/>
                    </a:cubicBezTo>
                    <a:cubicBezTo>
                      <a:pt x="89643" y="40954"/>
                      <a:pt x="90455" y="40142"/>
                      <a:pt x="91266" y="39330"/>
                    </a:cubicBezTo>
                    <a:cubicBezTo>
                      <a:pt x="92078" y="38519"/>
                      <a:pt x="93702" y="37707"/>
                      <a:pt x="94514" y="37707"/>
                    </a:cubicBezTo>
                    <a:cubicBezTo>
                      <a:pt x="96138" y="38519"/>
                      <a:pt x="96950" y="40142"/>
                      <a:pt x="96950" y="40954"/>
                    </a:cubicBezTo>
                    <a:cubicBezTo>
                      <a:pt x="96950" y="42578"/>
                      <a:pt x="97761" y="43390"/>
                      <a:pt x="98573" y="45014"/>
                    </a:cubicBezTo>
                    <a:cubicBezTo>
                      <a:pt x="99385" y="46637"/>
                      <a:pt x="99385" y="47449"/>
                      <a:pt x="100197" y="49073"/>
                    </a:cubicBezTo>
                    <a:cubicBezTo>
                      <a:pt x="100197" y="50697"/>
                      <a:pt x="101009" y="51509"/>
                      <a:pt x="101821" y="53132"/>
                    </a:cubicBezTo>
                    <a:cubicBezTo>
                      <a:pt x="102633" y="54756"/>
                      <a:pt x="102633" y="56380"/>
                      <a:pt x="103445" y="58004"/>
                    </a:cubicBezTo>
                    <a:cubicBezTo>
                      <a:pt x="104257" y="58816"/>
                      <a:pt x="104257" y="58816"/>
                      <a:pt x="105068" y="59628"/>
                    </a:cubicBezTo>
                    <a:cubicBezTo>
                      <a:pt x="105880" y="59628"/>
                      <a:pt x="106692" y="59628"/>
                      <a:pt x="106692" y="60439"/>
                    </a:cubicBezTo>
                    <a:cubicBezTo>
                      <a:pt x="107504" y="61251"/>
                      <a:pt x="107504" y="62875"/>
                      <a:pt x="106692" y="63687"/>
                    </a:cubicBezTo>
                    <a:cubicBezTo>
                      <a:pt x="105880" y="64499"/>
                      <a:pt x="104257" y="66123"/>
                      <a:pt x="103445" y="66934"/>
                    </a:cubicBezTo>
                    <a:cubicBezTo>
                      <a:pt x="102633" y="67746"/>
                      <a:pt x="102633" y="68558"/>
                      <a:pt x="103445" y="69370"/>
                    </a:cubicBezTo>
                    <a:cubicBezTo>
                      <a:pt x="104257" y="69370"/>
                      <a:pt x="104257" y="70182"/>
                      <a:pt x="105068" y="70182"/>
                    </a:cubicBezTo>
                    <a:cubicBezTo>
                      <a:pt x="105880" y="70994"/>
                      <a:pt x="105880" y="71806"/>
                      <a:pt x="106692" y="71806"/>
                    </a:cubicBezTo>
                    <a:cubicBezTo>
                      <a:pt x="107504" y="72618"/>
                      <a:pt x="108316" y="70994"/>
                      <a:pt x="108316" y="70182"/>
                    </a:cubicBezTo>
                    <a:cubicBezTo>
                      <a:pt x="108316" y="70182"/>
                      <a:pt x="109128" y="70182"/>
                      <a:pt x="109128" y="70182"/>
                    </a:cubicBezTo>
                    <a:cubicBezTo>
                      <a:pt x="109128" y="70182"/>
                      <a:pt x="109940" y="70994"/>
                      <a:pt x="109940" y="71806"/>
                    </a:cubicBezTo>
                    <a:cubicBezTo>
                      <a:pt x="110752" y="71806"/>
                      <a:pt x="110752" y="72618"/>
                      <a:pt x="111564" y="72618"/>
                    </a:cubicBezTo>
                    <a:cubicBezTo>
                      <a:pt x="111564" y="72618"/>
                      <a:pt x="112375" y="71806"/>
                      <a:pt x="112375" y="71806"/>
                    </a:cubicBezTo>
                    <a:cubicBezTo>
                      <a:pt x="112375" y="71806"/>
                      <a:pt x="112375" y="70994"/>
                      <a:pt x="113187" y="70994"/>
                    </a:cubicBezTo>
                    <a:cubicBezTo>
                      <a:pt x="113999" y="70994"/>
                      <a:pt x="113999" y="70994"/>
                      <a:pt x="114811" y="70994"/>
                    </a:cubicBezTo>
                    <a:cubicBezTo>
                      <a:pt x="114811" y="70994"/>
                      <a:pt x="115623" y="70994"/>
                      <a:pt x="116435" y="70994"/>
                    </a:cubicBezTo>
                    <a:cubicBezTo>
                      <a:pt x="115623" y="68558"/>
                      <a:pt x="112375" y="68558"/>
                      <a:pt x="111564" y="66123"/>
                    </a:cubicBezTo>
                    <a:cubicBezTo>
                      <a:pt x="110752" y="64499"/>
                      <a:pt x="110752" y="62063"/>
                      <a:pt x="112375" y="61251"/>
                    </a:cubicBezTo>
                    <a:cubicBezTo>
                      <a:pt x="113999" y="60439"/>
                      <a:pt x="114811" y="60439"/>
                      <a:pt x="115623" y="61251"/>
                    </a:cubicBezTo>
                    <a:cubicBezTo>
                      <a:pt x="116435" y="61251"/>
                      <a:pt x="117247" y="62063"/>
                      <a:pt x="118059" y="62875"/>
                    </a:cubicBezTo>
                    <a:cubicBezTo>
                      <a:pt x="118870" y="63687"/>
                      <a:pt x="120494" y="62875"/>
                      <a:pt x="121306" y="63687"/>
                    </a:cubicBezTo>
                    <a:cubicBezTo>
                      <a:pt x="122930" y="64499"/>
                      <a:pt x="123742" y="65311"/>
                      <a:pt x="124554" y="66123"/>
                    </a:cubicBezTo>
                    <a:cubicBezTo>
                      <a:pt x="125366" y="66934"/>
                      <a:pt x="125366" y="66934"/>
                      <a:pt x="126177" y="66123"/>
                    </a:cubicBezTo>
                    <a:cubicBezTo>
                      <a:pt x="126989" y="65311"/>
                      <a:pt x="127801" y="65311"/>
                      <a:pt x="128613" y="64499"/>
                    </a:cubicBezTo>
                    <a:cubicBezTo>
                      <a:pt x="129425" y="63687"/>
                      <a:pt x="130237" y="63687"/>
                      <a:pt x="129425" y="62875"/>
                    </a:cubicBezTo>
                    <a:cubicBezTo>
                      <a:pt x="128613" y="62063"/>
                      <a:pt x="126989" y="62063"/>
                      <a:pt x="126177" y="62063"/>
                    </a:cubicBezTo>
                    <a:cubicBezTo>
                      <a:pt x="124554" y="62063"/>
                      <a:pt x="122118" y="61251"/>
                      <a:pt x="120494" y="60439"/>
                    </a:cubicBezTo>
                    <a:cubicBezTo>
                      <a:pt x="118870" y="59628"/>
                      <a:pt x="118059" y="57192"/>
                      <a:pt x="116435" y="55568"/>
                    </a:cubicBezTo>
                    <a:cubicBezTo>
                      <a:pt x="114811" y="53944"/>
                      <a:pt x="113187" y="52321"/>
                      <a:pt x="111564" y="50697"/>
                    </a:cubicBezTo>
                    <a:cubicBezTo>
                      <a:pt x="109940" y="49073"/>
                      <a:pt x="108316" y="47449"/>
                      <a:pt x="108316" y="45825"/>
                    </a:cubicBezTo>
                    <a:cubicBezTo>
                      <a:pt x="108316" y="44202"/>
                      <a:pt x="108316" y="43390"/>
                      <a:pt x="108316" y="42578"/>
                    </a:cubicBezTo>
                    <a:cubicBezTo>
                      <a:pt x="108316" y="40954"/>
                      <a:pt x="108316" y="40142"/>
                      <a:pt x="108316" y="39330"/>
                    </a:cubicBezTo>
                    <a:cubicBezTo>
                      <a:pt x="108316" y="36895"/>
                      <a:pt x="109940" y="35271"/>
                      <a:pt x="111564" y="33647"/>
                    </a:cubicBezTo>
                    <a:cubicBezTo>
                      <a:pt x="112375" y="32835"/>
                      <a:pt x="113187" y="32023"/>
                      <a:pt x="113999" y="32023"/>
                    </a:cubicBezTo>
                    <a:cubicBezTo>
                      <a:pt x="115623" y="32023"/>
                      <a:pt x="116435" y="33647"/>
                      <a:pt x="117247" y="34459"/>
                    </a:cubicBezTo>
                    <a:cubicBezTo>
                      <a:pt x="118059" y="35271"/>
                      <a:pt x="118870" y="36895"/>
                      <a:pt x="119682" y="37707"/>
                    </a:cubicBezTo>
                    <a:cubicBezTo>
                      <a:pt x="119682" y="38519"/>
                      <a:pt x="120494" y="40142"/>
                      <a:pt x="120494" y="40954"/>
                    </a:cubicBezTo>
                    <a:cubicBezTo>
                      <a:pt x="120494" y="42578"/>
                      <a:pt x="120494" y="43390"/>
                      <a:pt x="122118" y="43390"/>
                    </a:cubicBezTo>
                    <a:cubicBezTo>
                      <a:pt x="123742" y="43390"/>
                      <a:pt x="124554" y="43390"/>
                      <a:pt x="125366" y="45014"/>
                    </a:cubicBezTo>
                    <a:cubicBezTo>
                      <a:pt x="126177" y="45825"/>
                      <a:pt x="125366" y="47449"/>
                      <a:pt x="126177" y="48261"/>
                    </a:cubicBezTo>
                    <a:cubicBezTo>
                      <a:pt x="126177" y="49073"/>
                      <a:pt x="127801" y="49073"/>
                      <a:pt x="128613" y="49885"/>
                    </a:cubicBezTo>
                    <a:cubicBezTo>
                      <a:pt x="129425" y="50697"/>
                      <a:pt x="130237" y="52321"/>
                      <a:pt x="131049" y="53132"/>
                    </a:cubicBezTo>
                    <a:cubicBezTo>
                      <a:pt x="131861" y="53944"/>
                      <a:pt x="131861" y="53132"/>
                      <a:pt x="131861" y="52321"/>
                    </a:cubicBezTo>
                    <a:cubicBezTo>
                      <a:pt x="131861" y="50697"/>
                      <a:pt x="130237" y="49885"/>
                      <a:pt x="129425" y="49073"/>
                    </a:cubicBezTo>
                    <a:cubicBezTo>
                      <a:pt x="128613" y="48261"/>
                      <a:pt x="127801" y="47449"/>
                      <a:pt x="127801" y="46637"/>
                    </a:cubicBezTo>
                    <a:cubicBezTo>
                      <a:pt x="126989" y="45825"/>
                      <a:pt x="126989" y="44202"/>
                      <a:pt x="126177" y="43390"/>
                    </a:cubicBezTo>
                    <a:cubicBezTo>
                      <a:pt x="125366" y="42578"/>
                      <a:pt x="124554" y="41766"/>
                      <a:pt x="124554" y="40954"/>
                    </a:cubicBezTo>
                    <a:cubicBezTo>
                      <a:pt x="124554" y="39330"/>
                      <a:pt x="124554" y="38519"/>
                      <a:pt x="124554" y="37707"/>
                    </a:cubicBezTo>
                    <a:cubicBezTo>
                      <a:pt x="124554" y="36083"/>
                      <a:pt x="123742" y="35271"/>
                      <a:pt x="123742" y="34459"/>
                    </a:cubicBezTo>
                    <a:cubicBezTo>
                      <a:pt x="122930" y="33647"/>
                      <a:pt x="122930" y="33647"/>
                      <a:pt x="122930" y="32835"/>
                    </a:cubicBezTo>
                    <a:cubicBezTo>
                      <a:pt x="122118" y="32023"/>
                      <a:pt x="122118" y="31212"/>
                      <a:pt x="122118" y="31212"/>
                    </a:cubicBezTo>
                    <a:cubicBezTo>
                      <a:pt x="121306" y="31212"/>
                      <a:pt x="121306" y="30400"/>
                      <a:pt x="121306" y="30400"/>
                    </a:cubicBezTo>
                    <a:cubicBezTo>
                      <a:pt x="120494" y="29588"/>
                      <a:pt x="120494" y="29588"/>
                      <a:pt x="120494" y="28776"/>
                    </a:cubicBezTo>
                    <a:cubicBezTo>
                      <a:pt x="120494" y="27964"/>
                      <a:pt x="120494" y="27964"/>
                      <a:pt x="120494" y="27152"/>
                    </a:cubicBezTo>
                    <a:cubicBezTo>
                      <a:pt x="120494" y="25528"/>
                      <a:pt x="119682" y="24716"/>
                      <a:pt x="119682" y="23093"/>
                    </a:cubicBezTo>
                    <a:cubicBezTo>
                      <a:pt x="119682" y="22281"/>
                      <a:pt x="119682" y="22281"/>
                      <a:pt x="119682" y="21469"/>
                    </a:cubicBezTo>
                    <a:cubicBezTo>
                      <a:pt x="119682" y="21469"/>
                      <a:pt x="119682" y="20657"/>
                      <a:pt x="120494" y="20657"/>
                    </a:cubicBezTo>
                    <a:cubicBezTo>
                      <a:pt x="121306" y="20657"/>
                      <a:pt x="122118" y="19845"/>
                      <a:pt x="122930" y="19845"/>
                    </a:cubicBezTo>
                    <a:cubicBezTo>
                      <a:pt x="122930" y="19845"/>
                      <a:pt x="123742" y="19033"/>
                      <a:pt x="124554" y="19033"/>
                    </a:cubicBezTo>
                    <a:cubicBezTo>
                      <a:pt x="124554" y="19033"/>
                      <a:pt x="125366" y="19033"/>
                      <a:pt x="125366" y="19033"/>
                    </a:cubicBezTo>
                    <a:cubicBezTo>
                      <a:pt x="125366" y="19845"/>
                      <a:pt x="126177" y="19845"/>
                      <a:pt x="126177" y="20657"/>
                    </a:cubicBezTo>
                    <a:cubicBezTo>
                      <a:pt x="126989" y="22281"/>
                      <a:pt x="128613" y="23093"/>
                      <a:pt x="129425" y="24716"/>
                    </a:cubicBezTo>
                    <a:cubicBezTo>
                      <a:pt x="130237" y="25528"/>
                      <a:pt x="131049" y="27152"/>
                      <a:pt x="131861" y="27964"/>
                    </a:cubicBezTo>
                    <a:cubicBezTo>
                      <a:pt x="132673" y="28776"/>
                      <a:pt x="133484" y="29588"/>
                      <a:pt x="134296" y="30400"/>
                    </a:cubicBezTo>
                    <a:cubicBezTo>
                      <a:pt x="135108" y="31212"/>
                      <a:pt x="135108" y="32023"/>
                      <a:pt x="135108" y="33647"/>
                    </a:cubicBezTo>
                    <a:cubicBezTo>
                      <a:pt x="135108" y="35271"/>
                      <a:pt x="134296" y="36083"/>
                      <a:pt x="135108" y="37707"/>
                    </a:cubicBezTo>
                    <a:cubicBezTo>
                      <a:pt x="135108" y="37707"/>
                      <a:pt x="135108" y="38519"/>
                      <a:pt x="135920" y="38519"/>
                    </a:cubicBezTo>
                    <a:cubicBezTo>
                      <a:pt x="135920" y="38519"/>
                      <a:pt x="136732" y="38519"/>
                      <a:pt x="136732" y="37707"/>
                    </a:cubicBezTo>
                    <a:cubicBezTo>
                      <a:pt x="137544" y="36083"/>
                      <a:pt x="137544" y="33647"/>
                      <a:pt x="136732" y="32023"/>
                    </a:cubicBezTo>
                    <a:cubicBezTo>
                      <a:pt x="135920" y="30400"/>
                      <a:pt x="135108" y="29588"/>
                      <a:pt x="134296" y="27964"/>
                    </a:cubicBezTo>
                    <a:cubicBezTo>
                      <a:pt x="133484" y="27152"/>
                      <a:pt x="132673" y="25528"/>
                      <a:pt x="132673" y="23905"/>
                    </a:cubicBezTo>
                    <a:cubicBezTo>
                      <a:pt x="131861" y="23093"/>
                      <a:pt x="131861" y="22281"/>
                      <a:pt x="131861" y="21469"/>
                    </a:cubicBezTo>
                    <a:cubicBezTo>
                      <a:pt x="131861" y="20657"/>
                      <a:pt x="131861" y="19845"/>
                      <a:pt x="131861" y="19033"/>
                    </a:cubicBezTo>
                    <a:cubicBezTo>
                      <a:pt x="131861" y="17410"/>
                      <a:pt x="133484" y="18221"/>
                      <a:pt x="134296" y="18221"/>
                    </a:cubicBezTo>
                    <a:cubicBezTo>
                      <a:pt x="135920" y="19033"/>
                      <a:pt x="137544" y="19845"/>
                      <a:pt x="138356" y="20657"/>
                    </a:cubicBezTo>
                    <a:cubicBezTo>
                      <a:pt x="139168" y="22281"/>
                      <a:pt x="139979" y="23093"/>
                      <a:pt x="140791" y="24716"/>
                    </a:cubicBezTo>
                    <a:cubicBezTo>
                      <a:pt x="140791" y="25528"/>
                      <a:pt x="141603" y="26340"/>
                      <a:pt x="141603" y="26340"/>
                    </a:cubicBezTo>
                    <a:cubicBezTo>
                      <a:pt x="142415" y="27152"/>
                      <a:pt x="142415" y="26340"/>
                      <a:pt x="142415" y="26340"/>
                    </a:cubicBezTo>
                    <a:cubicBezTo>
                      <a:pt x="143227" y="23905"/>
                      <a:pt x="142415" y="22281"/>
                      <a:pt x="141603" y="20657"/>
                    </a:cubicBezTo>
                    <a:cubicBezTo>
                      <a:pt x="140791" y="19845"/>
                      <a:pt x="139979" y="19033"/>
                      <a:pt x="139168" y="18221"/>
                    </a:cubicBezTo>
                    <a:cubicBezTo>
                      <a:pt x="139168" y="18221"/>
                      <a:pt x="138356" y="17410"/>
                      <a:pt x="138356" y="17410"/>
                    </a:cubicBezTo>
                    <a:cubicBezTo>
                      <a:pt x="137544" y="17410"/>
                      <a:pt x="137544" y="16598"/>
                      <a:pt x="137544" y="16598"/>
                    </a:cubicBezTo>
                    <a:cubicBezTo>
                      <a:pt x="136732" y="14974"/>
                      <a:pt x="139168" y="14974"/>
                      <a:pt x="139979" y="14974"/>
                    </a:cubicBezTo>
                    <a:cubicBezTo>
                      <a:pt x="141603" y="14974"/>
                      <a:pt x="143227" y="14974"/>
                      <a:pt x="144851" y="14974"/>
                    </a:cubicBezTo>
                    <a:cubicBezTo>
                      <a:pt x="146475" y="15786"/>
                      <a:pt x="148098" y="15786"/>
                      <a:pt x="148910" y="16598"/>
                    </a:cubicBezTo>
                    <a:cubicBezTo>
                      <a:pt x="150534" y="17410"/>
                      <a:pt x="151346" y="18221"/>
                      <a:pt x="152158" y="19033"/>
                    </a:cubicBezTo>
                    <a:cubicBezTo>
                      <a:pt x="153782" y="19845"/>
                      <a:pt x="153782" y="21469"/>
                      <a:pt x="153782" y="23093"/>
                    </a:cubicBezTo>
                    <a:cubicBezTo>
                      <a:pt x="153782" y="23905"/>
                      <a:pt x="153782" y="23905"/>
                      <a:pt x="153782" y="24716"/>
                    </a:cubicBezTo>
                    <a:cubicBezTo>
                      <a:pt x="153782" y="24716"/>
                      <a:pt x="154593" y="25528"/>
                      <a:pt x="154593" y="25528"/>
                    </a:cubicBezTo>
                    <a:cubicBezTo>
                      <a:pt x="154593" y="25528"/>
                      <a:pt x="155405" y="26340"/>
                      <a:pt x="155405" y="26340"/>
                    </a:cubicBezTo>
                    <a:cubicBezTo>
                      <a:pt x="156217" y="27152"/>
                      <a:pt x="156217" y="27152"/>
                      <a:pt x="156217" y="27964"/>
                    </a:cubicBezTo>
                    <a:cubicBezTo>
                      <a:pt x="156217" y="27964"/>
                      <a:pt x="156217" y="28776"/>
                      <a:pt x="156217" y="29588"/>
                    </a:cubicBezTo>
                    <a:cubicBezTo>
                      <a:pt x="156217" y="30400"/>
                      <a:pt x="156217" y="31212"/>
                      <a:pt x="156217" y="32023"/>
                    </a:cubicBezTo>
                    <a:cubicBezTo>
                      <a:pt x="156217" y="32835"/>
                      <a:pt x="156217" y="32835"/>
                      <a:pt x="155405" y="33647"/>
                    </a:cubicBezTo>
                    <a:cubicBezTo>
                      <a:pt x="155405" y="34459"/>
                      <a:pt x="154593" y="34459"/>
                      <a:pt x="153782" y="34459"/>
                    </a:cubicBezTo>
                    <a:cubicBezTo>
                      <a:pt x="152158" y="35271"/>
                      <a:pt x="150534" y="35271"/>
                      <a:pt x="149722" y="36895"/>
                    </a:cubicBezTo>
                    <a:cubicBezTo>
                      <a:pt x="148910" y="37707"/>
                      <a:pt x="148910" y="37707"/>
                      <a:pt x="148910" y="38519"/>
                    </a:cubicBezTo>
                    <a:cubicBezTo>
                      <a:pt x="149722" y="38519"/>
                      <a:pt x="150534" y="38519"/>
                      <a:pt x="150534" y="38519"/>
                    </a:cubicBezTo>
                    <a:cubicBezTo>
                      <a:pt x="152158" y="38519"/>
                      <a:pt x="153782" y="37707"/>
                      <a:pt x="155405" y="36895"/>
                    </a:cubicBezTo>
                    <a:cubicBezTo>
                      <a:pt x="156217" y="36895"/>
                      <a:pt x="157029" y="36083"/>
                      <a:pt x="157841" y="36895"/>
                    </a:cubicBezTo>
                    <a:cubicBezTo>
                      <a:pt x="157841" y="36895"/>
                      <a:pt x="158653" y="36895"/>
                      <a:pt x="158653" y="37707"/>
                    </a:cubicBezTo>
                    <a:cubicBezTo>
                      <a:pt x="159465" y="38519"/>
                      <a:pt x="158653" y="38519"/>
                      <a:pt x="158653" y="39330"/>
                    </a:cubicBezTo>
                    <a:cubicBezTo>
                      <a:pt x="157841" y="40142"/>
                      <a:pt x="157841" y="40142"/>
                      <a:pt x="157029" y="40954"/>
                    </a:cubicBezTo>
                    <a:cubicBezTo>
                      <a:pt x="157029" y="40954"/>
                      <a:pt x="156217" y="41766"/>
                      <a:pt x="156217" y="42578"/>
                    </a:cubicBezTo>
                    <a:cubicBezTo>
                      <a:pt x="156217" y="43390"/>
                      <a:pt x="156217" y="43390"/>
                      <a:pt x="155405" y="44202"/>
                    </a:cubicBezTo>
                    <a:cubicBezTo>
                      <a:pt x="154593" y="44202"/>
                      <a:pt x="153782" y="45014"/>
                      <a:pt x="152970" y="45014"/>
                    </a:cubicBezTo>
                    <a:cubicBezTo>
                      <a:pt x="152158" y="45825"/>
                      <a:pt x="151346" y="45825"/>
                      <a:pt x="150534" y="45825"/>
                    </a:cubicBezTo>
                    <a:cubicBezTo>
                      <a:pt x="150534" y="45825"/>
                      <a:pt x="149722" y="45825"/>
                      <a:pt x="149722" y="46637"/>
                    </a:cubicBezTo>
                    <a:cubicBezTo>
                      <a:pt x="149722" y="47449"/>
                      <a:pt x="151346" y="47449"/>
                      <a:pt x="151346" y="47449"/>
                    </a:cubicBezTo>
                    <a:cubicBezTo>
                      <a:pt x="152158" y="47449"/>
                      <a:pt x="152970" y="47449"/>
                      <a:pt x="153782" y="47449"/>
                    </a:cubicBezTo>
                    <a:cubicBezTo>
                      <a:pt x="155405" y="46637"/>
                      <a:pt x="156217" y="45825"/>
                      <a:pt x="157029" y="45014"/>
                    </a:cubicBezTo>
                    <a:cubicBezTo>
                      <a:pt x="157841" y="44202"/>
                      <a:pt x="158653" y="44202"/>
                      <a:pt x="159465" y="44202"/>
                    </a:cubicBezTo>
                    <a:cubicBezTo>
                      <a:pt x="159465" y="44202"/>
                      <a:pt x="159465" y="45014"/>
                      <a:pt x="159465" y="45014"/>
                    </a:cubicBezTo>
                    <a:cubicBezTo>
                      <a:pt x="159465" y="45014"/>
                      <a:pt x="159465" y="45825"/>
                      <a:pt x="159465" y="45825"/>
                    </a:cubicBezTo>
                    <a:cubicBezTo>
                      <a:pt x="158653" y="45825"/>
                      <a:pt x="158653" y="46637"/>
                      <a:pt x="158653" y="46637"/>
                    </a:cubicBezTo>
                    <a:cubicBezTo>
                      <a:pt x="157841" y="46637"/>
                      <a:pt x="157841" y="46637"/>
                      <a:pt x="157841" y="46637"/>
                    </a:cubicBezTo>
                    <a:cubicBezTo>
                      <a:pt x="157841" y="47449"/>
                      <a:pt x="157029" y="47449"/>
                      <a:pt x="157029" y="47449"/>
                    </a:cubicBezTo>
                    <a:cubicBezTo>
                      <a:pt x="156217" y="47449"/>
                      <a:pt x="156217" y="47449"/>
                      <a:pt x="156217" y="48261"/>
                    </a:cubicBezTo>
                    <a:cubicBezTo>
                      <a:pt x="156217" y="48261"/>
                      <a:pt x="156217" y="49073"/>
                      <a:pt x="156217" y="49073"/>
                    </a:cubicBezTo>
                    <a:cubicBezTo>
                      <a:pt x="156217" y="49073"/>
                      <a:pt x="157841" y="49073"/>
                      <a:pt x="157841" y="49073"/>
                    </a:cubicBezTo>
                    <a:cubicBezTo>
                      <a:pt x="157841" y="49073"/>
                      <a:pt x="158653" y="48261"/>
                      <a:pt x="158653" y="48261"/>
                    </a:cubicBezTo>
                    <a:cubicBezTo>
                      <a:pt x="159465" y="47449"/>
                      <a:pt x="159465" y="47449"/>
                      <a:pt x="159465" y="47449"/>
                    </a:cubicBezTo>
                    <a:cubicBezTo>
                      <a:pt x="160277" y="46637"/>
                      <a:pt x="161088" y="46637"/>
                      <a:pt x="161088" y="45825"/>
                    </a:cubicBezTo>
                    <a:cubicBezTo>
                      <a:pt x="161900" y="45825"/>
                      <a:pt x="161900" y="45825"/>
                      <a:pt x="161900" y="45825"/>
                    </a:cubicBezTo>
                    <a:cubicBezTo>
                      <a:pt x="161900" y="45014"/>
                      <a:pt x="162712" y="45014"/>
                      <a:pt x="162712" y="45014"/>
                    </a:cubicBezTo>
                    <a:cubicBezTo>
                      <a:pt x="162712" y="45014"/>
                      <a:pt x="162712" y="45825"/>
                      <a:pt x="162712" y="45825"/>
                    </a:cubicBezTo>
                    <a:cubicBezTo>
                      <a:pt x="162712" y="46637"/>
                      <a:pt x="161900" y="47449"/>
                      <a:pt x="161900" y="47449"/>
                    </a:cubicBezTo>
                    <a:cubicBezTo>
                      <a:pt x="161088" y="48261"/>
                      <a:pt x="159465" y="49073"/>
                      <a:pt x="158653" y="49885"/>
                    </a:cubicBezTo>
                    <a:cubicBezTo>
                      <a:pt x="157841" y="50697"/>
                      <a:pt x="157841" y="50697"/>
                      <a:pt x="157029" y="51509"/>
                    </a:cubicBezTo>
                    <a:cubicBezTo>
                      <a:pt x="157029" y="51509"/>
                      <a:pt x="156217" y="53132"/>
                      <a:pt x="156217" y="53132"/>
                    </a:cubicBezTo>
                    <a:cubicBezTo>
                      <a:pt x="156217" y="53944"/>
                      <a:pt x="157029" y="53132"/>
                      <a:pt x="157029" y="53132"/>
                    </a:cubicBezTo>
                    <a:cubicBezTo>
                      <a:pt x="157841" y="52321"/>
                      <a:pt x="157841" y="52321"/>
                      <a:pt x="158653" y="51509"/>
                    </a:cubicBezTo>
                    <a:cubicBezTo>
                      <a:pt x="159465" y="50697"/>
                      <a:pt x="159465" y="50697"/>
                      <a:pt x="160277" y="49885"/>
                    </a:cubicBezTo>
                    <a:cubicBezTo>
                      <a:pt x="160277" y="49885"/>
                      <a:pt x="160277" y="49073"/>
                      <a:pt x="161088" y="49073"/>
                    </a:cubicBezTo>
                    <a:cubicBezTo>
                      <a:pt x="161088" y="49073"/>
                      <a:pt x="161900" y="49073"/>
                      <a:pt x="161900" y="49073"/>
                    </a:cubicBezTo>
                    <a:cubicBezTo>
                      <a:pt x="162712" y="49073"/>
                      <a:pt x="161900" y="49885"/>
                      <a:pt x="161900" y="49885"/>
                    </a:cubicBezTo>
                    <a:cubicBezTo>
                      <a:pt x="161900" y="51509"/>
                      <a:pt x="160277" y="52321"/>
                      <a:pt x="159465" y="53132"/>
                    </a:cubicBezTo>
                    <a:cubicBezTo>
                      <a:pt x="158653" y="53944"/>
                      <a:pt x="157841" y="53944"/>
                      <a:pt x="157841" y="54756"/>
                    </a:cubicBezTo>
                    <a:cubicBezTo>
                      <a:pt x="157841" y="54756"/>
                      <a:pt x="157841" y="56380"/>
                      <a:pt x="157841" y="56380"/>
                    </a:cubicBezTo>
                    <a:cubicBezTo>
                      <a:pt x="158653" y="57192"/>
                      <a:pt x="160277" y="55568"/>
                      <a:pt x="160277" y="55568"/>
                    </a:cubicBezTo>
                    <a:cubicBezTo>
                      <a:pt x="161900" y="54756"/>
                      <a:pt x="162712" y="53132"/>
                      <a:pt x="163524" y="52321"/>
                    </a:cubicBezTo>
                    <a:cubicBezTo>
                      <a:pt x="164336" y="50697"/>
                      <a:pt x="165148" y="49885"/>
                      <a:pt x="165960" y="49073"/>
                    </a:cubicBezTo>
                    <a:cubicBezTo>
                      <a:pt x="166772" y="48261"/>
                      <a:pt x="167584" y="47449"/>
                      <a:pt x="168395" y="46637"/>
                    </a:cubicBezTo>
                    <a:cubicBezTo>
                      <a:pt x="168395" y="46637"/>
                      <a:pt x="170019" y="44202"/>
                      <a:pt x="170831" y="45014"/>
                    </a:cubicBezTo>
                    <a:cubicBezTo>
                      <a:pt x="170831" y="45014"/>
                      <a:pt x="170831" y="45825"/>
                      <a:pt x="170831" y="46637"/>
                    </a:cubicBezTo>
                    <a:cubicBezTo>
                      <a:pt x="170831" y="47449"/>
                      <a:pt x="170831" y="47449"/>
                      <a:pt x="171643" y="47449"/>
                    </a:cubicBezTo>
                    <a:cubicBezTo>
                      <a:pt x="172455" y="47449"/>
                      <a:pt x="173267" y="47449"/>
                      <a:pt x="173267" y="48261"/>
                    </a:cubicBezTo>
                    <a:cubicBezTo>
                      <a:pt x="173267" y="48261"/>
                      <a:pt x="172455" y="49073"/>
                      <a:pt x="172455" y="49073"/>
                    </a:cubicBezTo>
                    <a:cubicBezTo>
                      <a:pt x="171643" y="49885"/>
                      <a:pt x="171643" y="49885"/>
                      <a:pt x="170831" y="50697"/>
                    </a:cubicBezTo>
                    <a:cubicBezTo>
                      <a:pt x="170019" y="51509"/>
                      <a:pt x="168395" y="52321"/>
                      <a:pt x="169207" y="53132"/>
                    </a:cubicBezTo>
                    <a:cubicBezTo>
                      <a:pt x="170019" y="53132"/>
                      <a:pt x="170831" y="53132"/>
                      <a:pt x="171643" y="53132"/>
                    </a:cubicBezTo>
                    <a:cubicBezTo>
                      <a:pt x="172455" y="53132"/>
                      <a:pt x="171643" y="54756"/>
                      <a:pt x="171643" y="55568"/>
                    </a:cubicBezTo>
                    <a:cubicBezTo>
                      <a:pt x="171643" y="56380"/>
                      <a:pt x="170831" y="57192"/>
                      <a:pt x="170019" y="58004"/>
                    </a:cubicBezTo>
                    <a:cubicBezTo>
                      <a:pt x="169207" y="58816"/>
                      <a:pt x="168395" y="60439"/>
                      <a:pt x="167584" y="61251"/>
                    </a:cubicBezTo>
                    <a:cubicBezTo>
                      <a:pt x="166772" y="62063"/>
                      <a:pt x="166772" y="62063"/>
                      <a:pt x="165960" y="62875"/>
                    </a:cubicBezTo>
                    <a:cubicBezTo>
                      <a:pt x="165148" y="62875"/>
                      <a:pt x="165148" y="63687"/>
                      <a:pt x="164336" y="63687"/>
                    </a:cubicBezTo>
                    <a:cubicBezTo>
                      <a:pt x="162712" y="64499"/>
                      <a:pt x="162712" y="65311"/>
                      <a:pt x="161900" y="66123"/>
                    </a:cubicBezTo>
                    <a:cubicBezTo>
                      <a:pt x="161900" y="66123"/>
                      <a:pt x="161088" y="66934"/>
                      <a:pt x="161088" y="66934"/>
                    </a:cubicBezTo>
                    <a:cubicBezTo>
                      <a:pt x="161088" y="66934"/>
                      <a:pt x="160277" y="67746"/>
                      <a:pt x="160277" y="67746"/>
                    </a:cubicBezTo>
                    <a:cubicBezTo>
                      <a:pt x="159465" y="68558"/>
                      <a:pt x="159465" y="68558"/>
                      <a:pt x="160277" y="68558"/>
                    </a:cubicBezTo>
                    <a:cubicBezTo>
                      <a:pt x="161088" y="68558"/>
                      <a:pt x="161900" y="67746"/>
                      <a:pt x="161900" y="67746"/>
                    </a:cubicBezTo>
                    <a:cubicBezTo>
                      <a:pt x="162712" y="66934"/>
                      <a:pt x="162712" y="66934"/>
                      <a:pt x="163524" y="66123"/>
                    </a:cubicBezTo>
                    <a:cubicBezTo>
                      <a:pt x="164336" y="65311"/>
                      <a:pt x="165960" y="65311"/>
                      <a:pt x="166772" y="64499"/>
                    </a:cubicBezTo>
                    <a:cubicBezTo>
                      <a:pt x="167584" y="63687"/>
                      <a:pt x="168395" y="62875"/>
                      <a:pt x="169207" y="62063"/>
                    </a:cubicBezTo>
                    <a:cubicBezTo>
                      <a:pt x="170019" y="61251"/>
                      <a:pt x="170831" y="60439"/>
                      <a:pt x="171643" y="59628"/>
                    </a:cubicBezTo>
                    <a:cubicBezTo>
                      <a:pt x="171643" y="59628"/>
                      <a:pt x="172455" y="58816"/>
                      <a:pt x="172455" y="58816"/>
                    </a:cubicBezTo>
                    <a:cubicBezTo>
                      <a:pt x="172455" y="58816"/>
                      <a:pt x="173267" y="58816"/>
                      <a:pt x="173267" y="58816"/>
                    </a:cubicBezTo>
                    <a:cubicBezTo>
                      <a:pt x="174079" y="59628"/>
                      <a:pt x="174079" y="60439"/>
                      <a:pt x="174079" y="60439"/>
                    </a:cubicBezTo>
                    <a:cubicBezTo>
                      <a:pt x="174079" y="61251"/>
                      <a:pt x="174079" y="62063"/>
                      <a:pt x="174079" y="62875"/>
                    </a:cubicBezTo>
                    <a:cubicBezTo>
                      <a:pt x="174079" y="63687"/>
                      <a:pt x="174079" y="64499"/>
                      <a:pt x="174079" y="65311"/>
                    </a:cubicBezTo>
                    <a:cubicBezTo>
                      <a:pt x="174079" y="65311"/>
                      <a:pt x="173267" y="66123"/>
                      <a:pt x="173267" y="66934"/>
                    </a:cubicBezTo>
                    <a:cubicBezTo>
                      <a:pt x="172455" y="66934"/>
                      <a:pt x="172455" y="67746"/>
                      <a:pt x="172455" y="67746"/>
                    </a:cubicBezTo>
                    <a:cubicBezTo>
                      <a:pt x="171643" y="67746"/>
                      <a:pt x="171643" y="67746"/>
                      <a:pt x="171643" y="67746"/>
                    </a:cubicBezTo>
                    <a:cubicBezTo>
                      <a:pt x="170831" y="68558"/>
                      <a:pt x="170831" y="68558"/>
                      <a:pt x="170019" y="69370"/>
                    </a:cubicBezTo>
                    <a:cubicBezTo>
                      <a:pt x="168395" y="70182"/>
                      <a:pt x="167584" y="70994"/>
                      <a:pt x="165960" y="71806"/>
                    </a:cubicBezTo>
                    <a:cubicBezTo>
                      <a:pt x="165148" y="71806"/>
                      <a:pt x="164336" y="72618"/>
                      <a:pt x="163524" y="72618"/>
                    </a:cubicBezTo>
                    <a:cubicBezTo>
                      <a:pt x="161900" y="73430"/>
                      <a:pt x="161088" y="73430"/>
                      <a:pt x="159465" y="74241"/>
                    </a:cubicBezTo>
                    <a:cubicBezTo>
                      <a:pt x="159465" y="74241"/>
                      <a:pt x="157841" y="75053"/>
                      <a:pt x="158653" y="75865"/>
                    </a:cubicBezTo>
                    <a:cubicBezTo>
                      <a:pt x="159465" y="75865"/>
                      <a:pt x="159465" y="75865"/>
                      <a:pt x="160277" y="75865"/>
                    </a:cubicBezTo>
                    <a:cubicBezTo>
                      <a:pt x="161088" y="75865"/>
                      <a:pt x="161900" y="75865"/>
                      <a:pt x="162712" y="75865"/>
                    </a:cubicBezTo>
                    <a:cubicBezTo>
                      <a:pt x="164336" y="75865"/>
                      <a:pt x="165960" y="75865"/>
                      <a:pt x="167584" y="75053"/>
                    </a:cubicBezTo>
                    <a:cubicBezTo>
                      <a:pt x="169207" y="74241"/>
                      <a:pt x="170831" y="73430"/>
                      <a:pt x="171643" y="72618"/>
                    </a:cubicBezTo>
                    <a:cubicBezTo>
                      <a:pt x="173267" y="70994"/>
                      <a:pt x="174079" y="70182"/>
                      <a:pt x="174890" y="69370"/>
                    </a:cubicBezTo>
                    <a:cubicBezTo>
                      <a:pt x="175702" y="68558"/>
                      <a:pt x="176514" y="67746"/>
                      <a:pt x="177326" y="66934"/>
                    </a:cubicBezTo>
                    <a:cubicBezTo>
                      <a:pt x="178138" y="66123"/>
                      <a:pt x="178950" y="64499"/>
                      <a:pt x="178950" y="63687"/>
                    </a:cubicBezTo>
                    <a:cubicBezTo>
                      <a:pt x="178950" y="62063"/>
                      <a:pt x="178950" y="61251"/>
                      <a:pt x="178950" y="59628"/>
                    </a:cubicBezTo>
                    <a:cubicBezTo>
                      <a:pt x="178950" y="58816"/>
                      <a:pt x="178950" y="57192"/>
                      <a:pt x="178950" y="55568"/>
                    </a:cubicBezTo>
                    <a:cubicBezTo>
                      <a:pt x="178950" y="54756"/>
                      <a:pt x="178950" y="53944"/>
                      <a:pt x="178950" y="53944"/>
                    </a:cubicBezTo>
                    <a:cubicBezTo>
                      <a:pt x="179762" y="53132"/>
                      <a:pt x="179762" y="53132"/>
                      <a:pt x="180574" y="53132"/>
                    </a:cubicBezTo>
                    <a:cubicBezTo>
                      <a:pt x="181386" y="53132"/>
                      <a:pt x="183009" y="53132"/>
                      <a:pt x="184633" y="53132"/>
                    </a:cubicBezTo>
                    <a:cubicBezTo>
                      <a:pt x="185445" y="53132"/>
                      <a:pt x="187069" y="53132"/>
                      <a:pt x="187069" y="52321"/>
                    </a:cubicBezTo>
                    <a:cubicBezTo>
                      <a:pt x="187069" y="50697"/>
                      <a:pt x="185445" y="49885"/>
                      <a:pt x="184633" y="49885"/>
                    </a:cubicBezTo>
                    <a:cubicBezTo>
                      <a:pt x="183009" y="49885"/>
                      <a:pt x="181386" y="49885"/>
                      <a:pt x="179762" y="49073"/>
                    </a:cubicBezTo>
                    <a:cubicBezTo>
                      <a:pt x="178138" y="48261"/>
                      <a:pt x="178138" y="46637"/>
                      <a:pt x="177326" y="45014"/>
                    </a:cubicBezTo>
                    <a:cubicBezTo>
                      <a:pt x="176514" y="44202"/>
                      <a:pt x="175702" y="42578"/>
                      <a:pt x="174890" y="40954"/>
                    </a:cubicBezTo>
                    <a:cubicBezTo>
                      <a:pt x="174079" y="39330"/>
                      <a:pt x="173267" y="38519"/>
                      <a:pt x="172455" y="36895"/>
                    </a:cubicBezTo>
                    <a:cubicBezTo>
                      <a:pt x="172455" y="36895"/>
                      <a:pt x="171643" y="36083"/>
                      <a:pt x="171643" y="35271"/>
                    </a:cubicBezTo>
                    <a:cubicBezTo>
                      <a:pt x="171643" y="34459"/>
                      <a:pt x="170831" y="33647"/>
                      <a:pt x="170831" y="32835"/>
                    </a:cubicBezTo>
                    <a:cubicBezTo>
                      <a:pt x="170831" y="32023"/>
                      <a:pt x="170831" y="31212"/>
                      <a:pt x="170831" y="30400"/>
                    </a:cubicBezTo>
                    <a:cubicBezTo>
                      <a:pt x="170831" y="29588"/>
                      <a:pt x="170831" y="27964"/>
                      <a:pt x="170831" y="27152"/>
                    </a:cubicBezTo>
                    <a:cubicBezTo>
                      <a:pt x="170831" y="26340"/>
                      <a:pt x="170831" y="25528"/>
                      <a:pt x="171643" y="24716"/>
                    </a:cubicBezTo>
                    <a:cubicBezTo>
                      <a:pt x="172455" y="23093"/>
                      <a:pt x="174079" y="23093"/>
                      <a:pt x="175702" y="23093"/>
                    </a:cubicBezTo>
                    <a:cubicBezTo>
                      <a:pt x="178138" y="22281"/>
                      <a:pt x="180574" y="23905"/>
                      <a:pt x="182197" y="24716"/>
                    </a:cubicBezTo>
                    <a:cubicBezTo>
                      <a:pt x="183009" y="24716"/>
                      <a:pt x="183821" y="25528"/>
                      <a:pt x="184633" y="26340"/>
                    </a:cubicBezTo>
                    <a:cubicBezTo>
                      <a:pt x="185445" y="27152"/>
                      <a:pt x="185445" y="27964"/>
                      <a:pt x="186257" y="28776"/>
                    </a:cubicBezTo>
                    <a:cubicBezTo>
                      <a:pt x="186257" y="29588"/>
                      <a:pt x="187069" y="29588"/>
                      <a:pt x="187069" y="30400"/>
                    </a:cubicBezTo>
                    <a:cubicBezTo>
                      <a:pt x="187881" y="31212"/>
                      <a:pt x="187881" y="31212"/>
                      <a:pt x="187881" y="32023"/>
                    </a:cubicBezTo>
                    <a:cubicBezTo>
                      <a:pt x="187881" y="32835"/>
                      <a:pt x="188692" y="33647"/>
                      <a:pt x="188692" y="34459"/>
                    </a:cubicBezTo>
                    <a:cubicBezTo>
                      <a:pt x="188692" y="34459"/>
                      <a:pt x="189504" y="35271"/>
                      <a:pt x="189504" y="35271"/>
                    </a:cubicBezTo>
                    <a:cubicBezTo>
                      <a:pt x="190316" y="36083"/>
                      <a:pt x="190316" y="36083"/>
                      <a:pt x="190316" y="36083"/>
                    </a:cubicBezTo>
                    <a:cubicBezTo>
                      <a:pt x="190316" y="36083"/>
                      <a:pt x="190316" y="34459"/>
                      <a:pt x="190316" y="34459"/>
                    </a:cubicBezTo>
                    <a:cubicBezTo>
                      <a:pt x="190316" y="33647"/>
                      <a:pt x="190316" y="32023"/>
                      <a:pt x="191128" y="32023"/>
                    </a:cubicBezTo>
                    <a:cubicBezTo>
                      <a:pt x="191940" y="32023"/>
                      <a:pt x="192752" y="32835"/>
                      <a:pt x="193564" y="32835"/>
                    </a:cubicBezTo>
                    <a:cubicBezTo>
                      <a:pt x="194376" y="33647"/>
                      <a:pt x="195999" y="34459"/>
                      <a:pt x="196811" y="34459"/>
                    </a:cubicBezTo>
                    <a:cubicBezTo>
                      <a:pt x="197623" y="34459"/>
                      <a:pt x="200871" y="36083"/>
                      <a:pt x="200059" y="34459"/>
                    </a:cubicBezTo>
                    <a:cubicBezTo>
                      <a:pt x="200059" y="33647"/>
                      <a:pt x="199247" y="32835"/>
                      <a:pt x="198435" y="32835"/>
                    </a:cubicBezTo>
                    <a:cubicBezTo>
                      <a:pt x="196811" y="32835"/>
                      <a:pt x="195999" y="32023"/>
                      <a:pt x="195188" y="32023"/>
                    </a:cubicBezTo>
                    <a:cubicBezTo>
                      <a:pt x="194376" y="32023"/>
                      <a:pt x="193564" y="32023"/>
                      <a:pt x="192752" y="31212"/>
                    </a:cubicBezTo>
                    <a:cubicBezTo>
                      <a:pt x="192752" y="31212"/>
                      <a:pt x="191940" y="30400"/>
                      <a:pt x="192752" y="30400"/>
                    </a:cubicBezTo>
                    <a:cubicBezTo>
                      <a:pt x="193564" y="30400"/>
                      <a:pt x="194376" y="30400"/>
                      <a:pt x="195188" y="30400"/>
                    </a:cubicBezTo>
                    <a:cubicBezTo>
                      <a:pt x="195999" y="30400"/>
                      <a:pt x="196811" y="31212"/>
                      <a:pt x="197623" y="30400"/>
                    </a:cubicBezTo>
                    <a:cubicBezTo>
                      <a:pt x="197623" y="30400"/>
                      <a:pt x="197623" y="29588"/>
                      <a:pt x="197623" y="28776"/>
                    </a:cubicBezTo>
                    <a:cubicBezTo>
                      <a:pt x="197623" y="28776"/>
                      <a:pt x="197623" y="27964"/>
                      <a:pt x="196811" y="27964"/>
                    </a:cubicBezTo>
                    <a:cubicBezTo>
                      <a:pt x="195999" y="27964"/>
                      <a:pt x="195999" y="27964"/>
                      <a:pt x="195999" y="27964"/>
                    </a:cubicBezTo>
                    <a:cubicBezTo>
                      <a:pt x="195999" y="27964"/>
                      <a:pt x="195188" y="27964"/>
                      <a:pt x="195188" y="27964"/>
                    </a:cubicBezTo>
                    <a:cubicBezTo>
                      <a:pt x="194376" y="27964"/>
                      <a:pt x="193564" y="27964"/>
                      <a:pt x="192752" y="27964"/>
                    </a:cubicBezTo>
                    <a:cubicBezTo>
                      <a:pt x="191940" y="27152"/>
                      <a:pt x="191128" y="27152"/>
                      <a:pt x="190316" y="27152"/>
                    </a:cubicBezTo>
                    <a:cubicBezTo>
                      <a:pt x="189504" y="26340"/>
                      <a:pt x="188692" y="26340"/>
                      <a:pt x="188692" y="26340"/>
                    </a:cubicBezTo>
                    <a:cubicBezTo>
                      <a:pt x="187881" y="25528"/>
                      <a:pt x="187069" y="23905"/>
                      <a:pt x="187069" y="23093"/>
                    </a:cubicBezTo>
                    <a:cubicBezTo>
                      <a:pt x="187881" y="23093"/>
                      <a:pt x="187881" y="22281"/>
                      <a:pt x="188692" y="22281"/>
                    </a:cubicBezTo>
                    <a:cubicBezTo>
                      <a:pt x="190316" y="22281"/>
                      <a:pt x="191128" y="22281"/>
                      <a:pt x="191940" y="22281"/>
                    </a:cubicBezTo>
                    <a:cubicBezTo>
                      <a:pt x="192752" y="22281"/>
                      <a:pt x="193564" y="22281"/>
                      <a:pt x="194376" y="21469"/>
                    </a:cubicBezTo>
                    <a:cubicBezTo>
                      <a:pt x="194376" y="20657"/>
                      <a:pt x="195188" y="20657"/>
                      <a:pt x="194376" y="19845"/>
                    </a:cubicBezTo>
                    <a:cubicBezTo>
                      <a:pt x="194376" y="19033"/>
                      <a:pt x="193564" y="19033"/>
                      <a:pt x="192752" y="19033"/>
                    </a:cubicBezTo>
                    <a:cubicBezTo>
                      <a:pt x="191940" y="19033"/>
                      <a:pt x="191940" y="19845"/>
                      <a:pt x="191128" y="19845"/>
                    </a:cubicBezTo>
                    <a:cubicBezTo>
                      <a:pt x="189504" y="20657"/>
                      <a:pt x="187881" y="19845"/>
                      <a:pt x="186257" y="19845"/>
                    </a:cubicBezTo>
                    <a:cubicBezTo>
                      <a:pt x="185445" y="19845"/>
                      <a:pt x="183821" y="19033"/>
                      <a:pt x="183821" y="18221"/>
                    </a:cubicBezTo>
                    <a:cubicBezTo>
                      <a:pt x="183821" y="17410"/>
                      <a:pt x="187069" y="17410"/>
                      <a:pt x="187881" y="17410"/>
                    </a:cubicBezTo>
                    <a:cubicBezTo>
                      <a:pt x="187881" y="17410"/>
                      <a:pt x="189504" y="18221"/>
                      <a:pt x="189504" y="17410"/>
                    </a:cubicBezTo>
                    <a:cubicBezTo>
                      <a:pt x="189504" y="16598"/>
                      <a:pt x="188692" y="16598"/>
                      <a:pt x="188692" y="16598"/>
                    </a:cubicBezTo>
                    <a:cubicBezTo>
                      <a:pt x="188692" y="15786"/>
                      <a:pt x="187881" y="15786"/>
                      <a:pt x="187881" y="15786"/>
                    </a:cubicBezTo>
                    <a:cubicBezTo>
                      <a:pt x="187069" y="15786"/>
                      <a:pt x="186257" y="15786"/>
                      <a:pt x="185445" y="15786"/>
                    </a:cubicBezTo>
                    <a:cubicBezTo>
                      <a:pt x="184633" y="16598"/>
                      <a:pt x="184633" y="16598"/>
                      <a:pt x="183821" y="16598"/>
                    </a:cubicBezTo>
                    <a:cubicBezTo>
                      <a:pt x="183009" y="16598"/>
                      <a:pt x="182197" y="16598"/>
                      <a:pt x="181386" y="16598"/>
                    </a:cubicBezTo>
                    <a:cubicBezTo>
                      <a:pt x="180574" y="16598"/>
                      <a:pt x="179762" y="16598"/>
                      <a:pt x="178950" y="16598"/>
                    </a:cubicBezTo>
                    <a:cubicBezTo>
                      <a:pt x="178138" y="16598"/>
                      <a:pt x="176514" y="16598"/>
                      <a:pt x="175702" y="16598"/>
                    </a:cubicBezTo>
                    <a:cubicBezTo>
                      <a:pt x="175702" y="15786"/>
                      <a:pt x="174079" y="15786"/>
                      <a:pt x="174079" y="14974"/>
                    </a:cubicBezTo>
                    <a:cubicBezTo>
                      <a:pt x="174079" y="14974"/>
                      <a:pt x="174079" y="14162"/>
                      <a:pt x="174079" y="13350"/>
                    </a:cubicBezTo>
                    <a:cubicBezTo>
                      <a:pt x="174079" y="12538"/>
                      <a:pt x="174079" y="12538"/>
                      <a:pt x="174079" y="11726"/>
                    </a:cubicBezTo>
                    <a:cubicBezTo>
                      <a:pt x="173267" y="10914"/>
                      <a:pt x="173267" y="10103"/>
                      <a:pt x="172455" y="9291"/>
                    </a:cubicBezTo>
                    <a:cubicBezTo>
                      <a:pt x="171643" y="8479"/>
                      <a:pt x="171643" y="7667"/>
                      <a:pt x="171643" y="6855"/>
                    </a:cubicBezTo>
                    <a:cubicBezTo>
                      <a:pt x="172455" y="4419"/>
                      <a:pt x="174890" y="7667"/>
                      <a:pt x="175702" y="8479"/>
                    </a:cubicBezTo>
                    <a:cubicBezTo>
                      <a:pt x="176514" y="8479"/>
                      <a:pt x="177326" y="9291"/>
                      <a:pt x="178138" y="9291"/>
                    </a:cubicBezTo>
                    <a:cubicBezTo>
                      <a:pt x="178950" y="9291"/>
                      <a:pt x="179762" y="9291"/>
                      <a:pt x="180574" y="8479"/>
                    </a:cubicBezTo>
                    <a:cubicBezTo>
                      <a:pt x="180574" y="8479"/>
                      <a:pt x="181386" y="8479"/>
                      <a:pt x="181386" y="7667"/>
                    </a:cubicBezTo>
                    <a:cubicBezTo>
                      <a:pt x="181386" y="6855"/>
                      <a:pt x="180574" y="6043"/>
                      <a:pt x="180574" y="6043"/>
                    </a:cubicBezTo>
                    <a:cubicBezTo>
                      <a:pt x="179762" y="5231"/>
                      <a:pt x="178950" y="4419"/>
                      <a:pt x="178950" y="3608"/>
                    </a:cubicBezTo>
                    <a:cubicBezTo>
                      <a:pt x="178950" y="3608"/>
                      <a:pt x="179762" y="2796"/>
                      <a:pt x="179762" y="1984"/>
                    </a:cubicBezTo>
                    <a:cubicBezTo>
                      <a:pt x="179762" y="1984"/>
                      <a:pt x="179762" y="1172"/>
                      <a:pt x="180574" y="360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42" name="Полилиния: фигура 1417">
                <a:extLst>
                  <a:ext uri="{FF2B5EF4-FFF2-40B4-BE49-F238E27FC236}">
                    <a16:creationId xmlns:a16="http://schemas.microsoft.com/office/drawing/2014/main" id="{8CC895E4-EE0B-4381-B650-3D19D57D0C1F}"/>
                  </a:ext>
                </a:extLst>
              </p:cNvPr>
              <p:cNvSpPr/>
              <p:nvPr/>
            </p:nvSpPr>
            <p:spPr>
              <a:xfrm>
                <a:off x="5757465" y="3417556"/>
                <a:ext cx="414061" cy="308516"/>
              </a:xfrm>
              <a:custGeom>
                <a:avLst/>
                <a:gdLst>
                  <a:gd name="connsiteX0" fmla="*/ 413574 w 414060"/>
                  <a:gd name="connsiteY0" fmla="*/ 120484 h 308515"/>
                  <a:gd name="connsiteX1" fmla="*/ 396524 w 414060"/>
                  <a:gd name="connsiteY1" fmla="*/ 143216 h 308515"/>
                  <a:gd name="connsiteX2" fmla="*/ 379475 w 414060"/>
                  <a:gd name="connsiteY2" fmla="*/ 145652 h 308515"/>
                  <a:gd name="connsiteX3" fmla="*/ 374603 w 414060"/>
                  <a:gd name="connsiteY3" fmla="*/ 162701 h 308515"/>
                  <a:gd name="connsiteX4" fmla="*/ 350247 w 414060"/>
                  <a:gd name="connsiteY4" fmla="*/ 174068 h 308515"/>
                  <a:gd name="connsiteX5" fmla="*/ 344563 w 414060"/>
                  <a:gd name="connsiteY5" fmla="*/ 187870 h 308515"/>
                  <a:gd name="connsiteX6" fmla="*/ 346999 w 414060"/>
                  <a:gd name="connsiteY6" fmla="*/ 215474 h 308515"/>
                  <a:gd name="connsiteX7" fmla="*/ 338880 w 414060"/>
                  <a:gd name="connsiteY7" fmla="*/ 239018 h 308515"/>
                  <a:gd name="connsiteX8" fmla="*/ 347811 w 414060"/>
                  <a:gd name="connsiteY8" fmla="*/ 245514 h 308515"/>
                  <a:gd name="connsiteX9" fmla="*/ 347811 w 414060"/>
                  <a:gd name="connsiteY9" fmla="*/ 245514 h 308515"/>
                  <a:gd name="connsiteX10" fmla="*/ 356742 w 414060"/>
                  <a:gd name="connsiteY10" fmla="*/ 264187 h 308515"/>
                  <a:gd name="connsiteX11" fmla="*/ 339692 w 414060"/>
                  <a:gd name="connsiteY11" fmla="*/ 267434 h 308515"/>
                  <a:gd name="connsiteX12" fmla="*/ 334821 w 414060"/>
                  <a:gd name="connsiteY12" fmla="*/ 252009 h 308515"/>
                  <a:gd name="connsiteX13" fmla="*/ 312900 w 414060"/>
                  <a:gd name="connsiteY13" fmla="*/ 254444 h 308515"/>
                  <a:gd name="connsiteX14" fmla="*/ 312088 w 414060"/>
                  <a:gd name="connsiteY14" fmla="*/ 268246 h 308515"/>
                  <a:gd name="connsiteX15" fmla="*/ 312088 w 414060"/>
                  <a:gd name="connsiteY15" fmla="*/ 268246 h 308515"/>
                  <a:gd name="connsiteX16" fmla="*/ 293415 w 414060"/>
                  <a:gd name="connsiteY16" fmla="*/ 274742 h 308515"/>
                  <a:gd name="connsiteX17" fmla="*/ 290979 w 414060"/>
                  <a:gd name="connsiteY17" fmla="*/ 292603 h 308515"/>
                  <a:gd name="connsiteX18" fmla="*/ 274741 w 414060"/>
                  <a:gd name="connsiteY18" fmla="*/ 295039 h 308515"/>
                  <a:gd name="connsiteX19" fmla="*/ 274741 w 414060"/>
                  <a:gd name="connsiteY19" fmla="*/ 295039 h 308515"/>
                  <a:gd name="connsiteX20" fmla="*/ 264999 w 414060"/>
                  <a:gd name="connsiteY20" fmla="*/ 307217 h 308515"/>
                  <a:gd name="connsiteX21" fmla="*/ 248761 w 414060"/>
                  <a:gd name="connsiteY21" fmla="*/ 308841 h 308515"/>
                  <a:gd name="connsiteX22" fmla="*/ 244702 w 414060"/>
                  <a:gd name="connsiteY22" fmla="*/ 304781 h 308515"/>
                  <a:gd name="connsiteX23" fmla="*/ 223593 w 414060"/>
                  <a:gd name="connsiteY23" fmla="*/ 307217 h 308515"/>
                  <a:gd name="connsiteX24" fmla="*/ 219533 w 414060"/>
                  <a:gd name="connsiteY24" fmla="*/ 309653 h 308515"/>
                  <a:gd name="connsiteX25" fmla="*/ 195177 w 414060"/>
                  <a:gd name="connsiteY25" fmla="*/ 310464 h 308515"/>
                  <a:gd name="connsiteX26" fmla="*/ 194365 w 414060"/>
                  <a:gd name="connsiteY26" fmla="*/ 306405 h 308515"/>
                  <a:gd name="connsiteX27" fmla="*/ 193553 w 414060"/>
                  <a:gd name="connsiteY27" fmla="*/ 303158 h 308515"/>
                  <a:gd name="connsiteX28" fmla="*/ 193553 w 414060"/>
                  <a:gd name="connsiteY28" fmla="*/ 302346 h 308515"/>
                  <a:gd name="connsiteX29" fmla="*/ 192741 w 414060"/>
                  <a:gd name="connsiteY29" fmla="*/ 298286 h 308515"/>
                  <a:gd name="connsiteX30" fmla="*/ 192741 w 414060"/>
                  <a:gd name="connsiteY30" fmla="*/ 296662 h 308515"/>
                  <a:gd name="connsiteX31" fmla="*/ 191929 w 414060"/>
                  <a:gd name="connsiteY31" fmla="*/ 286920 h 308515"/>
                  <a:gd name="connsiteX32" fmla="*/ 191929 w 414060"/>
                  <a:gd name="connsiteY32" fmla="*/ 286920 h 308515"/>
                  <a:gd name="connsiteX33" fmla="*/ 148088 w 414060"/>
                  <a:gd name="connsiteY33" fmla="*/ 260939 h 308515"/>
                  <a:gd name="connsiteX34" fmla="*/ 138345 w 414060"/>
                  <a:gd name="connsiteY34" fmla="*/ 262563 h 308515"/>
                  <a:gd name="connsiteX35" fmla="*/ 126979 w 414060"/>
                  <a:gd name="connsiteY35" fmla="*/ 251197 h 308515"/>
                  <a:gd name="connsiteX36" fmla="*/ 126979 w 414060"/>
                  <a:gd name="connsiteY36" fmla="*/ 226029 h 308515"/>
                  <a:gd name="connsiteX37" fmla="*/ 140780 w 414060"/>
                  <a:gd name="connsiteY37" fmla="*/ 219533 h 308515"/>
                  <a:gd name="connsiteX38" fmla="*/ 139157 w 414060"/>
                  <a:gd name="connsiteY38" fmla="*/ 207355 h 308515"/>
                  <a:gd name="connsiteX39" fmla="*/ 113176 w 414060"/>
                  <a:gd name="connsiteY39" fmla="*/ 184622 h 308515"/>
                  <a:gd name="connsiteX40" fmla="*/ 108305 w 414060"/>
                  <a:gd name="connsiteY40" fmla="*/ 188682 h 308515"/>
                  <a:gd name="connsiteX41" fmla="*/ 81513 w 414060"/>
                  <a:gd name="connsiteY41" fmla="*/ 193553 h 308515"/>
                  <a:gd name="connsiteX42" fmla="*/ 77454 w 414060"/>
                  <a:gd name="connsiteY42" fmla="*/ 191929 h 308515"/>
                  <a:gd name="connsiteX43" fmla="*/ 77454 w 414060"/>
                  <a:gd name="connsiteY43" fmla="*/ 185434 h 308515"/>
                  <a:gd name="connsiteX44" fmla="*/ 65275 w 414060"/>
                  <a:gd name="connsiteY44" fmla="*/ 186246 h 308515"/>
                  <a:gd name="connsiteX45" fmla="*/ 49038 w 414060"/>
                  <a:gd name="connsiteY45" fmla="*/ 177316 h 308515"/>
                  <a:gd name="connsiteX46" fmla="*/ 37671 w 414060"/>
                  <a:gd name="connsiteY46" fmla="*/ 177316 h 308515"/>
                  <a:gd name="connsiteX47" fmla="*/ 32800 w 414060"/>
                  <a:gd name="connsiteY47" fmla="*/ 170008 h 308515"/>
                  <a:gd name="connsiteX48" fmla="*/ 23869 w 414060"/>
                  <a:gd name="connsiteY48" fmla="*/ 165949 h 308515"/>
                  <a:gd name="connsiteX49" fmla="*/ 22246 w 414060"/>
                  <a:gd name="connsiteY49" fmla="*/ 161078 h 308515"/>
                  <a:gd name="connsiteX50" fmla="*/ 16562 w 414060"/>
                  <a:gd name="connsiteY50" fmla="*/ 158642 h 308515"/>
                  <a:gd name="connsiteX51" fmla="*/ 18186 w 414060"/>
                  <a:gd name="connsiteY51" fmla="*/ 153771 h 308515"/>
                  <a:gd name="connsiteX52" fmla="*/ 20622 w 414060"/>
                  <a:gd name="connsiteY52" fmla="*/ 148088 h 308515"/>
                  <a:gd name="connsiteX53" fmla="*/ 14938 w 414060"/>
                  <a:gd name="connsiteY53" fmla="*/ 136721 h 308515"/>
                  <a:gd name="connsiteX54" fmla="*/ 10067 w 414060"/>
                  <a:gd name="connsiteY54" fmla="*/ 123731 h 308515"/>
                  <a:gd name="connsiteX55" fmla="*/ 10067 w 414060"/>
                  <a:gd name="connsiteY55" fmla="*/ 146464 h 308515"/>
                  <a:gd name="connsiteX56" fmla="*/ 8443 w 414060"/>
                  <a:gd name="connsiteY56" fmla="*/ 159454 h 308515"/>
                  <a:gd name="connsiteX57" fmla="*/ 5196 w 414060"/>
                  <a:gd name="connsiteY57" fmla="*/ 164325 h 308515"/>
                  <a:gd name="connsiteX58" fmla="*/ 2760 w 414060"/>
                  <a:gd name="connsiteY58" fmla="*/ 163513 h 308515"/>
                  <a:gd name="connsiteX59" fmla="*/ 6008 w 414060"/>
                  <a:gd name="connsiteY59" fmla="*/ 155395 h 308515"/>
                  <a:gd name="connsiteX60" fmla="*/ 7632 w 414060"/>
                  <a:gd name="connsiteY60" fmla="*/ 144840 h 308515"/>
                  <a:gd name="connsiteX61" fmla="*/ 9255 w 414060"/>
                  <a:gd name="connsiteY61" fmla="*/ 137533 h 308515"/>
                  <a:gd name="connsiteX62" fmla="*/ 8443 w 414060"/>
                  <a:gd name="connsiteY62" fmla="*/ 122107 h 308515"/>
                  <a:gd name="connsiteX63" fmla="*/ 6008 w 414060"/>
                  <a:gd name="connsiteY63" fmla="*/ 115612 h 308515"/>
                  <a:gd name="connsiteX64" fmla="*/ 5196 w 414060"/>
                  <a:gd name="connsiteY64" fmla="*/ 108305 h 308515"/>
                  <a:gd name="connsiteX65" fmla="*/ 4384 w 414060"/>
                  <a:gd name="connsiteY65" fmla="*/ 100998 h 308515"/>
                  <a:gd name="connsiteX66" fmla="*/ 3572 w 414060"/>
                  <a:gd name="connsiteY66" fmla="*/ 94503 h 308515"/>
                  <a:gd name="connsiteX67" fmla="*/ 1949 w 414060"/>
                  <a:gd name="connsiteY67" fmla="*/ 80701 h 308515"/>
                  <a:gd name="connsiteX68" fmla="*/ 1949 w 414060"/>
                  <a:gd name="connsiteY68" fmla="*/ 74206 h 308515"/>
                  <a:gd name="connsiteX69" fmla="*/ 1949 w 414060"/>
                  <a:gd name="connsiteY69" fmla="*/ 73394 h 308515"/>
                  <a:gd name="connsiteX70" fmla="*/ 14938 w 414060"/>
                  <a:gd name="connsiteY70" fmla="*/ 70147 h 308515"/>
                  <a:gd name="connsiteX71" fmla="*/ 17374 w 414060"/>
                  <a:gd name="connsiteY71" fmla="*/ 57157 h 308515"/>
                  <a:gd name="connsiteX72" fmla="*/ 42543 w 414060"/>
                  <a:gd name="connsiteY72" fmla="*/ 37671 h 308515"/>
                  <a:gd name="connsiteX73" fmla="*/ 60404 w 414060"/>
                  <a:gd name="connsiteY73" fmla="*/ 34424 h 308515"/>
                  <a:gd name="connsiteX74" fmla="*/ 68523 w 414060"/>
                  <a:gd name="connsiteY74" fmla="*/ 26305 h 308515"/>
                  <a:gd name="connsiteX75" fmla="*/ 114800 w 414060"/>
                  <a:gd name="connsiteY75" fmla="*/ 31176 h 308515"/>
                  <a:gd name="connsiteX76" fmla="*/ 126979 w 414060"/>
                  <a:gd name="connsiteY76" fmla="*/ 24681 h 308515"/>
                  <a:gd name="connsiteX77" fmla="*/ 139969 w 414060"/>
                  <a:gd name="connsiteY77" fmla="*/ 32800 h 308515"/>
                  <a:gd name="connsiteX78" fmla="*/ 182187 w 414060"/>
                  <a:gd name="connsiteY78" fmla="*/ 21434 h 308515"/>
                  <a:gd name="connsiteX79" fmla="*/ 206543 w 414060"/>
                  <a:gd name="connsiteY79" fmla="*/ 29553 h 308515"/>
                  <a:gd name="connsiteX80" fmla="*/ 232524 w 414060"/>
                  <a:gd name="connsiteY80" fmla="*/ 29553 h 308515"/>
                  <a:gd name="connsiteX81" fmla="*/ 241454 w 414060"/>
                  <a:gd name="connsiteY81" fmla="*/ 16562 h 308515"/>
                  <a:gd name="connsiteX82" fmla="*/ 260939 w 414060"/>
                  <a:gd name="connsiteY82" fmla="*/ 1949 h 308515"/>
                  <a:gd name="connsiteX83" fmla="*/ 281237 w 414060"/>
                  <a:gd name="connsiteY83" fmla="*/ 32800 h 308515"/>
                  <a:gd name="connsiteX84" fmla="*/ 316959 w 414060"/>
                  <a:gd name="connsiteY84" fmla="*/ 31988 h 308515"/>
                  <a:gd name="connsiteX85" fmla="*/ 331573 w 414060"/>
                  <a:gd name="connsiteY85" fmla="*/ 47414 h 308515"/>
                  <a:gd name="connsiteX86" fmla="*/ 344563 w 414060"/>
                  <a:gd name="connsiteY86" fmla="*/ 46602 h 308515"/>
                  <a:gd name="connsiteX87" fmla="*/ 361613 w 414060"/>
                  <a:gd name="connsiteY87" fmla="*/ 59592 h 308515"/>
                  <a:gd name="connsiteX88" fmla="*/ 362425 w 414060"/>
                  <a:gd name="connsiteY88" fmla="*/ 68523 h 308515"/>
                  <a:gd name="connsiteX89" fmla="*/ 392465 w 414060"/>
                  <a:gd name="connsiteY89" fmla="*/ 83137 h 308515"/>
                  <a:gd name="connsiteX90" fmla="*/ 394088 w 414060"/>
                  <a:gd name="connsiteY90" fmla="*/ 86384 h 308515"/>
                  <a:gd name="connsiteX91" fmla="*/ 390841 w 414060"/>
                  <a:gd name="connsiteY91" fmla="*/ 95315 h 308515"/>
                  <a:gd name="connsiteX92" fmla="*/ 392465 w 414060"/>
                  <a:gd name="connsiteY92" fmla="*/ 114800 h 308515"/>
                  <a:gd name="connsiteX93" fmla="*/ 413574 w 414060"/>
                  <a:gd name="connsiteY93" fmla="*/ 120484 h 308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414060" h="308515">
                    <a:moveTo>
                      <a:pt x="413574" y="120484"/>
                    </a:moveTo>
                    <a:lnTo>
                      <a:pt x="396524" y="143216"/>
                    </a:lnTo>
                    <a:lnTo>
                      <a:pt x="379475" y="145652"/>
                    </a:lnTo>
                    <a:lnTo>
                      <a:pt x="374603" y="162701"/>
                    </a:lnTo>
                    <a:lnTo>
                      <a:pt x="350247" y="174068"/>
                    </a:lnTo>
                    <a:lnTo>
                      <a:pt x="344563" y="187870"/>
                    </a:lnTo>
                    <a:lnTo>
                      <a:pt x="346999" y="215474"/>
                    </a:lnTo>
                    <a:lnTo>
                      <a:pt x="338880" y="239018"/>
                    </a:lnTo>
                    <a:lnTo>
                      <a:pt x="347811" y="245514"/>
                    </a:lnTo>
                    <a:lnTo>
                      <a:pt x="347811" y="245514"/>
                    </a:lnTo>
                    <a:lnTo>
                      <a:pt x="356742" y="264187"/>
                    </a:lnTo>
                    <a:lnTo>
                      <a:pt x="339692" y="267434"/>
                    </a:lnTo>
                    <a:lnTo>
                      <a:pt x="334821" y="252009"/>
                    </a:lnTo>
                    <a:lnTo>
                      <a:pt x="312900" y="254444"/>
                    </a:lnTo>
                    <a:lnTo>
                      <a:pt x="312088" y="268246"/>
                    </a:lnTo>
                    <a:lnTo>
                      <a:pt x="312088" y="268246"/>
                    </a:lnTo>
                    <a:lnTo>
                      <a:pt x="293415" y="274742"/>
                    </a:lnTo>
                    <a:lnTo>
                      <a:pt x="290979" y="292603"/>
                    </a:lnTo>
                    <a:lnTo>
                      <a:pt x="274741" y="295039"/>
                    </a:lnTo>
                    <a:lnTo>
                      <a:pt x="274741" y="295039"/>
                    </a:lnTo>
                    <a:lnTo>
                      <a:pt x="264999" y="307217"/>
                    </a:lnTo>
                    <a:lnTo>
                      <a:pt x="248761" y="308841"/>
                    </a:lnTo>
                    <a:lnTo>
                      <a:pt x="244702" y="304781"/>
                    </a:lnTo>
                    <a:lnTo>
                      <a:pt x="223593" y="307217"/>
                    </a:lnTo>
                    <a:lnTo>
                      <a:pt x="219533" y="309653"/>
                    </a:lnTo>
                    <a:lnTo>
                      <a:pt x="195177" y="310464"/>
                    </a:lnTo>
                    <a:cubicBezTo>
                      <a:pt x="195177" y="310464"/>
                      <a:pt x="195177" y="308841"/>
                      <a:pt x="194365" y="306405"/>
                    </a:cubicBezTo>
                    <a:cubicBezTo>
                      <a:pt x="194365" y="305593"/>
                      <a:pt x="194365" y="303969"/>
                      <a:pt x="193553" y="303158"/>
                    </a:cubicBezTo>
                    <a:cubicBezTo>
                      <a:pt x="193553" y="303158"/>
                      <a:pt x="193553" y="302346"/>
                      <a:pt x="193553" y="302346"/>
                    </a:cubicBezTo>
                    <a:cubicBezTo>
                      <a:pt x="193553" y="300722"/>
                      <a:pt x="192741" y="299910"/>
                      <a:pt x="192741" y="298286"/>
                    </a:cubicBezTo>
                    <a:cubicBezTo>
                      <a:pt x="192741" y="297474"/>
                      <a:pt x="192741" y="296662"/>
                      <a:pt x="192741" y="296662"/>
                    </a:cubicBezTo>
                    <a:cubicBezTo>
                      <a:pt x="191929" y="292603"/>
                      <a:pt x="191929" y="288543"/>
                      <a:pt x="191929" y="286920"/>
                    </a:cubicBezTo>
                    <a:cubicBezTo>
                      <a:pt x="191929" y="286920"/>
                      <a:pt x="191929" y="286920"/>
                      <a:pt x="191929" y="286920"/>
                    </a:cubicBezTo>
                    <a:lnTo>
                      <a:pt x="148088" y="260939"/>
                    </a:lnTo>
                    <a:lnTo>
                      <a:pt x="138345" y="262563"/>
                    </a:lnTo>
                    <a:lnTo>
                      <a:pt x="126979" y="251197"/>
                    </a:lnTo>
                    <a:lnTo>
                      <a:pt x="126979" y="226029"/>
                    </a:lnTo>
                    <a:lnTo>
                      <a:pt x="140780" y="219533"/>
                    </a:lnTo>
                    <a:lnTo>
                      <a:pt x="139157" y="207355"/>
                    </a:lnTo>
                    <a:lnTo>
                      <a:pt x="113176" y="184622"/>
                    </a:lnTo>
                    <a:lnTo>
                      <a:pt x="108305" y="188682"/>
                    </a:lnTo>
                    <a:cubicBezTo>
                      <a:pt x="108305" y="188682"/>
                      <a:pt x="86384" y="182999"/>
                      <a:pt x="81513" y="193553"/>
                    </a:cubicBezTo>
                    <a:lnTo>
                      <a:pt x="77454" y="191929"/>
                    </a:lnTo>
                    <a:lnTo>
                      <a:pt x="77454" y="185434"/>
                    </a:lnTo>
                    <a:lnTo>
                      <a:pt x="65275" y="186246"/>
                    </a:lnTo>
                    <a:lnTo>
                      <a:pt x="49038" y="177316"/>
                    </a:lnTo>
                    <a:lnTo>
                      <a:pt x="37671" y="177316"/>
                    </a:lnTo>
                    <a:cubicBezTo>
                      <a:pt x="37671" y="177316"/>
                      <a:pt x="32800" y="173256"/>
                      <a:pt x="32800" y="170008"/>
                    </a:cubicBezTo>
                    <a:cubicBezTo>
                      <a:pt x="32800" y="166761"/>
                      <a:pt x="27929" y="165137"/>
                      <a:pt x="23869" y="165949"/>
                    </a:cubicBezTo>
                    <a:cubicBezTo>
                      <a:pt x="23869" y="164325"/>
                      <a:pt x="23057" y="162701"/>
                      <a:pt x="22246" y="161078"/>
                    </a:cubicBezTo>
                    <a:cubicBezTo>
                      <a:pt x="20622" y="159454"/>
                      <a:pt x="18186" y="159454"/>
                      <a:pt x="16562" y="158642"/>
                    </a:cubicBezTo>
                    <a:cubicBezTo>
                      <a:pt x="14938" y="157018"/>
                      <a:pt x="16562" y="155395"/>
                      <a:pt x="18186" y="153771"/>
                    </a:cubicBezTo>
                    <a:cubicBezTo>
                      <a:pt x="19810" y="152147"/>
                      <a:pt x="21434" y="150523"/>
                      <a:pt x="20622" y="148088"/>
                    </a:cubicBezTo>
                    <a:cubicBezTo>
                      <a:pt x="19810" y="144028"/>
                      <a:pt x="16562" y="140781"/>
                      <a:pt x="14938" y="136721"/>
                    </a:cubicBezTo>
                    <a:cubicBezTo>
                      <a:pt x="12503" y="132662"/>
                      <a:pt x="12503" y="127791"/>
                      <a:pt x="10067" y="123731"/>
                    </a:cubicBezTo>
                    <a:cubicBezTo>
                      <a:pt x="11691" y="131038"/>
                      <a:pt x="10879" y="139157"/>
                      <a:pt x="10067" y="146464"/>
                    </a:cubicBezTo>
                    <a:cubicBezTo>
                      <a:pt x="9255" y="150523"/>
                      <a:pt x="10067" y="155395"/>
                      <a:pt x="8443" y="159454"/>
                    </a:cubicBezTo>
                    <a:cubicBezTo>
                      <a:pt x="7632" y="161078"/>
                      <a:pt x="6820" y="162701"/>
                      <a:pt x="5196" y="164325"/>
                    </a:cubicBezTo>
                    <a:lnTo>
                      <a:pt x="2760" y="163513"/>
                    </a:lnTo>
                    <a:cubicBezTo>
                      <a:pt x="3572" y="161078"/>
                      <a:pt x="4384" y="157830"/>
                      <a:pt x="6008" y="155395"/>
                    </a:cubicBezTo>
                    <a:cubicBezTo>
                      <a:pt x="7632" y="152147"/>
                      <a:pt x="7632" y="148088"/>
                      <a:pt x="7632" y="144840"/>
                    </a:cubicBezTo>
                    <a:cubicBezTo>
                      <a:pt x="7632" y="142404"/>
                      <a:pt x="8443" y="139969"/>
                      <a:pt x="9255" y="137533"/>
                    </a:cubicBezTo>
                    <a:cubicBezTo>
                      <a:pt x="10067" y="132662"/>
                      <a:pt x="9255" y="126979"/>
                      <a:pt x="8443" y="122107"/>
                    </a:cubicBezTo>
                    <a:cubicBezTo>
                      <a:pt x="7632" y="119672"/>
                      <a:pt x="6820" y="118048"/>
                      <a:pt x="6008" y="115612"/>
                    </a:cubicBezTo>
                    <a:cubicBezTo>
                      <a:pt x="5196" y="113176"/>
                      <a:pt x="5196" y="110741"/>
                      <a:pt x="5196" y="108305"/>
                    </a:cubicBezTo>
                    <a:cubicBezTo>
                      <a:pt x="5196" y="105870"/>
                      <a:pt x="4384" y="103434"/>
                      <a:pt x="4384" y="100998"/>
                    </a:cubicBezTo>
                    <a:cubicBezTo>
                      <a:pt x="4384" y="99375"/>
                      <a:pt x="4384" y="96939"/>
                      <a:pt x="3572" y="94503"/>
                    </a:cubicBezTo>
                    <a:cubicBezTo>
                      <a:pt x="2760" y="90444"/>
                      <a:pt x="1949" y="85572"/>
                      <a:pt x="1949" y="80701"/>
                    </a:cubicBezTo>
                    <a:cubicBezTo>
                      <a:pt x="1949" y="78266"/>
                      <a:pt x="1949" y="75830"/>
                      <a:pt x="1949" y="74206"/>
                    </a:cubicBezTo>
                    <a:cubicBezTo>
                      <a:pt x="1949" y="74206"/>
                      <a:pt x="1949" y="73394"/>
                      <a:pt x="1949" y="73394"/>
                    </a:cubicBezTo>
                    <a:lnTo>
                      <a:pt x="14938" y="70147"/>
                    </a:lnTo>
                    <a:lnTo>
                      <a:pt x="17374" y="57157"/>
                    </a:lnTo>
                    <a:lnTo>
                      <a:pt x="42543" y="37671"/>
                    </a:lnTo>
                    <a:lnTo>
                      <a:pt x="60404" y="34424"/>
                    </a:lnTo>
                    <a:lnTo>
                      <a:pt x="68523" y="26305"/>
                    </a:lnTo>
                    <a:lnTo>
                      <a:pt x="114800" y="31176"/>
                    </a:lnTo>
                    <a:lnTo>
                      <a:pt x="126979" y="24681"/>
                    </a:lnTo>
                    <a:lnTo>
                      <a:pt x="139969" y="32800"/>
                    </a:lnTo>
                    <a:lnTo>
                      <a:pt x="182187" y="21434"/>
                    </a:lnTo>
                    <a:lnTo>
                      <a:pt x="206543" y="29553"/>
                    </a:lnTo>
                    <a:lnTo>
                      <a:pt x="232524" y="29553"/>
                    </a:lnTo>
                    <a:lnTo>
                      <a:pt x="241454" y="16562"/>
                    </a:lnTo>
                    <a:lnTo>
                      <a:pt x="260939" y="1949"/>
                    </a:lnTo>
                    <a:lnTo>
                      <a:pt x="281237" y="32800"/>
                    </a:lnTo>
                    <a:lnTo>
                      <a:pt x="316959" y="31988"/>
                    </a:lnTo>
                    <a:lnTo>
                      <a:pt x="331573" y="47414"/>
                    </a:lnTo>
                    <a:lnTo>
                      <a:pt x="344563" y="46602"/>
                    </a:lnTo>
                    <a:lnTo>
                      <a:pt x="361613" y="59592"/>
                    </a:lnTo>
                    <a:lnTo>
                      <a:pt x="362425" y="68523"/>
                    </a:lnTo>
                    <a:lnTo>
                      <a:pt x="392465" y="83137"/>
                    </a:lnTo>
                    <a:lnTo>
                      <a:pt x="394088" y="86384"/>
                    </a:lnTo>
                    <a:lnTo>
                      <a:pt x="390841" y="95315"/>
                    </a:lnTo>
                    <a:lnTo>
                      <a:pt x="392465" y="114800"/>
                    </a:lnTo>
                    <a:lnTo>
                      <a:pt x="413574" y="120484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43" name="Полилиния: фигура 1418">
                <a:extLst>
                  <a:ext uri="{FF2B5EF4-FFF2-40B4-BE49-F238E27FC236}">
                    <a16:creationId xmlns:a16="http://schemas.microsoft.com/office/drawing/2014/main" id="{D7D2B9A5-CD65-49E6-8C3E-023A0984598B}"/>
                  </a:ext>
                </a:extLst>
              </p:cNvPr>
              <p:cNvSpPr/>
              <p:nvPr/>
            </p:nvSpPr>
            <p:spPr>
              <a:xfrm>
                <a:off x="5757465" y="5114393"/>
                <a:ext cx="600794" cy="657626"/>
              </a:xfrm>
              <a:custGeom>
                <a:avLst/>
                <a:gdLst>
                  <a:gd name="connsiteX0" fmla="*/ 595436 w 600794"/>
                  <a:gd name="connsiteY0" fmla="*/ 33612 h 657625"/>
                  <a:gd name="connsiteX1" fmla="*/ 594624 w 600794"/>
                  <a:gd name="connsiteY1" fmla="*/ 16562 h 657625"/>
                  <a:gd name="connsiteX2" fmla="*/ 589752 w 600794"/>
                  <a:gd name="connsiteY2" fmla="*/ 16562 h 657625"/>
                  <a:gd name="connsiteX3" fmla="*/ 580822 w 600794"/>
                  <a:gd name="connsiteY3" fmla="*/ 9255 h 657625"/>
                  <a:gd name="connsiteX4" fmla="*/ 575950 w 600794"/>
                  <a:gd name="connsiteY4" fmla="*/ 7632 h 657625"/>
                  <a:gd name="connsiteX5" fmla="*/ 575138 w 600794"/>
                  <a:gd name="connsiteY5" fmla="*/ 6008 h 657625"/>
                  <a:gd name="connsiteX6" fmla="*/ 571079 w 600794"/>
                  <a:gd name="connsiteY6" fmla="*/ 5196 h 657625"/>
                  <a:gd name="connsiteX7" fmla="*/ 571079 w 600794"/>
                  <a:gd name="connsiteY7" fmla="*/ 6008 h 657625"/>
                  <a:gd name="connsiteX8" fmla="*/ 564584 w 600794"/>
                  <a:gd name="connsiteY8" fmla="*/ 6008 h 657625"/>
                  <a:gd name="connsiteX9" fmla="*/ 559713 w 600794"/>
                  <a:gd name="connsiteY9" fmla="*/ 1949 h 657625"/>
                  <a:gd name="connsiteX10" fmla="*/ 552406 w 600794"/>
                  <a:gd name="connsiteY10" fmla="*/ 1949 h 657625"/>
                  <a:gd name="connsiteX11" fmla="*/ 548346 w 600794"/>
                  <a:gd name="connsiteY11" fmla="*/ 6008 h 657625"/>
                  <a:gd name="connsiteX12" fmla="*/ 545911 w 600794"/>
                  <a:gd name="connsiteY12" fmla="*/ 6820 h 657625"/>
                  <a:gd name="connsiteX13" fmla="*/ 544287 w 600794"/>
                  <a:gd name="connsiteY13" fmla="*/ 8443 h 657625"/>
                  <a:gd name="connsiteX14" fmla="*/ 544287 w 600794"/>
                  <a:gd name="connsiteY14" fmla="*/ 9255 h 657625"/>
                  <a:gd name="connsiteX15" fmla="*/ 545099 w 600794"/>
                  <a:gd name="connsiteY15" fmla="*/ 14127 h 657625"/>
                  <a:gd name="connsiteX16" fmla="*/ 550782 w 600794"/>
                  <a:gd name="connsiteY16" fmla="*/ 16562 h 657625"/>
                  <a:gd name="connsiteX17" fmla="*/ 554841 w 600794"/>
                  <a:gd name="connsiteY17" fmla="*/ 25493 h 657625"/>
                  <a:gd name="connsiteX18" fmla="*/ 555653 w 600794"/>
                  <a:gd name="connsiteY18" fmla="*/ 30364 h 657625"/>
                  <a:gd name="connsiteX19" fmla="*/ 554030 w 600794"/>
                  <a:gd name="connsiteY19" fmla="*/ 32800 h 657625"/>
                  <a:gd name="connsiteX20" fmla="*/ 554841 w 600794"/>
                  <a:gd name="connsiteY20" fmla="*/ 36048 h 657625"/>
                  <a:gd name="connsiteX21" fmla="*/ 558089 w 600794"/>
                  <a:gd name="connsiteY21" fmla="*/ 38483 h 657625"/>
                  <a:gd name="connsiteX22" fmla="*/ 551594 w 600794"/>
                  <a:gd name="connsiteY22" fmla="*/ 49038 h 657625"/>
                  <a:gd name="connsiteX23" fmla="*/ 542663 w 600794"/>
                  <a:gd name="connsiteY23" fmla="*/ 49850 h 657625"/>
                  <a:gd name="connsiteX24" fmla="*/ 529673 w 600794"/>
                  <a:gd name="connsiteY24" fmla="*/ 57157 h 657625"/>
                  <a:gd name="connsiteX25" fmla="*/ 523178 w 600794"/>
                  <a:gd name="connsiteY25" fmla="*/ 51473 h 657625"/>
                  <a:gd name="connsiteX26" fmla="*/ 519930 w 600794"/>
                  <a:gd name="connsiteY26" fmla="*/ 55533 h 657625"/>
                  <a:gd name="connsiteX27" fmla="*/ 514247 w 600794"/>
                  <a:gd name="connsiteY27" fmla="*/ 56345 h 657625"/>
                  <a:gd name="connsiteX28" fmla="*/ 511000 w 600794"/>
                  <a:gd name="connsiteY28" fmla="*/ 58780 h 657625"/>
                  <a:gd name="connsiteX29" fmla="*/ 506128 w 600794"/>
                  <a:gd name="connsiteY29" fmla="*/ 57157 h 657625"/>
                  <a:gd name="connsiteX30" fmla="*/ 496386 w 600794"/>
                  <a:gd name="connsiteY30" fmla="*/ 57157 h 657625"/>
                  <a:gd name="connsiteX31" fmla="*/ 493138 w 600794"/>
                  <a:gd name="connsiteY31" fmla="*/ 61216 h 657625"/>
                  <a:gd name="connsiteX32" fmla="*/ 485831 w 600794"/>
                  <a:gd name="connsiteY32" fmla="*/ 62028 h 657625"/>
                  <a:gd name="connsiteX33" fmla="*/ 485019 w 600794"/>
                  <a:gd name="connsiteY33" fmla="*/ 63652 h 657625"/>
                  <a:gd name="connsiteX34" fmla="*/ 479336 w 600794"/>
                  <a:gd name="connsiteY34" fmla="*/ 63652 h 657625"/>
                  <a:gd name="connsiteX35" fmla="*/ 477712 w 600794"/>
                  <a:gd name="connsiteY35" fmla="*/ 66087 h 657625"/>
                  <a:gd name="connsiteX36" fmla="*/ 468782 w 600794"/>
                  <a:gd name="connsiteY36" fmla="*/ 66087 h 657625"/>
                  <a:gd name="connsiteX37" fmla="*/ 450920 w 600794"/>
                  <a:gd name="connsiteY37" fmla="*/ 52285 h 657625"/>
                  <a:gd name="connsiteX38" fmla="*/ 443613 w 600794"/>
                  <a:gd name="connsiteY38" fmla="*/ 52285 h 657625"/>
                  <a:gd name="connsiteX39" fmla="*/ 437118 w 600794"/>
                  <a:gd name="connsiteY39" fmla="*/ 48226 h 657625"/>
                  <a:gd name="connsiteX40" fmla="*/ 433871 w 600794"/>
                  <a:gd name="connsiteY40" fmla="*/ 48226 h 657625"/>
                  <a:gd name="connsiteX41" fmla="*/ 433059 w 600794"/>
                  <a:gd name="connsiteY41" fmla="*/ 49850 h 657625"/>
                  <a:gd name="connsiteX42" fmla="*/ 428188 w 600794"/>
                  <a:gd name="connsiteY42" fmla="*/ 49850 h 657625"/>
                  <a:gd name="connsiteX43" fmla="*/ 426564 w 600794"/>
                  <a:gd name="connsiteY43" fmla="*/ 54721 h 657625"/>
                  <a:gd name="connsiteX44" fmla="*/ 423316 w 600794"/>
                  <a:gd name="connsiteY44" fmla="*/ 54721 h 657625"/>
                  <a:gd name="connsiteX45" fmla="*/ 418445 w 600794"/>
                  <a:gd name="connsiteY45" fmla="*/ 47414 h 657625"/>
                  <a:gd name="connsiteX46" fmla="*/ 408702 w 600794"/>
                  <a:gd name="connsiteY46" fmla="*/ 47414 h 657625"/>
                  <a:gd name="connsiteX47" fmla="*/ 400583 w 600794"/>
                  <a:gd name="connsiteY47" fmla="*/ 31988 h 657625"/>
                  <a:gd name="connsiteX48" fmla="*/ 394900 w 600794"/>
                  <a:gd name="connsiteY48" fmla="*/ 32800 h 657625"/>
                  <a:gd name="connsiteX49" fmla="*/ 391653 w 600794"/>
                  <a:gd name="connsiteY49" fmla="*/ 36859 h 657625"/>
                  <a:gd name="connsiteX50" fmla="*/ 377039 w 600794"/>
                  <a:gd name="connsiteY50" fmla="*/ 36859 h 657625"/>
                  <a:gd name="connsiteX51" fmla="*/ 374603 w 600794"/>
                  <a:gd name="connsiteY51" fmla="*/ 32800 h 657625"/>
                  <a:gd name="connsiteX52" fmla="*/ 371356 w 600794"/>
                  <a:gd name="connsiteY52" fmla="*/ 31988 h 657625"/>
                  <a:gd name="connsiteX53" fmla="*/ 367296 w 600794"/>
                  <a:gd name="connsiteY53" fmla="*/ 36859 h 657625"/>
                  <a:gd name="connsiteX54" fmla="*/ 364861 w 600794"/>
                  <a:gd name="connsiteY54" fmla="*/ 36859 h 657625"/>
                  <a:gd name="connsiteX55" fmla="*/ 363237 w 600794"/>
                  <a:gd name="connsiteY55" fmla="*/ 35236 h 657625"/>
                  <a:gd name="connsiteX56" fmla="*/ 358366 w 600794"/>
                  <a:gd name="connsiteY56" fmla="*/ 36048 h 657625"/>
                  <a:gd name="connsiteX57" fmla="*/ 355118 w 600794"/>
                  <a:gd name="connsiteY57" fmla="*/ 40107 h 657625"/>
                  <a:gd name="connsiteX58" fmla="*/ 356742 w 600794"/>
                  <a:gd name="connsiteY58" fmla="*/ 43355 h 657625"/>
                  <a:gd name="connsiteX59" fmla="*/ 355118 w 600794"/>
                  <a:gd name="connsiteY59" fmla="*/ 46602 h 657625"/>
                  <a:gd name="connsiteX60" fmla="*/ 349435 w 600794"/>
                  <a:gd name="connsiteY60" fmla="*/ 46602 h 657625"/>
                  <a:gd name="connsiteX61" fmla="*/ 346999 w 600794"/>
                  <a:gd name="connsiteY61" fmla="*/ 49038 h 657625"/>
                  <a:gd name="connsiteX62" fmla="*/ 342940 w 600794"/>
                  <a:gd name="connsiteY62" fmla="*/ 44978 h 657625"/>
                  <a:gd name="connsiteX63" fmla="*/ 335633 w 600794"/>
                  <a:gd name="connsiteY63" fmla="*/ 49850 h 657625"/>
                  <a:gd name="connsiteX64" fmla="*/ 333197 w 600794"/>
                  <a:gd name="connsiteY64" fmla="*/ 49850 h 657625"/>
                  <a:gd name="connsiteX65" fmla="*/ 327514 w 600794"/>
                  <a:gd name="connsiteY65" fmla="*/ 56345 h 657625"/>
                  <a:gd name="connsiteX66" fmla="*/ 325890 w 600794"/>
                  <a:gd name="connsiteY66" fmla="*/ 53909 h 657625"/>
                  <a:gd name="connsiteX67" fmla="*/ 319395 w 600794"/>
                  <a:gd name="connsiteY67" fmla="*/ 54721 h 657625"/>
                  <a:gd name="connsiteX68" fmla="*/ 316147 w 600794"/>
                  <a:gd name="connsiteY68" fmla="*/ 59592 h 657625"/>
                  <a:gd name="connsiteX69" fmla="*/ 312900 w 600794"/>
                  <a:gd name="connsiteY69" fmla="*/ 53909 h 657625"/>
                  <a:gd name="connsiteX70" fmla="*/ 297474 w 600794"/>
                  <a:gd name="connsiteY70" fmla="*/ 53909 h 657625"/>
                  <a:gd name="connsiteX71" fmla="*/ 292603 w 600794"/>
                  <a:gd name="connsiteY71" fmla="*/ 58780 h 657625"/>
                  <a:gd name="connsiteX72" fmla="*/ 290167 w 600794"/>
                  <a:gd name="connsiteY72" fmla="*/ 54721 h 657625"/>
                  <a:gd name="connsiteX73" fmla="*/ 285296 w 600794"/>
                  <a:gd name="connsiteY73" fmla="*/ 54721 h 657625"/>
                  <a:gd name="connsiteX74" fmla="*/ 282860 w 600794"/>
                  <a:gd name="connsiteY74" fmla="*/ 57157 h 657625"/>
                  <a:gd name="connsiteX75" fmla="*/ 282860 w 600794"/>
                  <a:gd name="connsiteY75" fmla="*/ 61216 h 657625"/>
                  <a:gd name="connsiteX76" fmla="*/ 276365 w 600794"/>
                  <a:gd name="connsiteY76" fmla="*/ 65275 h 657625"/>
                  <a:gd name="connsiteX77" fmla="*/ 268246 w 600794"/>
                  <a:gd name="connsiteY77" fmla="*/ 66087 h 657625"/>
                  <a:gd name="connsiteX78" fmla="*/ 265811 w 600794"/>
                  <a:gd name="connsiteY78" fmla="*/ 64463 h 657625"/>
                  <a:gd name="connsiteX79" fmla="*/ 260128 w 600794"/>
                  <a:gd name="connsiteY79" fmla="*/ 64463 h 657625"/>
                  <a:gd name="connsiteX80" fmla="*/ 256068 w 600794"/>
                  <a:gd name="connsiteY80" fmla="*/ 64463 h 657625"/>
                  <a:gd name="connsiteX81" fmla="*/ 254444 w 600794"/>
                  <a:gd name="connsiteY81" fmla="*/ 66087 h 657625"/>
                  <a:gd name="connsiteX82" fmla="*/ 247137 w 600794"/>
                  <a:gd name="connsiteY82" fmla="*/ 65275 h 657625"/>
                  <a:gd name="connsiteX83" fmla="*/ 244702 w 600794"/>
                  <a:gd name="connsiteY83" fmla="*/ 64463 h 657625"/>
                  <a:gd name="connsiteX84" fmla="*/ 243078 w 600794"/>
                  <a:gd name="connsiteY84" fmla="*/ 66087 h 657625"/>
                  <a:gd name="connsiteX85" fmla="*/ 240642 w 600794"/>
                  <a:gd name="connsiteY85" fmla="*/ 68523 h 657625"/>
                  <a:gd name="connsiteX86" fmla="*/ 240642 w 600794"/>
                  <a:gd name="connsiteY86" fmla="*/ 72582 h 657625"/>
                  <a:gd name="connsiteX87" fmla="*/ 239830 w 600794"/>
                  <a:gd name="connsiteY87" fmla="*/ 74206 h 657625"/>
                  <a:gd name="connsiteX88" fmla="*/ 243078 w 600794"/>
                  <a:gd name="connsiteY88" fmla="*/ 78266 h 657625"/>
                  <a:gd name="connsiteX89" fmla="*/ 240642 w 600794"/>
                  <a:gd name="connsiteY89" fmla="*/ 83949 h 657625"/>
                  <a:gd name="connsiteX90" fmla="*/ 234959 w 600794"/>
                  <a:gd name="connsiteY90" fmla="*/ 89632 h 657625"/>
                  <a:gd name="connsiteX91" fmla="*/ 229276 w 600794"/>
                  <a:gd name="connsiteY91" fmla="*/ 84761 h 657625"/>
                  <a:gd name="connsiteX92" fmla="*/ 229276 w 600794"/>
                  <a:gd name="connsiteY92" fmla="*/ 88820 h 657625"/>
                  <a:gd name="connsiteX93" fmla="*/ 225217 w 600794"/>
                  <a:gd name="connsiteY93" fmla="*/ 92068 h 657625"/>
                  <a:gd name="connsiteX94" fmla="*/ 215474 w 600794"/>
                  <a:gd name="connsiteY94" fmla="*/ 92068 h 657625"/>
                  <a:gd name="connsiteX95" fmla="*/ 211414 w 600794"/>
                  <a:gd name="connsiteY95" fmla="*/ 94503 h 657625"/>
                  <a:gd name="connsiteX96" fmla="*/ 208979 w 600794"/>
                  <a:gd name="connsiteY96" fmla="*/ 92879 h 657625"/>
                  <a:gd name="connsiteX97" fmla="*/ 199236 w 600794"/>
                  <a:gd name="connsiteY97" fmla="*/ 92068 h 657625"/>
                  <a:gd name="connsiteX98" fmla="*/ 194365 w 600794"/>
                  <a:gd name="connsiteY98" fmla="*/ 88008 h 657625"/>
                  <a:gd name="connsiteX99" fmla="*/ 186246 w 600794"/>
                  <a:gd name="connsiteY99" fmla="*/ 88008 h 657625"/>
                  <a:gd name="connsiteX100" fmla="*/ 182187 w 600794"/>
                  <a:gd name="connsiteY100" fmla="*/ 93691 h 657625"/>
                  <a:gd name="connsiteX101" fmla="*/ 179751 w 600794"/>
                  <a:gd name="connsiteY101" fmla="*/ 93691 h 657625"/>
                  <a:gd name="connsiteX102" fmla="*/ 175692 w 600794"/>
                  <a:gd name="connsiteY102" fmla="*/ 89632 h 657625"/>
                  <a:gd name="connsiteX103" fmla="*/ 173256 w 600794"/>
                  <a:gd name="connsiteY103" fmla="*/ 92879 h 657625"/>
                  <a:gd name="connsiteX104" fmla="*/ 168385 w 600794"/>
                  <a:gd name="connsiteY104" fmla="*/ 92879 h 657625"/>
                  <a:gd name="connsiteX105" fmla="*/ 166761 w 600794"/>
                  <a:gd name="connsiteY105" fmla="*/ 95315 h 657625"/>
                  <a:gd name="connsiteX106" fmla="*/ 164325 w 600794"/>
                  <a:gd name="connsiteY106" fmla="*/ 95315 h 657625"/>
                  <a:gd name="connsiteX107" fmla="*/ 161890 w 600794"/>
                  <a:gd name="connsiteY107" fmla="*/ 98563 h 657625"/>
                  <a:gd name="connsiteX108" fmla="*/ 161078 w 600794"/>
                  <a:gd name="connsiteY108" fmla="*/ 103434 h 657625"/>
                  <a:gd name="connsiteX109" fmla="*/ 152147 w 600794"/>
                  <a:gd name="connsiteY109" fmla="*/ 113176 h 657625"/>
                  <a:gd name="connsiteX110" fmla="*/ 151335 w 600794"/>
                  <a:gd name="connsiteY110" fmla="*/ 116424 h 657625"/>
                  <a:gd name="connsiteX111" fmla="*/ 149711 w 600794"/>
                  <a:gd name="connsiteY111" fmla="*/ 118048 h 657625"/>
                  <a:gd name="connsiteX112" fmla="*/ 144840 w 600794"/>
                  <a:gd name="connsiteY112" fmla="*/ 118048 h 657625"/>
                  <a:gd name="connsiteX113" fmla="*/ 143216 w 600794"/>
                  <a:gd name="connsiteY113" fmla="*/ 115612 h 657625"/>
                  <a:gd name="connsiteX114" fmla="*/ 134286 w 600794"/>
                  <a:gd name="connsiteY114" fmla="*/ 124543 h 657625"/>
                  <a:gd name="connsiteX115" fmla="*/ 129414 w 600794"/>
                  <a:gd name="connsiteY115" fmla="*/ 124543 h 657625"/>
                  <a:gd name="connsiteX116" fmla="*/ 126167 w 600794"/>
                  <a:gd name="connsiteY116" fmla="*/ 121295 h 657625"/>
                  <a:gd name="connsiteX117" fmla="*/ 114800 w 600794"/>
                  <a:gd name="connsiteY117" fmla="*/ 122107 h 657625"/>
                  <a:gd name="connsiteX118" fmla="*/ 109929 w 600794"/>
                  <a:gd name="connsiteY118" fmla="*/ 126979 h 657625"/>
                  <a:gd name="connsiteX119" fmla="*/ 100186 w 600794"/>
                  <a:gd name="connsiteY119" fmla="*/ 128602 h 657625"/>
                  <a:gd name="connsiteX120" fmla="*/ 98563 w 600794"/>
                  <a:gd name="connsiteY120" fmla="*/ 125355 h 657625"/>
                  <a:gd name="connsiteX121" fmla="*/ 93691 w 600794"/>
                  <a:gd name="connsiteY121" fmla="*/ 129414 h 657625"/>
                  <a:gd name="connsiteX122" fmla="*/ 90444 w 600794"/>
                  <a:gd name="connsiteY122" fmla="*/ 129414 h 657625"/>
                  <a:gd name="connsiteX123" fmla="*/ 88008 w 600794"/>
                  <a:gd name="connsiteY123" fmla="*/ 131850 h 657625"/>
                  <a:gd name="connsiteX124" fmla="*/ 89632 w 600794"/>
                  <a:gd name="connsiteY124" fmla="*/ 135097 h 657625"/>
                  <a:gd name="connsiteX125" fmla="*/ 88008 w 600794"/>
                  <a:gd name="connsiteY125" fmla="*/ 145652 h 657625"/>
                  <a:gd name="connsiteX126" fmla="*/ 87196 w 600794"/>
                  <a:gd name="connsiteY126" fmla="*/ 147276 h 657625"/>
                  <a:gd name="connsiteX127" fmla="*/ 87196 w 600794"/>
                  <a:gd name="connsiteY127" fmla="*/ 147276 h 657625"/>
                  <a:gd name="connsiteX128" fmla="*/ 85572 w 600794"/>
                  <a:gd name="connsiteY128" fmla="*/ 148900 h 657625"/>
                  <a:gd name="connsiteX129" fmla="*/ 84761 w 600794"/>
                  <a:gd name="connsiteY129" fmla="*/ 149711 h 657625"/>
                  <a:gd name="connsiteX130" fmla="*/ 85572 w 600794"/>
                  <a:gd name="connsiteY130" fmla="*/ 150523 h 657625"/>
                  <a:gd name="connsiteX131" fmla="*/ 85572 w 600794"/>
                  <a:gd name="connsiteY131" fmla="*/ 161078 h 657625"/>
                  <a:gd name="connsiteX132" fmla="*/ 75018 w 600794"/>
                  <a:gd name="connsiteY132" fmla="*/ 176504 h 657625"/>
                  <a:gd name="connsiteX133" fmla="*/ 60404 w 600794"/>
                  <a:gd name="connsiteY133" fmla="*/ 184622 h 657625"/>
                  <a:gd name="connsiteX134" fmla="*/ 60404 w 600794"/>
                  <a:gd name="connsiteY134" fmla="*/ 191929 h 657625"/>
                  <a:gd name="connsiteX135" fmla="*/ 53909 w 600794"/>
                  <a:gd name="connsiteY135" fmla="*/ 200048 h 657625"/>
                  <a:gd name="connsiteX136" fmla="*/ 53909 w 600794"/>
                  <a:gd name="connsiteY136" fmla="*/ 211414 h 657625"/>
                  <a:gd name="connsiteX137" fmla="*/ 51473 w 600794"/>
                  <a:gd name="connsiteY137" fmla="*/ 213850 h 657625"/>
                  <a:gd name="connsiteX138" fmla="*/ 52285 w 600794"/>
                  <a:gd name="connsiteY138" fmla="*/ 222781 h 657625"/>
                  <a:gd name="connsiteX139" fmla="*/ 48226 w 600794"/>
                  <a:gd name="connsiteY139" fmla="*/ 225217 h 657625"/>
                  <a:gd name="connsiteX140" fmla="*/ 44166 w 600794"/>
                  <a:gd name="connsiteY140" fmla="*/ 224405 h 657625"/>
                  <a:gd name="connsiteX141" fmla="*/ 43354 w 600794"/>
                  <a:gd name="connsiteY141" fmla="*/ 226840 h 657625"/>
                  <a:gd name="connsiteX142" fmla="*/ 41731 w 600794"/>
                  <a:gd name="connsiteY142" fmla="*/ 226840 h 657625"/>
                  <a:gd name="connsiteX143" fmla="*/ 40919 w 600794"/>
                  <a:gd name="connsiteY143" fmla="*/ 226029 h 657625"/>
                  <a:gd name="connsiteX144" fmla="*/ 29553 w 600794"/>
                  <a:gd name="connsiteY144" fmla="*/ 226029 h 657625"/>
                  <a:gd name="connsiteX145" fmla="*/ 24681 w 600794"/>
                  <a:gd name="connsiteY145" fmla="*/ 234959 h 657625"/>
                  <a:gd name="connsiteX146" fmla="*/ 18998 w 600794"/>
                  <a:gd name="connsiteY146" fmla="*/ 234959 h 657625"/>
                  <a:gd name="connsiteX147" fmla="*/ 15750 w 600794"/>
                  <a:gd name="connsiteY147" fmla="*/ 239018 h 657625"/>
                  <a:gd name="connsiteX148" fmla="*/ 27117 w 600794"/>
                  <a:gd name="connsiteY148" fmla="*/ 253633 h 657625"/>
                  <a:gd name="connsiteX149" fmla="*/ 27117 w 600794"/>
                  <a:gd name="connsiteY149" fmla="*/ 260128 h 657625"/>
                  <a:gd name="connsiteX150" fmla="*/ 22246 w 600794"/>
                  <a:gd name="connsiteY150" fmla="*/ 258504 h 657625"/>
                  <a:gd name="connsiteX151" fmla="*/ 16562 w 600794"/>
                  <a:gd name="connsiteY151" fmla="*/ 259316 h 657625"/>
                  <a:gd name="connsiteX152" fmla="*/ 18998 w 600794"/>
                  <a:gd name="connsiteY152" fmla="*/ 263375 h 657625"/>
                  <a:gd name="connsiteX153" fmla="*/ 18998 w 600794"/>
                  <a:gd name="connsiteY153" fmla="*/ 269870 h 657625"/>
                  <a:gd name="connsiteX154" fmla="*/ 12503 w 600794"/>
                  <a:gd name="connsiteY154" fmla="*/ 273930 h 657625"/>
                  <a:gd name="connsiteX155" fmla="*/ 10067 w 600794"/>
                  <a:gd name="connsiteY155" fmla="*/ 273930 h 657625"/>
                  <a:gd name="connsiteX156" fmla="*/ 10067 w 600794"/>
                  <a:gd name="connsiteY156" fmla="*/ 275553 h 657625"/>
                  <a:gd name="connsiteX157" fmla="*/ 1949 w 600794"/>
                  <a:gd name="connsiteY157" fmla="*/ 277177 h 657625"/>
                  <a:gd name="connsiteX158" fmla="*/ 3572 w 600794"/>
                  <a:gd name="connsiteY158" fmla="*/ 278801 h 657625"/>
                  <a:gd name="connsiteX159" fmla="*/ 6008 w 600794"/>
                  <a:gd name="connsiteY159" fmla="*/ 282048 h 657625"/>
                  <a:gd name="connsiteX160" fmla="*/ 5196 w 600794"/>
                  <a:gd name="connsiteY160" fmla="*/ 283672 h 657625"/>
                  <a:gd name="connsiteX161" fmla="*/ 4384 w 600794"/>
                  <a:gd name="connsiteY161" fmla="*/ 284484 h 657625"/>
                  <a:gd name="connsiteX162" fmla="*/ 4384 w 600794"/>
                  <a:gd name="connsiteY162" fmla="*/ 287732 h 657625"/>
                  <a:gd name="connsiteX163" fmla="*/ 4384 w 600794"/>
                  <a:gd name="connsiteY163" fmla="*/ 289355 h 657625"/>
                  <a:gd name="connsiteX164" fmla="*/ 5196 w 600794"/>
                  <a:gd name="connsiteY164" fmla="*/ 290167 h 657625"/>
                  <a:gd name="connsiteX165" fmla="*/ 9255 w 600794"/>
                  <a:gd name="connsiteY165" fmla="*/ 290979 h 657625"/>
                  <a:gd name="connsiteX166" fmla="*/ 11691 w 600794"/>
                  <a:gd name="connsiteY166" fmla="*/ 295039 h 657625"/>
                  <a:gd name="connsiteX167" fmla="*/ 12503 w 600794"/>
                  <a:gd name="connsiteY167" fmla="*/ 296662 h 657625"/>
                  <a:gd name="connsiteX168" fmla="*/ 13315 w 600794"/>
                  <a:gd name="connsiteY168" fmla="*/ 298286 h 657625"/>
                  <a:gd name="connsiteX169" fmla="*/ 12503 w 600794"/>
                  <a:gd name="connsiteY169" fmla="*/ 300722 h 657625"/>
                  <a:gd name="connsiteX170" fmla="*/ 11691 w 600794"/>
                  <a:gd name="connsiteY170" fmla="*/ 302346 h 657625"/>
                  <a:gd name="connsiteX171" fmla="*/ 12503 w 600794"/>
                  <a:gd name="connsiteY171" fmla="*/ 303969 h 657625"/>
                  <a:gd name="connsiteX172" fmla="*/ 14127 w 600794"/>
                  <a:gd name="connsiteY172" fmla="*/ 304781 h 657625"/>
                  <a:gd name="connsiteX173" fmla="*/ 17374 w 600794"/>
                  <a:gd name="connsiteY173" fmla="*/ 307217 h 657625"/>
                  <a:gd name="connsiteX174" fmla="*/ 17374 w 600794"/>
                  <a:gd name="connsiteY174" fmla="*/ 311276 h 657625"/>
                  <a:gd name="connsiteX175" fmla="*/ 18998 w 600794"/>
                  <a:gd name="connsiteY175" fmla="*/ 312900 h 657625"/>
                  <a:gd name="connsiteX176" fmla="*/ 19810 w 600794"/>
                  <a:gd name="connsiteY176" fmla="*/ 315336 h 657625"/>
                  <a:gd name="connsiteX177" fmla="*/ 23057 w 600794"/>
                  <a:gd name="connsiteY177" fmla="*/ 317771 h 657625"/>
                  <a:gd name="connsiteX178" fmla="*/ 27929 w 600794"/>
                  <a:gd name="connsiteY178" fmla="*/ 319395 h 657625"/>
                  <a:gd name="connsiteX179" fmla="*/ 31176 w 600794"/>
                  <a:gd name="connsiteY179" fmla="*/ 319395 h 657625"/>
                  <a:gd name="connsiteX180" fmla="*/ 34424 w 600794"/>
                  <a:gd name="connsiteY180" fmla="*/ 320207 h 657625"/>
                  <a:gd name="connsiteX181" fmla="*/ 34424 w 600794"/>
                  <a:gd name="connsiteY181" fmla="*/ 321831 h 657625"/>
                  <a:gd name="connsiteX182" fmla="*/ 36859 w 600794"/>
                  <a:gd name="connsiteY182" fmla="*/ 324266 h 657625"/>
                  <a:gd name="connsiteX183" fmla="*/ 38483 w 600794"/>
                  <a:gd name="connsiteY183" fmla="*/ 326702 h 657625"/>
                  <a:gd name="connsiteX184" fmla="*/ 40919 w 600794"/>
                  <a:gd name="connsiteY184" fmla="*/ 329138 h 657625"/>
                  <a:gd name="connsiteX185" fmla="*/ 44166 w 600794"/>
                  <a:gd name="connsiteY185" fmla="*/ 331573 h 657625"/>
                  <a:gd name="connsiteX186" fmla="*/ 47414 w 600794"/>
                  <a:gd name="connsiteY186" fmla="*/ 334821 h 657625"/>
                  <a:gd name="connsiteX187" fmla="*/ 53097 w 600794"/>
                  <a:gd name="connsiteY187" fmla="*/ 341316 h 657625"/>
                  <a:gd name="connsiteX188" fmla="*/ 57968 w 600794"/>
                  <a:gd name="connsiteY188" fmla="*/ 345376 h 657625"/>
                  <a:gd name="connsiteX189" fmla="*/ 58780 w 600794"/>
                  <a:gd name="connsiteY189" fmla="*/ 351871 h 657625"/>
                  <a:gd name="connsiteX190" fmla="*/ 60404 w 600794"/>
                  <a:gd name="connsiteY190" fmla="*/ 356742 h 657625"/>
                  <a:gd name="connsiteX191" fmla="*/ 63652 w 600794"/>
                  <a:gd name="connsiteY191" fmla="*/ 355930 h 657625"/>
                  <a:gd name="connsiteX192" fmla="*/ 65275 w 600794"/>
                  <a:gd name="connsiteY192" fmla="*/ 350247 h 657625"/>
                  <a:gd name="connsiteX193" fmla="*/ 66087 w 600794"/>
                  <a:gd name="connsiteY193" fmla="*/ 348623 h 657625"/>
                  <a:gd name="connsiteX194" fmla="*/ 66087 w 600794"/>
                  <a:gd name="connsiteY194" fmla="*/ 345376 h 657625"/>
                  <a:gd name="connsiteX195" fmla="*/ 66087 w 600794"/>
                  <a:gd name="connsiteY195" fmla="*/ 342940 h 657625"/>
                  <a:gd name="connsiteX196" fmla="*/ 70147 w 600794"/>
                  <a:gd name="connsiteY196" fmla="*/ 342128 h 657625"/>
                  <a:gd name="connsiteX197" fmla="*/ 74206 w 600794"/>
                  <a:gd name="connsiteY197" fmla="*/ 347811 h 657625"/>
                  <a:gd name="connsiteX198" fmla="*/ 76642 w 600794"/>
                  <a:gd name="connsiteY198" fmla="*/ 349435 h 657625"/>
                  <a:gd name="connsiteX199" fmla="*/ 76642 w 600794"/>
                  <a:gd name="connsiteY199" fmla="*/ 347811 h 657625"/>
                  <a:gd name="connsiteX200" fmla="*/ 75018 w 600794"/>
                  <a:gd name="connsiteY200" fmla="*/ 343752 h 657625"/>
                  <a:gd name="connsiteX201" fmla="*/ 77454 w 600794"/>
                  <a:gd name="connsiteY201" fmla="*/ 342940 h 657625"/>
                  <a:gd name="connsiteX202" fmla="*/ 80701 w 600794"/>
                  <a:gd name="connsiteY202" fmla="*/ 345376 h 657625"/>
                  <a:gd name="connsiteX203" fmla="*/ 83137 w 600794"/>
                  <a:gd name="connsiteY203" fmla="*/ 346999 h 657625"/>
                  <a:gd name="connsiteX204" fmla="*/ 83949 w 600794"/>
                  <a:gd name="connsiteY204" fmla="*/ 348623 h 657625"/>
                  <a:gd name="connsiteX205" fmla="*/ 85572 w 600794"/>
                  <a:gd name="connsiteY205" fmla="*/ 350247 h 657625"/>
                  <a:gd name="connsiteX206" fmla="*/ 88008 w 600794"/>
                  <a:gd name="connsiteY206" fmla="*/ 350247 h 657625"/>
                  <a:gd name="connsiteX207" fmla="*/ 90444 w 600794"/>
                  <a:gd name="connsiteY207" fmla="*/ 350247 h 657625"/>
                  <a:gd name="connsiteX208" fmla="*/ 94503 w 600794"/>
                  <a:gd name="connsiteY208" fmla="*/ 346999 h 657625"/>
                  <a:gd name="connsiteX209" fmla="*/ 96127 w 600794"/>
                  <a:gd name="connsiteY209" fmla="*/ 346187 h 657625"/>
                  <a:gd name="connsiteX210" fmla="*/ 97751 w 600794"/>
                  <a:gd name="connsiteY210" fmla="*/ 347811 h 657625"/>
                  <a:gd name="connsiteX211" fmla="*/ 98563 w 600794"/>
                  <a:gd name="connsiteY211" fmla="*/ 350247 h 657625"/>
                  <a:gd name="connsiteX212" fmla="*/ 98563 w 600794"/>
                  <a:gd name="connsiteY212" fmla="*/ 351058 h 657625"/>
                  <a:gd name="connsiteX213" fmla="*/ 99375 w 600794"/>
                  <a:gd name="connsiteY213" fmla="*/ 352682 h 657625"/>
                  <a:gd name="connsiteX214" fmla="*/ 99375 w 600794"/>
                  <a:gd name="connsiteY214" fmla="*/ 354306 h 657625"/>
                  <a:gd name="connsiteX215" fmla="*/ 99375 w 600794"/>
                  <a:gd name="connsiteY215" fmla="*/ 355930 h 657625"/>
                  <a:gd name="connsiteX216" fmla="*/ 100186 w 600794"/>
                  <a:gd name="connsiteY216" fmla="*/ 359177 h 657625"/>
                  <a:gd name="connsiteX217" fmla="*/ 100998 w 600794"/>
                  <a:gd name="connsiteY217" fmla="*/ 361613 h 657625"/>
                  <a:gd name="connsiteX218" fmla="*/ 103434 w 600794"/>
                  <a:gd name="connsiteY218" fmla="*/ 365673 h 657625"/>
                  <a:gd name="connsiteX219" fmla="*/ 102622 w 600794"/>
                  <a:gd name="connsiteY219" fmla="*/ 366484 h 657625"/>
                  <a:gd name="connsiteX220" fmla="*/ 100998 w 600794"/>
                  <a:gd name="connsiteY220" fmla="*/ 365673 h 657625"/>
                  <a:gd name="connsiteX221" fmla="*/ 98563 w 600794"/>
                  <a:gd name="connsiteY221" fmla="*/ 364861 h 657625"/>
                  <a:gd name="connsiteX222" fmla="*/ 96939 w 600794"/>
                  <a:gd name="connsiteY222" fmla="*/ 364049 h 657625"/>
                  <a:gd name="connsiteX223" fmla="*/ 94503 w 600794"/>
                  <a:gd name="connsiteY223" fmla="*/ 364049 h 657625"/>
                  <a:gd name="connsiteX224" fmla="*/ 93691 w 600794"/>
                  <a:gd name="connsiteY224" fmla="*/ 365673 h 657625"/>
                  <a:gd name="connsiteX225" fmla="*/ 90444 w 600794"/>
                  <a:gd name="connsiteY225" fmla="*/ 365673 h 657625"/>
                  <a:gd name="connsiteX226" fmla="*/ 88008 w 600794"/>
                  <a:gd name="connsiteY226" fmla="*/ 363237 h 657625"/>
                  <a:gd name="connsiteX227" fmla="*/ 87196 w 600794"/>
                  <a:gd name="connsiteY227" fmla="*/ 361613 h 657625"/>
                  <a:gd name="connsiteX228" fmla="*/ 84761 w 600794"/>
                  <a:gd name="connsiteY228" fmla="*/ 359989 h 657625"/>
                  <a:gd name="connsiteX229" fmla="*/ 83137 w 600794"/>
                  <a:gd name="connsiteY229" fmla="*/ 359177 h 657625"/>
                  <a:gd name="connsiteX230" fmla="*/ 79078 w 600794"/>
                  <a:gd name="connsiteY230" fmla="*/ 360801 h 657625"/>
                  <a:gd name="connsiteX231" fmla="*/ 75830 w 600794"/>
                  <a:gd name="connsiteY231" fmla="*/ 363237 h 657625"/>
                  <a:gd name="connsiteX232" fmla="*/ 72582 w 600794"/>
                  <a:gd name="connsiteY232" fmla="*/ 361613 h 657625"/>
                  <a:gd name="connsiteX233" fmla="*/ 67711 w 600794"/>
                  <a:gd name="connsiteY233" fmla="*/ 363237 h 657625"/>
                  <a:gd name="connsiteX234" fmla="*/ 62028 w 600794"/>
                  <a:gd name="connsiteY234" fmla="*/ 363237 h 657625"/>
                  <a:gd name="connsiteX235" fmla="*/ 65275 w 600794"/>
                  <a:gd name="connsiteY235" fmla="*/ 368920 h 657625"/>
                  <a:gd name="connsiteX236" fmla="*/ 62028 w 600794"/>
                  <a:gd name="connsiteY236" fmla="*/ 375415 h 657625"/>
                  <a:gd name="connsiteX237" fmla="*/ 66899 w 600794"/>
                  <a:gd name="connsiteY237" fmla="*/ 381910 h 657625"/>
                  <a:gd name="connsiteX238" fmla="*/ 73394 w 600794"/>
                  <a:gd name="connsiteY238" fmla="*/ 378663 h 657625"/>
                  <a:gd name="connsiteX239" fmla="*/ 76642 w 600794"/>
                  <a:gd name="connsiteY239" fmla="*/ 386781 h 657625"/>
                  <a:gd name="connsiteX240" fmla="*/ 77454 w 600794"/>
                  <a:gd name="connsiteY240" fmla="*/ 390029 h 657625"/>
                  <a:gd name="connsiteX241" fmla="*/ 80701 w 600794"/>
                  <a:gd name="connsiteY241" fmla="*/ 390841 h 657625"/>
                  <a:gd name="connsiteX242" fmla="*/ 88008 w 600794"/>
                  <a:gd name="connsiteY242" fmla="*/ 397336 h 657625"/>
                  <a:gd name="connsiteX243" fmla="*/ 89632 w 600794"/>
                  <a:gd name="connsiteY243" fmla="*/ 402207 h 657625"/>
                  <a:gd name="connsiteX244" fmla="*/ 88820 w 600794"/>
                  <a:gd name="connsiteY244" fmla="*/ 405455 h 657625"/>
                  <a:gd name="connsiteX245" fmla="*/ 88820 w 600794"/>
                  <a:gd name="connsiteY245" fmla="*/ 408702 h 657625"/>
                  <a:gd name="connsiteX246" fmla="*/ 90444 w 600794"/>
                  <a:gd name="connsiteY246" fmla="*/ 411950 h 657625"/>
                  <a:gd name="connsiteX247" fmla="*/ 92879 w 600794"/>
                  <a:gd name="connsiteY247" fmla="*/ 410326 h 657625"/>
                  <a:gd name="connsiteX248" fmla="*/ 95315 w 600794"/>
                  <a:gd name="connsiteY248" fmla="*/ 407890 h 657625"/>
                  <a:gd name="connsiteX249" fmla="*/ 96127 w 600794"/>
                  <a:gd name="connsiteY249" fmla="*/ 411950 h 657625"/>
                  <a:gd name="connsiteX250" fmla="*/ 96939 w 600794"/>
                  <a:gd name="connsiteY250" fmla="*/ 417633 h 657625"/>
                  <a:gd name="connsiteX251" fmla="*/ 100186 w 600794"/>
                  <a:gd name="connsiteY251" fmla="*/ 420069 h 657625"/>
                  <a:gd name="connsiteX252" fmla="*/ 100998 w 600794"/>
                  <a:gd name="connsiteY252" fmla="*/ 422505 h 657625"/>
                  <a:gd name="connsiteX253" fmla="*/ 96939 w 600794"/>
                  <a:gd name="connsiteY253" fmla="*/ 429000 h 657625"/>
                  <a:gd name="connsiteX254" fmla="*/ 102622 w 600794"/>
                  <a:gd name="connsiteY254" fmla="*/ 433871 h 657625"/>
                  <a:gd name="connsiteX255" fmla="*/ 109117 w 600794"/>
                  <a:gd name="connsiteY255" fmla="*/ 432247 h 657625"/>
                  <a:gd name="connsiteX256" fmla="*/ 112365 w 600794"/>
                  <a:gd name="connsiteY256" fmla="*/ 430623 h 657625"/>
                  <a:gd name="connsiteX257" fmla="*/ 113176 w 600794"/>
                  <a:gd name="connsiteY257" fmla="*/ 429811 h 657625"/>
                  <a:gd name="connsiteX258" fmla="*/ 113988 w 600794"/>
                  <a:gd name="connsiteY258" fmla="*/ 428187 h 657625"/>
                  <a:gd name="connsiteX259" fmla="*/ 115612 w 600794"/>
                  <a:gd name="connsiteY259" fmla="*/ 428187 h 657625"/>
                  <a:gd name="connsiteX260" fmla="*/ 117236 w 600794"/>
                  <a:gd name="connsiteY260" fmla="*/ 427376 h 657625"/>
                  <a:gd name="connsiteX261" fmla="*/ 118860 w 600794"/>
                  <a:gd name="connsiteY261" fmla="*/ 421692 h 657625"/>
                  <a:gd name="connsiteX262" fmla="*/ 118048 w 600794"/>
                  <a:gd name="connsiteY262" fmla="*/ 418445 h 657625"/>
                  <a:gd name="connsiteX263" fmla="*/ 117236 w 600794"/>
                  <a:gd name="connsiteY263" fmla="*/ 415197 h 657625"/>
                  <a:gd name="connsiteX264" fmla="*/ 122107 w 600794"/>
                  <a:gd name="connsiteY264" fmla="*/ 420069 h 657625"/>
                  <a:gd name="connsiteX265" fmla="*/ 125355 w 600794"/>
                  <a:gd name="connsiteY265" fmla="*/ 424940 h 657625"/>
                  <a:gd name="connsiteX266" fmla="*/ 127791 w 600794"/>
                  <a:gd name="connsiteY266" fmla="*/ 425752 h 657625"/>
                  <a:gd name="connsiteX267" fmla="*/ 128602 w 600794"/>
                  <a:gd name="connsiteY267" fmla="*/ 429000 h 657625"/>
                  <a:gd name="connsiteX268" fmla="*/ 131038 w 600794"/>
                  <a:gd name="connsiteY268" fmla="*/ 429811 h 657625"/>
                  <a:gd name="connsiteX269" fmla="*/ 133474 w 600794"/>
                  <a:gd name="connsiteY269" fmla="*/ 430623 h 657625"/>
                  <a:gd name="connsiteX270" fmla="*/ 134286 w 600794"/>
                  <a:gd name="connsiteY270" fmla="*/ 436306 h 657625"/>
                  <a:gd name="connsiteX271" fmla="*/ 139969 w 600794"/>
                  <a:gd name="connsiteY271" fmla="*/ 435495 h 657625"/>
                  <a:gd name="connsiteX272" fmla="*/ 141592 w 600794"/>
                  <a:gd name="connsiteY272" fmla="*/ 433871 h 657625"/>
                  <a:gd name="connsiteX273" fmla="*/ 143216 w 600794"/>
                  <a:gd name="connsiteY273" fmla="*/ 432247 h 657625"/>
                  <a:gd name="connsiteX274" fmla="*/ 144028 w 600794"/>
                  <a:gd name="connsiteY274" fmla="*/ 431435 h 657625"/>
                  <a:gd name="connsiteX275" fmla="*/ 145652 w 600794"/>
                  <a:gd name="connsiteY275" fmla="*/ 431435 h 657625"/>
                  <a:gd name="connsiteX276" fmla="*/ 151335 w 600794"/>
                  <a:gd name="connsiteY276" fmla="*/ 430623 h 657625"/>
                  <a:gd name="connsiteX277" fmla="*/ 156206 w 600794"/>
                  <a:gd name="connsiteY277" fmla="*/ 431435 h 657625"/>
                  <a:gd name="connsiteX278" fmla="*/ 157830 w 600794"/>
                  <a:gd name="connsiteY278" fmla="*/ 432247 h 657625"/>
                  <a:gd name="connsiteX279" fmla="*/ 159454 w 600794"/>
                  <a:gd name="connsiteY279" fmla="*/ 431435 h 657625"/>
                  <a:gd name="connsiteX280" fmla="*/ 160266 w 600794"/>
                  <a:gd name="connsiteY280" fmla="*/ 428187 h 657625"/>
                  <a:gd name="connsiteX281" fmla="*/ 162701 w 600794"/>
                  <a:gd name="connsiteY281" fmla="*/ 427376 h 657625"/>
                  <a:gd name="connsiteX282" fmla="*/ 164325 w 600794"/>
                  <a:gd name="connsiteY282" fmla="*/ 426564 h 657625"/>
                  <a:gd name="connsiteX283" fmla="*/ 167573 w 600794"/>
                  <a:gd name="connsiteY283" fmla="*/ 425752 h 657625"/>
                  <a:gd name="connsiteX284" fmla="*/ 170820 w 600794"/>
                  <a:gd name="connsiteY284" fmla="*/ 426564 h 657625"/>
                  <a:gd name="connsiteX285" fmla="*/ 174880 w 600794"/>
                  <a:gd name="connsiteY285" fmla="*/ 425752 h 657625"/>
                  <a:gd name="connsiteX286" fmla="*/ 178939 w 600794"/>
                  <a:gd name="connsiteY286" fmla="*/ 422505 h 657625"/>
                  <a:gd name="connsiteX287" fmla="*/ 182187 w 600794"/>
                  <a:gd name="connsiteY287" fmla="*/ 420881 h 657625"/>
                  <a:gd name="connsiteX288" fmla="*/ 182999 w 600794"/>
                  <a:gd name="connsiteY288" fmla="*/ 422505 h 657625"/>
                  <a:gd name="connsiteX289" fmla="*/ 184622 w 600794"/>
                  <a:gd name="connsiteY289" fmla="*/ 423316 h 657625"/>
                  <a:gd name="connsiteX290" fmla="*/ 188682 w 600794"/>
                  <a:gd name="connsiteY290" fmla="*/ 424128 h 657625"/>
                  <a:gd name="connsiteX291" fmla="*/ 190305 w 600794"/>
                  <a:gd name="connsiteY291" fmla="*/ 424940 h 657625"/>
                  <a:gd name="connsiteX292" fmla="*/ 191117 w 600794"/>
                  <a:gd name="connsiteY292" fmla="*/ 425752 h 657625"/>
                  <a:gd name="connsiteX293" fmla="*/ 195177 w 600794"/>
                  <a:gd name="connsiteY293" fmla="*/ 426564 h 657625"/>
                  <a:gd name="connsiteX294" fmla="*/ 195989 w 600794"/>
                  <a:gd name="connsiteY294" fmla="*/ 427376 h 657625"/>
                  <a:gd name="connsiteX295" fmla="*/ 197612 w 600794"/>
                  <a:gd name="connsiteY295" fmla="*/ 428187 h 657625"/>
                  <a:gd name="connsiteX296" fmla="*/ 201672 w 600794"/>
                  <a:gd name="connsiteY296" fmla="*/ 428187 h 657625"/>
                  <a:gd name="connsiteX297" fmla="*/ 205731 w 600794"/>
                  <a:gd name="connsiteY297" fmla="*/ 427376 h 657625"/>
                  <a:gd name="connsiteX298" fmla="*/ 208979 w 600794"/>
                  <a:gd name="connsiteY298" fmla="*/ 426564 h 657625"/>
                  <a:gd name="connsiteX299" fmla="*/ 212226 w 600794"/>
                  <a:gd name="connsiteY299" fmla="*/ 427376 h 657625"/>
                  <a:gd name="connsiteX300" fmla="*/ 216286 w 600794"/>
                  <a:gd name="connsiteY300" fmla="*/ 427376 h 657625"/>
                  <a:gd name="connsiteX301" fmla="*/ 218721 w 600794"/>
                  <a:gd name="connsiteY301" fmla="*/ 426564 h 657625"/>
                  <a:gd name="connsiteX302" fmla="*/ 221157 w 600794"/>
                  <a:gd name="connsiteY302" fmla="*/ 424940 h 657625"/>
                  <a:gd name="connsiteX303" fmla="*/ 221157 w 600794"/>
                  <a:gd name="connsiteY303" fmla="*/ 420069 h 657625"/>
                  <a:gd name="connsiteX304" fmla="*/ 222781 w 600794"/>
                  <a:gd name="connsiteY304" fmla="*/ 417633 h 657625"/>
                  <a:gd name="connsiteX305" fmla="*/ 226840 w 600794"/>
                  <a:gd name="connsiteY305" fmla="*/ 417633 h 657625"/>
                  <a:gd name="connsiteX306" fmla="*/ 229276 w 600794"/>
                  <a:gd name="connsiteY306" fmla="*/ 419257 h 657625"/>
                  <a:gd name="connsiteX307" fmla="*/ 231712 w 600794"/>
                  <a:gd name="connsiteY307" fmla="*/ 423316 h 657625"/>
                  <a:gd name="connsiteX308" fmla="*/ 234147 w 600794"/>
                  <a:gd name="connsiteY308" fmla="*/ 426564 h 657625"/>
                  <a:gd name="connsiteX309" fmla="*/ 235771 w 600794"/>
                  <a:gd name="connsiteY309" fmla="*/ 429811 h 657625"/>
                  <a:gd name="connsiteX310" fmla="*/ 240642 w 600794"/>
                  <a:gd name="connsiteY310" fmla="*/ 427376 h 657625"/>
                  <a:gd name="connsiteX311" fmla="*/ 241454 w 600794"/>
                  <a:gd name="connsiteY311" fmla="*/ 424128 h 657625"/>
                  <a:gd name="connsiteX312" fmla="*/ 243890 w 600794"/>
                  <a:gd name="connsiteY312" fmla="*/ 421692 h 657625"/>
                  <a:gd name="connsiteX313" fmla="*/ 248761 w 600794"/>
                  <a:gd name="connsiteY313" fmla="*/ 424940 h 657625"/>
                  <a:gd name="connsiteX314" fmla="*/ 254444 w 600794"/>
                  <a:gd name="connsiteY314" fmla="*/ 429000 h 657625"/>
                  <a:gd name="connsiteX315" fmla="*/ 257692 w 600794"/>
                  <a:gd name="connsiteY315" fmla="*/ 432247 h 657625"/>
                  <a:gd name="connsiteX316" fmla="*/ 257692 w 600794"/>
                  <a:gd name="connsiteY316" fmla="*/ 435495 h 657625"/>
                  <a:gd name="connsiteX317" fmla="*/ 262563 w 600794"/>
                  <a:gd name="connsiteY317" fmla="*/ 437118 h 657625"/>
                  <a:gd name="connsiteX318" fmla="*/ 266623 w 600794"/>
                  <a:gd name="connsiteY318" fmla="*/ 437118 h 657625"/>
                  <a:gd name="connsiteX319" fmla="*/ 269870 w 600794"/>
                  <a:gd name="connsiteY319" fmla="*/ 438742 h 657625"/>
                  <a:gd name="connsiteX320" fmla="*/ 279613 w 600794"/>
                  <a:gd name="connsiteY320" fmla="*/ 438742 h 657625"/>
                  <a:gd name="connsiteX321" fmla="*/ 284484 w 600794"/>
                  <a:gd name="connsiteY321" fmla="*/ 439554 h 657625"/>
                  <a:gd name="connsiteX322" fmla="*/ 286920 w 600794"/>
                  <a:gd name="connsiteY322" fmla="*/ 441178 h 657625"/>
                  <a:gd name="connsiteX323" fmla="*/ 290979 w 600794"/>
                  <a:gd name="connsiteY323" fmla="*/ 437930 h 657625"/>
                  <a:gd name="connsiteX324" fmla="*/ 293415 w 600794"/>
                  <a:gd name="connsiteY324" fmla="*/ 441178 h 657625"/>
                  <a:gd name="connsiteX325" fmla="*/ 296662 w 600794"/>
                  <a:gd name="connsiteY325" fmla="*/ 441989 h 657625"/>
                  <a:gd name="connsiteX326" fmla="*/ 299098 w 600794"/>
                  <a:gd name="connsiteY326" fmla="*/ 442802 h 657625"/>
                  <a:gd name="connsiteX327" fmla="*/ 299098 w 600794"/>
                  <a:gd name="connsiteY327" fmla="*/ 446861 h 657625"/>
                  <a:gd name="connsiteX328" fmla="*/ 297474 w 600794"/>
                  <a:gd name="connsiteY328" fmla="*/ 452544 h 657625"/>
                  <a:gd name="connsiteX329" fmla="*/ 294227 w 600794"/>
                  <a:gd name="connsiteY329" fmla="*/ 454168 h 657625"/>
                  <a:gd name="connsiteX330" fmla="*/ 291791 w 600794"/>
                  <a:gd name="connsiteY330" fmla="*/ 455792 h 657625"/>
                  <a:gd name="connsiteX331" fmla="*/ 283672 w 600794"/>
                  <a:gd name="connsiteY331" fmla="*/ 455792 h 657625"/>
                  <a:gd name="connsiteX332" fmla="*/ 277177 w 600794"/>
                  <a:gd name="connsiteY332" fmla="*/ 455792 h 657625"/>
                  <a:gd name="connsiteX333" fmla="*/ 273930 w 600794"/>
                  <a:gd name="connsiteY333" fmla="*/ 455792 h 657625"/>
                  <a:gd name="connsiteX334" fmla="*/ 271494 w 600794"/>
                  <a:gd name="connsiteY334" fmla="*/ 456603 h 657625"/>
                  <a:gd name="connsiteX335" fmla="*/ 269870 w 600794"/>
                  <a:gd name="connsiteY335" fmla="*/ 458227 h 657625"/>
                  <a:gd name="connsiteX336" fmla="*/ 269058 w 600794"/>
                  <a:gd name="connsiteY336" fmla="*/ 459851 h 657625"/>
                  <a:gd name="connsiteX337" fmla="*/ 270682 w 600794"/>
                  <a:gd name="connsiteY337" fmla="*/ 461475 h 657625"/>
                  <a:gd name="connsiteX338" fmla="*/ 274741 w 600794"/>
                  <a:gd name="connsiteY338" fmla="*/ 464722 h 657625"/>
                  <a:gd name="connsiteX339" fmla="*/ 277177 w 600794"/>
                  <a:gd name="connsiteY339" fmla="*/ 468782 h 657625"/>
                  <a:gd name="connsiteX340" fmla="*/ 273930 w 600794"/>
                  <a:gd name="connsiteY340" fmla="*/ 472029 h 657625"/>
                  <a:gd name="connsiteX341" fmla="*/ 271494 w 600794"/>
                  <a:gd name="connsiteY341" fmla="*/ 472029 h 657625"/>
                  <a:gd name="connsiteX342" fmla="*/ 269058 w 600794"/>
                  <a:gd name="connsiteY342" fmla="*/ 472029 h 657625"/>
                  <a:gd name="connsiteX343" fmla="*/ 264187 w 600794"/>
                  <a:gd name="connsiteY343" fmla="*/ 470405 h 657625"/>
                  <a:gd name="connsiteX344" fmla="*/ 259316 w 600794"/>
                  <a:gd name="connsiteY344" fmla="*/ 467158 h 657625"/>
                  <a:gd name="connsiteX345" fmla="*/ 254444 w 600794"/>
                  <a:gd name="connsiteY345" fmla="*/ 463099 h 657625"/>
                  <a:gd name="connsiteX346" fmla="*/ 249573 w 600794"/>
                  <a:gd name="connsiteY346" fmla="*/ 459851 h 657625"/>
                  <a:gd name="connsiteX347" fmla="*/ 245514 w 600794"/>
                  <a:gd name="connsiteY347" fmla="*/ 456603 h 657625"/>
                  <a:gd name="connsiteX348" fmla="*/ 242266 w 600794"/>
                  <a:gd name="connsiteY348" fmla="*/ 454980 h 657625"/>
                  <a:gd name="connsiteX349" fmla="*/ 237395 w 600794"/>
                  <a:gd name="connsiteY349" fmla="*/ 454168 h 657625"/>
                  <a:gd name="connsiteX350" fmla="*/ 234147 w 600794"/>
                  <a:gd name="connsiteY350" fmla="*/ 452544 h 657625"/>
                  <a:gd name="connsiteX351" fmla="*/ 232524 w 600794"/>
                  <a:gd name="connsiteY351" fmla="*/ 451732 h 657625"/>
                  <a:gd name="connsiteX352" fmla="*/ 230088 w 600794"/>
                  <a:gd name="connsiteY352" fmla="*/ 451732 h 657625"/>
                  <a:gd name="connsiteX353" fmla="*/ 223593 w 600794"/>
                  <a:gd name="connsiteY353" fmla="*/ 451732 h 657625"/>
                  <a:gd name="connsiteX354" fmla="*/ 221969 w 600794"/>
                  <a:gd name="connsiteY354" fmla="*/ 450921 h 657625"/>
                  <a:gd name="connsiteX355" fmla="*/ 221157 w 600794"/>
                  <a:gd name="connsiteY355" fmla="*/ 450108 h 657625"/>
                  <a:gd name="connsiteX356" fmla="*/ 218721 w 600794"/>
                  <a:gd name="connsiteY356" fmla="*/ 447673 h 657625"/>
                  <a:gd name="connsiteX357" fmla="*/ 215474 w 600794"/>
                  <a:gd name="connsiteY357" fmla="*/ 446049 h 657625"/>
                  <a:gd name="connsiteX358" fmla="*/ 213850 w 600794"/>
                  <a:gd name="connsiteY358" fmla="*/ 445237 h 657625"/>
                  <a:gd name="connsiteX359" fmla="*/ 212226 w 600794"/>
                  <a:gd name="connsiteY359" fmla="*/ 445237 h 657625"/>
                  <a:gd name="connsiteX360" fmla="*/ 205731 w 600794"/>
                  <a:gd name="connsiteY360" fmla="*/ 445237 h 657625"/>
                  <a:gd name="connsiteX361" fmla="*/ 202484 w 600794"/>
                  <a:gd name="connsiteY361" fmla="*/ 443613 h 657625"/>
                  <a:gd name="connsiteX362" fmla="*/ 200860 w 600794"/>
                  <a:gd name="connsiteY362" fmla="*/ 441178 h 657625"/>
                  <a:gd name="connsiteX363" fmla="*/ 200048 w 600794"/>
                  <a:gd name="connsiteY363" fmla="*/ 437930 h 657625"/>
                  <a:gd name="connsiteX364" fmla="*/ 197612 w 600794"/>
                  <a:gd name="connsiteY364" fmla="*/ 437118 h 657625"/>
                  <a:gd name="connsiteX365" fmla="*/ 193553 w 600794"/>
                  <a:gd name="connsiteY365" fmla="*/ 437118 h 657625"/>
                  <a:gd name="connsiteX366" fmla="*/ 190305 w 600794"/>
                  <a:gd name="connsiteY366" fmla="*/ 434683 h 657625"/>
                  <a:gd name="connsiteX367" fmla="*/ 186246 w 600794"/>
                  <a:gd name="connsiteY367" fmla="*/ 431435 h 657625"/>
                  <a:gd name="connsiteX368" fmla="*/ 182187 w 600794"/>
                  <a:gd name="connsiteY368" fmla="*/ 430623 h 657625"/>
                  <a:gd name="connsiteX369" fmla="*/ 178939 w 600794"/>
                  <a:gd name="connsiteY369" fmla="*/ 429811 h 657625"/>
                  <a:gd name="connsiteX370" fmla="*/ 174068 w 600794"/>
                  <a:gd name="connsiteY370" fmla="*/ 429811 h 657625"/>
                  <a:gd name="connsiteX371" fmla="*/ 170820 w 600794"/>
                  <a:gd name="connsiteY371" fmla="*/ 429811 h 657625"/>
                  <a:gd name="connsiteX372" fmla="*/ 168385 w 600794"/>
                  <a:gd name="connsiteY372" fmla="*/ 430623 h 657625"/>
                  <a:gd name="connsiteX373" fmla="*/ 165137 w 600794"/>
                  <a:gd name="connsiteY373" fmla="*/ 433871 h 657625"/>
                  <a:gd name="connsiteX374" fmla="*/ 162701 w 600794"/>
                  <a:gd name="connsiteY374" fmla="*/ 435495 h 657625"/>
                  <a:gd name="connsiteX375" fmla="*/ 161078 w 600794"/>
                  <a:gd name="connsiteY375" fmla="*/ 437118 h 657625"/>
                  <a:gd name="connsiteX376" fmla="*/ 157830 w 600794"/>
                  <a:gd name="connsiteY376" fmla="*/ 441989 h 657625"/>
                  <a:gd name="connsiteX377" fmla="*/ 156206 w 600794"/>
                  <a:gd name="connsiteY377" fmla="*/ 446049 h 657625"/>
                  <a:gd name="connsiteX378" fmla="*/ 152959 w 600794"/>
                  <a:gd name="connsiteY378" fmla="*/ 449297 h 657625"/>
                  <a:gd name="connsiteX379" fmla="*/ 151335 w 600794"/>
                  <a:gd name="connsiteY379" fmla="*/ 450921 h 657625"/>
                  <a:gd name="connsiteX380" fmla="*/ 141592 w 600794"/>
                  <a:gd name="connsiteY380" fmla="*/ 452544 h 657625"/>
                  <a:gd name="connsiteX381" fmla="*/ 136721 w 600794"/>
                  <a:gd name="connsiteY381" fmla="*/ 448484 h 657625"/>
                  <a:gd name="connsiteX382" fmla="*/ 133474 w 600794"/>
                  <a:gd name="connsiteY382" fmla="*/ 446861 h 657625"/>
                  <a:gd name="connsiteX383" fmla="*/ 131038 w 600794"/>
                  <a:gd name="connsiteY383" fmla="*/ 447673 h 657625"/>
                  <a:gd name="connsiteX384" fmla="*/ 127791 w 600794"/>
                  <a:gd name="connsiteY384" fmla="*/ 451732 h 657625"/>
                  <a:gd name="connsiteX385" fmla="*/ 127791 w 600794"/>
                  <a:gd name="connsiteY385" fmla="*/ 457415 h 657625"/>
                  <a:gd name="connsiteX386" fmla="*/ 126167 w 600794"/>
                  <a:gd name="connsiteY386" fmla="*/ 460663 h 657625"/>
                  <a:gd name="connsiteX387" fmla="*/ 120483 w 600794"/>
                  <a:gd name="connsiteY387" fmla="*/ 472029 h 657625"/>
                  <a:gd name="connsiteX388" fmla="*/ 116424 w 600794"/>
                  <a:gd name="connsiteY388" fmla="*/ 476900 h 657625"/>
                  <a:gd name="connsiteX389" fmla="*/ 109929 w 600794"/>
                  <a:gd name="connsiteY389" fmla="*/ 480960 h 657625"/>
                  <a:gd name="connsiteX390" fmla="*/ 103434 w 600794"/>
                  <a:gd name="connsiteY390" fmla="*/ 482584 h 657625"/>
                  <a:gd name="connsiteX391" fmla="*/ 103434 w 600794"/>
                  <a:gd name="connsiteY391" fmla="*/ 489079 h 657625"/>
                  <a:gd name="connsiteX392" fmla="*/ 106682 w 600794"/>
                  <a:gd name="connsiteY392" fmla="*/ 493138 h 657625"/>
                  <a:gd name="connsiteX393" fmla="*/ 112365 w 600794"/>
                  <a:gd name="connsiteY393" fmla="*/ 495574 h 657625"/>
                  <a:gd name="connsiteX394" fmla="*/ 118048 w 600794"/>
                  <a:gd name="connsiteY394" fmla="*/ 498010 h 657625"/>
                  <a:gd name="connsiteX395" fmla="*/ 122107 w 600794"/>
                  <a:gd name="connsiteY395" fmla="*/ 501257 h 657625"/>
                  <a:gd name="connsiteX396" fmla="*/ 122919 w 600794"/>
                  <a:gd name="connsiteY396" fmla="*/ 506940 h 657625"/>
                  <a:gd name="connsiteX397" fmla="*/ 124543 w 600794"/>
                  <a:gd name="connsiteY397" fmla="*/ 511000 h 657625"/>
                  <a:gd name="connsiteX398" fmla="*/ 123731 w 600794"/>
                  <a:gd name="connsiteY398" fmla="*/ 514247 h 657625"/>
                  <a:gd name="connsiteX399" fmla="*/ 122919 w 600794"/>
                  <a:gd name="connsiteY399" fmla="*/ 516683 h 657625"/>
                  <a:gd name="connsiteX400" fmla="*/ 127791 w 600794"/>
                  <a:gd name="connsiteY400" fmla="*/ 515871 h 657625"/>
                  <a:gd name="connsiteX401" fmla="*/ 132662 w 600794"/>
                  <a:gd name="connsiteY401" fmla="*/ 517495 h 657625"/>
                  <a:gd name="connsiteX402" fmla="*/ 139157 w 600794"/>
                  <a:gd name="connsiteY402" fmla="*/ 523178 h 657625"/>
                  <a:gd name="connsiteX403" fmla="*/ 146464 w 600794"/>
                  <a:gd name="connsiteY403" fmla="*/ 530485 h 657625"/>
                  <a:gd name="connsiteX404" fmla="*/ 152959 w 600794"/>
                  <a:gd name="connsiteY404" fmla="*/ 537792 h 657625"/>
                  <a:gd name="connsiteX405" fmla="*/ 155395 w 600794"/>
                  <a:gd name="connsiteY405" fmla="*/ 541039 h 657625"/>
                  <a:gd name="connsiteX406" fmla="*/ 157830 w 600794"/>
                  <a:gd name="connsiteY406" fmla="*/ 543475 h 657625"/>
                  <a:gd name="connsiteX407" fmla="*/ 159454 w 600794"/>
                  <a:gd name="connsiteY407" fmla="*/ 549158 h 657625"/>
                  <a:gd name="connsiteX408" fmla="*/ 160266 w 600794"/>
                  <a:gd name="connsiteY408" fmla="*/ 551594 h 657625"/>
                  <a:gd name="connsiteX409" fmla="*/ 161078 w 600794"/>
                  <a:gd name="connsiteY409" fmla="*/ 554842 h 657625"/>
                  <a:gd name="connsiteX410" fmla="*/ 160266 w 600794"/>
                  <a:gd name="connsiteY410" fmla="*/ 557277 h 657625"/>
                  <a:gd name="connsiteX411" fmla="*/ 160266 w 600794"/>
                  <a:gd name="connsiteY411" fmla="*/ 560525 h 657625"/>
                  <a:gd name="connsiteX412" fmla="*/ 161078 w 600794"/>
                  <a:gd name="connsiteY412" fmla="*/ 562148 h 657625"/>
                  <a:gd name="connsiteX413" fmla="*/ 162701 w 600794"/>
                  <a:gd name="connsiteY413" fmla="*/ 563772 h 657625"/>
                  <a:gd name="connsiteX414" fmla="*/ 163513 w 600794"/>
                  <a:gd name="connsiteY414" fmla="*/ 564584 h 657625"/>
                  <a:gd name="connsiteX415" fmla="*/ 163513 w 600794"/>
                  <a:gd name="connsiteY415" fmla="*/ 565396 h 657625"/>
                  <a:gd name="connsiteX416" fmla="*/ 162701 w 600794"/>
                  <a:gd name="connsiteY416" fmla="*/ 567832 h 657625"/>
                  <a:gd name="connsiteX417" fmla="*/ 161078 w 600794"/>
                  <a:gd name="connsiteY417" fmla="*/ 569455 h 657625"/>
                  <a:gd name="connsiteX418" fmla="*/ 159454 w 600794"/>
                  <a:gd name="connsiteY418" fmla="*/ 571891 h 657625"/>
                  <a:gd name="connsiteX419" fmla="*/ 157830 w 600794"/>
                  <a:gd name="connsiteY419" fmla="*/ 573515 h 657625"/>
                  <a:gd name="connsiteX420" fmla="*/ 155395 w 600794"/>
                  <a:gd name="connsiteY420" fmla="*/ 577574 h 657625"/>
                  <a:gd name="connsiteX421" fmla="*/ 152147 w 600794"/>
                  <a:gd name="connsiteY421" fmla="*/ 581634 h 657625"/>
                  <a:gd name="connsiteX422" fmla="*/ 151335 w 600794"/>
                  <a:gd name="connsiteY422" fmla="*/ 585693 h 657625"/>
                  <a:gd name="connsiteX423" fmla="*/ 152147 w 600794"/>
                  <a:gd name="connsiteY423" fmla="*/ 588129 h 657625"/>
                  <a:gd name="connsiteX424" fmla="*/ 152147 w 600794"/>
                  <a:gd name="connsiteY424" fmla="*/ 590564 h 657625"/>
                  <a:gd name="connsiteX425" fmla="*/ 152147 w 600794"/>
                  <a:gd name="connsiteY425" fmla="*/ 593000 h 657625"/>
                  <a:gd name="connsiteX426" fmla="*/ 152147 w 600794"/>
                  <a:gd name="connsiteY426" fmla="*/ 595436 h 657625"/>
                  <a:gd name="connsiteX427" fmla="*/ 152959 w 600794"/>
                  <a:gd name="connsiteY427" fmla="*/ 597060 h 657625"/>
                  <a:gd name="connsiteX428" fmla="*/ 154583 w 600794"/>
                  <a:gd name="connsiteY428" fmla="*/ 597871 h 657625"/>
                  <a:gd name="connsiteX429" fmla="*/ 156206 w 600794"/>
                  <a:gd name="connsiteY429" fmla="*/ 597871 h 657625"/>
                  <a:gd name="connsiteX430" fmla="*/ 157830 w 600794"/>
                  <a:gd name="connsiteY430" fmla="*/ 600307 h 657625"/>
                  <a:gd name="connsiteX431" fmla="*/ 158642 w 600794"/>
                  <a:gd name="connsiteY431" fmla="*/ 602742 h 657625"/>
                  <a:gd name="connsiteX432" fmla="*/ 158642 w 600794"/>
                  <a:gd name="connsiteY432" fmla="*/ 605178 h 657625"/>
                  <a:gd name="connsiteX433" fmla="*/ 160266 w 600794"/>
                  <a:gd name="connsiteY433" fmla="*/ 605990 h 657625"/>
                  <a:gd name="connsiteX434" fmla="*/ 161890 w 600794"/>
                  <a:gd name="connsiteY434" fmla="*/ 605990 h 657625"/>
                  <a:gd name="connsiteX435" fmla="*/ 161890 w 600794"/>
                  <a:gd name="connsiteY435" fmla="*/ 612485 h 657625"/>
                  <a:gd name="connsiteX436" fmla="*/ 164325 w 600794"/>
                  <a:gd name="connsiteY436" fmla="*/ 619792 h 657625"/>
                  <a:gd name="connsiteX437" fmla="*/ 171632 w 600794"/>
                  <a:gd name="connsiteY437" fmla="*/ 621416 h 657625"/>
                  <a:gd name="connsiteX438" fmla="*/ 177315 w 600794"/>
                  <a:gd name="connsiteY438" fmla="*/ 626287 h 657625"/>
                  <a:gd name="connsiteX439" fmla="*/ 180563 w 600794"/>
                  <a:gd name="connsiteY439" fmla="*/ 627099 h 657625"/>
                  <a:gd name="connsiteX440" fmla="*/ 182999 w 600794"/>
                  <a:gd name="connsiteY440" fmla="*/ 624663 h 657625"/>
                  <a:gd name="connsiteX441" fmla="*/ 186246 w 600794"/>
                  <a:gd name="connsiteY441" fmla="*/ 618168 h 657625"/>
                  <a:gd name="connsiteX442" fmla="*/ 183810 w 600794"/>
                  <a:gd name="connsiteY442" fmla="*/ 614921 h 657625"/>
                  <a:gd name="connsiteX443" fmla="*/ 182999 w 600794"/>
                  <a:gd name="connsiteY443" fmla="*/ 610050 h 657625"/>
                  <a:gd name="connsiteX444" fmla="*/ 182999 w 600794"/>
                  <a:gd name="connsiteY444" fmla="*/ 603555 h 657625"/>
                  <a:gd name="connsiteX445" fmla="*/ 183810 w 600794"/>
                  <a:gd name="connsiteY445" fmla="*/ 598683 h 657625"/>
                  <a:gd name="connsiteX446" fmla="*/ 187058 w 600794"/>
                  <a:gd name="connsiteY446" fmla="*/ 594624 h 657625"/>
                  <a:gd name="connsiteX447" fmla="*/ 191117 w 600794"/>
                  <a:gd name="connsiteY447" fmla="*/ 591376 h 657625"/>
                  <a:gd name="connsiteX448" fmla="*/ 194365 w 600794"/>
                  <a:gd name="connsiteY448" fmla="*/ 590564 h 657625"/>
                  <a:gd name="connsiteX449" fmla="*/ 200860 w 600794"/>
                  <a:gd name="connsiteY449" fmla="*/ 590564 h 657625"/>
                  <a:gd name="connsiteX450" fmla="*/ 204108 w 600794"/>
                  <a:gd name="connsiteY450" fmla="*/ 592188 h 657625"/>
                  <a:gd name="connsiteX451" fmla="*/ 202484 w 600794"/>
                  <a:gd name="connsiteY451" fmla="*/ 595436 h 657625"/>
                  <a:gd name="connsiteX452" fmla="*/ 202484 w 600794"/>
                  <a:gd name="connsiteY452" fmla="*/ 597060 h 657625"/>
                  <a:gd name="connsiteX453" fmla="*/ 202484 w 600794"/>
                  <a:gd name="connsiteY453" fmla="*/ 598683 h 657625"/>
                  <a:gd name="connsiteX454" fmla="*/ 204108 w 600794"/>
                  <a:gd name="connsiteY454" fmla="*/ 601931 h 657625"/>
                  <a:gd name="connsiteX455" fmla="*/ 207355 w 600794"/>
                  <a:gd name="connsiteY455" fmla="*/ 602742 h 657625"/>
                  <a:gd name="connsiteX456" fmla="*/ 209791 w 600794"/>
                  <a:gd name="connsiteY456" fmla="*/ 603555 h 657625"/>
                  <a:gd name="connsiteX457" fmla="*/ 212226 w 600794"/>
                  <a:gd name="connsiteY457" fmla="*/ 605178 h 657625"/>
                  <a:gd name="connsiteX458" fmla="*/ 213850 w 600794"/>
                  <a:gd name="connsiteY458" fmla="*/ 606802 h 657625"/>
                  <a:gd name="connsiteX459" fmla="*/ 215474 w 600794"/>
                  <a:gd name="connsiteY459" fmla="*/ 609238 h 657625"/>
                  <a:gd name="connsiteX460" fmla="*/ 218721 w 600794"/>
                  <a:gd name="connsiteY460" fmla="*/ 613297 h 657625"/>
                  <a:gd name="connsiteX461" fmla="*/ 220345 w 600794"/>
                  <a:gd name="connsiteY461" fmla="*/ 617357 h 657625"/>
                  <a:gd name="connsiteX462" fmla="*/ 221157 w 600794"/>
                  <a:gd name="connsiteY462" fmla="*/ 618980 h 657625"/>
                  <a:gd name="connsiteX463" fmla="*/ 223593 w 600794"/>
                  <a:gd name="connsiteY463" fmla="*/ 623040 h 657625"/>
                  <a:gd name="connsiteX464" fmla="*/ 226028 w 600794"/>
                  <a:gd name="connsiteY464" fmla="*/ 627099 h 657625"/>
                  <a:gd name="connsiteX465" fmla="*/ 225217 w 600794"/>
                  <a:gd name="connsiteY465" fmla="*/ 627911 h 657625"/>
                  <a:gd name="connsiteX466" fmla="*/ 225217 w 600794"/>
                  <a:gd name="connsiteY466" fmla="*/ 629535 h 657625"/>
                  <a:gd name="connsiteX467" fmla="*/ 225217 w 600794"/>
                  <a:gd name="connsiteY467" fmla="*/ 631158 h 657625"/>
                  <a:gd name="connsiteX468" fmla="*/ 225217 w 600794"/>
                  <a:gd name="connsiteY468" fmla="*/ 632782 h 657625"/>
                  <a:gd name="connsiteX469" fmla="*/ 226840 w 600794"/>
                  <a:gd name="connsiteY469" fmla="*/ 635218 h 657625"/>
                  <a:gd name="connsiteX470" fmla="*/ 227652 w 600794"/>
                  <a:gd name="connsiteY470" fmla="*/ 637654 h 657625"/>
                  <a:gd name="connsiteX471" fmla="*/ 226840 w 600794"/>
                  <a:gd name="connsiteY471" fmla="*/ 643337 h 657625"/>
                  <a:gd name="connsiteX472" fmla="*/ 225217 w 600794"/>
                  <a:gd name="connsiteY472" fmla="*/ 648208 h 657625"/>
                  <a:gd name="connsiteX473" fmla="*/ 227652 w 600794"/>
                  <a:gd name="connsiteY473" fmla="*/ 649020 h 657625"/>
                  <a:gd name="connsiteX474" fmla="*/ 230088 w 600794"/>
                  <a:gd name="connsiteY474" fmla="*/ 650644 h 657625"/>
                  <a:gd name="connsiteX475" fmla="*/ 234147 w 600794"/>
                  <a:gd name="connsiteY475" fmla="*/ 652268 h 657625"/>
                  <a:gd name="connsiteX476" fmla="*/ 235771 w 600794"/>
                  <a:gd name="connsiteY476" fmla="*/ 655515 h 657625"/>
                  <a:gd name="connsiteX477" fmla="*/ 239018 w 600794"/>
                  <a:gd name="connsiteY477" fmla="*/ 654703 h 657625"/>
                  <a:gd name="connsiteX478" fmla="*/ 239830 w 600794"/>
                  <a:gd name="connsiteY478" fmla="*/ 649832 h 657625"/>
                  <a:gd name="connsiteX479" fmla="*/ 239018 w 600794"/>
                  <a:gd name="connsiteY479" fmla="*/ 645773 h 657625"/>
                  <a:gd name="connsiteX480" fmla="*/ 237395 w 600794"/>
                  <a:gd name="connsiteY480" fmla="*/ 644960 h 657625"/>
                  <a:gd name="connsiteX481" fmla="*/ 237395 w 600794"/>
                  <a:gd name="connsiteY481" fmla="*/ 642525 h 657625"/>
                  <a:gd name="connsiteX482" fmla="*/ 237395 w 600794"/>
                  <a:gd name="connsiteY482" fmla="*/ 637654 h 657625"/>
                  <a:gd name="connsiteX483" fmla="*/ 239018 w 600794"/>
                  <a:gd name="connsiteY483" fmla="*/ 634406 h 657625"/>
                  <a:gd name="connsiteX484" fmla="*/ 241454 w 600794"/>
                  <a:gd name="connsiteY484" fmla="*/ 632782 h 657625"/>
                  <a:gd name="connsiteX485" fmla="*/ 241454 w 600794"/>
                  <a:gd name="connsiteY485" fmla="*/ 628723 h 657625"/>
                  <a:gd name="connsiteX486" fmla="*/ 241454 w 600794"/>
                  <a:gd name="connsiteY486" fmla="*/ 623852 h 657625"/>
                  <a:gd name="connsiteX487" fmla="*/ 243890 w 600794"/>
                  <a:gd name="connsiteY487" fmla="*/ 620604 h 657625"/>
                  <a:gd name="connsiteX488" fmla="*/ 244702 w 600794"/>
                  <a:gd name="connsiteY488" fmla="*/ 618168 h 657625"/>
                  <a:gd name="connsiteX489" fmla="*/ 245514 w 600794"/>
                  <a:gd name="connsiteY489" fmla="*/ 616545 h 657625"/>
                  <a:gd name="connsiteX490" fmla="*/ 247949 w 600794"/>
                  <a:gd name="connsiteY490" fmla="*/ 613297 h 657625"/>
                  <a:gd name="connsiteX491" fmla="*/ 255256 w 600794"/>
                  <a:gd name="connsiteY491" fmla="*/ 610861 h 657625"/>
                  <a:gd name="connsiteX492" fmla="*/ 260128 w 600794"/>
                  <a:gd name="connsiteY492" fmla="*/ 610861 h 657625"/>
                  <a:gd name="connsiteX493" fmla="*/ 264187 w 600794"/>
                  <a:gd name="connsiteY493" fmla="*/ 612485 h 657625"/>
                  <a:gd name="connsiteX494" fmla="*/ 266623 w 600794"/>
                  <a:gd name="connsiteY494" fmla="*/ 616545 h 657625"/>
                  <a:gd name="connsiteX495" fmla="*/ 268246 w 600794"/>
                  <a:gd name="connsiteY495" fmla="*/ 620604 h 657625"/>
                  <a:gd name="connsiteX496" fmla="*/ 270682 w 600794"/>
                  <a:gd name="connsiteY496" fmla="*/ 624663 h 657625"/>
                  <a:gd name="connsiteX497" fmla="*/ 272306 w 600794"/>
                  <a:gd name="connsiteY497" fmla="*/ 627099 h 657625"/>
                  <a:gd name="connsiteX498" fmla="*/ 274741 w 600794"/>
                  <a:gd name="connsiteY498" fmla="*/ 627911 h 657625"/>
                  <a:gd name="connsiteX499" fmla="*/ 275553 w 600794"/>
                  <a:gd name="connsiteY499" fmla="*/ 628723 h 657625"/>
                  <a:gd name="connsiteX500" fmla="*/ 277177 w 600794"/>
                  <a:gd name="connsiteY500" fmla="*/ 630347 h 657625"/>
                  <a:gd name="connsiteX501" fmla="*/ 279613 w 600794"/>
                  <a:gd name="connsiteY501" fmla="*/ 632782 h 657625"/>
                  <a:gd name="connsiteX502" fmla="*/ 282049 w 600794"/>
                  <a:gd name="connsiteY502" fmla="*/ 635218 h 657625"/>
                  <a:gd name="connsiteX503" fmla="*/ 282860 w 600794"/>
                  <a:gd name="connsiteY503" fmla="*/ 637654 h 657625"/>
                  <a:gd name="connsiteX504" fmla="*/ 284484 w 600794"/>
                  <a:gd name="connsiteY504" fmla="*/ 640089 h 657625"/>
                  <a:gd name="connsiteX505" fmla="*/ 286108 w 600794"/>
                  <a:gd name="connsiteY505" fmla="*/ 642525 h 657625"/>
                  <a:gd name="connsiteX506" fmla="*/ 287732 w 600794"/>
                  <a:gd name="connsiteY506" fmla="*/ 642525 h 657625"/>
                  <a:gd name="connsiteX507" fmla="*/ 289355 w 600794"/>
                  <a:gd name="connsiteY507" fmla="*/ 642525 h 657625"/>
                  <a:gd name="connsiteX508" fmla="*/ 292603 w 600794"/>
                  <a:gd name="connsiteY508" fmla="*/ 643337 h 657625"/>
                  <a:gd name="connsiteX509" fmla="*/ 294227 w 600794"/>
                  <a:gd name="connsiteY509" fmla="*/ 644960 h 657625"/>
                  <a:gd name="connsiteX510" fmla="*/ 295038 w 600794"/>
                  <a:gd name="connsiteY510" fmla="*/ 649020 h 657625"/>
                  <a:gd name="connsiteX511" fmla="*/ 295850 w 600794"/>
                  <a:gd name="connsiteY511" fmla="*/ 650644 h 657625"/>
                  <a:gd name="connsiteX512" fmla="*/ 295850 w 600794"/>
                  <a:gd name="connsiteY512" fmla="*/ 651455 h 657625"/>
                  <a:gd name="connsiteX513" fmla="*/ 296662 w 600794"/>
                  <a:gd name="connsiteY513" fmla="*/ 652268 h 657625"/>
                  <a:gd name="connsiteX514" fmla="*/ 297474 w 600794"/>
                  <a:gd name="connsiteY514" fmla="*/ 653079 h 657625"/>
                  <a:gd name="connsiteX515" fmla="*/ 301534 w 600794"/>
                  <a:gd name="connsiteY515" fmla="*/ 653079 h 657625"/>
                  <a:gd name="connsiteX516" fmla="*/ 305593 w 600794"/>
                  <a:gd name="connsiteY516" fmla="*/ 653079 h 657625"/>
                  <a:gd name="connsiteX517" fmla="*/ 306405 w 600794"/>
                  <a:gd name="connsiteY517" fmla="*/ 650644 h 657625"/>
                  <a:gd name="connsiteX518" fmla="*/ 304781 w 600794"/>
                  <a:gd name="connsiteY518" fmla="*/ 649832 h 657625"/>
                  <a:gd name="connsiteX519" fmla="*/ 303157 w 600794"/>
                  <a:gd name="connsiteY519" fmla="*/ 648208 h 657625"/>
                  <a:gd name="connsiteX520" fmla="*/ 302346 w 600794"/>
                  <a:gd name="connsiteY520" fmla="*/ 646584 h 657625"/>
                  <a:gd name="connsiteX521" fmla="*/ 301534 w 600794"/>
                  <a:gd name="connsiteY521" fmla="*/ 644149 h 657625"/>
                  <a:gd name="connsiteX522" fmla="*/ 302346 w 600794"/>
                  <a:gd name="connsiteY522" fmla="*/ 641713 h 657625"/>
                  <a:gd name="connsiteX523" fmla="*/ 301534 w 600794"/>
                  <a:gd name="connsiteY523" fmla="*/ 640089 h 657625"/>
                  <a:gd name="connsiteX524" fmla="*/ 297474 w 600794"/>
                  <a:gd name="connsiteY524" fmla="*/ 637654 h 657625"/>
                  <a:gd name="connsiteX525" fmla="*/ 295038 w 600794"/>
                  <a:gd name="connsiteY525" fmla="*/ 636030 h 657625"/>
                  <a:gd name="connsiteX526" fmla="*/ 293415 w 600794"/>
                  <a:gd name="connsiteY526" fmla="*/ 634406 h 657625"/>
                  <a:gd name="connsiteX527" fmla="*/ 291791 w 600794"/>
                  <a:gd name="connsiteY527" fmla="*/ 630347 h 657625"/>
                  <a:gd name="connsiteX528" fmla="*/ 290979 w 600794"/>
                  <a:gd name="connsiteY528" fmla="*/ 626287 h 657625"/>
                  <a:gd name="connsiteX529" fmla="*/ 291791 w 600794"/>
                  <a:gd name="connsiteY529" fmla="*/ 624663 h 657625"/>
                  <a:gd name="connsiteX530" fmla="*/ 291791 w 600794"/>
                  <a:gd name="connsiteY530" fmla="*/ 623040 h 657625"/>
                  <a:gd name="connsiteX531" fmla="*/ 294227 w 600794"/>
                  <a:gd name="connsiteY531" fmla="*/ 616545 h 657625"/>
                  <a:gd name="connsiteX532" fmla="*/ 296662 w 600794"/>
                  <a:gd name="connsiteY532" fmla="*/ 614109 h 657625"/>
                  <a:gd name="connsiteX533" fmla="*/ 296662 w 600794"/>
                  <a:gd name="connsiteY533" fmla="*/ 610050 h 657625"/>
                  <a:gd name="connsiteX534" fmla="*/ 293415 w 600794"/>
                  <a:gd name="connsiteY534" fmla="*/ 605990 h 657625"/>
                  <a:gd name="connsiteX535" fmla="*/ 291791 w 600794"/>
                  <a:gd name="connsiteY535" fmla="*/ 604366 h 657625"/>
                  <a:gd name="connsiteX536" fmla="*/ 290167 w 600794"/>
                  <a:gd name="connsiteY536" fmla="*/ 602742 h 657625"/>
                  <a:gd name="connsiteX537" fmla="*/ 288543 w 600794"/>
                  <a:gd name="connsiteY537" fmla="*/ 599495 h 657625"/>
                  <a:gd name="connsiteX538" fmla="*/ 287732 w 600794"/>
                  <a:gd name="connsiteY538" fmla="*/ 597060 h 657625"/>
                  <a:gd name="connsiteX539" fmla="*/ 287732 w 600794"/>
                  <a:gd name="connsiteY539" fmla="*/ 593000 h 657625"/>
                  <a:gd name="connsiteX540" fmla="*/ 286920 w 600794"/>
                  <a:gd name="connsiteY540" fmla="*/ 588941 h 657625"/>
                  <a:gd name="connsiteX541" fmla="*/ 286108 w 600794"/>
                  <a:gd name="connsiteY541" fmla="*/ 587317 h 657625"/>
                  <a:gd name="connsiteX542" fmla="*/ 285296 w 600794"/>
                  <a:gd name="connsiteY542" fmla="*/ 580822 h 657625"/>
                  <a:gd name="connsiteX543" fmla="*/ 277989 w 600794"/>
                  <a:gd name="connsiteY543" fmla="*/ 571891 h 657625"/>
                  <a:gd name="connsiteX544" fmla="*/ 274741 w 600794"/>
                  <a:gd name="connsiteY544" fmla="*/ 560525 h 657625"/>
                  <a:gd name="connsiteX545" fmla="*/ 271494 w 600794"/>
                  <a:gd name="connsiteY545" fmla="*/ 555653 h 657625"/>
                  <a:gd name="connsiteX546" fmla="*/ 267434 w 600794"/>
                  <a:gd name="connsiteY546" fmla="*/ 548347 h 657625"/>
                  <a:gd name="connsiteX547" fmla="*/ 263375 w 600794"/>
                  <a:gd name="connsiteY547" fmla="*/ 541851 h 657625"/>
                  <a:gd name="connsiteX548" fmla="*/ 260128 w 600794"/>
                  <a:gd name="connsiteY548" fmla="*/ 535356 h 657625"/>
                  <a:gd name="connsiteX549" fmla="*/ 257692 w 600794"/>
                  <a:gd name="connsiteY549" fmla="*/ 528861 h 657625"/>
                  <a:gd name="connsiteX550" fmla="*/ 259316 w 600794"/>
                  <a:gd name="connsiteY550" fmla="*/ 523178 h 657625"/>
                  <a:gd name="connsiteX551" fmla="*/ 263375 w 600794"/>
                  <a:gd name="connsiteY551" fmla="*/ 519931 h 657625"/>
                  <a:gd name="connsiteX552" fmla="*/ 269058 w 600794"/>
                  <a:gd name="connsiteY552" fmla="*/ 525613 h 657625"/>
                  <a:gd name="connsiteX553" fmla="*/ 273930 w 600794"/>
                  <a:gd name="connsiteY553" fmla="*/ 526426 h 657625"/>
                  <a:gd name="connsiteX554" fmla="*/ 280425 w 600794"/>
                  <a:gd name="connsiteY554" fmla="*/ 525613 h 657625"/>
                  <a:gd name="connsiteX555" fmla="*/ 286920 w 600794"/>
                  <a:gd name="connsiteY555" fmla="*/ 530485 h 657625"/>
                  <a:gd name="connsiteX556" fmla="*/ 293415 w 600794"/>
                  <a:gd name="connsiteY556" fmla="*/ 532921 h 657625"/>
                  <a:gd name="connsiteX557" fmla="*/ 298286 w 600794"/>
                  <a:gd name="connsiteY557" fmla="*/ 536168 h 657625"/>
                  <a:gd name="connsiteX558" fmla="*/ 295038 w 600794"/>
                  <a:gd name="connsiteY558" fmla="*/ 541039 h 657625"/>
                  <a:gd name="connsiteX559" fmla="*/ 294227 w 600794"/>
                  <a:gd name="connsiteY559" fmla="*/ 545099 h 657625"/>
                  <a:gd name="connsiteX560" fmla="*/ 299098 w 600794"/>
                  <a:gd name="connsiteY560" fmla="*/ 549970 h 657625"/>
                  <a:gd name="connsiteX561" fmla="*/ 301534 w 600794"/>
                  <a:gd name="connsiteY561" fmla="*/ 551594 h 657625"/>
                  <a:gd name="connsiteX562" fmla="*/ 303157 w 600794"/>
                  <a:gd name="connsiteY562" fmla="*/ 549970 h 657625"/>
                  <a:gd name="connsiteX563" fmla="*/ 303157 w 600794"/>
                  <a:gd name="connsiteY563" fmla="*/ 546723 h 657625"/>
                  <a:gd name="connsiteX564" fmla="*/ 303969 w 600794"/>
                  <a:gd name="connsiteY564" fmla="*/ 545099 h 657625"/>
                  <a:gd name="connsiteX565" fmla="*/ 304781 w 600794"/>
                  <a:gd name="connsiteY565" fmla="*/ 545099 h 657625"/>
                  <a:gd name="connsiteX566" fmla="*/ 305593 w 600794"/>
                  <a:gd name="connsiteY566" fmla="*/ 544287 h 657625"/>
                  <a:gd name="connsiteX567" fmla="*/ 307217 w 600794"/>
                  <a:gd name="connsiteY567" fmla="*/ 544287 h 657625"/>
                  <a:gd name="connsiteX568" fmla="*/ 308841 w 600794"/>
                  <a:gd name="connsiteY568" fmla="*/ 542663 h 657625"/>
                  <a:gd name="connsiteX569" fmla="*/ 310464 w 600794"/>
                  <a:gd name="connsiteY569" fmla="*/ 539416 h 657625"/>
                  <a:gd name="connsiteX570" fmla="*/ 313712 w 600794"/>
                  <a:gd name="connsiteY570" fmla="*/ 538604 h 657625"/>
                  <a:gd name="connsiteX571" fmla="*/ 315336 w 600794"/>
                  <a:gd name="connsiteY571" fmla="*/ 537792 h 657625"/>
                  <a:gd name="connsiteX572" fmla="*/ 318583 w 600794"/>
                  <a:gd name="connsiteY572" fmla="*/ 536168 h 657625"/>
                  <a:gd name="connsiteX573" fmla="*/ 321831 w 600794"/>
                  <a:gd name="connsiteY573" fmla="*/ 536168 h 657625"/>
                  <a:gd name="connsiteX574" fmla="*/ 325078 w 600794"/>
                  <a:gd name="connsiteY574" fmla="*/ 536980 h 657625"/>
                  <a:gd name="connsiteX575" fmla="*/ 327514 w 600794"/>
                  <a:gd name="connsiteY575" fmla="*/ 536168 h 657625"/>
                  <a:gd name="connsiteX576" fmla="*/ 330762 w 600794"/>
                  <a:gd name="connsiteY576" fmla="*/ 536980 h 657625"/>
                  <a:gd name="connsiteX577" fmla="*/ 333197 w 600794"/>
                  <a:gd name="connsiteY577" fmla="*/ 535356 h 657625"/>
                  <a:gd name="connsiteX578" fmla="*/ 333197 w 600794"/>
                  <a:gd name="connsiteY578" fmla="*/ 532921 h 657625"/>
                  <a:gd name="connsiteX579" fmla="*/ 332385 w 600794"/>
                  <a:gd name="connsiteY579" fmla="*/ 530485 h 657625"/>
                  <a:gd name="connsiteX580" fmla="*/ 330762 w 600794"/>
                  <a:gd name="connsiteY580" fmla="*/ 529673 h 657625"/>
                  <a:gd name="connsiteX581" fmla="*/ 328326 w 600794"/>
                  <a:gd name="connsiteY581" fmla="*/ 528861 h 657625"/>
                  <a:gd name="connsiteX582" fmla="*/ 329950 w 600794"/>
                  <a:gd name="connsiteY582" fmla="*/ 527237 h 657625"/>
                  <a:gd name="connsiteX583" fmla="*/ 332385 w 600794"/>
                  <a:gd name="connsiteY583" fmla="*/ 526426 h 657625"/>
                  <a:gd name="connsiteX584" fmla="*/ 332385 w 600794"/>
                  <a:gd name="connsiteY584" fmla="*/ 523990 h 657625"/>
                  <a:gd name="connsiteX585" fmla="*/ 329950 w 600794"/>
                  <a:gd name="connsiteY585" fmla="*/ 523178 h 657625"/>
                  <a:gd name="connsiteX586" fmla="*/ 328326 w 600794"/>
                  <a:gd name="connsiteY586" fmla="*/ 524802 h 657625"/>
                  <a:gd name="connsiteX587" fmla="*/ 325890 w 600794"/>
                  <a:gd name="connsiteY587" fmla="*/ 524802 h 657625"/>
                  <a:gd name="connsiteX588" fmla="*/ 324266 w 600794"/>
                  <a:gd name="connsiteY588" fmla="*/ 526426 h 657625"/>
                  <a:gd name="connsiteX589" fmla="*/ 322643 w 600794"/>
                  <a:gd name="connsiteY589" fmla="*/ 525613 h 657625"/>
                  <a:gd name="connsiteX590" fmla="*/ 322643 w 600794"/>
                  <a:gd name="connsiteY590" fmla="*/ 523990 h 657625"/>
                  <a:gd name="connsiteX591" fmla="*/ 321019 w 600794"/>
                  <a:gd name="connsiteY591" fmla="*/ 521554 h 657625"/>
                  <a:gd name="connsiteX592" fmla="*/ 321019 w 600794"/>
                  <a:gd name="connsiteY592" fmla="*/ 518307 h 657625"/>
                  <a:gd name="connsiteX593" fmla="*/ 323454 w 600794"/>
                  <a:gd name="connsiteY593" fmla="*/ 512623 h 657625"/>
                  <a:gd name="connsiteX594" fmla="*/ 316147 w 600794"/>
                  <a:gd name="connsiteY594" fmla="*/ 511000 h 657625"/>
                  <a:gd name="connsiteX595" fmla="*/ 316147 w 600794"/>
                  <a:gd name="connsiteY595" fmla="*/ 515059 h 657625"/>
                  <a:gd name="connsiteX596" fmla="*/ 318583 w 600794"/>
                  <a:gd name="connsiteY596" fmla="*/ 519118 h 657625"/>
                  <a:gd name="connsiteX597" fmla="*/ 311276 w 600794"/>
                  <a:gd name="connsiteY597" fmla="*/ 520742 h 657625"/>
                  <a:gd name="connsiteX598" fmla="*/ 308841 w 600794"/>
                  <a:gd name="connsiteY598" fmla="*/ 516683 h 657625"/>
                  <a:gd name="connsiteX599" fmla="*/ 305593 w 600794"/>
                  <a:gd name="connsiteY599" fmla="*/ 515871 h 657625"/>
                  <a:gd name="connsiteX600" fmla="*/ 301534 w 600794"/>
                  <a:gd name="connsiteY600" fmla="*/ 512623 h 657625"/>
                  <a:gd name="connsiteX601" fmla="*/ 299098 w 600794"/>
                  <a:gd name="connsiteY601" fmla="*/ 506940 h 657625"/>
                  <a:gd name="connsiteX602" fmla="*/ 297474 w 600794"/>
                  <a:gd name="connsiteY602" fmla="*/ 501257 h 657625"/>
                  <a:gd name="connsiteX603" fmla="*/ 297474 w 600794"/>
                  <a:gd name="connsiteY603" fmla="*/ 497197 h 657625"/>
                  <a:gd name="connsiteX604" fmla="*/ 299910 w 600794"/>
                  <a:gd name="connsiteY604" fmla="*/ 491515 h 657625"/>
                  <a:gd name="connsiteX605" fmla="*/ 294227 w 600794"/>
                  <a:gd name="connsiteY605" fmla="*/ 487455 h 657625"/>
                  <a:gd name="connsiteX606" fmla="*/ 286920 w 600794"/>
                  <a:gd name="connsiteY606" fmla="*/ 486643 h 657625"/>
                  <a:gd name="connsiteX607" fmla="*/ 283672 w 600794"/>
                  <a:gd name="connsiteY607" fmla="*/ 480960 h 657625"/>
                  <a:gd name="connsiteX608" fmla="*/ 289355 w 600794"/>
                  <a:gd name="connsiteY608" fmla="*/ 477713 h 657625"/>
                  <a:gd name="connsiteX609" fmla="*/ 296662 w 600794"/>
                  <a:gd name="connsiteY609" fmla="*/ 476089 h 657625"/>
                  <a:gd name="connsiteX610" fmla="*/ 301534 w 600794"/>
                  <a:gd name="connsiteY610" fmla="*/ 472841 h 657625"/>
                  <a:gd name="connsiteX611" fmla="*/ 319395 w 600794"/>
                  <a:gd name="connsiteY611" fmla="*/ 468782 h 657625"/>
                  <a:gd name="connsiteX612" fmla="*/ 325078 w 600794"/>
                  <a:gd name="connsiteY612" fmla="*/ 464722 h 657625"/>
                  <a:gd name="connsiteX613" fmla="*/ 333197 w 600794"/>
                  <a:gd name="connsiteY613" fmla="*/ 462287 h 657625"/>
                  <a:gd name="connsiteX614" fmla="*/ 337257 w 600794"/>
                  <a:gd name="connsiteY614" fmla="*/ 472029 h 657625"/>
                  <a:gd name="connsiteX615" fmla="*/ 346187 w 600794"/>
                  <a:gd name="connsiteY615" fmla="*/ 474465 h 657625"/>
                  <a:gd name="connsiteX616" fmla="*/ 351870 w 600794"/>
                  <a:gd name="connsiteY616" fmla="*/ 484208 h 657625"/>
                  <a:gd name="connsiteX617" fmla="*/ 355118 w 600794"/>
                  <a:gd name="connsiteY617" fmla="*/ 487455 h 657625"/>
                  <a:gd name="connsiteX618" fmla="*/ 359177 w 600794"/>
                  <a:gd name="connsiteY618" fmla="*/ 488267 h 657625"/>
                  <a:gd name="connsiteX619" fmla="*/ 362425 w 600794"/>
                  <a:gd name="connsiteY619" fmla="*/ 489891 h 657625"/>
                  <a:gd name="connsiteX620" fmla="*/ 365672 w 600794"/>
                  <a:gd name="connsiteY620" fmla="*/ 494762 h 657625"/>
                  <a:gd name="connsiteX621" fmla="*/ 368920 w 600794"/>
                  <a:gd name="connsiteY621" fmla="*/ 499634 h 657625"/>
                  <a:gd name="connsiteX622" fmla="*/ 371356 w 600794"/>
                  <a:gd name="connsiteY622" fmla="*/ 502881 h 657625"/>
                  <a:gd name="connsiteX623" fmla="*/ 372979 w 600794"/>
                  <a:gd name="connsiteY623" fmla="*/ 505316 h 657625"/>
                  <a:gd name="connsiteX624" fmla="*/ 375415 w 600794"/>
                  <a:gd name="connsiteY624" fmla="*/ 505316 h 657625"/>
                  <a:gd name="connsiteX625" fmla="*/ 377851 w 600794"/>
                  <a:gd name="connsiteY625" fmla="*/ 506129 h 657625"/>
                  <a:gd name="connsiteX626" fmla="*/ 381098 w 600794"/>
                  <a:gd name="connsiteY626" fmla="*/ 503693 h 657625"/>
                  <a:gd name="connsiteX627" fmla="*/ 381910 w 600794"/>
                  <a:gd name="connsiteY627" fmla="*/ 498821 h 657625"/>
                  <a:gd name="connsiteX628" fmla="*/ 382722 w 600794"/>
                  <a:gd name="connsiteY628" fmla="*/ 496386 h 657625"/>
                  <a:gd name="connsiteX629" fmla="*/ 384346 w 600794"/>
                  <a:gd name="connsiteY629" fmla="*/ 494762 h 657625"/>
                  <a:gd name="connsiteX630" fmla="*/ 385158 w 600794"/>
                  <a:gd name="connsiteY630" fmla="*/ 489891 h 657625"/>
                  <a:gd name="connsiteX631" fmla="*/ 382722 w 600794"/>
                  <a:gd name="connsiteY631" fmla="*/ 486643 h 657625"/>
                  <a:gd name="connsiteX632" fmla="*/ 381098 w 600794"/>
                  <a:gd name="connsiteY632" fmla="*/ 482584 h 657625"/>
                  <a:gd name="connsiteX633" fmla="*/ 379475 w 600794"/>
                  <a:gd name="connsiteY633" fmla="*/ 480960 h 657625"/>
                  <a:gd name="connsiteX634" fmla="*/ 379475 w 600794"/>
                  <a:gd name="connsiteY634" fmla="*/ 476900 h 657625"/>
                  <a:gd name="connsiteX635" fmla="*/ 377851 w 600794"/>
                  <a:gd name="connsiteY635" fmla="*/ 474465 h 657625"/>
                  <a:gd name="connsiteX636" fmla="*/ 377039 w 600794"/>
                  <a:gd name="connsiteY636" fmla="*/ 472841 h 657625"/>
                  <a:gd name="connsiteX637" fmla="*/ 377039 w 600794"/>
                  <a:gd name="connsiteY637" fmla="*/ 471218 h 657625"/>
                  <a:gd name="connsiteX638" fmla="*/ 377851 w 600794"/>
                  <a:gd name="connsiteY638" fmla="*/ 469594 h 657625"/>
                  <a:gd name="connsiteX639" fmla="*/ 377851 w 600794"/>
                  <a:gd name="connsiteY639" fmla="*/ 467970 h 657625"/>
                  <a:gd name="connsiteX640" fmla="*/ 379475 w 600794"/>
                  <a:gd name="connsiteY640" fmla="*/ 465534 h 657625"/>
                  <a:gd name="connsiteX641" fmla="*/ 378663 w 600794"/>
                  <a:gd name="connsiteY641" fmla="*/ 463910 h 657625"/>
                  <a:gd name="connsiteX642" fmla="*/ 378663 w 600794"/>
                  <a:gd name="connsiteY642" fmla="*/ 462287 h 657625"/>
                  <a:gd name="connsiteX643" fmla="*/ 378663 w 600794"/>
                  <a:gd name="connsiteY643" fmla="*/ 460663 h 657625"/>
                  <a:gd name="connsiteX644" fmla="*/ 378663 w 600794"/>
                  <a:gd name="connsiteY644" fmla="*/ 458227 h 657625"/>
                  <a:gd name="connsiteX645" fmla="*/ 377039 w 600794"/>
                  <a:gd name="connsiteY645" fmla="*/ 454980 h 657625"/>
                  <a:gd name="connsiteX646" fmla="*/ 374603 w 600794"/>
                  <a:gd name="connsiteY646" fmla="*/ 452544 h 657625"/>
                  <a:gd name="connsiteX647" fmla="*/ 376227 w 600794"/>
                  <a:gd name="connsiteY647" fmla="*/ 450108 h 657625"/>
                  <a:gd name="connsiteX648" fmla="*/ 377851 w 600794"/>
                  <a:gd name="connsiteY648" fmla="*/ 450108 h 657625"/>
                  <a:gd name="connsiteX649" fmla="*/ 379475 w 600794"/>
                  <a:gd name="connsiteY649" fmla="*/ 450108 h 657625"/>
                  <a:gd name="connsiteX650" fmla="*/ 382722 w 600794"/>
                  <a:gd name="connsiteY650" fmla="*/ 447673 h 657625"/>
                  <a:gd name="connsiteX651" fmla="*/ 381098 w 600794"/>
                  <a:gd name="connsiteY651" fmla="*/ 441989 h 657625"/>
                  <a:gd name="connsiteX652" fmla="*/ 376227 w 600794"/>
                  <a:gd name="connsiteY652" fmla="*/ 435495 h 657625"/>
                  <a:gd name="connsiteX653" fmla="*/ 368920 w 600794"/>
                  <a:gd name="connsiteY653" fmla="*/ 430623 h 657625"/>
                  <a:gd name="connsiteX654" fmla="*/ 361613 w 600794"/>
                  <a:gd name="connsiteY654" fmla="*/ 429000 h 657625"/>
                  <a:gd name="connsiteX655" fmla="*/ 355930 w 600794"/>
                  <a:gd name="connsiteY655" fmla="*/ 427376 h 657625"/>
                  <a:gd name="connsiteX656" fmla="*/ 347811 w 600794"/>
                  <a:gd name="connsiteY656" fmla="*/ 425752 h 657625"/>
                  <a:gd name="connsiteX657" fmla="*/ 343751 w 600794"/>
                  <a:gd name="connsiteY657" fmla="*/ 420881 h 657625"/>
                  <a:gd name="connsiteX658" fmla="*/ 347811 w 600794"/>
                  <a:gd name="connsiteY658" fmla="*/ 416821 h 657625"/>
                  <a:gd name="connsiteX659" fmla="*/ 355930 w 600794"/>
                  <a:gd name="connsiteY659" fmla="*/ 419257 h 657625"/>
                  <a:gd name="connsiteX660" fmla="*/ 361613 w 600794"/>
                  <a:gd name="connsiteY660" fmla="*/ 418445 h 657625"/>
                  <a:gd name="connsiteX661" fmla="*/ 368108 w 600794"/>
                  <a:gd name="connsiteY661" fmla="*/ 420069 h 657625"/>
                  <a:gd name="connsiteX662" fmla="*/ 375415 w 600794"/>
                  <a:gd name="connsiteY662" fmla="*/ 418445 h 657625"/>
                  <a:gd name="connsiteX663" fmla="*/ 380286 w 600794"/>
                  <a:gd name="connsiteY663" fmla="*/ 418445 h 657625"/>
                  <a:gd name="connsiteX664" fmla="*/ 384346 w 600794"/>
                  <a:gd name="connsiteY664" fmla="*/ 424940 h 657625"/>
                  <a:gd name="connsiteX665" fmla="*/ 389217 w 600794"/>
                  <a:gd name="connsiteY665" fmla="*/ 429000 h 657625"/>
                  <a:gd name="connsiteX666" fmla="*/ 391653 w 600794"/>
                  <a:gd name="connsiteY666" fmla="*/ 434683 h 657625"/>
                  <a:gd name="connsiteX667" fmla="*/ 394900 w 600794"/>
                  <a:gd name="connsiteY667" fmla="*/ 438742 h 657625"/>
                  <a:gd name="connsiteX668" fmla="*/ 397336 w 600794"/>
                  <a:gd name="connsiteY668" fmla="*/ 444425 h 657625"/>
                  <a:gd name="connsiteX669" fmla="*/ 397336 w 600794"/>
                  <a:gd name="connsiteY669" fmla="*/ 449297 h 657625"/>
                  <a:gd name="connsiteX670" fmla="*/ 399772 w 600794"/>
                  <a:gd name="connsiteY670" fmla="*/ 452544 h 657625"/>
                  <a:gd name="connsiteX671" fmla="*/ 401395 w 600794"/>
                  <a:gd name="connsiteY671" fmla="*/ 453356 h 657625"/>
                  <a:gd name="connsiteX672" fmla="*/ 403831 w 600794"/>
                  <a:gd name="connsiteY672" fmla="*/ 453356 h 657625"/>
                  <a:gd name="connsiteX673" fmla="*/ 406267 w 600794"/>
                  <a:gd name="connsiteY673" fmla="*/ 454980 h 657625"/>
                  <a:gd name="connsiteX674" fmla="*/ 408702 w 600794"/>
                  <a:gd name="connsiteY674" fmla="*/ 458227 h 657625"/>
                  <a:gd name="connsiteX675" fmla="*/ 409514 w 600794"/>
                  <a:gd name="connsiteY675" fmla="*/ 462287 h 657625"/>
                  <a:gd name="connsiteX676" fmla="*/ 411950 w 600794"/>
                  <a:gd name="connsiteY676" fmla="*/ 466346 h 657625"/>
                  <a:gd name="connsiteX677" fmla="*/ 414385 w 600794"/>
                  <a:gd name="connsiteY677" fmla="*/ 464722 h 657625"/>
                  <a:gd name="connsiteX678" fmla="*/ 416009 w 600794"/>
                  <a:gd name="connsiteY678" fmla="*/ 462287 h 657625"/>
                  <a:gd name="connsiteX679" fmla="*/ 419257 w 600794"/>
                  <a:gd name="connsiteY679" fmla="*/ 462287 h 657625"/>
                  <a:gd name="connsiteX680" fmla="*/ 420880 w 600794"/>
                  <a:gd name="connsiteY680" fmla="*/ 464722 h 657625"/>
                  <a:gd name="connsiteX681" fmla="*/ 423316 w 600794"/>
                  <a:gd name="connsiteY681" fmla="*/ 467158 h 657625"/>
                  <a:gd name="connsiteX682" fmla="*/ 425752 w 600794"/>
                  <a:gd name="connsiteY682" fmla="*/ 467970 h 657625"/>
                  <a:gd name="connsiteX683" fmla="*/ 428188 w 600794"/>
                  <a:gd name="connsiteY683" fmla="*/ 466346 h 657625"/>
                  <a:gd name="connsiteX684" fmla="*/ 429811 w 600794"/>
                  <a:gd name="connsiteY684" fmla="*/ 463099 h 657625"/>
                  <a:gd name="connsiteX685" fmla="*/ 431435 w 600794"/>
                  <a:gd name="connsiteY685" fmla="*/ 457415 h 657625"/>
                  <a:gd name="connsiteX686" fmla="*/ 431435 w 600794"/>
                  <a:gd name="connsiteY686" fmla="*/ 453356 h 657625"/>
                  <a:gd name="connsiteX687" fmla="*/ 431435 w 600794"/>
                  <a:gd name="connsiteY687" fmla="*/ 450108 h 657625"/>
                  <a:gd name="connsiteX688" fmla="*/ 430623 w 600794"/>
                  <a:gd name="connsiteY688" fmla="*/ 446861 h 657625"/>
                  <a:gd name="connsiteX689" fmla="*/ 423316 w 600794"/>
                  <a:gd name="connsiteY689" fmla="*/ 446049 h 657625"/>
                  <a:gd name="connsiteX690" fmla="*/ 420880 w 600794"/>
                  <a:gd name="connsiteY690" fmla="*/ 446049 h 657625"/>
                  <a:gd name="connsiteX691" fmla="*/ 419257 w 600794"/>
                  <a:gd name="connsiteY691" fmla="*/ 446049 h 657625"/>
                  <a:gd name="connsiteX692" fmla="*/ 415197 w 600794"/>
                  <a:gd name="connsiteY692" fmla="*/ 445237 h 657625"/>
                  <a:gd name="connsiteX693" fmla="*/ 411138 w 600794"/>
                  <a:gd name="connsiteY693" fmla="*/ 444425 h 657625"/>
                  <a:gd name="connsiteX694" fmla="*/ 407891 w 600794"/>
                  <a:gd name="connsiteY694" fmla="*/ 441989 h 657625"/>
                  <a:gd name="connsiteX695" fmla="*/ 403019 w 600794"/>
                  <a:gd name="connsiteY695" fmla="*/ 439554 h 657625"/>
                  <a:gd name="connsiteX696" fmla="*/ 402207 w 600794"/>
                  <a:gd name="connsiteY696" fmla="*/ 435495 h 657625"/>
                  <a:gd name="connsiteX697" fmla="*/ 401395 w 600794"/>
                  <a:gd name="connsiteY697" fmla="*/ 431435 h 657625"/>
                  <a:gd name="connsiteX698" fmla="*/ 401395 w 600794"/>
                  <a:gd name="connsiteY698" fmla="*/ 428187 h 657625"/>
                  <a:gd name="connsiteX699" fmla="*/ 400583 w 600794"/>
                  <a:gd name="connsiteY699" fmla="*/ 426564 h 657625"/>
                  <a:gd name="connsiteX700" fmla="*/ 398960 w 600794"/>
                  <a:gd name="connsiteY700" fmla="*/ 425752 h 657625"/>
                  <a:gd name="connsiteX701" fmla="*/ 397336 w 600794"/>
                  <a:gd name="connsiteY701" fmla="*/ 422505 h 657625"/>
                  <a:gd name="connsiteX702" fmla="*/ 397336 w 600794"/>
                  <a:gd name="connsiteY702" fmla="*/ 419257 h 657625"/>
                  <a:gd name="connsiteX703" fmla="*/ 396524 w 600794"/>
                  <a:gd name="connsiteY703" fmla="*/ 417633 h 657625"/>
                  <a:gd name="connsiteX704" fmla="*/ 394900 w 600794"/>
                  <a:gd name="connsiteY704" fmla="*/ 417633 h 657625"/>
                  <a:gd name="connsiteX705" fmla="*/ 394088 w 600794"/>
                  <a:gd name="connsiteY705" fmla="*/ 414386 h 657625"/>
                  <a:gd name="connsiteX706" fmla="*/ 394088 w 600794"/>
                  <a:gd name="connsiteY706" fmla="*/ 406267 h 657625"/>
                  <a:gd name="connsiteX707" fmla="*/ 394900 w 600794"/>
                  <a:gd name="connsiteY707" fmla="*/ 403019 h 657625"/>
                  <a:gd name="connsiteX708" fmla="*/ 394088 w 600794"/>
                  <a:gd name="connsiteY708" fmla="*/ 398960 h 657625"/>
                  <a:gd name="connsiteX709" fmla="*/ 390841 w 600794"/>
                  <a:gd name="connsiteY709" fmla="*/ 396524 h 657625"/>
                  <a:gd name="connsiteX710" fmla="*/ 387593 w 600794"/>
                  <a:gd name="connsiteY710" fmla="*/ 392465 h 657625"/>
                  <a:gd name="connsiteX711" fmla="*/ 385970 w 600794"/>
                  <a:gd name="connsiteY711" fmla="*/ 383534 h 657625"/>
                  <a:gd name="connsiteX712" fmla="*/ 382722 w 600794"/>
                  <a:gd name="connsiteY712" fmla="*/ 382722 h 657625"/>
                  <a:gd name="connsiteX713" fmla="*/ 377851 w 600794"/>
                  <a:gd name="connsiteY713" fmla="*/ 382722 h 657625"/>
                  <a:gd name="connsiteX714" fmla="*/ 372979 w 600794"/>
                  <a:gd name="connsiteY714" fmla="*/ 382722 h 657625"/>
                  <a:gd name="connsiteX715" fmla="*/ 370544 w 600794"/>
                  <a:gd name="connsiteY715" fmla="*/ 384346 h 657625"/>
                  <a:gd name="connsiteX716" fmla="*/ 366484 w 600794"/>
                  <a:gd name="connsiteY716" fmla="*/ 384346 h 657625"/>
                  <a:gd name="connsiteX717" fmla="*/ 361613 w 600794"/>
                  <a:gd name="connsiteY717" fmla="*/ 384346 h 657625"/>
                  <a:gd name="connsiteX718" fmla="*/ 358366 w 600794"/>
                  <a:gd name="connsiteY718" fmla="*/ 381910 h 657625"/>
                  <a:gd name="connsiteX719" fmla="*/ 355930 w 600794"/>
                  <a:gd name="connsiteY719" fmla="*/ 381910 h 657625"/>
                  <a:gd name="connsiteX720" fmla="*/ 352682 w 600794"/>
                  <a:gd name="connsiteY720" fmla="*/ 381098 h 657625"/>
                  <a:gd name="connsiteX721" fmla="*/ 348623 w 600794"/>
                  <a:gd name="connsiteY721" fmla="*/ 376227 h 657625"/>
                  <a:gd name="connsiteX722" fmla="*/ 346187 w 600794"/>
                  <a:gd name="connsiteY722" fmla="*/ 372979 h 657625"/>
                  <a:gd name="connsiteX723" fmla="*/ 342128 w 600794"/>
                  <a:gd name="connsiteY723" fmla="*/ 375415 h 657625"/>
                  <a:gd name="connsiteX724" fmla="*/ 338068 w 600794"/>
                  <a:gd name="connsiteY724" fmla="*/ 373792 h 657625"/>
                  <a:gd name="connsiteX725" fmla="*/ 333197 w 600794"/>
                  <a:gd name="connsiteY725" fmla="*/ 370544 h 657625"/>
                  <a:gd name="connsiteX726" fmla="*/ 328326 w 600794"/>
                  <a:gd name="connsiteY726" fmla="*/ 368108 h 657625"/>
                  <a:gd name="connsiteX727" fmla="*/ 325890 w 600794"/>
                  <a:gd name="connsiteY727" fmla="*/ 366484 h 657625"/>
                  <a:gd name="connsiteX728" fmla="*/ 323454 w 600794"/>
                  <a:gd name="connsiteY728" fmla="*/ 363237 h 657625"/>
                  <a:gd name="connsiteX729" fmla="*/ 321831 w 600794"/>
                  <a:gd name="connsiteY729" fmla="*/ 360801 h 657625"/>
                  <a:gd name="connsiteX730" fmla="*/ 319395 w 600794"/>
                  <a:gd name="connsiteY730" fmla="*/ 356742 h 657625"/>
                  <a:gd name="connsiteX731" fmla="*/ 320207 w 600794"/>
                  <a:gd name="connsiteY731" fmla="*/ 353494 h 657625"/>
                  <a:gd name="connsiteX732" fmla="*/ 320207 w 600794"/>
                  <a:gd name="connsiteY732" fmla="*/ 351058 h 657625"/>
                  <a:gd name="connsiteX733" fmla="*/ 316147 w 600794"/>
                  <a:gd name="connsiteY733" fmla="*/ 348623 h 657625"/>
                  <a:gd name="connsiteX734" fmla="*/ 315336 w 600794"/>
                  <a:gd name="connsiteY734" fmla="*/ 346187 h 657625"/>
                  <a:gd name="connsiteX735" fmla="*/ 313712 w 600794"/>
                  <a:gd name="connsiteY735" fmla="*/ 344563 h 657625"/>
                  <a:gd name="connsiteX736" fmla="*/ 310464 w 600794"/>
                  <a:gd name="connsiteY736" fmla="*/ 341316 h 657625"/>
                  <a:gd name="connsiteX737" fmla="*/ 308029 w 600794"/>
                  <a:gd name="connsiteY737" fmla="*/ 341316 h 657625"/>
                  <a:gd name="connsiteX738" fmla="*/ 305593 w 600794"/>
                  <a:gd name="connsiteY738" fmla="*/ 341316 h 657625"/>
                  <a:gd name="connsiteX739" fmla="*/ 303969 w 600794"/>
                  <a:gd name="connsiteY739" fmla="*/ 342128 h 657625"/>
                  <a:gd name="connsiteX740" fmla="*/ 303157 w 600794"/>
                  <a:gd name="connsiteY740" fmla="*/ 342940 h 657625"/>
                  <a:gd name="connsiteX741" fmla="*/ 298286 w 600794"/>
                  <a:gd name="connsiteY741" fmla="*/ 345376 h 657625"/>
                  <a:gd name="connsiteX742" fmla="*/ 292603 w 600794"/>
                  <a:gd name="connsiteY742" fmla="*/ 346187 h 657625"/>
                  <a:gd name="connsiteX743" fmla="*/ 290167 w 600794"/>
                  <a:gd name="connsiteY743" fmla="*/ 347811 h 657625"/>
                  <a:gd name="connsiteX744" fmla="*/ 289355 w 600794"/>
                  <a:gd name="connsiteY744" fmla="*/ 350247 h 657625"/>
                  <a:gd name="connsiteX745" fmla="*/ 288543 w 600794"/>
                  <a:gd name="connsiteY745" fmla="*/ 352682 h 657625"/>
                  <a:gd name="connsiteX746" fmla="*/ 286108 w 600794"/>
                  <a:gd name="connsiteY746" fmla="*/ 354306 h 657625"/>
                  <a:gd name="connsiteX747" fmla="*/ 279613 w 600794"/>
                  <a:gd name="connsiteY747" fmla="*/ 356742 h 657625"/>
                  <a:gd name="connsiteX748" fmla="*/ 276365 w 600794"/>
                  <a:gd name="connsiteY748" fmla="*/ 359177 h 657625"/>
                  <a:gd name="connsiteX749" fmla="*/ 274741 w 600794"/>
                  <a:gd name="connsiteY749" fmla="*/ 359989 h 657625"/>
                  <a:gd name="connsiteX750" fmla="*/ 269870 w 600794"/>
                  <a:gd name="connsiteY750" fmla="*/ 362425 h 657625"/>
                  <a:gd name="connsiteX751" fmla="*/ 265811 w 600794"/>
                  <a:gd name="connsiteY751" fmla="*/ 364861 h 657625"/>
                  <a:gd name="connsiteX752" fmla="*/ 266623 w 600794"/>
                  <a:gd name="connsiteY752" fmla="*/ 368108 h 657625"/>
                  <a:gd name="connsiteX753" fmla="*/ 267434 w 600794"/>
                  <a:gd name="connsiteY753" fmla="*/ 368108 h 657625"/>
                  <a:gd name="connsiteX754" fmla="*/ 269058 w 600794"/>
                  <a:gd name="connsiteY754" fmla="*/ 366484 h 657625"/>
                  <a:gd name="connsiteX755" fmla="*/ 275553 w 600794"/>
                  <a:gd name="connsiteY755" fmla="*/ 365673 h 657625"/>
                  <a:gd name="connsiteX756" fmla="*/ 277989 w 600794"/>
                  <a:gd name="connsiteY756" fmla="*/ 363237 h 657625"/>
                  <a:gd name="connsiteX757" fmla="*/ 278801 w 600794"/>
                  <a:gd name="connsiteY757" fmla="*/ 361613 h 657625"/>
                  <a:gd name="connsiteX758" fmla="*/ 281237 w 600794"/>
                  <a:gd name="connsiteY758" fmla="*/ 360801 h 657625"/>
                  <a:gd name="connsiteX759" fmla="*/ 282860 w 600794"/>
                  <a:gd name="connsiteY759" fmla="*/ 360801 h 657625"/>
                  <a:gd name="connsiteX760" fmla="*/ 283672 w 600794"/>
                  <a:gd name="connsiteY760" fmla="*/ 362425 h 657625"/>
                  <a:gd name="connsiteX761" fmla="*/ 286108 w 600794"/>
                  <a:gd name="connsiteY761" fmla="*/ 364049 h 657625"/>
                  <a:gd name="connsiteX762" fmla="*/ 288543 w 600794"/>
                  <a:gd name="connsiteY762" fmla="*/ 364049 h 657625"/>
                  <a:gd name="connsiteX763" fmla="*/ 290167 w 600794"/>
                  <a:gd name="connsiteY763" fmla="*/ 364049 h 657625"/>
                  <a:gd name="connsiteX764" fmla="*/ 291791 w 600794"/>
                  <a:gd name="connsiteY764" fmla="*/ 364049 h 657625"/>
                  <a:gd name="connsiteX765" fmla="*/ 293415 w 600794"/>
                  <a:gd name="connsiteY765" fmla="*/ 364049 h 657625"/>
                  <a:gd name="connsiteX766" fmla="*/ 295038 w 600794"/>
                  <a:gd name="connsiteY766" fmla="*/ 364861 h 657625"/>
                  <a:gd name="connsiteX767" fmla="*/ 295850 w 600794"/>
                  <a:gd name="connsiteY767" fmla="*/ 365673 h 657625"/>
                  <a:gd name="connsiteX768" fmla="*/ 297474 w 600794"/>
                  <a:gd name="connsiteY768" fmla="*/ 366484 h 657625"/>
                  <a:gd name="connsiteX769" fmla="*/ 299098 w 600794"/>
                  <a:gd name="connsiteY769" fmla="*/ 367296 h 657625"/>
                  <a:gd name="connsiteX770" fmla="*/ 302346 w 600794"/>
                  <a:gd name="connsiteY770" fmla="*/ 371355 h 657625"/>
                  <a:gd name="connsiteX771" fmla="*/ 306405 w 600794"/>
                  <a:gd name="connsiteY771" fmla="*/ 373792 h 657625"/>
                  <a:gd name="connsiteX772" fmla="*/ 316147 w 600794"/>
                  <a:gd name="connsiteY772" fmla="*/ 380287 h 657625"/>
                  <a:gd name="connsiteX773" fmla="*/ 320207 w 600794"/>
                  <a:gd name="connsiteY773" fmla="*/ 384346 h 657625"/>
                  <a:gd name="connsiteX774" fmla="*/ 324266 w 600794"/>
                  <a:gd name="connsiteY774" fmla="*/ 387593 h 657625"/>
                  <a:gd name="connsiteX775" fmla="*/ 329138 w 600794"/>
                  <a:gd name="connsiteY775" fmla="*/ 394900 h 657625"/>
                  <a:gd name="connsiteX776" fmla="*/ 329138 w 600794"/>
                  <a:gd name="connsiteY776" fmla="*/ 394900 h 657625"/>
                  <a:gd name="connsiteX777" fmla="*/ 330762 w 600794"/>
                  <a:gd name="connsiteY777" fmla="*/ 395712 h 657625"/>
                  <a:gd name="connsiteX778" fmla="*/ 332385 w 600794"/>
                  <a:gd name="connsiteY778" fmla="*/ 395712 h 657625"/>
                  <a:gd name="connsiteX779" fmla="*/ 335633 w 600794"/>
                  <a:gd name="connsiteY779" fmla="*/ 394900 h 657625"/>
                  <a:gd name="connsiteX780" fmla="*/ 338068 w 600794"/>
                  <a:gd name="connsiteY780" fmla="*/ 396524 h 657625"/>
                  <a:gd name="connsiteX781" fmla="*/ 339692 w 600794"/>
                  <a:gd name="connsiteY781" fmla="*/ 398960 h 657625"/>
                  <a:gd name="connsiteX782" fmla="*/ 340504 w 600794"/>
                  <a:gd name="connsiteY782" fmla="*/ 404643 h 657625"/>
                  <a:gd name="connsiteX783" fmla="*/ 339692 w 600794"/>
                  <a:gd name="connsiteY783" fmla="*/ 407079 h 657625"/>
                  <a:gd name="connsiteX784" fmla="*/ 338880 w 600794"/>
                  <a:gd name="connsiteY784" fmla="*/ 407890 h 657625"/>
                  <a:gd name="connsiteX785" fmla="*/ 337257 w 600794"/>
                  <a:gd name="connsiteY785" fmla="*/ 407890 h 657625"/>
                  <a:gd name="connsiteX786" fmla="*/ 336445 w 600794"/>
                  <a:gd name="connsiteY786" fmla="*/ 407890 h 657625"/>
                  <a:gd name="connsiteX787" fmla="*/ 335633 w 600794"/>
                  <a:gd name="connsiteY787" fmla="*/ 406267 h 657625"/>
                  <a:gd name="connsiteX788" fmla="*/ 334821 w 600794"/>
                  <a:gd name="connsiteY788" fmla="*/ 406267 h 657625"/>
                  <a:gd name="connsiteX789" fmla="*/ 334009 w 600794"/>
                  <a:gd name="connsiteY789" fmla="*/ 403831 h 657625"/>
                  <a:gd name="connsiteX790" fmla="*/ 332385 w 600794"/>
                  <a:gd name="connsiteY790" fmla="*/ 403831 h 657625"/>
                  <a:gd name="connsiteX791" fmla="*/ 331573 w 600794"/>
                  <a:gd name="connsiteY791" fmla="*/ 405455 h 657625"/>
                  <a:gd name="connsiteX792" fmla="*/ 331573 w 600794"/>
                  <a:gd name="connsiteY792" fmla="*/ 407079 h 657625"/>
                  <a:gd name="connsiteX793" fmla="*/ 329950 w 600794"/>
                  <a:gd name="connsiteY793" fmla="*/ 407079 h 657625"/>
                  <a:gd name="connsiteX794" fmla="*/ 328326 w 600794"/>
                  <a:gd name="connsiteY794" fmla="*/ 407079 h 657625"/>
                  <a:gd name="connsiteX795" fmla="*/ 325078 w 600794"/>
                  <a:gd name="connsiteY795" fmla="*/ 407079 h 657625"/>
                  <a:gd name="connsiteX796" fmla="*/ 324266 w 600794"/>
                  <a:gd name="connsiteY796" fmla="*/ 405455 h 657625"/>
                  <a:gd name="connsiteX797" fmla="*/ 321019 w 600794"/>
                  <a:gd name="connsiteY797" fmla="*/ 404643 h 657625"/>
                  <a:gd name="connsiteX798" fmla="*/ 316959 w 600794"/>
                  <a:gd name="connsiteY798" fmla="*/ 403831 h 657625"/>
                  <a:gd name="connsiteX799" fmla="*/ 313712 w 600794"/>
                  <a:gd name="connsiteY799" fmla="*/ 403019 h 657625"/>
                  <a:gd name="connsiteX800" fmla="*/ 312900 w 600794"/>
                  <a:gd name="connsiteY800" fmla="*/ 400584 h 657625"/>
                  <a:gd name="connsiteX801" fmla="*/ 310464 w 600794"/>
                  <a:gd name="connsiteY801" fmla="*/ 397336 h 657625"/>
                  <a:gd name="connsiteX802" fmla="*/ 309653 w 600794"/>
                  <a:gd name="connsiteY802" fmla="*/ 396524 h 657625"/>
                  <a:gd name="connsiteX803" fmla="*/ 310464 w 600794"/>
                  <a:gd name="connsiteY803" fmla="*/ 394900 h 657625"/>
                  <a:gd name="connsiteX804" fmla="*/ 312088 w 600794"/>
                  <a:gd name="connsiteY804" fmla="*/ 392465 h 657625"/>
                  <a:gd name="connsiteX805" fmla="*/ 311276 w 600794"/>
                  <a:gd name="connsiteY805" fmla="*/ 390029 h 657625"/>
                  <a:gd name="connsiteX806" fmla="*/ 309653 w 600794"/>
                  <a:gd name="connsiteY806" fmla="*/ 387593 h 657625"/>
                  <a:gd name="connsiteX807" fmla="*/ 306405 w 600794"/>
                  <a:gd name="connsiteY807" fmla="*/ 386781 h 657625"/>
                  <a:gd name="connsiteX808" fmla="*/ 303157 w 600794"/>
                  <a:gd name="connsiteY808" fmla="*/ 385158 h 657625"/>
                  <a:gd name="connsiteX809" fmla="*/ 302346 w 600794"/>
                  <a:gd name="connsiteY809" fmla="*/ 384346 h 657625"/>
                  <a:gd name="connsiteX810" fmla="*/ 300722 w 600794"/>
                  <a:gd name="connsiteY810" fmla="*/ 384346 h 657625"/>
                  <a:gd name="connsiteX811" fmla="*/ 299098 w 600794"/>
                  <a:gd name="connsiteY811" fmla="*/ 385970 h 657625"/>
                  <a:gd name="connsiteX812" fmla="*/ 297474 w 600794"/>
                  <a:gd name="connsiteY812" fmla="*/ 386781 h 657625"/>
                  <a:gd name="connsiteX813" fmla="*/ 295850 w 600794"/>
                  <a:gd name="connsiteY813" fmla="*/ 387593 h 657625"/>
                  <a:gd name="connsiteX814" fmla="*/ 291791 w 600794"/>
                  <a:gd name="connsiteY814" fmla="*/ 387593 h 657625"/>
                  <a:gd name="connsiteX815" fmla="*/ 290167 w 600794"/>
                  <a:gd name="connsiteY815" fmla="*/ 388405 h 657625"/>
                  <a:gd name="connsiteX816" fmla="*/ 288543 w 600794"/>
                  <a:gd name="connsiteY816" fmla="*/ 387593 h 657625"/>
                  <a:gd name="connsiteX817" fmla="*/ 287732 w 600794"/>
                  <a:gd name="connsiteY817" fmla="*/ 385158 h 657625"/>
                  <a:gd name="connsiteX818" fmla="*/ 287732 w 600794"/>
                  <a:gd name="connsiteY818" fmla="*/ 380287 h 657625"/>
                  <a:gd name="connsiteX819" fmla="*/ 287732 w 600794"/>
                  <a:gd name="connsiteY819" fmla="*/ 377039 h 657625"/>
                  <a:gd name="connsiteX820" fmla="*/ 285296 w 600794"/>
                  <a:gd name="connsiteY820" fmla="*/ 375415 h 657625"/>
                  <a:gd name="connsiteX821" fmla="*/ 281237 w 600794"/>
                  <a:gd name="connsiteY821" fmla="*/ 375415 h 657625"/>
                  <a:gd name="connsiteX822" fmla="*/ 274741 w 600794"/>
                  <a:gd name="connsiteY822" fmla="*/ 373792 h 657625"/>
                  <a:gd name="connsiteX823" fmla="*/ 273930 w 600794"/>
                  <a:gd name="connsiteY823" fmla="*/ 372979 h 657625"/>
                  <a:gd name="connsiteX824" fmla="*/ 272306 w 600794"/>
                  <a:gd name="connsiteY824" fmla="*/ 372979 h 657625"/>
                  <a:gd name="connsiteX825" fmla="*/ 271494 w 600794"/>
                  <a:gd name="connsiteY825" fmla="*/ 373792 h 657625"/>
                  <a:gd name="connsiteX826" fmla="*/ 271494 w 600794"/>
                  <a:gd name="connsiteY826" fmla="*/ 374603 h 657625"/>
                  <a:gd name="connsiteX827" fmla="*/ 266623 w 600794"/>
                  <a:gd name="connsiteY827" fmla="*/ 372979 h 657625"/>
                  <a:gd name="connsiteX828" fmla="*/ 264187 w 600794"/>
                  <a:gd name="connsiteY828" fmla="*/ 373792 h 657625"/>
                  <a:gd name="connsiteX829" fmla="*/ 258504 w 600794"/>
                  <a:gd name="connsiteY829" fmla="*/ 370544 h 657625"/>
                  <a:gd name="connsiteX830" fmla="*/ 253633 w 600794"/>
                  <a:gd name="connsiteY830" fmla="*/ 366484 h 657625"/>
                  <a:gd name="connsiteX831" fmla="*/ 251197 w 600794"/>
                  <a:gd name="connsiteY831" fmla="*/ 366484 h 657625"/>
                  <a:gd name="connsiteX832" fmla="*/ 248761 w 600794"/>
                  <a:gd name="connsiteY832" fmla="*/ 368108 h 657625"/>
                  <a:gd name="connsiteX833" fmla="*/ 245514 w 600794"/>
                  <a:gd name="connsiteY833" fmla="*/ 368108 h 657625"/>
                  <a:gd name="connsiteX834" fmla="*/ 243078 w 600794"/>
                  <a:gd name="connsiteY834" fmla="*/ 367296 h 657625"/>
                  <a:gd name="connsiteX835" fmla="*/ 240642 w 600794"/>
                  <a:gd name="connsiteY835" fmla="*/ 363237 h 657625"/>
                  <a:gd name="connsiteX836" fmla="*/ 243890 w 600794"/>
                  <a:gd name="connsiteY836" fmla="*/ 359989 h 657625"/>
                  <a:gd name="connsiteX837" fmla="*/ 248761 w 600794"/>
                  <a:gd name="connsiteY837" fmla="*/ 358366 h 657625"/>
                  <a:gd name="connsiteX838" fmla="*/ 253633 w 600794"/>
                  <a:gd name="connsiteY838" fmla="*/ 360801 h 657625"/>
                  <a:gd name="connsiteX839" fmla="*/ 256068 w 600794"/>
                  <a:gd name="connsiteY839" fmla="*/ 359989 h 657625"/>
                  <a:gd name="connsiteX840" fmla="*/ 258504 w 600794"/>
                  <a:gd name="connsiteY840" fmla="*/ 359989 h 657625"/>
                  <a:gd name="connsiteX841" fmla="*/ 259316 w 600794"/>
                  <a:gd name="connsiteY841" fmla="*/ 361613 h 657625"/>
                  <a:gd name="connsiteX842" fmla="*/ 260939 w 600794"/>
                  <a:gd name="connsiteY842" fmla="*/ 361613 h 657625"/>
                  <a:gd name="connsiteX843" fmla="*/ 263375 w 600794"/>
                  <a:gd name="connsiteY843" fmla="*/ 359989 h 657625"/>
                  <a:gd name="connsiteX844" fmla="*/ 264999 w 600794"/>
                  <a:gd name="connsiteY844" fmla="*/ 357554 h 657625"/>
                  <a:gd name="connsiteX845" fmla="*/ 265811 w 600794"/>
                  <a:gd name="connsiteY845" fmla="*/ 356742 h 657625"/>
                  <a:gd name="connsiteX846" fmla="*/ 266623 w 600794"/>
                  <a:gd name="connsiteY846" fmla="*/ 355930 h 657625"/>
                  <a:gd name="connsiteX847" fmla="*/ 267434 w 600794"/>
                  <a:gd name="connsiteY847" fmla="*/ 355118 h 657625"/>
                  <a:gd name="connsiteX848" fmla="*/ 268246 w 600794"/>
                  <a:gd name="connsiteY848" fmla="*/ 354306 h 657625"/>
                  <a:gd name="connsiteX849" fmla="*/ 270682 w 600794"/>
                  <a:gd name="connsiteY849" fmla="*/ 353494 h 657625"/>
                  <a:gd name="connsiteX850" fmla="*/ 276365 w 600794"/>
                  <a:gd name="connsiteY850" fmla="*/ 352682 h 657625"/>
                  <a:gd name="connsiteX851" fmla="*/ 277989 w 600794"/>
                  <a:gd name="connsiteY851" fmla="*/ 351058 h 657625"/>
                  <a:gd name="connsiteX852" fmla="*/ 278801 w 600794"/>
                  <a:gd name="connsiteY852" fmla="*/ 350247 h 657625"/>
                  <a:gd name="connsiteX853" fmla="*/ 279613 w 600794"/>
                  <a:gd name="connsiteY853" fmla="*/ 346999 h 657625"/>
                  <a:gd name="connsiteX854" fmla="*/ 281237 w 600794"/>
                  <a:gd name="connsiteY854" fmla="*/ 346187 h 657625"/>
                  <a:gd name="connsiteX855" fmla="*/ 282860 w 600794"/>
                  <a:gd name="connsiteY855" fmla="*/ 345376 h 657625"/>
                  <a:gd name="connsiteX856" fmla="*/ 284484 w 600794"/>
                  <a:gd name="connsiteY856" fmla="*/ 344563 h 657625"/>
                  <a:gd name="connsiteX857" fmla="*/ 285296 w 600794"/>
                  <a:gd name="connsiteY857" fmla="*/ 342940 h 657625"/>
                  <a:gd name="connsiteX858" fmla="*/ 284484 w 600794"/>
                  <a:gd name="connsiteY858" fmla="*/ 340504 h 657625"/>
                  <a:gd name="connsiteX859" fmla="*/ 282049 w 600794"/>
                  <a:gd name="connsiteY859" fmla="*/ 341316 h 657625"/>
                  <a:gd name="connsiteX860" fmla="*/ 278801 w 600794"/>
                  <a:gd name="connsiteY860" fmla="*/ 342940 h 657625"/>
                  <a:gd name="connsiteX861" fmla="*/ 276365 w 600794"/>
                  <a:gd name="connsiteY861" fmla="*/ 342128 h 657625"/>
                  <a:gd name="connsiteX862" fmla="*/ 277989 w 600794"/>
                  <a:gd name="connsiteY862" fmla="*/ 340504 h 657625"/>
                  <a:gd name="connsiteX863" fmla="*/ 277989 w 600794"/>
                  <a:gd name="connsiteY863" fmla="*/ 338880 h 657625"/>
                  <a:gd name="connsiteX864" fmla="*/ 277177 w 600794"/>
                  <a:gd name="connsiteY864" fmla="*/ 338068 h 657625"/>
                  <a:gd name="connsiteX865" fmla="*/ 276365 w 600794"/>
                  <a:gd name="connsiteY865" fmla="*/ 337257 h 657625"/>
                  <a:gd name="connsiteX866" fmla="*/ 276365 w 600794"/>
                  <a:gd name="connsiteY866" fmla="*/ 336445 h 657625"/>
                  <a:gd name="connsiteX867" fmla="*/ 276365 w 600794"/>
                  <a:gd name="connsiteY867" fmla="*/ 336445 h 657625"/>
                  <a:gd name="connsiteX868" fmla="*/ 273930 w 600794"/>
                  <a:gd name="connsiteY868" fmla="*/ 333197 h 657625"/>
                  <a:gd name="connsiteX869" fmla="*/ 270682 w 600794"/>
                  <a:gd name="connsiteY869" fmla="*/ 329950 h 657625"/>
                  <a:gd name="connsiteX870" fmla="*/ 269058 w 600794"/>
                  <a:gd name="connsiteY870" fmla="*/ 325890 h 657625"/>
                  <a:gd name="connsiteX871" fmla="*/ 261751 w 600794"/>
                  <a:gd name="connsiteY871" fmla="*/ 322643 h 657625"/>
                  <a:gd name="connsiteX872" fmla="*/ 260939 w 600794"/>
                  <a:gd name="connsiteY872" fmla="*/ 317771 h 657625"/>
                  <a:gd name="connsiteX873" fmla="*/ 260939 w 600794"/>
                  <a:gd name="connsiteY873" fmla="*/ 313712 h 657625"/>
                  <a:gd name="connsiteX874" fmla="*/ 264187 w 600794"/>
                  <a:gd name="connsiteY874" fmla="*/ 312900 h 657625"/>
                  <a:gd name="connsiteX875" fmla="*/ 267434 w 600794"/>
                  <a:gd name="connsiteY875" fmla="*/ 311276 h 657625"/>
                  <a:gd name="connsiteX876" fmla="*/ 269058 w 600794"/>
                  <a:gd name="connsiteY876" fmla="*/ 308029 h 657625"/>
                  <a:gd name="connsiteX877" fmla="*/ 272306 w 600794"/>
                  <a:gd name="connsiteY877" fmla="*/ 304781 h 657625"/>
                  <a:gd name="connsiteX878" fmla="*/ 276365 w 600794"/>
                  <a:gd name="connsiteY878" fmla="*/ 304781 h 657625"/>
                  <a:gd name="connsiteX879" fmla="*/ 278801 w 600794"/>
                  <a:gd name="connsiteY879" fmla="*/ 308841 h 657625"/>
                  <a:gd name="connsiteX880" fmla="*/ 282049 w 600794"/>
                  <a:gd name="connsiteY880" fmla="*/ 308841 h 657625"/>
                  <a:gd name="connsiteX881" fmla="*/ 286108 w 600794"/>
                  <a:gd name="connsiteY881" fmla="*/ 308841 h 657625"/>
                  <a:gd name="connsiteX882" fmla="*/ 289355 w 600794"/>
                  <a:gd name="connsiteY882" fmla="*/ 312088 h 657625"/>
                  <a:gd name="connsiteX883" fmla="*/ 292603 w 600794"/>
                  <a:gd name="connsiteY883" fmla="*/ 313712 h 657625"/>
                  <a:gd name="connsiteX884" fmla="*/ 294227 w 600794"/>
                  <a:gd name="connsiteY884" fmla="*/ 317771 h 657625"/>
                  <a:gd name="connsiteX885" fmla="*/ 295850 w 600794"/>
                  <a:gd name="connsiteY885" fmla="*/ 321019 h 657625"/>
                  <a:gd name="connsiteX886" fmla="*/ 299098 w 600794"/>
                  <a:gd name="connsiteY886" fmla="*/ 323455 h 657625"/>
                  <a:gd name="connsiteX887" fmla="*/ 298286 w 600794"/>
                  <a:gd name="connsiteY887" fmla="*/ 326702 h 657625"/>
                  <a:gd name="connsiteX888" fmla="*/ 295038 w 600794"/>
                  <a:gd name="connsiteY888" fmla="*/ 328326 h 657625"/>
                  <a:gd name="connsiteX889" fmla="*/ 292603 w 600794"/>
                  <a:gd name="connsiteY889" fmla="*/ 330761 h 657625"/>
                  <a:gd name="connsiteX890" fmla="*/ 287732 w 600794"/>
                  <a:gd name="connsiteY890" fmla="*/ 326702 h 657625"/>
                  <a:gd name="connsiteX891" fmla="*/ 285296 w 600794"/>
                  <a:gd name="connsiteY891" fmla="*/ 329950 h 657625"/>
                  <a:gd name="connsiteX892" fmla="*/ 286108 w 600794"/>
                  <a:gd name="connsiteY892" fmla="*/ 333197 h 657625"/>
                  <a:gd name="connsiteX893" fmla="*/ 290167 w 600794"/>
                  <a:gd name="connsiteY893" fmla="*/ 333197 h 657625"/>
                  <a:gd name="connsiteX894" fmla="*/ 294227 w 600794"/>
                  <a:gd name="connsiteY894" fmla="*/ 333197 h 657625"/>
                  <a:gd name="connsiteX895" fmla="*/ 298286 w 600794"/>
                  <a:gd name="connsiteY895" fmla="*/ 331573 h 657625"/>
                  <a:gd name="connsiteX896" fmla="*/ 299910 w 600794"/>
                  <a:gd name="connsiteY896" fmla="*/ 329138 h 657625"/>
                  <a:gd name="connsiteX897" fmla="*/ 302346 w 600794"/>
                  <a:gd name="connsiteY897" fmla="*/ 328326 h 657625"/>
                  <a:gd name="connsiteX898" fmla="*/ 306405 w 600794"/>
                  <a:gd name="connsiteY898" fmla="*/ 326702 h 657625"/>
                  <a:gd name="connsiteX899" fmla="*/ 308841 w 600794"/>
                  <a:gd name="connsiteY899" fmla="*/ 323455 h 657625"/>
                  <a:gd name="connsiteX900" fmla="*/ 310464 w 600794"/>
                  <a:gd name="connsiteY900" fmla="*/ 321019 h 657625"/>
                  <a:gd name="connsiteX901" fmla="*/ 308841 w 600794"/>
                  <a:gd name="connsiteY901" fmla="*/ 316959 h 657625"/>
                  <a:gd name="connsiteX902" fmla="*/ 304781 w 600794"/>
                  <a:gd name="connsiteY902" fmla="*/ 312900 h 657625"/>
                  <a:gd name="connsiteX903" fmla="*/ 302346 w 600794"/>
                  <a:gd name="connsiteY903" fmla="*/ 308029 h 657625"/>
                  <a:gd name="connsiteX904" fmla="*/ 300722 w 600794"/>
                  <a:gd name="connsiteY904" fmla="*/ 303158 h 657625"/>
                  <a:gd name="connsiteX905" fmla="*/ 296662 w 600794"/>
                  <a:gd name="connsiteY905" fmla="*/ 301534 h 657625"/>
                  <a:gd name="connsiteX906" fmla="*/ 293415 w 600794"/>
                  <a:gd name="connsiteY906" fmla="*/ 297474 h 657625"/>
                  <a:gd name="connsiteX907" fmla="*/ 292603 w 600794"/>
                  <a:gd name="connsiteY907" fmla="*/ 295039 h 657625"/>
                  <a:gd name="connsiteX908" fmla="*/ 290979 w 600794"/>
                  <a:gd name="connsiteY908" fmla="*/ 292603 h 657625"/>
                  <a:gd name="connsiteX909" fmla="*/ 289355 w 600794"/>
                  <a:gd name="connsiteY909" fmla="*/ 289355 h 657625"/>
                  <a:gd name="connsiteX910" fmla="*/ 286920 w 600794"/>
                  <a:gd name="connsiteY910" fmla="*/ 286920 h 657625"/>
                  <a:gd name="connsiteX911" fmla="*/ 284484 w 600794"/>
                  <a:gd name="connsiteY911" fmla="*/ 284484 h 657625"/>
                  <a:gd name="connsiteX912" fmla="*/ 280425 w 600794"/>
                  <a:gd name="connsiteY912" fmla="*/ 280425 h 657625"/>
                  <a:gd name="connsiteX913" fmla="*/ 277989 w 600794"/>
                  <a:gd name="connsiteY913" fmla="*/ 279613 h 657625"/>
                  <a:gd name="connsiteX914" fmla="*/ 275553 w 600794"/>
                  <a:gd name="connsiteY914" fmla="*/ 278801 h 657625"/>
                  <a:gd name="connsiteX915" fmla="*/ 272306 w 600794"/>
                  <a:gd name="connsiteY915" fmla="*/ 277989 h 657625"/>
                  <a:gd name="connsiteX916" fmla="*/ 269870 w 600794"/>
                  <a:gd name="connsiteY916" fmla="*/ 277177 h 657625"/>
                  <a:gd name="connsiteX917" fmla="*/ 266623 w 600794"/>
                  <a:gd name="connsiteY917" fmla="*/ 273930 h 657625"/>
                  <a:gd name="connsiteX918" fmla="*/ 265811 w 600794"/>
                  <a:gd name="connsiteY918" fmla="*/ 272306 h 657625"/>
                  <a:gd name="connsiteX919" fmla="*/ 264187 w 600794"/>
                  <a:gd name="connsiteY919" fmla="*/ 266623 h 657625"/>
                  <a:gd name="connsiteX920" fmla="*/ 263375 w 600794"/>
                  <a:gd name="connsiteY920" fmla="*/ 264187 h 657625"/>
                  <a:gd name="connsiteX921" fmla="*/ 261751 w 600794"/>
                  <a:gd name="connsiteY921" fmla="*/ 261751 h 657625"/>
                  <a:gd name="connsiteX922" fmla="*/ 260128 w 600794"/>
                  <a:gd name="connsiteY922" fmla="*/ 256880 h 657625"/>
                  <a:gd name="connsiteX923" fmla="*/ 260128 w 600794"/>
                  <a:gd name="connsiteY923" fmla="*/ 251197 h 657625"/>
                  <a:gd name="connsiteX924" fmla="*/ 257692 w 600794"/>
                  <a:gd name="connsiteY924" fmla="*/ 247137 h 657625"/>
                  <a:gd name="connsiteX925" fmla="*/ 253633 w 600794"/>
                  <a:gd name="connsiteY925" fmla="*/ 244702 h 657625"/>
                  <a:gd name="connsiteX926" fmla="*/ 250385 w 600794"/>
                  <a:gd name="connsiteY926" fmla="*/ 243078 h 657625"/>
                  <a:gd name="connsiteX927" fmla="*/ 247949 w 600794"/>
                  <a:gd name="connsiteY927" fmla="*/ 239830 h 657625"/>
                  <a:gd name="connsiteX928" fmla="*/ 246325 w 600794"/>
                  <a:gd name="connsiteY928" fmla="*/ 235771 h 657625"/>
                  <a:gd name="connsiteX929" fmla="*/ 246325 w 600794"/>
                  <a:gd name="connsiteY929" fmla="*/ 232524 h 657625"/>
                  <a:gd name="connsiteX930" fmla="*/ 244702 w 600794"/>
                  <a:gd name="connsiteY930" fmla="*/ 229276 h 657625"/>
                  <a:gd name="connsiteX931" fmla="*/ 240642 w 600794"/>
                  <a:gd name="connsiteY931" fmla="*/ 226840 h 657625"/>
                  <a:gd name="connsiteX932" fmla="*/ 236583 w 600794"/>
                  <a:gd name="connsiteY932" fmla="*/ 224405 h 657625"/>
                  <a:gd name="connsiteX933" fmla="*/ 233335 w 600794"/>
                  <a:gd name="connsiteY933" fmla="*/ 221157 h 657625"/>
                  <a:gd name="connsiteX934" fmla="*/ 231712 w 600794"/>
                  <a:gd name="connsiteY934" fmla="*/ 217098 h 657625"/>
                  <a:gd name="connsiteX935" fmla="*/ 231712 w 600794"/>
                  <a:gd name="connsiteY935" fmla="*/ 213850 h 657625"/>
                  <a:gd name="connsiteX936" fmla="*/ 230900 w 600794"/>
                  <a:gd name="connsiteY936" fmla="*/ 210603 h 657625"/>
                  <a:gd name="connsiteX937" fmla="*/ 231712 w 600794"/>
                  <a:gd name="connsiteY937" fmla="*/ 204108 h 657625"/>
                  <a:gd name="connsiteX938" fmla="*/ 233335 w 600794"/>
                  <a:gd name="connsiteY938" fmla="*/ 201672 h 657625"/>
                  <a:gd name="connsiteX939" fmla="*/ 234959 w 600794"/>
                  <a:gd name="connsiteY939" fmla="*/ 199236 h 657625"/>
                  <a:gd name="connsiteX940" fmla="*/ 235771 w 600794"/>
                  <a:gd name="connsiteY940" fmla="*/ 195989 h 657625"/>
                  <a:gd name="connsiteX941" fmla="*/ 235771 w 600794"/>
                  <a:gd name="connsiteY941" fmla="*/ 191117 h 657625"/>
                  <a:gd name="connsiteX942" fmla="*/ 236583 w 600794"/>
                  <a:gd name="connsiteY942" fmla="*/ 189494 h 657625"/>
                  <a:gd name="connsiteX943" fmla="*/ 237395 w 600794"/>
                  <a:gd name="connsiteY943" fmla="*/ 187058 h 657625"/>
                  <a:gd name="connsiteX944" fmla="*/ 238207 w 600794"/>
                  <a:gd name="connsiteY944" fmla="*/ 186246 h 657625"/>
                  <a:gd name="connsiteX945" fmla="*/ 238207 w 600794"/>
                  <a:gd name="connsiteY945" fmla="*/ 185434 h 657625"/>
                  <a:gd name="connsiteX946" fmla="*/ 239018 w 600794"/>
                  <a:gd name="connsiteY946" fmla="*/ 183810 h 657625"/>
                  <a:gd name="connsiteX947" fmla="*/ 239830 w 600794"/>
                  <a:gd name="connsiteY947" fmla="*/ 182187 h 657625"/>
                  <a:gd name="connsiteX948" fmla="*/ 238207 w 600794"/>
                  <a:gd name="connsiteY948" fmla="*/ 178939 h 657625"/>
                  <a:gd name="connsiteX949" fmla="*/ 236583 w 600794"/>
                  <a:gd name="connsiteY949" fmla="*/ 177316 h 657625"/>
                  <a:gd name="connsiteX950" fmla="*/ 234959 w 600794"/>
                  <a:gd name="connsiteY950" fmla="*/ 176504 h 657625"/>
                  <a:gd name="connsiteX951" fmla="*/ 234959 w 600794"/>
                  <a:gd name="connsiteY951" fmla="*/ 174880 h 657625"/>
                  <a:gd name="connsiteX952" fmla="*/ 234959 w 600794"/>
                  <a:gd name="connsiteY952" fmla="*/ 173256 h 657625"/>
                  <a:gd name="connsiteX953" fmla="*/ 234959 w 600794"/>
                  <a:gd name="connsiteY953" fmla="*/ 170008 h 657625"/>
                  <a:gd name="connsiteX954" fmla="*/ 236583 w 600794"/>
                  <a:gd name="connsiteY954" fmla="*/ 167573 h 657625"/>
                  <a:gd name="connsiteX955" fmla="*/ 238207 w 600794"/>
                  <a:gd name="connsiteY955" fmla="*/ 167573 h 657625"/>
                  <a:gd name="connsiteX956" fmla="*/ 239018 w 600794"/>
                  <a:gd name="connsiteY956" fmla="*/ 166761 h 657625"/>
                  <a:gd name="connsiteX957" fmla="*/ 239018 w 600794"/>
                  <a:gd name="connsiteY957" fmla="*/ 165949 h 657625"/>
                  <a:gd name="connsiteX958" fmla="*/ 239018 w 600794"/>
                  <a:gd name="connsiteY958" fmla="*/ 163513 h 657625"/>
                  <a:gd name="connsiteX959" fmla="*/ 240642 w 600794"/>
                  <a:gd name="connsiteY959" fmla="*/ 161078 h 657625"/>
                  <a:gd name="connsiteX960" fmla="*/ 244702 w 600794"/>
                  <a:gd name="connsiteY960" fmla="*/ 161890 h 657625"/>
                  <a:gd name="connsiteX961" fmla="*/ 246325 w 600794"/>
                  <a:gd name="connsiteY961" fmla="*/ 162701 h 657625"/>
                  <a:gd name="connsiteX962" fmla="*/ 247137 w 600794"/>
                  <a:gd name="connsiteY962" fmla="*/ 160266 h 657625"/>
                  <a:gd name="connsiteX963" fmla="*/ 249573 w 600794"/>
                  <a:gd name="connsiteY963" fmla="*/ 157018 h 657625"/>
                  <a:gd name="connsiteX964" fmla="*/ 253633 w 600794"/>
                  <a:gd name="connsiteY964" fmla="*/ 156206 h 657625"/>
                  <a:gd name="connsiteX965" fmla="*/ 256880 w 600794"/>
                  <a:gd name="connsiteY965" fmla="*/ 154583 h 657625"/>
                  <a:gd name="connsiteX966" fmla="*/ 258504 w 600794"/>
                  <a:gd name="connsiteY966" fmla="*/ 150523 h 657625"/>
                  <a:gd name="connsiteX967" fmla="*/ 261751 w 600794"/>
                  <a:gd name="connsiteY967" fmla="*/ 146464 h 657625"/>
                  <a:gd name="connsiteX968" fmla="*/ 263375 w 600794"/>
                  <a:gd name="connsiteY968" fmla="*/ 147276 h 657625"/>
                  <a:gd name="connsiteX969" fmla="*/ 265811 w 600794"/>
                  <a:gd name="connsiteY969" fmla="*/ 148900 h 657625"/>
                  <a:gd name="connsiteX970" fmla="*/ 267434 w 600794"/>
                  <a:gd name="connsiteY970" fmla="*/ 151335 h 657625"/>
                  <a:gd name="connsiteX971" fmla="*/ 267434 w 600794"/>
                  <a:gd name="connsiteY971" fmla="*/ 153771 h 657625"/>
                  <a:gd name="connsiteX972" fmla="*/ 267434 w 600794"/>
                  <a:gd name="connsiteY972" fmla="*/ 156206 h 657625"/>
                  <a:gd name="connsiteX973" fmla="*/ 269058 w 600794"/>
                  <a:gd name="connsiteY973" fmla="*/ 158642 h 657625"/>
                  <a:gd name="connsiteX974" fmla="*/ 268246 w 600794"/>
                  <a:gd name="connsiteY974" fmla="*/ 161890 h 657625"/>
                  <a:gd name="connsiteX975" fmla="*/ 266623 w 600794"/>
                  <a:gd name="connsiteY975" fmla="*/ 162701 h 657625"/>
                  <a:gd name="connsiteX976" fmla="*/ 264999 w 600794"/>
                  <a:gd name="connsiteY976" fmla="*/ 164325 h 657625"/>
                  <a:gd name="connsiteX977" fmla="*/ 260939 w 600794"/>
                  <a:gd name="connsiteY977" fmla="*/ 164325 h 657625"/>
                  <a:gd name="connsiteX978" fmla="*/ 256880 w 600794"/>
                  <a:gd name="connsiteY978" fmla="*/ 165949 h 657625"/>
                  <a:gd name="connsiteX979" fmla="*/ 260128 w 600794"/>
                  <a:gd name="connsiteY979" fmla="*/ 169197 h 657625"/>
                  <a:gd name="connsiteX980" fmla="*/ 263375 w 600794"/>
                  <a:gd name="connsiteY980" fmla="*/ 174880 h 657625"/>
                  <a:gd name="connsiteX981" fmla="*/ 264187 w 600794"/>
                  <a:gd name="connsiteY981" fmla="*/ 177316 h 657625"/>
                  <a:gd name="connsiteX982" fmla="*/ 264999 w 600794"/>
                  <a:gd name="connsiteY982" fmla="*/ 178127 h 657625"/>
                  <a:gd name="connsiteX983" fmla="*/ 269058 w 600794"/>
                  <a:gd name="connsiteY983" fmla="*/ 177316 h 657625"/>
                  <a:gd name="connsiteX984" fmla="*/ 271494 w 600794"/>
                  <a:gd name="connsiteY984" fmla="*/ 177316 h 657625"/>
                  <a:gd name="connsiteX985" fmla="*/ 273118 w 600794"/>
                  <a:gd name="connsiteY985" fmla="*/ 179751 h 657625"/>
                  <a:gd name="connsiteX986" fmla="*/ 274741 w 600794"/>
                  <a:gd name="connsiteY986" fmla="*/ 182999 h 657625"/>
                  <a:gd name="connsiteX987" fmla="*/ 277989 w 600794"/>
                  <a:gd name="connsiteY987" fmla="*/ 185434 h 657625"/>
                  <a:gd name="connsiteX988" fmla="*/ 279613 w 600794"/>
                  <a:gd name="connsiteY988" fmla="*/ 186246 h 657625"/>
                  <a:gd name="connsiteX989" fmla="*/ 282049 w 600794"/>
                  <a:gd name="connsiteY989" fmla="*/ 187058 h 657625"/>
                  <a:gd name="connsiteX990" fmla="*/ 282860 w 600794"/>
                  <a:gd name="connsiteY990" fmla="*/ 187870 h 657625"/>
                  <a:gd name="connsiteX991" fmla="*/ 287732 w 600794"/>
                  <a:gd name="connsiteY991" fmla="*/ 188682 h 657625"/>
                  <a:gd name="connsiteX992" fmla="*/ 292603 w 600794"/>
                  <a:gd name="connsiteY992" fmla="*/ 190305 h 657625"/>
                  <a:gd name="connsiteX993" fmla="*/ 295850 w 600794"/>
                  <a:gd name="connsiteY993" fmla="*/ 191117 h 657625"/>
                  <a:gd name="connsiteX994" fmla="*/ 299098 w 600794"/>
                  <a:gd name="connsiteY994" fmla="*/ 192741 h 657625"/>
                  <a:gd name="connsiteX995" fmla="*/ 302346 w 600794"/>
                  <a:gd name="connsiteY995" fmla="*/ 194365 h 657625"/>
                  <a:gd name="connsiteX996" fmla="*/ 303969 w 600794"/>
                  <a:gd name="connsiteY996" fmla="*/ 196801 h 657625"/>
                  <a:gd name="connsiteX997" fmla="*/ 304781 w 600794"/>
                  <a:gd name="connsiteY997" fmla="*/ 198424 h 657625"/>
                  <a:gd name="connsiteX998" fmla="*/ 305593 w 600794"/>
                  <a:gd name="connsiteY998" fmla="*/ 200860 h 657625"/>
                  <a:gd name="connsiteX999" fmla="*/ 305593 w 600794"/>
                  <a:gd name="connsiteY999" fmla="*/ 204108 h 657625"/>
                  <a:gd name="connsiteX1000" fmla="*/ 304781 w 600794"/>
                  <a:gd name="connsiteY1000" fmla="*/ 208167 h 657625"/>
                  <a:gd name="connsiteX1001" fmla="*/ 303969 w 600794"/>
                  <a:gd name="connsiteY1001" fmla="*/ 208979 h 657625"/>
                  <a:gd name="connsiteX1002" fmla="*/ 304781 w 600794"/>
                  <a:gd name="connsiteY1002" fmla="*/ 209791 h 657625"/>
                  <a:gd name="connsiteX1003" fmla="*/ 310464 w 600794"/>
                  <a:gd name="connsiteY1003" fmla="*/ 216286 h 657625"/>
                  <a:gd name="connsiteX1004" fmla="*/ 310464 w 600794"/>
                  <a:gd name="connsiteY1004" fmla="*/ 219533 h 657625"/>
                  <a:gd name="connsiteX1005" fmla="*/ 309653 w 600794"/>
                  <a:gd name="connsiteY1005" fmla="*/ 221157 h 657625"/>
                  <a:gd name="connsiteX1006" fmla="*/ 308841 w 600794"/>
                  <a:gd name="connsiteY1006" fmla="*/ 222781 h 657625"/>
                  <a:gd name="connsiteX1007" fmla="*/ 310464 w 600794"/>
                  <a:gd name="connsiteY1007" fmla="*/ 224405 h 657625"/>
                  <a:gd name="connsiteX1008" fmla="*/ 314524 w 600794"/>
                  <a:gd name="connsiteY1008" fmla="*/ 223593 h 657625"/>
                  <a:gd name="connsiteX1009" fmla="*/ 317771 w 600794"/>
                  <a:gd name="connsiteY1009" fmla="*/ 221969 h 657625"/>
                  <a:gd name="connsiteX1010" fmla="*/ 319395 w 600794"/>
                  <a:gd name="connsiteY1010" fmla="*/ 222781 h 657625"/>
                  <a:gd name="connsiteX1011" fmla="*/ 319395 w 600794"/>
                  <a:gd name="connsiteY1011" fmla="*/ 224405 h 657625"/>
                  <a:gd name="connsiteX1012" fmla="*/ 322643 w 600794"/>
                  <a:gd name="connsiteY1012" fmla="*/ 225217 h 657625"/>
                  <a:gd name="connsiteX1013" fmla="*/ 325078 w 600794"/>
                  <a:gd name="connsiteY1013" fmla="*/ 225217 h 657625"/>
                  <a:gd name="connsiteX1014" fmla="*/ 327514 w 600794"/>
                  <a:gd name="connsiteY1014" fmla="*/ 226840 h 657625"/>
                  <a:gd name="connsiteX1015" fmla="*/ 329138 w 600794"/>
                  <a:gd name="connsiteY1015" fmla="*/ 227652 h 657625"/>
                  <a:gd name="connsiteX1016" fmla="*/ 331573 w 600794"/>
                  <a:gd name="connsiteY1016" fmla="*/ 228464 h 657625"/>
                  <a:gd name="connsiteX1017" fmla="*/ 336445 w 600794"/>
                  <a:gd name="connsiteY1017" fmla="*/ 227652 h 657625"/>
                  <a:gd name="connsiteX1018" fmla="*/ 338068 w 600794"/>
                  <a:gd name="connsiteY1018" fmla="*/ 226029 h 657625"/>
                  <a:gd name="connsiteX1019" fmla="*/ 337257 w 600794"/>
                  <a:gd name="connsiteY1019" fmla="*/ 224405 h 657625"/>
                  <a:gd name="connsiteX1020" fmla="*/ 330762 w 600794"/>
                  <a:gd name="connsiteY1020" fmla="*/ 219533 h 657625"/>
                  <a:gd name="connsiteX1021" fmla="*/ 323454 w 600794"/>
                  <a:gd name="connsiteY1021" fmla="*/ 217098 h 657625"/>
                  <a:gd name="connsiteX1022" fmla="*/ 317771 w 600794"/>
                  <a:gd name="connsiteY1022" fmla="*/ 212226 h 657625"/>
                  <a:gd name="connsiteX1023" fmla="*/ 314524 w 600794"/>
                  <a:gd name="connsiteY1023" fmla="*/ 206543 h 657625"/>
                  <a:gd name="connsiteX1024" fmla="*/ 308029 w 600794"/>
                  <a:gd name="connsiteY1024" fmla="*/ 201672 h 657625"/>
                  <a:gd name="connsiteX1025" fmla="*/ 306405 w 600794"/>
                  <a:gd name="connsiteY1025" fmla="*/ 194365 h 657625"/>
                  <a:gd name="connsiteX1026" fmla="*/ 308841 w 600794"/>
                  <a:gd name="connsiteY1026" fmla="*/ 188682 h 657625"/>
                  <a:gd name="connsiteX1027" fmla="*/ 316959 w 600794"/>
                  <a:gd name="connsiteY1027" fmla="*/ 187058 h 657625"/>
                  <a:gd name="connsiteX1028" fmla="*/ 324266 w 600794"/>
                  <a:gd name="connsiteY1028" fmla="*/ 190305 h 657625"/>
                  <a:gd name="connsiteX1029" fmla="*/ 332385 w 600794"/>
                  <a:gd name="connsiteY1029" fmla="*/ 191117 h 657625"/>
                  <a:gd name="connsiteX1030" fmla="*/ 340504 w 600794"/>
                  <a:gd name="connsiteY1030" fmla="*/ 195989 h 657625"/>
                  <a:gd name="connsiteX1031" fmla="*/ 346999 w 600794"/>
                  <a:gd name="connsiteY1031" fmla="*/ 204108 h 657625"/>
                  <a:gd name="connsiteX1032" fmla="*/ 351059 w 600794"/>
                  <a:gd name="connsiteY1032" fmla="*/ 211414 h 657625"/>
                  <a:gd name="connsiteX1033" fmla="*/ 355930 w 600794"/>
                  <a:gd name="connsiteY1033" fmla="*/ 216286 h 657625"/>
                  <a:gd name="connsiteX1034" fmla="*/ 361613 w 600794"/>
                  <a:gd name="connsiteY1034" fmla="*/ 221969 h 657625"/>
                  <a:gd name="connsiteX1035" fmla="*/ 363237 w 600794"/>
                  <a:gd name="connsiteY1035" fmla="*/ 224405 h 657625"/>
                  <a:gd name="connsiteX1036" fmla="*/ 364861 w 600794"/>
                  <a:gd name="connsiteY1036" fmla="*/ 223593 h 657625"/>
                  <a:gd name="connsiteX1037" fmla="*/ 367296 w 600794"/>
                  <a:gd name="connsiteY1037" fmla="*/ 221157 h 657625"/>
                  <a:gd name="connsiteX1038" fmla="*/ 368920 w 600794"/>
                  <a:gd name="connsiteY1038" fmla="*/ 217910 h 657625"/>
                  <a:gd name="connsiteX1039" fmla="*/ 368920 w 600794"/>
                  <a:gd name="connsiteY1039" fmla="*/ 213850 h 657625"/>
                  <a:gd name="connsiteX1040" fmla="*/ 368108 w 600794"/>
                  <a:gd name="connsiteY1040" fmla="*/ 211414 h 657625"/>
                  <a:gd name="connsiteX1041" fmla="*/ 367296 w 600794"/>
                  <a:gd name="connsiteY1041" fmla="*/ 209791 h 657625"/>
                  <a:gd name="connsiteX1042" fmla="*/ 366484 w 600794"/>
                  <a:gd name="connsiteY1042" fmla="*/ 202484 h 657625"/>
                  <a:gd name="connsiteX1043" fmla="*/ 362425 w 600794"/>
                  <a:gd name="connsiteY1043" fmla="*/ 200048 h 657625"/>
                  <a:gd name="connsiteX1044" fmla="*/ 359177 w 600794"/>
                  <a:gd name="connsiteY1044" fmla="*/ 198424 h 657625"/>
                  <a:gd name="connsiteX1045" fmla="*/ 355118 w 600794"/>
                  <a:gd name="connsiteY1045" fmla="*/ 196801 h 657625"/>
                  <a:gd name="connsiteX1046" fmla="*/ 350247 w 600794"/>
                  <a:gd name="connsiteY1046" fmla="*/ 195177 h 657625"/>
                  <a:gd name="connsiteX1047" fmla="*/ 347811 w 600794"/>
                  <a:gd name="connsiteY1047" fmla="*/ 192741 h 657625"/>
                  <a:gd name="connsiteX1048" fmla="*/ 345375 w 600794"/>
                  <a:gd name="connsiteY1048" fmla="*/ 189494 h 657625"/>
                  <a:gd name="connsiteX1049" fmla="*/ 341316 w 600794"/>
                  <a:gd name="connsiteY1049" fmla="*/ 187058 h 657625"/>
                  <a:gd name="connsiteX1050" fmla="*/ 339692 w 600794"/>
                  <a:gd name="connsiteY1050" fmla="*/ 182999 h 657625"/>
                  <a:gd name="connsiteX1051" fmla="*/ 340504 w 600794"/>
                  <a:gd name="connsiteY1051" fmla="*/ 178127 h 657625"/>
                  <a:gd name="connsiteX1052" fmla="*/ 342940 w 600794"/>
                  <a:gd name="connsiteY1052" fmla="*/ 175692 h 657625"/>
                  <a:gd name="connsiteX1053" fmla="*/ 346999 w 600794"/>
                  <a:gd name="connsiteY1053" fmla="*/ 175692 h 657625"/>
                  <a:gd name="connsiteX1054" fmla="*/ 351059 w 600794"/>
                  <a:gd name="connsiteY1054" fmla="*/ 174880 h 657625"/>
                  <a:gd name="connsiteX1055" fmla="*/ 354306 w 600794"/>
                  <a:gd name="connsiteY1055" fmla="*/ 172444 h 657625"/>
                  <a:gd name="connsiteX1056" fmla="*/ 359177 w 600794"/>
                  <a:gd name="connsiteY1056" fmla="*/ 172444 h 657625"/>
                  <a:gd name="connsiteX1057" fmla="*/ 368108 w 600794"/>
                  <a:gd name="connsiteY1057" fmla="*/ 177316 h 657625"/>
                  <a:gd name="connsiteX1058" fmla="*/ 371356 w 600794"/>
                  <a:gd name="connsiteY1058" fmla="*/ 180563 h 657625"/>
                  <a:gd name="connsiteX1059" fmla="*/ 375415 w 600794"/>
                  <a:gd name="connsiteY1059" fmla="*/ 181375 h 657625"/>
                  <a:gd name="connsiteX1060" fmla="*/ 378663 w 600794"/>
                  <a:gd name="connsiteY1060" fmla="*/ 181375 h 657625"/>
                  <a:gd name="connsiteX1061" fmla="*/ 381910 w 600794"/>
                  <a:gd name="connsiteY1061" fmla="*/ 181375 h 657625"/>
                  <a:gd name="connsiteX1062" fmla="*/ 385158 w 600794"/>
                  <a:gd name="connsiteY1062" fmla="*/ 182999 h 657625"/>
                  <a:gd name="connsiteX1063" fmla="*/ 386781 w 600794"/>
                  <a:gd name="connsiteY1063" fmla="*/ 186246 h 657625"/>
                  <a:gd name="connsiteX1064" fmla="*/ 388405 w 600794"/>
                  <a:gd name="connsiteY1064" fmla="*/ 187870 h 657625"/>
                  <a:gd name="connsiteX1065" fmla="*/ 389217 w 600794"/>
                  <a:gd name="connsiteY1065" fmla="*/ 189494 h 657625"/>
                  <a:gd name="connsiteX1066" fmla="*/ 390029 w 600794"/>
                  <a:gd name="connsiteY1066" fmla="*/ 190305 h 657625"/>
                  <a:gd name="connsiteX1067" fmla="*/ 393276 w 600794"/>
                  <a:gd name="connsiteY1067" fmla="*/ 193553 h 657625"/>
                  <a:gd name="connsiteX1068" fmla="*/ 394900 w 600794"/>
                  <a:gd name="connsiteY1068" fmla="*/ 197613 h 657625"/>
                  <a:gd name="connsiteX1069" fmla="*/ 395712 w 600794"/>
                  <a:gd name="connsiteY1069" fmla="*/ 200860 h 657625"/>
                  <a:gd name="connsiteX1070" fmla="*/ 398148 w 600794"/>
                  <a:gd name="connsiteY1070" fmla="*/ 201672 h 657625"/>
                  <a:gd name="connsiteX1071" fmla="*/ 401395 w 600794"/>
                  <a:gd name="connsiteY1071" fmla="*/ 200860 h 657625"/>
                  <a:gd name="connsiteX1072" fmla="*/ 403831 w 600794"/>
                  <a:gd name="connsiteY1072" fmla="*/ 199236 h 657625"/>
                  <a:gd name="connsiteX1073" fmla="*/ 403831 w 600794"/>
                  <a:gd name="connsiteY1073" fmla="*/ 196801 h 657625"/>
                  <a:gd name="connsiteX1074" fmla="*/ 402207 w 600794"/>
                  <a:gd name="connsiteY1074" fmla="*/ 193553 h 657625"/>
                  <a:gd name="connsiteX1075" fmla="*/ 396524 w 600794"/>
                  <a:gd name="connsiteY1075" fmla="*/ 189494 h 657625"/>
                  <a:gd name="connsiteX1076" fmla="*/ 390841 w 600794"/>
                  <a:gd name="connsiteY1076" fmla="*/ 182187 h 657625"/>
                  <a:gd name="connsiteX1077" fmla="*/ 384346 w 600794"/>
                  <a:gd name="connsiteY1077" fmla="*/ 177316 h 657625"/>
                  <a:gd name="connsiteX1078" fmla="*/ 380286 w 600794"/>
                  <a:gd name="connsiteY1078" fmla="*/ 175692 h 657625"/>
                  <a:gd name="connsiteX1079" fmla="*/ 376227 w 600794"/>
                  <a:gd name="connsiteY1079" fmla="*/ 174880 h 657625"/>
                  <a:gd name="connsiteX1080" fmla="*/ 372979 w 600794"/>
                  <a:gd name="connsiteY1080" fmla="*/ 174068 h 657625"/>
                  <a:gd name="connsiteX1081" fmla="*/ 370544 w 600794"/>
                  <a:gd name="connsiteY1081" fmla="*/ 170008 h 657625"/>
                  <a:gd name="connsiteX1082" fmla="*/ 365672 w 600794"/>
                  <a:gd name="connsiteY1082" fmla="*/ 165137 h 657625"/>
                  <a:gd name="connsiteX1083" fmla="*/ 365672 w 600794"/>
                  <a:gd name="connsiteY1083" fmla="*/ 167573 h 657625"/>
                  <a:gd name="connsiteX1084" fmla="*/ 366484 w 600794"/>
                  <a:gd name="connsiteY1084" fmla="*/ 170008 h 657625"/>
                  <a:gd name="connsiteX1085" fmla="*/ 361613 w 600794"/>
                  <a:gd name="connsiteY1085" fmla="*/ 171632 h 657625"/>
                  <a:gd name="connsiteX1086" fmla="*/ 355930 w 600794"/>
                  <a:gd name="connsiteY1086" fmla="*/ 169197 h 657625"/>
                  <a:gd name="connsiteX1087" fmla="*/ 351059 w 600794"/>
                  <a:gd name="connsiteY1087" fmla="*/ 165137 h 657625"/>
                  <a:gd name="connsiteX1088" fmla="*/ 351870 w 600794"/>
                  <a:gd name="connsiteY1088" fmla="*/ 158642 h 657625"/>
                  <a:gd name="connsiteX1089" fmla="*/ 356742 w 600794"/>
                  <a:gd name="connsiteY1089" fmla="*/ 155395 h 657625"/>
                  <a:gd name="connsiteX1090" fmla="*/ 357554 w 600794"/>
                  <a:gd name="connsiteY1090" fmla="*/ 152959 h 657625"/>
                  <a:gd name="connsiteX1091" fmla="*/ 355118 w 600794"/>
                  <a:gd name="connsiteY1091" fmla="*/ 151335 h 657625"/>
                  <a:gd name="connsiteX1092" fmla="*/ 351870 w 600794"/>
                  <a:gd name="connsiteY1092" fmla="*/ 150523 h 657625"/>
                  <a:gd name="connsiteX1093" fmla="*/ 349435 w 600794"/>
                  <a:gd name="connsiteY1093" fmla="*/ 149711 h 657625"/>
                  <a:gd name="connsiteX1094" fmla="*/ 347811 w 600794"/>
                  <a:gd name="connsiteY1094" fmla="*/ 148900 h 657625"/>
                  <a:gd name="connsiteX1095" fmla="*/ 345375 w 600794"/>
                  <a:gd name="connsiteY1095" fmla="*/ 145652 h 657625"/>
                  <a:gd name="connsiteX1096" fmla="*/ 344563 w 600794"/>
                  <a:gd name="connsiteY1096" fmla="*/ 142404 h 657625"/>
                  <a:gd name="connsiteX1097" fmla="*/ 342128 w 600794"/>
                  <a:gd name="connsiteY1097" fmla="*/ 140781 h 657625"/>
                  <a:gd name="connsiteX1098" fmla="*/ 339692 w 600794"/>
                  <a:gd name="connsiteY1098" fmla="*/ 139157 h 657625"/>
                  <a:gd name="connsiteX1099" fmla="*/ 338880 w 600794"/>
                  <a:gd name="connsiteY1099" fmla="*/ 133474 h 657625"/>
                  <a:gd name="connsiteX1100" fmla="*/ 340504 w 600794"/>
                  <a:gd name="connsiteY1100" fmla="*/ 131038 h 657625"/>
                  <a:gd name="connsiteX1101" fmla="*/ 342128 w 600794"/>
                  <a:gd name="connsiteY1101" fmla="*/ 127791 h 657625"/>
                  <a:gd name="connsiteX1102" fmla="*/ 344563 w 600794"/>
                  <a:gd name="connsiteY1102" fmla="*/ 125355 h 657625"/>
                  <a:gd name="connsiteX1103" fmla="*/ 347811 w 600794"/>
                  <a:gd name="connsiteY1103" fmla="*/ 124543 h 657625"/>
                  <a:gd name="connsiteX1104" fmla="*/ 350247 w 600794"/>
                  <a:gd name="connsiteY1104" fmla="*/ 122919 h 657625"/>
                  <a:gd name="connsiteX1105" fmla="*/ 351870 w 600794"/>
                  <a:gd name="connsiteY1105" fmla="*/ 122107 h 657625"/>
                  <a:gd name="connsiteX1106" fmla="*/ 353494 w 600794"/>
                  <a:gd name="connsiteY1106" fmla="*/ 123731 h 657625"/>
                  <a:gd name="connsiteX1107" fmla="*/ 355930 w 600794"/>
                  <a:gd name="connsiteY1107" fmla="*/ 126167 h 657625"/>
                  <a:gd name="connsiteX1108" fmla="*/ 359177 w 600794"/>
                  <a:gd name="connsiteY1108" fmla="*/ 126979 h 657625"/>
                  <a:gd name="connsiteX1109" fmla="*/ 363237 w 600794"/>
                  <a:gd name="connsiteY1109" fmla="*/ 128602 h 657625"/>
                  <a:gd name="connsiteX1110" fmla="*/ 370544 w 600794"/>
                  <a:gd name="connsiteY1110" fmla="*/ 131038 h 657625"/>
                  <a:gd name="connsiteX1111" fmla="*/ 373791 w 600794"/>
                  <a:gd name="connsiteY1111" fmla="*/ 131038 h 657625"/>
                  <a:gd name="connsiteX1112" fmla="*/ 378663 w 600794"/>
                  <a:gd name="connsiteY1112" fmla="*/ 127791 h 657625"/>
                  <a:gd name="connsiteX1113" fmla="*/ 384346 w 600794"/>
                  <a:gd name="connsiteY1113" fmla="*/ 124543 h 657625"/>
                  <a:gd name="connsiteX1114" fmla="*/ 385970 w 600794"/>
                  <a:gd name="connsiteY1114" fmla="*/ 122919 h 657625"/>
                  <a:gd name="connsiteX1115" fmla="*/ 388405 w 600794"/>
                  <a:gd name="connsiteY1115" fmla="*/ 122107 h 657625"/>
                  <a:gd name="connsiteX1116" fmla="*/ 390029 w 600794"/>
                  <a:gd name="connsiteY1116" fmla="*/ 121295 h 657625"/>
                  <a:gd name="connsiteX1117" fmla="*/ 391653 w 600794"/>
                  <a:gd name="connsiteY1117" fmla="*/ 119672 h 657625"/>
                  <a:gd name="connsiteX1118" fmla="*/ 394088 w 600794"/>
                  <a:gd name="connsiteY1118" fmla="*/ 116424 h 657625"/>
                  <a:gd name="connsiteX1119" fmla="*/ 394088 w 600794"/>
                  <a:gd name="connsiteY1119" fmla="*/ 114800 h 657625"/>
                  <a:gd name="connsiteX1120" fmla="*/ 394900 w 600794"/>
                  <a:gd name="connsiteY1120" fmla="*/ 111553 h 657625"/>
                  <a:gd name="connsiteX1121" fmla="*/ 395712 w 600794"/>
                  <a:gd name="connsiteY1121" fmla="*/ 109117 h 657625"/>
                  <a:gd name="connsiteX1122" fmla="*/ 398148 w 600794"/>
                  <a:gd name="connsiteY1122" fmla="*/ 106682 h 657625"/>
                  <a:gd name="connsiteX1123" fmla="*/ 399772 w 600794"/>
                  <a:gd name="connsiteY1123" fmla="*/ 105058 h 657625"/>
                  <a:gd name="connsiteX1124" fmla="*/ 401395 w 600794"/>
                  <a:gd name="connsiteY1124" fmla="*/ 104246 h 657625"/>
                  <a:gd name="connsiteX1125" fmla="*/ 403019 w 600794"/>
                  <a:gd name="connsiteY1125" fmla="*/ 103434 h 657625"/>
                  <a:gd name="connsiteX1126" fmla="*/ 403831 w 600794"/>
                  <a:gd name="connsiteY1126" fmla="*/ 102622 h 657625"/>
                  <a:gd name="connsiteX1127" fmla="*/ 406267 w 600794"/>
                  <a:gd name="connsiteY1127" fmla="*/ 101810 h 657625"/>
                  <a:gd name="connsiteX1128" fmla="*/ 409514 w 600794"/>
                  <a:gd name="connsiteY1128" fmla="*/ 101810 h 657625"/>
                  <a:gd name="connsiteX1129" fmla="*/ 410326 w 600794"/>
                  <a:gd name="connsiteY1129" fmla="*/ 101810 h 657625"/>
                  <a:gd name="connsiteX1130" fmla="*/ 411138 w 600794"/>
                  <a:gd name="connsiteY1130" fmla="*/ 101810 h 657625"/>
                  <a:gd name="connsiteX1131" fmla="*/ 411950 w 600794"/>
                  <a:gd name="connsiteY1131" fmla="*/ 101810 h 657625"/>
                  <a:gd name="connsiteX1132" fmla="*/ 412762 w 600794"/>
                  <a:gd name="connsiteY1132" fmla="*/ 101810 h 657625"/>
                  <a:gd name="connsiteX1133" fmla="*/ 414385 w 600794"/>
                  <a:gd name="connsiteY1133" fmla="*/ 102622 h 657625"/>
                  <a:gd name="connsiteX1134" fmla="*/ 415197 w 600794"/>
                  <a:gd name="connsiteY1134" fmla="*/ 102622 h 657625"/>
                  <a:gd name="connsiteX1135" fmla="*/ 416009 w 600794"/>
                  <a:gd name="connsiteY1135" fmla="*/ 105058 h 657625"/>
                  <a:gd name="connsiteX1136" fmla="*/ 417633 w 600794"/>
                  <a:gd name="connsiteY1136" fmla="*/ 106682 h 657625"/>
                  <a:gd name="connsiteX1137" fmla="*/ 418445 w 600794"/>
                  <a:gd name="connsiteY1137" fmla="*/ 107493 h 657625"/>
                  <a:gd name="connsiteX1138" fmla="*/ 421692 w 600794"/>
                  <a:gd name="connsiteY1138" fmla="*/ 110741 h 657625"/>
                  <a:gd name="connsiteX1139" fmla="*/ 425752 w 600794"/>
                  <a:gd name="connsiteY1139" fmla="*/ 110741 h 657625"/>
                  <a:gd name="connsiteX1140" fmla="*/ 428188 w 600794"/>
                  <a:gd name="connsiteY1140" fmla="*/ 111553 h 657625"/>
                  <a:gd name="connsiteX1141" fmla="*/ 432247 w 600794"/>
                  <a:gd name="connsiteY1141" fmla="*/ 112365 h 657625"/>
                  <a:gd name="connsiteX1142" fmla="*/ 437118 w 600794"/>
                  <a:gd name="connsiteY1142" fmla="*/ 111553 h 657625"/>
                  <a:gd name="connsiteX1143" fmla="*/ 437930 w 600794"/>
                  <a:gd name="connsiteY1143" fmla="*/ 109929 h 657625"/>
                  <a:gd name="connsiteX1144" fmla="*/ 440366 w 600794"/>
                  <a:gd name="connsiteY1144" fmla="*/ 109929 h 657625"/>
                  <a:gd name="connsiteX1145" fmla="*/ 445237 w 600794"/>
                  <a:gd name="connsiteY1145" fmla="*/ 107493 h 657625"/>
                  <a:gd name="connsiteX1146" fmla="*/ 450920 w 600794"/>
                  <a:gd name="connsiteY1146" fmla="*/ 103434 h 657625"/>
                  <a:gd name="connsiteX1147" fmla="*/ 454980 w 600794"/>
                  <a:gd name="connsiteY1147" fmla="*/ 100187 h 657625"/>
                  <a:gd name="connsiteX1148" fmla="*/ 456604 w 600794"/>
                  <a:gd name="connsiteY1148" fmla="*/ 97751 h 657625"/>
                  <a:gd name="connsiteX1149" fmla="*/ 458227 w 600794"/>
                  <a:gd name="connsiteY1149" fmla="*/ 96939 h 657625"/>
                  <a:gd name="connsiteX1150" fmla="*/ 463099 w 600794"/>
                  <a:gd name="connsiteY1150" fmla="*/ 94503 h 657625"/>
                  <a:gd name="connsiteX1151" fmla="*/ 464722 w 600794"/>
                  <a:gd name="connsiteY1151" fmla="*/ 94503 h 657625"/>
                  <a:gd name="connsiteX1152" fmla="*/ 467158 w 600794"/>
                  <a:gd name="connsiteY1152" fmla="*/ 96939 h 657625"/>
                  <a:gd name="connsiteX1153" fmla="*/ 471217 w 600794"/>
                  <a:gd name="connsiteY1153" fmla="*/ 100998 h 657625"/>
                  <a:gd name="connsiteX1154" fmla="*/ 475277 w 600794"/>
                  <a:gd name="connsiteY1154" fmla="*/ 100998 h 657625"/>
                  <a:gd name="connsiteX1155" fmla="*/ 477712 w 600794"/>
                  <a:gd name="connsiteY1155" fmla="*/ 100998 h 657625"/>
                  <a:gd name="connsiteX1156" fmla="*/ 480960 w 600794"/>
                  <a:gd name="connsiteY1156" fmla="*/ 100998 h 657625"/>
                  <a:gd name="connsiteX1157" fmla="*/ 486643 w 600794"/>
                  <a:gd name="connsiteY1157" fmla="*/ 101810 h 657625"/>
                  <a:gd name="connsiteX1158" fmla="*/ 489079 w 600794"/>
                  <a:gd name="connsiteY1158" fmla="*/ 103434 h 657625"/>
                  <a:gd name="connsiteX1159" fmla="*/ 490703 w 600794"/>
                  <a:gd name="connsiteY1159" fmla="*/ 104246 h 657625"/>
                  <a:gd name="connsiteX1160" fmla="*/ 495574 w 600794"/>
                  <a:gd name="connsiteY1160" fmla="*/ 105870 h 657625"/>
                  <a:gd name="connsiteX1161" fmla="*/ 501257 w 600794"/>
                  <a:gd name="connsiteY1161" fmla="*/ 108305 h 657625"/>
                  <a:gd name="connsiteX1162" fmla="*/ 507752 w 600794"/>
                  <a:gd name="connsiteY1162" fmla="*/ 109929 h 657625"/>
                  <a:gd name="connsiteX1163" fmla="*/ 511812 w 600794"/>
                  <a:gd name="connsiteY1163" fmla="*/ 108305 h 657625"/>
                  <a:gd name="connsiteX1164" fmla="*/ 514247 w 600794"/>
                  <a:gd name="connsiteY1164" fmla="*/ 109117 h 657625"/>
                  <a:gd name="connsiteX1165" fmla="*/ 515871 w 600794"/>
                  <a:gd name="connsiteY1165" fmla="*/ 109929 h 657625"/>
                  <a:gd name="connsiteX1166" fmla="*/ 520742 w 600794"/>
                  <a:gd name="connsiteY1166" fmla="*/ 109929 h 657625"/>
                  <a:gd name="connsiteX1167" fmla="*/ 523178 w 600794"/>
                  <a:gd name="connsiteY1167" fmla="*/ 110741 h 657625"/>
                  <a:gd name="connsiteX1168" fmla="*/ 524802 w 600794"/>
                  <a:gd name="connsiteY1168" fmla="*/ 110741 h 657625"/>
                  <a:gd name="connsiteX1169" fmla="*/ 530485 w 600794"/>
                  <a:gd name="connsiteY1169" fmla="*/ 110741 h 657625"/>
                  <a:gd name="connsiteX1170" fmla="*/ 535356 w 600794"/>
                  <a:gd name="connsiteY1170" fmla="*/ 109929 h 657625"/>
                  <a:gd name="connsiteX1171" fmla="*/ 536980 w 600794"/>
                  <a:gd name="connsiteY1171" fmla="*/ 109929 h 657625"/>
                  <a:gd name="connsiteX1172" fmla="*/ 539416 w 600794"/>
                  <a:gd name="connsiteY1172" fmla="*/ 110741 h 657625"/>
                  <a:gd name="connsiteX1173" fmla="*/ 541039 w 600794"/>
                  <a:gd name="connsiteY1173" fmla="*/ 110741 h 657625"/>
                  <a:gd name="connsiteX1174" fmla="*/ 543475 w 600794"/>
                  <a:gd name="connsiteY1174" fmla="*/ 111553 h 657625"/>
                  <a:gd name="connsiteX1175" fmla="*/ 545911 w 600794"/>
                  <a:gd name="connsiteY1175" fmla="*/ 112365 h 657625"/>
                  <a:gd name="connsiteX1176" fmla="*/ 547534 w 600794"/>
                  <a:gd name="connsiteY1176" fmla="*/ 113988 h 657625"/>
                  <a:gd name="connsiteX1177" fmla="*/ 549158 w 600794"/>
                  <a:gd name="connsiteY1177" fmla="*/ 115612 h 657625"/>
                  <a:gd name="connsiteX1178" fmla="*/ 550782 w 600794"/>
                  <a:gd name="connsiteY1178" fmla="*/ 118860 h 657625"/>
                  <a:gd name="connsiteX1179" fmla="*/ 551594 w 600794"/>
                  <a:gd name="connsiteY1179" fmla="*/ 121295 h 657625"/>
                  <a:gd name="connsiteX1180" fmla="*/ 554841 w 600794"/>
                  <a:gd name="connsiteY1180" fmla="*/ 122107 h 657625"/>
                  <a:gd name="connsiteX1181" fmla="*/ 556465 w 600794"/>
                  <a:gd name="connsiteY1181" fmla="*/ 122919 h 657625"/>
                  <a:gd name="connsiteX1182" fmla="*/ 559713 w 600794"/>
                  <a:gd name="connsiteY1182" fmla="*/ 119672 h 657625"/>
                  <a:gd name="connsiteX1183" fmla="*/ 567020 w 600794"/>
                  <a:gd name="connsiteY1183" fmla="*/ 109117 h 657625"/>
                  <a:gd name="connsiteX1184" fmla="*/ 580010 w 600794"/>
                  <a:gd name="connsiteY1184" fmla="*/ 96939 h 657625"/>
                  <a:gd name="connsiteX1185" fmla="*/ 580010 w 600794"/>
                  <a:gd name="connsiteY1185" fmla="*/ 91256 h 657625"/>
                  <a:gd name="connsiteX1186" fmla="*/ 580822 w 600794"/>
                  <a:gd name="connsiteY1186" fmla="*/ 87196 h 657625"/>
                  <a:gd name="connsiteX1187" fmla="*/ 576762 w 600794"/>
                  <a:gd name="connsiteY1187" fmla="*/ 81513 h 657625"/>
                  <a:gd name="connsiteX1188" fmla="*/ 579198 w 600794"/>
                  <a:gd name="connsiteY1188" fmla="*/ 78266 h 657625"/>
                  <a:gd name="connsiteX1189" fmla="*/ 576762 w 600794"/>
                  <a:gd name="connsiteY1189" fmla="*/ 75018 h 657625"/>
                  <a:gd name="connsiteX1190" fmla="*/ 578386 w 600794"/>
                  <a:gd name="connsiteY1190" fmla="*/ 70147 h 657625"/>
                  <a:gd name="connsiteX1191" fmla="*/ 576762 w 600794"/>
                  <a:gd name="connsiteY1191" fmla="*/ 67711 h 657625"/>
                  <a:gd name="connsiteX1192" fmla="*/ 577574 w 600794"/>
                  <a:gd name="connsiteY1192" fmla="*/ 64463 h 657625"/>
                  <a:gd name="connsiteX1193" fmla="*/ 575138 w 600794"/>
                  <a:gd name="connsiteY1193" fmla="*/ 62840 h 657625"/>
                  <a:gd name="connsiteX1194" fmla="*/ 576762 w 600794"/>
                  <a:gd name="connsiteY1194" fmla="*/ 60404 h 657625"/>
                  <a:gd name="connsiteX1195" fmla="*/ 584881 w 600794"/>
                  <a:gd name="connsiteY1195" fmla="*/ 58780 h 657625"/>
                  <a:gd name="connsiteX1196" fmla="*/ 591376 w 600794"/>
                  <a:gd name="connsiteY1196" fmla="*/ 49850 h 657625"/>
                  <a:gd name="connsiteX1197" fmla="*/ 601931 w 600794"/>
                  <a:gd name="connsiteY1197" fmla="*/ 49850 h 657625"/>
                  <a:gd name="connsiteX1198" fmla="*/ 605178 w 600794"/>
                  <a:gd name="connsiteY1198" fmla="*/ 41731 h 657625"/>
                  <a:gd name="connsiteX1199" fmla="*/ 595436 w 600794"/>
                  <a:gd name="connsiteY1199" fmla="*/ 33612 h 657625"/>
                  <a:gd name="connsiteX1200" fmla="*/ 105058 w 600794"/>
                  <a:gd name="connsiteY1200" fmla="*/ 381098 h 657625"/>
                  <a:gd name="connsiteX1201" fmla="*/ 102622 w 600794"/>
                  <a:gd name="connsiteY1201" fmla="*/ 381098 h 657625"/>
                  <a:gd name="connsiteX1202" fmla="*/ 100998 w 600794"/>
                  <a:gd name="connsiteY1202" fmla="*/ 379474 h 657625"/>
                  <a:gd name="connsiteX1203" fmla="*/ 97751 w 600794"/>
                  <a:gd name="connsiteY1203" fmla="*/ 375415 h 657625"/>
                  <a:gd name="connsiteX1204" fmla="*/ 100998 w 600794"/>
                  <a:gd name="connsiteY1204" fmla="*/ 374603 h 657625"/>
                  <a:gd name="connsiteX1205" fmla="*/ 100998 w 600794"/>
                  <a:gd name="connsiteY1205" fmla="*/ 372168 h 657625"/>
                  <a:gd name="connsiteX1206" fmla="*/ 100998 w 600794"/>
                  <a:gd name="connsiteY1206" fmla="*/ 369732 h 657625"/>
                  <a:gd name="connsiteX1207" fmla="*/ 102622 w 600794"/>
                  <a:gd name="connsiteY1207" fmla="*/ 369732 h 657625"/>
                  <a:gd name="connsiteX1208" fmla="*/ 102622 w 600794"/>
                  <a:gd name="connsiteY1208" fmla="*/ 372168 h 657625"/>
                  <a:gd name="connsiteX1209" fmla="*/ 103434 w 600794"/>
                  <a:gd name="connsiteY1209" fmla="*/ 377039 h 657625"/>
                  <a:gd name="connsiteX1210" fmla="*/ 105058 w 600794"/>
                  <a:gd name="connsiteY1210" fmla="*/ 381098 h 657625"/>
                  <a:gd name="connsiteX1211" fmla="*/ 123731 w 600794"/>
                  <a:gd name="connsiteY1211" fmla="*/ 372979 h 657625"/>
                  <a:gd name="connsiteX1212" fmla="*/ 121295 w 600794"/>
                  <a:gd name="connsiteY1212" fmla="*/ 373792 h 657625"/>
                  <a:gd name="connsiteX1213" fmla="*/ 119672 w 600794"/>
                  <a:gd name="connsiteY1213" fmla="*/ 377039 h 657625"/>
                  <a:gd name="connsiteX1214" fmla="*/ 117236 w 600794"/>
                  <a:gd name="connsiteY1214" fmla="*/ 382722 h 657625"/>
                  <a:gd name="connsiteX1215" fmla="*/ 113988 w 600794"/>
                  <a:gd name="connsiteY1215" fmla="*/ 382722 h 657625"/>
                  <a:gd name="connsiteX1216" fmla="*/ 116424 w 600794"/>
                  <a:gd name="connsiteY1216" fmla="*/ 378663 h 657625"/>
                  <a:gd name="connsiteX1217" fmla="*/ 116424 w 600794"/>
                  <a:gd name="connsiteY1217" fmla="*/ 371355 h 657625"/>
                  <a:gd name="connsiteX1218" fmla="*/ 114800 w 600794"/>
                  <a:gd name="connsiteY1218" fmla="*/ 364861 h 657625"/>
                  <a:gd name="connsiteX1219" fmla="*/ 114800 w 600794"/>
                  <a:gd name="connsiteY1219" fmla="*/ 361613 h 657625"/>
                  <a:gd name="connsiteX1220" fmla="*/ 115612 w 600794"/>
                  <a:gd name="connsiteY1220" fmla="*/ 359177 h 657625"/>
                  <a:gd name="connsiteX1221" fmla="*/ 117236 w 600794"/>
                  <a:gd name="connsiteY1221" fmla="*/ 364861 h 657625"/>
                  <a:gd name="connsiteX1222" fmla="*/ 118048 w 600794"/>
                  <a:gd name="connsiteY1222" fmla="*/ 368108 h 657625"/>
                  <a:gd name="connsiteX1223" fmla="*/ 119672 w 600794"/>
                  <a:gd name="connsiteY1223" fmla="*/ 370544 h 657625"/>
                  <a:gd name="connsiteX1224" fmla="*/ 122107 w 600794"/>
                  <a:gd name="connsiteY1224" fmla="*/ 368920 h 657625"/>
                  <a:gd name="connsiteX1225" fmla="*/ 123731 w 600794"/>
                  <a:gd name="connsiteY1225" fmla="*/ 367296 h 657625"/>
                  <a:gd name="connsiteX1226" fmla="*/ 123731 w 600794"/>
                  <a:gd name="connsiteY1226" fmla="*/ 372979 h 657625"/>
                  <a:gd name="connsiteX1227" fmla="*/ 148088 w 600794"/>
                  <a:gd name="connsiteY1227" fmla="*/ 399771 h 657625"/>
                  <a:gd name="connsiteX1228" fmla="*/ 141592 w 600794"/>
                  <a:gd name="connsiteY1228" fmla="*/ 400584 h 657625"/>
                  <a:gd name="connsiteX1229" fmla="*/ 140780 w 600794"/>
                  <a:gd name="connsiteY1229" fmla="*/ 399771 h 657625"/>
                  <a:gd name="connsiteX1230" fmla="*/ 138345 w 600794"/>
                  <a:gd name="connsiteY1230" fmla="*/ 398960 h 657625"/>
                  <a:gd name="connsiteX1231" fmla="*/ 135909 w 600794"/>
                  <a:gd name="connsiteY1231" fmla="*/ 398148 h 657625"/>
                  <a:gd name="connsiteX1232" fmla="*/ 133474 w 600794"/>
                  <a:gd name="connsiteY1232" fmla="*/ 398960 h 657625"/>
                  <a:gd name="connsiteX1233" fmla="*/ 131850 w 600794"/>
                  <a:gd name="connsiteY1233" fmla="*/ 398960 h 657625"/>
                  <a:gd name="connsiteX1234" fmla="*/ 131038 w 600794"/>
                  <a:gd name="connsiteY1234" fmla="*/ 399771 h 657625"/>
                  <a:gd name="connsiteX1235" fmla="*/ 129414 w 600794"/>
                  <a:gd name="connsiteY1235" fmla="*/ 399771 h 657625"/>
                  <a:gd name="connsiteX1236" fmla="*/ 128602 w 600794"/>
                  <a:gd name="connsiteY1236" fmla="*/ 394900 h 657625"/>
                  <a:gd name="connsiteX1237" fmla="*/ 131850 w 600794"/>
                  <a:gd name="connsiteY1237" fmla="*/ 392465 h 657625"/>
                  <a:gd name="connsiteX1238" fmla="*/ 140780 w 600794"/>
                  <a:gd name="connsiteY1238" fmla="*/ 392465 h 657625"/>
                  <a:gd name="connsiteX1239" fmla="*/ 148088 w 600794"/>
                  <a:gd name="connsiteY1239" fmla="*/ 394900 h 657625"/>
                  <a:gd name="connsiteX1240" fmla="*/ 148088 w 600794"/>
                  <a:gd name="connsiteY1240" fmla="*/ 399771 h 657625"/>
                  <a:gd name="connsiteX1241" fmla="*/ 150523 w 600794"/>
                  <a:gd name="connsiteY1241" fmla="*/ 355118 h 657625"/>
                  <a:gd name="connsiteX1242" fmla="*/ 148899 w 600794"/>
                  <a:gd name="connsiteY1242" fmla="*/ 357554 h 657625"/>
                  <a:gd name="connsiteX1243" fmla="*/ 147276 w 600794"/>
                  <a:gd name="connsiteY1243" fmla="*/ 359989 h 657625"/>
                  <a:gd name="connsiteX1244" fmla="*/ 145652 w 600794"/>
                  <a:gd name="connsiteY1244" fmla="*/ 362425 h 657625"/>
                  <a:gd name="connsiteX1245" fmla="*/ 144028 w 600794"/>
                  <a:gd name="connsiteY1245" fmla="*/ 363237 h 657625"/>
                  <a:gd name="connsiteX1246" fmla="*/ 140780 w 600794"/>
                  <a:gd name="connsiteY1246" fmla="*/ 359989 h 657625"/>
                  <a:gd name="connsiteX1247" fmla="*/ 136721 w 600794"/>
                  <a:gd name="connsiteY1247" fmla="*/ 359989 h 657625"/>
                  <a:gd name="connsiteX1248" fmla="*/ 133474 w 600794"/>
                  <a:gd name="connsiteY1248" fmla="*/ 360801 h 657625"/>
                  <a:gd name="connsiteX1249" fmla="*/ 131850 w 600794"/>
                  <a:gd name="connsiteY1249" fmla="*/ 353494 h 657625"/>
                  <a:gd name="connsiteX1250" fmla="*/ 126167 w 600794"/>
                  <a:gd name="connsiteY1250" fmla="*/ 348623 h 657625"/>
                  <a:gd name="connsiteX1251" fmla="*/ 124543 w 600794"/>
                  <a:gd name="connsiteY1251" fmla="*/ 346187 h 657625"/>
                  <a:gd name="connsiteX1252" fmla="*/ 129414 w 600794"/>
                  <a:gd name="connsiteY1252" fmla="*/ 346999 h 657625"/>
                  <a:gd name="connsiteX1253" fmla="*/ 132662 w 600794"/>
                  <a:gd name="connsiteY1253" fmla="*/ 350247 h 657625"/>
                  <a:gd name="connsiteX1254" fmla="*/ 134286 w 600794"/>
                  <a:gd name="connsiteY1254" fmla="*/ 353494 h 657625"/>
                  <a:gd name="connsiteX1255" fmla="*/ 135097 w 600794"/>
                  <a:gd name="connsiteY1255" fmla="*/ 356742 h 657625"/>
                  <a:gd name="connsiteX1256" fmla="*/ 139157 w 600794"/>
                  <a:gd name="connsiteY1256" fmla="*/ 357554 h 657625"/>
                  <a:gd name="connsiteX1257" fmla="*/ 143216 w 600794"/>
                  <a:gd name="connsiteY1257" fmla="*/ 358366 h 657625"/>
                  <a:gd name="connsiteX1258" fmla="*/ 145652 w 600794"/>
                  <a:gd name="connsiteY1258" fmla="*/ 359177 h 657625"/>
                  <a:gd name="connsiteX1259" fmla="*/ 148088 w 600794"/>
                  <a:gd name="connsiteY1259" fmla="*/ 357554 h 657625"/>
                  <a:gd name="connsiteX1260" fmla="*/ 150523 w 600794"/>
                  <a:gd name="connsiteY1260" fmla="*/ 355118 h 657625"/>
                  <a:gd name="connsiteX1261" fmla="*/ 150523 w 600794"/>
                  <a:gd name="connsiteY1261" fmla="*/ 355118 h 65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</a:cxnLst>
                <a:rect l="l" t="t" r="r" b="b"/>
                <a:pathLst>
                  <a:path w="600794" h="657625">
                    <a:moveTo>
                      <a:pt x="595436" y="33612"/>
                    </a:moveTo>
                    <a:lnTo>
                      <a:pt x="594624" y="16562"/>
                    </a:lnTo>
                    <a:lnTo>
                      <a:pt x="589752" y="16562"/>
                    </a:lnTo>
                    <a:lnTo>
                      <a:pt x="580822" y="9255"/>
                    </a:lnTo>
                    <a:lnTo>
                      <a:pt x="575950" y="7632"/>
                    </a:lnTo>
                    <a:lnTo>
                      <a:pt x="575138" y="6008"/>
                    </a:lnTo>
                    <a:lnTo>
                      <a:pt x="571079" y="5196"/>
                    </a:lnTo>
                    <a:lnTo>
                      <a:pt x="571079" y="6008"/>
                    </a:lnTo>
                    <a:lnTo>
                      <a:pt x="564584" y="6008"/>
                    </a:lnTo>
                    <a:lnTo>
                      <a:pt x="559713" y="1949"/>
                    </a:lnTo>
                    <a:lnTo>
                      <a:pt x="552406" y="1949"/>
                    </a:lnTo>
                    <a:lnTo>
                      <a:pt x="548346" y="6008"/>
                    </a:lnTo>
                    <a:lnTo>
                      <a:pt x="545911" y="6820"/>
                    </a:lnTo>
                    <a:lnTo>
                      <a:pt x="544287" y="8443"/>
                    </a:lnTo>
                    <a:lnTo>
                      <a:pt x="544287" y="9255"/>
                    </a:lnTo>
                    <a:lnTo>
                      <a:pt x="545099" y="14127"/>
                    </a:lnTo>
                    <a:lnTo>
                      <a:pt x="550782" y="16562"/>
                    </a:lnTo>
                    <a:lnTo>
                      <a:pt x="554841" y="25493"/>
                    </a:lnTo>
                    <a:lnTo>
                      <a:pt x="555653" y="30364"/>
                    </a:lnTo>
                    <a:lnTo>
                      <a:pt x="554030" y="32800"/>
                    </a:lnTo>
                    <a:lnTo>
                      <a:pt x="554841" y="36048"/>
                    </a:lnTo>
                    <a:lnTo>
                      <a:pt x="558089" y="38483"/>
                    </a:lnTo>
                    <a:lnTo>
                      <a:pt x="551594" y="49038"/>
                    </a:lnTo>
                    <a:lnTo>
                      <a:pt x="542663" y="49850"/>
                    </a:lnTo>
                    <a:lnTo>
                      <a:pt x="529673" y="57157"/>
                    </a:lnTo>
                    <a:lnTo>
                      <a:pt x="523178" y="51473"/>
                    </a:lnTo>
                    <a:lnTo>
                      <a:pt x="519930" y="55533"/>
                    </a:lnTo>
                    <a:lnTo>
                      <a:pt x="514247" y="56345"/>
                    </a:lnTo>
                    <a:lnTo>
                      <a:pt x="511000" y="58780"/>
                    </a:lnTo>
                    <a:lnTo>
                      <a:pt x="506128" y="57157"/>
                    </a:lnTo>
                    <a:lnTo>
                      <a:pt x="496386" y="57157"/>
                    </a:lnTo>
                    <a:lnTo>
                      <a:pt x="493138" y="61216"/>
                    </a:lnTo>
                    <a:lnTo>
                      <a:pt x="485831" y="62028"/>
                    </a:lnTo>
                    <a:lnTo>
                      <a:pt x="485019" y="63652"/>
                    </a:lnTo>
                    <a:lnTo>
                      <a:pt x="479336" y="63652"/>
                    </a:lnTo>
                    <a:lnTo>
                      <a:pt x="477712" y="66087"/>
                    </a:lnTo>
                    <a:lnTo>
                      <a:pt x="468782" y="66087"/>
                    </a:lnTo>
                    <a:cubicBezTo>
                      <a:pt x="468782" y="66087"/>
                      <a:pt x="463099" y="56345"/>
                      <a:pt x="450920" y="52285"/>
                    </a:cubicBezTo>
                    <a:lnTo>
                      <a:pt x="443613" y="52285"/>
                    </a:lnTo>
                    <a:lnTo>
                      <a:pt x="437118" y="48226"/>
                    </a:lnTo>
                    <a:lnTo>
                      <a:pt x="433871" y="48226"/>
                    </a:lnTo>
                    <a:lnTo>
                      <a:pt x="433059" y="49850"/>
                    </a:lnTo>
                    <a:lnTo>
                      <a:pt x="428188" y="49850"/>
                    </a:lnTo>
                    <a:lnTo>
                      <a:pt x="426564" y="54721"/>
                    </a:lnTo>
                    <a:lnTo>
                      <a:pt x="423316" y="54721"/>
                    </a:lnTo>
                    <a:lnTo>
                      <a:pt x="418445" y="47414"/>
                    </a:lnTo>
                    <a:lnTo>
                      <a:pt x="408702" y="47414"/>
                    </a:lnTo>
                    <a:cubicBezTo>
                      <a:pt x="408702" y="47414"/>
                      <a:pt x="401395" y="39295"/>
                      <a:pt x="400583" y="31988"/>
                    </a:cubicBezTo>
                    <a:lnTo>
                      <a:pt x="394900" y="32800"/>
                    </a:lnTo>
                    <a:lnTo>
                      <a:pt x="391653" y="36859"/>
                    </a:lnTo>
                    <a:lnTo>
                      <a:pt x="377039" y="36859"/>
                    </a:lnTo>
                    <a:lnTo>
                      <a:pt x="374603" y="32800"/>
                    </a:lnTo>
                    <a:lnTo>
                      <a:pt x="371356" y="31988"/>
                    </a:lnTo>
                    <a:lnTo>
                      <a:pt x="367296" y="36859"/>
                    </a:lnTo>
                    <a:lnTo>
                      <a:pt x="364861" y="36859"/>
                    </a:lnTo>
                    <a:lnTo>
                      <a:pt x="363237" y="35236"/>
                    </a:lnTo>
                    <a:lnTo>
                      <a:pt x="358366" y="36048"/>
                    </a:lnTo>
                    <a:lnTo>
                      <a:pt x="355118" y="40107"/>
                    </a:lnTo>
                    <a:lnTo>
                      <a:pt x="356742" y="43355"/>
                    </a:lnTo>
                    <a:lnTo>
                      <a:pt x="355118" y="46602"/>
                    </a:lnTo>
                    <a:lnTo>
                      <a:pt x="349435" y="46602"/>
                    </a:lnTo>
                    <a:lnTo>
                      <a:pt x="346999" y="49038"/>
                    </a:lnTo>
                    <a:lnTo>
                      <a:pt x="342940" y="44978"/>
                    </a:lnTo>
                    <a:lnTo>
                      <a:pt x="335633" y="49850"/>
                    </a:lnTo>
                    <a:lnTo>
                      <a:pt x="333197" y="49850"/>
                    </a:lnTo>
                    <a:lnTo>
                      <a:pt x="327514" y="56345"/>
                    </a:lnTo>
                    <a:lnTo>
                      <a:pt x="325890" y="53909"/>
                    </a:lnTo>
                    <a:lnTo>
                      <a:pt x="319395" y="54721"/>
                    </a:lnTo>
                    <a:lnTo>
                      <a:pt x="316147" y="59592"/>
                    </a:lnTo>
                    <a:lnTo>
                      <a:pt x="312900" y="53909"/>
                    </a:lnTo>
                    <a:lnTo>
                      <a:pt x="297474" y="53909"/>
                    </a:lnTo>
                    <a:lnTo>
                      <a:pt x="292603" y="58780"/>
                    </a:lnTo>
                    <a:lnTo>
                      <a:pt x="290167" y="54721"/>
                    </a:lnTo>
                    <a:lnTo>
                      <a:pt x="285296" y="54721"/>
                    </a:lnTo>
                    <a:lnTo>
                      <a:pt x="282860" y="57157"/>
                    </a:lnTo>
                    <a:lnTo>
                      <a:pt x="282860" y="61216"/>
                    </a:lnTo>
                    <a:lnTo>
                      <a:pt x="276365" y="65275"/>
                    </a:lnTo>
                    <a:lnTo>
                      <a:pt x="268246" y="66087"/>
                    </a:lnTo>
                    <a:lnTo>
                      <a:pt x="265811" y="64463"/>
                    </a:lnTo>
                    <a:lnTo>
                      <a:pt x="260128" y="64463"/>
                    </a:lnTo>
                    <a:lnTo>
                      <a:pt x="256068" y="64463"/>
                    </a:lnTo>
                    <a:lnTo>
                      <a:pt x="254444" y="66087"/>
                    </a:lnTo>
                    <a:lnTo>
                      <a:pt x="247137" y="65275"/>
                    </a:lnTo>
                    <a:lnTo>
                      <a:pt x="244702" y="64463"/>
                    </a:lnTo>
                    <a:lnTo>
                      <a:pt x="243078" y="66087"/>
                    </a:lnTo>
                    <a:lnTo>
                      <a:pt x="240642" y="68523"/>
                    </a:lnTo>
                    <a:lnTo>
                      <a:pt x="240642" y="72582"/>
                    </a:lnTo>
                    <a:lnTo>
                      <a:pt x="239830" y="74206"/>
                    </a:lnTo>
                    <a:lnTo>
                      <a:pt x="243078" y="78266"/>
                    </a:lnTo>
                    <a:lnTo>
                      <a:pt x="240642" y="83949"/>
                    </a:lnTo>
                    <a:lnTo>
                      <a:pt x="234959" y="89632"/>
                    </a:lnTo>
                    <a:lnTo>
                      <a:pt x="229276" y="84761"/>
                    </a:lnTo>
                    <a:lnTo>
                      <a:pt x="229276" y="88820"/>
                    </a:lnTo>
                    <a:lnTo>
                      <a:pt x="225217" y="92068"/>
                    </a:lnTo>
                    <a:lnTo>
                      <a:pt x="215474" y="92068"/>
                    </a:lnTo>
                    <a:lnTo>
                      <a:pt x="211414" y="94503"/>
                    </a:lnTo>
                    <a:lnTo>
                      <a:pt x="208979" y="92879"/>
                    </a:lnTo>
                    <a:lnTo>
                      <a:pt x="199236" y="92068"/>
                    </a:lnTo>
                    <a:lnTo>
                      <a:pt x="194365" y="88008"/>
                    </a:lnTo>
                    <a:lnTo>
                      <a:pt x="186246" y="88008"/>
                    </a:lnTo>
                    <a:cubicBezTo>
                      <a:pt x="186246" y="88008"/>
                      <a:pt x="182187" y="93691"/>
                      <a:pt x="182187" y="93691"/>
                    </a:cubicBezTo>
                    <a:cubicBezTo>
                      <a:pt x="182187" y="93691"/>
                      <a:pt x="179751" y="93691"/>
                      <a:pt x="179751" y="93691"/>
                    </a:cubicBezTo>
                    <a:lnTo>
                      <a:pt x="175692" y="89632"/>
                    </a:lnTo>
                    <a:lnTo>
                      <a:pt x="173256" y="92879"/>
                    </a:lnTo>
                    <a:lnTo>
                      <a:pt x="168385" y="92879"/>
                    </a:lnTo>
                    <a:lnTo>
                      <a:pt x="166761" y="95315"/>
                    </a:lnTo>
                    <a:lnTo>
                      <a:pt x="164325" y="95315"/>
                    </a:lnTo>
                    <a:lnTo>
                      <a:pt x="161890" y="98563"/>
                    </a:lnTo>
                    <a:lnTo>
                      <a:pt x="161078" y="103434"/>
                    </a:lnTo>
                    <a:lnTo>
                      <a:pt x="152147" y="113176"/>
                    </a:lnTo>
                    <a:lnTo>
                      <a:pt x="151335" y="116424"/>
                    </a:lnTo>
                    <a:lnTo>
                      <a:pt x="149711" y="118048"/>
                    </a:lnTo>
                    <a:lnTo>
                      <a:pt x="144840" y="118048"/>
                    </a:lnTo>
                    <a:lnTo>
                      <a:pt x="143216" y="115612"/>
                    </a:lnTo>
                    <a:lnTo>
                      <a:pt x="134286" y="124543"/>
                    </a:lnTo>
                    <a:lnTo>
                      <a:pt x="129414" y="124543"/>
                    </a:lnTo>
                    <a:lnTo>
                      <a:pt x="126167" y="121295"/>
                    </a:lnTo>
                    <a:lnTo>
                      <a:pt x="114800" y="122107"/>
                    </a:lnTo>
                    <a:lnTo>
                      <a:pt x="109929" y="126979"/>
                    </a:lnTo>
                    <a:lnTo>
                      <a:pt x="100186" y="128602"/>
                    </a:lnTo>
                    <a:lnTo>
                      <a:pt x="98563" y="125355"/>
                    </a:lnTo>
                    <a:lnTo>
                      <a:pt x="93691" y="129414"/>
                    </a:lnTo>
                    <a:lnTo>
                      <a:pt x="90444" y="129414"/>
                    </a:lnTo>
                    <a:cubicBezTo>
                      <a:pt x="89632" y="130226"/>
                      <a:pt x="88820" y="131038"/>
                      <a:pt x="88008" y="131850"/>
                    </a:cubicBezTo>
                    <a:cubicBezTo>
                      <a:pt x="87196" y="133474"/>
                      <a:pt x="88820" y="134286"/>
                      <a:pt x="89632" y="135097"/>
                    </a:cubicBezTo>
                    <a:cubicBezTo>
                      <a:pt x="93691" y="138345"/>
                      <a:pt x="90444" y="142404"/>
                      <a:pt x="88008" y="145652"/>
                    </a:cubicBezTo>
                    <a:cubicBezTo>
                      <a:pt x="88008" y="145652"/>
                      <a:pt x="87196" y="147276"/>
                      <a:pt x="87196" y="147276"/>
                    </a:cubicBezTo>
                    <a:cubicBezTo>
                      <a:pt x="87196" y="147276"/>
                      <a:pt x="87196" y="146464"/>
                      <a:pt x="87196" y="147276"/>
                    </a:cubicBezTo>
                    <a:cubicBezTo>
                      <a:pt x="86384" y="148088"/>
                      <a:pt x="86384" y="148088"/>
                      <a:pt x="85572" y="148900"/>
                    </a:cubicBezTo>
                    <a:cubicBezTo>
                      <a:pt x="85572" y="148900"/>
                      <a:pt x="84761" y="149711"/>
                      <a:pt x="84761" y="149711"/>
                    </a:cubicBezTo>
                    <a:lnTo>
                      <a:pt x="85572" y="150523"/>
                    </a:lnTo>
                    <a:lnTo>
                      <a:pt x="85572" y="161078"/>
                    </a:lnTo>
                    <a:lnTo>
                      <a:pt x="75018" y="176504"/>
                    </a:lnTo>
                    <a:cubicBezTo>
                      <a:pt x="75018" y="176504"/>
                      <a:pt x="60404" y="176504"/>
                      <a:pt x="60404" y="184622"/>
                    </a:cubicBezTo>
                    <a:lnTo>
                      <a:pt x="60404" y="191929"/>
                    </a:lnTo>
                    <a:lnTo>
                      <a:pt x="53909" y="200048"/>
                    </a:lnTo>
                    <a:lnTo>
                      <a:pt x="53909" y="211414"/>
                    </a:lnTo>
                    <a:lnTo>
                      <a:pt x="51473" y="213850"/>
                    </a:lnTo>
                    <a:lnTo>
                      <a:pt x="52285" y="222781"/>
                    </a:lnTo>
                    <a:lnTo>
                      <a:pt x="48226" y="225217"/>
                    </a:lnTo>
                    <a:lnTo>
                      <a:pt x="44166" y="224405"/>
                    </a:lnTo>
                    <a:lnTo>
                      <a:pt x="43354" y="226840"/>
                    </a:lnTo>
                    <a:lnTo>
                      <a:pt x="41731" y="226840"/>
                    </a:lnTo>
                    <a:lnTo>
                      <a:pt x="40919" y="226029"/>
                    </a:lnTo>
                    <a:lnTo>
                      <a:pt x="29553" y="226029"/>
                    </a:lnTo>
                    <a:lnTo>
                      <a:pt x="24681" y="234959"/>
                    </a:lnTo>
                    <a:lnTo>
                      <a:pt x="18998" y="234959"/>
                    </a:lnTo>
                    <a:lnTo>
                      <a:pt x="15750" y="239018"/>
                    </a:lnTo>
                    <a:lnTo>
                      <a:pt x="27117" y="253633"/>
                    </a:lnTo>
                    <a:lnTo>
                      <a:pt x="27117" y="260128"/>
                    </a:lnTo>
                    <a:lnTo>
                      <a:pt x="22246" y="258504"/>
                    </a:lnTo>
                    <a:lnTo>
                      <a:pt x="16562" y="259316"/>
                    </a:lnTo>
                    <a:lnTo>
                      <a:pt x="18998" y="263375"/>
                    </a:lnTo>
                    <a:lnTo>
                      <a:pt x="18998" y="269870"/>
                    </a:lnTo>
                    <a:lnTo>
                      <a:pt x="12503" y="273930"/>
                    </a:lnTo>
                    <a:lnTo>
                      <a:pt x="10067" y="273930"/>
                    </a:lnTo>
                    <a:cubicBezTo>
                      <a:pt x="10067" y="274742"/>
                      <a:pt x="10067" y="274742"/>
                      <a:pt x="10067" y="275553"/>
                    </a:cubicBezTo>
                    <a:cubicBezTo>
                      <a:pt x="9255" y="278801"/>
                      <a:pt x="3572" y="277177"/>
                      <a:pt x="1949" y="277177"/>
                    </a:cubicBezTo>
                    <a:cubicBezTo>
                      <a:pt x="1949" y="277989"/>
                      <a:pt x="3572" y="278801"/>
                      <a:pt x="3572" y="278801"/>
                    </a:cubicBezTo>
                    <a:cubicBezTo>
                      <a:pt x="5196" y="279613"/>
                      <a:pt x="6008" y="280425"/>
                      <a:pt x="6008" y="282048"/>
                    </a:cubicBezTo>
                    <a:cubicBezTo>
                      <a:pt x="6008" y="282860"/>
                      <a:pt x="6008" y="283672"/>
                      <a:pt x="5196" y="283672"/>
                    </a:cubicBezTo>
                    <a:cubicBezTo>
                      <a:pt x="5196" y="284484"/>
                      <a:pt x="4384" y="284484"/>
                      <a:pt x="4384" y="284484"/>
                    </a:cubicBezTo>
                    <a:cubicBezTo>
                      <a:pt x="4384" y="285296"/>
                      <a:pt x="4384" y="286920"/>
                      <a:pt x="4384" y="287732"/>
                    </a:cubicBezTo>
                    <a:cubicBezTo>
                      <a:pt x="4384" y="288543"/>
                      <a:pt x="4384" y="288543"/>
                      <a:pt x="4384" y="289355"/>
                    </a:cubicBezTo>
                    <a:cubicBezTo>
                      <a:pt x="4384" y="289355"/>
                      <a:pt x="5196" y="290167"/>
                      <a:pt x="5196" y="290167"/>
                    </a:cubicBezTo>
                    <a:cubicBezTo>
                      <a:pt x="6820" y="290979"/>
                      <a:pt x="7632" y="290979"/>
                      <a:pt x="9255" y="290979"/>
                    </a:cubicBezTo>
                    <a:cubicBezTo>
                      <a:pt x="11691" y="290979"/>
                      <a:pt x="11691" y="293415"/>
                      <a:pt x="11691" y="295039"/>
                    </a:cubicBezTo>
                    <a:cubicBezTo>
                      <a:pt x="11691" y="295850"/>
                      <a:pt x="12503" y="295850"/>
                      <a:pt x="12503" y="296662"/>
                    </a:cubicBezTo>
                    <a:cubicBezTo>
                      <a:pt x="13315" y="296662"/>
                      <a:pt x="13315" y="297474"/>
                      <a:pt x="13315" y="298286"/>
                    </a:cubicBezTo>
                    <a:cubicBezTo>
                      <a:pt x="13315" y="299098"/>
                      <a:pt x="13315" y="299910"/>
                      <a:pt x="12503" y="300722"/>
                    </a:cubicBezTo>
                    <a:cubicBezTo>
                      <a:pt x="12503" y="301534"/>
                      <a:pt x="11691" y="301534"/>
                      <a:pt x="11691" y="302346"/>
                    </a:cubicBezTo>
                    <a:cubicBezTo>
                      <a:pt x="11691" y="303158"/>
                      <a:pt x="11691" y="303158"/>
                      <a:pt x="12503" y="303969"/>
                    </a:cubicBezTo>
                    <a:cubicBezTo>
                      <a:pt x="13315" y="303969"/>
                      <a:pt x="14127" y="304781"/>
                      <a:pt x="14127" y="304781"/>
                    </a:cubicBezTo>
                    <a:cubicBezTo>
                      <a:pt x="15750" y="305593"/>
                      <a:pt x="17374" y="305593"/>
                      <a:pt x="17374" y="307217"/>
                    </a:cubicBezTo>
                    <a:cubicBezTo>
                      <a:pt x="17374" y="308841"/>
                      <a:pt x="16562" y="309653"/>
                      <a:pt x="17374" y="311276"/>
                    </a:cubicBezTo>
                    <a:cubicBezTo>
                      <a:pt x="18186" y="312088"/>
                      <a:pt x="18998" y="312088"/>
                      <a:pt x="18998" y="312900"/>
                    </a:cubicBezTo>
                    <a:cubicBezTo>
                      <a:pt x="18998" y="313712"/>
                      <a:pt x="19810" y="314524"/>
                      <a:pt x="19810" y="315336"/>
                    </a:cubicBezTo>
                    <a:cubicBezTo>
                      <a:pt x="20622" y="316959"/>
                      <a:pt x="21434" y="317771"/>
                      <a:pt x="23057" y="317771"/>
                    </a:cubicBezTo>
                    <a:cubicBezTo>
                      <a:pt x="24681" y="317771"/>
                      <a:pt x="26305" y="318583"/>
                      <a:pt x="27929" y="319395"/>
                    </a:cubicBezTo>
                    <a:cubicBezTo>
                      <a:pt x="28741" y="319395"/>
                      <a:pt x="30364" y="319395"/>
                      <a:pt x="31176" y="319395"/>
                    </a:cubicBezTo>
                    <a:cubicBezTo>
                      <a:pt x="31988" y="319395"/>
                      <a:pt x="33612" y="319395"/>
                      <a:pt x="34424" y="320207"/>
                    </a:cubicBezTo>
                    <a:cubicBezTo>
                      <a:pt x="34424" y="321019"/>
                      <a:pt x="34424" y="321019"/>
                      <a:pt x="34424" y="321831"/>
                    </a:cubicBezTo>
                    <a:cubicBezTo>
                      <a:pt x="35236" y="322643"/>
                      <a:pt x="36048" y="323455"/>
                      <a:pt x="36859" y="324266"/>
                    </a:cubicBezTo>
                    <a:cubicBezTo>
                      <a:pt x="37671" y="325078"/>
                      <a:pt x="37671" y="325890"/>
                      <a:pt x="38483" y="326702"/>
                    </a:cubicBezTo>
                    <a:cubicBezTo>
                      <a:pt x="39295" y="327514"/>
                      <a:pt x="40107" y="328326"/>
                      <a:pt x="40919" y="329138"/>
                    </a:cubicBezTo>
                    <a:cubicBezTo>
                      <a:pt x="41731" y="329950"/>
                      <a:pt x="43354" y="330761"/>
                      <a:pt x="44166" y="331573"/>
                    </a:cubicBezTo>
                    <a:cubicBezTo>
                      <a:pt x="44978" y="332385"/>
                      <a:pt x="45790" y="334009"/>
                      <a:pt x="47414" y="334821"/>
                    </a:cubicBezTo>
                    <a:cubicBezTo>
                      <a:pt x="49038" y="337257"/>
                      <a:pt x="50662" y="338880"/>
                      <a:pt x="53097" y="341316"/>
                    </a:cubicBezTo>
                    <a:cubicBezTo>
                      <a:pt x="54721" y="342940"/>
                      <a:pt x="57157" y="343752"/>
                      <a:pt x="57968" y="345376"/>
                    </a:cubicBezTo>
                    <a:cubicBezTo>
                      <a:pt x="58780" y="346999"/>
                      <a:pt x="58780" y="349435"/>
                      <a:pt x="58780" y="351871"/>
                    </a:cubicBezTo>
                    <a:cubicBezTo>
                      <a:pt x="58780" y="353494"/>
                      <a:pt x="58780" y="355930"/>
                      <a:pt x="60404" y="356742"/>
                    </a:cubicBezTo>
                    <a:cubicBezTo>
                      <a:pt x="62028" y="357554"/>
                      <a:pt x="63652" y="356742"/>
                      <a:pt x="63652" y="355930"/>
                    </a:cubicBezTo>
                    <a:cubicBezTo>
                      <a:pt x="64463" y="354306"/>
                      <a:pt x="64463" y="352682"/>
                      <a:pt x="65275" y="350247"/>
                    </a:cubicBezTo>
                    <a:cubicBezTo>
                      <a:pt x="65275" y="349435"/>
                      <a:pt x="65275" y="348623"/>
                      <a:pt x="66087" y="348623"/>
                    </a:cubicBezTo>
                    <a:cubicBezTo>
                      <a:pt x="66087" y="347811"/>
                      <a:pt x="66087" y="346187"/>
                      <a:pt x="66087" y="345376"/>
                    </a:cubicBezTo>
                    <a:cubicBezTo>
                      <a:pt x="66087" y="344563"/>
                      <a:pt x="66087" y="343752"/>
                      <a:pt x="66087" y="342940"/>
                    </a:cubicBezTo>
                    <a:cubicBezTo>
                      <a:pt x="66899" y="341316"/>
                      <a:pt x="68523" y="341316"/>
                      <a:pt x="70147" y="342128"/>
                    </a:cubicBezTo>
                    <a:cubicBezTo>
                      <a:pt x="71770" y="343752"/>
                      <a:pt x="72582" y="346187"/>
                      <a:pt x="74206" y="347811"/>
                    </a:cubicBezTo>
                    <a:cubicBezTo>
                      <a:pt x="75018" y="348623"/>
                      <a:pt x="75830" y="349435"/>
                      <a:pt x="76642" y="349435"/>
                    </a:cubicBezTo>
                    <a:cubicBezTo>
                      <a:pt x="77454" y="349435"/>
                      <a:pt x="77454" y="348623"/>
                      <a:pt x="76642" y="347811"/>
                    </a:cubicBezTo>
                    <a:cubicBezTo>
                      <a:pt x="75830" y="346999"/>
                      <a:pt x="75018" y="345376"/>
                      <a:pt x="75018" y="343752"/>
                    </a:cubicBezTo>
                    <a:cubicBezTo>
                      <a:pt x="75018" y="342940"/>
                      <a:pt x="76642" y="342940"/>
                      <a:pt x="77454" y="342940"/>
                    </a:cubicBezTo>
                    <a:cubicBezTo>
                      <a:pt x="79078" y="342940"/>
                      <a:pt x="79889" y="343752"/>
                      <a:pt x="80701" y="345376"/>
                    </a:cubicBezTo>
                    <a:cubicBezTo>
                      <a:pt x="81513" y="346187"/>
                      <a:pt x="82325" y="346187"/>
                      <a:pt x="83137" y="346999"/>
                    </a:cubicBezTo>
                    <a:cubicBezTo>
                      <a:pt x="83137" y="347811"/>
                      <a:pt x="83949" y="347811"/>
                      <a:pt x="83949" y="348623"/>
                    </a:cubicBezTo>
                    <a:cubicBezTo>
                      <a:pt x="84761" y="349435"/>
                      <a:pt x="85572" y="349435"/>
                      <a:pt x="85572" y="350247"/>
                    </a:cubicBezTo>
                    <a:cubicBezTo>
                      <a:pt x="86384" y="350247"/>
                      <a:pt x="87196" y="350247"/>
                      <a:pt x="88008" y="350247"/>
                    </a:cubicBezTo>
                    <a:cubicBezTo>
                      <a:pt x="88820" y="350247"/>
                      <a:pt x="89632" y="350247"/>
                      <a:pt x="90444" y="350247"/>
                    </a:cubicBezTo>
                    <a:cubicBezTo>
                      <a:pt x="92067" y="349435"/>
                      <a:pt x="93691" y="347811"/>
                      <a:pt x="94503" y="346999"/>
                    </a:cubicBezTo>
                    <a:cubicBezTo>
                      <a:pt x="95315" y="346999"/>
                      <a:pt x="95315" y="346187"/>
                      <a:pt x="96127" y="346187"/>
                    </a:cubicBezTo>
                    <a:cubicBezTo>
                      <a:pt x="96939" y="346187"/>
                      <a:pt x="97751" y="346999"/>
                      <a:pt x="97751" y="347811"/>
                    </a:cubicBezTo>
                    <a:cubicBezTo>
                      <a:pt x="97751" y="348623"/>
                      <a:pt x="97751" y="349435"/>
                      <a:pt x="98563" y="350247"/>
                    </a:cubicBezTo>
                    <a:cubicBezTo>
                      <a:pt x="98563" y="350247"/>
                      <a:pt x="98563" y="351058"/>
                      <a:pt x="98563" y="351058"/>
                    </a:cubicBezTo>
                    <a:cubicBezTo>
                      <a:pt x="98563" y="351871"/>
                      <a:pt x="98563" y="352682"/>
                      <a:pt x="99375" y="352682"/>
                    </a:cubicBezTo>
                    <a:cubicBezTo>
                      <a:pt x="99375" y="353494"/>
                      <a:pt x="99375" y="354306"/>
                      <a:pt x="99375" y="354306"/>
                    </a:cubicBezTo>
                    <a:cubicBezTo>
                      <a:pt x="99375" y="355118"/>
                      <a:pt x="98563" y="355118"/>
                      <a:pt x="99375" y="355930"/>
                    </a:cubicBezTo>
                    <a:cubicBezTo>
                      <a:pt x="99375" y="356742"/>
                      <a:pt x="100186" y="357554"/>
                      <a:pt x="100186" y="359177"/>
                    </a:cubicBezTo>
                    <a:cubicBezTo>
                      <a:pt x="100186" y="359989"/>
                      <a:pt x="100186" y="360801"/>
                      <a:pt x="100998" y="361613"/>
                    </a:cubicBezTo>
                    <a:cubicBezTo>
                      <a:pt x="101810" y="362425"/>
                      <a:pt x="103434" y="364049"/>
                      <a:pt x="103434" y="365673"/>
                    </a:cubicBezTo>
                    <a:cubicBezTo>
                      <a:pt x="103434" y="366484"/>
                      <a:pt x="102622" y="366484"/>
                      <a:pt x="102622" y="366484"/>
                    </a:cubicBezTo>
                    <a:cubicBezTo>
                      <a:pt x="101810" y="366484"/>
                      <a:pt x="101810" y="365673"/>
                      <a:pt x="100998" y="365673"/>
                    </a:cubicBezTo>
                    <a:cubicBezTo>
                      <a:pt x="100186" y="365673"/>
                      <a:pt x="99375" y="364861"/>
                      <a:pt x="98563" y="364861"/>
                    </a:cubicBezTo>
                    <a:cubicBezTo>
                      <a:pt x="97751" y="364861"/>
                      <a:pt x="97751" y="364049"/>
                      <a:pt x="96939" y="364049"/>
                    </a:cubicBezTo>
                    <a:cubicBezTo>
                      <a:pt x="96127" y="364049"/>
                      <a:pt x="95315" y="364049"/>
                      <a:pt x="94503" y="364049"/>
                    </a:cubicBezTo>
                    <a:cubicBezTo>
                      <a:pt x="93691" y="364049"/>
                      <a:pt x="93691" y="364861"/>
                      <a:pt x="93691" y="365673"/>
                    </a:cubicBezTo>
                    <a:cubicBezTo>
                      <a:pt x="92879" y="367296"/>
                      <a:pt x="91256" y="366484"/>
                      <a:pt x="90444" y="365673"/>
                    </a:cubicBezTo>
                    <a:cubicBezTo>
                      <a:pt x="88820" y="365673"/>
                      <a:pt x="88008" y="364861"/>
                      <a:pt x="88008" y="363237"/>
                    </a:cubicBezTo>
                    <a:cubicBezTo>
                      <a:pt x="88008" y="362425"/>
                      <a:pt x="88008" y="361613"/>
                      <a:pt x="87196" y="361613"/>
                    </a:cubicBezTo>
                    <a:cubicBezTo>
                      <a:pt x="86384" y="360801"/>
                      <a:pt x="86384" y="359989"/>
                      <a:pt x="84761" y="359989"/>
                    </a:cubicBezTo>
                    <a:cubicBezTo>
                      <a:pt x="83949" y="359989"/>
                      <a:pt x="83949" y="359177"/>
                      <a:pt x="83137" y="359177"/>
                    </a:cubicBezTo>
                    <a:cubicBezTo>
                      <a:pt x="81513" y="359177"/>
                      <a:pt x="79889" y="359989"/>
                      <a:pt x="79078" y="360801"/>
                    </a:cubicBezTo>
                    <a:cubicBezTo>
                      <a:pt x="78266" y="361613"/>
                      <a:pt x="77454" y="363237"/>
                      <a:pt x="75830" y="363237"/>
                    </a:cubicBezTo>
                    <a:cubicBezTo>
                      <a:pt x="75018" y="363237"/>
                      <a:pt x="74206" y="361613"/>
                      <a:pt x="72582" y="361613"/>
                    </a:cubicBezTo>
                    <a:cubicBezTo>
                      <a:pt x="70147" y="360801"/>
                      <a:pt x="69335" y="364049"/>
                      <a:pt x="67711" y="363237"/>
                    </a:cubicBezTo>
                    <a:cubicBezTo>
                      <a:pt x="66087" y="363237"/>
                      <a:pt x="62028" y="359989"/>
                      <a:pt x="62028" y="363237"/>
                    </a:cubicBezTo>
                    <a:cubicBezTo>
                      <a:pt x="62028" y="365673"/>
                      <a:pt x="65275" y="366484"/>
                      <a:pt x="65275" y="368920"/>
                    </a:cubicBezTo>
                    <a:cubicBezTo>
                      <a:pt x="65275" y="371355"/>
                      <a:pt x="62840" y="372979"/>
                      <a:pt x="62028" y="375415"/>
                    </a:cubicBezTo>
                    <a:cubicBezTo>
                      <a:pt x="61216" y="377851"/>
                      <a:pt x="64463" y="381098"/>
                      <a:pt x="66899" y="381910"/>
                    </a:cubicBezTo>
                    <a:cubicBezTo>
                      <a:pt x="70147" y="382722"/>
                      <a:pt x="70959" y="378663"/>
                      <a:pt x="73394" y="378663"/>
                    </a:cubicBezTo>
                    <a:cubicBezTo>
                      <a:pt x="77454" y="378663"/>
                      <a:pt x="76642" y="384346"/>
                      <a:pt x="76642" y="386781"/>
                    </a:cubicBezTo>
                    <a:cubicBezTo>
                      <a:pt x="76642" y="387593"/>
                      <a:pt x="76642" y="389217"/>
                      <a:pt x="77454" y="390029"/>
                    </a:cubicBezTo>
                    <a:cubicBezTo>
                      <a:pt x="78266" y="390841"/>
                      <a:pt x="79889" y="390841"/>
                      <a:pt x="80701" y="390841"/>
                    </a:cubicBezTo>
                    <a:cubicBezTo>
                      <a:pt x="83949" y="391653"/>
                      <a:pt x="86384" y="394089"/>
                      <a:pt x="88008" y="397336"/>
                    </a:cubicBezTo>
                    <a:cubicBezTo>
                      <a:pt x="88820" y="398960"/>
                      <a:pt x="89632" y="400584"/>
                      <a:pt x="89632" y="402207"/>
                    </a:cubicBezTo>
                    <a:cubicBezTo>
                      <a:pt x="89632" y="403831"/>
                      <a:pt x="88820" y="404643"/>
                      <a:pt x="88820" y="405455"/>
                    </a:cubicBezTo>
                    <a:cubicBezTo>
                      <a:pt x="88008" y="406267"/>
                      <a:pt x="88008" y="407890"/>
                      <a:pt x="88820" y="408702"/>
                    </a:cubicBezTo>
                    <a:cubicBezTo>
                      <a:pt x="88820" y="409514"/>
                      <a:pt x="89632" y="411138"/>
                      <a:pt x="90444" y="411950"/>
                    </a:cubicBezTo>
                    <a:cubicBezTo>
                      <a:pt x="91256" y="412762"/>
                      <a:pt x="92067" y="411138"/>
                      <a:pt x="92879" y="410326"/>
                    </a:cubicBezTo>
                    <a:cubicBezTo>
                      <a:pt x="93691" y="409514"/>
                      <a:pt x="94503" y="407890"/>
                      <a:pt x="95315" y="407890"/>
                    </a:cubicBezTo>
                    <a:cubicBezTo>
                      <a:pt x="96127" y="407890"/>
                      <a:pt x="96127" y="411138"/>
                      <a:pt x="96127" y="411950"/>
                    </a:cubicBezTo>
                    <a:cubicBezTo>
                      <a:pt x="96127" y="413574"/>
                      <a:pt x="96127" y="416009"/>
                      <a:pt x="96939" y="417633"/>
                    </a:cubicBezTo>
                    <a:cubicBezTo>
                      <a:pt x="97751" y="419257"/>
                      <a:pt x="98563" y="419257"/>
                      <a:pt x="100186" y="420069"/>
                    </a:cubicBezTo>
                    <a:cubicBezTo>
                      <a:pt x="100998" y="420881"/>
                      <a:pt x="101810" y="420881"/>
                      <a:pt x="100998" y="422505"/>
                    </a:cubicBezTo>
                    <a:cubicBezTo>
                      <a:pt x="100186" y="424940"/>
                      <a:pt x="96127" y="426564"/>
                      <a:pt x="96939" y="429000"/>
                    </a:cubicBezTo>
                    <a:cubicBezTo>
                      <a:pt x="96939" y="431435"/>
                      <a:pt x="100186" y="433871"/>
                      <a:pt x="102622" y="433871"/>
                    </a:cubicBezTo>
                    <a:cubicBezTo>
                      <a:pt x="105058" y="433871"/>
                      <a:pt x="106682" y="433059"/>
                      <a:pt x="109117" y="432247"/>
                    </a:cubicBezTo>
                    <a:cubicBezTo>
                      <a:pt x="109929" y="431435"/>
                      <a:pt x="111553" y="431435"/>
                      <a:pt x="112365" y="430623"/>
                    </a:cubicBezTo>
                    <a:cubicBezTo>
                      <a:pt x="112365" y="430623"/>
                      <a:pt x="113176" y="429811"/>
                      <a:pt x="113176" y="429811"/>
                    </a:cubicBezTo>
                    <a:cubicBezTo>
                      <a:pt x="113176" y="429000"/>
                      <a:pt x="113176" y="429000"/>
                      <a:pt x="113988" y="428187"/>
                    </a:cubicBezTo>
                    <a:cubicBezTo>
                      <a:pt x="114800" y="428187"/>
                      <a:pt x="114800" y="428187"/>
                      <a:pt x="115612" y="428187"/>
                    </a:cubicBezTo>
                    <a:cubicBezTo>
                      <a:pt x="116424" y="428187"/>
                      <a:pt x="116424" y="427376"/>
                      <a:pt x="117236" y="427376"/>
                    </a:cubicBezTo>
                    <a:cubicBezTo>
                      <a:pt x="118860" y="425752"/>
                      <a:pt x="119672" y="423316"/>
                      <a:pt x="118860" y="421692"/>
                    </a:cubicBezTo>
                    <a:cubicBezTo>
                      <a:pt x="118860" y="420881"/>
                      <a:pt x="118048" y="419257"/>
                      <a:pt x="118048" y="418445"/>
                    </a:cubicBezTo>
                    <a:cubicBezTo>
                      <a:pt x="117236" y="417633"/>
                      <a:pt x="117236" y="416009"/>
                      <a:pt x="117236" y="415197"/>
                    </a:cubicBezTo>
                    <a:cubicBezTo>
                      <a:pt x="118860" y="411950"/>
                      <a:pt x="121295" y="418445"/>
                      <a:pt x="122107" y="420069"/>
                    </a:cubicBezTo>
                    <a:cubicBezTo>
                      <a:pt x="122919" y="421692"/>
                      <a:pt x="122919" y="424940"/>
                      <a:pt x="125355" y="424940"/>
                    </a:cubicBezTo>
                    <a:cubicBezTo>
                      <a:pt x="126167" y="424940"/>
                      <a:pt x="127791" y="424940"/>
                      <a:pt x="127791" y="425752"/>
                    </a:cubicBezTo>
                    <a:cubicBezTo>
                      <a:pt x="128602" y="426564"/>
                      <a:pt x="127791" y="428187"/>
                      <a:pt x="128602" y="429000"/>
                    </a:cubicBezTo>
                    <a:cubicBezTo>
                      <a:pt x="129414" y="429811"/>
                      <a:pt x="130226" y="429811"/>
                      <a:pt x="131038" y="429811"/>
                    </a:cubicBezTo>
                    <a:cubicBezTo>
                      <a:pt x="131850" y="429811"/>
                      <a:pt x="132662" y="430623"/>
                      <a:pt x="133474" y="430623"/>
                    </a:cubicBezTo>
                    <a:cubicBezTo>
                      <a:pt x="135097" y="432247"/>
                      <a:pt x="132662" y="434683"/>
                      <a:pt x="134286" y="436306"/>
                    </a:cubicBezTo>
                    <a:cubicBezTo>
                      <a:pt x="135097" y="437930"/>
                      <a:pt x="139157" y="436306"/>
                      <a:pt x="139969" y="435495"/>
                    </a:cubicBezTo>
                    <a:cubicBezTo>
                      <a:pt x="140780" y="434683"/>
                      <a:pt x="140780" y="433871"/>
                      <a:pt x="141592" y="433871"/>
                    </a:cubicBezTo>
                    <a:cubicBezTo>
                      <a:pt x="142404" y="433871"/>
                      <a:pt x="143216" y="433059"/>
                      <a:pt x="143216" y="432247"/>
                    </a:cubicBezTo>
                    <a:cubicBezTo>
                      <a:pt x="143216" y="432247"/>
                      <a:pt x="143216" y="431435"/>
                      <a:pt x="144028" y="431435"/>
                    </a:cubicBezTo>
                    <a:cubicBezTo>
                      <a:pt x="144840" y="431435"/>
                      <a:pt x="145652" y="431435"/>
                      <a:pt x="145652" y="431435"/>
                    </a:cubicBezTo>
                    <a:cubicBezTo>
                      <a:pt x="147276" y="431435"/>
                      <a:pt x="149711" y="430623"/>
                      <a:pt x="151335" y="430623"/>
                    </a:cubicBezTo>
                    <a:cubicBezTo>
                      <a:pt x="152959" y="430623"/>
                      <a:pt x="155395" y="430623"/>
                      <a:pt x="156206" y="431435"/>
                    </a:cubicBezTo>
                    <a:cubicBezTo>
                      <a:pt x="157018" y="431435"/>
                      <a:pt x="157018" y="432247"/>
                      <a:pt x="157830" y="432247"/>
                    </a:cubicBezTo>
                    <a:cubicBezTo>
                      <a:pt x="158642" y="432247"/>
                      <a:pt x="158642" y="432247"/>
                      <a:pt x="159454" y="431435"/>
                    </a:cubicBezTo>
                    <a:cubicBezTo>
                      <a:pt x="159454" y="430623"/>
                      <a:pt x="159454" y="429000"/>
                      <a:pt x="160266" y="428187"/>
                    </a:cubicBezTo>
                    <a:cubicBezTo>
                      <a:pt x="161078" y="427376"/>
                      <a:pt x="161890" y="427376"/>
                      <a:pt x="162701" y="427376"/>
                    </a:cubicBezTo>
                    <a:cubicBezTo>
                      <a:pt x="163513" y="427376"/>
                      <a:pt x="163513" y="426564"/>
                      <a:pt x="164325" y="426564"/>
                    </a:cubicBezTo>
                    <a:cubicBezTo>
                      <a:pt x="165137" y="425752"/>
                      <a:pt x="166761" y="425752"/>
                      <a:pt x="167573" y="425752"/>
                    </a:cubicBezTo>
                    <a:cubicBezTo>
                      <a:pt x="169196" y="425752"/>
                      <a:pt x="169196" y="426564"/>
                      <a:pt x="170820" y="426564"/>
                    </a:cubicBezTo>
                    <a:cubicBezTo>
                      <a:pt x="171632" y="426564"/>
                      <a:pt x="173256" y="426564"/>
                      <a:pt x="174880" y="425752"/>
                    </a:cubicBezTo>
                    <a:cubicBezTo>
                      <a:pt x="176504" y="424940"/>
                      <a:pt x="177315" y="424128"/>
                      <a:pt x="178939" y="422505"/>
                    </a:cubicBezTo>
                    <a:cubicBezTo>
                      <a:pt x="179751" y="421692"/>
                      <a:pt x="180563" y="420069"/>
                      <a:pt x="182187" y="420881"/>
                    </a:cubicBezTo>
                    <a:cubicBezTo>
                      <a:pt x="182999" y="420881"/>
                      <a:pt x="182999" y="422505"/>
                      <a:pt x="182999" y="422505"/>
                    </a:cubicBezTo>
                    <a:cubicBezTo>
                      <a:pt x="182999" y="423316"/>
                      <a:pt x="183810" y="423316"/>
                      <a:pt x="184622" y="423316"/>
                    </a:cubicBezTo>
                    <a:cubicBezTo>
                      <a:pt x="186246" y="423316"/>
                      <a:pt x="187058" y="424128"/>
                      <a:pt x="188682" y="424128"/>
                    </a:cubicBezTo>
                    <a:cubicBezTo>
                      <a:pt x="189494" y="424128"/>
                      <a:pt x="190305" y="424940"/>
                      <a:pt x="190305" y="424940"/>
                    </a:cubicBezTo>
                    <a:cubicBezTo>
                      <a:pt x="190305" y="425752"/>
                      <a:pt x="191117" y="425752"/>
                      <a:pt x="191117" y="425752"/>
                    </a:cubicBezTo>
                    <a:cubicBezTo>
                      <a:pt x="192741" y="426564"/>
                      <a:pt x="193553" y="425752"/>
                      <a:pt x="195177" y="426564"/>
                    </a:cubicBezTo>
                    <a:cubicBezTo>
                      <a:pt x="195989" y="426564"/>
                      <a:pt x="195989" y="427376"/>
                      <a:pt x="195989" y="427376"/>
                    </a:cubicBezTo>
                    <a:cubicBezTo>
                      <a:pt x="196801" y="428187"/>
                      <a:pt x="196801" y="428187"/>
                      <a:pt x="197612" y="428187"/>
                    </a:cubicBezTo>
                    <a:cubicBezTo>
                      <a:pt x="199236" y="428187"/>
                      <a:pt x="200048" y="428187"/>
                      <a:pt x="201672" y="428187"/>
                    </a:cubicBezTo>
                    <a:cubicBezTo>
                      <a:pt x="202484" y="428187"/>
                      <a:pt x="204920" y="428187"/>
                      <a:pt x="205731" y="427376"/>
                    </a:cubicBezTo>
                    <a:cubicBezTo>
                      <a:pt x="206543" y="426564"/>
                      <a:pt x="207355" y="425752"/>
                      <a:pt x="208979" y="426564"/>
                    </a:cubicBezTo>
                    <a:cubicBezTo>
                      <a:pt x="209791" y="427376"/>
                      <a:pt x="210603" y="428187"/>
                      <a:pt x="212226" y="427376"/>
                    </a:cubicBezTo>
                    <a:cubicBezTo>
                      <a:pt x="213850" y="427376"/>
                      <a:pt x="214662" y="427376"/>
                      <a:pt x="216286" y="427376"/>
                    </a:cubicBezTo>
                    <a:cubicBezTo>
                      <a:pt x="217098" y="426564"/>
                      <a:pt x="217909" y="426564"/>
                      <a:pt x="218721" y="426564"/>
                    </a:cubicBezTo>
                    <a:cubicBezTo>
                      <a:pt x="219533" y="426564"/>
                      <a:pt x="220345" y="425752"/>
                      <a:pt x="221157" y="424940"/>
                    </a:cubicBezTo>
                    <a:cubicBezTo>
                      <a:pt x="221969" y="423316"/>
                      <a:pt x="221157" y="421692"/>
                      <a:pt x="221157" y="420069"/>
                    </a:cubicBezTo>
                    <a:cubicBezTo>
                      <a:pt x="221157" y="418445"/>
                      <a:pt x="221157" y="417633"/>
                      <a:pt x="222781" y="417633"/>
                    </a:cubicBezTo>
                    <a:cubicBezTo>
                      <a:pt x="224405" y="417633"/>
                      <a:pt x="225217" y="417633"/>
                      <a:pt x="226840" y="417633"/>
                    </a:cubicBezTo>
                    <a:cubicBezTo>
                      <a:pt x="227652" y="417633"/>
                      <a:pt x="228464" y="418445"/>
                      <a:pt x="229276" y="419257"/>
                    </a:cubicBezTo>
                    <a:cubicBezTo>
                      <a:pt x="230088" y="420881"/>
                      <a:pt x="230900" y="421692"/>
                      <a:pt x="231712" y="423316"/>
                    </a:cubicBezTo>
                    <a:cubicBezTo>
                      <a:pt x="232524" y="424128"/>
                      <a:pt x="233335" y="425752"/>
                      <a:pt x="234147" y="426564"/>
                    </a:cubicBezTo>
                    <a:cubicBezTo>
                      <a:pt x="234959" y="427376"/>
                      <a:pt x="234959" y="429000"/>
                      <a:pt x="235771" y="429811"/>
                    </a:cubicBezTo>
                    <a:cubicBezTo>
                      <a:pt x="237395" y="432247"/>
                      <a:pt x="239830" y="429811"/>
                      <a:pt x="240642" y="427376"/>
                    </a:cubicBezTo>
                    <a:cubicBezTo>
                      <a:pt x="240642" y="426564"/>
                      <a:pt x="240642" y="424940"/>
                      <a:pt x="241454" y="424128"/>
                    </a:cubicBezTo>
                    <a:cubicBezTo>
                      <a:pt x="242266" y="423316"/>
                      <a:pt x="243078" y="422505"/>
                      <a:pt x="243890" y="421692"/>
                    </a:cubicBezTo>
                    <a:cubicBezTo>
                      <a:pt x="247137" y="420069"/>
                      <a:pt x="247949" y="423316"/>
                      <a:pt x="248761" y="424940"/>
                    </a:cubicBezTo>
                    <a:cubicBezTo>
                      <a:pt x="249573" y="427376"/>
                      <a:pt x="252009" y="428187"/>
                      <a:pt x="254444" y="429000"/>
                    </a:cubicBezTo>
                    <a:cubicBezTo>
                      <a:pt x="255256" y="429811"/>
                      <a:pt x="256880" y="430623"/>
                      <a:pt x="257692" y="432247"/>
                    </a:cubicBezTo>
                    <a:cubicBezTo>
                      <a:pt x="257692" y="433059"/>
                      <a:pt x="257692" y="434683"/>
                      <a:pt x="257692" y="435495"/>
                    </a:cubicBezTo>
                    <a:cubicBezTo>
                      <a:pt x="256880" y="438742"/>
                      <a:pt x="260939" y="437118"/>
                      <a:pt x="262563" y="437118"/>
                    </a:cubicBezTo>
                    <a:cubicBezTo>
                      <a:pt x="264187" y="437118"/>
                      <a:pt x="264999" y="437118"/>
                      <a:pt x="266623" y="437118"/>
                    </a:cubicBezTo>
                    <a:cubicBezTo>
                      <a:pt x="267434" y="437930"/>
                      <a:pt x="268246" y="437930"/>
                      <a:pt x="269870" y="438742"/>
                    </a:cubicBezTo>
                    <a:cubicBezTo>
                      <a:pt x="273118" y="440366"/>
                      <a:pt x="276365" y="439554"/>
                      <a:pt x="279613" y="438742"/>
                    </a:cubicBezTo>
                    <a:cubicBezTo>
                      <a:pt x="281237" y="438742"/>
                      <a:pt x="282860" y="438742"/>
                      <a:pt x="284484" y="439554"/>
                    </a:cubicBezTo>
                    <a:cubicBezTo>
                      <a:pt x="285296" y="440366"/>
                      <a:pt x="286108" y="441178"/>
                      <a:pt x="286920" y="441178"/>
                    </a:cubicBezTo>
                    <a:cubicBezTo>
                      <a:pt x="288543" y="441178"/>
                      <a:pt x="289355" y="437118"/>
                      <a:pt x="290979" y="437930"/>
                    </a:cubicBezTo>
                    <a:cubicBezTo>
                      <a:pt x="291791" y="438742"/>
                      <a:pt x="292603" y="440366"/>
                      <a:pt x="293415" y="441178"/>
                    </a:cubicBezTo>
                    <a:cubicBezTo>
                      <a:pt x="294227" y="441989"/>
                      <a:pt x="295038" y="441989"/>
                      <a:pt x="296662" y="441989"/>
                    </a:cubicBezTo>
                    <a:cubicBezTo>
                      <a:pt x="297474" y="441989"/>
                      <a:pt x="298286" y="441989"/>
                      <a:pt x="299098" y="442802"/>
                    </a:cubicBezTo>
                    <a:cubicBezTo>
                      <a:pt x="299910" y="443613"/>
                      <a:pt x="299098" y="445237"/>
                      <a:pt x="299098" y="446861"/>
                    </a:cubicBezTo>
                    <a:cubicBezTo>
                      <a:pt x="299098" y="449297"/>
                      <a:pt x="299098" y="450921"/>
                      <a:pt x="297474" y="452544"/>
                    </a:cubicBezTo>
                    <a:cubicBezTo>
                      <a:pt x="296662" y="453356"/>
                      <a:pt x="295038" y="453356"/>
                      <a:pt x="294227" y="454168"/>
                    </a:cubicBezTo>
                    <a:cubicBezTo>
                      <a:pt x="293415" y="454168"/>
                      <a:pt x="292603" y="454980"/>
                      <a:pt x="291791" y="455792"/>
                    </a:cubicBezTo>
                    <a:cubicBezTo>
                      <a:pt x="289355" y="457415"/>
                      <a:pt x="286108" y="456603"/>
                      <a:pt x="283672" y="455792"/>
                    </a:cubicBezTo>
                    <a:cubicBezTo>
                      <a:pt x="281237" y="455792"/>
                      <a:pt x="279613" y="455792"/>
                      <a:pt x="277177" y="455792"/>
                    </a:cubicBezTo>
                    <a:cubicBezTo>
                      <a:pt x="276365" y="455792"/>
                      <a:pt x="274741" y="455792"/>
                      <a:pt x="273930" y="455792"/>
                    </a:cubicBezTo>
                    <a:cubicBezTo>
                      <a:pt x="273118" y="455792"/>
                      <a:pt x="272306" y="455792"/>
                      <a:pt x="271494" y="456603"/>
                    </a:cubicBezTo>
                    <a:cubicBezTo>
                      <a:pt x="270682" y="457415"/>
                      <a:pt x="270682" y="457415"/>
                      <a:pt x="269870" y="458227"/>
                    </a:cubicBezTo>
                    <a:cubicBezTo>
                      <a:pt x="269058" y="458227"/>
                      <a:pt x="268246" y="459039"/>
                      <a:pt x="269058" y="459851"/>
                    </a:cubicBezTo>
                    <a:cubicBezTo>
                      <a:pt x="269058" y="460663"/>
                      <a:pt x="270682" y="461475"/>
                      <a:pt x="270682" y="461475"/>
                    </a:cubicBezTo>
                    <a:cubicBezTo>
                      <a:pt x="272306" y="462287"/>
                      <a:pt x="273118" y="463099"/>
                      <a:pt x="274741" y="464722"/>
                    </a:cubicBezTo>
                    <a:cubicBezTo>
                      <a:pt x="275553" y="465534"/>
                      <a:pt x="277989" y="467158"/>
                      <a:pt x="277177" y="468782"/>
                    </a:cubicBezTo>
                    <a:cubicBezTo>
                      <a:pt x="276365" y="470405"/>
                      <a:pt x="275553" y="472029"/>
                      <a:pt x="273930" y="472029"/>
                    </a:cubicBezTo>
                    <a:cubicBezTo>
                      <a:pt x="273118" y="472029"/>
                      <a:pt x="272306" y="472029"/>
                      <a:pt x="271494" y="472029"/>
                    </a:cubicBezTo>
                    <a:cubicBezTo>
                      <a:pt x="270682" y="472029"/>
                      <a:pt x="269870" y="472029"/>
                      <a:pt x="269058" y="472029"/>
                    </a:cubicBezTo>
                    <a:cubicBezTo>
                      <a:pt x="267434" y="472029"/>
                      <a:pt x="265811" y="471218"/>
                      <a:pt x="264187" y="470405"/>
                    </a:cubicBezTo>
                    <a:cubicBezTo>
                      <a:pt x="262563" y="469594"/>
                      <a:pt x="260939" y="467970"/>
                      <a:pt x="259316" y="467158"/>
                    </a:cubicBezTo>
                    <a:cubicBezTo>
                      <a:pt x="257692" y="465534"/>
                      <a:pt x="256068" y="464722"/>
                      <a:pt x="254444" y="463099"/>
                    </a:cubicBezTo>
                    <a:cubicBezTo>
                      <a:pt x="252821" y="462287"/>
                      <a:pt x="251197" y="460663"/>
                      <a:pt x="249573" y="459851"/>
                    </a:cubicBezTo>
                    <a:cubicBezTo>
                      <a:pt x="247949" y="459039"/>
                      <a:pt x="246325" y="458227"/>
                      <a:pt x="245514" y="456603"/>
                    </a:cubicBezTo>
                    <a:cubicBezTo>
                      <a:pt x="244702" y="455792"/>
                      <a:pt x="243890" y="454980"/>
                      <a:pt x="242266" y="454980"/>
                    </a:cubicBezTo>
                    <a:cubicBezTo>
                      <a:pt x="240642" y="454168"/>
                      <a:pt x="239018" y="454980"/>
                      <a:pt x="237395" y="454168"/>
                    </a:cubicBezTo>
                    <a:cubicBezTo>
                      <a:pt x="235771" y="454168"/>
                      <a:pt x="234959" y="453356"/>
                      <a:pt x="234147" y="452544"/>
                    </a:cubicBezTo>
                    <a:cubicBezTo>
                      <a:pt x="233335" y="451732"/>
                      <a:pt x="233335" y="451732"/>
                      <a:pt x="232524" y="451732"/>
                    </a:cubicBezTo>
                    <a:cubicBezTo>
                      <a:pt x="231712" y="451732"/>
                      <a:pt x="230900" y="451732"/>
                      <a:pt x="230088" y="451732"/>
                    </a:cubicBezTo>
                    <a:cubicBezTo>
                      <a:pt x="227652" y="451732"/>
                      <a:pt x="226028" y="451732"/>
                      <a:pt x="223593" y="451732"/>
                    </a:cubicBezTo>
                    <a:cubicBezTo>
                      <a:pt x="222781" y="451732"/>
                      <a:pt x="221969" y="451732"/>
                      <a:pt x="221969" y="450921"/>
                    </a:cubicBezTo>
                    <a:cubicBezTo>
                      <a:pt x="221969" y="450921"/>
                      <a:pt x="221157" y="450921"/>
                      <a:pt x="221157" y="450108"/>
                    </a:cubicBezTo>
                    <a:cubicBezTo>
                      <a:pt x="220345" y="449297"/>
                      <a:pt x="219533" y="448484"/>
                      <a:pt x="218721" y="447673"/>
                    </a:cubicBezTo>
                    <a:cubicBezTo>
                      <a:pt x="217909" y="446861"/>
                      <a:pt x="217098" y="446049"/>
                      <a:pt x="215474" y="446049"/>
                    </a:cubicBezTo>
                    <a:cubicBezTo>
                      <a:pt x="214662" y="446049"/>
                      <a:pt x="214662" y="446049"/>
                      <a:pt x="213850" y="445237"/>
                    </a:cubicBezTo>
                    <a:cubicBezTo>
                      <a:pt x="213038" y="445237"/>
                      <a:pt x="213038" y="445237"/>
                      <a:pt x="212226" y="445237"/>
                    </a:cubicBezTo>
                    <a:cubicBezTo>
                      <a:pt x="209791" y="445237"/>
                      <a:pt x="208167" y="445237"/>
                      <a:pt x="205731" y="445237"/>
                    </a:cubicBezTo>
                    <a:cubicBezTo>
                      <a:pt x="204920" y="445237"/>
                      <a:pt x="203296" y="444425"/>
                      <a:pt x="202484" y="443613"/>
                    </a:cubicBezTo>
                    <a:cubicBezTo>
                      <a:pt x="201672" y="442802"/>
                      <a:pt x="201672" y="441989"/>
                      <a:pt x="200860" y="441178"/>
                    </a:cubicBezTo>
                    <a:cubicBezTo>
                      <a:pt x="200048" y="440366"/>
                      <a:pt x="200048" y="438742"/>
                      <a:pt x="200048" y="437930"/>
                    </a:cubicBezTo>
                    <a:cubicBezTo>
                      <a:pt x="199236" y="437118"/>
                      <a:pt x="198424" y="437118"/>
                      <a:pt x="197612" y="437118"/>
                    </a:cubicBezTo>
                    <a:cubicBezTo>
                      <a:pt x="195989" y="437118"/>
                      <a:pt x="195177" y="437118"/>
                      <a:pt x="193553" y="437118"/>
                    </a:cubicBezTo>
                    <a:cubicBezTo>
                      <a:pt x="191929" y="437118"/>
                      <a:pt x="191117" y="435495"/>
                      <a:pt x="190305" y="434683"/>
                    </a:cubicBezTo>
                    <a:cubicBezTo>
                      <a:pt x="188682" y="433059"/>
                      <a:pt x="187870" y="432247"/>
                      <a:pt x="186246" y="431435"/>
                    </a:cubicBezTo>
                    <a:cubicBezTo>
                      <a:pt x="184622" y="430623"/>
                      <a:pt x="183810" y="430623"/>
                      <a:pt x="182187" y="430623"/>
                    </a:cubicBezTo>
                    <a:cubicBezTo>
                      <a:pt x="181375" y="430623"/>
                      <a:pt x="179751" y="429811"/>
                      <a:pt x="178939" y="429811"/>
                    </a:cubicBezTo>
                    <a:cubicBezTo>
                      <a:pt x="177315" y="429811"/>
                      <a:pt x="175692" y="429811"/>
                      <a:pt x="174068" y="429811"/>
                    </a:cubicBezTo>
                    <a:cubicBezTo>
                      <a:pt x="173256" y="429811"/>
                      <a:pt x="171632" y="429811"/>
                      <a:pt x="170820" y="429811"/>
                    </a:cubicBezTo>
                    <a:cubicBezTo>
                      <a:pt x="170008" y="429811"/>
                      <a:pt x="169196" y="429811"/>
                      <a:pt x="168385" y="430623"/>
                    </a:cubicBezTo>
                    <a:cubicBezTo>
                      <a:pt x="166761" y="431435"/>
                      <a:pt x="166761" y="433059"/>
                      <a:pt x="165137" y="433871"/>
                    </a:cubicBezTo>
                    <a:cubicBezTo>
                      <a:pt x="164325" y="434683"/>
                      <a:pt x="163513" y="434683"/>
                      <a:pt x="162701" y="435495"/>
                    </a:cubicBezTo>
                    <a:cubicBezTo>
                      <a:pt x="161890" y="436306"/>
                      <a:pt x="161890" y="437118"/>
                      <a:pt x="161078" y="437118"/>
                    </a:cubicBezTo>
                    <a:cubicBezTo>
                      <a:pt x="160266" y="438742"/>
                      <a:pt x="158642" y="440366"/>
                      <a:pt x="157830" y="441989"/>
                    </a:cubicBezTo>
                    <a:cubicBezTo>
                      <a:pt x="157018" y="443613"/>
                      <a:pt x="157018" y="444425"/>
                      <a:pt x="156206" y="446049"/>
                    </a:cubicBezTo>
                    <a:cubicBezTo>
                      <a:pt x="155395" y="447673"/>
                      <a:pt x="154583" y="448484"/>
                      <a:pt x="152959" y="449297"/>
                    </a:cubicBezTo>
                    <a:cubicBezTo>
                      <a:pt x="152147" y="450108"/>
                      <a:pt x="152147" y="450108"/>
                      <a:pt x="151335" y="450921"/>
                    </a:cubicBezTo>
                    <a:cubicBezTo>
                      <a:pt x="148899" y="452544"/>
                      <a:pt x="144840" y="454168"/>
                      <a:pt x="141592" y="452544"/>
                    </a:cubicBezTo>
                    <a:cubicBezTo>
                      <a:pt x="139969" y="451732"/>
                      <a:pt x="138345" y="450108"/>
                      <a:pt x="136721" y="448484"/>
                    </a:cubicBezTo>
                    <a:cubicBezTo>
                      <a:pt x="135909" y="447673"/>
                      <a:pt x="134286" y="446861"/>
                      <a:pt x="133474" y="446861"/>
                    </a:cubicBezTo>
                    <a:cubicBezTo>
                      <a:pt x="132662" y="446861"/>
                      <a:pt x="131850" y="446861"/>
                      <a:pt x="131038" y="447673"/>
                    </a:cubicBezTo>
                    <a:cubicBezTo>
                      <a:pt x="128602" y="448484"/>
                      <a:pt x="127791" y="450108"/>
                      <a:pt x="127791" y="451732"/>
                    </a:cubicBezTo>
                    <a:cubicBezTo>
                      <a:pt x="127791" y="453356"/>
                      <a:pt x="127791" y="455792"/>
                      <a:pt x="127791" y="457415"/>
                    </a:cubicBezTo>
                    <a:cubicBezTo>
                      <a:pt x="126979" y="459039"/>
                      <a:pt x="126979" y="459851"/>
                      <a:pt x="126167" y="460663"/>
                    </a:cubicBezTo>
                    <a:cubicBezTo>
                      <a:pt x="123731" y="463910"/>
                      <a:pt x="123731" y="468782"/>
                      <a:pt x="120483" y="472029"/>
                    </a:cubicBezTo>
                    <a:cubicBezTo>
                      <a:pt x="118860" y="473653"/>
                      <a:pt x="117236" y="475277"/>
                      <a:pt x="116424" y="476900"/>
                    </a:cubicBezTo>
                    <a:cubicBezTo>
                      <a:pt x="114800" y="478524"/>
                      <a:pt x="113176" y="480960"/>
                      <a:pt x="109929" y="480960"/>
                    </a:cubicBezTo>
                    <a:cubicBezTo>
                      <a:pt x="107493" y="480960"/>
                      <a:pt x="105058" y="480148"/>
                      <a:pt x="103434" y="482584"/>
                    </a:cubicBezTo>
                    <a:cubicBezTo>
                      <a:pt x="101810" y="484208"/>
                      <a:pt x="102622" y="487455"/>
                      <a:pt x="103434" y="489079"/>
                    </a:cubicBezTo>
                    <a:cubicBezTo>
                      <a:pt x="104246" y="490703"/>
                      <a:pt x="105870" y="492326"/>
                      <a:pt x="106682" y="493138"/>
                    </a:cubicBezTo>
                    <a:cubicBezTo>
                      <a:pt x="108305" y="493950"/>
                      <a:pt x="110741" y="494762"/>
                      <a:pt x="112365" y="495574"/>
                    </a:cubicBezTo>
                    <a:cubicBezTo>
                      <a:pt x="113988" y="496386"/>
                      <a:pt x="116424" y="497197"/>
                      <a:pt x="118048" y="498010"/>
                    </a:cubicBezTo>
                    <a:cubicBezTo>
                      <a:pt x="119672" y="498821"/>
                      <a:pt x="122107" y="499634"/>
                      <a:pt x="122107" y="501257"/>
                    </a:cubicBezTo>
                    <a:cubicBezTo>
                      <a:pt x="122919" y="502881"/>
                      <a:pt x="122107" y="505316"/>
                      <a:pt x="122919" y="506940"/>
                    </a:cubicBezTo>
                    <a:cubicBezTo>
                      <a:pt x="123731" y="508564"/>
                      <a:pt x="125355" y="509376"/>
                      <a:pt x="124543" y="511000"/>
                    </a:cubicBezTo>
                    <a:cubicBezTo>
                      <a:pt x="124543" y="511812"/>
                      <a:pt x="123731" y="512623"/>
                      <a:pt x="123731" y="514247"/>
                    </a:cubicBezTo>
                    <a:cubicBezTo>
                      <a:pt x="123731" y="515059"/>
                      <a:pt x="122919" y="515871"/>
                      <a:pt x="122919" y="516683"/>
                    </a:cubicBezTo>
                    <a:cubicBezTo>
                      <a:pt x="123731" y="517495"/>
                      <a:pt x="126979" y="515871"/>
                      <a:pt x="127791" y="515871"/>
                    </a:cubicBezTo>
                    <a:cubicBezTo>
                      <a:pt x="129414" y="515871"/>
                      <a:pt x="131038" y="516683"/>
                      <a:pt x="132662" y="517495"/>
                    </a:cubicBezTo>
                    <a:cubicBezTo>
                      <a:pt x="135097" y="519118"/>
                      <a:pt x="137533" y="520742"/>
                      <a:pt x="139157" y="523178"/>
                    </a:cubicBezTo>
                    <a:cubicBezTo>
                      <a:pt x="141592" y="525613"/>
                      <a:pt x="144028" y="528049"/>
                      <a:pt x="146464" y="530485"/>
                    </a:cubicBezTo>
                    <a:cubicBezTo>
                      <a:pt x="148899" y="532921"/>
                      <a:pt x="151335" y="534544"/>
                      <a:pt x="152959" y="537792"/>
                    </a:cubicBezTo>
                    <a:cubicBezTo>
                      <a:pt x="153771" y="538604"/>
                      <a:pt x="154583" y="540228"/>
                      <a:pt x="155395" y="541039"/>
                    </a:cubicBezTo>
                    <a:cubicBezTo>
                      <a:pt x="156206" y="541851"/>
                      <a:pt x="157018" y="542663"/>
                      <a:pt x="157830" y="543475"/>
                    </a:cubicBezTo>
                    <a:cubicBezTo>
                      <a:pt x="159454" y="545099"/>
                      <a:pt x="159454" y="546723"/>
                      <a:pt x="159454" y="549158"/>
                    </a:cubicBezTo>
                    <a:cubicBezTo>
                      <a:pt x="159454" y="549970"/>
                      <a:pt x="160266" y="550782"/>
                      <a:pt x="160266" y="551594"/>
                    </a:cubicBezTo>
                    <a:cubicBezTo>
                      <a:pt x="160266" y="552406"/>
                      <a:pt x="161078" y="553218"/>
                      <a:pt x="161078" y="554842"/>
                    </a:cubicBezTo>
                    <a:cubicBezTo>
                      <a:pt x="161078" y="555653"/>
                      <a:pt x="161078" y="556465"/>
                      <a:pt x="160266" y="557277"/>
                    </a:cubicBezTo>
                    <a:cubicBezTo>
                      <a:pt x="159454" y="558089"/>
                      <a:pt x="160266" y="558901"/>
                      <a:pt x="160266" y="560525"/>
                    </a:cubicBezTo>
                    <a:cubicBezTo>
                      <a:pt x="160266" y="561337"/>
                      <a:pt x="160266" y="561337"/>
                      <a:pt x="161078" y="562148"/>
                    </a:cubicBezTo>
                    <a:cubicBezTo>
                      <a:pt x="161890" y="562960"/>
                      <a:pt x="161890" y="562960"/>
                      <a:pt x="162701" y="563772"/>
                    </a:cubicBezTo>
                    <a:cubicBezTo>
                      <a:pt x="162701" y="563772"/>
                      <a:pt x="163513" y="564584"/>
                      <a:pt x="163513" y="564584"/>
                    </a:cubicBezTo>
                    <a:cubicBezTo>
                      <a:pt x="163513" y="564584"/>
                      <a:pt x="163513" y="565396"/>
                      <a:pt x="163513" y="565396"/>
                    </a:cubicBezTo>
                    <a:cubicBezTo>
                      <a:pt x="163513" y="566208"/>
                      <a:pt x="163513" y="567020"/>
                      <a:pt x="162701" y="567832"/>
                    </a:cubicBezTo>
                    <a:cubicBezTo>
                      <a:pt x="161890" y="568644"/>
                      <a:pt x="161890" y="568644"/>
                      <a:pt x="161078" y="569455"/>
                    </a:cubicBezTo>
                    <a:cubicBezTo>
                      <a:pt x="160266" y="570267"/>
                      <a:pt x="160266" y="571079"/>
                      <a:pt x="159454" y="571891"/>
                    </a:cubicBezTo>
                    <a:cubicBezTo>
                      <a:pt x="158642" y="572703"/>
                      <a:pt x="158642" y="572703"/>
                      <a:pt x="157830" y="573515"/>
                    </a:cubicBezTo>
                    <a:cubicBezTo>
                      <a:pt x="157018" y="575139"/>
                      <a:pt x="157018" y="575950"/>
                      <a:pt x="155395" y="577574"/>
                    </a:cubicBezTo>
                    <a:cubicBezTo>
                      <a:pt x="154583" y="579198"/>
                      <a:pt x="152959" y="580010"/>
                      <a:pt x="152147" y="581634"/>
                    </a:cubicBezTo>
                    <a:cubicBezTo>
                      <a:pt x="151335" y="583258"/>
                      <a:pt x="151335" y="584069"/>
                      <a:pt x="151335" y="585693"/>
                    </a:cubicBezTo>
                    <a:cubicBezTo>
                      <a:pt x="151335" y="586505"/>
                      <a:pt x="152147" y="587317"/>
                      <a:pt x="152147" y="588129"/>
                    </a:cubicBezTo>
                    <a:cubicBezTo>
                      <a:pt x="152147" y="588941"/>
                      <a:pt x="152147" y="589752"/>
                      <a:pt x="152147" y="590564"/>
                    </a:cubicBezTo>
                    <a:cubicBezTo>
                      <a:pt x="152147" y="591376"/>
                      <a:pt x="152147" y="592188"/>
                      <a:pt x="152147" y="593000"/>
                    </a:cubicBezTo>
                    <a:cubicBezTo>
                      <a:pt x="152147" y="593812"/>
                      <a:pt x="152147" y="594624"/>
                      <a:pt x="152147" y="595436"/>
                    </a:cubicBezTo>
                    <a:cubicBezTo>
                      <a:pt x="152147" y="596247"/>
                      <a:pt x="152147" y="597060"/>
                      <a:pt x="152959" y="597060"/>
                    </a:cubicBezTo>
                    <a:cubicBezTo>
                      <a:pt x="152959" y="597060"/>
                      <a:pt x="154583" y="597871"/>
                      <a:pt x="154583" y="597871"/>
                    </a:cubicBezTo>
                    <a:cubicBezTo>
                      <a:pt x="155395" y="597871"/>
                      <a:pt x="156206" y="597871"/>
                      <a:pt x="156206" y="597871"/>
                    </a:cubicBezTo>
                    <a:cubicBezTo>
                      <a:pt x="157018" y="597871"/>
                      <a:pt x="157018" y="599495"/>
                      <a:pt x="157830" y="600307"/>
                    </a:cubicBezTo>
                    <a:cubicBezTo>
                      <a:pt x="157830" y="601119"/>
                      <a:pt x="158642" y="601931"/>
                      <a:pt x="158642" y="602742"/>
                    </a:cubicBezTo>
                    <a:cubicBezTo>
                      <a:pt x="158642" y="603555"/>
                      <a:pt x="158642" y="604366"/>
                      <a:pt x="158642" y="605178"/>
                    </a:cubicBezTo>
                    <a:cubicBezTo>
                      <a:pt x="158642" y="605990"/>
                      <a:pt x="159454" y="605990"/>
                      <a:pt x="160266" y="605990"/>
                    </a:cubicBezTo>
                    <a:cubicBezTo>
                      <a:pt x="161078" y="605990"/>
                      <a:pt x="161078" y="605990"/>
                      <a:pt x="161890" y="605990"/>
                    </a:cubicBezTo>
                    <a:cubicBezTo>
                      <a:pt x="163513" y="607614"/>
                      <a:pt x="161890" y="610861"/>
                      <a:pt x="161890" y="612485"/>
                    </a:cubicBezTo>
                    <a:cubicBezTo>
                      <a:pt x="161078" y="614921"/>
                      <a:pt x="161890" y="618168"/>
                      <a:pt x="164325" y="619792"/>
                    </a:cubicBezTo>
                    <a:cubicBezTo>
                      <a:pt x="165949" y="621416"/>
                      <a:pt x="169196" y="620604"/>
                      <a:pt x="171632" y="621416"/>
                    </a:cubicBezTo>
                    <a:cubicBezTo>
                      <a:pt x="174068" y="622228"/>
                      <a:pt x="175692" y="623852"/>
                      <a:pt x="177315" y="626287"/>
                    </a:cubicBezTo>
                    <a:cubicBezTo>
                      <a:pt x="178127" y="627099"/>
                      <a:pt x="178939" y="627911"/>
                      <a:pt x="180563" y="627099"/>
                    </a:cubicBezTo>
                    <a:cubicBezTo>
                      <a:pt x="181375" y="626287"/>
                      <a:pt x="182187" y="625476"/>
                      <a:pt x="182999" y="624663"/>
                    </a:cubicBezTo>
                    <a:cubicBezTo>
                      <a:pt x="183810" y="623040"/>
                      <a:pt x="187058" y="620604"/>
                      <a:pt x="186246" y="618168"/>
                    </a:cubicBezTo>
                    <a:cubicBezTo>
                      <a:pt x="185434" y="617357"/>
                      <a:pt x="184622" y="616545"/>
                      <a:pt x="183810" y="614921"/>
                    </a:cubicBezTo>
                    <a:cubicBezTo>
                      <a:pt x="182999" y="613297"/>
                      <a:pt x="182999" y="611673"/>
                      <a:pt x="182999" y="610050"/>
                    </a:cubicBezTo>
                    <a:cubicBezTo>
                      <a:pt x="182999" y="607614"/>
                      <a:pt x="182999" y="605990"/>
                      <a:pt x="182999" y="603555"/>
                    </a:cubicBezTo>
                    <a:cubicBezTo>
                      <a:pt x="182999" y="601931"/>
                      <a:pt x="182999" y="600307"/>
                      <a:pt x="183810" y="598683"/>
                    </a:cubicBezTo>
                    <a:cubicBezTo>
                      <a:pt x="184622" y="597060"/>
                      <a:pt x="186246" y="595436"/>
                      <a:pt x="187058" y="594624"/>
                    </a:cubicBezTo>
                    <a:cubicBezTo>
                      <a:pt x="188682" y="593812"/>
                      <a:pt x="189494" y="592188"/>
                      <a:pt x="191117" y="591376"/>
                    </a:cubicBezTo>
                    <a:cubicBezTo>
                      <a:pt x="191929" y="590564"/>
                      <a:pt x="193553" y="590564"/>
                      <a:pt x="194365" y="590564"/>
                    </a:cubicBezTo>
                    <a:cubicBezTo>
                      <a:pt x="196801" y="590564"/>
                      <a:pt x="198424" y="590564"/>
                      <a:pt x="200860" y="590564"/>
                    </a:cubicBezTo>
                    <a:cubicBezTo>
                      <a:pt x="202484" y="590564"/>
                      <a:pt x="204108" y="590564"/>
                      <a:pt x="204108" y="592188"/>
                    </a:cubicBezTo>
                    <a:cubicBezTo>
                      <a:pt x="204108" y="593812"/>
                      <a:pt x="202484" y="594624"/>
                      <a:pt x="202484" y="595436"/>
                    </a:cubicBezTo>
                    <a:cubicBezTo>
                      <a:pt x="202484" y="596247"/>
                      <a:pt x="202484" y="596247"/>
                      <a:pt x="202484" y="597060"/>
                    </a:cubicBezTo>
                    <a:cubicBezTo>
                      <a:pt x="202484" y="597871"/>
                      <a:pt x="202484" y="598683"/>
                      <a:pt x="202484" y="598683"/>
                    </a:cubicBezTo>
                    <a:cubicBezTo>
                      <a:pt x="202484" y="600307"/>
                      <a:pt x="202484" y="601119"/>
                      <a:pt x="204108" y="601931"/>
                    </a:cubicBezTo>
                    <a:cubicBezTo>
                      <a:pt x="204920" y="602742"/>
                      <a:pt x="205731" y="602742"/>
                      <a:pt x="207355" y="602742"/>
                    </a:cubicBezTo>
                    <a:cubicBezTo>
                      <a:pt x="208167" y="602742"/>
                      <a:pt x="208979" y="603555"/>
                      <a:pt x="209791" y="603555"/>
                    </a:cubicBezTo>
                    <a:cubicBezTo>
                      <a:pt x="210603" y="603555"/>
                      <a:pt x="211414" y="604366"/>
                      <a:pt x="212226" y="605178"/>
                    </a:cubicBezTo>
                    <a:cubicBezTo>
                      <a:pt x="213038" y="605990"/>
                      <a:pt x="213038" y="605990"/>
                      <a:pt x="213850" y="606802"/>
                    </a:cubicBezTo>
                    <a:cubicBezTo>
                      <a:pt x="214662" y="607614"/>
                      <a:pt x="214662" y="608426"/>
                      <a:pt x="215474" y="609238"/>
                    </a:cubicBezTo>
                    <a:cubicBezTo>
                      <a:pt x="216286" y="610861"/>
                      <a:pt x="217909" y="611673"/>
                      <a:pt x="218721" y="613297"/>
                    </a:cubicBezTo>
                    <a:cubicBezTo>
                      <a:pt x="219533" y="614921"/>
                      <a:pt x="219533" y="615733"/>
                      <a:pt x="220345" y="617357"/>
                    </a:cubicBezTo>
                    <a:cubicBezTo>
                      <a:pt x="220345" y="618168"/>
                      <a:pt x="221157" y="618168"/>
                      <a:pt x="221157" y="618980"/>
                    </a:cubicBezTo>
                    <a:cubicBezTo>
                      <a:pt x="221969" y="620604"/>
                      <a:pt x="221969" y="622228"/>
                      <a:pt x="223593" y="623040"/>
                    </a:cubicBezTo>
                    <a:cubicBezTo>
                      <a:pt x="225217" y="623852"/>
                      <a:pt x="226840" y="624663"/>
                      <a:pt x="226028" y="627099"/>
                    </a:cubicBezTo>
                    <a:cubicBezTo>
                      <a:pt x="226028" y="627099"/>
                      <a:pt x="225217" y="627911"/>
                      <a:pt x="225217" y="627911"/>
                    </a:cubicBezTo>
                    <a:cubicBezTo>
                      <a:pt x="225217" y="628723"/>
                      <a:pt x="225217" y="628723"/>
                      <a:pt x="225217" y="629535"/>
                    </a:cubicBezTo>
                    <a:cubicBezTo>
                      <a:pt x="225217" y="630347"/>
                      <a:pt x="225217" y="630347"/>
                      <a:pt x="225217" y="631158"/>
                    </a:cubicBezTo>
                    <a:cubicBezTo>
                      <a:pt x="225217" y="631971"/>
                      <a:pt x="225217" y="631971"/>
                      <a:pt x="225217" y="632782"/>
                    </a:cubicBezTo>
                    <a:cubicBezTo>
                      <a:pt x="225217" y="633594"/>
                      <a:pt x="226028" y="634406"/>
                      <a:pt x="226840" y="635218"/>
                    </a:cubicBezTo>
                    <a:cubicBezTo>
                      <a:pt x="227652" y="636030"/>
                      <a:pt x="227652" y="636842"/>
                      <a:pt x="227652" y="637654"/>
                    </a:cubicBezTo>
                    <a:cubicBezTo>
                      <a:pt x="227652" y="639277"/>
                      <a:pt x="227652" y="641713"/>
                      <a:pt x="226840" y="643337"/>
                    </a:cubicBezTo>
                    <a:cubicBezTo>
                      <a:pt x="225217" y="644960"/>
                      <a:pt x="224405" y="646584"/>
                      <a:pt x="225217" y="648208"/>
                    </a:cubicBezTo>
                    <a:cubicBezTo>
                      <a:pt x="226028" y="649020"/>
                      <a:pt x="226840" y="649020"/>
                      <a:pt x="227652" y="649020"/>
                    </a:cubicBezTo>
                    <a:cubicBezTo>
                      <a:pt x="228464" y="649020"/>
                      <a:pt x="229276" y="649832"/>
                      <a:pt x="230088" y="650644"/>
                    </a:cubicBezTo>
                    <a:cubicBezTo>
                      <a:pt x="230900" y="651455"/>
                      <a:pt x="232524" y="651455"/>
                      <a:pt x="234147" y="652268"/>
                    </a:cubicBezTo>
                    <a:cubicBezTo>
                      <a:pt x="234959" y="653079"/>
                      <a:pt x="234959" y="654703"/>
                      <a:pt x="235771" y="655515"/>
                    </a:cubicBezTo>
                    <a:cubicBezTo>
                      <a:pt x="236583" y="656327"/>
                      <a:pt x="238207" y="655515"/>
                      <a:pt x="239018" y="654703"/>
                    </a:cubicBezTo>
                    <a:cubicBezTo>
                      <a:pt x="239830" y="653079"/>
                      <a:pt x="239830" y="651455"/>
                      <a:pt x="239830" y="649832"/>
                    </a:cubicBezTo>
                    <a:cubicBezTo>
                      <a:pt x="240642" y="648208"/>
                      <a:pt x="240642" y="646584"/>
                      <a:pt x="239018" y="645773"/>
                    </a:cubicBezTo>
                    <a:cubicBezTo>
                      <a:pt x="238207" y="645773"/>
                      <a:pt x="237395" y="644960"/>
                      <a:pt x="237395" y="644960"/>
                    </a:cubicBezTo>
                    <a:cubicBezTo>
                      <a:pt x="236583" y="644149"/>
                      <a:pt x="236583" y="643337"/>
                      <a:pt x="237395" y="642525"/>
                    </a:cubicBezTo>
                    <a:cubicBezTo>
                      <a:pt x="237395" y="640901"/>
                      <a:pt x="237395" y="639277"/>
                      <a:pt x="237395" y="637654"/>
                    </a:cubicBezTo>
                    <a:cubicBezTo>
                      <a:pt x="237395" y="636030"/>
                      <a:pt x="237395" y="634406"/>
                      <a:pt x="239018" y="634406"/>
                    </a:cubicBezTo>
                    <a:cubicBezTo>
                      <a:pt x="240642" y="633594"/>
                      <a:pt x="240642" y="633594"/>
                      <a:pt x="241454" y="632782"/>
                    </a:cubicBezTo>
                    <a:cubicBezTo>
                      <a:pt x="242266" y="631158"/>
                      <a:pt x="242266" y="630347"/>
                      <a:pt x="241454" y="628723"/>
                    </a:cubicBezTo>
                    <a:cubicBezTo>
                      <a:pt x="241454" y="627099"/>
                      <a:pt x="241454" y="625476"/>
                      <a:pt x="241454" y="623852"/>
                    </a:cubicBezTo>
                    <a:cubicBezTo>
                      <a:pt x="241454" y="622228"/>
                      <a:pt x="243078" y="621416"/>
                      <a:pt x="243890" y="620604"/>
                    </a:cubicBezTo>
                    <a:cubicBezTo>
                      <a:pt x="243890" y="619792"/>
                      <a:pt x="243890" y="618980"/>
                      <a:pt x="244702" y="618168"/>
                    </a:cubicBezTo>
                    <a:cubicBezTo>
                      <a:pt x="244702" y="617357"/>
                      <a:pt x="245514" y="617357"/>
                      <a:pt x="245514" y="616545"/>
                    </a:cubicBezTo>
                    <a:cubicBezTo>
                      <a:pt x="246325" y="614921"/>
                      <a:pt x="246325" y="614109"/>
                      <a:pt x="247949" y="613297"/>
                    </a:cubicBezTo>
                    <a:cubicBezTo>
                      <a:pt x="250385" y="610861"/>
                      <a:pt x="252821" y="611673"/>
                      <a:pt x="255256" y="610861"/>
                    </a:cubicBezTo>
                    <a:cubicBezTo>
                      <a:pt x="256880" y="610861"/>
                      <a:pt x="258504" y="610861"/>
                      <a:pt x="260128" y="610861"/>
                    </a:cubicBezTo>
                    <a:cubicBezTo>
                      <a:pt x="261751" y="610861"/>
                      <a:pt x="263375" y="610861"/>
                      <a:pt x="264187" y="612485"/>
                    </a:cubicBezTo>
                    <a:cubicBezTo>
                      <a:pt x="264999" y="613297"/>
                      <a:pt x="265811" y="614921"/>
                      <a:pt x="266623" y="616545"/>
                    </a:cubicBezTo>
                    <a:cubicBezTo>
                      <a:pt x="267434" y="618168"/>
                      <a:pt x="267434" y="618980"/>
                      <a:pt x="268246" y="620604"/>
                    </a:cubicBezTo>
                    <a:cubicBezTo>
                      <a:pt x="269058" y="622228"/>
                      <a:pt x="269870" y="623852"/>
                      <a:pt x="270682" y="624663"/>
                    </a:cubicBezTo>
                    <a:cubicBezTo>
                      <a:pt x="270682" y="625476"/>
                      <a:pt x="270682" y="627099"/>
                      <a:pt x="272306" y="627099"/>
                    </a:cubicBezTo>
                    <a:cubicBezTo>
                      <a:pt x="273118" y="627099"/>
                      <a:pt x="273930" y="627099"/>
                      <a:pt x="274741" y="627911"/>
                    </a:cubicBezTo>
                    <a:cubicBezTo>
                      <a:pt x="274741" y="627911"/>
                      <a:pt x="274741" y="628723"/>
                      <a:pt x="275553" y="628723"/>
                    </a:cubicBezTo>
                    <a:cubicBezTo>
                      <a:pt x="276365" y="629535"/>
                      <a:pt x="276365" y="629535"/>
                      <a:pt x="277177" y="630347"/>
                    </a:cubicBezTo>
                    <a:cubicBezTo>
                      <a:pt x="277177" y="631158"/>
                      <a:pt x="277989" y="632782"/>
                      <a:pt x="279613" y="632782"/>
                    </a:cubicBezTo>
                    <a:cubicBezTo>
                      <a:pt x="280425" y="632782"/>
                      <a:pt x="282049" y="633594"/>
                      <a:pt x="282049" y="635218"/>
                    </a:cubicBezTo>
                    <a:cubicBezTo>
                      <a:pt x="282049" y="636030"/>
                      <a:pt x="282049" y="636842"/>
                      <a:pt x="282860" y="637654"/>
                    </a:cubicBezTo>
                    <a:cubicBezTo>
                      <a:pt x="283672" y="638466"/>
                      <a:pt x="284484" y="639277"/>
                      <a:pt x="284484" y="640089"/>
                    </a:cubicBezTo>
                    <a:cubicBezTo>
                      <a:pt x="284484" y="640901"/>
                      <a:pt x="285296" y="642525"/>
                      <a:pt x="286108" y="642525"/>
                    </a:cubicBezTo>
                    <a:cubicBezTo>
                      <a:pt x="286108" y="642525"/>
                      <a:pt x="286920" y="642525"/>
                      <a:pt x="287732" y="642525"/>
                    </a:cubicBezTo>
                    <a:cubicBezTo>
                      <a:pt x="288543" y="642525"/>
                      <a:pt x="288543" y="642525"/>
                      <a:pt x="289355" y="642525"/>
                    </a:cubicBezTo>
                    <a:cubicBezTo>
                      <a:pt x="290167" y="642525"/>
                      <a:pt x="291791" y="642525"/>
                      <a:pt x="292603" y="643337"/>
                    </a:cubicBezTo>
                    <a:cubicBezTo>
                      <a:pt x="293415" y="643337"/>
                      <a:pt x="294227" y="644149"/>
                      <a:pt x="294227" y="644960"/>
                    </a:cubicBezTo>
                    <a:cubicBezTo>
                      <a:pt x="294227" y="645773"/>
                      <a:pt x="295038" y="647396"/>
                      <a:pt x="295038" y="649020"/>
                    </a:cubicBezTo>
                    <a:cubicBezTo>
                      <a:pt x="295038" y="649832"/>
                      <a:pt x="295850" y="649832"/>
                      <a:pt x="295850" y="650644"/>
                    </a:cubicBezTo>
                    <a:cubicBezTo>
                      <a:pt x="295850" y="650644"/>
                      <a:pt x="295850" y="651455"/>
                      <a:pt x="295850" y="651455"/>
                    </a:cubicBezTo>
                    <a:cubicBezTo>
                      <a:pt x="295850" y="651455"/>
                      <a:pt x="295850" y="651455"/>
                      <a:pt x="296662" y="652268"/>
                    </a:cubicBezTo>
                    <a:cubicBezTo>
                      <a:pt x="296662" y="653079"/>
                      <a:pt x="296662" y="653079"/>
                      <a:pt x="297474" y="653079"/>
                    </a:cubicBezTo>
                    <a:cubicBezTo>
                      <a:pt x="299098" y="653079"/>
                      <a:pt x="299910" y="653079"/>
                      <a:pt x="301534" y="653079"/>
                    </a:cubicBezTo>
                    <a:cubicBezTo>
                      <a:pt x="303157" y="653079"/>
                      <a:pt x="303969" y="653892"/>
                      <a:pt x="305593" y="653079"/>
                    </a:cubicBezTo>
                    <a:cubicBezTo>
                      <a:pt x="306405" y="652268"/>
                      <a:pt x="308029" y="651455"/>
                      <a:pt x="306405" y="650644"/>
                    </a:cubicBezTo>
                    <a:cubicBezTo>
                      <a:pt x="305593" y="650644"/>
                      <a:pt x="305593" y="650644"/>
                      <a:pt x="304781" y="649832"/>
                    </a:cubicBezTo>
                    <a:cubicBezTo>
                      <a:pt x="303969" y="649832"/>
                      <a:pt x="303969" y="649020"/>
                      <a:pt x="303157" y="648208"/>
                    </a:cubicBezTo>
                    <a:cubicBezTo>
                      <a:pt x="303157" y="647396"/>
                      <a:pt x="303157" y="647396"/>
                      <a:pt x="302346" y="646584"/>
                    </a:cubicBezTo>
                    <a:cubicBezTo>
                      <a:pt x="302346" y="645773"/>
                      <a:pt x="301534" y="644960"/>
                      <a:pt x="301534" y="644149"/>
                    </a:cubicBezTo>
                    <a:cubicBezTo>
                      <a:pt x="301534" y="643337"/>
                      <a:pt x="302346" y="642525"/>
                      <a:pt x="302346" y="641713"/>
                    </a:cubicBezTo>
                    <a:cubicBezTo>
                      <a:pt x="302346" y="640901"/>
                      <a:pt x="302346" y="640089"/>
                      <a:pt x="301534" y="640089"/>
                    </a:cubicBezTo>
                    <a:cubicBezTo>
                      <a:pt x="300722" y="639277"/>
                      <a:pt x="299098" y="638466"/>
                      <a:pt x="297474" y="637654"/>
                    </a:cubicBezTo>
                    <a:cubicBezTo>
                      <a:pt x="296662" y="636842"/>
                      <a:pt x="295850" y="636842"/>
                      <a:pt x="295038" y="636030"/>
                    </a:cubicBezTo>
                    <a:cubicBezTo>
                      <a:pt x="294227" y="636030"/>
                      <a:pt x="294227" y="635218"/>
                      <a:pt x="293415" y="634406"/>
                    </a:cubicBezTo>
                    <a:cubicBezTo>
                      <a:pt x="292603" y="632782"/>
                      <a:pt x="291791" y="631971"/>
                      <a:pt x="291791" y="630347"/>
                    </a:cubicBezTo>
                    <a:cubicBezTo>
                      <a:pt x="291791" y="629535"/>
                      <a:pt x="290979" y="627911"/>
                      <a:pt x="290979" y="626287"/>
                    </a:cubicBezTo>
                    <a:cubicBezTo>
                      <a:pt x="290979" y="625476"/>
                      <a:pt x="291791" y="625476"/>
                      <a:pt x="291791" y="624663"/>
                    </a:cubicBezTo>
                    <a:cubicBezTo>
                      <a:pt x="291791" y="623852"/>
                      <a:pt x="291791" y="623852"/>
                      <a:pt x="291791" y="623040"/>
                    </a:cubicBezTo>
                    <a:cubicBezTo>
                      <a:pt x="291791" y="620604"/>
                      <a:pt x="291791" y="617357"/>
                      <a:pt x="294227" y="616545"/>
                    </a:cubicBezTo>
                    <a:cubicBezTo>
                      <a:pt x="295850" y="615733"/>
                      <a:pt x="296662" y="615733"/>
                      <a:pt x="296662" y="614109"/>
                    </a:cubicBezTo>
                    <a:cubicBezTo>
                      <a:pt x="296662" y="612485"/>
                      <a:pt x="296662" y="611673"/>
                      <a:pt x="296662" y="610050"/>
                    </a:cubicBezTo>
                    <a:cubicBezTo>
                      <a:pt x="295850" y="608426"/>
                      <a:pt x="295038" y="606802"/>
                      <a:pt x="293415" y="605990"/>
                    </a:cubicBezTo>
                    <a:cubicBezTo>
                      <a:pt x="292603" y="605178"/>
                      <a:pt x="292603" y="604366"/>
                      <a:pt x="291791" y="604366"/>
                    </a:cubicBezTo>
                    <a:cubicBezTo>
                      <a:pt x="290979" y="603555"/>
                      <a:pt x="290979" y="603555"/>
                      <a:pt x="290167" y="602742"/>
                    </a:cubicBezTo>
                    <a:cubicBezTo>
                      <a:pt x="289355" y="601931"/>
                      <a:pt x="289355" y="600307"/>
                      <a:pt x="288543" y="599495"/>
                    </a:cubicBezTo>
                    <a:cubicBezTo>
                      <a:pt x="288543" y="598683"/>
                      <a:pt x="287732" y="597871"/>
                      <a:pt x="287732" y="597060"/>
                    </a:cubicBezTo>
                    <a:cubicBezTo>
                      <a:pt x="286920" y="595436"/>
                      <a:pt x="287732" y="594624"/>
                      <a:pt x="287732" y="593000"/>
                    </a:cubicBezTo>
                    <a:cubicBezTo>
                      <a:pt x="287732" y="591376"/>
                      <a:pt x="286920" y="589752"/>
                      <a:pt x="286920" y="588941"/>
                    </a:cubicBezTo>
                    <a:cubicBezTo>
                      <a:pt x="286920" y="588129"/>
                      <a:pt x="286108" y="588129"/>
                      <a:pt x="286108" y="587317"/>
                    </a:cubicBezTo>
                    <a:cubicBezTo>
                      <a:pt x="284484" y="585693"/>
                      <a:pt x="285296" y="583258"/>
                      <a:pt x="285296" y="580822"/>
                    </a:cubicBezTo>
                    <a:cubicBezTo>
                      <a:pt x="284484" y="575950"/>
                      <a:pt x="280425" y="575139"/>
                      <a:pt x="277989" y="571891"/>
                    </a:cubicBezTo>
                    <a:cubicBezTo>
                      <a:pt x="275553" y="568644"/>
                      <a:pt x="276365" y="563772"/>
                      <a:pt x="274741" y="560525"/>
                    </a:cubicBezTo>
                    <a:cubicBezTo>
                      <a:pt x="273930" y="558901"/>
                      <a:pt x="273118" y="557277"/>
                      <a:pt x="271494" y="555653"/>
                    </a:cubicBezTo>
                    <a:cubicBezTo>
                      <a:pt x="269870" y="553218"/>
                      <a:pt x="269058" y="550782"/>
                      <a:pt x="267434" y="548347"/>
                    </a:cubicBezTo>
                    <a:cubicBezTo>
                      <a:pt x="265811" y="545911"/>
                      <a:pt x="264999" y="544287"/>
                      <a:pt x="263375" y="541851"/>
                    </a:cubicBezTo>
                    <a:cubicBezTo>
                      <a:pt x="262563" y="539416"/>
                      <a:pt x="260939" y="537792"/>
                      <a:pt x="260128" y="535356"/>
                    </a:cubicBezTo>
                    <a:cubicBezTo>
                      <a:pt x="259316" y="533732"/>
                      <a:pt x="258504" y="531297"/>
                      <a:pt x="257692" y="528861"/>
                    </a:cubicBezTo>
                    <a:cubicBezTo>
                      <a:pt x="257692" y="526426"/>
                      <a:pt x="258504" y="524802"/>
                      <a:pt x="259316" y="523178"/>
                    </a:cubicBezTo>
                    <a:cubicBezTo>
                      <a:pt x="260128" y="521554"/>
                      <a:pt x="261751" y="519118"/>
                      <a:pt x="263375" y="519931"/>
                    </a:cubicBezTo>
                    <a:cubicBezTo>
                      <a:pt x="265811" y="520742"/>
                      <a:pt x="267434" y="523990"/>
                      <a:pt x="269058" y="525613"/>
                    </a:cubicBezTo>
                    <a:cubicBezTo>
                      <a:pt x="270682" y="527237"/>
                      <a:pt x="271494" y="528049"/>
                      <a:pt x="273930" y="526426"/>
                    </a:cubicBezTo>
                    <a:cubicBezTo>
                      <a:pt x="275553" y="525613"/>
                      <a:pt x="277989" y="524802"/>
                      <a:pt x="280425" y="525613"/>
                    </a:cubicBezTo>
                    <a:cubicBezTo>
                      <a:pt x="282860" y="526426"/>
                      <a:pt x="284484" y="528861"/>
                      <a:pt x="286920" y="530485"/>
                    </a:cubicBezTo>
                    <a:cubicBezTo>
                      <a:pt x="288543" y="532109"/>
                      <a:pt x="290979" y="532109"/>
                      <a:pt x="293415" y="532921"/>
                    </a:cubicBezTo>
                    <a:cubicBezTo>
                      <a:pt x="295038" y="532921"/>
                      <a:pt x="298286" y="533732"/>
                      <a:pt x="298286" y="536168"/>
                    </a:cubicBezTo>
                    <a:cubicBezTo>
                      <a:pt x="298286" y="538604"/>
                      <a:pt x="296662" y="540228"/>
                      <a:pt x="295038" y="541039"/>
                    </a:cubicBezTo>
                    <a:cubicBezTo>
                      <a:pt x="294227" y="541851"/>
                      <a:pt x="293415" y="543475"/>
                      <a:pt x="294227" y="545099"/>
                    </a:cubicBezTo>
                    <a:cubicBezTo>
                      <a:pt x="295850" y="546723"/>
                      <a:pt x="297474" y="548347"/>
                      <a:pt x="299098" y="549970"/>
                    </a:cubicBezTo>
                    <a:cubicBezTo>
                      <a:pt x="299910" y="550782"/>
                      <a:pt x="300722" y="551594"/>
                      <a:pt x="301534" y="551594"/>
                    </a:cubicBezTo>
                    <a:cubicBezTo>
                      <a:pt x="302346" y="551594"/>
                      <a:pt x="303157" y="550782"/>
                      <a:pt x="303157" y="549970"/>
                    </a:cubicBezTo>
                    <a:cubicBezTo>
                      <a:pt x="303157" y="548347"/>
                      <a:pt x="302346" y="547534"/>
                      <a:pt x="303157" y="546723"/>
                    </a:cubicBezTo>
                    <a:cubicBezTo>
                      <a:pt x="303157" y="545911"/>
                      <a:pt x="303969" y="545911"/>
                      <a:pt x="303969" y="545099"/>
                    </a:cubicBezTo>
                    <a:cubicBezTo>
                      <a:pt x="303969" y="545099"/>
                      <a:pt x="304781" y="545099"/>
                      <a:pt x="304781" y="545099"/>
                    </a:cubicBezTo>
                    <a:cubicBezTo>
                      <a:pt x="304781" y="545099"/>
                      <a:pt x="305593" y="545099"/>
                      <a:pt x="305593" y="544287"/>
                    </a:cubicBezTo>
                    <a:cubicBezTo>
                      <a:pt x="306405" y="544287"/>
                      <a:pt x="307217" y="544287"/>
                      <a:pt x="307217" y="544287"/>
                    </a:cubicBezTo>
                    <a:cubicBezTo>
                      <a:pt x="308029" y="544287"/>
                      <a:pt x="308841" y="543475"/>
                      <a:pt x="308841" y="542663"/>
                    </a:cubicBezTo>
                    <a:cubicBezTo>
                      <a:pt x="308841" y="541039"/>
                      <a:pt x="308029" y="540228"/>
                      <a:pt x="310464" y="539416"/>
                    </a:cubicBezTo>
                    <a:cubicBezTo>
                      <a:pt x="311276" y="539416"/>
                      <a:pt x="312900" y="538604"/>
                      <a:pt x="313712" y="538604"/>
                    </a:cubicBezTo>
                    <a:cubicBezTo>
                      <a:pt x="314524" y="538604"/>
                      <a:pt x="315336" y="537792"/>
                      <a:pt x="315336" y="537792"/>
                    </a:cubicBezTo>
                    <a:cubicBezTo>
                      <a:pt x="316959" y="537792"/>
                      <a:pt x="316959" y="536168"/>
                      <a:pt x="318583" y="536168"/>
                    </a:cubicBezTo>
                    <a:cubicBezTo>
                      <a:pt x="319395" y="536168"/>
                      <a:pt x="321019" y="535356"/>
                      <a:pt x="321831" y="536168"/>
                    </a:cubicBezTo>
                    <a:cubicBezTo>
                      <a:pt x="322643" y="536980"/>
                      <a:pt x="324266" y="537792"/>
                      <a:pt x="325078" y="536980"/>
                    </a:cubicBezTo>
                    <a:cubicBezTo>
                      <a:pt x="325890" y="536168"/>
                      <a:pt x="325890" y="535356"/>
                      <a:pt x="327514" y="536168"/>
                    </a:cubicBezTo>
                    <a:cubicBezTo>
                      <a:pt x="328326" y="536168"/>
                      <a:pt x="329138" y="536980"/>
                      <a:pt x="330762" y="536980"/>
                    </a:cubicBezTo>
                    <a:cubicBezTo>
                      <a:pt x="331573" y="536980"/>
                      <a:pt x="332385" y="536168"/>
                      <a:pt x="333197" y="535356"/>
                    </a:cubicBezTo>
                    <a:cubicBezTo>
                      <a:pt x="334009" y="534544"/>
                      <a:pt x="333197" y="533732"/>
                      <a:pt x="333197" y="532921"/>
                    </a:cubicBezTo>
                    <a:cubicBezTo>
                      <a:pt x="333197" y="532109"/>
                      <a:pt x="334009" y="531297"/>
                      <a:pt x="332385" y="530485"/>
                    </a:cubicBezTo>
                    <a:cubicBezTo>
                      <a:pt x="331573" y="529673"/>
                      <a:pt x="331573" y="529673"/>
                      <a:pt x="330762" y="529673"/>
                    </a:cubicBezTo>
                    <a:cubicBezTo>
                      <a:pt x="329950" y="528861"/>
                      <a:pt x="329138" y="528861"/>
                      <a:pt x="328326" y="528861"/>
                    </a:cubicBezTo>
                    <a:cubicBezTo>
                      <a:pt x="327514" y="528049"/>
                      <a:pt x="329138" y="527237"/>
                      <a:pt x="329950" y="527237"/>
                    </a:cubicBezTo>
                    <a:cubicBezTo>
                      <a:pt x="330762" y="527237"/>
                      <a:pt x="332385" y="527237"/>
                      <a:pt x="332385" y="526426"/>
                    </a:cubicBezTo>
                    <a:cubicBezTo>
                      <a:pt x="333197" y="525613"/>
                      <a:pt x="332385" y="524802"/>
                      <a:pt x="332385" y="523990"/>
                    </a:cubicBezTo>
                    <a:cubicBezTo>
                      <a:pt x="331573" y="523178"/>
                      <a:pt x="330762" y="523178"/>
                      <a:pt x="329950" y="523178"/>
                    </a:cubicBezTo>
                    <a:cubicBezTo>
                      <a:pt x="328326" y="523178"/>
                      <a:pt x="328326" y="523990"/>
                      <a:pt x="328326" y="524802"/>
                    </a:cubicBezTo>
                    <a:cubicBezTo>
                      <a:pt x="327514" y="525613"/>
                      <a:pt x="326702" y="524802"/>
                      <a:pt x="325890" y="524802"/>
                    </a:cubicBezTo>
                    <a:cubicBezTo>
                      <a:pt x="325078" y="524802"/>
                      <a:pt x="325078" y="526426"/>
                      <a:pt x="324266" y="526426"/>
                    </a:cubicBezTo>
                    <a:cubicBezTo>
                      <a:pt x="323454" y="527237"/>
                      <a:pt x="322643" y="526426"/>
                      <a:pt x="322643" y="525613"/>
                    </a:cubicBezTo>
                    <a:cubicBezTo>
                      <a:pt x="322643" y="524802"/>
                      <a:pt x="323454" y="524802"/>
                      <a:pt x="322643" y="523990"/>
                    </a:cubicBezTo>
                    <a:cubicBezTo>
                      <a:pt x="322643" y="523178"/>
                      <a:pt x="321019" y="522366"/>
                      <a:pt x="321019" y="521554"/>
                    </a:cubicBezTo>
                    <a:cubicBezTo>
                      <a:pt x="320207" y="520742"/>
                      <a:pt x="320207" y="519118"/>
                      <a:pt x="321019" y="518307"/>
                    </a:cubicBezTo>
                    <a:cubicBezTo>
                      <a:pt x="322643" y="516683"/>
                      <a:pt x="324266" y="515059"/>
                      <a:pt x="323454" y="512623"/>
                    </a:cubicBezTo>
                    <a:cubicBezTo>
                      <a:pt x="322643" y="509376"/>
                      <a:pt x="318583" y="509376"/>
                      <a:pt x="316147" y="511000"/>
                    </a:cubicBezTo>
                    <a:cubicBezTo>
                      <a:pt x="315336" y="511812"/>
                      <a:pt x="315336" y="513435"/>
                      <a:pt x="316147" y="515059"/>
                    </a:cubicBezTo>
                    <a:cubicBezTo>
                      <a:pt x="316959" y="516683"/>
                      <a:pt x="318583" y="517495"/>
                      <a:pt x="318583" y="519118"/>
                    </a:cubicBezTo>
                    <a:cubicBezTo>
                      <a:pt x="318583" y="523178"/>
                      <a:pt x="313712" y="522366"/>
                      <a:pt x="311276" y="520742"/>
                    </a:cubicBezTo>
                    <a:cubicBezTo>
                      <a:pt x="309653" y="519931"/>
                      <a:pt x="309653" y="517495"/>
                      <a:pt x="308841" y="516683"/>
                    </a:cubicBezTo>
                    <a:cubicBezTo>
                      <a:pt x="308029" y="515871"/>
                      <a:pt x="307217" y="515871"/>
                      <a:pt x="305593" y="515871"/>
                    </a:cubicBezTo>
                    <a:cubicBezTo>
                      <a:pt x="303157" y="515871"/>
                      <a:pt x="302346" y="514247"/>
                      <a:pt x="301534" y="512623"/>
                    </a:cubicBezTo>
                    <a:cubicBezTo>
                      <a:pt x="299910" y="511000"/>
                      <a:pt x="299910" y="508564"/>
                      <a:pt x="299098" y="506940"/>
                    </a:cubicBezTo>
                    <a:cubicBezTo>
                      <a:pt x="299098" y="504505"/>
                      <a:pt x="298286" y="502881"/>
                      <a:pt x="297474" y="501257"/>
                    </a:cubicBezTo>
                    <a:cubicBezTo>
                      <a:pt x="296662" y="499634"/>
                      <a:pt x="295850" y="498821"/>
                      <a:pt x="297474" y="497197"/>
                    </a:cubicBezTo>
                    <a:cubicBezTo>
                      <a:pt x="298286" y="495574"/>
                      <a:pt x="300722" y="493950"/>
                      <a:pt x="299910" y="491515"/>
                    </a:cubicBezTo>
                    <a:cubicBezTo>
                      <a:pt x="299910" y="489079"/>
                      <a:pt x="296662" y="487455"/>
                      <a:pt x="294227" y="487455"/>
                    </a:cubicBezTo>
                    <a:cubicBezTo>
                      <a:pt x="291791" y="486643"/>
                      <a:pt x="289355" y="487455"/>
                      <a:pt x="286920" y="486643"/>
                    </a:cubicBezTo>
                    <a:cubicBezTo>
                      <a:pt x="285296" y="485831"/>
                      <a:pt x="282860" y="483396"/>
                      <a:pt x="283672" y="480960"/>
                    </a:cubicBezTo>
                    <a:cubicBezTo>
                      <a:pt x="283672" y="478524"/>
                      <a:pt x="286920" y="477713"/>
                      <a:pt x="289355" y="477713"/>
                    </a:cubicBezTo>
                    <a:cubicBezTo>
                      <a:pt x="291791" y="477713"/>
                      <a:pt x="294227" y="477713"/>
                      <a:pt x="296662" y="476089"/>
                    </a:cubicBezTo>
                    <a:cubicBezTo>
                      <a:pt x="298286" y="475277"/>
                      <a:pt x="299910" y="473653"/>
                      <a:pt x="301534" y="472841"/>
                    </a:cubicBezTo>
                    <a:cubicBezTo>
                      <a:pt x="307217" y="470405"/>
                      <a:pt x="313712" y="471218"/>
                      <a:pt x="319395" y="468782"/>
                    </a:cubicBezTo>
                    <a:cubicBezTo>
                      <a:pt x="321831" y="467970"/>
                      <a:pt x="323454" y="465534"/>
                      <a:pt x="325078" y="464722"/>
                    </a:cubicBezTo>
                    <a:cubicBezTo>
                      <a:pt x="327514" y="463099"/>
                      <a:pt x="330762" y="461475"/>
                      <a:pt x="333197" y="462287"/>
                    </a:cubicBezTo>
                    <a:cubicBezTo>
                      <a:pt x="339692" y="463099"/>
                      <a:pt x="332385" y="471218"/>
                      <a:pt x="337257" y="472029"/>
                    </a:cubicBezTo>
                    <a:cubicBezTo>
                      <a:pt x="340504" y="472841"/>
                      <a:pt x="343751" y="472029"/>
                      <a:pt x="346187" y="474465"/>
                    </a:cubicBezTo>
                    <a:cubicBezTo>
                      <a:pt x="349435" y="476900"/>
                      <a:pt x="350247" y="480960"/>
                      <a:pt x="351870" y="484208"/>
                    </a:cubicBezTo>
                    <a:cubicBezTo>
                      <a:pt x="352682" y="485831"/>
                      <a:pt x="353494" y="486643"/>
                      <a:pt x="355118" y="487455"/>
                    </a:cubicBezTo>
                    <a:cubicBezTo>
                      <a:pt x="356742" y="488267"/>
                      <a:pt x="357554" y="488267"/>
                      <a:pt x="359177" y="488267"/>
                    </a:cubicBezTo>
                    <a:cubicBezTo>
                      <a:pt x="359989" y="488267"/>
                      <a:pt x="361613" y="489079"/>
                      <a:pt x="362425" y="489891"/>
                    </a:cubicBezTo>
                    <a:cubicBezTo>
                      <a:pt x="364049" y="491515"/>
                      <a:pt x="364861" y="493138"/>
                      <a:pt x="365672" y="494762"/>
                    </a:cubicBezTo>
                    <a:cubicBezTo>
                      <a:pt x="366484" y="496386"/>
                      <a:pt x="367296" y="498010"/>
                      <a:pt x="368920" y="499634"/>
                    </a:cubicBezTo>
                    <a:cubicBezTo>
                      <a:pt x="369732" y="500445"/>
                      <a:pt x="370544" y="501257"/>
                      <a:pt x="371356" y="502881"/>
                    </a:cubicBezTo>
                    <a:cubicBezTo>
                      <a:pt x="371356" y="503693"/>
                      <a:pt x="372167" y="505316"/>
                      <a:pt x="372979" y="505316"/>
                    </a:cubicBezTo>
                    <a:cubicBezTo>
                      <a:pt x="373791" y="505316"/>
                      <a:pt x="374603" y="505316"/>
                      <a:pt x="375415" y="505316"/>
                    </a:cubicBezTo>
                    <a:cubicBezTo>
                      <a:pt x="376227" y="505316"/>
                      <a:pt x="377039" y="506129"/>
                      <a:pt x="377851" y="506129"/>
                    </a:cubicBezTo>
                    <a:cubicBezTo>
                      <a:pt x="379475" y="506940"/>
                      <a:pt x="380286" y="505316"/>
                      <a:pt x="381098" y="503693"/>
                    </a:cubicBezTo>
                    <a:cubicBezTo>
                      <a:pt x="381910" y="502069"/>
                      <a:pt x="381910" y="500445"/>
                      <a:pt x="381910" y="498821"/>
                    </a:cubicBezTo>
                    <a:cubicBezTo>
                      <a:pt x="381910" y="498010"/>
                      <a:pt x="381910" y="497197"/>
                      <a:pt x="382722" y="496386"/>
                    </a:cubicBezTo>
                    <a:cubicBezTo>
                      <a:pt x="383534" y="495574"/>
                      <a:pt x="383534" y="495574"/>
                      <a:pt x="384346" y="494762"/>
                    </a:cubicBezTo>
                    <a:cubicBezTo>
                      <a:pt x="385158" y="493950"/>
                      <a:pt x="385158" y="491515"/>
                      <a:pt x="385158" y="489891"/>
                    </a:cubicBezTo>
                    <a:cubicBezTo>
                      <a:pt x="385158" y="488267"/>
                      <a:pt x="382722" y="488267"/>
                      <a:pt x="382722" y="486643"/>
                    </a:cubicBezTo>
                    <a:cubicBezTo>
                      <a:pt x="381910" y="485019"/>
                      <a:pt x="382722" y="483396"/>
                      <a:pt x="381098" y="482584"/>
                    </a:cubicBezTo>
                    <a:cubicBezTo>
                      <a:pt x="380286" y="481772"/>
                      <a:pt x="380286" y="481772"/>
                      <a:pt x="379475" y="480960"/>
                    </a:cubicBezTo>
                    <a:cubicBezTo>
                      <a:pt x="378663" y="479336"/>
                      <a:pt x="379475" y="478524"/>
                      <a:pt x="379475" y="476900"/>
                    </a:cubicBezTo>
                    <a:cubicBezTo>
                      <a:pt x="379475" y="476089"/>
                      <a:pt x="378663" y="475277"/>
                      <a:pt x="377851" y="474465"/>
                    </a:cubicBezTo>
                    <a:cubicBezTo>
                      <a:pt x="377039" y="473653"/>
                      <a:pt x="377039" y="473653"/>
                      <a:pt x="377039" y="472841"/>
                    </a:cubicBezTo>
                    <a:cubicBezTo>
                      <a:pt x="377039" y="472029"/>
                      <a:pt x="377039" y="471218"/>
                      <a:pt x="377039" y="471218"/>
                    </a:cubicBezTo>
                    <a:cubicBezTo>
                      <a:pt x="377039" y="470405"/>
                      <a:pt x="377851" y="470405"/>
                      <a:pt x="377851" y="469594"/>
                    </a:cubicBezTo>
                    <a:cubicBezTo>
                      <a:pt x="377851" y="468782"/>
                      <a:pt x="377851" y="468782"/>
                      <a:pt x="377851" y="467970"/>
                    </a:cubicBezTo>
                    <a:cubicBezTo>
                      <a:pt x="377851" y="467158"/>
                      <a:pt x="379475" y="466346"/>
                      <a:pt x="379475" y="465534"/>
                    </a:cubicBezTo>
                    <a:cubicBezTo>
                      <a:pt x="379475" y="464722"/>
                      <a:pt x="378663" y="463910"/>
                      <a:pt x="378663" y="463910"/>
                    </a:cubicBezTo>
                    <a:cubicBezTo>
                      <a:pt x="378663" y="463099"/>
                      <a:pt x="378663" y="462287"/>
                      <a:pt x="378663" y="462287"/>
                    </a:cubicBezTo>
                    <a:cubicBezTo>
                      <a:pt x="378663" y="461475"/>
                      <a:pt x="378663" y="461475"/>
                      <a:pt x="378663" y="460663"/>
                    </a:cubicBezTo>
                    <a:cubicBezTo>
                      <a:pt x="378663" y="459851"/>
                      <a:pt x="378663" y="459039"/>
                      <a:pt x="378663" y="458227"/>
                    </a:cubicBezTo>
                    <a:cubicBezTo>
                      <a:pt x="378663" y="457415"/>
                      <a:pt x="377851" y="455792"/>
                      <a:pt x="377039" y="454980"/>
                    </a:cubicBezTo>
                    <a:cubicBezTo>
                      <a:pt x="376227" y="454168"/>
                      <a:pt x="374603" y="453356"/>
                      <a:pt x="374603" y="452544"/>
                    </a:cubicBezTo>
                    <a:cubicBezTo>
                      <a:pt x="374603" y="451732"/>
                      <a:pt x="374603" y="450108"/>
                      <a:pt x="376227" y="450108"/>
                    </a:cubicBezTo>
                    <a:cubicBezTo>
                      <a:pt x="377039" y="450108"/>
                      <a:pt x="377039" y="450108"/>
                      <a:pt x="377851" y="450108"/>
                    </a:cubicBezTo>
                    <a:cubicBezTo>
                      <a:pt x="378663" y="450108"/>
                      <a:pt x="378663" y="450108"/>
                      <a:pt x="379475" y="450108"/>
                    </a:cubicBezTo>
                    <a:cubicBezTo>
                      <a:pt x="380286" y="449297"/>
                      <a:pt x="381910" y="449297"/>
                      <a:pt x="382722" y="447673"/>
                    </a:cubicBezTo>
                    <a:cubicBezTo>
                      <a:pt x="383534" y="446049"/>
                      <a:pt x="381910" y="443613"/>
                      <a:pt x="381098" y="441989"/>
                    </a:cubicBezTo>
                    <a:cubicBezTo>
                      <a:pt x="379475" y="439554"/>
                      <a:pt x="377851" y="437930"/>
                      <a:pt x="376227" y="435495"/>
                    </a:cubicBezTo>
                    <a:cubicBezTo>
                      <a:pt x="374603" y="433059"/>
                      <a:pt x="372167" y="431435"/>
                      <a:pt x="368920" y="430623"/>
                    </a:cubicBezTo>
                    <a:cubicBezTo>
                      <a:pt x="366484" y="429811"/>
                      <a:pt x="364049" y="429811"/>
                      <a:pt x="361613" y="429000"/>
                    </a:cubicBezTo>
                    <a:cubicBezTo>
                      <a:pt x="359177" y="429000"/>
                      <a:pt x="357554" y="427376"/>
                      <a:pt x="355930" y="427376"/>
                    </a:cubicBezTo>
                    <a:cubicBezTo>
                      <a:pt x="353494" y="426564"/>
                      <a:pt x="350247" y="426564"/>
                      <a:pt x="347811" y="425752"/>
                    </a:cubicBezTo>
                    <a:cubicBezTo>
                      <a:pt x="345375" y="424940"/>
                      <a:pt x="343751" y="424128"/>
                      <a:pt x="343751" y="420881"/>
                    </a:cubicBezTo>
                    <a:cubicBezTo>
                      <a:pt x="343751" y="418445"/>
                      <a:pt x="346187" y="416821"/>
                      <a:pt x="347811" y="416821"/>
                    </a:cubicBezTo>
                    <a:cubicBezTo>
                      <a:pt x="350247" y="416821"/>
                      <a:pt x="352682" y="418445"/>
                      <a:pt x="355930" y="419257"/>
                    </a:cubicBezTo>
                    <a:cubicBezTo>
                      <a:pt x="358366" y="419257"/>
                      <a:pt x="359989" y="418445"/>
                      <a:pt x="361613" y="418445"/>
                    </a:cubicBezTo>
                    <a:cubicBezTo>
                      <a:pt x="364049" y="418445"/>
                      <a:pt x="365672" y="420069"/>
                      <a:pt x="368108" y="420069"/>
                    </a:cubicBezTo>
                    <a:cubicBezTo>
                      <a:pt x="370544" y="420881"/>
                      <a:pt x="372979" y="420069"/>
                      <a:pt x="375415" y="418445"/>
                    </a:cubicBezTo>
                    <a:cubicBezTo>
                      <a:pt x="377039" y="417633"/>
                      <a:pt x="378663" y="416821"/>
                      <a:pt x="380286" y="418445"/>
                    </a:cubicBezTo>
                    <a:cubicBezTo>
                      <a:pt x="381910" y="420881"/>
                      <a:pt x="382722" y="422505"/>
                      <a:pt x="384346" y="424940"/>
                    </a:cubicBezTo>
                    <a:cubicBezTo>
                      <a:pt x="385970" y="426564"/>
                      <a:pt x="387593" y="427376"/>
                      <a:pt x="389217" y="429000"/>
                    </a:cubicBezTo>
                    <a:cubicBezTo>
                      <a:pt x="390029" y="430623"/>
                      <a:pt x="390841" y="433059"/>
                      <a:pt x="391653" y="434683"/>
                    </a:cubicBezTo>
                    <a:cubicBezTo>
                      <a:pt x="392465" y="436306"/>
                      <a:pt x="393276" y="437118"/>
                      <a:pt x="394900" y="438742"/>
                    </a:cubicBezTo>
                    <a:cubicBezTo>
                      <a:pt x="396524" y="440366"/>
                      <a:pt x="397336" y="441989"/>
                      <a:pt x="397336" y="444425"/>
                    </a:cubicBezTo>
                    <a:cubicBezTo>
                      <a:pt x="397336" y="446049"/>
                      <a:pt x="397336" y="447673"/>
                      <a:pt x="397336" y="449297"/>
                    </a:cubicBezTo>
                    <a:cubicBezTo>
                      <a:pt x="398148" y="450921"/>
                      <a:pt x="398960" y="451732"/>
                      <a:pt x="399772" y="452544"/>
                    </a:cubicBezTo>
                    <a:cubicBezTo>
                      <a:pt x="400583" y="453356"/>
                      <a:pt x="400583" y="453356"/>
                      <a:pt x="401395" y="453356"/>
                    </a:cubicBezTo>
                    <a:cubicBezTo>
                      <a:pt x="402207" y="453356"/>
                      <a:pt x="403019" y="453356"/>
                      <a:pt x="403831" y="453356"/>
                    </a:cubicBezTo>
                    <a:cubicBezTo>
                      <a:pt x="404643" y="453356"/>
                      <a:pt x="405455" y="454168"/>
                      <a:pt x="406267" y="454980"/>
                    </a:cubicBezTo>
                    <a:cubicBezTo>
                      <a:pt x="407079" y="455792"/>
                      <a:pt x="407891" y="456603"/>
                      <a:pt x="408702" y="458227"/>
                    </a:cubicBezTo>
                    <a:cubicBezTo>
                      <a:pt x="409514" y="459851"/>
                      <a:pt x="409514" y="460663"/>
                      <a:pt x="409514" y="462287"/>
                    </a:cubicBezTo>
                    <a:cubicBezTo>
                      <a:pt x="409514" y="463910"/>
                      <a:pt x="409514" y="467158"/>
                      <a:pt x="411950" y="466346"/>
                    </a:cubicBezTo>
                    <a:cubicBezTo>
                      <a:pt x="412762" y="466346"/>
                      <a:pt x="413574" y="465534"/>
                      <a:pt x="414385" y="464722"/>
                    </a:cubicBezTo>
                    <a:cubicBezTo>
                      <a:pt x="415197" y="463910"/>
                      <a:pt x="415197" y="463099"/>
                      <a:pt x="416009" y="462287"/>
                    </a:cubicBezTo>
                    <a:cubicBezTo>
                      <a:pt x="416821" y="461475"/>
                      <a:pt x="417633" y="461475"/>
                      <a:pt x="419257" y="462287"/>
                    </a:cubicBezTo>
                    <a:cubicBezTo>
                      <a:pt x="420069" y="463099"/>
                      <a:pt x="420880" y="463910"/>
                      <a:pt x="420880" y="464722"/>
                    </a:cubicBezTo>
                    <a:cubicBezTo>
                      <a:pt x="421692" y="465534"/>
                      <a:pt x="422504" y="466346"/>
                      <a:pt x="423316" y="467158"/>
                    </a:cubicBezTo>
                    <a:cubicBezTo>
                      <a:pt x="424128" y="467970"/>
                      <a:pt x="424940" y="467970"/>
                      <a:pt x="425752" y="467970"/>
                    </a:cubicBezTo>
                    <a:cubicBezTo>
                      <a:pt x="426564" y="467970"/>
                      <a:pt x="427376" y="467158"/>
                      <a:pt x="428188" y="466346"/>
                    </a:cubicBezTo>
                    <a:cubicBezTo>
                      <a:pt x="428999" y="465534"/>
                      <a:pt x="429811" y="464722"/>
                      <a:pt x="429811" y="463099"/>
                    </a:cubicBezTo>
                    <a:cubicBezTo>
                      <a:pt x="430623" y="461475"/>
                      <a:pt x="431435" y="459039"/>
                      <a:pt x="431435" y="457415"/>
                    </a:cubicBezTo>
                    <a:cubicBezTo>
                      <a:pt x="431435" y="455792"/>
                      <a:pt x="433059" y="454168"/>
                      <a:pt x="431435" y="453356"/>
                    </a:cubicBezTo>
                    <a:cubicBezTo>
                      <a:pt x="430623" y="452544"/>
                      <a:pt x="430623" y="451732"/>
                      <a:pt x="431435" y="450108"/>
                    </a:cubicBezTo>
                    <a:cubicBezTo>
                      <a:pt x="432247" y="449297"/>
                      <a:pt x="431435" y="447673"/>
                      <a:pt x="430623" y="446861"/>
                    </a:cubicBezTo>
                    <a:cubicBezTo>
                      <a:pt x="428188" y="445237"/>
                      <a:pt x="425752" y="445237"/>
                      <a:pt x="423316" y="446049"/>
                    </a:cubicBezTo>
                    <a:cubicBezTo>
                      <a:pt x="422504" y="446049"/>
                      <a:pt x="421692" y="446049"/>
                      <a:pt x="420880" y="446049"/>
                    </a:cubicBezTo>
                    <a:cubicBezTo>
                      <a:pt x="420069" y="446049"/>
                      <a:pt x="420069" y="446049"/>
                      <a:pt x="419257" y="446049"/>
                    </a:cubicBezTo>
                    <a:cubicBezTo>
                      <a:pt x="417633" y="445237"/>
                      <a:pt x="416821" y="445237"/>
                      <a:pt x="415197" y="445237"/>
                    </a:cubicBezTo>
                    <a:cubicBezTo>
                      <a:pt x="413574" y="445237"/>
                      <a:pt x="412762" y="445237"/>
                      <a:pt x="411138" y="444425"/>
                    </a:cubicBezTo>
                    <a:cubicBezTo>
                      <a:pt x="410326" y="443613"/>
                      <a:pt x="409514" y="442802"/>
                      <a:pt x="407891" y="441989"/>
                    </a:cubicBezTo>
                    <a:cubicBezTo>
                      <a:pt x="406267" y="441989"/>
                      <a:pt x="403831" y="441178"/>
                      <a:pt x="403019" y="439554"/>
                    </a:cubicBezTo>
                    <a:cubicBezTo>
                      <a:pt x="402207" y="438742"/>
                      <a:pt x="402207" y="437118"/>
                      <a:pt x="402207" y="435495"/>
                    </a:cubicBezTo>
                    <a:cubicBezTo>
                      <a:pt x="402207" y="433871"/>
                      <a:pt x="401395" y="433059"/>
                      <a:pt x="401395" y="431435"/>
                    </a:cubicBezTo>
                    <a:cubicBezTo>
                      <a:pt x="401395" y="430623"/>
                      <a:pt x="401395" y="429000"/>
                      <a:pt x="401395" y="428187"/>
                    </a:cubicBezTo>
                    <a:cubicBezTo>
                      <a:pt x="401395" y="427376"/>
                      <a:pt x="400583" y="427376"/>
                      <a:pt x="400583" y="426564"/>
                    </a:cubicBezTo>
                    <a:cubicBezTo>
                      <a:pt x="400583" y="425752"/>
                      <a:pt x="399772" y="425752"/>
                      <a:pt x="398960" y="425752"/>
                    </a:cubicBezTo>
                    <a:cubicBezTo>
                      <a:pt x="398148" y="424940"/>
                      <a:pt x="397336" y="424128"/>
                      <a:pt x="397336" y="422505"/>
                    </a:cubicBezTo>
                    <a:cubicBezTo>
                      <a:pt x="397336" y="421692"/>
                      <a:pt x="397336" y="420069"/>
                      <a:pt x="397336" y="419257"/>
                    </a:cubicBezTo>
                    <a:cubicBezTo>
                      <a:pt x="397336" y="418445"/>
                      <a:pt x="397336" y="418445"/>
                      <a:pt x="396524" y="417633"/>
                    </a:cubicBezTo>
                    <a:cubicBezTo>
                      <a:pt x="395712" y="417633"/>
                      <a:pt x="395712" y="417633"/>
                      <a:pt x="394900" y="417633"/>
                    </a:cubicBezTo>
                    <a:cubicBezTo>
                      <a:pt x="394088" y="416821"/>
                      <a:pt x="394088" y="415197"/>
                      <a:pt x="394088" y="414386"/>
                    </a:cubicBezTo>
                    <a:cubicBezTo>
                      <a:pt x="394088" y="411950"/>
                      <a:pt x="394088" y="409514"/>
                      <a:pt x="394088" y="406267"/>
                    </a:cubicBezTo>
                    <a:cubicBezTo>
                      <a:pt x="394088" y="405455"/>
                      <a:pt x="394900" y="403831"/>
                      <a:pt x="394900" y="403019"/>
                    </a:cubicBezTo>
                    <a:cubicBezTo>
                      <a:pt x="394900" y="401395"/>
                      <a:pt x="394900" y="399771"/>
                      <a:pt x="394088" y="398960"/>
                    </a:cubicBezTo>
                    <a:cubicBezTo>
                      <a:pt x="393276" y="397336"/>
                      <a:pt x="392465" y="397336"/>
                      <a:pt x="390841" y="396524"/>
                    </a:cubicBezTo>
                    <a:cubicBezTo>
                      <a:pt x="389217" y="395712"/>
                      <a:pt x="388405" y="394089"/>
                      <a:pt x="387593" y="392465"/>
                    </a:cubicBezTo>
                    <a:cubicBezTo>
                      <a:pt x="386781" y="389217"/>
                      <a:pt x="389217" y="385158"/>
                      <a:pt x="385970" y="383534"/>
                    </a:cubicBezTo>
                    <a:cubicBezTo>
                      <a:pt x="385158" y="382722"/>
                      <a:pt x="384346" y="382722"/>
                      <a:pt x="382722" y="382722"/>
                    </a:cubicBezTo>
                    <a:cubicBezTo>
                      <a:pt x="381098" y="382722"/>
                      <a:pt x="379475" y="382722"/>
                      <a:pt x="377851" y="382722"/>
                    </a:cubicBezTo>
                    <a:cubicBezTo>
                      <a:pt x="376227" y="382722"/>
                      <a:pt x="374603" y="381910"/>
                      <a:pt x="372979" y="382722"/>
                    </a:cubicBezTo>
                    <a:cubicBezTo>
                      <a:pt x="372167" y="383534"/>
                      <a:pt x="371356" y="384346"/>
                      <a:pt x="370544" y="384346"/>
                    </a:cubicBezTo>
                    <a:cubicBezTo>
                      <a:pt x="368920" y="384346"/>
                      <a:pt x="368108" y="384346"/>
                      <a:pt x="366484" y="384346"/>
                    </a:cubicBezTo>
                    <a:cubicBezTo>
                      <a:pt x="364861" y="384346"/>
                      <a:pt x="363237" y="384346"/>
                      <a:pt x="361613" y="384346"/>
                    </a:cubicBezTo>
                    <a:cubicBezTo>
                      <a:pt x="359989" y="384346"/>
                      <a:pt x="359989" y="382722"/>
                      <a:pt x="358366" y="381910"/>
                    </a:cubicBezTo>
                    <a:cubicBezTo>
                      <a:pt x="357554" y="381910"/>
                      <a:pt x="356742" y="381910"/>
                      <a:pt x="355930" y="381910"/>
                    </a:cubicBezTo>
                    <a:cubicBezTo>
                      <a:pt x="355118" y="381910"/>
                      <a:pt x="353494" y="381910"/>
                      <a:pt x="352682" y="381098"/>
                    </a:cubicBezTo>
                    <a:cubicBezTo>
                      <a:pt x="351059" y="380287"/>
                      <a:pt x="349435" y="378663"/>
                      <a:pt x="348623" y="376227"/>
                    </a:cubicBezTo>
                    <a:cubicBezTo>
                      <a:pt x="348623" y="374603"/>
                      <a:pt x="347811" y="372168"/>
                      <a:pt x="346187" y="372979"/>
                    </a:cubicBezTo>
                    <a:cubicBezTo>
                      <a:pt x="344563" y="373792"/>
                      <a:pt x="343751" y="375415"/>
                      <a:pt x="342128" y="375415"/>
                    </a:cubicBezTo>
                    <a:cubicBezTo>
                      <a:pt x="340504" y="375415"/>
                      <a:pt x="339692" y="374603"/>
                      <a:pt x="338068" y="373792"/>
                    </a:cubicBezTo>
                    <a:cubicBezTo>
                      <a:pt x="336445" y="372979"/>
                      <a:pt x="334821" y="371355"/>
                      <a:pt x="333197" y="370544"/>
                    </a:cubicBezTo>
                    <a:cubicBezTo>
                      <a:pt x="331573" y="368920"/>
                      <a:pt x="329950" y="368920"/>
                      <a:pt x="328326" y="368108"/>
                    </a:cubicBezTo>
                    <a:cubicBezTo>
                      <a:pt x="327514" y="368108"/>
                      <a:pt x="325890" y="367296"/>
                      <a:pt x="325890" y="366484"/>
                    </a:cubicBezTo>
                    <a:cubicBezTo>
                      <a:pt x="325078" y="365673"/>
                      <a:pt x="324266" y="364049"/>
                      <a:pt x="323454" y="363237"/>
                    </a:cubicBezTo>
                    <a:cubicBezTo>
                      <a:pt x="322643" y="362425"/>
                      <a:pt x="322643" y="361613"/>
                      <a:pt x="321831" y="360801"/>
                    </a:cubicBezTo>
                    <a:cubicBezTo>
                      <a:pt x="320207" y="359989"/>
                      <a:pt x="319395" y="359177"/>
                      <a:pt x="319395" y="356742"/>
                    </a:cubicBezTo>
                    <a:cubicBezTo>
                      <a:pt x="319395" y="355930"/>
                      <a:pt x="319395" y="354306"/>
                      <a:pt x="320207" y="353494"/>
                    </a:cubicBezTo>
                    <a:cubicBezTo>
                      <a:pt x="320207" y="352682"/>
                      <a:pt x="321019" y="351871"/>
                      <a:pt x="320207" y="351058"/>
                    </a:cubicBezTo>
                    <a:cubicBezTo>
                      <a:pt x="319395" y="350247"/>
                      <a:pt x="316959" y="351058"/>
                      <a:pt x="316147" y="348623"/>
                    </a:cubicBezTo>
                    <a:cubicBezTo>
                      <a:pt x="316147" y="347811"/>
                      <a:pt x="316147" y="346999"/>
                      <a:pt x="315336" y="346187"/>
                    </a:cubicBezTo>
                    <a:cubicBezTo>
                      <a:pt x="314524" y="345376"/>
                      <a:pt x="314524" y="345376"/>
                      <a:pt x="313712" y="344563"/>
                    </a:cubicBezTo>
                    <a:cubicBezTo>
                      <a:pt x="312088" y="343752"/>
                      <a:pt x="312088" y="341316"/>
                      <a:pt x="310464" y="341316"/>
                    </a:cubicBezTo>
                    <a:cubicBezTo>
                      <a:pt x="309653" y="341316"/>
                      <a:pt x="308841" y="341316"/>
                      <a:pt x="308029" y="341316"/>
                    </a:cubicBezTo>
                    <a:cubicBezTo>
                      <a:pt x="307217" y="341316"/>
                      <a:pt x="306405" y="341316"/>
                      <a:pt x="305593" y="341316"/>
                    </a:cubicBezTo>
                    <a:cubicBezTo>
                      <a:pt x="304781" y="341316"/>
                      <a:pt x="303969" y="342128"/>
                      <a:pt x="303969" y="342128"/>
                    </a:cubicBezTo>
                    <a:cubicBezTo>
                      <a:pt x="303969" y="342128"/>
                      <a:pt x="303157" y="342940"/>
                      <a:pt x="303157" y="342940"/>
                    </a:cubicBezTo>
                    <a:cubicBezTo>
                      <a:pt x="302346" y="343752"/>
                      <a:pt x="299910" y="344563"/>
                      <a:pt x="298286" y="345376"/>
                    </a:cubicBezTo>
                    <a:cubicBezTo>
                      <a:pt x="296662" y="346187"/>
                      <a:pt x="294227" y="346187"/>
                      <a:pt x="292603" y="346187"/>
                    </a:cubicBezTo>
                    <a:cubicBezTo>
                      <a:pt x="291791" y="346187"/>
                      <a:pt x="290167" y="346187"/>
                      <a:pt x="290167" y="347811"/>
                    </a:cubicBezTo>
                    <a:cubicBezTo>
                      <a:pt x="290167" y="348623"/>
                      <a:pt x="290167" y="349435"/>
                      <a:pt x="289355" y="350247"/>
                    </a:cubicBezTo>
                    <a:cubicBezTo>
                      <a:pt x="289355" y="351058"/>
                      <a:pt x="288543" y="351871"/>
                      <a:pt x="288543" y="352682"/>
                    </a:cubicBezTo>
                    <a:cubicBezTo>
                      <a:pt x="287732" y="353494"/>
                      <a:pt x="286920" y="354306"/>
                      <a:pt x="286108" y="354306"/>
                    </a:cubicBezTo>
                    <a:cubicBezTo>
                      <a:pt x="283672" y="355118"/>
                      <a:pt x="282049" y="355930"/>
                      <a:pt x="279613" y="356742"/>
                    </a:cubicBezTo>
                    <a:cubicBezTo>
                      <a:pt x="277989" y="357554"/>
                      <a:pt x="277177" y="358366"/>
                      <a:pt x="276365" y="359177"/>
                    </a:cubicBezTo>
                    <a:cubicBezTo>
                      <a:pt x="275553" y="359177"/>
                      <a:pt x="275553" y="359989"/>
                      <a:pt x="274741" y="359989"/>
                    </a:cubicBezTo>
                    <a:cubicBezTo>
                      <a:pt x="273118" y="360801"/>
                      <a:pt x="271494" y="361613"/>
                      <a:pt x="269870" y="362425"/>
                    </a:cubicBezTo>
                    <a:cubicBezTo>
                      <a:pt x="268246" y="362425"/>
                      <a:pt x="266623" y="363237"/>
                      <a:pt x="265811" y="364861"/>
                    </a:cubicBezTo>
                    <a:cubicBezTo>
                      <a:pt x="265811" y="365673"/>
                      <a:pt x="265811" y="367296"/>
                      <a:pt x="266623" y="368108"/>
                    </a:cubicBezTo>
                    <a:cubicBezTo>
                      <a:pt x="267434" y="368108"/>
                      <a:pt x="267434" y="368108"/>
                      <a:pt x="267434" y="368108"/>
                    </a:cubicBezTo>
                    <a:cubicBezTo>
                      <a:pt x="268246" y="367296"/>
                      <a:pt x="268246" y="367296"/>
                      <a:pt x="269058" y="366484"/>
                    </a:cubicBezTo>
                    <a:cubicBezTo>
                      <a:pt x="271494" y="365673"/>
                      <a:pt x="273118" y="365673"/>
                      <a:pt x="275553" y="365673"/>
                    </a:cubicBezTo>
                    <a:cubicBezTo>
                      <a:pt x="277177" y="365673"/>
                      <a:pt x="277177" y="364861"/>
                      <a:pt x="277989" y="363237"/>
                    </a:cubicBezTo>
                    <a:cubicBezTo>
                      <a:pt x="277989" y="362425"/>
                      <a:pt x="277989" y="361613"/>
                      <a:pt x="278801" y="361613"/>
                    </a:cubicBezTo>
                    <a:cubicBezTo>
                      <a:pt x="279613" y="361613"/>
                      <a:pt x="280425" y="360801"/>
                      <a:pt x="281237" y="360801"/>
                    </a:cubicBezTo>
                    <a:cubicBezTo>
                      <a:pt x="282049" y="360801"/>
                      <a:pt x="282860" y="360801"/>
                      <a:pt x="282860" y="360801"/>
                    </a:cubicBezTo>
                    <a:cubicBezTo>
                      <a:pt x="283672" y="360801"/>
                      <a:pt x="283672" y="361613"/>
                      <a:pt x="283672" y="362425"/>
                    </a:cubicBezTo>
                    <a:cubicBezTo>
                      <a:pt x="284484" y="363237"/>
                      <a:pt x="285296" y="364049"/>
                      <a:pt x="286108" y="364049"/>
                    </a:cubicBezTo>
                    <a:cubicBezTo>
                      <a:pt x="286920" y="364049"/>
                      <a:pt x="287732" y="364049"/>
                      <a:pt x="288543" y="364049"/>
                    </a:cubicBezTo>
                    <a:cubicBezTo>
                      <a:pt x="289355" y="364049"/>
                      <a:pt x="290167" y="364049"/>
                      <a:pt x="290167" y="364049"/>
                    </a:cubicBezTo>
                    <a:cubicBezTo>
                      <a:pt x="290979" y="364049"/>
                      <a:pt x="291791" y="364049"/>
                      <a:pt x="291791" y="364049"/>
                    </a:cubicBezTo>
                    <a:cubicBezTo>
                      <a:pt x="292603" y="364049"/>
                      <a:pt x="292603" y="364049"/>
                      <a:pt x="293415" y="364049"/>
                    </a:cubicBezTo>
                    <a:cubicBezTo>
                      <a:pt x="294227" y="364049"/>
                      <a:pt x="294227" y="364049"/>
                      <a:pt x="295038" y="364861"/>
                    </a:cubicBezTo>
                    <a:cubicBezTo>
                      <a:pt x="295038" y="364861"/>
                      <a:pt x="295038" y="365673"/>
                      <a:pt x="295850" y="365673"/>
                    </a:cubicBezTo>
                    <a:cubicBezTo>
                      <a:pt x="295850" y="366484"/>
                      <a:pt x="296662" y="365673"/>
                      <a:pt x="297474" y="366484"/>
                    </a:cubicBezTo>
                    <a:cubicBezTo>
                      <a:pt x="298286" y="366484"/>
                      <a:pt x="299098" y="367296"/>
                      <a:pt x="299098" y="367296"/>
                    </a:cubicBezTo>
                    <a:cubicBezTo>
                      <a:pt x="300722" y="368108"/>
                      <a:pt x="300722" y="369732"/>
                      <a:pt x="302346" y="371355"/>
                    </a:cubicBezTo>
                    <a:cubicBezTo>
                      <a:pt x="303157" y="372979"/>
                      <a:pt x="304781" y="372979"/>
                      <a:pt x="306405" y="373792"/>
                    </a:cubicBezTo>
                    <a:cubicBezTo>
                      <a:pt x="310464" y="374603"/>
                      <a:pt x="312900" y="377851"/>
                      <a:pt x="316147" y="380287"/>
                    </a:cubicBezTo>
                    <a:cubicBezTo>
                      <a:pt x="317771" y="381910"/>
                      <a:pt x="318583" y="382722"/>
                      <a:pt x="320207" y="384346"/>
                    </a:cubicBezTo>
                    <a:cubicBezTo>
                      <a:pt x="321831" y="385158"/>
                      <a:pt x="322643" y="385970"/>
                      <a:pt x="324266" y="387593"/>
                    </a:cubicBezTo>
                    <a:cubicBezTo>
                      <a:pt x="326702" y="390029"/>
                      <a:pt x="326702" y="392465"/>
                      <a:pt x="329138" y="394900"/>
                    </a:cubicBezTo>
                    <a:cubicBezTo>
                      <a:pt x="329138" y="394900"/>
                      <a:pt x="329138" y="394900"/>
                      <a:pt x="329138" y="394900"/>
                    </a:cubicBezTo>
                    <a:cubicBezTo>
                      <a:pt x="329950" y="394900"/>
                      <a:pt x="329950" y="395712"/>
                      <a:pt x="330762" y="395712"/>
                    </a:cubicBezTo>
                    <a:cubicBezTo>
                      <a:pt x="331573" y="395712"/>
                      <a:pt x="331573" y="395712"/>
                      <a:pt x="332385" y="395712"/>
                    </a:cubicBezTo>
                    <a:cubicBezTo>
                      <a:pt x="333197" y="395712"/>
                      <a:pt x="334821" y="395712"/>
                      <a:pt x="335633" y="394900"/>
                    </a:cubicBezTo>
                    <a:cubicBezTo>
                      <a:pt x="337257" y="394900"/>
                      <a:pt x="338068" y="395712"/>
                      <a:pt x="338068" y="396524"/>
                    </a:cubicBezTo>
                    <a:cubicBezTo>
                      <a:pt x="338068" y="397336"/>
                      <a:pt x="338068" y="398960"/>
                      <a:pt x="339692" y="398960"/>
                    </a:cubicBezTo>
                    <a:cubicBezTo>
                      <a:pt x="339692" y="400584"/>
                      <a:pt x="340504" y="402207"/>
                      <a:pt x="340504" y="404643"/>
                    </a:cubicBezTo>
                    <a:cubicBezTo>
                      <a:pt x="340504" y="405455"/>
                      <a:pt x="339692" y="406267"/>
                      <a:pt x="339692" y="407079"/>
                    </a:cubicBezTo>
                    <a:cubicBezTo>
                      <a:pt x="339692" y="407079"/>
                      <a:pt x="339692" y="407890"/>
                      <a:pt x="338880" y="407890"/>
                    </a:cubicBezTo>
                    <a:cubicBezTo>
                      <a:pt x="338068" y="407890"/>
                      <a:pt x="338068" y="407890"/>
                      <a:pt x="337257" y="407890"/>
                    </a:cubicBezTo>
                    <a:cubicBezTo>
                      <a:pt x="337257" y="407890"/>
                      <a:pt x="336445" y="407890"/>
                      <a:pt x="336445" y="407890"/>
                    </a:cubicBezTo>
                    <a:cubicBezTo>
                      <a:pt x="335633" y="407890"/>
                      <a:pt x="336445" y="407079"/>
                      <a:pt x="335633" y="406267"/>
                    </a:cubicBezTo>
                    <a:cubicBezTo>
                      <a:pt x="335633" y="406267"/>
                      <a:pt x="334821" y="406267"/>
                      <a:pt x="334821" y="406267"/>
                    </a:cubicBezTo>
                    <a:cubicBezTo>
                      <a:pt x="334009" y="406267"/>
                      <a:pt x="334009" y="404643"/>
                      <a:pt x="334009" y="403831"/>
                    </a:cubicBezTo>
                    <a:cubicBezTo>
                      <a:pt x="333197" y="403019"/>
                      <a:pt x="333197" y="403831"/>
                      <a:pt x="332385" y="403831"/>
                    </a:cubicBezTo>
                    <a:cubicBezTo>
                      <a:pt x="332385" y="404643"/>
                      <a:pt x="332385" y="405455"/>
                      <a:pt x="331573" y="405455"/>
                    </a:cubicBezTo>
                    <a:cubicBezTo>
                      <a:pt x="331573" y="406267"/>
                      <a:pt x="331573" y="406267"/>
                      <a:pt x="331573" y="407079"/>
                    </a:cubicBezTo>
                    <a:cubicBezTo>
                      <a:pt x="331573" y="407079"/>
                      <a:pt x="329950" y="407079"/>
                      <a:pt x="329950" y="407079"/>
                    </a:cubicBezTo>
                    <a:cubicBezTo>
                      <a:pt x="329138" y="407079"/>
                      <a:pt x="329138" y="407079"/>
                      <a:pt x="328326" y="407079"/>
                    </a:cubicBezTo>
                    <a:cubicBezTo>
                      <a:pt x="327514" y="407079"/>
                      <a:pt x="325890" y="407890"/>
                      <a:pt x="325078" y="407079"/>
                    </a:cubicBezTo>
                    <a:cubicBezTo>
                      <a:pt x="324266" y="407079"/>
                      <a:pt x="325078" y="405455"/>
                      <a:pt x="324266" y="405455"/>
                    </a:cubicBezTo>
                    <a:cubicBezTo>
                      <a:pt x="322643" y="405455"/>
                      <a:pt x="321831" y="404643"/>
                      <a:pt x="321019" y="404643"/>
                    </a:cubicBezTo>
                    <a:cubicBezTo>
                      <a:pt x="319395" y="404643"/>
                      <a:pt x="317771" y="404643"/>
                      <a:pt x="316959" y="403831"/>
                    </a:cubicBezTo>
                    <a:cubicBezTo>
                      <a:pt x="316147" y="403831"/>
                      <a:pt x="314524" y="403831"/>
                      <a:pt x="313712" y="403019"/>
                    </a:cubicBezTo>
                    <a:cubicBezTo>
                      <a:pt x="312900" y="402207"/>
                      <a:pt x="312900" y="401395"/>
                      <a:pt x="312900" y="400584"/>
                    </a:cubicBezTo>
                    <a:cubicBezTo>
                      <a:pt x="312088" y="398960"/>
                      <a:pt x="311276" y="398148"/>
                      <a:pt x="310464" y="397336"/>
                    </a:cubicBezTo>
                    <a:cubicBezTo>
                      <a:pt x="309653" y="397336"/>
                      <a:pt x="308841" y="397336"/>
                      <a:pt x="309653" y="396524"/>
                    </a:cubicBezTo>
                    <a:cubicBezTo>
                      <a:pt x="309653" y="395712"/>
                      <a:pt x="310464" y="395712"/>
                      <a:pt x="310464" y="394900"/>
                    </a:cubicBezTo>
                    <a:cubicBezTo>
                      <a:pt x="311276" y="394089"/>
                      <a:pt x="312088" y="393276"/>
                      <a:pt x="312088" y="392465"/>
                    </a:cubicBezTo>
                    <a:cubicBezTo>
                      <a:pt x="312088" y="391653"/>
                      <a:pt x="312088" y="390841"/>
                      <a:pt x="311276" y="390029"/>
                    </a:cubicBezTo>
                    <a:cubicBezTo>
                      <a:pt x="310464" y="389217"/>
                      <a:pt x="310464" y="388405"/>
                      <a:pt x="309653" y="387593"/>
                    </a:cubicBezTo>
                    <a:cubicBezTo>
                      <a:pt x="308841" y="387593"/>
                      <a:pt x="307217" y="387593"/>
                      <a:pt x="306405" y="386781"/>
                    </a:cubicBezTo>
                    <a:cubicBezTo>
                      <a:pt x="305593" y="386781"/>
                      <a:pt x="303157" y="386781"/>
                      <a:pt x="303157" y="385158"/>
                    </a:cubicBezTo>
                    <a:cubicBezTo>
                      <a:pt x="303157" y="384346"/>
                      <a:pt x="303157" y="384346"/>
                      <a:pt x="302346" y="384346"/>
                    </a:cubicBezTo>
                    <a:cubicBezTo>
                      <a:pt x="301534" y="384346"/>
                      <a:pt x="301534" y="384346"/>
                      <a:pt x="300722" y="384346"/>
                    </a:cubicBezTo>
                    <a:cubicBezTo>
                      <a:pt x="299910" y="384346"/>
                      <a:pt x="299098" y="385158"/>
                      <a:pt x="299098" y="385970"/>
                    </a:cubicBezTo>
                    <a:cubicBezTo>
                      <a:pt x="299098" y="386781"/>
                      <a:pt x="298286" y="386781"/>
                      <a:pt x="297474" y="386781"/>
                    </a:cubicBezTo>
                    <a:cubicBezTo>
                      <a:pt x="296662" y="386781"/>
                      <a:pt x="296662" y="387593"/>
                      <a:pt x="295850" y="387593"/>
                    </a:cubicBezTo>
                    <a:cubicBezTo>
                      <a:pt x="294227" y="387593"/>
                      <a:pt x="293415" y="387593"/>
                      <a:pt x="291791" y="387593"/>
                    </a:cubicBezTo>
                    <a:cubicBezTo>
                      <a:pt x="290979" y="387593"/>
                      <a:pt x="290979" y="388405"/>
                      <a:pt x="290167" y="388405"/>
                    </a:cubicBezTo>
                    <a:cubicBezTo>
                      <a:pt x="289355" y="388405"/>
                      <a:pt x="289355" y="387593"/>
                      <a:pt x="288543" y="387593"/>
                    </a:cubicBezTo>
                    <a:cubicBezTo>
                      <a:pt x="287732" y="386781"/>
                      <a:pt x="287732" y="385970"/>
                      <a:pt x="287732" y="385158"/>
                    </a:cubicBezTo>
                    <a:cubicBezTo>
                      <a:pt x="287732" y="383534"/>
                      <a:pt x="287732" y="381910"/>
                      <a:pt x="287732" y="380287"/>
                    </a:cubicBezTo>
                    <a:cubicBezTo>
                      <a:pt x="287732" y="379474"/>
                      <a:pt x="287732" y="377851"/>
                      <a:pt x="287732" y="377039"/>
                    </a:cubicBezTo>
                    <a:cubicBezTo>
                      <a:pt x="287732" y="376227"/>
                      <a:pt x="286108" y="375415"/>
                      <a:pt x="285296" y="375415"/>
                    </a:cubicBezTo>
                    <a:cubicBezTo>
                      <a:pt x="283672" y="375415"/>
                      <a:pt x="282860" y="375415"/>
                      <a:pt x="281237" y="375415"/>
                    </a:cubicBezTo>
                    <a:cubicBezTo>
                      <a:pt x="278801" y="375415"/>
                      <a:pt x="276365" y="375415"/>
                      <a:pt x="274741" y="373792"/>
                    </a:cubicBezTo>
                    <a:cubicBezTo>
                      <a:pt x="274741" y="372979"/>
                      <a:pt x="273930" y="372979"/>
                      <a:pt x="273930" y="372979"/>
                    </a:cubicBezTo>
                    <a:cubicBezTo>
                      <a:pt x="273118" y="372979"/>
                      <a:pt x="273118" y="372979"/>
                      <a:pt x="272306" y="372979"/>
                    </a:cubicBezTo>
                    <a:cubicBezTo>
                      <a:pt x="271494" y="372979"/>
                      <a:pt x="271494" y="372979"/>
                      <a:pt x="271494" y="373792"/>
                    </a:cubicBezTo>
                    <a:cubicBezTo>
                      <a:pt x="271494" y="374603"/>
                      <a:pt x="271494" y="373792"/>
                      <a:pt x="271494" y="374603"/>
                    </a:cubicBezTo>
                    <a:cubicBezTo>
                      <a:pt x="269870" y="374603"/>
                      <a:pt x="268246" y="372979"/>
                      <a:pt x="266623" y="372979"/>
                    </a:cubicBezTo>
                    <a:cubicBezTo>
                      <a:pt x="265811" y="372979"/>
                      <a:pt x="264999" y="373792"/>
                      <a:pt x="264187" y="373792"/>
                    </a:cubicBezTo>
                    <a:cubicBezTo>
                      <a:pt x="261751" y="375415"/>
                      <a:pt x="260128" y="372168"/>
                      <a:pt x="258504" y="370544"/>
                    </a:cubicBezTo>
                    <a:cubicBezTo>
                      <a:pt x="257692" y="368920"/>
                      <a:pt x="256068" y="366484"/>
                      <a:pt x="253633" y="366484"/>
                    </a:cubicBezTo>
                    <a:cubicBezTo>
                      <a:pt x="252821" y="366484"/>
                      <a:pt x="252009" y="366484"/>
                      <a:pt x="251197" y="366484"/>
                    </a:cubicBezTo>
                    <a:cubicBezTo>
                      <a:pt x="250385" y="367296"/>
                      <a:pt x="249573" y="367296"/>
                      <a:pt x="248761" y="368108"/>
                    </a:cubicBezTo>
                    <a:cubicBezTo>
                      <a:pt x="247949" y="368108"/>
                      <a:pt x="246325" y="368108"/>
                      <a:pt x="245514" y="368108"/>
                    </a:cubicBezTo>
                    <a:cubicBezTo>
                      <a:pt x="244702" y="368108"/>
                      <a:pt x="243890" y="368108"/>
                      <a:pt x="243078" y="367296"/>
                    </a:cubicBezTo>
                    <a:cubicBezTo>
                      <a:pt x="242266" y="366484"/>
                      <a:pt x="240642" y="364861"/>
                      <a:pt x="240642" y="363237"/>
                    </a:cubicBezTo>
                    <a:cubicBezTo>
                      <a:pt x="240642" y="361613"/>
                      <a:pt x="242266" y="360801"/>
                      <a:pt x="243890" y="359989"/>
                    </a:cubicBezTo>
                    <a:cubicBezTo>
                      <a:pt x="245514" y="359177"/>
                      <a:pt x="247137" y="358366"/>
                      <a:pt x="248761" y="358366"/>
                    </a:cubicBezTo>
                    <a:cubicBezTo>
                      <a:pt x="250385" y="358366"/>
                      <a:pt x="251197" y="360801"/>
                      <a:pt x="253633" y="360801"/>
                    </a:cubicBezTo>
                    <a:cubicBezTo>
                      <a:pt x="254444" y="360801"/>
                      <a:pt x="255256" y="359989"/>
                      <a:pt x="256068" y="359989"/>
                    </a:cubicBezTo>
                    <a:cubicBezTo>
                      <a:pt x="256880" y="359989"/>
                      <a:pt x="257692" y="359989"/>
                      <a:pt x="258504" y="359989"/>
                    </a:cubicBezTo>
                    <a:cubicBezTo>
                      <a:pt x="258504" y="360801"/>
                      <a:pt x="258504" y="361613"/>
                      <a:pt x="259316" y="361613"/>
                    </a:cubicBezTo>
                    <a:cubicBezTo>
                      <a:pt x="259316" y="361613"/>
                      <a:pt x="260128" y="361613"/>
                      <a:pt x="260939" y="361613"/>
                    </a:cubicBezTo>
                    <a:cubicBezTo>
                      <a:pt x="261751" y="361613"/>
                      <a:pt x="262563" y="360801"/>
                      <a:pt x="263375" y="359989"/>
                    </a:cubicBezTo>
                    <a:cubicBezTo>
                      <a:pt x="264187" y="359177"/>
                      <a:pt x="264187" y="358366"/>
                      <a:pt x="264999" y="357554"/>
                    </a:cubicBezTo>
                    <a:cubicBezTo>
                      <a:pt x="264999" y="357554"/>
                      <a:pt x="265811" y="356742"/>
                      <a:pt x="265811" y="356742"/>
                    </a:cubicBezTo>
                    <a:cubicBezTo>
                      <a:pt x="265811" y="356742"/>
                      <a:pt x="265811" y="355930"/>
                      <a:pt x="266623" y="355930"/>
                    </a:cubicBezTo>
                    <a:cubicBezTo>
                      <a:pt x="266623" y="355118"/>
                      <a:pt x="267434" y="355930"/>
                      <a:pt x="267434" y="355118"/>
                    </a:cubicBezTo>
                    <a:cubicBezTo>
                      <a:pt x="267434" y="355118"/>
                      <a:pt x="267434" y="354306"/>
                      <a:pt x="268246" y="354306"/>
                    </a:cubicBezTo>
                    <a:cubicBezTo>
                      <a:pt x="269058" y="354306"/>
                      <a:pt x="269870" y="353494"/>
                      <a:pt x="270682" y="353494"/>
                    </a:cubicBezTo>
                    <a:cubicBezTo>
                      <a:pt x="272306" y="352682"/>
                      <a:pt x="274741" y="353494"/>
                      <a:pt x="276365" y="352682"/>
                    </a:cubicBezTo>
                    <a:cubicBezTo>
                      <a:pt x="277177" y="352682"/>
                      <a:pt x="277989" y="351871"/>
                      <a:pt x="277989" y="351058"/>
                    </a:cubicBezTo>
                    <a:cubicBezTo>
                      <a:pt x="277989" y="351058"/>
                      <a:pt x="278801" y="350247"/>
                      <a:pt x="278801" y="350247"/>
                    </a:cubicBezTo>
                    <a:cubicBezTo>
                      <a:pt x="279613" y="349435"/>
                      <a:pt x="278801" y="347811"/>
                      <a:pt x="279613" y="346999"/>
                    </a:cubicBezTo>
                    <a:cubicBezTo>
                      <a:pt x="279613" y="346187"/>
                      <a:pt x="280425" y="346187"/>
                      <a:pt x="281237" y="346187"/>
                    </a:cubicBezTo>
                    <a:cubicBezTo>
                      <a:pt x="282049" y="346187"/>
                      <a:pt x="282049" y="345376"/>
                      <a:pt x="282860" y="345376"/>
                    </a:cubicBezTo>
                    <a:cubicBezTo>
                      <a:pt x="283672" y="345376"/>
                      <a:pt x="283672" y="344563"/>
                      <a:pt x="284484" y="344563"/>
                    </a:cubicBezTo>
                    <a:cubicBezTo>
                      <a:pt x="285296" y="344563"/>
                      <a:pt x="285296" y="343752"/>
                      <a:pt x="285296" y="342940"/>
                    </a:cubicBezTo>
                    <a:cubicBezTo>
                      <a:pt x="285296" y="342128"/>
                      <a:pt x="285296" y="341316"/>
                      <a:pt x="284484" y="340504"/>
                    </a:cubicBezTo>
                    <a:cubicBezTo>
                      <a:pt x="283672" y="340504"/>
                      <a:pt x="282860" y="340504"/>
                      <a:pt x="282049" y="341316"/>
                    </a:cubicBezTo>
                    <a:cubicBezTo>
                      <a:pt x="281237" y="342128"/>
                      <a:pt x="280425" y="342940"/>
                      <a:pt x="278801" y="342940"/>
                    </a:cubicBezTo>
                    <a:cubicBezTo>
                      <a:pt x="277989" y="342940"/>
                      <a:pt x="276365" y="342940"/>
                      <a:pt x="276365" y="342128"/>
                    </a:cubicBezTo>
                    <a:cubicBezTo>
                      <a:pt x="276365" y="341316"/>
                      <a:pt x="277177" y="340504"/>
                      <a:pt x="277989" y="340504"/>
                    </a:cubicBezTo>
                    <a:cubicBezTo>
                      <a:pt x="277989" y="339692"/>
                      <a:pt x="278801" y="339692"/>
                      <a:pt x="277989" y="338880"/>
                    </a:cubicBezTo>
                    <a:cubicBezTo>
                      <a:pt x="277989" y="338068"/>
                      <a:pt x="277989" y="338068"/>
                      <a:pt x="277177" y="338068"/>
                    </a:cubicBezTo>
                    <a:cubicBezTo>
                      <a:pt x="276365" y="338068"/>
                      <a:pt x="276365" y="337257"/>
                      <a:pt x="276365" y="337257"/>
                    </a:cubicBezTo>
                    <a:cubicBezTo>
                      <a:pt x="276365" y="337257"/>
                      <a:pt x="276365" y="337257"/>
                      <a:pt x="276365" y="336445"/>
                    </a:cubicBezTo>
                    <a:cubicBezTo>
                      <a:pt x="276365" y="336445"/>
                      <a:pt x="276365" y="336445"/>
                      <a:pt x="276365" y="336445"/>
                    </a:cubicBezTo>
                    <a:cubicBezTo>
                      <a:pt x="276365" y="334821"/>
                      <a:pt x="275553" y="334009"/>
                      <a:pt x="273930" y="333197"/>
                    </a:cubicBezTo>
                    <a:cubicBezTo>
                      <a:pt x="272306" y="332385"/>
                      <a:pt x="271494" y="331573"/>
                      <a:pt x="270682" y="329950"/>
                    </a:cubicBezTo>
                    <a:cubicBezTo>
                      <a:pt x="269870" y="329138"/>
                      <a:pt x="269870" y="327514"/>
                      <a:pt x="269058" y="325890"/>
                    </a:cubicBezTo>
                    <a:cubicBezTo>
                      <a:pt x="267434" y="324266"/>
                      <a:pt x="263375" y="325890"/>
                      <a:pt x="261751" y="322643"/>
                    </a:cubicBezTo>
                    <a:cubicBezTo>
                      <a:pt x="260939" y="321019"/>
                      <a:pt x="260939" y="319395"/>
                      <a:pt x="260939" y="317771"/>
                    </a:cubicBezTo>
                    <a:cubicBezTo>
                      <a:pt x="260939" y="316959"/>
                      <a:pt x="260128" y="314524"/>
                      <a:pt x="260939" y="313712"/>
                    </a:cubicBezTo>
                    <a:cubicBezTo>
                      <a:pt x="261751" y="312900"/>
                      <a:pt x="263375" y="312900"/>
                      <a:pt x="264187" y="312900"/>
                    </a:cubicBezTo>
                    <a:cubicBezTo>
                      <a:pt x="265811" y="312900"/>
                      <a:pt x="266623" y="312900"/>
                      <a:pt x="267434" y="311276"/>
                    </a:cubicBezTo>
                    <a:cubicBezTo>
                      <a:pt x="268246" y="310464"/>
                      <a:pt x="268246" y="308841"/>
                      <a:pt x="269058" y="308029"/>
                    </a:cubicBezTo>
                    <a:cubicBezTo>
                      <a:pt x="269870" y="306405"/>
                      <a:pt x="270682" y="305593"/>
                      <a:pt x="272306" y="304781"/>
                    </a:cubicBezTo>
                    <a:cubicBezTo>
                      <a:pt x="273930" y="303969"/>
                      <a:pt x="274741" y="303158"/>
                      <a:pt x="276365" y="304781"/>
                    </a:cubicBezTo>
                    <a:cubicBezTo>
                      <a:pt x="277177" y="305593"/>
                      <a:pt x="277989" y="307217"/>
                      <a:pt x="278801" y="308841"/>
                    </a:cubicBezTo>
                    <a:cubicBezTo>
                      <a:pt x="279613" y="309653"/>
                      <a:pt x="281237" y="308841"/>
                      <a:pt x="282049" y="308841"/>
                    </a:cubicBezTo>
                    <a:cubicBezTo>
                      <a:pt x="283672" y="308029"/>
                      <a:pt x="284484" y="308029"/>
                      <a:pt x="286108" y="308841"/>
                    </a:cubicBezTo>
                    <a:cubicBezTo>
                      <a:pt x="287732" y="309653"/>
                      <a:pt x="288543" y="311276"/>
                      <a:pt x="289355" y="312088"/>
                    </a:cubicBezTo>
                    <a:cubicBezTo>
                      <a:pt x="290167" y="312900"/>
                      <a:pt x="291791" y="312900"/>
                      <a:pt x="292603" y="313712"/>
                    </a:cubicBezTo>
                    <a:cubicBezTo>
                      <a:pt x="293415" y="314524"/>
                      <a:pt x="294227" y="316147"/>
                      <a:pt x="294227" y="317771"/>
                    </a:cubicBezTo>
                    <a:cubicBezTo>
                      <a:pt x="294227" y="319395"/>
                      <a:pt x="294227" y="320207"/>
                      <a:pt x="295850" y="321019"/>
                    </a:cubicBezTo>
                    <a:cubicBezTo>
                      <a:pt x="296662" y="321831"/>
                      <a:pt x="298286" y="322643"/>
                      <a:pt x="299098" y="323455"/>
                    </a:cubicBezTo>
                    <a:cubicBezTo>
                      <a:pt x="299910" y="325078"/>
                      <a:pt x="299098" y="325890"/>
                      <a:pt x="298286" y="326702"/>
                    </a:cubicBezTo>
                    <a:cubicBezTo>
                      <a:pt x="297474" y="327514"/>
                      <a:pt x="295850" y="327514"/>
                      <a:pt x="295038" y="328326"/>
                    </a:cubicBezTo>
                    <a:cubicBezTo>
                      <a:pt x="294227" y="329138"/>
                      <a:pt x="293415" y="329950"/>
                      <a:pt x="292603" y="330761"/>
                    </a:cubicBezTo>
                    <a:cubicBezTo>
                      <a:pt x="290167" y="332385"/>
                      <a:pt x="290167" y="326702"/>
                      <a:pt x="287732" y="326702"/>
                    </a:cubicBezTo>
                    <a:cubicBezTo>
                      <a:pt x="286108" y="326702"/>
                      <a:pt x="285296" y="329138"/>
                      <a:pt x="285296" y="329950"/>
                    </a:cubicBezTo>
                    <a:cubicBezTo>
                      <a:pt x="285296" y="330761"/>
                      <a:pt x="284484" y="332385"/>
                      <a:pt x="286108" y="333197"/>
                    </a:cubicBezTo>
                    <a:cubicBezTo>
                      <a:pt x="286920" y="334009"/>
                      <a:pt x="288543" y="333197"/>
                      <a:pt x="290167" y="333197"/>
                    </a:cubicBezTo>
                    <a:cubicBezTo>
                      <a:pt x="291791" y="333197"/>
                      <a:pt x="292603" y="333197"/>
                      <a:pt x="294227" y="333197"/>
                    </a:cubicBezTo>
                    <a:cubicBezTo>
                      <a:pt x="295850" y="333197"/>
                      <a:pt x="297474" y="332385"/>
                      <a:pt x="298286" y="331573"/>
                    </a:cubicBezTo>
                    <a:cubicBezTo>
                      <a:pt x="299098" y="330761"/>
                      <a:pt x="299098" y="329950"/>
                      <a:pt x="299910" y="329138"/>
                    </a:cubicBezTo>
                    <a:cubicBezTo>
                      <a:pt x="300722" y="329138"/>
                      <a:pt x="301534" y="328326"/>
                      <a:pt x="302346" y="328326"/>
                    </a:cubicBezTo>
                    <a:cubicBezTo>
                      <a:pt x="303969" y="328326"/>
                      <a:pt x="304781" y="327514"/>
                      <a:pt x="306405" y="326702"/>
                    </a:cubicBezTo>
                    <a:cubicBezTo>
                      <a:pt x="307217" y="325890"/>
                      <a:pt x="308029" y="324266"/>
                      <a:pt x="308841" y="323455"/>
                    </a:cubicBezTo>
                    <a:cubicBezTo>
                      <a:pt x="309653" y="322643"/>
                      <a:pt x="310464" y="322643"/>
                      <a:pt x="310464" y="321019"/>
                    </a:cubicBezTo>
                    <a:cubicBezTo>
                      <a:pt x="310464" y="319395"/>
                      <a:pt x="309653" y="318583"/>
                      <a:pt x="308841" y="316959"/>
                    </a:cubicBezTo>
                    <a:cubicBezTo>
                      <a:pt x="308029" y="315336"/>
                      <a:pt x="306405" y="314524"/>
                      <a:pt x="304781" y="312900"/>
                    </a:cubicBezTo>
                    <a:cubicBezTo>
                      <a:pt x="303157" y="311276"/>
                      <a:pt x="302346" y="309653"/>
                      <a:pt x="302346" y="308029"/>
                    </a:cubicBezTo>
                    <a:cubicBezTo>
                      <a:pt x="301534" y="306405"/>
                      <a:pt x="301534" y="303969"/>
                      <a:pt x="300722" y="303158"/>
                    </a:cubicBezTo>
                    <a:cubicBezTo>
                      <a:pt x="299910" y="302346"/>
                      <a:pt x="297474" y="302346"/>
                      <a:pt x="296662" y="301534"/>
                    </a:cubicBezTo>
                    <a:cubicBezTo>
                      <a:pt x="295038" y="300722"/>
                      <a:pt x="294227" y="299098"/>
                      <a:pt x="293415" y="297474"/>
                    </a:cubicBezTo>
                    <a:cubicBezTo>
                      <a:pt x="293415" y="296662"/>
                      <a:pt x="292603" y="295850"/>
                      <a:pt x="292603" y="295039"/>
                    </a:cubicBezTo>
                    <a:cubicBezTo>
                      <a:pt x="291791" y="294227"/>
                      <a:pt x="291791" y="293415"/>
                      <a:pt x="290979" y="292603"/>
                    </a:cubicBezTo>
                    <a:cubicBezTo>
                      <a:pt x="290167" y="291791"/>
                      <a:pt x="290167" y="290167"/>
                      <a:pt x="289355" y="289355"/>
                    </a:cubicBezTo>
                    <a:cubicBezTo>
                      <a:pt x="288543" y="288543"/>
                      <a:pt x="287732" y="287732"/>
                      <a:pt x="286920" y="286920"/>
                    </a:cubicBezTo>
                    <a:cubicBezTo>
                      <a:pt x="286108" y="286108"/>
                      <a:pt x="285296" y="285296"/>
                      <a:pt x="284484" y="284484"/>
                    </a:cubicBezTo>
                    <a:cubicBezTo>
                      <a:pt x="283672" y="282860"/>
                      <a:pt x="282049" y="281237"/>
                      <a:pt x="280425" y="280425"/>
                    </a:cubicBezTo>
                    <a:cubicBezTo>
                      <a:pt x="279613" y="279613"/>
                      <a:pt x="278801" y="279613"/>
                      <a:pt x="277989" y="279613"/>
                    </a:cubicBezTo>
                    <a:cubicBezTo>
                      <a:pt x="277177" y="279613"/>
                      <a:pt x="276365" y="278801"/>
                      <a:pt x="275553" y="278801"/>
                    </a:cubicBezTo>
                    <a:cubicBezTo>
                      <a:pt x="274741" y="278801"/>
                      <a:pt x="273930" y="277989"/>
                      <a:pt x="272306" y="277989"/>
                    </a:cubicBezTo>
                    <a:cubicBezTo>
                      <a:pt x="271494" y="277989"/>
                      <a:pt x="270682" y="277177"/>
                      <a:pt x="269870" y="277177"/>
                    </a:cubicBezTo>
                    <a:cubicBezTo>
                      <a:pt x="269058" y="276365"/>
                      <a:pt x="267434" y="274742"/>
                      <a:pt x="266623" y="273930"/>
                    </a:cubicBezTo>
                    <a:cubicBezTo>
                      <a:pt x="266623" y="273118"/>
                      <a:pt x="266623" y="273118"/>
                      <a:pt x="265811" y="272306"/>
                    </a:cubicBezTo>
                    <a:cubicBezTo>
                      <a:pt x="264999" y="270682"/>
                      <a:pt x="264999" y="268246"/>
                      <a:pt x="264187" y="266623"/>
                    </a:cubicBezTo>
                    <a:cubicBezTo>
                      <a:pt x="264187" y="265811"/>
                      <a:pt x="263375" y="264999"/>
                      <a:pt x="263375" y="264187"/>
                    </a:cubicBezTo>
                    <a:cubicBezTo>
                      <a:pt x="262563" y="263375"/>
                      <a:pt x="262563" y="262563"/>
                      <a:pt x="261751" y="261751"/>
                    </a:cubicBezTo>
                    <a:cubicBezTo>
                      <a:pt x="260939" y="260128"/>
                      <a:pt x="260128" y="258504"/>
                      <a:pt x="260128" y="256880"/>
                    </a:cubicBezTo>
                    <a:cubicBezTo>
                      <a:pt x="260128" y="255256"/>
                      <a:pt x="260128" y="253633"/>
                      <a:pt x="260128" y="251197"/>
                    </a:cubicBezTo>
                    <a:cubicBezTo>
                      <a:pt x="260128" y="249573"/>
                      <a:pt x="259316" y="247949"/>
                      <a:pt x="257692" y="247137"/>
                    </a:cubicBezTo>
                    <a:cubicBezTo>
                      <a:pt x="256068" y="246326"/>
                      <a:pt x="255256" y="245514"/>
                      <a:pt x="253633" y="244702"/>
                    </a:cubicBezTo>
                    <a:cubicBezTo>
                      <a:pt x="252821" y="243890"/>
                      <a:pt x="251197" y="243890"/>
                      <a:pt x="250385" y="243078"/>
                    </a:cubicBezTo>
                    <a:cubicBezTo>
                      <a:pt x="249573" y="242266"/>
                      <a:pt x="248761" y="240642"/>
                      <a:pt x="247949" y="239830"/>
                    </a:cubicBezTo>
                    <a:cubicBezTo>
                      <a:pt x="247137" y="239018"/>
                      <a:pt x="246325" y="237395"/>
                      <a:pt x="246325" y="235771"/>
                    </a:cubicBezTo>
                    <a:cubicBezTo>
                      <a:pt x="246325" y="234959"/>
                      <a:pt x="246325" y="233335"/>
                      <a:pt x="246325" y="232524"/>
                    </a:cubicBezTo>
                    <a:cubicBezTo>
                      <a:pt x="246325" y="230900"/>
                      <a:pt x="245514" y="230088"/>
                      <a:pt x="244702" y="229276"/>
                    </a:cubicBezTo>
                    <a:cubicBezTo>
                      <a:pt x="243890" y="228464"/>
                      <a:pt x="242266" y="227652"/>
                      <a:pt x="240642" y="226840"/>
                    </a:cubicBezTo>
                    <a:cubicBezTo>
                      <a:pt x="239018" y="226029"/>
                      <a:pt x="238207" y="225217"/>
                      <a:pt x="236583" y="224405"/>
                    </a:cubicBezTo>
                    <a:cubicBezTo>
                      <a:pt x="234959" y="223593"/>
                      <a:pt x="234147" y="222781"/>
                      <a:pt x="233335" y="221157"/>
                    </a:cubicBezTo>
                    <a:cubicBezTo>
                      <a:pt x="232524" y="219533"/>
                      <a:pt x="232524" y="218721"/>
                      <a:pt x="231712" y="217098"/>
                    </a:cubicBezTo>
                    <a:cubicBezTo>
                      <a:pt x="231712" y="216286"/>
                      <a:pt x="231712" y="214662"/>
                      <a:pt x="231712" y="213850"/>
                    </a:cubicBezTo>
                    <a:cubicBezTo>
                      <a:pt x="231712" y="213038"/>
                      <a:pt x="230900" y="211414"/>
                      <a:pt x="230900" y="210603"/>
                    </a:cubicBezTo>
                    <a:cubicBezTo>
                      <a:pt x="230088" y="208167"/>
                      <a:pt x="230088" y="205731"/>
                      <a:pt x="231712" y="204108"/>
                    </a:cubicBezTo>
                    <a:cubicBezTo>
                      <a:pt x="231712" y="203296"/>
                      <a:pt x="232524" y="202484"/>
                      <a:pt x="233335" y="201672"/>
                    </a:cubicBezTo>
                    <a:cubicBezTo>
                      <a:pt x="234147" y="200860"/>
                      <a:pt x="234147" y="200048"/>
                      <a:pt x="234959" y="199236"/>
                    </a:cubicBezTo>
                    <a:cubicBezTo>
                      <a:pt x="234959" y="198424"/>
                      <a:pt x="234959" y="197613"/>
                      <a:pt x="235771" y="195989"/>
                    </a:cubicBezTo>
                    <a:cubicBezTo>
                      <a:pt x="235771" y="194365"/>
                      <a:pt x="235771" y="192741"/>
                      <a:pt x="235771" y="191117"/>
                    </a:cubicBezTo>
                    <a:cubicBezTo>
                      <a:pt x="235771" y="190305"/>
                      <a:pt x="235771" y="189494"/>
                      <a:pt x="236583" y="189494"/>
                    </a:cubicBezTo>
                    <a:cubicBezTo>
                      <a:pt x="236583" y="188682"/>
                      <a:pt x="237395" y="187870"/>
                      <a:pt x="237395" y="187058"/>
                    </a:cubicBezTo>
                    <a:cubicBezTo>
                      <a:pt x="237395" y="186246"/>
                      <a:pt x="237395" y="186246"/>
                      <a:pt x="238207" y="186246"/>
                    </a:cubicBezTo>
                    <a:cubicBezTo>
                      <a:pt x="238207" y="186246"/>
                      <a:pt x="238207" y="185434"/>
                      <a:pt x="238207" y="185434"/>
                    </a:cubicBezTo>
                    <a:cubicBezTo>
                      <a:pt x="238207" y="184622"/>
                      <a:pt x="239018" y="184622"/>
                      <a:pt x="239018" y="183810"/>
                    </a:cubicBezTo>
                    <a:cubicBezTo>
                      <a:pt x="239018" y="183810"/>
                      <a:pt x="239830" y="182999"/>
                      <a:pt x="239830" y="182187"/>
                    </a:cubicBezTo>
                    <a:cubicBezTo>
                      <a:pt x="239830" y="180563"/>
                      <a:pt x="239018" y="179751"/>
                      <a:pt x="238207" y="178939"/>
                    </a:cubicBezTo>
                    <a:cubicBezTo>
                      <a:pt x="237395" y="178127"/>
                      <a:pt x="237395" y="178127"/>
                      <a:pt x="236583" y="177316"/>
                    </a:cubicBezTo>
                    <a:cubicBezTo>
                      <a:pt x="236583" y="177316"/>
                      <a:pt x="235771" y="176504"/>
                      <a:pt x="234959" y="176504"/>
                    </a:cubicBezTo>
                    <a:cubicBezTo>
                      <a:pt x="234959" y="176504"/>
                      <a:pt x="234959" y="175692"/>
                      <a:pt x="234959" y="174880"/>
                    </a:cubicBezTo>
                    <a:cubicBezTo>
                      <a:pt x="234959" y="174068"/>
                      <a:pt x="234959" y="174068"/>
                      <a:pt x="234959" y="173256"/>
                    </a:cubicBezTo>
                    <a:cubicBezTo>
                      <a:pt x="234959" y="172444"/>
                      <a:pt x="234959" y="170820"/>
                      <a:pt x="234959" y="170008"/>
                    </a:cubicBezTo>
                    <a:cubicBezTo>
                      <a:pt x="234959" y="169197"/>
                      <a:pt x="235771" y="167573"/>
                      <a:pt x="236583" y="167573"/>
                    </a:cubicBezTo>
                    <a:cubicBezTo>
                      <a:pt x="236583" y="167573"/>
                      <a:pt x="237395" y="167573"/>
                      <a:pt x="238207" y="167573"/>
                    </a:cubicBezTo>
                    <a:cubicBezTo>
                      <a:pt x="239018" y="167573"/>
                      <a:pt x="239018" y="166761"/>
                      <a:pt x="239018" y="166761"/>
                    </a:cubicBezTo>
                    <a:cubicBezTo>
                      <a:pt x="239018" y="166761"/>
                      <a:pt x="239018" y="165949"/>
                      <a:pt x="239018" y="165949"/>
                    </a:cubicBezTo>
                    <a:cubicBezTo>
                      <a:pt x="239018" y="165137"/>
                      <a:pt x="239018" y="164325"/>
                      <a:pt x="239018" y="163513"/>
                    </a:cubicBezTo>
                    <a:cubicBezTo>
                      <a:pt x="239018" y="162701"/>
                      <a:pt x="239018" y="161890"/>
                      <a:pt x="240642" y="161078"/>
                    </a:cubicBezTo>
                    <a:cubicBezTo>
                      <a:pt x="242266" y="161078"/>
                      <a:pt x="243078" y="161890"/>
                      <a:pt x="244702" y="161890"/>
                    </a:cubicBezTo>
                    <a:cubicBezTo>
                      <a:pt x="245514" y="161890"/>
                      <a:pt x="246325" y="162701"/>
                      <a:pt x="246325" y="162701"/>
                    </a:cubicBezTo>
                    <a:cubicBezTo>
                      <a:pt x="247137" y="162701"/>
                      <a:pt x="247137" y="161078"/>
                      <a:pt x="247137" y="160266"/>
                    </a:cubicBezTo>
                    <a:cubicBezTo>
                      <a:pt x="247949" y="158642"/>
                      <a:pt x="247949" y="157018"/>
                      <a:pt x="249573" y="157018"/>
                    </a:cubicBezTo>
                    <a:cubicBezTo>
                      <a:pt x="251197" y="157018"/>
                      <a:pt x="252821" y="157018"/>
                      <a:pt x="253633" y="156206"/>
                    </a:cubicBezTo>
                    <a:cubicBezTo>
                      <a:pt x="254444" y="155395"/>
                      <a:pt x="256068" y="155395"/>
                      <a:pt x="256880" y="154583"/>
                    </a:cubicBezTo>
                    <a:cubicBezTo>
                      <a:pt x="258504" y="153771"/>
                      <a:pt x="258504" y="152147"/>
                      <a:pt x="258504" y="150523"/>
                    </a:cubicBezTo>
                    <a:cubicBezTo>
                      <a:pt x="258504" y="148900"/>
                      <a:pt x="260128" y="146464"/>
                      <a:pt x="261751" y="146464"/>
                    </a:cubicBezTo>
                    <a:cubicBezTo>
                      <a:pt x="262563" y="146464"/>
                      <a:pt x="263375" y="147276"/>
                      <a:pt x="263375" y="147276"/>
                    </a:cubicBezTo>
                    <a:cubicBezTo>
                      <a:pt x="264187" y="148088"/>
                      <a:pt x="264999" y="148088"/>
                      <a:pt x="265811" y="148900"/>
                    </a:cubicBezTo>
                    <a:cubicBezTo>
                      <a:pt x="266623" y="149711"/>
                      <a:pt x="267434" y="150523"/>
                      <a:pt x="267434" y="151335"/>
                    </a:cubicBezTo>
                    <a:cubicBezTo>
                      <a:pt x="267434" y="152147"/>
                      <a:pt x="267434" y="152959"/>
                      <a:pt x="267434" y="153771"/>
                    </a:cubicBezTo>
                    <a:cubicBezTo>
                      <a:pt x="267434" y="154583"/>
                      <a:pt x="267434" y="155395"/>
                      <a:pt x="267434" y="156206"/>
                    </a:cubicBezTo>
                    <a:cubicBezTo>
                      <a:pt x="267434" y="157018"/>
                      <a:pt x="268246" y="157830"/>
                      <a:pt x="269058" y="158642"/>
                    </a:cubicBezTo>
                    <a:cubicBezTo>
                      <a:pt x="269870" y="160266"/>
                      <a:pt x="269870" y="161078"/>
                      <a:pt x="268246" y="161890"/>
                    </a:cubicBezTo>
                    <a:cubicBezTo>
                      <a:pt x="267434" y="161890"/>
                      <a:pt x="266623" y="162701"/>
                      <a:pt x="266623" y="162701"/>
                    </a:cubicBezTo>
                    <a:cubicBezTo>
                      <a:pt x="265811" y="163513"/>
                      <a:pt x="265811" y="163513"/>
                      <a:pt x="264999" y="164325"/>
                    </a:cubicBezTo>
                    <a:cubicBezTo>
                      <a:pt x="263375" y="165137"/>
                      <a:pt x="262563" y="165137"/>
                      <a:pt x="260939" y="164325"/>
                    </a:cubicBezTo>
                    <a:cubicBezTo>
                      <a:pt x="259316" y="164325"/>
                      <a:pt x="256880" y="163513"/>
                      <a:pt x="256880" y="165949"/>
                    </a:cubicBezTo>
                    <a:cubicBezTo>
                      <a:pt x="256880" y="167573"/>
                      <a:pt x="259316" y="168385"/>
                      <a:pt x="260128" y="169197"/>
                    </a:cubicBezTo>
                    <a:cubicBezTo>
                      <a:pt x="261751" y="170820"/>
                      <a:pt x="263375" y="172444"/>
                      <a:pt x="263375" y="174880"/>
                    </a:cubicBezTo>
                    <a:cubicBezTo>
                      <a:pt x="263375" y="175692"/>
                      <a:pt x="263375" y="176504"/>
                      <a:pt x="264187" y="177316"/>
                    </a:cubicBezTo>
                    <a:cubicBezTo>
                      <a:pt x="264187" y="178127"/>
                      <a:pt x="264187" y="178127"/>
                      <a:pt x="264999" y="178127"/>
                    </a:cubicBezTo>
                    <a:cubicBezTo>
                      <a:pt x="266623" y="178939"/>
                      <a:pt x="268246" y="178127"/>
                      <a:pt x="269058" y="177316"/>
                    </a:cubicBezTo>
                    <a:cubicBezTo>
                      <a:pt x="269870" y="177316"/>
                      <a:pt x="270682" y="177316"/>
                      <a:pt x="271494" y="177316"/>
                    </a:cubicBezTo>
                    <a:cubicBezTo>
                      <a:pt x="272306" y="178127"/>
                      <a:pt x="273118" y="178939"/>
                      <a:pt x="273118" y="179751"/>
                    </a:cubicBezTo>
                    <a:cubicBezTo>
                      <a:pt x="273930" y="180563"/>
                      <a:pt x="274741" y="182187"/>
                      <a:pt x="274741" y="182999"/>
                    </a:cubicBezTo>
                    <a:cubicBezTo>
                      <a:pt x="275553" y="183810"/>
                      <a:pt x="276365" y="185434"/>
                      <a:pt x="277989" y="185434"/>
                    </a:cubicBezTo>
                    <a:cubicBezTo>
                      <a:pt x="278801" y="185434"/>
                      <a:pt x="278801" y="186246"/>
                      <a:pt x="279613" y="186246"/>
                    </a:cubicBezTo>
                    <a:cubicBezTo>
                      <a:pt x="280425" y="186246"/>
                      <a:pt x="281237" y="187058"/>
                      <a:pt x="282049" y="187058"/>
                    </a:cubicBezTo>
                    <a:cubicBezTo>
                      <a:pt x="282049" y="187058"/>
                      <a:pt x="282860" y="187870"/>
                      <a:pt x="282860" y="187870"/>
                    </a:cubicBezTo>
                    <a:cubicBezTo>
                      <a:pt x="284484" y="188682"/>
                      <a:pt x="286108" y="188682"/>
                      <a:pt x="287732" y="188682"/>
                    </a:cubicBezTo>
                    <a:cubicBezTo>
                      <a:pt x="289355" y="189494"/>
                      <a:pt x="290979" y="189494"/>
                      <a:pt x="292603" y="190305"/>
                    </a:cubicBezTo>
                    <a:cubicBezTo>
                      <a:pt x="293415" y="191117"/>
                      <a:pt x="295038" y="191117"/>
                      <a:pt x="295850" y="191117"/>
                    </a:cubicBezTo>
                    <a:cubicBezTo>
                      <a:pt x="296662" y="191929"/>
                      <a:pt x="298286" y="191929"/>
                      <a:pt x="299098" y="192741"/>
                    </a:cubicBezTo>
                    <a:cubicBezTo>
                      <a:pt x="299910" y="193553"/>
                      <a:pt x="301534" y="193553"/>
                      <a:pt x="302346" y="194365"/>
                    </a:cubicBezTo>
                    <a:cubicBezTo>
                      <a:pt x="303157" y="195177"/>
                      <a:pt x="303157" y="195989"/>
                      <a:pt x="303969" y="196801"/>
                    </a:cubicBezTo>
                    <a:cubicBezTo>
                      <a:pt x="303969" y="197613"/>
                      <a:pt x="303969" y="198424"/>
                      <a:pt x="304781" y="198424"/>
                    </a:cubicBezTo>
                    <a:cubicBezTo>
                      <a:pt x="304781" y="199236"/>
                      <a:pt x="305593" y="200048"/>
                      <a:pt x="305593" y="200860"/>
                    </a:cubicBezTo>
                    <a:cubicBezTo>
                      <a:pt x="305593" y="201672"/>
                      <a:pt x="305593" y="203296"/>
                      <a:pt x="305593" y="204108"/>
                    </a:cubicBezTo>
                    <a:cubicBezTo>
                      <a:pt x="305593" y="205731"/>
                      <a:pt x="305593" y="207355"/>
                      <a:pt x="304781" y="208167"/>
                    </a:cubicBezTo>
                    <a:cubicBezTo>
                      <a:pt x="304781" y="208167"/>
                      <a:pt x="303969" y="208979"/>
                      <a:pt x="303969" y="208979"/>
                    </a:cubicBezTo>
                    <a:cubicBezTo>
                      <a:pt x="303969" y="209791"/>
                      <a:pt x="304781" y="209791"/>
                      <a:pt x="304781" y="209791"/>
                    </a:cubicBezTo>
                    <a:cubicBezTo>
                      <a:pt x="307217" y="211414"/>
                      <a:pt x="309653" y="213850"/>
                      <a:pt x="310464" y="216286"/>
                    </a:cubicBezTo>
                    <a:cubicBezTo>
                      <a:pt x="310464" y="217098"/>
                      <a:pt x="310464" y="218721"/>
                      <a:pt x="310464" y="219533"/>
                    </a:cubicBezTo>
                    <a:cubicBezTo>
                      <a:pt x="310464" y="220345"/>
                      <a:pt x="310464" y="221157"/>
                      <a:pt x="309653" y="221157"/>
                    </a:cubicBezTo>
                    <a:cubicBezTo>
                      <a:pt x="309653" y="221969"/>
                      <a:pt x="308841" y="221969"/>
                      <a:pt x="308841" y="222781"/>
                    </a:cubicBezTo>
                    <a:cubicBezTo>
                      <a:pt x="308029" y="223593"/>
                      <a:pt x="309653" y="224405"/>
                      <a:pt x="310464" y="224405"/>
                    </a:cubicBezTo>
                    <a:cubicBezTo>
                      <a:pt x="311276" y="224405"/>
                      <a:pt x="313712" y="224405"/>
                      <a:pt x="314524" y="223593"/>
                    </a:cubicBezTo>
                    <a:cubicBezTo>
                      <a:pt x="315336" y="222781"/>
                      <a:pt x="316147" y="221969"/>
                      <a:pt x="317771" y="221969"/>
                    </a:cubicBezTo>
                    <a:cubicBezTo>
                      <a:pt x="318583" y="221969"/>
                      <a:pt x="318583" y="222781"/>
                      <a:pt x="319395" y="222781"/>
                    </a:cubicBezTo>
                    <a:cubicBezTo>
                      <a:pt x="319395" y="223593"/>
                      <a:pt x="319395" y="223593"/>
                      <a:pt x="319395" y="224405"/>
                    </a:cubicBezTo>
                    <a:cubicBezTo>
                      <a:pt x="320207" y="226029"/>
                      <a:pt x="321831" y="225217"/>
                      <a:pt x="322643" y="225217"/>
                    </a:cubicBezTo>
                    <a:cubicBezTo>
                      <a:pt x="323454" y="225217"/>
                      <a:pt x="324266" y="225217"/>
                      <a:pt x="325078" y="225217"/>
                    </a:cubicBezTo>
                    <a:cubicBezTo>
                      <a:pt x="325890" y="225217"/>
                      <a:pt x="326702" y="226029"/>
                      <a:pt x="327514" y="226840"/>
                    </a:cubicBezTo>
                    <a:cubicBezTo>
                      <a:pt x="328326" y="226840"/>
                      <a:pt x="329138" y="227652"/>
                      <a:pt x="329138" y="227652"/>
                    </a:cubicBezTo>
                    <a:cubicBezTo>
                      <a:pt x="329950" y="227652"/>
                      <a:pt x="330762" y="227652"/>
                      <a:pt x="331573" y="228464"/>
                    </a:cubicBezTo>
                    <a:cubicBezTo>
                      <a:pt x="333197" y="228464"/>
                      <a:pt x="334821" y="228464"/>
                      <a:pt x="336445" y="227652"/>
                    </a:cubicBezTo>
                    <a:cubicBezTo>
                      <a:pt x="337257" y="227652"/>
                      <a:pt x="338068" y="226840"/>
                      <a:pt x="338068" y="226029"/>
                    </a:cubicBezTo>
                    <a:cubicBezTo>
                      <a:pt x="338068" y="225217"/>
                      <a:pt x="337257" y="224405"/>
                      <a:pt x="337257" y="224405"/>
                    </a:cubicBezTo>
                    <a:cubicBezTo>
                      <a:pt x="335633" y="222781"/>
                      <a:pt x="333197" y="221157"/>
                      <a:pt x="330762" y="219533"/>
                    </a:cubicBezTo>
                    <a:cubicBezTo>
                      <a:pt x="328326" y="217910"/>
                      <a:pt x="325890" y="217910"/>
                      <a:pt x="323454" y="217098"/>
                    </a:cubicBezTo>
                    <a:cubicBezTo>
                      <a:pt x="321019" y="216286"/>
                      <a:pt x="318583" y="214662"/>
                      <a:pt x="317771" y="212226"/>
                    </a:cubicBezTo>
                    <a:cubicBezTo>
                      <a:pt x="316959" y="209791"/>
                      <a:pt x="316959" y="208167"/>
                      <a:pt x="314524" y="206543"/>
                    </a:cubicBezTo>
                    <a:cubicBezTo>
                      <a:pt x="312088" y="204920"/>
                      <a:pt x="309653" y="204108"/>
                      <a:pt x="308029" y="201672"/>
                    </a:cubicBezTo>
                    <a:cubicBezTo>
                      <a:pt x="306405" y="200048"/>
                      <a:pt x="306405" y="196801"/>
                      <a:pt x="306405" y="194365"/>
                    </a:cubicBezTo>
                    <a:cubicBezTo>
                      <a:pt x="306405" y="191929"/>
                      <a:pt x="307217" y="190305"/>
                      <a:pt x="308841" y="188682"/>
                    </a:cubicBezTo>
                    <a:cubicBezTo>
                      <a:pt x="311276" y="187058"/>
                      <a:pt x="314524" y="186246"/>
                      <a:pt x="316959" y="187058"/>
                    </a:cubicBezTo>
                    <a:cubicBezTo>
                      <a:pt x="319395" y="187870"/>
                      <a:pt x="321831" y="189494"/>
                      <a:pt x="324266" y="190305"/>
                    </a:cubicBezTo>
                    <a:cubicBezTo>
                      <a:pt x="326702" y="191117"/>
                      <a:pt x="329950" y="191117"/>
                      <a:pt x="332385" y="191117"/>
                    </a:cubicBezTo>
                    <a:cubicBezTo>
                      <a:pt x="335633" y="191117"/>
                      <a:pt x="338068" y="193553"/>
                      <a:pt x="340504" y="195989"/>
                    </a:cubicBezTo>
                    <a:cubicBezTo>
                      <a:pt x="342940" y="198424"/>
                      <a:pt x="344563" y="201672"/>
                      <a:pt x="346999" y="204108"/>
                    </a:cubicBezTo>
                    <a:cubicBezTo>
                      <a:pt x="348623" y="206543"/>
                      <a:pt x="349435" y="208979"/>
                      <a:pt x="351059" y="211414"/>
                    </a:cubicBezTo>
                    <a:cubicBezTo>
                      <a:pt x="351870" y="213850"/>
                      <a:pt x="353494" y="215474"/>
                      <a:pt x="355930" y="216286"/>
                    </a:cubicBezTo>
                    <a:cubicBezTo>
                      <a:pt x="358366" y="217910"/>
                      <a:pt x="359989" y="219533"/>
                      <a:pt x="361613" y="221969"/>
                    </a:cubicBezTo>
                    <a:cubicBezTo>
                      <a:pt x="362425" y="222781"/>
                      <a:pt x="362425" y="223593"/>
                      <a:pt x="363237" y="224405"/>
                    </a:cubicBezTo>
                    <a:cubicBezTo>
                      <a:pt x="364049" y="224405"/>
                      <a:pt x="364049" y="224405"/>
                      <a:pt x="364861" y="223593"/>
                    </a:cubicBezTo>
                    <a:cubicBezTo>
                      <a:pt x="365672" y="222781"/>
                      <a:pt x="366484" y="221969"/>
                      <a:pt x="367296" y="221157"/>
                    </a:cubicBezTo>
                    <a:cubicBezTo>
                      <a:pt x="368108" y="220345"/>
                      <a:pt x="368920" y="219533"/>
                      <a:pt x="368920" y="217910"/>
                    </a:cubicBezTo>
                    <a:cubicBezTo>
                      <a:pt x="369732" y="216286"/>
                      <a:pt x="369732" y="214662"/>
                      <a:pt x="368920" y="213850"/>
                    </a:cubicBezTo>
                    <a:cubicBezTo>
                      <a:pt x="368920" y="213038"/>
                      <a:pt x="368108" y="212226"/>
                      <a:pt x="368108" y="211414"/>
                    </a:cubicBezTo>
                    <a:cubicBezTo>
                      <a:pt x="368108" y="210603"/>
                      <a:pt x="367296" y="210603"/>
                      <a:pt x="367296" y="209791"/>
                    </a:cubicBezTo>
                    <a:cubicBezTo>
                      <a:pt x="365672" y="207355"/>
                      <a:pt x="368108" y="204920"/>
                      <a:pt x="366484" y="202484"/>
                    </a:cubicBezTo>
                    <a:cubicBezTo>
                      <a:pt x="365672" y="201672"/>
                      <a:pt x="364049" y="200860"/>
                      <a:pt x="362425" y="200048"/>
                    </a:cubicBezTo>
                    <a:cubicBezTo>
                      <a:pt x="360801" y="199236"/>
                      <a:pt x="359989" y="199236"/>
                      <a:pt x="359177" y="198424"/>
                    </a:cubicBezTo>
                    <a:cubicBezTo>
                      <a:pt x="357554" y="197613"/>
                      <a:pt x="356742" y="197613"/>
                      <a:pt x="355118" y="196801"/>
                    </a:cubicBezTo>
                    <a:cubicBezTo>
                      <a:pt x="353494" y="196801"/>
                      <a:pt x="351870" y="195989"/>
                      <a:pt x="350247" y="195177"/>
                    </a:cubicBezTo>
                    <a:cubicBezTo>
                      <a:pt x="349435" y="194365"/>
                      <a:pt x="348623" y="193553"/>
                      <a:pt x="347811" y="192741"/>
                    </a:cubicBezTo>
                    <a:cubicBezTo>
                      <a:pt x="346999" y="191929"/>
                      <a:pt x="346999" y="190305"/>
                      <a:pt x="345375" y="189494"/>
                    </a:cubicBezTo>
                    <a:cubicBezTo>
                      <a:pt x="343751" y="188682"/>
                      <a:pt x="342940" y="187870"/>
                      <a:pt x="341316" y="187058"/>
                    </a:cubicBezTo>
                    <a:cubicBezTo>
                      <a:pt x="339692" y="186246"/>
                      <a:pt x="339692" y="184622"/>
                      <a:pt x="339692" y="182999"/>
                    </a:cubicBezTo>
                    <a:cubicBezTo>
                      <a:pt x="339692" y="181375"/>
                      <a:pt x="339692" y="179751"/>
                      <a:pt x="340504" y="178127"/>
                    </a:cubicBezTo>
                    <a:cubicBezTo>
                      <a:pt x="340504" y="177316"/>
                      <a:pt x="341316" y="175692"/>
                      <a:pt x="342940" y="175692"/>
                    </a:cubicBezTo>
                    <a:cubicBezTo>
                      <a:pt x="344563" y="175692"/>
                      <a:pt x="345375" y="175692"/>
                      <a:pt x="346999" y="175692"/>
                    </a:cubicBezTo>
                    <a:cubicBezTo>
                      <a:pt x="348623" y="175692"/>
                      <a:pt x="349435" y="175692"/>
                      <a:pt x="351059" y="174880"/>
                    </a:cubicBezTo>
                    <a:cubicBezTo>
                      <a:pt x="351870" y="174068"/>
                      <a:pt x="352682" y="173256"/>
                      <a:pt x="354306" y="172444"/>
                    </a:cubicBezTo>
                    <a:cubicBezTo>
                      <a:pt x="355930" y="171632"/>
                      <a:pt x="357554" y="171632"/>
                      <a:pt x="359177" y="172444"/>
                    </a:cubicBezTo>
                    <a:cubicBezTo>
                      <a:pt x="362425" y="173256"/>
                      <a:pt x="365672" y="174880"/>
                      <a:pt x="368108" y="177316"/>
                    </a:cubicBezTo>
                    <a:cubicBezTo>
                      <a:pt x="368920" y="178127"/>
                      <a:pt x="369732" y="179751"/>
                      <a:pt x="371356" y="180563"/>
                    </a:cubicBezTo>
                    <a:cubicBezTo>
                      <a:pt x="372167" y="181375"/>
                      <a:pt x="373791" y="181375"/>
                      <a:pt x="375415" y="181375"/>
                    </a:cubicBezTo>
                    <a:cubicBezTo>
                      <a:pt x="376227" y="181375"/>
                      <a:pt x="377851" y="181375"/>
                      <a:pt x="378663" y="181375"/>
                    </a:cubicBezTo>
                    <a:cubicBezTo>
                      <a:pt x="379475" y="181375"/>
                      <a:pt x="381098" y="181375"/>
                      <a:pt x="381910" y="181375"/>
                    </a:cubicBezTo>
                    <a:cubicBezTo>
                      <a:pt x="383534" y="181375"/>
                      <a:pt x="385158" y="181375"/>
                      <a:pt x="385158" y="182999"/>
                    </a:cubicBezTo>
                    <a:cubicBezTo>
                      <a:pt x="385970" y="183810"/>
                      <a:pt x="385970" y="185434"/>
                      <a:pt x="386781" y="186246"/>
                    </a:cubicBezTo>
                    <a:cubicBezTo>
                      <a:pt x="387593" y="187058"/>
                      <a:pt x="387593" y="187058"/>
                      <a:pt x="388405" y="187870"/>
                    </a:cubicBezTo>
                    <a:cubicBezTo>
                      <a:pt x="389217" y="187870"/>
                      <a:pt x="389217" y="188682"/>
                      <a:pt x="389217" y="189494"/>
                    </a:cubicBezTo>
                    <a:cubicBezTo>
                      <a:pt x="389217" y="190305"/>
                      <a:pt x="390029" y="190305"/>
                      <a:pt x="390029" y="190305"/>
                    </a:cubicBezTo>
                    <a:cubicBezTo>
                      <a:pt x="390841" y="191117"/>
                      <a:pt x="392465" y="192741"/>
                      <a:pt x="393276" y="193553"/>
                    </a:cubicBezTo>
                    <a:cubicBezTo>
                      <a:pt x="394088" y="194365"/>
                      <a:pt x="394900" y="195989"/>
                      <a:pt x="394900" y="197613"/>
                    </a:cubicBezTo>
                    <a:cubicBezTo>
                      <a:pt x="394900" y="198424"/>
                      <a:pt x="395712" y="200048"/>
                      <a:pt x="395712" y="200860"/>
                    </a:cubicBezTo>
                    <a:cubicBezTo>
                      <a:pt x="396524" y="201672"/>
                      <a:pt x="397336" y="201672"/>
                      <a:pt x="398148" y="201672"/>
                    </a:cubicBezTo>
                    <a:cubicBezTo>
                      <a:pt x="399772" y="201672"/>
                      <a:pt x="400583" y="200860"/>
                      <a:pt x="401395" y="200860"/>
                    </a:cubicBezTo>
                    <a:cubicBezTo>
                      <a:pt x="402207" y="200860"/>
                      <a:pt x="403019" y="200048"/>
                      <a:pt x="403831" y="199236"/>
                    </a:cubicBezTo>
                    <a:cubicBezTo>
                      <a:pt x="403831" y="198424"/>
                      <a:pt x="403831" y="197613"/>
                      <a:pt x="403831" y="196801"/>
                    </a:cubicBezTo>
                    <a:cubicBezTo>
                      <a:pt x="403019" y="195989"/>
                      <a:pt x="403019" y="194365"/>
                      <a:pt x="402207" y="193553"/>
                    </a:cubicBezTo>
                    <a:cubicBezTo>
                      <a:pt x="400583" y="191929"/>
                      <a:pt x="398148" y="191117"/>
                      <a:pt x="396524" y="189494"/>
                    </a:cubicBezTo>
                    <a:cubicBezTo>
                      <a:pt x="394088" y="187058"/>
                      <a:pt x="393276" y="184622"/>
                      <a:pt x="390841" y="182187"/>
                    </a:cubicBezTo>
                    <a:cubicBezTo>
                      <a:pt x="389217" y="179751"/>
                      <a:pt x="386781" y="178939"/>
                      <a:pt x="384346" y="177316"/>
                    </a:cubicBezTo>
                    <a:cubicBezTo>
                      <a:pt x="383534" y="176504"/>
                      <a:pt x="381910" y="175692"/>
                      <a:pt x="380286" y="175692"/>
                    </a:cubicBezTo>
                    <a:cubicBezTo>
                      <a:pt x="378663" y="175692"/>
                      <a:pt x="377851" y="175692"/>
                      <a:pt x="376227" y="174880"/>
                    </a:cubicBezTo>
                    <a:cubicBezTo>
                      <a:pt x="375415" y="174880"/>
                      <a:pt x="373791" y="174880"/>
                      <a:pt x="372979" y="174068"/>
                    </a:cubicBezTo>
                    <a:cubicBezTo>
                      <a:pt x="372167" y="173256"/>
                      <a:pt x="371356" y="171632"/>
                      <a:pt x="370544" y="170008"/>
                    </a:cubicBezTo>
                    <a:cubicBezTo>
                      <a:pt x="370544" y="169197"/>
                      <a:pt x="367296" y="163513"/>
                      <a:pt x="365672" y="165137"/>
                    </a:cubicBezTo>
                    <a:cubicBezTo>
                      <a:pt x="364861" y="165949"/>
                      <a:pt x="365672" y="167573"/>
                      <a:pt x="365672" y="167573"/>
                    </a:cubicBezTo>
                    <a:cubicBezTo>
                      <a:pt x="365672" y="168385"/>
                      <a:pt x="366484" y="169197"/>
                      <a:pt x="366484" y="170008"/>
                    </a:cubicBezTo>
                    <a:cubicBezTo>
                      <a:pt x="366484" y="171632"/>
                      <a:pt x="363237" y="172444"/>
                      <a:pt x="361613" y="171632"/>
                    </a:cubicBezTo>
                    <a:cubicBezTo>
                      <a:pt x="359177" y="171632"/>
                      <a:pt x="357554" y="170008"/>
                      <a:pt x="355930" y="169197"/>
                    </a:cubicBezTo>
                    <a:cubicBezTo>
                      <a:pt x="354306" y="168385"/>
                      <a:pt x="351870" y="166761"/>
                      <a:pt x="351059" y="165137"/>
                    </a:cubicBezTo>
                    <a:cubicBezTo>
                      <a:pt x="350247" y="163513"/>
                      <a:pt x="350247" y="160266"/>
                      <a:pt x="351870" y="158642"/>
                    </a:cubicBezTo>
                    <a:cubicBezTo>
                      <a:pt x="352682" y="157018"/>
                      <a:pt x="355118" y="156206"/>
                      <a:pt x="356742" y="155395"/>
                    </a:cubicBezTo>
                    <a:cubicBezTo>
                      <a:pt x="357554" y="154583"/>
                      <a:pt x="357554" y="153771"/>
                      <a:pt x="357554" y="152959"/>
                    </a:cubicBezTo>
                    <a:cubicBezTo>
                      <a:pt x="356742" y="152147"/>
                      <a:pt x="355930" y="151335"/>
                      <a:pt x="355118" y="151335"/>
                    </a:cubicBezTo>
                    <a:cubicBezTo>
                      <a:pt x="354306" y="151335"/>
                      <a:pt x="352682" y="150523"/>
                      <a:pt x="351870" y="150523"/>
                    </a:cubicBezTo>
                    <a:cubicBezTo>
                      <a:pt x="351059" y="150523"/>
                      <a:pt x="350247" y="149711"/>
                      <a:pt x="349435" y="149711"/>
                    </a:cubicBezTo>
                    <a:cubicBezTo>
                      <a:pt x="348623" y="149711"/>
                      <a:pt x="347811" y="149711"/>
                      <a:pt x="347811" y="148900"/>
                    </a:cubicBezTo>
                    <a:cubicBezTo>
                      <a:pt x="346999" y="148088"/>
                      <a:pt x="346187" y="147276"/>
                      <a:pt x="345375" y="145652"/>
                    </a:cubicBezTo>
                    <a:cubicBezTo>
                      <a:pt x="345375" y="144840"/>
                      <a:pt x="345375" y="143216"/>
                      <a:pt x="344563" y="142404"/>
                    </a:cubicBezTo>
                    <a:cubicBezTo>
                      <a:pt x="343751" y="141592"/>
                      <a:pt x="342940" y="141592"/>
                      <a:pt x="342128" y="140781"/>
                    </a:cubicBezTo>
                    <a:cubicBezTo>
                      <a:pt x="341316" y="140781"/>
                      <a:pt x="340504" y="139969"/>
                      <a:pt x="339692" y="139157"/>
                    </a:cubicBezTo>
                    <a:cubicBezTo>
                      <a:pt x="338880" y="137533"/>
                      <a:pt x="338068" y="135097"/>
                      <a:pt x="338880" y="133474"/>
                    </a:cubicBezTo>
                    <a:cubicBezTo>
                      <a:pt x="339692" y="132662"/>
                      <a:pt x="339692" y="131850"/>
                      <a:pt x="340504" y="131038"/>
                    </a:cubicBezTo>
                    <a:cubicBezTo>
                      <a:pt x="341316" y="130226"/>
                      <a:pt x="341316" y="129414"/>
                      <a:pt x="342128" y="127791"/>
                    </a:cubicBezTo>
                    <a:cubicBezTo>
                      <a:pt x="342940" y="126979"/>
                      <a:pt x="342940" y="126167"/>
                      <a:pt x="344563" y="125355"/>
                    </a:cubicBezTo>
                    <a:cubicBezTo>
                      <a:pt x="345375" y="124543"/>
                      <a:pt x="346999" y="124543"/>
                      <a:pt x="347811" y="124543"/>
                    </a:cubicBezTo>
                    <a:cubicBezTo>
                      <a:pt x="348623" y="124543"/>
                      <a:pt x="349435" y="123731"/>
                      <a:pt x="350247" y="122919"/>
                    </a:cubicBezTo>
                    <a:cubicBezTo>
                      <a:pt x="351059" y="122919"/>
                      <a:pt x="351059" y="121295"/>
                      <a:pt x="351870" y="122107"/>
                    </a:cubicBezTo>
                    <a:cubicBezTo>
                      <a:pt x="352682" y="122107"/>
                      <a:pt x="353494" y="123731"/>
                      <a:pt x="353494" y="123731"/>
                    </a:cubicBezTo>
                    <a:cubicBezTo>
                      <a:pt x="354306" y="124543"/>
                      <a:pt x="354306" y="125355"/>
                      <a:pt x="355930" y="126167"/>
                    </a:cubicBezTo>
                    <a:cubicBezTo>
                      <a:pt x="356742" y="126979"/>
                      <a:pt x="358366" y="126979"/>
                      <a:pt x="359177" y="126979"/>
                    </a:cubicBezTo>
                    <a:cubicBezTo>
                      <a:pt x="360801" y="126979"/>
                      <a:pt x="362425" y="127791"/>
                      <a:pt x="363237" y="128602"/>
                    </a:cubicBezTo>
                    <a:cubicBezTo>
                      <a:pt x="365672" y="129414"/>
                      <a:pt x="368108" y="131038"/>
                      <a:pt x="370544" y="131038"/>
                    </a:cubicBezTo>
                    <a:cubicBezTo>
                      <a:pt x="371356" y="131038"/>
                      <a:pt x="372979" y="131038"/>
                      <a:pt x="373791" y="131038"/>
                    </a:cubicBezTo>
                    <a:cubicBezTo>
                      <a:pt x="375415" y="130226"/>
                      <a:pt x="377039" y="128602"/>
                      <a:pt x="378663" y="127791"/>
                    </a:cubicBezTo>
                    <a:cubicBezTo>
                      <a:pt x="381098" y="126979"/>
                      <a:pt x="382722" y="126167"/>
                      <a:pt x="384346" y="124543"/>
                    </a:cubicBezTo>
                    <a:cubicBezTo>
                      <a:pt x="385158" y="124543"/>
                      <a:pt x="385158" y="123731"/>
                      <a:pt x="385970" y="122919"/>
                    </a:cubicBezTo>
                    <a:cubicBezTo>
                      <a:pt x="386781" y="122919"/>
                      <a:pt x="387593" y="122107"/>
                      <a:pt x="388405" y="122107"/>
                    </a:cubicBezTo>
                    <a:cubicBezTo>
                      <a:pt x="389217" y="122107"/>
                      <a:pt x="389217" y="122107"/>
                      <a:pt x="390029" y="121295"/>
                    </a:cubicBezTo>
                    <a:cubicBezTo>
                      <a:pt x="390841" y="120484"/>
                      <a:pt x="391653" y="120484"/>
                      <a:pt x="391653" y="119672"/>
                    </a:cubicBezTo>
                    <a:cubicBezTo>
                      <a:pt x="392465" y="118860"/>
                      <a:pt x="394088" y="118048"/>
                      <a:pt x="394088" y="116424"/>
                    </a:cubicBezTo>
                    <a:cubicBezTo>
                      <a:pt x="394088" y="115612"/>
                      <a:pt x="394088" y="114800"/>
                      <a:pt x="394088" y="114800"/>
                    </a:cubicBezTo>
                    <a:cubicBezTo>
                      <a:pt x="394088" y="113988"/>
                      <a:pt x="394900" y="112365"/>
                      <a:pt x="394900" y="111553"/>
                    </a:cubicBezTo>
                    <a:cubicBezTo>
                      <a:pt x="394900" y="110741"/>
                      <a:pt x="395712" y="109929"/>
                      <a:pt x="395712" y="109117"/>
                    </a:cubicBezTo>
                    <a:cubicBezTo>
                      <a:pt x="396524" y="108305"/>
                      <a:pt x="397336" y="107493"/>
                      <a:pt x="398148" y="106682"/>
                    </a:cubicBezTo>
                    <a:cubicBezTo>
                      <a:pt x="398960" y="105870"/>
                      <a:pt x="398960" y="105058"/>
                      <a:pt x="399772" y="105058"/>
                    </a:cubicBezTo>
                    <a:cubicBezTo>
                      <a:pt x="400583" y="105058"/>
                      <a:pt x="401395" y="104246"/>
                      <a:pt x="401395" y="104246"/>
                    </a:cubicBezTo>
                    <a:cubicBezTo>
                      <a:pt x="402207" y="104246"/>
                      <a:pt x="402207" y="103434"/>
                      <a:pt x="403019" y="103434"/>
                    </a:cubicBezTo>
                    <a:cubicBezTo>
                      <a:pt x="403019" y="103434"/>
                      <a:pt x="403831" y="103434"/>
                      <a:pt x="403831" y="102622"/>
                    </a:cubicBezTo>
                    <a:cubicBezTo>
                      <a:pt x="404643" y="101810"/>
                      <a:pt x="405455" y="101810"/>
                      <a:pt x="406267" y="101810"/>
                    </a:cubicBezTo>
                    <a:cubicBezTo>
                      <a:pt x="407079" y="101810"/>
                      <a:pt x="407891" y="101810"/>
                      <a:pt x="409514" y="101810"/>
                    </a:cubicBezTo>
                    <a:cubicBezTo>
                      <a:pt x="409514" y="101810"/>
                      <a:pt x="410326" y="101810"/>
                      <a:pt x="410326" y="101810"/>
                    </a:cubicBezTo>
                    <a:cubicBezTo>
                      <a:pt x="410326" y="101810"/>
                      <a:pt x="411138" y="101810"/>
                      <a:pt x="411138" y="101810"/>
                    </a:cubicBezTo>
                    <a:cubicBezTo>
                      <a:pt x="411138" y="101810"/>
                      <a:pt x="411950" y="101810"/>
                      <a:pt x="411950" y="101810"/>
                    </a:cubicBezTo>
                    <a:cubicBezTo>
                      <a:pt x="411950" y="101810"/>
                      <a:pt x="412762" y="101810"/>
                      <a:pt x="412762" y="101810"/>
                    </a:cubicBezTo>
                    <a:cubicBezTo>
                      <a:pt x="413574" y="101810"/>
                      <a:pt x="413574" y="102622"/>
                      <a:pt x="414385" y="102622"/>
                    </a:cubicBezTo>
                    <a:cubicBezTo>
                      <a:pt x="414385" y="102622"/>
                      <a:pt x="414385" y="102622"/>
                      <a:pt x="415197" y="102622"/>
                    </a:cubicBezTo>
                    <a:cubicBezTo>
                      <a:pt x="416009" y="103434"/>
                      <a:pt x="416009" y="104246"/>
                      <a:pt x="416009" y="105058"/>
                    </a:cubicBezTo>
                    <a:cubicBezTo>
                      <a:pt x="416009" y="105870"/>
                      <a:pt x="417633" y="105870"/>
                      <a:pt x="417633" y="106682"/>
                    </a:cubicBezTo>
                    <a:cubicBezTo>
                      <a:pt x="417633" y="106682"/>
                      <a:pt x="418445" y="107493"/>
                      <a:pt x="418445" y="107493"/>
                    </a:cubicBezTo>
                    <a:cubicBezTo>
                      <a:pt x="419257" y="109117"/>
                      <a:pt x="420069" y="109929"/>
                      <a:pt x="421692" y="110741"/>
                    </a:cubicBezTo>
                    <a:cubicBezTo>
                      <a:pt x="423316" y="110741"/>
                      <a:pt x="424128" y="110741"/>
                      <a:pt x="425752" y="110741"/>
                    </a:cubicBezTo>
                    <a:cubicBezTo>
                      <a:pt x="426564" y="110741"/>
                      <a:pt x="427376" y="111553"/>
                      <a:pt x="428188" y="111553"/>
                    </a:cubicBezTo>
                    <a:cubicBezTo>
                      <a:pt x="429811" y="111553"/>
                      <a:pt x="430623" y="111553"/>
                      <a:pt x="432247" y="112365"/>
                    </a:cubicBezTo>
                    <a:cubicBezTo>
                      <a:pt x="433871" y="112365"/>
                      <a:pt x="435495" y="112365"/>
                      <a:pt x="437118" y="111553"/>
                    </a:cubicBezTo>
                    <a:cubicBezTo>
                      <a:pt x="437118" y="110741"/>
                      <a:pt x="437118" y="109929"/>
                      <a:pt x="437930" y="109929"/>
                    </a:cubicBezTo>
                    <a:cubicBezTo>
                      <a:pt x="438742" y="109929"/>
                      <a:pt x="439554" y="109929"/>
                      <a:pt x="440366" y="109929"/>
                    </a:cubicBezTo>
                    <a:cubicBezTo>
                      <a:pt x="441989" y="109117"/>
                      <a:pt x="443613" y="108305"/>
                      <a:pt x="445237" y="107493"/>
                    </a:cubicBezTo>
                    <a:cubicBezTo>
                      <a:pt x="446861" y="105870"/>
                      <a:pt x="449296" y="104246"/>
                      <a:pt x="450920" y="103434"/>
                    </a:cubicBezTo>
                    <a:cubicBezTo>
                      <a:pt x="452544" y="102622"/>
                      <a:pt x="454168" y="101810"/>
                      <a:pt x="454980" y="100187"/>
                    </a:cubicBezTo>
                    <a:cubicBezTo>
                      <a:pt x="455792" y="99375"/>
                      <a:pt x="455792" y="98563"/>
                      <a:pt x="456604" y="97751"/>
                    </a:cubicBezTo>
                    <a:cubicBezTo>
                      <a:pt x="457415" y="96939"/>
                      <a:pt x="457415" y="96939"/>
                      <a:pt x="458227" y="96939"/>
                    </a:cubicBezTo>
                    <a:cubicBezTo>
                      <a:pt x="459851" y="96127"/>
                      <a:pt x="460663" y="94503"/>
                      <a:pt x="463099" y="94503"/>
                    </a:cubicBezTo>
                    <a:cubicBezTo>
                      <a:pt x="463910" y="94503"/>
                      <a:pt x="464722" y="94503"/>
                      <a:pt x="464722" y="94503"/>
                    </a:cubicBezTo>
                    <a:cubicBezTo>
                      <a:pt x="465534" y="95315"/>
                      <a:pt x="466346" y="96127"/>
                      <a:pt x="467158" y="96939"/>
                    </a:cubicBezTo>
                    <a:cubicBezTo>
                      <a:pt x="468782" y="98563"/>
                      <a:pt x="469594" y="100187"/>
                      <a:pt x="471217" y="100998"/>
                    </a:cubicBezTo>
                    <a:cubicBezTo>
                      <a:pt x="472841" y="101810"/>
                      <a:pt x="473653" y="100998"/>
                      <a:pt x="475277" y="100998"/>
                    </a:cubicBezTo>
                    <a:cubicBezTo>
                      <a:pt x="476089" y="100998"/>
                      <a:pt x="476901" y="100998"/>
                      <a:pt x="477712" y="100998"/>
                    </a:cubicBezTo>
                    <a:cubicBezTo>
                      <a:pt x="478524" y="100998"/>
                      <a:pt x="480148" y="100998"/>
                      <a:pt x="480960" y="100998"/>
                    </a:cubicBezTo>
                    <a:cubicBezTo>
                      <a:pt x="482584" y="100998"/>
                      <a:pt x="485019" y="100998"/>
                      <a:pt x="486643" y="101810"/>
                    </a:cubicBezTo>
                    <a:cubicBezTo>
                      <a:pt x="487455" y="101810"/>
                      <a:pt x="488267" y="102622"/>
                      <a:pt x="489079" y="103434"/>
                    </a:cubicBezTo>
                    <a:cubicBezTo>
                      <a:pt x="489891" y="104246"/>
                      <a:pt x="489891" y="104246"/>
                      <a:pt x="490703" y="104246"/>
                    </a:cubicBezTo>
                    <a:cubicBezTo>
                      <a:pt x="492326" y="104246"/>
                      <a:pt x="493950" y="105058"/>
                      <a:pt x="495574" y="105870"/>
                    </a:cubicBezTo>
                    <a:cubicBezTo>
                      <a:pt x="497198" y="106682"/>
                      <a:pt x="498821" y="108305"/>
                      <a:pt x="501257" y="108305"/>
                    </a:cubicBezTo>
                    <a:cubicBezTo>
                      <a:pt x="502881" y="109117"/>
                      <a:pt x="505317" y="109117"/>
                      <a:pt x="507752" y="109929"/>
                    </a:cubicBezTo>
                    <a:cubicBezTo>
                      <a:pt x="509376" y="110741"/>
                      <a:pt x="510188" y="109117"/>
                      <a:pt x="511812" y="108305"/>
                    </a:cubicBezTo>
                    <a:cubicBezTo>
                      <a:pt x="512623" y="108305"/>
                      <a:pt x="513435" y="108305"/>
                      <a:pt x="514247" y="109117"/>
                    </a:cubicBezTo>
                    <a:cubicBezTo>
                      <a:pt x="515059" y="109929"/>
                      <a:pt x="515059" y="109929"/>
                      <a:pt x="515871" y="109929"/>
                    </a:cubicBezTo>
                    <a:cubicBezTo>
                      <a:pt x="517495" y="109929"/>
                      <a:pt x="519118" y="109929"/>
                      <a:pt x="520742" y="109929"/>
                    </a:cubicBezTo>
                    <a:cubicBezTo>
                      <a:pt x="521554" y="109929"/>
                      <a:pt x="522366" y="110741"/>
                      <a:pt x="523178" y="110741"/>
                    </a:cubicBezTo>
                    <a:cubicBezTo>
                      <a:pt x="523990" y="110741"/>
                      <a:pt x="524802" y="110741"/>
                      <a:pt x="524802" y="110741"/>
                    </a:cubicBezTo>
                    <a:cubicBezTo>
                      <a:pt x="526425" y="110741"/>
                      <a:pt x="528861" y="110741"/>
                      <a:pt x="530485" y="110741"/>
                    </a:cubicBezTo>
                    <a:cubicBezTo>
                      <a:pt x="532109" y="110741"/>
                      <a:pt x="533733" y="110741"/>
                      <a:pt x="535356" y="109929"/>
                    </a:cubicBezTo>
                    <a:cubicBezTo>
                      <a:pt x="536168" y="109929"/>
                      <a:pt x="536168" y="109929"/>
                      <a:pt x="536980" y="109929"/>
                    </a:cubicBezTo>
                    <a:cubicBezTo>
                      <a:pt x="537792" y="109929"/>
                      <a:pt x="538604" y="109929"/>
                      <a:pt x="539416" y="110741"/>
                    </a:cubicBezTo>
                    <a:cubicBezTo>
                      <a:pt x="540228" y="110741"/>
                      <a:pt x="540228" y="110741"/>
                      <a:pt x="541039" y="110741"/>
                    </a:cubicBezTo>
                    <a:cubicBezTo>
                      <a:pt x="541851" y="110741"/>
                      <a:pt x="542663" y="111553"/>
                      <a:pt x="543475" y="111553"/>
                    </a:cubicBezTo>
                    <a:cubicBezTo>
                      <a:pt x="544287" y="111553"/>
                      <a:pt x="545099" y="112365"/>
                      <a:pt x="545911" y="112365"/>
                    </a:cubicBezTo>
                    <a:cubicBezTo>
                      <a:pt x="546722" y="112365"/>
                      <a:pt x="546722" y="113176"/>
                      <a:pt x="547534" y="113988"/>
                    </a:cubicBezTo>
                    <a:cubicBezTo>
                      <a:pt x="548346" y="114800"/>
                      <a:pt x="548346" y="114800"/>
                      <a:pt x="549158" y="115612"/>
                    </a:cubicBezTo>
                    <a:cubicBezTo>
                      <a:pt x="549970" y="116424"/>
                      <a:pt x="550782" y="118048"/>
                      <a:pt x="550782" y="118860"/>
                    </a:cubicBezTo>
                    <a:cubicBezTo>
                      <a:pt x="550782" y="119672"/>
                      <a:pt x="550782" y="120484"/>
                      <a:pt x="551594" y="121295"/>
                    </a:cubicBezTo>
                    <a:cubicBezTo>
                      <a:pt x="552406" y="122107"/>
                      <a:pt x="553218" y="122107"/>
                      <a:pt x="554841" y="122107"/>
                    </a:cubicBezTo>
                    <a:cubicBezTo>
                      <a:pt x="555653" y="122107"/>
                      <a:pt x="556465" y="122107"/>
                      <a:pt x="556465" y="122919"/>
                    </a:cubicBezTo>
                    <a:lnTo>
                      <a:pt x="559713" y="119672"/>
                    </a:lnTo>
                    <a:lnTo>
                      <a:pt x="567020" y="109117"/>
                    </a:lnTo>
                    <a:cubicBezTo>
                      <a:pt x="569455" y="103434"/>
                      <a:pt x="580010" y="96939"/>
                      <a:pt x="580010" y="96939"/>
                    </a:cubicBezTo>
                    <a:lnTo>
                      <a:pt x="580010" y="91256"/>
                    </a:lnTo>
                    <a:lnTo>
                      <a:pt x="580822" y="87196"/>
                    </a:lnTo>
                    <a:lnTo>
                      <a:pt x="576762" y="81513"/>
                    </a:lnTo>
                    <a:lnTo>
                      <a:pt x="579198" y="78266"/>
                    </a:lnTo>
                    <a:lnTo>
                      <a:pt x="576762" y="75018"/>
                    </a:lnTo>
                    <a:lnTo>
                      <a:pt x="578386" y="70147"/>
                    </a:lnTo>
                    <a:lnTo>
                      <a:pt x="576762" y="67711"/>
                    </a:lnTo>
                    <a:lnTo>
                      <a:pt x="577574" y="64463"/>
                    </a:lnTo>
                    <a:lnTo>
                      <a:pt x="575138" y="62840"/>
                    </a:lnTo>
                    <a:lnTo>
                      <a:pt x="576762" y="60404"/>
                    </a:lnTo>
                    <a:lnTo>
                      <a:pt x="584881" y="58780"/>
                    </a:lnTo>
                    <a:lnTo>
                      <a:pt x="591376" y="49850"/>
                    </a:lnTo>
                    <a:lnTo>
                      <a:pt x="601931" y="49850"/>
                    </a:lnTo>
                    <a:lnTo>
                      <a:pt x="605178" y="41731"/>
                    </a:lnTo>
                    <a:lnTo>
                      <a:pt x="595436" y="33612"/>
                    </a:lnTo>
                    <a:close/>
                    <a:moveTo>
                      <a:pt x="105058" y="381098"/>
                    </a:moveTo>
                    <a:cubicBezTo>
                      <a:pt x="104246" y="381910"/>
                      <a:pt x="103434" y="381910"/>
                      <a:pt x="102622" y="381098"/>
                    </a:cubicBezTo>
                    <a:cubicBezTo>
                      <a:pt x="101810" y="381098"/>
                      <a:pt x="101810" y="380287"/>
                      <a:pt x="100998" y="379474"/>
                    </a:cubicBezTo>
                    <a:cubicBezTo>
                      <a:pt x="100186" y="377851"/>
                      <a:pt x="97751" y="377039"/>
                      <a:pt x="97751" y="375415"/>
                    </a:cubicBezTo>
                    <a:cubicBezTo>
                      <a:pt x="99375" y="374603"/>
                      <a:pt x="100998" y="377039"/>
                      <a:pt x="100998" y="374603"/>
                    </a:cubicBezTo>
                    <a:cubicBezTo>
                      <a:pt x="100998" y="373792"/>
                      <a:pt x="100998" y="372979"/>
                      <a:pt x="100998" y="372168"/>
                    </a:cubicBezTo>
                    <a:cubicBezTo>
                      <a:pt x="100998" y="371355"/>
                      <a:pt x="100998" y="370544"/>
                      <a:pt x="100998" y="369732"/>
                    </a:cubicBezTo>
                    <a:cubicBezTo>
                      <a:pt x="101810" y="368920"/>
                      <a:pt x="102622" y="368920"/>
                      <a:pt x="102622" y="369732"/>
                    </a:cubicBezTo>
                    <a:cubicBezTo>
                      <a:pt x="103434" y="370544"/>
                      <a:pt x="102622" y="371355"/>
                      <a:pt x="102622" y="372168"/>
                    </a:cubicBezTo>
                    <a:cubicBezTo>
                      <a:pt x="102622" y="373792"/>
                      <a:pt x="102622" y="375415"/>
                      <a:pt x="103434" y="377039"/>
                    </a:cubicBezTo>
                    <a:cubicBezTo>
                      <a:pt x="105058" y="378663"/>
                      <a:pt x="105870" y="380287"/>
                      <a:pt x="105058" y="381098"/>
                    </a:cubicBezTo>
                    <a:close/>
                    <a:moveTo>
                      <a:pt x="123731" y="372979"/>
                    </a:moveTo>
                    <a:cubicBezTo>
                      <a:pt x="122919" y="373792"/>
                      <a:pt x="122107" y="372979"/>
                      <a:pt x="121295" y="373792"/>
                    </a:cubicBezTo>
                    <a:cubicBezTo>
                      <a:pt x="120483" y="374603"/>
                      <a:pt x="120483" y="375415"/>
                      <a:pt x="119672" y="377039"/>
                    </a:cubicBezTo>
                    <a:cubicBezTo>
                      <a:pt x="118860" y="379474"/>
                      <a:pt x="118860" y="381098"/>
                      <a:pt x="117236" y="382722"/>
                    </a:cubicBezTo>
                    <a:cubicBezTo>
                      <a:pt x="116424" y="383534"/>
                      <a:pt x="114800" y="383534"/>
                      <a:pt x="113988" y="382722"/>
                    </a:cubicBezTo>
                    <a:cubicBezTo>
                      <a:pt x="113176" y="381098"/>
                      <a:pt x="115612" y="378663"/>
                      <a:pt x="116424" y="378663"/>
                    </a:cubicBezTo>
                    <a:cubicBezTo>
                      <a:pt x="118860" y="376227"/>
                      <a:pt x="118860" y="373792"/>
                      <a:pt x="116424" y="371355"/>
                    </a:cubicBezTo>
                    <a:cubicBezTo>
                      <a:pt x="114800" y="369732"/>
                      <a:pt x="114800" y="366484"/>
                      <a:pt x="114800" y="364861"/>
                    </a:cubicBezTo>
                    <a:cubicBezTo>
                      <a:pt x="114800" y="364049"/>
                      <a:pt x="114800" y="362425"/>
                      <a:pt x="114800" y="361613"/>
                    </a:cubicBezTo>
                    <a:cubicBezTo>
                      <a:pt x="114800" y="360801"/>
                      <a:pt x="114800" y="359989"/>
                      <a:pt x="115612" y="359177"/>
                    </a:cubicBezTo>
                    <a:cubicBezTo>
                      <a:pt x="118048" y="358366"/>
                      <a:pt x="117236" y="364049"/>
                      <a:pt x="117236" y="364861"/>
                    </a:cubicBezTo>
                    <a:cubicBezTo>
                      <a:pt x="117236" y="366484"/>
                      <a:pt x="117236" y="367296"/>
                      <a:pt x="118048" y="368108"/>
                    </a:cubicBezTo>
                    <a:cubicBezTo>
                      <a:pt x="118860" y="368920"/>
                      <a:pt x="118860" y="370544"/>
                      <a:pt x="119672" y="370544"/>
                    </a:cubicBezTo>
                    <a:cubicBezTo>
                      <a:pt x="121295" y="370544"/>
                      <a:pt x="121295" y="369732"/>
                      <a:pt x="122107" y="368920"/>
                    </a:cubicBezTo>
                    <a:cubicBezTo>
                      <a:pt x="122107" y="368108"/>
                      <a:pt x="122919" y="366484"/>
                      <a:pt x="123731" y="367296"/>
                    </a:cubicBezTo>
                    <a:cubicBezTo>
                      <a:pt x="126167" y="368920"/>
                      <a:pt x="125355" y="372168"/>
                      <a:pt x="123731" y="372979"/>
                    </a:cubicBezTo>
                    <a:close/>
                    <a:moveTo>
                      <a:pt x="148088" y="399771"/>
                    </a:moveTo>
                    <a:cubicBezTo>
                      <a:pt x="147276" y="403019"/>
                      <a:pt x="143216" y="402207"/>
                      <a:pt x="141592" y="400584"/>
                    </a:cubicBezTo>
                    <a:cubicBezTo>
                      <a:pt x="141592" y="400584"/>
                      <a:pt x="140780" y="399771"/>
                      <a:pt x="140780" y="399771"/>
                    </a:cubicBezTo>
                    <a:cubicBezTo>
                      <a:pt x="139969" y="398960"/>
                      <a:pt x="139157" y="398960"/>
                      <a:pt x="138345" y="398960"/>
                    </a:cubicBezTo>
                    <a:cubicBezTo>
                      <a:pt x="137533" y="398960"/>
                      <a:pt x="136721" y="398148"/>
                      <a:pt x="135909" y="398148"/>
                    </a:cubicBezTo>
                    <a:cubicBezTo>
                      <a:pt x="135097" y="398148"/>
                      <a:pt x="134286" y="398148"/>
                      <a:pt x="133474" y="398960"/>
                    </a:cubicBezTo>
                    <a:cubicBezTo>
                      <a:pt x="133474" y="398960"/>
                      <a:pt x="132662" y="398960"/>
                      <a:pt x="131850" y="398960"/>
                    </a:cubicBezTo>
                    <a:cubicBezTo>
                      <a:pt x="131850" y="398960"/>
                      <a:pt x="131850" y="399771"/>
                      <a:pt x="131038" y="399771"/>
                    </a:cubicBezTo>
                    <a:cubicBezTo>
                      <a:pt x="130226" y="399771"/>
                      <a:pt x="129414" y="399771"/>
                      <a:pt x="129414" y="399771"/>
                    </a:cubicBezTo>
                    <a:cubicBezTo>
                      <a:pt x="128602" y="398960"/>
                      <a:pt x="127791" y="396524"/>
                      <a:pt x="128602" y="394900"/>
                    </a:cubicBezTo>
                    <a:cubicBezTo>
                      <a:pt x="128602" y="393276"/>
                      <a:pt x="130226" y="392465"/>
                      <a:pt x="131850" y="392465"/>
                    </a:cubicBezTo>
                    <a:cubicBezTo>
                      <a:pt x="135097" y="391653"/>
                      <a:pt x="137533" y="392465"/>
                      <a:pt x="140780" y="392465"/>
                    </a:cubicBezTo>
                    <a:cubicBezTo>
                      <a:pt x="143216" y="392465"/>
                      <a:pt x="147276" y="392465"/>
                      <a:pt x="148088" y="394900"/>
                    </a:cubicBezTo>
                    <a:cubicBezTo>
                      <a:pt x="148088" y="397336"/>
                      <a:pt x="148088" y="398960"/>
                      <a:pt x="148088" y="399771"/>
                    </a:cubicBezTo>
                    <a:close/>
                    <a:moveTo>
                      <a:pt x="150523" y="355118"/>
                    </a:moveTo>
                    <a:cubicBezTo>
                      <a:pt x="150523" y="355930"/>
                      <a:pt x="149711" y="356742"/>
                      <a:pt x="148899" y="357554"/>
                    </a:cubicBezTo>
                    <a:cubicBezTo>
                      <a:pt x="148088" y="358366"/>
                      <a:pt x="148088" y="359177"/>
                      <a:pt x="147276" y="359989"/>
                    </a:cubicBezTo>
                    <a:cubicBezTo>
                      <a:pt x="146464" y="360801"/>
                      <a:pt x="145652" y="361613"/>
                      <a:pt x="145652" y="362425"/>
                    </a:cubicBezTo>
                    <a:cubicBezTo>
                      <a:pt x="144840" y="363237"/>
                      <a:pt x="144028" y="364861"/>
                      <a:pt x="144028" y="363237"/>
                    </a:cubicBezTo>
                    <a:cubicBezTo>
                      <a:pt x="143216" y="361613"/>
                      <a:pt x="143216" y="359989"/>
                      <a:pt x="140780" y="359989"/>
                    </a:cubicBezTo>
                    <a:cubicBezTo>
                      <a:pt x="139157" y="359989"/>
                      <a:pt x="137533" y="359989"/>
                      <a:pt x="136721" y="359989"/>
                    </a:cubicBezTo>
                    <a:cubicBezTo>
                      <a:pt x="135909" y="359989"/>
                      <a:pt x="135097" y="360801"/>
                      <a:pt x="133474" y="360801"/>
                    </a:cubicBezTo>
                    <a:cubicBezTo>
                      <a:pt x="130226" y="359989"/>
                      <a:pt x="131850" y="355930"/>
                      <a:pt x="131850" y="353494"/>
                    </a:cubicBezTo>
                    <a:cubicBezTo>
                      <a:pt x="131850" y="351058"/>
                      <a:pt x="128602" y="350247"/>
                      <a:pt x="126167" y="348623"/>
                    </a:cubicBezTo>
                    <a:cubicBezTo>
                      <a:pt x="125355" y="347811"/>
                      <a:pt x="123731" y="346999"/>
                      <a:pt x="124543" y="346187"/>
                    </a:cubicBezTo>
                    <a:cubicBezTo>
                      <a:pt x="125355" y="345376"/>
                      <a:pt x="128602" y="346999"/>
                      <a:pt x="129414" y="346999"/>
                    </a:cubicBezTo>
                    <a:cubicBezTo>
                      <a:pt x="131038" y="347811"/>
                      <a:pt x="131850" y="348623"/>
                      <a:pt x="132662" y="350247"/>
                    </a:cubicBezTo>
                    <a:cubicBezTo>
                      <a:pt x="133474" y="351058"/>
                      <a:pt x="134286" y="351871"/>
                      <a:pt x="134286" y="353494"/>
                    </a:cubicBezTo>
                    <a:cubicBezTo>
                      <a:pt x="134286" y="354306"/>
                      <a:pt x="134286" y="355930"/>
                      <a:pt x="135097" y="356742"/>
                    </a:cubicBezTo>
                    <a:cubicBezTo>
                      <a:pt x="135909" y="357554"/>
                      <a:pt x="137533" y="357554"/>
                      <a:pt x="139157" y="357554"/>
                    </a:cubicBezTo>
                    <a:cubicBezTo>
                      <a:pt x="140780" y="357554"/>
                      <a:pt x="141592" y="357554"/>
                      <a:pt x="143216" y="358366"/>
                    </a:cubicBezTo>
                    <a:cubicBezTo>
                      <a:pt x="144028" y="359177"/>
                      <a:pt x="144840" y="359177"/>
                      <a:pt x="145652" y="359177"/>
                    </a:cubicBezTo>
                    <a:cubicBezTo>
                      <a:pt x="146464" y="359177"/>
                      <a:pt x="148088" y="358366"/>
                      <a:pt x="148088" y="357554"/>
                    </a:cubicBezTo>
                    <a:cubicBezTo>
                      <a:pt x="148899" y="356742"/>
                      <a:pt x="149711" y="355118"/>
                      <a:pt x="150523" y="355118"/>
                    </a:cubicBezTo>
                    <a:cubicBezTo>
                      <a:pt x="149711" y="353494"/>
                      <a:pt x="150523" y="354306"/>
                      <a:pt x="150523" y="355118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44" name="Полилиния: фигура 1419">
                <a:extLst>
                  <a:ext uri="{FF2B5EF4-FFF2-40B4-BE49-F238E27FC236}">
                    <a16:creationId xmlns:a16="http://schemas.microsoft.com/office/drawing/2014/main" id="{841067F6-F68B-4A1C-9CBD-FA660CA1565C}"/>
                  </a:ext>
                </a:extLst>
              </p:cNvPr>
              <p:cNvSpPr/>
              <p:nvPr/>
            </p:nvSpPr>
            <p:spPr>
              <a:xfrm>
                <a:off x="5945010" y="4819679"/>
                <a:ext cx="560200" cy="357229"/>
              </a:xfrm>
              <a:custGeom>
                <a:avLst/>
                <a:gdLst>
                  <a:gd name="connsiteX0" fmla="*/ 562960 w 560199"/>
                  <a:gd name="connsiteY0" fmla="*/ 61216 h 357228"/>
                  <a:gd name="connsiteX1" fmla="*/ 562148 w 560199"/>
                  <a:gd name="connsiteY1" fmla="*/ 59592 h 357228"/>
                  <a:gd name="connsiteX2" fmla="*/ 558901 w 560199"/>
                  <a:gd name="connsiteY2" fmla="*/ 57157 h 357228"/>
                  <a:gd name="connsiteX3" fmla="*/ 557277 w 560199"/>
                  <a:gd name="connsiteY3" fmla="*/ 53909 h 357228"/>
                  <a:gd name="connsiteX4" fmla="*/ 557277 w 560199"/>
                  <a:gd name="connsiteY4" fmla="*/ 49850 h 357228"/>
                  <a:gd name="connsiteX5" fmla="*/ 556465 w 560199"/>
                  <a:gd name="connsiteY5" fmla="*/ 45790 h 357228"/>
                  <a:gd name="connsiteX6" fmla="*/ 556465 w 560199"/>
                  <a:gd name="connsiteY6" fmla="*/ 40107 h 357228"/>
                  <a:gd name="connsiteX7" fmla="*/ 516683 w 560199"/>
                  <a:gd name="connsiteY7" fmla="*/ 40107 h 357228"/>
                  <a:gd name="connsiteX8" fmla="*/ 498010 w 560199"/>
                  <a:gd name="connsiteY8" fmla="*/ 31988 h 357228"/>
                  <a:gd name="connsiteX9" fmla="*/ 492327 w 560199"/>
                  <a:gd name="connsiteY9" fmla="*/ 18998 h 357228"/>
                  <a:gd name="connsiteX10" fmla="*/ 476089 w 560199"/>
                  <a:gd name="connsiteY10" fmla="*/ 20622 h 357228"/>
                  <a:gd name="connsiteX11" fmla="*/ 462287 w 560199"/>
                  <a:gd name="connsiteY11" fmla="*/ 11691 h 357228"/>
                  <a:gd name="connsiteX12" fmla="*/ 442802 w 560199"/>
                  <a:gd name="connsiteY12" fmla="*/ 12503 h 357228"/>
                  <a:gd name="connsiteX13" fmla="*/ 428188 w 560199"/>
                  <a:gd name="connsiteY13" fmla="*/ 4384 h 357228"/>
                  <a:gd name="connsiteX14" fmla="*/ 428188 w 560199"/>
                  <a:gd name="connsiteY14" fmla="*/ 1949 h 357228"/>
                  <a:gd name="connsiteX15" fmla="*/ 416821 w 560199"/>
                  <a:gd name="connsiteY15" fmla="*/ 1949 h 357228"/>
                  <a:gd name="connsiteX16" fmla="*/ 407891 w 560199"/>
                  <a:gd name="connsiteY16" fmla="*/ 5196 h 357228"/>
                  <a:gd name="connsiteX17" fmla="*/ 385970 w 560199"/>
                  <a:gd name="connsiteY17" fmla="*/ 17375 h 357228"/>
                  <a:gd name="connsiteX18" fmla="*/ 371356 w 560199"/>
                  <a:gd name="connsiteY18" fmla="*/ 17375 h 357228"/>
                  <a:gd name="connsiteX19" fmla="*/ 336445 w 560199"/>
                  <a:gd name="connsiteY19" fmla="*/ 31176 h 357228"/>
                  <a:gd name="connsiteX20" fmla="*/ 332385 w 560199"/>
                  <a:gd name="connsiteY20" fmla="*/ 37672 h 357228"/>
                  <a:gd name="connsiteX21" fmla="*/ 327514 w 560199"/>
                  <a:gd name="connsiteY21" fmla="*/ 37672 h 357228"/>
                  <a:gd name="connsiteX22" fmla="*/ 323455 w 560199"/>
                  <a:gd name="connsiteY22" fmla="*/ 44979 h 357228"/>
                  <a:gd name="connsiteX23" fmla="*/ 325079 w 560199"/>
                  <a:gd name="connsiteY23" fmla="*/ 50662 h 357228"/>
                  <a:gd name="connsiteX24" fmla="*/ 319395 w 560199"/>
                  <a:gd name="connsiteY24" fmla="*/ 58780 h 357228"/>
                  <a:gd name="connsiteX25" fmla="*/ 316148 w 560199"/>
                  <a:gd name="connsiteY25" fmla="*/ 59592 h 357228"/>
                  <a:gd name="connsiteX26" fmla="*/ 312900 w 560199"/>
                  <a:gd name="connsiteY26" fmla="*/ 66088 h 357228"/>
                  <a:gd name="connsiteX27" fmla="*/ 296663 w 560199"/>
                  <a:gd name="connsiteY27" fmla="*/ 70959 h 357228"/>
                  <a:gd name="connsiteX28" fmla="*/ 286108 w 560199"/>
                  <a:gd name="connsiteY28" fmla="*/ 74206 h 357228"/>
                  <a:gd name="connsiteX29" fmla="*/ 281237 w 560199"/>
                  <a:gd name="connsiteY29" fmla="*/ 77454 h 357228"/>
                  <a:gd name="connsiteX30" fmla="*/ 270682 w 560199"/>
                  <a:gd name="connsiteY30" fmla="*/ 75018 h 357228"/>
                  <a:gd name="connsiteX31" fmla="*/ 256880 w 560199"/>
                  <a:gd name="connsiteY31" fmla="*/ 69335 h 357228"/>
                  <a:gd name="connsiteX32" fmla="*/ 245514 w 560199"/>
                  <a:gd name="connsiteY32" fmla="*/ 72583 h 357228"/>
                  <a:gd name="connsiteX33" fmla="*/ 239831 w 560199"/>
                  <a:gd name="connsiteY33" fmla="*/ 68523 h 357228"/>
                  <a:gd name="connsiteX34" fmla="*/ 231712 w 560199"/>
                  <a:gd name="connsiteY34" fmla="*/ 68523 h 357228"/>
                  <a:gd name="connsiteX35" fmla="*/ 216286 w 560199"/>
                  <a:gd name="connsiteY35" fmla="*/ 75830 h 357228"/>
                  <a:gd name="connsiteX36" fmla="*/ 208979 w 560199"/>
                  <a:gd name="connsiteY36" fmla="*/ 69335 h 357228"/>
                  <a:gd name="connsiteX37" fmla="*/ 202484 w 560199"/>
                  <a:gd name="connsiteY37" fmla="*/ 68523 h 357228"/>
                  <a:gd name="connsiteX38" fmla="*/ 199236 w 560199"/>
                  <a:gd name="connsiteY38" fmla="*/ 70147 h 357228"/>
                  <a:gd name="connsiteX39" fmla="*/ 193553 w 560199"/>
                  <a:gd name="connsiteY39" fmla="*/ 66899 h 357228"/>
                  <a:gd name="connsiteX40" fmla="*/ 187058 w 560199"/>
                  <a:gd name="connsiteY40" fmla="*/ 76642 h 357228"/>
                  <a:gd name="connsiteX41" fmla="*/ 164325 w 560199"/>
                  <a:gd name="connsiteY41" fmla="*/ 79889 h 357228"/>
                  <a:gd name="connsiteX42" fmla="*/ 145652 w 560199"/>
                  <a:gd name="connsiteY42" fmla="*/ 74206 h 357228"/>
                  <a:gd name="connsiteX43" fmla="*/ 135909 w 560199"/>
                  <a:gd name="connsiteY43" fmla="*/ 73394 h 357228"/>
                  <a:gd name="connsiteX44" fmla="*/ 132662 w 560199"/>
                  <a:gd name="connsiteY44" fmla="*/ 69335 h 357228"/>
                  <a:gd name="connsiteX45" fmla="*/ 122108 w 560199"/>
                  <a:gd name="connsiteY45" fmla="*/ 68523 h 357228"/>
                  <a:gd name="connsiteX46" fmla="*/ 117236 w 560199"/>
                  <a:gd name="connsiteY46" fmla="*/ 72583 h 357228"/>
                  <a:gd name="connsiteX47" fmla="*/ 115612 w 560199"/>
                  <a:gd name="connsiteY47" fmla="*/ 72583 h 357228"/>
                  <a:gd name="connsiteX48" fmla="*/ 103434 w 560199"/>
                  <a:gd name="connsiteY48" fmla="*/ 66899 h 357228"/>
                  <a:gd name="connsiteX49" fmla="*/ 54721 w 560199"/>
                  <a:gd name="connsiteY49" fmla="*/ 73394 h 357228"/>
                  <a:gd name="connsiteX50" fmla="*/ 43355 w 560199"/>
                  <a:gd name="connsiteY50" fmla="*/ 66899 h 357228"/>
                  <a:gd name="connsiteX51" fmla="*/ 45790 w 560199"/>
                  <a:gd name="connsiteY51" fmla="*/ 62840 h 357228"/>
                  <a:gd name="connsiteX52" fmla="*/ 46602 w 560199"/>
                  <a:gd name="connsiteY52" fmla="*/ 53909 h 357228"/>
                  <a:gd name="connsiteX53" fmla="*/ 62028 w 560199"/>
                  <a:gd name="connsiteY53" fmla="*/ 46602 h 357228"/>
                  <a:gd name="connsiteX54" fmla="*/ 62028 w 560199"/>
                  <a:gd name="connsiteY54" fmla="*/ 41731 h 357228"/>
                  <a:gd name="connsiteX55" fmla="*/ 59592 w 560199"/>
                  <a:gd name="connsiteY55" fmla="*/ 40107 h 357228"/>
                  <a:gd name="connsiteX56" fmla="*/ 56345 w 560199"/>
                  <a:gd name="connsiteY56" fmla="*/ 39295 h 357228"/>
                  <a:gd name="connsiteX57" fmla="*/ 53909 w 560199"/>
                  <a:gd name="connsiteY57" fmla="*/ 41731 h 357228"/>
                  <a:gd name="connsiteX58" fmla="*/ 49038 w 560199"/>
                  <a:gd name="connsiteY58" fmla="*/ 36860 h 357228"/>
                  <a:gd name="connsiteX59" fmla="*/ 46602 w 560199"/>
                  <a:gd name="connsiteY59" fmla="*/ 36860 h 357228"/>
                  <a:gd name="connsiteX60" fmla="*/ 44167 w 560199"/>
                  <a:gd name="connsiteY60" fmla="*/ 38483 h 357228"/>
                  <a:gd name="connsiteX61" fmla="*/ 40919 w 560199"/>
                  <a:gd name="connsiteY61" fmla="*/ 38483 h 357228"/>
                  <a:gd name="connsiteX62" fmla="*/ 28741 w 560199"/>
                  <a:gd name="connsiteY62" fmla="*/ 32800 h 357228"/>
                  <a:gd name="connsiteX63" fmla="*/ 28741 w 560199"/>
                  <a:gd name="connsiteY63" fmla="*/ 32800 h 357228"/>
                  <a:gd name="connsiteX64" fmla="*/ 18186 w 560199"/>
                  <a:gd name="connsiteY64" fmla="*/ 53097 h 357228"/>
                  <a:gd name="connsiteX65" fmla="*/ 9256 w 560199"/>
                  <a:gd name="connsiteY65" fmla="*/ 54721 h 357228"/>
                  <a:gd name="connsiteX66" fmla="*/ 1949 w 560199"/>
                  <a:gd name="connsiteY66" fmla="*/ 79078 h 357228"/>
                  <a:gd name="connsiteX67" fmla="*/ 16563 w 560199"/>
                  <a:gd name="connsiteY67" fmla="*/ 96127 h 357228"/>
                  <a:gd name="connsiteX68" fmla="*/ 19810 w 560199"/>
                  <a:gd name="connsiteY68" fmla="*/ 115612 h 357228"/>
                  <a:gd name="connsiteX69" fmla="*/ 40919 w 560199"/>
                  <a:gd name="connsiteY69" fmla="*/ 126167 h 357228"/>
                  <a:gd name="connsiteX70" fmla="*/ 52285 w 560199"/>
                  <a:gd name="connsiteY70" fmla="*/ 141593 h 357228"/>
                  <a:gd name="connsiteX71" fmla="*/ 68523 w 560199"/>
                  <a:gd name="connsiteY71" fmla="*/ 147276 h 357228"/>
                  <a:gd name="connsiteX72" fmla="*/ 67711 w 560199"/>
                  <a:gd name="connsiteY72" fmla="*/ 156206 h 357228"/>
                  <a:gd name="connsiteX73" fmla="*/ 42543 w 560199"/>
                  <a:gd name="connsiteY73" fmla="*/ 167573 h 357228"/>
                  <a:gd name="connsiteX74" fmla="*/ 37672 w 560199"/>
                  <a:gd name="connsiteY74" fmla="*/ 185434 h 357228"/>
                  <a:gd name="connsiteX75" fmla="*/ 22246 w 560199"/>
                  <a:gd name="connsiteY75" fmla="*/ 186246 h 357228"/>
                  <a:gd name="connsiteX76" fmla="*/ 19810 w 560199"/>
                  <a:gd name="connsiteY76" fmla="*/ 222781 h 357228"/>
                  <a:gd name="connsiteX77" fmla="*/ 31988 w 560199"/>
                  <a:gd name="connsiteY77" fmla="*/ 228464 h 357228"/>
                  <a:gd name="connsiteX78" fmla="*/ 31988 w 560199"/>
                  <a:gd name="connsiteY78" fmla="*/ 239831 h 357228"/>
                  <a:gd name="connsiteX79" fmla="*/ 19810 w 560199"/>
                  <a:gd name="connsiteY79" fmla="*/ 251197 h 357228"/>
                  <a:gd name="connsiteX80" fmla="*/ 39295 w 560199"/>
                  <a:gd name="connsiteY80" fmla="*/ 275554 h 357228"/>
                  <a:gd name="connsiteX81" fmla="*/ 67711 w 560199"/>
                  <a:gd name="connsiteY81" fmla="*/ 282860 h 357228"/>
                  <a:gd name="connsiteX82" fmla="*/ 67711 w 560199"/>
                  <a:gd name="connsiteY82" fmla="*/ 297474 h 357228"/>
                  <a:gd name="connsiteX83" fmla="*/ 80701 w 560199"/>
                  <a:gd name="connsiteY83" fmla="*/ 314524 h 357228"/>
                  <a:gd name="connsiteX84" fmla="*/ 74206 w 560199"/>
                  <a:gd name="connsiteY84" fmla="*/ 323455 h 357228"/>
                  <a:gd name="connsiteX85" fmla="*/ 75830 w 560199"/>
                  <a:gd name="connsiteY85" fmla="*/ 358366 h 357228"/>
                  <a:gd name="connsiteX86" fmla="*/ 81513 w 560199"/>
                  <a:gd name="connsiteY86" fmla="*/ 358366 h 357228"/>
                  <a:gd name="connsiteX87" fmla="*/ 83949 w 560199"/>
                  <a:gd name="connsiteY87" fmla="*/ 359989 h 357228"/>
                  <a:gd name="connsiteX88" fmla="*/ 92068 w 560199"/>
                  <a:gd name="connsiteY88" fmla="*/ 359177 h 357228"/>
                  <a:gd name="connsiteX89" fmla="*/ 98563 w 560199"/>
                  <a:gd name="connsiteY89" fmla="*/ 355118 h 357228"/>
                  <a:gd name="connsiteX90" fmla="*/ 98563 w 560199"/>
                  <a:gd name="connsiteY90" fmla="*/ 351059 h 357228"/>
                  <a:gd name="connsiteX91" fmla="*/ 100998 w 560199"/>
                  <a:gd name="connsiteY91" fmla="*/ 348623 h 357228"/>
                  <a:gd name="connsiteX92" fmla="*/ 105870 w 560199"/>
                  <a:gd name="connsiteY92" fmla="*/ 348623 h 357228"/>
                  <a:gd name="connsiteX93" fmla="*/ 108305 w 560199"/>
                  <a:gd name="connsiteY93" fmla="*/ 352683 h 357228"/>
                  <a:gd name="connsiteX94" fmla="*/ 113177 w 560199"/>
                  <a:gd name="connsiteY94" fmla="*/ 347811 h 357228"/>
                  <a:gd name="connsiteX95" fmla="*/ 128602 w 560199"/>
                  <a:gd name="connsiteY95" fmla="*/ 347811 h 357228"/>
                  <a:gd name="connsiteX96" fmla="*/ 134286 w 560199"/>
                  <a:gd name="connsiteY96" fmla="*/ 351059 h 357228"/>
                  <a:gd name="connsiteX97" fmla="*/ 137533 w 560199"/>
                  <a:gd name="connsiteY97" fmla="*/ 346188 h 357228"/>
                  <a:gd name="connsiteX98" fmla="*/ 144028 w 560199"/>
                  <a:gd name="connsiteY98" fmla="*/ 345376 h 357228"/>
                  <a:gd name="connsiteX99" fmla="*/ 145652 w 560199"/>
                  <a:gd name="connsiteY99" fmla="*/ 347811 h 357228"/>
                  <a:gd name="connsiteX100" fmla="*/ 151335 w 560199"/>
                  <a:gd name="connsiteY100" fmla="*/ 341316 h 357228"/>
                  <a:gd name="connsiteX101" fmla="*/ 153771 w 560199"/>
                  <a:gd name="connsiteY101" fmla="*/ 341316 h 357228"/>
                  <a:gd name="connsiteX102" fmla="*/ 161078 w 560199"/>
                  <a:gd name="connsiteY102" fmla="*/ 336445 h 357228"/>
                  <a:gd name="connsiteX103" fmla="*/ 165137 w 560199"/>
                  <a:gd name="connsiteY103" fmla="*/ 340504 h 357228"/>
                  <a:gd name="connsiteX104" fmla="*/ 167573 w 560199"/>
                  <a:gd name="connsiteY104" fmla="*/ 338069 h 357228"/>
                  <a:gd name="connsiteX105" fmla="*/ 172444 w 560199"/>
                  <a:gd name="connsiteY105" fmla="*/ 338069 h 357228"/>
                  <a:gd name="connsiteX106" fmla="*/ 174068 w 560199"/>
                  <a:gd name="connsiteY106" fmla="*/ 334821 h 357228"/>
                  <a:gd name="connsiteX107" fmla="*/ 172444 w 560199"/>
                  <a:gd name="connsiteY107" fmla="*/ 331573 h 357228"/>
                  <a:gd name="connsiteX108" fmla="*/ 175692 w 560199"/>
                  <a:gd name="connsiteY108" fmla="*/ 327514 h 357228"/>
                  <a:gd name="connsiteX109" fmla="*/ 180563 w 560199"/>
                  <a:gd name="connsiteY109" fmla="*/ 326702 h 357228"/>
                  <a:gd name="connsiteX110" fmla="*/ 182187 w 560199"/>
                  <a:gd name="connsiteY110" fmla="*/ 328326 h 357228"/>
                  <a:gd name="connsiteX111" fmla="*/ 184622 w 560199"/>
                  <a:gd name="connsiteY111" fmla="*/ 328326 h 357228"/>
                  <a:gd name="connsiteX112" fmla="*/ 188682 w 560199"/>
                  <a:gd name="connsiteY112" fmla="*/ 323455 h 357228"/>
                  <a:gd name="connsiteX113" fmla="*/ 191930 w 560199"/>
                  <a:gd name="connsiteY113" fmla="*/ 324267 h 357228"/>
                  <a:gd name="connsiteX114" fmla="*/ 194365 w 560199"/>
                  <a:gd name="connsiteY114" fmla="*/ 328326 h 357228"/>
                  <a:gd name="connsiteX115" fmla="*/ 208979 w 560199"/>
                  <a:gd name="connsiteY115" fmla="*/ 328326 h 357228"/>
                  <a:gd name="connsiteX116" fmla="*/ 212227 w 560199"/>
                  <a:gd name="connsiteY116" fmla="*/ 324267 h 357228"/>
                  <a:gd name="connsiteX117" fmla="*/ 217910 w 560199"/>
                  <a:gd name="connsiteY117" fmla="*/ 323455 h 357228"/>
                  <a:gd name="connsiteX118" fmla="*/ 226029 w 560199"/>
                  <a:gd name="connsiteY118" fmla="*/ 338880 h 357228"/>
                  <a:gd name="connsiteX119" fmla="*/ 235771 w 560199"/>
                  <a:gd name="connsiteY119" fmla="*/ 338880 h 357228"/>
                  <a:gd name="connsiteX120" fmla="*/ 240643 w 560199"/>
                  <a:gd name="connsiteY120" fmla="*/ 346188 h 357228"/>
                  <a:gd name="connsiteX121" fmla="*/ 243890 w 560199"/>
                  <a:gd name="connsiteY121" fmla="*/ 346188 h 357228"/>
                  <a:gd name="connsiteX122" fmla="*/ 245514 w 560199"/>
                  <a:gd name="connsiteY122" fmla="*/ 341316 h 357228"/>
                  <a:gd name="connsiteX123" fmla="*/ 250385 w 560199"/>
                  <a:gd name="connsiteY123" fmla="*/ 341316 h 357228"/>
                  <a:gd name="connsiteX124" fmla="*/ 251197 w 560199"/>
                  <a:gd name="connsiteY124" fmla="*/ 339692 h 357228"/>
                  <a:gd name="connsiteX125" fmla="*/ 254444 w 560199"/>
                  <a:gd name="connsiteY125" fmla="*/ 339692 h 357228"/>
                  <a:gd name="connsiteX126" fmla="*/ 260940 w 560199"/>
                  <a:gd name="connsiteY126" fmla="*/ 343752 h 357228"/>
                  <a:gd name="connsiteX127" fmla="*/ 268247 w 560199"/>
                  <a:gd name="connsiteY127" fmla="*/ 343752 h 357228"/>
                  <a:gd name="connsiteX128" fmla="*/ 286108 w 560199"/>
                  <a:gd name="connsiteY128" fmla="*/ 357554 h 357228"/>
                  <a:gd name="connsiteX129" fmla="*/ 295039 w 560199"/>
                  <a:gd name="connsiteY129" fmla="*/ 357554 h 357228"/>
                  <a:gd name="connsiteX130" fmla="*/ 296663 w 560199"/>
                  <a:gd name="connsiteY130" fmla="*/ 355118 h 357228"/>
                  <a:gd name="connsiteX131" fmla="*/ 302346 w 560199"/>
                  <a:gd name="connsiteY131" fmla="*/ 355118 h 357228"/>
                  <a:gd name="connsiteX132" fmla="*/ 303158 w 560199"/>
                  <a:gd name="connsiteY132" fmla="*/ 353494 h 357228"/>
                  <a:gd name="connsiteX133" fmla="*/ 310464 w 560199"/>
                  <a:gd name="connsiteY133" fmla="*/ 352683 h 357228"/>
                  <a:gd name="connsiteX134" fmla="*/ 313712 w 560199"/>
                  <a:gd name="connsiteY134" fmla="*/ 348623 h 357228"/>
                  <a:gd name="connsiteX135" fmla="*/ 323455 w 560199"/>
                  <a:gd name="connsiteY135" fmla="*/ 348623 h 357228"/>
                  <a:gd name="connsiteX136" fmla="*/ 328326 w 560199"/>
                  <a:gd name="connsiteY136" fmla="*/ 350247 h 357228"/>
                  <a:gd name="connsiteX137" fmla="*/ 331573 w 560199"/>
                  <a:gd name="connsiteY137" fmla="*/ 347811 h 357228"/>
                  <a:gd name="connsiteX138" fmla="*/ 337257 w 560199"/>
                  <a:gd name="connsiteY138" fmla="*/ 346999 h 357228"/>
                  <a:gd name="connsiteX139" fmla="*/ 340504 w 560199"/>
                  <a:gd name="connsiteY139" fmla="*/ 342940 h 357228"/>
                  <a:gd name="connsiteX140" fmla="*/ 346999 w 560199"/>
                  <a:gd name="connsiteY140" fmla="*/ 347811 h 357228"/>
                  <a:gd name="connsiteX141" fmla="*/ 359989 w 560199"/>
                  <a:gd name="connsiteY141" fmla="*/ 340504 h 357228"/>
                  <a:gd name="connsiteX142" fmla="*/ 368920 w 560199"/>
                  <a:gd name="connsiteY142" fmla="*/ 339692 h 357228"/>
                  <a:gd name="connsiteX143" fmla="*/ 375415 w 560199"/>
                  <a:gd name="connsiteY143" fmla="*/ 329138 h 357228"/>
                  <a:gd name="connsiteX144" fmla="*/ 372168 w 560199"/>
                  <a:gd name="connsiteY144" fmla="*/ 326702 h 357228"/>
                  <a:gd name="connsiteX145" fmla="*/ 371356 w 560199"/>
                  <a:gd name="connsiteY145" fmla="*/ 323455 h 357228"/>
                  <a:gd name="connsiteX146" fmla="*/ 372980 w 560199"/>
                  <a:gd name="connsiteY146" fmla="*/ 321019 h 357228"/>
                  <a:gd name="connsiteX147" fmla="*/ 372168 w 560199"/>
                  <a:gd name="connsiteY147" fmla="*/ 316148 h 357228"/>
                  <a:gd name="connsiteX148" fmla="*/ 368108 w 560199"/>
                  <a:gd name="connsiteY148" fmla="*/ 307217 h 357228"/>
                  <a:gd name="connsiteX149" fmla="*/ 362425 w 560199"/>
                  <a:gd name="connsiteY149" fmla="*/ 304781 h 357228"/>
                  <a:gd name="connsiteX150" fmla="*/ 361613 w 560199"/>
                  <a:gd name="connsiteY150" fmla="*/ 299910 h 357228"/>
                  <a:gd name="connsiteX151" fmla="*/ 361613 w 560199"/>
                  <a:gd name="connsiteY151" fmla="*/ 299098 h 357228"/>
                  <a:gd name="connsiteX152" fmla="*/ 363237 w 560199"/>
                  <a:gd name="connsiteY152" fmla="*/ 297474 h 357228"/>
                  <a:gd name="connsiteX153" fmla="*/ 365673 w 560199"/>
                  <a:gd name="connsiteY153" fmla="*/ 296663 h 357228"/>
                  <a:gd name="connsiteX154" fmla="*/ 369732 w 560199"/>
                  <a:gd name="connsiteY154" fmla="*/ 292603 h 357228"/>
                  <a:gd name="connsiteX155" fmla="*/ 377039 w 560199"/>
                  <a:gd name="connsiteY155" fmla="*/ 292603 h 357228"/>
                  <a:gd name="connsiteX156" fmla="*/ 381910 w 560199"/>
                  <a:gd name="connsiteY156" fmla="*/ 296663 h 357228"/>
                  <a:gd name="connsiteX157" fmla="*/ 386782 w 560199"/>
                  <a:gd name="connsiteY157" fmla="*/ 296663 h 357228"/>
                  <a:gd name="connsiteX158" fmla="*/ 386782 w 560199"/>
                  <a:gd name="connsiteY158" fmla="*/ 295851 h 357228"/>
                  <a:gd name="connsiteX159" fmla="*/ 392465 w 560199"/>
                  <a:gd name="connsiteY159" fmla="*/ 280425 h 357228"/>
                  <a:gd name="connsiteX160" fmla="*/ 399772 w 560199"/>
                  <a:gd name="connsiteY160" fmla="*/ 279613 h 357228"/>
                  <a:gd name="connsiteX161" fmla="*/ 403831 w 560199"/>
                  <a:gd name="connsiteY161" fmla="*/ 277177 h 357228"/>
                  <a:gd name="connsiteX162" fmla="*/ 407891 w 560199"/>
                  <a:gd name="connsiteY162" fmla="*/ 261751 h 357228"/>
                  <a:gd name="connsiteX163" fmla="*/ 403831 w 560199"/>
                  <a:gd name="connsiteY163" fmla="*/ 254444 h 357228"/>
                  <a:gd name="connsiteX164" fmla="*/ 436306 w 560199"/>
                  <a:gd name="connsiteY164" fmla="*/ 254444 h 357228"/>
                  <a:gd name="connsiteX165" fmla="*/ 450109 w 560199"/>
                  <a:gd name="connsiteY165" fmla="*/ 238207 h 357228"/>
                  <a:gd name="connsiteX166" fmla="*/ 472841 w 560199"/>
                  <a:gd name="connsiteY166" fmla="*/ 236583 h 357228"/>
                  <a:gd name="connsiteX167" fmla="*/ 497198 w 560199"/>
                  <a:gd name="connsiteY167" fmla="*/ 254444 h 357228"/>
                  <a:gd name="connsiteX168" fmla="*/ 503693 w 560199"/>
                  <a:gd name="connsiteY168" fmla="*/ 246326 h 357228"/>
                  <a:gd name="connsiteX169" fmla="*/ 537792 w 560199"/>
                  <a:gd name="connsiteY169" fmla="*/ 243078 h 357228"/>
                  <a:gd name="connsiteX170" fmla="*/ 536980 w 560199"/>
                  <a:gd name="connsiteY170" fmla="*/ 242266 h 357228"/>
                  <a:gd name="connsiteX171" fmla="*/ 535356 w 560199"/>
                  <a:gd name="connsiteY171" fmla="*/ 241454 h 357228"/>
                  <a:gd name="connsiteX172" fmla="*/ 534544 w 560199"/>
                  <a:gd name="connsiteY172" fmla="*/ 240643 h 357228"/>
                  <a:gd name="connsiteX173" fmla="*/ 534544 w 560199"/>
                  <a:gd name="connsiteY173" fmla="*/ 239831 h 357228"/>
                  <a:gd name="connsiteX174" fmla="*/ 534544 w 560199"/>
                  <a:gd name="connsiteY174" fmla="*/ 237395 h 357228"/>
                  <a:gd name="connsiteX175" fmla="*/ 531297 w 560199"/>
                  <a:gd name="connsiteY175" fmla="*/ 235771 h 357228"/>
                  <a:gd name="connsiteX176" fmla="*/ 528050 w 560199"/>
                  <a:gd name="connsiteY176" fmla="*/ 233335 h 357228"/>
                  <a:gd name="connsiteX177" fmla="*/ 527238 w 560199"/>
                  <a:gd name="connsiteY177" fmla="*/ 231712 h 357228"/>
                  <a:gd name="connsiteX178" fmla="*/ 526426 w 560199"/>
                  <a:gd name="connsiteY178" fmla="*/ 230900 h 357228"/>
                  <a:gd name="connsiteX179" fmla="*/ 526426 w 560199"/>
                  <a:gd name="connsiteY179" fmla="*/ 230900 h 357228"/>
                  <a:gd name="connsiteX180" fmla="*/ 524802 w 560199"/>
                  <a:gd name="connsiteY180" fmla="*/ 229276 h 357228"/>
                  <a:gd name="connsiteX181" fmla="*/ 523990 w 560199"/>
                  <a:gd name="connsiteY181" fmla="*/ 227652 h 357228"/>
                  <a:gd name="connsiteX182" fmla="*/ 523990 w 560199"/>
                  <a:gd name="connsiteY182" fmla="*/ 226029 h 357228"/>
                  <a:gd name="connsiteX183" fmla="*/ 523178 w 560199"/>
                  <a:gd name="connsiteY183" fmla="*/ 225217 h 357228"/>
                  <a:gd name="connsiteX184" fmla="*/ 520743 w 560199"/>
                  <a:gd name="connsiteY184" fmla="*/ 224405 h 357228"/>
                  <a:gd name="connsiteX185" fmla="*/ 519119 w 560199"/>
                  <a:gd name="connsiteY185" fmla="*/ 223593 h 357228"/>
                  <a:gd name="connsiteX186" fmla="*/ 518307 w 560199"/>
                  <a:gd name="connsiteY186" fmla="*/ 222781 h 357228"/>
                  <a:gd name="connsiteX187" fmla="*/ 516683 w 560199"/>
                  <a:gd name="connsiteY187" fmla="*/ 221157 h 357228"/>
                  <a:gd name="connsiteX188" fmla="*/ 515871 w 560199"/>
                  <a:gd name="connsiteY188" fmla="*/ 219534 h 357228"/>
                  <a:gd name="connsiteX189" fmla="*/ 514247 w 560199"/>
                  <a:gd name="connsiteY189" fmla="*/ 217098 h 357228"/>
                  <a:gd name="connsiteX190" fmla="*/ 511000 w 560199"/>
                  <a:gd name="connsiteY190" fmla="*/ 216286 h 357228"/>
                  <a:gd name="connsiteX191" fmla="*/ 510188 w 560199"/>
                  <a:gd name="connsiteY191" fmla="*/ 215474 h 357228"/>
                  <a:gd name="connsiteX192" fmla="*/ 509376 w 560199"/>
                  <a:gd name="connsiteY192" fmla="*/ 215474 h 357228"/>
                  <a:gd name="connsiteX193" fmla="*/ 506129 w 560199"/>
                  <a:gd name="connsiteY193" fmla="*/ 215474 h 357228"/>
                  <a:gd name="connsiteX194" fmla="*/ 504505 w 560199"/>
                  <a:gd name="connsiteY194" fmla="*/ 214662 h 357228"/>
                  <a:gd name="connsiteX195" fmla="*/ 504505 w 560199"/>
                  <a:gd name="connsiteY195" fmla="*/ 213850 h 357228"/>
                  <a:gd name="connsiteX196" fmla="*/ 506129 w 560199"/>
                  <a:gd name="connsiteY196" fmla="*/ 212227 h 357228"/>
                  <a:gd name="connsiteX197" fmla="*/ 506940 w 560199"/>
                  <a:gd name="connsiteY197" fmla="*/ 210603 h 357228"/>
                  <a:gd name="connsiteX198" fmla="*/ 506940 w 560199"/>
                  <a:gd name="connsiteY198" fmla="*/ 208979 h 357228"/>
                  <a:gd name="connsiteX199" fmla="*/ 508564 w 560199"/>
                  <a:gd name="connsiteY199" fmla="*/ 207355 h 357228"/>
                  <a:gd name="connsiteX200" fmla="*/ 508564 w 560199"/>
                  <a:gd name="connsiteY200" fmla="*/ 204920 h 357228"/>
                  <a:gd name="connsiteX201" fmla="*/ 506940 w 560199"/>
                  <a:gd name="connsiteY201" fmla="*/ 202484 h 357228"/>
                  <a:gd name="connsiteX202" fmla="*/ 505317 w 560199"/>
                  <a:gd name="connsiteY202" fmla="*/ 202484 h 357228"/>
                  <a:gd name="connsiteX203" fmla="*/ 504505 w 560199"/>
                  <a:gd name="connsiteY203" fmla="*/ 203296 h 357228"/>
                  <a:gd name="connsiteX204" fmla="*/ 503693 w 560199"/>
                  <a:gd name="connsiteY204" fmla="*/ 202484 h 357228"/>
                  <a:gd name="connsiteX205" fmla="*/ 503693 w 560199"/>
                  <a:gd name="connsiteY205" fmla="*/ 201672 h 357228"/>
                  <a:gd name="connsiteX206" fmla="*/ 502881 w 560199"/>
                  <a:gd name="connsiteY206" fmla="*/ 200860 h 357228"/>
                  <a:gd name="connsiteX207" fmla="*/ 502069 w 560199"/>
                  <a:gd name="connsiteY207" fmla="*/ 200048 h 357228"/>
                  <a:gd name="connsiteX208" fmla="*/ 501257 w 560199"/>
                  <a:gd name="connsiteY208" fmla="*/ 198425 h 357228"/>
                  <a:gd name="connsiteX209" fmla="*/ 500445 w 560199"/>
                  <a:gd name="connsiteY209" fmla="*/ 197613 h 357228"/>
                  <a:gd name="connsiteX210" fmla="*/ 499634 w 560199"/>
                  <a:gd name="connsiteY210" fmla="*/ 197613 h 357228"/>
                  <a:gd name="connsiteX211" fmla="*/ 498822 w 560199"/>
                  <a:gd name="connsiteY211" fmla="*/ 196801 h 357228"/>
                  <a:gd name="connsiteX212" fmla="*/ 498010 w 560199"/>
                  <a:gd name="connsiteY212" fmla="*/ 195177 h 357228"/>
                  <a:gd name="connsiteX213" fmla="*/ 495574 w 560199"/>
                  <a:gd name="connsiteY213" fmla="*/ 195177 h 357228"/>
                  <a:gd name="connsiteX214" fmla="*/ 493950 w 560199"/>
                  <a:gd name="connsiteY214" fmla="*/ 196801 h 357228"/>
                  <a:gd name="connsiteX215" fmla="*/ 492327 w 560199"/>
                  <a:gd name="connsiteY215" fmla="*/ 195989 h 357228"/>
                  <a:gd name="connsiteX216" fmla="*/ 490703 w 560199"/>
                  <a:gd name="connsiteY216" fmla="*/ 193553 h 357228"/>
                  <a:gd name="connsiteX217" fmla="*/ 489891 w 560199"/>
                  <a:gd name="connsiteY217" fmla="*/ 193553 h 357228"/>
                  <a:gd name="connsiteX218" fmla="*/ 489079 w 560199"/>
                  <a:gd name="connsiteY218" fmla="*/ 192741 h 357228"/>
                  <a:gd name="connsiteX219" fmla="*/ 485831 w 560199"/>
                  <a:gd name="connsiteY219" fmla="*/ 192741 h 357228"/>
                  <a:gd name="connsiteX220" fmla="*/ 483396 w 560199"/>
                  <a:gd name="connsiteY220" fmla="*/ 192741 h 357228"/>
                  <a:gd name="connsiteX221" fmla="*/ 480960 w 560199"/>
                  <a:gd name="connsiteY221" fmla="*/ 193553 h 357228"/>
                  <a:gd name="connsiteX222" fmla="*/ 479336 w 560199"/>
                  <a:gd name="connsiteY222" fmla="*/ 195177 h 357228"/>
                  <a:gd name="connsiteX223" fmla="*/ 477713 w 560199"/>
                  <a:gd name="connsiteY223" fmla="*/ 194365 h 357228"/>
                  <a:gd name="connsiteX224" fmla="*/ 473653 w 560199"/>
                  <a:gd name="connsiteY224" fmla="*/ 194365 h 357228"/>
                  <a:gd name="connsiteX225" fmla="*/ 472030 w 560199"/>
                  <a:gd name="connsiteY225" fmla="*/ 195177 h 357228"/>
                  <a:gd name="connsiteX226" fmla="*/ 472841 w 560199"/>
                  <a:gd name="connsiteY226" fmla="*/ 192741 h 357228"/>
                  <a:gd name="connsiteX227" fmla="*/ 473653 w 560199"/>
                  <a:gd name="connsiteY227" fmla="*/ 191118 h 357228"/>
                  <a:gd name="connsiteX228" fmla="*/ 474465 w 560199"/>
                  <a:gd name="connsiteY228" fmla="*/ 189494 h 357228"/>
                  <a:gd name="connsiteX229" fmla="*/ 477713 w 560199"/>
                  <a:gd name="connsiteY229" fmla="*/ 186246 h 357228"/>
                  <a:gd name="connsiteX230" fmla="*/ 479336 w 560199"/>
                  <a:gd name="connsiteY230" fmla="*/ 183811 h 357228"/>
                  <a:gd name="connsiteX231" fmla="*/ 480960 w 560199"/>
                  <a:gd name="connsiteY231" fmla="*/ 181375 h 357228"/>
                  <a:gd name="connsiteX232" fmla="*/ 481772 w 560199"/>
                  <a:gd name="connsiteY232" fmla="*/ 180563 h 357228"/>
                  <a:gd name="connsiteX233" fmla="*/ 484208 w 560199"/>
                  <a:gd name="connsiteY233" fmla="*/ 180563 h 357228"/>
                  <a:gd name="connsiteX234" fmla="*/ 486643 w 560199"/>
                  <a:gd name="connsiteY234" fmla="*/ 180563 h 357228"/>
                  <a:gd name="connsiteX235" fmla="*/ 487455 w 560199"/>
                  <a:gd name="connsiteY235" fmla="*/ 179751 h 357228"/>
                  <a:gd name="connsiteX236" fmla="*/ 487455 w 560199"/>
                  <a:gd name="connsiteY236" fmla="*/ 178939 h 357228"/>
                  <a:gd name="connsiteX237" fmla="*/ 489079 w 560199"/>
                  <a:gd name="connsiteY237" fmla="*/ 177316 h 357228"/>
                  <a:gd name="connsiteX238" fmla="*/ 489079 w 560199"/>
                  <a:gd name="connsiteY238" fmla="*/ 175692 h 357228"/>
                  <a:gd name="connsiteX239" fmla="*/ 489891 w 560199"/>
                  <a:gd name="connsiteY239" fmla="*/ 169197 h 357228"/>
                  <a:gd name="connsiteX240" fmla="*/ 492327 w 560199"/>
                  <a:gd name="connsiteY240" fmla="*/ 167573 h 357228"/>
                  <a:gd name="connsiteX241" fmla="*/ 495574 w 560199"/>
                  <a:gd name="connsiteY241" fmla="*/ 165137 h 357228"/>
                  <a:gd name="connsiteX242" fmla="*/ 498010 w 560199"/>
                  <a:gd name="connsiteY242" fmla="*/ 162702 h 357228"/>
                  <a:gd name="connsiteX243" fmla="*/ 501257 w 560199"/>
                  <a:gd name="connsiteY243" fmla="*/ 161078 h 357228"/>
                  <a:gd name="connsiteX244" fmla="*/ 505317 w 560199"/>
                  <a:gd name="connsiteY244" fmla="*/ 161078 h 357228"/>
                  <a:gd name="connsiteX245" fmla="*/ 508564 w 560199"/>
                  <a:gd name="connsiteY245" fmla="*/ 161078 h 357228"/>
                  <a:gd name="connsiteX246" fmla="*/ 511812 w 560199"/>
                  <a:gd name="connsiteY246" fmla="*/ 160266 h 357228"/>
                  <a:gd name="connsiteX247" fmla="*/ 512624 w 560199"/>
                  <a:gd name="connsiteY247" fmla="*/ 157018 h 357228"/>
                  <a:gd name="connsiteX248" fmla="*/ 512624 w 560199"/>
                  <a:gd name="connsiteY248" fmla="*/ 152959 h 357228"/>
                  <a:gd name="connsiteX249" fmla="*/ 511812 w 560199"/>
                  <a:gd name="connsiteY249" fmla="*/ 148900 h 357228"/>
                  <a:gd name="connsiteX250" fmla="*/ 509376 w 560199"/>
                  <a:gd name="connsiteY250" fmla="*/ 145652 h 357228"/>
                  <a:gd name="connsiteX251" fmla="*/ 510188 w 560199"/>
                  <a:gd name="connsiteY251" fmla="*/ 141593 h 357228"/>
                  <a:gd name="connsiteX252" fmla="*/ 508564 w 560199"/>
                  <a:gd name="connsiteY252" fmla="*/ 139157 h 357228"/>
                  <a:gd name="connsiteX253" fmla="*/ 508564 w 560199"/>
                  <a:gd name="connsiteY253" fmla="*/ 137533 h 357228"/>
                  <a:gd name="connsiteX254" fmla="*/ 508564 w 560199"/>
                  <a:gd name="connsiteY254" fmla="*/ 134286 h 357228"/>
                  <a:gd name="connsiteX255" fmla="*/ 507752 w 560199"/>
                  <a:gd name="connsiteY255" fmla="*/ 129414 h 357228"/>
                  <a:gd name="connsiteX256" fmla="*/ 507752 w 560199"/>
                  <a:gd name="connsiteY256" fmla="*/ 125355 h 357228"/>
                  <a:gd name="connsiteX257" fmla="*/ 506940 w 560199"/>
                  <a:gd name="connsiteY257" fmla="*/ 121296 h 357228"/>
                  <a:gd name="connsiteX258" fmla="*/ 507752 w 560199"/>
                  <a:gd name="connsiteY258" fmla="*/ 118048 h 357228"/>
                  <a:gd name="connsiteX259" fmla="*/ 508564 w 560199"/>
                  <a:gd name="connsiteY259" fmla="*/ 116424 h 357228"/>
                  <a:gd name="connsiteX260" fmla="*/ 507752 w 560199"/>
                  <a:gd name="connsiteY260" fmla="*/ 111553 h 357228"/>
                  <a:gd name="connsiteX261" fmla="*/ 509376 w 560199"/>
                  <a:gd name="connsiteY261" fmla="*/ 109929 h 357228"/>
                  <a:gd name="connsiteX262" fmla="*/ 511000 w 560199"/>
                  <a:gd name="connsiteY262" fmla="*/ 108305 h 357228"/>
                  <a:gd name="connsiteX263" fmla="*/ 511000 w 560199"/>
                  <a:gd name="connsiteY263" fmla="*/ 105058 h 357228"/>
                  <a:gd name="connsiteX264" fmla="*/ 511000 w 560199"/>
                  <a:gd name="connsiteY264" fmla="*/ 103434 h 357228"/>
                  <a:gd name="connsiteX265" fmla="*/ 511000 w 560199"/>
                  <a:gd name="connsiteY265" fmla="*/ 101810 h 357228"/>
                  <a:gd name="connsiteX266" fmla="*/ 509376 w 560199"/>
                  <a:gd name="connsiteY266" fmla="*/ 100998 h 357228"/>
                  <a:gd name="connsiteX267" fmla="*/ 506940 w 560199"/>
                  <a:gd name="connsiteY267" fmla="*/ 99375 h 357228"/>
                  <a:gd name="connsiteX268" fmla="*/ 507752 w 560199"/>
                  <a:gd name="connsiteY268" fmla="*/ 97751 h 357228"/>
                  <a:gd name="connsiteX269" fmla="*/ 509376 w 560199"/>
                  <a:gd name="connsiteY269" fmla="*/ 98563 h 357228"/>
                  <a:gd name="connsiteX270" fmla="*/ 511000 w 560199"/>
                  <a:gd name="connsiteY270" fmla="*/ 97751 h 357228"/>
                  <a:gd name="connsiteX271" fmla="*/ 513435 w 560199"/>
                  <a:gd name="connsiteY271" fmla="*/ 96939 h 357228"/>
                  <a:gd name="connsiteX272" fmla="*/ 515871 w 560199"/>
                  <a:gd name="connsiteY272" fmla="*/ 92068 h 357228"/>
                  <a:gd name="connsiteX273" fmla="*/ 516683 w 560199"/>
                  <a:gd name="connsiteY273" fmla="*/ 89632 h 357228"/>
                  <a:gd name="connsiteX274" fmla="*/ 518307 w 560199"/>
                  <a:gd name="connsiteY274" fmla="*/ 87196 h 357228"/>
                  <a:gd name="connsiteX275" fmla="*/ 521554 w 560199"/>
                  <a:gd name="connsiteY275" fmla="*/ 80701 h 357228"/>
                  <a:gd name="connsiteX276" fmla="*/ 523990 w 560199"/>
                  <a:gd name="connsiteY276" fmla="*/ 79078 h 357228"/>
                  <a:gd name="connsiteX277" fmla="*/ 524802 w 560199"/>
                  <a:gd name="connsiteY277" fmla="*/ 76642 h 357228"/>
                  <a:gd name="connsiteX278" fmla="*/ 526426 w 560199"/>
                  <a:gd name="connsiteY278" fmla="*/ 75018 h 357228"/>
                  <a:gd name="connsiteX279" fmla="*/ 528861 w 560199"/>
                  <a:gd name="connsiteY279" fmla="*/ 75018 h 357228"/>
                  <a:gd name="connsiteX280" fmla="*/ 532921 w 560199"/>
                  <a:gd name="connsiteY280" fmla="*/ 74206 h 357228"/>
                  <a:gd name="connsiteX281" fmla="*/ 535356 w 560199"/>
                  <a:gd name="connsiteY281" fmla="*/ 72583 h 357228"/>
                  <a:gd name="connsiteX282" fmla="*/ 536980 w 560199"/>
                  <a:gd name="connsiteY282" fmla="*/ 71771 h 357228"/>
                  <a:gd name="connsiteX283" fmla="*/ 538604 w 560199"/>
                  <a:gd name="connsiteY283" fmla="*/ 72583 h 357228"/>
                  <a:gd name="connsiteX284" fmla="*/ 540228 w 560199"/>
                  <a:gd name="connsiteY284" fmla="*/ 71771 h 357228"/>
                  <a:gd name="connsiteX285" fmla="*/ 541040 w 560199"/>
                  <a:gd name="connsiteY285" fmla="*/ 70959 h 357228"/>
                  <a:gd name="connsiteX286" fmla="*/ 542663 w 560199"/>
                  <a:gd name="connsiteY286" fmla="*/ 71771 h 357228"/>
                  <a:gd name="connsiteX287" fmla="*/ 544287 w 560199"/>
                  <a:gd name="connsiteY287" fmla="*/ 72583 h 357228"/>
                  <a:gd name="connsiteX288" fmla="*/ 545099 w 560199"/>
                  <a:gd name="connsiteY288" fmla="*/ 72583 h 357228"/>
                  <a:gd name="connsiteX289" fmla="*/ 549970 w 560199"/>
                  <a:gd name="connsiteY289" fmla="*/ 73394 h 357228"/>
                  <a:gd name="connsiteX290" fmla="*/ 552406 w 560199"/>
                  <a:gd name="connsiteY290" fmla="*/ 75018 h 357228"/>
                  <a:gd name="connsiteX291" fmla="*/ 554030 w 560199"/>
                  <a:gd name="connsiteY291" fmla="*/ 75018 h 357228"/>
                  <a:gd name="connsiteX292" fmla="*/ 554842 w 560199"/>
                  <a:gd name="connsiteY292" fmla="*/ 71771 h 357228"/>
                  <a:gd name="connsiteX293" fmla="*/ 555654 w 560199"/>
                  <a:gd name="connsiteY293" fmla="*/ 69335 h 357228"/>
                  <a:gd name="connsiteX294" fmla="*/ 556465 w 560199"/>
                  <a:gd name="connsiteY294" fmla="*/ 66899 h 357228"/>
                  <a:gd name="connsiteX295" fmla="*/ 558089 w 560199"/>
                  <a:gd name="connsiteY295" fmla="*/ 65276 h 357228"/>
                  <a:gd name="connsiteX296" fmla="*/ 561337 w 560199"/>
                  <a:gd name="connsiteY296" fmla="*/ 62028 h 357228"/>
                  <a:gd name="connsiteX297" fmla="*/ 561337 w 560199"/>
                  <a:gd name="connsiteY297" fmla="*/ 57969 h 357228"/>
                  <a:gd name="connsiteX298" fmla="*/ 562148 w 560199"/>
                  <a:gd name="connsiteY298" fmla="*/ 56345 h 357228"/>
                  <a:gd name="connsiteX299" fmla="*/ 564584 w 560199"/>
                  <a:gd name="connsiteY299" fmla="*/ 53909 h 357228"/>
                  <a:gd name="connsiteX300" fmla="*/ 562960 w 560199"/>
                  <a:gd name="connsiteY300" fmla="*/ 61216 h 357228"/>
                  <a:gd name="connsiteX301" fmla="*/ 398148 w 560199"/>
                  <a:gd name="connsiteY301" fmla="*/ 138345 h 357228"/>
                  <a:gd name="connsiteX302" fmla="*/ 395712 w 560199"/>
                  <a:gd name="connsiteY302" fmla="*/ 141593 h 357228"/>
                  <a:gd name="connsiteX303" fmla="*/ 394089 w 560199"/>
                  <a:gd name="connsiteY303" fmla="*/ 138345 h 357228"/>
                  <a:gd name="connsiteX304" fmla="*/ 396524 w 560199"/>
                  <a:gd name="connsiteY304" fmla="*/ 135909 h 357228"/>
                  <a:gd name="connsiteX305" fmla="*/ 400584 w 560199"/>
                  <a:gd name="connsiteY305" fmla="*/ 134286 h 357228"/>
                  <a:gd name="connsiteX306" fmla="*/ 403831 w 560199"/>
                  <a:gd name="connsiteY306" fmla="*/ 131850 h 357228"/>
                  <a:gd name="connsiteX307" fmla="*/ 407079 w 560199"/>
                  <a:gd name="connsiteY307" fmla="*/ 134286 h 357228"/>
                  <a:gd name="connsiteX308" fmla="*/ 406267 w 560199"/>
                  <a:gd name="connsiteY308" fmla="*/ 139157 h 357228"/>
                  <a:gd name="connsiteX309" fmla="*/ 406267 w 560199"/>
                  <a:gd name="connsiteY309" fmla="*/ 142405 h 357228"/>
                  <a:gd name="connsiteX310" fmla="*/ 401396 w 560199"/>
                  <a:gd name="connsiteY310" fmla="*/ 141593 h 357228"/>
                  <a:gd name="connsiteX311" fmla="*/ 398148 w 560199"/>
                  <a:gd name="connsiteY311" fmla="*/ 138345 h 357228"/>
                  <a:gd name="connsiteX312" fmla="*/ 417633 w 560199"/>
                  <a:gd name="connsiteY312" fmla="*/ 155395 h 357228"/>
                  <a:gd name="connsiteX313" fmla="*/ 413574 w 560199"/>
                  <a:gd name="connsiteY313" fmla="*/ 157018 h 357228"/>
                  <a:gd name="connsiteX314" fmla="*/ 410326 w 560199"/>
                  <a:gd name="connsiteY314" fmla="*/ 158642 h 357228"/>
                  <a:gd name="connsiteX315" fmla="*/ 405455 w 560199"/>
                  <a:gd name="connsiteY315" fmla="*/ 160266 h 357228"/>
                  <a:gd name="connsiteX316" fmla="*/ 401396 w 560199"/>
                  <a:gd name="connsiteY316" fmla="*/ 161078 h 357228"/>
                  <a:gd name="connsiteX317" fmla="*/ 400584 w 560199"/>
                  <a:gd name="connsiteY317" fmla="*/ 159454 h 357228"/>
                  <a:gd name="connsiteX318" fmla="*/ 406267 w 560199"/>
                  <a:gd name="connsiteY318" fmla="*/ 157018 h 357228"/>
                  <a:gd name="connsiteX319" fmla="*/ 413574 w 560199"/>
                  <a:gd name="connsiteY319" fmla="*/ 154583 h 357228"/>
                  <a:gd name="connsiteX320" fmla="*/ 417633 w 560199"/>
                  <a:gd name="connsiteY320" fmla="*/ 152147 h 357228"/>
                  <a:gd name="connsiteX321" fmla="*/ 417633 w 560199"/>
                  <a:gd name="connsiteY321" fmla="*/ 155395 h 357228"/>
                  <a:gd name="connsiteX322" fmla="*/ 462287 w 560199"/>
                  <a:gd name="connsiteY322" fmla="*/ 137533 h 357228"/>
                  <a:gd name="connsiteX323" fmla="*/ 454980 w 560199"/>
                  <a:gd name="connsiteY323" fmla="*/ 140781 h 357228"/>
                  <a:gd name="connsiteX324" fmla="*/ 452544 w 560199"/>
                  <a:gd name="connsiteY324" fmla="*/ 141593 h 357228"/>
                  <a:gd name="connsiteX325" fmla="*/ 452544 w 560199"/>
                  <a:gd name="connsiteY325" fmla="*/ 138345 h 357228"/>
                  <a:gd name="connsiteX326" fmla="*/ 454980 w 560199"/>
                  <a:gd name="connsiteY326" fmla="*/ 136721 h 357228"/>
                  <a:gd name="connsiteX327" fmla="*/ 456604 w 560199"/>
                  <a:gd name="connsiteY327" fmla="*/ 135098 h 357228"/>
                  <a:gd name="connsiteX328" fmla="*/ 460663 w 560199"/>
                  <a:gd name="connsiteY328" fmla="*/ 132662 h 357228"/>
                  <a:gd name="connsiteX329" fmla="*/ 462287 w 560199"/>
                  <a:gd name="connsiteY329" fmla="*/ 137533 h 35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</a:cxnLst>
                <a:rect l="l" t="t" r="r" b="b"/>
                <a:pathLst>
                  <a:path w="560199" h="357228">
                    <a:moveTo>
                      <a:pt x="562960" y="61216"/>
                    </a:moveTo>
                    <a:cubicBezTo>
                      <a:pt x="562960" y="60404"/>
                      <a:pt x="562960" y="59592"/>
                      <a:pt x="562148" y="59592"/>
                    </a:cubicBezTo>
                    <a:cubicBezTo>
                      <a:pt x="561337" y="58780"/>
                      <a:pt x="559713" y="57969"/>
                      <a:pt x="558901" y="57157"/>
                    </a:cubicBezTo>
                    <a:cubicBezTo>
                      <a:pt x="558089" y="56345"/>
                      <a:pt x="557277" y="55533"/>
                      <a:pt x="557277" y="53909"/>
                    </a:cubicBezTo>
                    <a:cubicBezTo>
                      <a:pt x="557277" y="52285"/>
                      <a:pt x="557277" y="51473"/>
                      <a:pt x="557277" y="49850"/>
                    </a:cubicBezTo>
                    <a:cubicBezTo>
                      <a:pt x="557277" y="48226"/>
                      <a:pt x="556465" y="47414"/>
                      <a:pt x="556465" y="45790"/>
                    </a:cubicBezTo>
                    <a:cubicBezTo>
                      <a:pt x="555654" y="44167"/>
                      <a:pt x="556465" y="41731"/>
                      <a:pt x="556465" y="40107"/>
                    </a:cubicBezTo>
                    <a:lnTo>
                      <a:pt x="516683" y="40107"/>
                    </a:lnTo>
                    <a:lnTo>
                      <a:pt x="498010" y="31988"/>
                    </a:lnTo>
                    <a:lnTo>
                      <a:pt x="492327" y="18998"/>
                    </a:lnTo>
                    <a:lnTo>
                      <a:pt x="476089" y="20622"/>
                    </a:lnTo>
                    <a:lnTo>
                      <a:pt x="462287" y="11691"/>
                    </a:lnTo>
                    <a:lnTo>
                      <a:pt x="442802" y="12503"/>
                    </a:lnTo>
                    <a:lnTo>
                      <a:pt x="428188" y="4384"/>
                    </a:lnTo>
                    <a:lnTo>
                      <a:pt x="428188" y="1949"/>
                    </a:lnTo>
                    <a:lnTo>
                      <a:pt x="416821" y="1949"/>
                    </a:lnTo>
                    <a:lnTo>
                      <a:pt x="407891" y="5196"/>
                    </a:lnTo>
                    <a:lnTo>
                      <a:pt x="385970" y="17375"/>
                    </a:lnTo>
                    <a:lnTo>
                      <a:pt x="371356" y="17375"/>
                    </a:lnTo>
                    <a:lnTo>
                      <a:pt x="336445" y="31176"/>
                    </a:lnTo>
                    <a:lnTo>
                      <a:pt x="332385" y="37672"/>
                    </a:lnTo>
                    <a:lnTo>
                      <a:pt x="327514" y="37672"/>
                    </a:lnTo>
                    <a:lnTo>
                      <a:pt x="323455" y="44979"/>
                    </a:lnTo>
                    <a:lnTo>
                      <a:pt x="325079" y="50662"/>
                    </a:lnTo>
                    <a:lnTo>
                      <a:pt x="319395" y="58780"/>
                    </a:lnTo>
                    <a:lnTo>
                      <a:pt x="316148" y="59592"/>
                    </a:lnTo>
                    <a:lnTo>
                      <a:pt x="312900" y="66088"/>
                    </a:lnTo>
                    <a:lnTo>
                      <a:pt x="296663" y="70959"/>
                    </a:lnTo>
                    <a:lnTo>
                      <a:pt x="286108" y="74206"/>
                    </a:lnTo>
                    <a:lnTo>
                      <a:pt x="281237" y="77454"/>
                    </a:lnTo>
                    <a:lnTo>
                      <a:pt x="270682" y="75018"/>
                    </a:lnTo>
                    <a:lnTo>
                      <a:pt x="256880" y="69335"/>
                    </a:lnTo>
                    <a:lnTo>
                      <a:pt x="245514" y="72583"/>
                    </a:lnTo>
                    <a:lnTo>
                      <a:pt x="239831" y="68523"/>
                    </a:lnTo>
                    <a:lnTo>
                      <a:pt x="231712" y="68523"/>
                    </a:lnTo>
                    <a:lnTo>
                      <a:pt x="216286" y="75830"/>
                    </a:lnTo>
                    <a:lnTo>
                      <a:pt x="208979" y="69335"/>
                    </a:lnTo>
                    <a:lnTo>
                      <a:pt x="202484" y="68523"/>
                    </a:lnTo>
                    <a:lnTo>
                      <a:pt x="199236" y="70147"/>
                    </a:lnTo>
                    <a:lnTo>
                      <a:pt x="193553" y="66899"/>
                    </a:lnTo>
                    <a:lnTo>
                      <a:pt x="187058" y="76642"/>
                    </a:lnTo>
                    <a:lnTo>
                      <a:pt x="164325" y="79889"/>
                    </a:lnTo>
                    <a:lnTo>
                      <a:pt x="145652" y="74206"/>
                    </a:lnTo>
                    <a:lnTo>
                      <a:pt x="135909" y="73394"/>
                    </a:lnTo>
                    <a:lnTo>
                      <a:pt x="132662" y="69335"/>
                    </a:lnTo>
                    <a:lnTo>
                      <a:pt x="122108" y="68523"/>
                    </a:lnTo>
                    <a:lnTo>
                      <a:pt x="117236" y="72583"/>
                    </a:lnTo>
                    <a:lnTo>
                      <a:pt x="115612" y="72583"/>
                    </a:lnTo>
                    <a:lnTo>
                      <a:pt x="103434" y="66899"/>
                    </a:lnTo>
                    <a:cubicBezTo>
                      <a:pt x="83137" y="66899"/>
                      <a:pt x="54721" y="73394"/>
                      <a:pt x="54721" y="73394"/>
                    </a:cubicBezTo>
                    <a:lnTo>
                      <a:pt x="43355" y="66899"/>
                    </a:lnTo>
                    <a:lnTo>
                      <a:pt x="45790" y="62840"/>
                    </a:lnTo>
                    <a:lnTo>
                      <a:pt x="46602" y="53909"/>
                    </a:lnTo>
                    <a:lnTo>
                      <a:pt x="62028" y="46602"/>
                    </a:lnTo>
                    <a:lnTo>
                      <a:pt x="62028" y="41731"/>
                    </a:lnTo>
                    <a:lnTo>
                      <a:pt x="59592" y="40107"/>
                    </a:lnTo>
                    <a:lnTo>
                      <a:pt x="56345" y="39295"/>
                    </a:lnTo>
                    <a:lnTo>
                      <a:pt x="53909" y="41731"/>
                    </a:lnTo>
                    <a:lnTo>
                      <a:pt x="49038" y="36860"/>
                    </a:lnTo>
                    <a:lnTo>
                      <a:pt x="46602" y="36860"/>
                    </a:lnTo>
                    <a:lnTo>
                      <a:pt x="44167" y="38483"/>
                    </a:lnTo>
                    <a:lnTo>
                      <a:pt x="40919" y="38483"/>
                    </a:lnTo>
                    <a:lnTo>
                      <a:pt x="28741" y="32800"/>
                    </a:lnTo>
                    <a:lnTo>
                      <a:pt x="28741" y="32800"/>
                    </a:lnTo>
                    <a:lnTo>
                      <a:pt x="18186" y="53097"/>
                    </a:lnTo>
                    <a:lnTo>
                      <a:pt x="9256" y="54721"/>
                    </a:lnTo>
                    <a:lnTo>
                      <a:pt x="1949" y="79078"/>
                    </a:lnTo>
                    <a:lnTo>
                      <a:pt x="16563" y="96127"/>
                    </a:lnTo>
                    <a:lnTo>
                      <a:pt x="19810" y="115612"/>
                    </a:lnTo>
                    <a:lnTo>
                      <a:pt x="40919" y="126167"/>
                    </a:lnTo>
                    <a:lnTo>
                      <a:pt x="52285" y="141593"/>
                    </a:lnTo>
                    <a:lnTo>
                      <a:pt x="68523" y="147276"/>
                    </a:lnTo>
                    <a:lnTo>
                      <a:pt x="67711" y="156206"/>
                    </a:lnTo>
                    <a:lnTo>
                      <a:pt x="42543" y="167573"/>
                    </a:lnTo>
                    <a:lnTo>
                      <a:pt x="37672" y="185434"/>
                    </a:lnTo>
                    <a:lnTo>
                      <a:pt x="22246" y="186246"/>
                    </a:lnTo>
                    <a:lnTo>
                      <a:pt x="19810" y="222781"/>
                    </a:lnTo>
                    <a:lnTo>
                      <a:pt x="31988" y="228464"/>
                    </a:lnTo>
                    <a:lnTo>
                      <a:pt x="31988" y="239831"/>
                    </a:lnTo>
                    <a:lnTo>
                      <a:pt x="19810" y="251197"/>
                    </a:lnTo>
                    <a:lnTo>
                      <a:pt x="39295" y="275554"/>
                    </a:lnTo>
                    <a:lnTo>
                      <a:pt x="67711" y="282860"/>
                    </a:lnTo>
                    <a:lnTo>
                      <a:pt x="67711" y="297474"/>
                    </a:lnTo>
                    <a:lnTo>
                      <a:pt x="80701" y="314524"/>
                    </a:lnTo>
                    <a:lnTo>
                      <a:pt x="74206" y="323455"/>
                    </a:lnTo>
                    <a:lnTo>
                      <a:pt x="75830" y="358366"/>
                    </a:lnTo>
                    <a:lnTo>
                      <a:pt x="81513" y="358366"/>
                    </a:lnTo>
                    <a:lnTo>
                      <a:pt x="83949" y="359989"/>
                    </a:lnTo>
                    <a:lnTo>
                      <a:pt x="92068" y="359177"/>
                    </a:lnTo>
                    <a:lnTo>
                      <a:pt x="98563" y="355118"/>
                    </a:lnTo>
                    <a:lnTo>
                      <a:pt x="98563" y="351059"/>
                    </a:lnTo>
                    <a:lnTo>
                      <a:pt x="100998" y="348623"/>
                    </a:lnTo>
                    <a:lnTo>
                      <a:pt x="105870" y="348623"/>
                    </a:lnTo>
                    <a:lnTo>
                      <a:pt x="108305" y="352683"/>
                    </a:lnTo>
                    <a:lnTo>
                      <a:pt x="113177" y="347811"/>
                    </a:lnTo>
                    <a:lnTo>
                      <a:pt x="128602" y="347811"/>
                    </a:lnTo>
                    <a:lnTo>
                      <a:pt x="134286" y="351059"/>
                    </a:lnTo>
                    <a:lnTo>
                      <a:pt x="137533" y="346188"/>
                    </a:lnTo>
                    <a:lnTo>
                      <a:pt x="144028" y="345376"/>
                    </a:lnTo>
                    <a:lnTo>
                      <a:pt x="145652" y="347811"/>
                    </a:lnTo>
                    <a:lnTo>
                      <a:pt x="151335" y="341316"/>
                    </a:lnTo>
                    <a:lnTo>
                      <a:pt x="153771" y="341316"/>
                    </a:lnTo>
                    <a:lnTo>
                      <a:pt x="161078" y="336445"/>
                    </a:lnTo>
                    <a:lnTo>
                      <a:pt x="165137" y="340504"/>
                    </a:lnTo>
                    <a:lnTo>
                      <a:pt x="167573" y="338069"/>
                    </a:lnTo>
                    <a:lnTo>
                      <a:pt x="172444" y="338069"/>
                    </a:lnTo>
                    <a:lnTo>
                      <a:pt x="174068" y="334821"/>
                    </a:lnTo>
                    <a:lnTo>
                      <a:pt x="172444" y="331573"/>
                    </a:lnTo>
                    <a:lnTo>
                      <a:pt x="175692" y="327514"/>
                    </a:lnTo>
                    <a:lnTo>
                      <a:pt x="180563" y="326702"/>
                    </a:lnTo>
                    <a:lnTo>
                      <a:pt x="182187" y="328326"/>
                    </a:lnTo>
                    <a:lnTo>
                      <a:pt x="184622" y="328326"/>
                    </a:lnTo>
                    <a:lnTo>
                      <a:pt x="188682" y="323455"/>
                    </a:lnTo>
                    <a:lnTo>
                      <a:pt x="191930" y="324267"/>
                    </a:lnTo>
                    <a:lnTo>
                      <a:pt x="194365" y="328326"/>
                    </a:lnTo>
                    <a:lnTo>
                      <a:pt x="208979" y="328326"/>
                    </a:lnTo>
                    <a:lnTo>
                      <a:pt x="212227" y="324267"/>
                    </a:lnTo>
                    <a:lnTo>
                      <a:pt x="217910" y="323455"/>
                    </a:lnTo>
                    <a:cubicBezTo>
                      <a:pt x="218722" y="330762"/>
                      <a:pt x="226029" y="338880"/>
                      <a:pt x="226029" y="338880"/>
                    </a:cubicBezTo>
                    <a:lnTo>
                      <a:pt x="235771" y="338880"/>
                    </a:lnTo>
                    <a:lnTo>
                      <a:pt x="240643" y="346188"/>
                    </a:lnTo>
                    <a:lnTo>
                      <a:pt x="243890" y="346188"/>
                    </a:lnTo>
                    <a:lnTo>
                      <a:pt x="245514" y="341316"/>
                    </a:lnTo>
                    <a:lnTo>
                      <a:pt x="250385" y="341316"/>
                    </a:lnTo>
                    <a:lnTo>
                      <a:pt x="251197" y="339692"/>
                    </a:lnTo>
                    <a:lnTo>
                      <a:pt x="254444" y="339692"/>
                    </a:lnTo>
                    <a:lnTo>
                      <a:pt x="260940" y="343752"/>
                    </a:lnTo>
                    <a:lnTo>
                      <a:pt x="268247" y="343752"/>
                    </a:lnTo>
                    <a:cubicBezTo>
                      <a:pt x="279613" y="347811"/>
                      <a:pt x="286108" y="357554"/>
                      <a:pt x="286108" y="357554"/>
                    </a:cubicBezTo>
                    <a:lnTo>
                      <a:pt x="295039" y="357554"/>
                    </a:lnTo>
                    <a:lnTo>
                      <a:pt x="296663" y="355118"/>
                    </a:lnTo>
                    <a:lnTo>
                      <a:pt x="302346" y="355118"/>
                    </a:lnTo>
                    <a:lnTo>
                      <a:pt x="303158" y="353494"/>
                    </a:lnTo>
                    <a:lnTo>
                      <a:pt x="310464" y="352683"/>
                    </a:lnTo>
                    <a:lnTo>
                      <a:pt x="313712" y="348623"/>
                    </a:lnTo>
                    <a:lnTo>
                      <a:pt x="323455" y="348623"/>
                    </a:lnTo>
                    <a:lnTo>
                      <a:pt x="328326" y="350247"/>
                    </a:lnTo>
                    <a:lnTo>
                      <a:pt x="331573" y="347811"/>
                    </a:lnTo>
                    <a:lnTo>
                      <a:pt x="337257" y="346999"/>
                    </a:lnTo>
                    <a:lnTo>
                      <a:pt x="340504" y="342940"/>
                    </a:lnTo>
                    <a:lnTo>
                      <a:pt x="346999" y="347811"/>
                    </a:lnTo>
                    <a:lnTo>
                      <a:pt x="359989" y="340504"/>
                    </a:lnTo>
                    <a:lnTo>
                      <a:pt x="368920" y="339692"/>
                    </a:lnTo>
                    <a:lnTo>
                      <a:pt x="375415" y="329138"/>
                    </a:lnTo>
                    <a:lnTo>
                      <a:pt x="372168" y="326702"/>
                    </a:lnTo>
                    <a:lnTo>
                      <a:pt x="371356" y="323455"/>
                    </a:lnTo>
                    <a:lnTo>
                      <a:pt x="372980" y="321019"/>
                    </a:lnTo>
                    <a:lnTo>
                      <a:pt x="372168" y="316148"/>
                    </a:lnTo>
                    <a:lnTo>
                      <a:pt x="368108" y="307217"/>
                    </a:lnTo>
                    <a:lnTo>
                      <a:pt x="362425" y="304781"/>
                    </a:lnTo>
                    <a:lnTo>
                      <a:pt x="361613" y="299910"/>
                    </a:lnTo>
                    <a:lnTo>
                      <a:pt x="361613" y="299098"/>
                    </a:lnTo>
                    <a:lnTo>
                      <a:pt x="363237" y="297474"/>
                    </a:lnTo>
                    <a:lnTo>
                      <a:pt x="365673" y="296663"/>
                    </a:lnTo>
                    <a:lnTo>
                      <a:pt x="369732" y="292603"/>
                    </a:lnTo>
                    <a:lnTo>
                      <a:pt x="377039" y="292603"/>
                    </a:lnTo>
                    <a:lnTo>
                      <a:pt x="381910" y="296663"/>
                    </a:lnTo>
                    <a:lnTo>
                      <a:pt x="386782" y="296663"/>
                    </a:lnTo>
                    <a:lnTo>
                      <a:pt x="386782" y="295851"/>
                    </a:lnTo>
                    <a:lnTo>
                      <a:pt x="392465" y="280425"/>
                    </a:lnTo>
                    <a:cubicBezTo>
                      <a:pt x="392465" y="280425"/>
                      <a:pt x="396524" y="279613"/>
                      <a:pt x="399772" y="279613"/>
                    </a:cubicBezTo>
                    <a:cubicBezTo>
                      <a:pt x="403019" y="279613"/>
                      <a:pt x="403831" y="277177"/>
                      <a:pt x="403831" y="277177"/>
                    </a:cubicBezTo>
                    <a:lnTo>
                      <a:pt x="407891" y="261751"/>
                    </a:lnTo>
                    <a:lnTo>
                      <a:pt x="403831" y="254444"/>
                    </a:lnTo>
                    <a:lnTo>
                      <a:pt x="436306" y="254444"/>
                    </a:lnTo>
                    <a:cubicBezTo>
                      <a:pt x="442802" y="236583"/>
                      <a:pt x="450109" y="238207"/>
                      <a:pt x="450109" y="238207"/>
                    </a:cubicBezTo>
                    <a:lnTo>
                      <a:pt x="472841" y="236583"/>
                    </a:lnTo>
                    <a:lnTo>
                      <a:pt x="497198" y="254444"/>
                    </a:lnTo>
                    <a:lnTo>
                      <a:pt x="503693" y="246326"/>
                    </a:lnTo>
                    <a:lnTo>
                      <a:pt x="537792" y="243078"/>
                    </a:lnTo>
                    <a:cubicBezTo>
                      <a:pt x="537792" y="243078"/>
                      <a:pt x="537792" y="242266"/>
                      <a:pt x="536980" y="242266"/>
                    </a:cubicBezTo>
                    <a:cubicBezTo>
                      <a:pt x="536980" y="241454"/>
                      <a:pt x="536168" y="241454"/>
                      <a:pt x="535356" y="241454"/>
                    </a:cubicBezTo>
                    <a:cubicBezTo>
                      <a:pt x="535356" y="241454"/>
                      <a:pt x="534544" y="240643"/>
                      <a:pt x="534544" y="240643"/>
                    </a:cubicBezTo>
                    <a:cubicBezTo>
                      <a:pt x="534544" y="240643"/>
                      <a:pt x="534544" y="239831"/>
                      <a:pt x="534544" y="239831"/>
                    </a:cubicBezTo>
                    <a:cubicBezTo>
                      <a:pt x="534544" y="239019"/>
                      <a:pt x="534544" y="238207"/>
                      <a:pt x="534544" y="237395"/>
                    </a:cubicBezTo>
                    <a:cubicBezTo>
                      <a:pt x="533733" y="236583"/>
                      <a:pt x="532921" y="236583"/>
                      <a:pt x="531297" y="235771"/>
                    </a:cubicBezTo>
                    <a:cubicBezTo>
                      <a:pt x="529673" y="235771"/>
                      <a:pt x="528861" y="234959"/>
                      <a:pt x="528050" y="233335"/>
                    </a:cubicBezTo>
                    <a:cubicBezTo>
                      <a:pt x="527238" y="232524"/>
                      <a:pt x="527238" y="232524"/>
                      <a:pt x="527238" y="231712"/>
                    </a:cubicBezTo>
                    <a:cubicBezTo>
                      <a:pt x="527238" y="230900"/>
                      <a:pt x="526426" y="230900"/>
                      <a:pt x="526426" y="230900"/>
                    </a:cubicBezTo>
                    <a:cubicBezTo>
                      <a:pt x="526426" y="230900"/>
                      <a:pt x="526426" y="230900"/>
                      <a:pt x="526426" y="230900"/>
                    </a:cubicBezTo>
                    <a:cubicBezTo>
                      <a:pt x="525614" y="230088"/>
                      <a:pt x="525614" y="230088"/>
                      <a:pt x="524802" y="229276"/>
                    </a:cubicBezTo>
                    <a:cubicBezTo>
                      <a:pt x="524802" y="228464"/>
                      <a:pt x="523990" y="228464"/>
                      <a:pt x="523990" y="227652"/>
                    </a:cubicBezTo>
                    <a:cubicBezTo>
                      <a:pt x="523990" y="226840"/>
                      <a:pt x="523990" y="226029"/>
                      <a:pt x="523990" y="226029"/>
                    </a:cubicBezTo>
                    <a:cubicBezTo>
                      <a:pt x="523990" y="225217"/>
                      <a:pt x="523178" y="225217"/>
                      <a:pt x="523178" y="225217"/>
                    </a:cubicBezTo>
                    <a:cubicBezTo>
                      <a:pt x="522366" y="224405"/>
                      <a:pt x="521554" y="224405"/>
                      <a:pt x="520743" y="224405"/>
                    </a:cubicBezTo>
                    <a:cubicBezTo>
                      <a:pt x="519931" y="224405"/>
                      <a:pt x="519931" y="224405"/>
                      <a:pt x="519119" y="223593"/>
                    </a:cubicBezTo>
                    <a:cubicBezTo>
                      <a:pt x="518307" y="223593"/>
                      <a:pt x="518307" y="223593"/>
                      <a:pt x="518307" y="222781"/>
                    </a:cubicBezTo>
                    <a:cubicBezTo>
                      <a:pt x="517495" y="221969"/>
                      <a:pt x="517495" y="221969"/>
                      <a:pt x="516683" y="221157"/>
                    </a:cubicBezTo>
                    <a:cubicBezTo>
                      <a:pt x="516683" y="221157"/>
                      <a:pt x="516683" y="220346"/>
                      <a:pt x="515871" y="219534"/>
                    </a:cubicBezTo>
                    <a:cubicBezTo>
                      <a:pt x="515871" y="218722"/>
                      <a:pt x="515059" y="217910"/>
                      <a:pt x="514247" y="217098"/>
                    </a:cubicBezTo>
                    <a:cubicBezTo>
                      <a:pt x="513435" y="216286"/>
                      <a:pt x="511812" y="217098"/>
                      <a:pt x="511000" y="216286"/>
                    </a:cubicBezTo>
                    <a:cubicBezTo>
                      <a:pt x="511000" y="216286"/>
                      <a:pt x="510188" y="215474"/>
                      <a:pt x="510188" y="215474"/>
                    </a:cubicBezTo>
                    <a:cubicBezTo>
                      <a:pt x="510188" y="215474"/>
                      <a:pt x="509376" y="215474"/>
                      <a:pt x="509376" y="215474"/>
                    </a:cubicBezTo>
                    <a:cubicBezTo>
                      <a:pt x="508564" y="215474"/>
                      <a:pt x="506940" y="215474"/>
                      <a:pt x="506129" y="215474"/>
                    </a:cubicBezTo>
                    <a:cubicBezTo>
                      <a:pt x="505317" y="215474"/>
                      <a:pt x="504505" y="214662"/>
                      <a:pt x="504505" y="214662"/>
                    </a:cubicBezTo>
                    <a:cubicBezTo>
                      <a:pt x="504505" y="213850"/>
                      <a:pt x="504505" y="213850"/>
                      <a:pt x="504505" y="213850"/>
                    </a:cubicBezTo>
                    <a:cubicBezTo>
                      <a:pt x="504505" y="213038"/>
                      <a:pt x="505317" y="213038"/>
                      <a:pt x="506129" y="212227"/>
                    </a:cubicBezTo>
                    <a:cubicBezTo>
                      <a:pt x="506940" y="211415"/>
                      <a:pt x="506940" y="211415"/>
                      <a:pt x="506940" y="210603"/>
                    </a:cubicBezTo>
                    <a:cubicBezTo>
                      <a:pt x="506940" y="209791"/>
                      <a:pt x="506940" y="208979"/>
                      <a:pt x="506940" y="208979"/>
                    </a:cubicBezTo>
                    <a:cubicBezTo>
                      <a:pt x="507752" y="208167"/>
                      <a:pt x="508564" y="208167"/>
                      <a:pt x="508564" y="207355"/>
                    </a:cubicBezTo>
                    <a:cubicBezTo>
                      <a:pt x="508564" y="206543"/>
                      <a:pt x="508564" y="205731"/>
                      <a:pt x="508564" y="204920"/>
                    </a:cubicBezTo>
                    <a:cubicBezTo>
                      <a:pt x="508564" y="204108"/>
                      <a:pt x="507752" y="203296"/>
                      <a:pt x="506940" y="202484"/>
                    </a:cubicBezTo>
                    <a:cubicBezTo>
                      <a:pt x="506129" y="202484"/>
                      <a:pt x="506129" y="202484"/>
                      <a:pt x="505317" y="202484"/>
                    </a:cubicBezTo>
                    <a:cubicBezTo>
                      <a:pt x="505317" y="202484"/>
                      <a:pt x="505317" y="203296"/>
                      <a:pt x="504505" y="203296"/>
                    </a:cubicBezTo>
                    <a:cubicBezTo>
                      <a:pt x="504505" y="203296"/>
                      <a:pt x="503693" y="203296"/>
                      <a:pt x="503693" y="202484"/>
                    </a:cubicBezTo>
                    <a:cubicBezTo>
                      <a:pt x="503693" y="202484"/>
                      <a:pt x="503693" y="201672"/>
                      <a:pt x="503693" y="201672"/>
                    </a:cubicBezTo>
                    <a:cubicBezTo>
                      <a:pt x="503693" y="200860"/>
                      <a:pt x="503693" y="200860"/>
                      <a:pt x="502881" y="200860"/>
                    </a:cubicBezTo>
                    <a:cubicBezTo>
                      <a:pt x="502069" y="200860"/>
                      <a:pt x="502069" y="200860"/>
                      <a:pt x="502069" y="200048"/>
                    </a:cubicBezTo>
                    <a:cubicBezTo>
                      <a:pt x="502069" y="199236"/>
                      <a:pt x="502069" y="198425"/>
                      <a:pt x="501257" y="198425"/>
                    </a:cubicBezTo>
                    <a:cubicBezTo>
                      <a:pt x="501257" y="198425"/>
                      <a:pt x="501257" y="197613"/>
                      <a:pt x="500445" y="197613"/>
                    </a:cubicBezTo>
                    <a:cubicBezTo>
                      <a:pt x="500445" y="197613"/>
                      <a:pt x="499634" y="197613"/>
                      <a:pt x="499634" y="197613"/>
                    </a:cubicBezTo>
                    <a:cubicBezTo>
                      <a:pt x="499634" y="197613"/>
                      <a:pt x="499634" y="196801"/>
                      <a:pt x="498822" y="196801"/>
                    </a:cubicBezTo>
                    <a:cubicBezTo>
                      <a:pt x="498822" y="195989"/>
                      <a:pt x="498822" y="195989"/>
                      <a:pt x="498010" y="195177"/>
                    </a:cubicBezTo>
                    <a:cubicBezTo>
                      <a:pt x="497198" y="194365"/>
                      <a:pt x="495574" y="194365"/>
                      <a:pt x="495574" y="195177"/>
                    </a:cubicBezTo>
                    <a:cubicBezTo>
                      <a:pt x="495574" y="195989"/>
                      <a:pt x="495574" y="196801"/>
                      <a:pt x="493950" y="196801"/>
                    </a:cubicBezTo>
                    <a:cubicBezTo>
                      <a:pt x="493138" y="196801"/>
                      <a:pt x="492327" y="196801"/>
                      <a:pt x="492327" y="195989"/>
                    </a:cubicBezTo>
                    <a:cubicBezTo>
                      <a:pt x="492327" y="195177"/>
                      <a:pt x="491515" y="194365"/>
                      <a:pt x="490703" y="193553"/>
                    </a:cubicBezTo>
                    <a:cubicBezTo>
                      <a:pt x="490703" y="193553"/>
                      <a:pt x="489891" y="193553"/>
                      <a:pt x="489891" y="193553"/>
                    </a:cubicBezTo>
                    <a:cubicBezTo>
                      <a:pt x="489891" y="193553"/>
                      <a:pt x="489079" y="192741"/>
                      <a:pt x="489079" y="192741"/>
                    </a:cubicBezTo>
                    <a:cubicBezTo>
                      <a:pt x="488267" y="191930"/>
                      <a:pt x="487455" y="191930"/>
                      <a:pt x="485831" y="192741"/>
                    </a:cubicBezTo>
                    <a:cubicBezTo>
                      <a:pt x="485019" y="192741"/>
                      <a:pt x="484208" y="192741"/>
                      <a:pt x="483396" y="192741"/>
                    </a:cubicBezTo>
                    <a:cubicBezTo>
                      <a:pt x="482584" y="192741"/>
                      <a:pt x="481772" y="192741"/>
                      <a:pt x="480960" y="193553"/>
                    </a:cubicBezTo>
                    <a:cubicBezTo>
                      <a:pt x="480148" y="194365"/>
                      <a:pt x="480148" y="194365"/>
                      <a:pt x="479336" y="195177"/>
                    </a:cubicBezTo>
                    <a:cubicBezTo>
                      <a:pt x="478525" y="195177"/>
                      <a:pt x="477713" y="195177"/>
                      <a:pt x="477713" y="194365"/>
                    </a:cubicBezTo>
                    <a:cubicBezTo>
                      <a:pt x="476901" y="192741"/>
                      <a:pt x="474465" y="193553"/>
                      <a:pt x="473653" y="194365"/>
                    </a:cubicBezTo>
                    <a:cubicBezTo>
                      <a:pt x="473653" y="194365"/>
                      <a:pt x="472030" y="195989"/>
                      <a:pt x="472030" y="195177"/>
                    </a:cubicBezTo>
                    <a:cubicBezTo>
                      <a:pt x="472030" y="194365"/>
                      <a:pt x="472841" y="193553"/>
                      <a:pt x="472841" y="192741"/>
                    </a:cubicBezTo>
                    <a:cubicBezTo>
                      <a:pt x="473653" y="192741"/>
                      <a:pt x="473653" y="191930"/>
                      <a:pt x="473653" y="191118"/>
                    </a:cubicBezTo>
                    <a:cubicBezTo>
                      <a:pt x="473653" y="190306"/>
                      <a:pt x="473653" y="190306"/>
                      <a:pt x="474465" y="189494"/>
                    </a:cubicBezTo>
                    <a:cubicBezTo>
                      <a:pt x="475277" y="187870"/>
                      <a:pt x="476901" y="187870"/>
                      <a:pt x="477713" y="186246"/>
                    </a:cubicBezTo>
                    <a:cubicBezTo>
                      <a:pt x="478525" y="185434"/>
                      <a:pt x="478525" y="184622"/>
                      <a:pt x="479336" y="183811"/>
                    </a:cubicBezTo>
                    <a:cubicBezTo>
                      <a:pt x="479336" y="182999"/>
                      <a:pt x="480148" y="182187"/>
                      <a:pt x="480960" y="181375"/>
                    </a:cubicBezTo>
                    <a:cubicBezTo>
                      <a:pt x="480960" y="181375"/>
                      <a:pt x="481772" y="181375"/>
                      <a:pt x="481772" y="180563"/>
                    </a:cubicBezTo>
                    <a:cubicBezTo>
                      <a:pt x="482584" y="180563"/>
                      <a:pt x="483396" y="180563"/>
                      <a:pt x="484208" y="180563"/>
                    </a:cubicBezTo>
                    <a:cubicBezTo>
                      <a:pt x="485019" y="180563"/>
                      <a:pt x="485831" y="180563"/>
                      <a:pt x="486643" y="180563"/>
                    </a:cubicBezTo>
                    <a:cubicBezTo>
                      <a:pt x="486643" y="180563"/>
                      <a:pt x="487455" y="180563"/>
                      <a:pt x="487455" y="179751"/>
                    </a:cubicBezTo>
                    <a:cubicBezTo>
                      <a:pt x="487455" y="179751"/>
                      <a:pt x="487455" y="178939"/>
                      <a:pt x="487455" y="178939"/>
                    </a:cubicBezTo>
                    <a:cubicBezTo>
                      <a:pt x="487455" y="178127"/>
                      <a:pt x="488267" y="177316"/>
                      <a:pt x="489079" y="177316"/>
                    </a:cubicBezTo>
                    <a:cubicBezTo>
                      <a:pt x="489079" y="176504"/>
                      <a:pt x="489079" y="176504"/>
                      <a:pt x="489079" y="175692"/>
                    </a:cubicBezTo>
                    <a:cubicBezTo>
                      <a:pt x="489079" y="173256"/>
                      <a:pt x="488267" y="170821"/>
                      <a:pt x="489891" y="169197"/>
                    </a:cubicBezTo>
                    <a:cubicBezTo>
                      <a:pt x="490703" y="168385"/>
                      <a:pt x="491515" y="168385"/>
                      <a:pt x="492327" y="167573"/>
                    </a:cubicBezTo>
                    <a:cubicBezTo>
                      <a:pt x="493138" y="166761"/>
                      <a:pt x="493950" y="165949"/>
                      <a:pt x="495574" y="165137"/>
                    </a:cubicBezTo>
                    <a:cubicBezTo>
                      <a:pt x="496386" y="164325"/>
                      <a:pt x="497198" y="163514"/>
                      <a:pt x="498010" y="162702"/>
                    </a:cubicBezTo>
                    <a:cubicBezTo>
                      <a:pt x="498822" y="161890"/>
                      <a:pt x="499634" y="161890"/>
                      <a:pt x="501257" y="161078"/>
                    </a:cubicBezTo>
                    <a:cubicBezTo>
                      <a:pt x="502881" y="161078"/>
                      <a:pt x="503693" y="161078"/>
                      <a:pt x="505317" y="161078"/>
                    </a:cubicBezTo>
                    <a:cubicBezTo>
                      <a:pt x="506129" y="161078"/>
                      <a:pt x="507752" y="161078"/>
                      <a:pt x="508564" y="161078"/>
                    </a:cubicBezTo>
                    <a:cubicBezTo>
                      <a:pt x="509376" y="161078"/>
                      <a:pt x="511000" y="161078"/>
                      <a:pt x="511812" y="160266"/>
                    </a:cubicBezTo>
                    <a:cubicBezTo>
                      <a:pt x="512624" y="159454"/>
                      <a:pt x="512624" y="158642"/>
                      <a:pt x="512624" y="157018"/>
                    </a:cubicBezTo>
                    <a:cubicBezTo>
                      <a:pt x="512624" y="155395"/>
                      <a:pt x="511812" y="154583"/>
                      <a:pt x="512624" y="152959"/>
                    </a:cubicBezTo>
                    <a:cubicBezTo>
                      <a:pt x="512624" y="151335"/>
                      <a:pt x="512624" y="150523"/>
                      <a:pt x="511812" y="148900"/>
                    </a:cubicBezTo>
                    <a:cubicBezTo>
                      <a:pt x="511000" y="148088"/>
                      <a:pt x="509376" y="147276"/>
                      <a:pt x="509376" y="145652"/>
                    </a:cubicBezTo>
                    <a:cubicBezTo>
                      <a:pt x="509376" y="144028"/>
                      <a:pt x="510188" y="143217"/>
                      <a:pt x="510188" y="141593"/>
                    </a:cubicBezTo>
                    <a:cubicBezTo>
                      <a:pt x="510188" y="140781"/>
                      <a:pt x="509376" y="139969"/>
                      <a:pt x="508564" y="139157"/>
                    </a:cubicBezTo>
                    <a:cubicBezTo>
                      <a:pt x="508564" y="138345"/>
                      <a:pt x="508564" y="137533"/>
                      <a:pt x="508564" y="137533"/>
                    </a:cubicBezTo>
                    <a:cubicBezTo>
                      <a:pt x="508564" y="136721"/>
                      <a:pt x="508564" y="135098"/>
                      <a:pt x="508564" y="134286"/>
                    </a:cubicBezTo>
                    <a:cubicBezTo>
                      <a:pt x="508564" y="132662"/>
                      <a:pt x="507752" y="131038"/>
                      <a:pt x="507752" y="129414"/>
                    </a:cubicBezTo>
                    <a:cubicBezTo>
                      <a:pt x="507752" y="127791"/>
                      <a:pt x="507752" y="126979"/>
                      <a:pt x="507752" y="125355"/>
                    </a:cubicBezTo>
                    <a:cubicBezTo>
                      <a:pt x="507752" y="123731"/>
                      <a:pt x="506940" y="122919"/>
                      <a:pt x="506940" y="121296"/>
                    </a:cubicBezTo>
                    <a:cubicBezTo>
                      <a:pt x="506940" y="120484"/>
                      <a:pt x="506940" y="118860"/>
                      <a:pt x="507752" y="118048"/>
                    </a:cubicBezTo>
                    <a:cubicBezTo>
                      <a:pt x="507752" y="117236"/>
                      <a:pt x="508564" y="117236"/>
                      <a:pt x="508564" y="116424"/>
                    </a:cubicBezTo>
                    <a:cubicBezTo>
                      <a:pt x="508564" y="114801"/>
                      <a:pt x="507752" y="113177"/>
                      <a:pt x="507752" y="111553"/>
                    </a:cubicBezTo>
                    <a:cubicBezTo>
                      <a:pt x="507752" y="110741"/>
                      <a:pt x="508564" y="109929"/>
                      <a:pt x="509376" y="109929"/>
                    </a:cubicBezTo>
                    <a:cubicBezTo>
                      <a:pt x="510188" y="109117"/>
                      <a:pt x="510188" y="109117"/>
                      <a:pt x="511000" y="108305"/>
                    </a:cubicBezTo>
                    <a:cubicBezTo>
                      <a:pt x="511812" y="107493"/>
                      <a:pt x="511812" y="106682"/>
                      <a:pt x="511000" y="105058"/>
                    </a:cubicBezTo>
                    <a:cubicBezTo>
                      <a:pt x="511000" y="104246"/>
                      <a:pt x="511000" y="104246"/>
                      <a:pt x="511000" y="103434"/>
                    </a:cubicBezTo>
                    <a:cubicBezTo>
                      <a:pt x="511000" y="102622"/>
                      <a:pt x="511000" y="102622"/>
                      <a:pt x="511000" y="101810"/>
                    </a:cubicBezTo>
                    <a:cubicBezTo>
                      <a:pt x="511000" y="100998"/>
                      <a:pt x="510188" y="100998"/>
                      <a:pt x="509376" y="100998"/>
                    </a:cubicBezTo>
                    <a:cubicBezTo>
                      <a:pt x="508564" y="100998"/>
                      <a:pt x="506940" y="100187"/>
                      <a:pt x="506940" y="99375"/>
                    </a:cubicBezTo>
                    <a:cubicBezTo>
                      <a:pt x="506940" y="98563"/>
                      <a:pt x="506940" y="97751"/>
                      <a:pt x="507752" y="97751"/>
                    </a:cubicBezTo>
                    <a:cubicBezTo>
                      <a:pt x="508564" y="96939"/>
                      <a:pt x="508564" y="98563"/>
                      <a:pt x="509376" y="98563"/>
                    </a:cubicBezTo>
                    <a:cubicBezTo>
                      <a:pt x="510188" y="98563"/>
                      <a:pt x="511000" y="97751"/>
                      <a:pt x="511000" y="97751"/>
                    </a:cubicBezTo>
                    <a:cubicBezTo>
                      <a:pt x="511812" y="96939"/>
                      <a:pt x="512624" y="96939"/>
                      <a:pt x="513435" y="96939"/>
                    </a:cubicBezTo>
                    <a:cubicBezTo>
                      <a:pt x="515059" y="96127"/>
                      <a:pt x="515059" y="93692"/>
                      <a:pt x="515871" y="92068"/>
                    </a:cubicBezTo>
                    <a:cubicBezTo>
                      <a:pt x="515871" y="91256"/>
                      <a:pt x="516683" y="90444"/>
                      <a:pt x="516683" y="89632"/>
                    </a:cubicBezTo>
                    <a:cubicBezTo>
                      <a:pt x="517495" y="88820"/>
                      <a:pt x="517495" y="88008"/>
                      <a:pt x="518307" y="87196"/>
                    </a:cubicBezTo>
                    <a:cubicBezTo>
                      <a:pt x="519119" y="85573"/>
                      <a:pt x="519931" y="82325"/>
                      <a:pt x="521554" y="80701"/>
                    </a:cubicBezTo>
                    <a:cubicBezTo>
                      <a:pt x="522366" y="79889"/>
                      <a:pt x="523178" y="79889"/>
                      <a:pt x="523990" y="79078"/>
                    </a:cubicBezTo>
                    <a:cubicBezTo>
                      <a:pt x="524802" y="78266"/>
                      <a:pt x="524802" y="78266"/>
                      <a:pt x="524802" y="76642"/>
                    </a:cubicBezTo>
                    <a:cubicBezTo>
                      <a:pt x="525614" y="75830"/>
                      <a:pt x="526426" y="75830"/>
                      <a:pt x="526426" y="75018"/>
                    </a:cubicBezTo>
                    <a:cubicBezTo>
                      <a:pt x="527238" y="75018"/>
                      <a:pt x="528050" y="75018"/>
                      <a:pt x="528861" y="75018"/>
                    </a:cubicBezTo>
                    <a:cubicBezTo>
                      <a:pt x="530485" y="75018"/>
                      <a:pt x="532109" y="75018"/>
                      <a:pt x="532921" y="74206"/>
                    </a:cubicBezTo>
                    <a:cubicBezTo>
                      <a:pt x="533733" y="73394"/>
                      <a:pt x="533733" y="73394"/>
                      <a:pt x="535356" y="72583"/>
                    </a:cubicBezTo>
                    <a:cubicBezTo>
                      <a:pt x="536168" y="72583"/>
                      <a:pt x="536980" y="71771"/>
                      <a:pt x="536980" y="71771"/>
                    </a:cubicBezTo>
                    <a:cubicBezTo>
                      <a:pt x="537792" y="71771"/>
                      <a:pt x="537792" y="72583"/>
                      <a:pt x="538604" y="72583"/>
                    </a:cubicBezTo>
                    <a:cubicBezTo>
                      <a:pt x="539416" y="72583"/>
                      <a:pt x="540228" y="72583"/>
                      <a:pt x="540228" y="71771"/>
                    </a:cubicBezTo>
                    <a:cubicBezTo>
                      <a:pt x="540228" y="71771"/>
                      <a:pt x="541040" y="70959"/>
                      <a:pt x="541040" y="70959"/>
                    </a:cubicBezTo>
                    <a:cubicBezTo>
                      <a:pt x="541851" y="70959"/>
                      <a:pt x="542663" y="70959"/>
                      <a:pt x="542663" y="71771"/>
                    </a:cubicBezTo>
                    <a:cubicBezTo>
                      <a:pt x="543475" y="71771"/>
                      <a:pt x="543475" y="72583"/>
                      <a:pt x="544287" y="72583"/>
                    </a:cubicBezTo>
                    <a:cubicBezTo>
                      <a:pt x="544287" y="72583"/>
                      <a:pt x="544287" y="72583"/>
                      <a:pt x="545099" y="72583"/>
                    </a:cubicBezTo>
                    <a:cubicBezTo>
                      <a:pt x="546723" y="71771"/>
                      <a:pt x="549159" y="72583"/>
                      <a:pt x="549970" y="73394"/>
                    </a:cubicBezTo>
                    <a:cubicBezTo>
                      <a:pt x="550782" y="74206"/>
                      <a:pt x="551594" y="75018"/>
                      <a:pt x="552406" y="75018"/>
                    </a:cubicBezTo>
                    <a:cubicBezTo>
                      <a:pt x="553218" y="75830"/>
                      <a:pt x="554030" y="75830"/>
                      <a:pt x="554030" y="75018"/>
                    </a:cubicBezTo>
                    <a:cubicBezTo>
                      <a:pt x="554842" y="74206"/>
                      <a:pt x="554842" y="73394"/>
                      <a:pt x="554842" y="71771"/>
                    </a:cubicBezTo>
                    <a:cubicBezTo>
                      <a:pt x="554842" y="70959"/>
                      <a:pt x="555654" y="70147"/>
                      <a:pt x="555654" y="69335"/>
                    </a:cubicBezTo>
                    <a:cubicBezTo>
                      <a:pt x="555654" y="68523"/>
                      <a:pt x="555654" y="67711"/>
                      <a:pt x="556465" y="66899"/>
                    </a:cubicBezTo>
                    <a:cubicBezTo>
                      <a:pt x="556465" y="66088"/>
                      <a:pt x="557277" y="66088"/>
                      <a:pt x="558089" y="65276"/>
                    </a:cubicBezTo>
                    <a:cubicBezTo>
                      <a:pt x="558901" y="64464"/>
                      <a:pt x="560525" y="62840"/>
                      <a:pt x="561337" y="62028"/>
                    </a:cubicBezTo>
                    <a:cubicBezTo>
                      <a:pt x="561337" y="60404"/>
                      <a:pt x="561337" y="59592"/>
                      <a:pt x="561337" y="57969"/>
                    </a:cubicBezTo>
                    <a:cubicBezTo>
                      <a:pt x="561337" y="57157"/>
                      <a:pt x="561337" y="56345"/>
                      <a:pt x="562148" y="56345"/>
                    </a:cubicBezTo>
                    <a:cubicBezTo>
                      <a:pt x="562960" y="55533"/>
                      <a:pt x="563772" y="54721"/>
                      <a:pt x="564584" y="53909"/>
                    </a:cubicBezTo>
                    <a:cubicBezTo>
                      <a:pt x="563772" y="62840"/>
                      <a:pt x="562960" y="62028"/>
                      <a:pt x="562960" y="61216"/>
                    </a:cubicBezTo>
                    <a:close/>
                    <a:moveTo>
                      <a:pt x="398148" y="138345"/>
                    </a:moveTo>
                    <a:cubicBezTo>
                      <a:pt x="396524" y="139157"/>
                      <a:pt x="397336" y="140781"/>
                      <a:pt x="395712" y="141593"/>
                    </a:cubicBezTo>
                    <a:cubicBezTo>
                      <a:pt x="392465" y="143217"/>
                      <a:pt x="390841" y="139157"/>
                      <a:pt x="394089" y="138345"/>
                    </a:cubicBezTo>
                    <a:cubicBezTo>
                      <a:pt x="395712" y="137533"/>
                      <a:pt x="395712" y="136721"/>
                      <a:pt x="396524" y="135909"/>
                    </a:cubicBezTo>
                    <a:cubicBezTo>
                      <a:pt x="397336" y="134286"/>
                      <a:pt x="398148" y="133474"/>
                      <a:pt x="400584" y="134286"/>
                    </a:cubicBezTo>
                    <a:cubicBezTo>
                      <a:pt x="402207" y="134286"/>
                      <a:pt x="402207" y="132662"/>
                      <a:pt x="403831" y="131850"/>
                    </a:cubicBezTo>
                    <a:cubicBezTo>
                      <a:pt x="405455" y="131038"/>
                      <a:pt x="407891" y="131850"/>
                      <a:pt x="407079" y="134286"/>
                    </a:cubicBezTo>
                    <a:cubicBezTo>
                      <a:pt x="406267" y="136721"/>
                      <a:pt x="404643" y="137533"/>
                      <a:pt x="406267" y="139157"/>
                    </a:cubicBezTo>
                    <a:cubicBezTo>
                      <a:pt x="407079" y="139969"/>
                      <a:pt x="407079" y="141593"/>
                      <a:pt x="406267" y="142405"/>
                    </a:cubicBezTo>
                    <a:cubicBezTo>
                      <a:pt x="404643" y="143217"/>
                      <a:pt x="402207" y="141593"/>
                      <a:pt x="401396" y="141593"/>
                    </a:cubicBezTo>
                    <a:cubicBezTo>
                      <a:pt x="400584" y="139157"/>
                      <a:pt x="398960" y="138345"/>
                      <a:pt x="398148" y="138345"/>
                    </a:cubicBezTo>
                    <a:close/>
                    <a:moveTo>
                      <a:pt x="417633" y="155395"/>
                    </a:moveTo>
                    <a:cubicBezTo>
                      <a:pt x="416821" y="156206"/>
                      <a:pt x="415198" y="156206"/>
                      <a:pt x="413574" y="157018"/>
                    </a:cubicBezTo>
                    <a:cubicBezTo>
                      <a:pt x="412762" y="157830"/>
                      <a:pt x="411950" y="157830"/>
                      <a:pt x="410326" y="158642"/>
                    </a:cubicBezTo>
                    <a:cubicBezTo>
                      <a:pt x="408702" y="159454"/>
                      <a:pt x="407079" y="160266"/>
                      <a:pt x="405455" y="160266"/>
                    </a:cubicBezTo>
                    <a:cubicBezTo>
                      <a:pt x="403831" y="161078"/>
                      <a:pt x="403019" y="161078"/>
                      <a:pt x="401396" y="161078"/>
                    </a:cubicBezTo>
                    <a:cubicBezTo>
                      <a:pt x="399772" y="161078"/>
                      <a:pt x="399772" y="160266"/>
                      <a:pt x="400584" y="159454"/>
                    </a:cubicBezTo>
                    <a:cubicBezTo>
                      <a:pt x="402207" y="157830"/>
                      <a:pt x="403831" y="157018"/>
                      <a:pt x="406267" y="157018"/>
                    </a:cubicBezTo>
                    <a:cubicBezTo>
                      <a:pt x="408702" y="156206"/>
                      <a:pt x="411950" y="156206"/>
                      <a:pt x="413574" y="154583"/>
                    </a:cubicBezTo>
                    <a:cubicBezTo>
                      <a:pt x="414386" y="153771"/>
                      <a:pt x="416009" y="152147"/>
                      <a:pt x="417633" y="152147"/>
                    </a:cubicBezTo>
                    <a:cubicBezTo>
                      <a:pt x="419257" y="152959"/>
                      <a:pt x="418445" y="154583"/>
                      <a:pt x="417633" y="155395"/>
                    </a:cubicBezTo>
                    <a:close/>
                    <a:moveTo>
                      <a:pt x="462287" y="137533"/>
                    </a:moveTo>
                    <a:cubicBezTo>
                      <a:pt x="461475" y="139969"/>
                      <a:pt x="457415" y="139969"/>
                      <a:pt x="454980" y="140781"/>
                    </a:cubicBezTo>
                    <a:cubicBezTo>
                      <a:pt x="454168" y="141593"/>
                      <a:pt x="454168" y="141593"/>
                      <a:pt x="452544" y="141593"/>
                    </a:cubicBezTo>
                    <a:cubicBezTo>
                      <a:pt x="450109" y="141593"/>
                      <a:pt x="451732" y="139969"/>
                      <a:pt x="452544" y="138345"/>
                    </a:cubicBezTo>
                    <a:cubicBezTo>
                      <a:pt x="453356" y="137533"/>
                      <a:pt x="453356" y="137533"/>
                      <a:pt x="454980" y="136721"/>
                    </a:cubicBezTo>
                    <a:cubicBezTo>
                      <a:pt x="455792" y="135909"/>
                      <a:pt x="455792" y="135909"/>
                      <a:pt x="456604" y="135098"/>
                    </a:cubicBezTo>
                    <a:cubicBezTo>
                      <a:pt x="457415" y="134286"/>
                      <a:pt x="459039" y="132662"/>
                      <a:pt x="460663" y="132662"/>
                    </a:cubicBezTo>
                    <a:cubicBezTo>
                      <a:pt x="462287" y="134286"/>
                      <a:pt x="462287" y="135909"/>
                      <a:pt x="462287" y="137533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45" name="Полилиния: фигура 1421">
                <a:extLst>
                  <a:ext uri="{FF2B5EF4-FFF2-40B4-BE49-F238E27FC236}">
                    <a16:creationId xmlns:a16="http://schemas.microsoft.com/office/drawing/2014/main" id="{289CD968-DD6F-4F24-8CBF-013C20DC7142}"/>
                  </a:ext>
                </a:extLst>
              </p:cNvPr>
              <p:cNvSpPr/>
              <p:nvPr/>
            </p:nvSpPr>
            <p:spPr>
              <a:xfrm>
                <a:off x="5748534" y="4353658"/>
                <a:ext cx="820003" cy="543962"/>
              </a:xfrm>
              <a:custGeom>
                <a:avLst/>
                <a:gdLst>
                  <a:gd name="connsiteX0" fmla="*/ 823575 w 820002"/>
                  <a:gd name="connsiteY0" fmla="*/ 344564 h 543962"/>
                  <a:gd name="connsiteX1" fmla="*/ 823575 w 820002"/>
                  <a:gd name="connsiteY1" fmla="*/ 335633 h 543962"/>
                  <a:gd name="connsiteX2" fmla="*/ 822763 w 820002"/>
                  <a:gd name="connsiteY2" fmla="*/ 331573 h 543962"/>
                  <a:gd name="connsiteX3" fmla="*/ 821951 w 820002"/>
                  <a:gd name="connsiteY3" fmla="*/ 329950 h 543962"/>
                  <a:gd name="connsiteX4" fmla="*/ 819516 w 820002"/>
                  <a:gd name="connsiteY4" fmla="*/ 330762 h 543962"/>
                  <a:gd name="connsiteX5" fmla="*/ 818704 w 820002"/>
                  <a:gd name="connsiteY5" fmla="*/ 326702 h 543962"/>
                  <a:gd name="connsiteX6" fmla="*/ 817892 w 820002"/>
                  <a:gd name="connsiteY6" fmla="*/ 324267 h 543962"/>
                  <a:gd name="connsiteX7" fmla="*/ 818704 w 820002"/>
                  <a:gd name="connsiteY7" fmla="*/ 321019 h 543962"/>
                  <a:gd name="connsiteX8" fmla="*/ 817892 w 820002"/>
                  <a:gd name="connsiteY8" fmla="*/ 309653 h 543962"/>
                  <a:gd name="connsiteX9" fmla="*/ 795159 w 820002"/>
                  <a:gd name="connsiteY9" fmla="*/ 300722 h 543962"/>
                  <a:gd name="connsiteX10" fmla="*/ 769179 w 820002"/>
                  <a:gd name="connsiteY10" fmla="*/ 316148 h 543962"/>
                  <a:gd name="connsiteX11" fmla="*/ 760248 w 820002"/>
                  <a:gd name="connsiteY11" fmla="*/ 316960 h 543962"/>
                  <a:gd name="connsiteX12" fmla="*/ 760248 w 820002"/>
                  <a:gd name="connsiteY12" fmla="*/ 324267 h 543962"/>
                  <a:gd name="connsiteX13" fmla="*/ 755377 w 820002"/>
                  <a:gd name="connsiteY13" fmla="*/ 324267 h 543962"/>
                  <a:gd name="connsiteX14" fmla="*/ 749694 w 820002"/>
                  <a:gd name="connsiteY14" fmla="*/ 317771 h 543962"/>
                  <a:gd name="connsiteX15" fmla="*/ 744010 w 820002"/>
                  <a:gd name="connsiteY15" fmla="*/ 324267 h 543962"/>
                  <a:gd name="connsiteX16" fmla="*/ 748070 w 820002"/>
                  <a:gd name="connsiteY16" fmla="*/ 325890 h 543962"/>
                  <a:gd name="connsiteX17" fmla="*/ 748070 w 820002"/>
                  <a:gd name="connsiteY17" fmla="*/ 329950 h 543962"/>
                  <a:gd name="connsiteX18" fmla="*/ 736704 w 820002"/>
                  <a:gd name="connsiteY18" fmla="*/ 333197 h 543962"/>
                  <a:gd name="connsiteX19" fmla="*/ 723713 w 820002"/>
                  <a:gd name="connsiteY19" fmla="*/ 332385 h 543962"/>
                  <a:gd name="connsiteX20" fmla="*/ 721278 w 820002"/>
                  <a:gd name="connsiteY20" fmla="*/ 326702 h 543962"/>
                  <a:gd name="connsiteX21" fmla="*/ 713159 w 820002"/>
                  <a:gd name="connsiteY21" fmla="*/ 325078 h 543962"/>
                  <a:gd name="connsiteX22" fmla="*/ 703416 w 820002"/>
                  <a:gd name="connsiteY22" fmla="*/ 317771 h 543962"/>
                  <a:gd name="connsiteX23" fmla="*/ 694485 w 820002"/>
                  <a:gd name="connsiteY23" fmla="*/ 306405 h 543962"/>
                  <a:gd name="connsiteX24" fmla="*/ 693674 w 820002"/>
                  <a:gd name="connsiteY24" fmla="*/ 306405 h 543962"/>
                  <a:gd name="connsiteX25" fmla="*/ 688802 w 820002"/>
                  <a:gd name="connsiteY25" fmla="*/ 304781 h 543962"/>
                  <a:gd name="connsiteX26" fmla="*/ 689614 w 820002"/>
                  <a:gd name="connsiteY26" fmla="*/ 297474 h 543962"/>
                  <a:gd name="connsiteX27" fmla="*/ 679060 w 820002"/>
                  <a:gd name="connsiteY27" fmla="*/ 291791 h 543962"/>
                  <a:gd name="connsiteX28" fmla="*/ 686367 w 820002"/>
                  <a:gd name="connsiteY28" fmla="*/ 287732 h 543962"/>
                  <a:gd name="connsiteX29" fmla="*/ 683931 w 820002"/>
                  <a:gd name="connsiteY29" fmla="*/ 273930 h 543962"/>
                  <a:gd name="connsiteX30" fmla="*/ 679872 w 820002"/>
                  <a:gd name="connsiteY30" fmla="*/ 269870 h 543962"/>
                  <a:gd name="connsiteX31" fmla="*/ 682307 w 820002"/>
                  <a:gd name="connsiteY31" fmla="*/ 263375 h 543962"/>
                  <a:gd name="connsiteX32" fmla="*/ 677436 w 820002"/>
                  <a:gd name="connsiteY32" fmla="*/ 258504 h 543962"/>
                  <a:gd name="connsiteX33" fmla="*/ 678248 w 820002"/>
                  <a:gd name="connsiteY33" fmla="*/ 252009 h 543962"/>
                  <a:gd name="connsiteX34" fmla="*/ 674188 w 820002"/>
                  <a:gd name="connsiteY34" fmla="*/ 246326 h 543962"/>
                  <a:gd name="connsiteX35" fmla="*/ 675812 w 820002"/>
                  <a:gd name="connsiteY35" fmla="*/ 225217 h 543962"/>
                  <a:gd name="connsiteX36" fmla="*/ 670941 w 820002"/>
                  <a:gd name="connsiteY36" fmla="*/ 221157 h 543962"/>
                  <a:gd name="connsiteX37" fmla="*/ 676624 w 820002"/>
                  <a:gd name="connsiteY37" fmla="*/ 214662 h 543962"/>
                  <a:gd name="connsiteX38" fmla="*/ 675812 w 820002"/>
                  <a:gd name="connsiteY38" fmla="*/ 204920 h 543962"/>
                  <a:gd name="connsiteX39" fmla="*/ 678248 w 820002"/>
                  <a:gd name="connsiteY39" fmla="*/ 204108 h 543962"/>
                  <a:gd name="connsiteX40" fmla="*/ 679060 w 820002"/>
                  <a:gd name="connsiteY40" fmla="*/ 191929 h 543962"/>
                  <a:gd name="connsiteX41" fmla="*/ 674188 w 820002"/>
                  <a:gd name="connsiteY41" fmla="*/ 187870 h 543962"/>
                  <a:gd name="connsiteX42" fmla="*/ 677436 w 820002"/>
                  <a:gd name="connsiteY42" fmla="*/ 179751 h 543962"/>
                  <a:gd name="connsiteX43" fmla="*/ 671753 w 820002"/>
                  <a:gd name="connsiteY43" fmla="*/ 165949 h 543962"/>
                  <a:gd name="connsiteX44" fmla="*/ 660386 w 820002"/>
                  <a:gd name="connsiteY44" fmla="*/ 151335 h 543962"/>
                  <a:gd name="connsiteX45" fmla="*/ 659575 w 820002"/>
                  <a:gd name="connsiteY45" fmla="*/ 147276 h 543962"/>
                  <a:gd name="connsiteX46" fmla="*/ 662010 w 820002"/>
                  <a:gd name="connsiteY46" fmla="*/ 144840 h 543962"/>
                  <a:gd name="connsiteX47" fmla="*/ 661198 w 820002"/>
                  <a:gd name="connsiteY47" fmla="*/ 143216 h 543962"/>
                  <a:gd name="connsiteX48" fmla="*/ 632782 w 820002"/>
                  <a:gd name="connsiteY48" fmla="*/ 126167 h 543962"/>
                  <a:gd name="connsiteX49" fmla="*/ 621416 w 820002"/>
                  <a:gd name="connsiteY49" fmla="*/ 106682 h 543962"/>
                  <a:gd name="connsiteX50" fmla="*/ 610862 w 820002"/>
                  <a:gd name="connsiteY50" fmla="*/ 106682 h 543962"/>
                  <a:gd name="connsiteX51" fmla="*/ 610862 w 820002"/>
                  <a:gd name="connsiteY51" fmla="*/ 102622 h 543962"/>
                  <a:gd name="connsiteX52" fmla="*/ 602743 w 820002"/>
                  <a:gd name="connsiteY52" fmla="*/ 97751 h 543962"/>
                  <a:gd name="connsiteX53" fmla="*/ 607614 w 820002"/>
                  <a:gd name="connsiteY53" fmla="*/ 96127 h 543962"/>
                  <a:gd name="connsiteX54" fmla="*/ 605990 w 820002"/>
                  <a:gd name="connsiteY54" fmla="*/ 88008 h 543962"/>
                  <a:gd name="connsiteX55" fmla="*/ 597871 w 820002"/>
                  <a:gd name="connsiteY55" fmla="*/ 85573 h 543962"/>
                  <a:gd name="connsiteX56" fmla="*/ 595436 w 820002"/>
                  <a:gd name="connsiteY56" fmla="*/ 83137 h 543962"/>
                  <a:gd name="connsiteX57" fmla="*/ 593000 w 820002"/>
                  <a:gd name="connsiteY57" fmla="*/ 75830 h 543962"/>
                  <a:gd name="connsiteX58" fmla="*/ 587317 w 820002"/>
                  <a:gd name="connsiteY58" fmla="*/ 73394 h 543962"/>
                  <a:gd name="connsiteX59" fmla="*/ 578386 w 820002"/>
                  <a:gd name="connsiteY59" fmla="*/ 62840 h 543962"/>
                  <a:gd name="connsiteX60" fmla="*/ 580010 w 820002"/>
                  <a:gd name="connsiteY60" fmla="*/ 57968 h 543962"/>
                  <a:gd name="connsiteX61" fmla="*/ 571891 w 820002"/>
                  <a:gd name="connsiteY61" fmla="*/ 49850 h 543962"/>
                  <a:gd name="connsiteX62" fmla="*/ 569455 w 820002"/>
                  <a:gd name="connsiteY62" fmla="*/ 43355 h 543962"/>
                  <a:gd name="connsiteX63" fmla="*/ 562960 w 820002"/>
                  <a:gd name="connsiteY63" fmla="*/ 29553 h 543962"/>
                  <a:gd name="connsiteX64" fmla="*/ 553218 w 820002"/>
                  <a:gd name="connsiteY64" fmla="*/ 22246 h 543962"/>
                  <a:gd name="connsiteX65" fmla="*/ 553218 w 820002"/>
                  <a:gd name="connsiteY65" fmla="*/ 17374 h 543962"/>
                  <a:gd name="connsiteX66" fmla="*/ 547534 w 820002"/>
                  <a:gd name="connsiteY66" fmla="*/ 17374 h 543962"/>
                  <a:gd name="connsiteX67" fmla="*/ 547534 w 820002"/>
                  <a:gd name="connsiteY67" fmla="*/ 14939 h 543962"/>
                  <a:gd name="connsiteX68" fmla="*/ 545911 w 820002"/>
                  <a:gd name="connsiteY68" fmla="*/ 10879 h 543962"/>
                  <a:gd name="connsiteX69" fmla="*/ 532109 w 820002"/>
                  <a:gd name="connsiteY69" fmla="*/ 1949 h 543962"/>
                  <a:gd name="connsiteX70" fmla="*/ 520742 w 820002"/>
                  <a:gd name="connsiteY70" fmla="*/ 1949 h 543962"/>
                  <a:gd name="connsiteX71" fmla="*/ 512623 w 820002"/>
                  <a:gd name="connsiteY71" fmla="*/ 8444 h 543962"/>
                  <a:gd name="connsiteX72" fmla="*/ 493138 w 820002"/>
                  <a:gd name="connsiteY72" fmla="*/ 14127 h 543962"/>
                  <a:gd name="connsiteX73" fmla="*/ 483396 w 820002"/>
                  <a:gd name="connsiteY73" fmla="*/ 39295 h 543962"/>
                  <a:gd name="connsiteX74" fmla="*/ 413574 w 820002"/>
                  <a:gd name="connsiteY74" fmla="*/ 59592 h 543962"/>
                  <a:gd name="connsiteX75" fmla="*/ 403831 w 820002"/>
                  <a:gd name="connsiteY75" fmla="*/ 67711 h 543962"/>
                  <a:gd name="connsiteX76" fmla="*/ 381098 w 820002"/>
                  <a:gd name="connsiteY76" fmla="*/ 79078 h 543962"/>
                  <a:gd name="connsiteX77" fmla="*/ 352682 w 820002"/>
                  <a:gd name="connsiteY77" fmla="*/ 54721 h 543962"/>
                  <a:gd name="connsiteX78" fmla="*/ 339692 w 820002"/>
                  <a:gd name="connsiteY78" fmla="*/ 53097 h 543962"/>
                  <a:gd name="connsiteX79" fmla="*/ 319395 w 820002"/>
                  <a:gd name="connsiteY79" fmla="*/ 62840 h 543962"/>
                  <a:gd name="connsiteX80" fmla="*/ 300722 w 820002"/>
                  <a:gd name="connsiteY80" fmla="*/ 59592 h 543962"/>
                  <a:gd name="connsiteX81" fmla="*/ 282049 w 820002"/>
                  <a:gd name="connsiteY81" fmla="*/ 52285 h 543962"/>
                  <a:gd name="connsiteX82" fmla="*/ 242266 w 820002"/>
                  <a:gd name="connsiteY82" fmla="*/ 54721 h 543962"/>
                  <a:gd name="connsiteX83" fmla="*/ 233335 w 820002"/>
                  <a:gd name="connsiteY83" fmla="*/ 43355 h 543962"/>
                  <a:gd name="connsiteX84" fmla="*/ 217910 w 820002"/>
                  <a:gd name="connsiteY84" fmla="*/ 57157 h 543962"/>
                  <a:gd name="connsiteX85" fmla="*/ 205731 w 820002"/>
                  <a:gd name="connsiteY85" fmla="*/ 58780 h 543962"/>
                  <a:gd name="connsiteX86" fmla="*/ 200048 w 820002"/>
                  <a:gd name="connsiteY86" fmla="*/ 75830 h 543962"/>
                  <a:gd name="connsiteX87" fmla="*/ 168385 w 820002"/>
                  <a:gd name="connsiteY87" fmla="*/ 88008 h 543962"/>
                  <a:gd name="connsiteX88" fmla="*/ 143216 w 820002"/>
                  <a:gd name="connsiteY88" fmla="*/ 113989 h 543962"/>
                  <a:gd name="connsiteX89" fmla="*/ 140781 w 820002"/>
                  <a:gd name="connsiteY89" fmla="*/ 130226 h 543962"/>
                  <a:gd name="connsiteX90" fmla="*/ 122919 w 820002"/>
                  <a:gd name="connsiteY90" fmla="*/ 148088 h 543962"/>
                  <a:gd name="connsiteX91" fmla="*/ 109117 w 820002"/>
                  <a:gd name="connsiteY91" fmla="*/ 174880 h 543962"/>
                  <a:gd name="connsiteX92" fmla="*/ 113176 w 820002"/>
                  <a:gd name="connsiteY92" fmla="*/ 178939 h 543962"/>
                  <a:gd name="connsiteX93" fmla="*/ 102622 w 820002"/>
                  <a:gd name="connsiteY93" fmla="*/ 210603 h 543962"/>
                  <a:gd name="connsiteX94" fmla="*/ 93691 w 820002"/>
                  <a:gd name="connsiteY94" fmla="*/ 214662 h 543962"/>
                  <a:gd name="connsiteX95" fmla="*/ 76642 w 820002"/>
                  <a:gd name="connsiteY95" fmla="*/ 235771 h 543962"/>
                  <a:gd name="connsiteX96" fmla="*/ 79889 w 820002"/>
                  <a:gd name="connsiteY96" fmla="*/ 248761 h 543962"/>
                  <a:gd name="connsiteX97" fmla="*/ 63652 w 820002"/>
                  <a:gd name="connsiteY97" fmla="*/ 265811 h 543962"/>
                  <a:gd name="connsiteX98" fmla="*/ 39295 w 820002"/>
                  <a:gd name="connsiteY98" fmla="*/ 266623 h 543962"/>
                  <a:gd name="connsiteX99" fmla="*/ 31176 w 820002"/>
                  <a:gd name="connsiteY99" fmla="*/ 279613 h 543962"/>
                  <a:gd name="connsiteX100" fmla="*/ 19810 w 820002"/>
                  <a:gd name="connsiteY100" fmla="*/ 275554 h 543962"/>
                  <a:gd name="connsiteX101" fmla="*/ 1949 w 820002"/>
                  <a:gd name="connsiteY101" fmla="*/ 283672 h 543962"/>
                  <a:gd name="connsiteX102" fmla="*/ 4384 w 820002"/>
                  <a:gd name="connsiteY102" fmla="*/ 285296 h 543962"/>
                  <a:gd name="connsiteX103" fmla="*/ 11691 w 820002"/>
                  <a:gd name="connsiteY103" fmla="*/ 298286 h 543962"/>
                  <a:gd name="connsiteX104" fmla="*/ 18998 w 820002"/>
                  <a:gd name="connsiteY104" fmla="*/ 303969 h 543962"/>
                  <a:gd name="connsiteX105" fmla="*/ 31988 w 820002"/>
                  <a:gd name="connsiteY105" fmla="*/ 312900 h 543962"/>
                  <a:gd name="connsiteX106" fmla="*/ 35236 w 820002"/>
                  <a:gd name="connsiteY106" fmla="*/ 322643 h 543962"/>
                  <a:gd name="connsiteX107" fmla="*/ 45790 w 820002"/>
                  <a:gd name="connsiteY107" fmla="*/ 322643 h 543962"/>
                  <a:gd name="connsiteX108" fmla="*/ 40919 w 820002"/>
                  <a:gd name="connsiteY108" fmla="*/ 341316 h 543962"/>
                  <a:gd name="connsiteX109" fmla="*/ 46602 w 820002"/>
                  <a:gd name="connsiteY109" fmla="*/ 346999 h 543962"/>
                  <a:gd name="connsiteX110" fmla="*/ 49038 w 820002"/>
                  <a:gd name="connsiteY110" fmla="*/ 353494 h 543962"/>
                  <a:gd name="connsiteX111" fmla="*/ 68523 w 820002"/>
                  <a:gd name="connsiteY111" fmla="*/ 374603 h 543962"/>
                  <a:gd name="connsiteX112" fmla="*/ 80701 w 820002"/>
                  <a:gd name="connsiteY112" fmla="*/ 373792 h 543962"/>
                  <a:gd name="connsiteX113" fmla="*/ 98563 w 820002"/>
                  <a:gd name="connsiteY113" fmla="*/ 385158 h 543962"/>
                  <a:gd name="connsiteX114" fmla="*/ 109929 w 820002"/>
                  <a:gd name="connsiteY114" fmla="*/ 385970 h 543962"/>
                  <a:gd name="connsiteX115" fmla="*/ 100187 w 820002"/>
                  <a:gd name="connsiteY115" fmla="*/ 409514 h 543962"/>
                  <a:gd name="connsiteX116" fmla="*/ 115612 w 820002"/>
                  <a:gd name="connsiteY116" fmla="*/ 417633 h 543962"/>
                  <a:gd name="connsiteX117" fmla="*/ 100998 w 820002"/>
                  <a:gd name="connsiteY117" fmla="*/ 429811 h 543962"/>
                  <a:gd name="connsiteX118" fmla="*/ 109117 w 820002"/>
                  <a:gd name="connsiteY118" fmla="*/ 437930 h 543962"/>
                  <a:gd name="connsiteX119" fmla="*/ 114800 w 820002"/>
                  <a:gd name="connsiteY119" fmla="*/ 433059 h 543962"/>
                  <a:gd name="connsiteX120" fmla="*/ 120484 w 820002"/>
                  <a:gd name="connsiteY120" fmla="*/ 433059 h 543962"/>
                  <a:gd name="connsiteX121" fmla="*/ 122107 w 820002"/>
                  <a:gd name="connsiteY121" fmla="*/ 435495 h 543962"/>
                  <a:gd name="connsiteX122" fmla="*/ 127791 w 820002"/>
                  <a:gd name="connsiteY122" fmla="*/ 435495 h 543962"/>
                  <a:gd name="connsiteX123" fmla="*/ 134286 w 820002"/>
                  <a:gd name="connsiteY123" fmla="*/ 446049 h 543962"/>
                  <a:gd name="connsiteX124" fmla="*/ 148900 w 820002"/>
                  <a:gd name="connsiteY124" fmla="*/ 446861 h 543962"/>
                  <a:gd name="connsiteX125" fmla="*/ 167573 w 820002"/>
                  <a:gd name="connsiteY125" fmla="*/ 450109 h 543962"/>
                  <a:gd name="connsiteX126" fmla="*/ 172444 w 820002"/>
                  <a:gd name="connsiteY126" fmla="*/ 460663 h 543962"/>
                  <a:gd name="connsiteX127" fmla="*/ 177316 w 820002"/>
                  <a:gd name="connsiteY127" fmla="*/ 465534 h 543962"/>
                  <a:gd name="connsiteX128" fmla="*/ 193553 w 820002"/>
                  <a:gd name="connsiteY128" fmla="*/ 445237 h 543962"/>
                  <a:gd name="connsiteX129" fmla="*/ 205731 w 820002"/>
                  <a:gd name="connsiteY129" fmla="*/ 438742 h 543962"/>
                  <a:gd name="connsiteX130" fmla="*/ 218721 w 820002"/>
                  <a:gd name="connsiteY130" fmla="*/ 449297 h 543962"/>
                  <a:gd name="connsiteX131" fmla="*/ 224405 w 820002"/>
                  <a:gd name="connsiteY131" fmla="*/ 450109 h 543962"/>
                  <a:gd name="connsiteX132" fmla="*/ 229276 w 820002"/>
                  <a:gd name="connsiteY132" fmla="*/ 452544 h 543962"/>
                  <a:gd name="connsiteX133" fmla="*/ 230088 w 820002"/>
                  <a:gd name="connsiteY133" fmla="*/ 457415 h 543962"/>
                  <a:gd name="connsiteX134" fmla="*/ 224405 w 820002"/>
                  <a:gd name="connsiteY134" fmla="*/ 457415 h 543962"/>
                  <a:gd name="connsiteX135" fmla="*/ 223593 w 820002"/>
                  <a:gd name="connsiteY135" fmla="*/ 456604 h 543962"/>
                  <a:gd name="connsiteX136" fmla="*/ 217910 w 820002"/>
                  <a:gd name="connsiteY136" fmla="*/ 459851 h 543962"/>
                  <a:gd name="connsiteX137" fmla="*/ 214662 w 820002"/>
                  <a:gd name="connsiteY137" fmla="*/ 459039 h 543962"/>
                  <a:gd name="connsiteX138" fmla="*/ 213038 w 820002"/>
                  <a:gd name="connsiteY138" fmla="*/ 458227 h 543962"/>
                  <a:gd name="connsiteX139" fmla="*/ 210603 w 820002"/>
                  <a:gd name="connsiteY139" fmla="*/ 458227 h 543962"/>
                  <a:gd name="connsiteX140" fmla="*/ 208979 w 820002"/>
                  <a:gd name="connsiteY140" fmla="*/ 462287 h 543962"/>
                  <a:gd name="connsiteX141" fmla="*/ 201672 w 820002"/>
                  <a:gd name="connsiteY141" fmla="*/ 464722 h 543962"/>
                  <a:gd name="connsiteX142" fmla="*/ 202484 w 820002"/>
                  <a:gd name="connsiteY142" fmla="*/ 467158 h 543962"/>
                  <a:gd name="connsiteX143" fmla="*/ 204108 w 820002"/>
                  <a:gd name="connsiteY143" fmla="*/ 469594 h 543962"/>
                  <a:gd name="connsiteX144" fmla="*/ 207355 w 820002"/>
                  <a:gd name="connsiteY144" fmla="*/ 471218 h 543962"/>
                  <a:gd name="connsiteX145" fmla="*/ 208979 w 820002"/>
                  <a:gd name="connsiteY145" fmla="*/ 476901 h 543962"/>
                  <a:gd name="connsiteX146" fmla="*/ 216286 w 820002"/>
                  <a:gd name="connsiteY146" fmla="*/ 487455 h 543962"/>
                  <a:gd name="connsiteX147" fmla="*/ 226029 w 820002"/>
                  <a:gd name="connsiteY147" fmla="*/ 489079 h 543962"/>
                  <a:gd name="connsiteX148" fmla="*/ 221969 w 820002"/>
                  <a:gd name="connsiteY148" fmla="*/ 493950 h 543962"/>
                  <a:gd name="connsiteX149" fmla="*/ 221969 w 820002"/>
                  <a:gd name="connsiteY149" fmla="*/ 498822 h 543962"/>
                  <a:gd name="connsiteX150" fmla="*/ 221969 w 820002"/>
                  <a:gd name="connsiteY150" fmla="*/ 498822 h 543962"/>
                  <a:gd name="connsiteX151" fmla="*/ 234147 w 820002"/>
                  <a:gd name="connsiteY151" fmla="*/ 504505 h 543962"/>
                  <a:gd name="connsiteX152" fmla="*/ 237395 w 820002"/>
                  <a:gd name="connsiteY152" fmla="*/ 504505 h 543962"/>
                  <a:gd name="connsiteX153" fmla="*/ 239830 w 820002"/>
                  <a:gd name="connsiteY153" fmla="*/ 502881 h 543962"/>
                  <a:gd name="connsiteX154" fmla="*/ 242266 w 820002"/>
                  <a:gd name="connsiteY154" fmla="*/ 502881 h 543962"/>
                  <a:gd name="connsiteX155" fmla="*/ 247137 w 820002"/>
                  <a:gd name="connsiteY155" fmla="*/ 507752 h 543962"/>
                  <a:gd name="connsiteX156" fmla="*/ 249573 w 820002"/>
                  <a:gd name="connsiteY156" fmla="*/ 505317 h 543962"/>
                  <a:gd name="connsiteX157" fmla="*/ 252821 w 820002"/>
                  <a:gd name="connsiteY157" fmla="*/ 506129 h 543962"/>
                  <a:gd name="connsiteX158" fmla="*/ 255256 w 820002"/>
                  <a:gd name="connsiteY158" fmla="*/ 507752 h 543962"/>
                  <a:gd name="connsiteX159" fmla="*/ 255256 w 820002"/>
                  <a:gd name="connsiteY159" fmla="*/ 512623 h 543962"/>
                  <a:gd name="connsiteX160" fmla="*/ 239830 w 820002"/>
                  <a:gd name="connsiteY160" fmla="*/ 519931 h 543962"/>
                  <a:gd name="connsiteX161" fmla="*/ 239018 w 820002"/>
                  <a:gd name="connsiteY161" fmla="*/ 528861 h 543962"/>
                  <a:gd name="connsiteX162" fmla="*/ 236583 w 820002"/>
                  <a:gd name="connsiteY162" fmla="*/ 532921 h 543962"/>
                  <a:gd name="connsiteX163" fmla="*/ 247949 w 820002"/>
                  <a:gd name="connsiteY163" fmla="*/ 539416 h 543962"/>
                  <a:gd name="connsiteX164" fmla="*/ 296662 w 820002"/>
                  <a:gd name="connsiteY164" fmla="*/ 532921 h 543962"/>
                  <a:gd name="connsiteX165" fmla="*/ 308841 w 820002"/>
                  <a:gd name="connsiteY165" fmla="*/ 538604 h 543962"/>
                  <a:gd name="connsiteX166" fmla="*/ 310464 w 820002"/>
                  <a:gd name="connsiteY166" fmla="*/ 538604 h 543962"/>
                  <a:gd name="connsiteX167" fmla="*/ 312900 w 820002"/>
                  <a:gd name="connsiteY167" fmla="*/ 535356 h 543962"/>
                  <a:gd name="connsiteX168" fmla="*/ 323455 w 820002"/>
                  <a:gd name="connsiteY168" fmla="*/ 536168 h 543962"/>
                  <a:gd name="connsiteX169" fmla="*/ 326702 w 820002"/>
                  <a:gd name="connsiteY169" fmla="*/ 540228 h 543962"/>
                  <a:gd name="connsiteX170" fmla="*/ 336445 w 820002"/>
                  <a:gd name="connsiteY170" fmla="*/ 541039 h 543962"/>
                  <a:gd name="connsiteX171" fmla="*/ 355118 w 820002"/>
                  <a:gd name="connsiteY171" fmla="*/ 546723 h 543962"/>
                  <a:gd name="connsiteX172" fmla="*/ 377851 w 820002"/>
                  <a:gd name="connsiteY172" fmla="*/ 543475 h 543962"/>
                  <a:gd name="connsiteX173" fmla="*/ 384346 w 820002"/>
                  <a:gd name="connsiteY173" fmla="*/ 533733 h 543962"/>
                  <a:gd name="connsiteX174" fmla="*/ 390029 w 820002"/>
                  <a:gd name="connsiteY174" fmla="*/ 536980 h 543962"/>
                  <a:gd name="connsiteX175" fmla="*/ 393276 w 820002"/>
                  <a:gd name="connsiteY175" fmla="*/ 535356 h 543962"/>
                  <a:gd name="connsiteX176" fmla="*/ 399772 w 820002"/>
                  <a:gd name="connsiteY176" fmla="*/ 536168 h 543962"/>
                  <a:gd name="connsiteX177" fmla="*/ 407079 w 820002"/>
                  <a:gd name="connsiteY177" fmla="*/ 542663 h 543962"/>
                  <a:gd name="connsiteX178" fmla="*/ 422504 w 820002"/>
                  <a:gd name="connsiteY178" fmla="*/ 535356 h 543962"/>
                  <a:gd name="connsiteX179" fmla="*/ 430623 w 820002"/>
                  <a:gd name="connsiteY179" fmla="*/ 535356 h 543962"/>
                  <a:gd name="connsiteX180" fmla="*/ 436306 w 820002"/>
                  <a:gd name="connsiteY180" fmla="*/ 539416 h 543962"/>
                  <a:gd name="connsiteX181" fmla="*/ 447673 w 820002"/>
                  <a:gd name="connsiteY181" fmla="*/ 536168 h 543962"/>
                  <a:gd name="connsiteX182" fmla="*/ 461475 w 820002"/>
                  <a:gd name="connsiteY182" fmla="*/ 541851 h 543962"/>
                  <a:gd name="connsiteX183" fmla="*/ 472029 w 820002"/>
                  <a:gd name="connsiteY183" fmla="*/ 544287 h 543962"/>
                  <a:gd name="connsiteX184" fmla="*/ 476901 w 820002"/>
                  <a:gd name="connsiteY184" fmla="*/ 541039 h 543962"/>
                  <a:gd name="connsiteX185" fmla="*/ 487455 w 820002"/>
                  <a:gd name="connsiteY185" fmla="*/ 537792 h 543962"/>
                  <a:gd name="connsiteX186" fmla="*/ 503693 w 820002"/>
                  <a:gd name="connsiteY186" fmla="*/ 532921 h 543962"/>
                  <a:gd name="connsiteX187" fmla="*/ 506940 w 820002"/>
                  <a:gd name="connsiteY187" fmla="*/ 526426 h 543962"/>
                  <a:gd name="connsiteX188" fmla="*/ 510188 w 820002"/>
                  <a:gd name="connsiteY188" fmla="*/ 525614 h 543962"/>
                  <a:gd name="connsiteX189" fmla="*/ 515871 w 820002"/>
                  <a:gd name="connsiteY189" fmla="*/ 517495 h 543962"/>
                  <a:gd name="connsiteX190" fmla="*/ 514247 w 820002"/>
                  <a:gd name="connsiteY190" fmla="*/ 511812 h 543962"/>
                  <a:gd name="connsiteX191" fmla="*/ 518307 w 820002"/>
                  <a:gd name="connsiteY191" fmla="*/ 504505 h 543962"/>
                  <a:gd name="connsiteX192" fmla="*/ 523178 w 820002"/>
                  <a:gd name="connsiteY192" fmla="*/ 504505 h 543962"/>
                  <a:gd name="connsiteX193" fmla="*/ 527237 w 820002"/>
                  <a:gd name="connsiteY193" fmla="*/ 498010 h 543962"/>
                  <a:gd name="connsiteX194" fmla="*/ 562148 w 820002"/>
                  <a:gd name="connsiteY194" fmla="*/ 484208 h 543962"/>
                  <a:gd name="connsiteX195" fmla="*/ 576762 w 820002"/>
                  <a:gd name="connsiteY195" fmla="*/ 484208 h 543962"/>
                  <a:gd name="connsiteX196" fmla="*/ 598683 w 820002"/>
                  <a:gd name="connsiteY196" fmla="*/ 472029 h 543962"/>
                  <a:gd name="connsiteX197" fmla="*/ 607614 w 820002"/>
                  <a:gd name="connsiteY197" fmla="*/ 468782 h 543962"/>
                  <a:gd name="connsiteX198" fmla="*/ 618980 w 820002"/>
                  <a:gd name="connsiteY198" fmla="*/ 468782 h 543962"/>
                  <a:gd name="connsiteX199" fmla="*/ 618980 w 820002"/>
                  <a:gd name="connsiteY199" fmla="*/ 471218 h 543962"/>
                  <a:gd name="connsiteX200" fmla="*/ 633594 w 820002"/>
                  <a:gd name="connsiteY200" fmla="*/ 479336 h 543962"/>
                  <a:gd name="connsiteX201" fmla="*/ 653079 w 820002"/>
                  <a:gd name="connsiteY201" fmla="*/ 478525 h 543962"/>
                  <a:gd name="connsiteX202" fmla="*/ 666881 w 820002"/>
                  <a:gd name="connsiteY202" fmla="*/ 487455 h 543962"/>
                  <a:gd name="connsiteX203" fmla="*/ 683119 w 820002"/>
                  <a:gd name="connsiteY203" fmla="*/ 485831 h 543962"/>
                  <a:gd name="connsiteX204" fmla="*/ 688802 w 820002"/>
                  <a:gd name="connsiteY204" fmla="*/ 498822 h 543962"/>
                  <a:gd name="connsiteX205" fmla="*/ 707476 w 820002"/>
                  <a:gd name="connsiteY205" fmla="*/ 506940 h 543962"/>
                  <a:gd name="connsiteX206" fmla="*/ 747258 w 820002"/>
                  <a:gd name="connsiteY206" fmla="*/ 506940 h 543962"/>
                  <a:gd name="connsiteX207" fmla="*/ 747258 w 820002"/>
                  <a:gd name="connsiteY207" fmla="*/ 506129 h 543962"/>
                  <a:gd name="connsiteX208" fmla="*/ 747258 w 820002"/>
                  <a:gd name="connsiteY208" fmla="*/ 498010 h 543962"/>
                  <a:gd name="connsiteX209" fmla="*/ 748070 w 820002"/>
                  <a:gd name="connsiteY209" fmla="*/ 495574 h 543962"/>
                  <a:gd name="connsiteX210" fmla="*/ 748882 w 820002"/>
                  <a:gd name="connsiteY210" fmla="*/ 493950 h 543962"/>
                  <a:gd name="connsiteX211" fmla="*/ 749694 w 820002"/>
                  <a:gd name="connsiteY211" fmla="*/ 483396 h 543962"/>
                  <a:gd name="connsiteX212" fmla="*/ 750505 w 820002"/>
                  <a:gd name="connsiteY212" fmla="*/ 478525 h 543962"/>
                  <a:gd name="connsiteX213" fmla="*/ 751317 w 820002"/>
                  <a:gd name="connsiteY213" fmla="*/ 476089 h 543962"/>
                  <a:gd name="connsiteX214" fmla="*/ 751317 w 820002"/>
                  <a:gd name="connsiteY214" fmla="*/ 472841 h 543962"/>
                  <a:gd name="connsiteX215" fmla="*/ 751317 w 820002"/>
                  <a:gd name="connsiteY215" fmla="*/ 470406 h 543962"/>
                  <a:gd name="connsiteX216" fmla="*/ 750505 w 820002"/>
                  <a:gd name="connsiteY216" fmla="*/ 469594 h 543962"/>
                  <a:gd name="connsiteX217" fmla="*/ 749694 w 820002"/>
                  <a:gd name="connsiteY217" fmla="*/ 467158 h 543962"/>
                  <a:gd name="connsiteX218" fmla="*/ 748882 w 820002"/>
                  <a:gd name="connsiteY218" fmla="*/ 466346 h 543962"/>
                  <a:gd name="connsiteX219" fmla="*/ 748070 w 820002"/>
                  <a:gd name="connsiteY219" fmla="*/ 465534 h 543962"/>
                  <a:gd name="connsiteX220" fmla="*/ 748070 w 820002"/>
                  <a:gd name="connsiteY220" fmla="*/ 462287 h 543962"/>
                  <a:gd name="connsiteX221" fmla="*/ 748070 w 820002"/>
                  <a:gd name="connsiteY221" fmla="*/ 459851 h 543962"/>
                  <a:gd name="connsiteX222" fmla="*/ 748882 w 820002"/>
                  <a:gd name="connsiteY222" fmla="*/ 453356 h 543962"/>
                  <a:gd name="connsiteX223" fmla="*/ 748882 w 820002"/>
                  <a:gd name="connsiteY223" fmla="*/ 450921 h 543962"/>
                  <a:gd name="connsiteX224" fmla="*/ 747258 w 820002"/>
                  <a:gd name="connsiteY224" fmla="*/ 449297 h 543962"/>
                  <a:gd name="connsiteX225" fmla="*/ 746446 w 820002"/>
                  <a:gd name="connsiteY225" fmla="*/ 446861 h 543962"/>
                  <a:gd name="connsiteX226" fmla="*/ 744822 w 820002"/>
                  <a:gd name="connsiteY226" fmla="*/ 443613 h 543962"/>
                  <a:gd name="connsiteX227" fmla="*/ 744010 w 820002"/>
                  <a:gd name="connsiteY227" fmla="*/ 441178 h 543962"/>
                  <a:gd name="connsiteX228" fmla="*/ 743199 w 820002"/>
                  <a:gd name="connsiteY228" fmla="*/ 444425 h 543962"/>
                  <a:gd name="connsiteX229" fmla="*/ 742387 w 820002"/>
                  <a:gd name="connsiteY229" fmla="*/ 446861 h 543962"/>
                  <a:gd name="connsiteX230" fmla="*/ 741575 w 820002"/>
                  <a:gd name="connsiteY230" fmla="*/ 445237 h 543962"/>
                  <a:gd name="connsiteX231" fmla="*/ 740763 w 820002"/>
                  <a:gd name="connsiteY231" fmla="*/ 442802 h 543962"/>
                  <a:gd name="connsiteX232" fmla="*/ 738327 w 820002"/>
                  <a:gd name="connsiteY232" fmla="*/ 441178 h 543962"/>
                  <a:gd name="connsiteX233" fmla="*/ 740763 w 820002"/>
                  <a:gd name="connsiteY233" fmla="*/ 439554 h 543962"/>
                  <a:gd name="connsiteX234" fmla="*/ 743199 w 820002"/>
                  <a:gd name="connsiteY234" fmla="*/ 438742 h 543962"/>
                  <a:gd name="connsiteX235" fmla="*/ 744822 w 820002"/>
                  <a:gd name="connsiteY235" fmla="*/ 437118 h 543962"/>
                  <a:gd name="connsiteX236" fmla="*/ 744822 w 820002"/>
                  <a:gd name="connsiteY236" fmla="*/ 433059 h 543962"/>
                  <a:gd name="connsiteX237" fmla="*/ 746446 w 820002"/>
                  <a:gd name="connsiteY237" fmla="*/ 432247 h 543962"/>
                  <a:gd name="connsiteX238" fmla="*/ 748070 w 820002"/>
                  <a:gd name="connsiteY238" fmla="*/ 431435 h 543962"/>
                  <a:gd name="connsiteX239" fmla="*/ 748882 w 820002"/>
                  <a:gd name="connsiteY239" fmla="*/ 429811 h 543962"/>
                  <a:gd name="connsiteX240" fmla="*/ 749694 w 820002"/>
                  <a:gd name="connsiteY240" fmla="*/ 426564 h 543962"/>
                  <a:gd name="connsiteX241" fmla="*/ 750505 w 820002"/>
                  <a:gd name="connsiteY241" fmla="*/ 424128 h 543962"/>
                  <a:gd name="connsiteX242" fmla="*/ 752941 w 820002"/>
                  <a:gd name="connsiteY242" fmla="*/ 420881 h 543962"/>
                  <a:gd name="connsiteX243" fmla="*/ 754565 w 820002"/>
                  <a:gd name="connsiteY243" fmla="*/ 416821 h 543962"/>
                  <a:gd name="connsiteX244" fmla="*/ 757001 w 820002"/>
                  <a:gd name="connsiteY244" fmla="*/ 414386 h 543962"/>
                  <a:gd name="connsiteX245" fmla="*/ 757813 w 820002"/>
                  <a:gd name="connsiteY245" fmla="*/ 411950 h 543962"/>
                  <a:gd name="connsiteX246" fmla="*/ 758624 w 820002"/>
                  <a:gd name="connsiteY246" fmla="*/ 409514 h 543962"/>
                  <a:gd name="connsiteX247" fmla="*/ 761060 w 820002"/>
                  <a:gd name="connsiteY247" fmla="*/ 405455 h 543962"/>
                  <a:gd name="connsiteX248" fmla="*/ 762684 w 820002"/>
                  <a:gd name="connsiteY248" fmla="*/ 401396 h 543962"/>
                  <a:gd name="connsiteX249" fmla="*/ 763496 w 820002"/>
                  <a:gd name="connsiteY249" fmla="*/ 399772 h 543962"/>
                  <a:gd name="connsiteX250" fmla="*/ 764308 w 820002"/>
                  <a:gd name="connsiteY250" fmla="*/ 398960 h 543962"/>
                  <a:gd name="connsiteX251" fmla="*/ 765119 w 820002"/>
                  <a:gd name="connsiteY251" fmla="*/ 397336 h 543962"/>
                  <a:gd name="connsiteX252" fmla="*/ 766743 w 820002"/>
                  <a:gd name="connsiteY252" fmla="*/ 393277 h 543962"/>
                  <a:gd name="connsiteX253" fmla="*/ 765119 w 820002"/>
                  <a:gd name="connsiteY253" fmla="*/ 393277 h 543962"/>
                  <a:gd name="connsiteX254" fmla="*/ 764308 w 820002"/>
                  <a:gd name="connsiteY254" fmla="*/ 394089 h 543962"/>
                  <a:gd name="connsiteX255" fmla="*/ 764308 w 820002"/>
                  <a:gd name="connsiteY255" fmla="*/ 394089 h 543962"/>
                  <a:gd name="connsiteX256" fmla="*/ 762684 w 820002"/>
                  <a:gd name="connsiteY256" fmla="*/ 396524 h 543962"/>
                  <a:gd name="connsiteX257" fmla="*/ 761060 w 820002"/>
                  <a:gd name="connsiteY257" fmla="*/ 398960 h 543962"/>
                  <a:gd name="connsiteX258" fmla="*/ 759436 w 820002"/>
                  <a:gd name="connsiteY258" fmla="*/ 401396 h 543962"/>
                  <a:gd name="connsiteX259" fmla="*/ 757813 w 820002"/>
                  <a:gd name="connsiteY259" fmla="*/ 403019 h 543962"/>
                  <a:gd name="connsiteX260" fmla="*/ 757001 w 820002"/>
                  <a:gd name="connsiteY260" fmla="*/ 405455 h 543962"/>
                  <a:gd name="connsiteX261" fmla="*/ 755377 w 820002"/>
                  <a:gd name="connsiteY261" fmla="*/ 407891 h 543962"/>
                  <a:gd name="connsiteX262" fmla="*/ 753753 w 820002"/>
                  <a:gd name="connsiteY262" fmla="*/ 410326 h 543962"/>
                  <a:gd name="connsiteX263" fmla="*/ 752941 w 820002"/>
                  <a:gd name="connsiteY263" fmla="*/ 413574 h 543962"/>
                  <a:gd name="connsiteX264" fmla="*/ 752129 w 820002"/>
                  <a:gd name="connsiteY264" fmla="*/ 416821 h 543962"/>
                  <a:gd name="connsiteX265" fmla="*/ 751317 w 820002"/>
                  <a:gd name="connsiteY265" fmla="*/ 419257 h 543962"/>
                  <a:gd name="connsiteX266" fmla="*/ 751317 w 820002"/>
                  <a:gd name="connsiteY266" fmla="*/ 416821 h 543962"/>
                  <a:gd name="connsiteX267" fmla="*/ 752129 w 820002"/>
                  <a:gd name="connsiteY267" fmla="*/ 414386 h 543962"/>
                  <a:gd name="connsiteX268" fmla="*/ 752129 w 820002"/>
                  <a:gd name="connsiteY268" fmla="*/ 411138 h 543962"/>
                  <a:gd name="connsiteX269" fmla="*/ 751317 w 820002"/>
                  <a:gd name="connsiteY269" fmla="*/ 408702 h 543962"/>
                  <a:gd name="connsiteX270" fmla="*/ 748882 w 820002"/>
                  <a:gd name="connsiteY270" fmla="*/ 411138 h 543962"/>
                  <a:gd name="connsiteX271" fmla="*/ 748070 w 820002"/>
                  <a:gd name="connsiteY271" fmla="*/ 412762 h 543962"/>
                  <a:gd name="connsiteX272" fmla="*/ 747258 w 820002"/>
                  <a:gd name="connsiteY272" fmla="*/ 412762 h 543962"/>
                  <a:gd name="connsiteX273" fmla="*/ 744822 w 820002"/>
                  <a:gd name="connsiteY273" fmla="*/ 411138 h 543962"/>
                  <a:gd name="connsiteX274" fmla="*/ 744010 w 820002"/>
                  <a:gd name="connsiteY274" fmla="*/ 408702 h 543962"/>
                  <a:gd name="connsiteX275" fmla="*/ 744822 w 820002"/>
                  <a:gd name="connsiteY275" fmla="*/ 407891 h 543962"/>
                  <a:gd name="connsiteX276" fmla="*/ 748070 w 820002"/>
                  <a:gd name="connsiteY276" fmla="*/ 407891 h 543962"/>
                  <a:gd name="connsiteX277" fmla="*/ 748882 w 820002"/>
                  <a:gd name="connsiteY277" fmla="*/ 407079 h 543962"/>
                  <a:gd name="connsiteX278" fmla="*/ 750505 w 820002"/>
                  <a:gd name="connsiteY278" fmla="*/ 407079 h 543962"/>
                  <a:gd name="connsiteX279" fmla="*/ 751317 w 820002"/>
                  <a:gd name="connsiteY279" fmla="*/ 405455 h 543962"/>
                  <a:gd name="connsiteX280" fmla="*/ 751317 w 820002"/>
                  <a:gd name="connsiteY280" fmla="*/ 403831 h 543962"/>
                  <a:gd name="connsiteX281" fmla="*/ 750505 w 820002"/>
                  <a:gd name="connsiteY281" fmla="*/ 402207 h 543962"/>
                  <a:gd name="connsiteX282" fmla="*/ 751317 w 820002"/>
                  <a:gd name="connsiteY282" fmla="*/ 401396 h 543962"/>
                  <a:gd name="connsiteX283" fmla="*/ 752129 w 820002"/>
                  <a:gd name="connsiteY283" fmla="*/ 400584 h 543962"/>
                  <a:gd name="connsiteX284" fmla="*/ 752129 w 820002"/>
                  <a:gd name="connsiteY284" fmla="*/ 398960 h 543962"/>
                  <a:gd name="connsiteX285" fmla="*/ 749694 w 820002"/>
                  <a:gd name="connsiteY285" fmla="*/ 394900 h 543962"/>
                  <a:gd name="connsiteX286" fmla="*/ 750505 w 820002"/>
                  <a:gd name="connsiteY286" fmla="*/ 391653 h 543962"/>
                  <a:gd name="connsiteX287" fmla="*/ 748882 w 820002"/>
                  <a:gd name="connsiteY287" fmla="*/ 388405 h 543962"/>
                  <a:gd name="connsiteX288" fmla="*/ 752941 w 820002"/>
                  <a:gd name="connsiteY288" fmla="*/ 387593 h 543962"/>
                  <a:gd name="connsiteX289" fmla="*/ 754565 w 820002"/>
                  <a:gd name="connsiteY289" fmla="*/ 385970 h 543962"/>
                  <a:gd name="connsiteX290" fmla="*/ 756189 w 820002"/>
                  <a:gd name="connsiteY290" fmla="*/ 384346 h 543962"/>
                  <a:gd name="connsiteX291" fmla="*/ 760248 w 820002"/>
                  <a:gd name="connsiteY291" fmla="*/ 381910 h 543962"/>
                  <a:gd name="connsiteX292" fmla="*/ 758624 w 820002"/>
                  <a:gd name="connsiteY292" fmla="*/ 377851 h 543962"/>
                  <a:gd name="connsiteX293" fmla="*/ 760248 w 820002"/>
                  <a:gd name="connsiteY293" fmla="*/ 375415 h 543962"/>
                  <a:gd name="connsiteX294" fmla="*/ 761060 w 820002"/>
                  <a:gd name="connsiteY294" fmla="*/ 373792 h 543962"/>
                  <a:gd name="connsiteX295" fmla="*/ 759436 w 820002"/>
                  <a:gd name="connsiteY295" fmla="*/ 372168 h 543962"/>
                  <a:gd name="connsiteX296" fmla="*/ 756189 w 820002"/>
                  <a:gd name="connsiteY296" fmla="*/ 369732 h 543962"/>
                  <a:gd name="connsiteX297" fmla="*/ 748882 w 820002"/>
                  <a:gd name="connsiteY297" fmla="*/ 365673 h 543962"/>
                  <a:gd name="connsiteX298" fmla="*/ 747258 w 820002"/>
                  <a:gd name="connsiteY298" fmla="*/ 363237 h 543962"/>
                  <a:gd name="connsiteX299" fmla="*/ 748070 w 820002"/>
                  <a:gd name="connsiteY299" fmla="*/ 362425 h 543962"/>
                  <a:gd name="connsiteX300" fmla="*/ 751317 w 820002"/>
                  <a:gd name="connsiteY300" fmla="*/ 364049 h 543962"/>
                  <a:gd name="connsiteX301" fmla="*/ 752129 w 820002"/>
                  <a:gd name="connsiteY301" fmla="*/ 361613 h 543962"/>
                  <a:gd name="connsiteX302" fmla="*/ 752941 w 820002"/>
                  <a:gd name="connsiteY302" fmla="*/ 359177 h 543962"/>
                  <a:gd name="connsiteX303" fmla="*/ 754565 w 820002"/>
                  <a:gd name="connsiteY303" fmla="*/ 358366 h 543962"/>
                  <a:gd name="connsiteX304" fmla="*/ 756189 w 820002"/>
                  <a:gd name="connsiteY304" fmla="*/ 355930 h 543962"/>
                  <a:gd name="connsiteX305" fmla="*/ 757001 w 820002"/>
                  <a:gd name="connsiteY305" fmla="*/ 354306 h 543962"/>
                  <a:gd name="connsiteX306" fmla="*/ 758624 w 820002"/>
                  <a:gd name="connsiteY306" fmla="*/ 355118 h 543962"/>
                  <a:gd name="connsiteX307" fmla="*/ 760248 w 820002"/>
                  <a:gd name="connsiteY307" fmla="*/ 354306 h 543962"/>
                  <a:gd name="connsiteX308" fmla="*/ 761060 w 820002"/>
                  <a:gd name="connsiteY308" fmla="*/ 353494 h 543962"/>
                  <a:gd name="connsiteX309" fmla="*/ 763496 w 820002"/>
                  <a:gd name="connsiteY309" fmla="*/ 354306 h 543962"/>
                  <a:gd name="connsiteX310" fmla="*/ 766743 w 820002"/>
                  <a:gd name="connsiteY310" fmla="*/ 354306 h 543962"/>
                  <a:gd name="connsiteX311" fmla="*/ 769179 w 820002"/>
                  <a:gd name="connsiteY311" fmla="*/ 354306 h 543962"/>
                  <a:gd name="connsiteX312" fmla="*/ 769991 w 820002"/>
                  <a:gd name="connsiteY312" fmla="*/ 356742 h 543962"/>
                  <a:gd name="connsiteX313" fmla="*/ 769179 w 820002"/>
                  <a:gd name="connsiteY313" fmla="*/ 359177 h 543962"/>
                  <a:gd name="connsiteX314" fmla="*/ 767555 w 820002"/>
                  <a:gd name="connsiteY314" fmla="*/ 360801 h 543962"/>
                  <a:gd name="connsiteX315" fmla="*/ 767555 w 820002"/>
                  <a:gd name="connsiteY315" fmla="*/ 365673 h 543962"/>
                  <a:gd name="connsiteX316" fmla="*/ 768367 w 820002"/>
                  <a:gd name="connsiteY316" fmla="*/ 367296 h 543962"/>
                  <a:gd name="connsiteX317" fmla="*/ 769179 w 820002"/>
                  <a:gd name="connsiteY317" fmla="*/ 370544 h 543962"/>
                  <a:gd name="connsiteX318" fmla="*/ 769991 w 820002"/>
                  <a:gd name="connsiteY318" fmla="*/ 372168 h 543962"/>
                  <a:gd name="connsiteX319" fmla="*/ 771614 w 820002"/>
                  <a:gd name="connsiteY319" fmla="*/ 374603 h 543962"/>
                  <a:gd name="connsiteX320" fmla="*/ 774862 w 820002"/>
                  <a:gd name="connsiteY320" fmla="*/ 372168 h 543962"/>
                  <a:gd name="connsiteX321" fmla="*/ 773238 w 820002"/>
                  <a:gd name="connsiteY321" fmla="*/ 368920 h 543962"/>
                  <a:gd name="connsiteX322" fmla="*/ 777298 w 820002"/>
                  <a:gd name="connsiteY322" fmla="*/ 369732 h 543962"/>
                  <a:gd name="connsiteX323" fmla="*/ 778110 w 820002"/>
                  <a:gd name="connsiteY323" fmla="*/ 370544 h 543962"/>
                  <a:gd name="connsiteX324" fmla="*/ 778921 w 820002"/>
                  <a:gd name="connsiteY324" fmla="*/ 371356 h 543962"/>
                  <a:gd name="connsiteX325" fmla="*/ 778921 w 820002"/>
                  <a:gd name="connsiteY325" fmla="*/ 374603 h 543962"/>
                  <a:gd name="connsiteX326" fmla="*/ 774862 w 820002"/>
                  <a:gd name="connsiteY326" fmla="*/ 376227 h 543962"/>
                  <a:gd name="connsiteX327" fmla="*/ 772426 w 820002"/>
                  <a:gd name="connsiteY327" fmla="*/ 378663 h 543962"/>
                  <a:gd name="connsiteX328" fmla="*/ 769179 w 820002"/>
                  <a:gd name="connsiteY328" fmla="*/ 380287 h 543962"/>
                  <a:gd name="connsiteX329" fmla="*/ 767555 w 820002"/>
                  <a:gd name="connsiteY329" fmla="*/ 382722 h 543962"/>
                  <a:gd name="connsiteX330" fmla="*/ 768367 w 820002"/>
                  <a:gd name="connsiteY330" fmla="*/ 385158 h 543962"/>
                  <a:gd name="connsiteX331" fmla="*/ 769179 w 820002"/>
                  <a:gd name="connsiteY331" fmla="*/ 388405 h 543962"/>
                  <a:gd name="connsiteX332" fmla="*/ 771614 w 820002"/>
                  <a:gd name="connsiteY332" fmla="*/ 387593 h 543962"/>
                  <a:gd name="connsiteX333" fmla="*/ 775674 w 820002"/>
                  <a:gd name="connsiteY333" fmla="*/ 382722 h 543962"/>
                  <a:gd name="connsiteX334" fmla="*/ 778921 w 820002"/>
                  <a:gd name="connsiteY334" fmla="*/ 380287 h 543962"/>
                  <a:gd name="connsiteX335" fmla="*/ 782169 w 820002"/>
                  <a:gd name="connsiteY335" fmla="*/ 378663 h 543962"/>
                  <a:gd name="connsiteX336" fmla="*/ 786229 w 820002"/>
                  <a:gd name="connsiteY336" fmla="*/ 376227 h 543962"/>
                  <a:gd name="connsiteX337" fmla="*/ 789476 w 820002"/>
                  <a:gd name="connsiteY337" fmla="*/ 374603 h 543962"/>
                  <a:gd name="connsiteX338" fmla="*/ 793535 w 820002"/>
                  <a:gd name="connsiteY338" fmla="*/ 373792 h 543962"/>
                  <a:gd name="connsiteX339" fmla="*/ 796783 w 820002"/>
                  <a:gd name="connsiteY339" fmla="*/ 372980 h 543962"/>
                  <a:gd name="connsiteX340" fmla="*/ 799218 w 820002"/>
                  <a:gd name="connsiteY340" fmla="*/ 372168 h 543962"/>
                  <a:gd name="connsiteX341" fmla="*/ 805714 w 820002"/>
                  <a:gd name="connsiteY341" fmla="*/ 371356 h 543962"/>
                  <a:gd name="connsiteX342" fmla="*/ 808961 w 820002"/>
                  <a:gd name="connsiteY342" fmla="*/ 371356 h 543962"/>
                  <a:gd name="connsiteX343" fmla="*/ 811397 w 820002"/>
                  <a:gd name="connsiteY343" fmla="*/ 370544 h 543962"/>
                  <a:gd name="connsiteX344" fmla="*/ 813021 w 820002"/>
                  <a:gd name="connsiteY344" fmla="*/ 368108 h 543962"/>
                  <a:gd name="connsiteX345" fmla="*/ 813833 w 820002"/>
                  <a:gd name="connsiteY345" fmla="*/ 366484 h 543962"/>
                  <a:gd name="connsiteX346" fmla="*/ 813833 w 820002"/>
                  <a:gd name="connsiteY346" fmla="*/ 365673 h 543962"/>
                  <a:gd name="connsiteX347" fmla="*/ 813833 w 820002"/>
                  <a:gd name="connsiteY347" fmla="*/ 365673 h 543962"/>
                  <a:gd name="connsiteX348" fmla="*/ 813833 w 820002"/>
                  <a:gd name="connsiteY348" fmla="*/ 364049 h 543962"/>
                  <a:gd name="connsiteX349" fmla="*/ 813833 w 820002"/>
                  <a:gd name="connsiteY349" fmla="*/ 363237 h 543962"/>
                  <a:gd name="connsiteX350" fmla="*/ 813021 w 820002"/>
                  <a:gd name="connsiteY350" fmla="*/ 360801 h 543962"/>
                  <a:gd name="connsiteX351" fmla="*/ 813833 w 820002"/>
                  <a:gd name="connsiteY351" fmla="*/ 359177 h 543962"/>
                  <a:gd name="connsiteX352" fmla="*/ 816268 w 820002"/>
                  <a:gd name="connsiteY352" fmla="*/ 359177 h 543962"/>
                  <a:gd name="connsiteX353" fmla="*/ 817892 w 820002"/>
                  <a:gd name="connsiteY353" fmla="*/ 356742 h 543962"/>
                  <a:gd name="connsiteX354" fmla="*/ 818704 w 820002"/>
                  <a:gd name="connsiteY354" fmla="*/ 353494 h 543962"/>
                  <a:gd name="connsiteX355" fmla="*/ 818704 w 820002"/>
                  <a:gd name="connsiteY355" fmla="*/ 351871 h 543962"/>
                  <a:gd name="connsiteX356" fmla="*/ 818704 w 820002"/>
                  <a:gd name="connsiteY356" fmla="*/ 351059 h 543962"/>
                  <a:gd name="connsiteX357" fmla="*/ 823575 w 820002"/>
                  <a:gd name="connsiteY357" fmla="*/ 344564 h 543962"/>
                  <a:gd name="connsiteX358" fmla="*/ 674188 w 820002"/>
                  <a:gd name="connsiteY358" fmla="*/ 359989 h 543962"/>
                  <a:gd name="connsiteX359" fmla="*/ 675812 w 820002"/>
                  <a:gd name="connsiteY359" fmla="*/ 355118 h 543962"/>
                  <a:gd name="connsiteX360" fmla="*/ 675000 w 820002"/>
                  <a:gd name="connsiteY360" fmla="*/ 350247 h 543962"/>
                  <a:gd name="connsiteX361" fmla="*/ 678248 w 820002"/>
                  <a:gd name="connsiteY361" fmla="*/ 343752 h 543962"/>
                  <a:gd name="connsiteX362" fmla="*/ 680684 w 820002"/>
                  <a:gd name="connsiteY362" fmla="*/ 340504 h 543962"/>
                  <a:gd name="connsiteX363" fmla="*/ 685555 w 820002"/>
                  <a:gd name="connsiteY363" fmla="*/ 339692 h 543962"/>
                  <a:gd name="connsiteX364" fmla="*/ 685555 w 820002"/>
                  <a:gd name="connsiteY364" fmla="*/ 344564 h 543962"/>
                  <a:gd name="connsiteX365" fmla="*/ 688802 w 820002"/>
                  <a:gd name="connsiteY365" fmla="*/ 347811 h 543962"/>
                  <a:gd name="connsiteX366" fmla="*/ 690426 w 820002"/>
                  <a:gd name="connsiteY366" fmla="*/ 351059 h 543962"/>
                  <a:gd name="connsiteX367" fmla="*/ 691238 w 820002"/>
                  <a:gd name="connsiteY367" fmla="*/ 355118 h 543962"/>
                  <a:gd name="connsiteX368" fmla="*/ 691238 w 820002"/>
                  <a:gd name="connsiteY368" fmla="*/ 359989 h 543962"/>
                  <a:gd name="connsiteX369" fmla="*/ 692050 w 820002"/>
                  <a:gd name="connsiteY369" fmla="*/ 363237 h 543962"/>
                  <a:gd name="connsiteX370" fmla="*/ 692862 w 820002"/>
                  <a:gd name="connsiteY370" fmla="*/ 366484 h 543962"/>
                  <a:gd name="connsiteX371" fmla="*/ 693674 w 820002"/>
                  <a:gd name="connsiteY371" fmla="*/ 369732 h 543962"/>
                  <a:gd name="connsiteX372" fmla="*/ 694485 w 820002"/>
                  <a:gd name="connsiteY372" fmla="*/ 374603 h 543962"/>
                  <a:gd name="connsiteX373" fmla="*/ 692050 w 820002"/>
                  <a:gd name="connsiteY373" fmla="*/ 377851 h 543962"/>
                  <a:gd name="connsiteX374" fmla="*/ 692050 w 820002"/>
                  <a:gd name="connsiteY374" fmla="*/ 382722 h 543962"/>
                  <a:gd name="connsiteX375" fmla="*/ 689614 w 820002"/>
                  <a:gd name="connsiteY375" fmla="*/ 384346 h 543962"/>
                  <a:gd name="connsiteX376" fmla="*/ 686367 w 820002"/>
                  <a:gd name="connsiteY376" fmla="*/ 389217 h 543962"/>
                  <a:gd name="connsiteX377" fmla="*/ 682307 w 820002"/>
                  <a:gd name="connsiteY377" fmla="*/ 389217 h 543962"/>
                  <a:gd name="connsiteX378" fmla="*/ 678248 w 820002"/>
                  <a:gd name="connsiteY378" fmla="*/ 388405 h 543962"/>
                  <a:gd name="connsiteX379" fmla="*/ 677436 w 820002"/>
                  <a:gd name="connsiteY379" fmla="*/ 386781 h 543962"/>
                  <a:gd name="connsiteX380" fmla="*/ 677436 w 820002"/>
                  <a:gd name="connsiteY380" fmla="*/ 385970 h 543962"/>
                  <a:gd name="connsiteX381" fmla="*/ 677436 w 820002"/>
                  <a:gd name="connsiteY381" fmla="*/ 385158 h 543962"/>
                  <a:gd name="connsiteX382" fmla="*/ 676624 w 820002"/>
                  <a:gd name="connsiteY382" fmla="*/ 384346 h 543962"/>
                  <a:gd name="connsiteX383" fmla="*/ 677436 w 820002"/>
                  <a:gd name="connsiteY383" fmla="*/ 383534 h 543962"/>
                  <a:gd name="connsiteX384" fmla="*/ 677436 w 820002"/>
                  <a:gd name="connsiteY384" fmla="*/ 382722 h 543962"/>
                  <a:gd name="connsiteX385" fmla="*/ 675812 w 820002"/>
                  <a:gd name="connsiteY385" fmla="*/ 378663 h 543962"/>
                  <a:gd name="connsiteX386" fmla="*/ 674188 w 820002"/>
                  <a:gd name="connsiteY386" fmla="*/ 376227 h 543962"/>
                  <a:gd name="connsiteX387" fmla="*/ 674188 w 820002"/>
                  <a:gd name="connsiteY387" fmla="*/ 372168 h 543962"/>
                  <a:gd name="connsiteX388" fmla="*/ 674188 w 820002"/>
                  <a:gd name="connsiteY388" fmla="*/ 368108 h 543962"/>
                  <a:gd name="connsiteX389" fmla="*/ 674188 w 820002"/>
                  <a:gd name="connsiteY389" fmla="*/ 359989 h 543962"/>
                  <a:gd name="connsiteX390" fmla="*/ 699357 w 820002"/>
                  <a:gd name="connsiteY390" fmla="*/ 423316 h 543962"/>
                  <a:gd name="connsiteX391" fmla="*/ 696109 w 820002"/>
                  <a:gd name="connsiteY391" fmla="*/ 429000 h 543962"/>
                  <a:gd name="connsiteX392" fmla="*/ 692862 w 820002"/>
                  <a:gd name="connsiteY392" fmla="*/ 434683 h 543962"/>
                  <a:gd name="connsiteX393" fmla="*/ 690426 w 820002"/>
                  <a:gd name="connsiteY393" fmla="*/ 441178 h 543962"/>
                  <a:gd name="connsiteX394" fmla="*/ 684743 w 820002"/>
                  <a:gd name="connsiteY394" fmla="*/ 447673 h 543962"/>
                  <a:gd name="connsiteX395" fmla="*/ 681495 w 820002"/>
                  <a:gd name="connsiteY395" fmla="*/ 449297 h 543962"/>
                  <a:gd name="connsiteX396" fmla="*/ 677436 w 820002"/>
                  <a:gd name="connsiteY396" fmla="*/ 450921 h 543962"/>
                  <a:gd name="connsiteX397" fmla="*/ 672565 w 820002"/>
                  <a:gd name="connsiteY397" fmla="*/ 453356 h 543962"/>
                  <a:gd name="connsiteX398" fmla="*/ 668505 w 820002"/>
                  <a:gd name="connsiteY398" fmla="*/ 455792 h 543962"/>
                  <a:gd name="connsiteX399" fmla="*/ 660386 w 820002"/>
                  <a:gd name="connsiteY399" fmla="*/ 456604 h 543962"/>
                  <a:gd name="connsiteX400" fmla="*/ 657951 w 820002"/>
                  <a:gd name="connsiteY400" fmla="*/ 459039 h 543962"/>
                  <a:gd name="connsiteX401" fmla="*/ 655515 w 820002"/>
                  <a:gd name="connsiteY401" fmla="*/ 461475 h 543962"/>
                  <a:gd name="connsiteX402" fmla="*/ 650644 w 820002"/>
                  <a:gd name="connsiteY402" fmla="*/ 467158 h 543962"/>
                  <a:gd name="connsiteX403" fmla="*/ 646584 w 820002"/>
                  <a:gd name="connsiteY403" fmla="*/ 470406 h 543962"/>
                  <a:gd name="connsiteX404" fmla="*/ 643337 w 820002"/>
                  <a:gd name="connsiteY404" fmla="*/ 471218 h 543962"/>
                  <a:gd name="connsiteX405" fmla="*/ 639277 w 820002"/>
                  <a:gd name="connsiteY405" fmla="*/ 472029 h 543962"/>
                  <a:gd name="connsiteX406" fmla="*/ 636030 w 820002"/>
                  <a:gd name="connsiteY406" fmla="*/ 471218 h 543962"/>
                  <a:gd name="connsiteX407" fmla="*/ 637654 w 820002"/>
                  <a:gd name="connsiteY407" fmla="*/ 467158 h 543962"/>
                  <a:gd name="connsiteX408" fmla="*/ 641713 w 820002"/>
                  <a:gd name="connsiteY408" fmla="*/ 463099 h 543962"/>
                  <a:gd name="connsiteX409" fmla="*/ 649020 w 820002"/>
                  <a:gd name="connsiteY409" fmla="*/ 461475 h 543962"/>
                  <a:gd name="connsiteX410" fmla="*/ 652268 w 820002"/>
                  <a:gd name="connsiteY410" fmla="*/ 459039 h 543962"/>
                  <a:gd name="connsiteX411" fmla="*/ 654703 w 820002"/>
                  <a:gd name="connsiteY411" fmla="*/ 455792 h 543962"/>
                  <a:gd name="connsiteX412" fmla="*/ 661198 w 820002"/>
                  <a:gd name="connsiteY412" fmla="*/ 452544 h 543962"/>
                  <a:gd name="connsiteX413" fmla="*/ 663634 w 820002"/>
                  <a:gd name="connsiteY413" fmla="*/ 450109 h 543962"/>
                  <a:gd name="connsiteX414" fmla="*/ 667693 w 820002"/>
                  <a:gd name="connsiteY414" fmla="*/ 446049 h 543962"/>
                  <a:gd name="connsiteX415" fmla="*/ 671753 w 820002"/>
                  <a:gd name="connsiteY415" fmla="*/ 444425 h 543962"/>
                  <a:gd name="connsiteX416" fmla="*/ 675812 w 820002"/>
                  <a:gd name="connsiteY416" fmla="*/ 439554 h 543962"/>
                  <a:gd name="connsiteX417" fmla="*/ 678248 w 820002"/>
                  <a:gd name="connsiteY417" fmla="*/ 433871 h 543962"/>
                  <a:gd name="connsiteX418" fmla="*/ 680684 w 820002"/>
                  <a:gd name="connsiteY418" fmla="*/ 433059 h 543962"/>
                  <a:gd name="connsiteX419" fmla="*/ 682307 w 820002"/>
                  <a:gd name="connsiteY419" fmla="*/ 431435 h 543962"/>
                  <a:gd name="connsiteX420" fmla="*/ 682307 w 820002"/>
                  <a:gd name="connsiteY420" fmla="*/ 429000 h 543962"/>
                  <a:gd name="connsiteX421" fmla="*/ 683119 w 820002"/>
                  <a:gd name="connsiteY421" fmla="*/ 425752 h 543962"/>
                  <a:gd name="connsiteX422" fmla="*/ 683119 w 820002"/>
                  <a:gd name="connsiteY422" fmla="*/ 422505 h 543962"/>
                  <a:gd name="connsiteX423" fmla="*/ 680684 w 820002"/>
                  <a:gd name="connsiteY423" fmla="*/ 420069 h 543962"/>
                  <a:gd name="connsiteX424" fmla="*/ 679872 w 820002"/>
                  <a:gd name="connsiteY424" fmla="*/ 417633 h 543962"/>
                  <a:gd name="connsiteX425" fmla="*/ 681495 w 820002"/>
                  <a:gd name="connsiteY425" fmla="*/ 415197 h 543962"/>
                  <a:gd name="connsiteX426" fmla="*/ 681495 w 820002"/>
                  <a:gd name="connsiteY426" fmla="*/ 412762 h 543962"/>
                  <a:gd name="connsiteX427" fmla="*/ 681495 w 820002"/>
                  <a:gd name="connsiteY427" fmla="*/ 409514 h 543962"/>
                  <a:gd name="connsiteX428" fmla="*/ 679872 w 820002"/>
                  <a:gd name="connsiteY428" fmla="*/ 406267 h 543962"/>
                  <a:gd name="connsiteX429" fmla="*/ 679872 w 820002"/>
                  <a:gd name="connsiteY429" fmla="*/ 405455 h 543962"/>
                  <a:gd name="connsiteX430" fmla="*/ 681495 w 820002"/>
                  <a:gd name="connsiteY430" fmla="*/ 403019 h 543962"/>
                  <a:gd name="connsiteX431" fmla="*/ 684743 w 820002"/>
                  <a:gd name="connsiteY431" fmla="*/ 403019 h 543962"/>
                  <a:gd name="connsiteX432" fmla="*/ 687990 w 820002"/>
                  <a:gd name="connsiteY432" fmla="*/ 403831 h 543962"/>
                  <a:gd name="connsiteX433" fmla="*/ 689614 w 820002"/>
                  <a:gd name="connsiteY433" fmla="*/ 407079 h 543962"/>
                  <a:gd name="connsiteX434" fmla="*/ 690426 w 820002"/>
                  <a:gd name="connsiteY434" fmla="*/ 410326 h 543962"/>
                  <a:gd name="connsiteX435" fmla="*/ 691238 w 820002"/>
                  <a:gd name="connsiteY435" fmla="*/ 416821 h 543962"/>
                  <a:gd name="connsiteX436" fmla="*/ 692862 w 820002"/>
                  <a:gd name="connsiteY436" fmla="*/ 419257 h 543962"/>
                  <a:gd name="connsiteX437" fmla="*/ 695297 w 820002"/>
                  <a:gd name="connsiteY437" fmla="*/ 420881 h 543962"/>
                  <a:gd name="connsiteX438" fmla="*/ 699357 w 820002"/>
                  <a:gd name="connsiteY438" fmla="*/ 423316 h 54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</a:cxnLst>
                <a:rect l="l" t="t" r="r" b="b"/>
                <a:pathLst>
                  <a:path w="820002" h="543962">
                    <a:moveTo>
                      <a:pt x="823575" y="344564"/>
                    </a:moveTo>
                    <a:cubicBezTo>
                      <a:pt x="823575" y="341316"/>
                      <a:pt x="823575" y="338880"/>
                      <a:pt x="823575" y="335633"/>
                    </a:cubicBezTo>
                    <a:cubicBezTo>
                      <a:pt x="823575" y="334009"/>
                      <a:pt x="822763" y="332385"/>
                      <a:pt x="822763" y="331573"/>
                    </a:cubicBezTo>
                    <a:cubicBezTo>
                      <a:pt x="822763" y="330762"/>
                      <a:pt x="822763" y="329950"/>
                      <a:pt x="821951" y="329950"/>
                    </a:cubicBezTo>
                    <a:cubicBezTo>
                      <a:pt x="821139" y="329950"/>
                      <a:pt x="820327" y="330762"/>
                      <a:pt x="819516" y="330762"/>
                    </a:cubicBezTo>
                    <a:cubicBezTo>
                      <a:pt x="818704" y="329138"/>
                      <a:pt x="818704" y="328326"/>
                      <a:pt x="818704" y="326702"/>
                    </a:cubicBezTo>
                    <a:cubicBezTo>
                      <a:pt x="818704" y="325078"/>
                      <a:pt x="817892" y="325078"/>
                      <a:pt x="817892" y="324267"/>
                    </a:cubicBezTo>
                    <a:cubicBezTo>
                      <a:pt x="817892" y="323455"/>
                      <a:pt x="817892" y="321831"/>
                      <a:pt x="818704" y="321019"/>
                    </a:cubicBezTo>
                    <a:lnTo>
                      <a:pt x="817892" y="309653"/>
                    </a:lnTo>
                    <a:cubicBezTo>
                      <a:pt x="817892" y="309653"/>
                      <a:pt x="808961" y="299098"/>
                      <a:pt x="795159" y="300722"/>
                    </a:cubicBezTo>
                    <a:cubicBezTo>
                      <a:pt x="781357" y="302346"/>
                      <a:pt x="774050" y="309653"/>
                      <a:pt x="769179" y="316148"/>
                    </a:cubicBezTo>
                    <a:lnTo>
                      <a:pt x="760248" y="316960"/>
                    </a:lnTo>
                    <a:lnTo>
                      <a:pt x="760248" y="324267"/>
                    </a:lnTo>
                    <a:lnTo>
                      <a:pt x="755377" y="324267"/>
                    </a:lnTo>
                    <a:lnTo>
                      <a:pt x="749694" y="317771"/>
                    </a:lnTo>
                    <a:lnTo>
                      <a:pt x="744010" y="324267"/>
                    </a:lnTo>
                    <a:lnTo>
                      <a:pt x="748070" y="325890"/>
                    </a:lnTo>
                    <a:lnTo>
                      <a:pt x="748070" y="329950"/>
                    </a:lnTo>
                    <a:lnTo>
                      <a:pt x="736704" y="333197"/>
                    </a:lnTo>
                    <a:lnTo>
                      <a:pt x="723713" y="332385"/>
                    </a:lnTo>
                    <a:lnTo>
                      <a:pt x="721278" y="326702"/>
                    </a:lnTo>
                    <a:lnTo>
                      <a:pt x="713159" y="325078"/>
                    </a:lnTo>
                    <a:cubicBezTo>
                      <a:pt x="713159" y="325078"/>
                      <a:pt x="705040" y="322643"/>
                      <a:pt x="703416" y="317771"/>
                    </a:cubicBezTo>
                    <a:cubicBezTo>
                      <a:pt x="701792" y="312900"/>
                      <a:pt x="699357" y="308029"/>
                      <a:pt x="694485" y="306405"/>
                    </a:cubicBezTo>
                    <a:cubicBezTo>
                      <a:pt x="694485" y="306405"/>
                      <a:pt x="694485" y="306405"/>
                      <a:pt x="693674" y="306405"/>
                    </a:cubicBezTo>
                    <a:cubicBezTo>
                      <a:pt x="689614" y="305593"/>
                      <a:pt x="688802" y="304781"/>
                      <a:pt x="688802" y="304781"/>
                    </a:cubicBezTo>
                    <a:lnTo>
                      <a:pt x="689614" y="297474"/>
                    </a:lnTo>
                    <a:lnTo>
                      <a:pt x="679060" y="291791"/>
                    </a:lnTo>
                    <a:cubicBezTo>
                      <a:pt x="679060" y="291791"/>
                      <a:pt x="682307" y="288544"/>
                      <a:pt x="686367" y="287732"/>
                    </a:cubicBezTo>
                    <a:lnTo>
                      <a:pt x="683931" y="273930"/>
                    </a:lnTo>
                    <a:lnTo>
                      <a:pt x="679872" y="269870"/>
                    </a:lnTo>
                    <a:lnTo>
                      <a:pt x="682307" y="263375"/>
                    </a:lnTo>
                    <a:lnTo>
                      <a:pt x="677436" y="258504"/>
                    </a:lnTo>
                    <a:lnTo>
                      <a:pt x="678248" y="252009"/>
                    </a:lnTo>
                    <a:lnTo>
                      <a:pt x="674188" y="246326"/>
                    </a:lnTo>
                    <a:lnTo>
                      <a:pt x="675812" y="225217"/>
                    </a:lnTo>
                    <a:lnTo>
                      <a:pt x="670941" y="221157"/>
                    </a:lnTo>
                    <a:lnTo>
                      <a:pt x="676624" y="214662"/>
                    </a:lnTo>
                    <a:lnTo>
                      <a:pt x="675812" y="204920"/>
                    </a:lnTo>
                    <a:lnTo>
                      <a:pt x="678248" y="204108"/>
                    </a:lnTo>
                    <a:lnTo>
                      <a:pt x="679060" y="191929"/>
                    </a:lnTo>
                    <a:lnTo>
                      <a:pt x="674188" y="187870"/>
                    </a:lnTo>
                    <a:lnTo>
                      <a:pt x="677436" y="179751"/>
                    </a:lnTo>
                    <a:lnTo>
                      <a:pt x="671753" y="165949"/>
                    </a:lnTo>
                    <a:lnTo>
                      <a:pt x="660386" y="151335"/>
                    </a:lnTo>
                    <a:lnTo>
                      <a:pt x="659575" y="147276"/>
                    </a:lnTo>
                    <a:lnTo>
                      <a:pt x="662010" y="144840"/>
                    </a:lnTo>
                    <a:lnTo>
                      <a:pt x="661198" y="143216"/>
                    </a:lnTo>
                    <a:cubicBezTo>
                      <a:pt x="661198" y="143216"/>
                      <a:pt x="655515" y="131850"/>
                      <a:pt x="632782" y="126167"/>
                    </a:cubicBezTo>
                    <a:cubicBezTo>
                      <a:pt x="632782" y="126167"/>
                      <a:pt x="633594" y="119672"/>
                      <a:pt x="621416" y="106682"/>
                    </a:cubicBezTo>
                    <a:lnTo>
                      <a:pt x="610862" y="106682"/>
                    </a:lnTo>
                    <a:lnTo>
                      <a:pt x="610862" y="102622"/>
                    </a:lnTo>
                    <a:lnTo>
                      <a:pt x="602743" y="97751"/>
                    </a:lnTo>
                    <a:lnTo>
                      <a:pt x="607614" y="96127"/>
                    </a:lnTo>
                    <a:lnTo>
                      <a:pt x="605990" y="88008"/>
                    </a:lnTo>
                    <a:lnTo>
                      <a:pt x="597871" y="85573"/>
                    </a:lnTo>
                    <a:lnTo>
                      <a:pt x="595436" y="83137"/>
                    </a:lnTo>
                    <a:lnTo>
                      <a:pt x="593000" y="75830"/>
                    </a:lnTo>
                    <a:lnTo>
                      <a:pt x="587317" y="73394"/>
                    </a:lnTo>
                    <a:lnTo>
                      <a:pt x="578386" y="62840"/>
                    </a:lnTo>
                    <a:lnTo>
                      <a:pt x="580010" y="57968"/>
                    </a:lnTo>
                    <a:lnTo>
                      <a:pt x="571891" y="49850"/>
                    </a:lnTo>
                    <a:lnTo>
                      <a:pt x="569455" y="43355"/>
                    </a:lnTo>
                    <a:lnTo>
                      <a:pt x="562960" y="29553"/>
                    </a:lnTo>
                    <a:lnTo>
                      <a:pt x="553218" y="22246"/>
                    </a:lnTo>
                    <a:lnTo>
                      <a:pt x="553218" y="17374"/>
                    </a:lnTo>
                    <a:lnTo>
                      <a:pt x="547534" y="17374"/>
                    </a:lnTo>
                    <a:lnTo>
                      <a:pt x="547534" y="14939"/>
                    </a:lnTo>
                    <a:lnTo>
                      <a:pt x="545911" y="10879"/>
                    </a:lnTo>
                    <a:lnTo>
                      <a:pt x="532109" y="1949"/>
                    </a:lnTo>
                    <a:lnTo>
                      <a:pt x="520742" y="1949"/>
                    </a:lnTo>
                    <a:lnTo>
                      <a:pt x="512623" y="8444"/>
                    </a:lnTo>
                    <a:lnTo>
                      <a:pt x="493138" y="14127"/>
                    </a:lnTo>
                    <a:lnTo>
                      <a:pt x="483396" y="39295"/>
                    </a:lnTo>
                    <a:lnTo>
                      <a:pt x="413574" y="59592"/>
                    </a:lnTo>
                    <a:lnTo>
                      <a:pt x="403831" y="67711"/>
                    </a:lnTo>
                    <a:lnTo>
                      <a:pt x="381098" y="79078"/>
                    </a:lnTo>
                    <a:lnTo>
                      <a:pt x="352682" y="54721"/>
                    </a:lnTo>
                    <a:lnTo>
                      <a:pt x="339692" y="53097"/>
                    </a:lnTo>
                    <a:lnTo>
                      <a:pt x="319395" y="62840"/>
                    </a:lnTo>
                    <a:lnTo>
                      <a:pt x="300722" y="59592"/>
                    </a:lnTo>
                    <a:lnTo>
                      <a:pt x="282049" y="52285"/>
                    </a:lnTo>
                    <a:lnTo>
                      <a:pt x="242266" y="54721"/>
                    </a:lnTo>
                    <a:lnTo>
                      <a:pt x="233335" y="43355"/>
                    </a:lnTo>
                    <a:lnTo>
                      <a:pt x="217910" y="57157"/>
                    </a:lnTo>
                    <a:lnTo>
                      <a:pt x="205731" y="58780"/>
                    </a:lnTo>
                    <a:lnTo>
                      <a:pt x="200048" y="75830"/>
                    </a:lnTo>
                    <a:lnTo>
                      <a:pt x="168385" y="88008"/>
                    </a:lnTo>
                    <a:lnTo>
                      <a:pt x="143216" y="113989"/>
                    </a:lnTo>
                    <a:lnTo>
                      <a:pt x="140781" y="130226"/>
                    </a:lnTo>
                    <a:lnTo>
                      <a:pt x="122919" y="148088"/>
                    </a:lnTo>
                    <a:lnTo>
                      <a:pt x="109117" y="174880"/>
                    </a:lnTo>
                    <a:lnTo>
                      <a:pt x="113176" y="178939"/>
                    </a:lnTo>
                    <a:lnTo>
                      <a:pt x="102622" y="210603"/>
                    </a:lnTo>
                    <a:lnTo>
                      <a:pt x="93691" y="214662"/>
                    </a:lnTo>
                    <a:lnTo>
                      <a:pt x="76642" y="235771"/>
                    </a:lnTo>
                    <a:lnTo>
                      <a:pt x="79889" y="248761"/>
                    </a:lnTo>
                    <a:lnTo>
                      <a:pt x="63652" y="265811"/>
                    </a:lnTo>
                    <a:lnTo>
                      <a:pt x="39295" y="266623"/>
                    </a:lnTo>
                    <a:lnTo>
                      <a:pt x="31176" y="279613"/>
                    </a:lnTo>
                    <a:lnTo>
                      <a:pt x="19810" y="275554"/>
                    </a:lnTo>
                    <a:lnTo>
                      <a:pt x="1949" y="283672"/>
                    </a:lnTo>
                    <a:lnTo>
                      <a:pt x="4384" y="285296"/>
                    </a:lnTo>
                    <a:lnTo>
                      <a:pt x="11691" y="298286"/>
                    </a:lnTo>
                    <a:lnTo>
                      <a:pt x="18998" y="303969"/>
                    </a:lnTo>
                    <a:lnTo>
                      <a:pt x="31988" y="312900"/>
                    </a:lnTo>
                    <a:lnTo>
                      <a:pt x="35236" y="322643"/>
                    </a:lnTo>
                    <a:lnTo>
                      <a:pt x="45790" y="322643"/>
                    </a:lnTo>
                    <a:lnTo>
                      <a:pt x="40919" y="341316"/>
                    </a:lnTo>
                    <a:lnTo>
                      <a:pt x="46602" y="346999"/>
                    </a:lnTo>
                    <a:lnTo>
                      <a:pt x="49038" y="353494"/>
                    </a:lnTo>
                    <a:lnTo>
                      <a:pt x="68523" y="374603"/>
                    </a:lnTo>
                    <a:lnTo>
                      <a:pt x="80701" y="373792"/>
                    </a:lnTo>
                    <a:lnTo>
                      <a:pt x="98563" y="385158"/>
                    </a:lnTo>
                    <a:lnTo>
                      <a:pt x="109929" y="385970"/>
                    </a:lnTo>
                    <a:lnTo>
                      <a:pt x="100187" y="409514"/>
                    </a:lnTo>
                    <a:lnTo>
                      <a:pt x="115612" y="417633"/>
                    </a:lnTo>
                    <a:lnTo>
                      <a:pt x="100998" y="429811"/>
                    </a:lnTo>
                    <a:lnTo>
                      <a:pt x="109117" y="437930"/>
                    </a:lnTo>
                    <a:lnTo>
                      <a:pt x="114800" y="433059"/>
                    </a:lnTo>
                    <a:lnTo>
                      <a:pt x="120484" y="433059"/>
                    </a:lnTo>
                    <a:lnTo>
                      <a:pt x="122107" y="435495"/>
                    </a:lnTo>
                    <a:lnTo>
                      <a:pt x="127791" y="435495"/>
                    </a:lnTo>
                    <a:lnTo>
                      <a:pt x="134286" y="446049"/>
                    </a:lnTo>
                    <a:lnTo>
                      <a:pt x="148900" y="446861"/>
                    </a:lnTo>
                    <a:lnTo>
                      <a:pt x="167573" y="450109"/>
                    </a:lnTo>
                    <a:lnTo>
                      <a:pt x="172444" y="460663"/>
                    </a:lnTo>
                    <a:lnTo>
                      <a:pt x="177316" y="465534"/>
                    </a:lnTo>
                    <a:lnTo>
                      <a:pt x="193553" y="445237"/>
                    </a:lnTo>
                    <a:lnTo>
                      <a:pt x="205731" y="438742"/>
                    </a:lnTo>
                    <a:lnTo>
                      <a:pt x="218721" y="449297"/>
                    </a:lnTo>
                    <a:lnTo>
                      <a:pt x="224405" y="450109"/>
                    </a:lnTo>
                    <a:lnTo>
                      <a:pt x="229276" y="452544"/>
                    </a:lnTo>
                    <a:lnTo>
                      <a:pt x="230088" y="457415"/>
                    </a:lnTo>
                    <a:lnTo>
                      <a:pt x="224405" y="457415"/>
                    </a:lnTo>
                    <a:lnTo>
                      <a:pt x="223593" y="456604"/>
                    </a:lnTo>
                    <a:lnTo>
                      <a:pt x="217910" y="459851"/>
                    </a:lnTo>
                    <a:lnTo>
                      <a:pt x="214662" y="459039"/>
                    </a:lnTo>
                    <a:lnTo>
                      <a:pt x="213038" y="458227"/>
                    </a:lnTo>
                    <a:lnTo>
                      <a:pt x="210603" y="458227"/>
                    </a:lnTo>
                    <a:lnTo>
                      <a:pt x="208979" y="462287"/>
                    </a:lnTo>
                    <a:lnTo>
                      <a:pt x="201672" y="464722"/>
                    </a:lnTo>
                    <a:lnTo>
                      <a:pt x="202484" y="467158"/>
                    </a:lnTo>
                    <a:lnTo>
                      <a:pt x="204108" y="469594"/>
                    </a:lnTo>
                    <a:lnTo>
                      <a:pt x="207355" y="471218"/>
                    </a:lnTo>
                    <a:lnTo>
                      <a:pt x="208979" y="476901"/>
                    </a:lnTo>
                    <a:lnTo>
                      <a:pt x="216286" y="487455"/>
                    </a:lnTo>
                    <a:lnTo>
                      <a:pt x="226029" y="489079"/>
                    </a:lnTo>
                    <a:lnTo>
                      <a:pt x="221969" y="493950"/>
                    </a:lnTo>
                    <a:lnTo>
                      <a:pt x="221969" y="498822"/>
                    </a:lnTo>
                    <a:lnTo>
                      <a:pt x="221969" y="498822"/>
                    </a:lnTo>
                    <a:lnTo>
                      <a:pt x="234147" y="504505"/>
                    </a:lnTo>
                    <a:lnTo>
                      <a:pt x="237395" y="504505"/>
                    </a:lnTo>
                    <a:lnTo>
                      <a:pt x="239830" y="502881"/>
                    </a:lnTo>
                    <a:lnTo>
                      <a:pt x="242266" y="502881"/>
                    </a:lnTo>
                    <a:lnTo>
                      <a:pt x="247137" y="507752"/>
                    </a:lnTo>
                    <a:lnTo>
                      <a:pt x="249573" y="505317"/>
                    </a:lnTo>
                    <a:lnTo>
                      <a:pt x="252821" y="506129"/>
                    </a:lnTo>
                    <a:lnTo>
                      <a:pt x="255256" y="507752"/>
                    </a:lnTo>
                    <a:lnTo>
                      <a:pt x="255256" y="512623"/>
                    </a:lnTo>
                    <a:lnTo>
                      <a:pt x="239830" y="519931"/>
                    </a:lnTo>
                    <a:lnTo>
                      <a:pt x="239018" y="528861"/>
                    </a:lnTo>
                    <a:lnTo>
                      <a:pt x="236583" y="532921"/>
                    </a:lnTo>
                    <a:lnTo>
                      <a:pt x="247949" y="539416"/>
                    </a:lnTo>
                    <a:cubicBezTo>
                      <a:pt x="247949" y="539416"/>
                      <a:pt x="276365" y="532921"/>
                      <a:pt x="296662" y="532921"/>
                    </a:cubicBezTo>
                    <a:lnTo>
                      <a:pt x="308841" y="538604"/>
                    </a:lnTo>
                    <a:lnTo>
                      <a:pt x="310464" y="538604"/>
                    </a:lnTo>
                    <a:lnTo>
                      <a:pt x="312900" y="535356"/>
                    </a:lnTo>
                    <a:lnTo>
                      <a:pt x="323455" y="536168"/>
                    </a:lnTo>
                    <a:lnTo>
                      <a:pt x="326702" y="540228"/>
                    </a:lnTo>
                    <a:lnTo>
                      <a:pt x="336445" y="541039"/>
                    </a:lnTo>
                    <a:lnTo>
                      <a:pt x="355118" y="546723"/>
                    </a:lnTo>
                    <a:lnTo>
                      <a:pt x="377851" y="543475"/>
                    </a:lnTo>
                    <a:lnTo>
                      <a:pt x="384346" y="533733"/>
                    </a:lnTo>
                    <a:lnTo>
                      <a:pt x="390029" y="536980"/>
                    </a:lnTo>
                    <a:lnTo>
                      <a:pt x="393276" y="535356"/>
                    </a:lnTo>
                    <a:lnTo>
                      <a:pt x="399772" y="536168"/>
                    </a:lnTo>
                    <a:lnTo>
                      <a:pt x="407079" y="542663"/>
                    </a:lnTo>
                    <a:lnTo>
                      <a:pt x="422504" y="535356"/>
                    </a:lnTo>
                    <a:lnTo>
                      <a:pt x="430623" y="535356"/>
                    </a:lnTo>
                    <a:lnTo>
                      <a:pt x="436306" y="539416"/>
                    </a:lnTo>
                    <a:lnTo>
                      <a:pt x="447673" y="536168"/>
                    </a:lnTo>
                    <a:lnTo>
                      <a:pt x="461475" y="541851"/>
                    </a:lnTo>
                    <a:lnTo>
                      <a:pt x="472029" y="544287"/>
                    </a:lnTo>
                    <a:lnTo>
                      <a:pt x="476901" y="541039"/>
                    </a:lnTo>
                    <a:lnTo>
                      <a:pt x="487455" y="537792"/>
                    </a:lnTo>
                    <a:lnTo>
                      <a:pt x="503693" y="532921"/>
                    </a:lnTo>
                    <a:lnTo>
                      <a:pt x="506940" y="526426"/>
                    </a:lnTo>
                    <a:lnTo>
                      <a:pt x="510188" y="525614"/>
                    </a:lnTo>
                    <a:lnTo>
                      <a:pt x="515871" y="517495"/>
                    </a:lnTo>
                    <a:lnTo>
                      <a:pt x="514247" y="511812"/>
                    </a:lnTo>
                    <a:lnTo>
                      <a:pt x="518307" y="504505"/>
                    </a:lnTo>
                    <a:lnTo>
                      <a:pt x="523178" y="504505"/>
                    </a:lnTo>
                    <a:lnTo>
                      <a:pt x="527237" y="498010"/>
                    </a:lnTo>
                    <a:lnTo>
                      <a:pt x="562148" y="484208"/>
                    </a:lnTo>
                    <a:lnTo>
                      <a:pt x="576762" y="484208"/>
                    </a:lnTo>
                    <a:lnTo>
                      <a:pt x="598683" y="472029"/>
                    </a:lnTo>
                    <a:lnTo>
                      <a:pt x="607614" y="468782"/>
                    </a:lnTo>
                    <a:lnTo>
                      <a:pt x="618980" y="468782"/>
                    </a:lnTo>
                    <a:lnTo>
                      <a:pt x="618980" y="471218"/>
                    </a:lnTo>
                    <a:lnTo>
                      <a:pt x="633594" y="479336"/>
                    </a:lnTo>
                    <a:lnTo>
                      <a:pt x="653079" y="478525"/>
                    </a:lnTo>
                    <a:lnTo>
                      <a:pt x="666881" y="487455"/>
                    </a:lnTo>
                    <a:lnTo>
                      <a:pt x="683119" y="485831"/>
                    </a:lnTo>
                    <a:lnTo>
                      <a:pt x="688802" y="498822"/>
                    </a:lnTo>
                    <a:lnTo>
                      <a:pt x="707476" y="506940"/>
                    </a:lnTo>
                    <a:lnTo>
                      <a:pt x="747258" y="506940"/>
                    </a:lnTo>
                    <a:cubicBezTo>
                      <a:pt x="747258" y="506940"/>
                      <a:pt x="747258" y="506129"/>
                      <a:pt x="747258" y="506129"/>
                    </a:cubicBezTo>
                    <a:cubicBezTo>
                      <a:pt x="747258" y="503693"/>
                      <a:pt x="747258" y="501257"/>
                      <a:pt x="747258" y="498010"/>
                    </a:cubicBezTo>
                    <a:cubicBezTo>
                      <a:pt x="747258" y="497198"/>
                      <a:pt x="747258" y="496386"/>
                      <a:pt x="748070" y="495574"/>
                    </a:cubicBezTo>
                    <a:cubicBezTo>
                      <a:pt x="748070" y="494762"/>
                      <a:pt x="748882" y="494762"/>
                      <a:pt x="748882" y="493950"/>
                    </a:cubicBezTo>
                    <a:cubicBezTo>
                      <a:pt x="749694" y="490703"/>
                      <a:pt x="748882" y="486643"/>
                      <a:pt x="749694" y="483396"/>
                    </a:cubicBezTo>
                    <a:cubicBezTo>
                      <a:pt x="749694" y="481772"/>
                      <a:pt x="750505" y="480148"/>
                      <a:pt x="750505" y="478525"/>
                    </a:cubicBezTo>
                    <a:cubicBezTo>
                      <a:pt x="750505" y="477713"/>
                      <a:pt x="751317" y="476901"/>
                      <a:pt x="751317" y="476089"/>
                    </a:cubicBezTo>
                    <a:cubicBezTo>
                      <a:pt x="751317" y="475277"/>
                      <a:pt x="751317" y="474465"/>
                      <a:pt x="751317" y="472841"/>
                    </a:cubicBezTo>
                    <a:cubicBezTo>
                      <a:pt x="751317" y="472029"/>
                      <a:pt x="751317" y="471218"/>
                      <a:pt x="751317" y="470406"/>
                    </a:cubicBezTo>
                    <a:cubicBezTo>
                      <a:pt x="751317" y="470406"/>
                      <a:pt x="750505" y="469594"/>
                      <a:pt x="750505" y="469594"/>
                    </a:cubicBezTo>
                    <a:cubicBezTo>
                      <a:pt x="749694" y="468782"/>
                      <a:pt x="750505" y="467970"/>
                      <a:pt x="749694" y="467158"/>
                    </a:cubicBezTo>
                    <a:cubicBezTo>
                      <a:pt x="749694" y="467158"/>
                      <a:pt x="748882" y="467158"/>
                      <a:pt x="748882" y="466346"/>
                    </a:cubicBezTo>
                    <a:cubicBezTo>
                      <a:pt x="748882" y="466346"/>
                      <a:pt x="748882" y="465534"/>
                      <a:pt x="748070" y="465534"/>
                    </a:cubicBezTo>
                    <a:cubicBezTo>
                      <a:pt x="748070" y="464722"/>
                      <a:pt x="748070" y="463910"/>
                      <a:pt x="748070" y="462287"/>
                    </a:cubicBezTo>
                    <a:cubicBezTo>
                      <a:pt x="748070" y="461475"/>
                      <a:pt x="748070" y="460663"/>
                      <a:pt x="748070" y="459851"/>
                    </a:cubicBezTo>
                    <a:cubicBezTo>
                      <a:pt x="748070" y="457415"/>
                      <a:pt x="748070" y="454980"/>
                      <a:pt x="748882" y="453356"/>
                    </a:cubicBezTo>
                    <a:cubicBezTo>
                      <a:pt x="748882" y="452544"/>
                      <a:pt x="749694" y="451732"/>
                      <a:pt x="748882" y="450921"/>
                    </a:cubicBezTo>
                    <a:cubicBezTo>
                      <a:pt x="748882" y="450109"/>
                      <a:pt x="748070" y="450109"/>
                      <a:pt x="747258" y="449297"/>
                    </a:cubicBezTo>
                    <a:cubicBezTo>
                      <a:pt x="746446" y="448485"/>
                      <a:pt x="747258" y="447673"/>
                      <a:pt x="746446" y="446861"/>
                    </a:cubicBezTo>
                    <a:cubicBezTo>
                      <a:pt x="745634" y="446049"/>
                      <a:pt x="744822" y="445237"/>
                      <a:pt x="744822" y="443613"/>
                    </a:cubicBezTo>
                    <a:cubicBezTo>
                      <a:pt x="744822" y="442802"/>
                      <a:pt x="744822" y="440366"/>
                      <a:pt x="744010" y="441178"/>
                    </a:cubicBezTo>
                    <a:cubicBezTo>
                      <a:pt x="743199" y="441178"/>
                      <a:pt x="743199" y="443613"/>
                      <a:pt x="743199" y="444425"/>
                    </a:cubicBezTo>
                    <a:cubicBezTo>
                      <a:pt x="743199" y="445237"/>
                      <a:pt x="743199" y="446861"/>
                      <a:pt x="742387" y="446861"/>
                    </a:cubicBezTo>
                    <a:cubicBezTo>
                      <a:pt x="741575" y="446861"/>
                      <a:pt x="741575" y="445237"/>
                      <a:pt x="741575" y="445237"/>
                    </a:cubicBezTo>
                    <a:cubicBezTo>
                      <a:pt x="741575" y="444425"/>
                      <a:pt x="741575" y="443613"/>
                      <a:pt x="740763" y="442802"/>
                    </a:cubicBezTo>
                    <a:cubicBezTo>
                      <a:pt x="739951" y="441990"/>
                      <a:pt x="739139" y="441990"/>
                      <a:pt x="738327" y="441178"/>
                    </a:cubicBezTo>
                    <a:cubicBezTo>
                      <a:pt x="736704" y="439554"/>
                      <a:pt x="739951" y="439554"/>
                      <a:pt x="740763" y="439554"/>
                    </a:cubicBezTo>
                    <a:cubicBezTo>
                      <a:pt x="741575" y="439554"/>
                      <a:pt x="742387" y="439554"/>
                      <a:pt x="743199" y="438742"/>
                    </a:cubicBezTo>
                    <a:cubicBezTo>
                      <a:pt x="744010" y="438742"/>
                      <a:pt x="744010" y="437930"/>
                      <a:pt x="744822" y="437118"/>
                    </a:cubicBezTo>
                    <a:cubicBezTo>
                      <a:pt x="744822" y="436306"/>
                      <a:pt x="744010" y="433871"/>
                      <a:pt x="744822" y="433059"/>
                    </a:cubicBezTo>
                    <a:cubicBezTo>
                      <a:pt x="744822" y="433059"/>
                      <a:pt x="745634" y="432247"/>
                      <a:pt x="746446" y="432247"/>
                    </a:cubicBezTo>
                    <a:cubicBezTo>
                      <a:pt x="747258" y="432247"/>
                      <a:pt x="747258" y="432247"/>
                      <a:pt x="748070" y="431435"/>
                    </a:cubicBezTo>
                    <a:cubicBezTo>
                      <a:pt x="748070" y="430623"/>
                      <a:pt x="748070" y="429811"/>
                      <a:pt x="748882" y="429811"/>
                    </a:cubicBezTo>
                    <a:cubicBezTo>
                      <a:pt x="748882" y="429000"/>
                      <a:pt x="749694" y="427376"/>
                      <a:pt x="749694" y="426564"/>
                    </a:cubicBezTo>
                    <a:cubicBezTo>
                      <a:pt x="750505" y="425752"/>
                      <a:pt x="750505" y="424940"/>
                      <a:pt x="750505" y="424128"/>
                    </a:cubicBezTo>
                    <a:cubicBezTo>
                      <a:pt x="751317" y="423316"/>
                      <a:pt x="752129" y="421693"/>
                      <a:pt x="752941" y="420881"/>
                    </a:cubicBezTo>
                    <a:cubicBezTo>
                      <a:pt x="753753" y="419257"/>
                      <a:pt x="753753" y="418445"/>
                      <a:pt x="754565" y="416821"/>
                    </a:cubicBezTo>
                    <a:cubicBezTo>
                      <a:pt x="755377" y="416009"/>
                      <a:pt x="756189" y="415197"/>
                      <a:pt x="757001" y="414386"/>
                    </a:cubicBezTo>
                    <a:cubicBezTo>
                      <a:pt x="757813" y="413574"/>
                      <a:pt x="757813" y="412762"/>
                      <a:pt x="757813" y="411950"/>
                    </a:cubicBezTo>
                    <a:cubicBezTo>
                      <a:pt x="757813" y="411138"/>
                      <a:pt x="758624" y="410326"/>
                      <a:pt x="758624" y="409514"/>
                    </a:cubicBezTo>
                    <a:cubicBezTo>
                      <a:pt x="759436" y="407891"/>
                      <a:pt x="760248" y="407079"/>
                      <a:pt x="761060" y="405455"/>
                    </a:cubicBezTo>
                    <a:cubicBezTo>
                      <a:pt x="761872" y="403831"/>
                      <a:pt x="761872" y="403019"/>
                      <a:pt x="762684" y="401396"/>
                    </a:cubicBezTo>
                    <a:cubicBezTo>
                      <a:pt x="762684" y="400584"/>
                      <a:pt x="763496" y="400584"/>
                      <a:pt x="763496" y="399772"/>
                    </a:cubicBezTo>
                    <a:cubicBezTo>
                      <a:pt x="763496" y="399772"/>
                      <a:pt x="764308" y="398960"/>
                      <a:pt x="764308" y="398960"/>
                    </a:cubicBezTo>
                    <a:cubicBezTo>
                      <a:pt x="764308" y="398148"/>
                      <a:pt x="765119" y="398148"/>
                      <a:pt x="765119" y="397336"/>
                    </a:cubicBezTo>
                    <a:cubicBezTo>
                      <a:pt x="765931" y="396524"/>
                      <a:pt x="767555" y="394089"/>
                      <a:pt x="766743" y="393277"/>
                    </a:cubicBezTo>
                    <a:cubicBezTo>
                      <a:pt x="766743" y="392465"/>
                      <a:pt x="765931" y="393277"/>
                      <a:pt x="765119" y="393277"/>
                    </a:cubicBezTo>
                    <a:cubicBezTo>
                      <a:pt x="765119" y="393277"/>
                      <a:pt x="765119" y="394089"/>
                      <a:pt x="764308" y="394089"/>
                    </a:cubicBezTo>
                    <a:cubicBezTo>
                      <a:pt x="764308" y="394089"/>
                      <a:pt x="764308" y="394089"/>
                      <a:pt x="764308" y="394089"/>
                    </a:cubicBezTo>
                    <a:cubicBezTo>
                      <a:pt x="763496" y="394900"/>
                      <a:pt x="762684" y="395712"/>
                      <a:pt x="762684" y="396524"/>
                    </a:cubicBezTo>
                    <a:cubicBezTo>
                      <a:pt x="762684" y="397336"/>
                      <a:pt x="761872" y="398148"/>
                      <a:pt x="761060" y="398960"/>
                    </a:cubicBezTo>
                    <a:cubicBezTo>
                      <a:pt x="760248" y="399772"/>
                      <a:pt x="760248" y="400584"/>
                      <a:pt x="759436" y="401396"/>
                    </a:cubicBezTo>
                    <a:cubicBezTo>
                      <a:pt x="758624" y="402207"/>
                      <a:pt x="757813" y="402207"/>
                      <a:pt x="757813" y="403019"/>
                    </a:cubicBezTo>
                    <a:cubicBezTo>
                      <a:pt x="757001" y="403831"/>
                      <a:pt x="757001" y="404643"/>
                      <a:pt x="757001" y="405455"/>
                    </a:cubicBezTo>
                    <a:cubicBezTo>
                      <a:pt x="756189" y="406267"/>
                      <a:pt x="756189" y="407079"/>
                      <a:pt x="755377" y="407891"/>
                    </a:cubicBezTo>
                    <a:cubicBezTo>
                      <a:pt x="754565" y="408702"/>
                      <a:pt x="753753" y="409514"/>
                      <a:pt x="753753" y="410326"/>
                    </a:cubicBezTo>
                    <a:cubicBezTo>
                      <a:pt x="752941" y="411138"/>
                      <a:pt x="752941" y="411950"/>
                      <a:pt x="752941" y="413574"/>
                    </a:cubicBezTo>
                    <a:cubicBezTo>
                      <a:pt x="752941" y="414386"/>
                      <a:pt x="752129" y="416009"/>
                      <a:pt x="752129" y="416821"/>
                    </a:cubicBezTo>
                    <a:cubicBezTo>
                      <a:pt x="752129" y="416821"/>
                      <a:pt x="751317" y="419257"/>
                      <a:pt x="751317" y="419257"/>
                    </a:cubicBezTo>
                    <a:cubicBezTo>
                      <a:pt x="751317" y="418445"/>
                      <a:pt x="751317" y="417633"/>
                      <a:pt x="751317" y="416821"/>
                    </a:cubicBezTo>
                    <a:cubicBezTo>
                      <a:pt x="751317" y="416009"/>
                      <a:pt x="751317" y="415197"/>
                      <a:pt x="752129" y="414386"/>
                    </a:cubicBezTo>
                    <a:cubicBezTo>
                      <a:pt x="752129" y="413574"/>
                      <a:pt x="752941" y="411950"/>
                      <a:pt x="752129" y="411138"/>
                    </a:cubicBezTo>
                    <a:cubicBezTo>
                      <a:pt x="752129" y="410326"/>
                      <a:pt x="752129" y="408702"/>
                      <a:pt x="751317" y="408702"/>
                    </a:cubicBezTo>
                    <a:cubicBezTo>
                      <a:pt x="749694" y="407891"/>
                      <a:pt x="749694" y="410326"/>
                      <a:pt x="748882" y="411138"/>
                    </a:cubicBezTo>
                    <a:cubicBezTo>
                      <a:pt x="748882" y="411950"/>
                      <a:pt x="748070" y="412762"/>
                      <a:pt x="748070" y="412762"/>
                    </a:cubicBezTo>
                    <a:cubicBezTo>
                      <a:pt x="748070" y="412762"/>
                      <a:pt x="747258" y="412762"/>
                      <a:pt x="747258" y="412762"/>
                    </a:cubicBezTo>
                    <a:cubicBezTo>
                      <a:pt x="746446" y="412762"/>
                      <a:pt x="745634" y="411950"/>
                      <a:pt x="744822" y="411138"/>
                    </a:cubicBezTo>
                    <a:cubicBezTo>
                      <a:pt x="744822" y="410326"/>
                      <a:pt x="744010" y="409514"/>
                      <a:pt x="744010" y="408702"/>
                    </a:cubicBezTo>
                    <a:cubicBezTo>
                      <a:pt x="744010" y="407891"/>
                      <a:pt x="744010" y="407891"/>
                      <a:pt x="744822" y="407891"/>
                    </a:cubicBezTo>
                    <a:cubicBezTo>
                      <a:pt x="745634" y="407891"/>
                      <a:pt x="748070" y="408702"/>
                      <a:pt x="748070" y="407891"/>
                    </a:cubicBezTo>
                    <a:cubicBezTo>
                      <a:pt x="748070" y="407079"/>
                      <a:pt x="748070" y="407079"/>
                      <a:pt x="748882" y="407079"/>
                    </a:cubicBezTo>
                    <a:cubicBezTo>
                      <a:pt x="749694" y="407079"/>
                      <a:pt x="749694" y="407079"/>
                      <a:pt x="750505" y="407079"/>
                    </a:cubicBezTo>
                    <a:cubicBezTo>
                      <a:pt x="751317" y="407079"/>
                      <a:pt x="751317" y="406267"/>
                      <a:pt x="751317" y="405455"/>
                    </a:cubicBezTo>
                    <a:cubicBezTo>
                      <a:pt x="751317" y="404643"/>
                      <a:pt x="751317" y="403831"/>
                      <a:pt x="751317" y="403831"/>
                    </a:cubicBezTo>
                    <a:cubicBezTo>
                      <a:pt x="751317" y="403019"/>
                      <a:pt x="750505" y="403019"/>
                      <a:pt x="750505" y="402207"/>
                    </a:cubicBezTo>
                    <a:cubicBezTo>
                      <a:pt x="750505" y="402207"/>
                      <a:pt x="751317" y="401396"/>
                      <a:pt x="751317" y="401396"/>
                    </a:cubicBezTo>
                    <a:cubicBezTo>
                      <a:pt x="751317" y="401396"/>
                      <a:pt x="752129" y="400584"/>
                      <a:pt x="752129" y="400584"/>
                    </a:cubicBezTo>
                    <a:cubicBezTo>
                      <a:pt x="752129" y="400584"/>
                      <a:pt x="752129" y="399772"/>
                      <a:pt x="752129" y="398960"/>
                    </a:cubicBezTo>
                    <a:cubicBezTo>
                      <a:pt x="751317" y="397336"/>
                      <a:pt x="748882" y="397336"/>
                      <a:pt x="749694" y="394900"/>
                    </a:cubicBezTo>
                    <a:cubicBezTo>
                      <a:pt x="749694" y="394089"/>
                      <a:pt x="752129" y="392465"/>
                      <a:pt x="750505" y="391653"/>
                    </a:cubicBezTo>
                    <a:cubicBezTo>
                      <a:pt x="749694" y="390841"/>
                      <a:pt x="747258" y="390029"/>
                      <a:pt x="748882" y="388405"/>
                    </a:cubicBezTo>
                    <a:cubicBezTo>
                      <a:pt x="750505" y="387593"/>
                      <a:pt x="752129" y="388405"/>
                      <a:pt x="752941" y="387593"/>
                    </a:cubicBezTo>
                    <a:cubicBezTo>
                      <a:pt x="753753" y="387593"/>
                      <a:pt x="753753" y="386781"/>
                      <a:pt x="754565" y="385970"/>
                    </a:cubicBezTo>
                    <a:cubicBezTo>
                      <a:pt x="755377" y="385158"/>
                      <a:pt x="755377" y="385158"/>
                      <a:pt x="756189" y="384346"/>
                    </a:cubicBezTo>
                    <a:cubicBezTo>
                      <a:pt x="757001" y="383534"/>
                      <a:pt x="760248" y="383534"/>
                      <a:pt x="760248" y="381910"/>
                    </a:cubicBezTo>
                    <a:cubicBezTo>
                      <a:pt x="760248" y="380287"/>
                      <a:pt x="758624" y="379475"/>
                      <a:pt x="758624" y="377851"/>
                    </a:cubicBezTo>
                    <a:cubicBezTo>
                      <a:pt x="758624" y="377039"/>
                      <a:pt x="759436" y="376227"/>
                      <a:pt x="760248" y="375415"/>
                    </a:cubicBezTo>
                    <a:cubicBezTo>
                      <a:pt x="761060" y="374603"/>
                      <a:pt x="761060" y="374603"/>
                      <a:pt x="761060" y="373792"/>
                    </a:cubicBezTo>
                    <a:cubicBezTo>
                      <a:pt x="761060" y="372980"/>
                      <a:pt x="760248" y="372168"/>
                      <a:pt x="759436" y="372168"/>
                    </a:cubicBezTo>
                    <a:cubicBezTo>
                      <a:pt x="758624" y="371356"/>
                      <a:pt x="757813" y="370544"/>
                      <a:pt x="756189" y="369732"/>
                    </a:cubicBezTo>
                    <a:cubicBezTo>
                      <a:pt x="753753" y="368108"/>
                      <a:pt x="750505" y="368108"/>
                      <a:pt x="748882" y="365673"/>
                    </a:cubicBezTo>
                    <a:cubicBezTo>
                      <a:pt x="748070" y="364861"/>
                      <a:pt x="747258" y="364049"/>
                      <a:pt x="747258" y="363237"/>
                    </a:cubicBezTo>
                    <a:cubicBezTo>
                      <a:pt x="747258" y="362425"/>
                      <a:pt x="747258" y="362425"/>
                      <a:pt x="748070" y="362425"/>
                    </a:cubicBezTo>
                    <a:cubicBezTo>
                      <a:pt x="748882" y="362425"/>
                      <a:pt x="750505" y="364861"/>
                      <a:pt x="751317" y="364049"/>
                    </a:cubicBezTo>
                    <a:cubicBezTo>
                      <a:pt x="752129" y="363237"/>
                      <a:pt x="752129" y="362425"/>
                      <a:pt x="752129" y="361613"/>
                    </a:cubicBezTo>
                    <a:cubicBezTo>
                      <a:pt x="752129" y="360801"/>
                      <a:pt x="752129" y="359989"/>
                      <a:pt x="752941" y="359177"/>
                    </a:cubicBezTo>
                    <a:cubicBezTo>
                      <a:pt x="753753" y="359177"/>
                      <a:pt x="753753" y="359177"/>
                      <a:pt x="754565" y="358366"/>
                    </a:cubicBezTo>
                    <a:cubicBezTo>
                      <a:pt x="755377" y="357554"/>
                      <a:pt x="755377" y="356742"/>
                      <a:pt x="756189" y="355930"/>
                    </a:cubicBezTo>
                    <a:cubicBezTo>
                      <a:pt x="756189" y="355930"/>
                      <a:pt x="756189" y="354306"/>
                      <a:pt x="757001" y="354306"/>
                    </a:cubicBezTo>
                    <a:cubicBezTo>
                      <a:pt x="757001" y="354306"/>
                      <a:pt x="757813" y="355118"/>
                      <a:pt x="758624" y="355118"/>
                    </a:cubicBezTo>
                    <a:cubicBezTo>
                      <a:pt x="759436" y="355118"/>
                      <a:pt x="759436" y="355118"/>
                      <a:pt x="760248" y="354306"/>
                    </a:cubicBezTo>
                    <a:cubicBezTo>
                      <a:pt x="760248" y="354306"/>
                      <a:pt x="761060" y="353494"/>
                      <a:pt x="761060" y="353494"/>
                    </a:cubicBezTo>
                    <a:cubicBezTo>
                      <a:pt x="761872" y="353494"/>
                      <a:pt x="762684" y="354306"/>
                      <a:pt x="763496" y="354306"/>
                    </a:cubicBezTo>
                    <a:cubicBezTo>
                      <a:pt x="764308" y="354306"/>
                      <a:pt x="765119" y="354306"/>
                      <a:pt x="766743" y="354306"/>
                    </a:cubicBezTo>
                    <a:cubicBezTo>
                      <a:pt x="767555" y="354306"/>
                      <a:pt x="768367" y="353494"/>
                      <a:pt x="769179" y="354306"/>
                    </a:cubicBezTo>
                    <a:cubicBezTo>
                      <a:pt x="769991" y="355118"/>
                      <a:pt x="769991" y="355930"/>
                      <a:pt x="769991" y="356742"/>
                    </a:cubicBezTo>
                    <a:cubicBezTo>
                      <a:pt x="769991" y="357554"/>
                      <a:pt x="769991" y="358366"/>
                      <a:pt x="769179" y="359177"/>
                    </a:cubicBezTo>
                    <a:cubicBezTo>
                      <a:pt x="768367" y="359989"/>
                      <a:pt x="767555" y="359989"/>
                      <a:pt x="767555" y="360801"/>
                    </a:cubicBezTo>
                    <a:cubicBezTo>
                      <a:pt x="766743" y="362425"/>
                      <a:pt x="766743" y="364049"/>
                      <a:pt x="767555" y="365673"/>
                    </a:cubicBezTo>
                    <a:cubicBezTo>
                      <a:pt x="767555" y="366484"/>
                      <a:pt x="768367" y="366484"/>
                      <a:pt x="768367" y="367296"/>
                    </a:cubicBezTo>
                    <a:cubicBezTo>
                      <a:pt x="768367" y="368108"/>
                      <a:pt x="769179" y="368920"/>
                      <a:pt x="769179" y="370544"/>
                    </a:cubicBezTo>
                    <a:cubicBezTo>
                      <a:pt x="769179" y="371356"/>
                      <a:pt x="769991" y="371356"/>
                      <a:pt x="769991" y="372168"/>
                    </a:cubicBezTo>
                    <a:cubicBezTo>
                      <a:pt x="769991" y="373792"/>
                      <a:pt x="769991" y="374603"/>
                      <a:pt x="771614" y="374603"/>
                    </a:cubicBezTo>
                    <a:cubicBezTo>
                      <a:pt x="773238" y="374603"/>
                      <a:pt x="775674" y="373792"/>
                      <a:pt x="774862" y="372168"/>
                    </a:cubicBezTo>
                    <a:cubicBezTo>
                      <a:pt x="774862" y="371356"/>
                      <a:pt x="772426" y="369732"/>
                      <a:pt x="773238" y="368920"/>
                    </a:cubicBezTo>
                    <a:cubicBezTo>
                      <a:pt x="774050" y="368108"/>
                      <a:pt x="776486" y="368920"/>
                      <a:pt x="777298" y="369732"/>
                    </a:cubicBezTo>
                    <a:cubicBezTo>
                      <a:pt x="777298" y="369732"/>
                      <a:pt x="778110" y="370544"/>
                      <a:pt x="778110" y="370544"/>
                    </a:cubicBezTo>
                    <a:cubicBezTo>
                      <a:pt x="778110" y="371356"/>
                      <a:pt x="778921" y="371356"/>
                      <a:pt x="778921" y="371356"/>
                    </a:cubicBezTo>
                    <a:cubicBezTo>
                      <a:pt x="779733" y="372168"/>
                      <a:pt x="779733" y="373792"/>
                      <a:pt x="778921" y="374603"/>
                    </a:cubicBezTo>
                    <a:cubicBezTo>
                      <a:pt x="778110" y="375415"/>
                      <a:pt x="776486" y="375415"/>
                      <a:pt x="774862" y="376227"/>
                    </a:cubicBezTo>
                    <a:cubicBezTo>
                      <a:pt x="774050" y="377039"/>
                      <a:pt x="773238" y="377851"/>
                      <a:pt x="772426" y="378663"/>
                    </a:cubicBezTo>
                    <a:cubicBezTo>
                      <a:pt x="771614" y="379475"/>
                      <a:pt x="769991" y="379475"/>
                      <a:pt x="769179" y="380287"/>
                    </a:cubicBezTo>
                    <a:cubicBezTo>
                      <a:pt x="768367" y="381098"/>
                      <a:pt x="767555" y="381910"/>
                      <a:pt x="767555" y="382722"/>
                    </a:cubicBezTo>
                    <a:cubicBezTo>
                      <a:pt x="766743" y="383534"/>
                      <a:pt x="767555" y="384346"/>
                      <a:pt x="768367" y="385158"/>
                    </a:cubicBezTo>
                    <a:cubicBezTo>
                      <a:pt x="769179" y="385970"/>
                      <a:pt x="769179" y="387593"/>
                      <a:pt x="769179" y="388405"/>
                    </a:cubicBezTo>
                    <a:cubicBezTo>
                      <a:pt x="769179" y="390029"/>
                      <a:pt x="770803" y="388405"/>
                      <a:pt x="771614" y="387593"/>
                    </a:cubicBezTo>
                    <a:cubicBezTo>
                      <a:pt x="773238" y="385970"/>
                      <a:pt x="774050" y="384346"/>
                      <a:pt x="775674" y="382722"/>
                    </a:cubicBezTo>
                    <a:cubicBezTo>
                      <a:pt x="776486" y="381910"/>
                      <a:pt x="778110" y="381098"/>
                      <a:pt x="778921" y="380287"/>
                    </a:cubicBezTo>
                    <a:cubicBezTo>
                      <a:pt x="779733" y="379475"/>
                      <a:pt x="781357" y="379475"/>
                      <a:pt x="782169" y="378663"/>
                    </a:cubicBezTo>
                    <a:cubicBezTo>
                      <a:pt x="783793" y="377851"/>
                      <a:pt x="784605" y="377039"/>
                      <a:pt x="786229" y="376227"/>
                    </a:cubicBezTo>
                    <a:cubicBezTo>
                      <a:pt x="787040" y="375415"/>
                      <a:pt x="787852" y="374603"/>
                      <a:pt x="789476" y="374603"/>
                    </a:cubicBezTo>
                    <a:cubicBezTo>
                      <a:pt x="791100" y="373792"/>
                      <a:pt x="791912" y="373792"/>
                      <a:pt x="793535" y="373792"/>
                    </a:cubicBezTo>
                    <a:cubicBezTo>
                      <a:pt x="794347" y="373792"/>
                      <a:pt x="795971" y="372980"/>
                      <a:pt x="796783" y="372980"/>
                    </a:cubicBezTo>
                    <a:cubicBezTo>
                      <a:pt x="797595" y="372980"/>
                      <a:pt x="798407" y="372168"/>
                      <a:pt x="799218" y="372168"/>
                    </a:cubicBezTo>
                    <a:cubicBezTo>
                      <a:pt x="801654" y="372168"/>
                      <a:pt x="803278" y="371356"/>
                      <a:pt x="805714" y="371356"/>
                    </a:cubicBezTo>
                    <a:cubicBezTo>
                      <a:pt x="807337" y="371356"/>
                      <a:pt x="808149" y="371356"/>
                      <a:pt x="808961" y="371356"/>
                    </a:cubicBezTo>
                    <a:cubicBezTo>
                      <a:pt x="809773" y="371356"/>
                      <a:pt x="810585" y="371356"/>
                      <a:pt x="811397" y="370544"/>
                    </a:cubicBezTo>
                    <a:cubicBezTo>
                      <a:pt x="812209" y="369732"/>
                      <a:pt x="812209" y="368920"/>
                      <a:pt x="813021" y="368108"/>
                    </a:cubicBezTo>
                    <a:cubicBezTo>
                      <a:pt x="813021" y="367296"/>
                      <a:pt x="813021" y="367296"/>
                      <a:pt x="813833" y="366484"/>
                    </a:cubicBezTo>
                    <a:cubicBezTo>
                      <a:pt x="813833" y="366484"/>
                      <a:pt x="813833" y="365673"/>
                      <a:pt x="813833" y="365673"/>
                    </a:cubicBezTo>
                    <a:cubicBezTo>
                      <a:pt x="813833" y="365673"/>
                      <a:pt x="813833" y="365673"/>
                      <a:pt x="813833" y="365673"/>
                    </a:cubicBezTo>
                    <a:cubicBezTo>
                      <a:pt x="813833" y="364861"/>
                      <a:pt x="813833" y="364861"/>
                      <a:pt x="813833" y="364049"/>
                    </a:cubicBezTo>
                    <a:cubicBezTo>
                      <a:pt x="813833" y="364049"/>
                      <a:pt x="813833" y="363237"/>
                      <a:pt x="813833" y="363237"/>
                    </a:cubicBezTo>
                    <a:cubicBezTo>
                      <a:pt x="813833" y="362425"/>
                      <a:pt x="813021" y="361613"/>
                      <a:pt x="813021" y="360801"/>
                    </a:cubicBezTo>
                    <a:cubicBezTo>
                      <a:pt x="813021" y="359989"/>
                      <a:pt x="813833" y="359989"/>
                      <a:pt x="813833" y="359177"/>
                    </a:cubicBezTo>
                    <a:cubicBezTo>
                      <a:pt x="814644" y="359177"/>
                      <a:pt x="815456" y="359989"/>
                      <a:pt x="816268" y="359177"/>
                    </a:cubicBezTo>
                    <a:cubicBezTo>
                      <a:pt x="817080" y="359177"/>
                      <a:pt x="817080" y="358366"/>
                      <a:pt x="817892" y="356742"/>
                    </a:cubicBezTo>
                    <a:cubicBezTo>
                      <a:pt x="817892" y="355930"/>
                      <a:pt x="818704" y="355118"/>
                      <a:pt x="818704" y="353494"/>
                    </a:cubicBezTo>
                    <a:cubicBezTo>
                      <a:pt x="818704" y="352683"/>
                      <a:pt x="818704" y="352683"/>
                      <a:pt x="818704" y="351871"/>
                    </a:cubicBezTo>
                    <a:cubicBezTo>
                      <a:pt x="818704" y="351871"/>
                      <a:pt x="818704" y="351059"/>
                      <a:pt x="818704" y="351059"/>
                    </a:cubicBezTo>
                    <a:cubicBezTo>
                      <a:pt x="824387" y="348623"/>
                      <a:pt x="824387" y="346187"/>
                      <a:pt x="823575" y="344564"/>
                    </a:cubicBezTo>
                    <a:close/>
                    <a:moveTo>
                      <a:pt x="674188" y="359989"/>
                    </a:moveTo>
                    <a:cubicBezTo>
                      <a:pt x="675000" y="358366"/>
                      <a:pt x="675812" y="356742"/>
                      <a:pt x="675812" y="355118"/>
                    </a:cubicBezTo>
                    <a:cubicBezTo>
                      <a:pt x="675812" y="353494"/>
                      <a:pt x="675000" y="351871"/>
                      <a:pt x="675000" y="350247"/>
                    </a:cubicBezTo>
                    <a:cubicBezTo>
                      <a:pt x="674188" y="346999"/>
                      <a:pt x="676624" y="345376"/>
                      <a:pt x="678248" y="343752"/>
                    </a:cubicBezTo>
                    <a:cubicBezTo>
                      <a:pt x="679060" y="342940"/>
                      <a:pt x="679872" y="341316"/>
                      <a:pt x="680684" y="340504"/>
                    </a:cubicBezTo>
                    <a:cubicBezTo>
                      <a:pt x="682307" y="339692"/>
                      <a:pt x="684743" y="338880"/>
                      <a:pt x="685555" y="339692"/>
                    </a:cubicBezTo>
                    <a:cubicBezTo>
                      <a:pt x="687179" y="340504"/>
                      <a:pt x="685555" y="342940"/>
                      <a:pt x="685555" y="344564"/>
                    </a:cubicBezTo>
                    <a:cubicBezTo>
                      <a:pt x="685555" y="346999"/>
                      <a:pt x="687179" y="346999"/>
                      <a:pt x="688802" y="347811"/>
                    </a:cubicBezTo>
                    <a:cubicBezTo>
                      <a:pt x="690426" y="348623"/>
                      <a:pt x="691238" y="349435"/>
                      <a:pt x="690426" y="351059"/>
                    </a:cubicBezTo>
                    <a:cubicBezTo>
                      <a:pt x="690426" y="352683"/>
                      <a:pt x="690426" y="353494"/>
                      <a:pt x="691238" y="355118"/>
                    </a:cubicBezTo>
                    <a:cubicBezTo>
                      <a:pt x="692050" y="356742"/>
                      <a:pt x="692050" y="358366"/>
                      <a:pt x="691238" y="359989"/>
                    </a:cubicBezTo>
                    <a:cubicBezTo>
                      <a:pt x="690426" y="361613"/>
                      <a:pt x="691238" y="361613"/>
                      <a:pt x="692050" y="363237"/>
                    </a:cubicBezTo>
                    <a:cubicBezTo>
                      <a:pt x="692862" y="364049"/>
                      <a:pt x="692862" y="365673"/>
                      <a:pt x="692862" y="366484"/>
                    </a:cubicBezTo>
                    <a:cubicBezTo>
                      <a:pt x="692050" y="368108"/>
                      <a:pt x="692862" y="368920"/>
                      <a:pt x="693674" y="369732"/>
                    </a:cubicBezTo>
                    <a:cubicBezTo>
                      <a:pt x="694485" y="371356"/>
                      <a:pt x="695297" y="372980"/>
                      <a:pt x="694485" y="374603"/>
                    </a:cubicBezTo>
                    <a:cubicBezTo>
                      <a:pt x="693674" y="375415"/>
                      <a:pt x="692050" y="376227"/>
                      <a:pt x="692050" y="377851"/>
                    </a:cubicBezTo>
                    <a:cubicBezTo>
                      <a:pt x="692050" y="379475"/>
                      <a:pt x="692862" y="381098"/>
                      <a:pt x="692050" y="382722"/>
                    </a:cubicBezTo>
                    <a:cubicBezTo>
                      <a:pt x="691238" y="383534"/>
                      <a:pt x="690426" y="383534"/>
                      <a:pt x="689614" y="384346"/>
                    </a:cubicBezTo>
                    <a:cubicBezTo>
                      <a:pt x="687990" y="385970"/>
                      <a:pt x="688802" y="388405"/>
                      <a:pt x="686367" y="389217"/>
                    </a:cubicBezTo>
                    <a:cubicBezTo>
                      <a:pt x="685555" y="390029"/>
                      <a:pt x="683119" y="389217"/>
                      <a:pt x="682307" y="389217"/>
                    </a:cubicBezTo>
                    <a:cubicBezTo>
                      <a:pt x="680684" y="389217"/>
                      <a:pt x="679872" y="389217"/>
                      <a:pt x="678248" y="388405"/>
                    </a:cubicBezTo>
                    <a:cubicBezTo>
                      <a:pt x="677436" y="387593"/>
                      <a:pt x="677436" y="387593"/>
                      <a:pt x="677436" y="386781"/>
                    </a:cubicBezTo>
                    <a:cubicBezTo>
                      <a:pt x="677436" y="386781"/>
                      <a:pt x="677436" y="385970"/>
                      <a:pt x="677436" y="385970"/>
                    </a:cubicBezTo>
                    <a:cubicBezTo>
                      <a:pt x="677436" y="385970"/>
                      <a:pt x="677436" y="385158"/>
                      <a:pt x="677436" y="385158"/>
                    </a:cubicBezTo>
                    <a:cubicBezTo>
                      <a:pt x="676624" y="385158"/>
                      <a:pt x="675812" y="384346"/>
                      <a:pt x="676624" y="384346"/>
                    </a:cubicBezTo>
                    <a:cubicBezTo>
                      <a:pt x="676624" y="384346"/>
                      <a:pt x="677436" y="383534"/>
                      <a:pt x="677436" y="383534"/>
                    </a:cubicBezTo>
                    <a:cubicBezTo>
                      <a:pt x="677436" y="383534"/>
                      <a:pt x="677436" y="382722"/>
                      <a:pt x="677436" y="382722"/>
                    </a:cubicBezTo>
                    <a:cubicBezTo>
                      <a:pt x="677436" y="381098"/>
                      <a:pt x="677436" y="379475"/>
                      <a:pt x="675812" y="378663"/>
                    </a:cubicBezTo>
                    <a:cubicBezTo>
                      <a:pt x="674188" y="377851"/>
                      <a:pt x="674188" y="377851"/>
                      <a:pt x="674188" y="376227"/>
                    </a:cubicBezTo>
                    <a:cubicBezTo>
                      <a:pt x="674188" y="374603"/>
                      <a:pt x="673376" y="372980"/>
                      <a:pt x="674188" y="372168"/>
                    </a:cubicBezTo>
                    <a:cubicBezTo>
                      <a:pt x="675000" y="371356"/>
                      <a:pt x="674188" y="369732"/>
                      <a:pt x="674188" y="368108"/>
                    </a:cubicBezTo>
                    <a:cubicBezTo>
                      <a:pt x="675812" y="365673"/>
                      <a:pt x="673376" y="362425"/>
                      <a:pt x="674188" y="359989"/>
                    </a:cubicBezTo>
                    <a:close/>
                    <a:moveTo>
                      <a:pt x="699357" y="423316"/>
                    </a:moveTo>
                    <a:cubicBezTo>
                      <a:pt x="699357" y="424940"/>
                      <a:pt x="697733" y="427376"/>
                      <a:pt x="696109" y="429000"/>
                    </a:cubicBezTo>
                    <a:cubicBezTo>
                      <a:pt x="694485" y="430623"/>
                      <a:pt x="693674" y="432247"/>
                      <a:pt x="692862" y="434683"/>
                    </a:cubicBezTo>
                    <a:cubicBezTo>
                      <a:pt x="692050" y="437118"/>
                      <a:pt x="692050" y="439554"/>
                      <a:pt x="690426" y="441178"/>
                    </a:cubicBezTo>
                    <a:cubicBezTo>
                      <a:pt x="688802" y="442802"/>
                      <a:pt x="687179" y="446049"/>
                      <a:pt x="684743" y="447673"/>
                    </a:cubicBezTo>
                    <a:cubicBezTo>
                      <a:pt x="683931" y="448485"/>
                      <a:pt x="682307" y="448485"/>
                      <a:pt x="681495" y="449297"/>
                    </a:cubicBezTo>
                    <a:cubicBezTo>
                      <a:pt x="679872" y="450109"/>
                      <a:pt x="679060" y="450921"/>
                      <a:pt x="677436" y="450921"/>
                    </a:cubicBezTo>
                    <a:cubicBezTo>
                      <a:pt x="675812" y="451732"/>
                      <a:pt x="674188" y="452544"/>
                      <a:pt x="672565" y="453356"/>
                    </a:cubicBezTo>
                    <a:cubicBezTo>
                      <a:pt x="670941" y="454168"/>
                      <a:pt x="670129" y="455792"/>
                      <a:pt x="668505" y="455792"/>
                    </a:cubicBezTo>
                    <a:cubicBezTo>
                      <a:pt x="666070" y="456604"/>
                      <a:pt x="662822" y="454980"/>
                      <a:pt x="660386" y="456604"/>
                    </a:cubicBezTo>
                    <a:cubicBezTo>
                      <a:pt x="659575" y="457415"/>
                      <a:pt x="658763" y="458227"/>
                      <a:pt x="657951" y="459039"/>
                    </a:cubicBezTo>
                    <a:cubicBezTo>
                      <a:pt x="657139" y="459851"/>
                      <a:pt x="656327" y="460663"/>
                      <a:pt x="655515" y="461475"/>
                    </a:cubicBezTo>
                    <a:cubicBezTo>
                      <a:pt x="653891" y="463910"/>
                      <a:pt x="652268" y="465534"/>
                      <a:pt x="650644" y="467158"/>
                    </a:cubicBezTo>
                    <a:cubicBezTo>
                      <a:pt x="649832" y="467970"/>
                      <a:pt x="648208" y="469594"/>
                      <a:pt x="646584" y="470406"/>
                    </a:cubicBezTo>
                    <a:cubicBezTo>
                      <a:pt x="645772" y="471218"/>
                      <a:pt x="644149" y="471218"/>
                      <a:pt x="643337" y="471218"/>
                    </a:cubicBezTo>
                    <a:cubicBezTo>
                      <a:pt x="642525" y="472029"/>
                      <a:pt x="640901" y="472029"/>
                      <a:pt x="639277" y="472029"/>
                    </a:cubicBezTo>
                    <a:cubicBezTo>
                      <a:pt x="637654" y="472029"/>
                      <a:pt x="636842" y="471218"/>
                      <a:pt x="636030" y="471218"/>
                    </a:cubicBezTo>
                    <a:cubicBezTo>
                      <a:pt x="636030" y="469594"/>
                      <a:pt x="636842" y="467970"/>
                      <a:pt x="637654" y="467158"/>
                    </a:cubicBezTo>
                    <a:cubicBezTo>
                      <a:pt x="638466" y="465534"/>
                      <a:pt x="640089" y="463910"/>
                      <a:pt x="641713" y="463099"/>
                    </a:cubicBezTo>
                    <a:cubicBezTo>
                      <a:pt x="644149" y="462287"/>
                      <a:pt x="647396" y="462287"/>
                      <a:pt x="649020" y="461475"/>
                    </a:cubicBezTo>
                    <a:cubicBezTo>
                      <a:pt x="649832" y="460663"/>
                      <a:pt x="651456" y="459851"/>
                      <a:pt x="652268" y="459039"/>
                    </a:cubicBezTo>
                    <a:cubicBezTo>
                      <a:pt x="653079" y="458227"/>
                      <a:pt x="653891" y="456604"/>
                      <a:pt x="654703" y="455792"/>
                    </a:cubicBezTo>
                    <a:cubicBezTo>
                      <a:pt x="656327" y="454168"/>
                      <a:pt x="659575" y="454168"/>
                      <a:pt x="661198" y="452544"/>
                    </a:cubicBezTo>
                    <a:cubicBezTo>
                      <a:pt x="662010" y="451732"/>
                      <a:pt x="662822" y="450921"/>
                      <a:pt x="663634" y="450109"/>
                    </a:cubicBezTo>
                    <a:cubicBezTo>
                      <a:pt x="665258" y="449297"/>
                      <a:pt x="666070" y="447673"/>
                      <a:pt x="667693" y="446049"/>
                    </a:cubicBezTo>
                    <a:cubicBezTo>
                      <a:pt x="669317" y="445237"/>
                      <a:pt x="670129" y="445237"/>
                      <a:pt x="671753" y="444425"/>
                    </a:cubicBezTo>
                    <a:cubicBezTo>
                      <a:pt x="674188" y="443613"/>
                      <a:pt x="675000" y="441178"/>
                      <a:pt x="675812" y="439554"/>
                    </a:cubicBezTo>
                    <a:cubicBezTo>
                      <a:pt x="676624" y="437930"/>
                      <a:pt x="676624" y="435495"/>
                      <a:pt x="678248" y="433871"/>
                    </a:cubicBezTo>
                    <a:cubicBezTo>
                      <a:pt x="679060" y="433059"/>
                      <a:pt x="679872" y="433059"/>
                      <a:pt x="680684" y="433059"/>
                    </a:cubicBezTo>
                    <a:cubicBezTo>
                      <a:pt x="681495" y="433059"/>
                      <a:pt x="682307" y="431435"/>
                      <a:pt x="682307" y="431435"/>
                    </a:cubicBezTo>
                    <a:cubicBezTo>
                      <a:pt x="682307" y="430623"/>
                      <a:pt x="682307" y="429811"/>
                      <a:pt x="682307" y="429000"/>
                    </a:cubicBezTo>
                    <a:cubicBezTo>
                      <a:pt x="682307" y="428188"/>
                      <a:pt x="683119" y="426564"/>
                      <a:pt x="683119" y="425752"/>
                    </a:cubicBezTo>
                    <a:cubicBezTo>
                      <a:pt x="683119" y="424940"/>
                      <a:pt x="683119" y="423316"/>
                      <a:pt x="683119" y="422505"/>
                    </a:cubicBezTo>
                    <a:cubicBezTo>
                      <a:pt x="683119" y="420881"/>
                      <a:pt x="681495" y="420881"/>
                      <a:pt x="680684" y="420069"/>
                    </a:cubicBezTo>
                    <a:cubicBezTo>
                      <a:pt x="679872" y="419257"/>
                      <a:pt x="679872" y="418445"/>
                      <a:pt x="679872" y="417633"/>
                    </a:cubicBezTo>
                    <a:cubicBezTo>
                      <a:pt x="679872" y="416821"/>
                      <a:pt x="681495" y="416009"/>
                      <a:pt x="681495" y="415197"/>
                    </a:cubicBezTo>
                    <a:cubicBezTo>
                      <a:pt x="681495" y="414386"/>
                      <a:pt x="681495" y="413574"/>
                      <a:pt x="681495" y="412762"/>
                    </a:cubicBezTo>
                    <a:cubicBezTo>
                      <a:pt x="681495" y="411950"/>
                      <a:pt x="681495" y="411138"/>
                      <a:pt x="681495" y="409514"/>
                    </a:cubicBezTo>
                    <a:cubicBezTo>
                      <a:pt x="681495" y="407891"/>
                      <a:pt x="680684" y="407079"/>
                      <a:pt x="679872" y="406267"/>
                    </a:cubicBezTo>
                    <a:cubicBezTo>
                      <a:pt x="679872" y="406267"/>
                      <a:pt x="679872" y="405455"/>
                      <a:pt x="679872" y="405455"/>
                    </a:cubicBezTo>
                    <a:cubicBezTo>
                      <a:pt x="679872" y="403831"/>
                      <a:pt x="679872" y="403019"/>
                      <a:pt x="681495" y="403019"/>
                    </a:cubicBezTo>
                    <a:cubicBezTo>
                      <a:pt x="682307" y="403019"/>
                      <a:pt x="683931" y="403019"/>
                      <a:pt x="684743" y="403019"/>
                    </a:cubicBezTo>
                    <a:cubicBezTo>
                      <a:pt x="685555" y="403019"/>
                      <a:pt x="687179" y="403831"/>
                      <a:pt x="687990" y="403831"/>
                    </a:cubicBezTo>
                    <a:cubicBezTo>
                      <a:pt x="688802" y="404643"/>
                      <a:pt x="689614" y="405455"/>
                      <a:pt x="689614" y="407079"/>
                    </a:cubicBezTo>
                    <a:cubicBezTo>
                      <a:pt x="689614" y="408702"/>
                      <a:pt x="690426" y="409514"/>
                      <a:pt x="690426" y="410326"/>
                    </a:cubicBezTo>
                    <a:cubicBezTo>
                      <a:pt x="691238" y="412762"/>
                      <a:pt x="691238" y="414386"/>
                      <a:pt x="691238" y="416821"/>
                    </a:cubicBezTo>
                    <a:cubicBezTo>
                      <a:pt x="691238" y="417633"/>
                      <a:pt x="692050" y="418445"/>
                      <a:pt x="692862" y="419257"/>
                    </a:cubicBezTo>
                    <a:cubicBezTo>
                      <a:pt x="693674" y="420069"/>
                      <a:pt x="694485" y="420069"/>
                      <a:pt x="695297" y="420881"/>
                    </a:cubicBezTo>
                    <a:cubicBezTo>
                      <a:pt x="696921" y="421693"/>
                      <a:pt x="699357" y="420069"/>
                      <a:pt x="699357" y="423316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46" name="Полилиния: фигура 1422">
                <a:extLst>
                  <a:ext uri="{FF2B5EF4-FFF2-40B4-BE49-F238E27FC236}">
                    <a16:creationId xmlns:a16="http://schemas.microsoft.com/office/drawing/2014/main" id="{E9215B26-710E-46C9-ADBF-A30FAF1A2763}"/>
                  </a:ext>
                </a:extLst>
              </p:cNvPr>
              <p:cNvSpPr/>
              <p:nvPr/>
            </p:nvSpPr>
            <p:spPr>
              <a:xfrm>
                <a:off x="5940951" y="3424863"/>
                <a:ext cx="698220" cy="576438"/>
              </a:xfrm>
              <a:custGeom>
                <a:avLst/>
                <a:gdLst>
                  <a:gd name="connsiteX0" fmla="*/ 696921 w 698220"/>
                  <a:gd name="connsiteY0" fmla="*/ 277989 h 576437"/>
                  <a:gd name="connsiteX1" fmla="*/ 693674 w 698220"/>
                  <a:gd name="connsiteY1" fmla="*/ 287732 h 576437"/>
                  <a:gd name="connsiteX2" fmla="*/ 679872 w 698220"/>
                  <a:gd name="connsiteY2" fmla="*/ 290167 h 576437"/>
                  <a:gd name="connsiteX3" fmla="*/ 675812 w 698220"/>
                  <a:gd name="connsiteY3" fmla="*/ 312088 h 576437"/>
                  <a:gd name="connsiteX4" fmla="*/ 658763 w 698220"/>
                  <a:gd name="connsiteY4" fmla="*/ 323455 h 576437"/>
                  <a:gd name="connsiteX5" fmla="*/ 634406 w 698220"/>
                  <a:gd name="connsiteY5" fmla="*/ 321831 h 576437"/>
                  <a:gd name="connsiteX6" fmla="*/ 637654 w 698220"/>
                  <a:gd name="connsiteY6" fmla="*/ 308841 h 576437"/>
                  <a:gd name="connsiteX7" fmla="*/ 609238 w 698220"/>
                  <a:gd name="connsiteY7" fmla="*/ 312900 h 576437"/>
                  <a:gd name="connsiteX8" fmla="*/ 601119 w 698220"/>
                  <a:gd name="connsiteY8" fmla="*/ 331573 h 576437"/>
                  <a:gd name="connsiteX9" fmla="*/ 623040 w 698220"/>
                  <a:gd name="connsiteY9" fmla="*/ 353494 h 576437"/>
                  <a:gd name="connsiteX10" fmla="*/ 629535 w 698220"/>
                  <a:gd name="connsiteY10" fmla="*/ 376227 h 576437"/>
                  <a:gd name="connsiteX11" fmla="*/ 642525 w 698220"/>
                  <a:gd name="connsiteY11" fmla="*/ 383534 h 576437"/>
                  <a:gd name="connsiteX12" fmla="*/ 642525 w 698220"/>
                  <a:gd name="connsiteY12" fmla="*/ 415197 h 576437"/>
                  <a:gd name="connsiteX13" fmla="*/ 657139 w 698220"/>
                  <a:gd name="connsiteY13" fmla="*/ 420069 h 576437"/>
                  <a:gd name="connsiteX14" fmla="*/ 662822 w 698220"/>
                  <a:gd name="connsiteY14" fmla="*/ 440366 h 576437"/>
                  <a:gd name="connsiteX15" fmla="*/ 629535 w 698220"/>
                  <a:gd name="connsiteY15" fmla="*/ 438742 h 576437"/>
                  <a:gd name="connsiteX16" fmla="*/ 629535 w 698220"/>
                  <a:gd name="connsiteY16" fmla="*/ 438742 h 576437"/>
                  <a:gd name="connsiteX17" fmla="*/ 629535 w 698220"/>
                  <a:gd name="connsiteY17" fmla="*/ 453356 h 576437"/>
                  <a:gd name="connsiteX18" fmla="*/ 610050 w 698220"/>
                  <a:gd name="connsiteY18" fmla="*/ 450109 h 576437"/>
                  <a:gd name="connsiteX19" fmla="*/ 602743 w 698220"/>
                  <a:gd name="connsiteY19" fmla="*/ 470406 h 576437"/>
                  <a:gd name="connsiteX20" fmla="*/ 586505 w 698220"/>
                  <a:gd name="connsiteY20" fmla="*/ 476901 h 576437"/>
                  <a:gd name="connsiteX21" fmla="*/ 575139 w 698220"/>
                  <a:gd name="connsiteY21" fmla="*/ 507752 h 576437"/>
                  <a:gd name="connsiteX22" fmla="*/ 575139 w 698220"/>
                  <a:gd name="connsiteY22" fmla="*/ 512623 h 576437"/>
                  <a:gd name="connsiteX23" fmla="*/ 588941 w 698220"/>
                  <a:gd name="connsiteY23" fmla="*/ 531297 h 576437"/>
                  <a:gd name="connsiteX24" fmla="*/ 583258 w 698220"/>
                  <a:gd name="connsiteY24" fmla="*/ 537792 h 576437"/>
                  <a:gd name="connsiteX25" fmla="*/ 592188 w 698220"/>
                  <a:gd name="connsiteY25" fmla="*/ 540228 h 576437"/>
                  <a:gd name="connsiteX26" fmla="*/ 592188 w 698220"/>
                  <a:gd name="connsiteY26" fmla="*/ 540228 h 576437"/>
                  <a:gd name="connsiteX27" fmla="*/ 580010 w 698220"/>
                  <a:gd name="connsiteY27" fmla="*/ 545099 h 576437"/>
                  <a:gd name="connsiteX28" fmla="*/ 577574 w 698220"/>
                  <a:gd name="connsiteY28" fmla="*/ 545911 h 576437"/>
                  <a:gd name="connsiteX29" fmla="*/ 574327 w 698220"/>
                  <a:gd name="connsiteY29" fmla="*/ 546723 h 576437"/>
                  <a:gd name="connsiteX30" fmla="*/ 571079 w 698220"/>
                  <a:gd name="connsiteY30" fmla="*/ 547535 h 576437"/>
                  <a:gd name="connsiteX31" fmla="*/ 571079 w 698220"/>
                  <a:gd name="connsiteY31" fmla="*/ 544287 h 576437"/>
                  <a:gd name="connsiteX32" fmla="*/ 553218 w 698220"/>
                  <a:gd name="connsiteY32" fmla="*/ 527238 h 576437"/>
                  <a:gd name="connsiteX33" fmla="*/ 516683 w 698220"/>
                  <a:gd name="connsiteY33" fmla="*/ 531297 h 576437"/>
                  <a:gd name="connsiteX34" fmla="*/ 501257 w 698220"/>
                  <a:gd name="connsiteY34" fmla="*/ 546723 h 576437"/>
                  <a:gd name="connsiteX35" fmla="*/ 486643 w 698220"/>
                  <a:gd name="connsiteY35" fmla="*/ 544287 h 576437"/>
                  <a:gd name="connsiteX36" fmla="*/ 472030 w 698220"/>
                  <a:gd name="connsiteY36" fmla="*/ 523178 h 576437"/>
                  <a:gd name="connsiteX37" fmla="*/ 472030 w 698220"/>
                  <a:gd name="connsiteY37" fmla="*/ 523178 h 576437"/>
                  <a:gd name="connsiteX38" fmla="*/ 433871 w 698220"/>
                  <a:gd name="connsiteY38" fmla="*/ 548346 h 576437"/>
                  <a:gd name="connsiteX39" fmla="*/ 433871 w 698220"/>
                  <a:gd name="connsiteY39" fmla="*/ 536168 h 576437"/>
                  <a:gd name="connsiteX40" fmla="*/ 410326 w 698220"/>
                  <a:gd name="connsiteY40" fmla="*/ 535356 h 576437"/>
                  <a:gd name="connsiteX41" fmla="*/ 400584 w 698220"/>
                  <a:gd name="connsiteY41" fmla="*/ 525614 h 576437"/>
                  <a:gd name="connsiteX42" fmla="*/ 377039 w 698220"/>
                  <a:gd name="connsiteY42" fmla="*/ 537792 h 576437"/>
                  <a:gd name="connsiteX43" fmla="*/ 377039 w 698220"/>
                  <a:gd name="connsiteY43" fmla="*/ 537792 h 576437"/>
                  <a:gd name="connsiteX44" fmla="*/ 363237 w 698220"/>
                  <a:gd name="connsiteY44" fmla="*/ 553218 h 576437"/>
                  <a:gd name="connsiteX45" fmla="*/ 355118 w 698220"/>
                  <a:gd name="connsiteY45" fmla="*/ 539416 h 576437"/>
                  <a:gd name="connsiteX46" fmla="*/ 326702 w 698220"/>
                  <a:gd name="connsiteY46" fmla="*/ 541851 h 576437"/>
                  <a:gd name="connsiteX47" fmla="*/ 326702 w 698220"/>
                  <a:gd name="connsiteY47" fmla="*/ 541851 h 576437"/>
                  <a:gd name="connsiteX48" fmla="*/ 314524 w 698220"/>
                  <a:gd name="connsiteY48" fmla="*/ 521554 h 576437"/>
                  <a:gd name="connsiteX49" fmla="*/ 297474 w 698220"/>
                  <a:gd name="connsiteY49" fmla="*/ 529673 h 576437"/>
                  <a:gd name="connsiteX50" fmla="*/ 252821 w 698220"/>
                  <a:gd name="connsiteY50" fmla="*/ 518307 h 576437"/>
                  <a:gd name="connsiteX51" fmla="*/ 231712 w 698220"/>
                  <a:gd name="connsiteY51" fmla="*/ 525614 h 576437"/>
                  <a:gd name="connsiteX52" fmla="*/ 221969 w 698220"/>
                  <a:gd name="connsiteY52" fmla="*/ 509376 h 576437"/>
                  <a:gd name="connsiteX53" fmla="*/ 161890 w 698220"/>
                  <a:gd name="connsiteY53" fmla="*/ 515871 h 576437"/>
                  <a:gd name="connsiteX54" fmla="*/ 137533 w 698220"/>
                  <a:gd name="connsiteY54" fmla="*/ 526426 h 576437"/>
                  <a:gd name="connsiteX55" fmla="*/ 94503 w 698220"/>
                  <a:gd name="connsiteY55" fmla="*/ 532109 h 576437"/>
                  <a:gd name="connsiteX56" fmla="*/ 100187 w 698220"/>
                  <a:gd name="connsiteY56" fmla="*/ 554030 h 576437"/>
                  <a:gd name="connsiteX57" fmla="*/ 62840 w 698220"/>
                  <a:gd name="connsiteY57" fmla="*/ 567832 h 576437"/>
                  <a:gd name="connsiteX58" fmla="*/ 60404 w 698220"/>
                  <a:gd name="connsiteY58" fmla="*/ 567020 h 576437"/>
                  <a:gd name="connsiteX59" fmla="*/ 53909 w 698220"/>
                  <a:gd name="connsiteY59" fmla="*/ 565396 h 576437"/>
                  <a:gd name="connsiteX60" fmla="*/ 40107 w 698220"/>
                  <a:gd name="connsiteY60" fmla="*/ 578386 h 576437"/>
                  <a:gd name="connsiteX61" fmla="*/ 39295 w 698220"/>
                  <a:gd name="connsiteY61" fmla="*/ 578386 h 576437"/>
                  <a:gd name="connsiteX62" fmla="*/ 35236 w 698220"/>
                  <a:gd name="connsiteY62" fmla="*/ 577574 h 576437"/>
                  <a:gd name="connsiteX63" fmla="*/ 35236 w 698220"/>
                  <a:gd name="connsiteY63" fmla="*/ 577574 h 576437"/>
                  <a:gd name="connsiteX64" fmla="*/ 31988 w 698220"/>
                  <a:gd name="connsiteY64" fmla="*/ 558089 h 576437"/>
                  <a:gd name="connsiteX65" fmla="*/ 38483 w 698220"/>
                  <a:gd name="connsiteY65" fmla="*/ 553218 h 576437"/>
                  <a:gd name="connsiteX66" fmla="*/ 36048 w 698220"/>
                  <a:gd name="connsiteY66" fmla="*/ 546723 h 576437"/>
                  <a:gd name="connsiteX67" fmla="*/ 36048 w 698220"/>
                  <a:gd name="connsiteY67" fmla="*/ 537792 h 576437"/>
                  <a:gd name="connsiteX68" fmla="*/ 40107 w 698220"/>
                  <a:gd name="connsiteY68" fmla="*/ 525614 h 576437"/>
                  <a:gd name="connsiteX69" fmla="*/ 36048 w 698220"/>
                  <a:gd name="connsiteY69" fmla="*/ 516683 h 576437"/>
                  <a:gd name="connsiteX70" fmla="*/ 24681 w 698220"/>
                  <a:gd name="connsiteY70" fmla="*/ 513435 h 576437"/>
                  <a:gd name="connsiteX71" fmla="*/ 24681 w 698220"/>
                  <a:gd name="connsiteY71" fmla="*/ 513435 h 576437"/>
                  <a:gd name="connsiteX72" fmla="*/ 23869 w 698220"/>
                  <a:gd name="connsiteY72" fmla="*/ 506940 h 576437"/>
                  <a:gd name="connsiteX73" fmla="*/ 6008 w 698220"/>
                  <a:gd name="connsiteY73" fmla="*/ 503693 h 576437"/>
                  <a:gd name="connsiteX74" fmla="*/ 1949 w 698220"/>
                  <a:gd name="connsiteY74" fmla="*/ 493138 h 576437"/>
                  <a:gd name="connsiteX75" fmla="*/ 20622 w 698220"/>
                  <a:gd name="connsiteY75" fmla="*/ 458227 h 576437"/>
                  <a:gd name="connsiteX76" fmla="*/ 50662 w 698220"/>
                  <a:gd name="connsiteY76" fmla="*/ 450920 h 576437"/>
                  <a:gd name="connsiteX77" fmla="*/ 53909 w 698220"/>
                  <a:gd name="connsiteY77" fmla="*/ 402207 h 576437"/>
                  <a:gd name="connsiteX78" fmla="*/ 35236 w 698220"/>
                  <a:gd name="connsiteY78" fmla="*/ 372980 h 576437"/>
                  <a:gd name="connsiteX79" fmla="*/ 13315 w 698220"/>
                  <a:gd name="connsiteY79" fmla="*/ 303969 h 576437"/>
                  <a:gd name="connsiteX80" fmla="*/ 37672 w 698220"/>
                  <a:gd name="connsiteY80" fmla="*/ 303158 h 576437"/>
                  <a:gd name="connsiteX81" fmla="*/ 41731 w 698220"/>
                  <a:gd name="connsiteY81" fmla="*/ 300722 h 576437"/>
                  <a:gd name="connsiteX82" fmla="*/ 62840 w 698220"/>
                  <a:gd name="connsiteY82" fmla="*/ 298286 h 576437"/>
                  <a:gd name="connsiteX83" fmla="*/ 66899 w 698220"/>
                  <a:gd name="connsiteY83" fmla="*/ 302346 h 576437"/>
                  <a:gd name="connsiteX84" fmla="*/ 66899 w 698220"/>
                  <a:gd name="connsiteY84" fmla="*/ 302346 h 576437"/>
                  <a:gd name="connsiteX85" fmla="*/ 83137 w 698220"/>
                  <a:gd name="connsiteY85" fmla="*/ 300722 h 576437"/>
                  <a:gd name="connsiteX86" fmla="*/ 92880 w 698220"/>
                  <a:gd name="connsiteY86" fmla="*/ 288543 h 576437"/>
                  <a:gd name="connsiteX87" fmla="*/ 109117 w 698220"/>
                  <a:gd name="connsiteY87" fmla="*/ 286108 h 576437"/>
                  <a:gd name="connsiteX88" fmla="*/ 111553 w 698220"/>
                  <a:gd name="connsiteY88" fmla="*/ 268246 h 576437"/>
                  <a:gd name="connsiteX89" fmla="*/ 130226 w 698220"/>
                  <a:gd name="connsiteY89" fmla="*/ 261751 h 576437"/>
                  <a:gd name="connsiteX90" fmla="*/ 131038 w 698220"/>
                  <a:gd name="connsiteY90" fmla="*/ 247949 h 576437"/>
                  <a:gd name="connsiteX91" fmla="*/ 152959 w 698220"/>
                  <a:gd name="connsiteY91" fmla="*/ 245514 h 576437"/>
                  <a:gd name="connsiteX92" fmla="*/ 157830 w 698220"/>
                  <a:gd name="connsiteY92" fmla="*/ 260939 h 576437"/>
                  <a:gd name="connsiteX93" fmla="*/ 174880 w 698220"/>
                  <a:gd name="connsiteY93" fmla="*/ 257692 h 576437"/>
                  <a:gd name="connsiteX94" fmla="*/ 165949 w 698220"/>
                  <a:gd name="connsiteY94" fmla="*/ 239019 h 576437"/>
                  <a:gd name="connsiteX95" fmla="*/ 157018 w 698220"/>
                  <a:gd name="connsiteY95" fmla="*/ 232524 h 576437"/>
                  <a:gd name="connsiteX96" fmla="*/ 165137 w 698220"/>
                  <a:gd name="connsiteY96" fmla="*/ 208979 h 576437"/>
                  <a:gd name="connsiteX97" fmla="*/ 162702 w 698220"/>
                  <a:gd name="connsiteY97" fmla="*/ 181375 h 576437"/>
                  <a:gd name="connsiteX98" fmla="*/ 168385 w 698220"/>
                  <a:gd name="connsiteY98" fmla="*/ 167573 h 576437"/>
                  <a:gd name="connsiteX99" fmla="*/ 192741 w 698220"/>
                  <a:gd name="connsiteY99" fmla="*/ 156206 h 576437"/>
                  <a:gd name="connsiteX100" fmla="*/ 197613 w 698220"/>
                  <a:gd name="connsiteY100" fmla="*/ 139157 h 576437"/>
                  <a:gd name="connsiteX101" fmla="*/ 214662 w 698220"/>
                  <a:gd name="connsiteY101" fmla="*/ 136721 h 576437"/>
                  <a:gd name="connsiteX102" fmla="*/ 231712 w 698220"/>
                  <a:gd name="connsiteY102" fmla="*/ 113988 h 576437"/>
                  <a:gd name="connsiteX103" fmla="*/ 208979 w 698220"/>
                  <a:gd name="connsiteY103" fmla="*/ 109117 h 576437"/>
                  <a:gd name="connsiteX104" fmla="*/ 208979 w 698220"/>
                  <a:gd name="connsiteY104" fmla="*/ 109117 h 576437"/>
                  <a:gd name="connsiteX105" fmla="*/ 207355 w 698220"/>
                  <a:gd name="connsiteY105" fmla="*/ 89632 h 576437"/>
                  <a:gd name="connsiteX106" fmla="*/ 210603 w 698220"/>
                  <a:gd name="connsiteY106" fmla="*/ 80701 h 576437"/>
                  <a:gd name="connsiteX107" fmla="*/ 208979 w 698220"/>
                  <a:gd name="connsiteY107" fmla="*/ 77454 h 576437"/>
                  <a:gd name="connsiteX108" fmla="*/ 233335 w 698220"/>
                  <a:gd name="connsiteY108" fmla="*/ 47414 h 576437"/>
                  <a:gd name="connsiteX109" fmla="*/ 266623 w 698220"/>
                  <a:gd name="connsiteY109" fmla="*/ 55533 h 576437"/>
                  <a:gd name="connsiteX110" fmla="*/ 278801 w 698220"/>
                  <a:gd name="connsiteY110" fmla="*/ 48226 h 576437"/>
                  <a:gd name="connsiteX111" fmla="*/ 280425 w 698220"/>
                  <a:gd name="connsiteY111" fmla="*/ 23869 h 576437"/>
                  <a:gd name="connsiteX112" fmla="*/ 308029 w 698220"/>
                  <a:gd name="connsiteY112" fmla="*/ 1949 h 576437"/>
                  <a:gd name="connsiteX113" fmla="*/ 324267 w 698220"/>
                  <a:gd name="connsiteY113" fmla="*/ 7632 h 576437"/>
                  <a:gd name="connsiteX114" fmla="*/ 339692 w 698220"/>
                  <a:gd name="connsiteY114" fmla="*/ 1949 h 576437"/>
                  <a:gd name="connsiteX115" fmla="*/ 350247 w 698220"/>
                  <a:gd name="connsiteY115" fmla="*/ 19810 h 576437"/>
                  <a:gd name="connsiteX116" fmla="*/ 361613 w 698220"/>
                  <a:gd name="connsiteY116" fmla="*/ 17374 h 576437"/>
                  <a:gd name="connsiteX117" fmla="*/ 360801 w 698220"/>
                  <a:gd name="connsiteY117" fmla="*/ 4384 h 576437"/>
                  <a:gd name="connsiteX118" fmla="*/ 395712 w 698220"/>
                  <a:gd name="connsiteY118" fmla="*/ 6008 h 576437"/>
                  <a:gd name="connsiteX119" fmla="*/ 401396 w 698220"/>
                  <a:gd name="connsiteY119" fmla="*/ 13315 h 576437"/>
                  <a:gd name="connsiteX120" fmla="*/ 395712 w 698220"/>
                  <a:gd name="connsiteY120" fmla="*/ 20622 h 576437"/>
                  <a:gd name="connsiteX121" fmla="*/ 405455 w 698220"/>
                  <a:gd name="connsiteY121" fmla="*/ 36048 h 576437"/>
                  <a:gd name="connsiteX122" fmla="*/ 419257 w 698220"/>
                  <a:gd name="connsiteY122" fmla="*/ 22246 h 576437"/>
                  <a:gd name="connsiteX123" fmla="*/ 431435 w 698220"/>
                  <a:gd name="connsiteY123" fmla="*/ 21434 h 576437"/>
                  <a:gd name="connsiteX124" fmla="*/ 438742 w 698220"/>
                  <a:gd name="connsiteY124" fmla="*/ 9255 h 576437"/>
                  <a:gd name="connsiteX125" fmla="*/ 472030 w 698220"/>
                  <a:gd name="connsiteY125" fmla="*/ 11691 h 576437"/>
                  <a:gd name="connsiteX126" fmla="*/ 503693 w 698220"/>
                  <a:gd name="connsiteY126" fmla="*/ 31176 h 576437"/>
                  <a:gd name="connsiteX127" fmla="*/ 511812 w 698220"/>
                  <a:gd name="connsiteY127" fmla="*/ 27117 h 576437"/>
                  <a:gd name="connsiteX128" fmla="*/ 517495 w 698220"/>
                  <a:gd name="connsiteY128" fmla="*/ 50662 h 576437"/>
                  <a:gd name="connsiteX129" fmla="*/ 513435 w 698220"/>
                  <a:gd name="connsiteY129" fmla="*/ 60404 h 576437"/>
                  <a:gd name="connsiteX130" fmla="*/ 532921 w 698220"/>
                  <a:gd name="connsiteY130" fmla="*/ 83137 h 576437"/>
                  <a:gd name="connsiteX131" fmla="*/ 532921 w 698220"/>
                  <a:gd name="connsiteY131" fmla="*/ 111553 h 576437"/>
                  <a:gd name="connsiteX132" fmla="*/ 516683 w 698220"/>
                  <a:gd name="connsiteY132" fmla="*/ 123731 h 576437"/>
                  <a:gd name="connsiteX133" fmla="*/ 516683 w 698220"/>
                  <a:gd name="connsiteY133" fmla="*/ 139969 h 576437"/>
                  <a:gd name="connsiteX134" fmla="*/ 555654 w 698220"/>
                  <a:gd name="connsiteY134" fmla="*/ 156206 h 576437"/>
                  <a:gd name="connsiteX135" fmla="*/ 556465 w 698220"/>
                  <a:gd name="connsiteY135" fmla="*/ 172444 h 576437"/>
                  <a:gd name="connsiteX136" fmla="*/ 571079 w 698220"/>
                  <a:gd name="connsiteY136" fmla="*/ 197613 h 576437"/>
                  <a:gd name="connsiteX137" fmla="*/ 618980 w 698220"/>
                  <a:gd name="connsiteY137" fmla="*/ 217098 h 576437"/>
                  <a:gd name="connsiteX138" fmla="*/ 618980 w 698220"/>
                  <a:gd name="connsiteY138" fmla="*/ 238207 h 576437"/>
                  <a:gd name="connsiteX139" fmla="*/ 631159 w 698220"/>
                  <a:gd name="connsiteY139" fmla="*/ 243078 h 576437"/>
                  <a:gd name="connsiteX140" fmla="*/ 642525 w 698220"/>
                  <a:gd name="connsiteY140" fmla="*/ 236583 h 576437"/>
                  <a:gd name="connsiteX141" fmla="*/ 666882 w 698220"/>
                  <a:gd name="connsiteY141" fmla="*/ 240642 h 576437"/>
                  <a:gd name="connsiteX142" fmla="*/ 665258 w 698220"/>
                  <a:gd name="connsiteY142" fmla="*/ 252821 h 576437"/>
                  <a:gd name="connsiteX143" fmla="*/ 696921 w 698220"/>
                  <a:gd name="connsiteY143" fmla="*/ 277989 h 576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698220" h="576437">
                    <a:moveTo>
                      <a:pt x="696921" y="277989"/>
                    </a:moveTo>
                    <a:lnTo>
                      <a:pt x="693674" y="287732"/>
                    </a:lnTo>
                    <a:lnTo>
                      <a:pt x="679872" y="290167"/>
                    </a:lnTo>
                    <a:lnTo>
                      <a:pt x="675812" y="312088"/>
                    </a:lnTo>
                    <a:lnTo>
                      <a:pt x="658763" y="323455"/>
                    </a:lnTo>
                    <a:lnTo>
                      <a:pt x="634406" y="321831"/>
                    </a:lnTo>
                    <a:lnTo>
                      <a:pt x="637654" y="308841"/>
                    </a:lnTo>
                    <a:lnTo>
                      <a:pt x="609238" y="312900"/>
                    </a:lnTo>
                    <a:lnTo>
                      <a:pt x="601119" y="331573"/>
                    </a:lnTo>
                    <a:lnTo>
                      <a:pt x="623040" y="353494"/>
                    </a:lnTo>
                    <a:lnTo>
                      <a:pt x="629535" y="376227"/>
                    </a:lnTo>
                    <a:lnTo>
                      <a:pt x="642525" y="383534"/>
                    </a:lnTo>
                    <a:lnTo>
                      <a:pt x="642525" y="415197"/>
                    </a:lnTo>
                    <a:lnTo>
                      <a:pt x="657139" y="420069"/>
                    </a:lnTo>
                    <a:lnTo>
                      <a:pt x="662822" y="440366"/>
                    </a:lnTo>
                    <a:lnTo>
                      <a:pt x="629535" y="438742"/>
                    </a:lnTo>
                    <a:lnTo>
                      <a:pt x="629535" y="438742"/>
                    </a:lnTo>
                    <a:lnTo>
                      <a:pt x="629535" y="453356"/>
                    </a:lnTo>
                    <a:lnTo>
                      <a:pt x="610050" y="450109"/>
                    </a:lnTo>
                    <a:lnTo>
                      <a:pt x="602743" y="470406"/>
                    </a:lnTo>
                    <a:lnTo>
                      <a:pt x="586505" y="476901"/>
                    </a:lnTo>
                    <a:lnTo>
                      <a:pt x="575139" y="507752"/>
                    </a:lnTo>
                    <a:lnTo>
                      <a:pt x="575139" y="512623"/>
                    </a:lnTo>
                    <a:lnTo>
                      <a:pt x="588941" y="531297"/>
                    </a:lnTo>
                    <a:lnTo>
                      <a:pt x="583258" y="537792"/>
                    </a:lnTo>
                    <a:lnTo>
                      <a:pt x="592188" y="540228"/>
                    </a:lnTo>
                    <a:cubicBezTo>
                      <a:pt x="592188" y="540228"/>
                      <a:pt x="592188" y="540228"/>
                      <a:pt x="592188" y="540228"/>
                    </a:cubicBezTo>
                    <a:cubicBezTo>
                      <a:pt x="591376" y="540228"/>
                      <a:pt x="585693" y="542663"/>
                      <a:pt x="580010" y="545099"/>
                    </a:cubicBezTo>
                    <a:cubicBezTo>
                      <a:pt x="579198" y="545099"/>
                      <a:pt x="578386" y="545911"/>
                      <a:pt x="577574" y="545911"/>
                    </a:cubicBezTo>
                    <a:cubicBezTo>
                      <a:pt x="576763" y="545911"/>
                      <a:pt x="575139" y="546723"/>
                      <a:pt x="574327" y="546723"/>
                    </a:cubicBezTo>
                    <a:cubicBezTo>
                      <a:pt x="572703" y="546723"/>
                      <a:pt x="571891" y="547535"/>
                      <a:pt x="571079" y="547535"/>
                    </a:cubicBezTo>
                    <a:lnTo>
                      <a:pt x="571079" y="544287"/>
                    </a:lnTo>
                    <a:lnTo>
                      <a:pt x="553218" y="527238"/>
                    </a:lnTo>
                    <a:lnTo>
                      <a:pt x="516683" y="531297"/>
                    </a:lnTo>
                    <a:lnTo>
                      <a:pt x="501257" y="546723"/>
                    </a:lnTo>
                    <a:lnTo>
                      <a:pt x="486643" y="544287"/>
                    </a:lnTo>
                    <a:lnTo>
                      <a:pt x="472030" y="523178"/>
                    </a:lnTo>
                    <a:lnTo>
                      <a:pt x="472030" y="523178"/>
                    </a:lnTo>
                    <a:lnTo>
                      <a:pt x="433871" y="548346"/>
                    </a:lnTo>
                    <a:lnTo>
                      <a:pt x="433871" y="536168"/>
                    </a:lnTo>
                    <a:lnTo>
                      <a:pt x="410326" y="535356"/>
                    </a:lnTo>
                    <a:lnTo>
                      <a:pt x="400584" y="525614"/>
                    </a:lnTo>
                    <a:lnTo>
                      <a:pt x="377039" y="537792"/>
                    </a:lnTo>
                    <a:lnTo>
                      <a:pt x="377039" y="537792"/>
                    </a:lnTo>
                    <a:lnTo>
                      <a:pt x="363237" y="553218"/>
                    </a:lnTo>
                    <a:lnTo>
                      <a:pt x="355118" y="539416"/>
                    </a:lnTo>
                    <a:lnTo>
                      <a:pt x="326702" y="541851"/>
                    </a:lnTo>
                    <a:lnTo>
                      <a:pt x="326702" y="541851"/>
                    </a:lnTo>
                    <a:lnTo>
                      <a:pt x="314524" y="521554"/>
                    </a:lnTo>
                    <a:lnTo>
                      <a:pt x="297474" y="529673"/>
                    </a:lnTo>
                    <a:lnTo>
                      <a:pt x="252821" y="518307"/>
                    </a:lnTo>
                    <a:lnTo>
                      <a:pt x="231712" y="525614"/>
                    </a:lnTo>
                    <a:lnTo>
                      <a:pt x="221969" y="509376"/>
                    </a:lnTo>
                    <a:cubicBezTo>
                      <a:pt x="221969" y="509376"/>
                      <a:pt x="180563" y="522366"/>
                      <a:pt x="161890" y="515871"/>
                    </a:cubicBezTo>
                    <a:lnTo>
                      <a:pt x="137533" y="526426"/>
                    </a:lnTo>
                    <a:lnTo>
                      <a:pt x="94503" y="532109"/>
                    </a:lnTo>
                    <a:lnTo>
                      <a:pt x="100187" y="554030"/>
                    </a:lnTo>
                    <a:lnTo>
                      <a:pt x="62840" y="567832"/>
                    </a:lnTo>
                    <a:lnTo>
                      <a:pt x="60404" y="567020"/>
                    </a:lnTo>
                    <a:lnTo>
                      <a:pt x="53909" y="565396"/>
                    </a:lnTo>
                    <a:lnTo>
                      <a:pt x="40107" y="578386"/>
                    </a:lnTo>
                    <a:lnTo>
                      <a:pt x="39295" y="578386"/>
                    </a:lnTo>
                    <a:lnTo>
                      <a:pt x="35236" y="577574"/>
                    </a:lnTo>
                    <a:lnTo>
                      <a:pt x="35236" y="577574"/>
                    </a:lnTo>
                    <a:lnTo>
                      <a:pt x="31988" y="558089"/>
                    </a:lnTo>
                    <a:lnTo>
                      <a:pt x="38483" y="553218"/>
                    </a:lnTo>
                    <a:lnTo>
                      <a:pt x="36048" y="546723"/>
                    </a:lnTo>
                    <a:lnTo>
                      <a:pt x="36048" y="537792"/>
                    </a:lnTo>
                    <a:lnTo>
                      <a:pt x="40107" y="525614"/>
                    </a:lnTo>
                    <a:lnTo>
                      <a:pt x="36048" y="516683"/>
                    </a:lnTo>
                    <a:lnTo>
                      <a:pt x="24681" y="513435"/>
                    </a:lnTo>
                    <a:lnTo>
                      <a:pt x="24681" y="513435"/>
                    </a:lnTo>
                    <a:lnTo>
                      <a:pt x="23869" y="506940"/>
                    </a:lnTo>
                    <a:lnTo>
                      <a:pt x="6008" y="503693"/>
                    </a:lnTo>
                    <a:lnTo>
                      <a:pt x="1949" y="493138"/>
                    </a:lnTo>
                    <a:lnTo>
                      <a:pt x="20622" y="458227"/>
                    </a:lnTo>
                    <a:lnTo>
                      <a:pt x="50662" y="450920"/>
                    </a:lnTo>
                    <a:lnTo>
                      <a:pt x="53909" y="402207"/>
                    </a:lnTo>
                    <a:lnTo>
                      <a:pt x="35236" y="372980"/>
                    </a:lnTo>
                    <a:lnTo>
                      <a:pt x="13315" y="303969"/>
                    </a:lnTo>
                    <a:lnTo>
                      <a:pt x="37672" y="303158"/>
                    </a:lnTo>
                    <a:lnTo>
                      <a:pt x="41731" y="300722"/>
                    </a:lnTo>
                    <a:lnTo>
                      <a:pt x="62840" y="298286"/>
                    </a:lnTo>
                    <a:lnTo>
                      <a:pt x="66899" y="302346"/>
                    </a:lnTo>
                    <a:lnTo>
                      <a:pt x="66899" y="302346"/>
                    </a:lnTo>
                    <a:lnTo>
                      <a:pt x="83137" y="300722"/>
                    </a:lnTo>
                    <a:lnTo>
                      <a:pt x="92880" y="288543"/>
                    </a:lnTo>
                    <a:lnTo>
                      <a:pt x="109117" y="286108"/>
                    </a:lnTo>
                    <a:lnTo>
                      <a:pt x="111553" y="268246"/>
                    </a:lnTo>
                    <a:lnTo>
                      <a:pt x="130226" y="261751"/>
                    </a:lnTo>
                    <a:lnTo>
                      <a:pt x="131038" y="247949"/>
                    </a:lnTo>
                    <a:lnTo>
                      <a:pt x="152959" y="245514"/>
                    </a:lnTo>
                    <a:lnTo>
                      <a:pt x="157830" y="260939"/>
                    </a:lnTo>
                    <a:lnTo>
                      <a:pt x="174880" y="257692"/>
                    </a:lnTo>
                    <a:lnTo>
                      <a:pt x="165949" y="239019"/>
                    </a:lnTo>
                    <a:lnTo>
                      <a:pt x="157018" y="232524"/>
                    </a:lnTo>
                    <a:lnTo>
                      <a:pt x="165137" y="208979"/>
                    </a:lnTo>
                    <a:lnTo>
                      <a:pt x="162702" y="181375"/>
                    </a:lnTo>
                    <a:lnTo>
                      <a:pt x="168385" y="167573"/>
                    </a:lnTo>
                    <a:lnTo>
                      <a:pt x="192741" y="156206"/>
                    </a:lnTo>
                    <a:lnTo>
                      <a:pt x="197613" y="139157"/>
                    </a:lnTo>
                    <a:lnTo>
                      <a:pt x="214662" y="136721"/>
                    </a:lnTo>
                    <a:lnTo>
                      <a:pt x="231712" y="113988"/>
                    </a:lnTo>
                    <a:lnTo>
                      <a:pt x="208979" y="109117"/>
                    </a:lnTo>
                    <a:lnTo>
                      <a:pt x="208979" y="109117"/>
                    </a:lnTo>
                    <a:lnTo>
                      <a:pt x="207355" y="89632"/>
                    </a:lnTo>
                    <a:lnTo>
                      <a:pt x="210603" y="80701"/>
                    </a:lnTo>
                    <a:lnTo>
                      <a:pt x="208979" y="77454"/>
                    </a:lnTo>
                    <a:lnTo>
                      <a:pt x="233335" y="47414"/>
                    </a:lnTo>
                    <a:lnTo>
                      <a:pt x="266623" y="55533"/>
                    </a:lnTo>
                    <a:lnTo>
                      <a:pt x="278801" y="48226"/>
                    </a:lnTo>
                    <a:lnTo>
                      <a:pt x="280425" y="23869"/>
                    </a:lnTo>
                    <a:lnTo>
                      <a:pt x="308029" y="1949"/>
                    </a:lnTo>
                    <a:lnTo>
                      <a:pt x="324267" y="7632"/>
                    </a:lnTo>
                    <a:lnTo>
                      <a:pt x="339692" y="1949"/>
                    </a:lnTo>
                    <a:lnTo>
                      <a:pt x="350247" y="19810"/>
                    </a:lnTo>
                    <a:lnTo>
                      <a:pt x="361613" y="17374"/>
                    </a:lnTo>
                    <a:lnTo>
                      <a:pt x="360801" y="4384"/>
                    </a:lnTo>
                    <a:lnTo>
                      <a:pt x="395712" y="6008"/>
                    </a:lnTo>
                    <a:lnTo>
                      <a:pt x="401396" y="13315"/>
                    </a:lnTo>
                    <a:lnTo>
                      <a:pt x="395712" y="20622"/>
                    </a:lnTo>
                    <a:lnTo>
                      <a:pt x="405455" y="36048"/>
                    </a:lnTo>
                    <a:lnTo>
                      <a:pt x="419257" y="22246"/>
                    </a:lnTo>
                    <a:lnTo>
                      <a:pt x="431435" y="21434"/>
                    </a:lnTo>
                    <a:lnTo>
                      <a:pt x="438742" y="9255"/>
                    </a:lnTo>
                    <a:lnTo>
                      <a:pt x="472030" y="11691"/>
                    </a:lnTo>
                    <a:lnTo>
                      <a:pt x="503693" y="31176"/>
                    </a:lnTo>
                    <a:lnTo>
                      <a:pt x="511812" y="27117"/>
                    </a:lnTo>
                    <a:lnTo>
                      <a:pt x="517495" y="50662"/>
                    </a:lnTo>
                    <a:lnTo>
                      <a:pt x="513435" y="60404"/>
                    </a:lnTo>
                    <a:lnTo>
                      <a:pt x="532921" y="83137"/>
                    </a:lnTo>
                    <a:lnTo>
                      <a:pt x="532921" y="111553"/>
                    </a:lnTo>
                    <a:lnTo>
                      <a:pt x="516683" y="123731"/>
                    </a:lnTo>
                    <a:lnTo>
                      <a:pt x="516683" y="139969"/>
                    </a:lnTo>
                    <a:lnTo>
                      <a:pt x="555654" y="156206"/>
                    </a:lnTo>
                    <a:lnTo>
                      <a:pt x="556465" y="172444"/>
                    </a:lnTo>
                    <a:lnTo>
                      <a:pt x="571079" y="197613"/>
                    </a:lnTo>
                    <a:lnTo>
                      <a:pt x="618980" y="217098"/>
                    </a:lnTo>
                    <a:lnTo>
                      <a:pt x="618980" y="238207"/>
                    </a:lnTo>
                    <a:lnTo>
                      <a:pt x="631159" y="243078"/>
                    </a:lnTo>
                    <a:lnTo>
                      <a:pt x="642525" y="236583"/>
                    </a:lnTo>
                    <a:lnTo>
                      <a:pt x="666882" y="240642"/>
                    </a:lnTo>
                    <a:lnTo>
                      <a:pt x="665258" y="252821"/>
                    </a:lnTo>
                    <a:lnTo>
                      <a:pt x="696921" y="277989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47" name="Полилиния: фигура 1423">
                <a:extLst>
                  <a:ext uri="{FF2B5EF4-FFF2-40B4-BE49-F238E27FC236}">
                    <a16:creationId xmlns:a16="http://schemas.microsoft.com/office/drawing/2014/main" id="{E379BB80-C72E-4296-A1E1-63D744812C41}"/>
                  </a:ext>
                </a:extLst>
              </p:cNvPr>
              <p:cNvSpPr/>
              <p:nvPr/>
            </p:nvSpPr>
            <p:spPr>
              <a:xfrm>
                <a:off x="5745565" y="3219456"/>
                <a:ext cx="503368" cy="276041"/>
              </a:xfrm>
              <a:custGeom>
                <a:avLst/>
                <a:gdLst>
                  <a:gd name="connsiteX0" fmla="*/ 509097 w 503368"/>
                  <a:gd name="connsiteY0" fmla="*/ 193553 h 276040"/>
                  <a:gd name="connsiteX1" fmla="*/ 502602 w 503368"/>
                  <a:gd name="connsiteY1" fmla="*/ 205731 h 276040"/>
                  <a:gd name="connsiteX2" fmla="*/ 474998 w 503368"/>
                  <a:gd name="connsiteY2" fmla="*/ 227652 h 276040"/>
                  <a:gd name="connsiteX3" fmla="*/ 473374 w 503368"/>
                  <a:gd name="connsiteY3" fmla="*/ 252009 h 276040"/>
                  <a:gd name="connsiteX4" fmla="*/ 461196 w 503368"/>
                  <a:gd name="connsiteY4" fmla="*/ 259316 h 276040"/>
                  <a:gd name="connsiteX5" fmla="*/ 427909 w 503368"/>
                  <a:gd name="connsiteY5" fmla="*/ 251197 h 276040"/>
                  <a:gd name="connsiteX6" fmla="*/ 403553 w 503368"/>
                  <a:gd name="connsiteY6" fmla="*/ 281237 h 276040"/>
                  <a:gd name="connsiteX7" fmla="*/ 373513 w 503368"/>
                  <a:gd name="connsiteY7" fmla="*/ 266623 h 276040"/>
                  <a:gd name="connsiteX8" fmla="*/ 372701 w 503368"/>
                  <a:gd name="connsiteY8" fmla="*/ 257692 h 276040"/>
                  <a:gd name="connsiteX9" fmla="*/ 355651 w 503368"/>
                  <a:gd name="connsiteY9" fmla="*/ 244702 h 276040"/>
                  <a:gd name="connsiteX10" fmla="*/ 342661 w 503368"/>
                  <a:gd name="connsiteY10" fmla="*/ 245514 h 276040"/>
                  <a:gd name="connsiteX11" fmla="*/ 328047 w 503368"/>
                  <a:gd name="connsiteY11" fmla="*/ 230088 h 276040"/>
                  <a:gd name="connsiteX12" fmla="*/ 292324 w 503368"/>
                  <a:gd name="connsiteY12" fmla="*/ 230900 h 276040"/>
                  <a:gd name="connsiteX13" fmla="*/ 272027 w 503368"/>
                  <a:gd name="connsiteY13" fmla="*/ 200048 h 276040"/>
                  <a:gd name="connsiteX14" fmla="*/ 252542 w 503368"/>
                  <a:gd name="connsiteY14" fmla="*/ 214662 h 276040"/>
                  <a:gd name="connsiteX15" fmla="*/ 243611 w 503368"/>
                  <a:gd name="connsiteY15" fmla="*/ 227652 h 276040"/>
                  <a:gd name="connsiteX16" fmla="*/ 217631 w 503368"/>
                  <a:gd name="connsiteY16" fmla="*/ 227652 h 276040"/>
                  <a:gd name="connsiteX17" fmla="*/ 193274 w 503368"/>
                  <a:gd name="connsiteY17" fmla="*/ 219533 h 276040"/>
                  <a:gd name="connsiteX18" fmla="*/ 151057 w 503368"/>
                  <a:gd name="connsiteY18" fmla="*/ 230900 h 276040"/>
                  <a:gd name="connsiteX19" fmla="*/ 138066 w 503368"/>
                  <a:gd name="connsiteY19" fmla="*/ 222781 h 276040"/>
                  <a:gd name="connsiteX20" fmla="*/ 125888 w 503368"/>
                  <a:gd name="connsiteY20" fmla="*/ 229276 h 276040"/>
                  <a:gd name="connsiteX21" fmla="*/ 79611 w 503368"/>
                  <a:gd name="connsiteY21" fmla="*/ 224405 h 276040"/>
                  <a:gd name="connsiteX22" fmla="*/ 71492 w 503368"/>
                  <a:gd name="connsiteY22" fmla="*/ 232524 h 276040"/>
                  <a:gd name="connsiteX23" fmla="*/ 53631 w 503368"/>
                  <a:gd name="connsiteY23" fmla="*/ 235771 h 276040"/>
                  <a:gd name="connsiteX24" fmla="*/ 28462 w 503368"/>
                  <a:gd name="connsiteY24" fmla="*/ 255256 h 276040"/>
                  <a:gd name="connsiteX25" fmla="*/ 26026 w 503368"/>
                  <a:gd name="connsiteY25" fmla="*/ 268246 h 276040"/>
                  <a:gd name="connsiteX26" fmla="*/ 13036 w 503368"/>
                  <a:gd name="connsiteY26" fmla="*/ 271494 h 276040"/>
                  <a:gd name="connsiteX27" fmla="*/ 13036 w 503368"/>
                  <a:gd name="connsiteY27" fmla="*/ 269058 h 276040"/>
                  <a:gd name="connsiteX28" fmla="*/ 10601 w 503368"/>
                  <a:gd name="connsiteY28" fmla="*/ 266623 h 276040"/>
                  <a:gd name="connsiteX29" fmla="*/ 6541 w 503368"/>
                  <a:gd name="connsiteY29" fmla="*/ 263375 h 276040"/>
                  <a:gd name="connsiteX30" fmla="*/ 5729 w 503368"/>
                  <a:gd name="connsiteY30" fmla="*/ 256880 h 276040"/>
                  <a:gd name="connsiteX31" fmla="*/ 5729 w 503368"/>
                  <a:gd name="connsiteY31" fmla="*/ 250385 h 276040"/>
                  <a:gd name="connsiteX32" fmla="*/ 2482 w 503368"/>
                  <a:gd name="connsiteY32" fmla="*/ 245514 h 276040"/>
                  <a:gd name="connsiteX33" fmla="*/ 3294 w 503368"/>
                  <a:gd name="connsiteY33" fmla="*/ 239019 h 276040"/>
                  <a:gd name="connsiteX34" fmla="*/ 4917 w 503368"/>
                  <a:gd name="connsiteY34" fmla="*/ 236583 h 276040"/>
                  <a:gd name="connsiteX35" fmla="*/ 4917 w 503368"/>
                  <a:gd name="connsiteY35" fmla="*/ 233336 h 276040"/>
                  <a:gd name="connsiteX36" fmla="*/ 3294 w 503368"/>
                  <a:gd name="connsiteY36" fmla="*/ 227652 h 276040"/>
                  <a:gd name="connsiteX37" fmla="*/ 2482 w 503368"/>
                  <a:gd name="connsiteY37" fmla="*/ 224405 h 276040"/>
                  <a:gd name="connsiteX38" fmla="*/ 2482 w 503368"/>
                  <a:gd name="connsiteY38" fmla="*/ 219533 h 276040"/>
                  <a:gd name="connsiteX39" fmla="*/ 4106 w 503368"/>
                  <a:gd name="connsiteY39" fmla="*/ 214662 h 276040"/>
                  <a:gd name="connsiteX40" fmla="*/ 4917 w 503368"/>
                  <a:gd name="connsiteY40" fmla="*/ 208167 h 276040"/>
                  <a:gd name="connsiteX41" fmla="*/ 5729 w 503368"/>
                  <a:gd name="connsiteY41" fmla="*/ 204108 h 276040"/>
                  <a:gd name="connsiteX42" fmla="*/ 5729 w 503368"/>
                  <a:gd name="connsiteY42" fmla="*/ 200860 h 276040"/>
                  <a:gd name="connsiteX43" fmla="*/ 5729 w 503368"/>
                  <a:gd name="connsiteY43" fmla="*/ 197612 h 276040"/>
                  <a:gd name="connsiteX44" fmla="*/ 5729 w 503368"/>
                  <a:gd name="connsiteY44" fmla="*/ 195177 h 276040"/>
                  <a:gd name="connsiteX45" fmla="*/ 5729 w 503368"/>
                  <a:gd name="connsiteY45" fmla="*/ 193553 h 276040"/>
                  <a:gd name="connsiteX46" fmla="*/ 5729 w 503368"/>
                  <a:gd name="connsiteY46" fmla="*/ 191929 h 276040"/>
                  <a:gd name="connsiteX47" fmla="*/ 5729 w 503368"/>
                  <a:gd name="connsiteY47" fmla="*/ 190306 h 276040"/>
                  <a:gd name="connsiteX48" fmla="*/ 5729 w 503368"/>
                  <a:gd name="connsiteY48" fmla="*/ 187058 h 276040"/>
                  <a:gd name="connsiteX49" fmla="*/ 5729 w 503368"/>
                  <a:gd name="connsiteY49" fmla="*/ 186246 h 276040"/>
                  <a:gd name="connsiteX50" fmla="*/ 5729 w 503368"/>
                  <a:gd name="connsiteY50" fmla="*/ 185434 h 276040"/>
                  <a:gd name="connsiteX51" fmla="*/ 5729 w 503368"/>
                  <a:gd name="connsiteY51" fmla="*/ 184623 h 276040"/>
                  <a:gd name="connsiteX52" fmla="*/ 5729 w 503368"/>
                  <a:gd name="connsiteY52" fmla="*/ 184623 h 276040"/>
                  <a:gd name="connsiteX53" fmla="*/ 9789 w 503368"/>
                  <a:gd name="connsiteY53" fmla="*/ 181375 h 276040"/>
                  <a:gd name="connsiteX54" fmla="*/ 11412 w 503368"/>
                  <a:gd name="connsiteY54" fmla="*/ 179751 h 276040"/>
                  <a:gd name="connsiteX55" fmla="*/ 13036 w 503368"/>
                  <a:gd name="connsiteY55" fmla="*/ 178127 h 276040"/>
                  <a:gd name="connsiteX56" fmla="*/ 13036 w 503368"/>
                  <a:gd name="connsiteY56" fmla="*/ 178127 h 276040"/>
                  <a:gd name="connsiteX57" fmla="*/ 13036 w 503368"/>
                  <a:gd name="connsiteY57" fmla="*/ 178127 h 276040"/>
                  <a:gd name="connsiteX58" fmla="*/ 13036 w 503368"/>
                  <a:gd name="connsiteY58" fmla="*/ 178127 h 276040"/>
                  <a:gd name="connsiteX59" fmla="*/ 17096 w 503368"/>
                  <a:gd name="connsiteY59" fmla="*/ 174880 h 276040"/>
                  <a:gd name="connsiteX60" fmla="*/ 17908 w 503368"/>
                  <a:gd name="connsiteY60" fmla="*/ 174068 h 276040"/>
                  <a:gd name="connsiteX61" fmla="*/ 17908 w 503368"/>
                  <a:gd name="connsiteY61" fmla="*/ 173256 h 276040"/>
                  <a:gd name="connsiteX62" fmla="*/ 18719 w 503368"/>
                  <a:gd name="connsiteY62" fmla="*/ 171632 h 276040"/>
                  <a:gd name="connsiteX63" fmla="*/ 21155 w 503368"/>
                  <a:gd name="connsiteY63" fmla="*/ 169197 h 276040"/>
                  <a:gd name="connsiteX64" fmla="*/ 22779 w 503368"/>
                  <a:gd name="connsiteY64" fmla="*/ 166761 h 276040"/>
                  <a:gd name="connsiteX65" fmla="*/ 24403 w 503368"/>
                  <a:gd name="connsiteY65" fmla="*/ 163514 h 276040"/>
                  <a:gd name="connsiteX66" fmla="*/ 26026 w 503368"/>
                  <a:gd name="connsiteY66" fmla="*/ 161078 h 276040"/>
                  <a:gd name="connsiteX67" fmla="*/ 26838 w 503368"/>
                  <a:gd name="connsiteY67" fmla="*/ 158642 h 276040"/>
                  <a:gd name="connsiteX68" fmla="*/ 27650 w 503368"/>
                  <a:gd name="connsiteY68" fmla="*/ 156207 h 276040"/>
                  <a:gd name="connsiteX69" fmla="*/ 26838 w 503368"/>
                  <a:gd name="connsiteY69" fmla="*/ 153771 h 276040"/>
                  <a:gd name="connsiteX70" fmla="*/ 26026 w 503368"/>
                  <a:gd name="connsiteY70" fmla="*/ 147276 h 276040"/>
                  <a:gd name="connsiteX71" fmla="*/ 26026 w 503368"/>
                  <a:gd name="connsiteY71" fmla="*/ 144840 h 276040"/>
                  <a:gd name="connsiteX72" fmla="*/ 26026 w 503368"/>
                  <a:gd name="connsiteY72" fmla="*/ 141593 h 276040"/>
                  <a:gd name="connsiteX73" fmla="*/ 25215 w 503368"/>
                  <a:gd name="connsiteY73" fmla="*/ 135098 h 276040"/>
                  <a:gd name="connsiteX74" fmla="*/ 25215 w 503368"/>
                  <a:gd name="connsiteY74" fmla="*/ 130226 h 276040"/>
                  <a:gd name="connsiteX75" fmla="*/ 25215 w 503368"/>
                  <a:gd name="connsiteY75" fmla="*/ 126979 h 276040"/>
                  <a:gd name="connsiteX76" fmla="*/ 26026 w 503368"/>
                  <a:gd name="connsiteY76" fmla="*/ 125355 h 276040"/>
                  <a:gd name="connsiteX77" fmla="*/ 26838 w 503368"/>
                  <a:gd name="connsiteY77" fmla="*/ 124543 h 276040"/>
                  <a:gd name="connsiteX78" fmla="*/ 28462 w 503368"/>
                  <a:gd name="connsiteY78" fmla="*/ 122107 h 276040"/>
                  <a:gd name="connsiteX79" fmla="*/ 30086 w 503368"/>
                  <a:gd name="connsiteY79" fmla="*/ 119672 h 276040"/>
                  <a:gd name="connsiteX80" fmla="*/ 32521 w 503368"/>
                  <a:gd name="connsiteY80" fmla="*/ 115612 h 276040"/>
                  <a:gd name="connsiteX81" fmla="*/ 34957 w 503368"/>
                  <a:gd name="connsiteY81" fmla="*/ 111553 h 276040"/>
                  <a:gd name="connsiteX82" fmla="*/ 37393 w 503368"/>
                  <a:gd name="connsiteY82" fmla="*/ 107493 h 276040"/>
                  <a:gd name="connsiteX83" fmla="*/ 39016 w 503368"/>
                  <a:gd name="connsiteY83" fmla="*/ 104246 h 276040"/>
                  <a:gd name="connsiteX84" fmla="*/ 40640 w 503368"/>
                  <a:gd name="connsiteY84" fmla="*/ 100998 h 276040"/>
                  <a:gd name="connsiteX85" fmla="*/ 42264 w 503368"/>
                  <a:gd name="connsiteY85" fmla="*/ 96127 h 276040"/>
                  <a:gd name="connsiteX86" fmla="*/ 42264 w 503368"/>
                  <a:gd name="connsiteY86" fmla="*/ 92068 h 276040"/>
                  <a:gd name="connsiteX87" fmla="*/ 45512 w 503368"/>
                  <a:gd name="connsiteY87" fmla="*/ 89632 h 276040"/>
                  <a:gd name="connsiteX88" fmla="*/ 46324 w 503368"/>
                  <a:gd name="connsiteY88" fmla="*/ 89632 h 276040"/>
                  <a:gd name="connsiteX89" fmla="*/ 47947 w 503368"/>
                  <a:gd name="connsiteY89" fmla="*/ 89632 h 276040"/>
                  <a:gd name="connsiteX90" fmla="*/ 49571 w 503368"/>
                  <a:gd name="connsiteY90" fmla="*/ 88820 h 276040"/>
                  <a:gd name="connsiteX91" fmla="*/ 51195 w 503368"/>
                  <a:gd name="connsiteY91" fmla="*/ 88008 h 276040"/>
                  <a:gd name="connsiteX92" fmla="*/ 53631 w 503368"/>
                  <a:gd name="connsiteY92" fmla="*/ 88008 h 276040"/>
                  <a:gd name="connsiteX93" fmla="*/ 56066 w 503368"/>
                  <a:gd name="connsiteY93" fmla="*/ 88008 h 276040"/>
                  <a:gd name="connsiteX94" fmla="*/ 58502 w 503368"/>
                  <a:gd name="connsiteY94" fmla="*/ 87196 h 276040"/>
                  <a:gd name="connsiteX95" fmla="*/ 60125 w 503368"/>
                  <a:gd name="connsiteY95" fmla="*/ 87196 h 276040"/>
                  <a:gd name="connsiteX96" fmla="*/ 61749 w 503368"/>
                  <a:gd name="connsiteY96" fmla="*/ 87196 h 276040"/>
                  <a:gd name="connsiteX97" fmla="*/ 64997 w 503368"/>
                  <a:gd name="connsiteY97" fmla="*/ 85573 h 276040"/>
                  <a:gd name="connsiteX98" fmla="*/ 65809 w 503368"/>
                  <a:gd name="connsiteY98" fmla="*/ 85573 h 276040"/>
                  <a:gd name="connsiteX99" fmla="*/ 66621 w 503368"/>
                  <a:gd name="connsiteY99" fmla="*/ 84761 h 276040"/>
                  <a:gd name="connsiteX100" fmla="*/ 69056 w 503368"/>
                  <a:gd name="connsiteY100" fmla="*/ 83137 h 276040"/>
                  <a:gd name="connsiteX101" fmla="*/ 71492 w 503368"/>
                  <a:gd name="connsiteY101" fmla="*/ 81513 h 276040"/>
                  <a:gd name="connsiteX102" fmla="*/ 79611 w 503368"/>
                  <a:gd name="connsiteY102" fmla="*/ 76642 h 276040"/>
                  <a:gd name="connsiteX103" fmla="*/ 89353 w 503368"/>
                  <a:gd name="connsiteY103" fmla="*/ 70959 h 276040"/>
                  <a:gd name="connsiteX104" fmla="*/ 95848 w 503368"/>
                  <a:gd name="connsiteY104" fmla="*/ 66087 h 276040"/>
                  <a:gd name="connsiteX105" fmla="*/ 99908 w 503368"/>
                  <a:gd name="connsiteY105" fmla="*/ 65275 h 276040"/>
                  <a:gd name="connsiteX106" fmla="*/ 100720 w 503368"/>
                  <a:gd name="connsiteY106" fmla="*/ 67711 h 276040"/>
                  <a:gd name="connsiteX107" fmla="*/ 100720 w 503368"/>
                  <a:gd name="connsiteY107" fmla="*/ 75830 h 276040"/>
                  <a:gd name="connsiteX108" fmla="*/ 103967 w 503368"/>
                  <a:gd name="connsiteY108" fmla="*/ 83137 h 276040"/>
                  <a:gd name="connsiteX109" fmla="*/ 107215 w 503368"/>
                  <a:gd name="connsiteY109" fmla="*/ 87196 h 276040"/>
                  <a:gd name="connsiteX110" fmla="*/ 111274 w 503368"/>
                  <a:gd name="connsiteY110" fmla="*/ 89632 h 276040"/>
                  <a:gd name="connsiteX111" fmla="*/ 120205 w 503368"/>
                  <a:gd name="connsiteY111" fmla="*/ 96127 h 276040"/>
                  <a:gd name="connsiteX112" fmla="*/ 128324 w 503368"/>
                  <a:gd name="connsiteY112" fmla="*/ 102622 h 276040"/>
                  <a:gd name="connsiteX113" fmla="*/ 130759 w 503368"/>
                  <a:gd name="connsiteY113" fmla="*/ 104246 h 276040"/>
                  <a:gd name="connsiteX114" fmla="*/ 134819 w 503368"/>
                  <a:gd name="connsiteY114" fmla="*/ 106682 h 276040"/>
                  <a:gd name="connsiteX115" fmla="*/ 136443 w 503368"/>
                  <a:gd name="connsiteY115" fmla="*/ 107493 h 276040"/>
                  <a:gd name="connsiteX116" fmla="*/ 138066 w 503368"/>
                  <a:gd name="connsiteY116" fmla="*/ 107493 h 276040"/>
                  <a:gd name="connsiteX117" fmla="*/ 141314 w 503368"/>
                  <a:gd name="connsiteY117" fmla="*/ 109117 h 276040"/>
                  <a:gd name="connsiteX118" fmla="*/ 142126 w 503368"/>
                  <a:gd name="connsiteY118" fmla="*/ 109929 h 276040"/>
                  <a:gd name="connsiteX119" fmla="*/ 142126 w 503368"/>
                  <a:gd name="connsiteY119" fmla="*/ 112365 h 276040"/>
                  <a:gd name="connsiteX120" fmla="*/ 143750 w 503368"/>
                  <a:gd name="connsiteY120" fmla="*/ 116424 h 276040"/>
                  <a:gd name="connsiteX121" fmla="*/ 143750 w 503368"/>
                  <a:gd name="connsiteY121" fmla="*/ 119672 h 276040"/>
                  <a:gd name="connsiteX122" fmla="*/ 146185 w 503368"/>
                  <a:gd name="connsiteY122" fmla="*/ 123731 h 276040"/>
                  <a:gd name="connsiteX123" fmla="*/ 148621 w 503368"/>
                  <a:gd name="connsiteY123" fmla="*/ 126979 h 276040"/>
                  <a:gd name="connsiteX124" fmla="*/ 150245 w 503368"/>
                  <a:gd name="connsiteY124" fmla="*/ 130226 h 276040"/>
                  <a:gd name="connsiteX125" fmla="*/ 151057 w 503368"/>
                  <a:gd name="connsiteY125" fmla="*/ 131850 h 276040"/>
                  <a:gd name="connsiteX126" fmla="*/ 151869 w 503368"/>
                  <a:gd name="connsiteY126" fmla="*/ 133474 h 276040"/>
                  <a:gd name="connsiteX127" fmla="*/ 151869 w 503368"/>
                  <a:gd name="connsiteY127" fmla="*/ 135909 h 276040"/>
                  <a:gd name="connsiteX128" fmla="*/ 151869 w 503368"/>
                  <a:gd name="connsiteY128" fmla="*/ 139157 h 276040"/>
                  <a:gd name="connsiteX129" fmla="*/ 154304 w 503368"/>
                  <a:gd name="connsiteY129" fmla="*/ 141593 h 276040"/>
                  <a:gd name="connsiteX130" fmla="*/ 156740 w 503368"/>
                  <a:gd name="connsiteY130" fmla="*/ 142404 h 276040"/>
                  <a:gd name="connsiteX131" fmla="*/ 159175 w 503368"/>
                  <a:gd name="connsiteY131" fmla="*/ 143216 h 276040"/>
                  <a:gd name="connsiteX132" fmla="*/ 161611 w 503368"/>
                  <a:gd name="connsiteY132" fmla="*/ 144840 h 276040"/>
                  <a:gd name="connsiteX133" fmla="*/ 163235 w 503368"/>
                  <a:gd name="connsiteY133" fmla="*/ 144840 h 276040"/>
                  <a:gd name="connsiteX134" fmla="*/ 164858 w 503368"/>
                  <a:gd name="connsiteY134" fmla="*/ 145652 h 276040"/>
                  <a:gd name="connsiteX135" fmla="*/ 166482 w 503368"/>
                  <a:gd name="connsiteY135" fmla="*/ 145652 h 276040"/>
                  <a:gd name="connsiteX136" fmla="*/ 168106 w 503368"/>
                  <a:gd name="connsiteY136" fmla="*/ 145652 h 276040"/>
                  <a:gd name="connsiteX137" fmla="*/ 170542 w 503368"/>
                  <a:gd name="connsiteY137" fmla="*/ 145652 h 276040"/>
                  <a:gd name="connsiteX138" fmla="*/ 172166 w 503368"/>
                  <a:gd name="connsiteY138" fmla="*/ 146464 h 276040"/>
                  <a:gd name="connsiteX139" fmla="*/ 172977 w 503368"/>
                  <a:gd name="connsiteY139" fmla="*/ 148088 h 276040"/>
                  <a:gd name="connsiteX140" fmla="*/ 175413 w 503368"/>
                  <a:gd name="connsiteY140" fmla="*/ 150523 h 276040"/>
                  <a:gd name="connsiteX141" fmla="*/ 177037 w 503368"/>
                  <a:gd name="connsiteY141" fmla="*/ 151335 h 276040"/>
                  <a:gd name="connsiteX142" fmla="*/ 178661 w 503368"/>
                  <a:gd name="connsiteY142" fmla="*/ 152147 h 276040"/>
                  <a:gd name="connsiteX143" fmla="*/ 180284 w 503368"/>
                  <a:gd name="connsiteY143" fmla="*/ 152959 h 276040"/>
                  <a:gd name="connsiteX144" fmla="*/ 181096 w 503368"/>
                  <a:gd name="connsiteY144" fmla="*/ 152959 h 276040"/>
                  <a:gd name="connsiteX145" fmla="*/ 181096 w 503368"/>
                  <a:gd name="connsiteY145" fmla="*/ 152959 h 276040"/>
                  <a:gd name="connsiteX146" fmla="*/ 181908 w 503368"/>
                  <a:gd name="connsiteY146" fmla="*/ 152959 h 276040"/>
                  <a:gd name="connsiteX147" fmla="*/ 184344 w 503368"/>
                  <a:gd name="connsiteY147" fmla="*/ 153771 h 276040"/>
                  <a:gd name="connsiteX148" fmla="*/ 185967 w 503368"/>
                  <a:gd name="connsiteY148" fmla="*/ 153771 h 276040"/>
                  <a:gd name="connsiteX149" fmla="*/ 188403 w 503368"/>
                  <a:gd name="connsiteY149" fmla="*/ 152959 h 276040"/>
                  <a:gd name="connsiteX150" fmla="*/ 190027 w 503368"/>
                  <a:gd name="connsiteY150" fmla="*/ 152147 h 276040"/>
                  <a:gd name="connsiteX151" fmla="*/ 191651 w 503368"/>
                  <a:gd name="connsiteY151" fmla="*/ 151335 h 276040"/>
                  <a:gd name="connsiteX152" fmla="*/ 194086 w 503368"/>
                  <a:gd name="connsiteY152" fmla="*/ 149711 h 276040"/>
                  <a:gd name="connsiteX153" fmla="*/ 196522 w 503368"/>
                  <a:gd name="connsiteY153" fmla="*/ 148899 h 276040"/>
                  <a:gd name="connsiteX154" fmla="*/ 197334 w 503368"/>
                  <a:gd name="connsiteY154" fmla="*/ 148899 h 276040"/>
                  <a:gd name="connsiteX155" fmla="*/ 198146 w 503368"/>
                  <a:gd name="connsiteY155" fmla="*/ 148088 h 276040"/>
                  <a:gd name="connsiteX156" fmla="*/ 201393 w 503368"/>
                  <a:gd name="connsiteY156" fmla="*/ 145652 h 276040"/>
                  <a:gd name="connsiteX157" fmla="*/ 202205 w 503368"/>
                  <a:gd name="connsiteY157" fmla="*/ 144840 h 276040"/>
                  <a:gd name="connsiteX158" fmla="*/ 202205 w 503368"/>
                  <a:gd name="connsiteY158" fmla="*/ 144028 h 276040"/>
                  <a:gd name="connsiteX159" fmla="*/ 203829 w 503368"/>
                  <a:gd name="connsiteY159" fmla="*/ 143216 h 276040"/>
                  <a:gd name="connsiteX160" fmla="*/ 205453 w 503368"/>
                  <a:gd name="connsiteY160" fmla="*/ 141593 h 276040"/>
                  <a:gd name="connsiteX161" fmla="*/ 209512 w 503368"/>
                  <a:gd name="connsiteY161" fmla="*/ 138345 h 276040"/>
                  <a:gd name="connsiteX162" fmla="*/ 212760 w 503368"/>
                  <a:gd name="connsiteY162" fmla="*/ 135909 h 276040"/>
                  <a:gd name="connsiteX163" fmla="*/ 216007 w 503368"/>
                  <a:gd name="connsiteY163" fmla="*/ 133474 h 276040"/>
                  <a:gd name="connsiteX164" fmla="*/ 218443 w 503368"/>
                  <a:gd name="connsiteY164" fmla="*/ 130226 h 276040"/>
                  <a:gd name="connsiteX165" fmla="*/ 220879 w 503368"/>
                  <a:gd name="connsiteY165" fmla="*/ 128602 h 276040"/>
                  <a:gd name="connsiteX166" fmla="*/ 222502 w 503368"/>
                  <a:gd name="connsiteY166" fmla="*/ 126167 h 276040"/>
                  <a:gd name="connsiteX167" fmla="*/ 224938 w 503368"/>
                  <a:gd name="connsiteY167" fmla="*/ 122919 h 276040"/>
                  <a:gd name="connsiteX168" fmla="*/ 226562 w 503368"/>
                  <a:gd name="connsiteY168" fmla="*/ 118860 h 276040"/>
                  <a:gd name="connsiteX169" fmla="*/ 229809 w 503368"/>
                  <a:gd name="connsiteY169" fmla="*/ 115612 h 276040"/>
                  <a:gd name="connsiteX170" fmla="*/ 231433 w 503368"/>
                  <a:gd name="connsiteY170" fmla="*/ 109929 h 276040"/>
                  <a:gd name="connsiteX171" fmla="*/ 231433 w 503368"/>
                  <a:gd name="connsiteY171" fmla="*/ 107493 h 276040"/>
                  <a:gd name="connsiteX172" fmla="*/ 230621 w 503368"/>
                  <a:gd name="connsiteY172" fmla="*/ 103434 h 276040"/>
                  <a:gd name="connsiteX173" fmla="*/ 230621 w 503368"/>
                  <a:gd name="connsiteY173" fmla="*/ 101810 h 276040"/>
                  <a:gd name="connsiteX174" fmla="*/ 230621 w 503368"/>
                  <a:gd name="connsiteY174" fmla="*/ 99375 h 276040"/>
                  <a:gd name="connsiteX175" fmla="*/ 230621 w 503368"/>
                  <a:gd name="connsiteY175" fmla="*/ 96939 h 276040"/>
                  <a:gd name="connsiteX176" fmla="*/ 230621 w 503368"/>
                  <a:gd name="connsiteY176" fmla="*/ 94503 h 276040"/>
                  <a:gd name="connsiteX177" fmla="*/ 228997 w 503368"/>
                  <a:gd name="connsiteY177" fmla="*/ 89632 h 276040"/>
                  <a:gd name="connsiteX178" fmla="*/ 228997 w 503368"/>
                  <a:gd name="connsiteY178" fmla="*/ 85573 h 276040"/>
                  <a:gd name="connsiteX179" fmla="*/ 227374 w 503368"/>
                  <a:gd name="connsiteY179" fmla="*/ 74206 h 276040"/>
                  <a:gd name="connsiteX180" fmla="*/ 226562 w 503368"/>
                  <a:gd name="connsiteY180" fmla="*/ 70959 h 276040"/>
                  <a:gd name="connsiteX181" fmla="*/ 225750 w 503368"/>
                  <a:gd name="connsiteY181" fmla="*/ 67711 h 276040"/>
                  <a:gd name="connsiteX182" fmla="*/ 224126 w 503368"/>
                  <a:gd name="connsiteY182" fmla="*/ 62028 h 276040"/>
                  <a:gd name="connsiteX183" fmla="*/ 223314 w 503368"/>
                  <a:gd name="connsiteY183" fmla="*/ 57969 h 276040"/>
                  <a:gd name="connsiteX184" fmla="*/ 222502 w 503368"/>
                  <a:gd name="connsiteY184" fmla="*/ 53097 h 276040"/>
                  <a:gd name="connsiteX185" fmla="*/ 222502 w 503368"/>
                  <a:gd name="connsiteY185" fmla="*/ 51473 h 276040"/>
                  <a:gd name="connsiteX186" fmla="*/ 222502 w 503368"/>
                  <a:gd name="connsiteY186" fmla="*/ 49038 h 276040"/>
                  <a:gd name="connsiteX187" fmla="*/ 222502 w 503368"/>
                  <a:gd name="connsiteY187" fmla="*/ 47414 h 276040"/>
                  <a:gd name="connsiteX188" fmla="*/ 221690 w 503368"/>
                  <a:gd name="connsiteY188" fmla="*/ 44166 h 276040"/>
                  <a:gd name="connsiteX189" fmla="*/ 220879 w 503368"/>
                  <a:gd name="connsiteY189" fmla="*/ 35236 h 276040"/>
                  <a:gd name="connsiteX190" fmla="*/ 220879 w 503368"/>
                  <a:gd name="connsiteY190" fmla="*/ 34424 h 276040"/>
                  <a:gd name="connsiteX191" fmla="*/ 228186 w 503368"/>
                  <a:gd name="connsiteY191" fmla="*/ 33612 h 276040"/>
                  <a:gd name="connsiteX192" fmla="*/ 231433 w 503368"/>
                  <a:gd name="connsiteY192" fmla="*/ 24681 h 276040"/>
                  <a:gd name="connsiteX193" fmla="*/ 258225 w 503368"/>
                  <a:gd name="connsiteY193" fmla="*/ 18186 h 276040"/>
                  <a:gd name="connsiteX194" fmla="*/ 272027 w 503368"/>
                  <a:gd name="connsiteY194" fmla="*/ 1949 h 276040"/>
                  <a:gd name="connsiteX195" fmla="*/ 282582 w 503368"/>
                  <a:gd name="connsiteY195" fmla="*/ 14127 h 276040"/>
                  <a:gd name="connsiteX196" fmla="*/ 283394 w 503368"/>
                  <a:gd name="connsiteY196" fmla="*/ 6820 h 276040"/>
                  <a:gd name="connsiteX197" fmla="*/ 294760 w 503368"/>
                  <a:gd name="connsiteY197" fmla="*/ 6820 h 276040"/>
                  <a:gd name="connsiteX198" fmla="*/ 322364 w 503368"/>
                  <a:gd name="connsiteY198" fmla="*/ 27117 h 276040"/>
                  <a:gd name="connsiteX199" fmla="*/ 332919 w 503368"/>
                  <a:gd name="connsiteY199" fmla="*/ 21434 h 276040"/>
                  <a:gd name="connsiteX200" fmla="*/ 350780 w 503368"/>
                  <a:gd name="connsiteY200" fmla="*/ 48226 h 276040"/>
                  <a:gd name="connsiteX201" fmla="*/ 370265 w 503368"/>
                  <a:gd name="connsiteY201" fmla="*/ 57157 h 276040"/>
                  <a:gd name="connsiteX202" fmla="*/ 397057 w 503368"/>
                  <a:gd name="connsiteY202" fmla="*/ 36860 h 276040"/>
                  <a:gd name="connsiteX203" fmla="*/ 412483 w 503368"/>
                  <a:gd name="connsiteY203" fmla="*/ 44166 h 276040"/>
                  <a:gd name="connsiteX204" fmla="*/ 435216 w 503368"/>
                  <a:gd name="connsiteY204" fmla="*/ 42543 h 276040"/>
                  <a:gd name="connsiteX205" fmla="*/ 440087 w 503368"/>
                  <a:gd name="connsiteY205" fmla="*/ 42543 h 276040"/>
                  <a:gd name="connsiteX206" fmla="*/ 441711 w 503368"/>
                  <a:gd name="connsiteY206" fmla="*/ 55533 h 276040"/>
                  <a:gd name="connsiteX207" fmla="*/ 451454 w 503368"/>
                  <a:gd name="connsiteY207" fmla="*/ 55533 h 276040"/>
                  <a:gd name="connsiteX208" fmla="*/ 469315 w 503368"/>
                  <a:gd name="connsiteY208" fmla="*/ 79889 h 276040"/>
                  <a:gd name="connsiteX209" fmla="*/ 463632 w 503368"/>
                  <a:gd name="connsiteY209" fmla="*/ 126167 h 276040"/>
                  <a:gd name="connsiteX210" fmla="*/ 474998 w 503368"/>
                  <a:gd name="connsiteY210" fmla="*/ 119672 h 276040"/>
                  <a:gd name="connsiteX211" fmla="*/ 484741 w 503368"/>
                  <a:gd name="connsiteY211" fmla="*/ 123731 h 276040"/>
                  <a:gd name="connsiteX212" fmla="*/ 484741 w 503368"/>
                  <a:gd name="connsiteY212" fmla="*/ 139157 h 276040"/>
                  <a:gd name="connsiteX213" fmla="*/ 502602 w 503368"/>
                  <a:gd name="connsiteY213" fmla="*/ 151335 h 276040"/>
                  <a:gd name="connsiteX214" fmla="*/ 509097 w 503368"/>
                  <a:gd name="connsiteY214" fmla="*/ 193553 h 27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</a:cxnLst>
                <a:rect l="l" t="t" r="r" b="b"/>
                <a:pathLst>
                  <a:path w="503368" h="276040">
                    <a:moveTo>
                      <a:pt x="509097" y="193553"/>
                    </a:moveTo>
                    <a:lnTo>
                      <a:pt x="502602" y="205731"/>
                    </a:lnTo>
                    <a:lnTo>
                      <a:pt x="474998" y="227652"/>
                    </a:lnTo>
                    <a:lnTo>
                      <a:pt x="473374" y="252009"/>
                    </a:lnTo>
                    <a:lnTo>
                      <a:pt x="461196" y="259316"/>
                    </a:lnTo>
                    <a:lnTo>
                      <a:pt x="427909" y="251197"/>
                    </a:lnTo>
                    <a:lnTo>
                      <a:pt x="403553" y="281237"/>
                    </a:lnTo>
                    <a:lnTo>
                      <a:pt x="373513" y="266623"/>
                    </a:lnTo>
                    <a:lnTo>
                      <a:pt x="372701" y="257692"/>
                    </a:lnTo>
                    <a:lnTo>
                      <a:pt x="355651" y="244702"/>
                    </a:lnTo>
                    <a:lnTo>
                      <a:pt x="342661" y="245514"/>
                    </a:lnTo>
                    <a:lnTo>
                      <a:pt x="328047" y="230088"/>
                    </a:lnTo>
                    <a:lnTo>
                      <a:pt x="292324" y="230900"/>
                    </a:lnTo>
                    <a:lnTo>
                      <a:pt x="272027" y="200048"/>
                    </a:lnTo>
                    <a:lnTo>
                      <a:pt x="252542" y="214662"/>
                    </a:lnTo>
                    <a:lnTo>
                      <a:pt x="243611" y="227652"/>
                    </a:lnTo>
                    <a:lnTo>
                      <a:pt x="217631" y="227652"/>
                    </a:lnTo>
                    <a:lnTo>
                      <a:pt x="193274" y="219533"/>
                    </a:lnTo>
                    <a:lnTo>
                      <a:pt x="151057" y="230900"/>
                    </a:lnTo>
                    <a:lnTo>
                      <a:pt x="138066" y="222781"/>
                    </a:lnTo>
                    <a:lnTo>
                      <a:pt x="125888" y="229276"/>
                    </a:lnTo>
                    <a:lnTo>
                      <a:pt x="79611" y="224405"/>
                    </a:lnTo>
                    <a:lnTo>
                      <a:pt x="71492" y="232524"/>
                    </a:lnTo>
                    <a:lnTo>
                      <a:pt x="53631" y="235771"/>
                    </a:lnTo>
                    <a:lnTo>
                      <a:pt x="28462" y="255256"/>
                    </a:lnTo>
                    <a:lnTo>
                      <a:pt x="26026" y="268246"/>
                    </a:lnTo>
                    <a:lnTo>
                      <a:pt x="13036" y="271494"/>
                    </a:lnTo>
                    <a:cubicBezTo>
                      <a:pt x="13036" y="270682"/>
                      <a:pt x="13036" y="269870"/>
                      <a:pt x="13036" y="269058"/>
                    </a:cubicBezTo>
                    <a:cubicBezTo>
                      <a:pt x="13036" y="268246"/>
                      <a:pt x="11412" y="267435"/>
                      <a:pt x="10601" y="266623"/>
                    </a:cubicBezTo>
                    <a:cubicBezTo>
                      <a:pt x="8977" y="264999"/>
                      <a:pt x="7353" y="264187"/>
                      <a:pt x="6541" y="263375"/>
                    </a:cubicBezTo>
                    <a:cubicBezTo>
                      <a:pt x="4917" y="261752"/>
                      <a:pt x="5729" y="259316"/>
                      <a:pt x="5729" y="256880"/>
                    </a:cubicBezTo>
                    <a:cubicBezTo>
                      <a:pt x="5729" y="254444"/>
                      <a:pt x="6541" y="252009"/>
                      <a:pt x="5729" y="250385"/>
                    </a:cubicBezTo>
                    <a:cubicBezTo>
                      <a:pt x="4917" y="248761"/>
                      <a:pt x="3294" y="247949"/>
                      <a:pt x="2482" y="245514"/>
                    </a:cubicBezTo>
                    <a:cubicBezTo>
                      <a:pt x="1670" y="243890"/>
                      <a:pt x="1670" y="240642"/>
                      <a:pt x="3294" y="239019"/>
                    </a:cubicBezTo>
                    <a:cubicBezTo>
                      <a:pt x="4106" y="238207"/>
                      <a:pt x="4917" y="238207"/>
                      <a:pt x="4917" y="236583"/>
                    </a:cubicBezTo>
                    <a:cubicBezTo>
                      <a:pt x="4917" y="235771"/>
                      <a:pt x="4917" y="234147"/>
                      <a:pt x="4917" y="233336"/>
                    </a:cubicBezTo>
                    <a:cubicBezTo>
                      <a:pt x="4917" y="230900"/>
                      <a:pt x="4106" y="229276"/>
                      <a:pt x="3294" y="227652"/>
                    </a:cubicBezTo>
                    <a:cubicBezTo>
                      <a:pt x="2482" y="226840"/>
                      <a:pt x="2482" y="226028"/>
                      <a:pt x="2482" y="224405"/>
                    </a:cubicBezTo>
                    <a:cubicBezTo>
                      <a:pt x="2482" y="222781"/>
                      <a:pt x="1670" y="221157"/>
                      <a:pt x="2482" y="219533"/>
                    </a:cubicBezTo>
                    <a:cubicBezTo>
                      <a:pt x="2482" y="217910"/>
                      <a:pt x="3294" y="216286"/>
                      <a:pt x="4106" y="214662"/>
                    </a:cubicBezTo>
                    <a:cubicBezTo>
                      <a:pt x="4917" y="212227"/>
                      <a:pt x="4917" y="209791"/>
                      <a:pt x="4917" y="208167"/>
                    </a:cubicBezTo>
                    <a:cubicBezTo>
                      <a:pt x="4917" y="206543"/>
                      <a:pt x="5729" y="204920"/>
                      <a:pt x="5729" y="204108"/>
                    </a:cubicBezTo>
                    <a:cubicBezTo>
                      <a:pt x="5729" y="203296"/>
                      <a:pt x="5729" y="201672"/>
                      <a:pt x="5729" y="200860"/>
                    </a:cubicBezTo>
                    <a:cubicBezTo>
                      <a:pt x="5729" y="200048"/>
                      <a:pt x="5729" y="198424"/>
                      <a:pt x="5729" y="197612"/>
                    </a:cubicBezTo>
                    <a:cubicBezTo>
                      <a:pt x="5729" y="196801"/>
                      <a:pt x="5729" y="195989"/>
                      <a:pt x="5729" y="195177"/>
                    </a:cubicBezTo>
                    <a:cubicBezTo>
                      <a:pt x="5729" y="194365"/>
                      <a:pt x="5729" y="194365"/>
                      <a:pt x="5729" y="193553"/>
                    </a:cubicBezTo>
                    <a:cubicBezTo>
                      <a:pt x="5729" y="192741"/>
                      <a:pt x="5729" y="192741"/>
                      <a:pt x="5729" y="191929"/>
                    </a:cubicBezTo>
                    <a:cubicBezTo>
                      <a:pt x="5729" y="191118"/>
                      <a:pt x="5729" y="190306"/>
                      <a:pt x="5729" y="190306"/>
                    </a:cubicBezTo>
                    <a:cubicBezTo>
                      <a:pt x="5729" y="189494"/>
                      <a:pt x="5729" y="187870"/>
                      <a:pt x="5729" y="187058"/>
                    </a:cubicBezTo>
                    <a:cubicBezTo>
                      <a:pt x="5729" y="187058"/>
                      <a:pt x="5729" y="186246"/>
                      <a:pt x="5729" y="186246"/>
                    </a:cubicBezTo>
                    <a:cubicBezTo>
                      <a:pt x="5729" y="186246"/>
                      <a:pt x="5729" y="185434"/>
                      <a:pt x="5729" y="185434"/>
                    </a:cubicBezTo>
                    <a:cubicBezTo>
                      <a:pt x="5729" y="185434"/>
                      <a:pt x="5729" y="184623"/>
                      <a:pt x="5729" y="184623"/>
                    </a:cubicBezTo>
                    <a:cubicBezTo>
                      <a:pt x="5729" y="184623"/>
                      <a:pt x="5729" y="184623"/>
                      <a:pt x="5729" y="184623"/>
                    </a:cubicBezTo>
                    <a:cubicBezTo>
                      <a:pt x="7353" y="182999"/>
                      <a:pt x="8977" y="182187"/>
                      <a:pt x="9789" y="181375"/>
                    </a:cubicBezTo>
                    <a:cubicBezTo>
                      <a:pt x="10601" y="180563"/>
                      <a:pt x="10601" y="180563"/>
                      <a:pt x="11412" y="179751"/>
                    </a:cubicBezTo>
                    <a:cubicBezTo>
                      <a:pt x="12224" y="178939"/>
                      <a:pt x="12224" y="178939"/>
                      <a:pt x="13036" y="178127"/>
                    </a:cubicBezTo>
                    <a:lnTo>
                      <a:pt x="13036" y="178127"/>
                    </a:lnTo>
                    <a:cubicBezTo>
                      <a:pt x="13036" y="178127"/>
                      <a:pt x="13036" y="178127"/>
                      <a:pt x="13036" y="178127"/>
                    </a:cubicBezTo>
                    <a:cubicBezTo>
                      <a:pt x="13036" y="178127"/>
                      <a:pt x="13036" y="178127"/>
                      <a:pt x="13036" y="178127"/>
                    </a:cubicBezTo>
                    <a:cubicBezTo>
                      <a:pt x="14660" y="176504"/>
                      <a:pt x="15472" y="175692"/>
                      <a:pt x="17096" y="174880"/>
                    </a:cubicBezTo>
                    <a:cubicBezTo>
                      <a:pt x="17096" y="174880"/>
                      <a:pt x="17908" y="174068"/>
                      <a:pt x="17908" y="174068"/>
                    </a:cubicBezTo>
                    <a:cubicBezTo>
                      <a:pt x="17908" y="174068"/>
                      <a:pt x="17908" y="174068"/>
                      <a:pt x="17908" y="173256"/>
                    </a:cubicBezTo>
                    <a:cubicBezTo>
                      <a:pt x="17908" y="172444"/>
                      <a:pt x="18719" y="172444"/>
                      <a:pt x="18719" y="171632"/>
                    </a:cubicBezTo>
                    <a:cubicBezTo>
                      <a:pt x="19531" y="170820"/>
                      <a:pt x="20343" y="170008"/>
                      <a:pt x="21155" y="169197"/>
                    </a:cubicBezTo>
                    <a:cubicBezTo>
                      <a:pt x="21967" y="168385"/>
                      <a:pt x="21967" y="167573"/>
                      <a:pt x="22779" y="166761"/>
                    </a:cubicBezTo>
                    <a:cubicBezTo>
                      <a:pt x="23591" y="165949"/>
                      <a:pt x="23591" y="164325"/>
                      <a:pt x="24403" y="163514"/>
                    </a:cubicBezTo>
                    <a:cubicBezTo>
                      <a:pt x="25215" y="162702"/>
                      <a:pt x="25215" y="161890"/>
                      <a:pt x="26026" y="161078"/>
                    </a:cubicBezTo>
                    <a:cubicBezTo>
                      <a:pt x="26838" y="160266"/>
                      <a:pt x="26838" y="159454"/>
                      <a:pt x="26838" y="158642"/>
                    </a:cubicBezTo>
                    <a:cubicBezTo>
                      <a:pt x="26838" y="157830"/>
                      <a:pt x="27650" y="157018"/>
                      <a:pt x="27650" y="156207"/>
                    </a:cubicBezTo>
                    <a:cubicBezTo>
                      <a:pt x="27650" y="155395"/>
                      <a:pt x="27650" y="154583"/>
                      <a:pt x="26838" y="153771"/>
                    </a:cubicBezTo>
                    <a:cubicBezTo>
                      <a:pt x="26026" y="151335"/>
                      <a:pt x="26026" y="149711"/>
                      <a:pt x="26026" y="147276"/>
                    </a:cubicBezTo>
                    <a:cubicBezTo>
                      <a:pt x="26026" y="146464"/>
                      <a:pt x="26026" y="145652"/>
                      <a:pt x="26026" y="144840"/>
                    </a:cubicBezTo>
                    <a:cubicBezTo>
                      <a:pt x="26026" y="144028"/>
                      <a:pt x="26026" y="142404"/>
                      <a:pt x="26026" y="141593"/>
                    </a:cubicBezTo>
                    <a:cubicBezTo>
                      <a:pt x="26026" y="139157"/>
                      <a:pt x="25215" y="137533"/>
                      <a:pt x="25215" y="135098"/>
                    </a:cubicBezTo>
                    <a:cubicBezTo>
                      <a:pt x="25215" y="133474"/>
                      <a:pt x="25215" y="131850"/>
                      <a:pt x="25215" y="130226"/>
                    </a:cubicBezTo>
                    <a:cubicBezTo>
                      <a:pt x="25215" y="129414"/>
                      <a:pt x="25215" y="127791"/>
                      <a:pt x="25215" y="126979"/>
                    </a:cubicBezTo>
                    <a:cubicBezTo>
                      <a:pt x="25215" y="126167"/>
                      <a:pt x="26026" y="126167"/>
                      <a:pt x="26026" y="125355"/>
                    </a:cubicBezTo>
                    <a:cubicBezTo>
                      <a:pt x="26026" y="125355"/>
                      <a:pt x="26838" y="124543"/>
                      <a:pt x="26838" y="124543"/>
                    </a:cubicBezTo>
                    <a:cubicBezTo>
                      <a:pt x="27650" y="123731"/>
                      <a:pt x="27650" y="122919"/>
                      <a:pt x="28462" y="122107"/>
                    </a:cubicBezTo>
                    <a:cubicBezTo>
                      <a:pt x="29274" y="121295"/>
                      <a:pt x="30086" y="120484"/>
                      <a:pt x="30086" y="119672"/>
                    </a:cubicBezTo>
                    <a:cubicBezTo>
                      <a:pt x="30898" y="118048"/>
                      <a:pt x="31710" y="117236"/>
                      <a:pt x="32521" y="115612"/>
                    </a:cubicBezTo>
                    <a:cubicBezTo>
                      <a:pt x="33333" y="113989"/>
                      <a:pt x="33333" y="113177"/>
                      <a:pt x="34957" y="111553"/>
                    </a:cubicBezTo>
                    <a:cubicBezTo>
                      <a:pt x="35769" y="110741"/>
                      <a:pt x="36581" y="109117"/>
                      <a:pt x="37393" y="107493"/>
                    </a:cubicBezTo>
                    <a:cubicBezTo>
                      <a:pt x="38205" y="106682"/>
                      <a:pt x="38205" y="105058"/>
                      <a:pt x="39016" y="104246"/>
                    </a:cubicBezTo>
                    <a:cubicBezTo>
                      <a:pt x="39016" y="103434"/>
                      <a:pt x="39828" y="101810"/>
                      <a:pt x="40640" y="100998"/>
                    </a:cubicBezTo>
                    <a:cubicBezTo>
                      <a:pt x="41452" y="99375"/>
                      <a:pt x="42264" y="97751"/>
                      <a:pt x="42264" y="96127"/>
                    </a:cubicBezTo>
                    <a:cubicBezTo>
                      <a:pt x="42264" y="94503"/>
                      <a:pt x="41452" y="92880"/>
                      <a:pt x="42264" y="92068"/>
                    </a:cubicBezTo>
                    <a:cubicBezTo>
                      <a:pt x="43076" y="91256"/>
                      <a:pt x="43888" y="89632"/>
                      <a:pt x="45512" y="89632"/>
                    </a:cubicBezTo>
                    <a:cubicBezTo>
                      <a:pt x="45512" y="89632"/>
                      <a:pt x="46324" y="89632"/>
                      <a:pt x="46324" y="89632"/>
                    </a:cubicBezTo>
                    <a:cubicBezTo>
                      <a:pt x="47135" y="89632"/>
                      <a:pt x="47135" y="89632"/>
                      <a:pt x="47947" y="89632"/>
                    </a:cubicBezTo>
                    <a:cubicBezTo>
                      <a:pt x="48759" y="89632"/>
                      <a:pt x="48759" y="89632"/>
                      <a:pt x="49571" y="88820"/>
                    </a:cubicBezTo>
                    <a:cubicBezTo>
                      <a:pt x="50383" y="88820"/>
                      <a:pt x="50383" y="88008"/>
                      <a:pt x="51195" y="88008"/>
                    </a:cubicBezTo>
                    <a:cubicBezTo>
                      <a:pt x="52007" y="88008"/>
                      <a:pt x="52819" y="88008"/>
                      <a:pt x="53631" y="88008"/>
                    </a:cubicBezTo>
                    <a:cubicBezTo>
                      <a:pt x="54442" y="88008"/>
                      <a:pt x="55254" y="88008"/>
                      <a:pt x="56066" y="88008"/>
                    </a:cubicBezTo>
                    <a:cubicBezTo>
                      <a:pt x="56878" y="88008"/>
                      <a:pt x="57690" y="87196"/>
                      <a:pt x="58502" y="87196"/>
                    </a:cubicBezTo>
                    <a:cubicBezTo>
                      <a:pt x="59314" y="87196"/>
                      <a:pt x="59314" y="87196"/>
                      <a:pt x="60125" y="87196"/>
                    </a:cubicBezTo>
                    <a:cubicBezTo>
                      <a:pt x="60937" y="87196"/>
                      <a:pt x="61749" y="87196"/>
                      <a:pt x="61749" y="87196"/>
                    </a:cubicBezTo>
                    <a:cubicBezTo>
                      <a:pt x="63373" y="87196"/>
                      <a:pt x="64185" y="86385"/>
                      <a:pt x="64997" y="85573"/>
                    </a:cubicBezTo>
                    <a:cubicBezTo>
                      <a:pt x="64997" y="85573"/>
                      <a:pt x="65809" y="85573"/>
                      <a:pt x="65809" y="85573"/>
                    </a:cubicBezTo>
                    <a:cubicBezTo>
                      <a:pt x="65809" y="85573"/>
                      <a:pt x="66621" y="84761"/>
                      <a:pt x="66621" y="84761"/>
                    </a:cubicBezTo>
                    <a:cubicBezTo>
                      <a:pt x="67432" y="83949"/>
                      <a:pt x="68244" y="83137"/>
                      <a:pt x="69056" y="83137"/>
                    </a:cubicBezTo>
                    <a:cubicBezTo>
                      <a:pt x="69868" y="82325"/>
                      <a:pt x="70680" y="82325"/>
                      <a:pt x="71492" y="81513"/>
                    </a:cubicBezTo>
                    <a:cubicBezTo>
                      <a:pt x="73928" y="79889"/>
                      <a:pt x="77175" y="78266"/>
                      <a:pt x="79611" y="76642"/>
                    </a:cubicBezTo>
                    <a:cubicBezTo>
                      <a:pt x="82858" y="74206"/>
                      <a:pt x="86106" y="72582"/>
                      <a:pt x="89353" y="70959"/>
                    </a:cubicBezTo>
                    <a:cubicBezTo>
                      <a:pt x="91789" y="69335"/>
                      <a:pt x="93413" y="67711"/>
                      <a:pt x="95848" y="66087"/>
                    </a:cubicBezTo>
                    <a:cubicBezTo>
                      <a:pt x="96660" y="65275"/>
                      <a:pt x="98284" y="64464"/>
                      <a:pt x="99908" y="65275"/>
                    </a:cubicBezTo>
                    <a:cubicBezTo>
                      <a:pt x="100720" y="66087"/>
                      <a:pt x="100720" y="66899"/>
                      <a:pt x="100720" y="67711"/>
                    </a:cubicBezTo>
                    <a:cubicBezTo>
                      <a:pt x="100720" y="70147"/>
                      <a:pt x="100720" y="72582"/>
                      <a:pt x="100720" y="75830"/>
                    </a:cubicBezTo>
                    <a:cubicBezTo>
                      <a:pt x="100720" y="78266"/>
                      <a:pt x="102344" y="80701"/>
                      <a:pt x="103967" y="83137"/>
                    </a:cubicBezTo>
                    <a:cubicBezTo>
                      <a:pt x="104779" y="84761"/>
                      <a:pt x="106403" y="86385"/>
                      <a:pt x="107215" y="87196"/>
                    </a:cubicBezTo>
                    <a:cubicBezTo>
                      <a:pt x="108839" y="88008"/>
                      <a:pt x="109650" y="88820"/>
                      <a:pt x="111274" y="89632"/>
                    </a:cubicBezTo>
                    <a:cubicBezTo>
                      <a:pt x="114522" y="92068"/>
                      <a:pt x="116957" y="94503"/>
                      <a:pt x="120205" y="96127"/>
                    </a:cubicBezTo>
                    <a:cubicBezTo>
                      <a:pt x="123453" y="97751"/>
                      <a:pt x="125888" y="100187"/>
                      <a:pt x="128324" y="102622"/>
                    </a:cubicBezTo>
                    <a:cubicBezTo>
                      <a:pt x="129136" y="103434"/>
                      <a:pt x="129948" y="103434"/>
                      <a:pt x="130759" y="104246"/>
                    </a:cubicBezTo>
                    <a:cubicBezTo>
                      <a:pt x="132383" y="105058"/>
                      <a:pt x="133195" y="105870"/>
                      <a:pt x="134819" y="106682"/>
                    </a:cubicBezTo>
                    <a:cubicBezTo>
                      <a:pt x="135631" y="106682"/>
                      <a:pt x="136443" y="107493"/>
                      <a:pt x="136443" y="107493"/>
                    </a:cubicBezTo>
                    <a:cubicBezTo>
                      <a:pt x="137254" y="107493"/>
                      <a:pt x="138066" y="107493"/>
                      <a:pt x="138066" y="107493"/>
                    </a:cubicBezTo>
                    <a:cubicBezTo>
                      <a:pt x="138878" y="107493"/>
                      <a:pt x="140502" y="108305"/>
                      <a:pt x="141314" y="109117"/>
                    </a:cubicBezTo>
                    <a:cubicBezTo>
                      <a:pt x="141314" y="109117"/>
                      <a:pt x="142126" y="109929"/>
                      <a:pt x="142126" y="109929"/>
                    </a:cubicBezTo>
                    <a:cubicBezTo>
                      <a:pt x="142126" y="110741"/>
                      <a:pt x="142126" y="111553"/>
                      <a:pt x="142126" y="112365"/>
                    </a:cubicBezTo>
                    <a:cubicBezTo>
                      <a:pt x="142126" y="113989"/>
                      <a:pt x="143750" y="114800"/>
                      <a:pt x="143750" y="116424"/>
                    </a:cubicBezTo>
                    <a:cubicBezTo>
                      <a:pt x="143750" y="117236"/>
                      <a:pt x="143750" y="118048"/>
                      <a:pt x="143750" y="119672"/>
                    </a:cubicBezTo>
                    <a:cubicBezTo>
                      <a:pt x="143750" y="121295"/>
                      <a:pt x="144561" y="122919"/>
                      <a:pt x="146185" y="123731"/>
                    </a:cubicBezTo>
                    <a:cubicBezTo>
                      <a:pt x="146997" y="124543"/>
                      <a:pt x="147809" y="125355"/>
                      <a:pt x="148621" y="126979"/>
                    </a:cubicBezTo>
                    <a:cubicBezTo>
                      <a:pt x="149433" y="127791"/>
                      <a:pt x="150245" y="128602"/>
                      <a:pt x="150245" y="130226"/>
                    </a:cubicBezTo>
                    <a:cubicBezTo>
                      <a:pt x="150245" y="131038"/>
                      <a:pt x="150245" y="131850"/>
                      <a:pt x="151057" y="131850"/>
                    </a:cubicBezTo>
                    <a:cubicBezTo>
                      <a:pt x="151057" y="132662"/>
                      <a:pt x="151057" y="132662"/>
                      <a:pt x="151869" y="133474"/>
                    </a:cubicBezTo>
                    <a:cubicBezTo>
                      <a:pt x="151869" y="134286"/>
                      <a:pt x="151869" y="135098"/>
                      <a:pt x="151869" y="135909"/>
                    </a:cubicBezTo>
                    <a:cubicBezTo>
                      <a:pt x="151869" y="136721"/>
                      <a:pt x="151869" y="137533"/>
                      <a:pt x="151869" y="139157"/>
                    </a:cubicBezTo>
                    <a:cubicBezTo>
                      <a:pt x="151869" y="139969"/>
                      <a:pt x="153492" y="141593"/>
                      <a:pt x="154304" y="141593"/>
                    </a:cubicBezTo>
                    <a:cubicBezTo>
                      <a:pt x="155116" y="141593"/>
                      <a:pt x="155928" y="142404"/>
                      <a:pt x="156740" y="142404"/>
                    </a:cubicBezTo>
                    <a:cubicBezTo>
                      <a:pt x="157552" y="142404"/>
                      <a:pt x="158363" y="142404"/>
                      <a:pt x="159175" y="143216"/>
                    </a:cubicBezTo>
                    <a:cubicBezTo>
                      <a:pt x="159987" y="144028"/>
                      <a:pt x="160799" y="144840"/>
                      <a:pt x="161611" y="144840"/>
                    </a:cubicBezTo>
                    <a:cubicBezTo>
                      <a:pt x="162423" y="144840"/>
                      <a:pt x="162423" y="144840"/>
                      <a:pt x="163235" y="144840"/>
                    </a:cubicBezTo>
                    <a:cubicBezTo>
                      <a:pt x="164047" y="144840"/>
                      <a:pt x="164858" y="144840"/>
                      <a:pt x="164858" y="145652"/>
                    </a:cubicBezTo>
                    <a:cubicBezTo>
                      <a:pt x="165670" y="145652"/>
                      <a:pt x="165670" y="145652"/>
                      <a:pt x="166482" y="145652"/>
                    </a:cubicBezTo>
                    <a:cubicBezTo>
                      <a:pt x="167294" y="145652"/>
                      <a:pt x="167294" y="145652"/>
                      <a:pt x="168106" y="145652"/>
                    </a:cubicBezTo>
                    <a:cubicBezTo>
                      <a:pt x="168918" y="145652"/>
                      <a:pt x="169730" y="145652"/>
                      <a:pt x="170542" y="145652"/>
                    </a:cubicBezTo>
                    <a:cubicBezTo>
                      <a:pt x="171354" y="145652"/>
                      <a:pt x="171354" y="146464"/>
                      <a:pt x="172166" y="146464"/>
                    </a:cubicBezTo>
                    <a:cubicBezTo>
                      <a:pt x="172166" y="147276"/>
                      <a:pt x="172166" y="147276"/>
                      <a:pt x="172977" y="148088"/>
                    </a:cubicBezTo>
                    <a:cubicBezTo>
                      <a:pt x="172977" y="149711"/>
                      <a:pt x="174601" y="149711"/>
                      <a:pt x="175413" y="150523"/>
                    </a:cubicBezTo>
                    <a:cubicBezTo>
                      <a:pt x="176225" y="150523"/>
                      <a:pt x="176225" y="151335"/>
                      <a:pt x="177037" y="151335"/>
                    </a:cubicBezTo>
                    <a:cubicBezTo>
                      <a:pt x="177849" y="151335"/>
                      <a:pt x="177849" y="151335"/>
                      <a:pt x="178661" y="152147"/>
                    </a:cubicBezTo>
                    <a:cubicBezTo>
                      <a:pt x="179473" y="152147"/>
                      <a:pt x="179473" y="152147"/>
                      <a:pt x="180284" y="152959"/>
                    </a:cubicBezTo>
                    <a:cubicBezTo>
                      <a:pt x="180284" y="152959"/>
                      <a:pt x="181096" y="152959"/>
                      <a:pt x="181096" y="152959"/>
                    </a:cubicBezTo>
                    <a:cubicBezTo>
                      <a:pt x="181096" y="152959"/>
                      <a:pt x="181096" y="152959"/>
                      <a:pt x="181096" y="152959"/>
                    </a:cubicBezTo>
                    <a:cubicBezTo>
                      <a:pt x="181096" y="152959"/>
                      <a:pt x="181908" y="152959"/>
                      <a:pt x="181908" y="152959"/>
                    </a:cubicBezTo>
                    <a:cubicBezTo>
                      <a:pt x="182720" y="152959"/>
                      <a:pt x="183532" y="153771"/>
                      <a:pt x="184344" y="153771"/>
                    </a:cubicBezTo>
                    <a:cubicBezTo>
                      <a:pt x="185156" y="153771"/>
                      <a:pt x="185156" y="153771"/>
                      <a:pt x="185967" y="153771"/>
                    </a:cubicBezTo>
                    <a:cubicBezTo>
                      <a:pt x="186779" y="153771"/>
                      <a:pt x="187591" y="153771"/>
                      <a:pt x="188403" y="152959"/>
                    </a:cubicBezTo>
                    <a:cubicBezTo>
                      <a:pt x="189215" y="152959"/>
                      <a:pt x="189215" y="152147"/>
                      <a:pt x="190027" y="152147"/>
                    </a:cubicBezTo>
                    <a:cubicBezTo>
                      <a:pt x="190839" y="152147"/>
                      <a:pt x="191651" y="151335"/>
                      <a:pt x="191651" y="151335"/>
                    </a:cubicBezTo>
                    <a:cubicBezTo>
                      <a:pt x="192463" y="150523"/>
                      <a:pt x="193274" y="150523"/>
                      <a:pt x="194086" y="149711"/>
                    </a:cubicBezTo>
                    <a:cubicBezTo>
                      <a:pt x="194898" y="149711"/>
                      <a:pt x="195710" y="148899"/>
                      <a:pt x="196522" y="148899"/>
                    </a:cubicBezTo>
                    <a:cubicBezTo>
                      <a:pt x="196522" y="148899"/>
                      <a:pt x="197334" y="148899"/>
                      <a:pt x="197334" y="148899"/>
                    </a:cubicBezTo>
                    <a:cubicBezTo>
                      <a:pt x="197334" y="148899"/>
                      <a:pt x="198146" y="148088"/>
                      <a:pt x="198146" y="148088"/>
                    </a:cubicBezTo>
                    <a:cubicBezTo>
                      <a:pt x="198958" y="147276"/>
                      <a:pt x="200582" y="146464"/>
                      <a:pt x="201393" y="145652"/>
                    </a:cubicBezTo>
                    <a:cubicBezTo>
                      <a:pt x="201393" y="145652"/>
                      <a:pt x="202205" y="144840"/>
                      <a:pt x="202205" y="144840"/>
                    </a:cubicBezTo>
                    <a:cubicBezTo>
                      <a:pt x="202205" y="144840"/>
                      <a:pt x="202205" y="144028"/>
                      <a:pt x="202205" y="144028"/>
                    </a:cubicBezTo>
                    <a:cubicBezTo>
                      <a:pt x="202205" y="143216"/>
                      <a:pt x="203017" y="143216"/>
                      <a:pt x="203829" y="143216"/>
                    </a:cubicBezTo>
                    <a:cubicBezTo>
                      <a:pt x="204641" y="143216"/>
                      <a:pt x="204641" y="142404"/>
                      <a:pt x="205453" y="141593"/>
                    </a:cubicBezTo>
                    <a:cubicBezTo>
                      <a:pt x="206265" y="139969"/>
                      <a:pt x="207888" y="139157"/>
                      <a:pt x="209512" y="138345"/>
                    </a:cubicBezTo>
                    <a:cubicBezTo>
                      <a:pt x="210324" y="137533"/>
                      <a:pt x="211136" y="136721"/>
                      <a:pt x="212760" y="135909"/>
                    </a:cubicBezTo>
                    <a:cubicBezTo>
                      <a:pt x="213572" y="135098"/>
                      <a:pt x="215195" y="134286"/>
                      <a:pt x="216007" y="133474"/>
                    </a:cubicBezTo>
                    <a:cubicBezTo>
                      <a:pt x="216819" y="132662"/>
                      <a:pt x="217631" y="131038"/>
                      <a:pt x="218443" y="130226"/>
                    </a:cubicBezTo>
                    <a:cubicBezTo>
                      <a:pt x="219255" y="129414"/>
                      <a:pt x="220067" y="129414"/>
                      <a:pt x="220879" y="128602"/>
                    </a:cubicBezTo>
                    <a:cubicBezTo>
                      <a:pt x="221690" y="127791"/>
                      <a:pt x="221690" y="126979"/>
                      <a:pt x="222502" y="126167"/>
                    </a:cubicBezTo>
                    <a:cubicBezTo>
                      <a:pt x="223314" y="125355"/>
                      <a:pt x="224126" y="123731"/>
                      <a:pt x="224938" y="122919"/>
                    </a:cubicBezTo>
                    <a:cubicBezTo>
                      <a:pt x="225750" y="121295"/>
                      <a:pt x="226562" y="120484"/>
                      <a:pt x="226562" y="118860"/>
                    </a:cubicBezTo>
                    <a:cubicBezTo>
                      <a:pt x="227374" y="117236"/>
                      <a:pt x="228186" y="116424"/>
                      <a:pt x="229809" y="115612"/>
                    </a:cubicBezTo>
                    <a:cubicBezTo>
                      <a:pt x="231433" y="113989"/>
                      <a:pt x="231433" y="111553"/>
                      <a:pt x="231433" y="109929"/>
                    </a:cubicBezTo>
                    <a:cubicBezTo>
                      <a:pt x="231433" y="109117"/>
                      <a:pt x="231433" y="108305"/>
                      <a:pt x="231433" y="107493"/>
                    </a:cubicBezTo>
                    <a:cubicBezTo>
                      <a:pt x="231433" y="105870"/>
                      <a:pt x="230621" y="105058"/>
                      <a:pt x="230621" y="103434"/>
                    </a:cubicBezTo>
                    <a:cubicBezTo>
                      <a:pt x="230621" y="102622"/>
                      <a:pt x="230621" y="102622"/>
                      <a:pt x="230621" y="101810"/>
                    </a:cubicBezTo>
                    <a:cubicBezTo>
                      <a:pt x="230621" y="100998"/>
                      <a:pt x="230621" y="100187"/>
                      <a:pt x="230621" y="99375"/>
                    </a:cubicBezTo>
                    <a:cubicBezTo>
                      <a:pt x="230621" y="98563"/>
                      <a:pt x="230621" y="97751"/>
                      <a:pt x="230621" y="96939"/>
                    </a:cubicBezTo>
                    <a:cubicBezTo>
                      <a:pt x="230621" y="96127"/>
                      <a:pt x="230621" y="95315"/>
                      <a:pt x="230621" y="94503"/>
                    </a:cubicBezTo>
                    <a:cubicBezTo>
                      <a:pt x="230621" y="92880"/>
                      <a:pt x="229809" y="91256"/>
                      <a:pt x="228997" y="89632"/>
                    </a:cubicBezTo>
                    <a:cubicBezTo>
                      <a:pt x="228997" y="88008"/>
                      <a:pt x="228997" y="87196"/>
                      <a:pt x="228997" y="85573"/>
                    </a:cubicBezTo>
                    <a:cubicBezTo>
                      <a:pt x="228186" y="82325"/>
                      <a:pt x="228186" y="78266"/>
                      <a:pt x="227374" y="74206"/>
                    </a:cubicBezTo>
                    <a:cubicBezTo>
                      <a:pt x="227374" y="73394"/>
                      <a:pt x="227374" y="71771"/>
                      <a:pt x="226562" y="70959"/>
                    </a:cubicBezTo>
                    <a:cubicBezTo>
                      <a:pt x="226562" y="70147"/>
                      <a:pt x="225750" y="68523"/>
                      <a:pt x="225750" y="67711"/>
                    </a:cubicBezTo>
                    <a:cubicBezTo>
                      <a:pt x="224938" y="66087"/>
                      <a:pt x="224938" y="63652"/>
                      <a:pt x="224126" y="62028"/>
                    </a:cubicBezTo>
                    <a:cubicBezTo>
                      <a:pt x="224126" y="60404"/>
                      <a:pt x="223314" y="59592"/>
                      <a:pt x="223314" y="57969"/>
                    </a:cubicBezTo>
                    <a:cubicBezTo>
                      <a:pt x="223314" y="56345"/>
                      <a:pt x="222502" y="54721"/>
                      <a:pt x="222502" y="53097"/>
                    </a:cubicBezTo>
                    <a:cubicBezTo>
                      <a:pt x="222502" y="52285"/>
                      <a:pt x="222502" y="52285"/>
                      <a:pt x="222502" y="51473"/>
                    </a:cubicBezTo>
                    <a:cubicBezTo>
                      <a:pt x="222502" y="50662"/>
                      <a:pt x="222502" y="49850"/>
                      <a:pt x="222502" y="49038"/>
                    </a:cubicBezTo>
                    <a:cubicBezTo>
                      <a:pt x="222502" y="48226"/>
                      <a:pt x="222502" y="48226"/>
                      <a:pt x="222502" y="47414"/>
                    </a:cubicBezTo>
                    <a:cubicBezTo>
                      <a:pt x="222502" y="46602"/>
                      <a:pt x="221690" y="45790"/>
                      <a:pt x="221690" y="44166"/>
                    </a:cubicBezTo>
                    <a:cubicBezTo>
                      <a:pt x="220879" y="40919"/>
                      <a:pt x="220879" y="38483"/>
                      <a:pt x="220879" y="35236"/>
                    </a:cubicBezTo>
                    <a:cubicBezTo>
                      <a:pt x="220879" y="35236"/>
                      <a:pt x="220879" y="35236"/>
                      <a:pt x="220879" y="34424"/>
                    </a:cubicBezTo>
                    <a:lnTo>
                      <a:pt x="228186" y="33612"/>
                    </a:lnTo>
                    <a:lnTo>
                      <a:pt x="231433" y="24681"/>
                    </a:lnTo>
                    <a:lnTo>
                      <a:pt x="258225" y="18186"/>
                    </a:lnTo>
                    <a:lnTo>
                      <a:pt x="272027" y="1949"/>
                    </a:lnTo>
                    <a:lnTo>
                      <a:pt x="282582" y="14127"/>
                    </a:lnTo>
                    <a:lnTo>
                      <a:pt x="283394" y="6820"/>
                    </a:lnTo>
                    <a:lnTo>
                      <a:pt x="294760" y="6820"/>
                    </a:lnTo>
                    <a:lnTo>
                      <a:pt x="322364" y="27117"/>
                    </a:lnTo>
                    <a:lnTo>
                      <a:pt x="332919" y="21434"/>
                    </a:lnTo>
                    <a:lnTo>
                      <a:pt x="350780" y="48226"/>
                    </a:lnTo>
                    <a:lnTo>
                      <a:pt x="370265" y="57157"/>
                    </a:lnTo>
                    <a:lnTo>
                      <a:pt x="397057" y="36860"/>
                    </a:lnTo>
                    <a:lnTo>
                      <a:pt x="412483" y="44166"/>
                    </a:lnTo>
                    <a:lnTo>
                      <a:pt x="435216" y="42543"/>
                    </a:lnTo>
                    <a:lnTo>
                      <a:pt x="440087" y="42543"/>
                    </a:lnTo>
                    <a:lnTo>
                      <a:pt x="441711" y="55533"/>
                    </a:lnTo>
                    <a:lnTo>
                      <a:pt x="451454" y="55533"/>
                    </a:lnTo>
                    <a:lnTo>
                      <a:pt x="469315" y="79889"/>
                    </a:lnTo>
                    <a:lnTo>
                      <a:pt x="463632" y="126167"/>
                    </a:lnTo>
                    <a:lnTo>
                      <a:pt x="474998" y="119672"/>
                    </a:lnTo>
                    <a:lnTo>
                      <a:pt x="484741" y="123731"/>
                    </a:lnTo>
                    <a:lnTo>
                      <a:pt x="484741" y="139157"/>
                    </a:lnTo>
                    <a:lnTo>
                      <a:pt x="502602" y="151335"/>
                    </a:lnTo>
                    <a:lnTo>
                      <a:pt x="509097" y="193553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48" name="Полилиния: фигура 1424">
                <a:extLst>
                  <a:ext uri="{FF2B5EF4-FFF2-40B4-BE49-F238E27FC236}">
                    <a16:creationId xmlns:a16="http://schemas.microsoft.com/office/drawing/2014/main" id="{0A0146DF-D3F3-4985-AD8A-ED91F2C64759}"/>
                  </a:ext>
                </a:extLst>
              </p:cNvPr>
              <p:cNvSpPr/>
              <p:nvPr/>
            </p:nvSpPr>
            <p:spPr>
              <a:xfrm>
                <a:off x="5886833" y="3031550"/>
                <a:ext cx="308516" cy="243565"/>
              </a:xfrm>
              <a:custGeom>
                <a:avLst/>
                <a:gdLst>
                  <a:gd name="connsiteX0" fmla="*/ 307750 w 308515"/>
                  <a:gd name="connsiteY0" fmla="*/ 193914 h 243565"/>
                  <a:gd name="connsiteX1" fmla="*/ 305314 w 308515"/>
                  <a:gd name="connsiteY1" fmla="*/ 206092 h 243565"/>
                  <a:gd name="connsiteX2" fmla="*/ 287453 w 308515"/>
                  <a:gd name="connsiteY2" fmla="*/ 209340 h 243565"/>
                  <a:gd name="connsiteX3" fmla="*/ 286641 w 308515"/>
                  <a:gd name="connsiteY3" fmla="*/ 234508 h 243565"/>
                  <a:gd name="connsiteX4" fmla="*/ 263908 w 308515"/>
                  <a:gd name="connsiteY4" fmla="*/ 236132 h 243565"/>
                  <a:gd name="connsiteX5" fmla="*/ 248483 w 308515"/>
                  <a:gd name="connsiteY5" fmla="*/ 228825 h 243565"/>
                  <a:gd name="connsiteX6" fmla="*/ 221691 w 308515"/>
                  <a:gd name="connsiteY6" fmla="*/ 249122 h 243565"/>
                  <a:gd name="connsiteX7" fmla="*/ 202205 w 308515"/>
                  <a:gd name="connsiteY7" fmla="*/ 240191 h 243565"/>
                  <a:gd name="connsiteX8" fmla="*/ 184344 w 308515"/>
                  <a:gd name="connsiteY8" fmla="*/ 213399 h 243565"/>
                  <a:gd name="connsiteX9" fmla="*/ 173789 w 308515"/>
                  <a:gd name="connsiteY9" fmla="*/ 219082 h 243565"/>
                  <a:gd name="connsiteX10" fmla="*/ 146185 w 308515"/>
                  <a:gd name="connsiteY10" fmla="*/ 198785 h 243565"/>
                  <a:gd name="connsiteX11" fmla="*/ 134819 w 308515"/>
                  <a:gd name="connsiteY11" fmla="*/ 198785 h 243565"/>
                  <a:gd name="connsiteX12" fmla="*/ 134007 w 308515"/>
                  <a:gd name="connsiteY12" fmla="*/ 206092 h 243565"/>
                  <a:gd name="connsiteX13" fmla="*/ 123453 w 308515"/>
                  <a:gd name="connsiteY13" fmla="*/ 193914 h 243565"/>
                  <a:gd name="connsiteX14" fmla="*/ 109650 w 308515"/>
                  <a:gd name="connsiteY14" fmla="*/ 210152 h 243565"/>
                  <a:gd name="connsiteX15" fmla="*/ 82858 w 308515"/>
                  <a:gd name="connsiteY15" fmla="*/ 216647 h 243565"/>
                  <a:gd name="connsiteX16" fmla="*/ 79611 w 308515"/>
                  <a:gd name="connsiteY16" fmla="*/ 225577 h 243565"/>
                  <a:gd name="connsiteX17" fmla="*/ 72304 w 308515"/>
                  <a:gd name="connsiteY17" fmla="*/ 226389 h 243565"/>
                  <a:gd name="connsiteX18" fmla="*/ 73928 w 308515"/>
                  <a:gd name="connsiteY18" fmla="*/ 219894 h 243565"/>
                  <a:gd name="connsiteX19" fmla="*/ 75551 w 308515"/>
                  <a:gd name="connsiteY19" fmla="*/ 214211 h 243565"/>
                  <a:gd name="connsiteX20" fmla="*/ 76363 w 308515"/>
                  <a:gd name="connsiteY20" fmla="*/ 211775 h 243565"/>
                  <a:gd name="connsiteX21" fmla="*/ 77175 w 308515"/>
                  <a:gd name="connsiteY21" fmla="*/ 206904 h 243565"/>
                  <a:gd name="connsiteX22" fmla="*/ 77175 w 308515"/>
                  <a:gd name="connsiteY22" fmla="*/ 204468 h 243565"/>
                  <a:gd name="connsiteX23" fmla="*/ 77175 w 308515"/>
                  <a:gd name="connsiteY23" fmla="*/ 202033 h 243565"/>
                  <a:gd name="connsiteX24" fmla="*/ 77175 w 308515"/>
                  <a:gd name="connsiteY24" fmla="*/ 196350 h 243565"/>
                  <a:gd name="connsiteX25" fmla="*/ 77175 w 308515"/>
                  <a:gd name="connsiteY25" fmla="*/ 190666 h 243565"/>
                  <a:gd name="connsiteX26" fmla="*/ 77175 w 308515"/>
                  <a:gd name="connsiteY26" fmla="*/ 187419 h 243565"/>
                  <a:gd name="connsiteX27" fmla="*/ 77987 w 308515"/>
                  <a:gd name="connsiteY27" fmla="*/ 184983 h 243565"/>
                  <a:gd name="connsiteX28" fmla="*/ 79611 w 308515"/>
                  <a:gd name="connsiteY28" fmla="*/ 183359 h 243565"/>
                  <a:gd name="connsiteX29" fmla="*/ 82046 w 308515"/>
                  <a:gd name="connsiteY29" fmla="*/ 180924 h 243565"/>
                  <a:gd name="connsiteX30" fmla="*/ 83670 w 308515"/>
                  <a:gd name="connsiteY30" fmla="*/ 176864 h 243565"/>
                  <a:gd name="connsiteX31" fmla="*/ 82858 w 308515"/>
                  <a:gd name="connsiteY31" fmla="*/ 171993 h 243565"/>
                  <a:gd name="connsiteX32" fmla="*/ 77987 w 308515"/>
                  <a:gd name="connsiteY32" fmla="*/ 171181 h 243565"/>
                  <a:gd name="connsiteX33" fmla="*/ 75551 w 308515"/>
                  <a:gd name="connsiteY33" fmla="*/ 169557 h 243565"/>
                  <a:gd name="connsiteX34" fmla="*/ 73116 w 308515"/>
                  <a:gd name="connsiteY34" fmla="*/ 169557 h 243565"/>
                  <a:gd name="connsiteX35" fmla="*/ 71492 w 308515"/>
                  <a:gd name="connsiteY35" fmla="*/ 170369 h 243565"/>
                  <a:gd name="connsiteX36" fmla="*/ 67433 w 308515"/>
                  <a:gd name="connsiteY36" fmla="*/ 171181 h 243565"/>
                  <a:gd name="connsiteX37" fmla="*/ 62561 w 308515"/>
                  <a:gd name="connsiteY37" fmla="*/ 176864 h 243565"/>
                  <a:gd name="connsiteX38" fmla="*/ 62561 w 308515"/>
                  <a:gd name="connsiteY38" fmla="*/ 180924 h 243565"/>
                  <a:gd name="connsiteX39" fmla="*/ 61749 w 308515"/>
                  <a:gd name="connsiteY39" fmla="*/ 184171 h 243565"/>
                  <a:gd name="connsiteX40" fmla="*/ 56878 w 308515"/>
                  <a:gd name="connsiteY40" fmla="*/ 184171 h 243565"/>
                  <a:gd name="connsiteX41" fmla="*/ 55254 w 308515"/>
                  <a:gd name="connsiteY41" fmla="*/ 187419 h 243565"/>
                  <a:gd name="connsiteX42" fmla="*/ 52819 w 308515"/>
                  <a:gd name="connsiteY42" fmla="*/ 189043 h 243565"/>
                  <a:gd name="connsiteX43" fmla="*/ 49571 w 308515"/>
                  <a:gd name="connsiteY43" fmla="*/ 186607 h 243565"/>
                  <a:gd name="connsiteX44" fmla="*/ 47135 w 308515"/>
                  <a:gd name="connsiteY44" fmla="*/ 184983 h 243565"/>
                  <a:gd name="connsiteX45" fmla="*/ 46324 w 308515"/>
                  <a:gd name="connsiteY45" fmla="*/ 180924 h 243565"/>
                  <a:gd name="connsiteX46" fmla="*/ 43076 w 308515"/>
                  <a:gd name="connsiteY46" fmla="*/ 180924 h 243565"/>
                  <a:gd name="connsiteX47" fmla="*/ 39828 w 308515"/>
                  <a:gd name="connsiteY47" fmla="*/ 180112 h 243565"/>
                  <a:gd name="connsiteX48" fmla="*/ 37393 w 308515"/>
                  <a:gd name="connsiteY48" fmla="*/ 180924 h 243565"/>
                  <a:gd name="connsiteX49" fmla="*/ 34145 w 308515"/>
                  <a:gd name="connsiteY49" fmla="*/ 179300 h 243565"/>
                  <a:gd name="connsiteX50" fmla="*/ 30898 w 308515"/>
                  <a:gd name="connsiteY50" fmla="*/ 178488 h 243565"/>
                  <a:gd name="connsiteX51" fmla="*/ 26838 w 308515"/>
                  <a:gd name="connsiteY51" fmla="*/ 178488 h 243565"/>
                  <a:gd name="connsiteX52" fmla="*/ 24403 w 308515"/>
                  <a:gd name="connsiteY52" fmla="*/ 174429 h 243565"/>
                  <a:gd name="connsiteX53" fmla="*/ 21967 w 308515"/>
                  <a:gd name="connsiteY53" fmla="*/ 171181 h 243565"/>
                  <a:gd name="connsiteX54" fmla="*/ 21155 w 308515"/>
                  <a:gd name="connsiteY54" fmla="*/ 167122 h 243565"/>
                  <a:gd name="connsiteX55" fmla="*/ 21155 w 308515"/>
                  <a:gd name="connsiteY55" fmla="*/ 162251 h 243565"/>
                  <a:gd name="connsiteX56" fmla="*/ 21155 w 308515"/>
                  <a:gd name="connsiteY56" fmla="*/ 159815 h 243565"/>
                  <a:gd name="connsiteX57" fmla="*/ 21155 w 308515"/>
                  <a:gd name="connsiteY57" fmla="*/ 158191 h 243565"/>
                  <a:gd name="connsiteX58" fmla="*/ 17908 w 308515"/>
                  <a:gd name="connsiteY58" fmla="*/ 156567 h 243565"/>
                  <a:gd name="connsiteX59" fmla="*/ 16284 w 308515"/>
                  <a:gd name="connsiteY59" fmla="*/ 156567 h 243565"/>
                  <a:gd name="connsiteX60" fmla="*/ 15472 w 308515"/>
                  <a:gd name="connsiteY60" fmla="*/ 154132 h 243565"/>
                  <a:gd name="connsiteX61" fmla="*/ 14660 w 308515"/>
                  <a:gd name="connsiteY61" fmla="*/ 151696 h 243565"/>
                  <a:gd name="connsiteX62" fmla="*/ 13848 w 308515"/>
                  <a:gd name="connsiteY62" fmla="*/ 152508 h 243565"/>
                  <a:gd name="connsiteX63" fmla="*/ 12224 w 308515"/>
                  <a:gd name="connsiteY63" fmla="*/ 154132 h 243565"/>
                  <a:gd name="connsiteX64" fmla="*/ 10601 w 308515"/>
                  <a:gd name="connsiteY64" fmla="*/ 153320 h 243565"/>
                  <a:gd name="connsiteX65" fmla="*/ 8977 w 308515"/>
                  <a:gd name="connsiteY65" fmla="*/ 147637 h 243565"/>
                  <a:gd name="connsiteX66" fmla="*/ 7353 w 308515"/>
                  <a:gd name="connsiteY66" fmla="*/ 143577 h 243565"/>
                  <a:gd name="connsiteX67" fmla="*/ 7353 w 308515"/>
                  <a:gd name="connsiteY67" fmla="*/ 140330 h 243565"/>
                  <a:gd name="connsiteX68" fmla="*/ 8165 w 308515"/>
                  <a:gd name="connsiteY68" fmla="*/ 137894 h 243565"/>
                  <a:gd name="connsiteX69" fmla="*/ 12224 w 308515"/>
                  <a:gd name="connsiteY69" fmla="*/ 135458 h 243565"/>
                  <a:gd name="connsiteX70" fmla="*/ 9789 w 308515"/>
                  <a:gd name="connsiteY70" fmla="*/ 132211 h 243565"/>
                  <a:gd name="connsiteX71" fmla="*/ 13848 w 308515"/>
                  <a:gd name="connsiteY71" fmla="*/ 131399 h 243565"/>
                  <a:gd name="connsiteX72" fmla="*/ 18720 w 308515"/>
                  <a:gd name="connsiteY72" fmla="*/ 132211 h 243565"/>
                  <a:gd name="connsiteX73" fmla="*/ 21967 w 308515"/>
                  <a:gd name="connsiteY73" fmla="*/ 130587 h 243565"/>
                  <a:gd name="connsiteX74" fmla="*/ 24403 w 308515"/>
                  <a:gd name="connsiteY74" fmla="*/ 130587 h 243565"/>
                  <a:gd name="connsiteX75" fmla="*/ 26838 w 308515"/>
                  <a:gd name="connsiteY75" fmla="*/ 131399 h 243565"/>
                  <a:gd name="connsiteX76" fmla="*/ 28462 w 308515"/>
                  <a:gd name="connsiteY76" fmla="*/ 128151 h 243565"/>
                  <a:gd name="connsiteX77" fmla="*/ 25215 w 308515"/>
                  <a:gd name="connsiteY77" fmla="*/ 125716 h 243565"/>
                  <a:gd name="connsiteX78" fmla="*/ 21155 w 308515"/>
                  <a:gd name="connsiteY78" fmla="*/ 126528 h 243565"/>
                  <a:gd name="connsiteX79" fmla="*/ 17908 w 308515"/>
                  <a:gd name="connsiteY79" fmla="*/ 127339 h 243565"/>
                  <a:gd name="connsiteX80" fmla="*/ 13848 w 308515"/>
                  <a:gd name="connsiteY80" fmla="*/ 127339 h 243565"/>
                  <a:gd name="connsiteX81" fmla="*/ 10601 w 308515"/>
                  <a:gd name="connsiteY81" fmla="*/ 128963 h 243565"/>
                  <a:gd name="connsiteX82" fmla="*/ 6541 w 308515"/>
                  <a:gd name="connsiteY82" fmla="*/ 128151 h 243565"/>
                  <a:gd name="connsiteX83" fmla="*/ 6541 w 308515"/>
                  <a:gd name="connsiteY83" fmla="*/ 125716 h 243565"/>
                  <a:gd name="connsiteX84" fmla="*/ 8165 w 308515"/>
                  <a:gd name="connsiteY84" fmla="*/ 124092 h 243565"/>
                  <a:gd name="connsiteX85" fmla="*/ 9789 w 308515"/>
                  <a:gd name="connsiteY85" fmla="*/ 121656 h 243565"/>
                  <a:gd name="connsiteX86" fmla="*/ 9789 w 308515"/>
                  <a:gd name="connsiteY86" fmla="*/ 119221 h 243565"/>
                  <a:gd name="connsiteX87" fmla="*/ 8165 w 308515"/>
                  <a:gd name="connsiteY87" fmla="*/ 115161 h 243565"/>
                  <a:gd name="connsiteX88" fmla="*/ 4917 w 308515"/>
                  <a:gd name="connsiteY88" fmla="*/ 112726 h 243565"/>
                  <a:gd name="connsiteX89" fmla="*/ 4105 w 308515"/>
                  <a:gd name="connsiteY89" fmla="*/ 111102 h 243565"/>
                  <a:gd name="connsiteX90" fmla="*/ 5729 w 308515"/>
                  <a:gd name="connsiteY90" fmla="*/ 108666 h 243565"/>
                  <a:gd name="connsiteX91" fmla="*/ 7353 w 308515"/>
                  <a:gd name="connsiteY91" fmla="*/ 107042 h 243565"/>
                  <a:gd name="connsiteX92" fmla="*/ 8977 w 308515"/>
                  <a:gd name="connsiteY92" fmla="*/ 105419 h 243565"/>
                  <a:gd name="connsiteX93" fmla="*/ 10601 w 308515"/>
                  <a:gd name="connsiteY93" fmla="*/ 105419 h 243565"/>
                  <a:gd name="connsiteX94" fmla="*/ 13036 w 308515"/>
                  <a:gd name="connsiteY94" fmla="*/ 104607 h 243565"/>
                  <a:gd name="connsiteX95" fmla="*/ 15472 w 308515"/>
                  <a:gd name="connsiteY95" fmla="*/ 103795 h 243565"/>
                  <a:gd name="connsiteX96" fmla="*/ 16284 w 308515"/>
                  <a:gd name="connsiteY96" fmla="*/ 101359 h 243565"/>
                  <a:gd name="connsiteX97" fmla="*/ 16284 w 308515"/>
                  <a:gd name="connsiteY97" fmla="*/ 96488 h 243565"/>
                  <a:gd name="connsiteX98" fmla="*/ 14660 w 308515"/>
                  <a:gd name="connsiteY98" fmla="*/ 94864 h 243565"/>
                  <a:gd name="connsiteX99" fmla="*/ 13036 w 308515"/>
                  <a:gd name="connsiteY99" fmla="*/ 95676 h 243565"/>
                  <a:gd name="connsiteX100" fmla="*/ 12224 w 308515"/>
                  <a:gd name="connsiteY100" fmla="*/ 98112 h 243565"/>
                  <a:gd name="connsiteX101" fmla="*/ 12224 w 308515"/>
                  <a:gd name="connsiteY101" fmla="*/ 100547 h 243565"/>
                  <a:gd name="connsiteX102" fmla="*/ 9789 w 308515"/>
                  <a:gd name="connsiteY102" fmla="*/ 102171 h 243565"/>
                  <a:gd name="connsiteX103" fmla="*/ 8165 w 308515"/>
                  <a:gd name="connsiteY103" fmla="*/ 102171 h 243565"/>
                  <a:gd name="connsiteX104" fmla="*/ 5729 w 308515"/>
                  <a:gd name="connsiteY104" fmla="*/ 101359 h 243565"/>
                  <a:gd name="connsiteX105" fmla="*/ 3294 w 308515"/>
                  <a:gd name="connsiteY105" fmla="*/ 99735 h 243565"/>
                  <a:gd name="connsiteX106" fmla="*/ 2482 w 308515"/>
                  <a:gd name="connsiteY106" fmla="*/ 97300 h 243565"/>
                  <a:gd name="connsiteX107" fmla="*/ 3294 w 308515"/>
                  <a:gd name="connsiteY107" fmla="*/ 92428 h 243565"/>
                  <a:gd name="connsiteX108" fmla="*/ 4917 w 308515"/>
                  <a:gd name="connsiteY108" fmla="*/ 90805 h 243565"/>
                  <a:gd name="connsiteX109" fmla="*/ 6541 w 308515"/>
                  <a:gd name="connsiteY109" fmla="*/ 89993 h 243565"/>
                  <a:gd name="connsiteX110" fmla="*/ 8165 w 308515"/>
                  <a:gd name="connsiteY110" fmla="*/ 89181 h 243565"/>
                  <a:gd name="connsiteX111" fmla="*/ 8165 w 308515"/>
                  <a:gd name="connsiteY111" fmla="*/ 86745 h 243565"/>
                  <a:gd name="connsiteX112" fmla="*/ 5729 w 308515"/>
                  <a:gd name="connsiteY112" fmla="*/ 80250 h 243565"/>
                  <a:gd name="connsiteX113" fmla="*/ 4917 w 308515"/>
                  <a:gd name="connsiteY113" fmla="*/ 78626 h 243565"/>
                  <a:gd name="connsiteX114" fmla="*/ 5729 w 308515"/>
                  <a:gd name="connsiteY114" fmla="*/ 76191 h 243565"/>
                  <a:gd name="connsiteX115" fmla="*/ 7353 w 308515"/>
                  <a:gd name="connsiteY115" fmla="*/ 72131 h 243565"/>
                  <a:gd name="connsiteX116" fmla="*/ 11412 w 308515"/>
                  <a:gd name="connsiteY116" fmla="*/ 72131 h 243565"/>
                  <a:gd name="connsiteX117" fmla="*/ 13036 w 308515"/>
                  <a:gd name="connsiteY117" fmla="*/ 71320 h 243565"/>
                  <a:gd name="connsiteX118" fmla="*/ 13848 w 308515"/>
                  <a:gd name="connsiteY118" fmla="*/ 70508 h 243565"/>
                  <a:gd name="connsiteX119" fmla="*/ 15472 w 308515"/>
                  <a:gd name="connsiteY119" fmla="*/ 70508 h 243565"/>
                  <a:gd name="connsiteX120" fmla="*/ 17096 w 308515"/>
                  <a:gd name="connsiteY120" fmla="*/ 69696 h 243565"/>
                  <a:gd name="connsiteX121" fmla="*/ 19531 w 308515"/>
                  <a:gd name="connsiteY121" fmla="*/ 66448 h 243565"/>
                  <a:gd name="connsiteX122" fmla="*/ 22779 w 308515"/>
                  <a:gd name="connsiteY122" fmla="*/ 63201 h 243565"/>
                  <a:gd name="connsiteX123" fmla="*/ 26838 w 308515"/>
                  <a:gd name="connsiteY123" fmla="*/ 61577 h 243565"/>
                  <a:gd name="connsiteX124" fmla="*/ 28462 w 308515"/>
                  <a:gd name="connsiteY124" fmla="*/ 62389 h 243565"/>
                  <a:gd name="connsiteX125" fmla="*/ 30086 w 308515"/>
                  <a:gd name="connsiteY125" fmla="*/ 63201 h 243565"/>
                  <a:gd name="connsiteX126" fmla="*/ 34957 w 308515"/>
                  <a:gd name="connsiteY126" fmla="*/ 63201 h 243565"/>
                  <a:gd name="connsiteX127" fmla="*/ 37393 w 308515"/>
                  <a:gd name="connsiteY127" fmla="*/ 60765 h 243565"/>
                  <a:gd name="connsiteX128" fmla="*/ 39828 w 308515"/>
                  <a:gd name="connsiteY128" fmla="*/ 60765 h 243565"/>
                  <a:gd name="connsiteX129" fmla="*/ 41452 w 308515"/>
                  <a:gd name="connsiteY129" fmla="*/ 60765 h 243565"/>
                  <a:gd name="connsiteX130" fmla="*/ 44700 w 308515"/>
                  <a:gd name="connsiteY130" fmla="*/ 58329 h 243565"/>
                  <a:gd name="connsiteX131" fmla="*/ 43076 w 308515"/>
                  <a:gd name="connsiteY131" fmla="*/ 55894 h 243565"/>
                  <a:gd name="connsiteX132" fmla="*/ 39017 w 308515"/>
                  <a:gd name="connsiteY132" fmla="*/ 52646 h 243565"/>
                  <a:gd name="connsiteX133" fmla="*/ 38205 w 308515"/>
                  <a:gd name="connsiteY133" fmla="*/ 51022 h 243565"/>
                  <a:gd name="connsiteX134" fmla="*/ 39017 w 308515"/>
                  <a:gd name="connsiteY134" fmla="*/ 49399 h 243565"/>
                  <a:gd name="connsiteX135" fmla="*/ 42264 w 308515"/>
                  <a:gd name="connsiteY135" fmla="*/ 49399 h 243565"/>
                  <a:gd name="connsiteX136" fmla="*/ 43888 w 308515"/>
                  <a:gd name="connsiteY136" fmla="*/ 50210 h 243565"/>
                  <a:gd name="connsiteX137" fmla="*/ 46324 w 308515"/>
                  <a:gd name="connsiteY137" fmla="*/ 51834 h 243565"/>
                  <a:gd name="connsiteX138" fmla="*/ 48759 w 308515"/>
                  <a:gd name="connsiteY138" fmla="*/ 51834 h 243565"/>
                  <a:gd name="connsiteX139" fmla="*/ 51195 w 308515"/>
                  <a:gd name="connsiteY139" fmla="*/ 50210 h 243565"/>
                  <a:gd name="connsiteX140" fmla="*/ 52007 w 308515"/>
                  <a:gd name="connsiteY140" fmla="*/ 48587 h 243565"/>
                  <a:gd name="connsiteX141" fmla="*/ 51195 w 308515"/>
                  <a:gd name="connsiteY141" fmla="*/ 47775 h 243565"/>
                  <a:gd name="connsiteX142" fmla="*/ 52007 w 308515"/>
                  <a:gd name="connsiteY142" fmla="*/ 44527 h 243565"/>
                  <a:gd name="connsiteX143" fmla="*/ 55254 w 308515"/>
                  <a:gd name="connsiteY143" fmla="*/ 40468 h 243565"/>
                  <a:gd name="connsiteX144" fmla="*/ 58502 w 308515"/>
                  <a:gd name="connsiteY144" fmla="*/ 37220 h 243565"/>
                  <a:gd name="connsiteX145" fmla="*/ 60125 w 308515"/>
                  <a:gd name="connsiteY145" fmla="*/ 36408 h 243565"/>
                  <a:gd name="connsiteX146" fmla="*/ 61749 w 308515"/>
                  <a:gd name="connsiteY146" fmla="*/ 36408 h 243565"/>
                  <a:gd name="connsiteX147" fmla="*/ 63373 w 308515"/>
                  <a:gd name="connsiteY147" fmla="*/ 36408 h 243565"/>
                  <a:gd name="connsiteX148" fmla="*/ 64185 w 308515"/>
                  <a:gd name="connsiteY148" fmla="*/ 36408 h 243565"/>
                  <a:gd name="connsiteX149" fmla="*/ 69056 w 308515"/>
                  <a:gd name="connsiteY149" fmla="*/ 38844 h 243565"/>
                  <a:gd name="connsiteX150" fmla="*/ 75551 w 308515"/>
                  <a:gd name="connsiteY150" fmla="*/ 37220 h 243565"/>
                  <a:gd name="connsiteX151" fmla="*/ 82046 w 308515"/>
                  <a:gd name="connsiteY151" fmla="*/ 36408 h 243565"/>
                  <a:gd name="connsiteX152" fmla="*/ 86106 w 308515"/>
                  <a:gd name="connsiteY152" fmla="*/ 33973 h 243565"/>
                  <a:gd name="connsiteX153" fmla="*/ 86918 w 308515"/>
                  <a:gd name="connsiteY153" fmla="*/ 29913 h 243565"/>
                  <a:gd name="connsiteX154" fmla="*/ 86106 w 308515"/>
                  <a:gd name="connsiteY154" fmla="*/ 27478 h 243565"/>
                  <a:gd name="connsiteX155" fmla="*/ 84482 w 308515"/>
                  <a:gd name="connsiteY155" fmla="*/ 25854 h 243565"/>
                  <a:gd name="connsiteX156" fmla="*/ 83670 w 308515"/>
                  <a:gd name="connsiteY156" fmla="*/ 23418 h 243565"/>
                  <a:gd name="connsiteX157" fmla="*/ 86106 w 308515"/>
                  <a:gd name="connsiteY157" fmla="*/ 20171 h 243565"/>
                  <a:gd name="connsiteX158" fmla="*/ 87730 w 308515"/>
                  <a:gd name="connsiteY158" fmla="*/ 21795 h 243565"/>
                  <a:gd name="connsiteX159" fmla="*/ 90165 w 308515"/>
                  <a:gd name="connsiteY159" fmla="*/ 23418 h 243565"/>
                  <a:gd name="connsiteX160" fmla="*/ 91789 w 308515"/>
                  <a:gd name="connsiteY160" fmla="*/ 24230 h 243565"/>
                  <a:gd name="connsiteX161" fmla="*/ 92601 w 308515"/>
                  <a:gd name="connsiteY161" fmla="*/ 25854 h 243565"/>
                  <a:gd name="connsiteX162" fmla="*/ 92601 w 308515"/>
                  <a:gd name="connsiteY162" fmla="*/ 27478 h 243565"/>
                  <a:gd name="connsiteX163" fmla="*/ 95849 w 308515"/>
                  <a:gd name="connsiteY163" fmla="*/ 27478 h 243565"/>
                  <a:gd name="connsiteX164" fmla="*/ 96660 w 308515"/>
                  <a:gd name="connsiteY164" fmla="*/ 25854 h 243565"/>
                  <a:gd name="connsiteX165" fmla="*/ 97472 w 308515"/>
                  <a:gd name="connsiteY165" fmla="*/ 25854 h 243565"/>
                  <a:gd name="connsiteX166" fmla="*/ 99908 w 308515"/>
                  <a:gd name="connsiteY166" fmla="*/ 25854 h 243565"/>
                  <a:gd name="connsiteX167" fmla="*/ 101532 w 308515"/>
                  <a:gd name="connsiteY167" fmla="*/ 25854 h 243565"/>
                  <a:gd name="connsiteX168" fmla="*/ 104779 w 308515"/>
                  <a:gd name="connsiteY168" fmla="*/ 27478 h 243565"/>
                  <a:gd name="connsiteX169" fmla="*/ 108027 w 308515"/>
                  <a:gd name="connsiteY169" fmla="*/ 27478 h 243565"/>
                  <a:gd name="connsiteX170" fmla="*/ 107215 w 308515"/>
                  <a:gd name="connsiteY170" fmla="*/ 24230 h 243565"/>
                  <a:gd name="connsiteX171" fmla="*/ 108027 w 308515"/>
                  <a:gd name="connsiteY171" fmla="*/ 22606 h 243565"/>
                  <a:gd name="connsiteX172" fmla="*/ 108838 w 308515"/>
                  <a:gd name="connsiteY172" fmla="*/ 23418 h 243565"/>
                  <a:gd name="connsiteX173" fmla="*/ 110462 w 308515"/>
                  <a:gd name="connsiteY173" fmla="*/ 23418 h 243565"/>
                  <a:gd name="connsiteX174" fmla="*/ 112086 w 308515"/>
                  <a:gd name="connsiteY174" fmla="*/ 23418 h 243565"/>
                  <a:gd name="connsiteX175" fmla="*/ 112898 w 308515"/>
                  <a:gd name="connsiteY175" fmla="*/ 22606 h 243565"/>
                  <a:gd name="connsiteX176" fmla="*/ 113710 w 308515"/>
                  <a:gd name="connsiteY176" fmla="*/ 21795 h 243565"/>
                  <a:gd name="connsiteX177" fmla="*/ 114522 w 308515"/>
                  <a:gd name="connsiteY177" fmla="*/ 21795 h 243565"/>
                  <a:gd name="connsiteX178" fmla="*/ 116146 w 308515"/>
                  <a:gd name="connsiteY178" fmla="*/ 22606 h 243565"/>
                  <a:gd name="connsiteX179" fmla="*/ 116146 w 308515"/>
                  <a:gd name="connsiteY179" fmla="*/ 23418 h 243565"/>
                  <a:gd name="connsiteX180" fmla="*/ 116957 w 308515"/>
                  <a:gd name="connsiteY180" fmla="*/ 24230 h 243565"/>
                  <a:gd name="connsiteX181" fmla="*/ 117769 w 308515"/>
                  <a:gd name="connsiteY181" fmla="*/ 24230 h 243565"/>
                  <a:gd name="connsiteX182" fmla="*/ 118581 w 308515"/>
                  <a:gd name="connsiteY182" fmla="*/ 24230 h 243565"/>
                  <a:gd name="connsiteX183" fmla="*/ 119393 w 308515"/>
                  <a:gd name="connsiteY183" fmla="*/ 24230 h 243565"/>
                  <a:gd name="connsiteX184" fmla="*/ 119393 w 308515"/>
                  <a:gd name="connsiteY184" fmla="*/ 24230 h 243565"/>
                  <a:gd name="connsiteX185" fmla="*/ 120205 w 308515"/>
                  <a:gd name="connsiteY185" fmla="*/ 24230 h 243565"/>
                  <a:gd name="connsiteX186" fmla="*/ 120205 w 308515"/>
                  <a:gd name="connsiteY186" fmla="*/ 24230 h 243565"/>
                  <a:gd name="connsiteX187" fmla="*/ 120205 w 308515"/>
                  <a:gd name="connsiteY187" fmla="*/ 24230 h 243565"/>
                  <a:gd name="connsiteX188" fmla="*/ 120205 w 308515"/>
                  <a:gd name="connsiteY188" fmla="*/ 24230 h 243565"/>
                  <a:gd name="connsiteX189" fmla="*/ 120205 w 308515"/>
                  <a:gd name="connsiteY189" fmla="*/ 24230 h 243565"/>
                  <a:gd name="connsiteX190" fmla="*/ 120205 w 308515"/>
                  <a:gd name="connsiteY190" fmla="*/ 24230 h 243565"/>
                  <a:gd name="connsiteX191" fmla="*/ 120205 w 308515"/>
                  <a:gd name="connsiteY191" fmla="*/ 24230 h 243565"/>
                  <a:gd name="connsiteX192" fmla="*/ 121017 w 308515"/>
                  <a:gd name="connsiteY192" fmla="*/ 24230 h 243565"/>
                  <a:gd name="connsiteX193" fmla="*/ 121829 w 308515"/>
                  <a:gd name="connsiteY193" fmla="*/ 24230 h 243565"/>
                  <a:gd name="connsiteX194" fmla="*/ 122641 w 308515"/>
                  <a:gd name="connsiteY194" fmla="*/ 24230 h 243565"/>
                  <a:gd name="connsiteX195" fmla="*/ 123453 w 308515"/>
                  <a:gd name="connsiteY195" fmla="*/ 23418 h 243565"/>
                  <a:gd name="connsiteX196" fmla="*/ 124264 w 308515"/>
                  <a:gd name="connsiteY196" fmla="*/ 22606 h 243565"/>
                  <a:gd name="connsiteX197" fmla="*/ 125076 w 308515"/>
                  <a:gd name="connsiteY197" fmla="*/ 21795 h 243565"/>
                  <a:gd name="connsiteX198" fmla="*/ 125888 w 308515"/>
                  <a:gd name="connsiteY198" fmla="*/ 21795 h 243565"/>
                  <a:gd name="connsiteX199" fmla="*/ 125888 w 308515"/>
                  <a:gd name="connsiteY199" fmla="*/ 20983 h 243565"/>
                  <a:gd name="connsiteX200" fmla="*/ 125888 w 308515"/>
                  <a:gd name="connsiteY200" fmla="*/ 20171 h 243565"/>
                  <a:gd name="connsiteX201" fmla="*/ 126700 w 308515"/>
                  <a:gd name="connsiteY201" fmla="*/ 19359 h 243565"/>
                  <a:gd name="connsiteX202" fmla="*/ 127512 w 308515"/>
                  <a:gd name="connsiteY202" fmla="*/ 18547 h 243565"/>
                  <a:gd name="connsiteX203" fmla="*/ 127512 w 308515"/>
                  <a:gd name="connsiteY203" fmla="*/ 18547 h 243565"/>
                  <a:gd name="connsiteX204" fmla="*/ 127512 w 308515"/>
                  <a:gd name="connsiteY204" fmla="*/ 18547 h 243565"/>
                  <a:gd name="connsiteX205" fmla="*/ 128324 w 308515"/>
                  <a:gd name="connsiteY205" fmla="*/ 18547 h 243565"/>
                  <a:gd name="connsiteX206" fmla="*/ 129947 w 308515"/>
                  <a:gd name="connsiteY206" fmla="*/ 17735 h 243565"/>
                  <a:gd name="connsiteX207" fmla="*/ 130759 w 308515"/>
                  <a:gd name="connsiteY207" fmla="*/ 16923 h 243565"/>
                  <a:gd name="connsiteX208" fmla="*/ 130759 w 308515"/>
                  <a:gd name="connsiteY208" fmla="*/ 14488 h 243565"/>
                  <a:gd name="connsiteX209" fmla="*/ 129947 w 308515"/>
                  <a:gd name="connsiteY209" fmla="*/ 12052 h 243565"/>
                  <a:gd name="connsiteX210" fmla="*/ 127512 w 308515"/>
                  <a:gd name="connsiteY210" fmla="*/ 10428 h 243565"/>
                  <a:gd name="connsiteX211" fmla="*/ 125888 w 308515"/>
                  <a:gd name="connsiteY211" fmla="*/ 8804 h 243565"/>
                  <a:gd name="connsiteX212" fmla="*/ 126700 w 308515"/>
                  <a:gd name="connsiteY212" fmla="*/ 7181 h 243565"/>
                  <a:gd name="connsiteX213" fmla="*/ 130759 w 308515"/>
                  <a:gd name="connsiteY213" fmla="*/ 8804 h 243565"/>
                  <a:gd name="connsiteX214" fmla="*/ 134007 w 308515"/>
                  <a:gd name="connsiteY214" fmla="*/ 12052 h 243565"/>
                  <a:gd name="connsiteX215" fmla="*/ 137254 w 308515"/>
                  <a:gd name="connsiteY215" fmla="*/ 12052 h 243565"/>
                  <a:gd name="connsiteX216" fmla="*/ 137254 w 308515"/>
                  <a:gd name="connsiteY216" fmla="*/ 9616 h 243565"/>
                  <a:gd name="connsiteX217" fmla="*/ 137254 w 308515"/>
                  <a:gd name="connsiteY217" fmla="*/ 6369 h 243565"/>
                  <a:gd name="connsiteX218" fmla="*/ 138066 w 308515"/>
                  <a:gd name="connsiteY218" fmla="*/ 2309 h 243565"/>
                  <a:gd name="connsiteX219" fmla="*/ 139690 w 308515"/>
                  <a:gd name="connsiteY219" fmla="*/ 2309 h 243565"/>
                  <a:gd name="connsiteX220" fmla="*/ 141314 w 308515"/>
                  <a:gd name="connsiteY220" fmla="*/ 3121 h 243565"/>
                  <a:gd name="connsiteX221" fmla="*/ 142126 w 308515"/>
                  <a:gd name="connsiteY221" fmla="*/ 4745 h 243565"/>
                  <a:gd name="connsiteX222" fmla="*/ 143750 w 308515"/>
                  <a:gd name="connsiteY222" fmla="*/ 6369 h 243565"/>
                  <a:gd name="connsiteX223" fmla="*/ 145373 w 308515"/>
                  <a:gd name="connsiteY223" fmla="*/ 9616 h 243565"/>
                  <a:gd name="connsiteX224" fmla="*/ 145373 w 308515"/>
                  <a:gd name="connsiteY224" fmla="*/ 12052 h 243565"/>
                  <a:gd name="connsiteX225" fmla="*/ 146997 w 308515"/>
                  <a:gd name="connsiteY225" fmla="*/ 12052 h 243565"/>
                  <a:gd name="connsiteX226" fmla="*/ 150245 w 308515"/>
                  <a:gd name="connsiteY226" fmla="*/ 9616 h 243565"/>
                  <a:gd name="connsiteX227" fmla="*/ 150245 w 308515"/>
                  <a:gd name="connsiteY227" fmla="*/ 7181 h 243565"/>
                  <a:gd name="connsiteX228" fmla="*/ 150245 w 308515"/>
                  <a:gd name="connsiteY228" fmla="*/ 4745 h 243565"/>
                  <a:gd name="connsiteX229" fmla="*/ 151868 w 308515"/>
                  <a:gd name="connsiteY229" fmla="*/ 4745 h 243565"/>
                  <a:gd name="connsiteX230" fmla="*/ 152680 w 308515"/>
                  <a:gd name="connsiteY230" fmla="*/ 6369 h 243565"/>
                  <a:gd name="connsiteX231" fmla="*/ 154304 w 308515"/>
                  <a:gd name="connsiteY231" fmla="*/ 7181 h 243565"/>
                  <a:gd name="connsiteX232" fmla="*/ 155116 w 308515"/>
                  <a:gd name="connsiteY232" fmla="*/ 8804 h 243565"/>
                  <a:gd name="connsiteX233" fmla="*/ 155928 w 308515"/>
                  <a:gd name="connsiteY233" fmla="*/ 7993 h 243565"/>
                  <a:gd name="connsiteX234" fmla="*/ 155116 w 308515"/>
                  <a:gd name="connsiteY234" fmla="*/ 5557 h 243565"/>
                  <a:gd name="connsiteX235" fmla="*/ 158363 w 308515"/>
                  <a:gd name="connsiteY235" fmla="*/ 3933 h 243565"/>
                  <a:gd name="connsiteX236" fmla="*/ 159175 w 308515"/>
                  <a:gd name="connsiteY236" fmla="*/ 4745 h 243565"/>
                  <a:gd name="connsiteX237" fmla="*/ 160799 w 308515"/>
                  <a:gd name="connsiteY237" fmla="*/ 3933 h 243565"/>
                  <a:gd name="connsiteX238" fmla="*/ 164047 w 308515"/>
                  <a:gd name="connsiteY238" fmla="*/ 4745 h 243565"/>
                  <a:gd name="connsiteX239" fmla="*/ 164859 w 308515"/>
                  <a:gd name="connsiteY239" fmla="*/ 5557 h 243565"/>
                  <a:gd name="connsiteX240" fmla="*/ 166482 w 308515"/>
                  <a:gd name="connsiteY240" fmla="*/ 6369 h 243565"/>
                  <a:gd name="connsiteX241" fmla="*/ 167294 w 308515"/>
                  <a:gd name="connsiteY241" fmla="*/ 7993 h 243565"/>
                  <a:gd name="connsiteX242" fmla="*/ 168918 w 308515"/>
                  <a:gd name="connsiteY242" fmla="*/ 7993 h 243565"/>
                  <a:gd name="connsiteX243" fmla="*/ 171354 w 308515"/>
                  <a:gd name="connsiteY243" fmla="*/ 7993 h 243565"/>
                  <a:gd name="connsiteX244" fmla="*/ 172978 w 308515"/>
                  <a:gd name="connsiteY244" fmla="*/ 7181 h 243565"/>
                  <a:gd name="connsiteX245" fmla="*/ 174601 w 308515"/>
                  <a:gd name="connsiteY245" fmla="*/ 7181 h 243565"/>
                  <a:gd name="connsiteX246" fmla="*/ 177037 w 308515"/>
                  <a:gd name="connsiteY246" fmla="*/ 7181 h 243565"/>
                  <a:gd name="connsiteX247" fmla="*/ 179472 w 308515"/>
                  <a:gd name="connsiteY247" fmla="*/ 8804 h 243565"/>
                  <a:gd name="connsiteX248" fmla="*/ 180284 w 308515"/>
                  <a:gd name="connsiteY248" fmla="*/ 10428 h 243565"/>
                  <a:gd name="connsiteX249" fmla="*/ 182720 w 308515"/>
                  <a:gd name="connsiteY249" fmla="*/ 10428 h 243565"/>
                  <a:gd name="connsiteX250" fmla="*/ 184344 w 308515"/>
                  <a:gd name="connsiteY250" fmla="*/ 10428 h 243565"/>
                  <a:gd name="connsiteX251" fmla="*/ 185156 w 308515"/>
                  <a:gd name="connsiteY251" fmla="*/ 10428 h 243565"/>
                  <a:gd name="connsiteX252" fmla="*/ 185967 w 308515"/>
                  <a:gd name="connsiteY252" fmla="*/ 10428 h 243565"/>
                  <a:gd name="connsiteX253" fmla="*/ 188403 w 308515"/>
                  <a:gd name="connsiteY253" fmla="*/ 12052 h 243565"/>
                  <a:gd name="connsiteX254" fmla="*/ 189215 w 308515"/>
                  <a:gd name="connsiteY254" fmla="*/ 12864 h 243565"/>
                  <a:gd name="connsiteX255" fmla="*/ 189215 w 308515"/>
                  <a:gd name="connsiteY255" fmla="*/ 12864 h 243565"/>
                  <a:gd name="connsiteX256" fmla="*/ 189215 w 308515"/>
                  <a:gd name="connsiteY256" fmla="*/ 12864 h 243565"/>
                  <a:gd name="connsiteX257" fmla="*/ 194086 w 308515"/>
                  <a:gd name="connsiteY257" fmla="*/ 12864 h 243565"/>
                  <a:gd name="connsiteX258" fmla="*/ 194898 w 308515"/>
                  <a:gd name="connsiteY258" fmla="*/ 11240 h 243565"/>
                  <a:gd name="connsiteX259" fmla="*/ 194898 w 308515"/>
                  <a:gd name="connsiteY259" fmla="*/ 8804 h 243565"/>
                  <a:gd name="connsiteX260" fmla="*/ 196522 w 308515"/>
                  <a:gd name="connsiteY260" fmla="*/ 7993 h 243565"/>
                  <a:gd name="connsiteX261" fmla="*/ 199770 w 308515"/>
                  <a:gd name="connsiteY261" fmla="*/ 8804 h 243565"/>
                  <a:gd name="connsiteX262" fmla="*/ 203017 w 308515"/>
                  <a:gd name="connsiteY262" fmla="*/ 10428 h 243565"/>
                  <a:gd name="connsiteX263" fmla="*/ 204641 w 308515"/>
                  <a:gd name="connsiteY263" fmla="*/ 11240 h 243565"/>
                  <a:gd name="connsiteX264" fmla="*/ 206265 w 308515"/>
                  <a:gd name="connsiteY264" fmla="*/ 12052 h 243565"/>
                  <a:gd name="connsiteX265" fmla="*/ 209512 w 308515"/>
                  <a:gd name="connsiteY265" fmla="*/ 13676 h 243565"/>
                  <a:gd name="connsiteX266" fmla="*/ 211136 w 308515"/>
                  <a:gd name="connsiteY266" fmla="*/ 13676 h 243565"/>
                  <a:gd name="connsiteX267" fmla="*/ 212760 w 308515"/>
                  <a:gd name="connsiteY267" fmla="*/ 14488 h 243565"/>
                  <a:gd name="connsiteX268" fmla="*/ 214383 w 308515"/>
                  <a:gd name="connsiteY268" fmla="*/ 15299 h 243565"/>
                  <a:gd name="connsiteX269" fmla="*/ 216007 w 308515"/>
                  <a:gd name="connsiteY269" fmla="*/ 16111 h 243565"/>
                  <a:gd name="connsiteX270" fmla="*/ 217631 w 308515"/>
                  <a:gd name="connsiteY270" fmla="*/ 16923 h 243565"/>
                  <a:gd name="connsiteX271" fmla="*/ 220067 w 308515"/>
                  <a:gd name="connsiteY271" fmla="*/ 17735 h 243565"/>
                  <a:gd name="connsiteX272" fmla="*/ 221691 w 308515"/>
                  <a:gd name="connsiteY272" fmla="*/ 17735 h 243565"/>
                  <a:gd name="connsiteX273" fmla="*/ 222502 w 308515"/>
                  <a:gd name="connsiteY273" fmla="*/ 17735 h 243565"/>
                  <a:gd name="connsiteX274" fmla="*/ 223314 w 308515"/>
                  <a:gd name="connsiteY274" fmla="*/ 17735 h 243565"/>
                  <a:gd name="connsiteX275" fmla="*/ 223314 w 308515"/>
                  <a:gd name="connsiteY275" fmla="*/ 17735 h 243565"/>
                  <a:gd name="connsiteX276" fmla="*/ 230621 w 308515"/>
                  <a:gd name="connsiteY276" fmla="*/ 15299 h 243565"/>
                  <a:gd name="connsiteX277" fmla="*/ 233057 w 308515"/>
                  <a:gd name="connsiteY277" fmla="*/ 14488 h 243565"/>
                  <a:gd name="connsiteX278" fmla="*/ 235492 w 308515"/>
                  <a:gd name="connsiteY278" fmla="*/ 13676 h 243565"/>
                  <a:gd name="connsiteX279" fmla="*/ 239552 w 308515"/>
                  <a:gd name="connsiteY279" fmla="*/ 12864 h 243565"/>
                  <a:gd name="connsiteX280" fmla="*/ 243611 w 308515"/>
                  <a:gd name="connsiteY280" fmla="*/ 12864 h 243565"/>
                  <a:gd name="connsiteX281" fmla="*/ 250918 w 308515"/>
                  <a:gd name="connsiteY281" fmla="*/ 12864 h 243565"/>
                  <a:gd name="connsiteX282" fmla="*/ 260661 w 308515"/>
                  <a:gd name="connsiteY282" fmla="*/ 12864 h 243565"/>
                  <a:gd name="connsiteX283" fmla="*/ 263096 w 308515"/>
                  <a:gd name="connsiteY283" fmla="*/ 12864 h 243565"/>
                  <a:gd name="connsiteX284" fmla="*/ 265532 w 308515"/>
                  <a:gd name="connsiteY284" fmla="*/ 12864 h 243565"/>
                  <a:gd name="connsiteX285" fmla="*/ 267968 w 308515"/>
                  <a:gd name="connsiteY285" fmla="*/ 12864 h 243565"/>
                  <a:gd name="connsiteX286" fmla="*/ 269592 w 308515"/>
                  <a:gd name="connsiteY286" fmla="*/ 12864 h 243565"/>
                  <a:gd name="connsiteX287" fmla="*/ 270404 w 308515"/>
                  <a:gd name="connsiteY287" fmla="*/ 12864 h 243565"/>
                  <a:gd name="connsiteX288" fmla="*/ 270404 w 308515"/>
                  <a:gd name="connsiteY288" fmla="*/ 12864 h 243565"/>
                  <a:gd name="connsiteX289" fmla="*/ 273651 w 308515"/>
                  <a:gd name="connsiteY289" fmla="*/ 13676 h 243565"/>
                  <a:gd name="connsiteX290" fmla="*/ 277710 w 308515"/>
                  <a:gd name="connsiteY290" fmla="*/ 13676 h 243565"/>
                  <a:gd name="connsiteX291" fmla="*/ 280958 w 308515"/>
                  <a:gd name="connsiteY291" fmla="*/ 12052 h 243565"/>
                  <a:gd name="connsiteX292" fmla="*/ 283394 w 308515"/>
                  <a:gd name="connsiteY292" fmla="*/ 9616 h 243565"/>
                  <a:gd name="connsiteX293" fmla="*/ 285017 w 308515"/>
                  <a:gd name="connsiteY293" fmla="*/ 7993 h 243565"/>
                  <a:gd name="connsiteX294" fmla="*/ 285829 w 308515"/>
                  <a:gd name="connsiteY294" fmla="*/ 7181 h 243565"/>
                  <a:gd name="connsiteX295" fmla="*/ 288265 w 308515"/>
                  <a:gd name="connsiteY295" fmla="*/ 3933 h 243565"/>
                  <a:gd name="connsiteX296" fmla="*/ 289077 w 308515"/>
                  <a:gd name="connsiteY296" fmla="*/ 3121 h 243565"/>
                  <a:gd name="connsiteX297" fmla="*/ 302067 w 308515"/>
                  <a:gd name="connsiteY297" fmla="*/ 11240 h 243565"/>
                  <a:gd name="connsiteX298" fmla="*/ 301255 w 308515"/>
                  <a:gd name="connsiteY298" fmla="*/ 15299 h 243565"/>
                  <a:gd name="connsiteX299" fmla="*/ 300443 w 308515"/>
                  <a:gd name="connsiteY299" fmla="*/ 16111 h 243565"/>
                  <a:gd name="connsiteX300" fmla="*/ 300443 w 308515"/>
                  <a:gd name="connsiteY300" fmla="*/ 19359 h 243565"/>
                  <a:gd name="connsiteX301" fmla="*/ 299631 w 308515"/>
                  <a:gd name="connsiteY301" fmla="*/ 21795 h 243565"/>
                  <a:gd name="connsiteX302" fmla="*/ 298008 w 308515"/>
                  <a:gd name="connsiteY302" fmla="*/ 23418 h 243565"/>
                  <a:gd name="connsiteX303" fmla="*/ 295572 w 308515"/>
                  <a:gd name="connsiteY303" fmla="*/ 25854 h 243565"/>
                  <a:gd name="connsiteX304" fmla="*/ 293948 w 308515"/>
                  <a:gd name="connsiteY304" fmla="*/ 27478 h 243565"/>
                  <a:gd name="connsiteX305" fmla="*/ 293948 w 308515"/>
                  <a:gd name="connsiteY305" fmla="*/ 28290 h 243565"/>
                  <a:gd name="connsiteX306" fmla="*/ 286641 w 308515"/>
                  <a:gd name="connsiteY306" fmla="*/ 29913 h 243565"/>
                  <a:gd name="connsiteX307" fmla="*/ 279334 w 308515"/>
                  <a:gd name="connsiteY307" fmla="*/ 68884 h 243565"/>
                  <a:gd name="connsiteX308" fmla="*/ 278522 w 308515"/>
                  <a:gd name="connsiteY308" fmla="*/ 67260 h 243565"/>
                  <a:gd name="connsiteX309" fmla="*/ 263096 w 308515"/>
                  <a:gd name="connsiteY309" fmla="*/ 65636 h 243565"/>
                  <a:gd name="connsiteX310" fmla="*/ 247671 w 308515"/>
                  <a:gd name="connsiteY310" fmla="*/ 72131 h 243565"/>
                  <a:gd name="connsiteX311" fmla="*/ 241988 w 308515"/>
                  <a:gd name="connsiteY311" fmla="*/ 75379 h 243565"/>
                  <a:gd name="connsiteX312" fmla="*/ 236304 w 308515"/>
                  <a:gd name="connsiteY312" fmla="*/ 81062 h 243565"/>
                  <a:gd name="connsiteX313" fmla="*/ 233869 w 308515"/>
                  <a:gd name="connsiteY313" fmla="*/ 83498 h 243565"/>
                  <a:gd name="connsiteX314" fmla="*/ 232245 w 308515"/>
                  <a:gd name="connsiteY314" fmla="*/ 85933 h 243565"/>
                  <a:gd name="connsiteX315" fmla="*/ 231433 w 308515"/>
                  <a:gd name="connsiteY315" fmla="*/ 88369 h 243565"/>
                  <a:gd name="connsiteX316" fmla="*/ 231433 w 308515"/>
                  <a:gd name="connsiteY316" fmla="*/ 89181 h 243565"/>
                  <a:gd name="connsiteX317" fmla="*/ 231433 w 308515"/>
                  <a:gd name="connsiteY317" fmla="*/ 89993 h 243565"/>
                  <a:gd name="connsiteX318" fmla="*/ 231433 w 308515"/>
                  <a:gd name="connsiteY318" fmla="*/ 92428 h 243565"/>
                  <a:gd name="connsiteX319" fmla="*/ 233057 w 308515"/>
                  <a:gd name="connsiteY319" fmla="*/ 98112 h 243565"/>
                  <a:gd name="connsiteX320" fmla="*/ 236304 w 308515"/>
                  <a:gd name="connsiteY320" fmla="*/ 100547 h 243565"/>
                  <a:gd name="connsiteX321" fmla="*/ 240364 w 308515"/>
                  <a:gd name="connsiteY321" fmla="*/ 102171 h 243565"/>
                  <a:gd name="connsiteX322" fmla="*/ 243611 w 308515"/>
                  <a:gd name="connsiteY322" fmla="*/ 103795 h 243565"/>
                  <a:gd name="connsiteX323" fmla="*/ 246047 w 308515"/>
                  <a:gd name="connsiteY323" fmla="*/ 105419 h 243565"/>
                  <a:gd name="connsiteX324" fmla="*/ 247671 w 308515"/>
                  <a:gd name="connsiteY324" fmla="*/ 108666 h 243565"/>
                  <a:gd name="connsiteX325" fmla="*/ 249295 w 308515"/>
                  <a:gd name="connsiteY325" fmla="*/ 112726 h 243565"/>
                  <a:gd name="connsiteX326" fmla="*/ 250106 w 308515"/>
                  <a:gd name="connsiteY326" fmla="*/ 115973 h 243565"/>
                  <a:gd name="connsiteX327" fmla="*/ 253354 w 308515"/>
                  <a:gd name="connsiteY327" fmla="*/ 118409 h 243565"/>
                  <a:gd name="connsiteX328" fmla="*/ 254166 w 308515"/>
                  <a:gd name="connsiteY328" fmla="*/ 121656 h 243565"/>
                  <a:gd name="connsiteX329" fmla="*/ 254166 w 308515"/>
                  <a:gd name="connsiteY329" fmla="*/ 124904 h 243565"/>
                  <a:gd name="connsiteX330" fmla="*/ 255790 w 308515"/>
                  <a:gd name="connsiteY330" fmla="*/ 128151 h 243565"/>
                  <a:gd name="connsiteX331" fmla="*/ 256601 w 308515"/>
                  <a:gd name="connsiteY331" fmla="*/ 130587 h 243565"/>
                  <a:gd name="connsiteX332" fmla="*/ 256601 w 308515"/>
                  <a:gd name="connsiteY332" fmla="*/ 133835 h 243565"/>
                  <a:gd name="connsiteX333" fmla="*/ 256601 w 308515"/>
                  <a:gd name="connsiteY333" fmla="*/ 137082 h 243565"/>
                  <a:gd name="connsiteX334" fmla="*/ 258225 w 308515"/>
                  <a:gd name="connsiteY334" fmla="*/ 139518 h 243565"/>
                  <a:gd name="connsiteX335" fmla="*/ 259849 w 308515"/>
                  <a:gd name="connsiteY335" fmla="*/ 141141 h 243565"/>
                  <a:gd name="connsiteX336" fmla="*/ 259849 w 308515"/>
                  <a:gd name="connsiteY336" fmla="*/ 147637 h 243565"/>
                  <a:gd name="connsiteX337" fmla="*/ 262285 w 308515"/>
                  <a:gd name="connsiteY337" fmla="*/ 146013 h 243565"/>
                  <a:gd name="connsiteX338" fmla="*/ 265532 w 308515"/>
                  <a:gd name="connsiteY338" fmla="*/ 144389 h 243565"/>
                  <a:gd name="connsiteX339" fmla="*/ 268780 w 308515"/>
                  <a:gd name="connsiteY339" fmla="*/ 146013 h 243565"/>
                  <a:gd name="connsiteX340" fmla="*/ 269592 w 308515"/>
                  <a:gd name="connsiteY340" fmla="*/ 147637 h 243565"/>
                  <a:gd name="connsiteX341" fmla="*/ 271215 w 308515"/>
                  <a:gd name="connsiteY341" fmla="*/ 149260 h 243565"/>
                  <a:gd name="connsiteX342" fmla="*/ 272839 w 308515"/>
                  <a:gd name="connsiteY342" fmla="*/ 152508 h 243565"/>
                  <a:gd name="connsiteX343" fmla="*/ 273651 w 308515"/>
                  <a:gd name="connsiteY343" fmla="*/ 155755 h 243565"/>
                  <a:gd name="connsiteX344" fmla="*/ 274463 w 308515"/>
                  <a:gd name="connsiteY344" fmla="*/ 158191 h 243565"/>
                  <a:gd name="connsiteX345" fmla="*/ 273651 w 308515"/>
                  <a:gd name="connsiteY345" fmla="*/ 161439 h 243565"/>
                  <a:gd name="connsiteX346" fmla="*/ 274463 w 308515"/>
                  <a:gd name="connsiteY346" fmla="*/ 164686 h 243565"/>
                  <a:gd name="connsiteX347" fmla="*/ 276899 w 308515"/>
                  <a:gd name="connsiteY347" fmla="*/ 167122 h 243565"/>
                  <a:gd name="connsiteX348" fmla="*/ 276899 w 308515"/>
                  <a:gd name="connsiteY348" fmla="*/ 168746 h 243565"/>
                  <a:gd name="connsiteX349" fmla="*/ 277710 w 308515"/>
                  <a:gd name="connsiteY349" fmla="*/ 170369 h 243565"/>
                  <a:gd name="connsiteX350" fmla="*/ 279334 w 308515"/>
                  <a:gd name="connsiteY350" fmla="*/ 171993 h 243565"/>
                  <a:gd name="connsiteX351" fmla="*/ 280146 w 308515"/>
                  <a:gd name="connsiteY351" fmla="*/ 174429 h 243565"/>
                  <a:gd name="connsiteX352" fmla="*/ 282582 w 308515"/>
                  <a:gd name="connsiteY352" fmla="*/ 176864 h 243565"/>
                  <a:gd name="connsiteX353" fmla="*/ 284205 w 308515"/>
                  <a:gd name="connsiteY353" fmla="*/ 178488 h 243565"/>
                  <a:gd name="connsiteX354" fmla="*/ 284205 w 308515"/>
                  <a:gd name="connsiteY354" fmla="*/ 180112 h 243565"/>
                  <a:gd name="connsiteX355" fmla="*/ 285017 w 308515"/>
                  <a:gd name="connsiteY355" fmla="*/ 181736 h 243565"/>
                  <a:gd name="connsiteX356" fmla="*/ 287453 w 308515"/>
                  <a:gd name="connsiteY356" fmla="*/ 184171 h 243565"/>
                  <a:gd name="connsiteX357" fmla="*/ 289077 w 308515"/>
                  <a:gd name="connsiteY357" fmla="*/ 186607 h 243565"/>
                  <a:gd name="connsiteX358" fmla="*/ 289889 w 308515"/>
                  <a:gd name="connsiteY358" fmla="*/ 189855 h 243565"/>
                  <a:gd name="connsiteX359" fmla="*/ 291512 w 308515"/>
                  <a:gd name="connsiteY359" fmla="*/ 188231 h 243565"/>
                  <a:gd name="connsiteX360" fmla="*/ 293136 w 308515"/>
                  <a:gd name="connsiteY360" fmla="*/ 189855 h 243565"/>
                  <a:gd name="connsiteX361" fmla="*/ 293948 w 308515"/>
                  <a:gd name="connsiteY361" fmla="*/ 189855 h 243565"/>
                  <a:gd name="connsiteX362" fmla="*/ 307750 w 308515"/>
                  <a:gd name="connsiteY362" fmla="*/ 193914 h 243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</a:cxnLst>
                <a:rect l="l" t="t" r="r" b="b"/>
                <a:pathLst>
                  <a:path w="308515" h="243565">
                    <a:moveTo>
                      <a:pt x="307750" y="193914"/>
                    </a:moveTo>
                    <a:lnTo>
                      <a:pt x="305314" y="206092"/>
                    </a:lnTo>
                    <a:lnTo>
                      <a:pt x="287453" y="209340"/>
                    </a:lnTo>
                    <a:lnTo>
                      <a:pt x="286641" y="234508"/>
                    </a:lnTo>
                    <a:lnTo>
                      <a:pt x="263908" y="236132"/>
                    </a:lnTo>
                    <a:lnTo>
                      <a:pt x="248483" y="228825"/>
                    </a:lnTo>
                    <a:lnTo>
                      <a:pt x="221691" y="249122"/>
                    </a:lnTo>
                    <a:lnTo>
                      <a:pt x="202205" y="240191"/>
                    </a:lnTo>
                    <a:lnTo>
                      <a:pt x="184344" y="213399"/>
                    </a:lnTo>
                    <a:lnTo>
                      <a:pt x="173789" y="219082"/>
                    </a:lnTo>
                    <a:lnTo>
                      <a:pt x="146185" y="198785"/>
                    </a:lnTo>
                    <a:lnTo>
                      <a:pt x="134819" y="198785"/>
                    </a:lnTo>
                    <a:lnTo>
                      <a:pt x="134007" y="206092"/>
                    </a:lnTo>
                    <a:lnTo>
                      <a:pt x="123453" y="193914"/>
                    </a:lnTo>
                    <a:lnTo>
                      <a:pt x="109650" y="210152"/>
                    </a:lnTo>
                    <a:lnTo>
                      <a:pt x="82858" y="216647"/>
                    </a:lnTo>
                    <a:lnTo>
                      <a:pt x="79611" y="225577"/>
                    </a:lnTo>
                    <a:lnTo>
                      <a:pt x="72304" y="226389"/>
                    </a:lnTo>
                    <a:cubicBezTo>
                      <a:pt x="72304" y="223954"/>
                      <a:pt x="73116" y="222330"/>
                      <a:pt x="73928" y="219894"/>
                    </a:cubicBezTo>
                    <a:cubicBezTo>
                      <a:pt x="74739" y="218270"/>
                      <a:pt x="74739" y="215835"/>
                      <a:pt x="75551" y="214211"/>
                    </a:cubicBezTo>
                    <a:cubicBezTo>
                      <a:pt x="75551" y="213399"/>
                      <a:pt x="76363" y="212587"/>
                      <a:pt x="76363" y="211775"/>
                    </a:cubicBezTo>
                    <a:cubicBezTo>
                      <a:pt x="76363" y="210152"/>
                      <a:pt x="77175" y="208528"/>
                      <a:pt x="77175" y="206904"/>
                    </a:cubicBezTo>
                    <a:cubicBezTo>
                      <a:pt x="77175" y="206092"/>
                      <a:pt x="77175" y="205280"/>
                      <a:pt x="77175" y="204468"/>
                    </a:cubicBezTo>
                    <a:cubicBezTo>
                      <a:pt x="77175" y="203657"/>
                      <a:pt x="77175" y="202845"/>
                      <a:pt x="77175" y="202033"/>
                    </a:cubicBezTo>
                    <a:cubicBezTo>
                      <a:pt x="77175" y="200409"/>
                      <a:pt x="77175" y="197973"/>
                      <a:pt x="77175" y="196350"/>
                    </a:cubicBezTo>
                    <a:cubicBezTo>
                      <a:pt x="77175" y="194726"/>
                      <a:pt x="77175" y="193102"/>
                      <a:pt x="77175" y="190666"/>
                    </a:cubicBezTo>
                    <a:cubicBezTo>
                      <a:pt x="77175" y="189855"/>
                      <a:pt x="77175" y="189043"/>
                      <a:pt x="77175" y="187419"/>
                    </a:cubicBezTo>
                    <a:cubicBezTo>
                      <a:pt x="77175" y="186607"/>
                      <a:pt x="77175" y="185795"/>
                      <a:pt x="77987" y="184983"/>
                    </a:cubicBezTo>
                    <a:cubicBezTo>
                      <a:pt x="77987" y="184171"/>
                      <a:pt x="78799" y="184171"/>
                      <a:pt x="79611" y="183359"/>
                    </a:cubicBezTo>
                    <a:cubicBezTo>
                      <a:pt x="80423" y="182548"/>
                      <a:pt x="81234" y="181736"/>
                      <a:pt x="82046" y="180924"/>
                    </a:cubicBezTo>
                    <a:cubicBezTo>
                      <a:pt x="82858" y="179300"/>
                      <a:pt x="83670" y="178488"/>
                      <a:pt x="83670" y="176864"/>
                    </a:cubicBezTo>
                    <a:cubicBezTo>
                      <a:pt x="83670" y="175241"/>
                      <a:pt x="83670" y="173617"/>
                      <a:pt x="82858" y="171993"/>
                    </a:cubicBezTo>
                    <a:cubicBezTo>
                      <a:pt x="82046" y="170369"/>
                      <a:pt x="79611" y="171181"/>
                      <a:pt x="77987" y="171181"/>
                    </a:cubicBezTo>
                    <a:cubicBezTo>
                      <a:pt x="77175" y="171181"/>
                      <a:pt x="76363" y="170369"/>
                      <a:pt x="75551" y="169557"/>
                    </a:cubicBezTo>
                    <a:cubicBezTo>
                      <a:pt x="74739" y="169557"/>
                      <a:pt x="73928" y="169557"/>
                      <a:pt x="73116" y="169557"/>
                    </a:cubicBezTo>
                    <a:cubicBezTo>
                      <a:pt x="72304" y="169557"/>
                      <a:pt x="72304" y="169557"/>
                      <a:pt x="71492" y="170369"/>
                    </a:cubicBezTo>
                    <a:cubicBezTo>
                      <a:pt x="69868" y="171181"/>
                      <a:pt x="68244" y="170369"/>
                      <a:pt x="67433" y="171181"/>
                    </a:cubicBezTo>
                    <a:cubicBezTo>
                      <a:pt x="64997" y="171993"/>
                      <a:pt x="63373" y="174429"/>
                      <a:pt x="62561" y="176864"/>
                    </a:cubicBezTo>
                    <a:cubicBezTo>
                      <a:pt x="61749" y="178488"/>
                      <a:pt x="62561" y="180112"/>
                      <a:pt x="62561" y="180924"/>
                    </a:cubicBezTo>
                    <a:cubicBezTo>
                      <a:pt x="62561" y="182548"/>
                      <a:pt x="62561" y="184171"/>
                      <a:pt x="61749" y="184171"/>
                    </a:cubicBezTo>
                    <a:cubicBezTo>
                      <a:pt x="60125" y="184171"/>
                      <a:pt x="58502" y="184171"/>
                      <a:pt x="56878" y="184171"/>
                    </a:cubicBezTo>
                    <a:cubicBezTo>
                      <a:pt x="56066" y="184983"/>
                      <a:pt x="56066" y="185795"/>
                      <a:pt x="55254" y="187419"/>
                    </a:cubicBezTo>
                    <a:cubicBezTo>
                      <a:pt x="55254" y="188231"/>
                      <a:pt x="53630" y="189043"/>
                      <a:pt x="52819" y="189043"/>
                    </a:cubicBezTo>
                    <a:cubicBezTo>
                      <a:pt x="52007" y="189043"/>
                      <a:pt x="51195" y="187419"/>
                      <a:pt x="49571" y="186607"/>
                    </a:cubicBezTo>
                    <a:cubicBezTo>
                      <a:pt x="48759" y="185795"/>
                      <a:pt x="47947" y="185795"/>
                      <a:pt x="47135" y="184983"/>
                    </a:cubicBezTo>
                    <a:cubicBezTo>
                      <a:pt x="46324" y="184171"/>
                      <a:pt x="47135" y="182548"/>
                      <a:pt x="46324" y="180924"/>
                    </a:cubicBezTo>
                    <a:cubicBezTo>
                      <a:pt x="45512" y="180112"/>
                      <a:pt x="43888" y="180924"/>
                      <a:pt x="43076" y="180924"/>
                    </a:cubicBezTo>
                    <a:cubicBezTo>
                      <a:pt x="41452" y="180924"/>
                      <a:pt x="40640" y="180924"/>
                      <a:pt x="39828" y="180112"/>
                    </a:cubicBezTo>
                    <a:cubicBezTo>
                      <a:pt x="39017" y="179300"/>
                      <a:pt x="38205" y="180112"/>
                      <a:pt x="37393" y="180924"/>
                    </a:cubicBezTo>
                    <a:cubicBezTo>
                      <a:pt x="35769" y="181736"/>
                      <a:pt x="34957" y="180112"/>
                      <a:pt x="34145" y="179300"/>
                    </a:cubicBezTo>
                    <a:cubicBezTo>
                      <a:pt x="33333" y="178488"/>
                      <a:pt x="32521" y="177676"/>
                      <a:pt x="30898" y="178488"/>
                    </a:cubicBezTo>
                    <a:cubicBezTo>
                      <a:pt x="29274" y="179300"/>
                      <a:pt x="28462" y="179300"/>
                      <a:pt x="26838" y="178488"/>
                    </a:cubicBezTo>
                    <a:cubicBezTo>
                      <a:pt x="25215" y="177676"/>
                      <a:pt x="25215" y="176053"/>
                      <a:pt x="24403" y="174429"/>
                    </a:cubicBezTo>
                    <a:cubicBezTo>
                      <a:pt x="23591" y="173617"/>
                      <a:pt x="22779" y="171993"/>
                      <a:pt x="21967" y="171181"/>
                    </a:cubicBezTo>
                    <a:cubicBezTo>
                      <a:pt x="21155" y="169557"/>
                      <a:pt x="21155" y="168746"/>
                      <a:pt x="21155" y="167122"/>
                    </a:cubicBezTo>
                    <a:cubicBezTo>
                      <a:pt x="21155" y="165498"/>
                      <a:pt x="21155" y="163874"/>
                      <a:pt x="21155" y="162251"/>
                    </a:cubicBezTo>
                    <a:cubicBezTo>
                      <a:pt x="21155" y="161439"/>
                      <a:pt x="21155" y="160627"/>
                      <a:pt x="21155" y="159815"/>
                    </a:cubicBezTo>
                    <a:cubicBezTo>
                      <a:pt x="21155" y="159003"/>
                      <a:pt x="21155" y="159003"/>
                      <a:pt x="21155" y="158191"/>
                    </a:cubicBezTo>
                    <a:cubicBezTo>
                      <a:pt x="20343" y="157379"/>
                      <a:pt x="19531" y="156567"/>
                      <a:pt x="17908" y="156567"/>
                    </a:cubicBezTo>
                    <a:cubicBezTo>
                      <a:pt x="17096" y="156567"/>
                      <a:pt x="16284" y="156567"/>
                      <a:pt x="16284" y="156567"/>
                    </a:cubicBezTo>
                    <a:cubicBezTo>
                      <a:pt x="15472" y="156567"/>
                      <a:pt x="15472" y="154943"/>
                      <a:pt x="15472" y="154132"/>
                    </a:cubicBezTo>
                    <a:cubicBezTo>
                      <a:pt x="15472" y="153320"/>
                      <a:pt x="15472" y="151696"/>
                      <a:pt x="14660" y="151696"/>
                    </a:cubicBezTo>
                    <a:cubicBezTo>
                      <a:pt x="13848" y="150884"/>
                      <a:pt x="13848" y="151696"/>
                      <a:pt x="13848" y="152508"/>
                    </a:cubicBezTo>
                    <a:cubicBezTo>
                      <a:pt x="13848" y="153320"/>
                      <a:pt x="13036" y="154132"/>
                      <a:pt x="12224" y="154132"/>
                    </a:cubicBezTo>
                    <a:cubicBezTo>
                      <a:pt x="11412" y="154132"/>
                      <a:pt x="10601" y="153320"/>
                      <a:pt x="10601" y="153320"/>
                    </a:cubicBezTo>
                    <a:cubicBezTo>
                      <a:pt x="9789" y="151696"/>
                      <a:pt x="9789" y="149260"/>
                      <a:pt x="8977" y="147637"/>
                    </a:cubicBezTo>
                    <a:cubicBezTo>
                      <a:pt x="8977" y="146013"/>
                      <a:pt x="7353" y="145201"/>
                      <a:pt x="7353" y="143577"/>
                    </a:cubicBezTo>
                    <a:cubicBezTo>
                      <a:pt x="7353" y="142765"/>
                      <a:pt x="7353" y="141141"/>
                      <a:pt x="7353" y="140330"/>
                    </a:cubicBezTo>
                    <a:cubicBezTo>
                      <a:pt x="7353" y="139518"/>
                      <a:pt x="7353" y="138706"/>
                      <a:pt x="8165" y="137894"/>
                    </a:cubicBezTo>
                    <a:cubicBezTo>
                      <a:pt x="8977" y="137082"/>
                      <a:pt x="11412" y="137082"/>
                      <a:pt x="12224" y="135458"/>
                    </a:cubicBezTo>
                    <a:cubicBezTo>
                      <a:pt x="12224" y="133835"/>
                      <a:pt x="9789" y="133835"/>
                      <a:pt x="9789" y="132211"/>
                    </a:cubicBezTo>
                    <a:cubicBezTo>
                      <a:pt x="9789" y="130587"/>
                      <a:pt x="12224" y="130587"/>
                      <a:pt x="13848" y="131399"/>
                    </a:cubicBezTo>
                    <a:cubicBezTo>
                      <a:pt x="15472" y="132211"/>
                      <a:pt x="17096" y="133023"/>
                      <a:pt x="18720" y="132211"/>
                    </a:cubicBezTo>
                    <a:cubicBezTo>
                      <a:pt x="20343" y="132211"/>
                      <a:pt x="21155" y="131399"/>
                      <a:pt x="21967" y="130587"/>
                    </a:cubicBezTo>
                    <a:cubicBezTo>
                      <a:pt x="22779" y="130587"/>
                      <a:pt x="23591" y="130587"/>
                      <a:pt x="24403" y="130587"/>
                    </a:cubicBezTo>
                    <a:cubicBezTo>
                      <a:pt x="25215" y="130587"/>
                      <a:pt x="26026" y="131399"/>
                      <a:pt x="26838" y="131399"/>
                    </a:cubicBezTo>
                    <a:cubicBezTo>
                      <a:pt x="28462" y="131399"/>
                      <a:pt x="29274" y="129775"/>
                      <a:pt x="28462" y="128151"/>
                    </a:cubicBezTo>
                    <a:cubicBezTo>
                      <a:pt x="27650" y="127339"/>
                      <a:pt x="26026" y="126528"/>
                      <a:pt x="25215" y="125716"/>
                    </a:cubicBezTo>
                    <a:cubicBezTo>
                      <a:pt x="23591" y="124904"/>
                      <a:pt x="22779" y="125716"/>
                      <a:pt x="21155" y="126528"/>
                    </a:cubicBezTo>
                    <a:cubicBezTo>
                      <a:pt x="19531" y="127339"/>
                      <a:pt x="18720" y="127339"/>
                      <a:pt x="17908" y="127339"/>
                    </a:cubicBezTo>
                    <a:cubicBezTo>
                      <a:pt x="16284" y="126528"/>
                      <a:pt x="14660" y="126528"/>
                      <a:pt x="13848" y="127339"/>
                    </a:cubicBezTo>
                    <a:cubicBezTo>
                      <a:pt x="12224" y="128151"/>
                      <a:pt x="11412" y="128963"/>
                      <a:pt x="10601" y="128963"/>
                    </a:cubicBezTo>
                    <a:cubicBezTo>
                      <a:pt x="8977" y="128963"/>
                      <a:pt x="7353" y="128963"/>
                      <a:pt x="6541" y="128151"/>
                    </a:cubicBezTo>
                    <a:cubicBezTo>
                      <a:pt x="6541" y="127339"/>
                      <a:pt x="5729" y="126528"/>
                      <a:pt x="6541" y="125716"/>
                    </a:cubicBezTo>
                    <a:cubicBezTo>
                      <a:pt x="6541" y="124904"/>
                      <a:pt x="7353" y="124092"/>
                      <a:pt x="8165" y="124092"/>
                    </a:cubicBezTo>
                    <a:cubicBezTo>
                      <a:pt x="8977" y="123280"/>
                      <a:pt x="9789" y="122468"/>
                      <a:pt x="9789" y="121656"/>
                    </a:cubicBezTo>
                    <a:cubicBezTo>
                      <a:pt x="9789" y="120844"/>
                      <a:pt x="9789" y="120033"/>
                      <a:pt x="9789" y="119221"/>
                    </a:cubicBezTo>
                    <a:cubicBezTo>
                      <a:pt x="9789" y="117597"/>
                      <a:pt x="8977" y="116785"/>
                      <a:pt x="8165" y="115161"/>
                    </a:cubicBezTo>
                    <a:cubicBezTo>
                      <a:pt x="7353" y="114349"/>
                      <a:pt x="5729" y="113537"/>
                      <a:pt x="4917" y="112726"/>
                    </a:cubicBezTo>
                    <a:cubicBezTo>
                      <a:pt x="4105" y="112726"/>
                      <a:pt x="4105" y="111914"/>
                      <a:pt x="4105" y="111102"/>
                    </a:cubicBezTo>
                    <a:cubicBezTo>
                      <a:pt x="4105" y="110290"/>
                      <a:pt x="4917" y="108666"/>
                      <a:pt x="5729" y="108666"/>
                    </a:cubicBezTo>
                    <a:cubicBezTo>
                      <a:pt x="6541" y="107854"/>
                      <a:pt x="7353" y="107854"/>
                      <a:pt x="7353" y="107042"/>
                    </a:cubicBezTo>
                    <a:cubicBezTo>
                      <a:pt x="8165" y="106230"/>
                      <a:pt x="8165" y="106230"/>
                      <a:pt x="8977" y="105419"/>
                    </a:cubicBezTo>
                    <a:cubicBezTo>
                      <a:pt x="9789" y="105419"/>
                      <a:pt x="10601" y="105419"/>
                      <a:pt x="10601" y="105419"/>
                    </a:cubicBezTo>
                    <a:cubicBezTo>
                      <a:pt x="11412" y="105419"/>
                      <a:pt x="12224" y="105419"/>
                      <a:pt x="13036" y="104607"/>
                    </a:cubicBezTo>
                    <a:cubicBezTo>
                      <a:pt x="13848" y="104607"/>
                      <a:pt x="14660" y="104607"/>
                      <a:pt x="15472" y="103795"/>
                    </a:cubicBezTo>
                    <a:cubicBezTo>
                      <a:pt x="16284" y="102983"/>
                      <a:pt x="16284" y="102171"/>
                      <a:pt x="16284" y="101359"/>
                    </a:cubicBezTo>
                    <a:cubicBezTo>
                      <a:pt x="16284" y="99735"/>
                      <a:pt x="16284" y="98112"/>
                      <a:pt x="16284" y="96488"/>
                    </a:cubicBezTo>
                    <a:cubicBezTo>
                      <a:pt x="16284" y="95676"/>
                      <a:pt x="16284" y="94864"/>
                      <a:pt x="14660" y="94864"/>
                    </a:cubicBezTo>
                    <a:cubicBezTo>
                      <a:pt x="13848" y="94864"/>
                      <a:pt x="13036" y="94864"/>
                      <a:pt x="13036" y="95676"/>
                    </a:cubicBezTo>
                    <a:cubicBezTo>
                      <a:pt x="12224" y="96488"/>
                      <a:pt x="12224" y="97300"/>
                      <a:pt x="12224" y="98112"/>
                    </a:cubicBezTo>
                    <a:cubicBezTo>
                      <a:pt x="12224" y="98924"/>
                      <a:pt x="12224" y="99735"/>
                      <a:pt x="12224" y="100547"/>
                    </a:cubicBezTo>
                    <a:cubicBezTo>
                      <a:pt x="12224" y="101359"/>
                      <a:pt x="10601" y="102171"/>
                      <a:pt x="9789" y="102171"/>
                    </a:cubicBezTo>
                    <a:cubicBezTo>
                      <a:pt x="8977" y="102171"/>
                      <a:pt x="8977" y="102171"/>
                      <a:pt x="8165" y="102171"/>
                    </a:cubicBezTo>
                    <a:cubicBezTo>
                      <a:pt x="7353" y="102171"/>
                      <a:pt x="6541" y="101359"/>
                      <a:pt x="5729" y="101359"/>
                    </a:cubicBezTo>
                    <a:cubicBezTo>
                      <a:pt x="4917" y="100547"/>
                      <a:pt x="4105" y="100547"/>
                      <a:pt x="3294" y="99735"/>
                    </a:cubicBezTo>
                    <a:cubicBezTo>
                      <a:pt x="2482" y="98924"/>
                      <a:pt x="2482" y="98112"/>
                      <a:pt x="2482" y="97300"/>
                    </a:cubicBezTo>
                    <a:cubicBezTo>
                      <a:pt x="1670" y="95676"/>
                      <a:pt x="1670" y="94052"/>
                      <a:pt x="3294" y="92428"/>
                    </a:cubicBezTo>
                    <a:cubicBezTo>
                      <a:pt x="4105" y="91617"/>
                      <a:pt x="4105" y="91617"/>
                      <a:pt x="4917" y="90805"/>
                    </a:cubicBezTo>
                    <a:cubicBezTo>
                      <a:pt x="5729" y="89993"/>
                      <a:pt x="5729" y="89993"/>
                      <a:pt x="6541" y="89993"/>
                    </a:cubicBezTo>
                    <a:cubicBezTo>
                      <a:pt x="7353" y="89993"/>
                      <a:pt x="8165" y="89993"/>
                      <a:pt x="8165" y="89181"/>
                    </a:cubicBezTo>
                    <a:cubicBezTo>
                      <a:pt x="8165" y="88369"/>
                      <a:pt x="8165" y="87557"/>
                      <a:pt x="8165" y="86745"/>
                    </a:cubicBezTo>
                    <a:cubicBezTo>
                      <a:pt x="8165" y="84310"/>
                      <a:pt x="7353" y="81874"/>
                      <a:pt x="5729" y="80250"/>
                    </a:cubicBezTo>
                    <a:cubicBezTo>
                      <a:pt x="4917" y="79438"/>
                      <a:pt x="4917" y="79438"/>
                      <a:pt x="4917" y="78626"/>
                    </a:cubicBezTo>
                    <a:cubicBezTo>
                      <a:pt x="4917" y="77814"/>
                      <a:pt x="4917" y="77003"/>
                      <a:pt x="5729" y="76191"/>
                    </a:cubicBezTo>
                    <a:cubicBezTo>
                      <a:pt x="5729" y="74567"/>
                      <a:pt x="6541" y="72943"/>
                      <a:pt x="7353" y="72131"/>
                    </a:cubicBezTo>
                    <a:cubicBezTo>
                      <a:pt x="8165" y="71320"/>
                      <a:pt x="9789" y="72131"/>
                      <a:pt x="11412" y="72131"/>
                    </a:cubicBezTo>
                    <a:cubicBezTo>
                      <a:pt x="12224" y="72131"/>
                      <a:pt x="12224" y="72131"/>
                      <a:pt x="13036" y="71320"/>
                    </a:cubicBezTo>
                    <a:cubicBezTo>
                      <a:pt x="13036" y="71320"/>
                      <a:pt x="13036" y="70508"/>
                      <a:pt x="13848" y="70508"/>
                    </a:cubicBezTo>
                    <a:cubicBezTo>
                      <a:pt x="14660" y="70508"/>
                      <a:pt x="14660" y="70508"/>
                      <a:pt x="15472" y="70508"/>
                    </a:cubicBezTo>
                    <a:cubicBezTo>
                      <a:pt x="16284" y="70508"/>
                      <a:pt x="17096" y="70508"/>
                      <a:pt x="17096" y="69696"/>
                    </a:cubicBezTo>
                    <a:cubicBezTo>
                      <a:pt x="18720" y="68884"/>
                      <a:pt x="18720" y="67260"/>
                      <a:pt x="19531" y="66448"/>
                    </a:cubicBezTo>
                    <a:cubicBezTo>
                      <a:pt x="20343" y="64824"/>
                      <a:pt x="21967" y="64012"/>
                      <a:pt x="22779" y="63201"/>
                    </a:cubicBezTo>
                    <a:cubicBezTo>
                      <a:pt x="24403" y="62389"/>
                      <a:pt x="25215" y="61577"/>
                      <a:pt x="26838" y="61577"/>
                    </a:cubicBezTo>
                    <a:cubicBezTo>
                      <a:pt x="27650" y="61577"/>
                      <a:pt x="27650" y="61577"/>
                      <a:pt x="28462" y="62389"/>
                    </a:cubicBezTo>
                    <a:cubicBezTo>
                      <a:pt x="29274" y="63201"/>
                      <a:pt x="29274" y="63201"/>
                      <a:pt x="30086" y="63201"/>
                    </a:cubicBezTo>
                    <a:cubicBezTo>
                      <a:pt x="31709" y="63201"/>
                      <a:pt x="33333" y="64012"/>
                      <a:pt x="34957" y="63201"/>
                    </a:cubicBezTo>
                    <a:cubicBezTo>
                      <a:pt x="35769" y="62389"/>
                      <a:pt x="35769" y="60765"/>
                      <a:pt x="37393" y="60765"/>
                    </a:cubicBezTo>
                    <a:cubicBezTo>
                      <a:pt x="38205" y="60765"/>
                      <a:pt x="39017" y="60765"/>
                      <a:pt x="39828" y="60765"/>
                    </a:cubicBezTo>
                    <a:cubicBezTo>
                      <a:pt x="40640" y="60765"/>
                      <a:pt x="41452" y="60765"/>
                      <a:pt x="41452" y="60765"/>
                    </a:cubicBezTo>
                    <a:cubicBezTo>
                      <a:pt x="42264" y="59953"/>
                      <a:pt x="43888" y="59141"/>
                      <a:pt x="44700" y="58329"/>
                    </a:cubicBezTo>
                    <a:cubicBezTo>
                      <a:pt x="45512" y="56706"/>
                      <a:pt x="43888" y="55894"/>
                      <a:pt x="43076" y="55894"/>
                    </a:cubicBezTo>
                    <a:cubicBezTo>
                      <a:pt x="41452" y="55082"/>
                      <a:pt x="39828" y="54270"/>
                      <a:pt x="39017" y="52646"/>
                    </a:cubicBezTo>
                    <a:cubicBezTo>
                      <a:pt x="38205" y="51834"/>
                      <a:pt x="38205" y="51834"/>
                      <a:pt x="38205" y="51022"/>
                    </a:cubicBezTo>
                    <a:cubicBezTo>
                      <a:pt x="38205" y="50210"/>
                      <a:pt x="39017" y="50210"/>
                      <a:pt x="39017" y="49399"/>
                    </a:cubicBezTo>
                    <a:cubicBezTo>
                      <a:pt x="39828" y="49399"/>
                      <a:pt x="41452" y="49399"/>
                      <a:pt x="42264" y="49399"/>
                    </a:cubicBezTo>
                    <a:cubicBezTo>
                      <a:pt x="43076" y="49399"/>
                      <a:pt x="43888" y="50210"/>
                      <a:pt x="43888" y="50210"/>
                    </a:cubicBezTo>
                    <a:cubicBezTo>
                      <a:pt x="44700" y="51022"/>
                      <a:pt x="44700" y="51022"/>
                      <a:pt x="46324" y="51834"/>
                    </a:cubicBezTo>
                    <a:cubicBezTo>
                      <a:pt x="47135" y="51834"/>
                      <a:pt x="47947" y="52646"/>
                      <a:pt x="48759" y="51834"/>
                    </a:cubicBezTo>
                    <a:cubicBezTo>
                      <a:pt x="49571" y="51834"/>
                      <a:pt x="50383" y="51022"/>
                      <a:pt x="51195" y="50210"/>
                    </a:cubicBezTo>
                    <a:cubicBezTo>
                      <a:pt x="52007" y="49399"/>
                      <a:pt x="52007" y="49399"/>
                      <a:pt x="52007" y="48587"/>
                    </a:cubicBezTo>
                    <a:cubicBezTo>
                      <a:pt x="52007" y="47775"/>
                      <a:pt x="52007" y="47775"/>
                      <a:pt x="51195" y="47775"/>
                    </a:cubicBezTo>
                    <a:cubicBezTo>
                      <a:pt x="50383" y="46963"/>
                      <a:pt x="51195" y="45339"/>
                      <a:pt x="52007" y="44527"/>
                    </a:cubicBezTo>
                    <a:cubicBezTo>
                      <a:pt x="52819" y="42904"/>
                      <a:pt x="53630" y="42092"/>
                      <a:pt x="55254" y="40468"/>
                    </a:cubicBezTo>
                    <a:cubicBezTo>
                      <a:pt x="56066" y="39656"/>
                      <a:pt x="56878" y="38032"/>
                      <a:pt x="58502" y="37220"/>
                    </a:cubicBezTo>
                    <a:cubicBezTo>
                      <a:pt x="59314" y="36408"/>
                      <a:pt x="59314" y="36408"/>
                      <a:pt x="60125" y="36408"/>
                    </a:cubicBezTo>
                    <a:cubicBezTo>
                      <a:pt x="60937" y="36408"/>
                      <a:pt x="60937" y="36408"/>
                      <a:pt x="61749" y="36408"/>
                    </a:cubicBezTo>
                    <a:cubicBezTo>
                      <a:pt x="62561" y="36408"/>
                      <a:pt x="63373" y="36408"/>
                      <a:pt x="63373" y="36408"/>
                    </a:cubicBezTo>
                    <a:cubicBezTo>
                      <a:pt x="64185" y="36408"/>
                      <a:pt x="64185" y="36408"/>
                      <a:pt x="64185" y="36408"/>
                    </a:cubicBezTo>
                    <a:cubicBezTo>
                      <a:pt x="65809" y="37220"/>
                      <a:pt x="67433" y="38032"/>
                      <a:pt x="69056" y="38844"/>
                    </a:cubicBezTo>
                    <a:cubicBezTo>
                      <a:pt x="71492" y="39656"/>
                      <a:pt x="73116" y="37220"/>
                      <a:pt x="75551" y="37220"/>
                    </a:cubicBezTo>
                    <a:cubicBezTo>
                      <a:pt x="77987" y="37220"/>
                      <a:pt x="79611" y="37220"/>
                      <a:pt x="82046" y="36408"/>
                    </a:cubicBezTo>
                    <a:cubicBezTo>
                      <a:pt x="83670" y="35597"/>
                      <a:pt x="85294" y="34785"/>
                      <a:pt x="86106" y="33973"/>
                    </a:cubicBezTo>
                    <a:cubicBezTo>
                      <a:pt x="86918" y="33161"/>
                      <a:pt x="86918" y="31537"/>
                      <a:pt x="86918" y="29913"/>
                    </a:cubicBezTo>
                    <a:cubicBezTo>
                      <a:pt x="86918" y="29101"/>
                      <a:pt x="86918" y="28290"/>
                      <a:pt x="86106" y="27478"/>
                    </a:cubicBezTo>
                    <a:cubicBezTo>
                      <a:pt x="85294" y="26666"/>
                      <a:pt x="85294" y="26666"/>
                      <a:pt x="84482" y="25854"/>
                    </a:cubicBezTo>
                    <a:cubicBezTo>
                      <a:pt x="83670" y="25042"/>
                      <a:pt x="83670" y="24230"/>
                      <a:pt x="83670" y="23418"/>
                    </a:cubicBezTo>
                    <a:cubicBezTo>
                      <a:pt x="83670" y="22606"/>
                      <a:pt x="84482" y="20171"/>
                      <a:pt x="86106" y="20171"/>
                    </a:cubicBezTo>
                    <a:cubicBezTo>
                      <a:pt x="86918" y="20171"/>
                      <a:pt x="86918" y="20983"/>
                      <a:pt x="87730" y="21795"/>
                    </a:cubicBezTo>
                    <a:cubicBezTo>
                      <a:pt x="89353" y="22606"/>
                      <a:pt x="89353" y="22606"/>
                      <a:pt x="90165" y="23418"/>
                    </a:cubicBezTo>
                    <a:cubicBezTo>
                      <a:pt x="90977" y="24230"/>
                      <a:pt x="90977" y="24230"/>
                      <a:pt x="91789" y="24230"/>
                    </a:cubicBezTo>
                    <a:cubicBezTo>
                      <a:pt x="92601" y="24230"/>
                      <a:pt x="92601" y="25042"/>
                      <a:pt x="92601" y="25854"/>
                    </a:cubicBezTo>
                    <a:cubicBezTo>
                      <a:pt x="92601" y="26666"/>
                      <a:pt x="92601" y="26666"/>
                      <a:pt x="92601" y="27478"/>
                    </a:cubicBezTo>
                    <a:cubicBezTo>
                      <a:pt x="93413" y="28290"/>
                      <a:pt x="95037" y="29101"/>
                      <a:pt x="95849" y="27478"/>
                    </a:cubicBezTo>
                    <a:cubicBezTo>
                      <a:pt x="95849" y="26666"/>
                      <a:pt x="96660" y="26666"/>
                      <a:pt x="96660" y="25854"/>
                    </a:cubicBezTo>
                    <a:cubicBezTo>
                      <a:pt x="96660" y="25854"/>
                      <a:pt x="97472" y="25854"/>
                      <a:pt x="97472" y="25854"/>
                    </a:cubicBezTo>
                    <a:cubicBezTo>
                      <a:pt x="98284" y="25854"/>
                      <a:pt x="99096" y="25854"/>
                      <a:pt x="99908" y="25854"/>
                    </a:cubicBezTo>
                    <a:cubicBezTo>
                      <a:pt x="100720" y="25854"/>
                      <a:pt x="100720" y="25854"/>
                      <a:pt x="101532" y="25854"/>
                    </a:cubicBezTo>
                    <a:cubicBezTo>
                      <a:pt x="103155" y="25042"/>
                      <a:pt x="103967" y="26666"/>
                      <a:pt x="104779" y="27478"/>
                    </a:cubicBezTo>
                    <a:cubicBezTo>
                      <a:pt x="105591" y="28290"/>
                      <a:pt x="107215" y="28290"/>
                      <a:pt x="108027" y="27478"/>
                    </a:cubicBezTo>
                    <a:cubicBezTo>
                      <a:pt x="108838" y="26666"/>
                      <a:pt x="108027" y="25042"/>
                      <a:pt x="107215" y="24230"/>
                    </a:cubicBezTo>
                    <a:cubicBezTo>
                      <a:pt x="106403" y="23418"/>
                      <a:pt x="107215" y="21795"/>
                      <a:pt x="108027" y="22606"/>
                    </a:cubicBezTo>
                    <a:cubicBezTo>
                      <a:pt x="108027" y="22606"/>
                      <a:pt x="108838" y="23418"/>
                      <a:pt x="108838" y="23418"/>
                    </a:cubicBezTo>
                    <a:cubicBezTo>
                      <a:pt x="109650" y="23418"/>
                      <a:pt x="110462" y="23418"/>
                      <a:pt x="110462" y="23418"/>
                    </a:cubicBezTo>
                    <a:cubicBezTo>
                      <a:pt x="111274" y="23418"/>
                      <a:pt x="111274" y="23418"/>
                      <a:pt x="112086" y="23418"/>
                    </a:cubicBezTo>
                    <a:cubicBezTo>
                      <a:pt x="112086" y="23418"/>
                      <a:pt x="112898" y="23418"/>
                      <a:pt x="112898" y="22606"/>
                    </a:cubicBezTo>
                    <a:cubicBezTo>
                      <a:pt x="112898" y="22606"/>
                      <a:pt x="112898" y="21795"/>
                      <a:pt x="113710" y="21795"/>
                    </a:cubicBezTo>
                    <a:cubicBezTo>
                      <a:pt x="113710" y="21795"/>
                      <a:pt x="114522" y="21795"/>
                      <a:pt x="114522" y="21795"/>
                    </a:cubicBezTo>
                    <a:cubicBezTo>
                      <a:pt x="115334" y="21795"/>
                      <a:pt x="116146" y="21795"/>
                      <a:pt x="116146" y="22606"/>
                    </a:cubicBezTo>
                    <a:cubicBezTo>
                      <a:pt x="116146" y="22606"/>
                      <a:pt x="116146" y="22606"/>
                      <a:pt x="116146" y="23418"/>
                    </a:cubicBezTo>
                    <a:cubicBezTo>
                      <a:pt x="116146" y="23418"/>
                      <a:pt x="116146" y="23418"/>
                      <a:pt x="116957" y="24230"/>
                    </a:cubicBezTo>
                    <a:cubicBezTo>
                      <a:pt x="116957" y="24230"/>
                      <a:pt x="116957" y="24230"/>
                      <a:pt x="117769" y="24230"/>
                    </a:cubicBezTo>
                    <a:lnTo>
                      <a:pt x="118581" y="24230"/>
                    </a:lnTo>
                    <a:cubicBezTo>
                      <a:pt x="118581" y="24230"/>
                      <a:pt x="118581" y="24230"/>
                      <a:pt x="119393" y="24230"/>
                    </a:cubicBezTo>
                    <a:cubicBezTo>
                      <a:pt x="119393" y="24230"/>
                      <a:pt x="119393" y="24230"/>
                      <a:pt x="119393" y="24230"/>
                    </a:cubicBezTo>
                    <a:cubicBezTo>
                      <a:pt x="119393" y="24230"/>
                      <a:pt x="120205" y="24230"/>
                      <a:pt x="120205" y="24230"/>
                    </a:cubicBezTo>
                    <a:cubicBezTo>
                      <a:pt x="120205" y="24230"/>
                      <a:pt x="120205" y="24230"/>
                      <a:pt x="120205" y="24230"/>
                    </a:cubicBezTo>
                    <a:cubicBezTo>
                      <a:pt x="120205" y="24230"/>
                      <a:pt x="120205" y="24230"/>
                      <a:pt x="120205" y="24230"/>
                    </a:cubicBezTo>
                    <a:cubicBezTo>
                      <a:pt x="120205" y="24230"/>
                      <a:pt x="120205" y="24230"/>
                      <a:pt x="120205" y="24230"/>
                    </a:cubicBezTo>
                    <a:cubicBezTo>
                      <a:pt x="120205" y="24230"/>
                      <a:pt x="120205" y="24230"/>
                      <a:pt x="120205" y="24230"/>
                    </a:cubicBezTo>
                    <a:cubicBezTo>
                      <a:pt x="120205" y="24230"/>
                      <a:pt x="120205" y="24230"/>
                      <a:pt x="120205" y="24230"/>
                    </a:cubicBezTo>
                    <a:cubicBezTo>
                      <a:pt x="120205" y="24230"/>
                      <a:pt x="120205" y="24230"/>
                      <a:pt x="120205" y="24230"/>
                    </a:cubicBezTo>
                    <a:cubicBezTo>
                      <a:pt x="120205" y="24230"/>
                      <a:pt x="121017" y="24230"/>
                      <a:pt x="121017" y="24230"/>
                    </a:cubicBezTo>
                    <a:cubicBezTo>
                      <a:pt x="121017" y="24230"/>
                      <a:pt x="121017" y="24230"/>
                      <a:pt x="121829" y="24230"/>
                    </a:cubicBezTo>
                    <a:cubicBezTo>
                      <a:pt x="121829" y="24230"/>
                      <a:pt x="121829" y="24230"/>
                      <a:pt x="122641" y="24230"/>
                    </a:cubicBezTo>
                    <a:cubicBezTo>
                      <a:pt x="122641" y="24230"/>
                      <a:pt x="123453" y="24230"/>
                      <a:pt x="123453" y="23418"/>
                    </a:cubicBezTo>
                    <a:cubicBezTo>
                      <a:pt x="123453" y="23418"/>
                      <a:pt x="124264" y="23418"/>
                      <a:pt x="124264" y="22606"/>
                    </a:cubicBezTo>
                    <a:cubicBezTo>
                      <a:pt x="124264" y="22606"/>
                      <a:pt x="124264" y="22606"/>
                      <a:pt x="125076" y="21795"/>
                    </a:cubicBezTo>
                    <a:cubicBezTo>
                      <a:pt x="125076" y="21795"/>
                      <a:pt x="125076" y="21795"/>
                      <a:pt x="125888" y="21795"/>
                    </a:cubicBezTo>
                    <a:cubicBezTo>
                      <a:pt x="125888" y="21795"/>
                      <a:pt x="125888" y="20983"/>
                      <a:pt x="125888" y="20983"/>
                    </a:cubicBezTo>
                    <a:cubicBezTo>
                      <a:pt x="125888" y="20983"/>
                      <a:pt x="125888" y="20983"/>
                      <a:pt x="125888" y="20171"/>
                    </a:cubicBezTo>
                    <a:cubicBezTo>
                      <a:pt x="125888" y="20171"/>
                      <a:pt x="125888" y="19359"/>
                      <a:pt x="126700" y="19359"/>
                    </a:cubicBezTo>
                    <a:cubicBezTo>
                      <a:pt x="126700" y="19359"/>
                      <a:pt x="127512" y="19359"/>
                      <a:pt x="127512" y="18547"/>
                    </a:cubicBezTo>
                    <a:cubicBezTo>
                      <a:pt x="127512" y="18547"/>
                      <a:pt x="127512" y="18547"/>
                      <a:pt x="127512" y="18547"/>
                    </a:cubicBezTo>
                    <a:cubicBezTo>
                      <a:pt x="127512" y="18547"/>
                      <a:pt x="127512" y="18547"/>
                      <a:pt x="127512" y="18547"/>
                    </a:cubicBezTo>
                    <a:cubicBezTo>
                      <a:pt x="127512" y="18547"/>
                      <a:pt x="128324" y="18547"/>
                      <a:pt x="128324" y="18547"/>
                    </a:cubicBezTo>
                    <a:cubicBezTo>
                      <a:pt x="129136" y="18547"/>
                      <a:pt x="129136" y="17735"/>
                      <a:pt x="129947" y="17735"/>
                    </a:cubicBezTo>
                    <a:cubicBezTo>
                      <a:pt x="129947" y="17735"/>
                      <a:pt x="130759" y="16923"/>
                      <a:pt x="130759" y="16923"/>
                    </a:cubicBezTo>
                    <a:cubicBezTo>
                      <a:pt x="130759" y="16111"/>
                      <a:pt x="130759" y="15299"/>
                      <a:pt x="130759" y="14488"/>
                    </a:cubicBezTo>
                    <a:cubicBezTo>
                      <a:pt x="130759" y="13676"/>
                      <a:pt x="130759" y="12864"/>
                      <a:pt x="129947" y="12052"/>
                    </a:cubicBezTo>
                    <a:cubicBezTo>
                      <a:pt x="129136" y="11240"/>
                      <a:pt x="128324" y="10428"/>
                      <a:pt x="127512" y="10428"/>
                    </a:cubicBezTo>
                    <a:cubicBezTo>
                      <a:pt x="126700" y="9616"/>
                      <a:pt x="125888" y="9616"/>
                      <a:pt x="125888" y="8804"/>
                    </a:cubicBezTo>
                    <a:cubicBezTo>
                      <a:pt x="125888" y="7993"/>
                      <a:pt x="126700" y="7181"/>
                      <a:pt x="126700" y="7181"/>
                    </a:cubicBezTo>
                    <a:cubicBezTo>
                      <a:pt x="128324" y="5557"/>
                      <a:pt x="129947" y="7993"/>
                      <a:pt x="130759" y="8804"/>
                    </a:cubicBezTo>
                    <a:cubicBezTo>
                      <a:pt x="131571" y="10428"/>
                      <a:pt x="133195" y="11240"/>
                      <a:pt x="134007" y="12052"/>
                    </a:cubicBezTo>
                    <a:cubicBezTo>
                      <a:pt x="134819" y="12864"/>
                      <a:pt x="137254" y="13676"/>
                      <a:pt x="137254" y="12052"/>
                    </a:cubicBezTo>
                    <a:cubicBezTo>
                      <a:pt x="137254" y="11240"/>
                      <a:pt x="137254" y="10428"/>
                      <a:pt x="137254" y="9616"/>
                    </a:cubicBezTo>
                    <a:cubicBezTo>
                      <a:pt x="137254" y="8804"/>
                      <a:pt x="137254" y="7181"/>
                      <a:pt x="137254" y="6369"/>
                    </a:cubicBezTo>
                    <a:cubicBezTo>
                      <a:pt x="137254" y="4745"/>
                      <a:pt x="136443" y="3121"/>
                      <a:pt x="138066" y="2309"/>
                    </a:cubicBezTo>
                    <a:cubicBezTo>
                      <a:pt x="138878" y="1497"/>
                      <a:pt x="138878" y="2309"/>
                      <a:pt x="139690" y="2309"/>
                    </a:cubicBezTo>
                    <a:cubicBezTo>
                      <a:pt x="140502" y="3121"/>
                      <a:pt x="140502" y="3121"/>
                      <a:pt x="141314" y="3121"/>
                    </a:cubicBezTo>
                    <a:cubicBezTo>
                      <a:pt x="142126" y="3121"/>
                      <a:pt x="142126" y="3933"/>
                      <a:pt x="142126" y="4745"/>
                    </a:cubicBezTo>
                    <a:cubicBezTo>
                      <a:pt x="142126" y="5557"/>
                      <a:pt x="142938" y="5557"/>
                      <a:pt x="143750" y="6369"/>
                    </a:cubicBezTo>
                    <a:cubicBezTo>
                      <a:pt x="145373" y="7181"/>
                      <a:pt x="145373" y="8804"/>
                      <a:pt x="145373" y="9616"/>
                    </a:cubicBezTo>
                    <a:cubicBezTo>
                      <a:pt x="145373" y="10428"/>
                      <a:pt x="145373" y="11240"/>
                      <a:pt x="145373" y="12052"/>
                    </a:cubicBezTo>
                    <a:cubicBezTo>
                      <a:pt x="145373" y="12864"/>
                      <a:pt x="146185" y="12052"/>
                      <a:pt x="146997" y="12052"/>
                    </a:cubicBezTo>
                    <a:cubicBezTo>
                      <a:pt x="148621" y="12052"/>
                      <a:pt x="149433" y="11240"/>
                      <a:pt x="150245" y="9616"/>
                    </a:cubicBezTo>
                    <a:cubicBezTo>
                      <a:pt x="150245" y="8804"/>
                      <a:pt x="150245" y="7993"/>
                      <a:pt x="150245" y="7181"/>
                    </a:cubicBezTo>
                    <a:cubicBezTo>
                      <a:pt x="150245" y="6369"/>
                      <a:pt x="149433" y="5557"/>
                      <a:pt x="150245" y="4745"/>
                    </a:cubicBezTo>
                    <a:cubicBezTo>
                      <a:pt x="151057" y="3933"/>
                      <a:pt x="151868" y="3933"/>
                      <a:pt x="151868" y="4745"/>
                    </a:cubicBezTo>
                    <a:cubicBezTo>
                      <a:pt x="152680" y="5557"/>
                      <a:pt x="151868" y="6369"/>
                      <a:pt x="152680" y="6369"/>
                    </a:cubicBezTo>
                    <a:cubicBezTo>
                      <a:pt x="152680" y="7181"/>
                      <a:pt x="153492" y="6369"/>
                      <a:pt x="154304" y="7181"/>
                    </a:cubicBezTo>
                    <a:cubicBezTo>
                      <a:pt x="154304" y="7181"/>
                      <a:pt x="154304" y="7993"/>
                      <a:pt x="155116" y="8804"/>
                    </a:cubicBezTo>
                    <a:cubicBezTo>
                      <a:pt x="155928" y="9616"/>
                      <a:pt x="155928" y="8804"/>
                      <a:pt x="155928" y="7993"/>
                    </a:cubicBezTo>
                    <a:cubicBezTo>
                      <a:pt x="155928" y="7181"/>
                      <a:pt x="155116" y="6369"/>
                      <a:pt x="155116" y="5557"/>
                    </a:cubicBezTo>
                    <a:cubicBezTo>
                      <a:pt x="155116" y="3933"/>
                      <a:pt x="156740" y="3933"/>
                      <a:pt x="158363" y="3933"/>
                    </a:cubicBezTo>
                    <a:cubicBezTo>
                      <a:pt x="158363" y="4745"/>
                      <a:pt x="159175" y="4745"/>
                      <a:pt x="159175" y="4745"/>
                    </a:cubicBezTo>
                    <a:cubicBezTo>
                      <a:pt x="159987" y="4745"/>
                      <a:pt x="159987" y="3933"/>
                      <a:pt x="160799" y="3933"/>
                    </a:cubicBezTo>
                    <a:cubicBezTo>
                      <a:pt x="161611" y="3933"/>
                      <a:pt x="163235" y="3121"/>
                      <a:pt x="164047" y="4745"/>
                    </a:cubicBezTo>
                    <a:cubicBezTo>
                      <a:pt x="164047" y="5557"/>
                      <a:pt x="164047" y="5557"/>
                      <a:pt x="164859" y="5557"/>
                    </a:cubicBezTo>
                    <a:cubicBezTo>
                      <a:pt x="165670" y="5557"/>
                      <a:pt x="166482" y="5557"/>
                      <a:pt x="166482" y="6369"/>
                    </a:cubicBezTo>
                    <a:cubicBezTo>
                      <a:pt x="166482" y="7181"/>
                      <a:pt x="166482" y="7181"/>
                      <a:pt x="167294" y="7993"/>
                    </a:cubicBezTo>
                    <a:cubicBezTo>
                      <a:pt x="168106" y="8804"/>
                      <a:pt x="168106" y="8804"/>
                      <a:pt x="168918" y="7993"/>
                    </a:cubicBezTo>
                    <a:cubicBezTo>
                      <a:pt x="169730" y="7993"/>
                      <a:pt x="170542" y="7993"/>
                      <a:pt x="171354" y="7993"/>
                    </a:cubicBezTo>
                    <a:cubicBezTo>
                      <a:pt x="172166" y="7993"/>
                      <a:pt x="172166" y="7993"/>
                      <a:pt x="172978" y="7181"/>
                    </a:cubicBezTo>
                    <a:cubicBezTo>
                      <a:pt x="173789" y="7181"/>
                      <a:pt x="174601" y="7181"/>
                      <a:pt x="174601" y="7181"/>
                    </a:cubicBezTo>
                    <a:cubicBezTo>
                      <a:pt x="175413" y="7181"/>
                      <a:pt x="176225" y="7181"/>
                      <a:pt x="177037" y="7181"/>
                    </a:cubicBezTo>
                    <a:cubicBezTo>
                      <a:pt x="177849" y="7181"/>
                      <a:pt x="179472" y="7993"/>
                      <a:pt x="179472" y="8804"/>
                    </a:cubicBezTo>
                    <a:cubicBezTo>
                      <a:pt x="179472" y="9616"/>
                      <a:pt x="179472" y="9616"/>
                      <a:pt x="180284" y="10428"/>
                    </a:cubicBezTo>
                    <a:cubicBezTo>
                      <a:pt x="181096" y="10428"/>
                      <a:pt x="181908" y="10428"/>
                      <a:pt x="182720" y="10428"/>
                    </a:cubicBezTo>
                    <a:cubicBezTo>
                      <a:pt x="183532" y="10428"/>
                      <a:pt x="183532" y="10428"/>
                      <a:pt x="184344" y="10428"/>
                    </a:cubicBezTo>
                    <a:cubicBezTo>
                      <a:pt x="184344" y="10428"/>
                      <a:pt x="185156" y="10428"/>
                      <a:pt x="185156" y="10428"/>
                    </a:cubicBezTo>
                    <a:cubicBezTo>
                      <a:pt x="185156" y="10428"/>
                      <a:pt x="185967" y="10428"/>
                      <a:pt x="185967" y="10428"/>
                    </a:cubicBezTo>
                    <a:cubicBezTo>
                      <a:pt x="186779" y="10428"/>
                      <a:pt x="188403" y="11240"/>
                      <a:pt x="188403" y="12052"/>
                    </a:cubicBezTo>
                    <a:cubicBezTo>
                      <a:pt x="188403" y="12052"/>
                      <a:pt x="188403" y="12864"/>
                      <a:pt x="189215" y="12864"/>
                    </a:cubicBezTo>
                    <a:cubicBezTo>
                      <a:pt x="189215" y="12864"/>
                      <a:pt x="189215" y="12864"/>
                      <a:pt x="189215" y="12864"/>
                    </a:cubicBezTo>
                    <a:cubicBezTo>
                      <a:pt x="189215" y="12864"/>
                      <a:pt x="189215" y="12864"/>
                      <a:pt x="189215" y="12864"/>
                    </a:cubicBezTo>
                    <a:cubicBezTo>
                      <a:pt x="190839" y="13676"/>
                      <a:pt x="192463" y="12864"/>
                      <a:pt x="194086" y="12864"/>
                    </a:cubicBezTo>
                    <a:cubicBezTo>
                      <a:pt x="194898" y="12864"/>
                      <a:pt x="194898" y="12052"/>
                      <a:pt x="194898" y="11240"/>
                    </a:cubicBezTo>
                    <a:cubicBezTo>
                      <a:pt x="194898" y="10428"/>
                      <a:pt x="194898" y="9616"/>
                      <a:pt x="194898" y="8804"/>
                    </a:cubicBezTo>
                    <a:cubicBezTo>
                      <a:pt x="194898" y="8804"/>
                      <a:pt x="196522" y="7993"/>
                      <a:pt x="196522" y="7993"/>
                    </a:cubicBezTo>
                    <a:cubicBezTo>
                      <a:pt x="198146" y="7993"/>
                      <a:pt x="198958" y="7993"/>
                      <a:pt x="199770" y="8804"/>
                    </a:cubicBezTo>
                    <a:cubicBezTo>
                      <a:pt x="200582" y="9616"/>
                      <a:pt x="202205" y="9616"/>
                      <a:pt x="203017" y="10428"/>
                    </a:cubicBezTo>
                    <a:cubicBezTo>
                      <a:pt x="203829" y="10428"/>
                      <a:pt x="204641" y="11240"/>
                      <a:pt x="204641" y="11240"/>
                    </a:cubicBezTo>
                    <a:cubicBezTo>
                      <a:pt x="205453" y="11240"/>
                      <a:pt x="205453" y="11240"/>
                      <a:pt x="206265" y="12052"/>
                    </a:cubicBezTo>
                    <a:cubicBezTo>
                      <a:pt x="207076" y="12864"/>
                      <a:pt x="207888" y="13676"/>
                      <a:pt x="209512" y="13676"/>
                    </a:cubicBezTo>
                    <a:cubicBezTo>
                      <a:pt x="210324" y="13676"/>
                      <a:pt x="210324" y="13676"/>
                      <a:pt x="211136" y="13676"/>
                    </a:cubicBezTo>
                    <a:cubicBezTo>
                      <a:pt x="211948" y="13676"/>
                      <a:pt x="212760" y="14488"/>
                      <a:pt x="212760" y="14488"/>
                    </a:cubicBezTo>
                    <a:cubicBezTo>
                      <a:pt x="213572" y="14488"/>
                      <a:pt x="214383" y="14488"/>
                      <a:pt x="214383" y="15299"/>
                    </a:cubicBezTo>
                    <a:cubicBezTo>
                      <a:pt x="215195" y="15299"/>
                      <a:pt x="216007" y="16111"/>
                      <a:pt x="216007" y="16111"/>
                    </a:cubicBezTo>
                    <a:cubicBezTo>
                      <a:pt x="216819" y="16111"/>
                      <a:pt x="216819" y="16923"/>
                      <a:pt x="217631" y="16923"/>
                    </a:cubicBezTo>
                    <a:cubicBezTo>
                      <a:pt x="218443" y="17735"/>
                      <a:pt x="219255" y="17735"/>
                      <a:pt x="220067" y="17735"/>
                    </a:cubicBezTo>
                    <a:cubicBezTo>
                      <a:pt x="220879" y="17735"/>
                      <a:pt x="220879" y="17735"/>
                      <a:pt x="221691" y="17735"/>
                    </a:cubicBezTo>
                    <a:cubicBezTo>
                      <a:pt x="221691" y="17735"/>
                      <a:pt x="222502" y="17735"/>
                      <a:pt x="222502" y="17735"/>
                    </a:cubicBezTo>
                    <a:cubicBezTo>
                      <a:pt x="222502" y="17735"/>
                      <a:pt x="223314" y="17735"/>
                      <a:pt x="223314" y="17735"/>
                    </a:cubicBezTo>
                    <a:cubicBezTo>
                      <a:pt x="223314" y="17735"/>
                      <a:pt x="223314" y="17735"/>
                      <a:pt x="223314" y="17735"/>
                    </a:cubicBezTo>
                    <a:cubicBezTo>
                      <a:pt x="225750" y="16923"/>
                      <a:pt x="228186" y="16111"/>
                      <a:pt x="230621" y="15299"/>
                    </a:cubicBezTo>
                    <a:cubicBezTo>
                      <a:pt x="231433" y="15299"/>
                      <a:pt x="232245" y="14488"/>
                      <a:pt x="233057" y="14488"/>
                    </a:cubicBezTo>
                    <a:cubicBezTo>
                      <a:pt x="233869" y="14488"/>
                      <a:pt x="234680" y="13676"/>
                      <a:pt x="235492" y="13676"/>
                    </a:cubicBezTo>
                    <a:cubicBezTo>
                      <a:pt x="237116" y="13676"/>
                      <a:pt x="237928" y="12864"/>
                      <a:pt x="239552" y="12864"/>
                    </a:cubicBezTo>
                    <a:cubicBezTo>
                      <a:pt x="241176" y="12864"/>
                      <a:pt x="241988" y="12864"/>
                      <a:pt x="243611" y="12864"/>
                    </a:cubicBezTo>
                    <a:cubicBezTo>
                      <a:pt x="246047" y="12864"/>
                      <a:pt x="248483" y="12864"/>
                      <a:pt x="250918" y="12864"/>
                    </a:cubicBezTo>
                    <a:cubicBezTo>
                      <a:pt x="254166" y="12864"/>
                      <a:pt x="257413" y="12864"/>
                      <a:pt x="260661" y="12864"/>
                    </a:cubicBezTo>
                    <a:cubicBezTo>
                      <a:pt x="261473" y="12864"/>
                      <a:pt x="262285" y="12864"/>
                      <a:pt x="263096" y="12864"/>
                    </a:cubicBezTo>
                    <a:cubicBezTo>
                      <a:pt x="263908" y="12864"/>
                      <a:pt x="264720" y="12864"/>
                      <a:pt x="265532" y="12864"/>
                    </a:cubicBezTo>
                    <a:lnTo>
                      <a:pt x="267968" y="12864"/>
                    </a:lnTo>
                    <a:cubicBezTo>
                      <a:pt x="268780" y="12864"/>
                      <a:pt x="268780" y="12864"/>
                      <a:pt x="269592" y="12864"/>
                    </a:cubicBezTo>
                    <a:cubicBezTo>
                      <a:pt x="269592" y="12864"/>
                      <a:pt x="270404" y="12864"/>
                      <a:pt x="270404" y="12864"/>
                    </a:cubicBezTo>
                    <a:cubicBezTo>
                      <a:pt x="270404" y="12864"/>
                      <a:pt x="270404" y="12864"/>
                      <a:pt x="270404" y="12864"/>
                    </a:cubicBezTo>
                    <a:cubicBezTo>
                      <a:pt x="271215" y="12864"/>
                      <a:pt x="272839" y="12864"/>
                      <a:pt x="273651" y="13676"/>
                    </a:cubicBezTo>
                    <a:cubicBezTo>
                      <a:pt x="274463" y="13676"/>
                      <a:pt x="276087" y="13676"/>
                      <a:pt x="277710" y="13676"/>
                    </a:cubicBezTo>
                    <a:cubicBezTo>
                      <a:pt x="278522" y="13676"/>
                      <a:pt x="280146" y="12864"/>
                      <a:pt x="280958" y="12052"/>
                    </a:cubicBezTo>
                    <a:cubicBezTo>
                      <a:pt x="281770" y="11240"/>
                      <a:pt x="282582" y="10428"/>
                      <a:pt x="283394" y="9616"/>
                    </a:cubicBezTo>
                    <a:cubicBezTo>
                      <a:pt x="284205" y="8804"/>
                      <a:pt x="284205" y="8804"/>
                      <a:pt x="285017" y="7993"/>
                    </a:cubicBezTo>
                    <a:cubicBezTo>
                      <a:pt x="285017" y="7993"/>
                      <a:pt x="285829" y="7181"/>
                      <a:pt x="285829" y="7181"/>
                    </a:cubicBezTo>
                    <a:cubicBezTo>
                      <a:pt x="286641" y="6369"/>
                      <a:pt x="287453" y="4745"/>
                      <a:pt x="288265" y="3933"/>
                    </a:cubicBezTo>
                    <a:cubicBezTo>
                      <a:pt x="288265" y="3933"/>
                      <a:pt x="288265" y="3121"/>
                      <a:pt x="289077" y="3121"/>
                    </a:cubicBezTo>
                    <a:lnTo>
                      <a:pt x="302067" y="11240"/>
                    </a:lnTo>
                    <a:lnTo>
                      <a:pt x="301255" y="15299"/>
                    </a:lnTo>
                    <a:cubicBezTo>
                      <a:pt x="301255" y="15299"/>
                      <a:pt x="300443" y="16111"/>
                      <a:pt x="300443" y="16111"/>
                    </a:cubicBezTo>
                    <a:cubicBezTo>
                      <a:pt x="299631" y="16923"/>
                      <a:pt x="300443" y="18547"/>
                      <a:pt x="300443" y="19359"/>
                    </a:cubicBezTo>
                    <a:cubicBezTo>
                      <a:pt x="300443" y="20171"/>
                      <a:pt x="300443" y="20983"/>
                      <a:pt x="299631" y="21795"/>
                    </a:cubicBezTo>
                    <a:cubicBezTo>
                      <a:pt x="299631" y="22606"/>
                      <a:pt x="298820" y="22606"/>
                      <a:pt x="298008" y="23418"/>
                    </a:cubicBezTo>
                    <a:cubicBezTo>
                      <a:pt x="297196" y="24230"/>
                      <a:pt x="296384" y="25854"/>
                      <a:pt x="295572" y="25854"/>
                    </a:cubicBezTo>
                    <a:cubicBezTo>
                      <a:pt x="294760" y="25854"/>
                      <a:pt x="293948" y="25854"/>
                      <a:pt x="293948" y="27478"/>
                    </a:cubicBezTo>
                    <a:cubicBezTo>
                      <a:pt x="293948" y="27478"/>
                      <a:pt x="293948" y="28290"/>
                      <a:pt x="293948" y="28290"/>
                    </a:cubicBezTo>
                    <a:lnTo>
                      <a:pt x="286641" y="29913"/>
                    </a:lnTo>
                    <a:lnTo>
                      <a:pt x="279334" y="68884"/>
                    </a:lnTo>
                    <a:cubicBezTo>
                      <a:pt x="279334" y="68072"/>
                      <a:pt x="278522" y="68072"/>
                      <a:pt x="278522" y="67260"/>
                    </a:cubicBezTo>
                    <a:cubicBezTo>
                      <a:pt x="275275" y="62389"/>
                      <a:pt x="267156" y="64012"/>
                      <a:pt x="263096" y="65636"/>
                    </a:cubicBezTo>
                    <a:cubicBezTo>
                      <a:pt x="258225" y="67260"/>
                      <a:pt x="252542" y="69696"/>
                      <a:pt x="247671" y="72131"/>
                    </a:cubicBezTo>
                    <a:cubicBezTo>
                      <a:pt x="246047" y="72943"/>
                      <a:pt x="243611" y="73755"/>
                      <a:pt x="241988" y="75379"/>
                    </a:cubicBezTo>
                    <a:cubicBezTo>
                      <a:pt x="240364" y="77003"/>
                      <a:pt x="237928" y="78626"/>
                      <a:pt x="236304" y="81062"/>
                    </a:cubicBezTo>
                    <a:cubicBezTo>
                      <a:pt x="235492" y="81874"/>
                      <a:pt x="234680" y="82686"/>
                      <a:pt x="233869" y="83498"/>
                    </a:cubicBezTo>
                    <a:cubicBezTo>
                      <a:pt x="233057" y="84310"/>
                      <a:pt x="232245" y="85122"/>
                      <a:pt x="232245" y="85933"/>
                    </a:cubicBezTo>
                    <a:cubicBezTo>
                      <a:pt x="232245" y="86745"/>
                      <a:pt x="232245" y="87557"/>
                      <a:pt x="231433" y="88369"/>
                    </a:cubicBezTo>
                    <a:cubicBezTo>
                      <a:pt x="231433" y="88369"/>
                      <a:pt x="231433" y="89181"/>
                      <a:pt x="231433" y="89181"/>
                    </a:cubicBezTo>
                    <a:cubicBezTo>
                      <a:pt x="231433" y="89181"/>
                      <a:pt x="231433" y="89993"/>
                      <a:pt x="231433" y="89993"/>
                    </a:cubicBezTo>
                    <a:cubicBezTo>
                      <a:pt x="231433" y="90805"/>
                      <a:pt x="231433" y="91617"/>
                      <a:pt x="231433" y="92428"/>
                    </a:cubicBezTo>
                    <a:cubicBezTo>
                      <a:pt x="231433" y="94052"/>
                      <a:pt x="232245" y="95676"/>
                      <a:pt x="233057" y="98112"/>
                    </a:cubicBezTo>
                    <a:cubicBezTo>
                      <a:pt x="233869" y="99735"/>
                      <a:pt x="235492" y="99735"/>
                      <a:pt x="236304" y="100547"/>
                    </a:cubicBezTo>
                    <a:cubicBezTo>
                      <a:pt x="237928" y="101359"/>
                      <a:pt x="238740" y="102171"/>
                      <a:pt x="240364" y="102171"/>
                    </a:cubicBezTo>
                    <a:cubicBezTo>
                      <a:pt x="241988" y="102171"/>
                      <a:pt x="242799" y="102983"/>
                      <a:pt x="243611" y="103795"/>
                    </a:cubicBezTo>
                    <a:cubicBezTo>
                      <a:pt x="244423" y="104607"/>
                      <a:pt x="245235" y="104607"/>
                      <a:pt x="246047" y="105419"/>
                    </a:cubicBezTo>
                    <a:cubicBezTo>
                      <a:pt x="246859" y="106230"/>
                      <a:pt x="247671" y="107854"/>
                      <a:pt x="247671" y="108666"/>
                    </a:cubicBezTo>
                    <a:cubicBezTo>
                      <a:pt x="248483" y="110290"/>
                      <a:pt x="249295" y="111102"/>
                      <a:pt x="249295" y="112726"/>
                    </a:cubicBezTo>
                    <a:cubicBezTo>
                      <a:pt x="249295" y="113537"/>
                      <a:pt x="249295" y="115161"/>
                      <a:pt x="250106" y="115973"/>
                    </a:cubicBezTo>
                    <a:cubicBezTo>
                      <a:pt x="250918" y="116785"/>
                      <a:pt x="251730" y="117597"/>
                      <a:pt x="253354" y="118409"/>
                    </a:cubicBezTo>
                    <a:cubicBezTo>
                      <a:pt x="254166" y="119221"/>
                      <a:pt x="254978" y="120033"/>
                      <a:pt x="254166" y="121656"/>
                    </a:cubicBezTo>
                    <a:cubicBezTo>
                      <a:pt x="254166" y="122468"/>
                      <a:pt x="254166" y="123280"/>
                      <a:pt x="254166" y="124904"/>
                    </a:cubicBezTo>
                    <a:cubicBezTo>
                      <a:pt x="254166" y="125716"/>
                      <a:pt x="254978" y="127339"/>
                      <a:pt x="255790" y="128151"/>
                    </a:cubicBezTo>
                    <a:cubicBezTo>
                      <a:pt x="256601" y="128963"/>
                      <a:pt x="256601" y="129775"/>
                      <a:pt x="256601" y="130587"/>
                    </a:cubicBezTo>
                    <a:cubicBezTo>
                      <a:pt x="256601" y="131399"/>
                      <a:pt x="256601" y="133023"/>
                      <a:pt x="256601" y="133835"/>
                    </a:cubicBezTo>
                    <a:cubicBezTo>
                      <a:pt x="256601" y="134646"/>
                      <a:pt x="256601" y="135458"/>
                      <a:pt x="256601" y="137082"/>
                    </a:cubicBezTo>
                    <a:cubicBezTo>
                      <a:pt x="256601" y="137894"/>
                      <a:pt x="256601" y="139518"/>
                      <a:pt x="258225" y="139518"/>
                    </a:cubicBezTo>
                    <a:cubicBezTo>
                      <a:pt x="259037" y="140330"/>
                      <a:pt x="260661" y="139518"/>
                      <a:pt x="259849" y="141141"/>
                    </a:cubicBezTo>
                    <a:cubicBezTo>
                      <a:pt x="259849" y="143577"/>
                      <a:pt x="256601" y="146013"/>
                      <a:pt x="259849" y="147637"/>
                    </a:cubicBezTo>
                    <a:cubicBezTo>
                      <a:pt x="261473" y="148448"/>
                      <a:pt x="261473" y="146825"/>
                      <a:pt x="262285" y="146013"/>
                    </a:cubicBezTo>
                    <a:cubicBezTo>
                      <a:pt x="263096" y="145201"/>
                      <a:pt x="264720" y="144389"/>
                      <a:pt x="265532" y="144389"/>
                    </a:cubicBezTo>
                    <a:cubicBezTo>
                      <a:pt x="267156" y="144389"/>
                      <a:pt x="267968" y="144389"/>
                      <a:pt x="268780" y="146013"/>
                    </a:cubicBezTo>
                    <a:cubicBezTo>
                      <a:pt x="268780" y="146825"/>
                      <a:pt x="268780" y="146825"/>
                      <a:pt x="269592" y="147637"/>
                    </a:cubicBezTo>
                    <a:cubicBezTo>
                      <a:pt x="269592" y="148448"/>
                      <a:pt x="270404" y="148448"/>
                      <a:pt x="271215" y="149260"/>
                    </a:cubicBezTo>
                    <a:cubicBezTo>
                      <a:pt x="272027" y="150072"/>
                      <a:pt x="272839" y="151696"/>
                      <a:pt x="272839" y="152508"/>
                    </a:cubicBezTo>
                    <a:cubicBezTo>
                      <a:pt x="272839" y="154132"/>
                      <a:pt x="272839" y="154132"/>
                      <a:pt x="273651" y="155755"/>
                    </a:cubicBezTo>
                    <a:cubicBezTo>
                      <a:pt x="274463" y="156567"/>
                      <a:pt x="274463" y="157379"/>
                      <a:pt x="274463" y="158191"/>
                    </a:cubicBezTo>
                    <a:cubicBezTo>
                      <a:pt x="275275" y="159815"/>
                      <a:pt x="274463" y="160627"/>
                      <a:pt x="273651" y="161439"/>
                    </a:cubicBezTo>
                    <a:cubicBezTo>
                      <a:pt x="272839" y="163062"/>
                      <a:pt x="273651" y="163874"/>
                      <a:pt x="274463" y="164686"/>
                    </a:cubicBezTo>
                    <a:cubicBezTo>
                      <a:pt x="275275" y="165498"/>
                      <a:pt x="276087" y="166310"/>
                      <a:pt x="276899" y="167122"/>
                    </a:cubicBezTo>
                    <a:cubicBezTo>
                      <a:pt x="276899" y="167934"/>
                      <a:pt x="276899" y="167934"/>
                      <a:pt x="276899" y="168746"/>
                    </a:cubicBezTo>
                    <a:cubicBezTo>
                      <a:pt x="276899" y="169557"/>
                      <a:pt x="277710" y="169557"/>
                      <a:pt x="277710" y="170369"/>
                    </a:cubicBezTo>
                    <a:cubicBezTo>
                      <a:pt x="278522" y="171181"/>
                      <a:pt x="278522" y="171181"/>
                      <a:pt x="279334" y="171993"/>
                    </a:cubicBezTo>
                    <a:cubicBezTo>
                      <a:pt x="279334" y="172805"/>
                      <a:pt x="280146" y="173617"/>
                      <a:pt x="280146" y="174429"/>
                    </a:cubicBezTo>
                    <a:cubicBezTo>
                      <a:pt x="280958" y="175241"/>
                      <a:pt x="281770" y="176053"/>
                      <a:pt x="282582" y="176864"/>
                    </a:cubicBezTo>
                    <a:cubicBezTo>
                      <a:pt x="283394" y="177676"/>
                      <a:pt x="284205" y="177676"/>
                      <a:pt x="284205" y="178488"/>
                    </a:cubicBezTo>
                    <a:cubicBezTo>
                      <a:pt x="284205" y="179300"/>
                      <a:pt x="284205" y="179300"/>
                      <a:pt x="284205" y="180112"/>
                    </a:cubicBezTo>
                    <a:cubicBezTo>
                      <a:pt x="284205" y="180924"/>
                      <a:pt x="285017" y="180924"/>
                      <a:pt x="285017" y="181736"/>
                    </a:cubicBezTo>
                    <a:cubicBezTo>
                      <a:pt x="285829" y="182548"/>
                      <a:pt x="286641" y="183359"/>
                      <a:pt x="287453" y="184171"/>
                    </a:cubicBezTo>
                    <a:cubicBezTo>
                      <a:pt x="288265" y="184983"/>
                      <a:pt x="289077" y="185795"/>
                      <a:pt x="289077" y="186607"/>
                    </a:cubicBezTo>
                    <a:cubicBezTo>
                      <a:pt x="289077" y="187419"/>
                      <a:pt x="289077" y="189043"/>
                      <a:pt x="289889" y="189855"/>
                    </a:cubicBezTo>
                    <a:cubicBezTo>
                      <a:pt x="290701" y="190666"/>
                      <a:pt x="291512" y="189043"/>
                      <a:pt x="291512" y="188231"/>
                    </a:cubicBezTo>
                    <a:cubicBezTo>
                      <a:pt x="292324" y="187419"/>
                      <a:pt x="292324" y="189043"/>
                      <a:pt x="293136" y="189855"/>
                    </a:cubicBezTo>
                    <a:cubicBezTo>
                      <a:pt x="293948" y="190666"/>
                      <a:pt x="293948" y="190666"/>
                      <a:pt x="293948" y="189855"/>
                    </a:cubicBezTo>
                    <a:cubicBezTo>
                      <a:pt x="300443" y="192290"/>
                      <a:pt x="307750" y="193914"/>
                      <a:pt x="307750" y="193914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49" name="Полилиния: фигура 1425">
                <a:extLst>
                  <a:ext uri="{FF2B5EF4-FFF2-40B4-BE49-F238E27FC236}">
                    <a16:creationId xmlns:a16="http://schemas.microsoft.com/office/drawing/2014/main" id="{9FA5B69E-C238-4656-80D1-16DAECDDECEB}"/>
                  </a:ext>
                </a:extLst>
              </p:cNvPr>
              <p:cNvSpPr/>
              <p:nvPr/>
            </p:nvSpPr>
            <p:spPr>
              <a:xfrm>
                <a:off x="5619445" y="1828699"/>
                <a:ext cx="665745" cy="1209707"/>
              </a:xfrm>
              <a:custGeom>
                <a:avLst/>
                <a:gdLst>
                  <a:gd name="connsiteX0" fmla="*/ 657951 w 665744"/>
                  <a:gd name="connsiteY0" fmla="*/ 795159 h 1209707"/>
                  <a:gd name="connsiteX1" fmla="*/ 663634 w 665744"/>
                  <a:gd name="connsiteY1" fmla="*/ 829258 h 1209707"/>
                  <a:gd name="connsiteX2" fmla="*/ 637654 w 665744"/>
                  <a:gd name="connsiteY2" fmla="*/ 860922 h 1209707"/>
                  <a:gd name="connsiteX3" fmla="*/ 633594 w 665744"/>
                  <a:gd name="connsiteY3" fmla="*/ 882843 h 1209707"/>
                  <a:gd name="connsiteX4" fmla="*/ 630347 w 665744"/>
                  <a:gd name="connsiteY4" fmla="*/ 888526 h 1209707"/>
                  <a:gd name="connsiteX5" fmla="*/ 614921 w 665744"/>
                  <a:gd name="connsiteY5" fmla="*/ 914506 h 1209707"/>
                  <a:gd name="connsiteX6" fmla="*/ 593812 w 665744"/>
                  <a:gd name="connsiteY6" fmla="*/ 950229 h 1209707"/>
                  <a:gd name="connsiteX7" fmla="*/ 590564 w 665744"/>
                  <a:gd name="connsiteY7" fmla="*/ 959160 h 1209707"/>
                  <a:gd name="connsiteX8" fmla="*/ 587317 w 665744"/>
                  <a:gd name="connsiteY8" fmla="*/ 969714 h 1209707"/>
                  <a:gd name="connsiteX9" fmla="*/ 559713 w 665744"/>
                  <a:gd name="connsiteY9" fmla="*/ 999754 h 1209707"/>
                  <a:gd name="connsiteX10" fmla="*/ 559713 w 665744"/>
                  <a:gd name="connsiteY10" fmla="*/ 1000566 h 1209707"/>
                  <a:gd name="connsiteX11" fmla="*/ 559713 w 665744"/>
                  <a:gd name="connsiteY11" fmla="*/ 1001378 h 1209707"/>
                  <a:gd name="connsiteX12" fmla="*/ 559713 w 665744"/>
                  <a:gd name="connsiteY12" fmla="*/ 1002190 h 1209707"/>
                  <a:gd name="connsiteX13" fmla="*/ 559713 w 665744"/>
                  <a:gd name="connsiteY13" fmla="*/ 1002190 h 1209707"/>
                  <a:gd name="connsiteX14" fmla="*/ 558901 w 665744"/>
                  <a:gd name="connsiteY14" fmla="*/ 1005437 h 1209707"/>
                  <a:gd name="connsiteX15" fmla="*/ 554841 w 665744"/>
                  <a:gd name="connsiteY15" fmla="*/ 1023299 h 1209707"/>
                  <a:gd name="connsiteX16" fmla="*/ 541039 w 665744"/>
                  <a:gd name="connsiteY16" fmla="*/ 1029794 h 1209707"/>
                  <a:gd name="connsiteX17" fmla="*/ 516683 w 665744"/>
                  <a:gd name="connsiteY17" fmla="*/ 1080130 h 1209707"/>
                  <a:gd name="connsiteX18" fmla="*/ 515871 w 665744"/>
                  <a:gd name="connsiteY18" fmla="*/ 1081754 h 1209707"/>
                  <a:gd name="connsiteX19" fmla="*/ 514247 w 665744"/>
                  <a:gd name="connsiteY19" fmla="*/ 1081754 h 1209707"/>
                  <a:gd name="connsiteX20" fmla="*/ 511000 w 665744"/>
                  <a:gd name="connsiteY20" fmla="*/ 1077695 h 1209707"/>
                  <a:gd name="connsiteX21" fmla="*/ 510188 w 665744"/>
                  <a:gd name="connsiteY21" fmla="*/ 1083378 h 1209707"/>
                  <a:gd name="connsiteX22" fmla="*/ 510188 w 665744"/>
                  <a:gd name="connsiteY22" fmla="*/ 1087437 h 1209707"/>
                  <a:gd name="connsiteX23" fmla="*/ 508564 w 665744"/>
                  <a:gd name="connsiteY23" fmla="*/ 1088249 h 1209707"/>
                  <a:gd name="connsiteX24" fmla="*/ 506940 w 665744"/>
                  <a:gd name="connsiteY24" fmla="*/ 1088249 h 1209707"/>
                  <a:gd name="connsiteX25" fmla="*/ 506128 w 665744"/>
                  <a:gd name="connsiteY25" fmla="*/ 1089061 h 1209707"/>
                  <a:gd name="connsiteX26" fmla="*/ 504505 w 665744"/>
                  <a:gd name="connsiteY26" fmla="*/ 1088249 h 1209707"/>
                  <a:gd name="connsiteX27" fmla="*/ 503693 w 665744"/>
                  <a:gd name="connsiteY27" fmla="*/ 1086626 h 1209707"/>
                  <a:gd name="connsiteX28" fmla="*/ 502881 w 665744"/>
                  <a:gd name="connsiteY28" fmla="*/ 1088249 h 1209707"/>
                  <a:gd name="connsiteX29" fmla="*/ 503693 w 665744"/>
                  <a:gd name="connsiteY29" fmla="*/ 1089061 h 1209707"/>
                  <a:gd name="connsiteX30" fmla="*/ 503693 w 665744"/>
                  <a:gd name="connsiteY30" fmla="*/ 1090685 h 1209707"/>
                  <a:gd name="connsiteX31" fmla="*/ 502069 w 665744"/>
                  <a:gd name="connsiteY31" fmla="*/ 1091497 h 1209707"/>
                  <a:gd name="connsiteX32" fmla="*/ 500445 w 665744"/>
                  <a:gd name="connsiteY32" fmla="*/ 1090685 h 1209707"/>
                  <a:gd name="connsiteX33" fmla="*/ 498821 w 665744"/>
                  <a:gd name="connsiteY33" fmla="*/ 1091497 h 1209707"/>
                  <a:gd name="connsiteX34" fmla="*/ 497198 w 665744"/>
                  <a:gd name="connsiteY34" fmla="*/ 1091497 h 1209707"/>
                  <a:gd name="connsiteX35" fmla="*/ 494762 w 665744"/>
                  <a:gd name="connsiteY35" fmla="*/ 1090685 h 1209707"/>
                  <a:gd name="connsiteX36" fmla="*/ 494762 w 665744"/>
                  <a:gd name="connsiteY36" fmla="*/ 1092309 h 1209707"/>
                  <a:gd name="connsiteX37" fmla="*/ 496386 w 665744"/>
                  <a:gd name="connsiteY37" fmla="*/ 1093121 h 1209707"/>
                  <a:gd name="connsiteX38" fmla="*/ 497198 w 665744"/>
                  <a:gd name="connsiteY38" fmla="*/ 1095556 h 1209707"/>
                  <a:gd name="connsiteX39" fmla="*/ 495574 w 665744"/>
                  <a:gd name="connsiteY39" fmla="*/ 1096368 h 1209707"/>
                  <a:gd name="connsiteX40" fmla="*/ 493138 w 665744"/>
                  <a:gd name="connsiteY40" fmla="*/ 1096368 h 1209707"/>
                  <a:gd name="connsiteX41" fmla="*/ 490703 w 665744"/>
                  <a:gd name="connsiteY41" fmla="*/ 1097180 h 1209707"/>
                  <a:gd name="connsiteX42" fmla="*/ 489891 w 665744"/>
                  <a:gd name="connsiteY42" fmla="*/ 1095556 h 1209707"/>
                  <a:gd name="connsiteX43" fmla="*/ 487455 w 665744"/>
                  <a:gd name="connsiteY43" fmla="*/ 1094744 h 1209707"/>
                  <a:gd name="connsiteX44" fmla="*/ 482584 w 665744"/>
                  <a:gd name="connsiteY44" fmla="*/ 1094744 h 1209707"/>
                  <a:gd name="connsiteX45" fmla="*/ 483396 w 665744"/>
                  <a:gd name="connsiteY45" fmla="*/ 1092309 h 1209707"/>
                  <a:gd name="connsiteX46" fmla="*/ 481772 w 665744"/>
                  <a:gd name="connsiteY46" fmla="*/ 1090685 h 1209707"/>
                  <a:gd name="connsiteX47" fmla="*/ 480148 w 665744"/>
                  <a:gd name="connsiteY47" fmla="*/ 1089061 h 1209707"/>
                  <a:gd name="connsiteX48" fmla="*/ 479336 w 665744"/>
                  <a:gd name="connsiteY48" fmla="*/ 1093932 h 1209707"/>
                  <a:gd name="connsiteX49" fmla="*/ 477712 w 665744"/>
                  <a:gd name="connsiteY49" fmla="*/ 1093121 h 1209707"/>
                  <a:gd name="connsiteX50" fmla="*/ 476901 w 665744"/>
                  <a:gd name="connsiteY50" fmla="*/ 1094744 h 1209707"/>
                  <a:gd name="connsiteX51" fmla="*/ 476089 w 665744"/>
                  <a:gd name="connsiteY51" fmla="*/ 1096368 h 1209707"/>
                  <a:gd name="connsiteX52" fmla="*/ 472841 w 665744"/>
                  <a:gd name="connsiteY52" fmla="*/ 1096368 h 1209707"/>
                  <a:gd name="connsiteX53" fmla="*/ 470405 w 665744"/>
                  <a:gd name="connsiteY53" fmla="*/ 1095556 h 1209707"/>
                  <a:gd name="connsiteX54" fmla="*/ 468782 w 665744"/>
                  <a:gd name="connsiteY54" fmla="*/ 1097180 h 1209707"/>
                  <a:gd name="connsiteX55" fmla="*/ 468782 w 665744"/>
                  <a:gd name="connsiteY55" fmla="*/ 1098804 h 1209707"/>
                  <a:gd name="connsiteX56" fmla="*/ 466346 w 665744"/>
                  <a:gd name="connsiteY56" fmla="*/ 1102051 h 1209707"/>
                  <a:gd name="connsiteX57" fmla="*/ 464722 w 665744"/>
                  <a:gd name="connsiteY57" fmla="*/ 1102051 h 1209707"/>
                  <a:gd name="connsiteX58" fmla="*/ 463910 w 665744"/>
                  <a:gd name="connsiteY58" fmla="*/ 1104487 h 1209707"/>
                  <a:gd name="connsiteX59" fmla="*/ 462287 w 665744"/>
                  <a:gd name="connsiteY59" fmla="*/ 1103675 h 1209707"/>
                  <a:gd name="connsiteX60" fmla="*/ 459039 w 665744"/>
                  <a:gd name="connsiteY60" fmla="*/ 1106111 h 1209707"/>
                  <a:gd name="connsiteX61" fmla="*/ 457415 w 665744"/>
                  <a:gd name="connsiteY61" fmla="*/ 1106923 h 1209707"/>
                  <a:gd name="connsiteX62" fmla="*/ 457415 w 665744"/>
                  <a:gd name="connsiteY62" fmla="*/ 1104487 h 1209707"/>
                  <a:gd name="connsiteX63" fmla="*/ 455792 w 665744"/>
                  <a:gd name="connsiteY63" fmla="*/ 1104487 h 1209707"/>
                  <a:gd name="connsiteX64" fmla="*/ 454980 w 665744"/>
                  <a:gd name="connsiteY64" fmla="*/ 1106923 h 1209707"/>
                  <a:gd name="connsiteX65" fmla="*/ 453356 w 665744"/>
                  <a:gd name="connsiteY65" fmla="*/ 1109358 h 1209707"/>
                  <a:gd name="connsiteX66" fmla="*/ 451732 w 665744"/>
                  <a:gd name="connsiteY66" fmla="*/ 1110170 h 1209707"/>
                  <a:gd name="connsiteX67" fmla="*/ 450108 w 665744"/>
                  <a:gd name="connsiteY67" fmla="*/ 1109358 h 1209707"/>
                  <a:gd name="connsiteX68" fmla="*/ 448485 w 665744"/>
                  <a:gd name="connsiteY68" fmla="*/ 1107735 h 1209707"/>
                  <a:gd name="connsiteX69" fmla="*/ 446049 w 665744"/>
                  <a:gd name="connsiteY69" fmla="*/ 1110982 h 1209707"/>
                  <a:gd name="connsiteX70" fmla="*/ 443613 w 665744"/>
                  <a:gd name="connsiteY70" fmla="*/ 1110982 h 1209707"/>
                  <a:gd name="connsiteX71" fmla="*/ 442801 w 665744"/>
                  <a:gd name="connsiteY71" fmla="*/ 1109358 h 1209707"/>
                  <a:gd name="connsiteX72" fmla="*/ 441989 w 665744"/>
                  <a:gd name="connsiteY72" fmla="*/ 1107735 h 1209707"/>
                  <a:gd name="connsiteX73" fmla="*/ 440366 w 665744"/>
                  <a:gd name="connsiteY73" fmla="*/ 1106111 h 1209707"/>
                  <a:gd name="connsiteX74" fmla="*/ 439554 w 665744"/>
                  <a:gd name="connsiteY74" fmla="*/ 1106923 h 1209707"/>
                  <a:gd name="connsiteX75" fmla="*/ 440366 w 665744"/>
                  <a:gd name="connsiteY75" fmla="*/ 1109358 h 1209707"/>
                  <a:gd name="connsiteX76" fmla="*/ 439554 w 665744"/>
                  <a:gd name="connsiteY76" fmla="*/ 1111794 h 1209707"/>
                  <a:gd name="connsiteX77" fmla="*/ 437930 w 665744"/>
                  <a:gd name="connsiteY77" fmla="*/ 1111794 h 1209707"/>
                  <a:gd name="connsiteX78" fmla="*/ 436306 w 665744"/>
                  <a:gd name="connsiteY78" fmla="*/ 1113418 h 1209707"/>
                  <a:gd name="connsiteX79" fmla="*/ 434683 w 665744"/>
                  <a:gd name="connsiteY79" fmla="*/ 1115041 h 1209707"/>
                  <a:gd name="connsiteX80" fmla="*/ 432247 w 665744"/>
                  <a:gd name="connsiteY80" fmla="*/ 1115041 h 1209707"/>
                  <a:gd name="connsiteX81" fmla="*/ 429811 w 665744"/>
                  <a:gd name="connsiteY81" fmla="*/ 1115041 h 1209707"/>
                  <a:gd name="connsiteX82" fmla="*/ 428188 w 665744"/>
                  <a:gd name="connsiteY82" fmla="*/ 1112606 h 1209707"/>
                  <a:gd name="connsiteX83" fmla="*/ 427376 w 665744"/>
                  <a:gd name="connsiteY83" fmla="*/ 1110170 h 1209707"/>
                  <a:gd name="connsiteX84" fmla="*/ 426564 w 665744"/>
                  <a:gd name="connsiteY84" fmla="*/ 1109358 h 1209707"/>
                  <a:gd name="connsiteX85" fmla="*/ 426564 w 665744"/>
                  <a:gd name="connsiteY85" fmla="*/ 1111794 h 1209707"/>
                  <a:gd name="connsiteX86" fmla="*/ 424940 w 665744"/>
                  <a:gd name="connsiteY86" fmla="*/ 1113418 h 1209707"/>
                  <a:gd name="connsiteX87" fmla="*/ 424128 w 665744"/>
                  <a:gd name="connsiteY87" fmla="*/ 1115041 h 1209707"/>
                  <a:gd name="connsiteX88" fmla="*/ 422504 w 665744"/>
                  <a:gd name="connsiteY88" fmla="*/ 1115853 h 1209707"/>
                  <a:gd name="connsiteX89" fmla="*/ 420880 w 665744"/>
                  <a:gd name="connsiteY89" fmla="*/ 1113418 h 1209707"/>
                  <a:gd name="connsiteX90" fmla="*/ 417633 w 665744"/>
                  <a:gd name="connsiteY90" fmla="*/ 1110170 h 1209707"/>
                  <a:gd name="connsiteX91" fmla="*/ 414385 w 665744"/>
                  <a:gd name="connsiteY91" fmla="*/ 1107735 h 1209707"/>
                  <a:gd name="connsiteX92" fmla="*/ 411138 w 665744"/>
                  <a:gd name="connsiteY92" fmla="*/ 1106923 h 1209707"/>
                  <a:gd name="connsiteX93" fmla="*/ 407891 w 665744"/>
                  <a:gd name="connsiteY93" fmla="*/ 1105299 h 1209707"/>
                  <a:gd name="connsiteX94" fmla="*/ 408702 w 665744"/>
                  <a:gd name="connsiteY94" fmla="*/ 1106923 h 1209707"/>
                  <a:gd name="connsiteX95" fmla="*/ 409514 w 665744"/>
                  <a:gd name="connsiteY95" fmla="*/ 1107735 h 1209707"/>
                  <a:gd name="connsiteX96" fmla="*/ 411138 w 665744"/>
                  <a:gd name="connsiteY96" fmla="*/ 1110170 h 1209707"/>
                  <a:gd name="connsiteX97" fmla="*/ 411950 w 665744"/>
                  <a:gd name="connsiteY97" fmla="*/ 1110982 h 1209707"/>
                  <a:gd name="connsiteX98" fmla="*/ 412762 w 665744"/>
                  <a:gd name="connsiteY98" fmla="*/ 1111794 h 1209707"/>
                  <a:gd name="connsiteX99" fmla="*/ 414385 w 665744"/>
                  <a:gd name="connsiteY99" fmla="*/ 1115041 h 1209707"/>
                  <a:gd name="connsiteX100" fmla="*/ 416821 w 665744"/>
                  <a:gd name="connsiteY100" fmla="*/ 1117477 h 1209707"/>
                  <a:gd name="connsiteX101" fmla="*/ 419257 w 665744"/>
                  <a:gd name="connsiteY101" fmla="*/ 1120725 h 1209707"/>
                  <a:gd name="connsiteX102" fmla="*/ 418445 w 665744"/>
                  <a:gd name="connsiteY102" fmla="*/ 1122348 h 1209707"/>
                  <a:gd name="connsiteX103" fmla="*/ 416821 w 665744"/>
                  <a:gd name="connsiteY103" fmla="*/ 1123972 h 1209707"/>
                  <a:gd name="connsiteX104" fmla="*/ 416009 w 665744"/>
                  <a:gd name="connsiteY104" fmla="*/ 1125596 h 1209707"/>
                  <a:gd name="connsiteX105" fmla="*/ 414385 w 665744"/>
                  <a:gd name="connsiteY105" fmla="*/ 1125596 h 1209707"/>
                  <a:gd name="connsiteX106" fmla="*/ 413574 w 665744"/>
                  <a:gd name="connsiteY106" fmla="*/ 1123972 h 1209707"/>
                  <a:gd name="connsiteX107" fmla="*/ 412762 w 665744"/>
                  <a:gd name="connsiteY107" fmla="*/ 1121537 h 1209707"/>
                  <a:gd name="connsiteX108" fmla="*/ 410326 w 665744"/>
                  <a:gd name="connsiteY108" fmla="*/ 1119913 h 1209707"/>
                  <a:gd name="connsiteX109" fmla="*/ 407891 w 665744"/>
                  <a:gd name="connsiteY109" fmla="*/ 1118289 h 1209707"/>
                  <a:gd name="connsiteX110" fmla="*/ 404643 w 665744"/>
                  <a:gd name="connsiteY110" fmla="*/ 1115041 h 1209707"/>
                  <a:gd name="connsiteX111" fmla="*/ 401395 w 665744"/>
                  <a:gd name="connsiteY111" fmla="*/ 1114230 h 1209707"/>
                  <a:gd name="connsiteX112" fmla="*/ 401395 w 665744"/>
                  <a:gd name="connsiteY112" fmla="*/ 1115853 h 1209707"/>
                  <a:gd name="connsiteX113" fmla="*/ 403019 w 665744"/>
                  <a:gd name="connsiteY113" fmla="*/ 1117477 h 1209707"/>
                  <a:gd name="connsiteX114" fmla="*/ 404643 w 665744"/>
                  <a:gd name="connsiteY114" fmla="*/ 1119101 h 1209707"/>
                  <a:gd name="connsiteX115" fmla="*/ 406267 w 665744"/>
                  <a:gd name="connsiteY115" fmla="*/ 1119913 h 1209707"/>
                  <a:gd name="connsiteX116" fmla="*/ 407079 w 665744"/>
                  <a:gd name="connsiteY116" fmla="*/ 1121537 h 1209707"/>
                  <a:gd name="connsiteX117" fmla="*/ 407079 w 665744"/>
                  <a:gd name="connsiteY117" fmla="*/ 1124784 h 1209707"/>
                  <a:gd name="connsiteX118" fmla="*/ 407891 w 665744"/>
                  <a:gd name="connsiteY118" fmla="*/ 1127220 h 1209707"/>
                  <a:gd name="connsiteX119" fmla="*/ 407891 w 665744"/>
                  <a:gd name="connsiteY119" fmla="*/ 1128032 h 1209707"/>
                  <a:gd name="connsiteX120" fmla="*/ 408702 w 665744"/>
                  <a:gd name="connsiteY120" fmla="*/ 1129655 h 1209707"/>
                  <a:gd name="connsiteX121" fmla="*/ 409514 w 665744"/>
                  <a:gd name="connsiteY121" fmla="*/ 1131279 h 1209707"/>
                  <a:gd name="connsiteX122" fmla="*/ 410326 w 665744"/>
                  <a:gd name="connsiteY122" fmla="*/ 1134527 h 1209707"/>
                  <a:gd name="connsiteX123" fmla="*/ 410326 w 665744"/>
                  <a:gd name="connsiteY123" fmla="*/ 1135339 h 1209707"/>
                  <a:gd name="connsiteX124" fmla="*/ 409514 w 665744"/>
                  <a:gd name="connsiteY124" fmla="*/ 1135339 h 1209707"/>
                  <a:gd name="connsiteX125" fmla="*/ 407079 w 665744"/>
                  <a:gd name="connsiteY125" fmla="*/ 1133715 h 1209707"/>
                  <a:gd name="connsiteX126" fmla="*/ 404643 w 665744"/>
                  <a:gd name="connsiteY126" fmla="*/ 1131279 h 1209707"/>
                  <a:gd name="connsiteX127" fmla="*/ 403831 w 665744"/>
                  <a:gd name="connsiteY127" fmla="*/ 1130467 h 1209707"/>
                  <a:gd name="connsiteX128" fmla="*/ 403019 w 665744"/>
                  <a:gd name="connsiteY128" fmla="*/ 1131279 h 1209707"/>
                  <a:gd name="connsiteX129" fmla="*/ 403831 w 665744"/>
                  <a:gd name="connsiteY129" fmla="*/ 1132903 h 1209707"/>
                  <a:gd name="connsiteX130" fmla="*/ 403831 w 665744"/>
                  <a:gd name="connsiteY130" fmla="*/ 1134527 h 1209707"/>
                  <a:gd name="connsiteX131" fmla="*/ 402207 w 665744"/>
                  <a:gd name="connsiteY131" fmla="*/ 1136150 h 1209707"/>
                  <a:gd name="connsiteX132" fmla="*/ 401395 w 665744"/>
                  <a:gd name="connsiteY132" fmla="*/ 1137774 h 1209707"/>
                  <a:gd name="connsiteX133" fmla="*/ 399772 w 665744"/>
                  <a:gd name="connsiteY133" fmla="*/ 1137774 h 1209707"/>
                  <a:gd name="connsiteX134" fmla="*/ 398960 w 665744"/>
                  <a:gd name="connsiteY134" fmla="*/ 1137774 h 1209707"/>
                  <a:gd name="connsiteX135" fmla="*/ 398148 w 665744"/>
                  <a:gd name="connsiteY135" fmla="*/ 1136962 h 1209707"/>
                  <a:gd name="connsiteX136" fmla="*/ 397336 w 665744"/>
                  <a:gd name="connsiteY136" fmla="*/ 1136150 h 1209707"/>
                  <a:gd name="connsiteX137" fmla="*/ 396524 w 665744"/>
                  <a:gd name="connsiteY137" fmla="*/ 1136150 h 1209707"/>
                  <a:gd name="connsiteX138" fmla="*/ 395712 w 665744"/>
                  <a:gd name="connsiteY138" fmla="*/ 1136150 h 1209707"/>
                  <a:gd name="connsiteX139" fmla="*/ 394088 w 665744"/>
                  <a:gd name="connsiteY139" fmla="*/ 1134527 h 1209707"/>
                  <a:gd name="connsiteX140" fmla="*/ 393276 w 665744"/>
                  <a:gd name="connsiteY140" fmla="*/ 1132903 h 1209707"/>
                  <a:gd name="connsiteX141" fmla="*/ 392465 w 665744"/>
                  <a:gd name="connsiteY141" fmla="*/ 1132091 h 1209707"/>
                  <a:gd name="connsiteX142" fmla="*/ 392465 w 665744"/>
                  <a:gd name="connsiteY142" fmla="*/ 1130467 h 1209707"/>
                  <a:gd name="connsiteX143" fmla="*/ 394088 w 665744"/>
                  <a:gd name="connsiteY143" fmla="*/ 1128843 h 1209707"/>
                  <a:gd name="connsiteX144" fmla="*/ 394900 w 665744"/>
                  <a:gd name="connsiteY144" fmla="*/ 1128032 h 1209707"/>
                  <a:gd name="connsiteX145" fmla="*/ 394088 w 665744"/>
                  <a:gd name="connsiteY145" fmla="*/ 1127220 h 1209707"/>
                  <a:gd name="connsiteX146" fmla="*/ 391653 w 665744"/>
                  <a:gd name="connsiteY146" fmla="*/ 1128032 h 1209707"/>
                  <a:gd name="connsiteX147" fmla="*/ 390029 w 665744"/>
                  <a:gd name="connsiteY147" fmla="*/ 1129655 h 1209707"/>
                  <a:gd name="connsiteX148" fmla="*/ 388405 w 665744"/>
                  <a:gd name="connsiteY148" fmla="*/ 1130467 h 1209707"/>
                  <a:gd name="connsiteX149" fmla="*/ 386781 w 665744"/>
                  <a:gd name="connsiteY149" fmla="*/ 1130467 h 1209707"/>
                  <a:gd name="connsiteX150" fmla="*/ 386781 w 665744"/>
                  <a:gd name="connsiteY150" fmla="*/ 1131279 h 1209707"/>
                  <a:gd name="connsiteX151" fmla="*/ 385970 w 665744"/>
                  <a:gd name="connsiteY151" fmla="*/ 1132091 h 1209707"/>
                  <a:gd name="connsiteX152" fmla="*/ 385158 w 665744"/>
                  <a:gd name="connsiteY152" fmla="*/ 1132091 h 1209707"/>
                  <a:gd name="connsiteX153" fmla="*/ 383534 w 665744"/>
                  <a:gd name="connsiteY153" fmla="*/ 1130467 h 1209707"/>
                  <a:gd name="connsiteX154" fmla="*/ 382722 w 665744"/>
                  <a:gd name="connsiteY154" fmla="*/ 1131279 h 1209707"/>
                  <a:gd name="connsiteX155" fmla="*/ 382722 w 665744"/>
                  <a:gd name="connsiteY155" fmla="*/ 1132091 h 1209707"/>
                  <a:gd name="connsiteX156" fmla="*/ 384346 w 665744"/>
                  <a:gd name="connsiteY156" fmla="*/ 1133715 h 1209707"/>
                  <a:gd name="connsiteX157" fmla="*/ 384346 w 665744"/>
                  <a:gd name="connsiteY157" fmla="*/ 1136962 h 1209707"/>
                  <a:gd name="connsiteX158" fmla="*/ 384346 w 665744"/>
                  <a:gd name="connsiteY158" fmla="*/ 1139398 h 1209707"/>
                  <a:gd name="connsiteX159" fmla="*/ 383534 w 665744"/>
                  <a:gd name="connsiteY159" fmla="*/ 1141022 h 1209707"/>
                  <a:gd name="connsiteX160" fmla="*/ 382722 w 665744"/>
                  <a:gd name="connsiteY160" fmla="*/ 1141022 h 1209707"/>
                  <a:gd name="connsiteX161" fmla="*/ 381098 w 665744"/>
                  <a:gd name="connsiteY161" fmla="*/ 1141022 h 1209707"/>
                  <a:gd name="connsiteX162" fmla="*/ 380286 w 665744"/>
                  <a:gd name="connsiteY162" fmla="*/ 1141834 h 1209707"/>
                  <a:gd name="connsiteX163" fmla="*/ 378663 w 665744"/>
                  <a:gd name="connsiteY163" fmla="*/ 1142645 h 1209707"/>
                  <a:gd name="connsiteX164" fmla="*/ 377851 w 665744"/>
                  <a:gd name="connsiteY164" fmla="*/ 1142645 h 1209707"/>
                  <a:gd name="connsiteX165" fmla="*/ 377039 w 665744"/>
                  <a:gd name="connsiteY165" fmla="*/ 1141834 h 1209707"/>
                  <a:gd name="connsiteX166" fmla="*/ 374603 w 665744"/>
                  <a:gd name="connsiteY166" fmla="*/ 1141022 h 1209707"/>
                  <a:gd name="connsiteX167" fmla="*/ 373791 w 665744"/>
                  <a:gd name="connsiteY167" fmla="*/ 1141834 h 1209707"/>
                  <a:gd name="connsiteX168" fmla="*/ 373791 w 665744"/>
                  <a:gd name="connsiteY168" fmla="*/ 1142645 h 1209707"/>
                  <a:gd name="connsiteX169" fmla="*/ 372167 w 665744"/>
                  <a:gd name="connsiteY169" fmla="*/ 1143457 h 1209707"/>
                  <a:gd name="connsiteX170" fmla="*/ 370544 w 665744"/>
                  <a:gd name="connsiteY170" fmla="*/ 1143457 h 1209707"/>
                  <a:gd name="connsiteX171" fmla="*/ 369732 w 665744"/>
                  <a:gd name="connsiteY171" fmla="*/ 1144269 h 1209707"/>
                  <a:gd name="connsiteX172" fmla="*/ 368920 w 665744"/>
                  <a:gd name="connsiteY172" fmla="*/ 1145893 h 1209707"/>
                  <a:gd name="connsiteX173" fmla="*/ 368108 w 665744"/>
                  <a:gd name="connsiteY173" fmla="*/ 1146705 h 1209707"/>
                  <a:gd name="connsiteX174" fmla="*/ 368108 w 665744"/>
                  <a:gd name="connsiteY174" fmla="*/ 1147517 h 1209707"/>
                  <a:gd name="connsiteX175" fmla="*/ 368108 w 665744"/>
                  <a:gd name="connsiteY175" fmla="*/ 1150764 h 1209707"/>
                  <a:gd name="connsiteX176" fmla="*/ 368108 w 665744"/>
                  <a:gd name="connsiteY176" fmla="*/ 1151576 h 1209707"/>
                  <a:gd name="connsiteX177" fmla="*/ 367296 w 665744"/>
                  <a:gd name="connsiteY177" fmla="*/ 1152388 h 1209707"/>
                  <a:gd name="connsiteX178" fmla="*/ 365672 w 665744"/>
                  <a:gd name="connsiteY178" fmla="*/ 1153200 h 1209707"/>
                  <a:gd name="connsiteX179" fmla="*/ 364049 w 665744"/>
                  <a:gd name="connsiteY179" fmla="*/ 1152388 h 1209707"/>
                  <a:gd name="connsiteX180" fmla="*/ 363237 w 665744"/>
                  <a:gd name="connsiteY180" fmla="*/ 1151576 h 1209707"/>
                  <a:gd name="connsiteX181" fmla="*/ 362425 w 665744"/>
                  <a:gd name="connsiteY181" fmla="*/ 1151576 h 1209707"/>
                  <a:gd name="connsiteX182" fmla="*/ 361613 w 665744"/>
                  <a:gd name="connsiteY182" fmla="*/ 1153200 h 1209707"/>
                  <a:gd name="connsiteX183" fmla="*/ 360801 w 665744"/>
                  <a:gd name="connsiteY183" fmla="*/ 1154012 h 1209707"/>
                  <a:gd name="connsiteX184" fmla="*/ 359177 w 665744"/>
                  <a:gd name="connsiteY184" fmla="*/ 1154012 h 1209707"/>
                  <a:gd name="connsiteX185" fmla="*/ 358366 w 665744"/>
                  <a:gd name="connsiteY185" fmla="*/ 1154012 h 1209707"/>
                  <a:gd name="connsiteX186" fmla="*/ 357554 w 665744"/>
                  <a:gd name="connsiteY186" fmla="*/ 1154012 h 1209707"/>
                  <a:gd name="connsiteX187" fmla="*/ 357554 w 665744"/>
                  <a:gd name="connsiteY187" fmla="*/ 1153200 h 1209707"/>
                  <a:gd name="connsiteX188" fmla="*/ 356742 w 665744"/>
                  <a:gd name="connsiteY188" fmla="*/ 1150764 h 1209707"/>
                  <a:gd name="connsiteX189" fmla="*/ 355930 w 665744"/>
                  <a:gd name="connsiteY189" fmla="*/ 1150764 h 1209707"/>
                  <a:gd name="connsiteX190" fmla="*/ 355930 w 665744"/>
                  <a:gd name="connsiteY190" fmla="*/ 1153200 h 1209707"/>
                  <a:gd name="connsiteX191" fmla="*/ 355930 w 665744"/>
                  <a:gd name="connsiteY191" fmla="*/ 1156448 h 1209707"/>
                  <a:gd name="connsiteX192" fmla="*/ 355930 w 665744"/>
                  <a:gd name="connsiteY192" fmla="*/ 1158883 h 1209707"/>
                  <a:gd name="connsiteX193" fmla="*/ 354306 w 665744"/>
                  <a:gd name="connsiteY193" fmla="*/ 1158883 h 1209707"/>
                  <a:gd name="connsiteX194" fmla="*/ 349435 w 665744"/>
                  <a:gd name="connsiteY194" fmla="*/ 1156448 h 1209707"/>
                  <a:gd name="connsiteX195" fmla="*/ 345375 w 665744"/>
                  <a:gd name="connsiteY195" fmla="*/ 1154824 h 1209707"/>
                  <a:gd name="connsiteX196" fmla="*/ 343751 w 665744"/>
                  <a:gd name="connsiteY196" fmla="*/ 1157259 h 1209707"/>
                  <a:gd name="connsiteX197" fmla="*/ 343751 w 665744"/>
                  <a:gd name="connsiteY197" fmla="*/ 1160507 h 1209707"/>
                  <a:gd name="connsiteX198" fmla="*/ 341316 w 665744"/>
                  <a:gd name="connsiteY198" fmla="*/ 1161319 h 1209707"/>
                  <a:gd name="connsiteX199" fmla="*/ 339692 w 665744"/>
                  <a:gd name="connsiteY199" fmla="*/ 1161319 h 1209707"/>
                  <a:gd name="connsiteX200" fmla="*/ 339692 w 665744"/>
                  <a:gd name="connsiteY200" fmla="*/ 1162131 h 1209707"/>
                  <a:gd name="connsiteX201" fmla="*/ 338068 w 665744"/>
                  <a:gd name="connsiteY201" fmla="*/ 1162943 h 1209707"/>
                  <a:gd name="connsiteX202" fmla="*/ 335633 w 665744"/>
                  <a:gd name="connsiteY202" fmla="*/ 1160507 h 1209707"/>
                  <a:gd name="connsiteX203" fmla="*/ 334821 w 665744"/>
                  <a:gd name="connsiteY203" fmla="*/ 1159695 h 1209707"/>
                  <a:gd name="connsiteX204" fmla="*/ 334009 w 665744"/>
                  <a:gd name="connsiteY204" fmla="*/ 1160507 h 1209707"/>
                  <a:gd name="connsiteX205" fmla="*/ 334821 w 665744"/>
                  <a:gd name="connsiteY205" fmla="*/ 1162943 h 1209707"/>
                  <a:gd name="connsiteX206" fmla="*/ 335633 w 665744"/>
                  <a:gd name="connsiteY206" fmla="*/ 1166190 h 1209707"/>
                  <a:gd name="connsiteX207" fmla="*/ 335633 w 665744"/>
                  <a:gd name="connsiteY207" fmla="*/ 1170250 h 1209707"/>
                  <a:gd name="connsiteX208" fmla="*/ 334009 w 665744"/>
                  <a:gd name="connsiteY208" fmla="*/ 1172685 h 1209707"/>
                  <a:gd name="connsiteX209" fmla="*/ 332385 w 665744"/>
                  <a:gd name="connsiteY209" fmla="*/ 1174309 h 1209707"/>
                  <a:gd name="connsiteX210" fmla="*/ 329950 w 665744"/>
                  <a:gd name="connsiteY210" fmla="*/ 1176745 h 1209707"/>
                  <a:gd name="connsiteX211" fmla="*/ 328326 w 665744"/>
                  <a:gd name="connsiteY211" fmla="*/ 1178368 h 1209707"/>
                  <a:gd name="connsiteX212" fmla="*/ 327514 w 665744"/>
                  <a:gd name="connsiteY212" fmla="*/ 1179992 h 1209707"/>
                  <a:gd name="connsiteX213" fmla="*/ 326702 w 665744"/>
                  <a:gd name="connsiteY213" fmla="*/ 1181616 h 1209707"/>
                  <a:gd name="connsiteX214" fmla="*/ 325078 w 665744"/>
                  <a:gd name="connsiteY214" fmla="*/ 1180804 h 1209707"/>
                  <a:gd name="connsiteX215" fmla="*/ 325078 w 665744"/>
                  <a:gd name="connsiteY215" fmla="*/ 1179992 h 1209707"/>
                  <a:gd name="connsiteX216" fmla="*/ 325078 w 665744"/>
                  <a:gd name="connsiteY216" fmla="*/ 1178368 h 1209707"/>
                  <a:gd name="connsiteX217" fmla="*/ 325078 w 665744"/>
                  <a:gd name="connsiteY217" fmla="*/ 1176745 h 1209707"/>
                  <a:gd name="connsiteX218" fmla="*/ 325890 w 665744"/>
                  <a:gd name="connsiteY218" fmla="*/ 1175121 h 1209707"/>
                  <a:gd name="connsiteX219" fmla="*/ 325078 w 665744"/>
                  <a:gd name="connsiteY219" fmla="*/ 1174309 h 1209707"/>
                  <a:gd name="connsiteX220" fmla="*/ 324266 w 665744"/>
                  <a:gd name="connsiteY220" fmla="*/ 1175933 h 1209707"/>
                  <a:gd name="connsiteX221" fmla="*/ 323454 w 665744"/>
                  <a:gd name="connsiteY221" fmla="*/ 1177556 h 1209707"/>
                  <a:gd name="connsiteX222" fmla="*/ 321019 w 665744"/>
                  <a:gd name="connsiteY222" fmla="*/ 1178368 h 1209707"/>
                  <a:gd name="connsiteX223" fmla="*/ 319395 w 665744"/>
                  <a:gd name="connsiteY223" fmla="*/ 1179992 h 1209707"/>
                  <a:gd name="connsiteX224" fmla="*/ 318583 w 665744"/>
                  <a:gd name="connsiteY224" fmla="*/ 1180804 h 1209707"/>
                  <a:gd name="connsiteX225" fmla="*/ 318583 w 665744"/>
                  <a:gd name="connsiteY225" fmla="*/ 1179992 h 1209707"/>
                  <a:gd name="connsiteX226" fmla="*/ 318583 w 665744"/>
                  <a:gd name="connsiteY226" fmla="*/ 1176745 h 1209707"/>
                  <a:gd name="connsiteX227" fmla="*/ 319395 w 665744"/>
                  <a:gd name="connsiteY227" fmla="*/ 1174309 h 1209707"/>
                  <a:gd name="connsiteX228" fmla="*/ 317771 w 665744"/>
                  <a:gd name="connsiteY228" fmla="*/ 1171873 h 1209707"/>
                  <a:gd name="connsiteX229" fmla="*/ 316147 w 665744"/>
                  <a:gd name="connsiteY229" fmla="*/ 1172685 h 1209707"/>
                  <a:gd name="connsiteX230" fmla="*/ 314524 w 665744"/>
                  <a:gd name="connsiteY230" fmla="*/ 1174309 h 1209707"/>
                  <a:gd name="connsiteX231" fmla="*/ 312900 w 665744"/>
                  <a:gd name="connsiteY231" fmla="*/ 1175933 h 1209707"/>
                  <a:gd name="connsiteX232" fmla="*/ 311276 w 665744"/>
                  <a:gd name="connsiteY232" fmla="*/ 1176745 h 1209707"/>
                  <a:gd name="connsiteX233" fmla="*/ 308841 w 665744"/>
                  <a:gd name="connsiteY233" fmla="*/ 1175933 h 1209707"/>
                  <a:gd name="connsiteX234" fmla="*/ 307217 w 665744"/>
                  <a:gd name="connsiteY234" fmla="*/ 1176745 h 1209707"/>
                  <a:gd name="connsiteX235" fmla="*/ 307217 w 665744"/>
                  <a:gd name="connsiteY235" fmla="*/ 1179180 h 1209707"/>
                  <a:gd name="connsiteX236" fmla="*/ 306405 w 665744"/>
                  <a:gd name="connsiteY236" fmla="*/ 1179992 h 1209707"/>
                  <a:gd name="connsiteX237" fmla="*/ 305593 w 665744"/>
                  <a:gd name="connsiteY237" fmla="*/ 1179992 h 1209707"/>
                  <a:gd name="connsiteX238" fmla="*/ 304781 w 665744"/>
                  <a:gd name="connsiteY238" fmla="*/ 1179992 h 1209707"/>
                  <a:gd name="connsiteX239" fmla="*/ 303157 w 665744"/>
                  <a:gd name="connsiteY239" fmla="*/ 1179992 h 1209707"/>
                  <a:gd name="connsiteX240" fmla="*/ 302346 w 665744"/>
                  <a:gd name="connsiteY240" fmla="*/ 1179180 h 1209707"/>
                  <a:gd name="connsiteX241" fmla="*/ 301534 w 665744"/>
                  <a:gd name="connsiteY241" fmla="*/ 1178368 h 1209707"/>
                  <a:gd name="connsiteX242" fmla="*/ 300722 w 665744"/>
                  <a:gd name="connsiteY242" fmla="*/ 1178368 h 1209707"/>
                  <a:gd name="connsiteX243" fmla="*/ 299910 w 665744"/>
                  <a:gd name="connsiteY243" fmla="*/ 1179180 h 1209707"/>
                  <a:gd name="connsiteX244" fmla="*/ 299098 w 665744"/>
                  <a:gd name="connsiteY244" fmla="*/ 1179992 h 1209707"/>
                  <a:gd name="connsiteX245" fmla="*/ 298286 w 665744"/>
                  <a:gd name="connsiteY245" fmla="*/ 1180804 h 1209707"/>
                  <a:gd name="connsiteX246" fmla="*/ 295850 w 665744"/>
                  <a:gd name="connsiteY246" fmla="*/ 1181616 h 1209707"/>
                  <a:gd name="connsiteX247" fmla="*/ 295038 w 665744"/>
                  <a:gd name="connsiteY247" fmla="*/ 1183240 h 1209707"/>
                  <a:gd name="connsiteX248" fmla="*/ 294227 w 665744"/>
                  <a:gd name="connsiteY248" fmla="*/ 1184052 h 1209707"/>
                  <a:gd name="connsiteX249" fmla="*/ 292603 w 665744"/>
                  <a:gd name="connsiteY249" fmla="*/ 1184052 h 1209707"/>
                  <a:gd name="connsiteX250" fmla="*/ 290979 w 665744"/>
                  <a:gd name="connsiteY250" fmla="*/ 1184864 h 1209707"/>
                  <a:gd name="connsiteX251" fmla="*/ 289355 w 665744"/>
                  <a:gd name="connsiteY251" fmla="*/ 1185675 h 1209707"/>
                  <a:gd name="connsiteX252" fmla="*/ 288543 w 665744"/>
                  <a:gd name="connsiteY252" fmla="*/ 1186487 h 1209707"/>
                  <a:gd name="connsiteX253" fmla="*/ 286920 w 665744"/>
                  <a:gd name="connsiteY253" fmla="*/ 1187299 h 1209707"/>
                  <a:gd name="connsiteX254" fmla="*/ 286108 w 665744"/>
                  <a:gd name="connsiteY254" fmla="*/ 1186487 h 1209707"/>
                  <a:gd name="connsiteX255" fmla="*/ 285296 w 665744"/>
                  <a:gd name="connsiteY255" fmla="*/ 1186487 h 1209707"/>
                  <a:gd name="connsiteX256" fmla="*/ 283672 w 665744"/>
                  <a:gd name="connsiteY256" fmla="*/ 1187299 h 1209707"/>
                  <a:gd name="connsiteX257" fmla="*/ 282860 w 665744"/>
                  <a:gd name="connsiteY257" fmla="*/ 1188111 h 1209707"/>
                  <a:gd name="connsiteX258" fmla="*/ 282049 w 665744"/>
                  <a:gd name="connsiteY258" fmla="*/ 1188111 h 1209707"/>
                  <a:gd name="connsiteX259" fmla="*/ 280425 w 665744"/>
                  <a:gd name="connsiteY259" fmla="*/ 1188111 h 1209707"/>
                  <a:gd name="connsiteX260" fmla="*/ 278801 w 665744"/>
                  <a:gd name="connsiteY260" fmla="*/ 1188111 h 1209707"/>
                  <a:gd name="connsiteX261" fmla="*/ 276365 w 665744"/>
                  <a:gd name="connsiteY261" fmla="*/ 1187299 h 1209707"/>
                  <a:gd name="connsiteX262" fmla="*/ 274741 w 665744"/>
                  <a:gd name="connsiteY262" fmla="*/ 1187299 h 1209707"/>
                  <a:gd name="connsiteX263" fmla="*/ 273930 w 665744"/>
                  <a:gd name="connsiteY263" fmla="*/ 1187299 h 1209707"/>
                  <a:gd name="connsiteX264" fmla="*/ 273118 w 665744"/>
                  <a:gd name="connsiteY264" fmla="*/ 1188111 h 1209707"/>
                  <a:gd name="connsiteX265" fmla="*/ 271494 w 665744"/>
                  <a:gd name="connsiteY265" fmla="*/ 1188923 h 1209707"/>
                  <a:gd name="connsiteX266" fmla="*/ 270682 w 665744"/>
                  <a:gd name="connsiteY266" fmla="*/ 1189735 h 1209707"/>
                  <a:gd name="connsiteX267" fmla="*/ 269058 w 665744"/>
                  <a:gd name="connsiteY267" fmla="*/ 1189735 h 1209707"/>
                  <a:gd name="connsiteX268" fmla="*/ 267434 w 665744"/>
                  <a:gd name="connsiteY268" fmla="*/ 1187299 h 1209707"/>
                  <a:gd name="connsiteX269" fmla="*/ 269058 w 665744"/>
                  <a:gd name="connsiteY269" fmla="*/ 1185675 h 1209707"/>
                  <a:gd name="connsiteX270" fmla="*/ 269870 w 665744"/>
                  <a:gd name="connsiteY270" fmla="*/ 1182428 h 1209707"/>
                  <a:gd name="connsiteX271" fmla="*/ 269870 w 665744"/>
                  <a:gd name="connsiteY271" fmla="*/ 1180804 h 1209707"/>
                  <a:gd name="connsiteX272" fmla="*/ 269870 w 665744"/>
                  <a:gd name="connsiteY272" fmla="*/ 1179992 h 1209707"/>
                  <a:gd name="connsiteX273" fmla="*/ 269058 w 665744"/>
                  <a:gd name="connsiteY273" fmla="*/ 1180804 h 1209707"/>
                  <a:gd name="connsiteX274" fmla="*/ 266623 w 665744"/>
                  <a:gd name="connsiteY274" fmla="*/ 1183240 h 1209707"/>
                  <a:gd name="connsiteX275" fmla="*/ 264999 w 665744"/>
                  <a:gd name="connsiteY275" fmla="*/ 1186487 h 1209707"/>
                  <a:gd name="connsiteX276" fmla="*/ 264999 w 665744"/>
                  <a:gd name="connsiteY276" fmla="*/ 1189735 h 1209707"/>
                  <a:gd name="connsiteX277" fmla="*/ 261751 w 665744"/>
                  <a:gd name="connsiteY277" fmla="*/ 1195418 h 1209707"/>
                  <a:gd name="connsiteX278" fmla="*/ 259316 w 665744"/>
                  <a:gd name="connsiteY278" fmla="*/ 1197854 h 1209707"/>
                  <a:gd name="connsiteX279" fmla="*/ 256880 w 665744"/>
                  <a:gd name="connsiteY279" fmla="*/ 1199477 h 1209707"/>
                  <a:gd name="connsiteX280" fmla="*/ 253633 w 665744"/>
                  <a:gd name="connsiteY280" fmla="*/ 1201913 h 1209707"/>
                  <a:gd name="connsiteX281" fmla="*/ 252821 w 665744"/>
                  <a:gd name="connsiteY281" fmla="*/ 1204349 h 1209707"/>
                  <a:gd name="connsiteX282" fmla="*/ 252009 w 665744"/>
                  <a:gd name="connsiteY282" fmla="*/ 1206784 h 1209707"/>
                  <a:gd name="connsiteX283" fmla="*/ 249573 w 665744"/>
                  <a:gd name="connsiteY283" fmla="*/ 1208408 h 1209707"/>
                  <a:gd name="connsiteX284" fmla="*/ 247949 w 665744"/>
                  <a:gd name="connsiteY284" fmla="*/ 1209220 h 1209707"/>
                  <a:gd name="connsiteX285" fmla="*/ 245514 w 665744"/>
                  <a:gd name="connsiteY285" fmla="*/ 1210032 h 1209707"/>
                  <a:gd name="connsiteX286" fmla="*/ 242266 w 665744"/>
                  <a:gd name="connsiteY286" fmla="*/ 1210032 h 1209707"/>
                  <a:gd name="connsiteX287" fmla="*/ 239830 w 665744"/>
                  <a:gd name="connsiteY287" fmla="*/ 1212468 h 1209707"/>
                  <a:gd name="connsiteX288" fmla="*/ 237395 w 665744"/>
                  <a:gd name="connsiteY288" fmla="*/ 1213279 h 1209707"/>
                  <a:gd name="connsiteX289" fmla="*/ 236583 w 665744"/>
                  <a:gd name="connsiteY289" fmla="*/ 1211656 h 1209707"/>
                  <a:gd name="connsiteX290" fmla="*/ 239830 w 665744"/>
                  <a:gd name="connsiteY290" fmla="*/ 1206784 h 1209707"/>
                  <a:gd name="connsiteX291" fmla="*/ 242266 w 665744"/>
                  <a:gd name="connsiteY291" fmla="*/ 1204349 h 1209707"/>
                  <a:gd name="connsiteX292" fmla="*/ 244702 w 665744"/>
                  <a:gd name="connsiteY292" fmla="*/ 1202725 h 1209707"/>
                  <a:gd name="connsiteX293" fmla="*/ 247137 w 665744"/>
                  <a:gd name="connsiteY293" fmla="*/ 1201913 h 1209707"/>
                  <a:gd name="connsiteX294" fmla="*/ 250385 w 665744"/>
                  <a:gd name="connsiteY294" fmla="*/ 1199477 h 1209707"/>
                  <a:gd name="connsiteX295" fmla="*/ 253633 w 665744"/>
                  <a:gd name="connsiteY295" fmla="*/ 1196230 h 1209707"/>
                  <a:gd name="connsiteX296" fmla="*/ 255256 w 665744"/>
                  <a:gd name="connsiteY296" fmla="*/ 1192170 h 1209707"/>
                  <a:gd name="connsiteX297" fmla="*/ 255256 w 665744"/>
                  <a:gd name="connsiteY297" fmla="*/ 1189735 h 1209707"/>
                  <a:gd name="connsiteX298" fmla="*/ 255256 w 665744"/>
                  <a:gd name="connsiteY298" fmla="*/ 1188111 h 1209707"/>
                  <a:gd name="connsiteX299" fmla="*/ 255256 w 665744"/>
                  <a:gd name="connsiteY299" fmla="*/ 1188111 h 1209707"/>
                  <a:gd name="connsiteX300" fmla="*/ 254444 w 665744"/>
                  <a:gd name="connsiteY300" fmla="*/ 1188923 h 1209707"/>
                  <a:gd name="connsiteX301" fmla="*/ 253633 w 665744"/>
                  <a:gd name="connsiteY301" fmla="*/ 1192170 h 1209707"/>
                  <a:gd name="connsiteX302" fmla="*/ 252821 w 665744"/>
                  <a:gd name="connsiteY302" fmla="*/ 1195418 h 1209707"/>
                  <a:gd name="connsiteX303" fmla="*/ 251197 w 665744"/>
                  <a:gd name="connsiteY303" fmla="*/ 1197042 h 1209707"/>
                  <a:gd name="connsiteX304" fmla="*/ 249573 w 665744"/>
                  <a:gd name="connsiteY304" fmla="*/ 1196230 h 1209707"/>
                  <a:gd name="connsiteX305" fmla="*/ 247949 w 665744"/>
                  <a:gd name="connsiteY305" fmla="*/ 1194606 h 1209707"/>
                  <a:gd name="connsiteX306" fmla="*/ 246325 w 665744"/>
                  <a:gd name="connsiteY306" fmla="*/ 1193794 h 1209707"/>
                  <a:gd name="connsiteX307" fmla="*/ 244702 w 665744"/>
                  <a:gd name="connsiteY307" fmla="*/ 1191359 h 1209707"/>
                  <a:gd name="connsiteX308" fmla="*/ 244702 w 665744"/>
                  <a:gd name="connsiteY308" fmla="*/ 1188111 h 1209707"/>
                  <a:gd name="connsiteX309" fmla="*/ 246325 w 665744"/>
                  <a:gd name="connsiteY309" fmla="*/ 1187299 h 1209707"/>
                  <a:gd name="connsiteX310" fmla="*/ 247949 w 665744"/>
                  <a:gd name="connsiteY310" fmla="*/ 1186487 h 1209707"/>
                  <a:gd name="connsiteX311" fmla="*/ 246325 w 665744"/>
                  <a:gd name="connsiteY311" fmla="*/ 1186487 h 1209707"/>
                  <a:gd name="connsiteX312" fmla="*/ 244702 w 665744"/>
                  <a:gd name="connsiteY312" fmla="*/ 1188111 h 1209707"/>
                  <a:gd name="connsiteX313" fmla="*/ 243078 w 665744"/>
                  <a:gd name="connsiteY313" fmla="*/ 1189735 h 1209707"/>
                  <a:gd name="connsiteX314" fmla="*/ 241454 w 665744"/>
                  <a:gd name="connsiteY314" fmla="*/ 1188923 h 1209707"/>
                  <a:gd name="connsiteX315" fmla="*/ 240642 w 665744"/>
                  <a:gd name="connsiteY315" fmla="*/ 1187299 h 1209707"/>
                  <a:gd name="connsiteX316" fmla="*/ 239018 w 665744"/>
                  <a:gd name="connsiteY316" fmla="*/ 1185675 h 1209707"/>
                  <a:gd name="connsiteX317" fmla="*/ 239830 w 665744"/>
                  <a:gd name="connsiteY317" fmla="*/ 1184052 h 1209707"/>
                  <a:gd name="connsiteX318" fmla="*/ 242266 w 665744"/>
                  <a:gd name="connsiteY318" fmla="*/ 1184052 h 1209707"/>
                  <a:gd name="connsiteX319" fmla="*/ 243078 w 665744"/>
                  <a:gd name="connsiteY319" fmla="*/ 1184052 h 1209707"/>
                  <a:gd name="connsiteX320" fmla="*/ 243078 w 665744"/>
                  <a:gd name="connsiteY320" fmla="*/ 1184864 h 1209707"/>
                  <a:gd name="connsiteX321" fmla="*/ 243890 w 665744"/>
                  <a:gd name="connsiteY321" fmla="*/ 1185675 h 1209707"/>
                  <a:gd name="connsiteX322" fmla="*/ 244702 w 665744"/>
                  <a:gd name="connsiteY322" fmla="*/ 1184864 h 1209707"/>
                  <a:gd name="connsiteX323" fmla="*/ 246325 w 665744"/>
                  <a:gd name="connsiteY323" fmla="*/ 1181616 h 1209707"/>
                  <a:gd name="connsiteX324" fmla="*/ 247137 w 665744"/>
                  <a:gd name="connsiteY324" fmla="*/ 1180804 h 1209707"/>
                  <a:gd name="connsiteX325" fmla="*/ 248761 w 665744"/>
                  <a:gd name="connsiteY325" fmla="*/ 1180804 h 1209707"/>
                  <a:gd name="connsiteX326" fmla="*/ 250385 w 665744"/>
                  <a:gd name="connsiteY326" fmla="*/ 1179992 h 1209707"/>
                  <a:gd name="connsiteX327" fmla="*/ 247949 w 665744"/>
                  <a:gd name="connsiteY327" fmla="*/ 1179992 h 1209707"/>
                  <a:gd name="connsiteX328" fmla="*/ 244702 w 665744"/>
                  <a:gd name="connsiteY328" fmla="*/ 1180804 h 1209707"/>
                  <a:gd name="connsiteX329" fmla="*/ 243078 w 665744"/>
                  <a:gd name="connsiteY329" fmla="*/ 1180804 h 1209707"/>
                  <a:gd name="connsiteX330" fmla="*/ 240642 w 665744"/>
                  <a:gd name="connsiteY330" fmla="*/ 1180804 h 1209707"/>
                  <a:gd name="connsiteX331" fmla="*/ 239018 w 665744"/>
                  <a:gd name="connsiteY331" fmla="*/ 1179992 h 1209707"/>
                  <a:gd name="connsiteX332" fmla="*/ 239018 w 665744"/>
                  <a:gd name="connsiteY332" fmla="*/ 1178368 h 1209707"/>
                  <a:gd name="connsiteX333" fmla="*/ 239018 w 665744"/>
                  <a:gd name="connsiteY333" fmla="*/ 1175933 h 1209707"/>
                  <a:gd name="connsiteX334" fmla="*/ 238207 w 665744"/>
                  <a:gd name="connsiteY334" fmla="*/ 1175121 h 1209707"/>
                  <a:gd name="connsiteX335" fmla="*/ 237395 w 665744"/>
                  <a:gd name="connsiteY335" fmla="*/ 1175121 h 1209707"/>
                  <a:gd name="connsiteX336" fmla="*/ 236583 w 665744"/>
                  <a:gd name="connsiteY336" fmla="*/ 1176745 h 1209707"/>
                  <a:gd name="connsiteX337" fmla="*/ 235771 w 665744"/>
                  <a:gd name="connsiteY337" fmla="*/ 1178368 h 1209707"/>
                  <a:gd name="connsiteX338" fmla="*/ 234959 w 665744"/>
                  <a:gd name="connsiteY338" fmla="*/ 1179992 h 1209707"/>
                  <a:gd name="connsiteX339" fmla="*/ 234147 w 665744"/>
                  <a:gd name="connsiteY339" fmla="*/ 1180804 h 1209707"/>
                  <a:gd name="connsiteX340" fmla="*/ 233335 w 665744"/>
                  <a:gd name="connsiteY340" fmla="*/ 1180804 h 1209707"/>
                  <a:gd name="connsiteX341" fmla="*/ 230900 w 665744"/>
                  <a:gd name="connsiteY341" fmla="*/ 1180804 h 1209707"/>
                  <a:gd name="connsiteX342" fmla="*/ 230900 w 665744"/>
                  <a:gd name="connsiteY342" fmla="*/ 1179992 h 1209707"/>
                  <a:gd name="connsiteX343" fmla="*/ 231712 w 665744"/>
                  <a:gd name="connsiteY343" fmla="*/ 1177556 h 1209707"/>
                  <a:gd name="connsiteX344" fmla="*/ 232524 w 665744"/>
                  <a:gd name="connsiteY344" fmla="*/ 1175933 h 1209707"/>
                  <a:gd name="connsiteX345" fmla="*/ 230900 w 665744"/>
                  <a:gd name="connsiteY345" fmla="*/ 1174309 h 1209707"/>
                  <a:gd name="connsiteX346" fmla="*/ 229276 w 665744"/>
                  <a:gd name="connsiteY346" fmla="*/ 1171873 h 1209707"/>
                  <a:gd name="connsiteX347" fmla="*/ 229276 w 665744"/>
                  <a:gd name="connsiteY347" fmla="*/ 1168626 h 1209707"/>
                  <a:gd name="connsiteX348" fmla="*/ 231712 w 665744"/>
                  <a:gd name="connsiteY348" fmla="*/ 1161319 h 1209707"/>
                  <a:gd name="connsiteX349" fmla="*/ 236583 w 665744"/>
                  <a:gd name="connsiteY349" fmla="*/ 1154824 h 1209707"/>
                  <a:gd name="connsiteX350" fmla="*/ 238207 w 665744"/>
                  <a:gd name="connsiteY350" fmla="*/ 1150764 h 1209707"/>
                  <a:gd name="connsiteX351" fmla="*/ 237395 w 665744"/>
                  <a:gd name="connsiteY351" fmla="*/ 1148329 h 1209707"/>
                  <a:gd name="connsiteX352" fmla="*/ 235771 w 665744"/>
                  <a:gd name="connsiteY352" fmla="*/ 1149141 h 1209707"/>
                  <a:gd name="connsiteX353" fmla="*/ 234147 w 665744"/>
                  <a:gd name="connsiteY353" fmla="*/ 1150764 h 1209707"/>
                  <a:gd name="connsiteX354" fmla="*/ 227652 w 665744"/>
                  <a:gd name="connsiteY354" fmla="*/ 1154824 h 1209707"/>
                  <a:gd name="connsiteX355" fmla="*/ 224405 w 665744"/>
                  <a:gd name="connsiteY355" fmla="*/ 1155636 h 1209707"/>
                  <a:gd name="connsiteX356" fmla="*/ 221969 w 665744"/>
                  <a:gd name="connsiteY356" fmla="*/ 1158071 h 1209707"/>
                  <a:gd name="connsiteX357" fmla="*/ 218721 w 665744"/>
                  <a:gd name="connsiteY357" fmla="*/ 1160507 h 1209707"/>
                  <a:gd name="connsiteX358" fmla="*/ 215474 w 665744"/>
                  <a:gd name="connsiteY358" fmla="*/ 1162943 h 1209707"/>
                  <a:gd name="connsiteX359" fmla="*/ 212226 w 665744"/>
                  <a:gd name="connsiteY359" fmla="*/ 1166190 h 1209707"/>
                  <a:gd name="connsiteX360" fmla="*/ 210603 w 665744"/>
                  <a:gd name="connsiteY360" fmla="*/ 1167814 h 1209707"/>
                  <a:gd name="connsiteX361" fmla="*/ 208979 w 665744"/>
                  <a:gd name="connsiteY361" fmla="*/ 1168626 h 1209707"/>
                  <a:gd name="connsiteX362" fmla="*/ 208167 w 665744"/>
                  <a:gd name="connsiteY362" fmla="*/ 1169438 h 1209707"/>
                  <a:gd name="connsiteX363" fmla="*/ 205731 w 665744"/>
                  <a:gd name="connsiteY363" fmla="*/ 1168626 h 1209707"/>
                  <a:gd name="connsiteX364" fmla="*/ 206543 w 665744"/>
                  <a:gd name="connsiteY364" fmla="*/ 1167002 h 1209707"/>
                  <a:gd name="connsiteX365" fmla="*/ 207355 w 665744"/>
                  <a:gd name="connsiteY365" fmla="*/ 1165378 h 1209707"/>
                  <a:gd name="connsiteX366" fmla="*/ 206543 w 665744"/>
                  <a:gd name="connsiteY366" fmla="*/ 1163754 h 1209707"/>
                  <a:gd name="connsiteX367" fmla="*/ 208979 w 665744"/>
                  <a:gd name="connsiteY367" fmla="*/ 1162131 h 1209707"/>
                  <a:gd name="connsiteX368" fmla="*/ 211414 w 665744"/>
                  <a:gd name="connsiteY368" fmla="*/ 1161319 h 1209707"/>
                  <a:gd name="connsiteX369" fmla="*/ 213038 w 665744"/>
                  <a:gd name="connsiteY369" fmla="*/ 1160507 h 1209707"/>
                  <a:gd name="connsiteX370" fmla="*/ 213038 w 665744"/>
                  <a:gd name="connsiteY370" fmla="*/ 1159695 h 1209707"/>
                  <a:gd name="connsiteX371" fmla="*/ 211414 w 665744"/>
                  <a:gd name="connsiteY371" fmla="*/ 1159695 h 1209707"/>
                  <a:gd name="connsiteX372" fmla="*/ 207355 w 665744"/>
                  <a:gd name="connsiteY372" fmla="*/ 1160507 h 1209707"/>
                  <a:gd name="connsiteX373" fmla="*/ 205731 w 665744"/>
                  <a:gd name="connsiteY373" fmla="*/ 1162943 h 1209707"/>
                  <a:gd name="connsiteX374" fmla="*/ 204108 w 665744"/>
                  <a:gd name="connsiteY374" fmla="*/ 1164566 h 1209707"/>
                  <a:gd name="connsiteX375" fmla="*/ 200048 w 665744"/>
                  <a:gd name="connsiteY375" fmla="*/ 1164566 h 1209707"/>
                  <a:gd name="connsiteX376" fmla="*/ 199236 w 665744"/>
                  <a:gd name="connsiteY376" fmla="*/ 1162943 h 1209707"/>
                  <a:gd name="connsiteX377" fmla="*/ 200048 w 665744"/>
                  <a:gd name="connsiteY377" fmla="*/ 1161319 h 1209707"/>
                  <a:gd name="connsiteX378" fmla="*/ 200860 w 665744"/>
                  <a:gd name="connsiteY378" fmla="*/ 1159695 h 1209707"/>
                  <a:gd name="connsiteX379" fmla="*/ 202484 w 665744"/>
                  <a:gd name="connsiteY379" fmla="*/ 1157259 h 1209707"/>
                  <a:gd name="connsiteX380" fmla="*/ 203296 w 665744"/>
                  <a:gd name="connsiteY380" fmla="*/ 1154824 h 1209707"/>
                  <a:gd name="connsiteX381" fmla="*/ 204108 w 665744"/>
                  <a:gd name="connsiteY381" fmla="*/ 1152388 h 1209707"/>
                  <a:gd name="connsiteX382" fmla="*/ 205731 w 665744"/>
                  <a:gd name="connsiteY382" fmla="*/ 1150764 h 1209707"/>
                  <a:gd name="connsiteX383" fmla="*/ 207355 w 665744"/>
                  <a:gd name="connsiteY383" fmla="*/ 1148329 h 1209707"/>
                  <a:gd name="connsiteX384" fmla="*/ 207355 w 665744"/>
                  <a:gd name="connsiteY384" fmla="*/ 1147517 h 1209707"/>
                  <a:gd name="connsiteX385" fmla="*/ 206543 w 665744"/>
                  <a:gd name="connsiteY385" fmla="*/ 1147517 h 1209707"/>
                  <a:gd name="connsiteX386" fmla="*/ 204920 w 665744"/>
                  <a:gd name="connsiteY386" fmla="*/ 1147517 h 1209707"/>
                  <a:gd name="connsiteX387" fmla="*/ 203296 w 665744"/>
                  <a:gd name="connsiteY387" fmla="*/ 1147517 h 1209707"/>
                  <a:gd name="connsiteX388" fmla="*/ 200860 w 665744"/>
                  <a:gd name="connsiteY388" fmla="*/ 1147517 h 1209707"/>
                  <a:gd name="connsiteX389" fmla="*/ 199236 w 665744"/>
                  <a:gd name="connsiteY389" fmla="*/ 1148329 h 1209707"/>
                  <a:gd name="connsiteX390" fmla="*/ 197612 w 665744"/>
                  <a:gd name="connsiteY390" fmla="*/ 1148329 h 1209707"/>
                  <a:gd name="connsiteX391" fmla="*/ 196801 w 665744"/>
                  <a:gd name="connsiteY391" fmla="*/ 1148329 h 1209707"/>
                  <a:gd name="connsiteX392" fmla="*/ 195989 w 665744"/>
                  <a:gd name="connsiteY392" fmla="*/ 1149952 h 1209707"/>
                  <a:gd name="connsiteX393" fmla="*/ 194365 w 665744"/>
                  <a:gd name="connsiteY393" fmla="*/ 1151576 h 1209707"/>
                  <a:gd name="connsiteX394" fmla="*/ 191929 w 665744"/>
                  <a:gd name="connsiteY394" fmla="*/ 1153200 h 1209707"/>
                  <a:gd name="connsiteX395" fmla="*/ 190305 w 665744"/>
                  <a:gd name="connsiteY395" fmla="*/ 1152388 h 1209707"/>
                  <a:gd name="connsiteX396" fmla="*/ 191117 w 665744"/>
                  <a:gd name="connsiteY396" fmla="*/ 1150764 h 1209707"/>
                  <a:gd name="connsiteX397" fmla="*/ 193553 w 665744"/>
                  <a:gd name="connsiteY397" fmla="*/ 1149141 h 1209707"/>
                  <a:gd name="connsiteX398" fmla="*/ 192741 w 665744"/>
                  <a:gd name="connsiteY398" fmla="*/ 1148329 h 1209707"/>
                  <a:gd name="connsiteX399" fmla="*/ 191117 w 665744"/>
                  <a:gd name="connsiteY399" fmla="*/ 1149952 h 1209707"/>
                  <a:gd name="connsiteX400" fmla="*/ 189494 w 665744"/>
                  <a:gd name="connsiteY400" fmla="*/ 1150764 h 1209707"/>
                  <a:gd name="connsiteX401" fmla="*/ 187870 w 665744"/>
                  <a:gd name="connsiteY401" fmla="*/ 1149952 h 1209707"/>
                  <a:gd name="connsiteX402" fmla="*/ 187058 w 665744"/>
                  <a:gd name="connsiteY402" fmla="*/ 1149141 h 1209707"/>
                  <a:gd name="connsiteX403" fmla="*/ 186246 w 665744"/>
                  <a:gd name="connsiteY403" fmla="*/ 1148329 h 1209707"/>
                  <a:gd name="connsiteX404" fmla="*/ 183810 w 665744"/>
                  <a:gd name="connsiteY404" fmla="*/ 1145893 h 1209707"/>
                  <a:gd name="connsiteX405" fmla="*/ 182187 w 665744"/>
                  <a:gd name="connsiteY405" fmla="*/ 1146705 h 1209707"/>
                  <a:gd name="connsiteX406" fmla="*/ 179751 w 665744"/>
                  <a:gd name="connsiteY406" fmla="*/ 1146705 h 1209707"/>
                  <a:gd name="connsiteX407" fmla="*/ 178939 w 665744"/>
                  <a:gd name="connsiteY407" fmla="*/ 1145893 h 1209707"/>
                  <a:gd name="connsiteX408" fmla="*/ 178127 w 665744"/>
                  <a:gd name="connsiteY408" fmla="*/ 1145081 h 1209707"/>
                  <a:gd name="connsiteX409" fmla="*/ 175692 w 665744"/>
                  <a:gd name="connsiteY409" fmla="*/ 1145893 h 1209707"/>
                  <a:gd name="connsiteX410" fmla="*/ 174880 w 665744"/>
                  <a:gd name="connsiteY410" fmla="*/ 1146705 h 1209707"/>
                  <a:gd name="connsiteX411" fmla="*/ 174068 w 665744"/>
                  <a:gd name="connsiteY411" fmla="*/ 1147517 h 1209707"/>
                  <a:gd name="connsiteX412" fmla="*/ 173256 w 665744"/>
                  <a:gd name="connsiteY412" fmla="*/ 1149141 h 1209707"/>
                  <a:gd name="connsiteX413" fmla="*/ 173256 w 665744"/>
                  <a:gd name="connsiteY413" fmla="*/ 1149952 h 1209707"/>
                  <a:gd name="connsiteX414" fmla="*/ 173256 w 665744"/>
                  <a:gd name="connsiteY414" fmla="*/ 1150764 h 1209707"/>
                  <a:gd name="connsiteX415" fmla="*/ 173256 w 665744"/>
                  <a:gd name="connsiteY415" fmla="*/ 1151576 h 1209707"/>
                  <a:gd name="connsiteX416" fmla="*/ 171632 w 665744"/>
                  <a:gd name="connsiteY416" fmla="*/ 1151576 h 1209707"/>
                  <a:gd name="connsiteX417" fmla="*/ 170008 w 665744"/>
                  <a:gd name="connsiteY417" fmla="*/ 1150764 h 1209707"/>
                  <a:gd name="connsiteX418" fmla="*/ 169196 w 665744"/>
                  <a:gd name="connsiteY418" fmla="*/ 1149952 h 1209707"/>
                  <a:gd name="connsiteX419" fmla="*/ 168385 w 665744"/>
                  <a:gd name="connsiteY419" fmla="*/ 1149141 h 1209707"/>
                  <a:gd name="connsiteX420" fmla="*/ 165949 w 665744"/>
                  <a:gd name="connsiteY420" fmla="*/ 1147517 h 1209707"/>
                  <a:gd name="connsiteX421" fmla="*/ 164325 w 665744"/>
                  <a:gd name="connsiteY421" fmla="*/ 1145081 h 1209707"/>
                  <a:gd name="connsiteX422" fmla="*/ 166761 w 665744"/>
                  <a:gd name="connsiteY422" fmla="*/ 1144269 h 1209707"/>
                  <a:gd name="connsiteX423" fmla="*/ 168385 w 665744"/>
                  <a:gd name="connsiteY423" fmla="*/ 1145081 h 1209707"/>
                  <a:gd name="connsiteX424" fmla="*/ 169196 w 665744"/>
                  <a:gd name="connsiteY424" fmla="*/ 1145081 h 1209707"/>
                  <a:gd name="connsiteX425" fmla="*/ 169196 w 665744"/>
                  <a:gd name="connsiteY425" fmla="*/ 1143457 h 1209707"/>
                  <a:gd name="connsiteX426" fmla="*/ 166761 w 665744"/>
                  <a:gd name="connsiteY426" fmla="*/ 1141834 h 1209707"/>
                  <a:gd name="connsiteX427" fmla="*/ 165949 w 665744"/>
                  <a:gd name="connsiteY427" fmla="*/ 1139398 h 1209707"/>
                  <a:gd name="connsiteX428" fmla="*/ 165137 w 665744"/>
                  <a:gd name="connsiteY428" fmla="*/ 1136962 h 1209707"/>
                  <a:gd name="connsiteX429" fmla="*/ 163513 w 665744"/>
                  <a:gd name="connsiteY429" fmla="*/ 1137774 h 1209707"/>
                  <a:gd name="connsiteX430" fmla="*/ 161890 w 665744"/>
                  <a:gd name="connsiteY430" fmla="*/ 1137774 h 1209707"/>
                  <a:gd name="connsiteX431" fmla="*/ 161078 w 665744"/>
                  <a:gd name="connsiteY431" fmla="*/ 1138586 h 1209707"/>
                  <a:gd name="connsiteX432" fmla="*/ 161890 w 665744"/>
                  <a:gd name="connsiteY432" fmla="*/ 1141022 h 1209707"/>
                  <a:gd name="connsiteX433" fmla="*/ 161890 w 665744"/>
                  <a:gd name="connsiteY433" fmla="*/ 1145081 h 1209707"/>
                  <a:gd name="connsiteX434" fmla="*/ 159454 w 665744"/>
                  <a:gd name="connsiteY434" fmla="*/ 1145081 h 1209707"/>
                  <a:gd name="connsiteX435" fmla="*/ 157830 w 665744"/>
                  <a:gd name="connsiteY435" fmla="*/ 1145893 h 1209707"/>
                  <a:gd name="connsiteX436" fmla="*/ 155395 w 665744"/>
                  <a:gd name="connsiteY436" fmla="*/ 1145893 h 1209707"/>
                  <a:gd name="connsiteX437" fmla="*/ 154583 w 665744"/>
                  <a:gd name="connsiteY437" fmla="*/ 1144269 h 1209707"/>
                  <a:gd name="connsiteX438" fmla="*/ 156206 w 665744"/>
                  <a:gd name="connsiteY438" fmla="*/ 1142645 h 1209707"/>
                  <a:gd name="connsiteX439" fmla="*/ 157018 w 665744"/>
                  <a:gd name="connsiteY439" fmla="*/ 1141834 h 1209707"/>
                  <a:gd name="connsiteX440" fmla="*/ 157018 w 665744"/>
                  <a:gd name="connsiteY440" fmla="*/ 1139398 h 1209707"/>
                  <a:gd name="connsiteX441" fmla="*/ 157018 w 665744"/>
                  <a:gd name="connsiteY441" fmla="*/ 1136150 h 1209707"/>
                  <a:gd name="connsiteX442" fmla="*/ 157018 w 665744"/>
                  <a:gd name="connsiteY442" fmla="*/ 1132091 h 1209707"/>
                  <a:gd name="connsiteX443" fmla="*/ 156206 w 665744"/>
                  <a:gd name="connsiteY443" fmla="*/ 1129655 h 1209707"/>
                  <a:gd name="connsiteX444" fmla="*/ 154583 w 665744"/>
                  <a:gd name="connsiteY444" fmla="*/ 1130467 h 1209707"/>
                  <a:gd name="connsiteX445" fmla="*/ 153771 w 665744"/>
                  <a:gd name="connsiteY445" fmla="*/ 1132091 h 1209707"/>
                  <a:gd name="connsiteX446" fmla="*/ 152959 w 665744"/>
                  <a:gd name="connsiteY446" fmla="*/ 1133715 h 1209707"/>
                  <a:gd name="connsiteX447" fmla="*/ 151335 w 665744"/>
                  <a:gd name="connsiteY447" fmla="*/ 1133715 h 1209707"/>
                  <a:gd name="connsiteX448" fmla="*/ 149711 w 665744"/>
                  <a:gd name="connsiteY448" fmla="*/ 1133715 h 1209707"/>
                  <a:gd name="connsiteX449" fmla="*/ 148899 w 665744"/>
                  <a:gd name="connsiteY449" fmla="*/ 1135339 h 1209707"/>
                  <a:gd name="connsiteX450" fmla="*/ 148088 w 665744"/>
                  <a:gd name="connsiteY450" fmla="*/ 1138586 h 1209707"/>
                  <a:gd name="connsiteX451" fmla="*/ 148088 w 665744"/>
                  <a:gd name="connsiteY451" fmla="*/ 1141022 h 1209707"/>
                  <a:gd name="connsiteX452" fmla="*/ 148088 w 665744"/>
                  <a:gd name="connsiteY452" fmla="*/ 1143457 h 1209707"/>
                  <a:gd name="connsiteX453" fmla="*/ 147276 w 665744"/>
                  <a:gd name="connsiteY453" fmla="*/ 1144269 h 1209707"/>
                  <a:gd name="connsiteX454" fmla="*/ 146464 w 665744"/>
                  <a:gd name="connsiteY454" fmla="*/ 1145893 h 1209707"/>
                  <a:gd name="connsiteX455" fmla="*/ 144840 w 665744"/>
                  <a:gd name="connsiteY455" fmla="*/ 1145893 h 1209707"/>
                  <a:gd name="connsiteX456" fmla="*/ 144840 w 665744"/>
                  <a:gd name="connsiteY456" fmla="*/ 1143457 h 1209707"/>
                  <a:gd name="connsiteX457" fmla="*/ 144028 w 665744"/>
                  <a:gd name="connsiteY457" fmla="*/ 1142645 h 1209707"/>
                  <a:gd name="connsiteX458" fmla="*/ 142404 w 665744"/>
                  <a:gd name="connsiteY458" fmla="*/ 1141834 h 1209707"/>
                  <a:gd name="connsiteX459" fmla="*/ 141592 w 665744"/>
                  <a:gd name="connsiteY459" fmla="*/ 1140210 h 1209707"/>
                  <a:gd name="connsiteX460" fmla="*/ 141592 w 665744"/>
                  <a:gd name="connsiteY460" fmla="*/ 1139398 h 1209707"/>
                  <a:gd name="connsiteX461" fmla="*/ 141592 w 665744"/>
                  <a:gd name="connsiteY461" fmla="*/ 1138586 h 1209707"/>
                  <a:gd name="connsiteX462" fmla="*/ 141592 w 665744"/>
                  <a:gd name="connsiteY462" fmla="*/ 1137774 h 1209707"/>
                  <a:gd name="connsiteX463" fmla="*/ 140780 w 665744"/>
                  <a:gd name="connsiteY463" fmla="*/ 1136962 h 1209707"/>
                  <a:gd name="connsiteX464" fmla="*/ 140780 w 665744"/>
                  <a:gd name="connsiteY464" fmla="*/ 1136150 h 1209707"/>
                  <a:gd name="connsiteX465" fmla="*/ 140780 w 665744"/>
                  <a:gd name="connsiteY465" fmla="*/ 1135339 h 1209707"/>
                  <a:gd name="connsiteX466" fmla="*/ 139969 w 665744"/>
                  <a:gd name="connsiteY466" fmla="*/ 1134527 h 1209707"/>
                  <a:gd name="connsiteX467" fmla="*/ 137533 w 665744"/>
                  <a:gd name="connsiteY467" fmla="*/ 1134527 h 1209707"/>
                  <a:gd name="connsiteX468" fmla="*/ 135909 w 665744"/>
                  <a:gd name="connsiteY468" fmla="*/ 1134527 h 1209707"/>
                  <a:gd name="connsiteX469" fmla="*/ 134286 w 665744"/>
                  <a:gd name="connsiteY469" fmla="*/ 1132903 h 1209707"/>
                  <a:gd name="connsiteX470" fmla="*/ 132662 w 665744"/>
                  <a:gd name="connsiteY470" fmla="*/ 1130467 h 1209707"/>
                  <a:gd name="connsiteX471" fmla="*/ 131850 w 665744"/>
                  <a:gd name="connsiteY471" fmla="*/ 1128843 h 1209707"/>
                  <a:gd name="connsiteX472" fmla="*/ 131850 w 665744"/>
                  <a:gd name="connsiteY472" fmla="*/ 1128032 h 1209707"/>
                  <a:gd name="connsiteX473" fmla="*/ 130226 w 665744"/>
                  <a:gd name="connsiteY473" fmla="*/ 1127220 h 1209707"/>
                  <a:gd name="connsiteX474" fmla="*/ 129414 w 665744"/>
                  <a:gd name="connsiteY474" fmla="*/ 1127220 h 1209707"/>
                  <a:gd name="connsiteX475" fmla="*/ 128602 w 665744"/>
                  <a:gd name="connsiteY475" fmla="*/ 1126408 h 1209707"/>
                  <a:gd name="connsiteX476" fmla="*/ 128602 w 665744"/>
                  <a:gd name="connsiteY476" fmla="*/ 1125596 h 1209707"/>
                  <a:gd name="connsiteX477" fmla="*/ 128602 w 665744"/>
                  <a:gd name="connsiteY477" fmla="*/ 1123972 h 1209707"/>
                  <a:gd name="connsiteX478" fmla="*/ 129414 w 665744"/>
                  <a:gd name="connsiteY478" fmla="*/ 1123972 h 1209707"/>
                  <a:gd name="connsiteX479" fmla="*/ 131850 w 665744"/>
                  <a:gd name="connsiteY479" fmla="*/ 1123972 h 1209707"/>
                  <a:gd name="connsiteX480" fmla="*/ 134286 w 665744"/>
                  <a:gd name="connsiteY480" fmla="*/ 1123160 h 1209707"/>
                  <a:gd name="connsiteX481" fmla="*/ 134286 w 665744"/>
                  <a:gd name="connsiteY481" fmla="*/ 1120725 h 1209707"/>
                  <a:gd name="connsiteX482" fmla="*/ 134286 w 665744"/>
                  <a:gd name="connsiteY482" fmla="*/ 1119913 h 1209707"/>
                  <a:gd name="connsiteX483" fmla="*/ 133474 w 665744"/>
                  <a:gd name="connsiteY483" fmla="*/ 1119101 h 1209707"/>
                  <a:gd name="connsiteX484" fmla="*/ 133474 w 665744"/>
                  <a:gd name="connsiteY484" fmla="*/ 1116665 h 1209707"/>
                  <a:gd name="connsiteX485" fmla="*/ 132662 w 665744"/>
                  <a:gd name="connsiteY485" fmla="*/ 1115853 h 1209707"/>
                  <a:gd name="connsiteX486" fmla="*/ 131850 w 665744"/>
                  <a:gd name="connsiteY486" fmla="*/ 1115853 h 1209707"/>
                  <a:gd name="connsiteX487" fmla="*/ 131038 w 665744"/>
                  <a:gd name="connsiteY487" fmla="*/ 1115041 h 1209707"/>
                  <a:gd name="connsiteX488" fmla="*/ 131038 w 665744"/>
                  <a:gd name="connsiteY488" fmla="*/ 1115041 h 1209707"/>
                  <a:gd name="connsiteX489" fmla="*/ 130226 w 665744"/>
                  <a:gd name="connsiteY489" fmla="*/ 1113418 h 1209707"/>
                  <a:gd name="connsiteX490" fmla="*/ 130226 w 665744"/>
                  <a:gd name="connsiteY490" fmla="*/ 1112606 h 1209707"/>
                  <a:gd name="connsiteX491" fmla="*/ 129414 w 665744"/>
                  <a:gd name="connsiteY491" fmla="*/ 1111794 h 1209707"/>
                  <a:gd name="connsiteX492" fmla="*/ 129414 w 665744"/>
                  <a:gd name="connsiteY492" fmla="*/ 1110170 h 1209707"/>
                  <a:gd name="connsiteX493" fmla="*/ 127791 w 665744"/>
                  <a:gd name="connsiteY493" fmla="*/ 1108546 h 1209707"/>
                  <a:gd name="connsiteX494" fmla="*/ 126167 w 665744"/>
                  <a:gd name="connsiteY494" fmla="*/ 1107735 h 1209707"/>
                  <a:gd name="connsiteX495" fmla="*/ 126167 w 665744"/>
                  <a:gd name="connsiteY495" fmla="*/ 1106111 h 1209707"/>
                  <a:gd name="connsiteX496" fmla="*/ 127791 w 665744"/>
                  <a:gd name="connsiteY496" fmla="*/ 1105299 h 1209707"/>
                  <a:gd name="connsiteX497" fmla="*/ 131038 w 665744"/>
                  <a:gd name="connsiteY497" fmla="*/ 1102863 h 1209707"/>
                  <a:gd name="connsiteX498" fmla="*/ 131038 w 665744"/>
                  <a:gd name="connsiteY498" fmla="*/ 1102051 h 1209707"/>
                  <a:gd name="connsiteX499" fmla="*/ 130226 w 665744"/>
                  <a:gd name="connsiteY499" fmla="*/ 1100428 h 1209707"/>
                  <a:gd name="connsiteX500" fmla="*/ 127791 w 665744"/>
                  <a:gd name="connsiteY500" fmla="*/ 1100428 h 1209707"/>
                  <a:gd name="connsiteX501" fmla="*/ 126979 w 665744"/>
                  <a:gd name="connsiteY501" fmla="*/ 1101239 h 1209707"/>
                  <a:gd name="connsiteX502" fmla="*/ 126167 w 665744"/>
                  <a:gd name="connsiteY502" fmla="*/ 1101239 h 1209707"/>
                  <a:gd name="connsiteX503" fmla="*/ 124543 w 665744"/>
                  <a:gd name="connsiteY503" fmla="*/ 1101239 h 1209707"/>
                  <a:gd name="connsiteX504" fmla="*/ 122919 w 665744"/>
                  <a:gd name="connsiteY504" fmla="*/ 1101239 h 1209707"/>
                  <a:gd name="connsiteX505" fmla="*/ 120483 w 665744"/>
                  <a:gd name="connsiteY505" fmla="*/ 1100428 h 1209707"/>
                  <a:gd name="connsiteX506" fmla="*/ 121295 w 665744"/>
                  <a:gd name="connsiteY506" fmla="*/ 1099616 h 1209707"/>
                  <a:gd name="connsiteX507" fmla="*/ 122107 w 665744"/>
                  <a:gd name="connsiteY507" fmla="*/ 1098804 h 1209707"/>
                  <a:gd name="connsiteX508" fmla="*/ 123731 w 665744"/>
                  <a:gd name="connsiteY508" fmla="*/ 1097992 h 1209707"/>
                  <a:gd name="connsiteX509" fmla="*/ 123731 w 665744"/>
                  <a:gd name="connsiteY509" fmla="*/ 1095556 h 1209707"/>
                  <a:gd name="connsiteX510" fmla="*/ 122107 w 665744"/>
                  <a:gd name="connsiteY510" fmla="*/ 1093932 h 1209707"/>
                  <a:gd name="connsiteX511" fmla="*/ 121295 w 665744"/>
                  <a:gd name="connsiteY511" fmla="*/ 1093121 h 1209707"/>
                  <a:gd name="connsiteX512" fmla="*/ 122107 w 665744"/>
                  <a:gd name="connsiteY512" fmla="*/ 1090685 h 1209707"/>
                  <a:gd name="connsiteX513" fmla="*/ 124543 w 665744"/>
                  <a:gd name="connsiteY513" fmla="*/ 1090685 h 1209707"/>
                  <a:gd name="connsiteX514" fmla="*/ 125355 w 665744"/>
                  <a:gd name="connsiteY514" fmla="*/ 1091497 h 1209707"/>
                  <a:gd name="connsiteX515" fmla="*/ 126979 w 665744"/>
                  <a:gd name="connsiteY515" fmla="*/ 1093121 h 1209707"/>
                  <a:gd name="connsiteX516" fmla="*/ 130226 w 665744"/>
                  <a:gd name="connsiteY516" fmla="*/ 1097992 h 1209707"/>
                  <a:gd name="connsiteX517" fmla="*/ 131038 w 665744"/>
                  <a:gd name="connsiteY517" fmla="*/ 1097992 h 1209707"/>
                  <a:gd name="connsiteX518" fmla="*/ 131038 w 665744"/>
                  <a:gd name="connsiteY518" fmla="*/ 1095556 h 1209707"/>
                  <a:gd name="connsiteX519" fmla="*/ 130226 w 665744"/>
                  <a:gd name="connsiteY519" fmla="*/ 1093121 h 1209707"/>
                  <a:gd name="connsiteX520" fmla="*/ 128602 w 665744"/>
                  <a:gd name="connsiteY520" fmla="*/ 1090685 h 1209707"/>
                  <a:gd name="connsiteX521" fmla="*/ 126979 w 665744"/>
                  <a:gd name="connsiteY521" fmla="*/ 1088249 h 1209707"/>
                  <a:gd name="connsiteX522" fmla="*/ 125355 w 665744"/>
                  <a:gd name="connsiteY522" fmla="*/ 1085814 h 1209707"/>
                  <a:gd name="connsiteX523" fmla="*/ 124543 w 665744"/>
                  <a:gd name="connsiteY523" fmla="*/ 1084190 h 1209707"/>
                  <a:gd name="connsiteX524" fmla="*/ 123731 w 665744"/>
                  <a:gd name="connsiteY524" fmla="*/ 1082566 h 1209707"/>
                  <a:gd name="connsiteX525" fmla="*/ 123731 w 665744"/>
                  <a:gd name="connsiteY525" fmla="*/ 1078507 h 1209707"/>
                  <a:gd name="connsiteX526" fmla="*/ 127791 w 665744"/>
                  <a:gd name="connsiteY526" fmla="*/ 1079319 h 1209707"/>
                  <a:gd name="connsiteX527" fmla="*/ 128602 w 665744"/>
                  <a:gd name="connsiteY527" fmla="*/ 1074447 h 1209707"/>
                  <a:gd name="connsiteX528" fmla="*/ 128602 w 665744"/>
                  <a:gd name="connsiteY528" fmla="*/ 1071200 h 1209707"/>
                  <a:gd name="connsiteX529" fmla="*/ 130226 w 665744"/>
                  <a:gd name="connsiteY529" fmla="*/ 1067952 h 1209707"/>
                  <a:gd name="connsiteX530" fmla="*/ 128602 w 665744"/>
                  <a:gd name="connsiteY530" fmla="*/ 1065516 h 1209707"/>
                  <a:gd name="connsiteX531" fmla="*/ 126167 w 665744"/>
                  <a:gd name="connsiteY531" fmla="*/ 1063893 h 1209707"/>
                  <a:gd name="connsiteX532" fmla="*/ 129414 w 665744"/>
                  <a:gd name="connsiteY532" fmla="*/ 1063893 h 1209707"/>
                  <a:gd name="connsiteX533" fmla="*/ 132662 w 665744"/>
                  <a:gd name="connsiteY533" fmla="*/ 1063893 h 1209707"/>
                  <a:gd name="connsiteX534" fmla="*/ 132662 w 665744"/>
                  <a:gd name="connsiteY534" fmla="*/ 1062269 h 1209707"/>
                  <a:gd name="connsiteX535" fmla="*/ 131038 w 665744"/>
                  <a:gd name="connsiteY535" fmla="*/ 1062269 h 1209707"/>
                  <a:gd name="connsiteX536" fmla="*/ 128602 w 665744"/>
                  <a:gd name="connsiteY536" fmla="*/ 1060645 h 1209707"/>
                  <a:gd name="connsiteX537" fmla="*/ 130226 w 665744"/>
                  <a:gd name="connsiteY537" fmla="*/ 1056586 h 1209707"/>
                  <a:gd name="connsiteX538" fmla="*/ 131038 w 665744"/>
                  <a:gd name="connsiteY538" fmla="*/ 1050903 h 1209707"/>
                  <a:gd name="connsiteX539" fmla="*/ 129414 w 665744"/>
                  <a:gd name="connsiteY539" fmla="*/ 1048467 h 1209707"/>
                  <a:gd name="connsiteX540" fmla="*/ 128602 w 665744"/>
                  <a:gd name="connsiteY540" fmla="*/ 1046031 h 1209707"/>
                  <a:gd name="connsiteX541" fmla="*/ 125355 w 665744"/>
                  <a:gd name="connsiteY541" fmla="*/ 1042784 h 1209707"/>
                  <a:gd name="connsiteX542" fmla="*/ 129414 w 665744"/>
                  <a:gd name="connsiteY542" fmla="*/ 1041160 h 1209707"/>
                  <a:gd name="connsiteX543" fmla="*/ 129414 w 665744"/>
                  <a:gd name="connsiteY543" fmla="*/ 1037101 h 1209707"/>
                  <a:gd name="connsiteX544" fmla="*/ 125355 w 665744"/>
                  <a:gd name="connsiteY544" fmla="*/ 1033041 h 1209707"/>
                  <a:gd name="connsiteX545" fmla="*/ 129414 w 665744"/>
                  <a:gd name="connsiteY545" fmla="*/ 1032229 h 1209707"/>
                  <a:gd name="connsiteX546" fmla="*/ 129414 w 665744"/>
                  <a:gd name="connsiteY546" fmla="*/ 1028982 h 1209707"/>
                  <a:gd name="connsiteX547" fmla="*/ 124543 w 665744"/>
                  <a:gd name="connsiteY547" fmla="*/ 1025734 h 1209707"/>
                  <a:gd name="connsiteX548" fmla="*/ 126167 w 665744"/>
                  <a:gd name="connsiteY548" fmla="*/ 1021675 h 1209707"/>
                  <a:gd name="connsiteX549" fmla="*/ 131038 w 665744"/>
                  <a:gd name="connsiteY549" fmla="*/ 1022487 h 1209707"/>
                  <a:gd name="connsiteX550" fmla="*/ 136721 w 665744"/>
                  <a:gd name="connsiteY550" fmla="*/ 1025734 h 1209707"/>
                  <a:gd name="connsiteX551" fmla="*/ 143216 w 665744"/>
                  <a:gd name="connsiteY551" fmla="*/ 1029794 h 1209707"/>
                  <a:gd name="connsiteX552" fmla="*/ 136721 w 665744"/>
                  <a:gd name="connsiteY552" fmla="*/ 1021675 h 1209707"/>
                  <a:gd name="connsiteX553" fmla="*/ 131850 w 665744"/>
                  <a:gd name="connsiteY553" fmla="*/ 1016803 h 1209707"/>
                  <a:gd name="connsiteX554" fmla="*/ 128602 w 665744"/>
                  <a:gd name="connsiteY554" fmla="*/ 1012744 h 1209707"/>
                  <a:gd name="connsiteX555" fmla="*/ 126979 w 665744"/>
                  <a:gd name="connsiteY555" fmla="*/ 1008685 h 1209707"/>
                  <a:gd name="connsiteX556" fmla="*/ 126167 w 665744"/>
                  <a:gd name="connsiteY556" fmla="*/ 1004625 h 1209707"/>
                  <a:gd name="connsiteX557" fmla="*/ 123731 w 665744"/>
                  <a:gd name="connsiteY557" fmla="*/ 1001378 h 1209707"/>
                  <a:gd name="connsiteX558" fmla="*/ 123731 w 665744"/>
                  <a:gd name="connsiteY558" fmla="*/ 998130 h 1209707"/>
                  <a:gd name="connsiteX559" fmla="*/ 123731 w 665744"/>
                  <a:gd name="connsiteY559" fmla="*/ 994883 h 1209707"/>
                  <a:gd name="connsiteX560" fmla="*/ 120483 w 665744"/>
                  <a:gd name="connsiteY560" fmla="*/ 990823 h 1209707"/>
                  <a:gd name="connsiteX561" fmla="*/ 118048 w 665744"/>
                  <a:gd name="connsiteY561" fmla="*/ 986764 h 1209707"/>
                  <a:gd name="connsiteX562" fmla="*/ 117236 w 665744"/>
                  <a:gd name="connsiteY562" fmla="*/ 983516 h 1209707"/>
                  <a:gd name="connsiteX563" fmla="*/ 116424 w 665744"/>
                  <a:gd name="connsiteY563" fmla="*/ 981081 h 1209707"/>
                  <a:gd name="connsiteX564" fmla="*/ 115612 w 665744"/>
                  <a:gd name="connsiteY564" fmla="*/ 979457 h 1209707"/>
                  <a:gd name="connsiteX565" fmla="*/ 113988 w 665744"/>
                  <a:gd name="connsiteY565" fmla="*/ 980269 h 1209707"/>
                  <a:gd name="connsiteX566" fmla="*/ 112365 w 665744"/>
                  <a:gd name="connsiteY566" fmla="*/ 978645 h 1209707"/>
                  <a:gd name="connsiteX567" fmla="*/ 111553 w 665744"/>
                  <a:gd name="connsiteY567" fmla="*/ 977021 h 1209707"/>
                  <a:gd name="connsiteX568" fmla="*/ 110741 w 665744"/>
                  <a:gd name="connsiteY568" fmla="*/ 976209 h 1209707"/>
                  <a:gd name="connsiteX569" fmla="*/ 109929 w 665744"/>
                  <a:gd name="connsiteY569" fmla="*/ 975397 h 1209707"/>
                  <a:gd name="connsiteX570" fmla="*/ 109929 w 665744"/>
                  <a:gd name="connsiteY570" fmla="*/ 973774 h 1209707"/>
                  <a:gd name="connsiteX571" fmla="*/ 109929 w 665744"/>
                  <a:gd name="connsiteY571" fmla="*/ 970526 h 1209707"/>
                  <a:gd name="connsiteX572" fmla="*/ 109929 w 665744"/>
                  <a:gd name="connsiteY572" fmla="*/ 966467 h 1209707"/>
                  <a:gd name="connsiteX573" fmla="*/ 109929 w 665744"/>
                  <a:gd name="connsiteY573" fmla="*/ 964031 h 1209707"/>
                  <a:gd name="connsiteX574" fmla="*/ 109929 w 665744"/>
                  <a:gd name="connsiteY574" fmla="*/ 962407 h 1209707"/>
                  <a:gd name="connsiteX575" fmla="*/ 109929 w 665744"/>
                  <a:gd name="connsiteY575" fmla="*/ 960783 h 1209707"/>
                  <a:gd name="connsiteX576" fmla="*/ 109929 w 665744"/>
                  <a:gd name="connsiteY576" fmla="*/ 959160 h 1209707"/>
                  <a:gd name="connsiteX577" fmla="*/ 111553 w 665744"/>
                  <a:gd name="connsiteY577" fmla="*/ 956724 h 1209707"/>
                  <a:gd name="connsiteX578" fmla="*/ 112365 w 665744"/>
                  <a:gd name="connsiteY578" fmla="*/ 958348 h 1209707"/>
                  <a:gd name="connsiteX579" fmla="*/ 112365 w 665744"/>
                  <a:gd name="connsiteY579" fmla="*/ 957536 h 1209707"/>
                  <a:gd name="connsiteX580" fmla="*/ 112365 w 665744"/>
                  <a:gd name="connsiteY580" fmla="*/ 956724 h 1209707"/>
                  <a:gd name="connsiteX581" fmla="*/ 112365 w 665744"/>
                  <a:gd name="connsiteY581" fmla="*/ 955912 h 1209707"/>
                  <a:gd name="connsiteX582" fmla="*/ 112365 w 665744"/>
                  <a:gd name="connsiteY582" fmla="*/ 955912 h 1209707"/>
                  <a:gd name="connsiteX583" fmla="*/ 112365 w 665744"/>
                  <a:gd name="connsiteY583" fmla="*/ 953477 h 1209707"/>
                  <a:gd name="connsiteX584" fmla="*/ 112365 w 665744"/>
                  <a:gd name="connsiteY584" fmla="*/ 951853 h 1209707"/>
                  <a:gd name="connsiteX585" fmla="*/ 113176 w 665744"/>
                  <a:gd name="connsiteY585" fmla="*/ 951853 h 1209707"/>
                  <a:gd name="connsiteX586" fmla="*/ 113988 w 665744"/>
                  <a:gd name="connsiteY586" fmla="*/ 951041 h 1209707"/>
                  <a:gd name="connsiteX587" fmla="*/ 113988 w 665744"/>
                  <a:gd name="connsiteY587" fmla="*/ 949417 h 1209707"/>
                  <a:gd name="connsiteX588" fmla="*/ 112365 w 665744"/>
                  <a:gd name="connsiteY588" fmla="*/ 948605 h 1209707"/>
                  <a:gd name="connsiteX589" fmla="*/ 109929 w 665744"/>
                  <a:gd name="connsiteY589" fmla="*/ 944546 h 1209707"/>
                  <a:gd name="connsiteX590" fmla="*/ 108305 w 665744"/>
                  <a:gd name="connsiteY590" fmla="*/ 946981 h 1209707"/>
                  <a:gd name="connsiteX591" fmla="*/ 106682 w 665744"/>
                  <a:gd name="connsiteY591" fmla="*/ 946170 h 1209707"/>
                  <a:gd name="connsiteX592" fmla="*/ 105870 w 665744"/>
                  <a:gd name="connsiteY592" fmla="*/ 942922 h 1209707"/>
                  <a:gd name="connsiteX593" fmla="*/ 105870 w 665744"/>
                  <a:gd name="connsiteY593" fmla="*/ 939674 h 1209707"/>
                  <a:gd name="connsiteX594" fmla="*/ 105870 w 665744"/>
                  <a:gd name="connsiteY594" fmla="*/ 936427 h 1209707"/>
                  <a:gd name="connsiteX595" fmla="*/ 105058 w 665744"/>
                  <a:gd name="connsiteY595" fmla="*/ 934803 h 1209707"/>
                  <a:gd name="connsiteX596" fmla="*/ 103434 w 665744"/>
                  <a:gd name="connsiteY596" fmla="*/ 933179 h 1209707"/>
                  <a:gd name="connsiteX597" fmla="*/ 102622 w 665744"/>
                  <a:gd name="connsiteY597" fmla="*/ 929932 h 1209707"/>
                  <a:gd name="connsiteX598" fmla="*/ 100998 w 665744"/>
                  <a:gd name="connsiteY598" fmla="*/ 929932 h 1209707"/>
                  <a:gd name="connsiteX599" fmla="*/ 99375 w 665744"/>
                  <a:gd name="connsiteY599" fmla="*/ 933991 h 1209707"/>
                  <a:gd name="connsiteX600" fmla="*/ 99375 w 665744"/>
                  <a:gd name="connsiteY600" fmla="*/ 932368 h 1209707"/>
                  <a:gd name="connsiteX601" fmla="*/ 99375 w 665744"/>
                  <a:gd name="connsiteY601" fmla="*/ 929932 h 1209707"/>
                  <a:gd name="connsiteX602" fmla="*/ 99375 w 665744"/>
                  <a:gd name="connsiteY602" fmla="*/ 927496 h 1209707"/>
                  <a:gd name="connsiteX603" fmla="*/ 98563 w 665744"/>
                  <a:gd name="connsiteY603" fmla="*/ 925872 h 1209707"/>
                  <a:gd name="connsiteX604" fmla="*/ 97751 w 665744"/>
                  <a:gd name="connsiteY604" fmla="*/ 925872 h 1209707"/>
                  <a:gd name="connsiteX605" fmla="*/ 96127 w 665744"/>
                  <a:gd name="connsiteY605" fmla="*/ 925872 h 1209707"/>
                  <a:gd name="connsiteX606" fmla="*/ 94503 w 665744"/>
                  <a:gd name="connsiteY606" fmla="*/ 923437 h 1209707"/>
                  <a:gd name="connsiteX607" fmla="*/ 94503 w 665744"/>
                  <a:gd name="connsiteY607" fmla="*/ 921813 h 1209707"/>
                  <a:gd name="connsiteX608" fmla="*/ 94503 w 665744"/>
                  <a:gd name="connsiteY608" fmla="*/ 921001 h 1209707"/>
                  <a:gd name="connsiteX609" fmla="*/ 94503 w 665744"/>
                  <a:gd name="connsiteY609" fmla="*/ 921001 h 1209707"/>
                  <a:gd name="connsiteX610" fmla="*/ 94503 w 665744"/>
                  <a:gd name="connsiteY610" fmla="*/ 919377 h 1209707"/>
                  <a:gd name="connsiteX611" fmla="*/ 94503 w 665744"/>
                  <a:gd name="connsiteY611" fmla="*/ 917754 h 1209707"/>
                  <a:gd name="connsiteX612" fmla="*/ 93691 w 665744"/>
                  <a:gd name="connsiteY612" fmla="*/ 916942 h 1209707"/>
                  <a:gd name="connsiteX613" fmla="*/ 92879 w 665744"/>
                  <a:gd name="connsiteY613" fmla="*/ 916130 h 1209707"/>
                  <a:gd name="connsiteX614" fmla="*/ 92879 w 665744"/>
                  <a:gd name="connsiteY614" fmla="*/ 915318 h 1209707"/>
                  <a:gd name="connsiteX615" fmla="*/ 94503 w 665744"/>
                  <a:gd name="connsiteY615" fmla="*/ 915318 h 1209707"/>
                  <a:gd name="connsiteX616" fmla="*/ 96939 w 665744"/>
                  <a:gd name="connsiteY616" fmla="*/ 913694 h 1209707"/>
                  <a:gd name="connsiteX617" fmla="*/ 96939 w 665744"/>
                  <a:gd name="connsiteY617" fmla="*/ 912882 h 1209707"/>
                  <a:gd name="connsiteX618" fmla="*/ 96939 w 665744"/>
                  <a:gd name="connsiteY618" fmla="*/ 911259 h 1209707"/>
                  <a:gd name="connsiteX619" fmla="*/ 95315 w 665744"/>
                  <a:gd name="connsiteY619" fmla="*/ 908011 h 1209707"/>
                  <a:gd name="connsiteX620" fmla="*/ 93691 w 665744"/>
                  <a:gd name="connsiteY620" fmla="*/ 906387 h 1209707"/>
                  <a:gd name="connsiteX621" fmla="*/ 93691 w 665744"/>
                  <a:gd name="connsiteY621" fmla="*/ 904764 h 1209707"/>
                  <a:gd name="connsiteX622" fmla="*/ 92067 w 665744"/>
                  <a:gd name="connsiteY622" fmla="*/ 905575 h 1209707"/>
                  <a:gd name="connsiteX623" fmla="*/ 91256 w 665744"/>
                  <a:gd name="connsiteY623" fmla="*/ 908011 h 1209707"/>
                  <a:gd name="connsiteX624" fmla="*/ 90444 w 665744"/>
                  <a:gd name="connsiteY624" fmla="*/ 908011 h 1209707"/>
                  <a:gd name="connsiteX625" fmla="*/ 90444 w 665744"/>
                  <a:gd name="connsiteY625" fmla="*/ 906387 h 1209707"/>
                  <a:gd name="connsiteX626" fmla="*/ 90444 w 665744"/>
                  <a:gd name="connsiteY626" fmla="*/ 905575 h 1209707"/>
                  <a:gd name="connsiteX627" fmla="*/ 90444 w 665744"/>
                  <a:gd name="connsiteY627" fmla="*/ 904764 h 1209707"/>
                  <a:gd name="connsiteX628" fmla="*/ 89632 w 665744"/>
                  <a:gd name="connsiteY628" fmla="*/ 901516 h 1209707"/>
                  <a:gd name="connsiteX629" fmla="*/ 89632 w 665744"/>
                  <a:gd name="connsiteY629" fmla="*/ 899892 h 1209707"/>
                  <a:gd name="connsiteX630" fmla="*/ 90444 w 665744"/>
                  <a:gd name="connsiteY630" fmla="*/ 897457 h 1209707"/>
                  <a:gd name="connsiteX631" fmla="*/ 92879 w 665744"/>
                  <a:gd name="connsiteY631" fmla="*/ 897457 h 1209707"/>
                  <a:gd name="connsiteX632" fmla="*/ 93691 w 665744"/>
                  <a:gd name="connsiteY632" fmla="*/ 896645 h 1209707"/>
                  <a:gd name="connsiteX633" fmla="*/ 93691 w 665744"/>
                  <a:gd name="connsiteY633" fmla="*/ 895021 h 1209707"/>
                  <a:gd name="connsiteX634" fmla="*/ 93691 w 665744"/>
                  <a:gd name="connsiteY634" fmla="*/ 892585 h 1209707"/>
                  <a:gd name="connsiteX635" fmla="*/ 93691 w 665744"/>
                  <a:gd name="connsiteY635" fmla="*/ 890150 h 1209707"/>
                  <a:gd name="connsiteX636" fmla="*/ 92067 w 665744"/>
                  <a:gd name="connsiteY636" fmla="*/ 889338 h 1209707"/>
                  <a:gd name="connsiteX637" fmla="*/ 92067 w 665744"/>
                  <a:gd name="connsiteY637" fmla="*/ 887714 h 1209707"/>
                  <a:gd name="connsiteX638" fmla="*/ 92879 w 665744"/>
                  <a:gd name="connsiteY638" fmla="*/ 885278 h 1209707"/>
                  <a:gd name="connsiteX639" fmla="*/ 93691 w 665744"/>
                  <a:gd name="connsiteY639" fmla="*/ 884466 h 1209707"/>
                  <a:gd name="connsiteX640" fmla="*/ 94503 w 665744"/>
                  <a:gd name="connsiteY640" fmla="*/ 883655 h 1209707"/>
                  <a:gd name="connsiteX641" fmla="*/ 95315 w 665744"/>
                  <a:gd name="connsiteY641" fmla="*/ 883655 h 1209707"/>
                  <a:gd name="connsiteX642" fmla="*/ 96127 w 665744"/>
                  <a:gd name="connsiteY642" fmla="*/ 882843 h 1209707"/>
                  <a:gd name="connsiteX643" fmla="*/ 96127 w 665744"/>
                  <a:gd name="connsiteY643" fmla="*/ 882031 h 1209707"/>
                  <a:gd name="connsiteX644" fmla="*/ 96127 w 665744"/>
                  <a:gd name="connsiteY644" fmla="*/ 882031 h 1209707"/>
                  <a:gd name="connsiteX645" fmla="*/ 96127 w 665744"/>
                  <a:gd name="connsiteY645" fmla="*/ 882031 h 1209707"/>
                  <a:gd name="connsiteX646" fmla="*/ 96127 w 665744"/>
                  <a:gd name="connsiteY646" fmla="*/ 880407 h 1209707"/>
                  <a:gd name="connsiteX647" fmla="*/ 96939 w 665744"/>
                  <a:gd name="connsiteY647" fmla="*/ 878783 h 1209707"/>
                  <a:gd name="connsiteX648" fmla="*/ 98563 w 665744"/>
                  <a:gd name="connsiteY648" fmla="*/ 877159 h 1209707"/>
                  <a:gd name="connsiteX649" fmla="*/ 99375 w 665744"/>
                  <a:gd name="connsiteY649" fmla="*/ 877159 h 1209707"/>
                  <a:gd name="connsiteX650" fmla="*/ 100186 w 665744"/>
                  <a:gd name="connsiteY650" fmla="*/ 877159 h 1209707"/>
                  <a:gd name="connsiteX651" fmla="*/ 104246 w 665744"/>
                  <a:gd name="connsiteY651" fmla="*/ 877971 h 1209707"/>
                  <a:gd name="connsiteX652" fmla="*/ 105058 w 665744"/>
                  <a:gd name="connsiteY652" fmla="*/ 875536 h 1209707"/>
                  <a:gd name="connsiteX653" fmla="*/ 105870 w 665744"/>
                  <a:gd name="connsiteY653" fmla="*/ 872288 h 1209707"/>
                  <a:gd name="connsiteX654" fmla="*/ 105870 w 665744"/>
                  <a:gd name="connsiteY654" fmla="*/ 869853 h 1209707"/>
                  <a:gd name="connsiteX655" fmla="*/ 107493 w 665744"/>
                  <a:gd name="connsiteY655" fmla="*/ 868229 h 1209707"/>
                  <a:gd name="connsiteX656" fmla="*/ 106682 w 665744"/>
                  <a:gd name="connsiteY656" fmla="*/ 864981 h 1209707"/>
                  <a:gd name="connsiteX657" fmla="*/ 105870 w 665744"/>
                  <a:gd name="connsiteY657" fmla="*/ 864169 h 1209707"/>
                  <a:gd name="connsiteX658" fmla="*/ 105870 w 665744"/>
                  <a:gd name="connsiteY658" fmla="*/ 862545 h 1209707"/>
                  <a:gd name="connsiteX659" fmla="*/ 105870 w 665744"/>
                  <a:gd name="connsiteY659" fmla="*/ 860110 h 1209707"/>
                  <a:gd name="connsiteX660" fmla="*/ 107493 w 665744"/>
                  <a:gd name="connsiteY660" fmla="*/ 860110 h 1209707"/>
                  <a:gd name="connsiteX661" fmla="*/ 106682 w 665744"/>
                  <a:gd name="connsiteY661" fmla="*/ 857674 h 1209707"/>
                  <a:gd name="connsiteX662" fmla="*/ 105870 w 665744"/>
                  <a:gd name="connsiteY662" fmla="*/ 854427 h 1209707"/>
                  <a:gd name="connsiteX663" fmla="*/ 106682 w 665744"/>
                  <a:gd name="connsiteY663" fmla="*/ 852803 h 1209707"/>
                  <a:gd name="connsiteX664" fmla="*/ 109117 w 665744"/>
                  <a:gd name="connsiteY664" fmla="*/ 851991 h 1209707"/>
                  <a:gd name="connsiteX665" fmla="*/ 110741 w 665744"/>
                  <a:gd name="connsiteY665" fmla="*/ 852803 h 1209707"/>
                  <a:gd name="connsiteX666" fmla="*/ 112365 w 665744"/>
                  <a:gd name="connsiteY666" fmla="*/ 853615 h 1209707"/>
                  <a:gd name="connsiteX667" fmla="*/ 113176 w 665744"/>
                  <a:gd name="connsiteY667" fmla="*/ 854427 h 1209707"/>
                  <a:gd name="connsiteX668" fmla="*/ 114800 w 665744"/>
                  <a:gd name="connsiteY668" fmla="*/ 856050 h 1209707"/>
                  <a:gd name="connsiteX669" fmla="*/ 117236 w 665744"/>
                  <a:gd name="connsiteY669" fmla="*/ 856862 h 1209707"/>
                  <a:gd name="connsiteX670" fmla="*/ 118048 w 665744"/>
                  <a:gd name="connsiteY670" fmla="*/ 856050 h 1209707"/>
                  <a:gd name="connsiteX671" fmla="*/ 117236 w 665744"/>
                  <a:gd name="connsiteY671" fmla="*/ 854427 h 1209707"/>
                  <a:gd name="connsiteX672" fmla="*/ 117236 w 665744"/>
                  <a:gd name="connsiteY672" fmla="*/ 853615 h 1209707"/>
                  <a:gd name="connsiteX673" fmla="*/ 115612 w 665744"/>
                  <a:gd name="connsiteY673" fmla="*/ 851991 h 1209707"/>
                  <a:gd name="connsiteX674" fmla="*/ 114800 w 665744"/>
                  <a:gd name="connsiteY674" fmla="*/ 851179 h 1209707"/>
                  <a:gd name="connsiteX675" fmla="*/ 113988 w 665744"/>
                  <a:gd name="connsiteY675" fmla="*/ 851179 h 1209707"/>
                  <a:gd name="connsiteX676" fmla="*/ 111553 w 665744"/>
                  <a:gd name="connsiteY676" fmla="*/ 851179 h 1209707"/>
                  <a:gd name="connsiteX677" fmla="*/ 109929 w 665744"/>
                  <a:gd name="connsiteY677" fmla="*/ 850367 h 1209707"/>
                  <a:gd name="connsiteX678" fmla="*/ 110741 w 665744"/>
                  <a:gd name="connsiteY678" fmla="*/ 848743 h 1209707"/>
                  <a:gd name="connsiteX679" fmla="*/ 110741 w 665744"/>
                  <a:gd name="connsiteY679" fmla="*/ 847120 h 1209707"/>
                  <a:gd name="connsiteX680" fmla="*/ 109929 w 665744"/>
                  <a:gd name="connsiteY680" fmla="*/ 843872 h 1209707"/>
                  <a:gd name="connsiteX681" fmla="*/ 107493 w 665744"/>
                  <a:gd name="connsiteY681" fmla="*/ 841437 h 1209707"/>
                  <a:gd name="connsiteX682" fmla="*/ 108305 w 665744"/>
                  <a:gd name="connsiteY682" fmla="*/ 839813 h 1209707"/>
                  <a:gd name="connsiteX683" fmla="*/ 109117 w 665744"/>
                  <a:gd name="connsiteY683" fmla="*/ 838189 h 1209707"/>
                  <a:gd name="connsiteX684" fmla="*/ 109117 w 665744"/>
                  <a:gd name="connsiteY684" fmla="*/ 836565 h 1209707"/>
                  <a:gd name="connsiteX685" fmla="*/ 109117 w 665744"/>
                  <a:gd name="connsiteY685" fmla="*/ 834130 h 1209707"/>
                  <a:gd name="connsiteX686" fmla="*/ 109929 w 665744"/>
                  <a:gd name="connsiteY686" fmla="*/ 831694 h 1209707"/>
                  <a:gd name="connsiteX687" fmla="*/ 111553 w 665744"/>
                  <a:gd name="connsiteY687" fmla="*/ 830882 h 1209707"/>
                  <a:gd name="connsiteX688" fmla="*/ 112365 w 665744"/>
                  <a:gd name="connsiteY688" fmla="*/ 831694 h 1209707"/>
                  <a:gd name="connsiteX689" fmla="*/ 113176 w 665744"/>
                  <a:gd name="connsiteY689" fmla="*/ 834130 h 1209707"/>
                  <a:gd name="connsiteX690" fmla="*/ 116424 w 665744"/>
                  <a:gd name="connsiteY690" fmla="*/ 833318 h 1209707"/>
                  <a:gd name="connsiteX691" fmla="*/ 118048 w 665744"/>
                  <a:gd name="connsiteY691" fmla="*/ 833318 h 1209707"/>
                  <a:gd name="connsiteX692" fmla="*/ 119672 w 665744"/>
                  <a:gd name="connsiteY692" fmla="*/ 834130 h 1209707"/>
                  <a:gd name="connsiteX693" fmla="*/ 120483 w 665744"/>
                  <a:gd name="connsiteY693" fmla="*/ 834130 h 1209707"/>
                  <a:gd name="connsiteX694" fmla="*/ 121295 w 665744"/>
                  <a:gd name="connsiteY694" fmla="*/ 832506 h 1209707"/>
                  <a:gd name="connsiteX695" fmla="*/ 122919 w 665744"/>
                  <a:gd name="connsiteY695" fmla="*/ 831694 h 1209707"/>
                  <a:gd name="connsiteX696" fmla="*/ 124543 w 665744"/>
                  <a:gd name="connsiteY696" fmla="*/ 831694 h 1209707"/>
                  <a:gd name="connsiteX697" fmla="*/ 126979 w 665744"/>
                  <a:gd name="connsiteY697" fmla="*/ 831694 h 1209707"/>
                  <a:gd name="connsiteX698" fmla="*/ 128602 w 665744"/>
                  <a:gd name="connsiteY698" fmla="*/ 830882 h 1209707"/>
                  <a:gd name="connsiteX699" fmla="*/ 130226 w 665744"/>
                  <a:gd name="connsiteY699" fmla="*/ 831694 h 1209707"/>
                  <a:gd name="connsiteX700" fmla="*/ 135097 w 665744"/>
                  <a:gd name="connsiteY700" fmla="*/ 830882 h 1209707"/>
                  <a:gd name="connsiteX701" fmla="*/ 135097 w 665744"/>
                  <a:gd name="connsiteY701" fmla="*/ 833318 h 1209707"/>
                  <a:gd name="connsiteX702" fmla="*/ 131850 w 665744"/>
                  <a:gd name="connsiteY702" fmla="*/ 834130 h 1209707"/>
                  <a:gd name="connsiteX703" fmla="*/ 131850 w 665744"/>
                  <a:gd name="connsiteY703" fmla="*/ 839813 h 1209707"/>
                  <a:gd name="connsiteX704" fmla="*/ 134286 w 665744"/>
                  <a:gd name="connsiteY704" fmla="*/ 840625 h 1209707"/>
                  <a:gd name="connsiteX705" fmla="*/ 136721 w 665744"/>
                  <a:gd name="connsiteY705" fmla="*/ 839001 h 1209707"/>
                  <a:gd name="connsiteX706" fmla="*/ 139157 w 665744"/>
                  <a:gd name="connsiteY706" fmla="*/ 832506 h 1209707"/>
                  <a:gd name="connsiteX707" fmla="*/ 144028 w 665744"/>
                  <a:gd name="connsiteY707" fmla="*/ 830070 h 1209707"/>
                  <a:gd name="connsiteX708" fmla="*/ 146464 w 665744"/>
                  <a:gd name="connsiteY708" fmla="*/ 829258 h 1209707"/>
                  <a:gd name="connsiteX709" fmla="*/ 148899 w 665744"/>
                  <a:gd name="connsiteY709" fmla="*/ 828446 h 1209707"/>
                  <a:gd name="connsiteX710" fmla="*/ 150523 w 665744"/>
                  <a:gd name="connsiteY710" fmla="*/ 826011 h 1209707"/>
                  <a:gd name="connsiteX711" fmla="*/ 152959 w 665744"/>
                  <a:gd name="connsiteY711" fmla="*/ 823575 h 1209707"/>
                  <a:gd name="connsiteX712" fmla="*/ 152147 w 665744"/>
                  <a:gd name="connsiteY712" fmla="*/ 817892 h 1209707"/>
                  <a:gd name="connsiteX713" fmla="*/ 149711 w 665744"/>
                  <a:gd name="connsiteY713" fmla="*/ 813021 h 1209707"/>
                  <a:gd name="connsiteX714" fmla="*/ 145652 w 665744"/>
                  <a:gd name="connsiteY714" fmla="*/ 809773 h 1209707"/>
                  <a:gd name="connsiteX715" fmla="*/ 145652 w 665744"/>
                  <a:gd name="connsiteY715" fmla="*/ 805714 h 1209707"/>
                  <a:gd name="connsiteX716" fmla="*/ 148899 w 665744"/>
                  <a:gd name="connsiteY716" fmla="*/ 805714 h 1209707"/>
                  <a:gd name="connsiteX717" fmla="*/ 152959 w 665744"/>
                  <a:gd name="connsiteY717" fmla="*/ 809773 h 1209707"/>
                  <a:gd name="connsiteX718" fmla="*/ 152147 w 665744"/>
                  <a:gd name="connsiteY718" fmla="*/ 807337 h 1209707"/>
                  <a:gd name="connsiteX719" fmla="*/ 150523 w 665744"/>
                  <a:gd name="connsiteY719" fmla="*/ 805714 h 1209707"/>
                  <a:gd name="connsiteX720" fmla="*/ 149711 w 665744"/>
                  <a:gd name="connsiteY720" fmla="*/ 804902 h 1209707"/>
                  <a:gd name="connsiteX721" fmla="*/ 148899 w 665744"/>
                  <a:gd name="connsiteY721" fmla="*/ 804090 h 1209707"/>
                  <a:gd name="connsiteX722" fmla="*/ 148899 w 665744"/>
                  <a:gd name="connsiteY722" fmla="*/ 803278 h 1209707"/>
                  <a:gd name="connsiteX723" fmla="*/ 148899 w 665744"/>
                  <a:gd name="connsiteY723" fmla="*/ 801654 h 1209707"/>
                  <a:gd name="connsiteX724" fmla="*/ 150523 w 665744"/>
                  <a:gd name="connsiteY724" fmla="*/ 795971 h 1209707"/>
                  <a:gd name="connsiteX725" fmla="*/ 152147 w 665744"/>
                  <a:gd name="connsiteY725" fmla="*/ 795971 h 1209707"/>
                  <a:gd name="connsiteX726" fmla="*/ 152147 w 665744"/>
                  <a:gd name="connsiteY726" fmla="*/ 797595 h 1209707"/>
                  <a:gd name="connsiteX727" fmla="*/ 152147 w 665744"/>
                  <a:gd name="connsiteY727" fmla="*/ 800842 h 1209707"/>
                  <a:gd name="connsiteX728" fmla="*/ 153771 w 665744"/>
                  <a:gd name="connsiteY728" fmla="*/ 804090 h 1209707"/>
                  <a:gd name="connsiteX729" fmla="*/ 156206 w 665744"/>
                  <a:gd name="connsiteY729" fmla="*/ 804902 h 1209707"/>
                  <a:gd name="connsiteX730" fmla="*/ 157018 w 665744"/>
                  <a:gd name="connsiteY730" fmla="*/ 804090 h 1209707"/>
                  <a:gd name="connsiteX731" fmla="*/ 157830 w 665744"/>
                  <a:gd name="connsiteY731" fmla="*/ 801654 h 1209707"/>
                  <a:gd name="connsiteX732" fmla="*/ 157830 w 665744"/>
                  <a:gd name="connsiteY732" fmla="*/ 799219 h 1209707"/>
                  <a:gd name="connsiteX733" fmla="*/ 158642 w 665744"/>
                  <a:gd name="connsiteY733" fmla="*/ 795971 h 1209707"/>
                  <a:gd name="connsiteX734" fmla="*/ 161078 w 665744"/>
                  <a:gd name="connsiteY734" fmla="*/ 792724 h 1209707"/>
                  <a:gd name="connsiteX735" fmla="*/ 161890 w 665744"/>
                  <a:gd name="connsiteY735" fmla="*/ 790288 h 1209707"/>
                  <a:gd name="connsiteX736" fmla="*/ 161078 w 665744"/>
                  <a:gd name="connsiteY736" fmla="*/ 788664 h 1209707"/>
                  <a:gd name="connsiteX737" fmla="*/ 159454 w 665744"/>
                  <a:gd name="connsiteY737" fmla="*/ 789476 h 1209707"/>
                  <a:gd name="connsiteX738" fmla="*/ 157830 w 665744"/>
                  <a:gd name="connsiteY738" fmla="*/ 790288 h 1209707"/>
                  <a:gd name="connsiteX739" fmla="*/ 157830 w 665744"/>
                  <a:gd name="connsiteY739" fmla="*/ 787852 h 1209707"/>
                  <a:gd name="connsiteX740" fmla="*/ 159454 w 665744"/>
                  <a:gd name="connsiteY740" fmla="*/ 784605 h 1209707"/>
                  <a:gd name="connsiteX741" fmla="*/ 160266 w 665744"/>
                  <a:gd name="connsiteY741" fmla="*/ 782981 h 1209707"/>
                  <a:gd name="connsiteX742" fmla="*/ 161078 w 665744"/>
                  <a:gd name="connsiteY742" fmla="*/ 781357 h 1209707"/>
                  <a:gd name="connsiteX743" fmla="*/ 161890 w 665744"/>
                  <a:gd name="connsiteY743" fmla="*/ 778110 h 1209707"/>
                  <a:gd name="connsiteX744" fmla="*/ 162701 w 665744"/>
                  <a:gd name="connsiteY744" fmla="*/ 777298 h 1209707"/>
                  <a:gd name="connsiteX745" fmla="*/ 164325 w 665744"/>
                  <a:gd name="connsiteY745" fmla="*/ 778110 h 1209707"/>
                  <a:gd name="connsiteX746" fmla="*/ 165949 w 665744"/>
                  <a:gd name="connsiteY746" fmla="*/ 779733 h 1209707"/>
                  <a:gd name="connsiteX747" fmla="*/ 166761 w 665744"/>
                  <a:gd name="connsiteY747" fmla="*/ 778922 h 1209707"/>
                  <a:gd name="connsiteX748" fmla="*/ 167573 w 665744"/>
                  <a:gd name="connsiteY748" fmla="*/ 778110 h 1209707"/>
                  <a:gd name="connsiteX749" fmla="*/ 168385 w 665744"/>
                  <a:gd name="connsiteY749" fmla="*/ 779733 h 1209707"/>
                  <a:gd name="connsiteX750" fmla="*/ 169196 w 665744"/>
                  <a:gd name="connsiteY750" fmla="*/ 781357 h 1209707"/>
                  <a:gd name="connsiteX751" fmla="*/ 170008 w 665744"/>
                  <a:gd name="connsiteY751" fmla="*/ 782169 h 1209707"/>
                  <a:gd name="connsiteX752" fmla="*/ 170820 w 665744"/>
                  <a:gd name="connsiteY752" fmla="*/ 784605 h 1209707"/>
                  <a:gd name="connsiteX753" fmla="*/ 171632 w 665744"/>
                  <a:gd name="connsiteY753" fmla="*/ 786228 h 1209707"/>
                  <a:gd name="connsiteX754" fmla="*/ 172444 w 665744"/>
                  <a:gd name="connsiteY754" fmla="*/ 785416 h 1209707"/>
                  <a:gd name="connsiteX755" fmla="*/ 172444 w 665744"/>
                  <a:gd name="connsiteY755" fmla="*/ 782981 h 1209707"/>
                  <a:gd name="connsiteX756" fmla="*/ 173256 w 665744"/>
                  <a:gd name="connsiteY756" fmla="*/ 781357 h 1209707"/>
                  <a:gd name="connsiteX757" fmla="*/ 173256 w 665744"/>
                  <a:gd name="connsiteY757" fmla="*/ 784605 h 1209707"/>
                  <a:gd name="connsiteX758" fmla="*/ 174068 w 665744"/>
                  <a:gd name="connsiteY758" fmla="*/ 784605 h 1209707"/>
                  <a:gd name="connsiteX759" fmla="*/ 174880 w 665744"/>
                  <a:gd name="connsiteY759" fmla="*/ 783793 h 1209707"/>
                  <a:gd name="connsiteX760" fmla="*/ 175692 w 665744"/>
                  <a:gd name="connsiteY760" fmla="*/ 782981 h 1209707"/>
                  <a:gd name="connsiteX761" fmla="*/ 177315 w 665744"/>
                  <a:gd name="connsiteY761" fmla="*/ 779733 h 1209707"/>
                  <a:gd name="connsiteX762" fmla="*/ 178127 w 665744"/>
                  <a:gd name="connsiteY762" fmla="*/ 778110 h 1209707"/>
                  <a:gd name="connsiteX763" fmla="*/ 177315 w 665744"/>
                  <a:gd name="connsiteY763" fmla="*/ 776486 h 1209707"/>
                  <a:gd name="connsiteX764" fmla="*/ 176504 w 665744"/>
                  <a:gd name="connsiteY764" fmla="*/ 774862 h 1209707"/>
                  <a:gd name="connsiteX765" fmla="*/ 177315 w 665744"/>
                  <a:gd name="connsiteY765" fmla="*/ 773238 h 1209707"/>
                  <a:gd name="connsiteX766" fmla="*/ 179751 w 665744"/>
                  <a:gd name="connsiteY766" fmla="*/ 772426 h 1209707"/>
                  <a:gd name="connsiteX767" fmla="*/ 179751 w 665744"/>
                  <a:gd name="connsiteY767" fmla="*/ 769991 h 1209707"/>
                  <a:gd name="connsiteX768" fmla="*/ 179751 w 665744"/>
                  <a:gd name="connsiteY768" fmla="*/ 766743 h 1209707"/>
                  <a:gd name="connsiteX769" fmla="*/ 182187 w 665744"/>
                  <a:gd name="connsiteY769" fmla="*/ 766743 h 1209707"/>
                  <a:gd name="connsiteX770" fmla="*/ 183810 w 665744"/>
                  <a:gd name="connsiteY770" fmla="*/ 767555 h 1209707"/>
                  <a:gd name="connsiteX771" fmla="*/ 184622 w 665744"/>
                  <a:gd name="connsiteY771" fmla="*/ 764308 h 1209707"/>
                  <a:gd name="connsiteX772" fmla="*/ 184622 w 665744"/>
                  <a:gd name="connsiteY772" fmla="*/ 757812 h 1209707"/>
                  <a:gd name="connsiteX773" fmla="*/ 187058 w 665744"/>
                  <a:gd name="connsiteY773" fmla="*/ 755377 h 1209707"/>
                  <a:gd name="connsiteX774" fmla="*/ 187870 w 665744"/>
                  <a:gd name="connsiteY774" fmla="*/ 752129 h 1209707"/>
                  <a:gd name="connsiteX775" fmla="*/ 191929 w 665744"/>
                  <a:gd name="connsiteY775" fmla="*/ 749694 h 1209707"/>
                  <a:gd name="connsiteX776" fmla="*/ 197612 w 665744"/>
                  <a:gd name="connsiteY776" fmla="*/ 748882 h 1209707"/>
                  <a:gd name="connsiteX777" fmla="*/ 203296 w 665744"/>
                  <a:gd name="connsiteY777" fmla="*/ 748070 h 1209707"/>
                  <a:gd name="connsiteX778" fmla="*/ 203296 w 665744"/>
                  <a:gd name="connsiteY778" fmla="*/ 745634 h 1209707"/>
                  <a:gd name="connsiteX779" fmla="*/ 203296 w 665744"/>
                  <a:gd name="connsiteY779" fmla="*/ 740763 h 1209707"/>
                  <a:gd name="connsiteX780" fmla="*/ 203296 w 665744"/>
                  <a:gd name="connsiteY780" fmla="*/ 732644 h 1209707"/>
                  <a:gd name="connsiteX781" fmla="*/ 205731 w 665744"/>
                  <a:gd name="connsiteY781" fmla="*/ 730208 h 1209707"/>
                  <a:gd name="connsiteX782" fmla="*/ 210603 w 665744"/>
                  <a:gd name="connsiteY782" fmla="*/ 731020 h 1209707"/>
                  <a:gd name="connsiteX783" fmla="*/ 214662 w 665744"/>
                  <a:gd name="connsiteY783" fmla="*/ 730208 h 1209707"/>
                  <a:gd name="connsiteX784" fmla="*/ 213850 w 665744"/>
                  <a:gd name="connsiteY784" fmla="*/ 725337 h 1209707"/>
                  <a:gd name="connsiteX785" fmla="*/ 213850 w 665744"/>
                  <a:gd name="connsiteY785" fmla="*/ 720466 h 1209707"/>
                  <a:gd name="connsiteX786" fmla="*/ 217098 w 665744"/>
                  <a:gd name="connsiteY786" fmla="*/ 718030 h 1209707"/>
                  <a:gd name="connsiteX787" fmla="*/ 218721 w 665744"/>
                  <a:gd name="connsiteY787" fmla="*/ 713971 h 1209707"/>
                  <a:gd name="connsiteX788" fmla="*/ 219533 w 665744"/>
                  <a:gd name="connsiteY788" fmla="*/ 711535 h 1209707"/>
                  <a:gd name="connsiteX789" fmla="*/ 220345 w 665744"/>
                  <a:gd name="connsiteY789" fmla="*/ 710723 h 1209707"/>
                  <a:gd name="connsiteX790" fmla="*/ 221969 w 665744"/>
                  <a:gd name="connsiteY790" fmla="*/ 707476 h 1209707"/>
                  <a:gd name="connsiteX791" fmla="*/ 223593 w 665744"/>
                  <a:gd name="connsiteY791" fmla="*/ 706664 h 1209707"/>
                  <a:gd name="connsiteX792" fmla="*/ 225217 w 665744"/>
                  <a:gd name="connsiteY792" fmla="*/ 705852 h 1209707"/>
                  <a:gd name="connsiteX793" fmla="*/ 229276 w 665744"/>
                  <a:gd name="connsiteY793" fmla="*/ 705852 h 1209707"/>
                  <a:gd name="connsiteX794" fmla="*/ 230900 w 665744"/>
                  <a:gd name="connsiteY794" fmla="*/ 705040 h 1209707"/>
                  <a:gd name="connsiteX795" fmla="*/ 230900 w 665744"/>
                  <a:gd name="connsiteY795" fmla="*/ 704228 h 1209707"/>
                  <a:gd name="connsiteX796" fmla="*/ 230900 w 665744"/>
                  <a:gd name="connsiteY796" fmla="*/ 703416 h 1209707"/>
                  <a:gd name="connsiteX797" fmla="*/ 229276 w 665744"/>
                  <a:gd name="connsiteY797" fmla="*/ 700981 h 1209707"/>
                  <a:gd name="connsiteX798" fmla="*/ 228464 w 665744"/>
                  <a:gd name="connsiteY798" fmla="*/ 699357 h 1209707"/>
                  <a:gd name="connsiteX799" fmla="*/ 227652 w 665744"/>
                  <a:gd name="connsiteY799" fmla="*/ 697733 h 1209707"/>
                  <a:gd name="connsiteX800" fmla="*/ 228464 w 665744"/>
                  <a:gd name="connsiteY800" fmla="*/ 695297 h 1209707"/>
                  <a:gd name="connsiteX801" fmla="*/ 229276 w 665744"/>
                  <a:gd name="connsiteY801" fmla="*/ 693674 h 1209707"/>
                  <a:gd name="connsiteX802" fmla="*/ 230088 w 665744"/>
                  <a:gd name="connsiteY802" fmla="*/ 692050 h 1209707"/>
                  <a:gd name="connsiteX803" fmla="*/ 230900 w 665744"/>
                  <a:gd name="connsiteY803" fmla="*/ 689614 h 1209707"/>
                  <a:gd name="connsiteX804" fmla="*/ 232524 w 665744"/>
                  <a:gd name="connsiteY804" fmla="*/ 687990 h 1209707"/>
                  <a:gd name="connsiteX805" fmla="*/ 234147 w 665744"/>
                  <a:gd name="connsiteY805" fmla="*/ 686367 h 1209707"/>
                  <a:gd name="connsiteX806" fmla="*/ 233335 w 665744"/>
                  <a:gd name="connsiteY806" fmla="*/ 685555 h 1209707"/>
                  <a:gd name="connsiteX807" fmla="*/ 232524 w 665744"/>
                  <a:gd name="connsiteY807" fmla="*/ 683931 h 1209707"/>
                  <a:gd name="connsiteX808" fmla="*/ 234147 w 665744"/>
                  <a:gd name="connsiteY808" fmla="*/ 681495 h 1209707"/>
                  <a:gd name="connsiteX809" fmla="*/ 237395 w 665744"/>
                  <a:gd name="connsiteY809" fmla="*/ 679872 h 1209707"/>
                  <a:gd name="connsiteX810" fmla="*/ 239830 w 665744"/>
                  <a:gd name="connsiteY810" fmla="*/ 676624 h 1209707"/>
                  <a:gd name="connsiteX811" fmla="*/ 240642 w 665744"/>
                  <a:gd name="connsiteY811" fmla="*/ 675000 h 1209707"/>
                  <a:gd name="connsiteX812" fmla="*/ 241454 w 665744"/>
                  <a:gd name="connsiteY812" fmla="*/ 672565 h 1209707"/>
                  <a:gd name="connsiteX813" fmla="*/ 243078 w 665744"/>
                  <a:gd name="connsiteY813" fmla="*/ 668505 h 1209707"/>
                  <a:gd name="connsiteX814" fmla="*/ 245514 w 665744"/>
                  <a:gd name="connsiteY814" fmla="*/ 663634 h 1209707"/>
                  <a:gd name="connsiteX815" fmla="*/ 246325 w 665744"/>
                  <a:gd name="connsiteY815" fmla="*/ 661198 h 1209707"/>
                  <a:gd name="connsiteX816" fmla="*/ 246325 w 665744"/>
                  <a:gd name="connsiteY816" fmla="*/ 658763 h 1209707"/>
                  <a:gd name="connsiteX817" fmla="*/ 246325 w 665744"/>
                  <a:gd name="connsiteY817" fmla="*/ 657139 h 1209707"/>
                  <a:gd name="connsiteX818" fmla="*/ 246325 w 665744"/>
                  <a:gd name="connsiteY818" fmla="*/ 655515 h 1209707"/>
                  <a:gd name="connsiteX819" fmla="*/ 246325 w 665744"/>
                  <a:gd name="connsiteY819" fmla="*/ 653891 h 1209707"/>
                  <a:gd name="connsiteX820" fmla="*/ 246325 w 665744"/>
                  <a:gd name="connsiteY820" fmla="*/ 653080 h 1209707"/>
                  <a:gd name="connsiteX821" fmla="*/ 247137 w 665744"/>
                  <a:gd name="connsiteY821" fmla="*/ 653080 h 1209707"/>
                  <a:gd name="connsiteX822" fmla="*/ 248761 w 665744"/>
                  <a:gd name="connsiteY822" fmla="*/ 652268 h 1209707"/>
                  <a:gd name="connsiteX823" fmla="*/ 249573 w 665744"/>
                  <a:gd name="connsiteY823" fmla="*/ 651456 h 1209707"/>
                  <a:gd name="connsiteX824" fmla="*/ 250385 w 665744"/>
                  <a:gd name="connsiteY824" fmla="*/ 649832 h 1209707"/>
                  <a:gd name="connsiteX825" fmla="*/ 251197 w 665744"/>
                  <a:gd name="connsiteY825" fmla="*/ 649020 h 1209707"/>
                  <a:gd name="connsiteX826" fmla="*/ 252009 w 665744"/>
                  <a:gd name="connsiteY826" fmla="*/ 647396 h 1209707"/>
                  <a:gd name="connsiteX827" fmla="*/ 252821 w 665744"/>
                  <a:gd name="connsiteY827" fmla="*/ 645772 h 1209707"/>
                  <a:gd name="connsiteX828" fmla="*/ 252821 w 665744"/>
                  <a:gd name="connsiteY828" fmla="*/ 644149 h 1209707"/>
                  <a:gd name="connsiteX829" fmla="*/ 253633 w 665744"/>
                  <a:gd name="connsiteY829" fmla="*/ 641713 h 1209707"/>
                  <a:gd name="connsiteX830" fmla="*/ 253633 w 665744"/>
                  <a:gd name="connsiteY830" fmla="*/ 639277 h 1209707"/>
                  <a:gd name="connsiteX831" fmla="*/ 252821 w 665744"/>
                  <a:gd name="connsiteY831" fmla="*/ 637654 h 1209707"/>
                  <a:gd name="connsiteX832" fmla="*/ 253633 w 665744"/>
                  <a:gd name="connsiteY832" fmla="*/ 635218 h 1209707"/>
                  <a:gd name="connsiteX833" fmla="*/ 255256 w 665744"/>
                  <a:gd name="connsiteY833" fmla="*/ 635218 h 1209707"/>
                  <a:gd name="connsiteX834" fmla="*/ 257692 w 665744"/>
                  <a:gd name="connsiteY834" fmla="*/ 634406 h 1209707"/>
                  <a:gd name="connsiteX835" fmla="*/ 258504 w 665744"/>
                  <a:gd name="connsiteY835" fmla="*/ 631970 h 1209707"/>
                  <a:gd name="connsiteX836" fmla="*/ 258504 w 665744"/>
                  <a:gd name="connsiteY836" fmla="*/ 630347 h 1209707"/>
                  <a:gd name="connsiteX837" fmla="*/ 260128 w 665744"/>
                  <a:gd name="connsiteY837" fmla="*/ 629535 h 1209707"/>
                  <a:gd name="connsiteX838" fmla="*/ 261751 w 665744"/>
                  <a:gd name="connsiteY838" fmla="*/ 628723 h 1209707"/>
                  <a:gd name="connsiteX839" fmla="*/ 264999 w 665744"/>
                  <a:gd name="connsiteY839" fmla="*/ 626287 h 1209707"/>
                  <a:gd name="connsiteX840" fmla="*/ 267434 w 665744"/>
                  <a:gd name="connsiteY840" fmla="*/ 624664 h 1209707"/>
                  <a:gd name="connsiteX841" fmla="*/ 269058 w 665744"/>
                  <a:gd name="connsiteY841" fmla="*/ 623852 h 1209707"/>
                  <a:gd name="connsiteX842" fmla="*/ 273930 w 665744"/>
                  <a:gd name="connsiteY842" fmla="*/ 620604 h 1209707"/>
                  <a:gd name="connsiteX843" fmla="*/ 279613 w 665744"/>
                  <a:gd name="connsiteY843" fmla="*/ 623040 h 1209707"/>
                  <a:gd name="connsiteX844" fmla="*/ 282049 w 665744"/>
                  <a:gd name="connsiteY844" fmla="*/ 623852 h 1209707"/>
                  <a:gd name="connsiteX845" fmla="*/ 285296 w 665744"/>
                  <a:gd name="connsiteY845" fmla="*/ 625475 h 1209707"/>
                  <a:gd name="connsiteX846" fmla="*/ 289355 w 665744"/>
                  <a:gd name="connsiteY846" fmla="*/ 627099 h 1209707"/>
                  <a:gd name="connsiteX847" fmla="*/ 291791 w 665744"/>
                  <a:gd name="connsiteY847" fmla="*/ 623852 h 1209707"/>
                  <a:gd name="connsiteX848" fmla="*/ 292603 w 665744"/>
                  <a:gd name="connsiteY848" fmla="*/ 621416 h 1209707"/>
                  <a:gd name="connsiteX849" fmla="*/ 291791 w 665744"/>
                  <a:gd name="connsiteY849" fmla="*/ 619792 h 1209707"/>
                  <a:gd name="connsiteX850" fmla="*/ 289355 w 665744"/>
                  <a:gd name="connsiteY850" fmla="*/ 617357 h 1209707"/>
                  <a:gd name="connsiteX851" fmla="*/ 286920 w 665744"/>
                  <a:gd name="connsiteY851" fmla="*/ 615733 h 1209707"/>
                  <a:gd name="connsiteX852" fmla="*/ 284484 w 665744"/>
                  <a:gd name="connsiteY852" fmla="*/ 614921 h 1209707"/>
                  <a:gd name="connsiteX853" fmla="*/ 282049 w 665744"/>
                  <a:gd name="connsiteY853" fmla="*/ 614109 h 1209707"/>
                  <a:gd name="connsiteX854" fmla="*/ 282860 w 665744"/>
                  <a:gd name="connsiteY854" fmla="*/ 610861 h 1209707"/>
                  <a:gd name="connsiteX855" fmla="*/ 285296 w 665744"/>
                  <a:gd name="connsiteY855" fmla="*/ 610861 h 1209707"/>
                  <a:gd name="connsiteX856" fmla="*/ 286920 w 665744"/>
                  <a:gd name="connsiteY856" fmla="*/ 610861 h 1209707"/>
                  <a:gd name="connsiteX857" fmla="*/ 289355 w 665744"/>
                  <a:gd name="connsiteY857" fmla="*/ 611673 h 1209707"/>
                  <a:gd name="connsiteX858" fmla="*/ 292603 w 665744"/>
                  <a:gd name="connsiteY858" fmla="*/ 612485 h 1209707"/>
                  <a:gd name="connsiteX859" fmla="*/ 292603 w 665744"/>
                  <a:gd name="connsiteY859" fmla="*/ 612485 h 1209707"/>
                  <a:gd name="connsiteX860" fmla="*/ 292603 w 665744"/>
                  <a:gd name="connsiteY860" fmla="*/ 610861 h 1209707"/>
                  <a:gd name="connsiteX861" fmla="*/ 291791 w 665744"/>
                  <a:gd name="connsiteY861" fmla="*/ 610050 h 1209707"/>
                  <a:gd name="connsiteX862" fmla="*/ 291791 w 665744"/>
                  <a:gd name="connsiteY862" fmla="*/ 608426 h 1209707"/>
                  <a:gd name="connsiteX863" fmla="*/ 293415 w 665744"/>
                  <a:gd name="connsiteY863" fmla="*/ 607614 h 1209707"/>
                  <a:gd name="connsiteX864" fmla="*/ 293415 w 665744"/>
                  <a:gd name="connsiteY864" fmla="*/ 606802 h 1209707"/>
                  <a:gd name="connsiteX865" fmla="*/ 292603 w 665744"/>
                  <a:gd name="connsiteY865" fmla="*/ 605990 h 1209707"/>
                  <a:gd name="connsiteX866" fmla="*/ 291791 w 665744"/>
                  <a:gd name="connsiteY866" fmla="*/ 603555 h 1209707"/>
                  <a:gd name="connsiteX867" fmla="*/ 290979 w 665744"/>
                  <a:gd name="connsiteY867" fmla="*/ 601931 h 1209707"/>
                  <a:gd name="connsiteX868" fmla="*/ 290167 w 665744"/>
                  <a:gd name="connsiteY868" fmla="*/ 600307 h 1209707"/>
                  <a:gd name="connsiteX869" fmla="*/ 288543 w 665744"/>
                  <a:gd name="connsiteY869" fmla="*/ 598683 h 1209707"/>
                  <a:gd name="connsiteX870" fmla="*/ 286108 w 665744"/>
                  <a:gd name="connsiteY870" fmla="*/ 596248 h 1209707"/>
                  <a:gd name="connsiteX871" fmla="*/ 282860 w 665744"/>
                  <a:gd name="connsiteY871" fmla="*/ 594624 h 1209707"/>
                  <a:gd name="connsiteX872" fmla="*/ 280425 w 665744"/>
                  <a:gd name="connsiteY872" fmla="*/ 594624 h 1209707"/>
                  <a:gd name="connsiteX873" fmla="*/ 277989 w 665744"/>
                  <a:gd name="connsiteY873" fmla="*/ 593812 h 1209707"/>
                  <a:gd name="connsiteX874" fmla="*/ 277177 w 665744"/>
                  <a:gd name="connsiteY874" fmla="*/ 592188 h 1209707"/>
                  <a:gd name="connsiteX875" fmla="*/ 277177 w 665744"/>
                  <a:gd name="connsiteY875" fmla="*/ 590564 h 1209707"/>
                  <a:gd name="connsiteX876" fmla="*/ 277989 w 665744"/>
                  <a:gd name="connsiteY876" fmla="*/ 588941 h 1209707"/>
                  <a:gd name="connsiteX877" fmla="*/ 279613 w 665744"/>
                  <a:gd name="connsiteY877" fmla="*/ 586505 h 1209707"/>
                  <a:gd name="connsiteX878" fmla="*/ 277989 w 665744"/>
                  <a:gd name="connsiteY878" fmla="*/ 584069 h 1209707"/>
                  <a:gd name="connsiteX879" fmla="*/ 277989 w 665744"/>
                  <a:gd name="connsiteY879" fmla="*/ 581634 h 1209707"/>
                  <a:gd name="connsiteX880" fmla="*/ 277989 w 665744"/>
                  <a:gd name="connsiteY880" fmla="*/ 576762 h 1209707"/>
                  <a:gd name="connsiteX881" fmla="*/ 277989 w 665744"/>
                  <a:gd name="connsiteY881" fmla="*/ 575139 h 1209707"/>
                  <a:gd name="connsiteX882" fmla="*/ 277177 w 665744"/>
                  <a:gd name="connsiteY882" fmla="*/ 573515 h 1209707"/>
                  <a:gd name="connsiteX883" fmla="*/ 277177 w 665744"/>
                  <a:gd name="connsiteY883" fmla="*/ 571891 h 1209707"/>
                  <a:gd name="connsiteX884" fmla="*/ 277989 w 665744"/>
                  <a:gd name="connsiteY884" fmla="*/ 571079 h 1209707"/>
                  <a:gd name="connsiteX885" fmla="*/ 277989 w 665744"/>
                  <a:gd name="connsiteY885" fmla="*/ 569455 h 1209707"/>
                  <a:gd name="connsiteX886" fmla="*/ 277177 w 665744"/>
                  <a:gd name="connsiteY886" fmla="*/ 567832 h 1209707"/>
                  <a:gd name="connsiteX887" fmla="*/ 276365 w 665744"/>
                  <a:gd name="connsiteY887" fmla="*/ 567020 h 1209707"/>
                  <a:gd name="connsiteX888" fmla="*/ 277177 w 665744"/>
                  <a:gd name="connsiteY888" fmla="*/ 564584 h 1209707"/>
                  <a:gd name="connsiteX889" fmla="*/ 278801 w 665744"/>
                  <a:gd name="connsiteY889" fmla="*/ 563772 h 1209707"/>
                  <a:gd name="connsiteX890" fmla="*/ 278801 w 665744"/>
                  <a:gd name="connsiteY890" fmla="*/ 562148 h 1209707"/>
                  <a:gd name="connsiteX891" fmla="*/ 275553 w 665744"/>
                  <a:gd name="connsiteY891" fmla="*/ 559713 h 1209707"/>
                  <a:gd name="connsiteX892" fmla="*/ 272306 w 665744"/>
                  <a:gd name="connsiteY892" fmla="*/ 557277 h 1209707"/>
                  <a:gd name="connsiteX893" fmla="*/ 269058 w 665744"/>
                  <a:gd name="connsiteY893" fmla="*/ 554030 h 1209707"/>
                  <a:gd name="connsiteX894" fmla="*/ 267434 w 665744"/>
                  <a:gd name="connsiteY894" fmla="*/ 550782 h 1209707"/>
                  <a:gd name="connsiteX895" fmla="*/ 261751 w 665744"/>
                  <a:gd name="connsiteY895" fmla="*/ 545911 h 1209707"/>
                  <a:gd name="connsiteX896" fmla="*/ 259316 w 665744"/>
                  <a:gd name="connsiteY896" fmla="*/ 544287 h 1209707"/>
                  <a:gd name="connsiteX897" fmla="*/ 256880 w 665744"/>
                  <a:gd name="connsiteY897" fmla="*/ 541851 h 1209707"/>
                  <a:gd name="connsiteX898" fmla="*/ 255256 w 665744"/>
                  <a:gd name="connsiteY898" fmla="*/ 541040 h 1209707"/>
                  <a:gd name="connsiteX899" fmla="*/ 251197 w 665744"/>
                  <a:gd name="connsiteY899" fmla="*/ 539416 h 1209707"/>
                  <a:gd name="connsiteX900" fmla="*/ 248761 w 665744"/>
                  <a:gd name="connsiteY900" fmla="*/ 538604 h 1209707"/>
                  <a:gd name="connsiteX901" fmla="*/ 245514 w 665744"/>
                  <a:gd name="connsiteY901" fmla="*/ 538604 h 1209707"/>
                  <a:gd name="connsiteX902" fmla="*/ 243890 w 665744"/>
                  <a:gd name="connsiteY902" fmla="*/ 540228 h 1209707"/>
                  <a:gd name="connsiteX903" fmla="*/ 243078 w 665744"/>
                  <a:gd name="connsiteY903" fmla="*/ 541040 h 1209707"/>
                  <a:gd name="connsiteX904" fmla="*/ 241454 w 665744"/>
                  <a:gd name="connsiteY904" fmla="*/ 540228 h 1209707"/>
                  <a:gd name="connsiteX905" fmla="*/ 240642 w 665744"/>
                  <a:gd name="connsiteY905" fmla="*/ 537792 h 1209707"/>
                  <a:gd name="connsiteX906" fmla="*/ 239018 w 665744"/>
                  <a:gd name="connsiteY906" fmla="*/ 534544 h 1209707"/>
                  <a:gd name="connsiteX907" fmla="*/ 236583 w 665744"/>
                  <a:gd name="connsiteY907" fmla="*/ 532109 h 1209707"/>
                  <a:gd name="connsiteX908" fmla="*/ 233335 w 665744"/>
                  <a:gd name="connsiteY908" fmla="*/ 530485 h 1209707"/>
                  <a:gd name="connsiteX909" fmla="*/ 231712 w 665744"/>
                  <a:gd name="connsiteY909" fmla="*/ 528049 h 1209707"/>
                  <a:gd name="connsiteX910" fmla="*/ 230900 w 665744"/>
                  <a:gd name="connsiteY910" fmla="*/ 523178 h 1209707"/>
                  <a:gd name="connsiteX911" fmla="*/ 226840 w 665744"/>
                  <a:gd name="connsiteY911" fmla="*/ 522366 h 1209707"/>
                  <a:gd name="connsiteX912" fmla="*/ 225217 w 665744"/>
                  <a:gd name="connsiteY912" fmla="*/ 523990 h 1209707"/>
                  <a:gd name="connsiteX913" fmla="*/ 224405 w 665744"/>
                  <a:gd name="connsiteY913" fmla="*/ 526426 h 1209707"/>
                  <a:gd name="connsiteX914" fmla="*/ 220345 w 665744"/>
                  <a:gd name="connsiteY914" fmla="*/ 526426 h 1209707"/>
                  <a:gd name="connsiteX915" fmla="*/ 217909 w 665744"/>
                  <a:gd name="connsiteY915" fmla="*/ 524802 h 1209707"/>
                  <a:gd name="connsiteX916" fmla="*/ 214662 w 665744"/>
                  <a:gd name="connsiteY916" fmla="*/ 524802 h 1209707"/>
                  <a:gd name="connsiteX917" fmla="*/ 212226 w 665744"/>
                  <a:gd name="connsiteY917" fmla="*/ 520742 h 1209707"/>
                  <a:gd name="connsiteX918" fmla="*/ 209791 w 665744"/>
                  <a:gd name="connsiteY918" fmla="*/ 514247 h 1209707"/>
                  <a:gd name="connsiteX919" fmla="*/ 207355 w 665744"/>
                  <a:gd name="connsiteY919" fmla="*/ 511000 h 1209707"/>
                  <a:gd name="connsiteX920" fmla="*/ 204920 w 665744"/>
                  <a:gd name="connsiteY920" fmla="*/ 505317 h 1209707"/>
                  <a:gd name="connsiteX921" fmla="*/ 200860 w 665744"/>
                  <a:gd name="connsiteY921" fmla="*/ 500445 h 1209707"/>
                  <a:gd name="connsiteX922" fmla="*/ 200048 w 665744"/>
                  <a:gd name="connsiteY922" fmla="*/ 499633 h 1209707"/>
                  <a:gd name="connsiteX923" fmla="*/ 199236 w 665744"/>
                  <a:gd name="connsiteY923" fmla="*/ 498822 h 1209707"/>
                  <a:gd name="connsiteX924" fmla="*/ 197612 w 665744"/>
                  <a:gd name="connsiteY924" fmla="*/ 497198 h 1209707"/>
                  <a:gd name="connsiteX925" fmla="*/ 195989 w 665744"/>
                  <a:gd name="connsiteY925" fmla="*/ 496386 h 1209707"/>
                  <a:gd name="connsiteX926" fmla="*/ 195177 w 665744"/>
                  <a:gd name="connsiteY926" fmla="*/ 495574 h 1209707"/>
                  <a:gd name="connsiteX927" fmla="*/ 194365 w 665744"/>
                  <a:gd name="connsiteY927" fmla="*/ 494762 h 1209707"/>
                  <a:gd name="connsiteX928" fmla="*/ 192741 w 665744"/>
                  <a:gd name="connsiteY928" fmla="*/ 493138 h 1209707"/>
                  <a:gd name="connsiteX929" fmla="*/ 191117 w 665744"/>
                  <a:gd name="connsiteY929" fmla="*/ 491515 h 1209707"/>
                  <a:gd name="connsiteX930" fmla="*/ 190305 w 665744"/>
                  <a:gd name="connsiteY930" fmla="*/ 490703 h 1209707"/>
                  <a:gd name="connsiteX931" fmla="*/ 185434 w 665744"/>
                  <a:gd name="connsiteY931" fmla="*/ 487455 h 1209707"/>
                  <a:gd name="connsiteX932" fmla="*/ 181375 w 665744"/>
                  <a:gd name="connsiteY932" fmla="*/ 482584 h 1209707"/>
                  <a:gd name="connsiteX933" fmla="*/ 180563 w 665744"/>
                  <a:gd name="connsiteY933" fmla="*/ 479336 h 1209707"/>
                  <a:gd name="connsiteX934" fmla="*/ 180563 w 665744"/>
                  <a:gd name="connsiteY934" fmla="*/ 476901 h 1209707"/>
                  <a:gd name="connsiteX935" fmla="*/ 179751 w 665744"/>
                  <a:gd name="connsiteY935" fmla="*/ 474465 h 1209707"/>
                  <a:gd name="connsiteX936" fmla="*/ 178939 w 665744"/>
                  <a:gd name="connsiteY936" fmla="*/ 469594 h 1209707"/>
                  <a:gd name="connsiteX937" fmla="*/ 177315 w 665744"/>
                  <a:gd name="connsiteY937" fmla="*/ 466346 h 1209707"/>
                  <a:gd name="connsiteX938" fmla="*/ 176504 w 665744"/>
                  <a:gd name="connsiteY938" fmla="*/ 464722 h 1209707"/>
                  <a:gd name="connsiteX939" fmla="*/ 175692 w 665744"/>
                  <a:gd name="connsiteY939" fmla="*/ 463099 h 1209707"/>
                  <a:gd name="connsiteX940" fmla="*/ 176504 w 665744"/>
                  <a:gd name="connsiteY940" fmla="*/ 459851 h 1209707"/>
                  <a:gd name="connsiteX941" fmla="*/ 178127 w 665744"/>
                  <a:gd name="connsiteY941" fmla="*/ 456604 h 1209707"/>
                  <a:gd name="connsiteX942" fmla="*/ 182999 w 665744"/>
                  <a:gd name="connsiteY942" fmla="*/ 450108 h 1209707"/>
                  <a:gd name="connsiteX943" fmla="*/ 184622 w 665744"/>
                  <a:gd name="connsiteY943" fmla="*/ 446861 h 1209707"/>
                  <a:gd name="connsiteX944" fmla="*/ 185434 w 665744"/>
                  <a:gd name="connsiteY944" fmla="*/ 442801 h 1209707"/>
                  <a:gd name="connsiteX945" fmla="*/ 184622 w 665744"/>
                  <a:gd name="connsiteY945" fmla="*/ 439554 h 1209707"/>
                  <a:gd name="connsiteX946" fmla="*/ 182999 w 665744"/>
                  <a:gd name="connsiteY946" fmla="*/ 436306 h 1209707"/>
                  <a:gd name="connsiteX947" fmla="*/ 182999 w 665744"/>
                  <a:gd name="connsiteY947" fmla="*/ 432247 h 1209707"/>
                  <a:gd name="connsiteX948" fmla="*/ 183810 w 665744"/>
                  <a:gd name="connsiteY948" fmla="*/ 428999 h 1209707"/>
                  <a:gd name="connsiteX949" fmla="*/ 183810 w 665744"/>
                  <a:gd name="connsiteY949" fmla="*/ 425752 h 1209707"/>
                  <a:gd name="connsiteX950" fmla="*/ 182187 w 665744"/>
                  <a:gd name="connsiteY950" fmla="*/ 423316 h 1209707"/>
                  <a:gd name="connsiteX951" fmla="*/ 182187 w 665744"/>
                  <a:gd name="connsiteY951" fmla="*/ 420069 h 1209707"/>
                  <a:gd name="connsiteX952" fmla="*/ 183810 w 665744"/>
                  <a:gd name="connsiteY952" fmla="*/ 419257 h 1209707"/>
                  <a:gd name="connsiteX953" fmla="*/ 185434 w 665744"/>
                  <a:gd name="connsiteY953" fmla="*/ 418445 h 1209707"/>
                  <a:gd name="connsiteX954" fmla="*/ 182999 w 665744"/>
                  <a:gd name="connsiteY954" fmla="*/ 412762 h 1209707"/>
                  <a:gd name="connsiteX955" fmla="*/ 181375 w 665744"/>
                  <a:gd name="connsiteY955" fmla="*/ 408702 h 1209707"/>
                  <a:gd name="connsiteX956" fmla="*/ 180563 w 665744"/>
                  <a:gd name="connsiteY956" fmla="*/ 406267 h 1209707"/>
                  <a:gd name="connsiteX957" fmla="*/ 178939 w 665744"/>
                  <a:gd name="connsiteY957" fmla="*/ 401395 h 1209707"/>
                  <a:gd name="connsiteX958" fmla="*/ 177315 w 665744"/>
                  <a:gd name="connsiteY958" fmla="*/ 399772 h 1209707"/>
                  <a:gd name="connsiteX959" fmla="*/ 174880 w 665744"/>
                  <a:gd name="connsiteY959" fmla="*/ 396524 h 1209707"/>
                  <a:gd name="connsiteX960" fmla="*/ 172444 w 665744"/>
                  <a:gd name="connsiteY960" fmla="*/ 394088 h 1209707"/>
                  <a:gd name="connsiteX961" fmla="*/ 170008 w 665744"/>
                  <a:gd name="connsiteY961" fmla="*/ 390841 h 1209707"/>
                  <a:gd name="connsiteX962" fmla="*/ 168385 w 665744"/>
                  <a:gd name="connsiteY962" fmla="*/ 389217 h 1209707"/>
                  <a:gd name="connsiteX963" fmla="*/ 166761 w 665744"/>
                  <a:gd name="connsiteY963" fmla="*/ 387593 h 1209707"/>
                  <a:gd name="connsiteX964" fmla="*/ 165949 w 665744"/>
                  <a:gd name="connsiteY964" fmla="*/ 386782 h 1209707"/>
                  <a:gd name="connsiteX965" fmla="*/ 165137 w 665744"/>
                  <a:gd name="connsiteY965" fmla="*/ 385970 h 1209707"/>
                  <a:gd name="connsiteX966" fmla="*/ 163513 w 665744"/>
                  <a:gd name="connsiteY966" fmla="*/ 382722 h 1209707"/>
                  <a:gd name="connsiteX967" fmla="*/ 161078 w 665744"/>
                  <a:gd name="connsiteY967" fmla="*/ 380286 h 1209707"/>
                  <a:gd name="connsiteX968" fmla="*/ 160266 w 665744"/>
                  <a:gd name="connsiteY968" fmla="*/ 378663 h 1209707"/>
                  <a:gd name="connsiteX969" fmla="*/ 158642 w 665744"/>
                  <a:gd name="connsiteY969" fmla="*/ 375415 h 1209707"/>
                  <a:gd name="connsiteX970" fmla="*/ 158642 w 665744"/>
                  <a:gd name="connsiteY970" fmla="*/ 374603 h 1209707"/>
                  <a:gd name="connsiteX971" fmla="*/ 158642 w 665744"/>
                  <a:gd name="connsiteY971" fmla="*/ 365673 h 1209707"/>
                  <a:gd name="connsiteX972" fmla="*/ 169196 w 665744"/>
                  <a:gd name="connsiteY972" fmla="*/ 362425 h 1209707"/>
                  <a:gd name="connsiteX973" fmla="*/ 163513 w 665744"/>
                  <a:gd name="connsiteY973" fmla="*/ 342940 h 1209707"/>
                  <a:gd name="connsiteX974" fmla="*/ 151335 w 665744"/>
                  <a:gd name="connsiteY974" fmla="*/ 342940 h 1209707"/>
                  <a:gd name="connsiteX975" fmla="*/ 147276 w 665744"/>
                  <a:gd name="connsiteY975" fmla="*/ 338880 h 1209707"/>
                  <a:gd name="connsiteX976" fmla="*/ 148088 w 665744"/>
                  <a:gd name="connsiteY976" fmla="*/ 335633 h 1209707"/>
                  <a:gd name="connsiteX977" fmla="*/ 148899 w 665744"/>
                  <a:gd name="connsiteY977" fmla="*/ 335633 h 1209707"/>
                  <a:gd name="connsiteX978" fmla="*/ 148899 w 665744"/>
                  <a:gd name="connsiteY978" fmla="*/ 330762 h 1209707"/>
                  <a:gd name="connsiteX979" fmla="*/ 152959 w 665744"/>
                  <a:gd name="connsiteY979" fmla="*/ 327514 h 1209707"/>
                  <a:gd name="connsiteX980" fmla="*/ 146464 w 665744"/>
                  <a:gd name="connsiteY980" fmla="*/ 310464 h 1209707"/>
                  <a:gd name="connsiteX981" fmla="*/ 145652 w 665744"/>
                  <a:gd name="connsiteY981" fmla="*/ 303969 h 1209707"/>
                  <a:gd name="connsiteX982" fmla="*/ 146464 w 665744"/>
                  <a:gd name="connsiteY982" fmla="*/ 298286 h 1209707"/>
                  <a:gd name="connsiteX983" fmla="*/ 147276 w 665744"/>
                  <a:gd name="connsiteY983" fmla="*/ 290167 h 1209707"/>
                  <a:gd name="connsiteX984" fmla="*/ 151335 w 665744"/>
                  <a:gd name="connsiteY984" fmla="*/ 283672 h 1209707"/>
                  <a:gd name="connsiteX985" fmla="*/ 136721 w 665744"/>
                  <a:gd name="connsiteY985" fmla="*/ 269870 h 1209707"/>
                  <a:gd name="connsiteX986" fmla="*/ 135909 w 665744"/>
                  <a:gd name="connsiteY986" fmla="*/ 263375 h 1209707"/>
                  <a:gd name="connsiteX987" fmla="*/ 126979 w 665744"/>
                  <a:gd name="connsiteY987" fmla="*/ 265811 h 1209707"/>
                  <a:gd name="connsiteX988" fmla="*/ 125355 w 665744"/>
                  <a:gd name="connsiteY988" fmla="*/ 248761 h 1209707"/>
                  <a:gd name="connsiteX989" fmla="*/ 102622 w 665744"/>
                  <a:gd name="connsiteY989" fmla="*/ 236583 h 1209707"/>
                  <a:gd name="connsiteX990" fmla="*/ 87196 w 665744"/>
                  <a:gd name="connsiteY990" fmla="*/ 231712 h 1209707"/>
                  <a:gd name="connsiteX991" fmla="*/ 69335 w 665744"/>
                  <a:gd name="connsiteY991" fmla="*/ 231712 h 1209707"/>
                  <a:gd name="connsiteX992" fmla="*/ 66087 w 665744"/>
                  <a:gd name="connsiteY992" fmla="*/ 229276 h 1209707"/>
                  <a:gd name="connsiteX993" fmla="*/ 62840 w 665744"/>
                  <a:gd name="connsiteY993" fmla="*/ 228464 h 1209707"/>
                  <a:gd name="connsiteX994" fmla="*/ 57968 w 665744"/>
                  <a:gd name="connsiteY994" fmla="*/ 219533 h 1209707"/>
                  <a:gd name="connsiteX995" fmla="*/ 52285 w 665744"/>
                  <a:gd name="connsiteY995" fmla="*/ 218722 h 1209707"/>
                  <a:gd name="connsiteX996" fmla="*/ 35236 w 665744"/>
                  <a:gd name="connsiteY996" fmla="*/ 204920 h 1209707"/>
                  <a:gd name="connsiteX997" fmla="*/ 33612 w 665744"/>
                  <a:gd name="connsiteY997" fmla="*/ 199236 h 1209707"/>
                  <a:gd name="connsiteX998" fmla="*/ 18186 w 665744"/>
                  <a:gd name="connsiteY998" fmla="*/ 189494 h 1209707"/>
                  <a:gd name="connsiteX999" fmla="*/ 8443 w 665744"/>
                  <a:gd name="connsiteY999" fmla="*/ 188682 h 1209707"/>
                  <a:gd name="connsiteX1000" fmla="*/ 2760 w 665744"/>
                  <a:gd name="connsiteY1000" fmla="*/ 185434 h 1209707"/>
                  <a:gd name="connsiteX1001" fmla="*/ 1949 w 665744"/>
                  <a:gd name="connsiteY1001" fmla="*/ 171632 h 1209707"/>
                  <a:gd name="connsiteX1002" fmla="*/ 21434 w 665744"/>
                  <a:gd name="connsiteY1002" fmla="*/ 164325 h 1209707"/>
                  <a:gd name="connsiteX1003" fmla="*/ 12503 w 665744"/>
                  <a:gd name="connsiteY1003" fmla="*/ 140781 h 1209707"/>
                  <a:gd name="connsiteX1004" fmla="*/ 30364 w 665744"/>
                  <a:gd name="connsiteY1004" fmla="*/ 130226 h 1209707"/>
                  <a:gd name="connsiteX1005" fmla="*/ 52285 w 665744"/>
                  <a:gd name="connsiteY1005" fmla="*/ 139157 h 1209707"/>
                  <a:gd name="connsiteX1006" fmla="*/ 76642 w 665744"/>
                  <a:gd name="connsiteY1006" fmla="*/ 189494 h 1209707"/>
                  <a:gd name="connsiteX1007" fmla="*/ 109117 w 665744"/>
                  <a:gd name="connsiteY1007" fmla="*/ 198424 h 1209707"/>
                  <a:gd name="connsiteX1008" fmla="*/ 134286 w 665744"/>
                  <a:gd name="connsiteY1008" fmla="*/ 188682 h 1209707"/>
                  <a:gd name="connsiteX1009" fmla="*/ 142404 w 665744"/>
                  <a:gd name="connsiteY1009" fmla="*/ 173256 h 1209707"/>
                  <a:gd name="connsiteX1010" fmla="*/ 197612 w 665744"/>
                  <a:gd name="connsiteY1010" fmla="*/ 196801 h 1209707"/>
                  <a:gd name="connsiteX1011" fmla="*/ 203296 w 665744"/>
                  <a:gd name="connsiteY1011" fmla="*/ 168385 h 1209707"/>
                  <a:gd name="connsiteX1012" fmla="*/ 218721 w 665744"/>
                  <a:gd name="connsiteY1012" fmla="*/ 152959 h 1209707"/>
                  <a:gd name="connsiteX1013" fmla="*/ 224405 w 665744"/>
                  <a:gd name="connsiteY1013" fmla="*/ 137533 h 1209707"/>
                  <a:gd name="connsiteX1014" fmla="*/ 219533 w 665744"/>
                  <a:gd name="connsiteY1014" fmla="*/ 129414 h 1209707"/>
                  <a:gd name="connsiteX1015" fmla="*/ 217098 w 665744"/>
                  <a:gd name="connsiteY1015" fmla="*/ 79078 h 1209707"/>
                  <a:gd name="connsiteX1016" fmla="*/ 221157 w 665744"/>
                  <a:gd name="connsiteY1016" fmla="*/ 70959 h 1209707"/>
                  <a:gd name="connsiteX1017" fmla="*/ 216286 w 665744"/>
                  <a:gd name="connsiteY1017" fmla="*/ 61216 h 1209707"/>
                  <a:gd name="connsiteX1018" fmla="*/ 225217 w 665744"/>
                  <a:gd name="connsiteY1018" fmla="*/ 56345 h 1209707"/>
                  <a:gd name="connsiteX1019" fmla="*/ 235771 w 665744"/>
                  <a:gd name="connsiteY1019" fmla="*/ 27117 h 1209707"/>
                  <a:gd name="connsiteX1020" fmla="*/ 243890 w 665744"/>
                  <a:gd name="connsiteY1020" fmla="*/ 25493 h 1209707"/>
                  <a:gd name="connsiteX1021" fmla="*/ 252009 w 665744"/>
                  <a:gd name="connsiteY1021" fmla="*/ 25493 h 1209707"/>
                  <a:gd name="connsiteX1022" fmla="*/ 260939 w 665744"/>
                  <a:gd name="connsiteY1022" fmla="*/ 27929 h 1209707"/>
                  <a:gd name="connsiteX1023" fmla="*/ 280425 w 665744"/>
                  <a:gd name="connsiteY1023" fmla="*/ 6008 h 1209707"/>
                  <a:gd name="connsiteX1024" fmla="*/ 292603 w 665744"/>
                  <a:gd name="connsiteY1024" fmla="*/ 1949 h 1209707"/>
                  <a:gd name="connsiteX1025" fmla="*/ 302346 w 665744"/>
                  <a:gd name="connsiteY1025" fmla="*/ 3572 h 1209707"/>
                  <a:gd name="connsiteX1026" fmla="*/ 321019 w 665744"/>
                  <a:gd name="connsiteY1026" fmla="*/ 27117 h 1209707"/>
                  <a:gd name="connsiteX1027" fmla="*/ 357554 w 665744"/>
                  <a:gd name="connsiteY1027" fmla="*/ 40107 h 1209707"/>
                  <a:gd name="connsiteX1028" fmla="*/ 368920 w 665744"/>
                  <a:gd name="connsiteY1028" fmla="*/ 62028 h 1209707"/>
                  <a:gd name="connsiteX1029" fmla="*/ 353494 w 665744"/>
                  <a:gd name="connsiteY1029" fmla="*/ 92880 h 1209707"/>
                  <a:gd name="connsiteX1030" fmla="*/ 361613 w 665744"/>
                  <a:gd name="connsiteY1030" fmla="*/ 109929 h 1209707"/>
                  <a:gd name="connsiteX1031" fmla="*/ 361613 w 665744"/>
                  <a:gd name="connsiteY1031" fmla="*/ 109929 h 1209707"/>
                  <a:gd name="connsiteX1032" fmla="*/ 351059 w 665744"/>
                  <a:gd name="connsiteY1032" fmla="*/ 127791 h 1209707"/>
                  <a:gd name="connsiteX1033" fmla="*/ 351059 w 665744"/>
                  <a:gd name="connsiteY1033" fmla="*/ 127791 h 1209707"/>
                  <a:gd name="connsiteX1034" fmla="*/ 364861 w 665744"/>
                  <a:gd name="connsiteY1034" fmla="*/ 142404 h 1209707"/>
                  <a:gd name="connsiteX1035" fmla="*/ 355930 w 665744"/>
                  <a:gd name="connsiteY1035" fmla="*/ 174068 h 1209707"/>
                  <a:gd name="connsiteX1036" fmla="*/ 355930 w 665744"/>
                  <a:gd name="connsiteY1036" fmla="*/ 174068 h 1209707"/>
                  <a:gd name="connsiteX1037" fmla="*/ 356742 w 665744"/>
                  <a:gd name="connsiteY1037" fmla="*/ 175692 h 1209707"/>
                  <a:gd name="connsiteX1038" fmla="*/ 358366 w 665744"/>
                  <a:gd name="connsiteY1038" fmla="*/ 178127 h 1209707"/>
                  <a:gd name="connsiteX1039" fmla="*/ 359177 w 665744"/>
                  <a:gd name="connsiteY1039" fmla="*/ 178939 h 1209707"/>
                  <a:gd name="connsiteX1040" fmla="*/ 361613 w 665744"/>
                  <a:gd name="connsiteY1040" fmla="*/ 182187 h 1209707"/>
                  <a:gd name="connsiteX1041" fmla="*/ 361613 w 665744"/>
                  <a:gd name="connsiteY1041" fmla="*/ 182187 h 1209707"/>
                  <a:gd name="connsiteX1042" fmla="*/ 361613 w 665744"/>
                  <a:gd name="connsiteY1042" fmla="*/ 182187 h 1209707"/>
                  <a:gd name="connsiteX1043" fmla="*/ 362425 w 665744"/>
                  <a:gd name="connsiteY1043" fmla="*/ 182999 h 1209707"/>
                  <a:gd name="connsiteX1044" fmla="*/ 363237 w 665744"/>
                  <a:gd name="connsiteY1044" fmla="*/ 184622 h 1209707"/>
                  <a:gd name="connsiteX1045" fmla="*/ 363237 w 665744"/>
                  <a:gd name="connsiteY1045" fmla="*/ 184622 h 1209707"/>
                  <a:gd name="connsiteX1046" fmla="*/ 364049 w 665744"/>
                  <a:gd name="connsiteY1046" fmla="*/ 186246 h 1209707"/>
                  <a:gd name="connsiteX1047" fmla="*/ 364861 w 665744"/>
                  <a:gd name="connsiteY1047" fmla="*/ 187870 h 1209707"/>
                  <a:gd name="connsiteX1048" fmla="*/ 366484 w 665744"/>
                  <a:gd name="connsiteY1048" fmla="*/ 189494 h 1209707"/>
                  <a:gd name="connsiteX1049" fmla="*/ 368108 w 665744"/>
                  <a:gd name="connsiteY1049" fmla="*/ 191117 h 1209707"/>
                  <a:gd name="connsiteX1050" fmla="*/ 369732 w 665744"/>
                  <a:gd name="connsiteY1050" fmla="*/ 193553 h 1209707"/>
                  <a:gd name="connsiteX1051" fmla="*/ 371356 w 665744"/>
                  <a:gd name="connsiteY1051" fmla="*/ 195989 h 1209707"/>
                  <a:gd name="connsiteX1052" fmla="*/ 372979 w 665744"/>
                  <a:gd name="connsiteY1052" fmla="*/ 198424 h 1209707"/>
                  <a:gd name="connsiteX1053" fmla="*/ 374603 w 665744"/>
                  <a:gd name="connsiteY1053" fmla="*/ 200048 h 1209707"/>
                  <a:gd name="connsiteX1054" fmla="*/ 376227 w 665744"/>
                  <a:gd name="connsiteY1054" fmla="*/ 201672 h 1209707"/>
                  <a:gd name="connsiteX1055" fmla="*/ 377851 w 665744"/>
                  <a:gd name="connsiteY1055" fmla="*/ 203296 h 1209707"/>
                  <a:gd name="connsiteX1056" fmla="*/ 378663 w 665744"/>
                  <a:gd name="connsiteY1056" fmla="*/ 204920 h 1209707"/>
                  <a:gd name="connsiteX1057" fmla="*/ 379475 w 665744"/>
                  <a:gd name="connsiteY1057" fmla="*/ 206543 h 1209707"/>
                  <a:gd name="connsiteX1058" fmla="*/ 380286 w 665744"/>
                  <a:gd name="connsiteY1058" fmla="*/ 208167 h 1209707"/>
                  <a:gd name="connsiteX1059" fmla="*/ 381098 w 665744"/>
                  <a:gd name="connsiteY1059" fmla="*/ 208979 h 1209707"/>
                  <a:gd name="connsiteX1060" fmla="*/ 381910 w 665744"/>
                  <a:gd name="connsiteY1060" fmla="*/ 209791 h 1209707"/>
                  <a:gd name="connsiteX1061" fmla="*/ 381910 w 665744"/>
                  <a:gd name="connsiteY1061" fmla="*/ 209791 h 1209707"/>
                  <a:gd name="connsiteX1062" fmla="*/ 381910 w 665744"/>
                  <a:gd name="connsiteY1062" fmla="*/ 209791 h 1209707"/>
                  <a:gd name="connsiteX1063" fmla="*/ 414385 w 665744"/>
                  <a:gd name="connsiteY1063" fmla="*/ 221969 h 1209707"/>
                  <a:gd name="connsiteX1064" fmla="*/ 450920 w 665744"/>
                  <a:gd name="connsiteY1064" fmla="*/ 260940 h 1209707"/>
                  <a:gd name="connsiteX1065" fmla="*/ 423316 w 665744"/>
                  <a:gd name="connsiteY1065" fmla="*/ 355930 h 1209707"/>
                  <a:gd name="connsiteX1066" fmla="*/ 423316 w 665744"/>
                  <a:gd name="connsiteY1066" fmla="*/ 355930 h 1209707"/>
                  <a:gd name="connsiteX1067" fmla="*/ 444425 w 665744"/>
                  <a:gd name="connsiteY1067" fmla="*/ 376227 h 1209707"/>
                  <a:gd name="connsiteX1068" fmla="*/ 459851 w 665744"/>
                  <a:gd name="connsiteY1068" fmla="*/ 391653 h 1209707"/>
                  <a:gd name="connsiteX1069" fmla="*/ 469594 w 665744"/>
                  <a:gd name="connsiteY1069" fmla="*/ 407891 h 1209707"/>
                  <a:gd name="connsiteX1070" fmla="*/ 469594 w 665744"/>
                  <a:gd name="connsiteY1070" fmla="*/ 407891 h 1209707"/>
                  <a:gd name="connsiteX1071" fmla="*/ 483396 w 665744"/>
                  <a:gd name="connsiteY1071" fmla="*/ 431435 h 1209707"/>
                  <a:gd name="connsiteX1072" fmla="*/ 506128 w 665744"/>
                  <a:gd name="connsiteY1072" fmla="*/ 470406 h 1209707"/>
                  <a:gd name="connsiteX1073" fmla="*/ 491514 w 665744"/>
                  <a:gd name="connsiteY1073" fmla="*/ 489891 h 1209707"/>
                  <a:gd name="connsiteX1074" fmla="*/ 497198 w 665744"/>
                  <a:gd name="connsiteY1074" fmla="*/ 528049 h 1209707"/>
                  <a:gd name="connsiteX1075" fmla="*/ 497198 w 665744"/>
                  <a:gd name="connsiteY1075" fmla="*/ 528049 h 1209707"/>
                  <a:gd name="connsiteX1076" fmla="*/ 508564 w 665744"/>
                  <a:gd name="connsiteY1076" fmla="*/ 532109 h 1209707"/>
                  <a:gd name="connsiteX1077" fmla="*/ 508564 w 665744"/>
                  <a:gd name="connsiteY1077" fmla="*/ 532109 h 1209707"/>
                  <a:gd name="connsiteX1078" fmla="*/ 499633 w 665744"/>
                  <a:gd name="connsiteY1078" fmla="*/ 555653 h 1209707"/>
                  <a:gd name="connsiteX1079" fmla="*/ 499633 w 665744"/>
                  <a:gd name="connsiteY1079" fmla="*/ 555653 h 1209707"/>
                  <a:gd name="connsiteX1080" fmla="*/ 510188 w 665744"/>
                  <a:gd name="connsiteY1080" fmla="*/ 582446 h 1209707"/>
                  <a:gd name="connsiteX1081" fmla="*/ 510188 w 665744"/>
                  <a:gd name="connsiteY1081" fmla="*/ 582446 h 1209707"/>
                  <a:gd name="connsiteX1082" fmla="*/ 510188 w 665744"/>
                  <a:gd name="connsiteY1082" fmla="*/ 582446 h 1209707"/>
                  <a:gd name="connsiteX1083" fmla="*/ 527237 w 665744"/>
                  <a:gd name="connsiteY1083" fmla="*/ 574327 h 1209707"/>
                  <a:gd name="connsiteX1084" fmla="*/ 542663 w 665744"/>
                  <a:gd name="connsiteY1084" fmla="*/ 588129 h 1209707"/>
                  <a:gd name="connsiteX1085" fmla="*/ 532921 w 665744"/>
                  <a:gd name="connsiteY1085" fmla="*/ 605178 h 1209707"/>
                  <a:gd name="connsiteX1086" fmla="*/ 532921 w 665744"/>
                  <a:gd name="connsiteY1086" fmla="*/ 605178 h 1209707"/>
                  <a:gd name="connsiteX1087" fmla="*/ 541039 w 665744"/>
                  <a:gd name="connsiteY1087" fmla="*/ 618980 h 1209707"/>
                  <a:gd name="connsiteX1088" fmla="*/ 575950 w 665744"/>
                  <a:gd name="connsiteY1088" fmla="*/ 640089 h 1209707"/>
                  <a:gd name="connsiteX1089" fmla="*/ 571891 w 665744"/>
                  <a:gd name="connsiteY1089" fmla="*/ 687990 h 1209707"/>
                  <a:gd name="connsiteX1090" fmla="*/ 562148 w 665744"/>
                  <a:gd name="connsiteY1090" fmla="*/ 694486 h 1209707"/>
                  <a:gd name="connsiteX1091" fmla="*/ 562148 w 665744"/>
                  <a:gd name="connsiteY1091" fmla="*/ 694486 h 1209707"/>
                  <a:gd name="connsiteX1092" fmla="*/ 597059 w 665744"/>
                  <a:gd name="connsiteY1092" fmla="*/ 718030 h 1209707"/>
                  <a:gd name="connsiteX1093" fmla="*/ 611673 w 665744"/>
                  <a:gd name="connsiteY1093" fmla="*/ 724525 h 1209707"/>
                  <a:gd name="connsiteX1094" fmla="*/ 669317 w 665744"/>
                  <a:gd name="connsiteY1094" fmla="*/ 769179 h 1209707"/>
                  <a:gd name="connsiteX1095" fmla="*/ 657951 w 665744"/>
                  <a:gd name="connsiteY1095" fmla="*/ 795159 h 1209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</a:cxnLst>
                <a:rect l="l" t="t" r="r" b="b"/>
                <a:pathLst>
                  <a:path w="665744" h="1209707">
                    <a:moveTo>
                      <a:pt x="657951" y="795159"/>
                    </a:moveTo>
                    <a:lnTo>
                      <a:pt x="663634" y="829258"/>
                    </a:lnTo>
                    <a:lnTo>
                      <a:pt x="637654" y="860922"/>
                    </a:lnTo>
                    <a:lnTo>
                      <a:pt x="633594" y="882843"/>
                    </a:lnTo>
                    <a:lnTo>
                      <a:pt x="630347" y="888526"/>
                    </a:lnTo>
                    <a:lnTo>
                      <a:pt x="614921" y="914506"/>
                    </a:lnTo>
                    <a:lnTo>
                      <a:pt x="593812" y="950229"/>
                    </a:lnTo>
                    <a:lnTo>
                      <a:pt x="590564" y="959160"/>
                    </a:lnTo>
                    <a:lnTo>
                      <a:pt x="587317" y="969714"/>
                    </a:lnTo>
                    <a:lnTo>
                      <a:pt x="559713" y="999754"/>
                    </a:lnTo>
                    <a:cubicBezTo>
                      <a:pt x="559713" y="999754"/>
                      <a:pt x="559713" y="999754"/>
                      <a:pt x="559713" y="1000566"/>
                    </a:cubicBezTo>
                    <a:cubicBezTo>
                      <a:pt x="559713" y="1000566"/>
                      <a:pt x="559713" y="1001378"/>
                      <a:pt x="559713" y="1001378"/>
                    </a:cubicBezTo>
                    <a:cubicBezTo>
                      <a:pt x="559713" y="1001378"/>
                      <a:pt x="559713" y="1002190"/>
                      <a:pt x="559713" y="1002190"/>
                    </a:cubicBezTo>
                    <a:lnTo>
                      <a:pt x="559713" y="1002190"/>
                    </a:lnTo>
                    <a:lnTo>
                      <a:pt x="558901" y="1005437"/>
                    </a:lnTo>
                    <a:lnTo>
                      <a:pt x="554841" y="1023299"/>
                    </a:lnTo>
                    <a:lnTo>
                      <a:pt x="541039" y="1029794"/>
                    </a:lnTo>
                    <a:lnTo>
                      <a:pt x="516683" y="1080130"/>
                    </a:lnTo>
                    <a:cubicBezTo>
                      <a:pt x="515871" y="1080130"/>
                      <a:pt x="515871" y="1080942"/>
                      <a:pt x="515871" y="1081754"/>
                    </a:cubicBezTo>
                    <a:cubicBezTo>
                      <a:pt x="515059" y="1082566"/>
                      <a:pt x="514247" y="1082566"/>
                      <a:pt x="514247" y="1081754"/>
                    </a:cubicBezTo>
                    <a:cubicBezTo>
                      <a:pt x="513435" y="1080942"/>
                      <a:pt x="513435" y="1076883"/>
                      <a:pt x="511000" y="1077695"/>
                    </a:cubicBezTo>
                    <a:cubicBezTo>
                      <a:pt x="509376" y="1078507"/>
                      <a:pt x="510188" y="1081754"/>
                      <a:pt x="510188" y="1083378"/>
                    </a:cubicBezTo>
                    <a:cubicBezTo>
                      <a:pt x="510188" y="1085002"/>
                      <a:pt x="510188" y="1085814"/>
                      <a:pt x="510188" y="1087437"/>
                    </a:cubicBezTo>
                    <a:cubicBezTo>
                      <a:pt x="510188" y="1088249"/>
                      <a:pt x="510188" y="1089061"/>
                      <a:pt x="508564" y="1088249"/>
                    </a:cubicBezTo>
                    <a:cubicBezTo>
                      <a:pt x="507752" y="1088249"/>
                      <a:pt x="507752" y="1088249"/>
                      <a:pt x="506940" y="1088249"/>
                    </a:cubicBezTo>
                    <a:cubicBezTo>
                      <a:pt x="506940" y="1088249"/>
                      <a:pt x="506128" y="1088249"/>
                      <a:pt x="506128" y="1089061"/>
                    </a:cubicBezTo>
                    <a:cubicBezTo>
                      <a:pt x="505317" y="1089061"/>
                      <a:pt x="504505" y="1089061"/>
                      <a:pt x="504505" y="1088249"/>
                    </a:cubicBezTo>
                    <a:cubicBezTo>
                      <a:pt x="504505" y="1087437"/>
                      <a:pt x="503693" y="1086626"/>
                      <a:pt x="503693" y="1086626"/>
                    </a:cubicBezTo>
                    <a:cubicBezTo>
                      <a:pt x="502881" y="1086626"/>
                      <a:pt x="502069" y="1087437"/>
                      <a:pt x="502881" y="1088249"/>
                    </a:cubicBezTo>
                    <a:cubicBezTo>
                      <a:pt x="502881" y="1088249"/>
                      <a:pt x="503693" y="1088249"/>
                      <a:pt x="503693" y="1089061"/>
                    </a:cubicBezTo>
                    <a:cubicBezTo>
                      <a:pt x="503693" y="1089061"/>
                      <a:pt x="503693" y="1089873"/>
                      <a:pt x="503693" y="1090685"/>
                    </a:cubicBezTo>
                    <a:cubicBezTo>
                      <a:pt x="503693" y="1091497"/>
                      <a:pt x="502881" y="1091497"/>
                      <a:pt x="502069" y="1091497"/>
                    </a:cubicBezTo>
                    <a:cubicBezTo>
                      <a:pt x="501257" y="1090685"/>
                      <a:pt x="501257" y="1090685"/>
                      <a:pt x="500445" y="1090685"/>
                    </a:cubicBezTo>
                    <a:cubicBezTo>
                      <a:pt x="499633" y="1090685"/>
                      <a:pt x="499633" y="1090685"/>
                      <a:pt x="498821" y="1091497"/>
                    </a:cubicBezTo>
                    <a:cubicBezTo>
                      <a:pt x="498009" y="1092309"/>
                      <a:pt x="498009" y="1091497"/>
                      <a:pt x="497198" y="1091497"/>
                    </a:cubicBezTo>
                    <a:cubicBezTo>
                      <a:pt x="496386" y="1090685"/>
                      <a:pt x="495574" y="1089873"/>
                      <a:pt x="494762" y="1090685"/>
                    </a:cubicBezTo>
                    <a:cubicBezTo>
                      <a:pt x="493950" y="1091497"/>
                      <a:pt x="494762" y="1092309"/>
                      <a:pt x="494762" y="1092309"/>
                    </a:cubicBezTo>
                    <a:cubicBezTo>
                      <a:pt x="495574" y="1092309"/>
                      <a:pt x="495574" y="1093121"/>
                      <a:pt x="496386" y="1093121"/>
                    </a:cubicBezTo>
                    <a:cubicBezTo>
                      <a:pt x="497198" y="1093932"/>
                      <a:pt x="497198" y="1094744"/>
                      <a:pt x="497198" y="1095556"/>
                    </a:cubicBezTo>
                    <a:cubicBezTo>
                      <a:pt x="497198" y="1096368"/>
                      <a:pt x="496386" y="1097180"/>
                      <a:pt x="495574" y="1096368"/>
                    </a:cubicBezTo>
                    <a:cubicBezTo>
                      <a:pt x="494762" y="1096368"/>
                      <a:pt x="493950" y="1096368"/>
                      <a:pt x="493138" y="1096368"/>
                    </a:cubicBezTo>
                    <a:cubicBezTo>
                      <a:pt x="492326" y="1097180"/>
                      <a:pt x="491514" y="1097180"/>
                      <a:pt x="490703" y="1097180"/>
                    </a:cubicBezTo>
                    <a:cubicBezTo>
                      <a:pt x="489891" y="1097180"/>
                      <a:pt x="489891" y="1096368"/>
                      <a:pt x="489891" y="1095556"/>
                    </a:cubicBezTo>
                    <a:cubicBezTo>
                      <a:pt x="489079" y="1094744"/>
                      <a:pt x="488267" y="1094744"/>
                      <a:pt x="487455" y="1094744"/>
                    </a:cubicBezTo>
                    <a:cubicBezTo>
                      <a:pt x="485831" y="1094744"/>
                      <a:pt x="483396" y="1095556"/>
                      <a:pt x="482584" y="1094744"/>
                    </a:cubicBezTo>
                    <a:cubicBezTo>
                      <a:pt x="481772" y="1093932"/>
                      <a:pt x="481772" y="1092309"/>
                      <a:pt x="483396" y="1092309"/>
                    </a:cubicBezTo>
                    <a:cubicBezTo>
                      <a:pt x="483396" y="1091497"/>
                      <a:pt x="482584" y="1091497"/>
                      <a:pt x="481772" y="1090685"/>
                    </a:cubicBezTo>
                    <a:cubicBezTo>
                      <a:pt x="480960" y="1090685"/>
                      <a:pt x="480960" y="1089061"/>
                      <a:pt x="480148" y="1089061"/>
                    </a:cubicBezTo>
                    <a:cubicBezTo>
                      <a:pt x="478524" y="1089061"/>
                      <a:pt x="480148" y="1093121"/>
                      <a:pt x="479336" y="1093932"/>
                    </a:cubicBezTo>
                    <a:cubicBezTo>
                      <a:pt x="478524" y="1094744"/>
                      <a:pt x="478524" y="1093121"/>
                      <a:pt x="477712" y="1093121"/>
                    </a:cubicBezTo>
                    <a:cubicBezTo>
                      <a:pt x="476901" y="1093121"/>
                      <a:pt x="476901" y="1093932"/>
                      <a:pt x="476901" y="1094744"/>
                    </a:cubicBezTo>
                    <a:cubicBezTo>
                      <a:pt x="476901" y="1095556"/>
                      <a:pt x="476901" y="1096368"/>
                      <a:pt x="476089" y="1096368"/>
                    </a:cubicBezTo>
                    <a:cubicBezTo>
                      <a:pt x="475277" y="1096368"/>
                      <a:pt x="473653" y="1096368"/>
                      <a:pt x="472841" y="1096368"/>
                    </a:cubicBezTo>
                    <a:cubicBezTo>
                      <a:pt x="472029" y="1096368"/>
                      <a:pt x="471217" y="1095556"/>
                      <a:pt x="470405" y="1095556"/>
                    </a:cubicBezTo>
                    <a:cubicBezTo>
                      <a:pt x="469594" y="1095556"/>
                      <a:pt x="468782" y="1096368"/>
                      <a:pt x="468782" y="1097180"/>
                    </a:cubicBezTo>
                    <a:cubicBezTo>
                      <a:pt x="468782" y="1097992"/>
                      <a:pt x="468782" y="1098804"/>
                      <a:pt x="468782" y="1098804"/>
                    </a:cubicBezTo>
                    <a:cubicBezTo>
                      <a:pt x="468782" y="1099616"/>
                      <a:pt x="467970" y="1102863"/>
                      <a:pt x="466346" y="1102051"/>
                    </a:cubicBezTo>
                    <a:cubicBezTo>
                      <a:pt x="465534" y="1102051"/>
                      <a:pt x="465534" y="1101239"/>
                      <a:pt x="464722" y="1102051"/>
                    </a:cubicBezTo>
                    <a:cubicBezTo>
                      <a:pt x="464722" y="1102863"/>
                      <a:pt x="464722" y="1103675"/>
                      <a:pt x="463910" y="1104487"/>
                    </a:cubicBezTo>
                    <a:cubicBezTo>
                      <a:pt x="463099" y="1105299"/>
                      <a:pt x="462287" y="1103675"/>
                      <a:pt x="462287" y="1103675"/>
                    </a:cubicBezTo>
                    <a:cubicBezTo>
                      <a:pt x="459851" y="1102863"/>
                      <a:pt x="459851" y="1105299"/>
                      <a:pt x="459039" y="1106111"/>
                    </a:cubicBezTo>
                    <a:cubicBezTo>
                      <a:pt x="459039" y="1106923"/>
                      <a:pt x="458227" y="1107735"/>
                      <a:pt x="457415" y="1106923"/>
                    </a:cubicBezTo>
                    <a:cubicBezTo>
                      <a:pt x="456604" y="1106111"/>
                      <a:pt x="457415" y="1105299"/>
                      <a:pt x="457415" y="1104487"/>
                    </a:cubicBezTo>
                    <a:cubicBezTo>
                      <a:pt x="457415" y="1103675"/>
                      <a:pt x="455792" y="1103675"/>
                      <a:pt x="455792" y="1104487"/>
                    </a:cubicBezTo>
                    <a:cubicBezTo>
                      <a:pt x="454980" y="1105299"/>
                      <a:pt x="454980" y="1106111"/>
                      <a:pt x="454980" y="1106923"/>
                    </a:cubicBezTo>
                    <a:cubicBezTo>
                      <a:pt x="454168" y="1107735"/>
                      <a:pt x="454168" y="1108546"/>
                      <a:pt x="453356" y="1109358"/>
                    </a:cubicBezTo>
                    <a:cubicBezTo>
                      <a:pt x="452544" y="1110170"/>
                      <a:pt x="452544" y="1110170"/>
                      <a:pt x="451732" y="1110170"/>
                    </a:cubicBezTo>
                    <a:cubicBezTo>
                      <a:pt x="450920" y="1110170"/>
                      <a:pt x="450108" y="1110170"/>
                      <a:pt x="450108" y="1109358"/>
                    </a:cubicBezTo>
                    <a:cubicBezTo>
                      <a:pt x="450108" y="1108546"/>
                      <a:pt x="449296" y="1107735"/>
                      <a:pt x="448485" y="1107735"/>
                    </a:cubicBezTo>
                    <a:cubicBezTo>
                      <a:pt x="446861" y="1106923"/>
                      <a:pt x="447673" y="1110982"/>
                      <a:pt x="446049" y="1110982"/>
                    </a:cubicBezTo>
                    <a:cubicBezTo>
                      <a:pt x="445237" y="1110982"/>
                      <a:pt x="444425" y="1110982"/>
                      <a:pt x="443613" y="1110982"/>
                    </a:cubicBezTo>
                    <a:cubicBezTo>
                      <a:pt x="442801" y="1110982"/>
                      <a:pt x="442801" y="1110170"/>
                      <a:pt x="442801" y="1109358"/>
                    </a:cubicBezTo>
                    <a:cubicBezTo>
                      <a:pt x="442801" y="1108546"/>
                      <a:pt x="441989" y="1107735"/>
                      <a:pt x="441989" y="1107735"/>
                    </a:cubicBezTo>
                    <a:cubicBezTo>
                      <a:pt x="441989" y="1106923"/>
                      <a:pt x="441178" y="1106923"/>
                      <a:pt x="440366" y="1106111"/>
                    </a:cubicBezTo>
                    <a:cubicBezTo>
                      <a:pt x="439554" y="1106111"/>
                      <a:pt x="438742" y="1106111"/>
                      <a:pt x="439554" y="1106923"/>
                    </a:cubicBezTo>
                    <a:cubicBezTo>
                      <a:pt x="439554" y="1107735"/>
                      <a:pt x="440366" y="1108546"/>
                      <a:pt x="440366" y="1109358"/>
                    </a:cubicBezTo>
                    <a:cubicBezTo>
                      <a:pt x="440366" y="1110170"/>
                      <a:pt x="439554" y="1110982"/>
                      <a:pt x="439554" y="1111794"/>
                    </a:cubicBezTo>
                    <a:cubicBezTo>
                      <a:pt x="438742" y="1112606"/>
                      <a:pt x="438742" y="1111794"/>
                      <a:pt x="437930" y="1111794"/>
                    </a:cubicBezTo>
                    <a:cubicBezTo>
                      <a:pt x="437118" y="1111794"/>
                      <a:pt x="437118" y="1112606"/>
                      <a:pt x="436306" y="1113418"/>
                    </a:cubicBezTo>
                    <a:cubicBezTo>
                      <a:pt x="436306" y="1114230"/>
                      <a:pt x="435495" y="1114230"/>
                      <a:pt x="434683" y="1115041"/>
                    </a:cubicBezTo>
                    <a:cubicBezTo>
                      <a:pt x="433871" y="1115041"/>
                      <a:pt x="433059" y="1115041"/>
                      <a:pt x="432247" y="1115041"/>
                    </a:cubicBezTo>
                    <a:cubicBezTo>
                      <a:pt x="431435" y="1115041"/>
                      <a:pt x="430623" y="1115041"/>
                      <a:pt x="429811" y="1115041"/>
                    </a:cubicBezTo>
                    <a:cubicBezTo>
                      <a:pt x="428999" y="1115041"/>
                      <a:pt x="428188" y="1113418"/>
                      <a:pt x="428188" y="1112606"/>
                    </a:cubicBezTo>
                    <a:cubicBezTo>
                      <a:pt x="428188" y="1111794"/>
                      <a:pt x="427376" y="1110982"/>
                      <a:pt x="427376" y="1110170"/>
                    </a:cubicBezTo>
                    <a:cubicBezTo>
                      <a:pt x="427376" y="1110170"/>
                      <a:pt x="426564" y="1109358"/>
                      <a:pt x="426564" y="1109358"/>
                    </a:cubicBezTo>
                    <a:cubicBezTo>
                      <a:pt x="425752" y="1109358"/>
                      <a:pt x="426564" y="1111794"/>
                      <a:pt x="426564" y="1111794"/>
                    </a:cubicBezTo>
                    <a:cubicBezTo>
                      <a:pt x="426564" y="1113418"/>
                      <a:pt x="425752" y="1113418"/>
                      <a:pt x="424940" y="1113418"/>
                    </a:cubicBezTo>
                    <a:cubicBezTo>
                      <a:pt x="424128" y="1113418"/>
                      <a:pt x="424128" y="1114230"/>
                      <a:pt x="424128" y="1115041"/>
                    </a:cubicBezTo>
                    <a:cubicBezTo>
                      <a:pt x="424128" y="1115853"/>
                      <a:pt x="423316" y="1116665"/>
                      <a:pt x="422504" y="1115853"/>
                    </a:cubicBezTo>
                    <a:cubicBezTo>
                      <a:pt x="421692" y="1115041"/>
                      <a:pt x="421692" y="1114230"/>
                      <a:pt x="420880" y="1113418"/>
                    </a:cubicBezTo>
                    <a:cubicBezTo>
                      <a:pt x="420069" y="1112606"/>
                      <a:pt x="418445" y="1110982"/>
                      <a:pt x="417633" y="1110170"/>
                    </a:cubicBezTo>
                    <a:cubicBezTo>
                      <a:pt x="416821" y="1109358"/>
                      <a:pt x="416009" y="1107735"/>
                      <a:pt x="414385" y="1107735"/>
                    </a:cubicBezTo>
                    <a:cubicBezTo>
                      <a:pt x="412762" y="1107735"/>
                      <a:pt x="411950" y="1107735"/>
                      <a:pt x="411138" y="1106923"/>
                    </a:cubicBezTo>
                    <a:cubicBezTo>
                      <a:pt x="410326" y="1106111"/>
                      <a:pt x="409514" y="1105299"/>
                      <a:pt x="407891" y="1105299"/>
                    </a:cubicBezTo>
                    <a:cubicBezTo>
                      <a:pt x="407891" y="1106111"/>
                      <a:pt x="408702" y="1106923"/>
                      <a:pt x="408702" y="1106923"/>
                    </a:cubicBezTo>
                    <a:cubicBezTo>
                      <a:pt x="408702" y="1106923"/>
                      <a:pt x="409514" y="1107735"/>
                      <a:pt x="409514" y="1107735"/>
                    </a:cubicBezTo>
                    <a:cubicBezTo>
                      <a:pt x="410326" y="1108546"/>
                      <a:pt x="410326" y="1109358"/>
                      <a:pt x="411138" y="1110170"/>
                    </a:cubicBezTo>
                    <a:cubicBezTo>
                      <a:pt x="411138" y="1110170"/>
                      <a:pt x="411950" y="1110982"/>
                      <a:pt x="411950" y="1110982"/>
                    </a:cubicBezTo>
                    <a:cubicBezTo>
                      <a:pt x="411950" y="1110982"/>
                      <a:pt x="412762" y="1111794"/>
                      <a:pt x="412762" y="1111794"/>
                    </a:cubicBezTo>
                    <a:cubicBezTo>
                      <a:pt x="413574" y="1112606"/>
                      <a:pt x="414385" y="1113418"/>
                      <a:pt x="414385" y="1115041"/>
                    </a:cubicBezTo>
                    <a:cubicBezTo>
                      <a:pt x="415197" y="1115853"/>
                      <a:pt x="416009" y="1116665"/>
                      <a:pt x="416821" y="1117477"/>
                    </a:cubicBezTo>
                    <a:cubicBezTo>
                      <a:pt x="417633" y="1118289"/>
                      <a:pt x="420069" y="1119101"/>
                      <a:pt x="419257" y="1120725"/>
                    </a:cubicBezTo>
                    <a:cubicBezTo>
                      <a:pt x="419257" y="1121537"/>
                      <a:pt x="419257" y="1121537"/>
                      <a:pt x="418445" y="1122348"/>
                    </a:cubicBezTo>
                    <a:cubicBezTo>
                      <a:pt x="417633" y="1122348"/>
                      <a:pt x="417633" y="1123160"/>
                      <a:pt x="416821" y="1123972"/>
                    </a:cubicBezTo>
                    <a:cubicBezTo>
                      <a:pt x="416821" y="1124784"/>
                      <a:pt x="416009" y="1124784"/>
                      <a:pt x="416009" y="1125596"/>
                    </a:cubicBezTo>
                    <a:cubicBezTo>
                      <a:pt x="415197" y="1125596"/>
                      <a:pt x="415197" y="1125596"/>
                      <a:pt x="414385" y="1125596"/>
                    </a:cubicBezTo>
                    <a:cubicBezTo>
                      <a:pt x="414385" y="1124784"/>
                      <a:pt x="413574" y="1124784"/>
                      <a:pt x="413574" y="1123972"/>
                    </a:cubicBezTo>
                    <a:cubicBezTo>
                      <a:pt x="413574" y="1123160"/>
                      <a:pt x="412762" y="1122348"/>
                      <a:pt x="412762" y="1121537"/>
                    </a:cubicBezTo>
                    <a:cubicBezTo>
                      <a:pt x="411950" y="1120725"/>
                      <a:pt x="411138" y="1119913"/>
                      <a:pt x="410326" y="1119913"/>
                    </a:cubicBezTo>
                    <a:cubicBezTo>
                      <a:pt x="409514" y="1119101"/>
                      <a:pt x="407891" y="1119101"/>
                      <a:pt x="407891" y="1118289"/>
                    </a:cubicBezTo>
                    <a:cubicBezTo>
                      <a:pt x="407079" y="1116665"/>
                      <a:pt x="405455" y="1115853"/>
                      <a:pt x="404643" y="1115041"/>
                    </a:cubicBezTo>
                    <a:cubicBezTo>
                      <a:pt x="403831" y="1114230"/>
                      <a:pt x="402207" y="1113418"/>
                      <a:pt x="401395" y="1114230"/>
                    </a:cubicBezTo>
                    <a:cubicBezTo>
                      <a:pt x="400583" y="1114230"/>
                      <a:pt x="401395" y="1115041"/>
                      <a:pt x="401395" y="1115853"/>
                    </a:cubicBezTo>
                    <a:cubicBezTo>
                      <a:pt x="402207" y="1116665"/>
                      <a:pt x="402207" y="1116665"/>
                      <a:pt x="403019" y="1117477"/>
                    </a:cubicBezTo>
                    <a:cubicBezTo>
                      <a:pt x="403831" y="1118289"/>
                      <a:pt x="403831" y="1118289"/>
                      <a:pt x="404643" y="1119101"/>
                    </a:cubicBezTo>
                    <a:cubicBezTo>
                      <a:pt x="405455" y="1119101"/>
                      <a:pt x="405455" y="1119913"/>
                      <a:pt x="406267" y="1119913"/>
                    </a:cubicBezTo>
                    <a:cubicBezTo>
                      <a:pt x="407079" y="1119913"/>
                      <a:pt x="407079" y="1120725"/>
                      <a:pt x="407079" y="1121537"/>
                    </a:cubicBezTo>
                    <a:cubicBezTo>
                      <a:pt x="407079" y="1122348"/>
                      <a:pt x="407079" y="1123972"/>
                      <a:pt x="407079" y="1124784"/>
                    </a:cubicBezTo>
                    <a:cubicBezTo>
                      <a:pt x="407079" y="1125596"/>
                      <a:pt x="407891" y="1126408"/>
                      <a:pt x="407891" y="1127220"/>
                    </a:cubicBezTo>
                    <a:cubicBezTo>
                      <a:pt x="407891" y="1127220"/>
                      <a:pt x="407891" y="1128032"/>
                      <a:pt x="407891" y="1128032"/>
                    </a:cubicBezTo>
                    <a:cubicBezTo>
                      <a:pt x="407891" y="1128843"/>
                      <a:pt x="407891" y="1128843"/>
                      <a:pt x="408702" y="1129655"/>
                    </a:cubicBezTo>
                    <a:cubicBezTo>
                      <a:pt x="408702" y="1130467"/>
                      <a:pt x="409514" y="1130467"/>
                      <a:pt x="409514" y="1131279"/>
                    </a:cubicBezTo>
                    <a:cubicBezTo>
                      <a:pt x="409514" y="1132091"/>
                      <a:pt x="410326" y="1133715"/>
                      <a:pt x="410326" y="1134527"/>
                    </a:cubicBezTo>
                    <a:cubicBezTo>
                      <a:pt x="410326" y="1134527"/>
                      <a:pt x="410326" y="1135339"/>
                      <a:pt x="410326" y="1135339"/>
                    </a:cubicBezTo>
                    <a:cubicBezTo>
                      <a:pt x="410326" y="1135339"/>
                      <a:pt x="409514" y="1135339"/>
                      <a:pt x="409514" y="1135339"/>
                    </a:cubicBezTo>
                    <a:cubicBezTo>
                      <a:pt x="408702" y="1134527"/>
                      <a:pt x="407891" y="1134527"/>
                      <a:pt x="407079" y="1133715"/>
                    </a:cubicBezTo>
                    <a:cubicBezTo>
                      <a:pt x="407079" y="1132903"/>
                      <a:pt x="405455" y="1132091"/>
                      <a:pt x="404643" y="1131279"/>
                    </a:cubicBezTo>
                    <a:cubicBezTo>
                      <a:pt x="404643" y="1131279"/>
                      <a:pt x="403831" y="1130467"/>
                      <a:pt x="403831" y="1130467"/>
                    </a:cubicBezTo>
                    <a:cubicBezTo>
                      <a:pt x="403831" y="1130467"/>
                      <a:pt x="403019" y="1130467"/>
                      <a:pt x="403019" y="1131279"/>
                    </a:cubicBezTo>
                    <a:cubicBezTo>
                      <a:pt x="403019" y="1132091"/>
                      <a:pt x="403831" y="1132091"/>
                      <a:pt x="403831" y="1132903"/>
                    </a:cubicBezTo>
                    <a:cubicBezTo>
                      <a:pt x="403831" y="1133715"/>
                      <a:pt x="403831" y="1133715"/>
                      <a:pt x="403831" y="1134527"/>
                    </a:cubicBezTo>
                    <a:cubicBezTo>
                      <a:pt x="403831" y="1135339"/>
                      <a:pt x="403019" y="1135339"/>
                      <a:pt x="402207" y="1136150"/>
                    </a:cubicBezTo>
                    <a:cubicBezTo>
                      <a:pt x="402207" y="1136962"/>
                      <a:pt x="402207" y="1137774"/>
                      <a:pt x="401395" y="1137774"/>
                    </a:cubicBezTo>
                    <a:cubicBezTo>
                      <a:pt x="400583" y="1137774"/>
                      <a:pt x="400583" y="1137774"/>
                      <a:pt x="399772" y="1137774"/>
                    </a:cubicBezTo>
                    <a:cubicBezTo>
                      <a:pt x="399772" y="1137774"/>
                      <a:pt x="398960" y="1137774"/>
                      <a:pt x="398960" y="1137774"/>
                    </a:cubicBezTo>
                    <a:cubicBezTo>
                      <a:pt x="398148" y="1137774"/>
                      <a:pt x="398148" y="1136962"/>
                      <a:pt x="398148" y="1136962"/>
                    </a:cubicBezTo>
                    <a:cubicBezTo>
                      <a:pt x="398148" y="1136962"/>
                      <a:pt x="398148" y="1136150"/>
                      <a:pt x="397336" y="1136150"/>
                    </a:cubicBezTo>
                    <a:cubicBezTo>
                      <a:pt x="397336" y="1136150"/>
                      <a:pt x="396524" y="1136150"/>
                      <a:pt x="396524" y="1136150"/>
                    </a:cubicBezTo>
                    <a:cubicBezTo>
                      <a:pt x="396524" y="1136150"/>
                      <a:pt x="395712" y="1136150"/>
                      <a:pt x="395712" y="1136150"/>
                    </a:cubicBezTo>
                    <a:cubicBezTo>
                      <a:pt x="394900" y="1136150"/>
                      <a:pt x="394900" y="1135339"/>
                      <a:pt x="394088" y="1134527"/>
                    </a:cubicBezTo>
                    <a:cubicBezTo>
                      <a:pt x="394088" y="1133715"/>
                      <a:pt x="393276" y="1133715"/>
                      <a:pt x="393276" y="1132903"/>
                    </a:cubicBezTo>
                    <a:cubicBezTo>
                      <a:pt x="393276" y="1132903"/>
                      <a:pt x="392465" y="1132091"/>
                      <a:pt x="392465" y="1132091"/>
                    </a:cubicBezTo>
                    <a:cubicBezTo>
                      <a:pt x="392465" y="1131279"/>
                      <a:pt x="392465" y="1130467"/>
                      <a:pt x="392465" y="1130467"/>
                    </a:cubicBezTo>
                    <a:cubicBezTo>
                      <a:pt x="393276" y="1129655"/>
                      <a:pt x="393276" y="1128843"/>
                      <a:pt x="394088" y="1128843"/>
                    </a:cubicBezTo>
                    <a:cubicBezTo>
                      <a:pt x="394088" y="1128843"/>
                      <a:pt x="394900" y="1128032"/>
                      <a:pt x="394900" y="1128032"/>
                    </a:cubicBezTo>
                    <a:cubicBezTo>
                      <a:pt x="394900" y="1128032"/>
                      <a:pt x="394088" y="1127220"/>
                      <a:pt x="394088" y="1127220"/>
                    </a:cubicBezTo>
                    <a:cubicBezTo>
                      <a:pt x="393276" y="1127220"/>
                      <a:pt x="392465" y="1127220"/>
                      <a:pt x="391653" y="1128032"/>
                    </a:cubicBezTo>
                    <a:cubicBezTo>
                      <a:pt x="390841" y="1128843"/>
                      <a:pt x="390841" y="1128843"/>
                      <a:pt x="390029" y="1129655"/>
                    </a:cubicBezTo>
                    <a:cubicBezTo>
                      <a:pt x="390029" y="1130467"/>
                      <a:pt x="389217" y="1130467"/>
                      <a:pt x="388405" y="1130467"/>
                    </a:cubicBezTo>
                    <a:cubicBezTo>
                      <a:pt x="387593" y="1130467"/>
                      <a:pt x="387593" y="1130467"/>
                      <a:pt x="386781" y="1130467"/>
                    </a:cubicBezTo>
                    <a:cubicBezTo>
                      <a:pt x="386781" y="1131279"/>
                      <a:pt x="386781" y="1131279"/>
                      <a:pt x="386781" y="1131279"/>
                    </a:cubicBezTo>
                    <a:cubicBezTo>
                      <a:pt x="386781" y="1132091"/>
                      <a:pt x="386781" y="1132091"/>
                      <a:pt x="385970" y="1132091"/>
                    </a:cubicBezTo>
                    <a:cubicBezTo>
                      <a:pt x="385970" y="1132091"/>
                      <a:pt x="385158" y="1132903"/>
                      <a:pt x="385158" y="1132091"/>
                    </a:cubicBezTo>
                    <a:cubicBezTo>
                      <a:pt x="384346" y="1132091"/>
                      <a:pt x="384346" y="1131279"/>
                      <a:pt x="383534" y="1130467"/>
                    </a:cubicBezTo>
                    <a:cubicBezTo>
                      <a:pt x="382722" y="1130467"/>
                      <a:pt x="382722" y="1130467"/>
                      <a:pt x="382722" y="1131279"/>
                    </a:cubicBezTo>
                    <a:cubicBezTo>
                      <a:pt x="382722" y="1131279"/>
                      <a:pt x="381910" y="1132091"/>
                      <a:pt x="382722" y="1132091"/>
                    </a:cubicBezTo>
                    <a:cubicBezTo>
                      <a:pt x="382722" y="1132903"/>
                      <a:pt x="383534" y="1132903"/>
                      <a:pt x="384346" y="1133715"/>
                    </a:cubicBezTo>
                    <a:cubicBezTo>
                      <a:pt x="384346" y="1134527"/>
                      <a:pt x="384346" y="1136150"/>
                      <a:pt x="384346" y="1136962"/>
                    </a:cubicBezTo>
                    <a:cubicBezTo>
                      <a:pt x="384346" y="1137774"/>
                      <a:pt x="384346" y="1138586"/>
                      <a:pt x="384346" y="1139398"/>
                    </a:cubicBezTo>
                    <a:cubicBezTo>
                      <a:pt x="384346" y="1139398"/>
                      <a:pt x="384346" y="1140210"/>
                      <a:pt x="383534" y="1141022"/>
                    </a:cubicBezTo>
                    <a:cubicBezTo>
                      <a:pt x="383534" y="1141022"/>
                      <a:pt x="382722" y="1141022"/>
                      <a:pt x="382722" y="1141022"/>
                    </a:cubicBezTo>
                    <a:cubicBezTo>
                      <a:pt x="382722" y="1141022"/>
                      <a:pt x="381910" y="1141022"/>
                      <a:pt x="381098" y="1141022"/>
                    </a:cubicBezTo>
                    <a:cubicBezTo>
                      <a:pt x="381098" y="1141022"/>
                      <a:pt x="380286" y="1141834"/>
                      <a:pt x="380286" y="1141834"/>
                    </a:cubicBezTo>
                    <a:cubicBezTo>
                      <a:pt x="380286" y="1142645"/>
                      <a:pt x="378663" y="1142645"/>
                      <a:pt x="378663" y="1142645"/>
                    </a:cubicBezTo>
                    <a:cubicBezTo>
                      <a:pt x="378663" y="1142645"/>
                      <a:pt x="377851" y="1142645"/>
                      <a:pt x="377851" y="1142645"/>
                    </a:cubicBezTo>
                    <a:cubicBezTo>
                      <a:pt x="377851" y="1142645"/>
                      <a:pt x="377039" y="1142645"/>
                      <a:pt x="377039" y="1141834"/>
                    </a:cubicBezTo>
                    <a:cubicBezTo>
                      <a:pt x="376227" y="1141022"/>
                      <a:pt x="376227" y="1140210"/>
                      <a:pt x="374603" y="1141022"/>
                    </a:cubicBezTo>
                    <a:cubicBezTo>
                      <a:pt x="374603" y="1141022"/>
                      <a:pt x="373791" y="1141022"/>
                      <a:pt x="373791" y="1141834"/>
                    </a:cubicBezTo>
                    <a:cubicBezTo>
                      <a:pt x="373791" y="1141834"/>
                      <a:pt x="373791" y="1142645"/>
                      <a:pt x="373791" y="1142645"/>
                    </a:cubicBezTo>
                    <a:cubicBezTo>
                      <a:pt x="373791" y="1143457"/>
                      <a:pt x="372979" y="1143457"/>
                      <a:pt x="372167" y="1143457"/>
                    </a:cubicBezTo>
                    <a:cubicBezTo>
                      <a:pt x="371356" y="1143457"/>
                      <a:pt x="371356" y="1143457"/>
                      <a:pt x="370544" y="1143457"/>
                    </a:cubicBezTo>
                    <a:cubicBezTo>
                      <a:pt x="369732" y="1143457"/>
                      <a:pt x="369732" y="1143457"/>
                      <a:pt x="369732" y="1144269"/>
                    </a:cubicBezTo>
                    <a:cubicBezTo>
                      <a:pt x="369732" y="1145081"/>
                      <a:pt x="368920" y="1145081"/>
                      <a:pt x="368920" y="1145893"/>
                    </a:cubicBezTo>
                    <a:cubicBezTo>
                      <a:pt x="368920" y="1145893"/>
                      <a:pt x="368920" y="1145893"/>
                      <a:pt x="368108" y="1146705"/>
                    </a:cubicBezTo>
                    <a:cubicBezTo>
                      <a:pt x="368108" y="1146705"/>
                      <a:pt x="368108" y="1147517"/>
                      <a:pt x="368108" y="1147517"/>
                    </a:cubicBezTo>
                    <a:cubicBezTo>
                      <a:pt x="368108" y="1148329"/>
                      <a:pt x="368108" y="1149141"/>
                      <a:pt x="368108" y="1150764"/>
                    </a:cubicBezTo>
                    <a:cubicBezTo>
                      <a:pt x="368108" y="1150764"/>
                      <a:pt x="368108" y="1151576"/>
                      <a:pt x="368108" y="1151576"/>
                    </a:cubicBezTo>
                    <a:cubicBezTo>
                      <a:pt x="368108" y="1152388"/>
                      <a:pt x="367296" y="1152388"/>
                      <a:pt x="367296" y="1152388"/>
                    </a:cubicBezTo>
                    <a:cubicBezTo>
                      <a:pt x="366484" y="1152388"/>
                      <a:pt x="366484" y="1153200"/>
                      <a:pt x="365672" y="1153200"/>
                    </a:cubicBezTo>
                    <a:cubicBezTo>
                      <a:pt x="364861" y="1153200"/>
                      <a:pt x="364861" y="1153200"/>
                      <a:pt x="364049" y="1152388"/>
                    </a:cubicBezTo>
                    <a:cubicBezTo>
                      <a:pt x="364049" y="1152388"/>
                      <a:pt x="364049" y="1151576"/>
                      <a:pt x="363237" y="1151576"/>
                    </a:cubicBezTo>
                    <a:cubicBezTo>
                      <a:pt x="363237" y="1151576"/>
                      <a:pt x="362425" y="1151576"/>
                      <a:pt x="362425" y="1151576"/>
                    </a:cubicBezTo>
                    <a:cubicBezTo>
                      <a:pt x="361613" y="1151576"/>
                      <a:pt x="361613" y="1152388"/>
                      <a:pt x="361613" y="1153200"/>
                    </a:cubicBezTo>
                    <a:cubicBezTo>
                      <a:pt x="361613" y="1153200"/>
                      <a:pt x="360801" y="1154012"/>
                      <a:pt x="360801" y="1154012"/>
                    </a:cubicBezTo>
                    <a:cubicBezTo>
                      <a:pt x="359989" y="1154012"/>
                      <a:pt x="359989" y="1154012"/>
                      <a:pt x="359177" y="1154012"/>
                    </a:cubicBezTo>
                    <a:cubicBezTo>
                      <a:pt x="359177" y="1154012"/>
                      <a:pt x="358366" y="1154012"/>
                      <a:pt x="358366" y="1154012"/>
                    </a:cubicBezTo>
                    <a:cubicBezTo>
                      <a:pt x="358366" y="1154012"/>
                      <a:pt x="357554" y="1154012"/>
                      <a:pt x="357554" y="1154012"/>
                    </a:cubicBezTo>
                    <a:cubicBezTo>
                      <a:pt x="357554" y="1154012"/>
                      <a:pt x="357554" y="1153200"/>
                      <a:pt x="357554" y="1153200"/>
                    </a:cubicBezTo>
                    <a:cubicBezTo>
                      <a:pt x="357554" y="1152388"/>
                      <a:pt x="356742" y="1151576"/>
                      <a:pt x="356742" y="1150764"/>
                    </a:cubicBezTo>
                    <a:cubicBezTo>
                      <a:pt x="356742" y="1150764"/>
                      <a:pt x="355930" y="1149952"/>
                      <a:pt x="355930" y="1150764"/>
                    </a:cubicBezTo>
                    <a:cubicBezTo>
                      <a:pt x="355930" y="1151576"/>
                      <a:pt x="355930" y="1152388"/>
                      <a:pt x="355930" y="1153200"/>
                    </a:cubicBezTo>
                    <a:cubicBezTo>
                      <a:pt x="355930" y="1154012"/>
                      <a:pt x="355930" y="1154824"/>
                      <a:pt x="355930" y="1156448"/>
                    </a:cubicBezTo>
                    <a:cubicBezTo>
                      <a:pt x="355930" y="1157259"/>
                      <a:pt x="355930" y="1158071"/>
                      <a:pt x="355930" y="1158883"/>
                    </a:cubicBezTo>
                    <a:cubicBezTo>
                      <a:pt x="355930" y="1159695"/>
                      <a:pt x="354306" y="1158883"/>
                      <a:pt x="354306" y="1158883"/>
                    </a:cubicBezTo>
                    <a:cubicBezTo>
                      <a:pt x="352682" y="1158071"/>
                      <a:pt x="351059" y="1157259"/>
                      <a:pt x="349435" y="1156448"/>
                    </a:cubicBezTo>
                    <a:cubicBezTo>
                      <a:pt x="348623" y="1155636"/>
                      <a:pt x="346999" y="1154012"/>
                      <a:pt x="345375" y="1154824"/>
                    </a:cubicBezTo>
                    <a:cubicBezTo>
                      <a:pt x="344563" y="1154824"/>
                      <a:pt x="343751" y="1156448"/>
                      <a:pt x="343751" y="1157259"/>
                    </a:cubicBezTo>
                    <a:cubicBezTo>
                      <a:pt x="343751" y="1158071"/>
                      <a:pt x="343751" y="1159695"/>
                      <a:pt x="343751" y="1160507"/>
                    </a:cubicBezTo>
                    <a:cubicBezTo>
                      <a:pt x="343751" y="1162131"/>
                      <a:pt x="342940" y="1161319"/>
                      <a:pt x="341316" y="1161319"/>
                    </a:cubicBezTo>
                    <a:cubicBezTo>
                      <a:pt x="340504" y="1161319"/>
                      <a:pt x="339692" y="1161319"/>
                      <a:pt x="339692" y="1161319"/>
                    </a:cubicBezTo>
                    <a:cubicBezTo>
                      <a:pt x="339692" y="1161319"/>
                      <a:pt x="339692" y="1162131"/>
                      <a:pt x="339692" y="1162131"/>
                    </a:cubicBezTo>
                    <a:cubicBezTo>
                      <a:pt x="339692" y="1162943"/>
                      <a:pt x="338880" y="1162943"/>
                      <a:pt x="338068" y="1162943"/>
                    </a:cubicBezTo>
                    <a:cubicBezTo>
                      <a:pt x="337257" y="1162131"/>
                      <a:pt x="336445" y="1161319"/>
                      <a:pt x="335633" y="1160507"/>
                    </a:cubicBezTo>
                    <a:cubicBezTo>
                      <a:pt x="335633" y="1160507"/>
                      <a:pt x="335633" y="1159695"/>
                      <a:pt x="334821" y="1159695"/>
                    </a:cubicBezTo>
                    <a:cubicBezTo>
                      <a:pt x="334821" y="1159695"/>
                      <a:pt x="334009" y="1160507"/>
                      <a:pt x="334009" y="1160507"/>
                    </a:cubicBezTo>
                    <a:cubicBezTo>
                      <a:pt x="334009" y="1161319"/>
                      <a:pt x="334009" y="1162131"/>
                      <a:pt x="334821" y="1162943"/>
                    </a:cubicBezTo>
                    <a:cubicBezTo>
                      <a:pt x="334821" y="1163754"/>
                      <a:pt x="335633" y="1164566"/>
                      <a:pt x="335633" y="1166190"/>
                    </a:cubicBezTo>
                    <a:cubicBezTo>
                      <a:pt x="335633" y="1167814"/>
                      <a:pt x="335633" y="1169438"/>
                      <a:pt x="335633" y="1170250"/>
                    </a:cubicBezTo>
                    <a:cubicBezTo>
                      <a:pt x="335633" y="1171061"/>
                      <a:pt x="334821" y="1171873"/>
                      <a:pt x="334009" y="1172685"/>
                    </a:cubicBezTo>
                    <a:cubicBezTo>
                      <a:pt x="333197" y="1173497"/>
                      <a:pt x="333197" y="1174309"/>
                      <a:pt x="332385" y="1174309"/>
                    </a:cubicBezTo>
                    <a:cubicBezTo>
                      <a:pt x="331573" y="1175121"/>
                      <a:pt x="331573" y="1175933"/>
                      <a:pt x="329950" y="1176745"/>
                    </a:cubicBezTo>
                    <a:cubicBezTo>
                      <a:pt x="329138" y="1177556"/>
                      <a:pt x="328326" y="1177556"/>
                      <a:pt x="328326" y="1178368"/>
                    </a:cubicBezTo>
                    <a:cubicBezTo>
                      <a:pt x="328326" y="1179180"/>
                      <a:pt x="327514" y="1179180"/>
                      <a:pt x="327514" y="1179992"/>
                    </a:cubicBezTo>
                    <a:cubicBezTo>
                      <a:pt x="327514" y="1180804"/>
                      <a:pt x="326702" y="1180804"/>
                      <a:pt x="326702" y="1181616"/>
                    </a:cubicBezTo>
                    <a:cubicBezTo>
                      <a:pt x="325890" y="1181616"/>
                      <a:pt x="325078" y="1181616"/>
                      <a:pt x="325078" y="1180804"/>
                    </a:cubicBezTo>
                    <a:cubicBezTo>
                      <a:pt x="325078" y="1180804"/>
                      <a:pt x="325078" y="1179992"/>
                      <a:pt x="325078" y="1179992"/>
                    </a:cubicBezTo>
                    <a:cubicBezTo>
                      <a:pt x="325078" y="1179180"/>
                      <a:pt x="325078" y="1179180"/>
                      <a:pt x="325078" y="1178368"/>
                    </a:cubicBezTo>
                    <a:cubicBezTo>
                      <a:pt x="325078" y="1177556"/>
                      <a:pt x="325078" y="1176745"/>
                      <a:pt x="325078" y="1176745"/>
                    </a:cubicBezTo>
                    <a:cubicBezTo>
                      <a:pt x="325078" y="1175933"/>
                      <a:pt x="325078" y="1175933"/>
                      <a:pt x="325890" y="1175121"/>
                    </a:cubicBezTo>
                    <a:cubicBezTo>
                      <a:pt x="325890" y="1174309"/>
                      <a:pt x="325890" y="1173497"/>
                      <a:pt x="325078" y="1174309"/>
                    </a:cubicBezTo>
                    <a:cubicBezTo>
                      <a:pt x="324266" y="1174309"/>
                      <a:pt x="324266" y="1175933"/>
                      <a:pt x="324266" y="1175933"/>
                    </a:cubicBezTo>
                    <a:cubicBezTo>
                      <a:pt x="324266" y="1176745"/>
                      <a:pt x="323454" y="1177556"/>
                      <a:pt x="323454" y="1177556"/>
                    </a:cubicBezTo>
                    <a:cubicBezTo>
                      <a:pt x="322643" y="1178368"/>
                      <a:pt x="321831" y="1178368"/>
                      <a:pt x="321019" y="1178368"/>
                    </a:cubicBezTo>
                    <a:cubicBezTo>
                      <a:pt x="320207" y="1178368"/>
                      <a:pt x="320207" y="1179180"/>
                      <a:pt x="319395" y="1179992"/>
                    </a:cubicBezTo>
                    <a:cubicBezTo>
                      <a:pt x="319395" y="1179992"/>
                      <a:pt x="318583" y="1180804"/>
                      <a:pt x="318583" y="1180804"/>
                    </a:cubicBezTo>
                    <a:cubicBezTo>
                      <a:pt x="318583" y="1180804"/>
                      <a:pt x="318583" y="1179992"/>
                      <a:pt x="318583" y="1179992"/>
                    </a:cubicBezTo>
                    <a:cubicBezTo>
                      <a:pt x="318583" y="1179180"/>
                      <a:pt x="318583" y="1177556"/>
                      <a:pt x="318583" y="1176745"/>
                    </a:cubicBezTo>
                    <a:cubicBezTo>
                      <a:pt x="318583" y="1175933"/>
                      <a:pt x="319395" y="1175121"/>
                      <a:pt x="319395" y="1174309"/>
                    </a:cubicBezTo>
                    <a:cubicBezTo>
                      <a:pt x="319395" y="1173497"/>
                      <a:pt x="318583" y="1171873"/>
                      <a:pt x="317771" y="1171873"/>
                    </a:cubicBezTo>
                    <a:cubicBezTo>
                      <a:pt x="316959" y="1171873"/>
                      <a:pt x="316147" y="1172685"/>
                      <a:pt x="316147" y="1172685"/>
                    </a:cubicBezTo>
                    <a:cubicBezTo>
                      <a:pt x="315336" y="1173497"/>
                      <a:pt x="314524" y="1173497"/>
                      <a:pt x="314524" y="1174309"/>
                    </a:cubicBezTo>
                    <a:cubicBezTo>
                      <a:pt x="313712" y="1175121"/>
                      <a:pt x="312900" y="1175121"/>
                      <a:pt x="312900" y="1175933"/>
                    </a:cubicBezTo>
                    <a:cubicBezTo>
                      <a:pt x="312088" y="1176745"/>
                      <a:pt x="312088" y="1176745"/>
                      <a:pt x="311276" y="1176745"/>
                    </a:cubicBezTo>
                    <a:cubicBezTo>
                      <a:pt x="310464" y="1176745"/>
                      <a:pt x="309653" y="1176745"/>
                      <a:pt x="308841" y="1175933"/>
                    </a:cubicBezTo>
                    <a:cubicBezTo>
                      <a:pt x="308029" y="1175933"/>
                      <a:pt x="307217" y="1175933"/>
                      <a:pt x="307217" y="1176745"/>
                    </a:cubicBezTo>
                    <a:cubicBezTo>
                      <a:pt x="307217" y="1177556"/>
                      <a:pt x="307217" y="1178368"/>
                      <a:pt x="307217" y="1179180"/>
                    </a:cubicBezTo>
                    <a:cubicBezTo>
                      <a:pt x="307217" y="1179180"/>
                      <a:pt x="306405" y="1179992"/>
                      <a:pt x="306405" y="1179992"/>
                    </a:cubicBezTo>
                    <a:cubicBezTo>
                      <a:pt x="306405" y="1179992"/>
                      <a:pt x="305593" y="1179992"/>
                      <a:pt x="305593" y="1179992"/>
                    </a:cubicBezTo>
                    <a:cubicBezTo>
                      <a:pt x="305593" y="1179992"/>
                      <a:pt x="304781" y="1179992"/>
                      <a:pt x="304781" y="1179992"/>
                    </a:cubicBezTo>
                    <a:cubicBezTo>
                      <a:pt x="304781" y="1179992"/>
                      <a:pt x="303969" y="1179992"/>
                      <a:pt x="303157" y="1179992"/>
                    </a:cubicBezTo>
                    <a:cubicBezTo>
                      <a:pt x="303157" y="1179992"/>
                      <a:pt x="302346" y="1179180"/>
                      <a:pt x="302346" y="1179180"/>
                    </a:cubicBezTo>
                    <a:cubicBezTo>
                      <a:pt x="302346" y="1179180"/>
                      <a:pt x="302346" y="1178368"/>
                      <a:pt x="301534" y="1178368"/>
                    </a:cubicBezTo>
                    <a:cubicBezTo>
                      <a:pt x="301534" y="1178368"/>
                      <a:pt x="300722" y="1178368"/>
                      <a:pt x="300722" y="1178368"/>
                    </a:cubicBezTo>
                    <a:cubicBezTo>
                      <a:pt x="300722" y="1178368"/>
                      <a:pt x="299910" y="1179180"/>
                      <a:pt x="299910" y="1179180"/>
                    </a:cubicBezTo>
                    <a:cubicBezTo>
                      <a:pt x="299910" y="1179180"/>
                      <a:pt x="299910" y="1179180"/>
                      <a:pt x="299098" y="1179992"/>
                    </a:cubicBezTo>
                    <a:cubicBezTo>
                      <a:pt x="299098" y="1179992"/>
                      <a:pt x="299098" y="1180804"/>
                      <a:pt x="298286" y="1180804"/>
                    </a:cubicBezTo>
                    <a:cubicBezTo>
                      <a:pt x="297474" y="1180804"/>
                      <a:pt x="296662" y="1180804"/>
                      <a:pt x="295850" y="1181616"/>
                    </a:cubicBezTo>
                    <a:cubicBezTo>
                      <a:pt x="295850" y="1181616"/>
                      <a:pt x="295038" y="1182428"/>
                      <a:pt x="295038" y="1183240"/>
                    </a:cubicBezTo>
                    <a:cubicBezTo>
                      <a:pt x="295038" y="1184052"/>
                      <a:pt x="294227" y="1184052"/>
                      <a:pt x="294227" y="1184052"/>
                    </a:cubicBezTo>
                    <a:cubicBezTo>
                      <a:pt x="293415" y="1184052"/>
                      <a:pt x="293415" y="1184052"/>
                      <a:pt x="292603" y="1184052"/>
                    </a:cubicBezTo>
                    <a:cubicBezTo>
                      <a:pt x="291791" y="1184052"/>
                      <a:pt x="291791" y="1184052"/>
                      <a:pt x="290979" y="1184864"/>
                    </a:cubicBezTo>
                    <a:cubicBezTo>
                      <a:pt x="290167" y="1184864"/>
                      <a:pt x="290167" y="1185675"/>
                      <a:pt x="289355" y="1185675"/>
                    </a:cubicBezTo>
                    <a:cubicBezTo>
                      <a:pt x="289355" y="1185675"/>
                      <a:pt x="288543" y="1186487"/>
                      <a:pt x="288543" y="1186487"/>
                    </a:cubicBezTo>
                    <a:cubicBezTo>
                      <a:pt x="288543" y="1186487"/>
                      <a:pt x="287732" y="1187299"/>
                      <a:pt x="286920" y="1187299"/>
                    </a:cubicBezTo>
                    <a:cubicBezTo>
                      <a:pt x="286108" y="1187299"/>
                      <a:pt x="286108" y="1187299"/>
                      <a:pt x="286108" y="1186487"/>
                    </a:cubicBezTo>
                    <a:cubicBezTo>
                      <a:pt x="286108" y="1185675"/>
                      <a:pt x="285296" y="1186487"/>
                      <a:pt x="285296" y="1186487"/>
                    </a:cubicBezTo>
                    <a:cubicBezTo>
                      <a:pt x="284484" y="1186487"/>
                      <a:pt x="284484" y="1186487"/>
                      <a:pt x="283672" y="1187299"/>
                    </a:cubicBezTo>
                    <a:cubicBezTo>
                      <a:pt x="283672" y="1187299"/>
                      <a:pt x="282860" y="1188111"/>
                      <a:pt x="282860" y="1188111"/>
                    </a:cubicBezTo>
                    <a:cubicBezTo>
                      <a:pt x="282860" y="1188111"/>
                      <a:pt x="282049" y="1188111"/>
                      <a:pt x="282049" y="1188111"/>
                    </a:cubicBezTo>
                    <a:cubicBezTo>
                      <a:pt x="281237" y="1188111"/>
                      <a:pt x="280425" y="1188111"/>
                      <a:pt x="280425" y="1188111"/>
                    </a:cubicBezTo>
                    <a:cubicBezTo>
                      <a:pt x="279613" y="1188111"/>
                      <a:pt x="278801" y="1188111"/>
                      <a:pt x="278801" y="1188111"/>
                    </a:cubicBezTo>
                    <a:cubicBezTo>
                      <a:pt x="277989" y="1188111"/>
                      <a:pt x="277177" y="1188111"/>
                      <a:pt x="276365" y="1187299"/>
                    </a:cubicBezTo>
                    <a:cubicBezTo>
                      <a:pt x="275553" y="1186487"/>
                      <a:pt x="274741" y="1187299"/>
                      <a:pt x="274741" y="1187299"/>
                    </a:cubicBezTo>
                    <a:cubicBezTo>
                      <a:pt x="274741" y="1187299"/>
                      <a:pt x="273930" y="1187299"/>
                      <a:pt x="273930" y="1187299"/>
                    </a:cubicBezTo>
                    <a:cubicBezTo>
                      <a:pt x="273118" y="1187299"/>
                      <a:pt x="273118" y="1187299"/>
                      <a:pt x="273118" y="1188111"/>
                    </a:cubicBezTo>
                    <a:cubicBezTo>
                      <a:pt x="272306" y="1188111"/>
                      <a:pt x="272306" y="1188111"/>
                      <a:pt x="271494" y="1188923"/>
                    </a:cubicBezTo>
                    <a:cubicBezTo>
                      <a:pt x="270682" y="1188923"/>
                      <a:pt x="270682" y="1189735"/>
                      <a:pt x="270682" y="1189735"/>
                    </a:cubicBezTo>
                    <a:cubicBezTo>
                      <a:pt x="269870" y="1189735"/>
                      <a:pt x="269870" y="1189735"/>
                      <a:pt x="269058" y="1189735"/>
                    </a:cubicBezTo>
                    <a:cubicBezTo>
                      <a:pt x="268246" y="1189735"/>
                      <a:pt x="266623" y="1188111"/>
                      <a:pt x="267434" y="1187299"/>
                    </a:cubicBezTo>
                    <a:cubicBezTo>
                      <a:pt x="267434" y="1186487"/>
                      <a:pt x="268246" y="1186487"/>
                      <a:pt x="269058" y="1185675"/>
                    </a:cubicBezTo>
                    <a:cubicBezTo>
                      <a:pt x="269870" y="1184864"/>
                      <a:pt x="269870" y="1184052"/>
                      <a:pt x="269870" y="1182428"/>
                    </a:cubicBezTo>
                    <a:cubicBezTo>
                      <a:pt x="269870" y="1181616"/>
                      <a:pt x="269870" y="1181616"/>
                      <a:pt x="269870" y="1180804"/>
                    </a:cubicBezTo>
                    <a:cubicBezTo>
                      <a:pt x="269870" y="1180804"/>
                      <a:pt x="269870" y="1179992"/>
                      <a:pt x="269870" y="1179992"/>
                    </a:cubicBezTo>
                    <a:cubicBezTo>
                      <a:pt x="269870" y="1179992"/>
                      <a:pt x="269058" y="1180804"/>
                      <a:pt x="269058" y="1180804"/>
                    </a:cubicBezTo>
                    <a:cubicBezTo>
                      <a:pt x="268246" y="1181616"/>
                      <a:pt x="267434" y="1182428"/>
                      <a:pt x="266623" y="1183240"/>
                    </a:cubicBezTo>
                    <a:cubicBezTo>
                      <a:pt x="265811" y="1184052"/>
                      <a:pt x="264999" y="1185675"/>
                      <a:pt x="264999" y="1186487"/>
                    </a:cubicBezTo>
                    <a:cubicBezTo>
                      <a:pt x="264999" y="1187299"/>
                      <a:pt x="264999" y="1188923"/>
                      <a:pt x="264999" y="1189735"/>
                    </a:cubicBezTo>
                    <a:cubicBezTo>
                      <a:pt x="264999" y="1192170"/>
                      <a:pt x="263375" y="1193794"/>
                      <a:pt x="261751" y="1195418"/>
                    </a:cubicBezTo>
                    <a:cubicBezTo>
                      <a:pt x="260939" y="1196230"/>
                      <a:pt x="260128" y="1197042"/>
                      <a:pt x="259316" y="1197854"/>
                    </a:cubicBezTo>
                    <a:cubicBezTo>
                      <a:pt x="258504" y="1198666"/>
                      <a:pt x="257692" y="1198666"/>
                      <a:pt x="256880" y="1199477"/>
                    </a:cubicBezTo>
                    <a:cubicBezTo>
                      <a:pt x="256068" y="1200289"/>
                      <a:pt x="254444" y="1200289"/>
                      <a:pt x="253633" y="1201913"/>
                    </a:cubicBezTo>
                    <a:cubicBezTo>
                      <a:pt x="252821" y="1202725"/>
                      <a:pt x="252821" y="1203537"/>
                      <a:pt x="252821" y="1204349"/>
                    </a:cubicBezTo>
                    <a:cubicBezTo>
                      <a:pt x="252821" y="1205161"/>
                      <a:pt x="252821" y="1205972"/>
                      <a:pt x="252009" y="1206784"/>
                    </a:cubicBezTo>
                    <a:cubicBezTo>
                      <a:pt x="251197" y="1207596"/>
                      <a:pt x="250385" y="1207596"/>
                      <a:pt x="249573" y="1208408"/>
                    </a:cubicBezTo>
                    <a:cubicBezTo>
                      <a:pt x="248761" y="1208408"/>
                      <a:pt x="248761" y="1209220"/>
                      <a:pt x="247949" y="1209220"/>
                    </a:cubicBezTo>
                    <a:cubicBezTo>
                      <a:pt x="247137" y="1210032"/>
                      <a:pt x="246325" y="1210032"/>
                      <a:pt x="245514" y="1210032"/>
                    </a:cubicBezTo>
                    <a:cubicBezTo>
                      <a:pt x="244702" y="1210032"/>
                      <a:pt x="243078" y="1210032"/>
                      <a:pt x="242266" y="1210032"/>
                    </a:cubicBezTo>
                    <a:cubicBezTo>
                      <a:pt x="241454" y="1210844"/>
                      <a:pt x="240642" y="1211656"/>
                      <a:pt x="239830" y="1212468"/>
                    </a:cubicBezTo>
                    <a:cubicBezTo>
                      <a:pt x="239018" y="1213279"/>
                      <a:pt x="238207" y="1214091"/>
                      <a:pt x="237395" y="1213279"/>
                    </a:cubicBezTo>
                    <a:cubicBezTo>
                      <a:pt x="236583" y="1213279"/>
                      <a:pt x="236583" y="1212468"/>
                      <a:pt x="236583" y="1211656"/>
                    </a:cubicBezTo>
                    <a:cubicBezTo>
                      <a:pt x="236583" y="1210032"/>
                      <a:pt x="238207" y="1208408"/>
                      <a:pt x="239830" y="1206784"/>
                    </a:cubicBezTo>
                    <a:cubicBezTo>
                      <a:pt x="240642" y="1205972"/>
                      <a:pt x="241454" y="1205161"/>
                      <a:pt x="242266" y="1204349"/>
                    </a:cubicBezTo>
                    <a:cubicBezTo>
                      <a:pt x="243078" y="1203537"/>
                      <a:pt x="243890" y="1203537"/>
                      <a:pt x="244702" y="1202725"/>
                    </a:cubicBezTo>
                    <a:cubicBezTo>
                      <a:pt x="245514" y="1202725"/>
                      <a:pt x="246325" y="1201913"/>
                      <a:pt x="247137" y="1201913"/>
                    </a:cubicBezTo>
                    <a:cubicBezTo>
                      <a:pt x="248761" y="1201101"/>
                      <a:pt x="249573" y="1200289"/>
                      <a:pt x="250385" y="1199477"/>
                    </a:cubicBezTo>
                    <a:cubicBezTo>
                      <a:pt x="252009" y="1198666"/>
                      <a:pt x="252821" y="1197042"/>
                      <a:pt x="253633" y="1196230"/>
                    </a:cubicBezTo>
                    <a:cubicBezTo>
                      <a:pt x="254444" y="1194606"/>
                      <a:pt x="255256" y="1193794"/>
                      <a:pt x="255256" y="1192170"/>
                    </a:cubicBezTo>
                    <a:cubicBezTo>
                      <a:pt x="255256" y="1191359"/>
                      <a:pt x="255256" y="1190547"/>
                      <a:pt x="255256" y="1189735"/>
                    </a:cubicBezTo>
                    <a:cubicBezTo>
                      <a:pt x="255256" y="1188923"/>
                      <a:pt x="255256" y="1188923"/>
                      <a:pt x="255256" y="1188111"/>
                    </a:cubicBezTo>
                    <a:cubicBezTo>
                      <a:pt x="255256" y="1188111"/>
                      <a:pt x="255256" y="1188111"/>
                      <a:pt x="255256" y="1188111"/>
                    </a:cubicBezTo>
                    <a:cubicBezTo>
                      <a:pt x="255256" y="1188111"/>
                      <a:pt x="255256" y="1188923"/>
                      <a:pt x="254444" y="1188923"/>
                    </a:cubicBezTo>
                    <a:cubicBezTo>
                      <a:pt x="254444" y="1189735"/>
                      <a:pt x="253633" y="1191359"/>
                      <a:pt x="253633" y="1192170"/>
                    </a:cubicBezTo>
                    <a:cubicBezTo>
                      <a:pt x="253633" y="1192982"/>
                      <a:pt x="252821" y="1193794"/>
                      <a:pt x="252821" y="1195418"/>
                    </a:cubicBezTo>
                    <a:cubicBezTo>
                      <a:pt x="252821" y="1196230"/>
                      <a:pt x="252009" y="1197042"/>
                      <a:pt x="251197" y="1197042"/>
                    </a:cubicBezTo>
                    <a:cubicBezTo>
                      <a:pt x="250385" y="1197042"/>
                      <a:pt x="250385" y="1197042"/>
                      <a:pt x="249573" y="1196230"/>
                    </a:cubicBezTo>
                    <a:cubicBezTo>
                      <a:pt x="248761" y="1195418"/>
                      <a:pt x="248761" y="1195418"/>
                      <a:pt x="247949" y="1194606"/>
                    </a:cubicBezTo>
                    <a:cubicBezTo>
                      <a:pt x="247137" y="1194606"/>
                      <a:pt x="247137" y="1193794"/>
                      <a:pt x="246325" y="1193794"/>
                    </a:cubicBezTo>
                    <a:cubicBezTo>
                      <a:pt x="245514" y="1192982"/>
                      <a:pt x="244702" y="1192170"/>
                      <a:pt x="244702" y="1191359"/>
                    </a:cubicBezTo>
                    <a:cubicBezTo>
                      <a:pt x="244702" y="1190547"/>
                      <a:pt x="243890" y="1188923"/>
                      <a:pt x="244702" y="1188111"/>
                    </a:cubicBezTo>
                    <a:cubicBezTo>
                      <a:pt x="244702" y="1187299"/>
                      <a:pt x="245514" y="1187299"/>
                      <a:pt x="246325" y="1187299"/>
                    </a:cubicBezTo>
                    <a:cubicBezTo>
                      <a:pt x="246325" y="1187299"/>
                      <a:pt x="247137" y="1186487"/>
                      <a:pt x="247949" y="1186487"/>
                    </a:cubicBezTo>
                    <a:cubicBezTo>
                      <a:pt x="247949" y="1185675"/>
                      <a:pt x="246325" y="1186487"/>
                      <a:pt x="246325" y="1186487"/>
                    </a:cubicBezTo>
                    <a:cubicBezTo>
                      <a:pt x="245514" y="1186487"/>
                      <a:pt x="244702" y="1187299"/>
                      <a:pt x="244702" y="1188111"/>
                    </a:cubicBezTo>
                    <a:cubicBezTo>
                      <a:pt x="244702" y="1188923"/>
                      <a:pt x="243890" y="1189735"/>
                      <a:pt x="243078" y="1189735"/>
                    </a:cubicBezTo>
                    <a:cubicBezTo>
                      <a:pt x="242266" y="1189735"/>
                      <a:pt x="241454" y="1189735"/>
                      <a:pt x="241454" y="1188923"/>
                    </a:cubicBezTo>
                    <a:cubicBezTo>
                      <a:pt x="241454" y="1188111"/>
                      <a:pt x="241454" y="1188111"/>
                      <a:pt x="240642" y="1187299"/>
                    </a:cubicBezTo>
                    <a:cubicBezTo>
                      <a:pt x="239830" y="1187299"/>
                      <a:pt x="239018" y="1186487"/>
                      <a:pt x="239018" y="1185675"/>
                    </a:cubicBezTo>
                    <a:cubicBezTo>
                      <a:pt x="239018" y="1184864"/>
                      <a:pt x="239018" y="1184052"/>
                      <a:pt x="239830" y="1184052"/>
                    </a:cubicBezTo>
                    <a:cubicBezTo>
                      <a:pt x="240642" y="1184052"/>
                      <a:pt x="241454" y="1184052"/>
                      <a:pt x="242266" y="1184052"/>
                    </a:cubicBezTo>
                    <a:cubicBezTo>
                      <a:pt x="242266" y="1184052"/>
                      <a:pt x="243078" y="1184052"/>
                      <a:pt x="243078" y="1184052"/>
                    </a:cubicBezTo>
                    <a:cubicBezTo>
                      <a:pt x="243078" y="1184052"/>
                      <a:pt x="243078" y="1184864"/>
                      <a:pt x="243078" y="1184864"/>
                    </a:cubicBezTo>
                    <a:cubicBezTo>
                      <a:pt x="243078" y="1184864"/>
                      <a:pt x="243078" y="1185675"/>
                      <a:pt x="243890" y="1185675"/>
                    </a:cubicBezTo>
                    <a:cubicBezTo>
                      <a:pt x="243890" y="1185675"/>
                      <a:pt x="244702" y="1185675"/>
                      <a:pt x="244702" y="1184864"/>
                    </a:cubicBezTo>
                    <a:cubicBezTo>
                      <a:pt x="245514" y="1184052"/>
                      <a:pt x="245514" y="1182428"/>
                      <a:pt x="246325" y="1181616"/>
                    </a:cubicBezTo>
                    <a:cubicBezTo>
                      <a:pt x="246325" y="1181616"/>
                      <a:pt x="247137" y="1180804"/>
                      <a:pt x="247137" y="1180804"/>
                    </a:cubicBezTo>
                    <a:cubicBezTo>
                      <a:pt x="247949" y="1180804"/>
                      <a:pt x="247949" y="1180804"/>
                      <a:pt x="248761" y="1180804"/>
                    </a:cubicBezTo>
                    <a:cubicBezTo>
                      <a:pt x="249573" y="1180804"/>
                      <a:pt x="250385" y="1180804"/>
                      <a:pt x="250385" y="1179992"/>
                    </a:cubicBezTo>
                    <a:cubicBezTo>
                      <a:pt x="250385" y="1179180"/>
                      <a:pt x="247949" y="1179992"/>
                      <a:pt x="247949" y="1179992"/>
                    </a:cubicBezTo>
                    <a:cubicBezTo>
                      <a:pt x="247137" y="1179992"/>
                      <a:pt x="245514" y="1180804"/>
                      <a:pt x="244702" y="1180804"/>
                    </a:cubicBezTo>
                    <a:cubicBezTo>
                      <a:pt x="243890" y="1180804"/>
                      <a:pt x="243890" y="1180804"/>
                      <a:pt x="243078" y="1180804"/>
                    </a:cubicBezTo>
                    <a:cubicBezTo>
                      <a:pt x="242266" y="1180804"/>
                      <a:pt x="241454" y="1180804"/>
                      <a:pt x="240642" y="1180804"/>
                    </a:cubicBezTo>
                    <a:cubicBezTo>
                      <a:pt x="239830" y="1180804"/>
                      <a:pt x="239830" y="1180804"/>
                      <a:pt x="239018" y="1179992"/>
                    </a:cubicBezTo>
                    <a:cubicBezTo>
                      <a:pt x="239018" y="1179180"/>
                      <a:pt x="239018" y="1178368"/>
                      <a:pt x="239018" y="1178368"/>
                    </a:cubicBezTo>
                    <a:cubicBezTo>
                      <a:pt x="239018" y="1177556"/>
                      <a:pt x="239018" y="1176745"/>
                      <a:pt x="239018" y="1175933"/>
                    </a:cubicBezTo>
                    <a:cubicBezTo>
                      <a:pt x="239018" y="1175933"/>
                      <a:pt x="239018" y="1175121"/>
                      <a:pt x="238207" y="1175121"/>
                    </a:cubicBezTo>
                    <a:cubicBezTo>
                      <a:pt x="238207" y="1175121"/>
                      <a:pt x="237395" y="1175121"/>
                      <a:pt x="237395" y="1175121"/>
                    </a:cubicBezTo>
                    <a:cubicBezTo>
                      <a:pt x="236583" y="1175121"/>
                      <a:pt x="236583" y="1175933"/>
                      <a:pt x="236583" y="1176745"/>
                    </a:cubicBezTo>
                    <a:cubicBezTo>
                      <a:pt x="236583" y="1177556"/>
                      <a:pt x="236583" y="1177556"/>
                      <a:pt x="235771" y="1178368"/>
                    </a:cubicBezTo>
                    <a:cubicBezTo>
                      <a:pt x="235771" y="1179180"/>
                      <a:pt x="234959" y="1179180"/>
                      <a:pt x="234959" y="1179992"/>
                    </a:cubicBezTo>
                    <a:cubicBezTo>
                      <a:pt x="234959" y="1179992"/>
                      <a:pt x="234959" y="1180804"/>
                      <a:pt x="234147" y="1180804"/>
                    </a:cubicBezTo>
                    <a:cubicBezTo>
                      <a:pt x="234147" y="1180804"/>
                      <a:pt x="233335" y="1180804"/>
                      <a:pt x="233335" y="1180804"/>
                    </a:cubicBezTo>
                    <a:cubicBezTo>
                      <a:pt x="232524" y="1180804"/>
                      <a:pt x="231712" y="1181616"/>
                      <a:pt x="230900" y="1180804"/>
                    </a:cubicBezTo>
                    <a:cubicBezTo>
                      <a:pt x="230900" y="1180804"/>
                      <a:pt x="230900" y="1180804"/>
                      <a:pt x="230900" y="1179992"/>
                    </a:cubicBezTo>
                    <a:cubicBezTo>
                      <a:pt x="230900" y="1179180"/>
                      <a:pt x="231712" y="1178368"/>
                      <a:pt x="231712" y="1177556"/>
                    </a:cubicBezTo>
                    <a:cubicBezTo>
                      <a:pt x="232524" y="1176745"/>
                      <a:pt x="232524" y="1176745"/>
                      <a:pt x="232524" y="1175933"/>
                    </a:cubicBezTo>
                    <a:cubicBezTo>
                      <a:pt x="232524" y="1175121"/>
                      <a:pt x="231712" y="1175121"/>
                      <a:pt x="230900" y="1174309"/>
                    </a:cubicBezTo>
                    <a:cubicBezTo>
                      <a:pt x="230088" y="1173497"/>
                      <a:pt x="229276" y="1172685"/>
                      <a:pt x="229276" y="1171873"/>
                    </a:cubicBezTo>
                    <a:cubicBezTo>
                      <a:pt x="229276" y="1171061"/>
                      <a:pt x="229276" y="1169438"/>
                      <a:pt x="229276" y="1168626"/>
                    </a:cubicBezTo>
                    <a:cubicBezTo>
                      <a:pt x="229276" y="1166190"/>
                      <a:pt x="230088" y="1163754"/>
                      <a:pt x="231712" y="1161319"/>
                    </a:cubicBezTo>
                    <a:cubicBezTo>
                      <a:pt x="233335" y="1158883"/>
                      <a:pt x="234959" y="1157259"/>
                      <a:pt x="236583" y="1154824"/>
                    </a:cubicBezTo>
                    <a:cubicBezTo>
                      <a:pt x="237395" y="1153200"/>
                      <a:pt x="238207" y="1152388"/>
                      <a:pt x="238207" y="1150764"/>
                    </a:cubicBezTo>
                    <a:cubicBezTo>
                      <a:pt x="238207" y="1149952"/>
                      <a:pt x="239018" y="1148329"/>
                      <a:pt x="237395" y="1148329"/>
                    </a:cubicBezTo>
                    <a:cubicBezTo>
                      <a:pt x="236583" y="1148329"/>
                      <a:pt x="235771" y="1148329"/>
                      <a:pt x="235771" y="1149141"/>
                    </a:cubicBezTo>
                    <a:cubicBezTo>
                      <a:pt x="234959" y="1149952"/>
                      <a:pt x="234959" y="1149952"/>
                      <a:pt x="234147" y="1150764"/>
                    </a:cubicBezTo>
                    <a:cubicBezTo>
                      <a:pt x="232524" y="1152388"/>
                      <a:pt x="230088" y="1154012"/>
                      <a:pt x="227652" y="1154824"/>
                    </a:cubicBezTo>
                    <a:cubicBezTo>
                      <a:pt x="226840" y="1154824"/>
                      <a:pt x="226028" y="1154824"/>
                      <a:pt x="224405" y="1155636"/>
                    </a:cubicBezTo>
                    <a:cubicBezTo>
                      <a:pt x="223593" y="1156448"/>
                      <a:pt x="222781" y="1157259"/>
                      <a:pt x="221969" y="1158071"/>
                    </a:cubicBezTo>
                    <a:cubicBezTo>
                      <a:pt x="221157" y="1158883"/>
                      <a:pt x="220345" y="1159695"/>
                      <a:pt x="218721" y="1160507"/>
                    </a:cubicBezTo>
                    <a:cubicBezTo>
                      <a:pt x="217909" y="1161319"/>
                      <a:pt x="216286" y="1161319"/>
                      <a:pt x="215474" y="1162943"/>
                    </a:cubicBezTo>
                    <a:cubicBezTo>
                      <a:pt x="213850" y="1163754"/>
                      <a:pt x="213038" y="1165378"/>
                      <a:pt x="212226" y="1166190"/>
                    </a:cubicBezTo>
                    <a:cubicBezTo>
                      <a:pt x="211414" y="1167002"/>
                      <a:pt x="211414" y="1167002"/>
                      <a:pt x="210603" y="1167814"/>
                    </a:cubicBezTo>
                    <a:cubicBezTo>
                      <a:pt x="209791" y="1167814"/>
                      <a:pt x="209791" y="1168626"/>
                      <a:pt x="208979" y="1168626"/>
                    </a:cubicBezTo>
                    <a:cubicBezTo>
                      <a:pt x="208979" y="1168626"/>
                      <a:pt x="208167" y="1169438"/>
                      <a:pt x="208167" y="1169438"/>
                    </a:cubicBezTo>
                    <a:cubicBezTo>
                      <a:pt x="207355" y="1169438"/>
                      <a:pt x="206543" y="1169438"/>
                      <a:pt x="205731" y="1168626"/>
                    </a:cubicBezTo>
                    <a:cubicBezTo>
                      <a:pt x="204920" y="1167814"/>
                      <a:pt x="206543" y="1167002"/>
                      <a:pt x="206543" y="1167002"/>
                    </a:cubicBezTo>
                    <a:cubicBezTo>
                      <a:pt x="207355" y="1166190"/>
                      <a:pt x="207355" y="1166190"/>
                      <a:pt x="207355" y="1165378"/>
                    </a:cubicBezTo>
                    <a:cubicBezTo>
                      <a:pt x="207355" y="1164566"/>
                      <a:pt x="206543" y="1164566"/>
                      <a:pt x="206543" y="1163754"/>
                    </a:cubicBezTo>
                    <a:cubicBezTo>
                      <a:pt x="205731" y="1162943"/>
                      <a:pt x="208979" y="1162131"/>
                      <a:pt x="208979" y="1162131"/>
                    </a:cubicBezTo>
                    <a:cubicBezTo>
                      <a:pt x="209791" y="1162131"/>
                      <a:pt x="210603" y="1161319"/>
                      <a:pt x="211414" y="1161319"/>
                    </a:cubicBezTo>
                    <a:cubicBezTo>
                      <a:pt x="212226" y="1161319"/>
                      <a:pt x="213038" y="1161319"/>
                      <a:pt x="213038" y="1160507"/>
                    </a:cubicBezTo>
                    <a:cubicBezTo>
                      <a:pt x="213038" y="1160507"/>
                      <a:pt x="213038" y="1159695"/>
                      <a:pt x="213038" y="1159695"/>
                    </a:cubicBezTo>
                    <a:cubicBezTo>
                      <a:pt x="212226" y="1159695"/>
                      <a:pt x="211414" y="1159695"/>
                      <a:pt x="211414" y="1159695"/>
                    </a:cubicBezTo>
                    <a:cubicBezTo>
                      <a:pt x="209791" y="1159695"/>
                      <a:pt x="208167" y="1159695"/>
                      <a:pt x="207355" y="1160507"/>
                    </a:cubicBezTo>
                    <a:cubicBezTo>
                      <a:pt x="206543" y="1161319"/>
                      <a:pt x="205731" y="1162131"/>
                      <a:pt x="205731" y="1162943"/>
                    </a:cubicBezTo>
                    <a:cubicBezTo>
                      <a:pt x="205731" y="1163754"/>
                      <a:pt x="204920" y="1164566"/>
                      <a:pt x="204108" y="1164566"/>
                    </a:cubicBezTo>
                    <a:cubicBezTo>
                      <a:pt x="202484" y="1164566"/>
                      <a:pt x="200860" y="1164566"/>
                      <a:pt x="200048" y="1164566"/>
                    </a:cubicBezTo>
                    <a:cubicBezTo>
                      <a:pt x="199236" y="1164566"/>
                      <a:pt x="199236" y="1163754"/>
                      <a:pt x="199236" y="1162943"/>
                    </a:cubicBezTo>
                    <a:cubicBezTo>
                      <a:pt x="199236" y="1162131"/>
                      <a:pt x="199236" y="1162131"/>
                      <a:pt x="200048" y="1161319"/>
                    </a:cubicBezTo>
                    <a:cubicBezTo>
                      <a:pt x="200048" y="1160507"/>
                      <a:pt x="200860" y="1160507"/>
                      <a:pt x="200860" y="1159695"/>
                    </a:cubicBezTo>
                    <a:cubicBezTo>
                      <a:pt x="201672" y="1158883"/>
                      <a:pt x="201672" y="1158071"/>
                      <a:pt x="202484" y="1157259"/>
                    </a:cubicBezTo>
                    <a:cubicBezTo>
                      <a:pt x="203296" y="1156448"/>
                      <a:pt x="203296" y="1155636"/>
                      <a:pt x="203296" y="1154824"/>
                    </a:cubicBezTo>
                    <a:cubicBezTo>
                      <a:pt x="203296" y="1154012"/>
                      <a:pt x="204108" y="1153200"/>
                      <a:pt x="204108" y="1152388"/>
                    </a:cubicBezTo>
                    <a:cubicBezTo>
                      <a:pt x="204920" y="1151576"/>
                      <a:pt x="205731" y="1150764"/>
                      <a:pt x="205731" y="1150764"/>
                    </a:cubicBezTo>
                    <a:cubicBezTo>
                      <a:pt x="206543" y="1149952"/>
                      <a:pt x="207355" y="1149141"/>
                      <a:pt x="207355" y="1148329"/>
                    </a:cubicBezTo>
                    <a:cubicBezTo>
                      <a:pt x="207355" y="1148329"/>
                      <a:pt x="207355" y="1147517"/>
                      <a:pt x="207355" y="1147517"/>
                    </a:cubicBezTo>
                    <a:cubicBezTo>
                      <a:pt x="207355" y="1147517"/>
                      <a:pt x="206543" y="1147517"/>
                      <a:pt x="206543" y="1147517"/>
                    </a:cubicBezTo>
                    <a:cubicBezTo>
                      <a:pt x="205731" y="1147517"/>
                      <a:pt x="204920" y="1147517"/>
                      <a:pt x="204920" y="1147517"/>
                    </a:cubicBezTo>
                    <a:cubicBezTo>
                      <a:pt x="204108" y="1147517"/>
                      <a:pt x="204108" y="1147517"/>
                      <a:pt x="203296" y="1147517"/>
                    </a:cubicBezTo>
                    <a:cubicBezTo>
                      <a:pt x="202484" y="1147517"/>
                      <a:pt x="201672" y="1147517"/>
                      <a:pt x="200860" y="1147517"/>
                    </a:cubicBezTo>
                    <a:cubicBezTo>
                      <a:pt x="200048" y="1147517"/>
                      <a:pt x="200048" y="1148329"/>
                      <a:pt x="199236" y="1148329"/>
                    </a:cubicBezTo>
                    <a:cubicBezTo>
                      <a:pt x="198424" y="1148329"/>
                      <a:pt x="198424" y="1148329"/>
                      <a:pt x="197612" y="1148329"/>
                    </a:cubicBezTo>
                    <a:cubicBezTo>
                      <a:pt x="197612" y="1148329"/>
                      <a:pt x="196801" y="1148329"/>
                      <a:pt x="196801" y="1148329"/>
                    </a:cubicBezTo>
                    <a:cubicBezTo>
                      <a:pt x="195989" y="1148329"/>
                      <a:pt x="195989" y="1149141"/>
                      <a:pt x="195989" y="1149952"/>
                    </a:cubicBezTo>
                    <a:cubicBezTo>
                      <a:pt x="195989" y="1150764"/>
                      <a:pt x="195177" y="1150764"/>
                      <a:pt x="194365" y="1151576"/>
                    </a:cubicBezTo>
                    <a:cubicBezTo>
                      <a:pt x="193553" y="1152388"/>
                      <a:pt x="192741" y="1153200"/>
                      <a:pt x="191929" y="1153200"/>
                    </a:cubicBezTo>
                    <a:cubicBezTo>
                      <a:pt x="191117" y="1153200"/>
                      <a:pt x="190305" y="1153200"/>
                      <a:pt x="190305" y="1152388"/>
                    </a:cubicBezTo>
                    <a:cubicBezTo>
                      <a:pt x="190305" y="1151576"/>
                      <a:pt x="190305" y="1150764"/>
                      <a:pt x="191117" y="1150764"/>
                    </a:cubicBezTo>
                    <a:cubicBezTo>
                      <a:pt x="191929" y="1149952"/>
                      <a:pt x="192741" y="1149952"/>
                      <a:pt x="193553" y="1149141"/>
                    </a:cubicBezTo>
                    <a:cubicBezTo>
                      <a:pt x="193553" y="1148329"/>
                      <a:pt x="193553" y="1148329"/>
                      <a:pt x="192741" y="1148329"/>
                    </a:cubicBezTo>
                    <a:cubicBezTo>
                      <a:pt x="191929" y="1148329"/>
                      <a:pt x="191929" y="1149141"/>
                      <a:pt x="191117" y="1149952"/>
                    </a:cubicBezTo>
                    <a:cubicBezTo>
                      <a:pt x="190305" y="1149952"/>
                      <a:pt x="189494" y="1150764"/>
                      <a:pt x="189494" y="1150764"/>
                    </a:cubicBezTo>
                    <a:cubicBezTo>
                      <a:pt x="188682" y="1150764"/>
                      <a:pt x="187870" y="1149952"/>
                      <a:pt x="187870" y="1149952"/>
                    </a:cubicBezTo>
                    <a:cubicBezTo>
                      <a:pt x="187870" y="1149952"/>
                      <a:pt x="187058" y="1149141"/>
                      <a:pt x="187058" y="1149141"/>
                    </a:cubicBezTo>
                    <a:cubicBezTo>
                      <a:pt x="187058" y="1149141"/>
                      <a:pt x="186246" y="1148329"/>
                      <a:pt x="186246" y="1148329"/>
                    </a:cubicBezTo>
                    <a:cubicBezTo>
                      <a:pt x="185434" y="1147517"/>
                      <a:pt x="185434" y="1145893"/>
                      <a:pt x="183810" y="1145893"/>
                    </a:cubicBezTo>
                    <a:cubicBezTo>
                      <a:pt x="183810" y="1145893"/>
                      <a:pt x="182999" y="1146705"/>
                      <a:pt x="182187" y="1146705"/>
                    </a:cubicBezTo>
                    <a:cubicBezTo>
                      <a:pt x="181375" y="1146705"/>
                      <a:pt x="180563" y="1147517"/>
                      <a:pt x="179751" y="1146705"/>
                    </a:cubicBezTo>
                    <a:cubicBezTo>
                      <a:pt x="179751" y="1146705"/>
                      <a:pt x="178939" y="1145893"/>
                      <a:pt x="178939" y="1145893"/>
                    </a:cubicBezTo>
                    <a:cubicBezTo>
                      <a:pt x="178939" y="1145893"/>
                      <a:pt x="178127" y="1145081"/>
                      <a:pt x="178127" y="1145081"/>
                    </a:cubicBezTo>
                    <a:cubicBezTo>
                      <a:pt x="177315" y="1145081"/>
                      <a:pt x="176504" y="1145081"/>
                      <a:pt x="175692" y="1145893"/>
                    </a:cubicBezTo>
                    <a:cubicBezTo>
                      <a:pt x="175692" y="1145893"/>
                      <a:pt x="175692" y="1146705"/>
                      <a:pt x="174880" y="1146705"/>
                    </a:cubicBezTo>
                    <a:cubicBezTo>
                      <a:pt x="174880" y="1146705"/>
                      <a:pt x="174068" y="1146705"/>
                      <a:pt x="174068" y="1147517"/>
                    </a:cubicBezTo>
                    <a:cubicBezTo>
                      <a:pt x="173256" y="1147517"/>
                      <a:pt x="173256" y="1148329"/>
                      <a:pt x="173256" y="1149141"/>
                    </a:cubicBezTo>
                    <a:cubicBezTo>
                      <a:pt x="173256" y="1149141"/>
                      <a:pt x="173256" y="1149952"/>
                      <a:pt x="173256" y="1149952"/>
                    </a:cubicBezTo>
                    <a:cubicBezTo>
                      <a:pt x="173256" y="1149952"/>
                      <a:pt x="173256" y="1150764"/>
                      <a:pt x="173256" y="1150764"/>
                    </a:cubicBezTo>
                    <a:cubicBezTo>
                      <a:pt x="173256" y="1150764"/>
                      <a:pt x="173256" y="1151576"/>
                      <a:pt x="173256" y="1151576"/>
                    </a:cubicBezTo>
                    <a:cubicBezTo>
                      <a:pt x="172444" y="1151576"/>
                      <a:pt x="172444" y="1151576"/>
                      <a:pt x="171632" y="1151576"/>
                    </a:cubicBezTo>
                    <a:cubicBezTo>
                      <a:pt x="170820" y="1151576"/>
                      <a:pt x="170820" y="1151576"/>
                      <a:pt x="170008" y="1150764"/>
                    </a:cubicBezTo>
                    <a:cubicBezTo>
                      <a:pt x="170008" y="1150764"/>
                      <a:pt x="170008" y="1149952"/>
                      <a:pt x="169196" y="1149952"/>
                    </a:cubicBezTo>
                    <a:cubicBezTo>
                      <a:pt x="169196" y="1149952"/>
                      <a:pt x="168385" y="1149141"/>
                      <a:pt x="168385" y="1149141"/>
                    </a:cubicBezTo>
                    <a:cubicBezTo>
                      <a:pt x="167573" y="1148329"/>
                      <a:pt x="166761" y="1148329"/>
                      <a:pt x="165949" y="1147517"/>
                    </a:cubicBezTo>
                    <a:cubicBezTo>
                      <a:pt x="165137" y="1146705"/>
                      <a:pt x="164325" y="1145893"/>
                      <a:pt x="164325" y="1145081"/>
                    </a:cubicBezTo>
                    <a:cubicBezTo>
                      <a:pt x="164325" y="1144269"/>
                      <a:pt x="165949" y="1144269"/>
                      <a:pt x="166761" y="1144269"/>
                    </a:cubicBezTo>
                    <a:cubicBezTo>
                      <a:pt x="167573" y="1144269"/>
                      <a:pt x="167573" y="1144269"/>
                      <a:pt x="168385" y="1145081"/>
                    </a:cubicBezTo>
                    <a:cubicBezTo>
                      <a:pt x="168385" y="1145081"/>
                      <a:pt x="169196" y="1145081"/>
                      <a:pt x="169196" y="1145081"/>
                    </a:cubicBezTo>
                    <a:cubicBezTo>
                      <a:pt x="170008" y="1145081"/>
                      <a:pt x="169196" y="1143457"/>
                      <a:pt x="169196" y="1143457"/>
                    </a:cubicBezTo>
                    <a:cubicBezTo>
                      <a:pt x="168385" y="1142645"/>
                      <a:pt x="167573" y="1141834"/>
                      <a:pt x="166761" y="1141834"/>
                    </a:cubicBezTo>
                    <a:cubicBezTo>
                      <a:pt x="165949" y="1141022"/>
                      <a:pt x="165949" y="1140210"/>
                      <a:pt x="165949" y="1139398"/>
                    </a:cubicBezTo>
                    <a:cubicBezTo>
                      <a:pt x="165949" y="1138586"/>
                      <a:pt x="165949" y="1136962"/>
                      <a:pt x="165137" y="1136962"/>
                    </a:cubicBezTo>
                    <a:cubicBezTo>
                      <a:pt x="164325" y="1136962"/>
                      <a:pt x="163513" y="1137774"/>
                      <a:pt x="163513" y="1137774"/>
                    </a:cubicBezTo>
                    <a:cubicBezTo>
                      <a:pt x="162701" y="1137774"/>
                      <a:pt x="162701" y="1137774"/>
                      <a:pt x="161890" y="1137774"/>
                    </a:cubicBezTo>
                    <a:cubicBezTo>
                      <a:pt x="161078" y="1137774"/>
                      <a:pt x="161078" y="1137774"/>
                      <a:pt x="161078" y="1138586"/>
                    </a:cubicBezTo>
                    <a:cubicBezTo>
                      <a:pt x="161078" y="1139398"/>
                      <a:pt x="161078" y="1140210"/>
                      <a:pt x="161890" y="1141022"/>
                    </a:cubicBezTo>
                    <a:cubicBezTo>
                      <a:pt x="162701" y="1141834"/>
                      <a:pt x="164325" y="1144269"/>
                      <a:pt x="161890" y="1145081"/>
                    </a:cubicBezTo>
                    <a:cubicBezTo>
                      <a:pt x="161078" y="1145081"/>
                      <a:pt x="160266" y="1145081"/>
                      <a:pt x="159454" y="1145081"/>
                    </a:cubicBezTo>
                    <a:cubicBezTo>
                      <a:pt x="158642" y="1145081"/>
                      <a:pt x="158642" y="1145893"/>
                      <a:pt x="157830" y="1145893"/>
                    </a:cubicBezTo>
                    <a:cubicBezTo>
                      <a:pt x="157018" y="1145893"/>
                      <a:pt x="156206" y="1145893"/>
                      <a:pt x="155395" y="1145893"/>
                    </a:cubicBezTo>
                    <a:cubicBezTo>
                      <a:pt x="154583" y="1145893"/>
                      <a:pt x="154583" y="1145081"/>
                      <a:pt x="154583" y="1144269"/>
                    </a:cubicBezTo>
                    <a:cubicBezTo>
                      <a:pt x="154583" y="1143457"/>
                      <a:pt x="155395" y="1142645"/>
                      <a:pt x="156206" y="1142645"/>
                    </a:cubicBezTo>
                    <a:cubicBezTo>
                      <a:pt x="157018" y="1142645"/>
                      <a:pt x="157018" y="1141834"/>
                      <a:pt x="157018" y="1141834"/>
                    </a:cubicBezTo>
                    <a:cubicBezTo>
                      <a:pt x="157018" y="1141022"/>
                      <a:pt x="157018" y="1140210"/>
                      <a:pt x="157018" y="1139398"/>
                    </a:cubicBezTo>
                    <a:cubicBezTo>
                      <a:pt x="157018" y="1138586"/>
                      <a:pt x="157018" y="1137774"/>
                      <a:pt x="157018" y="1136150"/>
                    </a:cubicBezTo>
                    <a:cubicBezTo>
                      <a:pt x="157018" y="1134527"/>
                      <a:pt x="157018" y="1132903"/>
                      <a:pt x="157018" y="1132091"/>
                    </a:cubicBezTo>
                    <a:cubicBezTo>
                      <a:pt x="157018" y="1131279"/>
                      <a:pt x="157018" y="1129655"/>
                      <a:pt x="156206" y="1129655"/>
                    </a:cubicBezTo>
                    <a:cubicBezTo>
                      <a:pt x="155395" y="1129655"/>
                      <a:pt x="155395" y="1129655"/>
                      <a:pt x="154583" y="1130467"/>
                    </a:cubicBezTo>
                    <a:cubicBezTo>
                      <a:pt x="153771" y="1130467"/>
                      <a:pt x="153771" y="1131279"/>
                      <a:pt x="153771" y="1132091"/>
                    </a:cubicBezTo>
                    <a:cubicBezTo>
                      <a:pt x="153771" y="1132903"/>
                      <a:pt x="152959" y="1133715"/>
                      <a:pt x="152959" y="1133715"/>
                    </a:cubicBezTo>
                    <a:cubicBezTo>
                      <a:pt x="152147" y="1134527"/>
                      <a:pt x="152147" y="1133715"/>
                      <a:pt x="151335" y="1133715"/>
                    </a:cubicBezTo>
                    <a:cubicBezTo>
                      <a:pt x="150523" y="1133715"/>
                      <a:pt x="150523" y="1132903"/>
                      <a:pt x="149711" y="1133715"/>
                    </a:cubicBezTo>
                    <a:cubicBezTo>
                      <a:pt x="148899" y="1134527"/>
                      <a:pt x="148899" y="1134527"/>
                      <a:pt x="148899" y="1135339"/>
                    </a:cubicBezTo>
                    <a:cubicBezTo>
                      <a:pt x="148088" y="1136150"/>
                      <a:pt x="148088" y="1136962"/>
                      <a:pt x="148088" y="1138586"/>
                    </a:cubicBezTo>
                    <a:cubicBezTo>
                      <a:pt x="148088" y="1139398"/>
                      <a:pt x="148088" y="1140210"/>
                      <a:pt x="148088" y="1141022"/>
                    </a:cubicBezTo>
                    <a:cubicBezTo>
                      <a:pt x="148088" y="1141834"/>
                      <a:pt x="148088" y="1142645"/>
                      <a:pt x="148088" y="1143457"/>
                    </a:cubicBezTo>
                    <a:cubicBezTo>
                      <a:pt x="148088" y="1144269"/>
                      <a:pt x="147276" y="1144269"/>
                      <a:pt x="147276" y="1144269"/>
                    </a:cubicBezTo>
                    <a:cubicBezTo>
                      <a:pt x="147276" y="1144269"/>
                      <a:pt x="146464" y="1145081"/>
                      <a:pt x="146464" y="1145893"/>
                    </a:cubicBezTo>
                    <a:cubicBezTo>
                      <a:pt x="145652" y="1146705"/>
                      <a:pt x="145652" y="1145893"/>
                      <a:pt x="144840" y="1145893"/>
                    </a:cubicBezTo>
                    <a:cubicBezTo>
                      <a:pt x="144840" y="1145081"/>
                      <a:pt x="144840" y="1144269"/>
                      <a:pt x="144840" y="1143457"/>
                    </a:cubicBezTo>
                    <a:cubicBezTo>
                      <a:pt x="144840" y="1142645"/>
                      <a:pt x="144028" y="1142645"/>
                      <a:pt x="144028" y="1142645"/>
                    </a:cubicBezTo>
                    <a:cubicBezTo>
                      <a:pt x="143216" y="1142645"/>
                      <a:pt x="143216" y="1142645"/>
                      <a:pt x="142404" y="1141834"/>
                    </a:cubicBezTo>
                    <a:cubicBezTo>
                      <a:pt x="141592" y="1141834"/>
                      <a:pt x="141592" y="1141022"/>
                      <a:pt x="141592" y="1140210"/>
                    </a:cubicBezTo>
                    <a:cubicBezTo>
                      <a:pt x="141592" y="1139398"/>
                      <a:pt x="141592" y="1139398"/>
                      <a:pt x="141592" y="1139398"/>
                    </a:cubicBezTo>
                    <a:cubicBezTo>
                      <a:pt x="141592" y="1139398"/>
                      <a:pt x="141592" y="1138586"/>
                      <a:pt x="141592" y="1138586"/>
                    </a:cubicBezTo>
                    <a:cubicBezTo>
                      <a:pt x="141592" y="1138586"/>
                      <a:pt x="141592" y="1137774"/>
                      <a:pt x="141592" y="1137774"/>
                    </a:cubicBezTo>
                    <a:cubicBezTo>
                      <a:pt x="141592" y="1137774"/>
                      <a:pt x="140780" y="1137774"/>
                      <a:pt x="140780" y="1136962"/>
                    </a:cubicBezTo>
                    <a:cubicBezTo>
                      <a:pt x="140780" y="1136962"/>
                      <a:pt x="140780" y="1136150"/>
                      <a:pt x="140780" y="1136150"/>
                    </a:cubicBezTo>
                    <a:cubicBezTo>
                      <a:pt x="140780" y="1136150"/>
                      <a:pt x="140780" y="1135339"/>
                      <a:pt x="140780" y="1135339"/>
                    </a:cubicBezTo>
                    <a:cubicBezTo>
                      <a:pt x="140780" y="1134527"/>
                      <a:pt x="140780" y="1134527"/>
                      <a:pt x="139969" y="1134527"/>
                    </a:cubicBezTo>
                    <a:cubicBezTo>
                      <a:pt x="139157" y="1134527"/>
                      <a:pt x="138345" y="1134527"/>
                      <a:pt x="137533" y="1134527"/>
                    </a:cubicBezTo>
                    <a:cubicBezTo>
                      <a:pt x="136721" y="1134527"/>
                      <a:pt x="136721" y="1134527"/>
                      <a:pt x="135909" y="1134527"/>
                    </a:cubicBezTo>
                    <a:cubicBezTo>
                      <a:pt x="135097" y="1134527"/>
                      <a:pt x="134286" y="1133715"/>
                      <a:pt x="134286" y="1132903"/>
                    </a:cubicBezTo>
                    <a:cubicBezTo>
                      <a:pt x="133474" y="1132091"/>
                      <a:pt x="133474" y="1131279"/>
                      <a:pt x="132662" y="1130467"/>
                    </a:cubicBezTo>
                    <a:cubicBezTo>
                      <a:pt x="132662" y="1129655"/>
                      <a:pt x="131850" y="1129655"/>
                      <a:pt x="131850" y="1128843"/>
                    </a:cubicBezTo>
                    <a:cubicBezTo>
                      <a:pt x="131850" y="1128843"/>
                      <a:pt x="131850" y="1128032"/>
                      <a:pt x="131850" y="1128032"/>
                    </a:cubicBezTo>
                    <a:cubicBezTo>
                      <a:pt x="131038" y="1128032"/>
                      <a:pt x="131038" y="1127220"/>
                      <a:pt x="130226" y="1127220"/>
                    </a:cubicBezTo>
                    <a:cubicBezTo>
                      <a:pt x="130226" y="1127220"/>
                      <a:pt x="129414" y="1127220"/>
                      <a:pt x="129414" y="1127220"/>
                    </a:cubicBezTo>
                    <a:cubicBezTo>
                      <a:pt x="129414" y="1127220"/>
                      <a:pt x="129414" y="1126408"/>
                      <a:pt x="128602" y="1126408"/>
                    </a:cubicBezTo>
                    <a:cubicBezTo>
                      <a:pt x="128602" y="1126408"/>
                      <a:pt x="128602" y="1125596"/>
                      <a:pt x="128602" y="1125596"/>
                    </a:cubicBezTo>
                    <a:cubicBezTo>
                      <a:pt x="128602" y="1125596"/>
                      <a:pt x="128602" y="1124784"/>
                      <a:pt x="128602" y="1123972"/>
                    </a:cubicBezTo>
                    <a:cubicBezTo>
                      <a:pt x="128602" y="1123972"/>
                      <a:pt x="128602" y="1123972"/>
                      <a:pt x="129414" y="1123972"/>
                    </a:cubicBezTo>
                    <a:cubicBezTo>
                      <a:pt x="130226" y="1123972"/>
                      <a:pt x="131038" y="1123972"/>
                      <a:pt x="131850" y="1123972"/>
                    </a:cubicBezTo>
                    <a:cubicBezTo>
                      <a:pt x="132662" y="1123972"/>
                      <a:pt x="133474" y="1123972"/>
                      <a:pt x="134286" y="1123160"/>
                    </a:cubicBezTo>
                    <a:cubicBezTo>
                      <a:pt x="135097" y="1122348"/>
                      <a:pt x="134286" y="1121537"/>
                      <a:pt x="134286" y="1120725"/>
                    </a:cubicBezTo>
                    <a:cubicBezTo>
                      <a:pt x="134286" y="1120725"/>
                      <a:pt x="134286" y="1119913"/>
                      <a:pt x="134286" y="1119913"/>
                    </a:cubicBezTo>
                    <a:cubicBezTo>
                      <a:pt x="134286" y="1119913"/>
                      <a:pt x="133474" y="1119913"/>
                      <a:pt x="133474" y="1119101"/>
                    </a:cubicBezTo>
                    <a:cubicBezTo>
                      <a:pt x="133474" y="1118289"/>
                      <a:pt x="133474" y="1117477"/>
                      <a:pt x="133474" y="1116665"/>
                    </a:cubicBezTo>
                    <a:cubicBezTo>
                      <a:pt x="133474" y="1116665"/>
                      <a:pt x="133474" y="1115853"/>
                      <a:pt x="132662" y="1115853"/>
                    </a:cubicBezTo>
                    <a:cubicBezTo>
                      <a:pt x="132662" y="1115853"/>
                      <a:pt x="131850" y="1115853"/>
                      <a:pt x="131850" y="1115853"/>
                    </a:cubicBezTo>
                    <a:cubicBezTo>
                      <a:pt x="131850" y="1115853"/>
                      <a:pt x="131850" y="1115041"/>
                      <a:pt x="131038" y="1115041"/>
                    </a:cubicBezTo>
                    <a:cubicBezTo>
                      <a:pt x="131038" y="1115041"/>
                      <a:pt x="131038" y="1115041"/>
                      <a:pt x="131038" y="1115041"/>
                    </a:cubicBezTo>
                    <a:cubicBezTo>
                      <a:pt x="131038" y="1115041"/>
                      <a:pt x="130226" y="1114230"/>
                      <a:pt x="130226" y="1113418"/>
                    </a:cubicBezTo>
                    <a:cubicBezTo>
                      <a:pt x="130226" y="1112606"/>
                      <a:pt x="130226" y="1112606"/>
                      <a:pt x="130226" y="1112606"/>
                    </a:cubicBezTo>
                    <a:cubicBezTo>
                      <a:pt x="130226" y="1112606"/>
                      <a:pt x="129414" y="1112606"/>
                      <a:pt x="129414" y="1111794"/>
                    </a:cubicBezTo>
                    <a:cubicBezTo>
                      <a:pt x="129414" y="1110982"/>
                      <a:pt x="129414" y="1110982"/>
                      <a:pt x="129414" y="1110170"/>
                    </a:cubicBezTo>
                    <a:cubicBezTo>
                      <a:pt x="129414" y="1109358"/>
                      <a:pt x="128602" y="1108546"/>
                      <a:pt x="127791" y="1108546"/>
                    </a:cubicBezTo>
                    <a:cubicBezTo>
                      <a:pt x="126979" y="1108546"/>
                      <a:pt x="126167" y="1107735"/>
                      <a:pt x="126167" y="1107735"/>
                    </a:cubicBezTo>
                    <a:cubicBezTo>
                      <a:pt x="126167" y="1107735"/>
                      <a:pt x="126167" y="1106923"/>
                      <a:pt x="126167" y="1106111"/>
                    </a:cubicBezTo>
                    <a:cubicBezTo>
                      <a:pt x="126167" y="1106111"/>
                      <a:pt x="126979" y="1105299"/>
                      <a:pt x="127791" y="1105299"/>
                    </a:cubicBezTo>
                    <a:cubicBezTo>
                      <a:pt x="129414" y="1104487"/>
                      <a:pt x="130226" y="1104487"/>
                      <a:pt x="131038" y="1102863"/>
                    </a:cubicBezTo>
                    <a:cubicBezTo>
                      <a:pt x="131038" y="1102051"/>
                      <a:pt x="131038" y="1102051"/>
                      <a:pt x="131038" y="1102051"/>
                    </a:cubicBezTo>
                    <a:cubicBezTo>
                      <a:pt x="131038" y="1101239"/>
                      <a:pt x="131038" y="1101239"/>
                      <a:pt x="130226" y="1100428"/>
                    </a:cubicBezTo>
                    <a:cubicBezTo>
                      <a:pt x="129414" y="1099616"/>
                      <a:pt x="128602" y="1098804"/>
                      <a:pt x="127791" y="1100428"/>
                    </a:cubicBezTo>
                    <a:cubicBezTo>
                      <a:pt x="127791" y="1100428"/>
                      <a:pt x="126979" y="1101239"/>
                      <a:pt x="126979" y="1101239"/>
                    </a:cubicBezTo>
                    <a:cubicBezTo>
                      <a:pt x="126979" y="1101239"/>
                      <a:pt x="126167" y="1101239"/>
                      <a:pt x="126167" y="1101239"/>
                    </a:cubicBezTo>
                    <a:cubicBezTo>
                      <a:pt x="125355" y="1101239"/>
                      <a:pt x="125355" y="1101239"/>
                      <a:pt x="124543" y="1101239"/>
                    </a:cubicBezTo>
                    <a:cubicBezTo>
                      <a:pt x="123731" y="1101239"/>
                      <a:pt x="122919" y="1101239"/>
                      <a:pt x="122919" y="1101239"/>
                    </a:cubicBezTo>
                    <a:cubicBezTo>
                      <a:pt x="122107" y="1101239"/>
                      <a:pt x="120483" y="1102051"/>
                      <a:pt x="120483" y="1100428"/>
                    </a:cubicBezTo>
                    <a:cubicBezTo>
                      <a:pt x="120483" y="1100428"/>
                      <a:pt x="121295" y="1099616"/>
                      <a:pt x="121295" y="1099616"/>
                    </a:cubicBezTo>
                    <a:cubicBezTo>
                      <a:pt x="121295" y="1099616"/>
                      <a:pt x="122107" y="1098804"/>
                      <a:pt x="122107" y="1098804"/>
                    </a:cubicBezTo>
                    <a:cubicBezTo>
                      <a:pt x="122919" y="1098804"/>
                      <a:pt x="122919" y="1097992"/>
                      <a:pt x="123731" y="1097992"/>
                    </a:cubicBezTo>
                    <a:cubicBezTo>
                      <a:pt x="124543" y="1097180"/>
                      <a:pt x="123731" y="1096368"/>
                      <a:pt x="123731" y="1095556"/>
                    </a:cubicBezTo>
                    <a:cubicBezTo>
                      <a:pt x="122919" y="1094744"/>
                      <a:pt x="122919" y="1094744"/>
                      <a:pt x="122107" y="1093932"/>
                    </a:cubicBezTo>
                    <a:cubicBezTo>
                      <a:pt x="121295" y="1093932"/>
                      <a:pt x="121295" y="1093121"/>
                      <a:pt x="121295" y="1093121"/>
                    </a:cubicBezTo>
                    <a:cubicBezTo>
                      <a:pt x="121295" y="1092309"/>
                      <a:pt x="121295" y="1091497"/>
                      <a:pt x="122107" y="1090685"/>
                    </a:cubicBezTo>
                    <a:cubicBezTo>
                      <a:pt x="122919" y="1090685"/>
                      <a:pt x="123731" y="1090685"/>
                      <a:pt x="124543" y="1090685"/>
                    </a:cubicBezTo>
                    <a:cubicBezTo>
                      <a:pt x="125355" y="1090685"/>
                      <a:pt x="125355" y="1091497"/>
                      <a:pt x="125355" y="1091497"/>
                    </a:cubicBezTo>
                    <a:cubicBezTo>
                      <a:pt x="126167" y="1092309"/>
                      <a:pt x="126167" y="1092309"/>
                      <a:pt x="126979" y="1093121"/>
                    </a:cubicBezTo>
                    <a:cubicBezTo>
                      <a:pt x="128602" y="1094744"/>
                      <a:pt x="128602" y="1096368"/>
                      <a:pt x="130226" y="1097992"/>
                    </a:cubicBezTo>
                    <a:cubicBezTo>
                      <a:pt x="131038" y="1097992"/>
                      <a:pt x="131038" y="1097992"/>
                      <a:pt x="131038" y="1097992"/>
                    </a:cubicBezTo>
                    <a:cubicBezTo>
                      <a:pt x="131038" y="1097180"/>
                      <a:pt x="131038" y="1096368"/>
                      <a:pt x="131038" y="1095556"/>
                    </a:cubicBezTo>
                    <a:cubicBezTo>
                      <a:pt x="131038" y="1094744"/>
                      <a:pt x="131038" y="1093932"/>
                      <a:pt x="130226" y="1093121"/>
                    </a:cubicBezTo>
                    <a:cubicBezTo>
                      <a:pt x="129414" y="1092309"/>
                      <a:pt x="129414" y="1091497"/>
                      <a:pt x="128602" y="1090685"/>
                    </a:cubicBezTo>
                    <a:cubicBezTo>
                      <a:pt x="127791" y="1089873"/>
                      <a:pt x="126979" y="1089061"/>
                      <a:pt x="126979" y="1088249"/>
                    </a:cubicBezTo>
                    <a:cubicBezTo>
                      <a:pt x="126167" y="1087437"/>
                      <a:pt x="126167" y="1086626"/>
                      <a:pt x="125355" y="1085814"/>
                    </a:cubicBezTo>
                    <a:cubicBezTo>
                      <a:pt x="125355" y="1085002"/>
                      <a:pt x="124543" y="1085002"/>
                      <a:pt x="124543" y="1084190"/>
                    </a:cubicBezTo>
                    <a:cubicBezTo>
                      <a:pt x="124543" y="1083378"/>
                      <a:pt x="123731" y="1083378"/>
                      <a:pt x="123731" y="1082566"/>
                    </a:cubicBezTo>
                    <a:cubicBezTo>
                      <a:pt x="123731" y="1081754"/>
                      <a:pt x="122107" y="1079319"/>
                      <a:pt x="123731" y="1078507"/>
                    </a:cubicBezTo>
                    <a:cubicBezTo>
                      <a:pt x="125355" y="1078507"/>
                      <a:pt x="126167" y="1080130"/>
                      <a:pt x="127791" y="1079319"/>
                    </a:cubicBezTo>
                    <a:cubicBezTo>
                      <a:pt x="130226" y="1078507"/>
                      <a:pt x="129414" y="1076071"/>
                      <a:pt x="128602" y="1074447"/>
                    </a:cubicBezTo>
                    <a:cubicBezTo>
                      <a:pt x="127791" y="1073635"/>
                      <a:pt x="128602" y="1072012"/>
                      <a:pt x="128602" y="1071200"/>
                    </a:cubicBezTo>
                    <a:cubicBezTo>
                      <a:pt x="128602" y="1070388"/>
                      <a:pt x="130226" y="1069576"/>
                      <a:pt x="130226" y="1067952"/>
                    </a:cubicBezTo>
                    <a:cubicBezTo>
                      <a:pt x="130226" y="1066328"/>
                      <a:pt x="129414" y="1066328"/>
                      <a:pt x="128602" y="1065516"/>
                    </a:cubicBezTo>
                    <a:cubicBezTo>
                      <a:pt x="127791" y="1065516"/>
                      <a:pt x="125355" y="1064705"/>
                      <a:pt x="126167" y="1063893"/>
                    </a:cubicBezTo>
                    <a:cubicBezTo>
                      <a:pt x="126979" y="1063081"/>
                      <a:pt x="128602" y="1063893"/>
                      <a:pt x="129414" y="1063893"/>
                    </a:cubicBezTo>
                    <a:cubicBezTo>
                      <a:pt x="130226" y="1063893"/>
                      <a:pt x="131038" y="1064705"/>
                      <a:pt x="132662" y="1063893"/>
                    </a:cubicBezTo>
                    <a:cubicBezTo>
                      <a:pt x="132662" y="1063081"/>
                      <a:pt x="133474" y="1063081"/>
                      <a:pt x="132662" y="1062269"/>
                    </a:cubicBezTo>
                    <a:cubicBezTo>
                      <a:pt x="131850" y="1062269"/>
                      <a:pt x="131850" y="1062269"/>
                      <a:pt x="131038" y="1062269"/>
                    </a:cubicBezTo>
                    <a:cubicBezTo>
                      <a:pt x="130226" y="1062269"/>
                      <a:pt x="128602" y="1061457"/>
                      <a:pt x="128602" y="1060645"/>
                    </a:cubicBezTo>
                    <a:cubicBezTo>
                      <a:pt x="127791" y="1059022"/>
                      <a:pt x="129414" y="1057398"/>
                      <a:pt x="130226" y="1056586"/>
                    </a:cubicBezTo>
                    <a:cubicBezTo>
                      <a:pt x="131038" y="1054962"/>
                      <a:pt x="131850" y="1052526"/>
                      <a:pt x="131038" y="1050903"/>
                    </a:cubicBezTo>
                    <a:cubicBezTo>
                      <a:pt x="131038" y="1050091"/>
                      <a:pt x="130226" y="1049279"/>
                      <a:pt x="129414" y="1048467"/>
                    </a:cubicBezTo>
                    <a:cubicBezTo>
                      <a:pt x="128602" y="1047655"/>
                      <a:pt x="128602" y="1047655"/>
                      <a:pt x="128602" y="1046031"/>
                    </a:cubicBezTo>
                    <a:cubicBezTo>
                      <a:pt x="129414" y="1043596"/>
                      <a:pt x="126979" y="1043596"/>
                      <a:pt x="125355" y="1042784"/>
                    </a:cubicBezTo>
                    <a:cubicBezTo>
                      <a:pt x="125355" y="1040348"/>
                      <a:pt x="127791" y="1041160"/>
                      <a:pt x="129414" y="1041160"/>
                    </a:cubicBezTo>
                    <a:cubicBezTo>
                      <a:pt x="131850" y="1041160"/>
                      <a:pt x="130226" y="1037912"/>
                      <a:pt x="129414" y="1037101"/>
                    </a:cubicBezTo>
                    <a:cubicBezTo>
                      <a:pt x="127791" y="1036289"/>
                      <a:pt x="125355" y="1034665"/>
                      <a:pt x="125355" y="1033041"/>
                    </a:cubicBezTo>
                    <a:cubicBezTo>
                      <a:pt x="125355" y="1031417"/>
                      <a:pt x="128602" y="1032229"/>
                      <a:pt x="129414" y="1032229"/>
                    </a:cubicBezTo>
                    <a:cubicBezTo>
                      <a:pt x="131850" y="1032229"/>
                      <a:pt x="130226" y="1029794"/>
                      <a:pt x="129414" y="1028982"/>
                    </a:cubicBezTo>
                    <a:cubicBezTo>
                      <a:pt x="127791" y="1027358"/>
                      <a:pt x="126167" y="1027358"/>
                      <a:pt x="124543" y="1025734"/>
                    </a:cubicBezTo>
                    <a:cubicBezTo>
                      <a:pt x="123731" y="1024110"/>
                      <a:pt x="124543" y="1022487"/>
                      <a:pt x="126167" y="1021675"/>
                    </a:cubicBezTo>
                    <a:cubicBezTo>
                      <a:pt x="127791" y="1020863"/>
                      <a:pt x="129414" y="1021675"/>
                      <a:pt x="131038" y="1022487"/>
                    </a:cubicBezTo>
                    <a:cubicBezTo>
                      <a:pt x="132662" y="1023299"/>
                      <a:pt x="134286" y="1024922"/>
                      <a:pt x="136721" y="1025734"/>
                    </a:cubicBezTo>
                    <a:cubicBezTo>
                      <a:pt x="139157" y="1026546"/>
                      <a:pt x="141592" y="1028170"/>
                      <a:pt x="143216" y="1029794"/>
                    </a:cubicBezTo>
                    <a:cubicBezTo>
                      <a:pt x="141592" y="1026546"/>
                      <a:pt x="139157" y="1024110"/>
                      <a:pt x="136721" y="1021675"/>
                    </a:cubicBezTo>
                    <a:cubicBezTo>
                      <a:pt x="135097" y="1020051"/>
                      <a:pt x="133474" y="1018427"/>
                      <a:pt x="131850" y="1016803"/>
                    </a:cubicBezTo>
                    <a:cubicBezTo>
                      <a:pt x="130226" y="1015992"/>
                      <a:pt x="129414" y="1014368"/>
                      <a:pt x="128602" y="1012744"/>
                    </a:cubicBezTo>
                    <a:cubicBezTo>
                      <a:pt x="127791" y="1011932"/>
                      <a:pt x="127791" y="1010308"/>
                      <a:pt x="126979" y="1008685"/>
                    </a:cubicBezTo>
                    <a:cubicBezTo>
                      <a:pt x="126979" y="1007061"/>
                      <a:pt x="126979" y="1006249"/>
                      <a:pt x="126167" y="1004625"/>
                    </a:cubicBezTo>
                    <a:cubicBezTo>
                      <a:pt x="125355" y="1003813"/>
                      <a:pt x="124543" y="1003001"/>
                      <a:pt x="123731" y="1001378"/>
                    </a:cubicBezTo>
                    <a:cubicBezTo>
                      <a:pt x="123731" y="1000566"/>
                      <a:pt x="123731" y="998942"/>
                      <a:pt x="123731" y="998130"/>
                    </a:cubicBezTo>
                    <a:cubicBezTo>
                      <a:pt x="123731" y="997318"/>
                      <a:pt x="124543" y="995695"/>
                      <a:pt x="123731" y="994883"/>
                    </a:cubicBezTo>
                    <a:cubicBezTo>
                      <a:pt x="122919" y="993259"/>
                      <a:pt x="122107" y="992447"/>
                      <a:pt x="120483" y="990823"/>
                    </a:cubicBezTo>
                    <a:cubicBezTo>
                      <a:pt x="119672" y="990011"/>
                      <a:pt x="118048" y="988387"/>
                      <a:pt x="118048" y="986764"/>
                    </a:cubicBezTo>
                    <a:cubicBezTo>
                      <a:pt x="118048" y="985952"/>
                      <a:pt x="118048" y="985140"/>
                      <a:pt x="117236" y="983516"/>
                    </a:cubicBezTo>
                    <a:cubicBezTo>
                      <a:pt x="117236" y="982704"/>
                      <a:pt x="116424" y="981893"/>
                      <a:pt x="116424" y="981081"/>
                    </a:cubicBezTo>
                    <a:cubicBezTo>
                      <a:pt x="116424" y="980269"/>
                      <a:pt x="116424" y="979457"/>
                      <a:pt x="115612" y="979457"/>
                    </a:cubicBezTo>
                    <a:cubicBezTo>
                      <a:pt x="114800" y="979457"/>
                      <a:pt x="114800" y="980269"/>
                      <a:pt x="113988" y="980269"/>
                    </a:cubicBezTo>
                    <a:cubicBezTo>
                      <a:pt x="113176" y="980269"/>
                      <a:pt x="113176" y="979457"/>
                      <a:pt x="112365" y="978645"/>
                    </a:cubicBezTo>
                    <a:cubicBezTo>
                      <a:pt x="112365" y="977833"/>
                      <a:pt x="112365" y="977021"/>
                      <a:pt x="111553" y="977021"/>
                    </a:cubicBezTo>
                    <a:cubicBezTo>
                      <a:pt x="111553" y="977021"/>
                      <a:pt x="111553" y="976209"/>
                      <a:pt x="110741" y="976209"/>
                    </a:cubicBezTo>
                    <a:cubicBezTo>
                      <a:pt x="110741" y="976209"/>
                      <a:pt x="109929" y="975397"/>
                      <a:pt x="109929" y="975397"/>
                    </a:cubicBezTo>
                    <a:cubicBezTo>
                      <a:pt x="109929" y="975397"/>
                      <a:pt x="109929" y="974585"/>
                      <a:pt x="109929" y="973774"/>
                    </a:cubicBezTo>
                    <a:cubicBezTo>
                      <a:pt x="109929" y="972962"/>
                      <a:pt x="109929" y="971338"/>
                      <a:pt x="109929" y="970526"/>
                    </a:cubicBezTo>
                    <a:cubicBezTo>
                      <a:pt x="109929" y="968902"/>
                      <a:pt x="109929" y="968090"/>
                      <a:pt x="109929" y="966467"/>
                    </a:cubicBezTo>
                    <a:cubicBezTo>
                      <a:pt x="109929" y="965655"/>
                      <a:pt x="109929" y="964843"/>
                      <a:pt x="109929" y="964031"/>
                    </a:cubicBezTo>
                    <a:cubicBezTo>
                      <a:pt x="109929" y="963219"/>
                      <a:pt x="109929" y="962407"/>
                      <a:pt x="109929" y="962407"/>
                    </a:cubicBezTo>
                    <a:cubicBezTo>
                      <a:pt x="109929" y="961595"/>
                      <a:pt x="109929" y="961595"/>
                      <a:pt x="109929" y="960783"/>
                    </a:cubicBezTo>
                    <a:cubicBezTo>
                      <a:pt x="109929" y="959972"/>
                      <a:pt x="109929" y="959972"/>
                      <a:pt x="109929" y="959160"/>
                    </a:cubicBezTo>
                    <a:cubicBezTo>
                      <a:pt x="109929" y="958348"/>
                      <a:pt x="109929" y="955912"/>
                      <a:pt x="111553" y="956724"/>
                    </a:cubicBezTo>
                    <a:cubicBezTo>
                      <a:pt x="111553" y="956724"/>
                      <a:pt x="111553" y="958348"/>
                      <a:pt x="112365" y="958348"/>
                    </a:cubicBezTo>
                    <a:cubicBezTo>
                      <a:pt x="112365" y="958348"/>
                      <a:pt x="112365" y="957536"/>
                      <a:pt x="112365" y="957536"/>
                    </a:cubicBezTo>
                    <a:cubicBezTo>
                      <a:pt x="112365" y="957536"/>
                      <a:pt x="112365" y="956724"/>
                      <a:pt x="112365" y="956724"/>
                    </a:cubicBezTo>
                    <a:cubicBezTo>
                      <a:pt x="112365" y="956724"/>
                      <a:pt x="112365" y="956724"/>
                      <a:pt x="112365" y="955912"/>
                    </a:cubicBezTo>
                    <a:cubicBezTo>
                      <a:pt x="112365" y="955912"/>
                      <a:pt x="112365" y="955912"/>
                      <a:pt x="112365" y="955912"/>
                    </a:cubicBezTo>
                    <a:cubicBezTo>
                      <a:pt x="112365" y="955100"/>
                      <a:pt x="112365" y="954288"/>
                      <a:pt x="112365" y="953477"/>
                    </a:cubicBezTo>
                    <a:cubicBezTo>
                      <a:pt x="112365" y="952665"/>
                      <a:pt x="112365" y="951853"/>
                      <a:pt x="112365" y="951853"/>
                    </a:cubicBezTo>
                    <a:cubicBezTo>
                      <a:pt x="112365" y="951853"/>
                      <a:pt x="113176" y="951853"/>
                      <a:pt x="113176" y="951853"/>
                    </a:cubicBezTo>
                    <a:cubicBezTo>
                      <a:pt x="113988" y="951853"/>
                      <a:pt x="113988" y="951041"/>
                      <a:pt x="113988" y="951041"/>
                    </a:cubicBezTo>
                    <a:cubicBezTo>
                      <a:pt x="113988" y="950229"/>
                      <a:pt x="113988" y="949417"/>
                      <a:pt x="113988" y="949417"/>
                    </a:cubicBezTo>
                    <a:cubicBezTo>
                      <a:pt x="113176" y="949417"/>
                      <a:pt x="112365" y="949417"/>
                      <a:pt x="112365" y="948605"/>
                    </a:cubicBezTo>
                    <a:cubicBezTo>
                      <a:pt x="111553" y="947793"/>
                      <a:pt x="111553" y="944546"/>
                      <a:pt x="109929" y="944546"/>
                    </a:cubicBezTo>
                    <a:cubicBezTo>
                      <a:pt x="109117" y="944546"/>
                      <a:pt x="109117" y="946170"/>
                      <a:pt x="108305" y="946981"/>
                    </a:cubicBezTo>
                    <a:cubicBezTo>
                      <a:pt x="107493" y="947793"/>
                      <a:pt x="107493" y="946170"/>
                      <a:pt x="106682" y="946170"/>
                    </a:cubicBezTo>
                    <a:cubicBezTo>
                      <a:pt x="106682" y="945358"/>
                      <a:pt x="105870" y="943734"/>
                      <a:pt x="105870" y="942922"/>
                    </a:cubicBezTo>
                    <a:cubicBezTo>
                      <a:pt x="105870" y="942110"/>
                      <a:pt x="105870" y="940486"/>
                      <a:pt x="105870" y="939674"/>
                    </a:cubicBezTo>
                    <a:cubicBezTo>
                      <a:pt x="105870" y="938863"/>
                      <a:pt x="105870" y="938051"/>
                      <a:pt x="105870" y="936427"/>
                    </a:cubicBezTo>
                    <a:cubicBezTo>
                      <a:pt x="105870" y="935615"/>
                      <a:pt x="105870" y="934803"/>
                      <a:pt x="105058" y="934803"/>
                    </a:cubicBezTo>
                    <a:cubicBezTo>
                      <a:pt x="104246" y="934803"/>
                      <a:pt x="104246" y="933991"/>
                      <a:pt x="103434" y="933179"/>
                    </a:cubicBezTo>
                    <a:cubicBezTo>
                      <a:pt x="102622" y="932368"/>
                      <a:pt x="103434" y="930744"/>
                      <a:pt x="102622" y="929932"/>
                    </a:cubicBezTo>
                    <a:cubicBezTo>
                      <a:pt x="101810" y="929120"/>
                      <a:pt x="100998" y="929120"/>
                      <a:pt x="100998" y="929932"/>
                    </a:cubicBezTo>
                    <a:cubicBezTo>
                      <a:pt x="100998" y="930744"/>
                      <a:pt x="100998" y="935615"/>
                      <a:pt x="99375" y="933991"/>
                    </a:cubicBezTo>
                    <a:cubicBezTo>
                      <a:pt x="99375" y="933179"/>
                      <a:pt x="99375" y="933179"/>
                      <a:pt x="99375" y="932368"/>
                    </a:cubicBezTo>
                    <a:cubicBezTo>
                      <a:pt x="99375" y="931556"/>
                      <a:pt x="99375" y="930744"/>
                      <a:pt x="99375" y="929932"/>
                    </a:cubicBezTo>
                    <a:cubicBezTo>
                      <a:pt x="99375" y="929120"/>
                      <a:pt x="99375" y="928308"/>
                      <a:pt x="99375" y="927496"/>
                    </a:cubicBezTo>
                    <a:cubicBezTo>
                      <a:pt x="99375" y="926684"/>
                      <a:pt x="99375" y="925872"/>
                      <a:pt x="98563" y="925872"/>
                    </a:cubicBezTo>
                    <a:cubicBezTo>
                      <a:pt x="98563" y="925872"/>
                      <a:pt x="97751" y="925872"/>
                      <a:pt x="97751" y="925872"/>
                    </a:cubicBezTo>
                    <a:cubicBezTo>
                      <a:pt x="96939" y="925872"/>
                      <a:pt x="96939" y="926684"/>
                      <a:pt x="96127" y="925872"/>
                    </a:cubicBezTo>
                    <a:cubicBezTo>
                      <a:pt x="95315" y="925872"/>
                      <a:pt x="94503" y="925061"/>
                      <a:pt x="94503" y="923437"/>
                    </a:cubicBezTo>
                    <a:cubicBezTo>
                      <a:pt x="94503" y="922625"/>
                      <a:pt x="94503" y="922625"/>
                      <a:pt x="94503" y="921813"/>
                    </a:cubicBezTo>
                    <a:cubicBezTo>
                      <a:pt x="94503" y="921813"/>
                      <a:pt x="94503" y="921001"/>
                      <a:pt x="94503" y="921001"/>
                    </a:cubicBezTo>
                    <a:cubicBezTo>
                      <a:pt x="94503" y="921001"/>
                      <a:pt x="94503" y="921001"/>
                      <a:pt x="94503" y="921001"/>
                    </a:cubicBezTo>
                    <a:cubicBezTo>
                      <a:pt x="94503" y="920189"/>
                      <a:pt x="94503" y="919377"/>
                      <a:pt x="94503" y="919377"/>
                    </a:cubicBezTo>
                    <a:cubicBezTo>
                      <a:pt x="94503" y="918566"/>
                      <a:pt x="94503" y="918566"/>
                      <a:pt x="94503" y="917754"/>
                    </a:cubicBezTo>
                    <a:cubicBezTo>
                      <a:pt x="94503" y="916942"/>
                      <a:pt x="94503" y="916942"/>
                      <a:pt x="93691" y="916942"/>
                    </a:cubicBezTo>
                    <a:cubicBezTo>
                      <a:pt x="93691" y="916942"/>
                      <a:pt x="92879" y="916130"/>
                      <a:pt x="92879" y="916130"/>
                    </a:cubicBezTo>
                    <a:cubicBezTo>
                      <a:pt x="92879" y="916130"/>
                      <a:pt x="92879" y="915318"/>
                      <a:pt x="92879" y="915318"/>
                    </a:cubicBezTo>
                    <a:cubicBezTo>
                      <a:pt x="92879" y="914506"/>
                      <a:pt x="93691" y="915318"/>
                      <a:pt x="94503" y="915318"/>
                    </a:cubicBezTo>
                    <a:cubicBezTo>
                      <a:pt x="95315" y="915318"/>
                      <a:pt x="96939" y="914506"/>
                      <a:pt x="96939" y="913694"/>
                    </a:cubicBezTo>
                    <a:cubicBezTo>
                      <a:pt x="96939" y="913694"/>
                      <a:pt x="96939" y="912882"/>
                      <a:pt x="96939" y="912882"/>
                    </a:cubicBezTo>
                    <a:cubicBezTo>
                      <a:pt x="96939" y="912070"/>
                      <a:pt x="96939" y="912070"/>
                      <a:pt x="96939" y="911259"/>
                    </a:cubicBezTo>
                    <a:cubicBezTo>
                      <a:pt x="96939" y="909635"/>
                      <a:pt x="96939" y="908823"/>
                      <a:pt x="95315" y="908011"/>
                    </a:cubicBezTo>
                    <a:cubicBezTo>
                      <a:pt x="94503" y="908011"/>
                      <a:pt x="93691" y="907199"/>
                      <a:pt x="93691" y="906387"/>
                    </a:cubicBezTo>
                    <a:cubicBezTo>
                      <a:pt x="93691" y="905575"/>
                      <a:pt x="93691" y="904764"/>
                      <a:pt x="93691" y="904764"/>
                    </a:cubicBezTo>
                    <a:cubicBezTo>
                      <a:pt x="93691" y="904764"/>
                      <a:pt x="92879" y="904764"/>
                      <a:pt x="92067" y="905575"/>
                    </a:cubicBezTo>
                    <a:cubicBezTo>
                      <a:pt x="91256" y="906387"/>
                      <a:pt x="92067" y="907199"/>
                      <a:pt x="91256" y="908011"/>
                    </a:cubicBezTo>
                    <a:cubicBezTo>
                      <a:pt x="91256" y="908011"/>
                      <a:pt x="90444" y="908823"/>
                      <a:pt x="90444" y="908011"/>
                    </a:cubicBezTo>
                    <a:cubicBezTo>
                      <a:pt x="90444" y="908011"/>
                      <a:pt x="90444" y="907199"/>
                      <a:pt x="90444" y="906387"/>
                    </a:cubicBezTo>
                    <a:cubicBezTo>
                      <a:pt x="90444" y="906387"/>
                      <a:pt x="90444" y="905575"/>
                      <a:pt x="90444" y="905575"/>
                    </a:cubicBezTo>
                    <a:cubicBezTo>
                      <a:pt x="90444" y="905575"/>
                      <a:pt x="90444" y="904764"/>
                      <a:pt x="90444" y="904764"/>
                    </a:cubicBezTo>
                    <a:cubicBezTo>
                      <a:pt x="90444" y="903952"/>
                      <a:pt x="89632" y="902328"/>
                      <a:pt x="89632" y="901516"/>
                    </a:cubicBezTo>
                    <a:cubicBezTo>
                      <a:pt x="89632" y="900704"/>
                      <a:pt x="89632" y="900704"/>
                      <a:pt x="89632" y="899892"/>
                    </a:cubicBezTo>
                    <a:cubicBezTo>
                      <a:pt x="89632" y="899080"/>
                      <a:pt x="89632" y="897457"/>
                      <a:pt x="90444" y="897457"/>
                    </a:cubicBezTo>
                    <a:cubicBezTo>
                      <a:pt x="91256" y="896645"/>
                      <a:pt x="92067" y="897457"/>
                      <a:pt x="92879" y="897457"/>
                    </a:cubicBezTo>
                    <a:cubicBezTo>
                      <a:pt x="92879" y="897457"/>
                      <a:pt x="93691" y="896645"/>
                      <a:pt x="93691" y="896645"/>
                    </a:cubicBezTo>
                    <a:cubicBezTo>
                      <a:pt x="93691" y="896645"/>
                      <a:pt x="93691" y="895833"/>
                      <a:pt x="93691" y="895021"/>
                    </a:cubicBezTo>
                    <a:cubicBezTo>
                      <a:pt x="93691" y="894209"/>
                      <a:pt x="93691" y="893397"/>
                      <a:pt x="93691" y="892585"/>
                    </a:cubicBezTo>
                    <a:cubicBezTo>
                      <a:pt x="93691" y="891773"/>
                      <a:pt x="93691" y="890961"/>
                      <a:pt x="93691" y="890150"/>
                    </a:cubicBezTo>
                    <a:cubicBezTo>
                      <a:pt x="92879" y="889338"/>
                      <a:pt x="92879" y="889338"/>
                      <a:pt x="92067" y="889338"/>
                    </a:cubicBezTo>
                    <a:cubicBezTo>
                      <a:pt x="91256" y="889338"/>
                      <a:pt x="92067" y="887714"/>
                      <a:pt x="92067" y="887714"/>
                    </a:cubicBezTo>
                    <a:cubicBezTo>
                      <a:pt x="92067" y="886902"/>
                      <a:pt x="92067" y="886090"/>
                      <a:pt x="92879" y="885278"/>
                    </a:cubicBezTo>
                    <a:cubicBezTo>
                      <a:pt x="92879" y="885278"/>
                      <a:pt x="93691" y="884466"/>
                      <a:pt x="93691" y="884466"/>
                    </a:cubicBezTo>
                    <a:cubicBezTo>
                      <a:pt x="93691" y="884466"/>
                      <a:pt x="93691" y="884466"/>
                      <a:pt x="94503" y="883655"/>
                    </a:cubicBezTo>
                    <a:cubicBezTo>
                      <a:pt x="94503" y="883655"/>
                      <a:pt x="95315" y="883655"/>
                      <a:pt x="95315" y="883655"/>
                    </a:cubicBezTo>
                    <a:cubicBezTo>
                      <a:pt x="96127" y="883655"/>
                      <a:pt x="96127" y="882843"/>
                      <a:pt x="96127" y="882843"/>
                    </a:cubicBezTo>
                    <a:cubicBezTo>
                      <a:pt x="96127" y="882843"/>
                      <a:pt x="96127" y="882031"/>
                      <a:pt x="96127" y="882031"/>
                    </a:cubicBezTo>
                    <a:lnTo>
                      <a:pt x="96127" y="882031"/>
                    </a:lnTo>
                    <a:cubicBezTo>
                      <a:pt x="96127" y="882031"/>
                      <a:pt x="96127" y="882031"/>
                      <a:pt x="96127" y="882031"/>
                    </a:cubicBezTo>
                    <a:cubicBezTo>
                      <a:pt x="96127" y="881219"/>
                      <a:pt x="96127" y="880407"/>
                      <a:pt x="96127" y="880407"/>
                    </a:cubicBezTo>
                    <a:cubicBezTo>
                      <a:pt x="96127" y="879595"/>
                      <a:pt x="96127" y="879595"/>
                      <a:pt x="96939" y="878783"/>
                    </a:cubicBezTo>
                    <a:cubicBezTo>
                      <a:pt x="96939" y="877971"/>
                      <a:pt x="97751" y="877971"/>
                      <a:pt x="98563" y="877159"/>
                    </a:cubicBezTo>
                    <a:cubicBezTo>
                      <a:pt x="98563" y="877159"/>
                      <a:pt x="98563" y="877159"/>
                      <a:pt x="99375" y="877159"/>
                    </a:cubicBezTo>
                    <a:cubicBezTo>
                      <a:pt x="99375" y="877159"/>
                      <a:pt x="100186" y="877159"/>
                      <a:pt x="100186" y="877159"/>
                    </a:cubicBezTo>
                    <a:cubicBezTo>
                      <a:pt x="101810" y="877159"/>
                      <a:pt x="103434" y="879595"/>
                      <a:pt x="104246" y="877971"/>
                    </a:cubicBezTo>
                    <a:cubicBezTo>
                      <a:pt x="105058" y="877159"/>
                      <a:pt x="105058" y="876348"/>
                      <a:pt x="105058" y="875536"/>
                    </a:cubicBezTo>
                    <a:cubicBezTo>
                      <a:pt x="105870" y="874724"/>
                      <a:pt x="105870" y="873912"/>
                      <a:pt x="105870" y="872288"/>
                    </a:cubicBezTo>
                    <a:cubicBezTo>
                      <a:pt x="105870" y="871476"/>
                      <a:pt x="105870" y="870664"/>
                      <a:pt x="105870" y="869853"/>
                    </a:cubicBezTo>
                    <a:cubicBezTo>
                      <a:pt x="106682" y="869041"/>
                      <a:pt x="107493" y="869041"/>
                      <a:pt x="107493" y="868229"/>
                    </a:cubicBezTo>
                    <a:cubicBezTo>
                      <a:pt x="107493" y="867417"/>
                      <a:pt x="107493" y="865793"/>
                      <a:pt x="106682" y="864981"/>
                    </a:cubicBezTo>
                    <a:cubicBezTo>
                      <a:pt x="106682" y="864981"/>
                      <a:pt x="105870" y="864169"/>
                      <a:pt x="105870" y="864169"/>
                    </a:cubicBezTo>
                    <a:cubicBezTo>
                      <a:pt x="105870" y="864169"/>
                      <a:pt x="105870" y="863357"/>
                      <a:pt x="105870" y="862545"/>
                    </a:cubicBezTo>
                    <a:cubicBezTo>
                      <a:pt x="105870" y="861734"/>
                      <a:pt x="105870" y="860110"/>
                      <a:pt x="105870" y="860110"/>
                    </a:cubicBezTo>
                    <a:cubicBezTo>
                      <a:pt x="106682" y="859298"/>
                      <a:pt x="107493" y="860922"/>
                      <a:pt x="107493" y="860110"/>
                    </a:cubicBezTo>
                    <a:cubicBezTo>
                      <a:pt x="108305" y="859298"/>
                      <a:pt x="106682" y="858486"/>
                      <a:pt x="106682" y="857674"/>
                    </a:cubicBezTo>
                    <a:cubicBezTo>
                      <a:pt x="105870" y="856862"/>
                      <a:pt x="105058" y="856050"/>
                      <a:pt x="105870" y="854427"/>
                    </a:cubicBezTo>
                    <a:cubicBezTo>
                      <a:pt x="105870" y="853615"/>
                      <a:pt x="106682" y="852803"/>
                      <a:pt x="106682" y="852803"/>
                    </a:cubicBezTo>
                    <a:cubicBezTo>
                      <a:pt x="107493" y="851991"/>
                      <a:pt x="108305" y="851991"/>
                      <a:pt x="109117" y="851991"/>
                    </a:cubicBezTo>
                    <a:cubicBezTo>
                      <a:pt x="109929" y="851991"/>
                      <a:pt x="109929" y="851991"/>
                      <a:pt x="110741" y="852803"/>
                    </a:cubicBezTo>
                    <a:cubicBezTo>
                      <a:pt x="111553" y="852803"/>
                      <a:pt x="111553" y="852803"/>
                      <a:pt x="112365" y="853615"/>
                    </a:cubicBezTo>
                    <a:cubicBezTo>
                      <a:pt x="112365" y="853615"/>
                      <a:pt x="113176" y="854427"/>
                      <a:pt x="113176" y="854427"/>
                    </a:cubicBezTo>
                    <a:cubicBezTo>
                      <a:pt x="113988" y="855239"/>
                      <a:pt x="114800" y="855239"/>
                      <a:pt x="114800" y="856050"/>
                    </a:cubicBezTo>
                    <a:cubicBezTo>
                      <a:pt x="115612" y="856050"/>
                      <a:pt x="116424" y="856862"/>
                      <a:pt x="117236" y="856862"/>
                    </a:cubicBezTo>
                    <a:cubicBezTo>
                      <a:pt x="117236" y="856862"/>
                      <a:pt x="118048" y="856862"/>
                      <a:pt x="118048" y="856050"/>
                    </a:cubicBezTo>
                    <a:cubicBezTo>
                      <a:pt x="118048" y="855239"/>
                      <a:pt x="118048" y="855239"/>
                      <a:pt x="117236" y="854427"/>
                    </a:cubicBezTo>
                    <a:cubicBezTo>
                      <a:pt x="117236" y="854427"/>
                      <a:pt x="117236" y="853615"/>
                      <a:pt x="117236" y="853615"/>
                    </a:cubicBezTo>
                    <a:cubicBezTo>
                      <a:pt x="117236" y="852803"/>
                      <a:pt x="116424" y="852803"/>
                      <a:pt x="115612" y="851991"/>
                    </a:cubicBezTo>
                    <a:cubicBezTo>
                      <a:pt x="115612" y="851991"/>
                      <a:pt x="114800" y="851991"/>
                      <a:pt x="114800" y="851179"/>
                    </a:cubicBezTo>
                    <a:cubicBezTo>
                      <a:pt x="114800" y="851179"/>
                      <a:pt x="113988" y="851179"/>
                      <a:pt x="113988" y="851179"/>
                    </a:cubicBezTo>
                    <a:cubicBezTo>
                      <a:pt x="113176" y="851179"/>
                      <a:pt x="112365" y="851179"/>
                      <a:pt x="111553" y="851179"/>
                    </a:cubicBezTo>
                    <a:cubicBezTo>
                      <a:pt x="110741" y="851179"/>
                      <a:pt x="109929" y="850367"/>
                      <a:pt x="109929" y="850367"/>
                    </a:cubicBezTo>
                    <a:cubicBezTo>
                      <a:pt x="109929" y="849555"/>
                      <a:pt x="110741" y="849555"/>
                      <a:pt x="110741" y="848743"/>
                    </a:cubicBezTo>
                    <a:cubicBezTo>
                      <a:pt x="110741" y="847932"/>
                      <a:pt x="110741" y="847932"/>
                      <a:pt x="110741" y="847120"/>
                    </a:cubicBezTo>
                    <a:cubicBezTo>
                      <a:pt x="110741" y="846308"/>
                      <a:pt x="110741" y="844684"/>
                      <a:pt x="109929" y="843872"/>
                    </a:cubicBezTo>
                    <a:cubicBezTo>
                      <a:pt x="109117" y="843060"/>
                      <a:pt x="107493" y="843060"/>
                      <a:pt x="107493" y="841437"/>
                    </a:cubicBezTo>
                    <a:cubicBezTo>
                      <a:pt x="107493" y="840625"/>
                      <a:pt x="107493" y="840625"/>
                      <a:pt x="108305" y="839813"/>
                    </a:cubicBezTo>
                    <a:cubicBezTo>
                      <a:pt x="109117" y="839813"/>
                      <a:pt x="109117" y="839001"/>
                      <a:pt x="109117" y="838189"/>
                    </a:cubicBezTo>
                    <a:cubicBezTo>
                      <a:pt x="109117" y="837377"/>
                      <a:pt x="109117" y="837377"/>
                      <a:pt x="109117" y="836565"/>
                    </a:cubicBezTo>
                    <a:cubicBezTo>
                      <a:pt x="109117" y="835753"/>
                      <a:pt x="109117" y="834941"/>
                      <a:pt x="109117" y="834130"/>
                    </a:cubicBezTo>
                    <a:cubicBezTo>
                      <a:pt x="109117" y="833318"/>
                      <a:pt x="109117" y="832506"/>
                      <a:pt x="109929" y="831694"/>
                    </a:cubicBezTo>
                    <a:cubicBezTo>
                      <a:pt x="109929" y="831694"/>
                      <a:pt x="110741" y="830882"/>
                      <a:pt x="111553" y="830882"/>
                    </a:cubicBezTo>
                    <a:cubicBezTo>
                      <a:pt x="112365" y="830882"/>
                      <a:pt x="112365" y="830882"/>
                      <a:pt x="112365" y="831694"/>
                    </a:cubicBezTo>
                    <a:cubicBezTo>
                      <a:pt x="112365" y="832506"/>
                      <a:pt x="112365" y="834130"/>
                      <a:pt x="113176" y="834130"/>
                    </a:cubicBezTo>
                    <a:cubicBezTo>
                      <a:pt x="114800" y="834130"/>
                      <a:pt x="114800" y="832506"/>
                      <a:pt x="116424" y="833318"/>
                    </a:cubicBezTo>
                    <a:cubicBezTo>
                      <a:pt x="117236" y="833318"/>
                      <a:pt x="117236" y="833318"/>
                      <a:pt x="118048" y="833318"/>
                    </a:cubicBezTo>
                    <a:cubicBezTo>
                      <a:pt x="118860" y="833318"/>
                      <a:pt x="118860" y="833318"/>
                      <a:pt x="119672" y="834130"/>
                    </a:cubicBezTo>
                    <a:cubicBezTo>
                      <a:pt x="120483" y="834130"/>
                      <a:pt x="120483" y="834130"/>
                      <a:pt x="120483" y="834130"/>
                    </a:cubicBezTo>
                    <a:cubicBezTo>
                      <a:pt x="120483" y="833318"/>
                      <a:pt x="120483" y="833318"/>
                      <a:pt x="121295" y="832506"/>
                    </a:cubicBezTo>
                    <a:cubicBezTo>
                      <a:pt x="121295" y="831694"/>
                      <a:pt x="122107" y="831694"/>
                      <a:pt x="122919" y="831694"/>
                    </a:cubicBezTo>
                    <a:cubicBezTo>
                      <a:pt x="123731" y="831694"/>
                      <a:pt x="123731" y="831694"/>
                      <a:pt x="124543" y="831694"/>
                    </a:cubicBezTo>
                    <a:cubicBezTo>
                      <a:pt x="125355" y="831694"/>
                      <a:pt x="126167" y="831694"/>
                      <a:pt x="126979" y="831694"/>
                    </a:cubicBezTo>
                    <a:cubicBezTo>
                      <a:pt x="127791" y="831694"/>
                      <a:pt x="127791" y="830882"/>
                      <a:pt x="128602" y="830882"/>
                    </a:cubicBezTo>
                    <a:cubicBezTo>
                      <a:pt x="129414" y="830070"/>
                      <a:pt x="130226" y="830882"/>
                      <a:pt x="130226" y="831694"/>
                    </a:cubicBezTo>
                    <a:cubicBezTo>
                      <a:pt x="131850" y="832506"/>
                      <a:pt x="133474" y="829258"/>
                      <a:pt x="135097" y="830882"/>
                    </a:cubicBezTo>
                    <a:cubicBezTo>
                      <a:pt x="135909" y="831694"/>
                      <a:pt x="135909" y="832506"/>
                      <a:pt x="135097" y="833318"/>
                    </a:cubicBezTo>
                    <a:cubicBezTo>
                      <a:pt x="134286" y="834130"/>
                      <a:pt x="132662" y="833318"/>
                      <a:pt x="131850" y="834130"/>
                    </a:cubicBezTo>
                    <a:cubicBezTo>
                      <a:pt x="130226" y="834941"/>
                      <a:pt x="131038" y="838189"/>
                      <a:pt x="131850" y="839813"/>
                    </a:cubicBezTo>
                    <a:cubicBezTo>
                      <a:pt x="132662" y="840625"/>
                      <a:pt x="133474" y="840625"/>
                      <a:pt x="134286" y="840625"/>
                    </a:cubicBezTo>
                    <a:cubicBezTo>
                      <a:pt x="135097" y="840625"/>
                      <a:pt x="135909" y="839813"/>
                      <a:pt x="136721" y="839001"/>
                    </a:cubicBezTo>
                    <a:cubicBezTo>
                      <a:pt x="137533" y="836565"/>
                      <a:pt x="138345" y="834941"/>
                      <a:pt x="139157" y="832506"/>
                    </a:cubicBezTo>
                    <a:cubicBezTo>
                      <a:pt x="139969" y="830882"/>
                      <a:pt x="142404" y="830882"/>
                      <a:pt x="144028" y="830070"/>
                    </a:cubicBezTo>
                    <a:cubicBezTo>
                      <a:pt x="144840" y="830070"/>
                      <a:pt x="145652" y="829258"/>
                      <a:pt x="146464" y="829258"/>
                    </a:cubicBezTo>
                    <a:cubicBezTo>
                      <a:pt x="147276" y="829258"/>
                      <a:pt x="148088" y="829258"/>
                      <a:pt x="148899" y="828446"/>
                    </a:cubicBezTo>
                    <a:cubicBezTo>
                      <a:pt x="149711" y="827635"/>
                      <a:pt x="149711" y="826823"/>
                      <a:pt x="150523" y="826011"/>
                    </a:cubicBezTo>
                    <a:cubicBezTo>
                      <a:pt x="151335" y="825199"/>
                      <a:pt x="152147" y="824387"/>
                      <a:pt x="152959" y="823575"/>
                    </a:cubicBezTo>
                    <a:cubicBezTo>
                      <a:pt x="154583" y="821951"/>
                      <a:pt x="153771" y="819516"/>
                      <a:pt x="152147" y="817892"/>
                    </a:cubicBezTo>
                    <a:cubicBezTo>
                      <a:pt x="151335" y="816268"/>
                      <a:pt x="151335" y="813832"/>
                      <a:pt x="149711" y="813021"/>
                    </a:cubicBezTo>
                    <a:cubicBezTo>
                      <a:pt x="148088" y="811397"/>
                      <a:pt x="146464" y="811397"/>
                      <a:pt x="145652" y="809773"/>
                    </a:cubicBezTo>
                    <a:cubicBezTo>
                      <a:pt x="144840" y="808961"/>
                      <a:pt x="144840" y="806526"/>
                      <a:pt x="145652" y="805714"/>
                    </a:cubicBezTo>
                    <a:cubicBezTo>
                      <a:pt x="146464" y="804902"/>
                      <a:pt x="148088" y="805714"/>
                      <a:pt x="148899" y="805714"/>
                    </a:cubicBezTo>
                    <a:cubicBezTo>
                      <a:pt x="151335" y="805714"/>
                      <a:pt x="151335" y="808961"/>
                      <a:pt x="152959" y="809773"/>
                    </a:cubicBezTo>
                    <a:cubicBezTo>
                      <a:pt x="152959" y="808961"/>
                      <a:pt x="152959" y="808149"/>
                      <a:pt x="152147" y="807337"/>
                    </a:cubicBezTo>
                    <a:cubicBezTo>
                      <a:pt x="152147" y="806526"/>
                      <a:pt x="151335" y="805714"/>
                      <a:pt x="150523" y="805714"/>
                    </a:cubicBezTo>
                    <a:cubicBezTo>
                      <a:pt x="150523" y="805714"/>
                      <a:pt x="149711" y="804902"/>
                      <a:pt x="149711" y="804902"/>
                    </a:cubicBezTo>
                    <a:cubicBezTo>
                      <a:pt x="149711" y="804902"/>
                      <a:pt x="148899" y="804902"/>
                      <a:pt x="148899" y="804090"/>
                    </a:cubicBezTo>
                    <a:cubicBezTo>
                      <a:pt x="148899" y="804090"/>
                      <a:pt x="148899" y="803278"/>
                      <a:pt x="148899" y="803278"/>
                    </a:cubicBezTo>
                    <a:cubicBezTo>
                      <a:pt x="148899" y="802466"/>
                      <a:pt x="148899" y="802466"/>
                      <a:pt x="148899" y="801654"/>
                    </a:cubicBezTo>
                    <a:cubicBezTo>
                      <a:pt x="148899" y="800030"/>
                      <a:pt x="148088" y="796783"/>
                      <a:pt x="150523" y="795971"/>
                    </a:cubicBezTo>
                    <a:cubicBezTo>
                      <a:pt x="151335" y="795971"/>
                      <a:pt x="152147" y="795159"/>
                      <a:pt x="152147" y="795971"/>
                    </a:cubicBezTo>
                    <a:cubicBezTo>
                      <a:pt x="152959" y="795971"/>
                      <a:pt x="152147" y="797595"/>
                      <a:pt x="152147" y="797595"/>
                    </a:cubicBezTo>
                    <a:cubicBezTo>
                      <a:pt x="152147" y="798407"/>
                      <a:pt x="152147" y="800030"/>
                      <a:pt x="152147" y="800842"/>
                    </a:cubicBezTo>
                    <a:cubicBezTo>
                      <a:pt x="152147" y="801654"/>
                      <a:pt x="152959" y="803278"/>
                      <a:pt x="153771" y="804090"/>
                    </a:cubicBezTo>
                    <a:cubicBezTo>
                      <a:pt x="154583" y="804902"/>
                      <a:pt x="155395" y="805714"/>
                      <a:pt x="156206" y="804902"/>
                    </a:cubicBezTo>
                    <a:cubicBezTo>
                      <a:pt x="156206" y="804902"/>
                      <a:pt x="157018" y="804090"/>
                      <a:pt x="157018" y="804090"/>
                    </a:cubicBezTo>
                    <a:cubicBezTo>
                      <a:pt x="157830" y="803278"/>
                      <a:pt x="157830" y="802466"/>
                      <a:pt x="157830" y="801654"/>
                    </a:cubicBezTo>
                    <a:cubicBezTo>
                      <a:pt x="157830" y="800842"/>
                      <a:pt x="157830" y="800030"/>
                      <a:pt x="157830" y="799219"/>
                    </a:cubicBezTo>
                    <a:cubicBezTo>
                      <a:pt x="157830" y="797595"/>
                      <a:pt x="157830" y="796783"/>
                      <a:pt x="158642" y="795971"/>
                    </a:cubicBezTo>
                    <a:cubicBezTo>
                      <a:pt x="158642" y="795159"/>
                      <a:pt x="160266" y="794347"/>
                      <a:pt x="161078" y="792724"/>
                    </a:cubicBezTo>
                    <a:cubicBezTo>
                      <a:pt x="161890" y="791912"/>
                      <a:pt x="161890" y="791100"/>
                      <a:pt x="161890" y="790288"/>
                    </a:cubicBezTo>
                    <a:cubicBezTo>
                      <a:pt x="161890" y="789476"/>
                      <a:pt x="161890" y="789476"/>
                      <a:pt x="161078" y="788664"/>
                    </a:cubicBezTo>
                    <a:cubicBezTo>
                      <a:pt x="160266" y="788664"/>
                      <a:pt x="160266" y="788664"/>
                      <a:pt x="159454" y="789476"/>
                    </a:cubicBezTo>
                    <a:cubicBezTo>
                      <a:pt x="158642" y="789476"/>
                      <a:pt x="158642" y="790288"/>
                      <a:pt x="157830" y="790288"/>
                    </a:cubicBezTo>
                    <a:cubicBezTo>
                      <a:pt x="157018" y="790288"/>
                      <a:pt x="157830" y="788664"/>
                      <a:pt x="157830" y="787852"/>
                    </a:cubicBezTo>
                    <a:cubicBezTo>
                      <a:pt x="158642" y="787040"/>
                      <a:pt x="158642" y="785416"/>
                      <a:pt x="159454" y="784605"/>
                    </a:cubicBezTo>
                    <a:cubicBezTo>
                      <a:pt x="159454" y="783793"/>
                      <a:pt x="160266" y="783793"/>
                      <a:pt x="160266" y="782981"/>
                    </a:cubicBezTo>
                    <a:cubicBezTo>
                      <a:pt x="160266" y="782169"/>
                      <a:pt x="161078" y="782169"/>
                      <a:pt x="161078" y="781357"/>
                    </a:cubicBezTo>
                    <a:cubicBezTo>
                      <a:pt x="161078" y="780545"/>
                      <a:pt x="161078" y="779733"/>
                      <a:pt x="161890" y="778110"/>
                    </a:cubicBezTo>
                    <a:cubicBezTo>
                      <a:pt x="161890" y="777298"/>
                      <a:pt x="161890" y="777298"/>
                      <a:pt x="162701" y="777298"/>
                    </a:cubicBezTo>
                    <a:cubicBezTo>
                      <a:pt x="163513" y="777298"/>
                      <a:pt x="164325" y="777298"/>
                      <a:pt x="164325" y="778110"/>
                    </a:cubicBezTo>
                    <a:cubicBezTo>
                      <a:pt x="165137" y="778110"/>
                      <a:pt x="165137" y="779733"/>
                      <a:pt x="165949" y="779733"/>
                    </a:cubicBezTo>
                    <a:cubicBezTo>
                      <a:pt x="165949" y="779733"/>
                      <a:pt x="166761" y="778922"/>
                      <a:pt x="166761" y="778922"/>
                    </a:cubicBezTo>
                    <a:cubicBezTo>
                      <a:pt x="166761" y="778922"/>
                      <a:pt x="167573" y="778110"/>
                      <a:pt x="167573" y="778110"/>
                    </a:cubicBezTo>
                    <a:cubicBezTo>
                      <a:pt x="168385" y="778110"/>
                      <a:pt x="168385" y="778922"/>
                      <a:pt x="168385" y="779733"/>
                    </a:cubicBezTo>
                    <a:cubicBezTo>
                      <a:pt x="168385" y="780545"/>
                      <a:pt x="169196" y="780545"/>
                      <a:pt x="169196" y="781357"/>
                    </a:cubicBezTo>
                    <a:cubicBezTo>
                      <a:pt x="169196" y="782169"/>
                      <a:pt x="169196" y="782169"/>
                      <a:pt x="170008" y="782169"/>
                    </a:cubicBezTo>
                    <a:cubicBezTo>
                      <a:pt x="170820" y="782981"/>
                      <a:pt x="170820" y="783793"/>
                      <a:pt x="170820" y="784605"/>
                    </a:cubicBezTo>
                    <a:cubicBezTo>
                      <a:pt x="170820" y="785416"/>
                      <a:pt x="170820" y="785416"/>
                      <a:pt x="171632" y="786228"/>
                    </a:cubicBezTo>
                    <a:cubicBezTo>
                      <a:pt x="172444" y="786228"/>
                      <a:pt x="172444" y="785416"/>
                      <a:pt x="172444" y="785416"/>
                    </a:cubicBezTo>
                    <a:cubicBezTo>
                      <a:pt x="172444" y="784605"/>
                      <a:pt x="172444" y="783793"/>
                      <a:pt x="172444" y="782981"/>
                    </a:cubicBezTo>
                    <a:cubicBezTo>
                      <a:pt x="172444" y="782981"/>
                      <a:pt x="173256" y="780545"/>
                      <a:pt x="173256" y="781357"/>
                    </a:cubicBezTo>
                    <a:cubicBezTo>
                      <a:pt x="174068" y="782169"/>
                      <a:pt x="172444" y="784605"/>
                      <a:pt x="173256" y="784605"/>
                    </a:cubicBezTo>
                    <a:cubicBezTo>
                      <a:pt x="173256" y="784605"/>
                      <a:pt x="174068" y="784605"/>
                      <a:pt x="174068" y="784605"/>
                    </a:cubicBezTo>
                    <a:cubicBezTo>
                      <a:pt x="174068" y="784605"/>
                      <a:pt x="174068" y="783793"/>
                      <a:pt x="174880" y="783793"/>
                    </a:cubicBezTo>
                    <a:cubicBezTo>
                      <a:pt x="174880" y="783793"/>
                      <a:pt x="175692" y="782981"/>
                      <a:pt x="175692" y="782981"/>
                    </a:cubicBezTo>
                    <a:cubicBezTo>
                      <a:pt x="176504" y="782169"/>
                      <a:pt x="176504" y="780545"/>
                      <a:pt x="177315" y="779733"/>
                    </a:cubicBezTo>
                    <a:cubicBezTo>
                      <a:pt x="177315" y="778922"/>
                      <a:pt x="178127" y="778922"/>
                      <a:pt x="178127" y="778110"/>
                    </a:cubicBezTo>
                    <a:cubicBezTo>
                      <a:pt x="178127" y="777298"/>
                      <a:pt x="178127" y="777298"/>
                      <a:pt x="177315" y="776486"/>
                    </a:cubicBezTo>
                    <a:cubicBezTo>
                      <a:pt x="177315" y="776486"/>
                      <a:pt x="176504" y="775674"/>
                      <a:pt x="176504" y="774862"/>
                    </a:cubicBezTo>
                    <a:cubicBezTo>
                      <a:pt x="176504" y="774050"/>
                      <a:pt x="177315" y="774050"/>
                      <a:pt x="177315" y="773238"/>
                    </a:cubicBezTo>
                    <a:cubicBezTo>
                      <a:pt x="178127" y="773238"/>
                      <a:pt x="178939" y="773238"/>
                      <a:pt x="179751" y="772426"/>
                    </a:cubicBezTo>
                    <a:cubicBezTo>
                      <a:pt x="180563" y="771614"/>
                      <a:pt x="180563" y="770803"/>
                      <a:pt x="179751" y="769991"/>
                    </a:cubicBezTo>
                    <a:cubicBezTo>
                      <a:pt x="179751" y="769179"/>
                      <a:pt x="178939" y="767555"/>
                      <a:pt x="179751" y="766743"/>
                    </a:cubicBezTo>
                    <a:cubicBezTo>
                      <a:pt x="180563" y="765931"/>
                      <a:pt x="181375" y="765931"/>
                      <a:pt x="182187" y="766743"/>
                    </a:cubicBezTo>
                    <a:cubicBezTo>
                      <a:pt x="182999" y="767555"/>
                      <a:pt x="182999" y="768367"/>
                      <a:pt x="183810" y="767555"/>
                    </a:cubicBezTo>
                    <a:cubicBezTo>
                      <a:pt x="184622" y="766743"/>
                      <a:pt x="184622" y="765119"/>
                      <a:pt x="184622" y="764308"/>
                    </a:cubicBezTo>
                    <a:cubicBezTo>
                      <a:pt x="184622" y="762684"/>
                      <a:pt x="183810" y="760248"/>
                      <a:pt x="184622" y="757812"/>
                    </a:cubicBezTo>
                    <a:cubicBezTo>
                      <a:pt x="185434" y="757001"/>
                      <a:pt x="186246" y="756189"/>
                      <a:pt x="187058" y="755377"/>
                    </a:cubicBezTo>
                    <a:cubicBezTo>
                      <a:pt x="187870" y="754565"/>
                      <a:pt x="187870" y="752941"/>
                      <a:pt x="187870" y="752129"/>
                    </a:cubicBezTo>
                    <a:cubicBezTo>
                      <a:pt x="187870" y="750506"/>
                      <a:pt x="190305" y="749694"/>
                      <a:pt x="191929" y="749694"/>
                    </a:cubicBezTo>
                    <a:cubicBezTo>
                      <a:pt x="193553" y="748882"/>
                      <a:pt x="195989" y="748882"/>
                      <a:pt x="197612" y="748882"/>
                    </a:cubicBezTo>
                    <a:cubicBezTo>
                      <a:pt x="199236" y="748882"/>
                      <a:pt x="201672" y="748882"/>
                      <a:pt x="203296" y="748070"/>
                    </a:cubicBezTo>
                    <a:cubicBezTo>
                      <a:pt x="203296" y="747258"/>
                      <a:pt x="203296" y="746446"/>
                      <a:pt x="203296" y="745634"/>
                    </a:cubicBezTo>
                    <a:cubicBezTo>
                      <a:pt x="203296" y="744010"/>
                      <a:pt x="203296" y="742387"/>
                      <a:pt x="203296" y="740763"/>
                    </a:cubicBezTo>
                    <a:cubicBezTo>
                      <a:pt x="203296" y="738327"/>
                      <a:pt x="203296" y="735080"/>
                      <a:pt x="203296" y="732644"/>
                    </a:cubicBezTo>
                    <a:cubicBezTo>
                      <a:pt x="203296" y="731020"/>
                      <a:pt x="204108" y="730208"/>
                      <a:pt x="205731" y="730208"/>
                    </a:cubicBezTo>
                    <a:cubicBezTo>
                      <a:pt x="207355" y="730208"/>
                      <a:pt x="208979" y="731020"/>
                      <a:pt x="210603" y="731020"/>
                    </a:cubicBezTo>
                    <a:cubicBezTo>
                      <a:pt x="211414" y="731020"/>
                      <a:pt x="214662" y="732644"/>
                      <a:pt x="214662" y="730208"/>
                    </a:cubicBezTo>
                    <a:cubicBezTo>
                      <a:pt x="214662" y="728585"/>
                      <a:pt x="213850" y="726961"/>
                      <a:pt x="213850" y="725337"/>
                    </a:cubicBezTo>
                    <a:cubicBezTo>
                      <a:pt x="213850" y="723713"/>
                      <a:pt x="213038" y="722090"/>
                      <a:pt x="213850" y="720466"/>
                    </a:cubicBezTo>
                    <a:cubicBezTo>
                      <a:pt x="214662" y="719654"/>
                      <a:pt x="215474" y="718842"/>
                      <a:pt x="217098" y="718030"/>
                    </a:cubicBezTo>
                    <a:cubicBezTo>
                      <a:pt x="217909" y="717218"/>
                      <a:pt x="217909" y="715595"/>
                      <a:pt x="218721" y="713971"/>
                    </a:cubicBezTo>
                    <a:cubicBezTo>
                      <a:pt x="218721" y="713159"/>
                      <a:pt x="219533" y="712347"/>
                      <a:pt x="219533" y="711535"/>
                    </a:cubicBezTo>
                    <a:cubicBezTo>
                      <a:pt x="220345" y="711535"/>
                      <a:pt x="220345" y="711535"/>
                      <a:pt x="220345" y="710723"/>
                    </a:cubicBezTo>
                    <a:cubicBezTo>
                      <a:pt x="221157" y="709911"/>
                      <a:pt x="221157" y="708288"/>
                      <a:pt x="221969" y="707476"/>
                    </a:cubicBezTo>
                    <a:cubicBezTo>
                      <a:pt x="221969" y="706664"/>
                      <a:pt x="222781" y="706664"/>
                      <a:pt x="223593" y="706664"/>
                    </a:cubicBezTo>
                    <a:cubicBezTo>
                      <a:pt x="224405" y="706664"/>
                      <a:pt x="224405" y="705852"/>
                      <a:pt x="225217" y="705852"/>
                    </a:cubicBezTo>
                    <a:cubicBezTo>
                      <a:pt x="226840" y="705040"/>
                      <a:pt x="227652" y="705852"/>
                      <a:pt x="229276" y="705852"/>
                    </a:cubicBezTo>
                    <a:cubicBezTo>
                      <a:pt x="230088" y="705852"/>
                      <a:pt x="230900" y="705852"/>
                      <a:pt x="230900" y="705040"/>
                    </a:cubicBezTo>
                    <a:cubicBezTo>
                      <a:pt x="230900" y="705040"/>
                      <a:pt x="230900" y="705040"/>
                      <a:pt x="230900" y="704228"/>
                    </a:cubicBezTo>
                    <a:cubicBezTo>
                      <a:pt x="230900" y="704228"/>
                      <a:pt x="230900" y="704228"/>
                      <a:pt x="230900" y="703416"/>
                    </a:cubicBezTo>
                    <a:cubicBezTo>
                      <a:pt x="230900" y="702604"/>
                      <a:pt x="230088" y="701793"/>
                      <a:pt x="229276" y="700981"/>
                    </a:cubicBezTo>
                    <a:cubicBezTo>
                      <a:pt x="229276" y="700169"/>
                      <a:pt x="228464" y="700169"/>
                      <a:pt x="228464" y="699357"/>
                    </a:cubicBezTo>
                    <a:cubicBezTo>
                      <a:pt x="228464" y="698545"/>
                      <a:pt x="227652" y="697733"/>
                      <a:pt x="227652" y="697733"/>
                    </a:cubicBezTo>
                    <a:cubicBezTo>
                      <a:pt x="227652" y="696921"/>
                      <a:pt x="227652" y="696109"/>
                      <a:pt x="228464" y="695297"/>
                    </a:cubicBezTo>
                    <a:cubicBezTo>
                      <a:pt x="228464" y="694486"/>
                      <a:pt x="228464" y="693674"/>
                      <a:pt x="229276" y="693674"/>
                    </a:cubicBezTo>
                    <a:cubicBezTo>
                      <a:pt x="229276" y="692862"/>
                      <a:pt x="230088" y="692862"/>
                      <a:pt x="230088" y="692050"/>
                    </a:cubicBezTo>
                    <a:cubicBezTo>
                      <a:pt x="230088" y="691238"/>
                      <a:pt x="230900" y="690426"/>
                      <a:pt x="230900" y="689614"/>
                    </a:cubicBezTo>
                    <a:cubicBezTo>
                      <a:pt x="231712" y="688802"/>
                      <a:pt x="232524" y="688802"/>
                      <a:pt x="232524" y="687990"/>
                    </a:cubicBezTo>
                    <a:cubicBezTo>
                      <a:pt x="233335" y="687990"/>
                      <a:pt x="234147" y="687179"/>
                      <a:pt x="234147" y="686367"/>
                    </a:cubicBezTo>
                    <a:cubicBezTo>
                      <a:pt x="234147" y="686367"/>
                      <a:pt x="234147" y="685555"/>
                      <a:pt x="233335" y="685555"/>
                    </a:cubicBezTo>
                    <a:cubicBezTo>
                      <a:pt x="233335" y="685555"/>
                      <a:pt x="232524" y="684743"/>
                      <a:pt x="232524" y="683931"/>
                    </a:cubicBezTo>
                    <a:cubicBezTo>
                      <a:pt x="232524" y="683119"/>
                      <a:pt x="233335" y="681495"/>
                      <a:pt x="234147" y="681495"/>
                    </a:cubicBezTo>
                    <a:cubicBezTo>
                      <a:pt x="234959" y="680684"/>
                      <a:pt x="235771" y="680684"/>
                      <a:pt x="237395" y="679872"/>
                    </a:cubicBezTo>
                    <a:cubicBezTo>
                      <a:pt x="239018" y="679060"/>
                      <a:pt x="239830" y="678248"/>
                      <a:pt x="239830" y="676624"/>
                    </a:cubicBezTo>
                    <a:cubicBezTo>
                      <a:pt x="239830" y="675812"/>
                      <a:pt x="240642" y="675812"/>
                      <a:pt x="240642" y="675000"/>
                    </a:cubicBezTo>
                    <a:cubicBezTo>
                      <a:pt x="241454" y="674188"/>
                      <a:pt x="241454" y="673377"/>
                      <a:pt x="241454" y="672565"/>
                    </a:cubicBezTo>
                    <a:cubicBezTo>
                      <a:pt x="242266" y="670941"/>
                      <a:pt x="243078" y="670129"/>
                      <a:pt x="243078" y="668505"/>
                    </a:cubicBezTo>
                    <a:cubicBezTo>
                      <a:pt x="243890" y="666882"/>
                      <a:pt x="244702" y="665258"/>
                      <a:pt x="245514" y="663634"/>
                    </a:cubicBezTo>
                    <a:cubicBezTo>
                      <a:pt x="245514" y="662822"/>
                      <a:pt x="246325" y="662010"/>
                      <a:pt x="246325" y="661198"/>
                    </a:cubicBezTo>
                    <a:cubicBezTo>
                      <a:pt x="246325" y="660386"/>
                      <a:pt x="246325" y="659574"/>
                      <a:pt x="246325" y="658763"/>
                    </a:cubicBezTo>
                    <a:cubicBezTo>
                      <a:pt x="246325" y="657951"/>
                      <a:pt x="246325" y="657139"/>
                      <a:pt x="246325" y="657139"/>
                    </a:cubicBezTo>
                    <a:cubicBezTo>
                      <a:pt x="246325" y="656327"/>
                      <a:pt x="246325" y="656327"/>
                      <a:pt x="246325" y="655515"/>
                    </a:cubicBezTo>
                    <a:cubicBezTo>
                      <a:pt x="246325" y="654703"/>
                      <a:pt x="246325" y="654703"/>
                      <a:pt x="246325" y="653891"/>
                    </a:cubicBezTo>
                    <a:cubicBezTo>
                      <a:pt x="246325" y="653891"/>
                      <a:pt x="246325" y="653080"/>
                      <a:pt x="246325" y="653080"/>
                    </a:cubicBezTo>
                    <a:cubicBezTo>
                      <a:pt x="246325" y="653080"/>
                      <a:pt x="246325" y="653080"/>
                      <a:pt x="247137" y="653080"/>
                    </a:cubicBezTo>
                    <a:cubicBezTo>
                      <a:pt x="247949" y="653080"/>
                      <a:pt x="247949" y="653080"/>
                      <a:pt x="248761" y="652268"/>
                    </a:cubicBezTo>
                    <a:cubicBezTo>
                      <a:pt x="248761" y="652268"/>
                      <a:pt x="249573" y="651456"/>
                      <a:pt x="249573" y="651456"/>
                    </a:cubicBezTo>
                    <a:cubicBezTo>
                      <a:pt x="250385" y="651456"/>
                      <a:pt x="250385" y="650644"/>
                      <a:pt x="250385" y="649832"/>
                    </a:cubicBezTo>
                    <a:cubicBezTo>
                      <a:pt x="250385" y="649832"/>
                      <a:pt x="250385" y="649832"/>
                      <a:pt x="251197" y="649020"/>
                    </a:cubicBezTo>
                    <a:cubicBezTo>
                      <a:pt x="251197" y="648208"/>
                      <a:pt x="251197" y="648208"/>
                      <a:pt x="252009" y="647396"/>
                    </a:cubicBezTo>
                    <a:cubicBezTo>
                      <a:pt x="252009" y="646584"/>
                      <a:pt x="252009" y="646584"/>
                      <a:pt x="252821" y="645772"/>
                    </a:cubicBezTo>
                    <a:cubicBezTo>
                      <a:pt x="252821" y="644961"/>
                      <a:pt x="252821" y="644961"/>
                      <a:pt x="252821" y="644149"/>
                    </a:cubicBezTo>
                    <a:cubicBezTo>
                      <a:pt x="252821" y="643337"/>
                      <a:pt x="253633" y="642525"/>
                      <a:pt x="253633" y="641713"/>
                    </a:cubicBezTo>
                    <a:cubicBezTo>
                      <a:pt x="253633" y="640901"/>
                      <a:pt x="253633" y="640089"/>
                      <a:pt x="253633" y="639277"/>
                    </a:cubicBezTo>
                    <a:cubicBezTo>
                      <a:pt x="253633" y="638466"/>
                      <a:pt x="252821" y="638466"/>
                      <a:pt x="252821" y="637654"/>
                    </a:cubicBezTo>
                    <a:cubicBezTo>
                      <a:pt x="252009" y="636842"/>
                      <a:pt x="252009" y="635218"/>
                      <a:pt x="253633" y="635218"/>
                    </a:cubicBezTo>
                    <a:cubicBezTo>
                      <a:pt x="254444" y="635218"/>
                      <a:pt x="254444" y="635218"/>
                      <a:pt x="255256" y="635218"/>
                    </a:cubicBezTo>
                    <a:cubicBezTo>
                      <a:pt x="256068" y="635218"/>
                      <a:pt x="256880" y="635218"/>
                      <a:pt x="257692" y="634406"/>
                    </a:cubicBezTo>
                    <a:cubicBezTo>
                      <a:pt x="258504" y="633594"/>
                      <a:pt x="258504" y="632782"/>
                      <a:pt x="258504" y="631970"/>
                    </a:cubicBezTo>
                    <a:cubicBezTo>
                      <a:pt x="258504" y="631159"/>
                      <a:pt x="258504" y="631159"/>
                      <a:pt x="258504" y="630347"/>
                    </a:cubicBezTo>
                    <a:cubicBezTo>
                      <a:pt x="258504" y="629535"/>
                      <a:pt x="259316" y="629535"/>
                      <a:pt x="260128" y="629535"/>
                    </a:cubicBezTo>
                    <a:cubicBezTo>
                      <a:pt x="260939" y="629535"/>
                      <a:pt x="261751" y="628723"/>
                      <a:pt x="261751" y="628723"/>
                    </a:cubicBezTo>
                    <a:cubicBezTo>
                      <a:pt x="262563" y="627911"/>
                      <a:pt x="264187" y="627099"/>
                      <a:pt x="264999" y="626287"/>
                    </a:cubicBezTo>
                    <a:cubicBezTo>
                      <a:pt x="265811" y="625475"/>
                      <a:pt x="266623" y="625475"/>
                      <a:pt x="267434" y="624664"/>
                    </a:cubicBezTo>
                    <a:cubicBezTo>
                      <a:pt x="268246" y="624664"/>
                      <a:pt x="269058" y="623852"/>
                      <a:pt x="269058" y="623852"/>
                    </a:cubicBezTo>
                    <a:cubicBezTo>
                      <a:pt x="270682" y="623040"/>
                      <a:pt x="271494" y="620604"/>
                      <a:pt x="273930" y="620604"/>
                    </a:cubicBezTo>
                    <a:cubicBezTo>
                      <a:pt x="276365" y="620604"/>
                      <a:pt x="277989" y="622228"/>
                      <a:pt x="279613" y="623040"/>
                    </a:cubicBezTo>
                    <a:cubicBezTo>
                      <a:pt x="280425" y="623852"/>
                      <a:pt x="281237" y="623852"/>
                      <a:pt x="282049" y="623852"/>
                    </a:cubicBezTo>
                    <a:cubicBezTo>
                      <a:pt x="282860" y="624664"/>
                      <a:pt x="283672" y="624664"/>
                      <a:pt x="285296" y="625475"/>
                    </a:cubicBezTo>
                    <a:cubicBezTo>
                      <a:pt x="286108" y="626287"/>
                      <a:pt x="287732" y="627099"/>
                      <a:pt x="289355" y="627099"/>
                    </a:cubicBezTo>
                    <a:cubicBezTo>
                      <a:pt x="290979" y="626287"/>
                      <a:pt x="290979" y="624664"/>
                      <a:pt x="291791" y="623852"/>
                    </a:cubicBezTo>
                    <a:cubicBezTo>
                      <a:pt x="291791" y="623040"/>
                      <a:pt x="292603" y="622228"/>
                      <a:pt x="292603" y="621416"/>
                    </a:cubicBezTo>
                    <a:cubicBezTo>
                      <a:pt x="292603" y="620604"/>
                      <a:pt x="291791" y="619792"/>
                      <a:pt x="291791" y="619792"/>
                    </a:cubicBezTo>
                    <a:cubicBezTo>
                      <a:pt x="290979" y="618980"/>
                      <a:pt x="290167" y="618168"/>
                      <a:pt x="289355" y="617357"/>
                    </a:cubicBezTo>
                    <a:cubicBezTo>
                      <a:pt x="288543" y="616545"/>
                      <a:pt x="287732" y="616545"/>
                      <a:pt x="286920" y="615733"/>
                    </a:cubicBezTo>
                    <a:cubicBezTo>
                      <a:pt x="286108" y="615733"/>
                      <a:pt x="285296" y="614921"/>
                      <a:pt x="284484" y="614921"/>
                    </a:cubicBezTo>
                    <a:cubicBezTo>
                      <a:pt x="283672" y="614921"/>
                      <a:pt x="282860" y="614109"/>
                      <a:pt x="282049" y="614109"/>
                    </a:cubicBezTo>
                    <a:cubicBezTo>
                      <a:pt x="281237" y="613297"/>
                      <a:pt x="282049" y="611673"/>
                      <a:pt x="282860" y="610861"/>
                    </a:cubicBezTo>
                    <a:cubicBezTo>
                      <a:pt x="283672" y="610050"/>
                      <a:pt x="284484" y="610861"/>
                      <a:pt x="285296" y="610861"/>
                    </a:cubicBezTo>
                    <a:cubicBezTo>
                      <a:pt x="286108" y="610861"/>
                      <a:pt x="286108" y="610861"/>
                      <a:pt x="286920" y="610861"/>
                    </a:cubicBezTo>
                    <a:cubicBezTo>
                      <a:pt x="287732" y="610861"/>
                      <a:pt x="288543" y="610861"/>
                      <a:pt x="289355" y="611673"/>
                    </a:cubicBezTo>
                    <a:cubicBezTo>
                      <a:pt x="290167" y="612485"/>
                      <a:pt x="291791" y="613297"/>
                      <a:pt x="292603" y="612485"/>
                    </a:cubicBezTo>
                    <a:cubicBezTo>
                      <a:pt x="292603" y="612485"/>
                      <a:pt x="292603" y="612485"/>
                      <a:pt x="292603" y="612485"/>
                    </a:cubicBezTo>
                    <a:cubicBezTo>
                      <a:pt x="293415" y="611673"/>
                      <a:pt x="293415" y="611673"/>
                      <a:pt x="292603" y="610861"/>
                    </a:cubicBezTo>
                    <a:cubicBezTo>
                      <a:pt x="292603" y="610050"/>
                      <a:pt x="292603" y="610050"/>
                      <a:pt x="291791" y="610050"/>
                    </a:cubicBezTo>
                    <a:cubicBezTo>
                      <a:pt x="291791" y="609238"/>
                      <a:pt x="291791" y="609238"/>
                      <a:pt x="291791" y="608426"/>
                    </a:cubicBezTo>
                    <a:cubicBezTo>
                      <a:pt x="292603" y="608426"/>
                      <a:pt x="293415" y="608426"/>
                      <a:pt x="293415" y="607614"/>
                    </a:cubicBezTo>
                    <a:cubicBezTo>
                      <a:pt x="293415" y="606802"/>
                      <a:pt x="293415" y="606802"/>
                      <a:pt x="293415" y="606802"/>
                    </a:cubicBezTo>
                    <a:cubicBezTo>
                      <a:pt x="293415" y="606802"/>
                      <a:pt x="292603" y="606802"/>
                      <a:pt x="292603" y="605990"/>
                    </a:cubicBezTo>
                    <a:cubicBezTo>
                      <a:pt x="291791" y="605178"/>
                      <a:pt x="291791" y="604366"/>
                      <a:pt x="291791" y="603555"/>
                    </a:cubicBezTo>
                    <a:cubicBezTo>
                      <a:pt x="291791" y="602743"/>
                      <a:pt x="290979" y="602743"/>
                      <a:pt x="290979" y="601931"/>
                    </a:cubicBezTo>
                    <a:cubicBezTo>
                      <a:pt x="290979" y="601119"/>
                      <a:pt x="290979" y="601119"/>
                      <a:pt x="290167" y="600307"/>
                    </a:cubicBezTo>
                    <a:cubicBezTo>
                      <a:pt x="290167" y="599495"/>
                      <a:pt x="289355" y="599495"/>
                      <a:pt x="288543" y="598683"/>
                    </a:cubicBezTo>
                    <a:cubicBezTo>
                      <a:pt x="287732" y="597871"/>
                      <a:pt x="286920" y="597059"/>
                      <a:pt x="286108" y="596248"/>
                    </a:cubicBezTo>
                    <a:cubicBezTo>
                      <a:pt x="285296" y="595436"/>
                      <a:pt x="283672" y="595436"/>
                      <a:pt x="282860" y="594624"/>
                    </a:cubicBezTo>
                    <a:cubicBezTo>
                      <a:pt x="282049" y="594624"/>
                      <a:pt x="281237" y="594624"/>
                      <a:pt x="280425" y="594624"/>
                    </a:cubicBezTo>
                    <a:cubicBezTo>
                      <a:pt x="279613" y="594624"/>
                      <a:pt x="278801" y="593812"/>
                      <a:pt x="277989" y="593812"/>
                    </a:cubicBezTo>
                    <a:cubicBezTo>
                      <a:pt x="277989" y="593812"/>
                      <a:pt x="277177" y="593000"/>
                      <a:pt x="277177" y="592188"/>
                    </a:cubicBezTo>
                    <a:cubicBezTo>
                      <a:pt x="277177" y="591376"/>
                      <a:pt x="277177" y="591376"/>
                      <a:pt x="277177" y="590564"/>
                    </a:cubicBezTo>
                    <a:cubicBezTo>
                      <a:pt x="277177" y="589753"/>
                      <a:pt x="277177" y="589753"/>
                      <a:pt x="277989" y="588941"/>
                    </a:cubicBezTo>
                    <a:cubicBezTo>
                      <a:pt x="278801" y="588129"/>
                      <a:pt x="280425" y="587317"/>
                      <a:pt x="279613" y="586505"/>
                    </a:cubicBezTo>
                    <a:cubicBezTo>
                      <a:pt x="278801" y="585693"/>
                      <a:pt x="277989" y="584881"/>
                      <a:pt x="277989" y="584069"/>
                    </a:cubicBezTo>
                    <a:cubicBezTo>
                      <a:pt x="277989" y="583257"/>
                      <a:pt x="277989" y="582446"/>
                      <a:pt x="277989" y="581634"/>
                    </a:cubicBezTo>
                    <a:cubicBezTo>
                      <a:pt x="277989" y="580010"/>
                      <a:pt x="277177" y="578386"/>
                      <a:pt x="277989" y="576762"/>
                    </a:cubicBezTo>
                    <a:cubicBezTo>
                      <a:pt x="277989" y="575951"/>
                      <a:pt x="277989" y="575951"/>
                      <a:pt x="277989" y="575139"/>
                    </a:cubicBezTo>
                    <a:cubicBezTo>
                      <a:pt x="277989" y="574327"/>
                      <a:pt x="277177" y="574327"/>
                      <a:pt x="277177" y="573515"/>
                    </a:cubicBezTo>
                    <a:cubicBezTo>
                      <a:pt x="277177" y="573515"/>
                      <a:pt x="277177" y="572703"/>
                      <a:pt x="277177" y="571891"/>
                    </a:cubicBezTo>
                    <a:cubicBezTo>
                      <a:pt x="277177" y="571079"/>
                      <a:pt x="277989" y="571079"/>
                      <a:pt x="277989" y="571079"/>
                    </a:cubicBezTo>
                    <a:cubicBezTo>
                      <a:pt x="277989" y="570267"/>
                      <a:pt x="277989" y="569455"/>
                      <a:pt x="277989" y="569455"/>
                    </a:cubicBezTo>
                    <a:cubicBezTo>
                      <a:pt x="277989" y="568644"/>
                      <a:pt x="277989" y="567832"/>
                      <a:pt x="277177" y="567832"/>
                    </a:cubicBezTo>
                    <a:cubicBezTo>
                      <a:pt x="277177" y="567832"/>
                      <a:pt x="276365" y="567020"/>
                      <a:pt x="276365" y="567020"/>
                    </a:cubicBezTo>
                    <a:cubicBezTo>
                      <a:pt x="276365" y="566208"/>
                      <a:pt x="277177" y="564584"/>
                      <a:pt x="277177" y="564584"/>
                    </a:cubicBezTo>
                    <a:cubicBezTo>
                      <a:pt x="277989" y="564584"/>
                      <a:pt x="277989" y="564584"/>
                      <a:pt x="278801" y="563772"/>
                    </a:cubicBezTo>
                    <a:cubicBezTo>
                      <a:pt x="278801" y="562960"/>
                      <a:pt x="278801" y="562960"/>
                      <a:pt x="278801" y="562148"/>
                    </a:cubicBezTo>
                    <a:cubicBezTo>
                      <a:pt x="277989" y="561337"/>
                      <a:pt x="277177" y="560525"/>
                      <a:pt x="275553" y="559713"/>
                    </a:cubicBezTo>
                    <a:cubicBezTo>
                      <a:pt x="274741" y="558901"/>
                      <a:pt x="273930" y="558089"/>
                      <a:pt x="272306" y="557277"/>
                    </a:cubicBezTo>
                    <a:cubicBezTo>
                      <a:pt x="270682" y="556465"/>
                      <a:pt x="269870" y="555653"/>
                      <a:pt x="269058" y="554030"/>
                    </a:cubicBezTo>
                    <a:cubicBezTo>
                      <a:pt x="268246" y="553218"/>
                      <a:pt x="268246" y="551594"/>
                      <a:pt x="267434" y="550782"/>
                    </a:cubicBezTo>
                    <a:cubicBezTo>
                      <a:pt x="265811" y="549158"/>
                      <a:pt x="264187" y="547535"/>
                      <a:pt x="261751" y="545911"/>
                    </a:cubicBezTo>
                    <a:cubicBezTo>
                      <a:pt x="260939" y="545099"/>
                      <a:pt x="260128" y="545099"/>
                      <a:pt x="259316" y="544287"/>
                    </a:cubicBezTo>
                    <a:cubicBezTo>
                      <a:pt x="258504" y="543475"/>
                      <a:pt x="257692" y="542663"/>
                      <a:pt x="256880" y="541851"/>
                    </a:cubicBezTo>
                    <a:cubicBezTo>
                      <a:pt x="256068" y="541040"/>
                      <a:pt x="256068" y="541040"/>
                      <a:pt x="255256" y="541040"/>
                    </a:cubicBezTo>
                    <a:cubicBezTo>
                      <a:pt x="253633" y="540228"/>
                      <a:pt x="252821" y="539416"/>
                      <a:pt x="251197" y="539416"/>
                    </a:cubicBezTo>
                    <a:cubicBezTo>
                      <a:pt x="250385" y="539416"/>
                      <a:pt x="249573" y="538604"/>
                      <a:pt x="248761" y="538604"/>
                    </a:cubicBezTo>
                    <a:cubicBezTo>
                      <a:pt x="247949" y="538604"/>
                      <a:pt x="246325" y="537792"/>
                      <a:pt x="245514" y="538604"/>
                    </a:cubicBezTo>
                    <a:cubicBezTo>
                      <a:pt x="244702" y="538604"/>
                      <a:pt x="243890" y="539416"/>
                      <a:pt x="243890" y="540228"/>
                    </a:cubicBezTo>
                    <a:cubicBezTo>
                      <a:pt x="243890" y="540228"/>
                      <a:pt x="243078" y="541040"/>
                      <a:pt x="243078" y="541040"/>
                    </a:cubicBezTo>
                    <a:cubicBezTo>
                      <a:pt x="242266" y="541040"/>
                      <a:pt x="241454" y="540228"/>
                      <a:pt x="241454" y="540228"/>
                    </a:cubicBezTo>
                    <a:cubicBezTo>
                      <a:pt x="240642" y="539416"/>
                      <a:pt x="241454" y="538604"/>
                      <a:pt x="240642" y="537792"/>
                    </a:cubicBezTo>
                    <a:cubicBezTo>
                      <a:pt x="240642" y="536168"/>
                      <a:pt x="239830" y="535356"/>
                      <a:pt x="239018" y="534544"/>
                    </a:cubicBezTo>
                    <a:cubicBezTo>
                      <a:pt x="238207" y="533732"/>
                      <a:pt x="237395" y="532921"/>
                      <a:pt x="236583" y="532109"/>
                    </a:cubicBezTo>
                    <a:cubicBezTo>
                      <a:pt x="235771" y="531297"/>
                      <a:pt x="234147" y="531297"/>
                      <a:pt x="233335" y="530485"/>
                    </a:cubicBezTo>
                    <a:cubicBezTo>
                      <a:pt x="232524" y="529673"/>
                      <a:pt x="231712" y="528861"/>
                      <a:pt x="231712" y="528049"/>
                    </a:cubicBezTo>
                    <a:cubicBezTo>
                      <a:pt x="230900" y="526426"/>
                      <a:pt x="231712" y="524802"/>
                      <a:pt x="230900" y="523178"/>
                    </a:cubicBezTo>
                    <a:cubicBezTo>
                      <a:pt x="230088" y="521554"/>
                      <a:pt x="228464" y="521554"/>
                      <a:pt x="226840" y="522366"/>
                    </a:cubicBezTo>
                    <a:cubicBezTo>
                      <a:pt x="226028" y="522366"/>
                      <a:pt x="225217" y="523178"/>
                      <a:pt x="225217" y="523990"/>
                    </a:cubicBezTo>
                    <a:cubicBezTo>
                      <a:pt x="224405" y="524802"/>
                      <a:pt x="225217" y="525614"/>
                      <a:pt x="224405" y="526426"/>
                    </a:cubicBezTo>
                    <a:cubicBezTo>
                      <a:pt x="223593" y="528049"/>
                      <a:pt x="221157" y="526426"/>
                      <a:pt x="220345" y="526426"/>
                    </a:cubicBezTo>
                    <a:cubicBezTo>
                      <a:pt x="219533" y="525614"/>
                      <a:pt x="218721" y="524802"/>
                      <a:pt x="217909" y="524802"/>
                    </a:cubicBezTo>
                    <a:cubicBezTo>
                      <a:pt x="217098" y="524802"/>
                      <a:pt x="215474" y="525614"/>
                      <a:pt x="214662" y="524802"/>
                    </a:cubicBezTo>
                    <a:cubicBezTo>
                      <a:pt x="213038" y="524802"/>
                      <a:pt x="213038" y="522366"/>
                      <a:pt x="212226" y="520742"/>
                    </a:cubicBezTo>
                    <a:cubicBezTo>
                      <a:pt x="211414" y="518307"/>
                      <a:pt x="211414" y="516683"/>
                      <a:pt x="209791" y="514247"/>
                    </a:cubicBezTo>
                    <a:cubicBezTo>
                      <a:pt x="208979" y="512624"/>
                      <a:pt x="208167" y="511812"/>
                      <a:pt x="207355" y="511000"/>
                    </a:cubicBezTo>
                    <a:cubicBezTo>
                      <a:pt x="206543" y="509376"/>
                      <a:pt x="205731" y="506940"/>
                      <a:pt x="204920" y="505317"/>
                    </a:cubicBezTo>
                    <a:cubicBezTo>
                      <a:pt x="204108" y="503693"/>
                      <a:pt x="202484" y="501257"/>
                      <a:pt x="200860" y="500445"/>
                    </a:cubicBezTo>
                    <a:cubicBezTo>
                      <a:pt x="200860" y="500445"/>
                      <a:pt x="200048" y="499633"/>
                      <a:pt x="200048" y="499633"/>
                    </a:cubicBezTo>
                    <a:cubicBezTo>
                      <a:pt x="200048" y="499633"/>
                      <a:pt x="199236" y="499633"/>
                      <a:pt x="199236" y="498822"/>
                    </a:cubicBezTo>
                    <a:cubicBezTo>
                      <a:pt x="198424" y="498010"/>
                      <a:pt x="198424" y="498010"/>
                      <a:pt x="197612" y="497198"/>
                    </a:cubicBezTo>
                    <a:cubicBezTo>
                      <a:pt x="196801" y="496386"/>
                      <a:pt x="195989" y="496386"/>
                      <a:pt x="195989" y="496386"/>
                    </a:cubicBezTo>
                    <a:cubicBezTo>
                      <a:pt x="195989" y="496386"/>
                      <a:pt x="195177" y="496386"/>
                      <a:pt x="195177" y="495574"/>
                    </a:cubicBezTo>
                    <a:cubicBezTo>
                      <a:pt x="195177" y="495574"/>
                      <a:pt x="194365" y="495574"/>
                      <a:pt x="194365" y="494762"/>
                    </a:cubicBezTo>
                    <a:cubicBezTo>
                      <a:pt x="193553" y="494762"/>
                      <a:pt x="193553" y="493950"/>
                      <a:pt x="192741" y="493138"/>
                    </a:cubicBezTo>
                    <a:cubicBezTo>
                      <a:pt x="191929" y="493138"/>
                      <a:pt x="191929" y="492326"/>
                      <a:pt x="191117" y="491515"/>
                    </a:cubicBezTo>
                    <a:cubicBezTo>
                      <a:pt x="191117" y="491515"/>
                      <a:pt x="190305" y="490703"/>
                      <a:pt x="190305" y="490703"/>
                    </a:cubicBezTo>
                    <a:cubicBezTo>
                      <a:pt x="188682" y="489891"/>
                      <a:pt x="187058" y="488267"/>
                      <a:pt x="185434" y="487455"/>
                    </a:cubicBezTo>
                    <a:cubicBezTo>
                      <a:pt x="183810" y="486643"/>
                      <a:pt x="182187" y="484208"/>
                      <a:pt x="181375" y="482584"/>
                    </a:cubicBezTo>
                    <a:cubicBezTo>
                      <a:pt x="181375" y="481772"/>
                      <a:pt x="180563" y="480148"/>
                      <a:pt x="180563" y="479336"/>
                    </a:cubicBezTo>
                    <a:cubicBezTo>
                      <a:pt x="180563" y="478524"/>
                      <a:pt x="180563" y="477713"/>
                      <a:pt x="180563" y="476901"/>
                    </a:cubicBezTo>
                    <a:cubicBezTo>
                      <a:pt x="180563" y="476089"/>
                      <a:pt x="179751" y="475277"/>
                      <a:pt x="179751" y="474465"/>
                    </a:cubicBezTo>
                    <a:cubicBezTo>
                      <a:pt x="179751" y="472841"/>
                      <a:pt x="179751" y="471217"/>
                      <a:pt x="178939" y="469594"/>
                    </a:cubicBezTo>
                    <a:cubicBezTo>
                      <a:pt x="178127" y="467970"/>
                      <a:pt x="177315" y="467158"/>
                      <a:pt x="177315" y="466346"/>
                    </a:cubicBezTo>
                    <a:cubicBezTo>
                      <a:pt x="177315" y="465534"/>
                      <a:pt x="177315" y="464722"/>
                      <a:pt x="176504" y="464722"/>
                    </a:cubicBezTo>
                    <a:cubicBezTo>
                      <a:pt x="176504" y="463911"/>
                      <a:pt x="175692" y="463911"/>
                      <a:pt x="175692" y="463099"/>
                    </a:cubicBezTo>
                    <a:cubicBezTo>
                      <a:pt x="175692" y="462287"/>
                      <a:pt x="175692" y="461475"/>
                      <a:pt x="176504" y="459851"/>
                    </a:cubicBezTo>
                    <a:cubicBezTo>
                      <a:pt x="177315" y="459039"/>
                      <a:pt x="178127" y="458227"/>
                      <a:pt x="178127" y="456604"/>
                    </a:cubicBezTo>
                    <a:cubicBezTo>
                      <a:pt x="179751" y="454168"/>
                      <a:pt x="181375" y="452544"/>
                      <a:pt x="182999" y="450108"/>
                    </a:cubicBezTo>
                    <a:cubicBezTo>
                      <a:pt x="183810" y="449297"/>
                      <a:pt x="184622" y="448485"/>
                      <a:pt x="184622" y="446861"/>
                    </a:cubicBezTo>
                    <a:cubicBezTo>
                      <a:pt x="185434" y="446049"/>
                      <a:pt x="185434" y="444425"/>
                      <a:pt x="185434" y="442801"/>
                    </a:cubicBezTo>
                    <a:cubicBezTo>
                      <a:pt x="185434" y="441990"/>
                      <a:pt x="184622" y="440366"/>
                      <a:pt x="184622" y="439554"/>
                    </a:cubicBezTo>
                    <a:cubicBezTo>
                      <a:pt x="183810" y="438742"/>
                      <a:pt x="182999" y="437118"/>
                      <a:pt x="182999" y="436306"/>
                    </a:cubicBezTo>
                    <a:cubicBezTo>
                      <a:pt x="182999" y="435495"/>
                      <a:pt x="182999" y="433871"/>
                      <a:pt x="182999" y="432247"/>
                    </a:cubicBezTo>
                    <a:cubicBezTo>
                      <a:pt x="182999" y="431435"/>
                      <a:pt x="183810" y="430623"/>
                      <a:pt x="183810" y="428999"/>
                    </a:cubicBezTo>
                    <a:cubicBezTo>
                      <a:pt x="184622" y="428188"/>
                      <a:pt x="184622" y="427376"/>
                      <a:pt x="183810" y="425752"/>
                    </a:cubicBezTo>
                    <a:cubicBezTo>
                      <a:pt x="183810" y="424940"/>
                      <a:pt x="182999" y="424128"/>
                      <a:pt x="182187" y="423316"/>
                    </a:cubicBezTo>
                    <a:cubicBezTo>
                      <a:pt x="182187" y="422504"/>
                      <a:pt x="181375" y="420069"/>
                      <a:pt x="182187" y="420069"/>
                    </a:cubicBezTo>
                    <a:cubicBezTo>
                      <a:pt x="182999" y="420069"/>
                      <a:pt x="182999" y="420069"/>
                      <a:pt x="183810" y="419257"/>
                    </a:cubicBezTo>
                    <a:cubicBezTo>
                      <a:pt x="184622" y="419257"/>
                      <a:pt x="184622" y="418445"/>
                      <a:pt x="185434" y="418445"/>
                    </a:cubicBezTo>
                    <a:cubicBezTo>
                      <a:pt x="187058" y="416821"/>
                      <a:pt x="184622" y="414386"/>
                      <a:pt x="182999" y="412762"/>
                    </a:cubicBezTo>
                    <a:cubicBezTo>
                      <a:pt x="182187" y="411950"/>
                      <a:pt x="182187" y="410326"/>
                      <a:pt x="181375" y="408702"/>
                    </a:cubicBezTo>
                    <a:cubicBezTo>
                      <a:pt x="181375" y="407891"/>
                      <a:pt x="181375" y="407079"/>
                      <a:pt x="180563" y="406267"/>
                    </a:cubicBezTo>
                    <a:cubicBezTo>
                      <a:pt x="179751" y="404643"/>
                      <a:pt x="179751" y="403019"/>
                      <a:pt x="178939" y="401395"/>
                    </a:cubicBezTo>
                    <a:cubicBezTo>
                      <a:pt x="178939" y="400584"/>
                      <a:pt x="178127" y="399772"/>
                      <a:pt x="177315" y="399772"/>
                    </a:cubicBezTo>
                    <a:cubicBezTo>
                      <a:pt x="176504" y="398960"/>
                      <a:pt x="175692" y="398148"/>
                      <a:pt x="174880" y="396524"/>
                    </a:cubicBezTo>
                    <a:cubicBezTo>
                      <a:pt x="174068" y="395712"/>
                      <a:pt x="173256" y="394900"/>
                      <a:pt x="172444" y="394088"/>
                    </a:cubicBezTo>
                    <a:cubicBezTo>
                      <a:pt x="171632" y="393277"/>
                      <a:pt x="170820" y="391653"/>
                      <a:pt x="170008" y="390841"/>
                    </a:cubicBezTo>
                    <a:cubicBezTo>
                      <a:pt x="169196" y="390029"/>
                      <a:pt x="169196" y="390029"/>
                      <a:pt x="168385" y="389217"/>
                    </a:cubicBezTo>
                    <a:cubicBezTo>
                      <a:pt x="167573" y="388405"/>
                      <a:pt x="166761" y="388405"/>
                      <a:pt x="166761" y="387593"/>
                    </a:cubicBezTo>
                    <a:cubicBezTo>
                      <a:pt x="165949" y="387593"/>
                      <a:pt x="165949" y="386782"/>
                      <a:pt x="165949" y="386782"/>
                    </a:cubicBezTo>
                    <a:cubicBezTo>
                      <a:pt x="165949" y="386782"/>
                      <a:pt x="165137" y="385970"/>
                      <a:pt x="165137" y="385970"/>
                    </a:cubicBezTo>
                    <a:cubicBezTo>
                      <a:pt x="164325" y="385158"/>
                      <a:pt x="164325" y="383534"/>
                      <a:pt x="163513" y="382722"/>
                    </a:cubicBezTo>
                    <a:cubicBezTo>
                      <a:pt x="162701" y="381910"/>
                      <a:pt x="161890" y="381098"/>
                      <a:pt x="161078" y="380286"/>
                    </a:cubicBezTo>
                    <a:cubicBezTo>
                      <a:pt x="161078" y="380286"/>
                      <a:pt x="161078" y="379475"/>
                      <a:pt x="160266" y="378663"/>
                    </a:cubicBezTo>
                    <a:cubicBezTo>
                      <a:pt x="159454" y="377851"/>
                      <a:pt x="159454" y="376227"/>
                      <a:pt x="158642" y="375415"/>
                    </a:cubicBezTo>
                    <a:cubicBezTo>
                      <a:pt x="158642" y="375415"/>
                      <a:pt x="158642" y="375415"/>
                      <a:pt x="158642" y="374603"/>
                    </a:cubicBezTo>
                    <a:lnTo>
                      <a:pt x="158642" y="365673"/>
                    </a:lnTo>
                    <a:lnTo>
                      <a:pt x="169196" y="362425"/>
                    </a:lnTo>
                    <a:lnTo>
                      <a:pt x="163513" y="342940"/>
                    </a:lnTo>
                    <a:lnTo>
                      <a:pt x="151335" y="342940"/>
                    </a:lnTo>
                    <a:lnTo>
                      <a:pt x="147276" y="338880"/>
                    </a:lnTo>
                    <a:lnTo>
                      <a:pt x="148088" y="335633"/>
                    </a:lnTo>
                    <a:lnTo>
                      <a:pt x="148899" y="335633"/>
                    </a:lnTo>
                    <a:lnTo>
                      <a:pt x="148899" y="330762"/>
                    </a:lnTo>
                    <a:lnTo>
                      <a:pt x="152959" y="327514"/>
                    </a:lnTo>
                    <a:lnTo>
                      <a:pt x="146464" y="310464"/>
                    </a:lnTo>
                    <a:lnTo>
                      <a:pt x="145652" y="303969"/>
                    </a:lnTo>
                    <a:lnTo>
                      <a:pt x="146464" y="298286"/>
                    </a:lnTo>
                    <a:lnTo>
                      <a:pt x="147276" y="290167"/>
                    </a:lnTo>
                    <a:lnTo>
                      <a:pt x="151335" y="283672"/>
                    </a:lnTo>
                    <a:lnTo>
                      <a:pt x="136721" y="269870"/>
                    </a:lnTo>
                    <a:lnTo>
                      <a:pt x="135909" y="263375"/>
                    </a:lnTo>
                    <a:lnTo>
                      <a:pt x="126979" y="265811"/>
                    </a:lnTo>
                    <a:lnTo>
                      <a:pt x="125355" y="248761"/>
                    </a:lnTo>
                    <a:lnTo>
                      <a:pt x="102622" y="236583"/>
                    </a:lnTo>
                    <a:lnTo>
                      <a:pt x="87196" y="231712"/>
                    </a:lnTo>
                    <a:lnTo>
                      <a:pt x="69335" y="231712"/>
                    </a:lnTo>
                    <a:lnTo>
                      <a:pt x="66087" y="229276"/>
                    </a:lnTo>
                    <a:lnTo>
                      <a:pt x="62840" y="228464"/>
                    </a:lnTo>
                    <a:lnTo>
                      <a:pt x="57968" y="219533"/>
                    </a:lnTo>
                    <a:lnTo>
                      <a:pt x="52285" y="218722"/>
                    </a:lnTo>
                    <a:lnTo>
                      <a:pt x="35236" y="204920"/>
                    </a:lnTo>
                    <a:lnTo>
                      <a:pt x="33612" y="199236"/>
                    </a:lnTo>
                    <a:lnTo>
                      <a:pt x="18186" y="189494"/>
                    </a:lnTo>
                    <a:lnTo>
                      <a:pt x="8443" y="188682"/>
                    </a:lnTo>
                    <a:lnTo>
                      <a:pt x="2760" y="185434"/>
                    </a:lnTo>
                    <a:lnTo>
                      <a:pt x="1949" y="171632"/>
                    </a:lnTo>
                    <a:lnTo>
                      <a:pt x="21434" y="164325"/>
                    </a:lnTo>
                    <a:lnTo>
                      <a:pt x="12503" y="140781"/>
                    </a:lnTo>
                    <a:lnTo>
                      <a:pt x="30364" y="130226"/>
                    </a:lnTo>
                    <a:lnTo>
                      <a:pt x="52285" y="139157"/>
                    </a:lnTo>
                    <a:lnTo>
                      <a:pt x="76642" y="189494"/>
                    </a:lnTo>
                    <a:lnTo>
                      <a:pt x="109117" y="198424"/>
                    </a:lnTo>
                    <a:lnTo>
                      <a:pt x="134286" y="188682"/>
                    </a:lnTo>
                    <a:lnTo>
                      <a:pt x="142404" y="173256"/>
                    </a:lnTo>
                    <a:lnTo>
                      <a:pt x="197612" y="196801"/>
                    </a:lnTo>
                    <a:lnTo>
                      <a:pt x="203296" y="168385"/>
                    </a:lnTo>
                    <a:lnTo>
                      <a:pt x="218721" y="152959"/>
                    </a:lnTo>
                    <a:lnTo>
                      <a:pt x="224405" y="137533"/>
                    </a:lnTo>
                    <a:lnTo>
                      <a:pt x="219533" y="129414"/>
                    </a:lnTo>
                    <a:lnTo>
                      <a:pt x="217098" y="79078"/>
                    </a:lnTo>
                    <a:lnTo>
                      <a:pt x="221157" y="70959"/>
                    </a:lnTo>
                    <a:lnTo>
                      <a:pt x="216286" y="61216"/>
                    </a:lnTo>
                    <a:lnTo>
                      <a:pt x="225217" y="56345"/>
                    </a:lnTo>
                    <a:lnTo>
                      <a:pt x="235771" y="27117"/>
                    </a:lnTo>
                    <a:lnTo>
                      <a:pt x="243890" y="25493"/>
                    </a:lnTo>
                    <a:lnTo>
                      <a:pt x="252009" y="25493"/>
                    </a:lnTo>
                    <a:lnTo>
                      <a:pt x="260939" y="27929"/>
                    </a:lnTo>
                    <a:lnTo>
                      <a:pt x="280425" y="6008"/>
                    </a:lnTo>
                    <a:lnTo>
                      <a:pt x="292603" y="1949"/>
                    </a:lnTo>
                    <a:lnTo>
                      <a:pt x="302346" y="3572"/>
                    </a:lnTo>
                    <a:lnTo>
                      <a:pt x="321019" y="27117"/>
                    </a:lnTo>
                    <a:lnTo>
                      <a:pt x="357554" y="40107"/>
                    </a:lnTo>
                    <a:lnTo>
                      <a:pt x="368920" y="62028"/>
                    </a:lnTo>
                    <a:lnTo>
                      <a:pt x="353494" y="92880"/>
                    </a:lnTo>
                    <a:lnTo>
                      <a:pt x="361613" y="109929"/>
                    </a:lnTo>
                    <a:lnTo>
                      <a:pt x="361613" y="109929"/>
                    </a:lnTo>
                    <a:lnTo>
                      <a:pt x="351059" y="127791"/>
                    </a:lnTo>
                    <a:lnTo>
                      <a:pt x="351059" y="127791"/>
                    </a:lnTo>
                    <a:lnTo>
                      <a:pt x="364861" y="142404"/>
                    </a:lnTo>
                    <a:lnTo>
                      <a:pt x="355930" y="174068"/>
                    </a:lnTo>
                    <a:cubicBezTo>
                      <a:pt x="355930" y="174068"/>
                      <a:pt x="355930" y="174068"/>
                      <a:pt x="355930" y="174068"/>
                    </a:cubicBezTo>
                    <a:cubicBezTo>
                      <a:pt x="355930" y="174880"/>
                      <a:pt x="356742" y="174880"/>
                      <a:pt x="356742" y="175692"/>
                    </a:cubicBezTo>
                    <a:cubicBezTo>
                      <a:pt x="357554" y="176504"/>
                      <a:pt x="358366" y="177315"/>
                      <a:pt x="358366" y="178127"/>
                    </a:cubicBezTo>
                    <a:cubicBezTo>
                      <a:pt x="358366" y="178127"/>
                      <a:pt x="358366" y="178127"/>
                      <a:pt x="359177" y="178939"/>
                    </a:cubicBezTo>
                    <a:cubicBezTo>
                      <a:pt x="359989" y="179751"/>
                      <a:pt x="360801" y="181375"/>
                      <a:pt x="361613" y="182187"/>
                    </a:cubicBezTo>
                    <a:cubicBezTo>
                      <a:pt x="361613" y="182187"/>
                      <a:pt x="361613" y="182187"/>
                      <a:pt x="361613" y="182187"/>
                    </a:cubicBezTo>
                    <a:cubicBezTo>
                      <a:pt x="361613" y="182187"/>
                      <a:pt x="361613" y="182187"/>
                      <a:pt x="361613" y="182187"/>
                    </a:cubicBezTo>
                    <a:cubicBezTo>
                      <a:pt x="361613" y="182187"/>
                      <a:pt x="361613" y="182999"/>
                      <a:pt x="362425" y="182999"/>
                    </a:cubicBezTo>
                    <a:cubicBezTo>
                      <a:pt x="362425" y="183811"/>
                      <a:pt x="363237" y="183811"/>
                      <a:pt x="363237" y="184622"/>
                    </a:cubicBezTo>
                    <a:cubicBezTo>
                      <a:pt x="363237" y="184622"/>
                      <a:pt x="363237" y="184622"/>
                      <a:pt x="363237" y="184622"/>
                    </a:cubicBezTo>
                    <a:cubicBezTo>
                      <a:pt x="363237" y="185434"/>
                      <a:pt x="364049" y="185434"/>
                      <a:pt x="364049" y="186246"/>
                    </a:cubicBezTo>
                    <a:cubicBezTo>
                      <a:pt x="364049" y="187058"/>
                      <a:pt x="364861" y="187058"/>
                      <a:pt x="364861" y="187870"/>
                    </a:cubicBezTo>
                    <a:cubicBezTo>
                      <a:pt x="365672" y="188682"/>
                      <a:pt x="365672" y="189494"/>
                      <a:pt x="366484" y="189494"/>
                    </a:cubicBezTo>
                    <a:cubicBezTo>
                      <a:pt x="367296" y="190306"/>
                      <a:pt x="367296" y="191117"/>
                      <a:pt x="368108" y="191117"/>
                    </a:cubicBezTo>
                    <a:cubicBezTo>
                      <a:pt x="368920" y="191929"/>
                      <a:pt x="368920" y="192741"/>
                      <a:pt x="369732" y="193553"/>
                    </a:cubicBezTo>
                    <a:cubicBezTo>
                      <a:pt x="370544" y="194365"/>
                      <a:pt x="370544" y="195177"/>
                      <a:pt x="371356" y="195989"/>
                    </a:cubicBezTo>
                    <a:cubicBezTo>
                      <a:pt x="372167" y="196801"/>
                      <a:pt x="372167" y="197613"/>
                      <a:pt x="372979" y="198424"/>
                    </a:cubicBezTo>
                    <a:cubicBezTo>
                      <a:pt x="373791" y="199236"/>
                      <a:pt x="373791" y="200048"/>
                      <a:pt x="374603" y="200048"/>
                    </a:cubicBezTo>
                    <a:cubicBezTo>
                      <a:pt x="375415" y="200860"/>
                      <a:pt x="375415" y="201672"/>
                      <a:pt x="376227" y="201672"/>
                    </a:cubicBezTo>
                    <a:cubicBezTo>
                      <a:pt x="377039" y="202484"/>
                      <a:pt x="377039" y="202484"/>
                      <a:pt x="377851" y="203296"/>
                    </a:cubicBezTo>
                    <a:cubicBezTo>
                      <a:pt x="377851" y="204108"/>
                      <a:pt x="378663" y="204108"/>
                      <a:pt x="378663" y="204920"/>
                    </a:cubicBezTo>
                    <a:cubicBezTo>
                      <a:pt x="378663" y="205731"/>
                      <a:pt x="379475" y="205731"/>
                      <a:pt x="379475" y="206543"/>
                    </a:cubicBezTo>
                    <a:cubicBezTo>
                      <a:pt x="379475" y="207355"/>
                      <a:pt x="380286" y="207355"/>
                      <a:pt x="380286" y="208167"/>
                    </a:cubicBezTo>
                    <a:cubicBezTo>
                      <a:pt x="380286" y="208167"/>
                      <a:pt x="381098" y="208979"/>
                      <a:pt x="381098" y="208979"/>
                    </a:cubicBezTo>
                    <a:cubicBezTo>
                      <a:pt x="381098" y="208979"/>
                      <a:pt x="381098" y="208979"/>
                      <a:pt x="381910" y="209791"/>
                    </a:cubicBezTo>
                    <a:cubicBezTo>
                      <a:pt x="381910" y="209791"/>
                      <a:pt x="381910" y="209791"/>
                      <a:pt x="381910" y="209791"/>
                    </a:cubicBezTo>
                    <a:cubicBezTo>
                      <a:pt x="381910" y="209791"/>
                      <a:pt x="381910" y="209791"/>
                      <a:pt x="381910" y="209791"/>
                    </a:cubicBezTo>
                    <a:lnTo>
                      <a:pt x="414385" y="221969"/>
                    </a:lnTo>
                    <a:lnTo>
                      <a:pt x="450920" y="260940"/>
                    </a:lnTo>
                    <a:lnTo>
                      <a:pt x="423316" y="355930"/>
                    </a:lnTo>
                    <a:lnTo>
                      <a:pt x="423316" y="355930"/>
                    </a:lnTo>
                    <a:lnTo>
                      <a:pt x="444425" y="376227"/>
                    </a:lnTo>
                    <a:lnTo>
                      <a:pt x="459851" y="391653"/>
                    </a:lnTo>
                    <a:lnTo>
                      <a:pt x="469594" y="407891"/>
                    </a:lnTo>
                    <a:lnTo>
                      <a:pt x="469594" y="407891"/>
                    </a:lnTo>
                    <a:lnTo>
                      <a:pt x="483396" y="431435"/>
                    </a:lnTo>
                    <a:lnTo>
                      <a:pt x="506128" y="470406"/>
                    </a:lnTo>
                    <a:lnTo>
                      <a:pt x="491514" y="489891"/>
                    </a:lnTo>
                    <a:lnTo>
                      <a:pt x="497198" y="528049"/>
                    </a:lnTo>
                    <a:lnTo>
                      <a:pt x="497198" y="528049"/>
                    </a:lnTo>
                    <a:lnTo>
                      <a:pt x="508564" y="532109"/>
                    </a:lnTo>
                    <a:lnTo>
                      <a:pt x="508564" y="532109"/>
                    </a:lnTo>
                    <a:lnTo>
                      <a:pt x="499633" y="555653"/>
                    </a:lnTo>
                    <a:lnTo>
                      <a:pt x="499633" y="555653"/>
                    </a:lnTo>
                    <a:lnTo>
                      <a:pt x="510188" y="582446"/>
                    </a:lnTo>
                    <a:lnTo>
                      <a:pt x="510188" y="582446"/>
                    </a:lnTo>
                    <a:lnTo>
                      <a:pt x="510188" y="582446"/>
                    </a:lnTo>
                    <a:lnTo>
                      <a:pt x="527237" y="574327"/>
                    </a:lnTo>
                    <a:lnTo>
                      <a:pt x="542663" y="588129"/>
                    </a:lnTo>
                    <a:lnTo>
                      <a:pt x="532921" y="605178"/>
                    </a:lnTo>
                    <a:lnTo>
                      <a:pt x="532921" y="605178"/>
                    </a:lnTo>
                    <a:lnTo>
                      <a:pt x="541039" y="618980"/>
                    </a:lnTo>
                    <a:lnTo>
                      <a:pt x="575950" y="640089"/>
                    </a:lnTo>
                    <a:lnTo>
                      <a:pt x="571891" y="687990"/>
                    </a:lnTo>
                    <a:cubicBezTo>
                      <a:pt x="564584" y="688802"/>
                      <a:pt x="562148" y="694486"/>
                      <a:pt x="562148" y="694486"/>
                    </a:cubicBezTo>
                    <a:lnTo>
                      <a:pt x="562148" y="694486"/>
                    </a:lnTo>
                    <a:lnTo>
                      <a:pt x="597059" y="718030"/>
                    </a:lnTo>
                    <a:lnTo>
                      <a:pt x="611673" y="724525"/>
                    </a:lnTo>
                    <a:lnTo>
                      <a:pt x="669317" y="769179"/>
                    </a:lnTo>
                    <a:lnTo>
                      <a:pt x="657951" y="795159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50" name="Полилиния: фигура 1426">
                <a:extLst>
                  <a:ext uri="{FF2B5EF4-FFF2-40B4-BE49-F238E27FC236}">
                    <a16:creationId xmlns:a16="http://schemas.microsoft.com/office/drawing/2014/main" id="{03CE733C-A996-4A3F-9677-B504560C8092}"/>
                  </a:ext>
                </a:extLst>
              </p:cNvPr>
              <p:cNvSpPr/>
              <p:nvPr/>
            </p:nvSpPr>
            <p:spPr>
              <a:xfrm>
                <a:off x="4441401" y="3739874"/>
                <a:ext cx="316635" cy="300397"/>
              </a:xfrm>
              <a:custGeom>
                <a:avLst/>
                <a:gdLst>
                  <a:gd name="connsiteX0" fmla="*/ 311276 w 316634"/>
                  <a:gd name="connsiteY0" fmla="*/ 33612 h 300397"/>
                  <a:gd name="connsiteX1" fmla="*/ 308841 w 316634"/>
                  <a:gd name="connsiteY1" fmla="*/ 31988 h 300397"/>
                  <a:gd name="connsiteX2" fmla="*/ 308029 w 316634"/>
                  <a:gd name="connsiteY2" fmla="*/ 31176 h 300397"/>
                  <a:gd name="connsiteX3" fmla="*/ 306405 w 316634"/>
                  <a:gd name="connsiteY3" fmla="*/ 30364 h 300397"/>
                  <a:gd name="connsiteX4" fmla="*/ 304781 w 316634"/>
                  <a:gd name="connsiteY4" fmla="*/ 28741 h 300397"/>
                  <a:gd name="connsiteX5" fmla="*/ 304781 w 316634"/>
                  <a:gd name="connsiteY5" fmla="*/ 27117 h 300397"/>
                  <a:gd name="connsiteX6" fmla="*/ 308029 w 316634"/>
                  <a:gd name="connsiteY6" fmla="*/ 23869 h 300397"/>
                  <a:gd name="connsiteX7" fmla="*/ 308029 w 316634"/>
                  <a:gd name="connsiteY7" fmla="*/ 22246 h 300397"/>
                  <a:gd name="connsiteX8" fmla="*/ 306405 w 316634"/>
                  <a:gd name="connsiteY8" fmla="*/ 22246 h 300397"/>
                  <a:gd name="connsiteX9" fmla="*/ 303969 w 316634"/>
                  <a:gd name="connsiteY9" fmla="*/ 22246 h 300397"/>
                  <a:gd name="connsiteX10" fmla="*/ 302346 w 316634"/>
                  <a:gd name="connsiteY10" fmla="*/ 21434 h 300397"/>
                  <a:gd name="connsiteX11" fmla="*/ 299910 w 316634"/>
                  <a:gd name="connsiteY11" fmla="*/ 19810 h 300397"/>
                  <a:gd name="connsiteX12" fmla="*/ 298286 w 316634"/>
                  <a:gd name="connsiteY12" fmla="*/ 19810 h 300397"/>
                  <a:gd name="connsiteX13" fmla="*/ 294227 w 316634"/>
                  <a:gd name="connsiteY13" fmla="*/ 17375 h 300397"/>
                  <a:gd name="connsiteX14" fmla="*/ 294227 w 316634"/>
                  <a:gd name="connsiteY14" fmla="*/ 15751 h 300397"/>
                  <a:gd name="connsiteX15" fmla="*/ 293415 w 316634"/>
                  <a:gd name="connsiteY15" fmla="*/ 14939 h 300397"/>
                  <a:gd name="connsiteX16" fmla="*/ 292603 w 316634"/>
                  <a:gd name="connsiteY16" fmla="*/ 10879 h 300397"/>
                  <a:gd name="connsiteX17" fmla="*/ 292603 w 316634"/>
                  <a:gd name="connsiteY17" fmla="*/ 8444 h 300397"/>
                  <a:gd name="connsiteX18" fmla="*/ 294227 w 316634"/>
                  <a:gd name="connsiteY18" fmla="*/ 6820 h 300397"/>
                  <a:gd name="connsiteX19" fmla="*/ 293415 w 316634"/>
                  <a:gd name="connsiteY19" fmla="*/ 5196 h 300397"/>
                  <a:gd name="connsiteX20" fmla="*/ 291791 w 316634"/>
                  <a:gd name="connsiteY20" fmla="*/ 4384 h 300397"/>
                  <a:gd name="connsiteX21" fmla="*/ 288543 w 316634"/>
                  <a:gd name="connsiteY21" fmla="*/ 2760 h 300397"/>
                  <a:gd name="connsiteX22" fmla="*/ 286920 w 316634"/>
                  <a:gd name="connsiteY22" fmla="*/ 4384 h 300397"/>
                  <a:gd name="connsiteX23" fmla="*/ 285296 w 316634"/>
                  <a:gd name="connsiteY23" fmla="*/ 4384 h 300397"/>
                  <a:gd name="connsiteX24" fmla="*/ 283672 w 316634"/>
                  <a:gd name="connsiteY24" fmla="*/ 4384 h 300397"/>
                  <a:gd name="connsiteX25" fmla="*/ 282049 w 316634"/>
                  <a:gd name="connsiteY25" fmla="*/ 3572 h 300397"/>
                  <a:gd name="connsiteX26" fmla="*/ 280425 w 316634"/>
                  <a:gd name="connsiteY26" fmla="*/ 2760 h 300397"/>
                  <a:gd name="connsiteX27" fmla="*/ 277989 w 316634"/>
                  <a:gd name="connsiteY27" fmla="*/ 1949 h 300397"/>
                  <a:gd name="connsiteX28" fmla="*/ 277177 w 316634"/>
                  <a:gd name="connsiteY28" fmla="*/ 2760 h 300397"/>
                  <a:gd name="connsiteX29" fmla="*/ 273118 w 316634"/>
                  <a:gd name="connsiteY29" fmla="*/ 2760 h 300397"/>
                  <a:gd name="connsiteX30" fmla="*/ 268246 w 316634"/>
                  <a:gd name="connsiteY30" fmla="*/ 3572 h 300397"/>
                  <a:gd name="connsiteX31" fmla="*/ 265811 w 316634"/>
                  <a:gd name="connsiteY31" fmla="*/ 3572 h 300397"/>
                  <a:gd name="connsiteX32" fmla="*/ 262563 w 316634"/>
                  <a:gd name="connsiteY32" fmla="*/ 3572 h 300397"/>
                  <a:gd name="connsiteX33" fmla="*/ 259316 w 316634"/>
                  <a:gd name="connsiteY33" fmla="*/ 3572 h 300397"/>
                  <a:gd name="connsiteX34" fmla="*/ 257692 w 316634"/>
                  <a:gd name="connsiteY34" fmla="*/ 3572 h 300397"/>
                  <a:gd name="connsiteX35" fmla="*/ 253633 w 316634"/>
                  <a:gd name="connsiteY35" fmla="*/ 5196 h 300397"/>
                  <a:gd name="connsiteX36" fmla="*/ 250385 w 316634"/>
                  <a:gd name="connsiteY36" fmla="*/ 5196 h 300397"/>
                  <a:gd name="connsiteX37" fmla="*/ 249573 w 316634"/>
                  <a:gd name="connsiteY37" fmla="*/ 4384 h 300397"/>
                  <a:gd name="connsiteX38" fmla="*/ 247949 w 316634"/>
                  <a:gd name="connsiteY38" fmla="*/ 4384 h 300397"/>
                  <a:gd name="connsiteX39" fmla="*/ 247137 w 316634"/>
                  <a:gd name="connsiteY39" fmla="*/ 4384 h 300397"/>
                  <a:gd name="connsiteX40" fmla="*/ 246326 w 316634"/>
                  <a:gd name="connsiteY40" fmla="*/ 3572 h 300397"/>
                  <a:gd name="connsiteX41" fmla="*/ 244702 w 316634"/>
                  <a:gd name="connsiteY41" fmla="*/ 3572 h 300397"/>
                  <a:gd name="connsiteX42" fmla="*/ 244702 w 316634"/>
                  <a:gd name="connsiteY42" fmla="*/ 4384 h 300397"/>
                  <a:gd name="connsiteX43" fmla="*/ 246326 w 316634"/>
                  <a:gd name="connsiteY43" fmla="*/ 7632 h 300397"/>
                  <a:gd name="connsiteX44" fmla="*/ 244702 w 316634"/>
                  <a:gd name="connsiteY44" fmla="*/ 9256 h 300397"/>
                  <a:gd name="connsiteX45" fmla="*/ 246326 w 316634"/>
                  <a:gd name="connsiteY45" fmla="*/ 11691 h 300397"/>
                  <a:gd name="connsiteX46" fmla="*/ 244702 w 316634"/>
                  <a:gd name="connsiteY46" fmla="*/ 12503 h 300397"/>
                  <a:gd name="connsiteX47" fmla="*/ 243078 w 316634"/>
                  <a:gd name="connsiteY47" fmla="*/ 11691 h 300397"/>
                  <a:gd name="connsiteX48" fmla="*/ 242266 w 316634"/>
                  <a:gd name="connsiteY48" fmla="*/ 10879 h 300397"/>
                  <a:gd name="connsiteX49" fmla="*/ 241454 w 316634"/>
                  <a:gd name="connsiteY49" fmla="*/ 10879 h 300397"/>
                  <a:gd name="connsiteX50" fmla="*/ 240642 w 316634"/>
                  <a:gd name="connsiteY50" fmla="*/ 10879 h 300397"/>
                  <a:gd name="connsiteX51" fmla="*/ 239019 w 316634"/>
                  <a:gd name="connsiteY51" fmla="*/ 10879 h 300397"/>
                  <a:gd name="connsiteX52" fmla="*/ 239019 w 316634"/>
                  <a:gd name="connsiteY52" fmla="*/ 10067 h 300397"/>
                  <a:gd name="connsiteX53" fmla="*/ 239019 w 316634"/>
                  <a:gd name="connsiteY53" fmla="*/ 8444 h 300397"/>
                  <a:gd name="connsiteX54" fmla="*/ 239019 w 316634"/>
                  <a:gd name="connsiteY54" fmla="*/ 6820 h 300397"/>
                  <a:gd name="connsiteX55" fmla="*/ 240642 w 316634"/>
                  <a:gd name="connsiteY55" fmla="*/ 4384 h 300397"/>
                  <a:gd name="connsiteX56" fmla="*/ 239830 w 316634"/>
                  <a:gd name="connsiteY56" fmla="*/ 3572 h 300397"/>
                  <a:gd name="connsiteX57" fmla="*/ 238207 w 316634"/>
                  <a:gd name="connsiteY57" fmla="*/ 4384 h 300397"/>
                  <a:gd name="connsiteX58" fmla="*/ 237395 w 316634"/>
                  <a:gd name="connsiteY58" fmla="*/ 5196 h 300397"/>
                  <a:gd name="connsiteX59" fmla="*/ 236583 w 316634"/>
                  <a:gd name="connsiteY59" fmla="*/ 4384 h 300397"/>
                  <a:gd name="connsiteX60" fmla="*/ 235771 w 316634"/>
                  <a:gd name="connsiteY60" fmla="*/ 4384 h 300397"/>
                  <a:gd name="connsiteX61" fmla="*/ 234959 w 316634"/>
                  <a:gd name="connsiteY61" fmla="*/ 4384 h 300397"/>
                  <a:gd name="connsiteX62" fmla="*/ 233335 w 316634"/>
                  <a:gd name="connsiteY62" fmla="*/ 4384 h 300397"/>
                  <a:gd name="connsiteX63" fmla="*/ 231712 w 316634"/>
                  <a:gd name="connsiteY63" fmla="*/ 4384 h 300397"/>
                  <a:gd name="connsiteX64" fmla="*/ 230088 w 316634"/>
                  <a:gd name="connsiteY64" fmla="*/ 4384 h 300397"/>
                  <a:gd name="connsiteX65" fmla="*/ 228464 w 316634"/>
                  <a:gd name="connsiteY65" fmla="*/ 4384 h 300397"/>
                  <a:gd name="connsiteX66" fmla="*/ 226840 w 316634"/>
                  <a:gd name="connsiteY66" fmla="*/ 4384 h 300397"/>
                  <a:gd name="connsiteX67" fmla="*/ 226028 w 316634"/>
                  <a:gd name="connsiteY67" fmla="*/ 4384 h 300397"/>
                  <a:gd name="connsiteX68" fmla="*/ 223593 w 316634"/>
                  <a:gd name="connsiteY68" fmla="*/ 4384 h 300397"/>
                  <a:gd name="connsiteX69" fmla="*/ 221969 w 316634"/>
                  <a:gd name="connsiteY69" fmla="*/ 4384 h 300397"/>
                  <a:gd name="connsiteX70" fmla="*/ 221157 w 316634"/>
                  <a:gd name="connsiteY70" fmla="*/ 4384 h 300397"/>
                  <a:gd name="connsiteX71" fmla="*/ 219533 w 316634"/>
                  <a:gd name="connsiteY71" fmla="*/ 5196 h 300397"/>
                  <a:gd name="connsiteX72" fmla="*/ 217098 w 316634"/>
                  <a:gd name="connsiteY72" fmla="*/ 6008 h 300397"/>
                  <a:gd name="connsiteX73" fmla="*/ 213038 w 316634"/>
                  <a:gd name="connsiteY73" fmla="*/ 7632 h 300397"/>
                  <a:gd name="connsiteX74" fmla="*/ 210603 w 316634"/>
                  <a:gd name="connsiteY74" fmla="*/ 8444 h 300397"/>
                  <a:gd name="connsiteX75" fmla="*/ 209791 w 316634"/>
                  <a:gd name="connsiteY75" fmla="*/ 8444 h 300397"/>
                  <a:gd name="connsiteX76" fmla="*/ 208979 w 316634"/>
                  <a:gd name="connsiteY76" fmla="*/ 9256 h 300397"/>
                  <a:gd name="connsiteX77" fmla="*/ 206543 w 316634"/>
                  <a:gd name="connsiteY77" fmla="*/ 10067 h 300397"/>
                  <a:gd name="connsiteX78" fmla="*/ 204920 w 316634"/>
                  <a:gd name="connsiteY78" fmla="*/ 10067 h 300397"/>
                  <a:gd name="connsiteX79" fmla="*/ 203296 w 316634"/>
                  <a:gd name="connsiteY79" fmla="*/ 10067 h 300397"/>
                  <a:gd name="connsiteX80" fmla="*/ 201672 w 316634"/>
                  <a:gd name="connsiteY80" fmla="*/ 10067 h 300397"/>
                  <a:gd name="connsiteX81" fmla="*/ 200048 w 316634"/>
                  <a:gd name="connsiteY81" fmla="*/ 10067 h 300397"/>
                  <a:gd name="connsiteX82" fmla="*/ 198424 w 316634"/>
                  <a:gd name="connsiteY82" fmla="*/ 10879 h 300397"/>
                  <a:gd name="connsiteX83" fmla="*/ 197612 w 316634"/>
                  <a:gd name="connsiteY83" fmla="*/ 11691 h 300397"/>
                  <a:gd name="connsiteX84" fmla="*/ 195989 w 316634"/>
                  <a:gd name="connsiteY84" fmla="*/ 11691 h 300397"/>
                  <a:gd name="connsiteX85" fmla="*/ 194365 w 316634"/>
                  <a:gd name="connsiteY85" fmla="*/ 11691 h 300397"/>
                  <a:gd name="connsiteX86" fmla="*/ 192741 w 316634"/>
                  <a:gd name="connsiteY86" fmla="*/ 11691 h 300397"/>
                  <a:gd name="connsiteX87" fmla="*/ 191117 w 316634"/>
                  <a:gd name="connsiteY87" fmla="*/ 12503 h 300397"/>
                  <a:gd name="connsiteX88" fmla="*/ 188682 w 316634"/>
                  <a:gd name="connsiteY88" fmla="*/ 13315 h 300397"/>
                  <a:gd name="connsiteX89" fmla="*/ 187058 w 316634"/>
                  <a:gd name="connsiteY89" fmla="*/ 14127 h 300397"/>
                  <a:gd name="connsiteX90" fmla="*/ 185434 w 316634"/>
                  <a:gd name="connsiteY90" fmla="*/ 14939 h 300397"/>
                  <a:gd name="connsiteX91" fmla="*/ 183810 w 316634"/>
                  <a:gd name="connsiteY91" fmla="*/ 15751 h 300397"/>
                  <a:gd name="connsiteX92" fmla="*/ 182187 w 316634"/>
                  <a:gd name="connsiteY92" fmla="*/ 17375 h 300397"/>
                  <a:gd name="connsiteX93" fmla="*/ 181375 w 316634"/>
                  <a:gd name="connsiteY93" fmla="*/ 18998 h 300397"/>
                  <a:gd name="connsiteX94" fmla="*/ 179751 w 316634"/>
                  <a:gd name="connsiteY94" fmla="*/ 20622 h 300397"/>
                  <a:gd name="connsiteX95" fmla="*/ 178939 w 316634"/>
                  <a:gd name="connsiteY95" fmla="*/ 22246 h 300397"/>
                  <a:gd name="connsiteX96" fmla="*/ 178127 w 316634"/>
                  <a:gd name="connsiteY96" fmla="*/ 23869 h 300397"/>
                  <a:gd name="connsiteX97" fmla="*/ 177315 w 316634"/>
                  <a:gd name="connsiteY97" fmla="*/ 25493 h 300397"/>
                  <a:gd name="connsiteX98" fmla="*/ 176504 w 316634"/>
                  <a:gd name="connsiteY98" fmla="*/ 27929 h 300397"/>
                  <a:gd name="connsiteX99" fmla="*/ 174880 w 316634"/>
                  <a:gd name="connsiteY99" fmla="*/ 31176 h 300397"/>
                  <a:gd name="connsiteX100" fmla="*/ 172444 w 316634"/>
                  <a:gd name="connsiteY100" fmla="*/ 32800 h 300397"/>
                  <a:gd name="connsiteX101" fmla="*/ 171632 w 316634"/>
                  <a:gd name="connsiteY101" fmla="*/ 33612 h 300397"/>
                  <a:gd name="connsiteX102" fmla="*/ 167573 w 316634"/>
                  <a:gd name="connsiteY102" fmla="*/ 35236 h 300397"/>
                  <a:gd name="connsiteX103" fmla="*/ 165137 w 316634"/>
                  <a:gd name="connsiteY103" fmla="*/ 36860 h 300397"/>
                  <a:gd name="connsiteX104" fmla="*/ 162701 w 316634"/>
                  <a:gd name="connsiteY104" fmla="*/ 38483 h 300397"/>
                  <a:gd name="connsiteX105" fmla="*/ 161078 w 316634"/>
                  <a:gd name="connsiteY105" fmla="*/ 39295 h 300397"/>
                  <a:gd name="connsiteX106" fmla="*/ 159454 w 316634"/>
                  <a:gd name="connsiteY106" fmla="*/ 40107 h 300397"/>
                  <a:gd name="connsiteX107" fmla="*/ 157830 w 316634"/>
                  <a:gd name="connsiteY107" fmla="*/ 40919 h 300397"/>
                  <a:gd name="connsiteX108" fmla="*/ 156206 w 316634"/>
                  <a:gd name="connsiteY108" fmla="*/ 41731 h 300397"/>
                  <a:gd name="connsiteX109" fmla="*/ 153771 w 316634"/>
                  <a:gd name="connsiteY109" fmla="*/ 43355 h 300397"/>
                  <a:gd name="connsiteX110" fmla="*/ 152147 w 316634"/>
                  <a:gd name="connsiteY110" fmla="*/ 44979 h 300397"/>
                  <a:gd name="connsiteX111" fmla="*/ 148088 w 316634"/>
                  <a:gd name="connsiteY111" fmla="*/ 45790 h 300397"/>
                  <a:gd name="connsiteX112" fmla="*/ 146464 w 316634"/>
                  <a:gd name="connsiteY112" fmla="*/ 45790 h 300397"/>
                  <a:gd name="connsiteX113" fmla="*/ 144028 w 316634"/>
                  <a:gd name="connsiteY113" fmla="*/ 45790 h 300397"/>
                  <a:gd name="connsiteX114" fmla="*/ 142404 w 316634"/>
                  <a:gd name="connsiteY114" fmla="*/ 46602 h 300397"/>
                  <a:gd name="connsiteX115" fmla="*/ 142404 w 316634"/>
                  <a:gd name="connsiteY115" fmla="*/ 48226 h 300397"/>
                  <a:gd name="connsiteX116" fmla="*/ 141593 w 316634"/>
                  <a:gd name="connsiteY116" fmla="*/ 49038 h 300397"/>
                  <a:gd name="connsiteX117" fmla="*/ 139969 w 316634"/>
                  <a:gd name="connsiteY117" fmla="*/ 49850 h 300397"/>
                  <a:gd name="connsiteX118" fmla="*/ 138345 w 316634"/>
                  <a:gd name="connsiteY118" fmla="*/ 49850 h 300397"/>
                  <a:gd name="connsiteX119" fmla="*/ 135909 w 316634"/>
                  <a:gd name="connsiteY119" fmla="*/ 49038 h 300397"/>
                  <a:gd name="connsiteX120" fmla="*/ 135909 w 316634"/>
                  <a:gd name="connsiteY120" fmla="*/ 48226 h 300397"/>
                  <a:gd name="connsiteX121" fmla="*/ 135097 w 316634"/>
                  <a:gd name="connsiteY121" fmla="*/ 47414 h 300397"/>
                  <a:gd name="connsiteX122" fmla="*/ 134286 w 316634"/>
                  <a:gd name="connsiteY122" fmla="*/ 46602 h 300397"/>
                  <a:gd name="connsiteX123" fmla="*/ 134286 w 316634"/>
                  <a:gd name="connsiteY123" fmla="*/ 45790 h 300397"/>
                  <a:gd name="connsiteX124" fmla="*/ 132662 w 316634"/>
                  <a:gd name="connsiteY124" fmla="*/ 44167 h 300397"/>
                  <a:gd name="connsiteX125" fmla="*/ 133474 w 316634"/>
                  <a:gd name="connsiteY125" fmla="*/ 43355 h 300397"/>
                  <a:gd name="connsiteX126" fmla="*/ 134286 w 316634"/>
                  <a:gd name="connsiteY126" fmla="*/ 43355 h 300397"/>
                  <a:gd name="connsiteX127" fmla="*/ 135097 w 316634"/>
                  <a:gd name="connsiteY127" fmla="*/ 41731 h 300397"/>
                  <a:gd name="connsiteX128" fmla="*/ 135097 w 316634"/>
                  <a:gd name="connsiteY128" fmla="*/ 39295 h 300397"/>
                  <a:gd name="connsiteX129" fmla="*/ 132662 w 316634"/>
                  <a:gd name="connsiteY129" fmla="*/ 40919 h 300397"/>
                  <a:gd name="connsiteX130" fmla="*/ 131038 w 316634"/>
                  <a:gd name="connsiteY130" fmla="*/ 41731 h 300397"/>
                  <a:gd name="connsiteX131" fmla="*/ 130226 w 316634"/>
                  <a:gd name="connsiteY131" fmla="*/ 40919 h 300397"/>
                  <a:gd name="connsiteX132" fmla="*/ 126979 w 316634"/>
                  <a:gd name="connsiteY132" fmla="*/ 41731 h 300397"/>
                  <a:gd name="connsiteX133" fmla="*/ 125355 w 316634"/>
                  <a:gd name="connsiteY133" fmla="*/ 44979 h 300397"/>
                  <a:gd name="connsiteX134" fmla="*/ 124543 w 316634"/>
                  <a:gd name="connsiteY134" fmla="*/ 46602 h 300397"/>
                  <a:gd name="connsiteX135" fmla="*/ 123731 w 316634"/>
                  <a:gd name="connsiteY135" fmla="*/ 48226 h 300397"/>
                  <a:gd name="connsiteX136" fmla="*/ 122107 w 316634"/>
                  <a:gd name="connsiteY136" fmla="*/ 51473 h 300397"/>
                  <a:gd name="connsiteX137" fmla="*/ 121295 w 316634"/>
                  <a:gd name="connsiteY137" fmla="*/ 53097 h 300397"/>
                  <a:gd name="connsiteX138" fmla="*/ 121295 w 316634"/>
                  <a:gd name="connsiteY138" fmla="*/ 54721 h 300397"/>
                  <a:gd name="connsiteX139" fmla="*/ 121295 w 316634"/>
                  <a:gd name="connsiteY139" fmla="*/ 55533 h 300397"/>
                  <a:gd name="connsiteX140" fmla="*/ 120484 w 316634"/>
                  <a:gd name="connsiteY140" fmla="*/ 57969 h 300397"/>
                  <a:gd name="connsiteX141" fmla="*/ 120484 w 316634"/>
                  <a:gd name="connsiteY141" fmla="*/ 58780 h 300397"/>
                  <a:gd name="connsiteX142" fmla="*/ 119672 w 316634"/>
                  <a:gd name="connsiteY142" fmla="*/ 59592 h 300397"/>
                  <a:gd name="connsiteX143" fmla="*/ 118860 w 316634"/>
                  <a:gd name="connsiteY143" fmla="*/ 60404 h 300397"/>
                  <a:gd name="connsiteX144" fmla="*/ 115612 w 316634"/>
                  <a:gd name="connsiteY144" fmla="*/ 61216 h 300397"/>
                  <a:gd name="connsiteX145" fmla="*/ 115612 w 316634"/>
                  <a:gd name="connsiteY145" fmla="*/ 65276 h 300397"/>
                  <a:gd name="connsiteX146" fmla="*/ 115612 w 316634"/>
                  <a:gd name="connsiteY146" fmla="*/ 67711 h 300397"/>
                  <a:gd name="connsiteX147" fmla="*/ 114800 w 316634"/>
                  <a:gd name="connsiteY147" fmla="*/ 69335 h 300397"/>
                  <a:gd name="connsiteX148" fmla="*/ 113988 w 316634"/>
                  <a:gd name="connsiteY148" fmla="*/ 70959 h 300397"/>
                  <a:gd name="connsiteX149" fmla="*/ 113177 w 316634"/>
                  <a:gd name="connsiteY149" fmla="*/ 72583 h 300397"/>
                  <a:gd name="connsiteX150" fmla="*/ 113177 w 316634"/>
                  <a:gd name="connsiteY150" fmla="*/ 75018 h 300397"/>
                  <a:gd name="connsiteX151" fmla="*/ 113177 w 316634"/>
                  <a:gd name="connsiteY151" fmla="*/ 76642 h 300397"/>
                  <a:gd name="connsiteX152" fmla="*/ 112365 w 316634"/>
                  <a:gd name="connsiteY152" fmla="*/ 78266 h 300397"/>
                  <a:gd name="connsiteX153" fmla="*/ 111553 w 316634"/>
                  <a:gd name="connsiteY153" fmla="*/ 79889 h 300397"/>
                  <a:gd name="connsiteX154" fmla="*/ 110741 w 316634"/>
                  <a:gd name="connsiteY154" fmla="*/ 83137 h 300397"/>
                  <a:gd name="connsiteX155" fmla="*/ 110741 w 316634"/>
                  <a:gd name="connsiteY155" fmla="*/ 84761 h 300397"/>
                  <a:gd name="connsiteX156" fmla="*/ 110741 w 316634"/>
                  <a:gd name="connsiteY156" fmla="*/ 86385 h 300397"/>
                  <a:gd name="connsiteX157" fmla="*/ 109929 w 316634"/>
                  <a:gd name="connsiteY157" fmla="*/ 88008 h 300397"/>
                  <a:gd name="connsiteX158" fmla="*/ 109117 w 316634"/>
                  <a:gd name="connsiteY158" fmla="*/ 88008 h 300397"/>
                  <a:gd name="connsiteX159" fmla="*/ 109117 w 316634"/>
                  <a:gd name="connsiteY159" fmla="*/ 88820 h 300397"/>
                  <a:gd name="connsiteX160" fmla="*/ 108305 w 316634"/>
                  <a:gd name="connsiteY160" fmla="*/ 91256 h 300397"/>
                  <a:gd name="connsiteX161" fmla="*/ 108305 w 316634"/>
                  <a:gd name="connsiteY161" fmla="*/ 92068 h 300397"/>
                  <a:gd name="connsiteX162" fmla="*/ 108305 w 316634"/>
                  <a:gd name="connsiteY162" fmla="*/ 92880 h 300397"/>
                  <a:gd name="connsiteX163" fmla="*/ 108305 w 316634"/>
                  <a:gd name="connsiteY163" fmla="*/ 94503 h 300397"/>
                  <a:gd name="connsiteX164" fmla="*/ 114800 w 316634"/>
                  <a:gd name="connsiteY164" fmla="*/ 96939 h 300397"/>
                  <a:gd name="connsiteX165" fmla="*/ 117236 w 316634"/>
                  <a:gd name="connsiteY165" fmla="*/ 97751 h 300397"/>
                  <a:gd name="connsiteX166" fmla="*/ 119672 w 316634"/>
                  <a:gd name="connsiteY166" fmla="*/ 99375 h 300397"/>
                  <a:gd name="connsiteX167" fmla="*/ 121295 w 316634"/>
                  <a:gd name="connsiteY167" fmla="*/ 101810 h 300397"/>
                  <a:gd name="connsiteX168" fmla="*/ 120484 w 316634"/>
                  <a:gd name="connsiteY168" fmla="*/ 101810 h 300397"/>
                  <a:gd name="connsiteX169" fmla="*/ 116424 w 316634"/>
                  <a:gd name="connsiteY169" fmla="*/ 98563 h 300397"/>
                  <a:gd name="connsiteX170" fmla="*/ 113988 w 316634"/>
                  <a:gd name="connsiteY170" fmla="*/ 97751 h 300397"/>
                  <a:gd name="connsiteX171" fmla="*/ 111553 w 316634"/>
                  <a:gd name="connsiteY171" fmla="*/ 96939 h 300397"/>
                  <a:gd name="connsiteX172" fmla="*/ 106682 w 316634"/>
                  <a:gd name="connsiteY172" fmla="*/ 96939 h 300397"/>
                  <a:gd name="connsiteX173" fmla="*/ 103434 w 316634"/>
                  <a:gd name="connsiteY173" fmla="*/ 101810 h 300397"/>
                  <a:gd name="connsiteX174" fmla="*/ 100998 w 316634"/>
                  <a:gd name="connsiteY174" fmla="*/ 104246 h 300397"/>
                  <a:gd name="connsiteX175" fmla="*/ 98563 w 316634"/>
                  <a:gd name="connsiteY175" fmla="*/ 107493 h 300397"/>
                  <a:gd name="connsiteX176" fmla="*/ 95315 w 316634"/>
                  <a:gd name="connsiteY176" fmla="*/ 113177 h 300397"/>
                  <a:gd name="connsiteX177" fmla="*/ 91256 w 316634"/>
                  <a:gd name="connsiteY177" fmla="*/ 117236 h 300397"/>
                  <a:gd name="connsiteX178" fmla="*/ 89632 w 316634"/>
                  <a:gd name="connsiteY178" fmla="*/ 118860 h 300397"/>
                  <a:gd name="connsiteX179" fmla="*/ 88008 w 316634"/>
                  <a:gd name="connsiteY179" fmla="*/ 120484 h 300397"/>
                  <a:gd name="connsiteX180" fmla="*/ 86384 w 316634"/>
                  <a:gd name="connsiteY180" fmla="*/ 122919 h 300397"/>
                  <a:gd name="connsiteX181" fmla="*/ 83137 w 316634"/>
                  <a:gd name="connsiteY181" fmla="*/ 126167 h 300397"/>
                  <a:gd name="connsiteX182" fmla="*/ 77454 w 316634"/>
                  <a:gd name="connsiteY182" fmla="*/ 131850 h 300397"/>
                  <a:gd name="connsiteX183" fmla="*/ 73394 w 316634"/>
                  <a:gd name="connsiteY183" fmla="*/ 133474 h 300397"/>
                  <a:gd name="connsiteX184" fmla="*/ 70147 w 316634"/>
                  <a:gd name="connsiteY184" fmla="*/ 135909 h 300397"/>
                  <a:gd name="connsiteX185" fmla="*/ 63652 w 316634"/>
                  <a:gd name="connsiteY185" fmla="*/ 142405 h 300397"/>
                  <a:gd name="connsiteX186" fmla="*/ 63652 w 316634"/>
                  <a:gd name="connsiteY186" fmla="*/ 145652 h 300397"/>
                  <a:gd name="connsiteX187" fmla="*/ 66899 w 316634"/>
                  <a:gd name="connsiteY187" fmla="*/ 147276 h 300397"/>
                  <a:gd name="connsiteX188" fmla="*/ 74206 w 316634"/>
                  <a:gd name="connsiteY188" fmla="*/ 153771 h 300397"/>
                  <a:gd name="connsiteX189" fmla="*/ 78266 w 316634"/>
                  <a:gd name="connsiteY189" fmla="*/ 155395 h 300397"/>
                  <a:gd name="connsiteX190" fmla="*/ 83949 w 316634"/>
                  <a:gd name="connsiteY190" fmla="*/ 156206 h 300397"/>
                  <a:gd name="connsiteX191" fmla="*/ 88008 w 316634"/>
                  <a:gd name="connsiteY191" fmla="*/ 157018 h 300397"/>
                  <a:gd name="connsiteX192" fmla="*/ 91256 w 316634"/>
                  <a:gd name="connsiteY192" fmla="*/ 157830 h 300397"/>
                  <a:gd name="connsiteX193" fmla="*/ 94503 w 316634"/>
                  <a:gd name="connsiteY193" fmla="*/ 158642 h 300397"/>
                  <a:gd name="connsiteX194" fmla="*/ 96939 w 316634"/>
                  <a:gd name="connsiteY194" fmla="*/ 160266 h 300397"/>
                  <a:gd name="connsiteX195" fmla="*/ 99375 w 316634"/>
                  <a:gd name="connsiteY195" fmla="*/ 161890 h 300397"/>
                  <a:gd name="connsiteX196" fmla="*/ 99375 w 316634"/>
                  <a:gd name="connsiteY196" fmla="*/ 162702 h 300397"/>
                  <a:gd name="connsiteX197" fmla="*/ 97751 w 316634"/>
                  <a:gd name="connsiteY197" fmla="*/ 163514 h 300397"/>
                  <a:gd name="connsiteX198" fmla="*/ 99375 w 316634"/>
                  <a:gd name="connsiteY198" fmla="*/ 164325 h 300397"/>
                  <a:gd name="connsiteX199" fmla="*/ 100998 w 316634"/>
                  <a:gd name="connsiteY199" fmla="*/ 165137 h 300397"/>
                  <a:gd name="connsiteX200" fmla="*/ 100998 w 316634"/>
                  <a:gd name="connsiteY200" fmla="*/ 166761 h 300397"/>
                  <a:gd name="connsiteX201" fmla="*/ 102622 w 316634"/>
                  <a:gd name="connsiteY201" fmla="*/ 167573 h 300397"/>
                  <a:gd name="connsiteX202" fmla="*/ 103434 w 316634"/>
                  <a:gd name="connsiteY202" fmla="*/ 168385 h 300397"/>
                  <a:gd name="connsiteX203" fmla="*/ 106682 w 316634"/>
                  <a:gd name="connsiteY203" fmla="*/ 170009 h 300397"/>
                  <a:gd name="connsiteX204" fmla="*/ 112365 w 316634"/>
                  <a:gd name="connsiteY204" fmla="*/ 171632 h 300397"/>
                  <a:gd name="connsiteX205" fmla="*/ 119672 w 316634"/>
                  <a:gd name="connsiteY205" fmla="*/ 172444 h 300397"/>
                  <a:gd name="connsiteX206" fmla="*/ 123731 w 316634"/>
                  <a:gd name="connsiteY206" fmla="*/ 173256 h 300397"/>
                  <a:gd name="connsiteX207" fmla="*/ 132662 w 316634"/>
                  <a:gd name="connsiteY207" fmla="*/ 174880 h 300397"/>
                  <a:gd name="connsiteX208" fmla="*/ 142404 w 316634"/>
                  <a:gd name="connsiteY208" fmla="*/ 177316 h 300397"/>
                  <a:gd name="connsiteX209" fmla="*/ 151335 w 316634"/>
                  <a:gd name="connsiteY209" fmla="*/ 180563 h 300397"/>
                  <a:gd name="connsiteX210" fmla="*/ 154583 w 316634"/>
                  <a:gd name="connsiteY210" fmla="*/ 182999 h 300397"/>
                  <a:gd name="connsiteX211" fmla="*/ 153771 w 316634"/>
                  <a:gd name="connsiteY211" fmla="*/ 186246 h 300397"/>
                  <a:gd name="connsiteX212" fmla="*/ 144840 w 316634"/>
                  <a:gd name="connsiteY212" fmla="*/ 188682 h 300397"/>
                  <a:gd name="connsiteX213" fmla="*/ 139157 w 316634"/>
                  <a:gd name="connsiteY213" fmla="*/ 188682 h 300397"/>
                  <a:gd name="connsiteX214" fmla="*/ 133474 w 316634"/>
                  <a:gd name="connsiteY214" fmla="*/ 189494 h 300397"/>
                  <a:gd name="connsiteX215" fmla="*/ 127791 w 316634"/>
                  <a:gd name="connsiteY215" fmla="*/ 189494 h 300397"/>
                  <a:gd name="connsiteX216" fmla="*/ 122107 w 316634"/>
                  <a:gd name="connsiteY216" fmla="*/ 187870 h 300397"/>
                  <a:gd name="connsiteX217" fmla="*/ 111553 w 316634"/>
                  <a:gd name="connsiteY217" fmla="*/ 184622 h 300397"/>
                  <a:gd name="connsiteX218" fmla="*/ 105870 w 316634"/>
                  <a:gd name="connsiteY218" fmla="*/ 182999 h 300397"/>
                  <a:gd name="connsiteX219" fmla="*/ 102622 w 316634"/>
                  <a:gd name="connsiteY219" fmla="*/ 182187 h 300397"/>
                  <a:gd name="connsiteX220" fmla="*/ 100186 w 316634"/>
                  <a:gd name="connsiteY220" fmla="*/ 182187 h 300397"/>
                  <a:gd name="connsiteX221" fmla="*/ 96939 w 316634"/>
                  <a:gd name="connsiteY221" fmla="*/ 182187 h 300397"/>
                  <a:gd name="connsiteX222" fmla="*/ 93691 w 316634"/>
                  <a:gd name="connsiteY222" fmla="*/ 182187 h 300397"/>
                  <a:gd name="connsiteX223" fmla="*/ 92068 w 316634"/>
                  <a:gd name="connsiteY223" fmla="*/ 182999 h 300397"/>
                  <a:gd name="connsiteX224" fmla="*/ 91256 w 316634"/>
                  <a:gd name="connsiteY224" fmla="*/ 183811 h 300397"/>
                  <a:gd name="connsiteX225" fmla="*/ 90444 w 316634"/>
                  <a:gd name="connsiteY225" fmla="*/ 184622 h 300397"/>
                  <a:gd name="connsiteX226" fmla="*/ 88008 w 316634"/>
                  <a:gd name="connsiteY226" fmla="*/ 184622 h 300397"/>
                  <a:gd name="connsiteX227" fmla="*/ 86384 w 316634"/>
                  <a:gd name="connsiteY227" fmla="*/ 183811 h 300397"/>
                  <a:gd name="connsiteX228" fmla="*/ 85572 w 316634"/>
                  <a:gd name="connsiteY228" fmla="*/ 182999 h 300397"/>
                  <a:gd name="connsiteX229" fmla="*/ 84761 w 316634"/>
                  <a:gd name="connsiteY229" fmla="*/ 182999 h 300397"/>
                  <a:gd name="connsiteX230" fmla="*/ 82325 w 316634"/>
                  <a:gd name="connsiteY230" fmla="*/ 182999 h 300397"/>
                  <a:gd name="connsiteX231" fmla="*/ 82325 w 316634"/>
                  <a:gd name="connsiteY231" fmla="*/ 182999 h 300397"/>
                  <a:gd name="connsiteX232" fmla="*/ 81513 w 316634"/>
                  <a:gd name="connsiteY232" fmla="*/ 182999 h 300397"/>
                  <a:gd name="connsiteX233" fmla="*/ 80701 w 316634"/>
                  <a:gd name="connsiteY233" fmla="*/ 182187 h 300397"/>
                  <a:gd name="connsiteX234" fmla="*/ 78266 w 316634"/>
                  <a:gd name="connsiteY234" fmla="*/ 182187 h 300397"/>
                  <a:gd name="connsiteX235" fmla="*/ 75830 w 316634"/>
                  <a:gd name="connsiteY235" fmla="*/ 182999 h 300397"/>
                  <a:gd name="connsiteX236" fmla="*/ 75018 w 316634"/>
                  <a:gd name="connsiteY236" fmla="*/ 183811 h 300397"/>
                  <a:gd name="connsiteX237" fmla="*/ 74206 w 316634"/>
                  <a:gd name="connsiteY237" fmla="*/ 185434 h 300397"/>
                  <a:gd name="connsiteX238" fmla="*/ 68523 w 316634"/>
                  <a:gd name="connsiteY238" fmla="*/ 187870 h 300397"/>
                  <a:gd name="connsiteX239" fmla="*/ 62028 w 316634"/>
                  <a:gd name="connsiteY239" fmla="*/ 187870 h 300397"/>
                  <a:gd name="connsiteX240" fmla="*/ 60404 w 316634"/>
                  <a:gd name="connsiteY240" fmla="*/ 188682 h 300397"/>
                  <a:gd name="connsiteX241" fmla="*/ 60404 w 316634"/>
                  <a:gd name="connsiteY241" fmla="*/ 190306 h 300397"/>
                  <a:gd name="connsiteX242" fmla="*/ 60404 w 316634"/>
                  <a:gd name="connsiteY242" fmla="*/ 191118 h 300397"/>
                  <a:gd name="connsiteX243" fmla="*/ 62028 w 316634"/>
                  <a:gd name="connsiteY243" fmla="*/ 192741 h 300397"/>
                  <a:gd name="connsiteX244" fmla="*/ 62840 w 316634"/>
                  <a:gd name="connsiteY244" fmla="*/ 194365 h 300397"/>
                  <a:gd name="connsiteX245" fmla="*/ 62840 w 316634"/>
                  <a:gd name="connsiteY245" fmla="*/ 195989 h 300397"/>
                  <a:gd name="connsiteX246" fmla="*/ 61216 w 316634"/>
                  <a:gd name="connsiteY246" fmla="*/ 198425 h 300397"/>
                  <a:gd name="connsiteX247" fmla="*/ 61216 w 316634"/>
                  <a:gd name="connsiteY247" fmla="*/ 200048 h 300397"/>
                  <a:gd name="connsiteX248" fmla="*/ 60404 w 316634"/>
                  <a:gd name="connsiteY248" fmla="*/ 201672 h 300397"/>
                  <a:gd name="connsiteX249" fmla="*/ 60404 w 316634"/>
                  <a:gd name="connsiteY249" fmla="*/ 205731 h 300397"/>
                  <a:gd name="connsiteX250" fmla="*/ 60404 w 316634"/>
                  <a:gd name="connsiteY250" fmla="*/ 208979 h 300397"/>
                  <a:gd name="connsiteX251" fmla="*/ 60404 w 316634"/>
                  <a:gd name="connsiteY251" fmla="*/ 211415 h 300397"/>
                  <a:gd name="connsiteX252" fmla="*/ 57968 w 316634"/>
                  <a:gd name="connsiteY252" fmla="*/ 210603 h 300397"/>
                  <a:gd name="connsiteX253" fmla="*/ 53097 w 316634"/>
                  <a:gd name="connsiteY253" fmla="*/ 208167 h 300397"/>
                  <a:gd name="connsiteX254" fmla="*/ 50662 w 316634"/>
                  <a:gd name="connsiteY254" fmla="*/ 205731 h 300397"/>
                  <a:gd name="connsiteX255" fmla="*/ 47414 w 316634"/>
                  <a:gd name="connsiteY255" fmla="*/ 200048 h 300397"/>
                  <a:gd name="connsiteX256" fmla="*/ 41731 w 316634"/>
                  <a:gd name="connsiteY256" fmla="*/ 195177 h 300397"/>
                  <a:gd name="connsiteX257" fmla="*/ 33612 w 316634"/>
                  <a:gd name="connsiteY257" fmla="*/ 192741 h 300397"/>
                  <a:gd name="connsiteX258" fmla="*/ 30364 w 316634"/>
                  <a:gd name="connsiteY258" fmla="*/ 192741 h 300397"/>
                  <a:gd name="connsiteX259" fmla="*/ 27929 w 316634"/>
                  <a:gd name="connsiteY259" fmla="*/ 192741 h 300397"/>
                  <a:gd name="connsiteX260" fmla="*/ 26305 w 316634"/>
                  <a:gd name="connsiteY260" fmla="*/ 191930 h 300397"/>
                  <a:gd name="connsiteX261" fmla="*/ 23869 w 316634"/>
                  <a:gd name="connsiteY261" fmla="*/ 193553 h 300397"/>
                  <a:gd name="connsiteX262" fmla="*/ 22246 w 316634"/>
                  <a:gd name="connsiteY262" fmla="*/ 192741 h 300397"/>
                  <a:gd name="connsiteX263" fmla="*/ 20622 w 316634"/>
                  <a:gd name="connsiteY263" fmla="*/ 191930 h 300397"/>
                  <a:gd name="connsiteX264" fmla="*/ 18998 w 316634"/>
                  <a:gd name="connsiteY264" fmla="*/ 189494 h 300397"/>
                  <a:gd name="connsiteX265" fmla="*/ 16562 w 316634"/>
                  <a:gd name="connsiteY265" fmla="*/ 184622 h 300397"/>
                  <a:gd name="connsiteX266" fmla="*/ 13315 w 316634"/>
                  <a:gd name="connsiteY266" fmla="*/ 183811 h 300397"/>
                  <a:gd name="connsiteX267" fmla="*/ 8443 w 316634"/>
                  <a:gd name="connsiteY267" fmla="*/ 184622 h 300397"/>
                  <a:gd name="connsiteX268" fmla="*/ 3572 w 316634"/>
                  <a:gd name="connsiteY268" fmla="*/ 186246 h 300397"/>
                  <a:gd name="connsiteX269" fmla="*/ 1949 w 316634"/>
                  <a:gd name="connsiteY269" fmla="*/ 188682 h 300397"/>
                  <a:gd name="connsiteX270" fmla="*/ 3572 w 316634"/>
                  <a:gd name="connsiteY270" fmla="*/ 191930 h 300397"/>
                  <a:gd name="connsiteX271" fmla="*/ 7632 w 316634"/>
                  <a:gd name="connsiteY271" fmla="*/ 195989 h 300397"/>
                  <a:gd name="connsiteX272" fmla="*/ 14939 w 316634"/>
                  <a:gd name="connsiteY272" fmla="*/ 200860 h 300397"/>
                  <a:gd name="connsiteX273" fmla="*/ 21434 w 316634"/>
                  <a:gd name="connsiteY273" fmla="*/ 204108 h 300397"/>
                  <a:gd name="connsiteX274" fmla="*/ 31176 w 316634"/>
                  <a:gd name="connsiteY274" fmla="*/ 210603 h 300397"/>
                  <a:gd name="connsiteX275" fmla="*/ 35236 w 316634"/>
                  <a:gd name="connsiteY275" fmla="*/ 211415 h 300397"/>
                  <a:gd name="connsiteX276" fmla="*/ 37671 w 316634"/>
                  <a:gd name="connsiteY276" fmla="*/ 208979 h 300397"/>
                  <a:gd name="connsiteX277" fmla="*/ 41731 w 316634"/>
                  <a:gd name="connsiteY277" fmla="*/ 204108 h 300397"/>
                  <a:gd name="connsiteX278" fmla="*/ 45790 w 316634"/>
                  <a:gd name="connsiteY278" fmla="*/ 206543 h 300397"/>
                  <a:gd name="connsiteX279" fmla="*/ 50662 w 316634"/>
                  <a:gd name="connsiteY279" fmla="*/ 210603 h 300397"/>
                  <a:gd name="connsiteX280" fmla="*/ 57968 w 316634"/>
                  <a:gd name="connsiteY280" fmla="*/ 215474 h 300397"/>
                  <a:gd name="connsiteX281" fmla="*/ 62028 w 316634"/>
                  <a:gd name="connsiteY281" fmla="*/ 219534 h 300397"/>
                  <a:gd name="connsiteX282" fmla="*/ 66087 w 316634"/>
                  <a:gd name="connsiteY282" fmla="*/ 215474 h 300397"/>
                  <a:gd name="connsiteX283" fmla="*/ 76642 w 316634"/>
                  <a:gd name="connsiteY283" fmla="*/ 219534 h 300397"/>
                  <a:gd name="connsiteX284" fmla="*/ 76642 w 316634"/>
                  <a:gd name="connsiteY284" fmla="*/ 207355 h 300397"/>
                  <a:gd name="connsiteX285" fmla="*/ 88008 w 316634"/>
                  <a:gd name="connsiteY285" fmla="*/ 204920 h 300397"/>
                  <a:gd name="connsiteX286" fmla="*/ 86384 w 316634"/>
                  <a:gd name="connsiteY286" fmla="*/ 212227 h 300397"/>
                  <a:gd name="connsiteX287" fmla="*/ 96127 w 316634"/>
                  <a:gd name="connsiteY287" fmla="*/ 213038 h 300397"/>
                  <a:gd name="connsiteX288" fmla="*/ 107493 w 316634"/>
                  <a:gd name="connsiteY288" fmla="*/ 208167 h 300397"/>
                  <a:gd name="connsiteX289" fmla="*/ 111553 w 316634"/>
                  <a:gd name="connsiteY289" fmla="*/ 208979 h 300397"/>
                  <a:gd name="connsiteX290" fmla="*/ 111553 w 316634"/>
                  <a:gd name="connsiteY290" fmla="*/ 215474 h 300397"/>
                  <a:gd name="connsiteX291" fmla="*/ 107493 w 316634"/>
                  <a:gd name="connsiteY291" fmla="*/ 217098 h 300397"/>
                  <a:gd name="connsiteX292" fmla="*/ 108305 w 316634"/>
                  <a:gd name="connsiteY292" fmla="*/ 221157 h 300397"/>
                  <a:gd name="connsiteX293" fmla="*/ 118860 w 316634"/>
                  <a:gd name="connsiteY293" fmla="*/ 222781 h 300397"/>
                  <a:gd name="connsiteX294" fmla="*/ 126167 w 316634"/>
                  <a:gd name="connsiteY294" fmla="*/ 213038 h 300397"/>
                  <a:gd name="connsiteX295" fmla="*/ 130226 w 316634"/>
                  <a:gd name="connsiteY295" fmla="*/ 216286 h 300397"/>
                  <a:gd name="connsiteX296" fmla="*/ 126979 w 316634"/>
                  <a:gd name="connsiteY296" fmla="*/ 223593 h 300397"/>
                  <a:gd name="connsiteX297" fmla="*/ 138345 w 316634"/>
                  <a:gd name="connsiteY297" fmla="*/ 239831 h 300397"/>
                  <a:gd name="connsiteX298" fmla="*/ 159454 w 316634"/>
                  <a:gd name="connsiteY298" fmla="*/ 239831 h 300397"/>
                  <a:gd name="connsiteX299" fmla="*/ 160266 w 316634"/>
                  <a:gd name="connsiteY299" fmla="*/ 248761 h 300397"/>
                  <a:gd name="connsiteX300" fmla="*/ 168385 w 316634"/>
                  <a:gd name="connsiteY300" fmla="*/ 254444 h 300397"/>
                  <a:gd name="connsiteX301" fmla="*/ 175692 w 316634"/>
                  <a:gd name="connsiteY301" fmla="*/ 254444 h 300397"/>
                  <a:gd name="connsiteX302" fmla="*/ 180563 w 316634"/>
                  <a:gd name="connsiteY302" fmla="*/ 260128 h 300397"/>
                  <a:gd name="connsiteX303" fmla="*/ 172444 w 316634"/>
                  <a:gd name="connsiteY303" fmla="*/ 271494 h 300397"/>
                  <a:gd name="connsiteX304" fmla="*/ 170008 w 316634"/>
                  <a:gd name="connsiteY304" fmla="*/ 277177 h 300397"/>
                  <a:gd name="connsiteX305" fmla="*/ 158642 w 316634"/>
                  <a:gd name="connsiteY305" fmla="*/ 289356 h 300397"/>
                  <a:gd name="connsiteX306" fmla="*/ 165137 w 316634"/>
                  <a:gd name="connsiteY306" fmla="*/ 299910 h 300397"/>
                  <a:gd name="connsiteX307" fmla="*/ 186246 w 316634"/>
                  <a:gd name="connsiteY307" fmla="*/ 305593 h 300397"/>
                  <a:gd name="connsiteX308" fmla="*/ 186246 w 316634"/>
                  <a:gd name="connsiteY308" fmla="*/ 300722 h 300397"/>
                  <a:gd name="connsiteX309" fmla="*/ 197612 w 316634"/>
                  <a:gd name="connsiteY309" fmla="*/ 299910 h 300397"/>
                  <a:gd name="connsiteX310" fmla="*/ 200048 w 316634"/>
                  <a:gd name="connsiteY310" fmla="*/ 290167 h 300397"/>
                  <a:gd name="connsiteX311" fmla="*/ 192741 w 316634"/>
                  <a:gd name="connsiteY311" fmla="*/ 284484 h 300397"/>
                  <a:gd name="connsiteX312" fmla="*/ 192741 w 316634"/>
                  <a:gd name="connsiteY312" fmla="*/ 278801 h 300397"/>
                  <a:gd name="connsiteX313" fmla="*/ 184622 w 316634"/>
                  <a:gd name="connsiteY313" fmla="*/ 277177 h 300397"/>
                  <a:gd name="connsiteX314" fmla="*/ 183810 w 316634"/>
                  <a:gd name="connsiteY314" fmla="*/ 273930 h 300397"/>
                  <a:gd name="connsiteX315" fmla="*/ 190306 w 316634"/>
                  <a:gd name="connsiteY315" fmla="*/ 268247 h 300397"/>
                  <a:gd name="connsiteX316" fmla="*/ 206543 w 316634"/>
                  <a:gd name="connsiteY316" fmla="*/ 264999 h 300397"/>
                  <a:gd name="connsiteX317" fmla="*/ 207355 w 316634"/>
                  <a:gd name="connsiteY317" fmla="*/ 256880 h 300397"/>
                  <a:gd name="connsiteX318" fmla="*/ 200860 w 316634"/>
                  <a:gd name="connsiteY318" fmla="*/ 254444 h 300397"/>
                  <a:gd name="connsiteX319" fmla="*/ 211414 w 316634"/>
                  <a:gd name="connsiteY319" fmla="*/ 243078 h 300397"/>
                  <a:gd name="connsiteX320" fmla="*/ 214662 w 316634"/>
                  <a:gd name="connsiteY320" fmla="*/ 229276 h 300397"/>
                  <a:gd name="connsiteX321" fmla="*/ 217098 w 316634"/>
                  <a:gd name="connsiteY321" fmla="*/ 221157 h 300397"/>
                  <a:gd name="connsiteX322" fmla="*/ 208979 w 316634"/>
                  <a:gd name="connsiteY322" fmla="*/ 211415 h 300397"/>
                  <a:gd name="connsiteX323" fmla="*/ 211414 w 316634"/>
                  <a:gd name="connsiteY323" fmla="*/ 204108 h 300397"/>
                  <a:gd name="connsiteX324" fmla="*/ 205731 w 316634"/>
                  <a:gd name="connsiteY324" fmla="*/ 200048 h 300397"/>
                  <a:gd name="connsiteX325" fmla="*/ 198424 w 316634"/>
                  <a:gd name="connsiteY325" fmla="*/ 185434 h 300397"/>
                  <a:gd name="connsiteX326" fmla="*/ 212226 w 316634"/>
                  <a:gd name="connsiteY326" fmla="*/ 183811 h 300397"/>
                  <a:gd name="connsiteX327" fmla="*/ 211414 w 316634"/>
                  <a:gd name="connsiteY327" fmla="*/ 177316 h 300397"/>
                  <a:gd name="connsiteX328" fmla="*/ 214662 w 316634"/>
                  <a:gd name="connsiteY328" fmla="*/ 176504 h 300397"/>
                  <a:gd name="connsiteX329" fmla="*/ 219533 w 316634"/>
                  <a:gd name="connsiteY329" fmla="*/ 182999 h 300397"/>
                  <a:gd name="connsiteX330" fmla="*/ 229276 w 316634"/>
                  <a:gd name="connsiteY330" fmla="*/ 182999 h 300397"/>
                  <a:gd name="connsiteX331" fmla="*/ 229276 w 316634"/>
                  <a:gd name="connsiteY331" fmla="*/ 187870 h 300397"/>
                  <a:gd name="connsiteX332" fmla="*/ 234959 w 316634"/>
                  <a:gd name="connsiteY332" fmla="*/ 189494 h 300397"/>
                  <a:gd name="connsiteX333" fmla="*/ 235771 w 316634"/>
                  <a:gd name="connsiteY333" fmla="*/ 184622 h 300397"/>
                  <a:gd name="connsiteX334" fmla="*/ 256068 w 316634"/>
                  <a:gd name="connsiteY334" fmla="*/ 182999 h 300397"/>
                  <a:gd name="connsiteX335" fmla="*/ 259316 w 316634"/>
                  <a:gd name="connsiteY335" fmla="*/ 186246 h 300397"/>
                  <a:gd name="connsiteX336" fmla="*/ 269870 w 316634"/>
                  <a:gd name="connsiteY336" fmla="*/ 176504 h 300397"/>
                  <a:gd name="connsiteX337" fmla="*/ 260128 w 316634"/>
                  <a:gd name="connsiteY337" fmla="*/ 166761 h 300397"/>
                  <a:gd name="connsiteX338" fmla="*/ 265811 w 316634"/>
                  <a:gd name="connsiteY338" fmla="*/ 161078 h 300397"/>
                  <a:gd name="connsiteX339" fmla="*/ 273930 w 316634"/>
                  <a:gd name="connsiteY339" fmla="*/ 162702 h 300397"/>
                  <a:gd name="connsiteX340" fmla="*/ 282860 w 316634"/>
                  <a:gd name="connsiteY340" fmla="*/ 150523 h 300397"/>
                  <a:gd name="connsiteX341" fmla="*/ 287732 w 316634"/>
                  <a:gd name="connsiteY341" fmla="*/ 149712 h 300397"/>
                  <a:gd name="connsiteX342" fmla="*/ 293415 w 316634"/>
                  <a:gd name="connsiteY342" fmla="*/ 147276 h 300397"/>
                  <a:gd name="connsiteX343" fmla="*/ 288543 w 316634"/>
                  <a:gd name="connsiteY343" fmla="*/ 140781 h 300397"/>
                  <a:gd name="connsiteX344" fmla="*/ 296662 w 316634"/>
                  <a:gd name="connsiteY344" fmla="*/ 132662 h 300397"/>
                  <a:gd name="connsiteX345" fmla="*/ 290167 w 316634"/>
                  <a:gd name="connsiteY345" fmla="*/ 122919 h 300397"/>
                  <a:gd name="connsiteX346" fmla="*/ 271494 w 316634"/>
                  <a:gd name="connsiteY346" fmla="*/ 121296 h 300397"/>
                  <a:gd name="connsiteX347" fmla="*/ 267435 w 316634"/>
                  <a:gd name="connsiteY347" fmla="*/ 116424 h 300397"/>
                  <a:gd name="connsiteX348" fmla="*/ 267435 w 316634"/>
                  <a:gd name="connsiteY348" fmla="*/ 105058 h 300397"/>
                  <a:gd name="connsiteX349" fmla="*/ 274741 w 316634"/>
                  <a:gd name="connsiteY349" fmla="*/ 105870 h 300397"/>
                  <a:gd name="connsiteX350" fmla="*/ 271494 w 316634"/>
                  <a:gd name="connsiteY350" fmla="*/ 99375 h 300397"/>
                  <a:gd name="connsiteX351" fmla="*/ 274741 w 316634"/>
                  <a:gd name="connsiteY351" fmla="*/ 96127 h 300397"/>
                  <a:gd name="connsiteX352" fmla="*/ 296662 w 316634"/>
                  <a:gd name="connsiteY352" fmla="*/ 98563 h 300397"/>
                  <a:gd name="connsiteX353" fmla="*/ 302346 w 316634"/>
                  <a:gd name="connsiteY353" fmla="*/ 77454 h 300397"/>
                  <a:gd name="connsiteX354" fmla="*/ 312088 w 316634"/>
                  <a:gd name="connsiteY354" fmla="*/ 66088 h 300397"/>
                  <a:gd name="connsiteX355" fmla="*/ 313712 w 316634"/>
                  <a:gd name="connsiteY355" fmla="*/ 48226 h 300397"/>
                  <a:gd name="connsiteX356" fmla="*/ 317771 w 316634"/>
                  <a:gd name="connsiteY356" fmla="*/ 40107 h 300397"/>
                  <a:gd name="connsiteX357" fmla="*/ 311276 w 316634"/>
                  <a:gd name="connsiteY357" fmla="*/ 33612 h 300397"/>
                  <a:gd name="connsiteX358" fmla="*/ 208979 w 316634"/>
                  <a:gd name="connsiteY358" fmla="*/ 99375 h 300397"/>
                  <a:gd name="connsiteX359" fmla="*/ 207355 w 316634"/>
                  <a:gd name="connsiteY359" fmla="*/ 96939 h 300397"/>
                  <a:gd name="connsiteX360" fmla="*/ 206543 w 316634"/>
                  <a:gd name="connsiteY360" fmla="*/ 95315 h 300397"/>
                  <a:gd name="connsiteX361" fmla="*/ 204920 w 316634"/>
                  <a:gd name="connsiteY361" fmla="*/ 96127 h 300397"/>
                  <a:gd name="connsiteX362" fmla="*/ 204920 w 316634"/>
                  <a:gd name="connsiteY362" fmla="*/ 98563 h 300397"/>
                  <a:gd name="connsiteX363" fmla="*/ 205731 w 316634"/>
                  <a:gd name="connsiteY363" fmla="*/ 100998 h 300397"/>
                  <a:gd name="connsiteX364" fmla="*/ 204920 w 316634"/>
                  <a:gd name="connsiteY364" fmla="*/ 103434 h 300397"/>
                  <a:gd name="connsiteX365" fmla="*/ 203296 w 316634"/>
                  <a:gd name="connsiteY365" fmla="*/ 105058 h 300397"/>
                  <a:gd name="connsiteX366" fmla="*/ 201672 w 316634"/>
                  <a:gd name="connsiteY366" fmla="*/ 107493 h 300397"/>
                  <a:gd name="connsiteX367" fmla="*/ 200048 w 316634"/>
                  <a:gd name="connsiteY367" fmla="*/ 109929 h 300397"/>
                  <a:gd name="connsiteX368" fmla="*/ 197612 w 316634"/>
                  <a:gd name="connsiteY368" fmla="*/ 111553 h 300397"/>
                  <a:gd name="connsiteX369" fmla="*/ 195177 w 316634"/>
                  <a:gd name="connsiteY369" fmla="*/ 113177 h 300397"/>
                  <a:gd name="connsiteX370" fmla="*/ 192741 w 316634"/>
                  <a:gd name="connsiteY370" fmla="*/ 113989 h 300397"/>
                  <a:gd name="connsiteX371" fmla="*/ 188682 w 316634"/>
                  <a:gd name="connsiteY371" fmla="*/ 116424 h 300397"/>
                  <a:gd name="connsiteX372" fmla="*/ 184622 w 316634"/>
                  <a:gd name="connsiteY372" fmla="*/ 117236 h 300397"/>
                  <a:gd name="connsiteX373" fmla="*/ 180563 w 316634"/>
                  <a:gd name="connsiteY373" fmla="*/ 119672 h 300397"/>
                  <a:gd name="connsiteX374" fmla="*/ 177315 w 316634"/>
                  <a:gd name="connsiteY374" fmla="*/ 122919 h 300397"/>
                  <a:gd name="connsiteX375" fmla="*/ 175692 w 316634"/>
                  <a:gd name="connsiteY375" fmla="*/ 124543 h 300397"/>
                  <a:gd name="connsiteX376" fmla="*/ 174068 w 316634"/>
                  <a:gd name="connsiteY376" fmla="*/ 125355 h 300397"/>
                  <a:gd name="connsiteX377" fmla="*/ 171632 w 316634"/>
                  <a:gd name="connsiteY377" fmla="*/ 126167 h 300397"/>
                  <a:gd name="connsiteX378" fmla="*/ 169197 w 316634"/>
                  <a:gd name="connsiteY378" fmla="*/ 126167 h 300397"/>
                  <a:gd name="connsiteX379" fmla="*/ 166761 w 316634"/>
                  <a:gd name="connsiteY379" fmla="*/ 125355 h 300397"/>
                  <a:gd name="connsiteX380" fmla="*/ 163513 w 316634"/>
                  <a:gd name="connsiteY380" fmla="*/ 124543 h 300397"/>
                  <a:gd name="connsiteX381" fmla="*/ 160266 w 316634"/>
                  <a:gd name="connsiteY381" fmla="*/ 121296 h 300397"/>
                  <a:gd name="connsiteX382" fmla="*/ 157830 w 316634"/>
                  <a:gd name="connsiteY382" fmla="*/ 119672 h 300397"/>
                  <a:gd name="connsiteX383" fmla="*/ 155395 w 316634"/>
                  <a:gd name="connsiteY383" fmla="*/ 118048 h 300397"/>
                  <a:gd name="connsiteX384" fmla="*/ 154583 w 316634"/>
                  <a:gd name="connsiteY384" fmla="*/ 118048 h 300397"/>
                  <a:gd name="connsiteX385" fmla="*/ 153771 w 316634"/>
                  <a:gd name="connsiteY385" fmla="*/ 117236 h 300397"/>
                  <a:gd name="connsiteX386" fmla="*/ 152959 w 316634"/>
                  <a:gd name="connsiteY386" fmla="*/ 117236 h 300397"/>
                  <a:gd name="connsiteX387" fmla="*/ 151335 w 316634"/>
                  <a:gd name="connsiteY387" fmla="*/ 117236 h 300397"/>
                  <a:gd name="connsiteX388" fmla="*/ 148899 w 316634"/>
                  <a:gd name="connsiteY388" fmla="*/ 116424 h 300397"/>
                  <a:gd name="connsiteX389" fmla="*/ 148088 w 316634"/>
                  <a:gd name="connsiteY389" fmla="*/ 114801 h 300397"/>
                  <a:gd name="connsiteX390" fmla="*/ 146464 w 316634"/>
                  <a:gd name="connsiteY390" fmla="*/ 113177 h 300397"/>
                  <a:gd name="connsiteX391" fmla="*/ 145652 w 316634"/>
                  <a:gd name="connsiteY391" fmla="*/ 113177 h 300397"/>
                  <a:gd name="connsiteX392" fmla="*/ 144840 w 316634"/>
                  <a:gd name="connsiteY392" fmla="*/ 112365 h 300397"/>
                  <a:gd name="connsiteX393" fmla="*/ 142404 w 316634"/>
                  <a:gd name="connsiteY393" fmla="*/ 111553 h 300397"/>
                  <a:gd name="connsiteX394" fmla="*/ 139157 w 316634"/>
                  <a:gd name="connsiteY394" fmla="*/ 111553 h 300397"/>
                  <a:gd name="connsiteX395" fmla="*/ 136721 w 316634"/>
                  <a:gd name="connsiteY395" fmla="*/ 111553 h 300397"/>
                  <a:gd name="connsiteX396" fmla="*/ 135909 w 316634"/>
                  <a:gd name="connsiteY396" fmla="*/ 109929 h 300397"/>
                  <a:gd name="connsiteX397" fmla="*/ 135097 w 316634"/>
                  <a:gd name="connsiteY397" fmla="*/ 108305 h 300397"/>
                  <a:gd name="connsiteX398" fmla="*/ 134286 w 316634"/>
                  <a:gd name="connsiteY398" fmla="*/ 108305 h 300397"/>
                  <a:gd name="connsiteX399" fmla="*/ 134286 w 316634"/>
                  <a:gd name="connsiteY399" fmla="*/ 107493 h 300397"/>
                  <a:gd name="connsiteX400" fmla="*/ 134286 w 316634"/>
                  <a:gd name="connsiteY400" fmla="*/ 106682 h 300397"/>
                  <a:gd name="connsiteX401" fmla="*/ 131850 w 316634"/>
                  <a:gd name="connsiteY401" fmla="*/ 106682 h 300397"/>
                  <a:gd name="connsiteX402" fmla="*/ 130226 w 316634"/>
                  <a:gd name="connsiteY402" fmla="*/ 105058 h 300397"/>
                  <a:gd name="connsiteX403" fmla="*/ 129414 w 316634"/>
                  <a:gd name="connsiteY403" fmla="*/ 103434 h 300397"/>
                  <a:gd name="connsiteX404" fmla="*/ 129414 w 316634"/>
                  <a:gd name="connsiteY404" fmla="*/ 102622 h 300397"/>
                  <a:gd name="connsiteX405" fmla="*/ 131038 w 316634"/>
                  <a:gd name="connsiteY405" fmla="*/ 104246 h 300397"/>
                  <a:gd name="connsiteX406" fmla="*/ 133474 w 316634"/>
                  <a:gd name="connsiteY406" fmla="*/ 105870 h 300397"/>
                  <a:gd name="connsiteX407" fmla="*/ 135909 w 316634"/>
                  <a:gd name="connsiteY407" fmla="*/ 106682 h 300397"/>
                  <a:gd name="connsiteX408" fmla="*/ 138345 w 316634"/>
                  <a:gd name="connsiteY408" fmla="*/ 109117 h 300397"/>
                  <a:gd name="connsiteX409" fmla="*/ 140781 w 316634"/>
                  <a:gd name="connsiteY409" fmla="*/ 109117 h 300397"/>
                  <a:gd name="connsiteX410" fmla="*/ 143216 w 316634"/>
                  <a:gd name="connsiteY410" fmla="*/ 108305 h 300397"/>
                  <a:gd name="connsiteX411" fmla="*/ 144840 w 316634"/>
                  <a:gd name="connsiteY411" fmla="*/ 106682 h 300397"/>
                  <a:gd name="connsiteX412" fmla="*/ 145652 w 316634"/>
                  <a:gd name="connsiteY412" fmla="*/ 105058 h 300397"/>
                  <a:gd name="connsiteX413" fmla="*/ 144840 w 316634"/>
                  <a:gd name="connsiteY413" fmla="*/ 102622 h 300397"/>
                  <a:gd name="connsiteX414" fmla="*/ 141593 w 316634"/>
                  <a:gd name="connsiteY414" fmla="*/ 101810 h 300397"/>
                  <a:gd name="connsiteX415" fmla="*/ 141593 w 316634"/>
                  <a:gd name="connsiteY415" fmla="*/ 100187 h 300397"/>
                  <a:gd name="connsiteX416" fmla="*/ 144840 w 316634"/>
                  <a:gd name="connsiteY416" fmla="*/ 100187 h 300397"/>
                  <a:gd name="connsiteX417" fmla="*/ 146464 w 316634"/>
                  <a:gd name="connsiteY417" fmla="*/ 95315 h 300397"/>
                  <a:gd name="connsiteX418" fmla="*/ 145652 w 316634"/>
                  <a:gd name="connsiteY418" fmla="*/ 88820 h 300397"/>
                  <a:gd name="connsiteX419" fmla="*/ 145652 w 316634"/>
                  <a:gd name="connsiteY419" fmla="*/ 83137 h 300397"/>
                  <a:gd name="connsiteX420" fmla="*/ 148899 w 316634"/>
                  <a:gd name="connsiteY420" fmla="*/ 82325 h 300397"/>
                  <a:gd name="connsiteX421" fmla="*/ 151335 w 316634"/>
                  <a:gd name="connsiteY421" fmla="*/ 83137 h 300397"/>
                  <a:gd name="connsiteX422" fmla="*/ 154583 w 316634"/>
                  <a:gd name="connsiteY422" fmla="*/ 83949 h 300397"/>
                  <a:gd name="connsiteX423" fmla="*/ 157830 w 316634"/>
                  <a:gd name="connsiteY423" fmla="*/ 83137 h 300397"/>
                  <a:gd name="connsiteX424" fmla="*/ 160266 w 316634"/>
                  <a:gd name="connsiteY424" fmla="*/ 79889 h 300397"/>
                  <a:gd name="connsiteX425" fmla="*/ 166761 w 316634"/>
                  <a:gd name="connsiteY425" fmla="*/ 77454 h 300397"/>
                  <a:gd name="connsiteX426" fmla="*/ 170008 w 316634"/>
                  <a:gd name="connsiteY426" fmla="*/ 79078 h 300397"/>
                  <a:gd name="connsiteX427" fmla="*/ 173256 w 316634"/>
                  <a:gd name="connsiteY427" fmla="*/ 80701 h 300397"/>
                  <a:gd name="connsiteX428" fmla="*/ 174880 w 316634"/>
                  <a:gd name="connsiteY428" fmla="*/ 88008 h 300397"/>
                  <a:gd name="connsiteX429" fmla="*/ 175692 w 316634"/>
                  <a:gd name="connsiteY429" fmla="*/ 94503 h 300397"/>
                  <a:gd name="connsiteX430" fmla="*/ 170820 w 316634"/>
                  <a:gd name="connsiteY430" fmla="*/ 100187 h 300397"/>
                  <a:gd name="connsiteX431" fmla="*/ 162701 w 316634"/>
                  <a:gd name="connsiteY431" fmla="*/ 104246 h 300397"/>
                  <a:gd name="connsiteX432" fmla="*/ 157018 w 316634"/>
                  <a:gd name="connsiteY432" fmla="*/ 106682 h 300397"/>
                  <a:gd name="connsiteX433" fmla="*/ 152147 w 316634"/>
                  <a:gd name="connsiteY433" fmla="*/ 108305 h 300397"/>
                  <a:gd name="connsiteX434" fmla="*/ 150523 w 316634"/>
                  <a:gd name="connsiteY434" fmla="*/ 109117 h 300397"/>
                  <a:gd name="connsiteX435" fmla="*/ 149711 w 316634"/>
                  <a:gd name="connsiteY435" fmla="*/ 109929 h 300397"/>
                  <a:gd name="connsiteX436" fmla="*/ 148899 w 316634"/>
                  <a:gd name="connsiteY436" fmla="*/ 110741 h 300397"/>
                  <a:gd name="connsiteX437" fmla="*/ 148899 w 316634"/>
                  <a:gd name="connsiteY437" fmla="*/ 112365 h 300397"/>
                  <a:gd name="connsiteX438" fmla="*/ 148899 w 316634"/>
                  <a:gd name="connsiteY438" fmla="*/ 114801 h 300397"/>
                  <a:gd name="connsiteX439" fmla="*/ 152147 w 316634"/>
                  <a:gd name="connsiteY439" fmla="*/ 115612 h 300397"/>
                  <a:gd name="connsiteX440" fmla="*/ 157830 w 316634"/>
                  <a:gd name="connsiteY440" fmla="*/ 118048 h 300397"/>
                  <a:gd name="connsiteX441" fmla="*/ 161890 w 316634"/>
                  <a:gd name="connsiteY441" fmla="*/ 118860 h 300397"/>
                  <a:gd name="connsiteX442" fmla="*/ 165949 w 316634"/>
                  <a:gd name="connsiteY442" fmla="*/ 120484 h 300397"/>
                  <a:gd name="connsiteX443" fmla="*/ 167573 w 316634"/>
                  <a:gd name="connsiteY443" fmla="*/ 122107 h 300397"/>
                  <a:gd name="connsiteX444" fmla="*/ 168385 w 316634"/>
                  <a:gd name="connsiteY444" fmla="*/ 123731 h 300397"/>
                  <a:gd name="connsiteX445" fmla="*/ 171632 w 316634"/>
                  <a:gd name="connsiteY445" fmla="*/ 125355 h 300397"/>
                  <a:gd name="connsiteX446" fmla="*/ 175692 w 316634"/>
                  <a:gd name="connsiteY446" fmla="*/ 125355 h 300397"/>
                  <a:gd name="connsiteX447" fmla="*/ 177315 w 316634"/>
                  <a:gd name="connsiteY447" fmla="*/ 122919 h 300397"/>
                  <a:gd name="connsiteX448" fmla="*/ 179751 w 316634"/>
                  <a:gd name="connsiteY448" fmla="*/ 120484 h 300397"/>
                  <a:gd name="connsiteX449" fmla="*/ 181375 w 316634"/>
                  <a:gd name="connsiteY449" fmla="*/ 118048 h 300397"/>
                  <a:gd name="connsiteX450" fmla="*/ 187870 w 316634"/>
                  <a:gd name="connsiteY450" fmla="*/ 113989 h 300397"/>
                  <a:gd name="connsiteX451" fmla="*/ 195177 w 316634"/>
                  <a:gd name="connsiteY451" fmla="*/ 112365 h 300397"/>
                  <a:gd name="connsiteX452" fmla="*/ 197612 w 316634"/>
                  <a:gd name="connsiteY452" fmla="*/ 111553 h 300397"/>
                  <a:gd name="connsiteX453" fmla="*/ 200048 w 316634"/>
                  <a:gd name="connsiteY453" fmla="*/ 109929 h 300397"/>
                  <a:gd name="connsiteX454" fmla="*/ 201672 w 316634"/>
                  <a:gd name="connsiteY454" fmla="*/ 107493 h 300397"/>
                  <a:gd name="connsiteX455" fmla="*/ 203296 w 316634"/>
                  <a:gd name="connsiteY455" fmla="*/ 105870 h 300397"/>
                  <a:gd name="connsiteX456" fmla="*/ 204920 w 316634"/>
                  <a:gd name="connsiteY456" fmla="*/ 103434 h 300397"/>
                  <a:gd name="connsiteX457" fmla="*/ 205731 w 316634"/>
                  <a:gd name="connsiteY457" fmla="*/ 100998 h 300397"/>
                  <a:gd name="connsiteX458" fmla="*/ 204920 w 316634"/>
                  <a:gd name="connsiteY458" fmla="*/ 94503 h 300397"/>
                  <a:gd name="connsiteX459" fmla="*/ 201672 w 316634"/>
                  <a:gd name="connsiteY459" fmla="*/ 93692 h 300397"/>
                  <a:gd name="connsiteX460" fmla="*/ 198424 w 316634"/>
                  <a:gd name="connsiteY460" fmla="*/ 92880 h 300397"/>
                  <a:gd name="connsiteX461" fmla="*/ 195177 w 316634"/>
                  <a:gd name="connsiteY461" fmla="*/ 92068 h 300397"/>
                  <a:gd name="connsiteX462" fmla="*/ 193553 w 316634"/>
                  <a:gd name="connsiteY462" fmla="*/ 91256 h 300397"/>
                  <a:gd name="connsiteX463" fmla="*/ 191117 w 316634"/>
                  <a:gd name="connsiteY463" fmla="*/ 91256 h 300397"/>
                  <a:gd name="connsiteX464" fmla="*/ 189494 w 316634"/>
                  <a:gd name="connsiteY464" fmla="*/ 91256 h 300397"/>
                  <a:gd name="connsiteX465" fmla="*/ 187870 w 316634"/>
                  <a:gd name="connsiteY465" fmla="*/ 91256 h 300397"/>
                  <a:gd name="connsiteX466" fmla="*/ 186246 w 316634"/>
                  <a:gd name="connsiteY466" fmla="*/ 92880 h 300397"/>
                  <a:gd name="connsiteX467" fmla="*/ 184622 w 316634"/>
                  <a:gd name="connsiteY467" fmla="*/ 92880 h 300397"/>
                  <a:gd name="connsiteX468" fmla="*/ 182187 w 316634"/>
                  <a:gd name="connsiteY468" fmla="*/ 94503 h 300397"/>
                  <a:gd name="connsiteX469" fmla="*/ 178939 w 316634"/>
                  <a:gd name="connsiteY469" fmla="*/ 95315 h 300397"/>
                  <a:gd name="connsiteX470" fmla="*/ 178127 w 316634"/>
                  <a:gd name="connsiteY470" fmla="*/ 92880 h 300397"/>
                  <a:gd name="connsiteX471" fmla="*/ 178127 w 316634"/>
                  <a:gd name="connsiteY471" fmla="*/ 88820 h 300397"/>
                  <a:gd name="connsiteX472" fmla="*/ 177315 w 316634"/>
                  <a:gd name="connsiteY472" fmla="*/ 85573 h 300397"/>
                  <a:gd name="connsiteX473" fmla="*/ 174068 w 316634"/>
                  <a:gd name="connsiteY473" fmla="*/ 80701 h 300397"/>
                  <a:gd name="connsiteX474" fmla="*/ 172444 w 316634"/>
                  <a:gd name="connsiteY474" fmla="*/ 79889 h 300397"/>
                  <a:gd name="connsiteX475" fmla="*/ 170820 w 316634"/>
                  <a:gd name="connsiteY475" fmla="*/ 78266 h 300397"/>
                  <a:gd name="connsiteX476" fmla="*/ 168385 w 316634"/>
                  <a:gd name="connsiteY476" fmla="*/ 75830 h 300397"/>
                  <a:gd name="connsiteX477" fmla="*/ 167573 w 316634"/>
                  <a:gd name="connsiteY477" fmla="*/ 72583 h 300397"/>
                  <a:gd name="connsiteX478" fmla="*/ 166761 w 316634"/>
                  <a:gd name="connsiteY478" fmla="*/ 71771 h 300397"/>
                  <a:gd name="connsiteX479" fmla="*/ 165949 w 316634"/>
                  <a:gd name="connsiteY479" fmla="*/ 70959 h 300397"/>
                  <a:gd name="connsiteX480" fmla="*/ 163513 w 316634"/>
                  <a:gd name="connsiteY480" fmla="*/ 69335 h 300397"/>
                  <a:gd name="connsiteX481" fmla="*/ 162701 w 316634"/>
                  <a:gd name="connsiteY481" fmla="*/ 69335 h 300397"/>
                  <a:gd name="connsiteX482" fmla="*/ 161078 w 316634"/>
                  <a:gd name="connsiteY482" fmla="*/ 69335 h 300397"/>
                  <a:gd name="connsiteX483" fmla="*/ 159454 w 316634"/>
                  <a:gd name="connsiteY483" fmla="*/ 69335 h 300397"/>
                  <a:gd name="connsiteX484" fmla="*/ 157018 w 316634"/>
                  <a:gd name="connsiteY484" fmla="*/ 68523 h 300397"/>
                  <a:gd name="connsiteX485" fmla="*/ 155395 w 316634"/>
                  <a:gd name="connsiteY485" fmla="*/ 66088 h 300397"/>
                  <a:gd name="connsiteX486" fmla="*/ 156206 w 316634"/>
                  <a:gd name="connsiteY486" fmla="*/ 62840 h 300397"/>
                  <a:gd name="connsiteX487" fmla="*/ 155395 w 316634"/>
                  <a:gd name="connsiteY487" fmla="*/ 59592 h 300397"/>
                  <a:gd name="connsiteX488" fmla="*/ 154583 w 316634"/>
                  <a:gd name="connsiteY488" fmla="*/ 57157 h 300397"/>
                  <a:gd name="connsiteX489" fmla="*/ 155395 w 316634"/>
                  <a:gd name="connsiteY489" fmla="*/ 53909 h 300397"/>
                  <a:gd name="connsiteX490" fmla="*/ 155395 w 316634"/>
                  <a:gd name="connsiteY490" fmla="*/ 47414 h 300397"/>
                  <a:gd name="connsiteX491" fmla="*/ 157018 w 316634"/>
                  <a:gd name="connsiteY491" fmla="*/ 44979 h 300397"/>
                  <a:gd name="connsiteX492" fmla="*/ 160266 w 316634"/>
                  <a:gd name="connsiteY492" fmla="*/ 43355 h 300397"/>
                  <a:gd name="connsiteX493" fmla="*/ 163513 w 316634"/>
                  <a:gd name="connsiteY493" fmla="*/ 41731 h 300397"/>
                  <a:gd name="connsiteX494" fmla="*/ 167573 w 316634"/>
                  <a:gd name="connsiteY494" fmla="*/ 39295 h 300397"/>
                  <a:gd name="connsiteX495" fmla="*/ 170820 w 316634"/>
                  <a:gd name="connsiteY495" fmla="*/ 37672 h 300397"/>
                  <a:gd name="connsiteX496" fmla="*/ 177315 w 316634"/>
                  <a:gd name="connsiteY496" fmla="*/ 35236 h 300397"/>
                  <a:gd name="connsiteX497" fmla="*/ 180563 w 316634"/>
                  <a:gd name="connsiteY497" fmla="*/ 35236 h 300397"/>
                  <a:gd name="connsiteX498" fmla="*/ 182187 w 316634"/>
                  <a:gd name="connsiteY498" fmla="*/ 37672 h 300397"/>
                  <a:gd name="connsiteX499" fmla="*/ 182187 w 316634"/>
                  <a:gd name="connsiteY499" fmla="*/ 41731 h 300397"/>
                  <a:gd name="connsiteX500" fmla="*/ 181375 w 316634"/>
                  <a:gd name="connsiteY500" fmla="*/ 44167 h 300397"/>
                  <a:gd name="connsiteX501" fmla="*/ 180563 w 316634"/>
                  <a:gd name="connsiteY501" fmla="*/ 48226 h 300397"/>
                  <a:gd name="connsiteX502" fmla="*/ 179751 w 316634"/>
                  <a:gd name="connsiteY502" fmla="*/ 50662 h 300397"/>
                  <a:gd name="connsiteX503" fmla="*/ 178939 w 316634"/>
                  <a:gd name="connsiteY503" fmla="*/ 53909 h 300397"/>
                  <a:gd name="connsiteX504" fmla="*/ 178127 w 316634"/>
                  <a:gd name="connsiteY504" fmla="*/ 56345 h 300397"/>
                  <a:gd name="connsiteX505" fmla="*/ 177315 w 316634"/>
                  <a:gd name="connsiteY505" fmla="*/ 57157 h 300397"/>
                  <a:gd name="connsiteX506" fmla="*/ 175692 w 316634"/>
                  <a:gd name="connsiteY506" fmla="*/ 58780 h 300397"/>
                  <a:gd name="connsiteX507" fmla="*/ 178127 w 316634"/>
                  <a:gd name="connsiteY507" fmla="*/ 60404 h 300397"/>
                  <a:gd name="connsiteX508" fmla="*/ 182999 w 316634"/>
                  <a:gd name="connsiteY508" fmla="*/ 61216 h 300397"/>
                  <a:gd name="connsiteX509" fmla="*/ 184622 w 316634"/>
                  <a:gd name="connsiteY509" fmla="*/ 61216 h 300397"/>
                  <a:gd name="connsiteX510" fmla="*/ 186246 w 316634"/>
                  <a:gd name="connsiteY510" fmla="*/ 62840 h 300397"/>
                  <a:gd name="connsiteX511" fmla="*/ 189494 w 316634"/>
                  <a:gd name="connsiteY511" fmla="*/ 63652 h 300397"/>
                  <a:gd name="connsiteX512" fmla="*/ 192741 w 316634"/>
                  <a:gd name="connsiteY512" fmla="*/ 63652 h 300397"/>
                  <a:gd name="connsiteX513" fmla="*/ 194365 w 316634"/>
                  <a:gd name="connsiteY513" fmla="*/ 63652 h 300397"/>
                  <a:gd name="connsiteX514" fmla="*/ 197612 w 316634"/>
                  <a:gd name="connsiteY514" fmla="*/ 62028 h 300397"/>
                  <a:gd name="connsiteX515" fmla="*/ 200048 w 316634"/>
                  <a:gd name="connsiteY515" fmla="*/ 62028 h 300397"/>
                  <a:gd name="connsiteX516" fmla="*/ 201672 w 316634"/>
                  <a:gd name="connsiteY516" fmla="*/ 63652 h 300397"/>
                  <a:gd name="connsiteX517" fmla="*/ 203296 w 316634"/>
                  <a:gd name="connsiteY517" fmla="*/ 64464 h 300397"/>
                  <a:gd name="connsiteX518" fmla="*/ 203296 w 316634"/>
                  <a:gd name="connsiteY518" fmla="*/ 65276 h 300397"/>
                  <a:gd name="connsiteX519" fmla="*/ 200048 w 316634"/>
                  <a:gd name="connsiteY519" fmla="*/ 67711 h 300397"/>
                  <a:gd name="connsiteX520" fmla="*/ 199236 w 316634"/>
                  <a:gd name="connsiteY520" fmla="*/ 70147 h 300397"/>
                  <a:gd name="connsiteX521" fmla="*/ 197612 w 316634"/>
                  <a:gd name="connsiteY521" fmla="*/ 72583 h 300397"/>
                  <a:gd name="connsiteX522" fmla="*/ 195989 w 316634"/>
                  <a:gd name="connsiteY522" fmla="*/ 74206 h 300397"/>
                  <a:gd name="connsiteX523" fmla="*/ 194365 w 316634"/>
                  <a:gd name="connsiteY523" fmla="*/ 75018 h 300397"/>
                  <a:gd name="connsiteX524" fmla="*/ 193553 w 316634"/>
                  <a:gd name="connsiteY524" fmla="*/ 77454 h 300397"/>
                  <a:gd name="connsiteX525" fmla="*/ 193553 w 316634"/>
                  <a:gd name="connsiteY525" fmla="*/ 80701 h 300397"/>
                  <a:gd name="connsiteX526" fmla="*/ 193553 w 316634"/>
                  <a:gd name="connsiteY526" fmla="*/ 83949 h 300397"/>
                  <a:gd name="connsiteX527" fmla="*/ 194365 w 316634"/>
                  <a:gd name="connsiteY527" fmla="*/ 84761 h 300397"/>
                  <a:gd name="connsiteX528" fmla="*/ 195989 w 316634"/>
                  <a:gd name="connsiteY528" fmla="*/ 86385 h 300397"/>
                  <a:gd name="connsiteX529" fmla="*/ 196801 w 316634"/>
                  <a:gd name="connsiteY529" fmla="*/ 88820 h 300397"/>
                  <a:gd name="connsiteX530" fmla="*/ 198424 w 316634"/>
                  <a:gd name="connsiteY530" fmla="*/ 90444 h 300397"/>
                  <a:gd name="connsiteX531" fmla="*/ 200048 w 316634"/>
                  <a:gd name="connsiteY531" fmla="*/ 90444 h 300397"/>
                  <a:gd name="connsiteX532" fmla="*/ 203296 w 316634"/>
                  <a:gd name="connsiteY532" fmla="*/ 91256 h 300397"/>
                  <a:gd name="connsiteX533" fmla="*/ 207355 w 316634"/>
                  <a:gd name="connsiteY533" fmla="*/ 91256 h 300397"/>
                  <a:gd name="connsiteX534" fmla="*/ 208979 w 316634"/>
                  <a:gd name="connsiteY534" fmla="*/ 90444 h 300397"/>
                  <a:gd name="connsiteX535" fmla="*/ 208979 w 316634"/>
                  <a:gd name="connsiteY535" fmla="*/ 90444 h 300397"/>
                  <a:gd name="connsiteX536" fmla="*/ 211414 w 316634"/>
                  <a:gd name="connsiteY536" fmla="*/ 90444 h 300397"/>
                  <a:gd name="connsiteX537" fmla="*/ 213038 w 316634"/>
                  <a:gd name="connsiteY537" fmla="*/ 92068 h 300397"/>
                  <a:gd name="connsiteX538" fmla="*/ 213038 w 316634"/>
                  <a:gd name="connsiteY538" fmla="*/ 92880 h 300397"/>
                  <a:gd name="connsiteX539" fmla="*/ 213038 w 316634"/>
                  <a:gd name="connsiteY539" fmla="*/ 93692 h 300397"/>
                  <a:gd name="connsiteX540" fmla="*/ 213850 w 316634"/>
                  <a:gd name="connsiteY540" fmla="*/ 94503 h 300397"/>
                  <a:gd name="connsiteX541" fmla="*/ 214662 w 316634"/>
                  <a:gd name="connsiteY541" fmla="*/ 96127 h 300397"/>
                  <a:gd name="connsiteX542" fmla="*/ 208979 w 316634"/>
                  <a:gd name="connsiteY542" fmla="*/ 99375 h 30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</a:cxnLst>
                <a:rect l="l" t="t" r="r" b="b"/>
                <a:pathLst>
                  <a:path w="316634" h="300397">
                    <a:moveTo>
                      <a:pt x="311276" y="33612"/>
                    </a:moveTo>
                    <a:cubicBezTo>
                      <a:pt x="310464" y="34424"/>
                      <a:pt x="309653" y="31988"/>
                      <a:pt x="308841" y="31988"/>
                    </a:cubicBezTo>
                    <a:cubicBezTo>
                      <a:pt x="308841" y="31988"/>
                      <a:pt x="308029" y="31176"/>
                      <a:pt x="308029" y="31176"/>
                    </a:cubicBezTo>
                    <a:cubicBezTo>
                      <a:pt x="307217" y="30364"/>
                      <a:pt x="307217" y="30364"/>
                      <a:pt x="306405" y="30364"/>
                    </a:cubicBezTo>
                    <a:cubicBezTo>
                      <a:pt x="305593" y="30364"/>
                      <a:pt x="304781" y="29553"/>
                      <a:pt x="304781" y="28741"/>
                    </a:cubicBezTo>
                    <a:cubicBezTo>
                      <a:pt x="304781" y="27929"/>
                      <a:pt x="303969" y="27117"/>
                      <a:pt x="304781" y="27117"/>
                    </a:cubicBezTo>
                    <a:cubicBezTo>
                      <a:pt x="305593" y="26305"/>
                      <a:pt x="308029" y="25493"/>
                      <a:pt x="308029" y="23869"/>
                    </a:cubicBezTo>
                    <a:cubicBezTo>
                      <a:pt x="308029" y="23869"/>
                      <a:pt x="308029" y="23058"/>
                      <a:pt x="308029" y="22246"/>
                    </a:cubicBezTo>
                    <a:cubicBezTo>
                      <a:pt x="308029" y="22246"/>
                      <a:pt x="307217" y="22246"/>
                      <a:pt x="306405" y="22246"/>
                    </a:cubicBezTo>
                    <a:cubicBezTo>
                      <a:pt x="305593" y="22246"/>
                      <a:pt x="304781" y="22246"/>
                      <a:pt x="303969" y="22246"/>
                    </a:cubicBezTo>
                    <a:cubicBezTo>
                      <a:pt x="303157" y="22246"/>
                      <a:pt x="303157" y="22246"/>
                      <a:pt x="302346" y="21434"/>
                    </a:cubicBezTo>
                    <a:cubicBezTo>
                      <a:pt x="301534" y="20622"/>
                      <a:pt x="300722" y="19810"/>
                      <a:pt x="299910" y="19810"/>
                    </a:cubicBezTo>
                    <a:cubicBezTo>
                      <a:pt x="299098" y="19810"/>
                      <a:pt x="298286" y="19810"/>
                      <a:pt x="298286" y="19810"/>
                    </a:cubicBezTo>
                    <a:cubicBezTo>
                      <a:pt x="296662" y="20622"/>
                      <a:pt x="294227" y="18998"/>
                      <a:pt x="294227" y="17375"/>
                    </a:cubicBezTo>
                    <a:cubicBezTo>
                      <a:pt x="294227" y="16563"/>
                      <a:pt x="294227" y="15751"/>
                      <a:pt x="294227" y="15751"/>
                    </a:cubicBezTo>
                    <a:cubicBezTo>
                      <a:pt x="294227" y="14939"/>
                      <a:pt x="293415" y="14939"/>
                      <a:pt x="293415" y="14939"/>
                    </a:cubicBezTo>
                    <a:cubicBezTo>
                      <a:pt x="292603" y="13315"/>
                      <a:pt x="292603" y="12503"/>
                      <a:pt x="292603" y="10879"/>
                    </a:cubicBezTo>
                    <a:cubicBezTo>
                      <a:pt x="292603" y="10067"/>
                      <a:pt x="292603" y="9256"/>
                      <a:pt x="292603" y="8444"/>
                    </a:cubicBezTo>
                    <a:cubicBezTo>
                      <a:pt x="293415" y="7632"/>
                      <a:pt x="293415" y="7632"/>
                      <a:pt x="294227" y="6820"/>
                    </a:cubicBezTo>
                    <a:cubicBezTo>
                      <a:pt x="294227" y="6008"/>
                      <a:pt x="294227" y="5196"/>
                      <a:pt x="293415" y="5196"/>
                    </a:cubicBezTo>
                    <a:cubicBezTo>
                      <a:pt x="292603" y="5196"/>
                      <a:pt x="291791" y="5196"/>
                      <a:pt x="291791" y="4384"/>
                    </a:cubicBezTo>
                    <a:cubicBezTo>
                      <a:pt x="290979" y="3572"/>
                      <a:pt x="290167" y="1137"/>
                      <a:pt x="288543" y="2760"/>
                    </a:cubicBezTo>
                    <a:cubicBezTo>
                      <a:pt x="287732" y="3572"/>
                      <a:pt x="287732" y="4384"/>
                      <a:pt x="286920" y="4384"/>
                    </a:cubicBezTo>
                    <a:cubicBezTo>
                      <a:pt x="286108" y="4384"/>
                      <a:pt x="286108" y="4384"/>
                      <a:pt x="285296" y="4384"/>
                    </a:cubicBezTo>
                    <a:cubicBezTo>
                      <a:pt x="284484" y="4384"/>
                      <a:pt x="284484" y="5196"/>
                      <a:pt x="283672" y="4384"/>
                    </a:cubicBezTo>
                    <a:cubicBezTo>
                      <a:pt x="282860" y="4384"/>
                      <a:pt x="282860" y="4384"/>
                      <a:pt x="282049" y="3572"/>
                    </a:cubicBezTo>
                    <a:cubicBezTo>
                      <a:pt x="281237" y="3572"/>
                      <a:pt x="281237" y="3572"/>
                      <a:pt x="280425" y="2760"/>
                    </a:cubicBezTo>
                    <a:cubicBezTo>
                      <a:pt x="279613" y="2760"/>
                      <a:pt x="278801" y="1949"/>
                      <a:pt x="277989" y="1949"/>
                    </a:cubicBezTo>
                    <a:cubicBezTo>
                      <a:pt x="277177" y="1949"/>
                      <a:pt x="277177" y="1949"/>
                      <a:pt x="277177" y="2760"/>
                    </a:cubicBezTo>
                    <a:cubicBezTo>
                      <a:pt x="275553" y="3572"/>
                      <a:pt x="273930" y="2760"/>
                      <a:pt x="273118" y="2760"/>
                    </a:cubicBezTo>
                    <a:cubicBezTo>
                      <a:pt x="271494" y="2760"/>
                      <a:pt x="269870" y="3572"/>
                      <a:pt x="268246" y="3572"/>
                    </a:cubicBezTo>
                    <a:cubicBezTo>
                      <a:pt x="267435" y="3572"/>
                      <a:pt x="266623" y="3572"/>
                      <a:pt x="265811" y="3572"/>
                    </a:cubicBezTo>
                    <a:cubicBezTo>
                      <a:pt x="264999" y="3572"/>
                      <a:pt x="264187" y="3572"/>
                      <a:pt x="262563" y="3572"/>
                    </a:cubicBezTo>
                    <a:cubicBezTo>
                      <a:pt x="261751" y="3572"/>
                      <a:pt x="260128" y="3572"/>
                      <a:pt x="259316" y="3572"/>
                    </a:cubicBezTo>
                    <a:cubicBezTo>
                      <a:pt x="258504" y="3572"/>
                      <a:pt x="257692" y="3572"/>
                      <a:pt x="257692" y="3572"/>
                    </a:cubicBezTo>
                    <a:cubicBezTo>
                      <a:pt x="256068" y="3572"/>
                      <a:pt x="255256" y="4384"/>
                      <a:pt x="253633" y="5196"/>
                    </a:cubicBezTo>
                    <a:cubicBezTo>
                      <a:pt x="252821" y="5196"/>
                      <a:pt x="251197" y="6008"/>
                      <a:pt x="250385" y="5196"/>
                    </a:cubicBezTo>
                    <a:cubicBezTo>
                      <a:pt x="250385" y="5196"/>
                      <a:pt x="249573" y="4384"/>
                      <a:pt x="249573" y="4384"/>
                    </a:cubicBezTo>
                    <a:cubicBezTo>
                      <a:pt x="249573" y="4384"/>
                      <a:pt x="248761" y="4384"/>
                      <a:pt x="247949" y="4384"/>
                    </a:cubicBezTo>
                    <a:cubicBezTo>
                      <a:pt x="247137" y="4384"/>
                      <a:pt x="247137" y="4384"/>
                      <a:pt x="247137" y="4384"/>
                    </a:cubicBezTo>
                    <a:cubicBezTo>
                      <a:pt x="247137" y="4384"/>
                      <a:pt x="246326" y="3572"/>
                      <a:pt x="246326" y="3572"/>
                    </a:cubicBezTo>
                    <a:cubicBezTo>
                      <a:pt x="246326" y="3572"/>
                      <a:pt x="245514" y="3572"/>
                      <a:pt x="244702" y="3572"/>
                    </a:cubicBezTo>
                    <a:cubicBezTo>
                      <a:pt x="244702" y="3572"/>
                      <a:pt x="244702" y="4384"/>
                      <a:pt x="244702" y="4384"/>
                    </a:cubicBezTo>
                    <a:cubicBezTo>
                      <a:pt x="245514" y="5196"/>
                      <a:pt x="246326" y="6820"/>
                      <a:pt x="246326" y="7632"/>
                    </a:cubicBezTo>
                    <a:cubicBezTo>
                      <a:pt x="246326" y="8444"/>
                      <a:pt x="243890" y="8444"/>
                      <a:pt x="244702" y="9256"/>
                    </a:cubicBezTo>
                    <a:cubicBezTo>
                      <a:pt x="244702" y="10067"/>
                      <a:pt x="247137" y="10067"/>
                      <a:pt x="246326" y="11691"/>
                    </a:cubicBezTo>
                    <a:cubicBezTo>
                      <a:pt x="246326" y="12503"/>
                      <a:pt x="245514" y="12503"/>
                      <a:pt x="244702" y="12503"/>
                    </a:cubicBezTo>
                    <a:cubicBezTo>
                      <a:pt x="243890" y="12503"/>
                      <a:pt x="243890" y="12503"/>
                      <a:pt x="243078" y="11691"/>
                    </a:cubicBezTo>
                    <a:cubicBezTo>
                      <a:pt x="243078" y="11691"/>
                      <a:pt x="243078" y="10879"/>
                      <a:pt x="242266" y="10879"/>
                    </a:cubicBezTo>
                    <a:cubicBezTo>
                      <a:pt x="242266" y="10879"/>
                      <a:pt x="241454" y="10879"/>
                      <a:pt x="241454" y="10879"/>
                    </a:cubicBezTo>
                    <a:cubicBezTo>
                      <a:pt x="241454" y="10879"/>
                      <a:pt x="240642" y="10879"/>
                      <a:pt x="240642" y="10879"/>
                    </a:cubicBezTo>
                    <a:cubicBezTo>
                      <a:pt x="239830" y="10879"/>
                      <a:pt x="239830" y="10879"/>
                      <a:pt x="239019" y="10879"/>
                    </a:cubicBezTo>
                    <a:cubicBezTo>
                      <a:pt x="239019" y="10879"/>
                      <a:pt x="239019" y="10067"/>
                      <a:pt x="239019" y="10067"/>
                    </a:cubicBezTo>
                    <a:cubicBezTo>
                      <a:pt x="239019" y="9256"/>
                      <a:pt x="239019" y="9256"/>
                      <a:pt x="239019" y="8444"/>
                    </a:cubicBezTo>
                    <a:cubicBezTo>
                      <a:pt x="239019" y="7632"/>
                      <a:pt x="239019" y="7632"/>
                      <a:pt x="239019" y="6820"/>
                    </a:cubicBezTo>
                    <a:cubicBezTo>
                      <a:pt x="239019" y="6008"/>
                      <a:pt x="240642" y="5196"/>
                      <a:pt x="240642" y="4384"/>
                    </a:cubicBezTo>
                    <a:cubicBezTo>
                      <a:pt x="240642" y="3572"/>
                      <a:pt x="240642" y="3572"/>
                      <a:pt x="239830" y="3572"/>
                    </a:cubicBezTo>
                    <a:cubicBezTo>
                      <a:pt x="239019" y="3572"/>
                      <a:pt x="238207" y="4384"/>
                      <a:pt x="238207" y="4384"/>
                    </a:cubicBezTo>
                    <a:cubicBezTo>
                      <a:pt x="238207" y="4384"/>
                      <a:pt x="237395" y="5196"/>
                      <a:pt x="237395" y="5196"/>
                    </a:cubicBezTo>
                    <a:cubicBezTo>
                      <a:pt x="237395" y="5196"/>
                      <a:pt x="236583" y="4384"/>
                      <a:pt x="236583" y="4384"/>
                    </a:cubicBezTo>
                    <a:cubicBezTo>
                      <a:pt x="236583" y="4384"/>
                      <a:pt x="235771" y="4384"/>
                      <a:pt x="235771" y="4384"/>
                    </a:cubicBezTo>
                    <a:cubicBezTo>
                      <a:pt x="235771" y="4384"/>
                      <a:pt x="234959" y="4384"/>
                      <a:pt x="234959" y="4384"/>
                    </a:cubicBezTo>
                    <a:cubicBezTo>
                      <a:pt x="234147" y="4384"/>
                      <a:pt x="234147" y="4384"/>
                      <a:pt x="233335" y="4384"/>
                    </a:cubicBezTo>
                    <a:cubicBezTo>
                      <a:pt x="232524" y="4384"/>
                      <a:pt x="232524" y="4384"/>
                      <a:pt x="231712" y="4384"/>
                    </a:cubicBezTo>
                    <a:cubicBezTo>
                      <a:pt x="230900" y="4384"/>
                      <a:pt x="230088" y="4384"/>
                      <a:pt x="230088" y="4384"/>
                    </a:cubicBezTo>
                    <a:cubicBezTo>
                      <a:pt x="229276" y="4384"/>
                      <a:pt x="229276" y="4384"/>
                      <a:pt x="228464" y="4384"/>
                    </a:cubicBezTo>
                    <a:cubicBezTo>
                      <a:pt x="227652" y="4384"/>
                      <a:pt x="227652" y="4384"/>
                      <a:pt x="226840" y="4384"/>
                    </a:cubicBezTo>
                    <a:cubicBezTo>
                      <a:pt x="226840" y="4384"/>
                      <a:pt x="226028" y="4384"/>
                      <a:pt x="226028" y="4384"/>
                    </a:cubicBezTo>
                    <a:cubicBezTo>
                      <a:pt x="225217" y="4384"/>
                      <a:pt x="224405" y="4384"/>
                      <a:pt x="223593" y="4384"/>
                    </a:cubicBezTo>
                    <a:cubicBezTo>
                      <a:pt x="222781" y="4384"/>
                      <a:pt x="222781" y="4384"/>
                      <a:pt x="221969" y="4384"/>
                    </a:cubicBezTo>
                    <a:cubicBezTo>
                      <a:pt x="221969" y="4384"/>
                      <a:pt x="221157" y="4384"/>
                      <a:pt x="221157" y="4384"/>
                    </a:cubicBezTo>
                    <a:cubicBezTo>
                      <a:pt x="220345" y="4384"/>
                      <a:pt x="220345" y="4384"/>
                      <a:pt x="219533" y="5196"/>
                    </a:cubicBezTo>
                    <a:cubicBezTo>
                      <a:pt x="218722" y="5196"/>
                      <a:pt x="217910" y="6008"/>
                      <a:pt x="217098" y="6008"/>
                    </a:cubicBezTo>
                    <a:cubicBezTo>
                      <a:pt x="215474" y="6820"/>
                      <a:pt x="214662" y="6820"/>
                      <a:pt x="213038" y="7632"/>
                    </a:cubicBezTo>
                    <a:cubicBezTo>
                      <a:pt x="212226" y="8444"/>
                      <a:pt x="211414" y="8444"/>
                      <a:pt x="210603" y="8444"/>
                    </a:cubicBezTo>
                    <a:cubicBezTo>
                      <a:pt x="210603" y="8444"/>
                      <a:pt x="209791" y="8444"/>
                      <a:pt x="209791" y="8444"/>
                    </a:cubicBezTo>
                    <a:cubicBezTo>
                      <a:pt x="209791" y="8444"/>
                      <a:pt x="208979" y="8444"/>
                      <a:pt x="208979" y="9256"/>
                    </a:cubicBezTo>
                    <a:cubicBezTo>
                      <a:pt x="208167" y="9256"/>
                      <a:pt x="207355" y="10067"/>
                      <a:pt x="206543" y="10067"/>
                    </a:cubicBezTo>
                    <a:cubicBezTo>
                      <a:pt x="205731" y="10067"/>
                      <a:pt x="205731" y="10067"/>
                      <a:pt x="204920" y="10067"/>
                    </a:cubicBezTo>
                    <a:cubicBezTo>
                      <a:pt x="204108" y="10067"/>
                      <a:pt x="204108" y="10067"/>
                      <a:pt x="203296" y="10067"/>
                    </a:cubicBezTo>
                    <a:cubicBezTo>
                      <a:pt x="202484" y="10067"/>
                      <a:pt x="202484" y="10067"/>
                      <a:pt x="201672" y="10067"/>
                    </a:cubicBezTo>
                    <a:cubicBezTo>
                      <a:pt x="200860" y="10067"/>
                      <a:pt x="200860" y="10067"/>
                      <a:pt x="200048" y="10067"/>
                    </a:cubicBezTo>
                    <a:cubicBezTo>
                      <a:pt x="199236" y="10067"/>
                      <a:pt x="199236" y="10067"/>
                      <a:pt x="198424" y="10879"/>
                    </a:cubicBezTo>
                    <a:cubicBezTo>
                      <a:pt x="198424" y="10879"/>
                      <a:pt x="197612" y="10879"/>
                      <a:pt x="197612" y="11691"/>
                    </a:cubicBezTo>
                    <a:cubicBezTo>
                      <a:pt x="196801" y="11691"/>
                      <a:pt x="196801" y="11691"/>
                      <a:pt x="195989" y="11691"/>
                    </a:cubicBezTo>
                    <a:cubicBezTo>
                      <a:pt x="195177" y="11691"/>
                      <a:pt x="195177" y="11691"/>
                      <a:pt x="194365" y="11691"/>
                    </a:cubicBezTo>
                    <a:cubicBezTo>
                      <a:pt x="193553" y="11691"/>
                      <a:pt x="193553" y="11691"/>
                      <a:pt x="192741" y="11691"/>
                    </a:cubicBezTo>
                    <a:cubicBezTo>
                      <a:pt x="191929" y="11691"/>
                      <a:pt x="191929" y="12503"/>
                      <a:pt x="191117" y="12503"/>
                    </a:cubicBezTo>
                    <a:cubicBezTo>
                      <a:pt x="190306" y="13315"/>
                      <a:pt x="189494" y="13315"/>
                      <a:pt x="188682" y="13315"/>
                    </a:cubicBezTo>
                    <a:cubicBezTo>
                      <a:pt x="187870" y="13315"/>
                      <a:pt x="187870" y="14127"/>
                      <a:pt x="187058" y="14127"/>
                    </a:cubicBezTo>
                    <a:cubicBezTo>
                      <a:pt x="186246" y="14939"/>
                      <a:pt x="186246" y="14939"/>
                      <a:pt x="185434" y="14939"/>
                    </a:cubicBezTo>
                    <a:cubicBezTo>
                      <a:pt x="184622" y="14939"/>
                      <a:pt x="184622" y="15751"/>
                      <a:pt x="183810" y="15751"/>
                    </a:cubicBezTo>
                    <a:cubicBezTo>
                      <a:pt x="182999" y="15751"/>
                      <a:pt x="182999" y="16563"/>
                      <a:pt x="182187" y="17375"/>
                    </a:cubicBezTo>
                    <a:cubicBezTo>
                      <a:pt x="182187" y="18186"/>
                      <a:pt x="181375" y="18186"/>
                      <a:pt x="181375" y="18998"/>
                    </a:cubicBezTo>
                    <a:cubicBezTo>
                      <a:pt x="180563" y="19810"/>
                      <a:pt x="180563" y="20622"/>
                      <a:pt x="179751" y="20622"/>
                    </a:cubicBezTo>
                    <a:cubicBezTo>
                      <a:pt x="179751" y="20622"/>
                      <a:pt x="178939" y="21434"/>
                      <a:pt x="178939" y="22246"/>
                    </a:cubicBezTo>
                    <a:cubicBezTo>
                      <a:pt x="178939" y="22246"/>
                      <a:pt x="178127" y="23058"/>
                      <a:pt x="178127" y="23869"/>
                    </a:cubicBezTo>
                    <a:cubicBezTo>
                      <a:pt x="178127" y="24681"/>
                      <a:pt x="177315" y="24681"/>
                      <a:pt x="177315" y="25493"/>
                    </a:cubicBezTo>
                    <a:cubicBezTo>
                      <a:pt x="177315" y="26305"/>
                      <a:pt x="176504" y="27117"/>
                      <a:pt x="176504" y="27929"/>
                    </a:cubicBezTo>
                    <a:cubicBezTo>
                      <a:pt x="175692" y="28741"/>
                      <a:pt x="175692" y="30364"/>
                      <a:pt x="174880" y="31176"/>
                    </a:cubicBezTo>
                    <a:cubicBezTo>
                      <a:pt x="174068" y="31988"/>
                      <a:pt x="173256" y="31988"/>
                      <a:pt x="172444" y="32800"/>
                    </a:cubicBezTo>
                    <a:cubicBezTo>
                      <a:pt x="172444" y="32800"/>
                      <a:pt x="171632" y="33612"/>
                      <a:pt x="171632" y="33612"/>
                    </a:cubicBezTo>
                    <a:cubicBezTo>
                      <a:pt x="170008" y="34424"/>
                      <a:pt x="168385" y="34424"/>
                      <a:pt x="167573" y="35236"/>
                    </a:cubicBezTo>
                    <a:cubicBezTo>
                      <a:pt x="166761" y="35236"/>
                      <a:pt x="165949" y="36048"/>
                      <a:pt x="165137" y="36860"/>
                    </a:cubicBezTo>
                    <a:cubicBezTo>
                      <a:pt x="164325" y="37672"/>
                      <a:pt x="163513" y="37672"/>
                      <a:pt x="162701" y="38483"/>
                    </a:cubicBezTo>
                    <a:cubicBezTo>
                      <a:pt x="161890" y="38483"/>
                      <a:pt x="161890" y="39295"/>
                      <a:pt x="161078" y="39295"/>
                    </a:cubicBezTo>
                    <a:cubicBezTo>
                      <a:pt x="160266" y="39295"/>
                      <a:pt x="159454" y="40107"/>
                      <a:pt x="159454" y="40107"/>
                    </a:cubicBezTo>
                    <a:cubicBezTo>
                      <a:pt x="158642" y="40919"/>
                      <a:pt x="158642" y="40919"/>
                      <a:pt x="157830" y="40919"/>
                    </a:cubicBezTo>
                    <a:cubicBezTo>
                      <a:pt x="157018" y="40919"/>
                      <a:pt x="156206" y="41731"/>
                      <a:pt x="156206" y="41731"/>
                    </a:cubicBezTo>
                    <a:cubicBezTo>
                      <a:pt x="155395" y="42543"/>
                      <a:pt x="154583" y="42543"/>
                      <a:pt x="153771" y="43355"/>
                    </a:cubicBezTo>
                    <a:cubicBezTo>
                      <a:pt x="152959" y="43355"/>
                      <a:pt x="152147" y="44167"/>
                      <a:pt x="152147" y="44979"/>
                    </a:cubicBezTo>
                    <a:cubicBezTo>
                      <a:pt x="151335" y="45790"/>
                      <a:pt x="149711" y="45790"/>
                      <a:pt x="148088" y="45790"/>
                    </a:cubicBezTo>
                    <a:cubicBezTo>
                      <a:pt x="147276" y="45790"/>
                      <a:pt x="147276" y="45790"/>
                      <a:pt x="146464" y="45790"/>
                    </a:cubicBezTo>
                    <a:cubicBezTo>
                      <a:pt x="145652" y="45790"/>
                      <a:pt x="144840" y="45790"/>
                      <a:pt x="144028" y="45790"/>
                    </a:cubicBezTo>
                    <a:cubicBezTo>
                      <a:pt x="143216" y="45790"/>
                      <a:pt x="143216" y="46602"/>
                      <a:pt x="142404" y="46602"/>
                    </a:cubicBezTo>
                    <a:cubicBezTo>
                      <a:pt x="142404" y="47414"/>
                      <a:pt x="142404" y="47414"/>
                      <a:pt x="142404" y="48226"/>
                    </a:cubicBezTo>
                    <a:cubicBezTo>
                      <a:pt x="142404" y="49038"/>
                      <a:pt x="141593" y="49038"/>
                      <a:pt x="141593" y="49038"/>
                    </a:cubicBezTo>
                    <a:cubicBezTo>
                      <a:pt x="140781" y="49038"/>
                      <a:pt x="140781" y="49038"/>
                      <a:pt x="139969" y="49850"/>
                    </a:cubicBezTo>
                    <a:cubicBezTo>
                      <a:pt x="139157" y="49850"/>
                      <a:pt x="139157" y="49850"/>
                      <a:pt x="138345" y="49850"/>
                    </a:cubicBezTo>
                    <a:cubicBezTo>
                      <a:pt x="137533" y="49850"/>
                      <a:pt x="136721" y="49850"/>
                      <a:pt x="135909" y="49038"/>
                    </a:cubicBezTo>
                    <a:cubicBezTo>
                      <a:pt x="135909" y="49038"/>
                      <a:pt x="135909" y="49038"/>
                      <a:pt x="135909" y="48226"/>
                    </a:cubicBezTo>
                    <a:cubicBezTo>
                      <a:pt x="135909" y="48226"/>
                      <a:pt x="135909" y="47414"/>
                      <a:pt x="135097" y="47414"/>
                    </a:cubicBezTo>
                    <a:cubicBezTo>
                      <a:pt x="135097" y="47414"/>
                      <a:pt x="134286" y="47414"/>
                      <a:pt x="134286" y="46602"/>
                    </a:cubicBezTo>
                    <a:cubicBezTo>
                      <a:pt x="134286" y="46602"/>
                      <a:pt x="134286" y="45790"/>
                      <a:pt x="134286" y="45790"/>
                    </a:cubicBezTo>
                    <a:cubicBezTo>
                      <a:pt x="133474" y="45790"/>
                      <a:pt x="132662" y="44979"/>
                      <a:pt x="132662" y="44167"/>
                    </a:cubicBezTo>
                    <a:cubicBezTo>
                      <a:pt x="132662" y="44167"/>
                      <a:pt x="132662" y="43355"/>
                      <a:pt x="133474" y="43355"/>
                    </a:cubicBezTo>
                    <a:cubicBezTo>
                      <a:pt x="133474" y="43355"/>
                      <a:pt x="134286" y="43355"/>
                      <a:pt x="134286" y="43355"/>
                    </a:cubicBezTo>
                    <a:cubicBezTo>
                      <a:pt x="135097" y="43355"/>
                      <a:pt x="135097" y="42543"/>
                      <a:pt x="135097" y="41731"/>
                    </a:cubicBezTo>
                    <a:cubicBezTo>
                      <a:pt x="135097" y="40919"/>
                      <a:pt x="135097" y="40107"/>
                      <a:pt x="135097" y="39295"/>
                    </a:cubicBezTo>
                    <a:cubicBezTo>
                      <a:pt x="134286" y="38483"/>
                      <a:pt x="133474" y="40107"/>
                      <a:pt x="132662" y="40919"/>
                    </a:cubicBezTo>
                    <a:cubicBezTo>
                      <a:pt x="132662" y="40919"/>
                      <a:pt x="131850" y="41731"/>
                      <a:pt x="131038" y="41731"/>
                    </a:cubicBezTo>
                    <a:cubicBezTo>
                      <a:pt x="130226" y="41731"/>
                      <a:pt x="130226" y="40919"/>
                      <a:pt x="130226" y="40919"/>
                    </a:cubicBezTo>
                    <a:cubicBezTo>
                      <a:pt x="129414" y="39295"/>
                      <a:pt x="127791" y="40919"/>
                      <a:pt x="126979" y="41731"/>
                    </a:cubicBezTo>
                    <a:cubicBezTo>
                      <a:pt x="126167" y="42543"/>
                      <a:pt x="125355" y="44167"/>
                      <a:pt x="125355" y="44979"/>
                    </a:cubicBezTo>
                    <a:cubicBezTo>
                      <a:pt x="125355" y="45790"/>
                      <a:pt x="125355" y="45790"/>
                      <a:pt x="124543" y="46602"/>
                    </a:cubicBezTo>
                    <a:cubicBezTo>
                      <a:pt x="124543" y="47414"/>
                      <a:pt x="123731" y="47414"/>
                      <a:pt x="123731" y="48226"/>
                    </a:cubicBezTo>
                    <a:cubicBezTo>
                      <a:pt x="122919" y="49038"/>
                      <a:pt x="123731" y="50662"/>
                      <a:pt x="122107" y="51473"/>
                    </a:cubicBezTo>
                    <a:cubicBezTo>
                      <a:pt x="121295" y="51473"/>
                      <a:pt x="121295" y="52285"/>
                      <a:pt x="121295" y="53097"/>
                    </a:cubicBezTo>
                    <a:cubicBezTo>
                      <a:pt x="121295" y="53097"/>
                      <a:pt x="121295" y="53909"/>
                      <a:pt x="121295" y="54721"/>
                    </a:cubicBezTo>
                    <a:cubicBezTo>
                      <a:pt x="121295" y="54721"/>
                      <a:pt x="121295" y="55533"/>
                      <a:pt x="121295" y="55533"/>
                    </a:cubicBezTo>
                    <a:cubicBezTo>
                      <a:pt x="121295" y="56345"/>
                      <a:pt x="120484" y="57157"/>
                      <a:pt x="120484" y="57969"/>
                    </a:cubicBezTo>
                    <a:cubicBezTo>
                      <a:pt x="120484" y="57969"/>
                      <a:pt x="120484" y="58780"/>
                      <a:pt x="120484" y="58780"/>
                    </a:cubicBezTo>
                    <a:cubicBezTo>
                      <a:pt x="120484" y="58780"/>
                      <a:pt x="120484" y="59592"/>
                      <a:pt x="119672" y="59592"/>
                    </a:cubicBezTo>
                    <a:cubicBezTo>
                      <a:pt x="119672" y="59592"/>
                      <a:pt x="118860" y="59592"/>
                      <a:pt x="118860" y="60404"/>
                    </a:cubicBezTo>
                    <a:cubicBezTo>
                      <a:pt x="118048" y="61216"/>
                      <a:pt x="115612" y="59592"/>
                      <a:pt x="115612" y="61216"/>
                    </a:cubicBezTo>
                    <a:cubicBezTo>
                      <a:pt x="115612" y="62840"/>
                      <a:pt x="115612" y="63652"/>
                      <a:pt x="115612" y="65276"/>
                    </a:cubicBezTo>
                    <a:cubicBezTo>
                      <a:pt x="115612" y="66088"/>
                      <a:pt x="115612" y="66899"/>
                      <a:pt x="115612" y="67711"/>
                    </a:cubicBezTo>
                    <a:cubicBezTo>
                      <a:pt x="115612" y="68523"/>
                      <a:pt x="114800" y="68523"/>
                      <a:pt x="114800" y="69335"/>
                    </a:cubicBezTo>
                    <a:cubicBezTo>
                      <a:pt x="113988" y="69335"/>
                      <a:pt x="113988" y="70147"/>
                      <a:pt x="113988" y="70959"/>
                    </a:cubicBezTo>
                    <a:cubicBezTo>
                      <a:pt x="113988" y="71771"/>
                      <a:pt x="113177" y="72583"/>
                      <a:pt x="113177" y="72583"/>
                    </a:cubicBezTo>
                    <a:cubicBezTo>
                      <a:pt x="113177" y="73394"/>
                      <a:pt x="113177" y="74206"/>
                      <a:pt x="113177" y="75018"/>
                    </a:cubicBezTo>
                    <a:cubicBezTo>
                      <a:pt x="113177" y="75830"/>
                      <a:pt x="113177" y="75830"/>
                      <a:pt x="113177" y="76642"/>
                    </a:cubicBezTo>
                    <a:cubicBezTo>
                      <a:pt x="113177" y="77454"/>
                      <a:pt x="113177" y="77454"/>
                      <a:pt x="112365" y="78266"/>
                    </a:cubicBezTo>
                    <a:cubicBezTo>
                      <a:pt x="112365" y="79078"/>
                      <a:pt x="111553" y="79078"/>
                      <a:pt x="111553" y="79889"/>
                    </a:cubicBezTo>
                    <a:cubicBezTo>
                      <a:pt x="110741" y="80701"/>
                      <a:pt x="111553" y="81513"/>
                      <a:pt x="110741" y="83137"/>
                    </a:cubicBezTo>
                    <a:cubicBezTo>
                      <a:pt x="110741" y="83949"/>
                      <a:pt x="110741" y="83949"/>
                      <a:pt x="110741" y="84761"/>
                    </a:cubicBezTo>
                    <a:cubicBezTo>
                      <a:pt x="110741" y="85573"/>
                      <a:pt x="110741" y="86385"/>
                      <a:pt x="110741" y="86385"/>
                    </a:cubicBezTo>
                    <a:cubicBezTo>
                      <a:pt x="110741" y="87196"/>
                      <a:pt x="110741" y="88008"/>
                      <a:pt x="109929" y="88008"/>
                    </a:cubicBezTo>
                    <a:cubicBezTo>
                      <a:pt x="109929" y="88008"/>
                      <a:pt x="109117" y="88008"/>
                      <a:pt x="109117" y="88008"/>
                    </a:cubicBezTo>
                    <a:cubicBezTo>
                      <a:pt x="109117" y="88008"/>
                      <a:pt x="109117" y="88820"/>
                      <a:pt x="109117" y="88820"/>
                    </a:cubicBezTo>
                    <a:cubicBezTo>
                      <a:pt x="108305" y="89632"/>
                      <a:pt x="108305" y="90444"/>
                      <a:pt x="108305" y="91256"/>
                    </a:cubicBezTo>
                    <a:cubicBezTo>
                      <a:pt x="108305" y="91256"/>
                      <a:pt x="108305" y="92068"/>
                      <a:pt x="108305" y="92068"/>
                    </a:cubicBezTo>
                    <a:cubicBezTo>
                      <a:pt x="108305" y="92068"/>
                      <a:pt x="108305" y="92880"/>
                      <a:pt x="108305" y="92880"/>
                    </a:cubicBezTo>
                    <a:cubicBezTo>
                      <a:pt x="108305" y="93692"/>
                      <a:pt x="108305" y="93692"/>
                      <a:pt x="108305" y="94503"/>
                    </a:cubicBezTo>
                    <a:cubicBezTo>
                      <a:pt x="110741" y="95315"/>
                      <a:pt x="112365" y="96127"/>
                      <a:pt x="114800" y="96939"/>
                    </a:cubicBezTo>
                    <a:cubicBezTo>
                      <a:pt x="115612" y="96939"/>
                      <a:pt x="116424" y="97751"/>
                      <a:pt x="117236" y="97751"/>
                    </a:cubicBezTo>
                    <a:cubicBezTo>
                      <a:pt x="118048" y="98563"/>
                      <a:pt x="118860" y="98563"/>
                      <a:pt x="119672" y="99375"/>
                    </a:cubicBezTo>
                    <a:cubicBezTo>
                      <a:pt x="120484" y="100187"/>
                      <a:pt x="121295" y="100998"/>
                      <a:pt x="121295" y="101810"/>
                    </a:cubicBezTo>
                    <a:cubicBezTo>
                      <a:pt x="121295" y="102622"/>
                      <a:pt x="120484" y="101810"/>
                      <a:pt x="120484" y="101810"/>
                    </a:cubicBezTo>
                    <a:cubicBezTo>
                      <a:pt x="118860" y="100998"/>
                      <a:pt x="118048" y="99375"/>
                      <a:pt x="116424" y="98563"/>
                    </a:cubicBezTo>
                    <a:cubicBezTo>
                      <a:pt x="115612" y="98563"/>
                      <a:pt x="114800" y="98563"/>
                      <a:pt x="113988" y="97751"/>
                    </a:cubicBezTo>
                    <a:cubicBezTo>
                      <a:pt x="113177" y="97751"/>
                      <a:pt x="112365" y="96939"/>
                      <a:pt x="111553" y="96939"/>
                    </a:cubicBezTo>
                    <a:cubicBezTo>
                      <a:pt x="109929" y="96127"/>
                      <a:pt x="108305" y="96127"/>
                      <a:pt x="106682" y="96939"/>
                    </a:cubicBezTo>
                    <a:cubicBezTo>
                      <a:pt x="105058" y="97751"/>
                      <a:pt x="104246" y="100187"/>
                      <a:pt x="103434" y="101810"/>
                    </a:cubicBezTo>
                    <a:cubicBezTo>
                      <a:pt x="102622" y="102622"/>
                      <a:pt x="101810" y="103434"/>
                      <a:pt x="100998" y="104246"/>
                    </a:cubicBezTo>
                    <a:cubicBezTo>
                      <a:pt x="100186" y="105058"/>
                      <a:pt x="99375" y="106682"/>
                      <a:pt x="98563" y="107493"/>
                    </a:cubicBezTo>
                    <a:cubicBezTo>
                      <a:pt x="97751" y="109117"/>
                      <a:pt x="96939" y="111553"/>
                      <a:pt x="95315" y="113177"/>
                    </a:cubicBezTo>
                    <a:cubicBezTo>
                      <a:pt x="94503" y="114801"/>
                      <a:pt x="92880" y="116424"/>
                      <a:pt x="91256" y="117236"/>
                    </a:cubicBezTo>
                    <a:cubicBezTo>
                      <a:pt x="90444" y="118048"/>
                      <a:pt x="90444" y="118048"/>
                      <a:pt x="89632" y="118860"/>
                    </a:cubicBezTo>
                    <a:cubicBezTo>
                      <a:pt x="88820" y="119672"/>
                      <a:pt x="88820" y="119672"/>
                      <a:pt x="88008" y="120484"/>
                    </a:cubicBezTo>
                    <a:cubicBezTo>
                      <a:pt x="87196" y="121296"/>
                      <a:pt x="86384" y="122107"/>
                      <a:pt x="86384" y="122919"/>
                    </a:cubicBezTo>
                    <a:cubicBezTo>
                      <a:pt x="85572" y="123731"/>
                      <a:pt x="84761" y="124543"/>
                      <a:pt x="83137" y="126167"/>
                    </a:cubicBezTo>
                    <a:cubicBezTo>
                      <a:pt x="81513" y="128602"/>
                      <a:pt x="79889" y="131038"/>
                      <a:pt x="77454" y="131850"/>
                    </a:cubicBezTo>
                    <a:cubicBezTo>
                      <a:pt x="75830" y="132662"/>
                      <a:pt x="75018" y="132662"/>
                      <a:pt x="73394" y="133474"/>
                    </a:cubicBezTo>
                    <a:cubicBezTo>
                      <a:pt x="71770" y="134286"/>
                      <a:pt x="70959" y="135098"/>
                      <a:pt x="70147" y="135909"/>
                    </a:cubicBezTo>
                    <a:cubicBezTo>
                      <a:pt x="67711" y="137533"/>
                      <a:pt x="64464" y="139157"/>
                      <a:pt x="63652" y="142405"/>
                    </a:cubicBezTo>
                    <a:cubicBezTo>
                      <a:pt x="62840" y="143217"/>
                      <a:pt x="62840" y="144840"/>
                      <a:pt x="63652" y="145652"/>
                    </a:cubicBezTo>
                    <a:cubicBezTo>
                      <a:pt x="64464" y="146464"/>
                      <a:pt x="66087" y="147276"/>
                      <a:pt x="66899" y="147276"/>
                    </a:cubicBezTo>
                    <a:cubicBezTo>
                      <a:pt x="70147" y="148900"/>
                      <a:pt x="71770" y="152147"/>
                      <a:pt x="74206" y="153771"/>
                    </a:cubicBezTo>
                    <a:cubicBezTo>
                      <a:pt x="75830" y="154583"/>
                      <a:pt x="77454" y="154583"/>
                      <a:pt x="78266" y="155395"/>
                    </a:cubicBezTo>
                    <a:cubicBezTo>
                      <a:pt x="79889" y="155395"/>
                      <a:pt x="82325" y="156206"/>
                      <a:pt x="83949" y="156206"/>
                    </a:cubicBezTo>
                    <a:cubicBezTo>
                      <a:pt x="85572" y="156206"/>
                      <a:pt x="87196" y="156206"/>
                      <a:pt x="88008" y="157018"/>
                    </a:cubicBezTo>
                    <a:cubicBezTo>
                      <a:pt x="88820" y="157018"/>
                      <a:pt x="90444" y="157830"/>
                      <a:pt x="91256" y="157830"/>
                    </a:cubicBezTo>
                    <a:cubicBezTo>
                      <a:pt x="92068" y="157830"/>
                      <a:pt x="93691" y="158642"/>
                      <a:pt x="94503" y="158642"/>
                    </a:cubicBezTo>
                    <a:cubicBezTo>
                      <a:pt x="95315" y="158642"/>
                      <a:pt x="96127" y="159454"/>
                      <a:pt x="96939" y="160266"/>
                    </a:cubicBezTo>
                    <a:cubicBezTo>
                      <a:pt x="97751" y="161078"/>
                      <a:pt x="98563" y="161078"/>
                      <a:pt x="99375" y="161890"/>
                    </a:cubicBezTo>
                    <a:cubicBezTo>
                      <a:pt x="100186" y="162702"/>
                      <a:pt x="100186" y="162702"/>
                      <a:pt x="99375" y="162702"/>
                    </a:cubicBezTo>
                    <a:cubicBezTo>
                      <a:pt x="98563" y="162702"/>
                      <a:pt x="98563" y="162702"/>
                      <a:pt x="97751" y="163514"/>
                    </a:cubicBezTo>
                    <a:cubicBezTo>
                      <a:pt x="97751" y="164325"/>
                      <a:pt x="98563" y="164325"/>
                      <a:pt x="99375" y="164325"/>
                    </a:cubicBezTo>
                    <a:cubicBezTo>
                      <a:pt x="100186" y="164325"/>
                      <a:pt x="100998" y="164325"/>
                      <a:pt x="100998" y="165137"/>
                    </a:cubicBezTo>
                    <a:cubicBezTo>
                      <a:pt x="100998" y="165949"/>
                      <a:pt x="100998" y="166761"/>
                      <a:pt x="100998" y="166761"/>
                    </a:cubicBezTo>
                    <a:cubicBezTo>
                      <a:pt x="101810" y="167573"/>
                      <a:pt x="101810" y="167573"/>
                      <a:pt x="102622" y="167573"/>
                    </a:cubicBezTo>
                    <a:cubicBezTo>
                      <a:pt x="103434" y="167573"/>
                      <a:pt x="103434" y="168385"/>
                      <a:pt x="103434" y="168385"/>
                    </a:cubicBezTo>
                    <a:cubicBezTo>
                      <a:pt x="104246" y="169197"/>
                      <a:pt x="105870" y="169197"/>
                      <a:pt x="106682" y="170009"/>
                    </a:cubicBezTo>
                    <a:cubicBezTo>
                      <a:pt x="108305" y="170009"/>
                      <a:pt x="109929" y="171632"/>
                      <a:pt x="112365" y="171632"/>
                    </a:cubicBezTo>
                    <a:cubicBezTo>
                      <a:pt x="114800" y="171632"/>
                      <a:pt x="117236" y="171632"/>
                      <a:pt x="119672" y="172444"/>
                    </a:cubicBezTo>
                    <a:cubicBezTo>
                      <a:pt x="121295" y="172444"/>
                      <a:pt x="122107" y="172444"/>
                      <a:pt x="123731" y="173256"/>
                    </a:cubicBezTo>
                    <a:cubicBezTo>
                      <a:pt x="126979" y="173256"/>
                      <a:pt x="129414" y="174880"/>
                      <a:pt x="132662" y="174880"/>
                    </a:cubicBezTo>
                    <a:cubicBezTo>
                      <a:pt x="135909" y="175692"/>
                      <a:pt x="139157" y="176504"/>
                      <a:pt x="142404" y="177316"/>
                    </a:cubicBezTo>
                    <a:cubicBezTo>
                      <a:pt x="145652" y="178127"/>
                      <a:pt x="148899" y="178939"/>
                      <a:pt x="151335" y="180563"/>
                    </a:cubicBezTo>
                    <a:cubicBezTo>
                      <a:pt x="152147" y="181375"/>
                      <a:pt x="153771" y="181375"/>
                      <a:pt x="154583" y="182999"/>
                    </a:cubicBezTo>
                    <a:cubicBezTo>
                      <a:pt x="155395" y="183811"/>
                      <a:pt x="154583" y="185434"/>
                      <a:pt x="153771" y="186246"/>
                    </a:cubicBezTo>
                    <a:cubicBezTo>
                      <a:pt x="151335" y="188682"/>
                      <a:pt x="148088" y="188682"/>
                      <a:pt x="144840" y="188682"/>
                    </a:cubicBezTo>
                    <a:cubicBezTo>
                      <a:pt x="143216" y="188682"/>
                      <a:pt x="141593" y="188682"/>
                      <a:pt x="139157" y="188682"/>
                    </a:cubicBezTo>
                    <a:cubicBezTo>
                      <a:pt x="137533" y="188682"/>
                      <a:pt x="135097" y="189494"/>
                      <a:pt x="133474" y="189494"/>
                    </a:cubicBezTo>
                    <a:cubicBezTo>
                      <a:pt x="131850" y="189494"/>
                      <a:pt x="129414" y="190306"/>
                      <a:pt x="127791" y="189494"/>
                    </a:cubicBezTo>
                    <a:cubicBezTo>
                      <a:pt x="126167" y="189494"/>
                      <a:pt x="124543" y="188682"/>
                      <a:pt x="122107" y="187870"/>
                    </a:cubicBezTo>
                    <a:cubicBezTo>
                      <a:pt x="118860" y="186246"/>
                      <a:pt x="115612" y="185434"/>
                      <a:pt x="111553" y="184622"/>
                    </a:cubicBezTo>
                    <a:cubicBezTo>
                      <a:pt x="109929" y="184622"/>
                      <a:pt x="107493" y="183811"/>
                      <a:pt x="105870" y="182999"/>
                    </a:cubicBezTo>
                    <a:cubicBezTo>
                      <a:pt x="105058" y="182999"/>
                      <a:pt x="104246" y="182187"/>
                      <a:pt x="102622" y="182187"/>
                    </a:cubicBezTo>
                    <a:cubicBezTo>
                      <a:pt x="101810" y="182187"/>
                      <a:pt x="100998" y="182187"/>
                      <a:pt x="100186" y="182187"/>
                    </a:cubicBezTo>
                    <a:cubicBezTo>
                      <a:pt x="99375" y="182187"/>
                      <a:pt x="97751" y="182187"/>
                      <a:pt x="96939" y="182187"/>
                    </a:cubicBezTo>
                    <a:cubicBezTo>
                      <a:pt x="96127" y="182187"/>
                      <a:pt x="94503" y="182187"/>
                      <a:pt x="93691" y="182187"/>
                    </a:cubicBezTo>
                    <a:cubicBezTo>
                      <a:pt x="92880" y="182187"/>
                      <a:pt x="92880" y="182999"/>
                      <a:pt x="92068" y="182999"/>
                    </a:cubicBezTo>
                    <a:cubicBezTo>
                      <a:pt x="92068" y="182999"/>
                      <a:pt x="91256" y="182999"/>
                      <a:pt x="91256" y="183811"/>
                    </a:cubicBezTo>
                    <a:cubicBezTo>
                      <a:pt x="91256" y="183811"/>
                      <a:pt x="91256" y="184622"/>
                      <a:pt x="90444" y="184622"/>
                    </a:cubicBezTo>
                    <a:cubicBezTo>
                      <a:pt x="89632" y="184622"/>
                      <a:pt x="88820" y="184622"/>
                      <a:pt x="88008" y="184622"/>
                    </a:cubicBezTo>
                    <a:cubicBezTo>
                      <a:pt x="87196" y="184622"/>
                      <a:pt x="87196" y="183811"/>
                      <a:pt x="86384" y="183811"/>
                    </a:cubicBezTo>
                    <a:cubicBezTo>
                      <a:pt x="86384" y="183811"/>
                      <a:pt x="85572" y="183811"/>
                      <a:pt x="85572" y="182999"/>
                    </a:cubicBezTo>
                    <a:cubicBezTo>
                      <a:pt x="85572" y="182999"/>
                      <a:pt x="84761" y="182999"/>
                      <a:pt x="84761" y="182999"/>
                    </a:cubicBezTo>
                    <a:cubicBezTo>
                      <a:pt x="83949" y="182999"/>
                      <a:pt x="83137" y="182999"/>
                      <a:pt x="82325" y="182999"/>
                    </a:cubicBezTo>
                    <a:cubicBezTo>
                      <a:pt x="82325" y="182999"/>
                      <a:pt x="82325" y="182999"/>
                      <a:pt x="82325" y="182999"/>
                    </a:cubicBezTo>
                    <a:cubicBezTo>
                      <a:pt x="82325" y="182999"/>
                      <a:pt x="82325" y="182999"/>
                      <a:pt x="81513" y="182999"/>
                    </a:cubicBezTo>
                    <a:cubicBezTo>
                      <a:pt x="81513" y="182999"/>
                      <a:pt x="80701" y="182187"/>
                      <a:pt x="80701" y="182187"/>
                    </a:cubicBezTo>
                    <a:cubicBezTo>
                      <a:pt x="79889" y="181375"/>
                      <a:pt x="79078" y="182187"/>
                      <a:pt x="78266" y="182187"/>
                    </a:cubicBezTo>
                    <a:cubicBezTo>
                      <a:pt x="77454" y="182187"/>
                      <a:pt x="75830" y="182187"/>
                      <a:pt x="75830" y="182999"/>
                    </a:cubicBezTo>
                    <a:cubicBezTo>
                      <a:pt x="75830" y="182999"/>
                      <a:pt x="75018" y="183811"/>
                      <a:pt x="75018" y="183811"/>
                    </a:cubicBezTo>
                    <a:cubicBezTo>
                      <a:pt x="75018" y="184622"/>
                      <a:pt x="75018" y="184622"/>
                      <a:pt x="74206" y="185434"/>
                    </a:cubicBezTo>
                    <a:cubicBezTo>
                      <a:pt x="72582" y="187058"/>
                      <a:pt x="70959" y="187870"/>
                      <a:pt x="68523" y="187870"/>
                    </a:cubicBezTo>
                    <a:cubicBezTo>
                      <a:pt x="66899" y="187870"/>
                      <a:pt x="64464" y="187870"/>
                      <a:pt x="62028" y="187870"/>
                    </a:cubicBezTo>
                    <a:cubicBezTo>
                      <a:pt x="61216" y="187870"/>
                      <a:pt x="60404" y="187870"/>
                      <a:pt x="60404" y="188682"/>
                    </a:cubicBezTo>
                    <a:cubicBezTo>
                      <a:pt x="60404" y="188682"/>
                      <a:pt x="60404" y="189494"/>
                      <a:pt x="60404" y="190306"/>
                    </a:cubicBezTo>
                    <a:cubicBezTo>
                      <a:pt x="60404" y="191118"/>
                      <a:pt x="60404" y="191118"/>
                      <a:pt x="60404" y="191118"/>
                    </a:cubicBezTo>
                    <a:cubicBezTo>
                      <a:pt x="60404" y="191930"/>
                      <a:pt x="61216" y="192741"/>
                      <a:pt x="62028" y="192741"/>
                    </a:cubicBezTo>
                    <a:cubicBezTo>
                      <a:pt x="62028" y="192741"/>
                      <a:pt x="62028" y="193553"/>
                      <a:pt x="62840" y="194365"/>
                    </a:cubicBezTo>
                    <a:cubicBezTo>
                      <a:pt x="62840" y="195177"/>
                      <a:pt x="62840" y="195989"/>
                      <a:pt x="62840" y="195989"/>
                    </a:cubicBezTo>
                    <a:cubicBezTo>
                      <a:pt x="62840" y="196801"/>
                      <a:pt x="62028" y="197613"/>
                      <a:pt x="61216" y="198425"/>
                    </a:cubicBezTo>
                    <a:cubicBezTo>
                      <a:pt x="61216" y="198425"/>
                      <a:pt x="61216" y="199236"/>
                      <a:pt x="61216" y="200048"/>
                    </a:cubicBezTo>
                    <a:cubicBezTo>
                      <a:pt x="61216" y="200860"/>
                      <a:pt x="61216" y="200860"/>
                      <a:pt x="60404" y="201672"/>
                    </a:cubicBezTo>
                    <a:cubicBezTo>
                      <a:pt x="59592" y="202484"/>
                      <a:pt x="60404" y="204108"/>
                      <a:pt x="60404" y="205731"/>
                    </a:cubicBezTo>
                    <a:cubicBezTo>
                      <a:pt x="60404" y="206543"/>
                      <a:pt x="60404" y="208167"/>
                      <a:pt x="60404" y="208979"/>
                    </a:cubicBezTo>
                    <a:cubicBezTo>
                      <a:pt x="60404" y="209791"/>
                      <a:pt x="61216" y="210603"/>
                      <a:pt x="60404" y="211415"/>
                    </a:cubicBezTo>
                    <a:cubicBezTo>
                      <a:pt x="59592" y="212227"/>
                      <a:pt x="58780" y="211415"/>
                      <a:pt x="57968" y="210603"/>
                    </a:cubicBezTo>
                    <a:cubicBezTo>
                      <a:pt x="56345" y="209791"/>
                      <a:pt x="53909" y="208979"/>
                      <a:pt x="53097" y="208167"/>
                    </a:cubicBezTo>
                    <a:cubicBezTo>
                      <a:pt x="52285" y="207355"/>
                      <a:pt x="51473" y="206543"/>
                      <a:pt x="50662" y="205731"/>
                    </a:cubicBezTo>
                    <a:cubicBezTo>
                      <a:pt x="49850" y="204108"/>
                      <a:pt x="48226" y="201672"/>
                      <a:pt x="47414" y="200048"/>
                    </a:cubicBezTo>
                    <a:cubicBezTo>
                      <a:pt x="45790" y="197613"/>
                      <a:pt x="44166" y="195989"/>
                      <a:pt x="41731" y="195177"/>
                    </a:cubicBezTo>
                    <a:cubicBezTo>
                      <a:pt x="39295" y="193553"/>
                      <a:pt x="36048" y="192741"/>
                      <a:pt x="33612" y="192741"/>
                    </a:cubicBezTo>
                    <a:cubicBezTo>
                      <a:pt x="32800" y="192741"/>
                      <a:pt x="31176" y="192741"/>
                      <a:pt x="30364" y="192741"/>
                    </a:cubicBezTo>
                    <a:cubicBezTo>
                      <a:pt x="29553" y="192741"/>
                      <a:pt x="28741" y="193553"/>
                      <a:pt x="27929" y="192741"/>
                    </a:cubicBezTo>
                    <a:cubicBezTo>
                      <a:pt x="27117" y="192741"/>
                      <a:pt x="27117" y="191930"/>
                      <a:pt x="26305" y="191930"/>
                    </a:cubicBezTo>
                    <a:cubicBezTo>
                      <a:pt x="25493" y="191930"/>
                      <a:pt x="24681" y="192741"/>
                      <a:pt x="23869" y="193553"/>
                    </a:cubicBezTo>
                    <a:cubicBezTo>
                      <a:pt x="23057" y="193553"/>
                      <a:pt x="23057" y="192741"/>
                      <a:pt x="22246" y="192741"/>
                    </a:cubicBezTo>
                    <a:cubicBezTo>
                      <a:pt x="21434" y="192741"/>
                      <a:pt x="21434" y="192741"/>
                      <a:pt x="20622" y="191930"/>
                    </a:cubicBezTo>
                    <a:cubicBezTo>
                      <a:pt x="19810" y="191118"/>
                      <a:pt x="18998" y="190306"/>
                      <a:pt x="18998" y="189494"/>
                    </a:cubicBezTo>
                    <a:cubicBezTo>
                      <a:pt x="18186" y="187870"/>
                      <a:pt x="18186" y="185434"/>
                      <a:pt x="16562" y="184622"/>
                    </a:cubicBezTo>
                    <a:cubicBezTo>
                      <a:pt x="15751" y="183811"/>
                      <a:pt x="14127" y="183811"/>
                      <a:pt x="13315" y="183811"/>
                    </a:cubicBezTo>
                    <a:cubicBezTo>
                      <a:pt x="11691" y="183811"/>
                      <a:pt x="10067" y="184622"/>
                      <a:pt x="8443" y="184622"/>
                    </a:cubicBezTo>
                    <a:cubicBezTo>
                      <a:pt x="6820" y="185434"/>
                      <a:pt x="5196" y="185434"/>
                      <a:pt x="3572" y="186246"/>
                    </a:cubicBezTo>
                    <a:cubicBezTo>
                      <a:pt x="2760" y="187058"/>
                      <a:pt x="1949" y="187870"/>
                      <a:pt x="1949" y="188682"/>
                    </a:cubicBezTo>
                    <a:cubicBezTo>
                      <a:pt x="1949" y="190306"/>
                      <a:pt x="2760" y="191118"/>
                      <a:pt x="3572" y="191930"/>
                    </a:cubicBezTo>
                    <a:cubicBezTo>
                      <a:pt x="4384" y="193553"/>
                      <a:pt x="6008" y="194365"/>
                      <a:pt x="7632" y="195989"/>
                    </a:cubicBezTo>
                    <a:cubicBezTo>
                      <a:pt x="10067" y="197613"/>
                      <a:pt x="12503" y="200048"/>
                      <a:pt x="14939" y="200860"/>
                    </a:cubicBezTo>
                    <a:cubicBezTo>
                      <a:pt x="17374" y="201672"/>
                      <a:pt x="18998" y="202484"/>
                      <a:pt x="21434" y="204108"/>
                    </a:cubicBezTo>
                    <a:cubicBezTo>
                      <a:pt x="24681" y="206543"/>
                      <a:pt x="27929" y="208979"/>
                      <a:pt x="31176" y="210603"/>
                    </a:cubicBezTo>
                    <a:cubicBezTo>
                      <a:pt x="31988" y="211415"/>
                      <a:pt x="33612" y="211415"/>
                      <a:pt x="35236" y="211415"/>
                    </a:cubicBezTo>
                    <a:cubicBezTo>
                      <a:pt x="36048" y="211415"/>
                      <a:pt x="36859" y="209791"/>
                      <a:pt x="37671" y="208979"/>
                    </a:cubicBezTo>
                    <a:cubicBezTo>
                      <a:pt x="38483" y="207355"/>
                      <a:pt x="39295" y="204108"/>
                      <a:pt x="41731" y="204108"/>
                    </a:cubicBezTo>
                    <a:cubicBezTo>
                      <a:pt x="43355" y="204108"/>
                      <a:pt x="44166" y="205731"/>
                      <a:pt x="45790" y="206543"/>
                    </a:cubicBezTo>
                    <a:cubicBezTo>
                      <a:pt x="47414" y="207355"/>
                      <a:pt x="49038" y="208979"/>
                      <a:pt x="50662" y="210603"/>
                    </a:cubicBezTo>
                    <a:cubicBezTo>
                      <a:pt x="53097" y="212227"/>
                      <a:pt x="55533" y="213850"/>
                      <a:pt x="57968" y="215474"/>
                    </a:cubicBezTo>
                    <a:cubicBezTo>
                      <a:pt x="59592" y="216286"/>
                      <a:pt x="61216" y="217910"/>
                      <a:pt x="62028" y="219534"/>
                    </a:cubicBezTo>
                    <a:lnTo>
                      <a:pt x="66087" y="215474"/>
                    </a:lnTo>
                    <a:lnTo>
                      <a:pt x="76642" y="219534"/>
                    </a:lnTo>
                    <a:lnTo>
                      <a:pt x="76642" y="207355"/>
                    </a:lnTo>
                    <a:lnTo>
                      <a:pt x="88008" y="204920"/>
                    </a:lnTo>
                    <a:lnTo>
                      <a:pt x="86384" y="212227"/>
                    </a:lnTo>
                    <a:lnTo>
                      <a:pt x="96127" y="213038"/>
                    </a:lnTo>
                    <a:lnTo>
                      <a:pt x="107493" y="208167"/>
                    </a:lnTo>
                    <a:lnTo>
                      <a:pt x="111553" y="208979"/>
                    </a:lnTo>
                    <a:lnTo>
                      <a:pt x="111553" y="215474"/>
                    </a:lnTo>
                    <a:lnTo>
                      <a:pt x="107493" y="217098"/>
                    </a:lnTo>
                    <a:lnTo>
                      <a:pt x="108305" y="221157"/>
                    </a:lnTo>
                    <a:lnTo>
                      <a:pt x="118860" y="222781"/>
                    </a:lnTo>
                    <a:lnTo>
                      <a:pt x="126167" y="213038"/>
                    </a:lnTo>
                    <a:lnTo>
                      <a:pt x="130226" y="216286"/>
                    </a:lnTo>
                    <a:lnTo>
                      <a:pt x="126979" y="223593"/>
                    </a:lnTo>
                    <a:lnTo>
                      <a:pt x="138345" y="239831"/>
                    </a:lnTo>
                    <a:lnTo>
                      <a:pt x="159454" y="239831"/>
                    </a:lnTo>
                    <a:lnTo>
                      <a:pt x="160266" y="248761"/>
                    </a:lnTo>
                    <a:lnTo>
                      <a:pt x="168385" y="254444"/>
                    </a:lnTo>
                    <a:lnTo>
                      <a:pt x="175692" y="254444"/>
                    </a:lnTo>
                    <a:lnTo>
                      <a:pt x="180563" y="260128"/>
                    </a:lnTo>
                    <a:lnTo>
                      <a:pt x="172444" y="271494"/>
                    </a:lnTo>
                    <a:lnTo>
                      <a:pt x="170008" y="277177"/>
                    </a:lnTo>
                    <a:lnTo>
                      <a:pt x="158642" y="289356"/>
                    </a:lnTo>
                    <a:lnTo>
                      <a:pt x="165137" y="299910"/>
                    </a:lnTo>
                    <a:lnTo>
                      <a:pt x="186246" y="305593"/>
                    </a:lnTo>
                    <a:lnTo>
                      <a:pt x="186246" y="300722"/>
                    </a:lnTo>
                    <a:lnTo>
                      <a:pt x="197612" y="299910"/>
                    </a:lnTo>
                    <a:lnTo>
                      <a:pt x="200048" y="290167"/>
                    </a:lnTo>
                    <a:lnTo>
                      <a:pt x="192741" y="284484"/>
                    </a:lnTo>
                    <a:lnTo>
                      <a:pt x="192741" y="278801"/>
                    </a:lnTo>
                    <a:lnTo>
                      <a:pt x="184622" y="277177"/>
                    </a:lnTo>
                    <a:lnTo>
                      <a:pt x="183810" y="273930"/>
                    </a:lnTo>
                    <a:lnTo>
                      <a:pt x="190306" y="268247"/>
                    </a:lnTo>
                    <a:lnTo>
                      <a:pt x="206543" y="264999"/>
                    </a:lnTo>
                    <a:lnTo>
                      <a:pt x="207355" y="256880"/>
                    </a:lnTo>
                    <a:lnTo>
                      <a:pt x="200860" y="254444"/>
                    </a:lnTo>
                    <a:cubicBezTo>
                      <a:pt x="206543" y="254444"/>
                      <a:pt x="211414" y="243078"/>
                      <a:pt x="211414" y="243078"/>
                    </a:cubicBezTo>
                    <a:lnTo>
                      <a:pt x="214662" y="229276"/>
                    </a:lnTo>
                    <a:lnTo>
                      <a:pt x="217098" y="221157"/>
                    </a:lnTo>
                    <a:lnTo>
                      <a:pt x="208979" y="211415"/>
                    </a:lnTo>
                    <a:lnTo>
                      <a:pt x="211414" y="204108"/>
                    </a:lnTo>
                    <a:cubicBezTo>
                      <a:pt x="211414" y="204108"/>
                      <a:pt x="206543" y="200048"/>
                      <a:pt x="205731" y="200048"/>
                    </a:cubicBezTo>
                    <a:cubicBezTo>
                      <a:pt x="205731" y="200048"/>
                      <a:pt x="198424" y="185434"/>
                      <a:pt x="198424" y="185434"/>
                    </a:cubicBezTo>
                    <a:lnTo>
                      <a:pt x="212226" y="183811"/>
                    </a:lnTo>
                    <a:lnTo>
                      <a:pt x="211414" y="177316"/>
                    </a:lnTo>
                    <a:lnTo>
                      <a:pt x="214662" y="176504"/>
                    </a:lnTo>
                    <a:lnTo>
                      <a:pt x="219533" y="182999"/>
                    </a:lnTo>
                    <a:lnTo>
                      <a:pt x="229276" y="182999"/>
                    </a:lnTo>
                    <a:lnTo>
                      <a:pt x="229276" y="187870"/>
                    </a:lnTo>
                    <a:lnTo>
                      <a:pt x="234959" y="189494"/>
                    </a:lnTo>
                    <a:lnTo>
                      <a:pt x="235771" y="184622"/>
                    </a:lnTo>
                    <a:lnTo>
                      <a:pt x="256068" y="182999"/>
                    </a:lnTo>
                    <a:lnTo>
                      <a:pt x="259316" y="186246"/>
                    </a:lnTo>
                    <a:lnTo>
                      <a:pt x="269870" y="176504"/>
                    </a:lnTo>
                    <a:lnTo>
                      <a:pt x="260128" y="166761"/>
                    </a:lnTo>
                    <a:lnTo>
                      <a:pt x="265811" y="161078"/>
                    </a:lnTo>
                    <a:lnTo>
                      <a:pt x="273930" y="162702"/>
                    </a:lnTo>
                    <a:lnTo>
                      <a:pt x="282860" y="150523"/>
                    </a:lnTo>
                    <a:lnTo>
                      <a:pt x="287732" y="149712"/>
                    </a:lnTo>
                    <a:lnTo>
                      <a:pt x="293415" y="147276"/>
                    </a:lnTo>
                    <a:lnTo>
                      <a:pt x="288543" y="140781"/>
                    </a:lnTo>
                    <a:lnTo>
                      <a:pt x="296662" y="132662"/>
                    </a:lnTo>
                    <a:lnTo>
                      <a:pt x="290167" y="122919"/>
                    </a:lnTo>
                    <a:lnTo>
                      <a:pt x="271494" y="121296"/>
                    </a:lnTo>
                    <a:lnTo>
                      <a:pt x="267435" y="116424"/>
                    </a:lnTo>
                    <a:lnTo>
                      <a:pt x="267435" y="105058"/>
                    </a:lnTo>
                    <a:lnTo>
                      <a:pt x="274741" y="105870"/>
                    </a:lnTo>
                    <a:lnTo>
                      <a:pt x="271494" y="99375"/>
                    </a:lnTo>
                    <a:lnTo>
                      <a:pt x="274741" y="96127"/>
                    </a:lnTo>
                    <a:lnTo>
                      <a:pt x="296662" y="98563"/>
                    </a:lnTo>
                    <a:lnTo>
                      <a:pt x="302346" y="77454"/>
                    </a:lnTo>
                    <a:lnTo>
                      <a:pt x="312088" y="66088"/>
                    </a:lnTo>
                    <a:lnTo>
                      <a:pt x="313712" y="48226"/>
                    </a:lnTo>
                    <a:lnTo>
                      <a:pt x="317771" y="40107"/>
                    </a:lnTo>
                    <a:lnTo>
                      <a:pt x="311276" y="33612"/>
                    </a:lnTo>
                    <a:close/>
                    <a:moveTo>
                      <a:pt x="208979" y="99375"/>
                    </a:moveTo>
                    <a:cubicBezTo>
                      <a:pt x="208167" y="98563"/>
                      <a:pt x="208167" y="97751"/>
                      <a:pt x="207355" y="96939"/>
                    </a:cubicBezTo>
                    <a:cubicBezTo>
                      <a:pt x="207355" y="96127"/>
                      <a:pt x="206543" y="95315"/>
                      <a:pt x="206543" y="95315"/>
                    </a:cubicBezTo>
                    <a:cubicBezTo>
                      <a:pt x="205731" y="95315"/>
                      <a:pt x="204920" y="95315"/>
                      <a:pt x="204920" y="96127"/>
                    </a:cubicBezTo>
                    <a:cubicBezTo>
                      <a:pt x="204108" y="96939"/>
                      <a:pt x="204108" y="97751"/>
                      <a:pt x="204920" y="98563"/>
                    </a:cubicBezTo>
                    <a:cubicBezTo>
                      <a:pt x="204920" y="99375"/>
                      <a:pt x="205731" y="100187"/>
                      <a:pt x="205731" y="100998"/>
                    </a:cubicBezTo>
                    <a:cubicBezTo>
                      <a:pt x="205731" y="101810"/>
                      <a:pt x="204920" y="102622"/>
                      <a:pt x="204920" y="103434"/>
                    </a:cubicBezTo>
                    <a:cubicBezTo>
                      <a:pt x="204108" y="104246"/>
                      <a:pt x="204108" y="105058"/>
                      <a:pt x="203296" y="105058"/>
                    </a:cubicBezTo>
                    <a:cubicBezTo>
                      <a:pt x="202484" y="105870"/>
                      <a:pt x="202484" y="106682"/>
                      <a:pt x="201672" y="107493"/>
                    </a:cubicBezTo>
                    <a:cubicBezTo>
                      <a:pt x="200860" y="108305"/>
                      <a:pt x="200860" y="109117"/>
                      <a:pt x="200048" y="109929"/>
                    </a:cubicBezTo>
                    <a:cubicBezTo>
                      <a:pt x="199236" y="110741"/>
                      <a:pt x="198424" y="110741"/>
                      <a:pt x="197612" y="111553"/>
                    </a:cubicBezTo>
                    <a:cubicBezTo>
                      <a:pt x="196801" y="112365"/>
                      <a:pt x="195989" y="112365"/>
                      <a:pt x="195177" y="113177"/>
                    </a:cubicBezTo>
                    <a:cubicBezTo>
                      <a:pt x="194365" y="113989"/>
                      <a:pt x="193553" y="113989"/>
                      <a:pt x="192741" y="113989"/>
                    </a:cubicBezTo>
                    <a:cubicBezTo>
                      <a:pt x="191117" y="114801"/>
                      <a:pt x="190306" y="115612"/>
                      <a:pt x="188682" y="116424"/>
                    </a:cubicBezTo>
                    <a:cubicBezTo>
                      <a:pt x="187058" y="117236"/>
                      <a:pt x="185434" y="117236"/>
                      <a:pt x="184622" y="117236"/>
                    </a:cubicBezTo>
                    <a:cubicBezTo>
                      <a:pt x="182999" y="117236"/>
                      <a:pt x="181375" y="118048"/>
                      <a:pt x="180563" y="119672"/>
                    </a:cubicBezTo>
                    <a:cubicBezTo>
                      <a:pt x="179751" y="120484"/>
                      <a:pt x="178939" y="122107"/>
                      <a:pt x="177315" y="122919"/>
                    </a:cubicBezTo>
                    <a:cubicBezTo>
                      <a:pt x="176504" y="123731"/>
                      <a:pt x="176504" y="124543"/>
                      <a:pt x="175692" y="124543"/>
                    </a:cubicBezTo>
                    <a:cubicBezTo>
                      <a:pt x="174880" y="124543"/>
                      <a:pt x="174880" y="124543"/>
                      <a:pt x="174068" y="125355"/>
                    </a:cubicBezTo>
                    <a:cubicBezTo>
                      <a:pt x="173256" y="125355"/>
                      <a:pt x="172444" y="126167"/>
                      <a:pt x="171632" y="126167"/>
                    </a:cubicBezTo>
                    <a:cubicBezTo>
                      <a:pt x="170820" y="126167"/>
                      <a:pt x="170008" y="126167"/>
                      <a:pt x="169197" y="126167"/>
                    </a:cubicBezTo>
                    <a:cubicBezTo>
                      <a:pt x="168385" y="126167"/>
                      <a:pt x="167573" y="125355"/>
                      <a:pt x="166761" y="125355"/>
                    </a:cubicBezTo>
                    <a:cubicBezTo>
                      <a:pt x="165949" y="125355"/>
                      <a:pt x="164325" y="125355"/>
                      <a:pt x="163513" y="124543"/>
                    </a:cubicBezTo>
                    <a:cubicBezTo>
                      <a:pt x="162701" y="123731"/>
                      <a:pt x="161890" y="122107"/>
                      <a:pt x="160266" y="121296"/>
                    </a:cubicBezTo>
                    <a:cubicBezTo>
                      <a:pt x="159454" y="120484"/>
                      <a:pt x="158642" y="120484"/>
                      <a:pt x="157830" y="119672"/>
                    </a:cubicBezTo>
                    <a:cubicBezTo>
                      <a:pt x="157018" y="119672"/>
                      <a:pt x="156206" y="118860"/>
                      <a:pt x="155395" y="118048"/>
                    </a:cubicBezTo>
                    <a:cubicBezTo>
                      <a:pt x="155395" y="118048"/>
                      <a:pt x="154583" y="118048"/>
                      <a:pt x="154583" y="118048"/>
                    </a:cubicBezTo>
                    <a:cubicBezTo>
                      <a:pt x="154583" y="118048"/>
                      <a:pt x="153771" y="117236"/>
                      <a:pt x="153771" y="117236"/>
                    </a:cubicBezTo>
                    <a:cubicBezTo>
                      <a:pt x="153771" y="117236"/>
                      <a:pt x="152959" y="117236"/>
                      <a:pt x="152959" y="117236"/>
                    </a:cubicBezTo>
                    <a:cubicBezTo>
                      <a:pt x="152147" y="117236"/>
                      <a:pt x="152147" y="117236"/>
                      <a:pt x="151335" y="117236"/>
                    </a:cubicBezTo>
                    <a:cubicBezTo>
                      <a:pt x="150523" y="117236"/>
                      <a:pt x="149711" y="117236"/>
                      <a:pt x="148899" y="116424"/>
                    </a:cubicBezTo>
                    <a:cubicBezTo>
                      <a:pt x="148088" y="115612"/>
                      <a:pt x="148088" y="114801"/>
                      <a:pt x="148088" y="114801"/>
                    </a:cubicBezTo>
                    <a:cubicBezTo>
                      <a:pt x="148088" y="113989"/>
                      <a:pt x="147276" y="113989"/>
                      <a:pt x="146464" y="113177"/>
                    </a:cubicBezTo>
                    <a:cubicBezTo>
                      <a:pt x="146464" y="113177"/>
                      <a:pt x="145652" y="113177"/>
                      <a:pt x="145652" y="113177"/>
                    </a:cubicBezTo>
                    <a:cubicBezTo>
                      <a:pt x="145652" y="113177"/>
                      <a:pt x="144840" y="112365"/>
                      <a:pt x="144840" y="112365"/>
                    </a:cubicBezTo>
                    <a:cubicBezTo>
                      <a:pt x="144028" y="111553"/>
                      <a:pt x="143216" y="111553"/>
                      <a:pt x="142404" y="111553"/>
                    </a:cubicBezTo>
                    <a:cubicBezTo>
                      <a:pt x="141593" y="111553"/>
                      <a:pt x="140781" y="111553"/>
                      <a:pt x="139157" y="111553"/>
                    </a:cubicBezTo>
                    <a:cubicBezTo>
                      <a:pt x="138345" y="111553"/>
                      <a:pt x="137533" y="111553"/>
                      <a:pt x="136721" y="111553"/>
                    </a:cubicBezTo>
                    <a:cubicBezTo>
                      <a:pt x="135909" y="111553"/>
                      <a:pt x="135909" y="110741"/>
                      <a:pt x="135909" y="109929"/>
                    </a:cubicBezTo>
                    <a:cubicBezTo>
                      <a:pt x="135909" y="109117"/>
                      <a:pt x="135097" y="108305"/>
                      <a:pt x="135097" y="108305"/>
                    </a:cubicBezTo>
                    <a:cubicBezTo>
                      <a:pt x="135097" y="108305"/>
                      <a:pt x="134286" y="108305"/>
                      <a:pt x="134286" y="108305"/>
                    </a:cubicBezTo>
                    <a:cubicBezTo>
                      <a:pt x="134286" y="108305"/>
                      <a:pt x="134286" y="107493"/>
                      <a:pt x="134286" y="107493"/>
                    </a:cubicBezTo>
                    <a:cubicBezTo>
                      <a:pt x="134286" y="107493"/>
                      <a:pt x="134286" y="106682"/>
                      <a:pt x="134286" y="106682"/>
                    </a:cubicBezTo>
                    <a:cubicBezTo>
                      <a:pt x="133474" y="106682"/>
                      <a:pt x="132662" y="106682"/>
                      <a:pt x="131850" y="106682"/>
                    </a:cubicBezTo>
                    <a:cubicBezTo>
                      <a:pt x="131038" y="106682"/>
                      <a:pt x="131038" y="105870"/>
                      <a:pt x="130226" y="105058"/>
                    </a:cubicBezTo>
                    <a:cubicBezTo>
                      <a:pt x="130226" y="104246"/>
                      <a:pt x="129414" y="104246"/>
                      <a:pt x="129414" y="103434"/>
                    </a:cubicBezTo>
                    <a:cubicBezTo>
                      <a:pt x="129414" y="103434"/>
                      <a:pt x="128602" y="102622"/>
                      <a:pt x="129414" y="102622"/>
                    </a:cubicBezTo>
                    <a:cubicBezTo>
                      <a:pt x="130226" y="102622"/>
                      <a:pt x="131038" y="103434"/>
                      <a:pt x="131038" y="104246"/>
                    </a:cubicBezTo>
                    <a:cubicBezTo>
                      <a:pt x="131850" y="105058"/>
                      <a:pt x="131850" y="105058"/>
                      <a:pt x="133474" y="105870"/>
                    </a:cubicBezTo>
                    <a:cubicBezTo>
                      <a:pt x="134286" y="105870"/>
                      <a:pt x="135097" y="105870"/>
                      <a:pt x="135909" y="106682"/>
                    </a:cubicBezTo>
                    <a:cubicBezTo>
                      <a:pt x="136721" y="107493"/>
                      <a:pt x="137533" y="108305"/>
                      <a:pt x="138345" y="109117"/>
                    </a:cubicBezTo>
                    <a:cubicBezTo>
                      <a:pt x="139157" y="109929"/>
                      <a:pt x="139969" y="109117"/>
                      <a:pt x="140781" y="109117"/>
                    </a:cubicBezTo>
                    <a:cubicBezTo>
                      <a:pt x="141593" y="108305"/>
                      <a:pt x="142404" y="108305"/>
                      <a:pt x="143216" y="108305"/>
                    </a:cubicBezTo>
                    <a:cubicBezTo>
                      <a:pt x="144028" y="108305"/>
                      <a:pt x="144840" y="107493"/>
                      <a:pt x="144840" y="106682"/>
                    </a:cubicBezTo>
                    <a:cubicBezTo>
                      <a:pt x="144840" y="105870"/>
                      <a:pt x="145652" y="105870"/>
                      <a:pt x="145652" y="105058"/>
                    </a:cubicBezTo>
                    <a:cubicBezTo>
                      <a:pt x="145652" y="104246"/>
                      <a:pt x="145652" y="103434"/>
                      <a:pt x="144840" y="102622"/>
                    </a:cubicBezTo>
                    <a:cubicBezTo>
                      <a:pt x="144028" y="101810"/>
                      <a:pt x="142404" y="101810"/>
                      <a:pt x="141593" y="101810"/>
                    </a:cubicBezTo>
                    <a:cubicBezTo>
                      <a:pt x="140781" y="100998"/>
                      <a:pt x="139969" y="100187"/>
                      <a:pt x="141593" y="100187"/>
                    </a:cubicBezTo>
                    <a:cubicBezTo>
                      <a:pt x="142404" y="100187"/>
                      <a:pt x="144028" y="100187"/>
                      <a:pt x="144840" y="100187"/>
                    </a:cubicBezTo>
                    <a:cubicBezTo>
                      <a:pt x="146464" y="99375"/>
                      <a:pt x="147276" y="96939"/>
                      <a:pt x="146464" y="95315"/>
                    </a:cubicBezTo>
                    <a:cubicBezTo>
                      <a:pt x="146464" y="92880"/>
                      <a:pt x="145652" y="91256"/>
                      <a:pt x="145652" y="88820"/>
                    </a:cubicBezTo>
                    <a:cubicBezTo>
                      <a:pt x="144840" y="87196"/>
                      <a:pt x="144840" y="84761"/>
                      <a:pt x="145652" y="83137"/>
                    </a:cubicBezTo>
                    <a:cubicBezTo>
                      <a:pt x="146464" y="82325"/>
                      <a:pt x="147276" y="82325"/>
                      <a:pt x="148899" y="82325"/>
                    </a:cubicBezTo>
                    <a:cubicBezTo>
                      <a:pt x="149711" y="82325"/>
                      <a:pt x="150523" y="83137"/>
                      <a:pt x="151335" y="83137"/>
                    </a:cubicBezTo>
                    <a:cubicBezTo>
                      <a:pt x="152147" y="83949"/>
                      <a:pt x="153771" y="83949"/>
                      <a:pt x="154583" y="83949"/>
                    </a:cubicBezTo>
                    <a:cubicBezTo>
                      <a:pt x="155395" y="83949"/>
                      <a:pt x="157018" y="83949"/>
                      <a:pt x="157830" y="83137"/>
                    </a:cubicBezTo>
                    <a:cubicBezTo>
                      <a:pt x="158642" y="82325"/>
                      <a:pt x="159454" y="81513"/>
                      <a:pt x="160266" y="79889"/>
                    </a:cubicBezTo>
                    <a:cubicBezTo>
                      <a:pt x="161890" y="77454"/>
                      <a:pt x="164325" y="76642"/>
                      <a:pt x="166761" y="77454"/>
                    </a:cubicBezTo>
                    <a:cubicBezTo>
                      <a:pt x="167573" y="78266"/>
                      <a:pt x="168385" y="78266"/>
                      <a:pt x="170008" y="79078"/>
                    </a:cubicBezTo>
                    <a:cubicBezTo>
                      <a:pt x="170820" y="79889"/>
                      <a:pt x="172444" y="79889"/>
                      <a:pt x="173256" y="80701"/>
                    </a:cubicBezTo>
                    <a:cubicBezTo>
                      <a:pt x="174880" y="82325"/>
                      <a:pt x="174880" y="85573"/>
                      <a:pt x="174880" y="88008"/>
                    </a:cubicBezTo>
                    <a:cubicBezTo>
                      <a:pt x="175692" y="90444"/>
                      <a:pt x="175692" y="92068"/>
                      <a:pt x="175692" y="94503"/>
                    </a:cubicBezTo>
                    <a:cubicBezTo>
                      <a:pt x="174880" y="96939"/>
                      <a:pt x="173256" y="98563"/>
                      <a:pt x="170820" y="100187"/>
                    </a:cubicBezTo>
                    <a:cubicBezTo>
                      <a:pt x="168385" y="101810"/>
                      <a:pt x="165949" y="103434"/>
                      <a:pt x="162701" y="104246"/>
                    </a:cubicBezTo>
                    <a:cubicBezTo>
                      <a:pt x="161078" y="105058"/>
                      <a:pt x="159454" y="105870"/>
                      <a:pt x="157018" y="106682"/>
                    </a:cubicBezTo>
                    <a:cubicBezTo>
                      <a:pt x="155395" y="107493"/>
                      <a:pt x="153771" y="107493"/>
                      <a:pt x="152147" y="108305"/>
                    </a:cubicBezTo>
                    <a:cubicBezTo>
                      <a:pt x="151335" y="108305"/>
                      <a:pt x="151335" y="108305"/>
                      <a:pt x="150523" y="109117"/>
                    </a:cubicBezTo>
                    <a:cubicBezTo>
                      <a:pt x="150523" y="109117"/>
                      <a:pt x="149711" y="109929"/>
                      <a:pt x="149711" y="109929"/>
                    </a:cubicBezTo>
                    <a:cubicBezTo>
                      <a:pt x="148899" y="109929"/>
                      <a:pt x="148899" y="110741"/>
                      <a:pt x="148899" y="110741"/>
                    </a:cubicBezTo>
                    <a:cubicBezTo>
                      <a:pt x="148899" y="111553"/>
                      <a:pt x="148899" y="111553"/>
                      <a:pt x="148899" y="112365"/>
                    </a:cubicBezTo>
                    <a:cubicBezTo>
                      <a:pt x="148899" y="113177"/>
                      <a:pt x="148088" y="114801"/>
                      <a:pt x="148899" y="114801"/>
                    </a:cubicBezTo>
                    <a:cubicBezTo>
                      <a:pt x="149711" y="115612"/>
                      <a:pt x="151335" y="115612"/>
                      <a:pt x="152147" y="115612"/>
                    </a:cubicBezTo>
                    <a:cubicBezTo>
                      <a:pt x="154583" y="115612"/>
                      <a:pt x="156206" y="117236"/>
                      <a:pt x="157830" y="118048"/>
                    </a:cubicBezTo>
                    <a:cubicBezTo>
                      <a:pt x="158642" y="118860"/>
                      <a:pt x="160266" y="118048"/>
                      <a:pt x="161890" y="118860"/>
                    </a:cubicBezTo>
                    <a:cubicBezTo>
                      <a:pt x="163513" y="118860"/>
                      <a:pt x="165137" y="119672"/>
                      <a:pt x="165949" y="120484"/>
                    </a:cubicBezTo>
                    <a:cubicBezTo>
                      <a:pt x="166761" y="121296"/>
                      <a:pt x="166761" y="121296"/>
                      <a:pt x="167573" y="122107"/>
                    </a:cubicBezTo>
                    <a:cubicBezTo>
                      <a:pt x="167573" y="122919"/>
                      <a:pt x="168385" y="123731"/>
                      <a:pt x="168385" y="123731"/>
                    </a:cubicBezTo>
                    <a:cubicBezTo>
                      <a:pt x="169197" y="124543"/>
                      <a:pt x="170820" y="125355"/>
                      <a:pt x="171632" y="125355"/>
                    </a:cubicBezTo>
                    <a:cubicBezTo>
                      <a:pt x="173256" y="125355"/>
                      <a:pt x="174068" y="125355"/>
                      <a:pt x="175692" y="125355"/>
                    </a:cubicBezTo>
                    <a:cubicBezTo>
                      <a:pt x="176504" y="124543"/>
                      <a:pt x="177315" y="123731"/>
                      <a:pt x="177315" y="122919"/>
                    </a:cubicBezTo>
                    <a:cubicBezTo>
                      <a:pt x="178127" y="122107"/>
                      <a:pt x="178939" y="121296"/>
                      <a:pt x="179751" y="120484"/>
                    </a:cubicBezTo>
                    <a:cubicBezTo>
                      <a:pt x="180563" y="119672"/>
                      <a:pt x="180563" y="118860"/>
                      <a:pt x="181375" y="118048"/>
                    </a:cubicBezTo>
                    <a:cubicBezTo>
                      <a:pt x="182999" y="116424"/>
                      <a:pt x="185434" y="114801"/>
                      <a:pt x="187870" y="113989"/>
                    </a:cubicBezTo>
                    <a:cubicBezTo>
                      <a:pt x="190306" y="113177"/>
                      <a:pt x="192741" y="113177"/>
                      <a:pt x="195177" y="112365"/>
                    </a:cubicBezTo>
                    <a:cubicBezTo>
                      <a:pt x="195989" y="112365"/>
                      <a:pt x="196801" y="111553"/>
                      <a:pt x="197612" y="111553"/>
                    </a:cubicBezTo>
                    <a:cubicBezTo>
                      <a:pt x="198424" y="111553"/>
                      <a:pt x="199236" y="110741"/>
                      <a:pt x="200048" y="109929"/>
                    </a:cubicBezTo>
                    <a:cubicBezTo>
                      <a:pt x="200860" y="109117"/>
                      <a:pt x="200860" y="108305"/>
                      <a:pt x="201672" y="107493"/>
                    </a:cubicBezTo>
                    <a:cubicBezTo>
                      <a:pt x="201672" y="106682"/>
                      <a:pt x="202484" y="106682"/>
                      <a:pt x="203296" y="105870"/>
                    </a:cubicBezTo>
                    <a:cubicBezTo>
                      <a:pt x="204108" y="105058"/>
                      <a:pt x="204108" y="104246"/>
                      <a:pt x="204920" y="103434"/>
                    </a:cubicBezTo>
                    <a:cubicBezTo>
                      <a:pt x="204920" y="102622"/>
                      <a:pt x="205731" y="101810"/>
                      <a:pt x="205731" y="100998"/>
                    </a:cubicBezTo>
                    <a:cubicBezTo>
                      <a:pt x="206543" y="99375"/>
                      <a:pt x="205731" y="96127"/>
                      <a:pt x="204920" y="94503"/>
                    </a:cubicBezTo>
                    <a:cubicBezTo>
                      <a:pt x="204108" y="93692"/>
                      <a:pt x="203296" y="93692"/>
                      <a:pt x="201672" y="93692"/>
                    </a:cubicBezTo>
                    <a:cubicBezTo>
                      <a:pt x="200048" y="93692"/>
                      <a:pt x="199236" y="92880"/>
                      <a:pt x="198424" y="92880"/>
                    </a:cubicBezTo>
                    <a:cubicBezTo>
                      <a:pt x="197612" y="92880"/>
                      <a:pt x="195989" y="92068"/>
                      <a:pt x="195177" y="92068"/>
                    </a:cubicBezTo>
                    <a:cubicBezTo>
                      <a:pt x="194365" y="92068"/>
                      <a:pt x="194365" y="91256"/>
                      <a:pt x="193553" y="91256"/>
                    </a:cubicBezTo>
                    <a:cubicBezTo>
                      <a:pt x="192741" y="91256"/>
                      <a:pt x="191929" y="91256"/>
                      <a:pt x="191117" y="91256"/>
                    </a:cubicBezTo>
                    <a:cubicBezTo>
                      <a:pt x="190306" y="91256"/>
                      <a:pt x="190306" y="91256"/>
                      <a:pt x="189494" y="91256"/>
                    </a:cubicBezTo>
                    <a:cubicBezTo>
                      <a:pt x="189494" y="91256"/>
                      <a:pt x="188682" y="91256"/>
                      <a:pt x="187870" y="91256"/>
                    </a:cubicBezTo>
                    <a:cubicBezTo>
                      <a:pt x="187058" y="91256"/>
                      <a:pt x="187058" y="92880"/>
                      <a:pt x="186246" y="92880"/>
                    </a:cubicBezTo>
                    <a:cubicBezTo>
                      <a:pt x="185434" y="92880"/>
                      <a:pt x="185434" y="92880"/>
                      <a:pt x="184622" y="92880"/>
                    </a:cubicBezTo>
                    <a:cubicBezTo>
                      <a:pt x="183810" y="92880"/>
                      <a:pt x="182999" y="93692"/>
                      <a:pt x="182187" y="94503"/>
                    </a:cubicBezTo>
                    <a:cubicBezTo>
                      <a:pt x="181375" y="95315"/>
                      <a:pt x="179751" y="96127"/>
                      <a:pt x="178939" y="95315"/>
                    </a:cubicBezTo>
                    <a:cubicBezTo>
                      <a:pt x="178127" y="95315"/>
                      <a:pt x="178127" y="93692"/>
                      <a:pt x="178127" y="92880"/>
                    </a:cubicBezTo>
                    <a:cubicBezTo>
                      <a:pt x="178127" y="91256"/>
                      <a:pt x="178127" y="90444"/>
                      <a:pt x="178127" y="88820"/>
                    </a:cubicBezTo>
                    <a:cubicBezTo>
                      <a:pt x="178127" y="88008"/>
                      <a:pt x="177315" y="86385"/>
                      <a:pt x="177315" y="85573"/>
                    </a:cubicBezTo>
                    <a:cubicBezTo>
                      <a:pt x="176504" y="83137"/>
                      <a:pt x="175692" y="81513"/>
                      <a:pt x="174068" y="80701"/>
                    </a:cubicBezTo>
                    <a:cubicBezTo>
                      <a:pt x="173256" y="80701"/>
                      <a:pt x="173256" y="80701"/>
                      <a:pt x="172444" y="79889"/>
                    </a:cubicBezTo>
                    <a:cubicBezTo>
                      <a:pt x="171632" y="79889"/>
                      <a:pt x="171632" y="79078"/>
                      <a:pt x="170820" y="78266"/>
                    </a:cubicBezTo>
                    <a:cubicBezTo>
                      <a:pt x="170008" y="77454"/>
                      <a:pt x="169197" y="76642"/>
                      <a:pt x="168385" y="75830"/>
                    </a:cubicBezTo>
                    <a:cubicBezTo>
                      <a:pt x="168385" y="75018"/>
                      <a:pt x="168385" y="73394"/>
                      <a:pt x="167573" y="72583"/>
                    </a:cubicBezTo>
                    <a:cubicBezTo>
                      <a:pt x="167573" y="72583"/>
                      <a:pt x="167573" y="71771"/>
                      <a:pt x="166761" y="71771"/>
                    </a:cubicBezTo>
                    <a:cubicBezTo>
                      <a:pt x="166761" y="70959"/>
                      <a:pt x="165949" y="70959"/>
                      <a:pt x="165949" y="70959"/>
                    </a:cubicBezTo>
                    <a:cubicBezTo>
                      <a:pt x="165137" y="70147"/>
                      <a:pt x="164325" y="69335"/>
                      <a:pt x="163513" y="69335"/>
                    </a:cubicBezTo>
                    <a:cubicBezTo>
                      <a:pt x="163513" y="69335"/>
                      <a:pt x="162701" y="69335"/>
                      <a:pt x="162701" y="69335"/>
                    </a:cubicBezTo>
                    <a:cubicBezTo>
                      <a:pt x="161890" y="69335"/>
                      <a:pt x="161890" y="69335"/>
                      <a:pt x="161078" y="69335"/>
                    </a:cubicBezTo>
                    <a:cubicBezTo>
                      <a:pt x="160266" y="69335"/>
                      <a:pt x="160266" y="69335"/>
                      <a:pt x="159454" y="69335"/>
                    </a:cubicBezTo>
                    <a:cubicBezTo>
                      <a:pt x="158642" y="69335"/>
                      <a:pt x="157830" y="69335"/>
                      <a:pt x="157018" y="68523"/>
                    </a:cubicBezTo>
                    <a:cubicBezTo>
                      <a:pt x="156206" y="67711"/>
                      <a:pt x="156206" y="66899"/>
                      <a:pt x="155395" y="66088"/>
                    </a:cubicBezTo>
                    <a:cubicBezTo>
                      <a:pt x="154583" y="64464"/>
                      <a:pt x="155395" y="64464"/>
                      <a:pt x="156206" y="62840"/>
                    </a:cubicBezTo>
                    <a:cubicBezTo>
                      <a:pt x="156206" y="61216"/>
                      <a:pt x="156206" y="60404"/>
                      <a:pt x="155395" y="59592"/>
                    </a:cubicBezTo>
                    <a:cubicBezTo>
                      <a:pt x="155395" y="58780"/>
                      <a:pt x="154583" y="57969"/>
                      <a:pt x="154583" y="57157"/>
                    </a:cubicBezTo>
                    <a:cubicBezTo>
                      <a:pt x="154583" y="56345"/>
                      <a:pt x="154583" y="54721"/>
                      <a:pt x="155395" y="53909"/>
                    </a:cubicBezTo>
                    <a:cubicBezTo>
                      <a:pt x="155395" y="51473"/>
                      <a:pt x="155395" y="49038"/>
                      <a:pt x="155395" y="47414"/>
                    </a:cubicBezTo>
                    <a:cubicBezTo>
                      <a:pt x="155395" y="46602"/>
                      <a:pt x="156206" y="45790"/>
                      <a:pt x="157018" y="44979"/>
                    </a:cubicBezTo>
                    <a:cubicBezTo>
                      <a:pt x="157830" y="44167"/>
                      <a:pt x="158642" y="43355"/>
                      <a:pt x="160266" y="43355"/>
                    </a:cubicBezTo>
                    <a:cubicBezTo>
                      <a:pt x="161078" y="42543"/>
                      <a:pt x="162701" y="42543"/>
                      <a:pt x="163513" y="41731"/>
                    </a:cubicBezTo>
                    <a:cubicBezTo>
                      <a:pt x="165137" y="40919"/>
                      <a:pt x="165949" y="40107"/>
                      <a:pt x="167573" y="39295"/>
                    </a:cubicBezTo>
                    <a:cubicBezTo>
                      <a:pt x="168385" y="38483"/>
                      <a:pt x="170008" y="38483"/>
                      <a:pt x="170820" y="37672"/>
                    </a:cubicBezTo>
                    <a:cubicBezTo>
                      <a:pt x="172444" y="36860"/>
                      <a:pt x="174880" y="36048"/>
                      <a:pt x="177315" y="35236"/>
                    </a:cubicBezTo>
                    <a:cubicBezTo>
                      <a:pt x="178127" y="35236"/>
                      <a:pt x="179751" y="34424"/>
                      <a:pt x="180563" y="35236"/>
                    </a:cubicBezTo>
                    <a:cubicBezTo>
                      <a:pt x="181375" y="36048"/>
                      <a:pt x="182187" y="36860"/>
                      <a:pt x="182187" y="37672"/>
                    </a:cubicBezTo>
                    <a:cubicBezTo>
                      <a:pt x="182999" y="39295"/>
                      <a:pt x="182187" y="40107"/>
                      <a:pt x="182187" y="41731"/>
                    </a:cubicBezTo>
                    <a:cubicBezTo>
                      <a:pt x="182187" y="42543"/>
                      <a:pt x="181375" y="43355"/>
                      <a:pt x="181375" y="44167"/>
                    </a:cubicBezTo>
                    <a:cubicBezTo>
                      <a:pt x="180563" y="45790"/>
                      <a:pt x="179751" y="46602"/>
                      <a:pt x="180563" y="48226"/>
                    </a:cubicBezTo>
                    <a:cubicBezTo>
                      <a:pt x="180563" y="49038"/>
                      <a:pt x="180563" y="49850"/>
                      <a:pt x="179751" y="50662"/>
                    </a:cubicBezTo>
                    <a:cubicBezTo>
                      <a:pt x="178939" y="51473"/>
                      <a:pt x="178939" y="52285"/>
                      <a:pt x="178939" y="53909"/>
                    </a:cubicBezTo>
                    <a:cubicBezTo>
                      <a:pt x="178939" y="54721"/>
                      <a:pt x="178939" y="55533"/>
                      <a:pt x="178127" y="56345"/>
                    </a:cubicBezTo>
                    <a:cubicBezTo>
                      <a:pt x="178127" y="57157"/>
                      <a:pt x="177315" y="57157"/>
                      <a:pt x="177315" y="57157"/>
                    </a:cubicBezTo>
                    <a:cubicBezTo>
                      <a:pt x="176504" y="57157"/>
                      <a:pt x="174880" y="57969"/>
                      <a:pt x="175692" y="58780"/>
                    </a:cubicBezTo>
                    <a:cubicBezTo>
                      <a:pt x="176504" y="59592"/>
                      <a:pt x="177315" y="59592"/>
                      <a:pt x="178127" y="60404"/>
                    </a:cubicBezTo>
                    <a:cubicBezTo>
                      <a:pt x="178939" y="62028"/>
                      <a:pt x="180563" y="62028"/>
                      <a:pt x="182999" y="61216"/>
                    </a:cubicBezTo>
                    <a:cubicBezTo>
                      <a:pt x="183810" y="61216"/>
                      <a:pt x="184622" y="61216"/>
                      <a:pt x="184622" y="61216"/>
                    </a:cubicBezTo>
                    <a:cubicBezTo>
                      <a:pt x="185434" y="62028"/>
                      <a:pt x="185434" y="62028"/>
                      <a:pt x="186246" y="62840"/>
                    </a:cubicBezTo>
                    <a:cubicBezTo>
                      <a:pt x="187058" y="63652"/>
                      <a:pt x="187870" y="63652"/>
                      <a:pt x="189494" y="63652"/>
                    </a:cubicBezTo>
                    <a:cubicBezTo>
                      <a:pt x="190306" y="63652"/>
                      <a:pt x="191929" y="63652"/>
                      <a:pt x="192741" y="63652"/>
                    </a:cubicBezTo>
                    <a:cubicBezTo>
                      <a:pt x="193553" y="63652"/>
                      <a:pt x="193553" y="63652"/>
                      <a:pt x="194365" y="63652"/>
                    </a:cubicBezTo>
                    <a:cubicBezTo>
                      <a:pt x="195989" y="63652"/>
                      <a:pt x="195989" y="62028"/>
                      <a:pt x="197612" y="62028"/>
                    </a:cubicBezTo>
                    <a:cubicBezTo>
                      <a:pt x="198424" y="62028"/>
                      <a:pt x="199236" y="62028"/>
                      <a:pt x="200048" y="62028"/>
                    </a:cubicBezTo>
                    <a:cubicBezTo>
                      <a:pt x="200860" y="62840"/>
                      <a:pt x="200860" y="63652"/>
                      <a:pt x="201672" y="63652"/>
                    </a:cubicBezTo>
                    <a:cubicBezTo>
                      <a:pt x="202484" y="64464"/>
                      <a:pt x="203296" y="64464"/>
                      <a:pt x="203296" y="64464"/>
                    </a:cubicBezTo>
                    <a:cubicBezTo>
                      <a:pt x="204108" y="64464"/>
                      <a:pt x="204108" y="65276"/>
                      <a:pt x="203296" y="65276"/>
                    </a:cubicBezTo>
                    <a:cubicBezTo>
                      <a:pt x="202484" y="66088"/>
                      <a:pt x="200860" y="66088"/>
                      <a:pt x="200048" y="67711"/>
                    </a:cubicBezTo>
                    <a:cubicBezTo>
                      <a:pt x="199236" y="68523"/>
                      <a:pt x="199236" y="69335"/>
                      <a:pt x="199236" y="70147"/>
                    </a:cubicBezTo>
                    <a:cubicBezTo>
                      <a:pt x="198424" y="70959"/>
                      <a:pt x="198424" y="71771"/>
                      <a:pt x="197612" y="72583"/>
                    </a:cubicBezTo>
                    <a:cubicBezTo>
                      <a:pt x="196801" y="73394"/>
                      <a:pt x="196801" y="73394"/>
                      <a:pt x="195989" y="74206"/>
                    </a:cubicBezTo>
                    <a:cubicBezTo>
                      <a:pt x="195177" y="74206"/>
                      <a:pt x="195177" y="75018"/>
                      <a:pt x="194365" y="75018"/>
                    </a:cubicBezTo>
                    <a:cubicBezTo>
                      <a:pt x="193553" y="75830"/>
                      <a:pt x="193553" y="76642"/>
                      <a:pt x="193553" y="77454"/>
                    </a:cubicBezTo>
                    <a:cubicBezTo>
                      <a:pt x="193553" y="78266"/>
                      <a:pt x="193553" y="79889"/>
                      <a:pt x="193553" y="80701"/>
                    </a:cubicBezTo>
                    <a:cubicBezTo>
                      <a:pt x="193553" y="81513"/>
                      <a:pt x="192741" y="82325"/>
                      <a:pt x="193553" y="83949"/>
                    </a:cubicBezTo>
                    <a:cubicBezTo>
                      <a:pt x="193553" y="84761"/>
                      <a:pt x="194365" y="84761"/>
                      <a:pt x="194365" y="84761"/>
                    </a:cubicBezTo>
                    <a:cubicBezTo>
                      <a:pt x="195177" y="85573"/>
                      <a:pt x="195177" y="85573"/>
                      <a:pt x="195989" y="86385"/>
                    </a:cubicBezTo>
                    <a:cubicBezTo>
                      <a:pt x="195989" y="87196"/>
                      <a:pt x="195989" y="88008"/>
                      <a:pt x="196801" y="88820"/>
                    </a:cubicBezTo>
                    <a:cubicBezTo>
                      <a:pt x="197612" y="89632"/>
                      <a:pt x="197612" y="90444"/>
                      <a:pt x="198424" y="90444"/>
                    </a:cubicBezTo>
                    <a:cubicBezTo>
                      <a:pt x="199236" y="90444"/>
                      <a:pt x="199236" y="90444"/>
                      <a:pt x="200048" y="90444"/>
                    </a:cubicBezTo>
                    <a:cubicBezTo>
                      <a:pt x="201672" y="90444"/>
                      <a:pt x="202484" y="90444"/>
                      <a:pt x="203296" y="91256"/>
                    </a:cubicBezTo>
                    <a:cubicBezTo>
                      <a:pt x="204920" y="91256"/>
                      <a:pt x="205731" y="92068"/>
                      <a:pt x="207355" y="91256"/>
                    </a:cubicBezTo>
                    <a:cubicBezTo>
                      <a:pt x="208167" y="91256"/>
                      <a:pt x="208979" y="90444"/>
                      <a:pt x="208979" y="90444"/>
                    </a:cubicBezTo>
                    <a:cubicBezTo>
                      <a:pt x="208979" y="90444"/>
                      <a:pt x="208979" y="90444"/>
                      <a:pt x="208979" y="90444"/>
                    </a:cubicBezTo>
                    <a:cubicBezTo>
                      <a:pt x="209791" y="90444"/>
                      <a:pt x="210603" y="90444"/>
                      <a:pt x="211414" y="90444"/>
                    </a:cubicBezTo>
                    <a:cubicBezTo>
                      <a:pt x="212226" y="90444"/>
                      <a:pt x="213038" y="91256"/>
                      <a:pt x="213038" y="92068"/>
                    </a:cubicBezTo>
                    <a:cubicBezTo>
                      <a:pt x="213038" y="92068"/>
                      <a:pt x="213038" y="92880"/>
                      <a:pt x="213038" y="92880"/>
                    </a:cubicBezTo>
                    <a:cubicBezTo>
                      <a:pt x="213038" y="93692"/>
                      <a:pt x="213038" y="93692"/>
                      <a:pt x="213038" y="93692"/>
                    </a:cubicBezTo>
                    <a:cubicBezTo>
                      <a:pt x="213038" y="94503"/>
                      <a:pt x="213850" y="94503"/>
                      <a:pt x="213850" y="94503"/>
                    </a:cubicBezTo>
                    <a:cubicBezTo>
                      <a:pt x="213850" y="95315"/>
                      <a:pt x="214662" y="95315"/>
                      <a:pt x="214662" y="96127"/>
                    </a:cubicBezTo>
                    <a:cubicBezTo>
                      <a:pt x="208167" y="97751"/>
                      <a:pt x="208979" y="98563"/>
                      <a:pt x="208979" y="99375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51" name="Полилиния: фигура 1427">
                <a:extLst>
                  <a:ext uri="{FF2B5EF4-FFF2-40B4-BE49-F238E27FC236}">
                    <a16:creationId xmlns:a16="http://schemas.microsoft.com/office/drawing/2014/main" id="{A61542EC-CE46-4E06-8A86-701437CB787B}"/>
                  </a:ext>
                </a:extLst>
              </p:cNvPr>
              <p:cNvSpPr/>
              <p:nvPr/>
            </p:nvSpPr>
            <p:spPr>
              <a:xfrm>
                <a:off x="4365084" y="3940409"/>
                <a:ext cx="284159" cy="235446"/>
              </a:xfrm>
              <a:custGeom>
                <a:avLst/>
                <a:gdLst>
                  <a:gd name="connsiteX0" fmla="*/ 279613 w 284159"/>
                  <a:gd name="connsiteY0" fmla="*/ 144028 h 235446"/>
                  <a:gd name="connsiteX1" fmla="*/ 279613 w 284159"/>
                  <a:gd name="connsiteY1" fmla="*/ 152147 h 235446"/>
                  <a:gd name="connsiteX2" fmla="*/ 269870 w 284159"/>
                  <a:gd name="connsiteY2" fmla="*/ 153771 h 235446"/>
                  <a:gd name="connsiteX3" fmla="*/ 263375 w 284159"/>
                  <a:gd name="connsiteY3" fmla="*/ 167573 h 235446"/>
                  <a:gd name="connsiteX4" fmla="*/ 257692 w 284159"/>
                  <a:gd name="connsiteY4" fmla="*/ 170009 h 235446"/>
                  <a:gd name="connsiteX5" fmla="*/ 254444 w 284159"/>
                  <a:gd name="connsiteY5" fmla="*/ 166761 h 235446"/>
                  <a:gd name="connsiteX6" fmla="*/ 243890 w 284159"/>
                  <a:gd name="connsiteY6" fmla="*/ 165949 h 235446"/>
                  <a:gd name="connsiteX7" fmla="*/ 223593 w 284159"/>
                  <a:gd name="connsiteY7" fmla="*/ 191117 h 235446"/>
                  <a:gd name="connsiteX8" fmla="*/ 219533 w 284159"/>
                  <a:gd name="connsiteY8" fmla="*/ 201672 h 235446"/>
                  <a:gd name="connsiteX9" fmla="*/ 231712 w 284159"/>
                  <a:gd name="connsiteY9" fmla="*/ 217910 h 235446"/>
                  <a:gd name="connsiteX10" fmla="*/ 226029 w 284159"/>
                  <a:gd name="connsiteY10" fmla="*/ 233335 h 235446"/>
                  <a:gd name="connsiteX11" fmla="*/ 222781 w 284159"/>
                  <a:gd name="connsiteY11" fmla="*/ 234147 h 235446"/>
                  <a:gd name="connsiteX12" fmla="*/ 222781 w 284159"/>
                  <a:gd name="connsiteY12" fmla="*/ 234147 h 235446"/>
                  <a:gd name="connsiteX13" fmla="*/ 197613 w 284159"/>
                  <a:gd name="connsiteY13" fmla="*/ 232524 h 235446"/>
                  <a:gd name="connsiteX14" fmla="*/ 192741 w 284159"/>
                  <a:gd name="connsiteY14" fmla="*/ 220345 h 235446"/>
                  <a:gd name="connsiteX15" fmla="*/ 186246 w 284159"/>
                  <a:gd name="connsiteY15" fmla="*/ 219533 h 235446"/>
                  <a:gd name="connsiteX16" fmla="*/ 186246 w 284159"/>
                  <a:gd name="connsiteY16" fmla="*/ 213850 h 235446"/>
                  <a:gd name="connsiteX17" fmla="*/ 170008 w 284159"/>
                  <a:gd name="connsiteY17" fmla="*/ 204920 h 235446"/>
                  <a:gd name="connsiteX18" fmla="*/ 163514 w 284159"/>
                  <a:gd name="connsiteY18" fmla="*/ 194365 h 235446"/>
                  <a:gd name="connsiteX19" fmla="*/ 154583 w 284159"/>
                  <a:gd name="connsiteY19" fmla="*/ 192741 h 235446"/>
                  <a:gd name="connsiteX20" fmla="*/ 156206 w 284159"/>
                  <a:gd name="connsiteY20" fmla="*/ 178127 h 235446"/>
                  <a:gd name="connsiteX21" fmla="*/ 152147 w 284159"/>
                  <a:gd name="connsiteY21" fmla="*/ 174068 h 235446"/>
                  <a:gd name="connsiteX22" fmla="*/ 157830 w 284159"/>
                  <a:gd name="connsiteY22" fmla="*/ 162701 h 235446"/>
                  <a:gd name="connsiteX23" fmla="*/ 161078 w 284159"/>
                  <a:gd name="connsiteY23" fmla="*/ 160266 h 235446"/>
                  <a:gd name="connsiteX24" fmla="*/ 161078 w 284159"/>
                  <a:gd name="connsiteY24" fmla="*/ 153771 h 235446"/>
                  <a:gd name="connsiteX25" fmla="*/ 155395 w 284159"/>
                  <a:gd name="connsiteY25" fmla="*/ 152147 h 235446"/>
                  <a:gd name="connsiteX26" fmla="*/ 143216 w 284159"/>
                  <a:gd name="connsiteY26" fmla="*/ 159454 h 235446"/>
                  <a:gd name="connsiteX27" fmla="*/ 144028 w 284159"/>
                  <a:gd name="connsiteY27" fmla="*/ 169197 h 235446"/>
                  <a:gd name="connsiteX28" fmla="*/ 125355 w 284159"/>
                  <a:gd name="connsiteY28" fmla="*/ 173256 h 235446"/>
                  <a:gd name="connsiteX29" fmla="*/ 115612 w 284159"/>
                  <a:gd name="connsiteY29" fmla="*/ 169197 h 235446"/>
                  <a:gd name="connsiteX30" fmla="*/ 105058 w 284159"/>
                  <a:gd name="connsiteY30" fmla="*/ 169197 h 235446"/>
                  <a:gd name="connsiteX31" fmla="*/ 101810 w 284159"/>
                  <a:gd name="connsiteY31" fmla="*/ 164325 h 235446"/>
                  <a:gd name="connsiteX32" fmla="*/ 104246 w 284159"/>
                  <a:gd name="connsiteY32" fmla="*/ 158642 h 235446"/>
                  <a:gd name="connsiteX33" fmla="*/ 111553 w 284159"/>
                  <a:gd name="connsiteY33" fmla="*/ 157830 h 235446"/>
                  <a:gd name="connsiteX34" fmla="*/ 109929 w 284159"/>
                  <a:gd name="connsiteY34" fmla="*/ 148900 h 235446"/>
                  <a:gd name="connsiteX35" fmla="*/ 106682 w 284159"/>
                  <a:gd name="connsiteY35" fmla="*/ 145652 h 235446"/>
                  <a:gd name="connsiteX36" fmla="*/ 114800 w 284159"/>
                  <a:gd name="connsiteY36" fmla="*/ 134286 h 235446"/>
                  <a:gd name="connsiteX37" fmla="*/ 109929 w 284159"/>
                  <a:gd name="connsiteY37" fmla="*/ 133474 h 235446"/>
                  <a:gd name="connsiteX38" fmla="*/ 103434 w 284159"/>
                  <a:gd name="connsiteY38" fmla="*/ 122107 h 235446"/>
                  <a:gd name="connsiteX39" fmla="*/ 89632 w 284159"/>
                  <a:gd name="connsiteY39" fmla="*/ 122107 h 235446"/>
                  <a:gd name="connsiteX40" fmla="*/ 79078 w 284159"/>
                  <a:gd name="connsiteY40" fmla="*/ 118860 h 235446"/>
                  <a:gd name="connsiteX41" fmla="*/ 75830 w 284159"/>
                  <a:gd name="connsiteY41" fmla="*/ 123731 h 235446"/>
                  <a:gd name="connsiteX42" fmla="*/ 70959 w 284159"/>
                  <a:gd name="connsiteY42" fmla="*/ 118860 h 235446"/>
                  <a:gd name="connsiteX43" fmla="*/ 74206 w 284159"/>
                  <a:gd name="connsiteY43" fmla="*/ 105058 h 235446"/>
                  <a:gd name="connsiteX44" fmla="*/ 64464 w 284159"/>
                  <a:gd name="connsiteY44" fmla="*/ 96939 h 235446"/>
                  <a:gd name="connsiteX45" fmla="*/ 53909 w 284159"/>
                  <a:gd name="connsiteY45" fmla="*/ 98563 h 235446"/>
                  <a:gd name="connsiteX46" fmla="*/ 46602 w 284159"/>
                  <a:gd name="connsiteY46" fmla="*/ 91256 h 235446"/>
                  <a:gd name="connsiteX47" fmla="*/ 49850 w 284159"/>
                  <a:gd name="connsiteY47" fmla="*/ 71771 h 235446"/>
                  <a:gd name="connsiteX48" fmla="*/ 43355 w 284159"/>
                  <a:gd name="connsiteY48" fmla="*/ 62840 h 235446"/>
                  <a:gd name="connsiteX49" fmla="*/ 26305 w 284159"/>
                  <a:gd name="connsiteY49" fmla="*/ 65275 h 235446"/>
                  <a:gd name="connsiteX50" fmla="*/ 21434 w 284159"/>
                  <a:gd name="connsiteY50" fmla="*/ 70147 h 235446"/>
                  <a:gd name="connsiteX51" fmla="*/ 11691 w 284159"/>
                  <a:gd name="connsiteY51" fmla="*/ 61216 h 235446"/>
                  <a:gd name="connsiteX52" fmla="*/ 10879 w 284159"/>
                  <a:gd name="connsiteY52" fmla="*/ 52285 h 235446"/>
                  <a:gd name="connsiteX53" fmla="*/ 2760 w 284159"/>
                  <a:gd name="connsiteY53" fmla="*/ 49850 h 235446"/>
                  <a:gd name="connsiteX54" fmla="*/ 1949 w 284159"/>
                  <a:gd name="connsiteY54" fmla="*/ 41731 h 235446"/>
                  <a:gd name="connsiteX55" fmla="*/ 9256 w 284159"/>
                  <a:gd name="connsiteY55" fmla="*/ 35236 h 235446"/>
                  <a:gd name="connsiteX56" fmla="*/ 4384 w 284159"/>
                  <a:gd name="connsiteY56" fmla="*/ 21434 h 235446"/>
                  <a:gd name="connsiteX57" fmla="*/ 7632 w 284159"/>
                  <a:gd name="connsiteY57" fmla="*/ 19810 h 235446"/>
                  <a:gd name="connsiteX58" fmla="*/ 14127 w 284159"/>
                  <a:gd name="connsiteY58" fmla="*/ 18998 h 235446"/>
                  <a:gd name="connsiteX59" fmla="*/ 19810 w 284159"/>
                  <a:gd name="connsiteY59" fmla="*/ 17374 h 235446"/>
                  <a:gd name="connsiteX60" fmla="*/ 25493 w 284159"/>
                  <a:gd name="connsiteY60" fmla="*/ 15751 h 235446"/>
                  <a:gd name="connsiteX61" fmla="*/ 27117 w 284159"/>
                  <a:gd name="connsiteY61" fmla="*/ 15751 h 235446"/>
                  <a:gd name="connsiteX62" fmla="*/ 27929 w 284159"/>
                  <a:gd name="connsiteY62" fmla="*/ 14939 h 235446"/>
                  <a:gd name="connsiteX63" fmla="*/ 28741 w 284159"/>
                  <a:gd name="connsiteY63" fmla="*/ 14939 h 235446"/>
                  <a:gd name="connsiteX64" fmla="*/ 31988 w 284159"/>
                  <a:gd name="connsiteY64" fmla="*/ 13315 h 235446"/>
                  <a:gd name="connsiteX65" fmla="*/ 35236 w 284159"/>
                  <a:gd name="connsiteY65" fmla="*/ 12503 h 235446"/>
                  <a:gd name="connsiteX66" fmla="*/ 37671 w 284159"/>
                  <a:gd name="connsiteY66" fmla="*/ 10879 h 235446"/>
                  <a:gd name="connsiteX67" fmla="*/ 42543 w 284159"/>
                  <a:gd name="connsiteY67" fmla="*/ 8443 h 235446"/>
                  <a:gd name="connsiteX68" fmla="*/ 44978 w 284159"/>
                  <a:gd name="connsiteY68" fmla="*/ 7632 h 235446"/>
                  <a:gd name="connsiteX69" fmla="*/ 48226 w 284159"/>
                  <a:gd name="connsiteY69" fmla="*/ 6820 h 235446"/>
                  <a:gd name="connsiteX70" fmla="*/ 54721 w 284159"/>
                  <a:gd name="connsiteY70" fmla="*/ 6008 h 235446"/>
                  <a:gd name="connsiteX71" fmla="*/ 61216 w 284159"/>
                  <a:gd name="connsiteY71" fmla="*/ 4384 h 235446"/>
                  <a:gd name="connsiteX72" fmla="*/ 65275 w 284159"/>
                  <a:gd name="connsiteY72" fmla="*/ 3572 h 235446"/>
                  <a:gd name="connsiteX73" fmla="*/ 68523 w 284159"/>
                  <a:gd name="connsiteY73" fmla="*/ 2760 h 235446"/>
                  <a:gd name="connsiteX74" fmla="*/ 67711 w 284159"/>
                  <a:gd name="connsiteY74" fmla="*/ 2760 h 235446"/>
                  <a:gd name="connsiteX75" fmla="*/ 70959 w 284159"/>
                  <a:gd name="connsiteY75" fmla="*/ 2760 h 235446"/>
                  <a:gd name="connsiteX76" fmla="*/ 73394 w 284159"/>
                  <a:gd name="connsiteY76" fmla="*/ 1949 h 235446"/>
                  <a:gd name="connsiteX77" fmla="*/ 74206 w 284159"/>
                  <a:gd name="connsiteY77" fmla="*/ 6820 h 235446"/>
                  <a:gd name="connsiteX78" fmla="*/ 70959 w 284159"/>
                  <a:gd name="connsiteY78" fmla="*/ 10067 h 235446"/>
                  <a:gd name="connsiteX79" fmla="*/ 74206 w 284159"/>
                  <a:gd name="connsiteY79" fmla="*/ 17374 h 235446"/>
                  <a:gd name="connsiteX80" fmla="*/ 80701 w 284159"/>
                  <a:gd name="connsiteY80" fmla="*/ 17374 h 235446"/>
                  <a:gd name="connsiteX81" fmla="*/ 80701 w 284159"/>
                  <a:gd name="connsiteY81" fmla="*/ 12503 h 235446"/>
                  <a:gd name="connsiteX82" fmla="*/ 100998 w 284159"/>
                  <a:gd name="connsiteY82" fmla="*/ 16562 h 235446"/>
                  <a:gd name="connsiteX83" fmla="*/ 100187 w 284159"/>
                  <a:gd name="connsiteY83" fmla="*/ 20622 h 235446"/>
                  <a:gd name="connsiteX84" fmla="*/ 107493 w 284159"/>
                  <a:gd name="connsiteY84" fmla="*/ 25493 h 235446"/>
                  <a:gd name="connsiteX85" fmla="*/ 112365 w 284159"/>
                  <a:gd name="connsiteY85" fmla="*/ 24681 h 235446"/>
                  <a:gd name="connsiteX86" fmla="*/ 122919 w 284159"/>
                  <a:gd name="connsiteY86" fmla="*/ 21434 h 235446"/>
                  <a:gd name="connsiteX87" fmla="*/ 131038 w 284159"/>
                  <a:gd name="connsiteY87" fmla="*/ 19810 h 235446"/>
                  <a:gd name="connsiteX88" fmla="*/ 132662 w 284159"/>
                  <a:gd name="connsiteY88" fmla="*/ 18186 h 235446"/>
                  <a:gd name="connsiteX89" fmla="*/ 133474 w 284159"/>
                  <a:gd name="connsiteY89" fmla="*/ 18998 h 235446"/>
                  <a:gd name="connsiteX90" fmla="*/ 135909 w 284159"/>
                  <a:gd name="connsiteY90" fmla="*/ 21434 h 235446"/>
                  <a:gd name="connsiteX91" fmla="*/ 137533 w 284159"/>
                  <a:gd name="connsiteY91" fmla="*/ 24681 h 235446"/>
                  <a:gd name="connsiteX92" fmla="*/ 139157 w 284159"/>
                  <a:gd name="connsiteY92" fmla="*/ 27929 h 235446"/>
                  <a:gd name="connsiteX93" fmla="*/ 139969 w 284159"/>
                  <a:gd name="connsiteY93" fmla="*/ 28741 h 235446"/>
                  <a:gd name="connsiteX94" fmla="*/ 140781 w 284159"/>
                  <a:gd name="connsiteY94" fmla="*/ 29553 h 235446"/>
                  <a:gd name="connsiteX95" fmla="*/ 141593 w 284159"/>
                  <a:gd name="connsiteY95" fmla="*/ 30364 h 235446"/>
                  <a:gd name="connsiteX96" fmla="*/ 139969 w 284159"/>
                  <a:gd name="connsiteY96" fmla="*/ 26305 h 235446"/>
                  <a:gd name="connsiteX97" fmla="*/ 135098 w 284159"/>
                  <a:gd name="connsiteY97" fmla="*/ 17374 h 235446"/>
                  <a:gd name="connsiteX98" fmla="*/ 139157 w 284159"/>
                  <a:gd name="connsiteY98" fmla="*/ 13315 h 235446"/>
                  <a:gd name="connsiteX99" fmla="*/ 149711 w 284159"/>
                  <a:gd name="connsiteY99" fmla="*/ 17374 h 235446"/>
                  <a:gd name="connsiteX100" fmla="*/ 149711 w 284159"/>
                  <a:gd name="connsiteY100" fmla="*/ 5196 h 235446"/>
                  <a:gd name="connsiteX101" fmla="*/ 161078 w 284159"/>
                  <a:gd name="connsiteY101" fmla="*/ 2760 h 235446"/>
                  <a:gd name="connsiteX102" fmla="*/ 159454 w 284159"/>
                  <a:gd name="connsiteY102" fmla="*/ 10067 h 235446"/>
                  <a:gd name="connsiteX103" fmla="*/ 169197 w 284159"/>
                  <a:gd name="connsiteY103" fmla="*/ 10879 h 235446"/>
                  <a:gd name="connsiteX104" fmla="*/ 180563 w 284159"/>
                  <a:gd name="connsiteY104" fmla="*/ 6008 h 235446"/>
                  <a:gd name="connsiteX105" fmla="*/ 184622 w 284159"/>
                  <a:gd name="connsiteY105" fmla="*/ 6820 h 235446"/>
                  <a:gd name="connsiteX106" fmla="*/ 184622 w 284159"/>
                  <a:gd name="connsiteY106" fmla="*/ 13315 h 235446"/>
                  <a:gd name="connsiteX107" fmla="*/ 180563 w 284159"/>
                  <a:gd name="connsiteY107" fmla="*/ 14939 h 235446"/>
                  <a:gd name="connsiteX108" fmla="*/ 181375 w 284159"/>
                  <a:gd name="connsiteY108" fmla="*/ 18998 h 235446"/>
                  <a:gd name="connsiteX109" fmla="*/ 191929 w 284159"/>
                  <a:gd name="connsiteY109" fmla="*/ 20622 h 235446"/>
                  <a:gd name="connsiteX110" fmla="*/ 199236 w 284159"/>
                  <a:gd name="connsiteY110" fmla="*/ 10879 h 235446"/>
                  <a:gd name="connsiteX111" fmla="*/ 203296 w 284159"/>
                  <a:gd name="connsiteY111" fmla="*/ 14127 h 235446"/>
                  <a:gd name="connsiteX112" fmla="*/ 200048 w 284159"/>
                  <a:gd name="connsiteY112" fmla="*/ 21434 h 235446"/>
                  <a:gd name="connsiteX113" fmla="*/ 211415 w 284159"/>
                  <a:gd name="connsiteY113" fmla="*/ 37671 h 235446"/>
                  <a:gd name="connsiteX114" fmla="*/ 232524 w 284159"/>
                  <a:gd name="connsiteY114" fmla="*/ 37671 h 235446"/>
                  <a:gd name="connsiteX115" fmla="*/ 233335 w 284159"/>
                  <a:gd name="connsiteY115" fmla="*/ 46602 h 235446"/>
                  <a:gd name="connsiteX116" fmla="*/ 241454 w 284159"/>
                  <a:gd name="connsiteY116" fmla="*/ 52285 h 235446"/>
                  <a:gd name="connsiteX117" fmla="*/ 248761 w 284159"/>
                  <a:gd name="connsiteY117" fmla="*/ 52285 h 235446"/>
                  <a:gd name="connsiteX118" fmla="*/ 253633 w 284159"/>
                  <a:gd name="connsiteY118" fmla="*/ 57968 h 235446"/>
                  <a:gd name="connsiteX119" fmla="*/ 245514 w 284159"/>
                  <a:gd name="connsiteY119" fmla="*/ 69335 h 235446"/>
                  <a:gd name="connsiteX120" fmla="*/ 243078 w 284159"/>
                  <a:gd name="connsiteY120" fmla="*/ 75018 h 235446"/>
                  <a:gd name="connsiteX121" fmla="*/ 231712 w 284159"/>
                  <a:gd name="connsiteY121" fmla="*/ 87196 h 235446"/>
                  <a:gd name="connsiteX122" fmla="*/ 238207 w 284159"/>
                  <a:gd name="connsiteY122" fmla="*/ 97751 h 235446"/>
                  <a:gd name="connsiteX123" fmla="*/ 259316 w 284159"/>
                  <a:gd name="connsiteY123" fmla="*/ 103434 h 235446"/>
                  <a:gd name="connsiteX124" fmla="*/ 266623 w 284159"/>
                  <a:gd name="connsiteY124" fmla="*/ 105058 h 235446"/>
                  <a:gd name="connsiteX125" fmla="*/ 269058 w 284159"/>
                  <a:gd name="connsiteY125" fmla="*/ 115612 h 235446"/>
                  <a:gd name="connsiteX126" fmla="*/ 277177 w 284159"/>
                  <a:gd name="connsiteY126" fmla="*/ 118048 h 235446"/>
                  <a:gd name="connsiteX127" fmla="*/ 268247 w 284159"/>
                  <a:gd name="connsiteY127" fmla="*/ 124543 h 235446"/>
                  <a:gd name="connsiteX128" fmla="*/ 269870 w 284159"/>
                  <a:gd name="connsiteY128" fmla="*/ 130226 h 235446"/>
                  <a:gd name="connsiteX129" fmla="*/ 277177 w 284159"/>
                  <a:gd name="connsiteY129" fmla="*/ 131038 h 235446"/>
                  <a:gd name="connsiteX130" fmla="*/ 284484 w 284159"/>
                  <a:gd name="connsiteY130" fmla="*/ 140781 h 235446"/>
                  <a:gd name="connsiteX131" fmla="*/ 279613 w 284159"/>
                  <a:gd name="connsiteY131" fmla="*/ 144028 h 23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284159" h="235446">
                    <a:moveTo>
                      <a:pt x="279613" y="144028"/>
                    </a:moveTo>
                    <a:lnTo>
                      <a:pt x="279613" y="152147"/>
                    </a:lnTo>
                    <a:lnTo>
                      <a:pt x="269870" y="153771"/>
                    </a:lnTo>
                    <a:lnTo>
                      <a:pt x="263375" y="167573"/>
                    </a:lnTo>
                    <a:lnTo>
                      <a:pt x="257692" y="170009"/>
                    </a:lnTo>
                    <a:lnTo>
                      <a:pt x="254444" y="166761"/>
                    </a:lnTo>
                    <a:lnTo>
                      <a:pt x="243890" y="165949"/>
                    </a:lnTo>
                    <a:cubicBezTo>
                      <a:pt x="232524" y="186246"/>
                      <a:pt x="223593" y="191117"/>
                      <a:pt x="223593" y="191117"/>
                    </a:cubicBezTo>
                    <a:lnTo>
                      <a:pt x="219533" y="201672"/>
                    </a:lnTo>
                    <a:lnTo>
                      <a:pt x="231712" y="217910"/>
                    </a:lnTo>
                    <a:lnTo>
                      <a:pt x="226029" y="233335"/>
                    </a:lnTo>
                    <a:lnTo>
                      <a:pt x="222781" y="234147"/>
                    </a:lnTo>
                    <a:lnTo>
                      <a:pt x="222781" y="234147"/>
                    </a:lnTo>
                    <a:lnTo>
                      <a:pt x="197613" y="232524"/>
                    </a:lnTo>
                    <a:lnTo>
                      <a:pt x="192741" y="220345"/>
                    </a:lnTo>
                    <a:lnTo>
                      <a:pt x="186246" y="219533"/>
                    </a:lnTo>
                    <a:lnTo>
                      <a:pt x="186246" y="213850"/>
                    </a:lnTo>
                    <a:lnTo>
                      <a:pt x="170008" y="204920"/>
                    </a:lnTo>
                    <a:lnTo>
                      <a:pt x="163514" y="194365"/>
                    </a:lnTo>
                    <a:lnTo>
                      <a:pt x="154583" y="192741"/>
                    </a:lnTo>
                    <a:lnTo>
                      <a:pt x="156206" y="178127"/>
                    </a:lnTo>
                    <a:lnTo>
                      <a:pt x="152147" y="174068"/>
                    </a:lnTo>
                    <a:lnTo>
                      <a:pt x="157830" y="162701"/>
                    </a:lnTo>
                    <a:lnTo>
                      <a:pt x="161078" y="160266"/>
                    </a:lnTo>
                    <a:lnTo>
                      <a:pt x="161078" y="153771"/>
                    </a:lnTo>
                    <a:lnTo>
                      <a:pt x="155395" y="152147"/>
                    </a:lnTo>
                    <a:lnTo>
                      <a:pt x="143216" y="159454"/>
                    </a:lnTo>
                    <a:lnTo>
                      <a:pt x="144028" y="169197"/>
                    </a:lnTo>
                    <a:cubicBezTo>
                      <a:pt x="140781" y="170009"/>
                      <a:pt x="125355" y="173256"/>
                      <a:pt x="125355" y="173256"/>
                    </a:cubicBezTo>
                    <a:lnTo>
                      <a:pt x="115612" y="169197"/>
                    </a:lnTo>
                    <a:lnTo>
                      <a:pt x="105058" y="169197"/>
                    </a:lnTo>
                    <a:lnTo>
                      <a:pt x="101810" y="164325"/>
                    </a:lnTo>
                    <a:lnTo>
                      <a:pt x="104246" y="158642"/>
                    </a:lnTo>
                    <a:lnTo>
                      <a:pt x="111553" y="157830"/>
                    </a:lnTo>
                    <a:lnTo>
                      <a:pt x="109929" y="148900"/>
                    </a:lnTo>
                    <a:lnTo>
                      <a:pt x="106682" y="145652"/>
                    </a:lnTo>
                    <a:lnTo>
                      <a:pt x="114800" y="134286"/>
                    </a:lnTo>
                    <a:lnTo>
                      <a:pt x="109929" y="133474"/>
                    </a:lnTo>
                    <a:lnTo>
                      <a:pt x="103434" y="122107"/>
                    </a:lnTo>
                    <a:lnTo>
                      <a:pt x="89632" y="122107"/>
                    </a:lnTo>
                    <a:lnTo>
                      <a:pt x="79078" y="118860"/>
                    </a:lnTo>
                    <a:lnTo>
                      <a:pt x="75830" y="123731"/>
                    </a:lnTo>
                    <a:lnTo>
                      <a:pt x="70959" y="118860"/>
                    </a:lnTo>
                    <a:lnTo>
                      <a:pt x="74206" y="105058"/>
                    </a:lnTo>
                    <a:lnTo>
                      <a:pt x="64464" y="96939"/>
                    </a:lnTo>
                    <a:lnTo>
                      <a:pt x="53909" y="98563"/>
                    </a:lnTo>
                    <a:lnTo>
                      <a:pt x="46602" y="91256"/>
                    </a:lnTo>
                    <a:lnTo>
                      <a:pt x="49850" y="71771"/>
                    </a:lnTo>
                    <a:lnTo>
                      <a:pt x="43355" y="62840"/>
                    </a:lnTo>
                    <a:lnTo>
                      <a:pt x="26305" y="65275"/>
                    </a:lnTo>
                    <a:lnTo>
                      <a:pt x="21434" y="70147"/>
                    </a:lnTo>
                    <a:lnTo>
                      <a:pt x="11691" y="61216"/>
                    </a:lnTo>
                    <a:lnTo>
                      <a:pt x="10879" y="52285"/>
                    </a:lnTo>
                    <a:lnTo>
                      <a:pt x="2760" y="49850"/>
                    </a:lnTo>
                    <a:lnTo>
                      <a:pt x="1949" y="41731"/>
                    </a:lnTo>
                    <a:lnTo>
                      <a:pt x="9256" y="35236"/>
                    </a:lnTo>
                    <a:lnTo>
                      <a:pt x="4384" y="21434"/>
                    </a:lnTo>
                    <a:cubicBezTo>
                      <a:pt x="5196" y="20622"/>
                      <a:pt x="6820" y="20622"/>
                      <a:pt x="7632" y="19810"/>
                    </a:cubicBezTo>
                    <a:cubicBezTo>
                      <a:pt x="10067" y="18998"/>
                      <a:pt x="11691" y="18998"/>
                      <a:pt x="14127" y="18998"/>
                    </a:cubicBezTo>
                    <a:cubicBezTo>
                      <a:pt x="15751" y="18998"/>
                      <a:pt x="18186" y="18186"/>
                      <a:pt x="19810" y="17374"/>
                    </a:cubicBezTo>
                    <a:cubicBezTo>
                      <a:pt x="21434" y="16562"/>
                      <a:pt x="23869" y="15751"/>
                      <a:pt x="25493" y="15751"/>
                    </a:cubicBezTo>
                    <a:cubicBezTo>
                      <a:pt x="26305" y="15751"/>
                      <a:pt x="26305" y="15751"/>
                      <a:pt x="27117" y="15751"/>
                    </a:cubicBezTo>
                    <a:cubicBezTo>
                      <a:pt x="27117" y="15751"/>
                      <a:pt x="27929" y="15751"/>
                      <a:pt x="27929" y="14939"/>
                    </a:cubicBezTo>
                    <a:cubicBezTo>
                      <a:pt x="27929" y="14939"/>
                      <a:pt x="27929" y="14939"/>
                      <a:pt x="28741" y="14939"/>
                    </a:cubicBezTo>
                    <a:cubicBezTo>
                      <a:pt x="29553" y="14127"/>
                      <a:pt x="30364" y="13315"/>
                      <a:pt x="31988" y="13315"/>
                    </a:cubicBezTo>
                    <a:cubicBezTo>
                      <a:pt x="33612" y="13315"/>
                      <a:pt x="34424" y="12503"/>
                      <a:pt x="35236" y="12503"/>
                    </a:cubicBezTo>
                    <a:cubicBezTo>
                      <a:pt x="36048" y="12503"/>
                      <a:pt x="36860" y="11691"/>
                      <a:pt x="37671" y="10879"/>
                    </a:cubicBezTo>
                    <a:cubicBezTo>
                      <a:pt x="39295" y="10067"/>
                      <a:pt x="40919" y="8443"/>
                      <a:pt x="42543" y="8443"/>
                    </a:cubicBezTo>
                    <a:cubicBezTo>
                      <a:pt x="43355" y="8443"/>
                      <a:pt x="44166" y="7632"/>
                      <a:pt x="44978" y="7632"/>
                    </a:cubicBezTo>
                    <a:cubicBezTo>
                      <a:pt x="45790" y="7632"/>
                      <a:pt x="47414" y="7632"/>
                      <a:pt x="48226" y="6820"/>
                    </a:cubicBezTo>
                    <a:cubicBezTo>
                      <a:pt x="50662" y="6008"/>
                      <a:pt x="52285" y="6008"/>
                      <a:pt x="54721" y="6008"/>
                    </a:cubicBezTo>
                    <a:cubicBezTo>
                      <a:pt x="57157" y="6008"/>
                      <a:pt x="58780" y="5196"/>
                      <a:pt x="61216" y="4384"/>
                    </a:cubicBezTo>
                    <a:cubicBezTo>
                      <a:pt x="62840" y="4384"/>
                      <a:pt x="63652" y="3572"/>
                      <a:pt x="65275" y="3572"/>
                    </a:cubicBezTo>
                    <a:cubicBezTo>
                      <a:pt x="66087" y="3572"/>
                      <a:pt x="67711" y="2760"/>
                      <a:pt x="68523" y="2760"/>
                    </a:cubicBezTo>
                    <a:cubicBezTo>
                      <a:pt x="68523" y="2760"/>
                      <a:pt x="67711" y="2760"/>
                      <a:pt x="67711" y="2760"/>
                    </a:cubicBezTo>
                    <a:cubicBezTo>
                      <a:pt x="68523" y="2760"/>
                      <a:pt x="70147" y="2760"/>
                      <a:pt x="70959" y="2760"/>
                    </a:cubicBezTo>
                    <a:cubicBezTo>
                      <a:pt x="71771" y="2760"/>
                      <a:pt x="72582" y="1949"/>
                      <a:pt x="73394" y="1949"/>
                    </a:cubicBezTo>
                    <a:lnTo>
                      <a:pt x="74206" y="6820"/>
                    </a:lnTo>
                    <a:lnTo>
                      <a:pt x="70959" y="10067"/>
                    </a:lnTo>
                    <a:lnTo>
                      <a:pt x="74206" y="17374"/>
                    </a:lnTo>
                    <a:lnTo>
                      <a:pt x="80701" y="17374"/>
                    </a:lnTo>
                    <a:lnTo>
                      <a:pt x="80701" y="12503"/>
                    </a:lnTo>
                    <a:lnTo>
                      <a:pt x="100998" y="16562"/>
                    </a:lnTo>
                    <a:lnTo>
                      <a:pt x="100187" y="20622"/>
                    </a:lnTo>
                    <a:lnTo>
                      <a:pt x="107493" y="25493"/>
                    </a:lnTo>
                    <a:lnTo>
                      <a:pt x="112365" y="24681"/>
                    </a:lnTo>
                    <a:lnTo>
                      <a:pt x="122919" y="21434"/>
                    </a:lnTo>
                    <a:lnTo>
                      <a:pt x="131038" y="19810"/>
                    </a:lnTo>
                    <a:lnTo>
                      <a:pt x="132662" y="18186"/>
                    </a:lnTo>
                    <a:cubicBezTo>
                      <a:pt x="132662" y="18186"/>
                      <a:pt x="133474" y="18186"/>
                      <a:pt x="133474" y="18998"/>
                    </a:cubicBezTo>
                    <a:cubicBezTo>
                      <a:pt x="134286" y="19810"/>
                      <a:pt x="135098" y="20622"/>
                      <a:pt x="135909" y="21434"/>
                    </a:cubicBezTo>
                    <a:cubicBezTo>
                      <a:pt x="136721" y="22246"/>
                      <a:pt x="137533" y="23058"/>
                      <a:pt x="137533" y="24681"/>
                    </a:cubicBezTo>
                    <a:cubicBezTo>
                      <a:pt x="137533" y="25493"/>
                      <a:pt x="138345" y="26305"/>
                      <a:pt x="139157" y="27929"/>
                    </a:cubicBezTo>
                    <a:cubicBezTo>
                      <a:pt x="139157" y="27929"/>
                      <a:pt x="139969" y="28741"/>
                      <a:pt x="139969" y="28741"/>
                    </a:cubicBezTo>
                    <a:cubicBezTo>
                      <a:pt x="139969" y="28741"/>
                      <a:pt x="139969" y="29553"/>
                      <a:pt x="140781" y="29553"/>
                    </a:cubicBezTo>
                    <a:cubicBezTo>
                      <a:pt x="140781" y="29553"/>
                      <a:pt x="141593" y="30364"/>
                      <a:pt x="141593" y="30364"/>
                    </a:cubicBezTo>
                    <a:cubicBezTo>
                      <a:pt x="142404" y="30364"/>
                      <a:pt x="139969" y="26305"/>
                      <a:pt x="139969" y="26305"/>
                    </a:cubicBezTo>
                    <a:cubicBezTo>
                      <a:pt x="138345" y="23058"/>
                      <a:pt x="137533" y="19810"/>
                      <a:pt x="135098" y="17374"/>
                    </a:cubicBezTo>
                    <a:lnTo>
                      <a:pt x="139157" y="13315"/>
                    </a:lnTo>
                    <a:lnTo>
                      <a:pt x="149711" y="17374"/>
                    </a:lnTo>
                    <a:lnTo>
                      <a:pt x="149711" y="5196"/>
                    </a:lnTo>
                    <a:lnTo>
                      <a:pt x="161078" y="2760"/>
                    </a:lnTo>
                    <a:lnTo>
                      <a:pt x="159454" y="10067"/>
                    </a:lnTo>
                    <a:lnTo>
                      <a:pt x="169197" y="10879"/>
                    </a:lnTo>
                    <a:lnTo>
                      <a:pt x="180563" y="6008"/>
                    </a:lnTo>
                    <a:lnTo>
                      <a:pt x="184622" y="6820"/>
                    </a:lnTo>
                    <a:lnTo>
                      <a:pt x="184622" y="13315"/>
                    </a:lnTo>
                    <a:lnTo>
                      <a:pt x="180563" y="14939"/>
                    </a:lnTo>
                    <a:lnTo>
                      <a:pt x="181375" y="18998"/>
                    </a:lnTo>
                    <a:lnTo>
                      <a:pt x="191929" y="20622"/>
                    </a:lnTo>
                    <a:lnTo>
                      <a:pt x="199236" y="10879"/>
                    </a:lnTo>
                    <a:lnTo>
                      <a:pt x="203296" y="14127"/>
                    </a:lnTo>
                    <a:lnTo>
                      <a:pt x="200048" y="21434"/>
                    </a:lnTo>
                    <a:lnTo>
                      <a:pt x="211415" y="37671"/>
                    </a:lnTo>
                    <a:lnTo>
                      <a:pt x="232524" y="37671"/>
                    </a:lnTo>
                    <a:lnTo>
                      <a:pt x="233335" y="46602"/>
                    </a:lnTo>
                    <a:lnTo>
                      <a:pt x="241454" y="52285"/>
                    </a:lnTo>
                    <a:lnTo>
                      <a:pt x="248761" y="52285"/>
                    </a:lnTo>
                    <a:lnTo>
                      <a:pt x="253633" y="57968"/>
                    </a:lnTo>
                    <a:lnTo>
                      <a:pt x="245514" y="69335"/>
                    </a:lnTo>
                    <a:lnTo>
                      <a:pt x="243078" y="75018"/>
                    </a:lnTo>
                    <a:lnTo>
                      <a:pt x="231712" y="87196"/>
                    </a:lnTo>
                    <a:lnTo>
                      <a:pt x="238207" y="97751"/>
                    </a:lnTo>
                    <a:lnTo>
                      <a:pt x="259316" y="103434"/>
                    </a:lnTo>
                    <a:lnTo>
                      <a:pt x="266623" y="105058"/>
                    </a:lnTo>
                    <a:lnTo>
                      <a:pt x="269058" y="115612"/>
                    </a:lnTo>
                    <a:lnTo>
                      <a:pt x="277177" y="118048"/>
                    </a:lnTo>
                    <a:lnTo>
                      <a:pt x="268247" y="124543"/>
                    </a:lnTo>
                    <a:lnTo>
                      <a:pt x="269870" y="130226"/>
                    </a:lnTo>
                    <a:lnTo>
                      <a:pt x="277177" y="131038"/>
                    </a:lnTo>
                    <a:lnTo>
                      <a:pt x="284484" y="140781"/>
                    </a:lnTo>
                    <a:lnTo>
                      <a:pt x="279613" y="144028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52" name="Полилиния: фигура 1428">
                <a:extLst>
                  <a:ext uri="{FF2B5EF4-FFF2-40B4-BE49-F238E27FC236}">
                    <a16:creationId xmlns:a16="http://schemas.microsoft.com/office/drawing/2014/main" id="{7CAFFAD5-EDAF-400D-8CF7-031B68D30C17}"/>
                  </a:ext>
                </a:extLst>
              </p:cNvPr>
              <p:cNvSpPr/>
              <p:nvPr/>
            </p:nvSpPr>
            <p:spPr>
              <a:xfrm>
                <a:off x="4620015" y="3579804"/>
                <a:ext cx="698220" cy="893072"/>
              </a:xfrm>
              <a:custGeom>
                <a:avLst/>
                <a:gdLst>
                  <a:gd name="connsiteX0" fmla="*/ 700981 w 698220"/>
                  <a:gd name="connsiteY0" fmla="*/ 463227 h 893072"/>
                  <a:gd name="connsiteX1" fmla="*/ 696921 w 698220"/>
                  <a:gd name="connsiteY1" fmla="*/ 439682 h 893072"/>
                  <a:gd name="connsiteX2" fmla="*/ 681495 w 698220"/>
                  <a:gd name="connsiteY2" fmla="*/ 426692 h 893072"/>
                  <a:gd name="connsiteX3" fmla="*/ 680684 w 698220"/>
                  <a:gd name="connsiteY3" fmla="*/ 422632 h 893072"/>
                  <a:gd name="connsiteX4" fmla="*/ 684743 w 698220"/>
                  <a:gd name="connsiteY4" fmla="*/ 415326 h 893072"/>
                  <a:gd name="connsiteX5" fmla="*/ 671753 w 698220"/>
                  <a:gd name="connsiteY5" fmla="*/ 398276 h 893072"/>
                  <a:gd name="connsiteX6" fmla="*/ 684743 w 698220"/>
                  <a:gd name="connsiteY6" fmla="*/ 370672 h 893072"/>
                  <a:gd name="connsiteX7" fmla="*/ 679060 w 698220"/>
                  <a:gd name="connsiteY7" fmla="*/ 361741 h 893072"/>
                  <a:gd name="connsiteX8" fmla="*/ 682307 w 698220"/>
                  <a:gd name="connsiteY8" fmla="*/ 357682 h 893072"/>
                  <a:gd name="connsiteX9" fmla="*/ 679872 w 698220"/>
                  <a:gd name="connsiteY9" fmla="*/ 353622 h 893072"/>
                  <a:gd name="connsiteX10" fmla="*/ 681495 w 698220"/>
                  <a:gd name="connsiteY10" fmla="*/ 350375 h 893072"/>
                  <a:gd name="connsiteX11" fmla="*/ 673376 w 698220"/>
                  <a:gd name="connsiteY11" fmla="*/ 347939 h 893072"/>
                  <a:gd name="connsiteX12" fmla="*/ 671753 w 698220"/>
                  <a:gd name="connsiteY12" fmla="*/ 338197 h 893072"/>
                  <a:gd name="connsiteX13" fmla="*/ 670129 w 698220"/>
                  <a:gd name="connsiteY13" fmla="*/ 335761 h 893072"/>
                  <a:gd name="connsiteX14" fmla="*/ 679872 w 698220"/>
                  <a:gd name="connsiteY14" fmla="*/ 321959 h 893072"/>
                  <a:gd name="connsiteX15" fmla="*/ 676624 w 698220"/>
                  <a:gd name="connsiteY15" fmla="*/ 318711 h 893072"/>
                  <a:gd name="connsiteX16" fmla="*/ 679060 w 698220"/>
                  <a:gd name="connsiteY16" fmla="*/ 311405 h 893072"/>
                  <a:gd name="connsiteX17" fmla="*/ 675000 w 698220"/>
                  <a:gd name="connsiteY17" fmla="*/ 305721 h 893072"/>
                  <a:gd name="connsiteX18" fmla="*/ 669317 w 698220"/>
                  <a:gd name="connsiteY18" fmla="*/ 302474 h 893072"/>
                  <a:gd name="connsiteX19" fmla="*/ 661198 w 698220"/>
                  <a:gd name="connsiteY19" fmla="*/ 294355 h 893072"/>
                  <a:gd name="connsiteX20" fmla="*/ 653891 w 698220"/>
                  <a:gd name="connsiteY20" fmla="*/ 287048 h 893072"/>
                  <a:gd name="connsiteX21" fmla="*/ 643337 w 698220"/>
                  <a:gd name="connsiteY21" fmla="*/ 281365 h 893072"/>
                  <a:gd name="connsiteX22" fmla="*/ 644149 w 698220"/>
                  <a:gd name="connsiteY22" fmla="*/ 267563 h 893072"/>
                  <a:gd name="connsiteX23" fmla="*/ 655515 w 698220"/>
                  <a:gd name="connsiteY23" fmla="*/ 263503 h 893072"/>
                  <a:gd name="connsiteX24" fmla="*/ 655515 w 698220"/>
                  <a:gd name="connsiteY24" fmla="*/ 258632 h 893072"/>
                  <a:gd name="connsiteX25" fmla="*/ 666070 w 698220"/>
                  <a:gd name="connsiteY25" fmla="*/ 247266 h 893072"/>
                  <a:gd name="connsiteX26" fmla="*/ 663634 w 698220"/>
                  <a:gd name="connsiteY26" fmla="*/ 239147 h 893072"/>
                  <a:gd name="connsiteX27" fmla="*/ 668505 w 698220"/>
                  <a:gd name="connsiteY27" fmla="*/ 235899 h 893072"/>
                  <a:gd name="connsiteX28" fmla="*/ 671753 w 698220"/>
                  <a:gd name="connsiteY28" fmla="*/ 226157 h 893072"/>
                  <a:gd name="connsiteX29" fmla="*/ 671753 w 698220"/>
                  <a:gd name="connsiteY29" fmla="*/ 213978 h 893072"/>
                  <a:gd name="connsiteX30" fmla="*/ 670941 w 698220"/>
                  <a:gd name="connsiteY30" fmla="*/ 199364 h 893072"/>
                  <a:gd name="connsiteX31" fmla="*/ 662822 w 698220"/>
                  <a:gd name="connsiteY31" fmla="*/ 182315 h 893072"/>
                  <a:gd name="connsiteX32" fmla="*/ 662822 w 698220"/>
                  <a:gd name="connsiteY32" fmla="*/ 182315 h 893072"/>
                  <a:gd name="connsiteX33" fmla="*/ 659575 w 698220"/>
                  <a:gd name="connsiteY33" fmla="*/ 180691 h 893072"/>
                  <a:gd name="connsiteX34" fmla="*/ 659575 w 698220"/>
                  <a:gd name="connsiteY34" fmla="*/ 175820 h 893072"/>
                  <a:gd name="connsiteX35" fmla="*/ 655515 w 698220"/>
                  <a:gd name="connsiteY35" fmla="*/ 177444 h 893072"/>
                  <a:gd name="connsiteX36" fmla="*/ 649832 w 698220"/>
                  <a:gd name="connsiteY36" fmla="*/ 176632 h 893072"/>
                  <a:gd name="connsiteX37" fmla="*/ 644961 w 698220"/>
                  <a:gd name="connsiteY37" fmla="*/ 175008 h 893072"/>
                  <a:gd name="connsiteX38" fmla="*/ 640089 w 698220"/>
                  <a:gd name="connsiteY38" fmla="*/ 171760 h 893072"/>
                  <a:gd name="connsiteX39" fmla="*/ 634406 w 698220"/>
                  <a:gd name="connsiteY39" fmla="*/ 168513 h 893072"/>
                  <a:gd name="connsiteX40" fmla="*/ 630347 w 698220"/>
                  <a:gd name="connsiteY40" fmla="*/ 165265 h 893072"/>
                  <a:gd name="connsiteX41" fmla="*/ 627911 w 698220"/>
                  <a:gd name="connsiteY41" fmla="*/ 162018 h 893072"/>
                  <a:gd name="connsiteX42" fmla="*/ 631159 w 698220"/>
                  <a:gd name="connsiteY42" fmla="*/ 158770 h 893072"/>
                  <a:gd name="connsiteX43" fmla="*/ 634406 w 698220"/>
                  <a:gd name="connsiteY43" fmla="*/ 157147 h 893072"/>
                  <a:gd name="connsiteX44" fmla="*/ 634406 w 698220"/>
                  <a:gd name="connsiteY44" fmla="*/ 153899 h 893072"/>
                  <a:gd name="connsiteX45" fmla="*/ 632782 w 698220"/>
                  <a:gd name="connsiteY45" fmla="*/ 153087 h 893072"/>
                  <a:gd name="connsiteX46" fmla="*/ 630347 w 698220"/>
                  <a:gd name="connsiteY46" fmla="*/ 151463 h 893072"/>
                  <a:gd name="connsiteX47" fmla="*/ 627099 w 698220"/>
                  <a:gd name="connsiteY47" fmla="*/ 150651 h 893072"/>
                  <a:gd name="connsiteX48" fmla="*/ 624663 w 698220"/>
                  <a:gd name="connsiteY48" fmla="*/ 147404 h 893072"/>
                  <a:gd name="connsiteX49" fmla="*/ 623852 w 698220"/>
                  <a:gd name="connsiteY49" fmla="*/ 144156 h 893072"/>
                  <a:gd name="connsiteX50" fmla="*/ 624663 w 698220"/>
                  <a:gd name="connsiteY50" fmla="*/ 142533 h 893072"/>
                  <a:gd name="connsiteX51" fmla="*/ 624663 w 698220"/>
                  <a:gd name="connsiteY51" fmla="*/ 141721 h 893072"/>
                  <a:gd name="connsiteX52" fmla="*/ 625475 w 698220"/>
                  <a:gd name="connsiteY52" fmla="*/ 140909 h 893072"/>
                  <a:gd name="connsiteX53" fmla="*/ 626287 w 698220"/>
                  <a:gd name="connsiteY53" fmla="*/ 138473 h 893072"/>
                  <a:gd name="connsiteX54" fmla="*/ 625475 w 698220"/>
                  <a:gd name="connsiteY54" fmla="*/ 134414 h 893072"/>
                  <a:gd name="connsiteX55" fmla="*/ 623040 w 698220"/>
                  <a:gd name="connsiteY55" fmla="*/ 131166 h 893072"/>
                  <a:gd name="connsiteX56" fmla="*/ 622228 w 698220"/>
                  <a:gd name="connsiteY56" fmla="*/ 129542 h 893072"/>
                  <a:gd name="connsiteX57" fmla="*/ 621416 w 698220"/>
                  <a:gd name="connsiteY57" fmla="*/ 128731 h 893072"/>
                  <a:gd name="connsiteX58" fmla="*/ 616545 w 698220"/>
                  <a:gd name="connsiteY58" fmla="*/ 131166 h 893072"/>
                  <a:gd name="connsiteX59" fmla="*/ 614109 w 698220"/>
                  <a:gd name="connsiteY59" fmla="*/ 131978 h 893072"/>
                  <a:gd name="connsiteX60" fmla="*/ 610050 w 698220"/>
                  <a:gd name="connsiteY60" fmla="*/ 131978 h 893072"/>
                  <a:gd name="connsiteX61" fmla="*/ 606802 w 698220"/>
                  <a:gd name="connsiteY61" fmla="*/ 131978 h 893072"/>
                  <a:gd name="connsiteX62" fmla="*/ 604366 w 698220"/>
                  <a:gd name="connsiteY62" fmla="*/ 132790 h 893072"/>
                  <a:gd name="connsiteX63" fmla="*/ 603555 w 698220"/>
                  <a:gd name="connsiteY63" fmla="*/ 135226 h 893072"/>
                  <a:gd name="connsiteX64" fmla="*/ 601931 w 698220"/>
                  <a:gd name="connsiteY64" fmla="*/ 135226 h 893072"/>
                  <a:gd name="connsiteX65" fmla="*/ 600307 w 698220"/>
                  <a:gd name="connsiteY65" fmla="*/ 128731 h 893072"/>
                  <a:gd name="connsiteX66" fmla="*/ 597871 w 698220"/>
                  <a:gd name="connsiteY66" fmla="*/ 127107 h 893072"/>
                  <a:gd name="connsiteX67" fmla="*/ 594624 w 698220"/>
                  <a:gd name="connsiteY67" fmla="*/ 127919 h 893072"/>
                  <a:gd name="connsiteX68" fmla="*/ 593000 w 698220"/>
                  <a:gd name="connsiteY68" fmla="*/ 127107 h 893072"/>
                  <a:gd name="connsiteX69" fmla="*/ 593812 w 698220"/>
                  <a:gd name="connsiteY69" fmla="*/ 123859 h 893072"/>
                  <a:gd name="connsiteX70" fmla="*/ 591376 w 698220"/>
                  <a:gd name="connsiteY70" fmla="*/ 119800 h 893072"/>
                  <a:gd name="connsiteX71" fmla="*/ 588941 w 698220"/>
                  <a:gd name="connsiteY71" fmla="*/ 118988 h 893072"/>
                  <a:gd name="connsiteX72" fmla="*/ 587317 w 698220"/>
                  <a:gd name="connsiteY72" fmla="*/ 117364 h 893072"/>
                  <a:gd name="connsiteX73" fmla="*/ 584881 w 698220"/>
                  <a:gd name="connsiteY73" fmla="*/ 116552 h 893072"/>
                  <a:gd name="connsiteX74" fmla="*/ 584069 w 698220"/>
                  <a:gd name="connsiteY74" fmla="*/ 115740 h 893072"/>
                  <a:gd name="connsiteX75" fmla="*/ 582446 w 698220"/>
                  <a:gd name="connsiteY75" fmla="*/ 115740 h 893072"/>
                  <a:gd name="connsiteX76" fmla="*/ 580822 w 698220"/>
                  <a:gd name="connsiteY76" fmla="*/ 114117 h 893072"/>
                  <a:gd name="connsiteX77" fmla="*/ 579198 w 698220"/>
                  <a:gd name="connsiteY77" fmla="*/ 112493 h 893072"/>
                  <a:gd name="connsiteX78" fmla="*/ 576762 w 698220"/>
                  <a:gd name="connsiteY78" fmla="*/ 110057 h 893072"/>
                  <a:gd name="connsiteX79" fmla="*/ 576762 w 698220"/>
                  <a:gd name="connsiteY79" fmla="*/ 105998 h 893072"/>
                  <a:gd name="connsiteX80" fmla="*/ 576762 w 698220"/>
                  <a:gd name="connsiteY80" fmla="*/ 101938 h 893072"/>
                  <a:gd name="connsiteX81" fmla="*/ 575139 w 698220"/>
                  <a:gd name="connsiteY81" fmla="*/ 98691 h 893072"/>
                  <a:gd name="connsiteX82" fmla="*/ 568643 w 698220"/>
                  <a:gd name="connsiteY82" fmla="*/ 96255 h 893072"/>
                  <a:gd name="connsiteX83" fmla="*/ 559713 w 698220"/>
                  <a:gd name="connsiteY83" fmla="*/ 102750 h 893072"/>
                  <a:gd name="connsiteX84" fmla="*/ 557277 w 698220"/>
                  <a:gd name="connsiteY84" fmla="*/ 103562 h 893072"/>
                  <a:gd name="connsiteX85" fmla="*/ 554842 w 698220"/>
                  <a:gd name="connsiteY85" fmla="*/ 100315 h 893072"/>
                  <a:gd name="connsiteX86" fmla="*/ 550782 w 698220"/>
                  <a:gd name="connsiteY86" fmla="*/ 100315 h 893072"/>
                  <a:gd name="connsiteX87" fmla="*/ 549158 w 698220"/>
                  <a:gd name="connsiteY87" fmla="*/ 98691 h 893072"/>
                  <a:gd name="connsiteX88" fmla="*/ 548346 w 698220"/>
                  <a:gd name="connsiteY88" fmla="*/ 96255 h 893072"/>
                  <a:gd name="connsiteX89" fmla="*/ 546723 w 698220"/>
                  <a:gd name="connsiteY89" fmla="*/ 97067 h 893072"/>
                  <a:gd name="connsiteX90" fmla="*/ 545099 w 698220"/>
                  <a:gd name="connsiteY90" fmla="*/ 98691 h 893072"/>
                  <a:gd name="connsiteX91" fmla="*/ 541851 w 698220"/>
                  <a:gd name="connsiteY91" fmla="*/ 100315 h 893072"/>
                  <a:gd name="connsiteX92" fmla="*/ 539416 w 698220"/>
                  <a:gd name="connsiteY92" fmla="*/ 101126 h 893072"/>
                  <a:gd name="connsiteX93" fmla="*/ 536168 w 698220"/>
                  <a:gd name="connsiteY93" fmla="*/ 102750 h 893072"/>
                  <a:gd name="connsiteX94" fmla="*/ 533733 w 698220"/>
                  <a:gd name="connsiteY94" fmla="*/ 103562 h 893072"/>
                  <a:gd name="connsiteX95" fmla="*/ 532109 w 698220"/>
                  <a:gd name="connsiteY95" fmla="*/ 105998 h 893072"/>
                  <a:gd name="connsiteX96" fmla="*/ 529673 w 698220"/>
                  <a:gd name="connsiteY96" fmla="*/ 107622 h 893072"/>
                  <a:gd name="connsiteX97" fmla="*/ 528861 w 698220"/>
                  <a:gd name="connsiteY97" fmla="*/ 113305 h 893072"/>
                  <a:gd name="connsiteX98" fmla="*/ 526426 w 698220"/>
                  <a:gd name="connsiteY98" fmla="*/ 112493 h 893072"/>
                  <a:gd name="connsiteX99" fmla="*/ 524802 w 698220"/>
                  <a:gd name="connsiteY99" fmla="*/ 109245 h 893072"/>
                  <a:gd name="connsiteX100" fmla="*/ 527237 w 698220"/>
                  <a:gd name="connsiteY100" fmla="*/ 101938 h 893072"/>
                  <a:gd name="connsiteX101" fmla="*/ 530485 w 698220"/>
                  <a:gd name="connsiteY101" fmla="*/ 97879 h 893072"/>
                  <a:gd name="connsiteX102" fmla="*/ 532921 w 698220"/>
                  <a:gd name="connsiteY102" fmla="*/ 97067 h 893072"/>
                  <a:gd name="connsiteX103" fmla="*/ 535356 w 698220"/>
                  <a:gd name="connsiteY103" fmla="*/ 99503 h 893072"/>
                  <a:gd name="connsiteX104" fmla="*/ 538604 w 698220"/>
                  <a:gd name="connsiteY104" fmla="*/ 98691 h 893072"/>
                  <a:gd name="connsiteX105" fmla="*/ 541851 w 698220"/>
                  <a:gd name="connsiteY105" fmla="*/ 97067 h 893072"/>
                  <a:gd name="connsiteX106" fmla="*/ 544287 w 698220"/>
                  <a:gd name="connsiteY106" fmla="*/ 94631 h 893072"/>
                  <a:gd name="connsiteX107" fmla="*/ 547534 w 698220"/>
                  <a:gd name="connsiteY107" fmla="*/ 92196 h 893072"/>
                  <a:gd name="connsiteX108" fmla="*/ 551594 w 698220"/>
                  <a:gd name="connsiteY108" fmla="*/ 93819 h 893072"/>
                  <a:gd name="connsiteX109" fmla="*/ 554842 w 698220"/>
                  <a:gd name="connsiteY109" fmla="*/ 95443 h 893072"/>
                  <a:gd name="connsiteX110" fmla="*/ 561337 w 698220"/>
                  <a:gd name="connsiteY110" fmla="*/ 94631 h 893072"/>
                  <a:gd name="connsiteX111" fmla="*/ 562960 w 698220"/>
                  <a:gd name="connsiteY111" fmla="*/ 93819 h 893072"/>
                  <a:gd name="connsiteX112" fmla="*/ 559713 w 698220"/>
                  <a:gd name="connsiteY112" fmla="*/ 92196 h 893072"/>
                  <a:gd name="connsiteX113" fmla="*/ 555653 w 698220"/>
                  <a:gd name="connsiteY113" fmla="*/ 93008 h 893072"/>
                  <a:gd name="connsiteX114" fmla="*/ 554030 w 698220"/>
                  <a:gd name="connsiteY114" fmla="*/ 93008 h 893072"/>
                  <a:gd name="connsiteX115" fmla="*/ 552406 w 698220"/>
                  <a:gd name="connsiteY115" fmla="*/ 92196 h 893072"/>
                  <a:gd name="connsiteX116" fmla="*/ 549970 w 698220"/>
                  <a:gd name="connsiteY116" fmla="*/ 92196 h 893072"/>
                  <a:gd name="connsiteX117" fmla="*/ 547534 w 698220"/>
                  <a:gd name="connsiteY117" fmla="*/ 92196 h 893072"/>
                  <a:gd name="connsiteX118" fmla="*/ 542663 w 698220"/>
                  <a:gd name="connsiteY118" fmla="*/ 91384 h 893072"/>
                  <a:gd name="connsiteX119" fmla="*/ 540228 w 698220"/>
                  <a:gd name="connsiteY119" fmla="*/ 90572 h 893072"/>
                  <a:gd name="connsiteX120" fmla="*/ 538604 w 698220"/>
                  <a:gd name="connsiteY120" fmla="*/ 91384 h 893072"/>
                  <a:gd name="connsiteX121" fmla="*/ 537792 w 698220"/>
                  <a:gd name="connsiteY121" fmla="*/ 88948 h 893072"/>
                  <a:gd name="connsiteX122" fmla="*/ 536168 w 698220"/>
                  <a:gd name="connsiteY122" fmla="*/ 88948 h 893072"/>
                  <a:gd name="connsiteX123" fmla="*/ 534544 w 698220"/>
                  <a:gd name="connsiteY123" fmla="*/ 91384 h 893072"/>
                  <a:gd name="connsiteX124" fmla="*/ 533733 w 698220"/>
                  <a:gd name="connsiteY124" fmla="*/ 92196 h 893072"/>
                  <a:gd name="connsiteX125" fmla="*/ 532921 w 698220"/>
                  <a:gd name="connsiteY125" fmla="*/ 93819 h 893072"/>
                  <a:gd name="connsiteX126" fmla="*/ 525614 w 698220"/>
                  <a:gd name="connsiteY126" fmla="*/ 103562 h 893072"/>
                  <a:gd name="connsiteX127" fmla="*/ 523990 w 698220"/>
                  <a:gd name="connsiteY127" fmla="*/ 105998 h 893072"/>
                  <a:gd name="connsiteX128" fmla="*/ 521554 w 698220"/>
                  <a:gd name="connsiteY128" fmla="*/ 107622 h 893072"/>
                  <a:gd name="connsiteX129" fmla="*/ 519930 w 698220"/>
                  <a:gd name="connsiteY129" fmla="*/ 110057 h 893072"/>
                  <a:gd name="connsiteX130" fmla="*/ 516683 w 698220"/>
                  <a:gd name="connsiteY130" fmla="*/ 111681 h 893072"/>
                  <a:gd name="connsiteX131" fmla="*/ 511000 w 698220"/>
                  <a:gd name="connsiteY131" fmla="*/ 113305 h 893072"/>
                  <a:gd name="connsiteX132" fmla="*/ 509376 w 698220"/>
                  <a:gd name="connsiteY132" fmla="*/ 115740 h 893072"/>
                  <a:gd name="connsiteX133" fmla="*/ 507752 w 698220"/>
                  <a:gd name="connsiteY133" fmla="*/ 117364 h 893072"/>
                  <a:gd name="connsiteX134" fmla="*/ 506129 w 698220"/>
                  <a:gd name="connsiteY134" fmla="*/ 118988 h 893072"/>
                  <a:gd name="connsiteX135" fmla="*/ 506940 w 698220"/>
                  <a:gd name="connsiteY135" fmla="*/ 122235 h 893072"/>
                  <a:gd name="connsiteX136" fmla="*/ 506129 w 698220"/>
                  <a:gd name="connsiteY136" fmla="*/ 125483 h 893072"/>
                  <a:gd name="connsiteX137" fmla="*/ 505317 w 698220"/>
                  <a:gd name="connsiteY137" fmla="*/ 127919 h 893072"/>
                  <a:gd name="connsiteX138" fmla="*/ 504505 w 698220"/>
                  <a:gd name="connsiteY138" fmla="*/ 126295 h 893072"/>
                  <a:gd name="connsiteX139" fmla="*/ 504505 w 698220"/>
                  <a:gd name="connsiteY139" fmla="*/ 123047 h 893072"/>
                  <a:gd name="connsiteX140" fmla="*/ 504505 w 698220"/>
                  <a:gd name="connsiteY140" fmla="*/ 120612 h 893072"/>
                  <a:gd name="connsiteX141" fmla="*/ 501257 w 698220"/>
                  <a:gd name="connsiteY141" fmla="*/ 120612 h 893072"/>
                  <a:gd name="connsiteX142" fmla="*/ 496386 w 698220"/>
                  <a:gd name="connsiteY142" fmla="*/ 120612 h 893072"/>
                  <a:gd name="connsiteX143" fmla="*/ 494762 w 698220"/>
                  <a:gd name="connsiteY143" fmla="*/ 120612 h 893072"/>
                  <a:gd name="connsiteX144" fmla="*/ 493138 w 698220"/>
                  <a:gd name="connsiteY144" fmla="*/ 121423 h 893072"/>
                  <a:gd name="connsiteX145" fmla="*/ 491514 w 698220"/>
                  <a:gd name="connsiteY145" fmla="*/ 123047 h 893072"/>
                  <a:gd name="connsiteX146" fmla="*/ 489079 w 698220"/>
                  <a:gd name="connsiteY146" fmla="*/ 123859 h 893072"/>
                  <a:gd name="connsiteX147" fmla="*/ 484208 w 698220"/>
                  <a:gd name="connsiteY147" fmla="*/ 123859 h 893072"/>
                  <a:gd name="connsiteX148" fmla="*/ 480148 w 698220"/>
                  <a:gd name="connsiteY148" fmla="*/ 122235 h 893072"/>
                  <a:gd name="connsiteX149" fmla="*/ 476089 w 698220"/>
                  <a:gd name="connsiteY149" fmla="*/ 122235 h 893072"/>
                  <a:gd name="connsiteX150" fmla="*/ 472029 w 698220"/>
                  <a:gd name="connsiteY150" fmla="*/ 123859 h 893072"/>
                  <a:gd name="connsiteX151" fmla="*/ 468782 w 698220"/>
                  <a:gd name="connsiteY151" fmla="*/ 126295 h 893072"/>
                  <a:gd name="connsiteX152" fmla="*/ 467158 w 698220"/>
                  <a:gd name="connsiteY152" fmla="*/ 127107 h 893072"/>
                  <a:gd name="connsiteX153" fmla="*/ 465534 w 698220"/>
                  <a:gd name="connsiteY153" fmla="*/ 127919 h 893072"/>
                  <a:gd name="connsiteX154" fmla="*/ 459851 w 698220"/>
                  <a:gd name="connsiteY154" fmla="*/ 132790 h 893072"/>
                  <a:gd name="connsiteX155" fmla="*/ 463910 w 698220"/>
                  <a:gd name="connsiteY155" fmla="*/ 131978 h 893072"/>
                  <a:gd name="connsiteX156" fmla="*/ 465534 w 698220"/>
                  <a:gd name="connsiteY156" fmla="*/ 130354 h 893072"/>
                  <a:gd name="connsiteX157" fmla="*/ 467158 w 698220"/>
                  <a:gd name="connsiteY157" fmla="*/ 128731 h 893072"/>
                  <a:gd name="connsiteX158" fmla="*/ 468782 w 698220"/>
                  <a:gd name="connsiteY158" fmla="*/ 129542 h 893072"/>
                  <a:gd name="connsiteX159" fmla="*/ 467970 w 698220"/>
                  <a:gd name="connsiteY159" fmla="*/ 131978 h 893072"/>
                  <a:gd name="connsiteX160" fmla="*/ 463910 w 698220"/>
                  <a:gd name="connsiteY160" fmla="*/ 134414 h 893072"/>
                  <a:gd name="connsiteX161" fmla="*/ 460663 w 698220"/>
                  <a:gd name="connsiteY161" fmla="*/ 137661 h 893072"/>
                  <a:gd name="connsiteX162" fmla="*/ 458227 w 698220"/>
                  <a:gd name="connsiteY162" fmla="*/ 140909 h 893072"/>
                  <a:gd name="connsiteX163" fmla="*/ 455792 w 698220"/>
                  <a:gd name="connsiteY163" fmla="*/ 144968 h 893072"/>
                  <a:gd name="connsiteX164" fmla="*/ 454980 w 698220"/>
                  <a:gd name="connsiteY164" fmla="*/ 148216 h 893072"/>
                  <a:gd name="connsiteX165" fmla="*/ 450920 w 698220"/>
                  <a:gd name="connsiteY165" fmla="*/ 147404 h 893072"/>
                  <a:gd name="connsiteX166" fmla="*/ 446861 w 698220"/>
                  <a:gd name="connsiteY166" fmla="*/ 145780 h 893072"/>
                  <a:gd name="connsiteX167" fmla="*/ 443613 w 698220"/>
                  <a:gd name="connsiteY167" fmla="*/ 145780 h 893072"/>
                  <a:gd name="connsiteX168" fmla="*/ 440366 w 698220"/>
                  <a:gd name="connsiteY168" fmla="*/ 144968 h 893072"/>
                  <a:gd name="connsiteX169" fmla="*/ 438742 w 698220"/>
                  <a:gd name="connsiteY169" fmla="*/ 140909 h 893072"/>
                  <a:gd name="connsiteX170" fmla="*/ 434683 w 698220"/>
                  <a:gd name="connsiteY170" fmla="*/ 136038 h 893072"/>
                  <a:gd name="connsiteX171" fmla="*/ 430623 w 698220"/>
                  <a:gd name="connsiteY171" fmla="*/ 136038 h 893072"/>
                  <a:gd name="connsiteX172" fmla="*/ 426564 w 698220"/>
                  <a:gd name="connsiteY172" fmla="*/ 136038 h 893072"/>
                  <a:gd name="connsiteX173" fmla="*/ 423316 w 698220"/>
                  <a:gd name="connsiteY173" fmla="*/ 136849 h 893072"/>
                  <a:gd name="connsiteX174" fmla="*/ 420069 w 698220"/>
                  <a:gd name="connsiteY174" fmla="*/ 138473 h 893072"/>
                  <a:gd name="connsiteX175" fmla="*/ 416009 w 698220"/>
                  <a:gd name="connsiteY175" fmla="*/ 139285 h 893072"/>
                  <a:gd name="connsiteX176" fmla="*/ 416009 w 698220"/>
                  <a:gd name="connsiteY176" fmla="*/ 141721 h 893072"/>
                  <a:gd name="connsiteX177" fmla="*/ 416821 w 698220"/>
                  <a:gd name="connsiteY177" fmla="*/ 144968 h 893072"/>
                  <a:gd name="connsiteX178" fmla="*/ 414385 w 698220"/>
                  <a:gd name="connsiteY178" fmla="*/ 144968 h 893072"/>
                  <a:gd name="connsiteX179" fmla="*/ 411138 w 698220"/>
                  <a:gd name="connsiteY179" fmla="*/ 144968 h 893072"/>
                  <a:gd name="connsiteX180" fmla="*/ 407891 w 698220"/>
                  <a:gd name="connsiteY180" fmla="*/ 146592 h 893072"/>
                  <a:gd name="connsiteX181" fmla="*/ 405455 w 698220"/>
                  <a:gd name="connsiteY181" fmla="*/ 146592 h 893072"/>
                  <a:gd name="connsiteX182" fmla="*/ 407079 w 698220"/>
                  <a:gd name="connsiteY182" fmla="*/ 144968 h 893072"/>
                  <a:gd name="connsiteX183" fmla="*/ 412762 w 698220"/>
                  <a:gd name="connsiteY183" fmla="*/ 142533 h 893072"/>
                  <a:gd name="connsiteX184" fmla="*/ 414385 w 698220"/>
                  <a:gd name="connsiteY184" fmla="*/ 139285 h 893072"/>
                  <a:gd name="connsiteX185" fmla="*/ 414385 w 698220"/>
                  <a:gd name="connsiteY185" fmla="*/ 136849 h 893072"/>
                  <a:gd name="connsiteX186" fmla="*/ 411950 w 698220"/>
                  <a:gd name="connsiteY186" fmla="*/ 136038 h 893072"/>
                  <a:gd name="connsiteX187" fmla="*/ 409514 w 698220"/>
                  <a:gd name="connsiteY187" fmla="*/ 134414 h 893072"/>
                  <a:gd name="connsiteX188" fmla="*/ 407079 w 698220"/>
                  <a:gd name="connsiteY188" fmla="*/ 130354 h 893072"/>
                  <a:gd name="connsiteX189" fmla="*/ 409514 w 698220"/>
                  <a:gd name="connsiteY189" fmla="*/ 123859 h 893072"/>
                  <a:gd name="connsiteX190" fmla="*/ 412762 w 698220"/>
                  <a:gd name="connsiteY190" fmla="*/ 123859 h 893072"/>
                  <a:gd name="connsiteX191" fmla="*/ 416009 w 698220"/>
                  <a:gd name="connsiteY191" fmla="*/ 123047 h 893072"/>
                  <a:gd name="connsiteX192" fmla="*/ 421692 w 698220"/>
                  <a:gd name="connsiteY192" fmla="*/ 118988 h 893072"/>
                  <a:gd name="connsiteX193" fmla="*/ 426564 w 698220"/>
                  <a:gd name="connsiteY193" fmla="*/ 114929 h 893072"/>
                  <a:gd name="connsiteX194" fmla="*/ 432247 w 698220"/>
                  <a:gd name="connsiteY194" fmla="*/ 112493 h 893072"/>
                  <a:gd name="connsiteX195" fmla="*/ 431435 w 698220"/>
                  <a:gd name="connsiteY195" fmla="*/ 108434 h 893072"/>
                  <a:gd name="connsiteX196" fmla="*/ 431435 w 698220"/>
                  <a:gd name="connsiteY196" fmla="*/ 103562 h 893072"/>
                  <a:gd name="connsiteX197" fmla="*/ 431435 w 698220"/>
                  <a:gd name="connsiteY197" fmla="*/ 99503 h 893072"/>
                  <a:gd name="connsiteX198" fmla="*/ 431435 w 698220"/>
                  <a:gd name="connsiteY198" fmla="*/ 96255 h 893072"/>
                  <a:gd name="connsiteX199" fmla="*/ 433059 w 698220"/>
                  <a:gd name="connsiteY199" fmla="*/ 94631 h 893072"/>
                  <a:gd name="connsiteX200" fmla="*/ 434683 w 698220"/>
                  <a:gd name="connsiteY200" fmla="*/ 93008 h 893072"/>
                  <a:gd name="connsiteX201" fmla="*/ 433871 w 698220"/>
                  <a:gd name="connsiteY201" fmla="*/ 91384 h 893072"/>
                  <a:gd name="connsiteX202" fmla="*/ 431435 w 698220"/>
                  <a:gd name="connsiteY202" fmla="*/ 91384 h 893072"/>
                  <a:gd name="connsiteX203" fmla="*/ 429000 w 698220"/>
                  <a:gd name="connsiteY203" fmla="*/ 92196 h 893072"/>
                  <a:gd name="connsiteX204" fmla="*/ 428188 w 698220"/>
                  <a:gd name="connsiteY204" fmla="*/ 93008 h 893072"/>
                  <a:gd name="connsiteX205" fmla="*/ 427376 w 698220"/>
                  <a:gd name="connsiteY205" fmla="*/ 93819 h 893072"/>
                  <a:gd name="connsiteX206" fmla="*/ 425752 w 698220"/>
                  <a:gd name="connsiteY206" fmla="*/ 95443 h 893072"/>
                  <a:gd name="connsiteX207" fmla="*/ 424940 w 698220"/>
                  <a:gd name="connsiteY207" fmla="*/ 92196 h 893072"/>
                  <a:gd name="connsiteX208" fmla="*/ 424128 w 698220"/>
                  <a:gd name="connsiteY208" fmla="*/ 91384 h 893072"/>
                  <a:gd name="connsiteX209" fmla="*/ 423316 w 698220"/>
                  <a:gd name="connsiteY209" fmla="*/ 92196 h 893072"/>
                  <a:gd name="connsiteX210" fmla="*/ 420881 w 698220"/>
                  <a:gd name="connsiteY210" fmla="*/ 93008 h 893072"/>
                  <a:gd name="connsiteX211" fmla="*/ 419257 w 698220"/>
                  <a:gd name="connsiteY211" fmla="*/ 93008 h 893072"/>
                  <a:gd name="connsiteX212" fmla="*/ 416821 w 698220"/>
                  <a:gd name="connsiteY212" fmla="*/ 94631 h 893072"/>
                  <a:gd name="connsiteX213" fmla="*/ 414385 w 698220"/>
                  <a:gd name="connsiteY213" fmla="*/ 95443 h 893072"/>
                  <a:gd name="connsiteX214" fmla="*/ 411950 w 698220"/>
                  <a:gd name="connsiteY214" fmla="*/ 97067 h 893072"/>
                  <a:gd name="connsiteX215" fmla="*/ 410326 w 698220"/>
                  <a:gd name="connsiteY215" fmla="*/ 97879 h 893072"/>
                  <a:gd name="connsiteX216" fmla="*/ 408702 w 698220"/>
                  <a:gd name="connsiteY216" fmla="*/ 97879 h 893072"/>
                  <a:gd name="connsiteX217" fmla="*/ 408702 w 698220"/>
                  <a:gd name="connsiteY217" fmla="*/ 98691 h 893072"/>
                  <a:gd name="connsiteX218" fmla="*/ 407079 w 698220"/>
                  <a:gd name="connsiteY218" fmla="*/ 98691 h 893072"/>
                  <a:gd name="connsiteX219" fmla="*/ 404643 w 698220"/>
                  <a:gd name="connsiteY219" fmla="*/ 97879 h 893072"/>
                  <a:gd name="connsiteX220" fmla="*/ 402207 w 698220"/>
                  <a:gd name="connsiteY220" fmla="*/ 97067 h 893072"/>
                  <a:gd name="connsiteX221" fmla="*/ 401395 w 698220"/>
                  <a:gd name="connsiteY221" fmla="*/ 97879 h 893072"/>
                  <a:gd name="connsiteX222" fmla="*/ 399772 w 698220"/>
                  <a:gd name="connsiteY222" fmla="*/ 97879 h 893072"/>
                  <a:gd name="connsiteX223" fmla="*/ 398960 w 698220"/>
                  <a:gd name="connsiteY223" fmla="*/ 98691 h 893072"/>
                  <a:gd name="connsiteX224" fmla="*/ 398148 w 698220"/>
                  <a:gd name="connsiteY224" fmla="*/ 97879 h 893072"/>
                  <a:gd name="connsiteX225" fmla="*/ 398148 w 698220"/>
                  <a:gd name="connsiteY225" fmla="*/ 94631 h 893072"/>
                  <a:gd name="connsiteX226" fmla="*/ 397336 w 698220"/>
                  <a:gd name="connsiteY226" fmla="*/ 93008 h 893072"/>
                  <a:gd name="connsiteX227" fmla="*/ 395712 w 698220"/>
                  <a:gd name="connsiteY227" fmla="*/ 92196 h 893072"/>
                  <a:gd name="connsiteX228" fmla="*/ 392465 w 698220"/>
                  <a:gd name="connsiteY228" fmla="*/ 92196 h 893072"/>
                  <a:gd name="connsiteX229" fmla="*/ 390841 w 698220"/>
                  <a:gd name="connsiteY229" fmla="*/ 91384 h 893072"/>
                  <a:gd name="connsiteX230" fmla="*/ 389217 w 698220"/>
                  <a:gd name="connsiteY230" fmla="*/ 90572 h 893072"/>
                  <a:gd name="connsiteX231" fmla="*/ 386781 w 698220"/>
                  <a:gd name="connsiteY231" fmla="*/ 90572 h 893072"/>
                  <a:gd name="connsiteX232" fmla="*/ 384346 w 698220"/>
                  <a:gd name="connsiteY232" fmla="*/ 88948 h 893072"/>
                  <a:gd name="connsiteX233" fmla="*/ 382722 w 698220"/>
                  <a:gd name="connsiteY233" fmla="*/ 87325 h 893072"/>
                  <a:gd name="connsiteX234" fmla="*/ 381098 w 698220"/>
                  <a:gd name="connsiteY234" fmla="*/ 85701 h 893072"/>
                  <a:gd name="connsiteX235" fmla="*/ 378663 w 698220"/>
                  <a:gd name="connsiteY235" fmla="*/ 84077 h 893072"/>
                  <a:gd name="connsiteX236" fmla="*/ 377039 w 698220"/>
                  <a:gd name="connsiteY236" fmla="*/ 84077 h 893072"/>
                  <a:gd name="connsiteX237" fmla="*/ 373791 w 698220"/>
                  <a:gd name="connsiteY237" fmla="*/ 84077 h 893072"/>
                  <a:gd name="connsiteX238" fmla="*/ 369732 w 698220"/>
                  <a:gd name="connsiteY238" fmla="*/ 85701 h 893072"/>
                  <a:gd name="connsiteX239" fmla="*/ 368108 w 698220"/>
                  <a:gd name="connsiteY239" fmla="*/ 87325 h 893072"/>
                  <a:gd name="connsiteX240" fmla="*/ 366484 w 698220"/>
                  <a:gd name="connsiteY240" fmla="*/ 88136 h 893072"/>
                  <a:gd name="connsiteX241" fmla="*/ 365672 w 698220"/>
                  <a:gd name="connsiteY241" fmla="*/ 89760 h 893072"/>
                  <a:gd name="connsiteX242" fmla="*/ 364861 w 698220"/>
                  <a:gd name="connsiteY242" fmla="*/ 92196 h 893072"/>
                  <a:gd name="connsiteX243" fmla="*/ 363237 w 698220"/>
                  <a:gd name="connsiteY243" fmla="*/ 94631 h 893072"/>
                  <a:gd name="connsiteX244" fmla="*/ 360801 w 698220"/>
                  <a:gd name="connsiteY244" fmla="*/ 94631 h 893072"/>
                  <a:gd name="connsiteX245" fmla="*/ 359177 w 698220"/>
                  <a:gd name="connsiteY245" fmla="*/ 91384 h 893072"/>
                  <a:gd name="connsiteX246" fmla="*/ 360801 w 698220"/>
                  <a:gd name="connsiteY246" fmla="*/ 88948 h 893072"/>
                  <a:gd name="connsiteX247" fmla="*/ 362425 w 698220"/>
                  <a:gd name="connsiteY247" fmla="*/ 86513 h 893072"/>
                  <a:gd name="connsiteX248" fmla="*/ 364049 w 698220"/>
                  <a:gd name="connsiteY248" fmla="*/ 83265 h 893072"/>
                  <a:gd name="connsiteX249" fmla="*/ 364861 w 698220"/>
                  <a:gd name="connsiteY249" fmla="*/ 80829 h 893072"/>
                  <a:gd name="connsiteX250" fmla="*/ 363237 w 698220"/>
                  <a:gd name="connsiteY250" fmla="*/ 79206 h 893072"/>
                  <a:gd name="connsiteX251" fmla="*/ 361613 w 698220"/>
                  <a:gd name="connsiteY251" fmla="*/ 78394 h 893072"/>
                  <a:gd name="connsiteX252" fmla="*/ 359177 w 698220"/>
                  <a:gd name="connsiteY252" fmla="*/ 77582 h 893072"/>
                  <a:gd name="connsiteX253" fmla="*/ 355118 w 698220"/>
                  <a:gd name="connsiteY253" fmla="*/ 77582 h 893072"/>
                  <a:gd name="connsiteX254" fmla="*/ 351059 w 698220"/>
                  <a:gd name="connsiteY254" fmla="*/ 77582 h 893072"/>
                  <a:gd name="connsiteX255" fmla="*/ 349435 w 698220"/>
                  <a:gd name="connsiteY255" fmla="*/ 77582 h 893072"/>
                  <a:gd name="connsiteX256" fmla="*/ 348623 w 698220"/>
                  <a:gd name="connsiteY256" fmla="*/ 77582 h 893072"/>
                  <a:gd name="connsiteX257" fmla="*/ 348623 w 698220"/>
                  <a:gd name="connsiteY257" fmla="*/ 77582 h 893072"/>
                  <a:gd name="connsiteX258" fmla="*/ 348623 w 698220"/>
                  <a:gd name="connsiteY258" fmla="*/ 77582 h 893072"/>
                  <a:gd name="connsiteX259" fmla="*/ 348623 w 698220"/>
                  <a:gd name="connsiteY259" fmla="*/ 77582 h 893072"/>
                  <a:gd name="connsiteX260" fmla="*/ 348623 w 698220"/>
                  <a:gd name="connsiteY260" fmla="*/ 77582 h 893072"/>
                  <a:gd name="connsiteX261" fmla="*/ 343752 w 698220"/>
                  <a:gd name="connsiteY261" fmla="*/ 77582 h 893072"/>
                  <a:gd name="connsiteX262" fmla="*/ 346187 w 698220"/>
                  <a:gd name="connsiteY262" fmla="*/ 75146 h 893072"/>
                  <a:gd name="connsiteX263" fmla="*/ 350247 w 698220"/>
                  <a:gd name="connsiteY263" fmla="*/ 72710 h 893072"/>
                  <a:gd name="connsiteX264" fmla="*/ 354306 w 698220"/>
                  <a:gd name="connsiteY264" fmla="*/ 70275 h 893072"/>
                  <a:gd name="connsiteX265" fmla="*/ 356742 w 698220"/>
                  <a:gd name="connsiteY265" fmla="*/ 68651 h 893072"/>
                  <a:gd name="connsiteX266" fmla="*/ 358366 w 698220"/>
                  <a:gd name="connsiteY266" fmla="*/ 64592 h 893072"/>
                  <a:gd name="connsiteX267" fmla="*/ 358366 w 698220"/>
                  <a:gd name="connsiteY267" fmla="*/ 58909 h 893072"/>
                  <a:gd name="connsiteX268" fmla="*/ 357554 w 698220"/>
                  <a:gd name="connsiteY268" fmla="*/ 53225 h 893072"/>
                  <a:gd name="connsiteX269" fmla="*/ 355118 w 698220"/>
                  <a:gd name="connsiteY269" fmla="*/ 52413 h 893072"/>
                  <a:gd name="connsiteX270" fmla="*/ 351870 w 698220"/>
                  <a:gd name="connsiteY270" fmla="*/ 54849 h 893072"/>
                  <a:gd name="connsiteX271" fmla="*/ 348623 w 698220"/>
                  <a:gd name="connsiteY271" fmla="*/ 58909 h 893072"/>
                  <a:gd name="connsiteX272" fmla="*/ 344564 w 698220"/>
                  <a:gd name="connsiteY272" fmla="*/ 62156 h 893072"/>
                  <a:gd name="connsiteX273" fmla="*/ 340504 w 698220"/>
                  <a:gd name="connsiteY273" fmla="*/ 65404 h 893072"/>
                  <a:gd name="connsiteX274" fmla="*/ 335633 w 698220"/>
                  <a:gd name="connsiteY274" fmla="*/ 67839 h 893072"/>
                  <a:gd name="connsiteX275" fmla="*/ 331573 w 698220"/>
                  <a:gd name="connsiteY275" fmla="*/ 71899 h 893072"/>
                  <a:gd name="connsiteX276" fmla="*/ 329138 w 698220"/>
                  <a:gd name="connsiteY276" fmla="*/ 71899 h 893072"/>
                  <a:gd name="connsiteX277" fmla="*/ 325890 w 698220"/>
                  <a:gd name="connsiteY277" fmla="*/ 70275 h 893072"/>
                  <a:gd name="connsiteX278" fmla="*/ 326702 w 698220"/>
                  <a:gd name="connsiteY278" fmla="*/ 68651 h 893072"/>
                  <a:gd name="connsiteX279" fmla="*/ 334009 w 698220"/>
                  <a:gd name="connsiteY279" fmla="*/ 67027 h 893072"/>
                  <a:gd name="connsiteX280" fmla="*/ 337257 w 698220"/>
                  <a:gd name="connsiteY280" fmla="*/ 64592 h 893072"/>
                  <a:gd name="connsiteX281" fmla="*/ 339692 w 698220"/>
                  <a:gd name="connsiteY281" fmla="*/ 62156 h 893072"/>
                  <a:gd name="connsiteX282" fmla="*/ 346187 w 698220"/>
                  <a:gd name="connsiteY282" fmla="*/ 58097 h 893072"/>
                  <a:gd name="connsiteX283" fmla="*/ 348623 w 698220"/>
                  <a:gd name="connsiteY283" fmla="*/ 55661 h 893072"/>
                  <a:gd name="connsiteX284" fmla="*/ 349435 w 698220"/>
                  <a:gd name="connsiteY284" fmla="*/ 53225 h 893072"/>
                  <a:gd name="connsiteX285" fmla="*/ 352682 w 698220"/>
                  <a:gd name="connsiteY285" fmla="*/ 51602 h 893072"/>
                  <a:gd name="connsiteX286" fmla="*/ 355118 w 698220"/>
                  <a:gd name="connsiteY286" fmla="*/ 49978 h 893072"/>
                  <a:gd name="connsiteX287" fmla="*/ 355930 w 698220"/>
                  <a:gd name="connsiteY287" fmla="*/ 45918 h 893072"/>
                  <a:gd name="connsiteX288" fmla="*/ 353494 w 698220"/>
                  <a:gd name="connsiteY288" fmla="*/ 44295 h 893072"/>
                  <a:gd name="connsiteX289" fmla="*/ 352682 w 698220"/>
                  <a:gd name="connsiteY289" fmla="*/ 41859 h 893072"/>
                  <a:gd name="connsiteX290" fmla="*/ 350247 w 698220"/>
                  <a:gd name="connsiteY290" fmla="*/ 39423 h 893072"/>
                  <a:gd name="connsiteX291" fmla="*/ 346999 w 698220"/>
                  <a:gd name="connsiteY291" fmla="*/ 41047 h 893072"/>
                  <a:gd name="connsiteX292" fmla="*/ 343752 w 698220"/>
                  <a:gd name="connsiteY292" fmla="*/ 41859 h 893072"/>
                  <a:gd name="connsiteX293" fmla="*/ 340504 w 698220"/>
                  <a:gd name="connsiteY293" fmla="*/ 39423 h 893072"/>
                  <a:gd name="connsiteX294" fmla="*/ 339692 w 698220"/>
                  <a:gd name="connsiteY294" fmla="*/ 36988 h 893072"/>
                  <a:gd name="connsiteX295" fmla="*/ 335633 w 698220"/>
                  <a:gd name="connsiteY295" fmla="*/ 36988 h 893072"/>
                  <a:gd name="connsiteX296" fmla="*/ 328326 w 698220"/>
                  <a:gd name="connsiteY296" fmla="*/ 32928 h 893072"/>
                  <a:gd name="connsiteX297" fmla="*/ 324266 w 698220"/>
                  <a:gd name="connsiteY297" fmla="*/ 30493 h 893072"/>
                  <a:gd name="connsiteX298" fmla="*/ 321831 w 698220"/>
                  <a:gd name="connsiteY298" fmla="*/ 32928 h 893072"/>
                  <a:gd name="connsiteX299" fmla="*/ 319395 w 698220"/>
                  <a:gd name="connsiteY299" fmla="*/ 32928 h 893072"/>
                  <a:gd name="connsiteX300" fmla="*/ 317771 w 698220"/>
                  <a:gd name="connsiteY300" fmla="*/ 34552 h 893072"/>
                  <a:gd name="connsiteX301" fmla="*/ 315336 w 698220"/>
                  <a:gd name="connsiteY301" fmla="*/ 36176 h 893072"/>
                  <a:gd name="connsiteX302" fmla="*/ 315336 w 698220"/>
                  <a:gd name="connsiteY302" fmla="*/ 32928 h 893072"/>
                  <a:gd name="connsiteX303" fmla="*/ 316148 w 698220"/>
                  <a:gd name="connsiteY303" fmla="*/ 32116 h 893072"/>
                  <a:gd name="connsiteX304" fmla="*/ 304781 w 698220"/>
                  <a:gd name="connsiteY304" fmla="*/ 31305 h 893072"/>
                  <a:gd name="connsiteX305" fmla="*/ 302346 w 698220"/>
                  <a:gd name="connsiteY305" fmla="*/ 26433 h 893072"/>
                  <a:gd name="connsiteX306" fmla="*/ 286920 w 698220"/>
                  <a:gd name="connsiteY306" fmla="*/ 25621 h 893072"/>
                  <a:gd name="connsiteX307" fmla="*/ 273118 w 698220"/>
                  <a:gd name="connsiteY307" fmla="*/ 19938 h 893072"/>
                  <a:gd name="connsiteX308" fmla="*/ 264999 w 698220"/>
                  <a:gd name="connsiteY308" fmla="*/ 23186 h 893072"/>
                  <a:gd name="connsiteX309" fmla="*/ 258504 w 698220"/>
                  <a:gd name="connsiteY309" fmla="*/ 21562 h 893072"/>
                  <a:gd name="connsiteX310" fmla="*/ 254444 w 698220"/>
                  <a:gd name="connsiteY310" fmla="*/ 22374 h 893072"/>
                  <a:gd name="connsiteX311" fmla="*/ 247949 w 698220"/>
                  <a:gd name="connsiteY311" fmla="*/ 21562 h 893072"/>
                  <a:gd name="connsiteX312" fmla="*/ 243078 w 698220"/>
                  <a:gd name="connsiteY312" fmla="*/ 17502 h 893072"/>
                  <a:gd name="connsiteX313" fmla="*/ 242266 w 698220"/>
                  <a:gd name="connsiteY313" fmla="*/ 11819 h 893072"/>
                  <a:gd name="connsiteX314" fmla="*/ 243078 w 698220"/>
                  <a:gd name="connsiteY314" fmla="*/ 9384 h 893072"/>
                  <a:gd name="connsiteX315" fmla="*/ 245514 w 698220"/>
                  <a:gd name="connsiteY315" fmla="*/ 6948 h 893072"/>
                  <a:gd name="connsiteX316" fmla="*/ 246326 w 698220"/>
                  <a:gd name="connsiteY316" fmla="*/ 2077 h 893072"/>
                  <a:gd name="connsiteX317" fmla="*/ 239830 w 698220"/>
                  <a:gd name="connsiteY317" fmla="*/ 6136 h 893072"/>
                  <a:gd name="connsiteX318" fmla="*/ 235771 w 698220"/>
                  <a:gd name="connsiteY318" fmla="*/ 12631 h 893072"/>
                  <a:gd name="connsiteX319" fmla="*/ 234147 w 698220"/>
                  <a:gd name="connsiteY319" fmla="*/ 21562 h 893072"/>
                  <a:gd name="connsiteX320" fmla="*/ 231712 w 698220"/>
                  <a:gd name="connsiteY320" fmla="*/ 29681 h 893072"/>
                  <a:gd name="connsiteX321" fmla="*/ 231712 w 698220"/>
                  <a:gd name="connsiteY321" fmla="*/ 32928 h 893072"/>
                  <a:gd name="connsiteX322" fmla="*/ 233335 w 698220"/>
                  <a:gd name="connsiteY322" fmla="*/ 32116 h 893072"/>
                  <a:gd name="connsiteX323" fmla="*/ 234959 w 698220"/>
                  <a:gd name="connsiteY323" fmla="*/ 25621 h 893072"/>
                  <a:gd name="connsiteX324" fmla="*/ 235771 w 698220"/>
                  <a:gd name="connsiteY324" fmla="*/ 22374 h 893072"/>
                  <a:gd name="connsiteX325" fmla="*/ 236583 w 698220"/>
                  <a:gd name="connsiteY325" fmla="*/ 20750 h 893072"/>
                  <a:gd name="connsiteX326" fmla="*/ 239019 w 698220"/>
                  <a:gd name="connsiteY326" fmla="*/ 21562 h 893072"/>
                  <a:gd name="connsiteX327" fmla="*/ 243078 w 698220"/>
                  <a:gd name="connsiteY327" fmla="*/ 23997 h 893072"/>
                  <a:gd name="connsiteX328" fmla="*/ 243890 w 698220"/>
                  <a:gd name="connsiteY328" fmla="*/ 23997 h 893072"/>
                  <a:gd name="connsiteX329" fmla="*/ 244702 w 698220"/>
                  <a:gd name="connsiteY329" fmla="*/ 23997 h 893072"/>
                  <a:gd name="connsiteX330" fmla="*/ 247137 w 698220"/>
                  <a:gd name="connsiteY330" fmla="*/ 23186 h 893072"/>
                  <a:gd name="connsiteX331" fmla="*/ 247949 w 698220"/>
                  <a:gd name="connsiteY331" fmla="*/ 23186 h 893072"/>
                  <a:gd name="connsiteX332" fmla="*/ 249573 w 698220"/>
                  <a:gd name="connsiteY332" fmla="*/ 23186 h 893072"/>
                  <a:gd name="connsiteX333" fmla="*/ 251197 w 698220"/>
                  <a:gd name="connsiteY333" fmla="*/ 23186 h 893072"/>
                  <a:gd name="connsiteX334" fmla="*/ 252821 w 698220"/>
                  <a:gd name="connsiteY334" fmla="*/ 23186 h 893072"/>
                  <a:gd name="connsiteX335" fmla="*/ 254444 w 698220"/>
                  <a:gd name="connsiteY335" fmla="*/ 23186 h 893072"/>
                  <a:gd name="connsiteX336" fmla="*/ 256880 w 698220"/>
                  <a:gd name="connsiteY336" fmla="*/ 23997 h 893072"/>
                  <a:gd name="connsiteX337" fmla="*/ 256880 w 698220"/>
                  <a:gd name="connsiteY337" fmla="*/ 28869 h 893072"/>
                  <a:gd name="connsiteX338" fmla="*/ 258504 w 698220"/>
                  <a:gd name="connsiteY338" fmla="*/ 32116 h 893072"/>
                  <a:gd name="connsiteX339" fmla="*/ 260939 w 698220"/>
                  <a:gd name="connsiteY339" fmla="*/ 36176 h 893072"/>
                  <a:gd name="connsiteX340" fmla="*/ 262563 w 698220"/>
                  <a:gd name="connsiteY340" fmla="*/ 39423 h 893072"/>
                  <a:gd name="connsiteX341" fmla="*/ 262563 w 698220"/>
                  <a:gd name="connsiteY341" fmla="*/ 42671 h 893072"/>
                  <a:gd name="connsiteX342" fmla="*/ 260128 w 698220"/>
                  <a:gd name="connsiteY342" fmla="*/ 44295 h 893072"/>
                  <a:gd name="connsiteX343" fmla="*/ 259316 w 698220"/>
                  <a:gd name="connsiteY343" fmla="*/ 45106 h 893072"/>
                  <a:gd name="connsiteX344" fmla="*/ 258504 w 698220"/>
                  <a:gd name="connsiteY344" fmla="*/ 45918 h 893072"/>
                  <a:gd name="connsiteX345" fmla="*/ 256880 w 698220"/>
                  <a:gd name="connsiteY345" fmla="*/ 46730 h 893072"/>
                  <a:gd name="connsiteX346" fmla="*/ 255256 w 698220"/>
                  <a:gd name="connsiteY346" fmla="*/ 47542 h 893072"/>
                  <a:gd name="connsiteX347" fmla="*/ 252821 w 698220"/>
                  <a:gd name="connsiteY347" fmla="*/ 48354 h 893072"/>
                  <a:gd name="connsiteX348" fmla="*/ 251197 w 698220"/>
                  <a:gd name="connsiteY348" fmla="*/ 48354 h 893072"/>
                  <a:gd name="connsiteX349" fmla="*/ 248761 w 698220"/>
                  <a:gd name="connsiteY349" fmla="*/ 49166 h 893072"/>
                  <a:gd name="connsiteX350" fmla="*/ 247949 w 698220"/>
                  <a:gd name="connsiteY350" fmla="*/ 49978 h 893072"/>
                  <a:gd name="connsiteX351" fmla="*/ 252009 w 698220"/>
                  <a:gd name="connsiteY351" fmla="*/ 49978 h 893072"/>
                  <a:gd name="connsiteX352" fmla="*/ 256068 w 698220"/>
                  <a:gd name="connsiteY352" fmla="*/ 48354 h 893072"/>
                  <a:gd name="connsiteX353" fmla="*/ 258504 w 698220"/>
                  <a:gd name="connsiteY353" fmla="*/ 47542 h 893072"/>
                  <a:gd name="connsiteX354" fmla="*/ 260939 w 698220"/>
                  <a:gd name="connsiteY354" fmla="*/ 46730 h 893072"/>
                  <a:gd name="connsiteX355" fmla="*/ 264187 w 698220"/>
                  <a:gd name="connsiteY355" fmla="*/ 44295 h 893072"/>
                  <a:gd name="connsiteX356" fmla="*/ 265811 w 698220"/>
                  <a:gd name="connsiteY356" fmla="*/ 42671 h 893072"/>
                  <a:gd name="connsiteX357" fmla="*/ 266623 w 698220"/>
                  <a:gd name="connsiteY357" fmla="*/ 45106 h 893072"/>
                  <a:gd name="connsiteX358" fmla="*/ 267435 w 698220"/>
                  <a:gd name="connsiteY358" fmla="*/ 46730 h 893072"/>
                  <a:gd name="connsiteX359" fmla="*/ 269058 w 698220"/>
                  <a:gd name="connsiteY359" fmla="*/ 48354 h 893072"/>
                  <a:gd name="connsiteX360" fmla="*/ 269870 w 698220"/>
                  <a:gd name="connsiteY360" fmla="*/ 49166 h 893072"/>
                  <a:gd name="connsiteX361" fmla="*/ 269870 w 698220"/>
                  <a:gd name="connsiteY361" fmla="*/ 49978 h 893072"/>
                  <a:gd name="connsiteX362" fmla="*/ 267435 w 698220"/>
                  <a:gd name="connsiteY362" fmla="*/ 52413 h 893072"/>
                  <a:gd name="connsiteX363" fmla="*/ 268246 w 698220"/>
                  <a:gd name="connsiteY363" fmla="*/ 54849 h 893072"/>
                  <a:gd name="connsiteX364" fmla="*/ 271494 w 698220"/>
                  <a:gd name="connsiteY364" fmla="*/ 54849 h 893072"/>
                  <a:gd name="connsiteX365" fmla="*/ 273930 w 698220"/>
                  <a:gd name="connsiteY365" fmla="*/ 55661 h 893072"/>
                  <a:gd name="connsiteX366" fmla="*/ 273118 w 698220"/>
                  <a:gd name="connsiteY366" fmla="*/ 57285 h 893072"/>
                  <a:gd name="connsiteX367" fmla="*/ 271494 w 698220"/>
                  <a:gd name="connsiteY367" fmla="*/ 58097 h 893072"/>
                  <a:gd name="connsiteX368" fmla="*/ 268246 w 698220"/>
                  <a:gd name="connsiteY368" fmla="*/ 58909 h 893072"/>
                  <a:gd name="connsiteX369" fmla="*/ 265811 w 698220"/>
                  <a:gd name="connsiteY369" fmla="*/ 59721 h 893072"/>
                  <a:gd name="connsiteX370" fmla="*/ 268246 w 698220"/>
                  <a:gd name="connsiteY370" fmla="*/ 60532 h 893072"/>
                  <a:gd name="connsiteX371" fmla="*/ 270682 w 698220"/>
                  <a:gd name="connsiteY371" fmla="*/ 59721 h 893072"/>
                  <a:gd name="connsiteX372" fmla="*/ 273118 w 698220"/>
                  <a:gd name="connsiteY372" fmla="*/ 59721 h 893072"/>
                  <a:gd name="connsiteX373" fmla="*/ 275553 w 698220"/>
                  <a:gd name="connsiteY373" fmla="*/ 60532 h 893072"/>
                  <a:gd name="connsiteX374" fmla="*/ 277177 w 698220"/>
                  <a:gd name="connsiteY374" fmla="*/ 63780 h 893072"/>
                  <a:gd name="connsiteX375" fmla="*/ 275553 w 698220"/>
                  <a:gd name="connsiteY375" fmla="*/ 64592 h 893072"/>
                  <a:gd name="connsiteX376" fmla="*/ 273930 w 698220"/>
                  <a:gd name="connsiteY376" fmla="*/ 62968 h 893072"/>
                  <a:gd name="connsiteX377" fmla="*/ 269870 w 698220"/>
                  <a:gd name="connsiteY377" fmla="*/ 63780 h 893072"/>
                  <a:gd name="connsiteX378" fmla="*/ 268246 w 698220"/>
                  <a:gd name="connsiteY378" fmla="*/ 63780 h 893072"/>
                  <a:gd name="connsiteX379" fmla="*/ 267435 w 698220"/>
                  <a:gd name="connsiteY379" fmla="*/ 63780 h 893072"/>
                  <a:gd name="connsiteX380" fmla="*/ 265811 w 698220"/>
                  <a:gd name="connsiteY380" fmla="*/ 64592 h 893072"/>
                  <a:gd name="connsiteX381" fmla="*/ 264999 w 698220"/>
                  <a:gd name="connsiteY381" fmla="*/ 66215 h 893072"/>
                  <a:gd name="connsiteX382" fmla="*/ 266623 w 698220"/>
                  <a:gd name="connsiteY382" fmla="*/ 69463 h 893072"/>
                  <a:gd name="connsiteX383" fmla="*/ 271494 w 698220"/>
                  <a:gd name="connsiteY383" fmla="*/ 70275 h 893072"/>
                  <a:gd name="connsiteX384" fmla="*/ 273930 w 698220"/>
                  <a:gd name="connsiteY384" fmla="*/ 69463 h 893072"/>
                  <a:gd name="connsiteX385" fmla="*/ 274741 w 698220"/>
                  <a:gd name="connsiteY385" fmla="*/ 67839 h 893072"/>
                  <a:gd name="connsiteX386" fmla="*/ 276365 w 698220"/>
                  <a:gd name="connsiteY386" fmla="*/ 67839 h 893072"/>
                  <a:gd name="connsiteX387" fmla="*/ 277989 w 698220"/>
                  <a:gd name="connsiteY387" fmla="*/ 67839 h 893072"/>
                  <a:gd name="connsiteX388" fmla="*/ 278801 w 698220"/>
                  <a:gd name="connsiteY388" fmla="*/ 70275 h 893072"/>
                  <a:gd name="connsiteX389" fmla="*/ 278801 w 698220"/>
                  <a:gd name="connsiteY389" fmla="*/ 73522 h 893072"/>
                  <a:gd name="connsiteX390" fmla="*/ 277177 w 698220"/>
                  <a:gd name="connsiteY390" fmla="*/ 74334 h 893072"/>
                  <a:gd name="connsiteX391" fmla="*/ 273930 w 698220"/>
                  <a:gd name="connsiteY391" fmla="*/ 74334 h 893072"/>
                  <a:gd name="connsiteX392" fmla="*/ 271494 w 698220"/>
                  <a:gd name="connsiteY392" fmla="*/ 75146 h 893072"/>
                  <a:gd name="connsiteX393" fmla="*/ 267435 w 698220"/>
                  <a:gd name="connsiteY393" fmla="*/ 75958 h 893072"/>
                  <a:gd name="connsiteX394" fmla="*/ 256068 w 698220"/>
                  <a:gd name="connsiteY394" fmla="*/ 76770 h 893072"/>
                  <a:gd name="connsiteX395" fmla="*/ 253633 w 698220"/>
                  <a:gd name="connsiteY395" fmla="*/ 76770 h 893072"/>
                  <a:gd name="connsiteX396" fmla="*/ 251197 w 698220"/>
                  <a:gd name="connsiteY396" fmla="*/ 76770 h 893072"/>
                  <a:gd name="connsiteX397" fmla="*/ 249573 w 698220"/>
                  <a:gd name="connsiteY397" fmla="*/ 77582 h 893072"/>
                  <a:gd name="connsiteX398" fmla="*/ 251197 w 698220"/>
                  <a:gd name="connsiteY398" fmla="*/ 79206 h 893072"/>
                  <a:gd name="connsiteX399" fmla="*/ 254444 w 698220"/>
                  <a:gd name="connsiteY399" fmla="*/ 80018 h 893072"/>
                  <a:gd name="connsiteX400" fmla="*/ 254444 w 698220"/>
                  <a:gd name="connsiteY400" fmla="*/ 81641 h 893072"/>
                  <a:gd name="connsiteX401" fmla="*/ 247949 w 698220"/>
                  <a:gd name="connsiteY401" fmla="*/ 81641 h 893072"/>
                  <a:gd name="connsiteX402" fmla="*/ 246326 w 698220"/>
                  <a:gd name="connsiteY402" fmla="*/ 83265 h 893072"/>
                  <a:gd name="connsiteX403" fmla="*/ 247949 w 698220"/>
                  <a:gd name="connsiteY403" fmla="*/ 84077 h 893072"/>
                  <a:gd name="connsiteX404" fmla="*/ 249573 w 698220"/>
                  <a:gd name="connsiteY404" fmla="*/ 85701 h 893072"/>
                  <a:gd name="connsiteX405" fmla="*/ 254444 w 698220"/>
                  <a:gd name="connsiteY405" fmla="*/ 88948 h 893072"/>
                  <a:gd name="connsiteX406" fmla="*/ 259316 w 698220"/>
                  <a:gd name="connsiteY406" fmla="*/ 89760 h 893072"/>
                  <a:gd name="connsiteX407" fmla="*/ 263375 w 698220"/>
                  <a:gd name="connsiteY407" fmla="*/ 89760 h 893072"/>
                  <a:gd name="connsiteX408" fmla="*/ 268246 w 698220"/>
                  <a:gd name="connsiteY408" fmla="*/ 89760 h 893072"/>
                  <a:gd name="connsiteX409" fmla="*/ 272306 w 698220"/>
                  <a:gd name="connsiteY409" fmla="*/ 88136 h 893072"/>
                  <a:gd name="connsiteX410" fmla="*/ 273930 w 698220"/>
                  <a:gd name="connsiteY410" fmla="*/ 84889 h 893072"/>
                  <a:gd name="connsiteX411" fmla="*/ 275553 w 698220"/>
                  <a:gd name="connsiteY411" fmla="*/ 83265 h 893072"/>
                  <a:gd name="connsiteX412" fmla="*/ 275553 w 698220"/>
                  <a:gd name="connsiteY412" fmla="*/ 84889 h 893072"/>
                  <a:gd name="connsiteX413" fmla="*/ 274741 w 698220"/>
                  <a:gd name="connsiteY413" fmla="*/ 87325 h 893072"/>
                  <a:gd name="connsiteX414" fmla="*/ 273930 w 698220"/>
                  <a:gd name="connsiteY414" fmla="*/ 88948 h 893072"/>
                  <a:gd name="connsiteX415" fmla="*/ 273118 w 698220"/>
                  <a:gd name="connsiteY415" fmla="*/ 90572 h 893072"/>
                  <a:gd name="connsiteX416" fmla="*/ 270682 w 698220"/>
                  <a:gd name="connsiteY416" fmla="*/ 93008 h 893072"/>
                  <a:gd name="connsiteX417" fmla="*/ 265811 w 698220"/>
                  <a:gd name="connsiteY417" fmla="*/ 93819 h 893072"/>
                  <a:gd name="connsiteX418" fmla="*/ 263375 w 698220"/>
                  <a:gd name="connsiteY418" fmla="*/ 95443 h 893072"/>
                  <a:gd name="connsiteX419" fmla="*/ 264187 w 698220"/>
                  <a:gd name="connsiteY419" fmla="*/ 97879 h 893072"/>
                  <a:gd name="connsiteX420" fmla="*/ 261751 w 698220"/>
                  <a:gd name="connsiteY420" fmla="*/ 100315 h 893072"/>
                  <a:gd name="connsiteX421" fmla="*/ 260939 w 698220"/>
                  <a:gd name="connsiteY421" fmla="*/ 103562 h 893072"/>
                  <a:gd name="connsiteX422" fmla="*/ 260939 w 698220"/>
                  <a:gd name="connsiteY422" fmla="*/ 106810 h 893072"/>
                  <a:gd name="connsiteX423" fmla="*/ 263375 w 698220"/>
                  <a:gd name="connsiteY423" fmla="*/ 108434 h 893072"/>
                  <a:gd name="connsiteX424" fmla="*/ 267435 w 698220"/>
                  <a:gd name="connsiteY424" fmla="*/ 109245 h 893072"/>
                  <a:gd name="connsiteX425" fmla="*/ 269870 w 698220"/>
                  <a:gd name="connsiteY425" fmla="*/ 108434 h 893072"/>
                  <a:gd name="connsiteX426" fmla="*/ 271494 w 698220"/>
                  <a:gd name="connsiteY426" fmla="*/ 108434 h 893072"/>
                  <a:gd name="connsiteX427" fmla="*/ 272306 w 698220"/>
                  <a:gd name="connsiteY427" fmla="*/ 110869 h 893072"/>
                  <a:gd name="connsiteX428" fmla="*/ 273930 w 698220"/>
                  <a:gd name="connsiteY428" fmla="*/ 112493 h 893072"/>
                  <a:gd name="connsiteX429" fmla="*/ 275553 w 698220"/>
                  <a:gd name="connsiteY429" fmla="*/ 114117 h 893072"/>
                  <a:gd name="connsiteX430" fmla="*/ 273930 w 698220"/>
                  <a:gd name="connsiteY430" fmla="*/ 118176 h 893072"/>
                  <a:gd name="connsiteX431" fmla="*/ 273118 w 698220"/>
                  <a:gd name="connsiteY431" fmla="*/ 121423 h 893072"/>
                  <a:gd name="connsiteX432" fmla="*/ 270682 w 698220"/>
                  <a:gd name="connsiteY432" fmla="*/ 121423 h 893072"/>
                  <a:gd name="connsiteX433" fmla="*/ 268246 w 698220"/>
                  <a:gd name="connsiteY433" fmla="*/ 119800 h 893072"/>
                  <a:gd name="connsiteX434" fmla="*/ 265811 w 698220"/>
                  <a:gd name="connsiteY434" fmla="*/ 118988 h 893072"/>
                  <a:gd name="connsiteX435" fmla="*/ 263375 w 698220"/>
                  <a:gd name="connsiteY435" fmla="*/ 118176 h 893072"/>
                  <a:gd name="connsiteX436" fmla="*/ 261751 w 698220"/>
                  <a:gd name="connsiteY436" fmla="*/ 119800 h 893072"/>
                  <a:gd name="connsiteX437" fmla="*/ 264187 w 698220"/>
                  <a:gd name="connsiteY437" fmla="*/ 122235 h 893072"/>
                  <a:gd name="connsiteX438" fmla="*/ 265811 w 698220"/>
                  <a:gd name="connsiteY438" fmla="*/ 125483 h 893072"/>
                  <a:gd name="connsiteX439" fmla="*/ 266623 w 698220"/>
                  <a:gd name="connsiteY439" fmla="*/ 127919 h 893072"/>
                  <a:gd name="connsiteX440" fmla="*/ 268246 w 698220"/>
                  <a:gd name="connsiteY440" fmla="*/ 131166 h 893072"/>
                  <a:gd name="connsiteX441" fmla="*/ 271494 w 698220"/>
                  <a:gd name="connsiteY441" fmla="*/ 133602 h 893072"/>
                  <a:gd name="connsiteX442" fmla="*/ 274741 w 698220"/>
                  <a:gd name="connsiteY442" fmla="*/ 135226 h 893072"/>
                  <a:gd name="connsiteX443" fmla="*/ 277989 w 698220"/>
                  <a:gd name="connsiteY443" fmla="*/ 135226 h 893072"/>
                  <a:gd name="connsiteX444" fmla="*/ 281237 w 698220"/>
                  <a:gd name="connsiteY444" fmla="*/ 136038 h 893072"/>
                  <a:gd name="connsiteX445" fmla="*/ 289355 w 698220"/>
                  <a:gd name="connsiteY445" fmla="*/ 136038 h 893072"/>
                  <a:gd name="connsiteX446" fmla="*/ 291791 w 698220"/>
                  <a:gd name="connsiteY446" fmla="*/ 137661 h 893072"/>
                  <a:gd name="connsiteX447" fmla="*/ 293415 w 698220"/>
                  <a:gd name="connsiteY447" fmla="*/ 139285 h 893072"/>
                  <a:gd name="connsiteX448" fmla="*/ 296662 w 698220"/>
                  <a:gd name="connsiteY448" fmla="*/ 144156 h 893072"/>
                  <a:gd name="connsiteX449" fmla="*/ 298286 w 698220"/>
                  <a:gd name="connsiteY449" fmla="*/ 145780 h 893072"/>
                  <a:gd name="connsiteX450" fmla="*/ 299098 w 698220"/>
                  <a:gd name="connsiteY450" fmla="*/ 149028 h 893072"/>
                  <a:gd name="connsiteX451" fmla="*/ 300722 w 698220"/>
                  <a:gd name="connsiteY451" fmla="*/ 151463 h 893072"/>
                  <a:gd name="connsiteX452" fmla="*/ 303157 w 698220"/>
                  <a:gd name="connsiteY452" fmla="*/ 157958 h 893072"/>
                  <a:gd name="connsiteX453" fmla="*/ 303969 w 698220"/>
                  <a:gd name="connsiteY453" fmla="*/ 163642 h 893072"/>
                  <a:gd name="connsiteX454" fmla="*/ 303157 w 698220"/>
                  <a:gd name="connsiteY454" fmla="*/ 163642 h 893072"/>
                  <a:gd name="connsiteX455" fmla="*/ 300722 w 698220"/>
                  <a:gd name="connsiteY455" fmla="*/ 161206 h 893072"/>
                  <a:gd name="connsiteX456" fmla="*/ 298286 w 698220"/>
                  <a:gd name="connsiteY456" fmla="*/ 155523 h 893072"/>
                  <a:gd name="connsiteX457" fmla="*/ 297474 w 698220"/>
                  <a:gd name="connsiteY457" fmla="*/ 153087 h 893072"/>
                  <a:gd name="connsiteX458" fmla="*/ 295851 w 698220"/>
                  <a:gd name="connsiteY458" fmla="*/ 151463 h 893072"/>
                  <a:gd name="connsiteX459" fmla="*/ 293415 w 698220"/>
                  <a:gd name="connsiteY459" fmla="*/ 144968 h 893072"/>
                  <a:gd name="connsiteX460" fmla="*/ 290979 w 698220"/>
                  <a:gd name="connsiteY460" fmla="*/ 142533 h 893072"/>
                  <a:gd name="connsiteX461" fmla="*/ 289355 w 698220"/>
                  <a:gd name="connsiteY461" fmla="*/ 141721 h 893072"/>
                  <a:gd name="connsiteX462" fmla="*/ 288543 w 698220"/>
                  <a:gd name="connsiteY462" fmla="*/ 140909 h 893072"/>
                  <a:gd name="connsiteX463" fmla="*/ 286920 w 698220"/>
                  <a:gd name="connsiteY463" fmla="*/ 140909 h 893072"/>
                  <a:gd name="connsiteX464" fmla="*/ 285296 w 698220"/>
                  <a:gd name="connsiteY464" fmla="*/ 140097 h 893072"/>
                  <a:gd name="connsiteX465" fmla="*/ 285296 w 698220"/>
                  <a:gd name="connsiteY465" fmla="*/ 140097 h 893072"/>
                  <a:gd name="connsiteX466" fmla="*/ 284484 w 698220"/>
                  <a:gd name="connsiteY466" fmla="*/ 140097 h 893072"/>
                  <a:gd name="connsiteX467" fmla="*/ 282049 w 698220"/>
                  <a:gd name="connsiteY467" fmla="*/ 140097 h 893072"/>
                  <a:gd name="connsiteX468" fmla="*/ 279613 w 698220"/>
                  <a:gd name="connsiteY468" fmla="*/ 140097 h 893072"/>
                  <a:gd name="connsiteX469" fmla="*/ 277177 w 698220"/>
                  <a:gd name="connsiteY469" fmla="*/ 140097 h 893072"/>
                  <a:gd name="connsiteX470" fmla="*/ 276365 w 698220"/>
                  <a:gd name="connsiteY470" fmla="*/ 140909 h 893072"/>
                  <a:gd name="connsiteX471" fmla="*/ 275553 w 698220"/>
                  <a:gd name="connsiteY471" fmla="*/ 141721 h 893072"/>
                  <a:gd name="connsiteX472" fmla="*/ 275553 w 698220"/>
                  <a:gd name="connsiteY472" fmla="*/ 142533 h 893072"/>
                  <a:gd name="connsiteX473" fmla="*/ 274741 w 698220"/>
                  <a:gd name="connsiteY473" fmla="*/ 143344 h 893072"/>
                  <a:gd name="connsiteX474" fmla="*/ 273118 w 698220"/>
                  <a:gd name="connsiteY474" fmla="*/ 142533 h 893072"/>
                  <a:gd name="connsiteX475" fmla="*/ 271494 w 698220"/>
                  <a:gd name="connsiteY475" fmla="*/ 140909 h 893072"/>
                  <a:gd name="connsiteX476" fmla="*/ 269870 w 698220"/>
                  <a:gd name="connsiteY476" fmla="*/ 140909 h 893072"/>
                  <a:gd name="connsiteX477" fmla="*/ 267435 w 698220"/>
                  <a:gd name="connsiteY477" fmla="*/ 140909 h 893072"/>
                  <a:gd name="connsiteX478" fmla="*/ 264999 w 698220"/>
                  <a:gd name="connsiteY478" fmla="*/ 140909 h 893072"/>
                  <a:gd name="connsiteX479" fmla="*/ 261751 w 698220"/>
                  <a:gd name="connsiteY479" fmla="*/ 140909 h 893072"/>
                  <a:gd name="connsiteX480" fmla="*/ 260939 w 698220"/>
                  <a:gd name="connsiteY480" fmla="*/ 140909 h 893072"/>
                  <a:gd name="connsiteX481" fmla="*/ 259316 w 698220"/>
                  <a:gd name="connsiteY481" fmla="*/ 140097 h 893072"/>
                  <a:gd name="connsiteX482" fmla="*/ 258504 w 698220"/>
                  <a:gd name="connsiteY482" fmla="*/ 139285 h 893072"/>
                  <a:gd name="connsiteX483" fmla="*/ 256880 w 698220"/>
                  <a:gd name="connsiteY483" fmla="*/ 138473 h 893072"/>
                  <a:gd name="connsiteX484" fmla="*/ 255256 w 698220"/>
                  <a:gd name="connsiteY484" fmla="*/ 137661 h 893072"/>
                  <a:gd name="connsiteX485" fmla="*/ 253633 w 698220"/>
                  <a:gd name="connsiteY485" fmla="*/ 136038 h 893072"/>
                  <a:gd name="connsiteX486" fmla="*/ 253633 w 698220"/>
                  <a:gd name="connsiteY486" fmla="*/ 135226 h 893072"/>
                  <a:gd name="connsiteX487" fmla="*/ 253633 w 698220"/>
                  <a:gd name="connsiteY487" fmla="*/ 134414 h 893072"/>
                  <a:gd name="connsiteX488" fmla="*/ 253633 w 698220"/>
                  <a:gd name="connsiteY488" fmla="*/ 134414 h 893072"/>
                  <a:gd name="connsiteX489" fmla="*/ 253633 w 698220"/>
                  <a:gd name="connsiteY489" fmla="*/ 133602 h 893072"/>
                  <a:gd name="connsiteX490" fmla="*/ 252821 w 698220"/>
                  <a:gd name="connsiteY490" fmla="*/ 132790 h 893072"/>
                  <a:gd name="connsiteX491" fmla="*/ 252009 w 698220"/>
                  <a:gd name="connsiteY491" fmla="*/ 131978 h 893072"/>
                  <a:gd name="connsiteX492" fmla="*/ 251197 w 698220"/>
                  <a:gd name="connsiteY492" fmla="*/ 131978 h 893072"/>
                  <a:gd name="connsiteX493" fmla="*/ 249573 w 698220"/>
                  <a:gd name="connsiteY493" fmla="*/ 131978 h 893072"/>
                  <a:gd name="connsiteX494" fmla="*/ 248761 w 698220"/>
                  <a:gd name="connsiteY494" fmla="*/ 131978 h 893072"/>
                  <a:gd name="connsiteX495" fmla="*/ 247137 w 698220"/>
                  <a:gd name="connsiteY495" fmla="*/ 132790 h 893072"/>
                  <a:gd name="connsiteX496" fmla="*/ 245514 w 698220"/>
                  <a:gd name="connsiteY496" fmla="*/ 133602 h 893072"/>
                  <a:gd name="connsiteX497" fmla="*/ 243890 w 698220"/>
                  <a:gd name="connsiteY497" fmla="*/ 135226 h 893072"/>
                  <a:gd name="connsiteX498" fmla="*/ 243078 w 698220"/>
                  <a:gd name="connsiteY498" fmla="*/ 136849 h 893072"/>
                  <a:gd name="connsiteX499" fmla="*/ 242266 w 698220"/>
                  <a:gd name="connsiteY499" fmla="*/ 138473 h 893072"/>
                  <a:gd name="connsiteX500" fmla="*/ 239830 w 698220"/>
                  <a:gd name="connsiteY500" fmla="*/ 141721 h 893072"/>
                  <a:gd name="connsiteX501" fmla="*/ 238207 w 698220"/>
                  <a:gd name="connsiteY501" fmla="*/ 144156 h 893072"/>
                  <a:gd name="connsiteX502" fmla="*/ 237395 w 698220"/>
                  <a:gd name="connsiteY502" fmla="*/ 145780 h 893072"/>
                  <a:gd name="connsiteX503" fmla="*/ 236583 w 698220"/>
                  <a:gd name="connsiteY503" fmla="*/ 148216 h 893072"/>
                  <a:gd name="connsiteX504" fmla="*/ 234959 w 698220"/>
                  <a:gd name="connsiteY504" fmla="*/ 150651 h 893072"/>
                  <a:gd name="connsiteX505" fmla="*/ 233335 w 698220"/>
                  <a:gd name="connsiteY505" fmla="*/ 152275 h 893072"/>
                  <a:gd name="connsiteX506" fmla="*/ 232524 w 698220"/>
                  <a:gd name="connsiteY506" fmla="*/ 154711 h 893072"/>
                  <a:gd name="connsiteX507" fmla="*/ 232524 w 698220"/>
                  <a:gd name="connsiteY507" fmla="*/ 157958 h 893072"/>
                  <a:gd name="connsiteX508" fmla="*/ 233335 w 698220"/>
                  <a:gd name="connsiteY508" fmla="*/ 161206 h 893072"/>
                  <a:gd name="connsiteX509" fmla="*/ 233335 w 698220"/>
                  <a:gd name="connsiteY509" fmla="*/ 162830 h 893072"/>
                  <a:gd name="connsiteX510" fmla="*/ 234147 w 698220"/>
                  <a:gd name="connsiteY510" fmla="*/ 165265 h 893072"/>
                  <a:gd name="connsiteX511" fmla="*/ 234959 w 698220"/>
                  <a:gd name="connsiteY511" fmla="*/ 166889 h 893072"/>
                  <a:gd name="connsiteX512" fmla="*/ 235771 w 698220"/>
                  <a:gd name="connsiteY512" fmla="*/ 167701 h 893072"/>
                  <a:gd name="connsiteX513" fmla="*/ 235771 w 698220"/>
                  <a:gd name="connsiteY513" fmla="*/ 168513 h 893072"/>
                  <a:gd name="connsiteX514" fmla="*/ 236583 w 698220"/>
                  <a:gd name="connsiteY514" fmla="*/ 170948 h 893072"/>
                  <a:gd name="connsiteX515" fmla="*/ 237395 w 698220"/>
                  <a:gd name="connsiteY515" fmla="*/ 173384 h 893072"/>
                  <a:gd name="connsiteX516" fmla="*/ 236583 w 698220"/>
                  <a:gd name="connsiteY516" fmla="*/ 174196 h 893072"/>
                  <a:gd name="connsiteX517" fmla="*/ 234147 w 698220"/>
                  <a:gd name="connsiteY517" fmla="*/ 172572 h 893072"/>
                  <a:gd name="connsiteX518" fmla="*/ 231712 w 698220"/>
                  <a:gd name="connsiteY518" fmla="*/ 169325 h 893072"/>
                  <a:gd name="connsiteX519" fmla="*/ 227652 w 698220"/>
                  <a:gd name="connsiteY519" fmla="*/ 166077 h 893072"/>
                  <a:gd name="connsiteX520" fmla="*/ 221969 w 698220"/>
                  <a:gd name="connsiteY520" fmla="*/ 162018 h 893072"/>
                  <a:gd name="connsiteX521" fmla="*/ 218722 w 698220"/>
                  <a:gd name="connsiteY521" fmla="*/ 160394 h 893072"/>
                  <a:gd name="connsiteX522" fmla="*/ 215474 w 698220"/>
                  <a:gd name="connsiteY522" fmla="*/ 159582 h 893072"/>
                  <a:gd name="connsiteX523" fmla="*/ 212226 w 698220"/>
                  <a:gd name="connsiteY523" fmla="*/ 164453 h 893072"/>
                  <a:gd name="connsiteX524" fmla="*/ 212226 w 698220"/>
                  <a:gd name="connsiteY524" fmla="*/ 169325 h 893072"/>
                  <a:gd name="connsiteX525" fmla="*/ 214662 w 698220"/>
                  <a:gd name="connsiteY525" fmla="*/ 170137 h 893072"/>
                  <a:gd name="connsiteX526" fmla="*/ 217910 w 698220"/>
                  <a:gd name="connsiteY526" fmla="*/ 170948 h 893072"/>
                  <a:gd name="connsiteX527" fmla="*/ 217098 w 698220"/>
                  <a:gd name="connsiteY527" fmla="*/ 176632 h 893072"/>
                  <a:gd name="connsiteX528" fmla="*/ 215474 w 698220"/>
                  <a:gd name="connsiteY528" fmla="*/ 178255 h 893072"/>
                  <a:gd name="connsiteX529" fmla="*/ 213850 w 698220"/>
                  <a:gd name="connsiteY529" fmla="*/ 180691 h 893072"/>
                  <a:gd name="connsiteX530" fmla="*/ 209791 w 698220"/>
                  <a:gd name="connsiteY530" fmla="*/ 183939 h 893072"/>
                  <a:gd name="connsiteX531" fmla="*/ 205731 w 698220"/>
                  <a:gd name="connsiteY531" fmla="*/ 179067 h 893072"/>
                  <a:gd name="connsiteX532" fmla="*/ 204108 w 698220"/>
                  <a:gd name="connsiteY532" fmla="*/ 177444 h 893072"/>
                  <a:gd name="connsiteX533" fmla="*/ 202484 w 698220"/>
                  <a:gd name="connsiteY533" fmla="*/ 178255 h 893072"/>
                  <a:gd name="connsiteX534" fmla="*/ 201672 w 698220"/>
                  <a:gd name="connsiteY534" fmla="*/ 178255 h 893072"/>
                  <a:gd name="connsiteX535" fmla="*/ 201672 w 698220"/>
                  <a:gd name="connsiteY535" fmla="*/ 175820 h 893072"/>
                  <a:gd name="connsiteX536" fmla="*/ 201672 w 698220"/>
                  <a:gd name="connsiteY536" fmla="*/ 172572 h 893072"/>
                  <a:gd name="connsiteX537" fmla="*/ 201672 w 698220"/>
                  <a:gd name="connsiteY537" fmla="*/ 170137 h 893072"/>
                  <a:gd name="connsiteX538" fmla="*/ 203296 w 698220"/>
                  <a:gd name="connsiteY538" fmla="*/ 170137 h 893072"/>
                  <a:gd name="connsiteX539" fmla="*/ 205731 w 698220"/>
                  <a:gd name="connsiteY539" fmla="*/ 170948 h 893072"/>
                  <a:gd name="connsiteX540" fmla="*/ 207355 w 698220"/>
                  <a:gd name="connsiteY540" fmla="*/ 166889 h 893072"/>
                  <a:gd name="connsiteX541" fmla="*/ 206543 w 698220"/>
                  <a:gd name="connsiteY541" fmla="*/ 162830 h 893072"/>
                  <a:gd name="connsiteX542" fmla="*/ 204108 w 698220"/>
                  <a:gd name="connsiteY542" fmla="*/ 157958 h 893072"/>
                  <a:gd name="connsiteX543" fmla="*/ 203296 w 698220"/>
                  <a:gd name="connsiteY543" fmla="*/ 156335 h 893072"/>
                  <a:gd name="connsiteX544" fmla="*/ 202484 w 698220"/>
                  <a:gd name="connsiteY544" fmla="*/ 153899 h 893072"/>
                  <a:gd name="connsiteX545" fmla="*/ 202484 w 698220"/>
                  <a:gd name="connsiteY545" fmla="*/ 150651 h 893072"/>
                  <a:gd name="connsiteX546" fmla="*/ 201672 w 698220"/>
                  <a:gd name="connsiteY546" fmla="*/ 149028 h 893072"/>
                  <a:gd name="connsiteX547" fmla="*/ 200860 w 698220"/>
                  <a:gd name="connsiteY547" fmla="*/ 148216 h 893072"/>
                  <a:gd name="connsiteX548" fmla="*/ 200048 w 698220"/>
                  <a:gd name="connsiteY548" fmla="*/ 147404 h 893072"/>
                  <a:gd name="connsiteX549" fmla="*/ 199236 w 698220"/>
                  <a:gd name="connsiteY549" fmla="*/ 146592 h 893072"/>
                  <a:gd name="connsiteX550" fmla="*/ 198424 w 698220"/>
                  <a:gd name="connsiteY550" fmla="*/ 145780 h 893072"/>
                  <a:gd name="connsiteX551" fmla="*/ 195989 w 698220"/>
                  <a:gd name="connsiteY551" fmla="*/ 145780 h 893072"/>
                  <a:gd name="connsiteX552" fmla="*/ 194365 w 698220"/>
                  <a:gd name="connsiteY552" fmla="*/ 145780 h 893072"/>
                  <a:gd name="connsiteX553" fmla="*/ 192741 w 698220"/>
                  <a:gd name="connsiteY553" fmla="*/ 145780 h 893072"/>
                  <a:gd name="connsiteX554" fmla="*/ 190306 w 698220"/>
                  <a:gd name="connsiteY554" fmla="*/ 145780 h 893072"/>
                  <a:gd name="connsiteX555" fmla="*/ 187058 w 698220"/>
                  <a:gd name="connsiteY555" fmla="*/ 145780 h 893072"/>
                  <a:gd name="connsiteX556" fmla="*/ 183810 w 698220"/>
                  <a:gd name="connsiteY556" fmla="*/ 145780 h 893072"/>
                  <a:gd name="connsiteX557" fmla="*/ 179751 w 698220"/>
                  <a:gd name="connsiteY557" fmla="*/ 145780 h 893072"/>
                  <a:gd name="connsiteX558" fmla="*/ 173256 w 698220"/>
                  <a:gd name="connsiteY558" fmla="*/ 145780 h 893072"/>
                  <a:gd name="connsiteX559" fmla="*/ 170008 w 698220"/>
                  <a:gd name="connsiteY559" fmla="*/ 145780 h 893072"/>
                  <a:gd name="connsiteX560" fmla="*/ 165949 w 698220"/>
                  <a:gd name="connsiteY560" fmla="*/ 145780 h 893072"/>
                  <a:gd name="connsiteX561" fmla="*/ 157830 w 698220"/>
                  <a:gd name="connsiteY561" fmla="*/ 144968 h 893072"/>
                  <a:gd name="connsiteX562" fmla="*/ 153771 w 698220"/>
                  <a:gd name="connsiteY562" fmla="*/ 144968 h 893072"/>
                  <a:gd name="connsiteX563" fmla="*/ 151335 w 698220"/>
                  <a:gd name="connsiteY563" fmla="*/ 144156 h 893072"/>
                  <a:gd name="connsiteX564" fmla="*/ 149711 w 698220"/>
                  <a:gd name="connsiteY564" fmla="*/ 144156 h 893072"/>
                  <a:gd name="connsiteX565" fmla="*/ 148088 w 698220"/>
                  <a:gd name="connsiteY565" fmla="*/ 144156 h 893072"/>
                  <a:gd name="connsiteX566" fmla="*/ 144840 w 698220"/>
                  <a:gd name="connsiteY566" fmla="*/ 144968 h 893072"/>
                  <a:gd name="connsiteX567" fmla="*/ 141593 w 698220"/>
                  <a:gd name="connsiteY567" fmla="*/ 145780 h 893072"/>
                  <a:gd name="connsiteX568" fmla="*/ 139969 w 698220"/>
                  <a:gd name="connsiteY568" fmla="*/ 145780 h 893072"/>
                  <a:gd name="connsiteX569" fmla="*/ 138345 w 698220"/>
                  <a:gd name="connsiteY569" fmla="*/ 146592 h 893072"/>
                  <a:gd name="connsiteX570" fmla="*/ 136721 w 698220"/>
                  <a:gd name="connsiteY570" fmla="*/ 147404 h 893072"/>
                  <a:gd name="connsiteX571" fmla="*/ 133474 w 698220"/>
                  <a:gd name="connsiteY571" fmla="*/ 149839 h 893072"/>
                  <a:gd name="connsiteX572" fmla="*/ 132662 w 698220"/>
                  <a:gd name="connsiteY572" fmla="*/ 150651 h 893072"/>
                  <a:gd name="connsiteX573" fmla="*/ 132662 w 698220"/>
                  <a:gd name="connsiteY573" fmla="*/ 151463 h 893072"/>
                  <a:gd name="connsiteX574" fmla="*/ 132662 w 698220"/>
                  <a:gd name="connsiteY574" fmla="*/ 153087 h 893072"/>
                  <a:gd name="connsiteX575" fmla="*/ 133474 w 698220"/>
                  <a:gd name="connsiteY575" fmla="*/ 155523 h 893072"/>
                  <a:gd name="connsiteX576" fmla="*/ 135097 w 698220"/>
                  <a:gd name="connsiteY576" fmla="*/ 157958 h 893072"/>
                  <a:gd name="connsiteX577" fmla="*/ 135097 w 698220"/>
                  <a:gd name="connsiteY577" fmla="*/ 160394 h 893072"/>
                  <a:gd name="connsiteX578" fmla="*/ 132662 w 698220"/>
                  <a:gd name="connsiteY578" fmla="*/ 162018 h 893072"/>
                  <a:gd name="connsiteX579" fmla="*/ 131038 w 698220"/>
                  <a:gd name="connsiteY579" fmla="*/ 160394 h 893072"/>
                  <a:gd name="connsiteX580" fmla="*/ 128602 w 698220"/>
                  <a:gd name="connsiteY580" fmla="*/ 160394 h 893072"/>
                  <a:gd name="connsiteX581" fmla="*/ 126979 w 698220"/>
                  <a:gd name="connsiteY581" fmla="*/ 162830 h 893072"/>
                  <a:gd name="connsiteX582" fmla="*/ 125355 w 698220"/>
                  <a:gd name="connsiteY582" fmla="*/ 165265 h 893072"/>
                  <a:gd name="connsiteX583" fmla="*/ 125355 w 698220"/>
                  <a:gd name="connsiteY583" fmla="*/ 168513 h 893072"/>
                  <a:gd name="connsiteX584" fmla="*/ 125355 w 698220"/>
                  <a:gd name="connsiteY584" fmla="*/ 171760 h 893072"/>
                  <a:gd name="connsiteX585" fmla="*/ 125355 w 698220"/>
                  <a:gd name="connsiteY585" fmla="*/ 174196 h 893072"/>
                  <a:gd name="connsiteX586" fmla="*/ 123731 w 698220"/>
                  <a:gd name="connsiteY586" fmla="*/ 175820 h 893072"/>
                  <a:gd name="connsiteX587" fmla="*/ 122919 w 698220"/>
                  <a:gd name="connsiteY587" fmla="*/ 177444 h 893072"/>
                  <a:gd name="connsiteX588" fmla="*/ 123731 w 698220"/>
                  <a:gd name="connsiteY588" fmla="*/ 179879 h 893072"/>
                  <a:gd name="connsiteX589" fmla="*/ 126979 w 698220"/>
                  <a:gd name="connsiteY589" fmla="*/ 181503 h 893072"/>
                  <a:gd name="connsiteX590" fmla="*/ 131038 w 698220"/>
                  <a:gd name="connsiteY590" fmla="*/ 181503 h 893072"/>
                  <a:gd name="connsiteX591" fmla="*/ 134286 w 698220"/>
                  <a:gd name="connsiteY591" fmla="*/ 182315 h 893072"/>
                  <a:gd name="connsiteX592" fmla="*/ 137533 w 698220"/>
                  <a:gd name="connsiteY592" fmla="*/ 182315 h 893072"/>
                  <a:gd name="connsiteX593" fmla="*/ 139969 w 698220"/>
                  <a:gd name="connsiteY593" fmla="*/ 183127 h 893072"/>
                  <a:gd name="connsiteX594" fmla="*/ 140781 w 698220"/>
                  <a:gd name="connsiteY594" fmla="*/ 183127 h 893072"/>
                  <a:gd name="connsiteX595" fmla="*/ 142404 w 698220"/>
                  <a:gd name="connsiteY595" fmla="*/ 183127 h 893072"/>
                  <a:gd name="connsiteX596" fmla="*/ 143216 w 698220"/>
                  <a:gd name="connsiteY596" fmla="*/ 183939 h 893072"/>
                  <a:gd name="connsiteX597" fmla="*/ 144028 w 698220"/>
                  <a:gd name="connsiteY597" fmla="*/ 184751 h 893072"/>
                  <a:gd name="connsiteX598" fmla="*/ 144840 w 698220"/>
                  <a:gd name="connsiteY598" fmla="*/ 185563 h 893072"/>
                  <a:gd name="connsiteX599" fmla="*/ 145652 w 698220"/>
                  <a:gd name="connsiteY599" fmla="*/ 187186 h 893072"/>
                  <a:gd name="connsiteX600" fmla="*/ 147276 w 698220"/>
                  <a:gd name="connsiteY600" fmla="*/ 188810 h 893072"/>
                  <a:gd name="connsiteX601" fmla="*/ 144028 w 698220"/>
                  <a:gd name="connsiteY601" fmla="*/ 186374 h 893072"/>
                  <a:gd name="connsiteX602" fmla="*/ 142404 w 698220"/>
                  <a:gd name="connsiteY602" fmla="*/ 185563 h 893072"/>
                  <a:gd name="connsiteX603" fmla="*/ 139969 w 698220"/>
                  <a:gd name="connsiteY603" fmla="*/ 185563 h 893072"/>
                  <a:gd name="connsiteX604" fmla="*/ 136721 w 698220"/>
                  <a:gd name="connsiteY604" fmla="*/ 187998 h 893072"/>
                  <a:gd name="connsiteX605" fmla="*/ 135097 w 698220"/>
                  <a:gd name="connsiteY605" fmla="*/ 192058 h 893072"/>
                  <a:gd name="connsiteX606" fmla="*/ 133474 w 698220"/>
                  <a:gd name="connsiteY606" fmla="*/ 194493 h 893072"/>
                  <a:gd name="connsiteX607" fmla="*/ 132662 w 698220"/>
                  <a:gd name="connsiteY607" fmla="*/ 196117 h 893072"/>
                  <a:gd name="connsiteX608" fmla="*/ 132662 w 698220"/>
                  <a:gd name="connsiteY608" fmla="*/ 196117 h 893072"/>
                  <a:gd name="connsiteX609" fmla="*/ 132662 w 698220"/>
                  <a:gd name="connsiteY609" fmla="*/ 196117 h 893072"/>
                  <a:gd name="connsiteX610" fmla="*/ 135097 w 698220"/>
                  <a:gd name="connsiteY610" fmla="*/ 200988 h 893072"/>
                  <a:gd name="connsiteX611" fmla="*/ 131038 w 698220"/>
                  <a:gd name="connsiteY611" fmla="*/ 209107 h 893072"/>
                  <a:gd name="connsiteX612" fmla="*/ 129414 w 698220"/>
                  <a:gd name="connsiteY612" fmla="*/ 226968 h 893072"/>
                  <a:gd name="connsiteX613" fmla="*/ 119672 w 698220"/>
                  <a:gd name="connsiteY613" fmla="*/ 238335 h 893072"/>
                  <a:gd name="connsiteX614" fmla="*/ 113988 w 698220"/>
                  <a:gd name="connsiteY614" fmla="*/ 259444 h 893072"/>
                  <a:gd name="connsiteX615" fmla="*/ 92068 w 698220"/>
                  <a:gd name="connsiteY615" fmla="*/ 257008 h 893072"/>
                  <a:gd name="connsiteX616" fmla="*/ 88820 w 698220"/>
                  <a:gd name="connsiteY616" fmla="*/ 260256 h 893072"/>
                  <a:gd name="connsiteX617" fmla="*/ 92068 w 698220"/>
                  <a:gd name="connsiteY617" fmla="*/ 266751 h 893072"/>
                  <a:gd name="connsiteX618" fmla="*/ 84761 w 698220"/>
                  <a:gd name="connsiteY618" fmla="*/ 265939 h 893072"/>
                  <a:gd name="connsiteX619" fmla="*/ 84761 w 698220"/>
                  <a:gd name="connsiteY619" fmla="*/ 271622 h 893072"/>
                  <a:gd name="connsiteX620" fmla="*/ 88820 w 698220"/>
                  <a:gd name="connsiteY620" fmla="*/ 276493 h 893072"/>
                  <a:gd name="connsiteX621" fmla="*/ 88820 w 698220"/>
                  <a:gd name="connsiteY621" fmla="*/ 276493 h 893072"/>
                  <a:gd name="connsiteX622" fmla="*/ 107493 w 698220"/>
                  <a:gd name="connsiteY622" fmla="*/ 278117 h 893072"/>
                  <a:gd name="connsiteX623" fmla="*/ 113988 w 698220"/>
                  <a:gd name="connsiteY623" fmla="*/ 287860 h 893072"/>
                  <a:gd name="connsiteX624" fmla="*/ 105870 w 698220"/>
                  <a:gd name="connsiteY624" fmla="*/ 295979 h 893072"/>
                  <a:gd name="connsiteX625" fmla="*/ 110741 w 698220"/>
                  <a:gd name="connsiteY625" fmla="*/ 302474 h 893072"/>
                  <a:gd name="connsiteX626" fmla="*/ 105058 w 698220"/>
                  <a:gd name="connsiteY626" fmla="*/ 304909 h 893072"/>
                  <a:gd name="connsiteX627" fmla="*/ 100186 w 698220"/>
                  <a:gd name="connsiteY627" fmla="*/ 305721 h 893072"/>
                  <a:gd name="connsiteX628" fmla="*/ 91256 w 698220"/>
                  <a:gd name="connsiteY628" fmla="*/ 317900 h 893072"/>
                  <a:gd name="connsiteX629" fmla="*/ 83137 w 698220"/>
                  <a:gd name="connsiteY629" fmla="*/ 316276 h 893072"/>
                  <a:gd name="connsiteX630" fmla="*/ 77454 w 698220"/>
                  <a:gd name="connsiteY630" fmla="*/ 321959 h 893072"/>
                  <a:gd name="connsiteX631" fmla="*/ 87196 w 698220"/>
                  <a:gd name="connsiteY631" fmla="*/ 331702 h 893072"/>
                  <a:gd name="connsiteX632" fmla="*/ 76642 w 698220"/>
                  <a:gd name="connsiteY632" fmla="*/ 342256 h 893072"/>
                  <a:gd name="connsiteX633" fmla="*/ 76642 w 698220"/>
                  <a:gd name="connsiteY633" fmla="*/ 342256 h 893072"/>
                  <a:gd name="connsiteX634" fmla="*/ 73394 w 698220"/>
                  <a:gd name="connsiteY634" fmla="*/ 339009 h 893072"/>
                  <a:gd name="connsiteX635" fmla="*/ 53097 w 698220"/>
                  <a:gd name="connsiteY635" fmla="*/ 340632 h 893072"/>
                  <a:gd name="connsiteX636" fmla="*/ 53097 w 698220"/>
                  <a:gd name="connsiteY636" fmla="*/ 340632 h 893072"/>
                  <a:gd name="connsiteX637" fmla="*/ 53909 w 698220"/>
                  <a:gd name="connsiteY637" fmla="*/ 346315 h 893072"/>
                  <a:gd name="connsiteX638" fmla="*/ 48226 w 698220"/>
                  <a:gd name="connsiteY638" fmla="*/ 344692 h 893072"/>
                  <a:gd name="connsiteX639" fmla="*/ 48226 w 698220"/>
                  <a:gd name="connsiteY639" fmla="*/ 339820 h 893072"/>
                  <a:gd name="connsiteX640" fmla="*/ 38483 w 698220"/>
                  <a:gd name="connsiteY640" fmla="*/ 339820 h 893072"/>
                  <a:gd name="connsiteX641" fmla="*/ 33612 w 698220"/>
                  <a:gd name="connsiteY641" fmla="*/ 333325 h 893072"/>
                  <a:gd name="connsiteX642" fmla="*/ 30364 w 698220"/>
                  <a:gd name="connsiteY642" fmla="*/ 334137 h 893072"/>
                  <a:gd name="connsiteX643" fmla="*/ 31176 w 698220"/>
                  <a:gd name="connsiteY643" fmla="*/ 340632 h 893072"/>
                  <a:gd name="connsiteX644" fmla="*/ 17374 w 698220"/>
                  <a:gd name="connsiteY644" fmla="*/ 342256 h 893072"/>
                  <a:gd name="connsiteX645" fmla="*/ 17374 w 698220"/>
                  <a:gd name="connsiteY645" fmla="*/ 342256 h 893072"/>
                  <a:gd name="connsiteX646" fmla="*/ 17374 w 698220"/>
                  <a:gd name="connsiteY646" fmla="*/ 342256 h 893072"/>
                  <a:gd name="connsiteX647" fmla="*/ 17374 w 698220"/>
                  <a:gd name="connsiteY647" fmla="*/ 342256 h 893072"/>
                  <a:gd name="connsiteX648" fmla="*/ 18998 w 698220"/>
                  <a:gd name="connsiteY648" fmla="*/ 345504 h 893072"/>
                  <a:gd name="connsiteX649" fmla="*/ 19810 w 698220"/>
                  <a:gd name="connsiteY649" fmla="*/ 347127 h 893072"/>
                  <a:gd name="connsiteX650" fmla="*/ 20622 w 698220"/>
                  <a:gd name="connsiteY650" fmla="*/ 348751 h 893072"/>
                  <a:gd name="connsiteX651" fmla="*/ 21434 w 698220"/>
                  <a:gd name="connsiteY651" fmla="*/ 350375 h 893072"/>
                  <a:gd name="connsiteX652" fmla="*/ 22246 w 698220"/>
                  <a:gd name="connsiteY652" fmla="*/ 351999 h 893072"/>
                  <a:gd name="connsiteX653" fmla="*/ 22246 w 698220"/>
                  <a:gd name="connsiteY653" fmla="*/ 352810 h 893072"/>
                  <a:gd name="connsiteX654" fmla="*/ 23057 w 698220"/>
                  <a:gd name="connsiteY654" fmla="*/ 354434 h 893072"/>
                  <a:gd name="connsiteX655" fmla="*/ 24681 w 698220"/>
                  <a:gd name="connsiteY655" fmla="*/ 357682 h 893072"/>
                  <a:gd name="connsiteX656" fmla="*/ 30364 w 698220"/>
                  <a:gd name="connsiteY656" fmla="*/ 361741 h 893072"/>
                  <a:gd name="connsiteX657" fmla="*/ 27929 w 698220"/>
                  <a:gd name="connsiteY657" fmla="*/ 369048 h 893072"/>
                  <a:gd name="connsiteX658" fmla="*/ 36048 w 698220"/>
                  <a:gd name="connsiteY658" fmla="*/ 378791 h 893072"/>
                  <a:gd name="connsiteX659" fmla="*/ 33612 w 698220"/>
                  <a:gd name="connsiteY659" fmla="*/ 386910 h 893072"/>
                  <a:gd name="connsiteX660" fmla="*/ 30364 w 698220"/>
                  <a:gd name="connsiteY660" fmla="*/ 400712 h 893072"/>
                  <a:gd name="connsiteX661" fmla="*/ 29553 w 698220"/>
                  <a:gd name="connsiteY661" fmla="*/ 402335 h 893072"/>
                  <a:gd name="connsiteX662" fmla="*/ 29553 w 698220"/>
                  <a:gd name="connsiteY662" fmla="*/ 403147 h 893072"/>
                  <a:gd name="connsiteX663" fmla="*/ 27117 w 698220"/>
                  <a:gd name="connsiteY663" fmla="*/ 407207 h 893072"/>
                  <a:gd name="connsiteX664" fmla="*/ 24681 w 698220"/>
                  <a:gd name="connsiteY664" fmla="*/ 409642 h 893072"/>
                  <a:gd name="connsiteX665" fmla="*/ 23869 w 698220"/>
                  <a:gd name="connsiteY665" fmla="*/ 410454 h 893072"/>
                  <a:gd name="connsiteX666" fmla="*/ 23057 w 698220"/>
                  <a:gd name="connsiteY666" fmla="*/ 410454 h 893072"/>
                  <a:gd name="connsiteX667" fmla="*/ 22246 w 698220"/>
                  <a:gd name="connsiteY667" fmla="*/ 411266 h 893072"/>
                  <a:gd name="connsiteX668" fmla="*/ 21434 w 698220"/>
                  <a:gd name="connsiteY668" fmla="*/ 412078 h 893072"/>
                  <a:gd name="connsiteX669" fmla="*/ 20622 w 698220"/>
                  <a:gd name="connsiteY669" fmla="*/ 412890 h 893072"/>
                  <a:gd name="connsiteX670" fmla="*/ 19810 w 698220"/>
                  <a:gd name="connsiteY670" fmla="*/ 412890 h 893072"/>
                  <a:gd name="connsiteX671" fmla="*/ 26305 w 698220"/>
                  <a:gd name="connsiteY671" fmla="*/ 415326 h 893072"/>
                  <a:gd name="connsiteX672" fmla="*/ 25493 w 698220"/>
                  <a:gd name="connsiteY672" fmla="*/ 423444 h 893072"/>
                  <a:gd name="connsiteX673" fmla="*/ 9255 w 698220"/>
                  <a:gd name="connsiteY673" fmla="*/ 426692 h 893072"/>
                  <a:gd name="connsiteX674" fmla="*/ 2760 w 698220"/>
                  <a:gd name="connsiteY674" fmla="*/ 432375 h 893072"/>
                  <a:gd name="connsiteX675" fmla="*/ 2760 w 698220"/>
                  <a:gd name="connsiteY675" fmla="*/ 432375 h 893072"/>
                  <a:gd name="connsiteX676" fmla="*/ 3572 w 698220"/>
                  <a:gd name="connsiteY676" fmla="*/ 435623 h 893072"/>
                  <a:gd name="connsiteX677" fmla="*/ 11691 w 698220"/>
                  <a:gd name="connsiteY677" fmla="*/ 437247 h 893072"/>
                  <a:gd name="connsiteX678" fmla="*/ 11691 w 698220"/>
                  <a:gd name="connsiteY678" fmla="*/ 442930 h 893072"/>
                  <a:gd name="connsiteX679" fmla="*/ 18998 w 698220"/>
                  <a:gd name="connsiteY679" fmla="*/ 448613 h 893072"/>
                  <a:gd name="connsiteX680" fmla="*/ 16562 w 698220"/>
                  <a:gd name="connsiteY680" fmla="*/ 458355 h 893072"/>
                  <a:gd name="connsiteX681" fmla="*/ 5196 w 698220"/>
                  <a:gd name="connsiteY681" fmla="*/ 459167 h 893072"/>
                  <a:gd name="connsiteX682" fmla="*/ 5196 w 698220"/>
                  <a:gd name="connsiteY682" fmla="*/ 464039 h 893072"/>
                  <a:gd name="connsiteX683" fmla="*/ 5196 w 698220"/>
                  <a:gd name="connsiteY683" fmla="*/ 464039 h 893072"/>
                  <a:gd name="connsiteX684" fmla="*/ 12503 w 698220"/>
                  <a:gd name="connsiteY684" fmla="*/ 465662 h 893072"/>
                  <a:gd name="connsiteX685" fmla="*/ 14939 w 698220"/>
                  <a:gd name="connsiteY685" fmla="*/ 476217 h 893072"/>
                  <a:gd name="connsiteX686" fmla="*/ 23057 w 698220"/>
                  <a:gd name="connsiteY686" fmla="*/ 478652 h 893072"/>
                  <a:gd name="connsiteX687" fmla="*/ 14127 w 698220"/>
                  <a:gd name="connsiteY687" fmla="*/ 485148 h 893072"/>
                  <a:gd name="connsiteX688" fmla="*/ 15751 w 698220"/>
                  <a:gd name="connsiteY688" fmla="*/ 490831 h 893072"/>
                  <a:gd name="connsiteX689" fmla="*/ 23057 w 698220"/>
                  <a:gd name="connsiteY689" fmla="*/ 491643 h 893072"/>
                  <a:gd name="connsiteX690" fmla="*/ 30364 w 698220"/>
                  <a:gd name="connsiteY690" fmla="*/ 501385 h 893072"/>
                  <a:gd name="connsiteX691" fmla="*/ 26305 w 698220"/>
                  <a:gd name="connsiteY691" fmla="*/ 506257 h 893072"/>
                  <a:gd name="connsiteX692" fmla="*/ 26305 w 698220"/>
                  <a:gd name="connsiteY692" fmla="*/ 514376 h 893072"/>
                  <a:gd name="connsiteX693" fmla="*/ 16562 w 698220"/>
                  <a:gd name="connsiteY693" fmla="*/ 515999 h 893072"/>
                  <a:gd name="connsiteX694" fmla="*/ 10067 w 698220"/>
                  <a:gd name="connsiteY694" fmla="*/ 529801 h 893072"/>
                  <a:gd name="connsiteX695" fmla="*/ 4384 w 698220"/>
                  <a:gd name="connsiteY695" fmla="*/ 532237 h 893072"/>
                  <a:gd name="connsiteX696" fmla="*/ 1949 w 698220"/>
                  <a:gd name="connsiteY696" fmla="*/ 545227 h 893072"/>
                  <a:gd name="connsiteX697" fmla="*/ 10879 w 698220"/>
                  <a:gd name="connsiteY697" fmla="*/ 561465 h 893072"/>
                  <a:gd name="connsiteX698" fmla="*/ 18998 w 698220"/>
                  <a:gd name="connsiteY698" fmla="*/ 569584 h 893072"/>
                  <a:gd name="connsiteX699" fmla="*/ 29553 w 698220"/>
                  <a:gd name="connsiteY699" fmla="*/ 576079 h 893072"/>
                  <a:gd name="connsiteX700" fmla="*/ 25493 w 698220"/>
                  <a:gd name="connsiteY700" fmla="*/ 589881 h 893072"/>
                  <a:gd name="connsiteX701" fmla="*/ 11691 w 698220"/>
                  <a:gd name="connsiteY701" fmla="*/ 603683 h 893072"/>
                  <a:gd name="connsiteX702" fmla="*/ 11691 w 698220"/>
                  <a:gd name="connsiteY702" fmla="*/ 615049 h 893072"/>
                  <a:gd name="connsiteX703" fmla="*/ 11691 w 698220"/>
                  <a:gd name="connsiteY703" fmla="*/ 615049 h 893072"/>
                  <a:gd name="connsiteX704" fmla="*/ 15751 w 698220"/>
                  <a:gd name="connsiteY704" fmla="*/ 615049 h 893072"/>
                  <a:gd name="connsiteX705" fmla="*/ 22246 w 698220"/>
                  <a:gd name="connsiteY705" fmla="*/ 625604 h 893072"/>
                  <a:gd name="connsiteX706" fmla="*/ 27117 w 698220"/>
                  <a:gd name="connsiteY706" fmla="*/ 649148 h 893072"/>
                  <a:gd name="connsiteX707" fmla="*/ 39295 w 698220"/>
                  <a:gd name="connsiteY707" fmla="*/ 653208 h 893072"/>
                  <a:gd name="connsiteX708" fmla="*/ 44166 w 698220"/>
                  <a:gd name="connsiteY708" fmla="*/ 649960 h 893072"/>
                  <a:gd name="connsiteX709" fmla="*/ 53909 w 698220"/>
                  <a:gd name="connsiteY709" fmla="*/ 652396 h 893072"/>
                  <a:gd name="connsiteX710" fmla="*/ 55533 w 698220"/>
                  <a:gd name="connsiteY710" fmla="*/ 660515 h 893072"/>
                  <a:gd name="connsiteX711" fmla="*/ 75830 w 698220"/>
                  <a:gd name="connsiteY711" fmla="*/ 662950 h 893072"/>
                  <a:gd name="connsiteX712" fmla="*/ 79889 w 698220"/>
                  <a:gd name="connsiteY712" fmla="*/ 658079 h 893072"/>
                  <a:gd name="connsiteX713" fmla="*/ 94503 w 698220"/>
                  <a:gd name="connsiteY713" fmla="*/ 659703 h 893072"/>
                  <a:gd name="connsiteX714" fmla="*/ 103434 w 698220"/>
                  <a:gd name="connsiteY714" fmla="*/ 672693 h 893072"/>
                  <a:gd name="connsiteX715" fmla="*/ 112365 w 698220"/>
                  <a:gd name="connsiteY715" fmla="*/ 673505 h 893072"/>
                  <a:gd name="connsiteX716" fmla="*/ 118860 w 698220"/>
                  <a:gd name="connsiteY716" fmla="*/ 678376 h 893072"/>
                  <a:gd name="connsiteX717" fmla="*/ 127791 w 698220"/>
                  <a:gd name="connsiteY717" fmla="*/ 676752 h 893072"/>
                  <a:gd name="connsiteX718" fmla="*/ 133474 w 698220"/>
                  <a:gd name="connsiteY718" fmla="*/ 684059 h 893072"/>
                  <a:gd name="connsiteX719" fmla="*/ 144840 w 698220"/>
                  <a:gd name="connsiteY719" fmla="*/ 685683 h 893072"/>
                  <a:gd name="connsiteX720" fmla="*/ 149711 w 698220"/>
                  <a:gd name="connsiteY720" fmla="*/ 690554 h 893072"/>
                  <a:gd name="connsiteX721" fmla="*/ 137533 w 698220"/>
                  <a:gd name="connsiteY721" fmla="*/ 701109 h 893072"/>
                  <a:gd name="connsiteX722" fmla="*/ 131850 w 698220"/>
                  <a:gd name="connsiteY722" fmla="*/ 712475 h 893072"/>
                  <a:gd name="connsiteX723" fmla="*/ 125355 w 698220"/>
                  <a:gd name="connsiteY723" fmla="*/ 712475 h 893072"/>
                  <a:gd name="connsiteX724" fmla="*/ 110741 w 698220"/>
                  <a:gd name="connsiteY724" fmla="*/ 733584 h 893072"/>
                  <a:gd name="connsiteX725" fmla="*/ 103434 w 698220"/>
                  <a:gd name="connsiteY725" fmla="*/ 749010 h 893072"/>
                  <a:gd name="connsiteX726" fmla="*/ 100998 w 698220"/>
                  <a:gd name="connsiteY726" fmla="*/ 762000 h 893072"/>
                  <a:gd name="connsiteX727" fmla="*/ 91256 w 698220"/>
                  <a:gd name="connsiteY727" fmla="*/ 769307 h 893072"/>
                  <a:gd name="connsiteX728" fmla="*/ 91256 w 698220"/>
                  <a:gd name="connsiteY728" fmla="*/ 776614 h 893072"/>
                  <a:gd name="connsiteX729" fmla="*/ 83137 w 698220"/>
                  <a:gd name="connsiteY729" fmla="*/ 783921 h 893072"/>
                  <a:gd name="connsiteX730" fmla="*/ 83137 w 698220"/>
                  <a:gd name="connsiteY730" fmla="*/ 804218 h 893072"/>
                  <a:gd name="connsiteX731" fmla="*/ 73394 w 698220"/>
                  <a:gd name="connsiteY731" fmla="*/ 819644 h 893072"/>
                  <a:gd name="connsiteX732" fmla="*/ 75018 w 698220"/>
                  <a:gd name="connsiteY732" fmla="*/ 825327 h 893072"/>
                  <a:gd name="connsiteX733" fmla="*/ 70959 w 698220"/>
                  <a:gd name="connsiteY733" fmla="*/ 826951 h 893072"/>
                  <a:gd name="connsiteX734" fmla="*/ 70959 w 698220"/>
                  <a:gd name="connsiteY734" fmla="*/ 832634 h 893072"/>
                  <a:gd name="connsiteX735" fmla="*/ 79078 w 698220"/>
                  <a:gd name="connsiteY735" fmla="*/ 835881 h 893072"/>
                  <a:gd name="connsiteX736" fmla="*/ 75018 w 698220"/>
                  <a:gd name="connsiteY736" fmla="*/ 838317 h 893072"/>
                  <a:gd name="connsiteX737" fmla="*/ 75830 w 698220"/>
                  <a:gd name="connsiteY737" fmla="*/ 844000 h 893072"/>
                  <a:gd name="connsiteX738" fmla="*/ 75830 w 698220"/>
                  <a:gd name="connsiteY738" fmla="*/ 844000 h 893072"/>
                  <a:gd name="connsiteX739" fmla="*/ 88008 w 698220"/>
                  <a:gd name="connsiteY739" fmla="*/ 844000 h 893072"/>
                  <a:gd name="connsiteX740" fmla="*/ 92880 w 698220"/>
                  <a:gd name="connsiteY740" fmla="*/ 839941 h 893072"/>
                  <a:gd name="connsiteX741" fmla="*/ 100998 w 698220"/>
                  <a:gd name="connsiteY741" fmla="*/ 845624 h 893072"/>
                  <a:gd name="connsiteX742" fmla="*/ 112365 w 698220"/>
                  <a:gd name="connsiteY742" fmla="*/ 845624 h 893072"/>
                  <a:gd name="connsiteX743" fmla="*/ 122107 w 698220"/>
                  <a:gd name="connsiteY743" fmla="*/ 840753 h 893072"/>
                  <a:gd name="connsiteX744" fmla="*/ 131038 w 698220"/>
                  <a:gd name="connsiteY744" fmla="*/ 849684 h 893072"/>
                  <a:gd name="connsiteX745" fmla="*/ 139969 w 698220"/>
                  <a:gd name="connsiteY745" fmla="*/ 849684 h 893072"/>
                  <a:gd name="connsiteX746" fmla="*/ 142404 w 698220"/>
                  <a:gd name="connsiteY746" fmla="*/ 846436 h 893072"/>
                  <a:gd name="connsiteX747" fmla="*/ 150523 w 698220"/>
                  <a:gd name="connsiteY747" fmla="*/ 848060 h 893072"/>
                  <a:gd name="connsiteX748" fmla="*/ 157018 w 698220"/>
                  <a:gd name="connsiteY748" fmla="*/ 846436 h 893072"/>
                  <a:gd name="connsiteX749" fmla="*/ 157018 w 698220"/>
                  <a:gd name="connsiteY749" fmla="*/ 839941 h 893072"/>
                  <a:gd name="connsiteX750" fmla="*/ 151335 w 698220"/>
                  <a:gd name="connsiteY750" fmla="*/ 838317 h 893072"/>
                  <a:gd name="connsiteX751" fmla="*/ 144028 w 698220"/>
                  <a:gd name="connsiteY751" fmla="*/ 841565 h 893072"/>
                  <a:gd name="connsiteX752" fmla="*/ 141593 w 698220"/>
                  <a:gd name="connsiteY752" fmla="*/ 841565 h 893072"/>
                  <a:gd name="connsiteX753" fmla="*/ 141593 w 698220"/>
                  <a:gd name="connsiteY753" fmla="*/ 841565 h 893072"/>
                  <a:gd name="connsiteX754" fmla="*/ 141593 w 698220"/>
                  <a:gd name="connsiteY754" fmla="*/ 841565 h 893072"/>
                  <a:gd name="connsiteX755" fmla="*/ 137533 w 698220"/>
                  <a:gd name="connsiteY755" fmla="*/ 831010 h 893072"/>
                  <a:gd name="connsiteX756" fmla="*/ 137533 w 698220"/>
                  <a:gd name="connsiteY756" fmla="*/ 831010 h 893072"/>
                  <a:gd name="connsiteX757" fmla="*/ 144028 w 698220"/>
                  <a:gd name="connsiteY757" fmla="*/ 825327 h 893072"/>
                  <a:gd name="connsiteX758" fmla="*/ 160266 w 698220"/>
                  <a:gd name="connsiteY758" fmla="*/ 826139 h 893072"/>
                  <a:gd name="connsiteX759" fmla="*/ 168385 w 698220"/>
                  <a:gd name="connsiteY759" fmla="*/ 831010 h 893072"/>
                  <a:gd name="connsiteX760" fmla="*/ 169197 w 698220"/>
                  <a:gd name="connsiteY760" fmla="*/ 838317 h 893072"/>
                  <a:gd name="connsiteX761" fmla="*/ 176504 w 698220"/>
                  <a:gd name="connsiteY761" fmla="*/ 838317 h 893072"/>
                  <a:gd name="connsiteX762" fmla="*/ 179751 w 698220"/>
                  <a:gd name="connsiteY762" fmla="*/ 844000 h 893072"/>
                  <a:gd name="connsiteX763" fmla="*/ 185434 w 698220"/>
                  <a:gd name="connsiteY763" fmla="*/ 843189 h 893072"/>
                  <a:gd name="connsiteX764" fmla="*/ 185434 w 698220"/>
                  <a:gd name="connsiteY764" fmla="*/ 843189 h 893072"/>
                  <a:gd name="connsiteX765" fmla="*/ 185434 w 698220"/>
                  <a:gd name="connsiteY765" fmla="*/ 839129 h 893072"/>
                  <a:gd name="connsiteX766" fmla="*/ 191929 w 698220"/>
                  <a:gd name="connsiteY766" fmla="*/ 838317 h 893072"/>
                  <a:gd name="connsiteX767" fmla="*/ 199236 w 698220"/>
                  <a:gd name="connsiteY767" fmla="*/ 844000 h 893072"/>
                  <a:gd name="connsiteX768" fmla="*/ 202484 w 698220"/>
                  <a:gd name="connsiteY768" fmla="*/ 844812 h 893072"/>
                  <a:gd name="connsiteX769" fmla="*/ 202484 w 698220"/>
                  <a:gd name="connsiteY769" fmla="*/ 840753 h 893072"/>
                  <a:gd name="connsiteX770" fmla="*/ 200048 w 698220"/>
                  <a:gd name="connsiteY770" fmla="*/ 836693 h 893072"/>
                  <a:gd name="connsiteX771" fmla="*/ 195989 w 698220"/>
                  <a:gd name="connsiteY771" fmla="*/ 834258 h 893072"/>
                  <a:gd name="connsiteX772" fmla="*/ 194365 w 698220"/>
                  <a:gd name="connsiteY772" fmla="*/ 830198 h 893072"/>
                  <a:gd name="connsiteX773" fmla="*/ 196801 w 698220"/>
                  <a:gd name="connsiteY773" fmla="*/ 828574 h 893072"/>
                  <a:gd name="connsiteX774" fmla="*/ 200860 w 698220"/>
                  <a:gd name="connsiteY774" fmla="*/ 831822 h 893072"/>
                  <a:gd name="connsiteX775" fmla="*/ 204920 w 698220"/>
                  <a:gd name="connsiteY775" fmla="*/ 835881 h 893072"/>
                  <a:gd name="connsiteX776" fmla="*/ 214662 w 698220"/>
                  <a:gd name="connsiteY776" fmla="*/ 844000 h 893072"/>
                  <a:gd name="connsiteX777" fmla="*/ 222781 w 698220"/>
                  <a:gd name="connsiteY777" fmla="*/ 848060 h 893072"/>
                  <a:gd name="connsiteX778" fmla="*/ 226840 w 698220"/>
                  <a:gd name="connsiteY778" fmla="*/ 846436 h 893072"/>
                  <a:gd name="connsiteX779" fmla="*/ 230900 w 698220"/>
                  <a:gd name="connsiteY779" fmla="*/ 848872 h 893072"/>
                  <a:gd name="connsiteX780" fmla="*/ 237395 w 698220"/>
                  <a:gd name="connsiteY780" fmla="*/ 858614 h 893072"/>
                  <a:gd name="connsiteX781" fmla="*/ 244702 w 698220"/>
                  <a:gd name="connsiteY781" fmla="*/ 861050 h 893072"/>
                  <a:gd name="connsiteX782" fmla="*/ 256068 w 698220"/>
                  <a:gd name="connsiteY782" fmla="*/ 861050 h 893072"/>
                  <a:gd name="connsiteX783" fmla="*/ 271494 w 698220"/>
                  <a:gd name="connsiteY783" fmla="*/ 873228 h 893072"/>
                  <a:gd name="connsiteX784" fmla="*/ 269870 w 698220"/>
                  <a:gd name="connsiteY784" fmla="*/ 882159 h 893072"/>
                  <a:gd name="connsiteX785" fmla="*/ 282049 w 698220"/>
                  <a:gd name="connsiteY785" fmla="*/ 886218 h 893072"/>
                  <a:gd name="connsiteX786" fmla="*/ 283672 w 698220"/>
                  <a:gd name="connsiteY786" fmla="*/ 898397 h 893072"/>
                  <a:gd name="connsiteX787" fmla="*/ 283672 w 698220"/>
                  <a:gd name="connsiteY787" fmla="*/ 898397 h 893072"/>
                  <a:gd name="connsiteX788" fmla="*/ 283672 w 698220"/>
                  <a:gd name="connsiteY788" fmla="*/ 898397 h 893072"/>
                  <a:gd name="connsiteX789" fmla="*/ 308029 w 698220"/>
                  <a:gd name="connsiteY789" fmla="*/ 882971 h 893072"/>
                  <a:gd name="connsiteX790" fmla="*/ 304781 w 698220"/>
                  <a:gd name="connsiteY790" fmla="*/ 862674 h 893072"/>
                  <a:gd name="connsiteX791" fmla="*/ 341316 w 698220"/>
                  <a:gd name="connsiteY791" fmla="*/ 873228 h 893072"/>
                  <a:gd name="connsiteX792" fmla="*/ 351870 w 698220"/>
                  <a:gd name="connsiteY792" fmla="*/ 888654 h 893072"/>
                  <a:gd name="connsiteX793" fmla="*/ 395712 w 698220"/>
                  <a:gd name="connsiteY793" fmla="*/ 882159 h 893072"/>
                  <a:gd name="connsiteX794" fmla="*/ 402207 w 698220"/>
                  <a:gd name="connsiteY794" fmla="*/ 872416 h 893072"/>
                  <a:gd name="connsiteX795" fmla="*/ 452544 w 698220"/>
                  <a:gd name="connsiteY795" fmla="*/ 870793 h 893072"/>
                  <a:gd name="connsiteX796" fmla="*/ 448485 w 698220"/>
                  <a:gd name="connsiteY796" fmla="*/ 860238 h 893072"/>
                  <a:gd name="connsiteX797" fmla="*/ 477713 w 698220"/>
                  <a:gd name="connsiteY797" fmla="*/ 871604 h 893072"/>
                  <a:gd name="connsiteX798" fmla="*/ 496386 w 698220"/>
                  <a:gd name="connsiteY798" fmla="*/ 867545 h 893072"/>
                  <a:gd name="connsiteX799" fmla="*/ 497198 w 698220"/>
                  <a:gd name="connsiteY799" fmla="*/ 877288 h 893072"/>
                  <a:gd name="connsiteX800" fmla="*/ 514247 w 698220"/>
                  <a:gd name="connsiteY800" fmla="*/ 895149 h 893072"/>
                  <a:gd name="connsiteX801" fmla="*/ 523178 w 698220"/>
                  <a:gd name="connsiteY801" fmla="*/ 868357 h 893072"/>
                  <a:gd name="connsiteX802" fmla="*/ 511812 w 698220"/>
                  <a:gd name="connsiteY802" fmla="*/ 865109 h 893072"/>
                  <a:gd name="connsiteX803" fmla="*/ 511812 w 698220"/>
                  <a:gd name="connsiteY803" fmla="*/ 865109 h 893072"/>
                  <a:gd name="connsiteX804" fmla="*/ 520742 w 698220"/>
                  <a:gd name="connsiteY804" fmla="*/ 848872 h 893072"/>
                  <a:gd name="connsiteX805" fmla="*/ 517495 w 698220"/>
                  <a:gd name="connsiteY805" fmla="*/ 844812 h 893072"/>
                  <a:gd name="connsiteX806" fmla="*/ 515871 w 698220"/>
                  <a:gd name="connsiteY806" fmla="*/ 841565 h 893072"/>
                  <a:gd name="connsiteX807" fmla="*/ 514247 w 698220"/>
                  <a:gd name="connsiteY807" fmla="*/ 838317 h 893072"/>
                  <a:gd name="connsiteX808" fmla="*/ 511000 w 698220"/>
                  <a:gd name="connsiteY808" fmla="*/ 832634 h 893072"/>
                  <a:gd name="connsiteX809" fmla="*/ 510188 w 698220"/>
                  <a:gd name="connsiteY809" fmla="*/ 830198 h 893072"/>
                  <a:gd name="connsiteX810" fmla="*/ 509376 w 698220"/>
                  <a:gd name="connsiteY810" fmla="*/ 827763 h 893072"/>
                  <a:gd name="connsiteX811" fmla="*/ 508564 w 698220"/>
                  <a:gd name="connsiteY811" fmla="*/ 826951 h 893072"/>
                  <a:gd name="connsiteX812" fmla="*/ 507752 w 698220"/>
                  <a:gd name="connsiteY812" fmla="*/ 825327 h 893072"/>
                  <a:gd name="connsiteX813" fmla="*/ 507752 w 698220"/>
                  <a:gd name="connsiteY813" fmla="*/ 825327 h 893072"/>
                  <a:gd name="connsiteX814" fmla="*/ 506129 w 698220"/>
                  <a:gd name="connsiteY814" fmla="*/ 821268 h 893072"/>
                  <a:gd name="connsiteX815" fmla="*/ 506129 w 698220"/>
                  <a:gd name="connsiteY815" fmla="*/ 821268 h 893072"/>
                  <a:gd name="connsiteX816" fmla="*/ 506129 w 698220"/>
                  <a:gd name="connsiteY816" fmla="*/ 821268 h 893072"/>
                  <a:gd name="connsiteX817" fmla="*/ 506129 w 698220"/>
                  <a:gd name="connsiteY817" fmla="*/ 821268 h 893072"/>
                  <a:gd name="connsiteX818" fmla="*/ 525614 w 698220"/>
                  <a:gd name="connsiteY818" fmla="*/ 805030 h 893072"/>
                  <a:gd name="connsiteX819" fmla="*/ 544287 w 698220"/>
                  <a:gd name="connsiteY819" fmla="*/ 802594 h 893072"/>
                  <a:gd name="connsiteX820" fmla="*/ 551594 w 698220"/>
                  <a:gd name="connsiteY820" fmla="*/ 796099 h 893072"/>
                  <a:gd name="connsiteX821" fmla="*/ 553218 w 698220"/>
                  <a:gd name="connsiteY821" fmla="*/ 796099 h 893072"/>
                  <a:gd name="connsiteX822" fmla="*/ 557277 w 698220"/>
                  <a:gd name="connsiteY822" fmla="*/ 794476 h 893072"/>
                  <a:gd name="connsiteX823" fmla="*/ 557277 w 698220"/>
                  <a:gd name="connsiteY823" fmla="*/ 786357 h 893072"/>
                  <a:gd name="connsiteX824" fmla="*/ 561337 w 698220"/>
                  <a:gd name="connsiteY824" fmla="*/ 779050 h 893072"/>
                  <a:gd name="connsiteX825" fmla="*/ 561337 w 698220"/>
                  <a:gd name="connsiteY825" fmla="*/ 771743 h 893072"/>
                  <a:gd name="connsiteX826" fmla="*/ 561337 w 698220"/>
                  <a:gd name="connsiteY826" fmla="*/ 771743 h 893072"/>
                  <a:gd name="connsiteX827" fmla="*/ 566208 w 698220"/>
                  <a:gd name="connsiteY827" fmla="*/ 770119 h 893072"/>
                  <a:gd name="connsiteX828" fmla="*/ 568643 w 698220"/>
                  <a:gd name="connsiteY828" fmla="*/ 773366 h 893072"/>
                  <a:gd name="connsiteX829" fmla="*/ 575950 w 698220"/>
                  <a:gd name="connsiteY829" fmla="*/ 773366 h 893072"/>
                  <a:gd name="connsiteX830" fmla="*/ 580010 w 698220"/>
                  <a:gd name="connsiteY830" fmla="*/ 779050 h 893072"/>
                  <a:gd name="connsiteX831" fmla="*/ 580010 w 698220"/>
                  <a:gd name="connsiteY831" fmla="*/ 779050 h 893072"/>
                  <a:gd name="connsiteX832" fmla="*/ 581634 w 698220"/>
                  <a:gd name="connsiteY832" fmla="*/ 779050 h 893072"/>
                  <a:gd name="connsiteX833" fmla="*/ 589752 w 698220"/>
                  <a:gd name="connsiteY833" fmla="*/ 770119 h 893072"/>
                  <a:gd name="connsiteX834" fmla="*/ 590564 w 698220"/>
                  <a:gd name="connsiteY834" fmla="*/ 765248 h 893072"/>
                  <a:gd name="connsiteX835" fmla="*/ 593812 w 698220"/>
                  <a:gd name="connsiteY835" fmla="*/ 754693 h 893072"/>
                  <a:gd name="connsiteX836" fmla="*/ 593812 w 698220"/>
                  <a:gd name="connsiteY836" fmla="*/ 751446 h 893072"/>
                  <a:gd name="connsiteX837" fmla="*/ 570267 w 698220"/>
                  <a:gd name="connsiteY837" fmla="*/ 725465 h 893072"/>
                  <a:gd name="connsiteX838" fmla="*/ 557277 w 698220"/>
                  <a:gd name="connsiteY838" fmla="*/ 722218 h 893072"/>
                  <a:gd name="connsiteX839" fmla="*/ 554842 w 698220"/>
                  <a:gd name="connsiteY839" fmla="*/ 711663 h 893072"/>
                  <a:gd name="connsiteX840" fmla="*/ 526426 w 698220"/>
                  <a:gd name="connsiteY840" fmla="*/ 679188 h 893072"/>
                  <a:gd name="connsiteX841" fmla="*/ 526426 w 698220"/>
                  <a:gd name="connsiteY841" fmla="*/ 679188 h 893072"/>
                  <a:gd name="connsiteX842" fmla="*/ 513435 w 698220"/>
                  <a:gd name="connsiteY842" fmla="*/ 676752 h 893072"/>
                  <a:gd name="connsiteX843" fmla="*/ 486643 w 698220"/>
                  <a:gd name="connsiteY843" fmla="*/ 630475 h 893072"/>
                  <a:gd name="connsiteX844" fmla="*/ 497198 w 698220"/>
                  <a:gd name="connsiteY844" fmla="*/ 610178 h 893072"/>
                  <a:gd name="connsiteX845" fmla="*/ 473653 w 698220"/>
                  <a:gd name="connsiteY845" fmla="*/ 589069 h 893072"/>
                  <a:gd name="connsiteX846" fmla="*/ 473653 w 698220"/>
                  <a:gd name="connsiteY846" fmla="*/ 589069 h 893072"/>
                  <a:gd name="connsiteX847" fmla="*/ 467970 w 698220"/>
                  <a:gd name="connsiteY847" fmla="*/ 563900 h 893072"/>
                  <a:gd name="connsiteX848" fmla="*/ 467970 w 698220"/>
                  <a:gd name="connsiteY848" fmla="*/ 563900 h 893072"/>
                  <a:gd name="connsiteX849" fmla="*/ 473653 w 698220"/>
                  <a:gd name="connsiteY849" fmla="*/ 563900 h 893072"/>
                  <a:gd name="connsiteX850" fmla="*/ 482584 w 698220"/>
                  <a:gd name="connsiteY850" fmla="*/ 576890 h 893072"/>
                  <a:gd name="connsiteX851" fmla="*/ 481772 w 698220"/>
                  <a:gd name="connsiteY851" fmla="*/ 582574 h 893072"/>
                  <a:gd name="connsiteX852" fmla="*/ 481772 w 698220"/>
                  <a:gd name="connsiteY852" fmla="*/ 582574 h 893072"/>
                  <a:gd name="connsiteX853" fmla="*/ 487455 w 698220"/>
                  <a:gd name="connsiteY853" fmla="*/ 583386 h 893072"/>
                  <a:gd name="connsiteX854" fmla="*/ 490703 w 698220"/>
                  <a:gd name="connsiteY854" fmla="*/ 567148 h 893072"/>
                  <a:gd name="connsiteX855" fmla="*/ 505317 w 698220"/>
                  <a:gd name="connsiteY855" fmla="*/ 555781 h 893072"/>
                  <a:gd name="connsiteX856" fmla="*/ 536980 w 698220"/>
                  <a:gd name="connsiteY856" fmla="*/ 554158 h 893072"/>
                  <a:gd name="connsiteX857" fmla="*/ 570267 w 698220"/>
                  <a:gd name="connsiteY857" fmla="*/ 535484 h 893072"/>
                  <a:gd name="connsiteX858" fmla="*/ 580010 w 698220"/>
                  <a:gd name="connsiteY858" fmla="*/ 537920 h 893072"/>
                  <a:gd name="connsiteX859" fmla="*/ 586505 w 698220"/>
                  <a:gd name="connsiteY859" fmla="*/ 526554 h 893072"/>
                  <a:gd name="connsiteX860" fmla="*/ 586505 w 698220"/>
                  <a:gd name="connsiteY860" fmla="*/ 526554 h 893072"/>
                  <a:gd name="connsiteX861" fmla="*/ 610862 w 698220"/>
                  <a:gd name="connsiteY861" fmla="*/ 524118 h 893072"/>
                  <a:gd name="connsiteX862" fmla="*/ 627911 w 698220"/>
                  <a:gd name="connsiteY862" fmla="*/ 512752 h 893072"/>
                  <a:gd name="connsiteX863" fmla="*/ 650644 w 698220"/>
                  <a:gd name="connsiteY863" fmla="*/ 511940 h 893072"/>
                  <a:gd name="connsiteX864" fmla="*/ 651456 w 698220"/>
                  <a:gd name="connsiteY864" fmla="*/ 506257 h 893072"/>
                  <a:gd name="connsiteX865" fmla="*/ 642525 w 698220"/>
                  <a:gd name="connsiteY865" fmla="*/ 495702 h 893072"/>
                  <a:gd name="connsiteX866" fmla="*/ 647396 w 698220"/>
                  <a:gd name="connsiteY866" fmla="*/ 490831 h 893072"/>
                  <a:gd name="connsiteX867" fmla="*/ 670941 w 698220"/>
                  <a:gd name="connsiteY867" fmla="*/ 499761 h 893072"/>
                  <a:gd name="connsiteX868" fmla="*/ 670941 w 698220"/>
                  <a:gd name="connsiteY868" fmla="*/ 514376 h 893072"/>
                  <a:gd name="connsiteX869" fmla="*/ 680684 w 698220"/>
                  <a:gd name="connsiteY869" fmla="*/ 520059 h 893072"/>
                  <a:gd name="connsiteX870" fmla="*/ 697733 w 698220"/>
                  <a:gd name="connsiteY870" fmla="*/ 512752 h 893072"/>
                  <a:gd name="connsiteX871" fmla="*/ 697733 w 698220"/>
                  <a:gd name="connsiteY871" fmla="*/ 499761 h 893072"/>
                  <a:gd name="connsiteX872" fmla="*/ 697733 w 698220"/>
                  <a:gd name="connsiteY872" fmla="*/ 499761 h 893072"/>
                  <a:gd name="connsiteX873" fmla="*/ 694485 w 698220"/>
                  <a:gd name="connsiteY873" fmla="*/ 484336 h 893072"/>
                  <a:gd name="connsiteX874" fmla="*/ 700981 w 698220"/>
                  <a:gd name="connsiteY874" fmla="*/ 463227 h 893072"/>
                  <a:gd name="connsiteX875" fmla="*/ 278801 w 698220"/>
                  <a:gd name="connsiteY875" fmla="*/ 299226 h 893072"/>
                  <a:gd name="connsiteX876" fmla="*/ 276365 w 698220"/>
                  <a:gd name="connsiteY876" fmla="*/ 298414 h 893072"/>
                  <a:gd name="connsiteX877" fmla="*/ 273930 w 698220"/>
                  <a:gd name="connsiteY877" fmla="*/ 296790 h 893072"/>
                  <a:gd name="connsiteX878" fmla="*/ 275553 w 698220"/>
                  <a:gd name="connsiteY878" fmla="*/ 293543 h 893072"/>
                  <a:gd name="connsiteX879" fmla="*/ 280425 w 698220"/>
                  <a:gd name="connsiteY879" fmla="*/ 292731 h 893072"/>
                  <a:gd name="connsiteX880" fmla="*/ 283672 w 698220"/>
                  <a:gd name="connsiteY880" fmla="*/ 295167 h 893072"/>
                  <a:gd name="connsiteX881" fmla="*/ 278801 w 698220"/>
                  <a:gd name="connsiteY881" fmla="*/ 299226 h 893072"/>
                  <a:gd name="connsiteX882" fmla="*/ 372168 w 698220"/>
                  <a:gd name="connsiteY882" fmla="*/ 830198 h 893072"/>
                  <a:gd name="connsiteX883" fmla="*/ 371356 w 698220"/>
                  <a:gd name="connsiteY883" fmla="*/ 833446 h 893072"/>
                  <a:gd name="connsiteX884" fmla="*/ 369732 w 698220"/>
                  <a:gd name="connsiteY884" fmla="*/ 828574 h 893072"/>
                  <a:gd name="connsiteX885" fmla="*/ 368920 w 698220"/>
                  <a:gd name="connsiteY885" fmla="*/ 825327 h 893072"/>
                  <a:gd name="connsiteX886" fmla="*/ 369732 w 698220"/>
                  <a:gd name="connsiteY886" fmla="*/ 822080 h 893072"/>
                  <a:gd name="connsiteX887" fmla="*/ 372168 w 698220"/>
                  <a:gd name="connsiteY887" fmla="*/ 819644 h 893072"/>
                  <a:gd name="connsiteX888" fmla="*/ 372979 w 698220"/>
                  <a:gd name="connsiteY888" fmla="*/ 822891 h 893072"/>
                  <a:gd name="connsiteX889" fmla="*/ 372979 w 698220"/>
                  <a:gd name="connsiteY889" fmla="*/ 825327 h 893072"/>
                  <a:gd name="connsiteX890" fmla="*/ 374603 w 698220"/>
                  <a:gd name="connsiteY890" fmla="*/ 828574 h 893072"/>
                  <a:gd name="connsiteX891" fmla="*/ 372168 w 698220"/>
                  <a:gd name="connsiteY891" fmla="*/ 830198 h 893072"/>
                  <a:gd name="connsiteX892" fmla="*/ 389217 w 698220"/>
                  <a:gd name="connsiteY892" fmla="*/ 831822 h 893072"/>
                  <a:gd name="connsiteX893" fmla="*/ 386781 w 698220"/>
                  <a:gd name="connsiteY893" fmla="*/ 839941 h 893072"/>
                  <a:gd name="connsiteX894" fmla="*/ 386781 w 698220"/>
                  <a:gd name="connsiteY894" fmla="*/ 845624 h 893072"/>
                  <a:gd name="connsiteX895" fmla="*/ 385158 w 698220"/>
                  <a:gd name="connsiteY895" fmla="*/ 846436 h 893072"/>
                  <a:gd name="connsiteX896" fmla="*/ 383534 w 698220"/>
                  <a:gd name="connsiteY896" fmla="*/ 840753 h 893072"/>
                  <a:gd name="connsiteX897" fmla="*/ 384346 w 698220"/>
                  <a:gd name="connsiteY897" fmla="*/ 835881 h 893072"/>
                  <a:gd name="connsiteX898" fmla="*/ 386781 w 698220"/>
                  <a:gd name="connsiteY898" fmla="*/ 831822 h 893072"/>
                  <a:gd name="connsiteX899" fmla="*/ 388405 w 698220"/>
                  <a:gd name="connsiteY899" fmla="*/ 827763 h 893072"/>
                  <a:gd name="connsiteX900" fmla="*/ 390841 w 698220"/>
                  <a:gd name="connsiteY900" fmla="*/ 828574 h 893072"/>
                  <a:gd name="connsiteX901" fmla="*/ 389217 w 698220"/>
                  <a:gd name="connsiteY901" fmla="*/ 831822 h 893072"/>
                  <a:gd name="connsiteX902" fmla="*/ 471217 w 698220"/>
                  <a:gd name="connsiteY902" fmla="*/ 842377 h 893072"/>
                  <a:gd name="connsiteX903" fmla="*/ 473653 w 698220"/>
                  <a:gd name="connsiteY903" fmla="*/ 839941 h 893072"/>
                  <a:gd name="connsiteX904" fmla="*/ 476089 w 698220"/>
                  <a:gd name="connsiteY904" fmla="*/ 837505 h 893072"/>
                  <a:gd name="connsiteX905" fmla="*/ 478524 w 698220"/>
                  <a:gd name="connsiteY905" fmla="*/ 839941 h 893072"/>
                  <a:gd name="connsiteX906" fmla="*/ 480148 w 698220"/>
                  <a:gd name="connsiteY906" fmla="*/ 841565 h 893072"/>
                  <a:gd name="connsiteX907" fmla="*/ 481772 w 698220"/>
                  <a:gd name="connsiteY907" fmla="*/ 842377 h 893072"/>
                  <a:gd name="connsiteX908" fmla="*/ 481772 w 698220"/>
                  <a:gd name="connsiteY908" fmla="*/ 846436 h 893072"/>
                  <a:gd name="connsiteX909" fmla="*/ 480960 w 698220"/>
                  <a:gd name="connsiteY909" fmla="*/ 848872 h 893072"/>
                  <a:gd name="connsiteX910" fmla="*/ 477713 w 698220"/>
                  <a:gd name="connsiteY910" fmla="*/ 848872 h 893072"/>
                  <a:gd name="connsiteX911" fmla="*/ 472841 w 698220"/>
                  <a:gd name="connsiteY911" fmla="*/ 848872 h 893072"/>
                  <a:gd name="connsiteX912" fmla="*/ 471217 w 698220"/>
                  <a:gd name="connsiteY912" fmla="*/ 848872 h 893072"/>
                  <a:gd name="connsiteX913" fmla="*/ 468782 w 698220"/>
                  <a:gd name="connsiteY913" fmla="*/ 848872 h 893072"/>
                  <a:gd name="connsiteX914" fmla="*/ 467158 w 698220"/>
                  <a:gd name="connsiteY914" fmla="*/ 846436 h 893072"/>
                  <a:gd name="connsiteX915" fmla="*/ 467970 w 698220"/>
                  <a:gd name="connsiteY915" fmla="*/ 844000 h 893072"/>
                  <a:gd name="connsiteX916" fmla="*/ 468782 w 698220"/>
                  <a:gd name="connsiteY916" fmla="*/ 842377 h 893072"/>
                  <a:gd name="connsiteX917" fmla="*/ 471217 w 698220"/>
                  <a:gd name="connsiteY917" fmla="*/ 842377 h 893072"/>
                  <a:gd name="connsiteX918" fmla="*/ 538604 w 698220"/>
                  <a:gd name="connsiteY918" fmla="*/ 209107 h 893072"/>
                  <a:gd name="connsiteX919" fmla="*/ 537792 w 698220"/>
                  <a:gd name="connsiteY919" fmla="*/ 213978 h 893072"/>
                  <a:gd name="connsiteX920" fmla="*/ 536980 w 698220"/>
                  <a:gd name="connsiteY920" fmla="*/ 213978 h 893072"/>
                  <a:gd name="connsiteX921" fmla="*/ 536168 w 698220"/>
                  <a:gd name="connsiteY921" fmla="*/ 215602 h 893072"/>
                  <a:gd name="connsiteX922" fmla="*/ 532921 w 698220"/>
                  <a:gd name="connsiteY922" fmla="*/ 219662 h 893072"/>
                  <a:gd name="connsiteX923" fmla="*/ 532921 w 698220"/>
                  <a:gd name="connsiteY923" fmla="*/ 217226 h 893072"/>
                  <a:gd name="connsiteX924" fmla="*/ 532921 w 698220"/>
                  <a:gd name="connsiteY924" fmla="*/ 214790 h 893072"/>
                  <a:gd name="connsiteX925" fmla="*/ 532109 w 698220"/>
                  <a:gd name="connsiteY925" fmla="*/ 210731 h 893072"/>
                  <a:gd name="connsiteX926" fmla="*/ 528861 w 698220"/>
                  <a:gd name="connsiteY926" fmla="*/ 213167 h 893072"/>
                  <a:gd name="connsiteX927" fmla="*/ 526426 w 698220"/>
                  <a:gd name="connsiteY927" fmla="*/ 213978 h 893072"/>
                  <a:gd name="connsiteX928" fmla="*/ 527237 w 698220"/>
                  <a:gd name="connsiteY928" fmla="*/ 211543 h 893072"/>
                  <a:gd name="connsiteX929" fmla="*/ 529673 w 698220"/>
                  <a:gd name="connsiteY929" fmla="*/ 209107 h 893072"/>
                  <a:gd name="connsiteX930" fmla="*/ 528861 w 698220"/>
                  <a:gd name="connsiteY930" fmla="*/ 207483 h 893072"/>
                  <a:gd name="connsiteX931" fmla="*/ 528861 w 698220"/>
                  <a:gd name="connsiteY931" fmla="*/ 203424 h 893072"/>
                  <a:gd name="connsiteX932" fmla="*/ 530485 w 698220"/>
                  <a:gd name="connsiteY932" fmla="*/ 198552 h 893072"/>
                  <a:gd name="connsiteX933" fmla="*/ 533733 w 698220"/>
                  <a:gd name="connsiteY933" fmla="*/ 198552 h 893072"/>
                  <a:gd name="connsiteX934" fmla="*/ 533733 w 698220"/>
                  <a:gd name="connsiteY934" fmla="*/ 203424 h 893072"/>
                  <a:gd name="connsiteX935" fmla="*/ 536168 w 698220"/>
                  <a:gd name="connsiteY935" fmla="*/ 204236 h 893072"/>
                  <a:gd name="connsiteX936" fmla="*/ 537792 w 698220"/>
                  <a:gd name="connsiteY936" fmla="*/ 205860 h 893072"/>
                  <a:gd name="connsiteX937" fmla="*/ 540228 w 698220"/>
                  <a:gd name="connsiteY937" fmla="*/ 205860 h 893072"/>
                  <a:gd name="connsiteX938" fmla="*/ 538604 w 698220"/>
                  <a:gd name="connsiteY938" fmla="*/ 209107 h 893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</a:cxnLst>
                <a:rect l="l" t="t" r="r" b="b"/>
                <a:pathLst>
                  <a:path w="698220" h="893072">
                    <a:moveTo>
                      <a:pt x="700981" y="463227"/>
                    </a:moveTo>
                    <a:lnTo>
                      <a:pt x="696921" y="439682"/>
                    </a:lnTo>
                    <a:lnTo>
                      <a:pt x="681495" y="426692"/>
                    </a:lnTo>
                    <a:lnTo>
                      <a:pt x="680684" y="422632"/>
                    </a:lnTo>
                    <a:lnTo>
                      <a:pt x="684743" y="415326"/>
                    </a:lnTo>
                    <a:lnTo>
                      <a:pt x="671753" y="398276"/>
                    </a:lnTo>
                    <a:lnTo>
                      <a:pt x="684743" y="370672"/>
                    </a:lnTo>
                    <a:lnTo>
                      <a:pt x="679060" y="361741"/>
                    </a:lnTo>
                    <a:lnTo>
                      <a:pt x="682307" y="357682"/>
                    </a:lnTo>
                    <a:lnTo>
                      <a:pt x="679872" y="353622"/>
                    </a:lnTo>
                    <a:lnTo>
                      <a:pt x="681495" y="350375"/>
                    </a:lnTo>
                    <a:lnTo>
                      <a:pt x="673376" y="347939"/>
                    </a:lnTo>
                    <a:lnTo>
                      <a:pt x="671753" y="338197"/>
                    </a:lnTo>
                    <a:lnTo>
                      <a:pt x="670129" y="335761"/>
                    </a:lnTo>
                    <a:lnTo>
                      <a:pt x="679872" y="321959"/>
                    </a:lnTo>
                    <a:lnTo>
                      <a:pt x="676624" y="318711"/>
                    </a:lnTo>
                    <a:lnTo>
                      <a:pt x="679060" y="311405"/>
                    </a:lnTo>
                    <a:cubicBezTo>
                      <a:pt x="677436" y="309781"/>
                      <a:pt x="675812" y="308157"/>
                      <a:pt x="675000" y="305721"/>
                    </a:cubicBezTo>
                    <a:cubicBezTo>
                      <a:pt x="673376" y="303286"/>
                      <a:pt x="670941" y="303286"/>
                      <a:pt x="669317" y="302474"/>
                    </a:cubicBezTo>
                    <a:cubicBezTo>
                      <a:pt x="667693" y="302474"/>
                      <a:pt x="663634" y="299226"/>
                      <a:pt x="661198" y="294355"/>
                    </a:cubicBezTo>
                    <a:cubicBezTo>
                      <a:pt x="658763" y="289484"/>
                      <a:pt x="653891" y="287048"/>
                      <a:pt x="653891" y="287048"/>
                    </a:cubicBezTo>
                    <a:lnTo>
                      <a:pt x="643337" y="281365"/>
                    </a:lnTo>
                    <a:lnTo>
                      <a:pt x="644149" y="267563"/>
                    </a:lnTo>
                    <a:lnTo>
                      <a:pt x="655515" y="263503"/>
                    </a:lnTo>
                    <a:lnTo>
                      <a:pt x="655515" y="258632"/>
                    </a:lnTo>
                    <a:lnTo>
                      <a:pt x="666070" y="247266"/>
                    </a:lnTo>
                    <a:lnTo>
                      <a:pt x="663634" y="239147"/>
                    </a:lnTo>
                    <a:lnTo>
                      <a:pt x="668505" y="235899"/>
                    </a:lnTo>
                    <a:lnTo>
                      <a:pt x="671753" y="226157"/>
                    </a:lnTo>
                    <a:lnTo>
                      <a:pt x="671753" y="213978"/>
                    </a:lnTo>
                    <a:lnTo>
                      <a:pt x="670941" y="199364"/>
                    </a:lnTo>
                    <a:lnTo>
                      <a:pt x="662822" y="182315"/>
                    </a:lnTo>
                    <a:cubicBezTo>
                      <a:pt x="662822" y="182315"/>
                      <a:pt x="662822" y="182315"/>
                      <a:pt x="662822" y="182315"/>
                    </a:cubicBezTo>
                    <a:cubicBezTo>
                      <a:pt x="662010" y="182315"/>
                      <a:pt x="660386" y="181503"/>
                      <a:pt x="659575" y="180691"/>
                    </a:cubicBezTo>
                    <a:cubicBezTo>
                      <a:pt x="659575" y="179067"/>
                      <a:pt x="661198" y="176632"/>
                      <a:pt x="659575" y="175820"/>
                    </a:cubicBezTo>
                    <a:cubicBezTo>
                      <a:pt x="657951" y="175008"/>
                      <a:pt x="656327" y="177444"/>
                      <a:pt x="655515" y="177444"/>
                    </a:cubicBezTo>
                    <a:cubicBezTo>
                      <a:pt x="653891" y="178255"/>
                      <a:pt x="651456" y="176632"/>
                      <a:pt x="649832" y="176632"/>
                    </a:cubicBezTo>
                    <a:cubicBezTo>
                      <a:pt x="648208" y="176632"/>
                      <a:pt x="646584" y="175820"/>
                      <a:pt x="644961" y="175008"/>
                    </a:cubicBezTo>
                    <a:cubicBezTo>
                      <a:pt x="643337" y="174196"/>
                      <a:pt x="641713" y="173384"/>
                      <a:pt x="640089" y="171760"/>
                    </a:cubicBezTo>
                    <a:cubicBezTo>
                      <a:pt x="638466" y="170137"/>
                      <a:pt x="636842" y="169325"/>
                      <a:pt x="634406" y="168513"/>
                    </a:cubicBezTo>
                    <a:cubicBezTo>
                      <a:pt x="632782" y="167701"/>
                      <a:pt x="631159" y="166889"/>
                      <a:pt x="630347" y="165265"/>
                    </a:cubicBezTo>
                    <a:cubicBezTo>
                      <a:pt x="629535" y="164453"/>
                      <a:pt x="627911" y="163642"/>
                      <a:pt x="627911" y="162018"/>
                    </a:cubicBezTo>
                    <a:cubicBezTo>
                      <a:pt x="627099" y="159582"/>
                      <a:pt x="629535" y="158770"/>
                      <a:pt x="631159" y="158770"/>
                    </a:cubicBezTo>
                    <a:cubicBezTo>
                      <a:pt x="631971" y="158770"/>
                      <a:pt x="634406" y="157958"/>
                      <a:pt x="634406" y="157147"/>
                    </a:cubicBezTo>
                    <a:cubicBezTo>
                      <a:pt x="635218" y="156335"/>
                      <a:pt x="635218" y="153899"/>
                      <a:pt x="634406" y="153899"/>
                    </a:cubicBezTo>
                    <a:cubicBezTo>
                      <a:pt x="633594" y="153899"/>
                      <a:pt x="633594" y="153087"/>
                      <a:pt x="632782" y="153087"/>
                    </a:cubicBezTo>
                    <a:cubicBezTo>
                      <a:pt x="631971" y="152275"/>
                      <a:pt x="631159" y="151463"/>
                      <a:pt x="630347" y="151463"/>
                    </a:cubicBezTo>
                    <a:cubicBezTo>
                      <a:pt x="629535" y="150651"/>
                      <a:pt x="627911" y="150651"/>
                      <a:pt x="627099" y="150651"/>
                    </a:cubicBezTo>
                    <a:cubicBezTo>
                      <a:pt x="626287" y="149839"/>
                      <a:pt x="625475" y="149028"/>
                      <a:pt x="624663" y="147404"/>
                    </a:cubicBezTo>
                    <a:cubicBezTo>
                      <a:pt x="623852" y="146592"/>
                      <a:pt x="623040" y="145780"/>
                      <a:pt x="623852" y="144156"/>
                    </a:cubicBezTo>
                    <a:cubicBezTo>
                      <a:pt x="623852" y="143344"/>
                      <a:pt x="624663" y="143344"/>
                      <a:pt x="624663" y="142533"/>
                    </a:cubicBezTo>
                    <a:cubicBezTo>
                      <a:pt x="624663" y="142533"/>
                      <a:pt x="624663" y="141721"/>
                      <a:pt x="624663" y="141721"/>
                    </a:cubicBezTo>
                    <a:cubicBezTo>
                      <a:pt x="624663" y="141721"/>
                      <a:pt x="624663" y="141721"/>
                      <a:pt x="625475" y="140909"/>
                    </a:cubicBezTo>
                    <a:cubicBezTo>
                      <a:pt x="626287" y="140097"/>
                      <a:pt x="626287" y="139285"/>
                      <a:pt x="626287" y="138473"/>
                    </a:cubicBezTo>
                    <a:cubicBezTo>
                      <a:pt x="626287" y="136849"/>
                      <a:pt x="626287" y="136038"/>
                      <a:pt x="625475" y="134414"/>
                    </a:cubicBezTo>
                    <a:cubicBezTo>
                      <a:pt x="624663" y="132790"/>
                      <a:pt x="623852" y="131978"/>
                      <a:pt x="623040" y="131166"/>
                    </a:cubicBezTo>
                    <a:cubicBezTo>
                      <a:pt x="623040" y="130354"/>
                      <a:pt x="623040" y="130354"/>
                      <a:pt x="622228" y="129542"/>
                    </a:cubicBezTo>
                    <a:cubicBezTo>
                      <a:pt x="622228" y="129542"/>
                      <a:pt x="621416" y="128731"/>
                      <a:pt x="621416" y="128731"/>
                    </a:cubicBezTo>
                    <a:cubicBezTo>
                      <a:pt x="619792" y="128731"/>
                      <a:pt x="618168" y="130354"/>
                      <a:pt x="616545" y="131166"/>
                    </a:cubicBezTo>
                    <a:cubicBezTo>
                      <a:pt x="615733" y="131166"/>
                      <a:pt x="614921" y="131978"/>
                      <a:pt x="614109" y="131978"/>
                    </a:cubicBezTo>
                    <a:cubicBezTo>
                      <a:pt x="613297" y="131978"/>
                      <a:pt x="611673" y="131978"/>
                      <a:pt x="610050" y="131978"/>
                    </a:cubicBezTo>
                    <a:cubicBezTo>
                      <a:pt x="609238" y="131978"/>
                      <a:pt x="608426" y="131978"/>
                      <a:pt x="606802" y="131978"/>
                    </a:cubicBezTo>
                    <a:cubicBezTo>
                      <a:pt x="605990" y="131978"/>
                      <a:pt x="605178" y="131978"/>
                      <a:pt x="604366" y="132790"/>
                    </a:cubicBezTo>
                    <a:cubicBezTo>
                      <a:pt x="603555" y="133602"/>
                      <a:pt x="604366" y="134414"/>
                      <a:pt x="603555" y="135226"/>
                    </a:cubicBezTo>
                    <a:cubicBezTo>
                      <a:pt x="603555" y="136038"/>
                      <a:pt x="601931" y="135226"/>
                      <a:pt x="601931" y="135226"/>
                    </a:cubicBezTo>
                    <a:cubicBezTo>
                      <a:pt x="601119" y="133602"/>
                      <a:pt x="601119" y="130354"/>
                      <a:pt x="600307" y="128731"/>
                    </a:cubicBezTo>
                    <a:cubicBezTo>
                      <a:pt x="599495" y="127919"/>
                      <a:pt x="598683" y="127107"/>
                      <a:pt x="597871" y="127107"/>
                    </a:cubicBezTo>
                    <a:cubicBezTo>
                      <a:pt x="596247" y="127107"/>
                      <a:pt x="596247" y="127919"/>
                      <a:pt x="594624" y="127919"/>
                    </a:cubicBezTo>
                    <a:cubicBezTo>
                      <a:pt x="593812" y="127919"/>
                      <a:pt x="593000" y="127919"/>
                      <a:pt x="593000" y="127107"/>
                    </a:cubicBezTo>
                    <a:cubicBezTo>
                      <a:pt x="593000" y="126295"/>
                      <a:pt x="593812" y="124671"/>
                      <a:pt x="593812" y="123859"/>
                    </a:cubicBezTo>
                    <a:cubicBezTo>
                      <a:pt x="594624" y="121423"/>
                      <a:pt x="593000" y="120612"/>
                      <a:pt x="591376" y="119800"/>
                    </a:cubicBezTo>
                    <a:cubicBezTo>
                      <a:pt x="590564" y="119800"/>
                      <a:pt x="589752" y="118988"/>
                      <a:pt x="588941" y="118988"/>
                    </a:cubicBezTo>
                    <a:cubicBezTo>
                      <a:pt x="588129" y="118988"/>
                      <a:pt x="588129" y="118176"/>
                      <a:pt x="587317" y="117364"/>
                    </a:cubicBezTo>
                    <a:cubicBezTo>
                      <a:pt x="586505" y="116552"/>
                      <a:pt x="585693" y="117364"/>
                      <a:pt x="584881" y="116552"/>
                    </a:cubicBezTo>
                    <a:cubicBezTo>
                      <a:pt x="584881" y="116552"/>
                      <a:pt x="584069" y="115740"/>
                      <a:pt x="584069" y="115740"/>
                    </a:cubicBezTo>
                    <a:cubicBezTo>
                      <a:pt x="583258" y="115740"/>
                      <a:pt x="583258" y="115740"/>
                      <a:pt x="582446" y="115740"/>
                    </a:cubicBezTo>
                    <a:cubicBezTo>
                      <a:pt x="581634" y="115740"/>
                      <a:pt x="581634" y="114929"/>
                      <a:pt x="580822" y="114117"/>
                    </a:cubicBezTo>
                    <a:cubicBezTo>
                      <a:pt x="580010" y="113305"/>
                      <a:pt x="580010" y="113305"/>
                      <a:pt x="579198" y="112493"/>
                    </a:cubicBezTo>
                    <a:cubicBezTo>
                      <a:pt x="578386" y="111681"/>
                      <a:pt x="577574" y="110869"/>
                      <a:pt x="576762" y="110057"/>
                    </a:cubicBezTo>
                    <a:cubicBezTo>
                      <a:pt x="575950" y="108434"/>
                      <a:pt x="576762" y="107622"/>
                      <a:pt x="576762" y="105998"/>
                    </a:cubicBezTo>
                    <a:cubicBezTo>
                      <a:pt x="576762" y="104374"/>
                      <a:pt x="576762" y="103562"/>
                      <a:pt x="576762" y="101938"/>
                    </a:cubicBezTo>
                    <a:cubicBezTo>
                      <a:pt x="575950" y="100315"/>
                      <a:pt x="575950" y="99503"/>
                      <a:pt x="575139" y="98691"/>
                    </a:cubicBezTo>
                    <a:cubicBezTo>
                      <a:pt x="573515" y="96255"/>
                      <a:pt x="571891" y="94631"/>
                      <a:pt x="568643" y="96255"/>
                    </a:cubicBezTo>
                    <a:cubicBezTo>
                      <a:pt x="565396" y="97067"/>
                      <a:pt x="562960" y="100315"/>
                      <a:pt x="559713" y="102750"/>
                    </a:cubicBezTo>
                    <a:cubicBezTo>
                      <a:pt x="558901" y="103562"/>
                      <a:pt x="558089" y="104374"/>
                      <a:pt x="557277" y="103562"/>
                    </a:cubicBezTo>
                    <a:cubicBezTo>
                      <a:pt x="556465" y="102750"/>
                      <a:pt x="556465" y="101126"/>
                      <a:pt x="554842" y="100315"/>
                    </a:cubicBezTo>
                    <a:cubicBezTo>
                      <a:pt x="554030" y="99503"/>
                      <a:pt x="552406" y="100315"/>
                      <a:pt x="550782" y="100315"/>
                    </a:cubicBezTo>
                    <a:cubicBezTo>
                      <a:pt x="549970" y="100315"/>
                      <a:pt x="549158" y="100315"/>
                      <a:pt x="549158" y="98691"/>
                    </a:cubicBezTo>
                    <a:cubicBezTo>
                      <a:pt x="549158" y="97879"/>
                      <a:pt x="549158" y="96255"/>
                      <a:pt x="548346" y="96255"/>
                    </a:cubicBezTo>
                    <a:cubicBezTo>
                      <a:pt x="547534" y="96255"/>
                      <a:pt x="547534" y="97067"/>
                      <a:pt x="546723" y="97067"/>
                    </a:cubicBezTo>
                    <a:cubicBezTo>
                      <a:pt x="545911" y="97879"/>
                      <a:pt x="545099" y="97879"/>
                      <a:pt x="545099" y="98691"/>
                    </a:cubicBezTo>
                    <a:cubicBezTo>
                      <a:pt x="544287" y="99503"/>
                      <a:pt x="542663" y="100315"/>
                      <a:pt x="541851" y="100315"/>
                    </a:cubicBezTo>
                    <a:cubicBezTo>
                      <a:pt x="541039" y="100315"/>
                      <a:pt x="540228" y="101126"/>
                      <a:pt x="539416" y="101126"/>
                    </a:cubicBezTo>
                    <a:cubicBezTo>
                      <a:pt x="538604" y="101938"/>
                      <a:pt x="536980" y="102750"/>
                      <a:pt x="536168" y="102750"/>
                    </a:cubicBezTo>
                    <a:cubicBezTo>
                      <a:pt x="535356" y="102750"/>
                      <a:pt x="534544" y="102750"/>
                      <a:pt x="533733" y="103562"/>
                    </a:cubicBezTo>
                    <a:cubicBezTo>
                      <a:pt x="532921" y="104374"/>
                      <a:pt x="532921" y="105186"/>
                      <a:pt x="532109" y="105998"/>
                    </a:cubicBezTo>
                    <a:cubicBezTo>
                      <a:pt x="531297" y="106810"/>
                      <a:pt x="530485" y="106810"/>
                      <a:pt x="529673" y="107622"/>
                    </a:cubicBezTo>
                    <a:cubicBezTo>
                      <a:pt x="527237" y="108434"/>
                      <a:pt x="529673" y="111681"/>
                      <a:pt x="528861" y="113305"/>
                    </a:cubicBezTo>
                    <a:cubicBezTo>
                      <a:pt x="528049" y="114117"/>
                      <a:pt x="527237" y="113305"/>
                      <a:pt x="526426" y="112493"/>
                    </a:cubicBezTo>
                    <a:cubicBezTo>
                      <a:pt x="525614" y="111681"/>
                      <a:pt x="524802" y="110057"/>
                      <a:pt x="524802" y="109245"/>
                    </a:cubicBezTo>
                    <a:cubicBezTo>
                      <a:pt x="524802" y="106810"/>
                      <a:pt x="526426" y="104374"/>
                      <a:pt x="527237" y="101938"/>
                    </a:cubicBezTo>
                    <a:cubicBezTo>
                      <a:pt x="528049" y="100315"/>
                      <a:pt x="529673" y="98691"/>
                      <a:pt x="530485" y="97879"/>
                    </a:cubicBezTo>
                    <a:cubicBezTo>
                      <a:pt x="531297" y="97067"/>
                      <a:pt x="532109" y="96255"/>
                      <a:pt x="532921" y="97067"/>
                    </a:cubicBezTo>
                    <a:cubicBezTo>
                      <a:pt x="533733" y="97879"/>
                      <a:pt x="533733" y="98691"/>
                      <a:pt x="535356" y="99503"/>
                    </a:cubicBezTo>
                    <a:cubicBezTo>
                      <a:pt x="536168" y="100315"/>
                      <a:pt x="537792" y="99503"/>
                      <a:pt x="538604" y="98691"/>
                    </a:cubicBezTo>
                    <a:cubicBezTo>
                      <a:pt x="539416" y="97879"/>
                      <a:pt x="541039" y="97879"/>
                      <a:pt x="541851" y="97067"/>
                    </a:cubicBezTo>
                    <a:cubicBezTo>
                      <a:pt x="542663" y="97067"/>
                      <a:pt x="543475" y="96255"/>
                      <a:pt x="544287" y="94631"/>
                    </a:cubicBezTo>
                    <a:cubicBezTo>
                      <a:pt x="545099" y="93819"/>
                      <a:pt x="545911" y="92196"/>
                      <a:pt x="547534" y="92196"/>
                    </a:cubicBezTo>
                    <a:cubicBezTo>
                      <a:pt x="549158" y="92196"/>
                      <a:pt x="550782" y="93008"/>
                      <a:pt x="551594" y="93819"/>
                    </a:cubicBezTo>
                    <a:cubicBezTo>
                      <a:pt x="552406" y="94631"/>
                      <a:pt x="553218" y="95443"/>
                      <a:pt x="554842" y="95443"/>
                    </a:cubicBezTo>
                    <a:cubicBezTo>
                      <a:pt x="557277" y="96255"/>
                      <a:pt x="558901" y="95443"/>
                      <a:pt x="561337" y="94631"/>
                    </a:cubicBezTo>
                    <a:cubicBezTo>
                      <a:pt x="562148" y="94631"/>
                      <a:pt x="562148" y="94631"/>
                      <a:pt x="562960" y="93819"/>
                    </a:cubicBezTo>
                    <a:cubicBezTo>
                      <a:pt x="562960" y="92196"/>
                      <a:pt x="560525" y="92196"/>
                      <a:pt x="559713" y="92196"/>
                    </a:cubicBezTo>
                    <a:cubicBezTo>
                      <a:pt x="558089" y="92196"/>
                      <a:pt x="557277" y="92196"/>
                      <a:pt x="555653" y="93008"/>
                    </a:cubicBezTo>
                    <a:cubicBezTo>
                      <a:pt x="554842" y="93008"/>
                      <a:pt x="554842" y="93008"/>
                      <a:pt x="554030" y="93008"/>
                    </a:cubicBezTo>
                    <a:cubicBezTo>
                      <a:pt x="553218" y="93008"/>
                      <a:pt x="552406" y="92196"/>
                      <a:pt x="552406" y="92196"/>
                    </a:cubicBezTo>
                    <a:cubicBezTo>
                      <a:pt x="551594" y="92196"/>
                      <a:pt x="550782" y="92196"/>
                      <a:pt x="549970" y="92196"/>
                    </a:cubicBezTo>
                    <a:cubicBezTo>
                      <a:pt x="549158" y="92196"/>
                      <a:pt x="548346" y="92196"/>
                      <a:pt x="547534" y="92196"/>
                    </a:cubicBezTo>
                    <a:cubicBezTo>
                      <a:pt x="545911" y="92196"/>
                      <a:pt x="543475" y="93008"/>
                      <a:pt x="542663" y="91384"/>
                    </a:cubicBezTo>
                    <a:cubicBezTo>
                      <a:pt x="541851" y="90572"/>
                      <a:pt x="541039" y="90572"/>
                      <a:pt x="540228" y="90572"/>
                    </a:cubicBezTo>
                    <a:cubicBezTo>
                      <a:pt x="539416" y="90572"/>
                      <a:pt x="539416" y="91384"/>
                      <a:pt x="538604" y="91384"/>
                    </a:cubicBezTo>
                    <a:cubicBezTo>
                      <a:pt x="537792" y="91384"/>
                      <a:pt x="538604" y="89760"/>
                      <a:pt x="537792" y="88948"/>
                    </a:cubicBezTo>
                    <a:cubicBezTo>
                      <a:pt x="537792" y="88136"/>
                      <a:pt x="536168" y="88136"/>
                      <a:pt x="536168" y="88948"/>
                    </a:cubicBezTo>
                    <a:cubicBezTo>
                      <a:pt x="535356" y="89760"/>
                      <a:pt x="535356" y="90572"/>
                      <a:pt x="534544" y="91384"/>
                    </a:cubicBezTo>
                    <a:cubicBezTo>
                      <a:pt x="534544" y="91384"/>
                      <a:pt x="533733" y="92196"/>
                      <a:pt x="533733" y="92196"/>
                    </a:cubicBezTo>
                    <a:cubicBezTo>
                      <a:pt x="533733" y="93008"/>
                      <a:pt x="532921" y="93819"/>
                      <a:pt x="532921" y="93819"/>
                    </a:cubicBezTo>
                    <a:cubicBezTo>
                      <a:pt x="529673" y="96255"/>
                      <a:pt x="527237" y="99503"/>
                      <a:pt x="525614" y="103562"/>
                    </a:cubicBezTo>
                    <a:cubicBezTo>
                      <a:pt x="525614" y="104374"/>
                      <a:pt x="524802" y="105186"/>
                      <a:pt x="523990" y="105998"/>
                    </a:cubicBezTo>
                    <a:cubicBezTo>
                      <a:pt x="523178" y="106810"/>
                      <a:pt x="522366" y="106810"/>
                      <a:pt x="521554" y="107622"/>
                    </a:cubicBezTo>
                    <a:cubicBezTo>
                      <a:pt x="520742" y="108434"/>
                      <a:pt x="520742" y="109245"/>
                      <a:pt x="519930" y="110057"/>
                    </a:cubicBezTo>
                    <a:cubicBezTo>
                      <a:pt x="519118" y="110869"/>
                      <a:pt x="517495" y="110869"/>
                      <a:pt x="516683" y="111681"/>
                    </a:cubicBezTo>
                    <a:cubicBezTo>
                      <a:pt x="515059" y="111681"/>
                      <a:pt x="512623" y="111681"/>
                      <a:pt x="511000" y="113305"/>
                    </a:cubicBezTo>
                    <a:cubicBezTo>
                      <a:pt x="510188" y="114117"/>
                      <a:pt x="510188" y="114929"/>
                      <a:pt x="509376" y="115740"/>
                    </a:cubicBezTo>
                    <a:cubicBezTo>
                      <a:pt x="508564" y="116552"/>
                      <a:pt x="508564" y="116552"/>
                      <a:pt x="507752" y="117364"/>
                    </a:cubicBezTo>
                    <a:cubicBezTo>
                      <a:pt x="506940" y="118176"/>
                      <a:pt x="506129" y="118176"/>
                      <a:pt x="506129" y="118988"/>
                    </a:cubicBezTo>
                    <a:cubicBezTo>
                      <a:pt x="506129" y="119800"/>
                      <a:pt x="506940" y="121423"/>
                      <a:pt x="506940" y="122235"/>
                    </a:cubicBezTo>
                    <a:cubicBezTo>
                      <a:pt x="506940" y="123047"/>
                      <a:pt x="506129" y="124671"/>
                      <a:pt x="506129" y="125483"/>
                    </a:cubicBezTo>
                    <a:cubicBezTo>
                      <a:pt x="506129" y="126295"/>
                      <a:pt x="506129" y="127919"/>
                      <a:pt x="505317" y="127919"/>
                    </a:cubicBezTo>
                    <a:cubicBezTo>
                      <a:pt x="504505" y="128731"/>
                      <a:pt x="504505" y="126295"/>
                      <a:pt x="504505" y="126295"/>
                    </a:cubicBezTo>
                    <a:cubicBezTo>
                      <a:pt x="504505" y="124671"/>
                      <a:pt x="504505" y="123859"/>
                      <a:pt x="504505" y="123047"/>
                    </a:cubicBezTo>
                    <a:cubicBezTo>
                      <a:pt x="504505" y="122235"/>
                      <a:pt x="504505" y="120612"/>
                      <a:pt x="504505" y="120612"/>
                    </a:cubicBezTo>
                    <a:cubicBezTo>
                      <a:pt x="503693" y="119800"/>
                      <a:pt x="502069" y="120612"/>
                      <a:pt x="501257" y="120612"/>
                    </a:cubicBezTo>
                    <a:cubicBezTo>
                      <a:pt x="499633" y="120612"/>
                      <a:pt x="498010" y="120612"/>
                      <a:pt x="496386" y="120612"/>
                    </a:cubicBezTo>
                    <a:cubicBezTo>
                      <a:pt x="495574" y="120612"/>
                      <a:pt x="495574" y="120612"/>
                      <a:pt x="494762" y="120612"/>
                    </a:cubicBezTo>
                    <a:cubicBezTo>
                      <a:pt x="493950" y="120612"/>
                      <a:pt x="493138" y="121423"/>
                      <a:pt x="493138" y="121423"/>
                    </a:cubicBezTo>
                    <a:cubicBezTo>
                      <a:pt x="492326" y="121423"/>
                      <a:pt x="491514" y="122235"/>
                      <a:pt x="491514" y="123047"/>
                    </a:cubicBezTo>
                    <a:cubicBezTo>
                      <a:pt x="490703" y="123859"/>
                      <a:pt x="489891" y="123859"/>
                      <a:pt x="489079" y="123859"/>
                    </a:cubicBezTo>
                    <a:cubicBezTo>
                      <a:pt x="487455" y="123859"/>
                      <a:pt x="485831" y="124671"/>
                      <a:pt x="484208" y="123859"/>
                    </a:cubicBezTo>
                    <a:cubicBezTo>
                      <a:pt x="482584" y="123859"/>
                      <a:pt x="481772" y="123047"/>
                      <a:pt x="480148" y="122235"/>
                    </a:cubicBezTo>
                    <a:cubicBezTo>
                      <a:pt x="478524" y="121423"/>
                      <a:pt x="477713" y="122235"/>
                      <a:pt x="476089" y="122235"/>
                    </a:cubicBezTo>
                    <a:cubicBezTo>
                      <a:pt x="474465" y="122235"/>
                      <a:pt x="473653" y="123047"/>
                      <a:pt x="472029" y="123859"/>
                    </a:cubicBezTo>
                    <a:cubicBezTo>
                      <a:pt x="471217" y="124671"/>
                      <a:pt x="470405" y="125483"/>
                      <a:pt x="468782" y="126295"/>
                    </a:cubicBezTo>
                    <a:cubicBezTo>
                      <a:pt x="467970" y="126295"/>
                      <a:pt x="467158" y="127107"/>
                      <a:pt x="467158" y="127107"/>
                    </a:cubicBezTo>
                    <a:cubicBezTo>
                      <a:pt x="466346" y="127107"/>
                      <a:pt x="466346" y="127919"/>
                      <a:pt x="465534" y="127919"/>
                    </a:cubicBezTo>
                    <a:cubicBezTo>
                      <a:pt x="464722" y="128731"/>
                      <a:pt x="458227" y="131978"/>
                      <a:pt x="459851" y="132790"/>
                    </a:cubicBezTo>
                    <a:cubicBezTo>
                      <a:pt x="460663" y="133602"/>
                      <a:pt x="463099" y="132790"/>
                      <a:pt x="463910" y="131978"/>
                    </a:cubicBezTo>
                    <a:cubicBezTo>
                      <a:pt x="464722" y="131166"/>
                      <a:pt x="464722" y="131166"/>
                      <a:pt x="465534" y="130354"/>
                    </a:cubicBezTo>
                    <a:cubicBezTo>
                      <a:pt x="466346" y="130354"/>
                      <a:pt x="466346" y="129542"/>
                      <a:pt x="467158" y="128731"/>
                    </a:cubicBezTo>
                    <a:cubicBezTo>
                      <a:pt x="467970" y="128731"/>
                      <a:pt x="468782" y="128731"/>
                      <a:pt x="468782" y="129542"/>
                    </a:cubicBezTo>
                    <a:cubicBezTo>
                      <a:pt x="468782" y="130354"/>
                      <a:pt x="467970" y="131166"/>
                      <a:pt x="467970" y="131978"/>
                    </a:cubicBezTo>
                    <a:cubicBezTo>
                      <a:pt x="467158" y="132790"/>
                      <a:pt x="465534" y="133602"/>
                      <a:pt x="463910" y="134414"/>
                    </a:cubicBezTo>
                    <a:cubicBezTo>
                      <a:pt x="463099" y="135226"/>
                      <a:pt x="462287" y="136038"/>
                      <a:pt x="460663" y="137661"/>
                    </a:cubicBezTo>
                    <a:cubicBezTo>
                      <a:pt x="459851" y="138473"/>
                      <a:pt x="459039" y="140097"/>
                      <a:pt x="458227" y="140909"/>
                    </a:cubicBezTo>
                    <a:cubicBezTo>
                      <a:pt x="457415" y="142533"/>
                      <a:pt x="456604" y="143344"/>
                      <a:pt x="455792" y="144968"/>
                    </a:cubicBezTo>
                    <a:cubicBezTo>
                      <a:pt x="455792" y="145780"/>
                      <a:pt x="455792" y="147404"/>
                      <a:pt x="454980" y="148216"/>
                    </a:cubicBezTo>
                    <a:cubicBezTo>
                      <a:pt x="454168" y="149028"/>
                      <a:pt x="452544" y="148216"/>
                      <a:pt x="450920" y="147404"/>
                    </a:cubicBezTo>
                    <a:cubicBezTo>
                      <a:pt x="450108" y="146592"/>
                      <a:pt x="448485" y="146592"/>
                      <a:pt x="446861" y="145780"/>
                    </a:cubicBezTo>
                    <a:cubicBezTo>
                      <a:pt x="446049" y="144968"/>
                      <a:pt x="445237" y="145780"/>
                      <a:pt x="443613" y="145780"/>
                    </a:cubicBezTo>
                    <a:cubicBezTo>
                      <a:pt x="442801" y="145780"/>
                      <a:pt x="441178" y="145780"/>
                      <a:pt x="440366" y="144968"/>
                    </a:cubicBezTo>
                    <a:cubicBezTo>
                      <a:pt x="438742" y="144156"/>
                      <a:pt x="438742" y="142533"/>
                      <a:pt x="438742" y="140909"/>
                    </a:cubicBezTo>
                    <a:cubicBezTo>
                      <a:pt x="437930" y="138473"/>
                      <a:pt x="437930" y="136038"/>
                      <a:pt x="434683" y="136038"/>
                    </a:cubicBezTo>
                    <a:cubicBezTo>
                      <a:pt x="433059" y="136038"/>
                      <a:pt x="432247" y="136038"/>
                      <a:pt x="430623" y="136038"/>
                    </a:cubicBezTo>
                    <a:cubicBezTo>
                      <a:pt x="429000" y="136038"/>
                      <a:pt x="428188" y="136038"/>
                      <a:pt x="426564" y="136038"/>
                    </a:cubicBezTo>
                    <a:cubicBezTo>
                      <a:pt x="425752" y="136038"/>
                      <a:pt x="424940" y="136849"/>
                      <a:pt x="423316" y="136849"/>
                    </a:cubicBezTo>
                    <a:cubicBezTo>
                      <a:pt x="422504" y="137661"/>
                      <a:pt x="420881" y="137661"/>
                      <a:pt x="420069" y="138473"/>
                    </a:cubicBezTo>
                    <a:cubicBezTo>
                      <a:pt x="418445" y="138473"/>
                      <a:pt x="416821" y="138473"/>
                      <a:pt x="416009" y="139285"/>
                    </a:cubicBezTo>
                    <a:cubicBezTo>
                      <a:pt x="415197" y="140097"/>
                      <a:pt x="415197" y="140909"/>
                      <a:pt x="416009" y="141721"/>
                    </a:cubicBezTo>
                    <a:cubicBezTo>
                      <a:pt x="416009" y="142533"/>
                      <a:pt x="417633" y="144156"/>
                      <a:pt x="416821" y="144968"/>
                    </a:cubicBezTo>
                    <a:cubicBezTo>
                      <a:pt x="416821" y="145780"/>
                      <a:pt x="415197" y="144968"/>
                      <a:pt x="414385" y="144968"/>
                    </a:cubicBezTo>
                    <a:cubicBezTo>
                      <a:pt x="413574" y="144968"/>
                      <a:pt x="411950" y="144968"/>
                      <a:pt x="411138" y="144968"/>
                    </a:cubicBezTo>
                    <a:cubicBezTo>
                      <a:pt x="410326" y="145780"/>
                      <a:pt x="408702" y="146592"/>
                      <a:pt x="407891" y="146592"/>
                    </a:cubicBezTo>
                    <a:cubicBezTo>
                      <a:pt x="407079" y="146592"/>
                      <a:pt x="405455" y="147404"/>
                      <a:pt x="405455" y="146592"/>
                    </a:cubicBezTo>
                    <a:cubicBezTo>
                      <a:pt x="404643" y="145780"/>
                      <a:pt x="406267" y="144968"/>
                      <a:pt x="407079" y="144968"/>
                    </a:cubicBezTo>
                    <a:cubicBezTo>
                      <a:pt x="408702" y="144156"/>
                      <a:pt x="411950" y="144968"/>
                      <a:pt x="412762" y="142533"/>
                    </a:cubicBezTo>
                    <a:cubicBezTo>
                      <a:pt x="413574" y="141721"/>
                      <a:pt x="413574" y="140097"/>
                      <a:pt x="414385" y="139285"/>
                    </a:cubicBezTo>
                    <a:cubicBezTo>
                      <a:pt x="414385" y="138473"/>
                      <a:pt x="415197" y="137661"/>
                      <a:pt x="414385" y="136849"/>
                    </a:cubicBezTo>
                    <a:cubicBezTo>
                      <a:pt x="413574" y="136038"/>
                      <a:pt x="412762" y="136038"/>
                      <a:pt x="411950" y="136038"/>
                    </a:cubicBezTo>
                    <a:cubicBezTo>
                      <a:pt x="411138" y="136038"/>
                      <a:pt x="410326" y="135226"/>
                      <a:pt x="409514" y="134414"/>
                    </a:cubicBezTo>
                    <a:cubicBezTo>
                      <a:pt x="408702" y="133602"/>
                      <a:pt x="407079" y="131978"/>
                      <a:pt x="407079" y="130354"/>
                    </a:cubicBezTo>
                    <a:cubicBezTo>
                      <a:pt x="406267" y="127919"/>
                      <a:pt x="407891" y="125483"/>
                      <a:pt x="409514" y="123859"/>
                    </a:cubicBezTo>
                    <a:cubicBezTo>
                      <a:pt x="410326" y="123859"/>
                      <a:pt x="411950" y="123859"/>
                      <a:pt x="412762" y="123859"/>
                    </a:cubicBezTo>
                    <a:cubicBezTo>
                      <a:pt x="414385" y="123859"/>
                      <a:pt x="415197" y="123859"/>
                      <a:pt x="416009" y="123047"/>
                    </a:cubicBezTo>
                    <a:cubicBezTo>
                      <a:pt x="418445" y="122235"/>
                      <a:pt x="420069" y="120612"/>
                      <a:pt x="421692" y="118988"/>
                    </a:cubicBezTo>
                    <a:cubicBezTo>
                      <a:pt x="423316" y="117364"/>
                      <a:pt x="424128" y="114929"/>
                      <a:pt x="426564" y="114929"/>
                    </a:cubicBezTo>
                    <a:cubicBezTo>
                      <a:pt x="428188" y="114929"/>
                      <a:pt x="432247" y="114929"/>
                      <a:pt x="432247" y="112493"/>
                    </a:cubicBezTo>
                    <a:cubicBezTo>
                      <a:pt x="432247" y="110869"/>
                      <a:pt x="432247" y="110057"/>
                      <a:pt x="431435" y="108434"/>
                    </a:cubicBezTo>
                    <a:cubicBezTo>
                      <a:pt x="431435" y="106810"/>
                      <a:pt x="430623" y="105186"/>
                      <a:pt x="431435" y="103562"/>
                    </a:cubicBezTo>
                    <a:cubicBezTo>
                      <a:pt x="431435" y="101938"/>
                      <a:pt x="431435" y="100315"/>
                      <a:pt x="431435" y="99503"/>
                    </a:cubicBezTo>
                    <a:cubicBezTo>
                      <a:pt x="431435" y="98691"/>
                      <a:pt x="431435" y="97067"/>
                      <a:pt x="431435" y="96255"/>
                    </a:cubicBezTo>
                    <a:cubicBezTo>
                      <a:pt x="431435" y="95443"/>
                      <a:pt x="432247" y="94631"/>
                      <a:pt x="433059" y="94631"/>
                    </a:cubicBezTo>
                    <a:cubicBezTo>
                      <a:pt x="433871" y="94631"/>
                      <a:pt x="434683" y="94631"/>
                      <a:pt x="434683" y="93008"/>
                    </a:cubicBezTo>
                    <a:cubicBezTo>
                      <a:pt x="434683" y="92196"/>
                      <a:pt x="433871" y="91384"/>
                      <a:pt x="433871" y="91384"/>
                    </a:cubicBezTo>
                    <a:cubicBezTo>
                      <a:pt x="433059" y="90572"/>
                      <a:pt x="432247" y="91384"/>
                      <a:pt x="431435" y="91384"/>
                    </a:cubicBezTo>
                    <a:cubicBezTo>
                      <a:pt x="430623" y="91384"/>
                      <a:pt x="429811" y="91384"/>
                      <a:pt x="429000" y="92196"/>
                    </a:cubicBezTo>
                    <a:cubicBezTo>
                      <a:pt x="429000" y="92196"/>
                      <a:pt x="429000" y="92196"/>
                      <a:pt x="428188" y="93008"/>
                    </a:cubicBezTo>
                    <a:cubicBezTo>
                      <a:pt x="428188" y="93008"/>
                      <a:pt x="427376" y="93008"/>
                      <a:pt x="427376" y="93819"/>
                    </a:cubicBezTo>
                    <a:cubicBezTo>
                      <a:pt x="426564" y="93819"/>
                      <a:pt x="426564" y="95443"/>
                      <a:pt x="425752" y="95443"/>
                    </a:cubicBezTo>
                    <a:cubicBezTo>
                      <a:pt x="424940" y="94631"/>
                      <a:pt x="425752" y="93008"/>
                      <a:pt x="424940" y="92196"/>
                    </a:cubicBezTo>
                    <a:cubicBezTo>
                      <a:pt x="424940" y="91384"/>
                      <a:pt x="424128" y="91384"/>
                      <a:pt x="424128" y="91384"/>
                    </a:cubicBezTo>
                    <a:cubicBezTo>
                      <a:pt x="423316" y="91384"/>
                      <a:pt x="423316" y="92196"/>
                      <a:pt x="423316" y="92196"/>
                    </a:cubicBezTo>
                    <a:cubicBezTo>
                      <a:pt x="422504" y="92196"/>
                      <a:pt x="421692" y="93008"/>
                      <a:pt x="420881" y="93008"/>
                    </a:cubicBezTo>
                    <a:cubicBezTo>
                      <a:pt x="420069" y="93008"/>
                      <a:pt x="419257" y="93008"/>
                      <a:pt x="419257" y="93008"/>
                    </a:cubicBezTo>
                    <a:cubicBezTo>
                      <a:pt x="418445" y="93819"/>
                      <a:pt x="417633" y="94631"/>
                      <a:pt x="416821" y="94631"/>
                    </a:cubicBezTo>
                    <a:cubicBezTo>
                      <a:pt x="416009" y="94631"/>
                      <a:pt x="415197" y="94631"/>
                      <a:pt x="414385" y="95443"/>
                    </a:cubicBezTo>
                    <a:cubicBezTo>
                      <a:pt x="413574" y="96255"/>
                      <a:pt x="412762" y="96255"/>
                      <a:pt x="411950" y="97067"/>
                    </a:cubicBezTo>
                    <a:cubicBezTo>
                      <a:pt x="411138" y="97067"/>
                      <a:pt x="411138" y="97879"/>
                      <a:pt x="410326" y="97879"/>
                    </a:cubicBezTo>
                    <a:cubicBezTo>
                      <a:pt x="409514" y="97879"/>
                      <a:pt x="409514" y="97879"/>
                      <a:pt x="408702" y="97879"/>
                    </a:cubicBezTo>
                    <a:cubicBezTo>
                      <a:pt x="408702" y="97879"/>
                      <a:pt x="408702" y="98691"/>
                      <a:pt x="408702" y="98691"/>
                    </a:cubicBezTo>
                    <a:cubicBezTo>
                      <a:pt x="408702" y="98691"/>
                      <a:pt x="407891" y="98691"/>
                      <a:pt x="407079" y="98691"/>
                    </a:cubicBezTo>
                    <a:cubicBezTo>
                      <a:pt x="406267" y="98691"/>
                      <a:pt x="405455" y="98691"/>
                      <a:pt x="404643" y="97879"/>
                    </a:cubicBezTo>
                    <a:cubicBezTo>
                      <a:pt x="403831" y="97067"/>
                      <a:pt x="403019" y="96255"/>
                      <a:pt x="402207" y="97067"/>
                    </a:cubicBezTo>
                    <a:cubicBezTo>
                      <a:pt x="401395" y="97067"/>
                      <a:pt x="401395" y="97067"/>
                      <a:pt x="401395" y="97879"/>
                    </a:cubicBezTo>
                    <a:cubicBezTo>
                      <a:pt x="400584" y="97879"/>
                      <a:pt x="400584" y="97879"/>
                      <a:pt x="399772" y="97879"/>
                    </a:cubicBezTo>
                    <a:cubicBezTo>
                      <a:pt x="399772" y="97879"/>
                      <a:pt x="398960" y="98691"/>
                      <a:pt x="398960" y="98691"/>
                    </a:cubicBezTo>
                    <a:cubicBezTo>
                      <a:pt x="398148" y="98691"/>
                      <a:pt x="398148" y="97879"/>
                      <a:pt x="398148" y="97879"/>
                    </a:cubicBezTo>
                    <a:cubicBezTo>
                      <a:pt x="398148" y="97067"/>
                      <a:pt x="398148" y="95443"/>
                      <a:pt x="398148" y="94631"/>
                    </a:cubicBezTo>
                    <a:cubicBezTo>
                      <a:pt x="398148" y="93819"/>
                      <a:pt x="398148" y="93008"/>
                      <a:pt x="397336" y="93008"/>
                    </a:cubicBezTo>
                    <a:cubicBezTo>
                      <a:pt x="396524" y="92196"/>
                      <a:pt x="396524" y="91384"/>
                      <a:pt x="395712" y="92196"/>
                    </a:cubicBezTo>
                    <a:cubicBezTo>
                      <a:pt x="394088" y="93008"/>
                      <a:pt x="393276" y="93008"/>
                      <a:pt x="392465" y="92196"/>
                    </a:cubicBezTo>
                    <a:cubicBezTo>
                      <a:pt x="391653" y="92196"/>
                      <a:pt x="391653" y="92196"/>
                      <a:pt x="390841" y="91384"/>
                    </a:cubicBezTo>
                    <a:cubicBezTo>
                      <a:pt x="390029" y="91384"/>
                      <a:pt x="390029" y="90572"/>
                      <a:pt x="389217" y="90572"/>
                    </a:cubicBezTo>
                    <a:cubicBezTo>
                      <a:pt x="388405" y="90572"/>
                      <a:pt x="387593" y="90572"/>
                      <a:pt x="386781" y="90572"/>
                    </a:cubicBezTo>
                    <a:cubicBezTo>
                      <a:pt x="385970" y="90572"/>
                      <a:pt x="385158" y="89760"/>
                      <a:pt x="384346" y="88948"/>
                    </a:cubicBezTo>
                    <a:cubicBezTo>
                      <a:pt x="383534" y="88136"/>
                      <a:pt x="382722" y="88136"/>
                      <a:pt x="382722" y="87325"/>
                    </a:cubicBezTo>
                    <a:cubicBezTo>
                      <a:pt x="381910" y="86513"/>
                      <a:pt x="381910" y="86513"/>
                      <a:pt x="381098" y="85701"/>
                    </a:cubicBezTo>
                    <a:cubicBezTo>
                      <a:pt x="380286" y="84889"/>
                      <a:pt x="379475" y="84077"/>
                      <a:pt x="378663" y="84077"/>
                    </a:cubicBezTo>
                    <a:cubicBezTo>
                      <a:pt x="377851" y="84077"/>
                      <a:pt x="377851" y="84077"/>
                      <a:pt x="377039" y="84077"/>
                    </a:cubicBezTo>
                    <a:cubicBezTo>
                      <a:pt x="376227" y="84077"/>
                      <a:pt x="374603" y="84077"/>
                      <a:pt x="373791" y="84077"/>
                    </a:cubicBezTo>
                    <a:cubicBezTo>
                      <a:pt x="372979" y="84077"/>
                      <a:pt x="371356" y="84889"/>
                      <a:pt x="369732" y="85701"/>
                    </a:cubicBezTo>
                    <a:cubicBezTo>
                      <a:pt x="368920" y="86513"/>
                      <a:pt x="368108" y="86513"/>
                      <a:pt x="368108" y="87325"/>
                    </a:cubicBezTo>
                    <a:cubicBezTo>
                      <a:pt x="367296" y="87325"/>
                      <a:pt x="367296" y="87325"/>
                      <a:pt x="366484" y="88136"/>
                    </a:cubicBezTo>
                    <a:cubicBezTo>
                      <a:pt x="366484" y="88948"/>
                      <a:pt x="365672" y="88948"/>
                      <a:pt x="365672" y="89760"/>
                    </a:cubicBezTo>
                    <a:cubicBezTo>
                      <a:pt x="365672" y="90572"/>
                      <a:pt x="364861" y="91384"/>
                      <a:pt x="364861" y="92196"/>
                    </a:cubicBezTo>
                    <a:cubicBezTo>
                      <a:pt x="364861" y="93008"/>
                      <a:pt x="364049" y="93819"/>
                      <a:pt x="363237" y="94631"/>
                    </a:cubicBezTo>
                    <a:cubicBezTo>
                      <a:pt x="362425" y="95443"/>
                      <a:pt x="361613" y="95443"/>
                      <a:pt x="360801" y="94631"/>
                    </a:cubicBezTo>
                    <a:cubicBezTo>
                      <a:pt x="359989" y="93819"/>
                      <a:pt x="359177" y="93008"/>
                      <a:pt x="359177" y="91384"/>
                    </a:cubicBezTo>
                    <a:cubicBezTo>
                      <a:pt x="359177" y="89760"/>
                      <a:pt x="359989" y="89760"/>
                      <a:pt x="360801" y="88948"/>
                    </a:cubicBezTo>
                    <a:cubicBezTo>
                      <a:pt x="361613" y="88136"/>
                      <a:pt x="362425" y="87325"/>
                      <a:pt x="362425" y="86513"/>
                    </a:cubicBezTo>
                    <a:cubicBezTo>
                      <a:pt x="363237" y="84889"/>
                      <a:pt x="363237" y="84077"/>
                      <a:pt x="364049" y="83265"/>
                    </a:cubicBezTo>
                    <a:cubicBezTo>
                      <a:pt x="364861" y="82453"/>
                      <a:pt x="364861" y="81641"/>
                      <a:pt x="364861" y="80829"/>
                    </a:cubicBezTo>
                    <a:cubicBezTo>
                      <a:pt x="364861" y="80018"/>
                      <a:pt x="364049" y="79206"/>
                      <a:pt x="363237" y="79206"/>
                    </a:cubicBezTo>
                    <a:cubicBezTo>
                      <a:pt x="362425" y="79206"/>
                      <a:pt x="362425" y="78394"/>
                      <a:pt x="361613" y="78394"/>
                    </a:cubicBezTo>
                    <a:cubicBezTo>
                      <a:pt x="360801" y="77582"/>
                      <a:pt x="359989" y="77582"/>
                      <a:pt x="359177" y="77582"/>
                    </a:cubicBezTo>
                    <a:cubicBezTo>
                      <a:pt x="357554" y="77582"/>
                      <a:pt x="356742" y="77582"/>
                      <a:pt x="355118" y="77582"/>
                    </a:cubicBezTo>
                    <a:cubicBezTo>
                      <a:pt x="353494" y="77582"/>
                      <a:pt x="352682" y="77582"/>
                      <a:pt x="351059" y="77582"/>
                    </a:cubicBezTo>
                    <a:cubicBezTo>
                      <a:pt x="350247" y="77582"/>
                      <a:pt x="350247" y="77582"/>
                      <a:pt x="349435" y="77582"/>
                    </a:cubicBezTo>
                    <a:cubicBezTo>
                      <a:pt x="349435" y="77582"/>
                      <a:pt x="348623" y="77582"/>
                      <a:pt x="348623" y="77582"/>
                    </a:cubicBezTo>
                    <a:cubicBezTo>
                      <a:pt x="348623" y="77582"/>
                      <a:pt x="348623" y="77582"/>
                      <a:pt x="348623" y="77582"/>
                    </a:cubicBezTo>
                    <a:cubicBezTo>
                      <a:pt x="348623" y="77582"/>
                      <a:pt x="348623" y="77582"/>
                      <a:pt x="348623" y="77582"/>
                    </a:cubicBezTo>
                    <a:cubicBezTo>
                      <a:pt x="348623" y="77582"/>
                      <a:pt x="348623" y="77582"/>
                      <a:pt x="348623" y="77582"/>
                    </a:cubicBezTo>
                    <a:cubicBezTo>
                      <a:pt x="348623" y="77582"/>
                      <a:pt x="348623" y="77582"/>
                      <a:pt x="348623" y="77582"/>
                    </a:cubicBezTo>
                    <a:cubicBezTo>
                      <a:pt x="347811" y="77582"/>
                      <a:pt x="344564" y="79206"/>
                      <a:pt x="343752" y="77582"/>
                    </a:cubicBezTo>
                    <a:cubicBezTo>
                      <a:pt x="343752" y="76770"/>
                      <a:pt x="345375" y="75958"/>
                      <a:pt x="346187" y="75146"/>
                    </a:cubicBezTo>
                    <a:cubicBezTo>
                      <a:pt x="347811" y="74334"/>
                      <a:pt x="348623" y="73522"/>
                      <a:pt x="350247" y="72710"/>
                    </a:cubicBezTo>
                    <a:cubicBezTo>
                      <a:pt x="351059" y="71899"/>
                      <a:pt x="352682" y="71087"/>
                      <a:pt x="354306" y="70275"/>
                    </a:cubicBezTo>
                    <a:cubicBezTo>
                      <a:pt x="355118" y="69463"/>
                      <a:pt x="355930" y="69463"/>
                      <a:pt x="356742" y="68651"/>
                    </a:cubicBezTo>
                    <a:cubicBezTo>
                      <a:pt x="357554" y="67839"/>
                      <a:pt x="358366" y="66215"/>
                      <a:pt x="358366" y="64592"/>
                    </a:cubicBezTo>
                    <a:cubicBezTo>
                      <a:pt x="358366" y="62968"/>
                      <a:pt x="358366" y="61344"/>
                      <a:pt x="358366" y="58909"/>
                    </a:cubicBezTo>
                    <a:cubicBezTo>
                      <a:pt x="358366" y="57285"/>
                      <a:pt x="358366" y="54849"/>
                      <a:pt x="357554" y="53225"/>
                    </a:cubicBezTo>
                    <a:cubicBezTo>
                      <a:pt x="357554" y="52413"/>
                      <a:pt x="355930" y="51602"/>
                      <a:pt x="355118" y="52413"/>
                    </a:cubicBezTo>
                    <a:cubicBezTo>
                      <a:pt x="353494" y="52413"/>
                      <a:pt x="352682" y="54037"/>
                      <a:pt x="351870" y="54849"/>
                    </a:cubicBezTo>
                    <a:cubicBezTo>
                      <a:pt x="351059" y="56473"/>
                      <a:pt x="350247" y="58097"/>
                      <a:pt x="348623" y="58909"/>
                    </a:cubicBezTo>
                    <a:cubicBezTo>
                      <a:pt x="346999" y="59721"/>
                      <a:pt x="346187" y="60532"/>
                      <a:pt x="344564" y="62156"/>
                    </a:cubicBezTo>
                    <a:cubicBezTo>
                      <a:pt x="342940" y="62968"/>
                      <a:pt x="342128" y="64592"/>
                      <a:pt x="340504" y="65404"/>
                    </a:cubicBezTo>
                    <a:cubicBezTo>
                      <a:pt x="338880" y="66215"/>
                      <a:pt x="337257" y="67027"/>
                      <a:pt x="335633" y="67839"/>
                    </a:cubicBezTo>
                    <a:cubicBezTo>
                      <a:pt x="334009" y="68651"/>
                      <a:pt x="333197" y="70275"/>
                      <a:pt x="331573" y="71899"/>
                    </a:cubicBezTo>
                    <a:cubicBezTo>
                      <a:pt x="330762" y="72710"/>
                      <a:pt x="329950" y="72710"/>
                      <a:pt x="329138" y="71899"/>
                    </a:cubicBezTo>
                    <a:cubicBezTo>
                      <a:pt x="328326" y="71087"/>
                      <a:pt x="326702" y="70275"/>
                      <a:pt x="325890" y="70275"/>
                    </a:cubicBezTo>
                    <a:cubicBezTo>
                      <a:pt x="325078" y="69463"/>
                      <a:pt x="325890" y="68651"/>
                      <a:pt x="326702" y="68651"/>
                    </a:cubicBezTo>
                    <a:cubicBezTo>
                      <a:pt x="329138" y="67839"/>
                      <a:pt x="331573" y="68651"/>
                      <a:pt x="334009" y="67027"/>
                    </a:cubicBezTo>
                    <a:cubicBezTo>
                      <a:pt x="335633" y="66215"/>
                      <a:pt x="336445" y="65404"/>
                      <a:pt x="337257" y="64592"/>
                    </a:cubicBezTo>
                    <a:cubicBezTo>
                      <a:pt x="338068" y="63780"/>
                      <a:pt x="338880" y="62968"/>
                      <a:pt x="339692" y="62156"/>
                    </a:cubicBezTo>
                    <a:cubicBezTo>
                      <a:pt x="341316" y="60532"/>
                      <a:pt x="344564" y="58909"/>
                      <a:pt x="346187" y="58097"/>
                    </a:cubicBezTo>
                    <a:cubicBezTo>
                      <a:pt x="346999" y="57285"/>
                      <a:pt x="347811" y="57285"/>
                      <a:pt x="348623" y="55661"/>
                    </a:cubicBezTo>
                    <a:cubicBezTo>
                      <a:pt x="348623" y="54849"/>
                      <a:pt x="348623" y="54037"/>
                      <a:pt x="349435" y="53225"/>
                    </a:cubicBezTo>
                    <a:cubicBezTo>
                      <a:pt x="350247" y="52413"/>
                      <a:pt x="351059" y="51602"/>
                      <a:pt x="352682" y="51602"/>
                    </a:cubicBezTo>
                    <a:cubicBezTo>
                      <a:pt x="353494" y="51602"/>
                      <a:pt x="355118" y="51602"/>
                      <a:pt x="355118" y="49978"/>
                    </a:cubicBezTo>
                    <a:cubicBezTo>
                      <a:pt x="355930" y="49166"/>
                      <a:pt x="355930" y="47542"/>
                      <a:pt x="355930" y="45918"/>
                    </a:cubicBezTo>
                    <a:cubicBezTo>
                      <a:pt x="355118" y="45918"/>
                      <a:pt x="354306" y="45106"/>
                      <a:pt x="353494" y="44295"/>
                    </a:cubicBezTo>
                    <a:cubicBezTo>
                      <a:pt x="352682" y="43483"/>
                      <a:pt x="352682" y="42671"/>
                      <a:pt x="352682" y="41859"/>
                    </a:cubicBezTo>
                    <a:cubicBezTo>
                      <a:pt x="351870" y="41047"/>
                      <a:pt x="351059" y="39423"/>
                      <a:pt x="350247" y="39423"/>
                    </a:cubicBezTo>
                    <a:cubicBezTo>
                      <a:pt x="348623" y="38611"/>
                      <a:pt x="347811" y="39423"/>
                      <a:pt x="346999" y="41047"/>
                    </a:cubicBezTo>
                    <a:cubicBezTo>
                      <a:pt x="346187" y="41859"/>
                      <a:pt x="345375" y="42671"/>
                      <a:pt x="343752" y="41859"/>
                    </a:cubicBezTo>
                    <a:cubicBezTo>
                      <a:pt x="342940" y="41047"/>
                      <a:pt x="341316" y="40235"/>
                      <a:pt x="340504" y="39423"/>
                    </a:cubicBezTo>
                    <a:cubicBezTo>
                      <a:pt x="340504" y="38611"/>
                      <a:pt x="340504" y="37800"/>
                      <a:pt x="339692" y="36988"/>
                    </a:cubicBezTo>
                    <a:cubicBezTo>
                      <a:pt x="338880" y="36176"/>
                      <a:pt x="337257" y="36988"/>
                      <a:pt x="335633" y="36988"/>
                    </a:cubicBezTo>
                    <a:cubicBezTo>
                      <a:pt x="333197" y="36988"/>
                      <a:pt x="329950" y="35364"/>
                      <a:pt x="328326" y="32928"/>
                    </a:cubicBezTo>
                    <a:cubicBezTo>
                      <a:pt x="327514" y="31305"/>
                      <a:pt x="326702" y="28869"/>
                      <a:pt x="324266" y="30493"/>
                    </a:cubicBezTo>
                    <a:cubicBezTo>
                      <a:pt x="323455" y="31305"/>
                      <a:pt x="322643" y="32116"/>
                      <a:pt x="321831" y="32928"/>
                    </a:cubicBezTo>
                    <a:cubicBezTo>
                      <a:pt x="321019" y="32928"/>
                      <a:pt x="320207" y="32928"/>
                      <a:pt x="319395" y="32928"/>
                    </a:cubicBezTo>
                    <a:cubicBezTo>
                      <a:pt x="318583" y="32928"/>
                      <a:pt x="318583" y="33740"/>
                      <a:pt x="317771" y="34552"/>
                    </a:cubicBezTo>
                    <a:cubicBezTo>
                      <a:pt x="316959" y="35364"/>
                      <a:pt x="316148" y="36176"/>
                      <a:pt x="315336" y="36176"/>
                    </a:cubicBezTo>
                    <a:cubicBezTo>
                      <a:pt x="314524" y="35364"/>
                      <a:pt x="314524" y="33740"/>
                      <a:pt x="315336" y="32928"/>
                    </a:cubicBezTo>
                    <a:cubicBezTo>
                      <a:pt x="315336" y="32928"/>
                      <a:pt x="315336" y="32116"/>
                      <a:pt x="316148" y="32116"/>
                    </a:cubicBezTo>
                    <a:lnTo>
                      <a:pt x="304781" y="31305"/>
                    </a:lnTo>
                    <a:lnTo>
                      <a:pt x="302346" y="26433"/>
                    </a:lnTo>
                    <a:lnTo>
                      <a:pt x="286920" y="25621"/>
                    </a:lnTo>
                    <a:lnTo>
                      <a:pt x="273118" y="19938"/>
                    </a:lnTo>
                    <a:lnTo>
                      <a:pt x="264999" y="23186"/>
                    </a:lnTo>
                    <a:lnTo>
                      <a:pt x="258504" y="21562"/>
                    </a:lnTo>
                    <a:cubicBezTo>
                      <a:pt x="256880" y="22374"/>
                      <a:pt x="256068" y="22374"/>
                      <a:pt x="254444" y="22374"/>
                    </a:cubicBezTo>
                    <a:cubicBezTo>
                      <a:pt x="252009" y="22374"/>
                      <a:pt x="249573" y="22374"/>
                      <a:pt x="247949" y="21562"/>
                    </a:cubicBezTo>
                    <a:cubicBezTo>
                      <a:pt x="246326" y="20750"/>
                      <a:pt x="244702" y="19126"/>
                      <a:pt x="243078" y="17502"/>
                    </a:cubicBezTo>
                    <a:cubicBezTo>
                      <a:pt x="242266" y="15879"/>
                      <a:pt x="242266" y="13443"/>
                      <a:pt x="242266" y="11819"/>
                    </a:cubicBezTo>
                    <a:cubicBezTo>
                      <a:pt x="242266" y="11007"/>
                      <a:pt x="242266" y="10196"/>
                      <a:pt x="243078" y="9384"/>
                    </a:cubicBezTo>
                    <a:cubicBezTo>
                      <a:pt x="243890" y="8572"/>
                      <a:pt x="244702" y="7760"/>
                      <a:pt x="245514" y="6948"/>
                    </a:cubicBezTo>
                    <a:cubicBezTo>
                      <a:pt x="247137" y="6136"/>
                      <a:pt x="249573" y="2889"/>
                      <a:pt x="246326" y="2077"/>
                    </a:cubicBezTo>
                    <a:cubicBezTo>
                      <a:pt x="243890" y="1265"/>
                      <a:pt x="241454" y="4512"/>
                      <a:pt x="239830" y="6136"/>
                    </a:cubicBezTo>
                    <a:cubicBezTo>
                      <a:pt x="238207" y="7760"/>
                      <a:pt x="236583" y="10196"/>
                      <a:pt x="235771" y="12631"/>
                    </a:cubicBezTo>
                    <a:cubicBezTo>
                      <a:pt x="234959" y="15879"/>
                      <a:pt x="234147" y="18314"/>
                      <a:pt x="234147" y="21562"/>
                    </a:cubicBezTo>
                    <a:cubicBezTo>
                      <a:pt x="233335" y="23997"/>
                      <a:pt x="232524" y="27245"/>
                      <a:pt x="231712" y="29681"/>
                    </a:cubicBezTo>
                    <a:cubicBezTo>
                      <a:pt x="231712" y="30493"/>
                      <a:pt x="230900" y="32116"/>
                      <a:pt x="231712" y="32928"/>
                    </a:cubicBezTo>
                    <a:cubicBezTo>
                      <a:pt x="232524" y="33740"/>
                      <a:pt x="233335" y="32928"/>
                      <a:pt x="233335" y="32116"/>
                    </a:cubicBezTo>
                    <a:cubicBezTo>
                      <a:pt x="234147" y="30493"/>
                      <a:pt x="234147" y="28057"/>
                      <a:pt x="234959" y="25621"/>
                    </a:cubicBezTo>
                    <a:cubicBezTo>
                      <a:pt x="234959" y="24809"/>
                      <a:pt x="234959" y="23186"/>
                      <a:pt x="235771" y="22374"/>
                    </a:cubicBezTo>
                    <a:cubicBezTo>
                      <a:pt x="235771" y="21562"/>
                      <a:pt x="235771" y="20750"/>
                      <a:pt x="236583" y="20750"/>
                    </a:cubicBezTo>
                    <a:cubicBezTo>
                      <a:pt x="237395" y="19938"/>
                      <a:pt x="239019" y="21562"/>
                      <a:pt x="239019" y="21562"/>
                    </a:cubicBezTo>
                    <a:cubicBezTo>
                      <a:pt x="239830" y="22374"/>
                      <a:pt x="241454" y="23997"/>
                      <a:pt x="243078" y="23997"/>
                    </a:cubicBezTo>
                    <a:cubicBezTo>
                      <a:pt x="243078" y="23997"/>
                      <a:pt x="243890" y="23997"/>
                      <a:pt x="243890" y="23997"/>
                    </a:cubicBezTo>
                    <a:cubicBezTo>
                      <a:pt x="243890" y="23997"/>
                      <a:pt x="244702" y="23997"/>
                      <a:pt x="244702" y="23997"/>
                    </a:cubicBezTo>
                    <a:cubicBezTo>
                      <a:pt x="245514" y="23997"/>
                      <a:pt x="246326" y="23186"/>
                      <a:pt x="247137" y="23186"/>
                    </a:cubicBezTo>
                    <a:cubicBezTo>
                      <a:pt x="247137" y="23186"/>
                      <a:pt x="247949" y="23186"/>
                      <a:pt x="247949" y="23186"/>
                    </a:cubicBezTo>
                    <a:cubicBezTo>
                      <a:pt x="248761" y="23186"/>
                      <a:pt x="249573" y="23186"/>
                      <a:pt x="249573" y="23186"/>
                    </a:cubicBezTo>
                    <a:cubicBezTo>
                      <a:pt x="250385" y="23186"/>
                      <a:pt x="250385" y="23186"/>
                      <a:pt x="251197" y="23186"/>
                    </a:cubicBezTo>
                    <a:cubicBezTo>
                      <a:pt x="252009" y="23186"/>
                      <a:pt x="252009" y="23186"/>
                      <a:pt x="252821" y="23186"/>
                    </a:cubicBezTo>
                    <a:cubicBezTo>
                      <a:pt x="253633" y="23186"/>
                      <a:pt x="253633" y="23186"/>
                      <a:pt x="254444" y="23186"/>
                    </a:cubicBezTo>
                    <a:cubicBezTo>
                      <a:pt x="255256" y="23186"/>
                      <a:pt x="256068" y="23186"/>
                      <a:pt x="256880" y="23997"/>
                    </a:cubicBezTo>
                    <a:cubicBezTo>
                      <a:pt x="257692" y="25621"/>
                      <a:pt x="256880" y="27245"/>
                      <a:pt x="256880" y="28869"/>
                    </a:cubicBezTo>
                    <a:cubicBezTo>
                      <a:pt x="256880" y="30493"/>
                      <a:pt x="256880" y="31305"/>
                      <a:pt x="258504" y="32116"/>
                    </a:cubicBezTo>
                    <a:cubicBezTo>
                      <a:pt x="259316" y="32928"/>
                      <a:pt x="260128" y="34552"/>
                      <a:pt x="260939" y="36176"/>
                    </a:cubicBezTo>
                    <a:cubicBezTo>
                      <a:pt x="261751" y="36988"/>
                      <a:pt x="262563" y="38611"/>
                      <a:pt x="262563" y="39423"/>
                    </a:cubicBezTo>
                    <a:cubicBezTo>
                      <a:pt x="262563" y="40235"/>
                      <a:pt x="262563" y="41859"/>
                      <a:pt x="262563" y="42671"/>
                    </a:cubicBezTo>
                    <a:cubicBezTo>
                      <a:pt x="261751" y="43483"/>
                      <a:pt x="260939" y="44295"/>
                      <a:pt x="260128" y="44295"/>
                    </a:cubicBezTo>
                    <a:cubicBezTo>
                      <a:pt x="260128" y="44295"/>
                      <a:pt x="259316" y="45106"/>
                      <a:pt x="259316" y="45106"/>
                    </a:cubicBezTo>
                    <a:cubicBezTo>
                      <a:pt x="258504" y="45106"/>
                      <a:pt x="258504" y="45918"/>
                      <a:pt x="258504" y="45918"/>
                    </a:cubicBezTo>
                    <a:cubicBezTo>
                      <a:pt x="257692" y="45918"/>
                      <a:pt x="257692" y="46730"/>
                      <a:pt x="256880" y="46730"/>
                    </a:cubicBezTo>
                    <a:cubicBezTo>
                      <a:pt x="256068" y="46730"/>
                      <a:pt x="256068" y="46730"/>
                      <a:pt x="255256" y="47542"/>
                    </a:cubicBezTo>
                    <a:cubicBezTo>
                      <a:pt x="254444" y="47542"/>
                      <a:pt x="253633" y="48354"/>
                      <a:pt x="252821" y="48354"/>
                    </a:cubicBezTo>
                    <a:cubicBezTo>
                      <a:pt x="252009" y="48354"/>
                      <a:pt x="252009" y="48354"/>
                      <a:pt x="251197" y="48354"/>
                    </a:cubicBezTo>
                    <a:cubicBezTo>
                      <a:pt x="250385" y="48354"/>
                      <a:pt x="249573" y="49166"/>
                      <a:pt x="248761" y="49166"/>
                    </a:cubicBezTo>
                    <a:cubicBezTo>
                      <a:pt x="248761" y="49166"/>
                      <a:pt x="247949" y="49978"/>
                      <a:pt x="247949" y="49978"/>
                    </a:cubicBezTo>
                    <a:cubicBezTo>
                      <a:pt x="248761" y="50790"/>
                      <a:pt x="251197" y="50790"/>
                      <a:pt x="252009" y="49978"/>
                    </a:cubicBezTo>
                    <a:cubicBezTo>
                      <a:pt x="253633" y="49166"/>
                      <a:pt x="254444" y="49166"/>
                      <a:pt x="256068" y="48354"/>
                    </a:cubicBezTo>
                    <a:cubicBezTo>
                      <a:pt x="256880" y="48354"/>
                      <a:pt x="257692" y="48354"/>
                      <a:pt x="258504" y="47542"/>
                    </a:cubicBezTo>
                    <a:cubicBezTo>
                      <a:pt x="259316" y="47542"/>
                      <a:pt x="260128" y="46730"/>
                      <a:pt x="260939" y="46730"/>
                    </a:cubicBezTo>
                    <a:cubicBezTo>
                      <a:pt x="261751" y="45918"/>
                      <a:pt x="263375" y="45918"/>
                      <a:pt x="264187" y="44295"/>
                    </a:cubicBezTo>
                    <a:cubicBezTo>
                      <a:pt x="264187" y="43483"/>
                      <a:pt x="264999" y="42671"/>
                      <a:pt x="265811" y="42671"/>
                    </a:cubicBezTo>
                    <a:cubicBezTo>
                      <a:pt x="267435" y="42671"/>
                      <a:pt x="266623" y="44295"/>
                      <a:pt x="266623" y="45106"/>
                    </a:cubicBezTo>
                    <a:cubicBezTo>
                      <a:pt x="266623" y="45918"/>
                      <a:pt x="266623" y="45918"/>
                      <a:pt x="267435" y="46730"/>
                    </a:cubicBezTo>
                    <a:cubicBezTo>
                      <a:pt x="268246" y="47542"/>
                      <a:pt x="269058" y="47542"/>
                      <a:pt x="269058" y="48354"/>
                    </a:cubicBezTo>
                    <a:cubicBezTo>
                      <a:pt x="269058" y="48354"/>
                      <a:pt x="269870" y="48354"/>
                      <a:pt x="269870" y="49166"/>
                    </a:cubicBezTo>
                    <a:cubicBezTo>
                      <a:pt x="269870" y="49166"/>
                      <a:pt x="269870" y="49978"/>
                      <a:pt x="269870" y="49978"/>
                    </a:cubicBezTo>
                    <a:cubicBezTo>
                      <a:pt x="269058" y="50790"/>
                      <a:pt x="268246" y="51602"/>
                      <a:pt x="267435" y="52413"/>
                    </a:cubicBezTo>
                    <a:cubicBezTo>
                      <a:pt x="266623" y="53225"/>
                      <a:pt x="267435" y="54037"/>
                      <a:pt x="268246" y="54849"/>
                    </a:cubicBezTo>
                    <a:cubicBezTo>
                      <a:pt x="269058" y="55661"/>
                      <a:pt x="270682" y="54849"/>
                      <a:pt x="271494" y="54849"/>
                    </a:cubicBezTo>
                    <a:cubicBezTo>
                      <a:pt x="272306" y="54849"/>
                      <a:pt x="273930" y="54849"/>
                      <a:pt x="273930" y="55661"/>
                    </a:cubicBezTo>
                    <a:cubicBezTo>
                      <a:pt x="273930" y="56473"/>
                      <a:pt x="273930" y="57285"/>
                      <a:pt x="273118" y="57285"/>
                    </a:cubicBezTo>
                    <a:cubicBezTo>
                      <a:pt x="272306" y="58097"/>
                      <a:pt x="272306" y="58097"/>
                      <a:pt x="271494" y="58097"/>
                    </a:cubicBezTo>
                    <a:cubicBezTo>
                      <a:pt x="270682" y="58097"/>
                      <a:pt x="269058" y="58097"/>
                      <a:pt x="268246" y="58909"/>
                    </a:cubicBezTo>
                    <a:cubicBezTo>
                      <a:pt x="267435" y="58909"/>
                      <a:pt x="264999" y="58909"/>
                      <a:pt x="265811" y="59721"/>
                    </a:cubicBezTo>
                    <a:cubicBezTo>
                      <a:pt x="265811" y="60532"/>
                      <a:pt x="267435" y="60532"/>
                      <a:pt x="268246" y="60532"/>
                    </a:cubicBezTo>
                    <a:cubicBezTo>
                      <a:pt x="269058" y="60532"/>
                      <a:pt x="269870" y="60532"/>
                      <a:pt x="270682" y="59721"/>
                    </a:cubicBezTo>
                    <a:cubicBezTo>
                      <a:pt x="271494" y="59721"/>
                      <a:pt x="272306" y="59721"/>
                      <a:pt x="273118" y="59721"/>
                    </a:cubicBezTo>
                    <a:cubicBezTo>
                      <a:pt x="273930" y="59721"/>
                      <a:pt x="274741" y="60532"/>
                      <a:pt x="275553" y="60532"/>
                    </a:cubicBezTo>
                    <a:cubicBezTo>
                      <a:pt x="276365" y="61344"/>
                      <a:pt x="277989" y="62156"/>
                      <a:pt x="277177" y="63780"/>
                    </a:cubicBezTo>
                    <a:cubicBezTo>
                      <a:pt x="277177" y="64592"/>
                      <a:pt x="276365" y="64592"/>
                      <a:pt x="275553" y="64592"/>
                    </a:cubicBezTo>
                    <a:cubicBezTo>
                      <a:pt x="274741" y="63780"/>
                      <a:pt x="274741" y="63780"/>
                      <a:pt x="273930" y="62968"/>
                    </a:cubicBezTo>
                    <a:cubicBezTo>
                      <a:pt x="273118" y="62156"/>
                      <a:pt x="271494" y="62968"/>
                      <a:pt x="269870" y="63780"/>
                    </a:cubicBezTo>
                    <a:cubicBezTo>
                      <a:pt x="269870" y="63780"/>
                      <a:pt x="269058" y="63780"/>
                      <a:pt x="268246" y="63780"/>
                    </a:cubicBezTo>
                    <a:cubicBezTo>
                      <a:pt x="268246" y="63780"/>
                      <a:pt x="267435" y="63780"/>
                      <a:pt x="267435" y="63780"/>
                    </a:cubicBezTo>
                    <a:cubicBezTo>
                      <a:pt x="266623" y="63780"/>
                      <a:pt x="266623" y="64592"/>
                      <a:pt x="265811" y="64592"/>
                    </a:cubicBezTo>
                    <a:cubicBezTo>
                      <a:pt x="264999" y="65404"/>
                      <a:pt x="264999" y="65404"/>
                      <a:pt x="264999" y="66215"/>
                    </a:cubicBezTo>
                    <a:cubicBezTo>
                      <a:pt x="264999" y="67839"/>
                      <a:pt x="265811" y="68651"/>
                      <a:pt x="266623" y="69463"/>
                    </a:cubicBezTo>
                    <a:cubicBezTo>
                      <a:pt x="268246" y="70275"/>
                      <a:pt x="269870" y="70275"/>
                      <a:pt x="271494" y="70275"/>
                    </a:cubicBezTo>
                    <a:cubicBezTo>
                      <a:pt x="272306" y="70275"/>
                      <a:pt x="273118" y="69463"/>
                      <a:pt x="273930" y="69463"/>
                    </a:cubicBezTo>
                    <a:cubicBezTo>
                      <a:pt x="274741" y="68651"/>
                      <a:pt x="274741" y="67839"/>
                      <a:pt x="274741" y="67839"/>
                    </a:cubicBezTo>
                    <a:cubicBezTo>
                      <a:pt x="274741" y="67027"/>
                      <a:pt x="275553" y="67839"/>
                      <a:pt x="276365" y="67839"/>
                    </a:cubicBezTo>
                    <a:cubicBezTo>
                      <a:pt x="277177" y="67839"/>
                      <a:pt x="277989" y="67839"/>
                      <a:pt x="277989" y="67839"/>
                    </a:cubicBezTo>
                    <a:cubicBezTo>
                      <a:pt x="278801" y="67839"/>
                      <a:pt x="278801" y="69463"/>
                      <a:pt x="278801" y="70275"/>
                    </a:cubicBezTo>
                    <a:cubicBezTo>
                      <a:pt x="278801" y="71087"/>
                      <a:pt x="278801" y="72710"/>
                      <a:pt x="278801" y="73522"/>
                    </a:cubicBezTo>
                    <a:cubicBezTo>
                      <a:pt x="278801" y="74334"/>
                      <a:pt x="277177" y="74334"/>
                      <a:pt x="277177" y="74334"/>
                    </a:cubicBezTo>
                    <a:cubicBezTo>
                      <a:pt x="276365" y="74334"/>
                      <a:pt x="274741" y="74334"/>
                      <a:pt x="273930" y="74334"/>
                    </a:cubicBezTo>
                    <a:cubicBezTo>
                      <a:pt x="273118" y="74334"/>
                      <a:pt x="272306" y="75146"/>
                      <a:pt x="271494" y="75146"/>
                    </a:cubicBezTo>
                    <a:cubicBezTo>
                      <a:pt x="269870" y="75958"/>
                      <a:pt x="269058" y="75958"/>
                      <a:pt x="267435" y="75958"/>
                    </a:cubicBezTo>
                    <a:cubicBezTo>
                      <a:pt x="263375" y="75958"/>
                      <a:pt x="260128" y="75958"/>
                      <a:pt x="256068" y="76770"/>
                    </a:cubicBezTo>
                    <a:cubicBezTo>
                      <a:pt x="255256" y="76770"/>
                      <a:pt x="254444" y="76770"/>
                      <a:pt x="253633" y="76770"/>
                    </a:cubicBezTo>
                    <a:cubicBezTo>
                      <a:pt x="252821" y="76770"/>
                      <a:pt x="252009" y="76770"/>
                      <a:pt x="251197" y="76770"/>
                    </a:cubicBezTo>
                    <a:cubicBezTo>
                      <a:pt x="250385" y="76770"/>
                      <a:pt x="249573" y="76770"/>
                      <a:pt x="249573" y="77582"/>
                    </a:cubicBezTo>
                    <a:cubicBezTo>
                      <a:pt x="249573" y="78394"/>
                      <a:pt x="250385" y="79206"/>
                      <a:pt x="251197" y="79206"/>
                    </a:cubicBezTo>
                    <a:cubicBezTo>
                      <a:pt x="252009" y="79206"/>
                      <a:pt x="253633" y="80018"/>
                      <a:pt x="254444" y="80018"/>
                    </a:cubicBezTo>
                    <a:cubicBezTo>
                      <a:pt x="255256" y="80018"/>
                      <a:pt x="255256" y="80829"/>
                      <a:pt x="254444" y="81641"/>
                    </a:cubicBezTo>
                    <a:cubicBezTo>
                      <a:pt x="252009" y="82453"/>
                      <a:pt x="249573" y="81641"/>
                      <a:pt x="247949" y="81641"/>
                    </a:cubicBezTo>
                    <a:cubicBezTo>
                      <a:pt x="247137" y="81641"/>
                      <a:pt x="245514" y="82453"/>
                      <a:pt x="246326" y="83265"/>
                    </a:cubicBezTo>
                    <a:cubicBezTo>
                      <a:pt x="246326" y="84077"/>
                      <a:pt x="247137" y="84077"/>
                      <a:pt x="247949" y="84077"/>
                    </a:cubicBezTo>
                    <a:cubicBezTo>
                      <a:pt x="248761" y="84077"/>
                      <a:pt x="248761" y="84889"/>
                      <a:pt x="249573" y="85701"/>
                    </a:cubicBezTo>
                    <a:cubicBezTo>
                      <a:pt x="250385" y="87325"/>
                      <a:pt x="252009" y="88948"/>
                      <a:pt x="254444" y="88948"/>
                    </a:cubicBezTo>
                    <a:cubicBezTo>
                      <a:pt x="256068" y="88948"/>
                      <a:pt x="257692" y="88948"/>
                      <a:pt x="259316" y="89760"/>
                    </a:cubicBezTo>
                    <a:cubicBezTo>
                      <a:pt x="260939" y="89760"/>
                      <a:pt x="261751" y="89760"/>
                      <a:pt x="263375" y="89760"/>
                    </a:cubicBezTo>
                    <a:cubicBezTo>
                      <a:pt x="264999" y="89760"/>
                      <a:pt x="266623" y="89760"/>
                      <a:pt x="268246" y="89760"/>
                    </a:cubicBezTo>
                    <a:cubicBezTo>
                      <a:pt x="269870" y="89760"/>
                      <a:pt x="271494" y="89760"/>
                      <a:pt x="272306" y="88136"/>
                    </a:cubicBezTo>
                    <a:cubicBezTo>
                      <a:pt x="273118" y="87325"/>
                      <a:pt x="273118" y="85701"/>
                      <a:pt x="273930" y="84889"/>
                    </a:cubicBezTo>
                    <a:cubicBezTo>
                      <a:pt x="273930" y="84889"/>
                      <a:pt x="275553" y="82453"/>
                      <a:pt x="275553" y="83265"/>
                    </a:cubicBezTo>
                    <a:cubicBezTo>
                      <a:pt x="275553" y="83265"/>
                      <a:pt x="275553" y="84889"/>
                      <a:pt x="275553" y="84889"/>
                    </a:cubicBezTo>
                    <a:cubicBezTo>
                      <a:pt x="275553" y="85701"/>
                      <a:pt x="274741" y="86513"/>
                      <a:pt x="274741" y="87325"/>
                    </a:cubicBezTo>
                    <a:cubicBezTo>
                      <a:pt x="274741" y="88136"/>
                      <a:pt x="273930" y="88136"/>
                      <a:pt x="273930" y="88948"/>
                    </a:cubicBezTo>
                    <a:cubicBezTo>
                      <a:pt x="273930" y="89760"/>
                      <a:pt x="273930" y="89760"/>
                      <a:pt x="273118" y="90572"/>
                    </a:cubicBezTo>
                    <a:cubicBezTo>
                      <a:pt x="273118" y="92196"/>
                      <a:pt x="271494" y="93008"/>
                      <a:pt x="270682" y="93008"/>
                    </a:cubicBezTo>
                    <a:cubicBezTo>
                      <a:pt x="269058" y="93819"/>
                      <a:pt x="267435" y="93008"/>
                      <a:pt x="265811" y="93819"/>
                    </a:cubicBezTo>
                    <a:cubicBezTo>
                      <a:pt x="264999" y="93819"/>
                      <a:pt x="263375" y="94631"/>
                      <a:pt x="263375" y="95443"/>
                    </a:cubicBezTo>
                    <a:cubicBezTo>
                      <a:pt x="263375" y="96255"/>
                      <a:pt x="264187" y="97067"/>
                      <a:pt x="264187" y="97879"/>
                    </a:cubicBezTo>
                    <a:cubicBezTo>
                      <a:pt x="264187" y="98691"/>
                      <a:pt x="262563" y="99503"/>
                      <a:pt x="261751" y="100315"/>
                    </a:cubicBezTo>
                    <a:cubicBezTo>
                      <a:pt x="260939" y="101126"/>
                      <a:pt x="260939" y="101938"/>
                      <a:pt x="260939" y="103562"/>
                    </a:cubicBezTo>
                    <a:cubicBezTo>
                      <a:pt x="260939" y="104374"/>
                      <a:pt x="260939" y="105998"/>
                      <a:pt x="260939" y="106810"/>
                    </a:cubicBezTo>
                    <a:cubicBezTo>
                      <a:pt x="261751" y="107622"/>
                      <a:pt x="262563" y="107622"/>
                      <a:pt x="263375" y="108434"/>
                    </a:cubicBezTo>
                    <a:cubicBezTo>
                      <a:pt x="264999" y="109245"/>
                      <a:pt x="265811" y="109245"/>
                      <a:pt x="267435" y="109245"/>
                    </a:cubicBezTo>
                    <a:cubicBezTo>
                      <a:pt x="268246" y="109245"/>
                      <a:pt x="269058" y="109245"/>
                      <a:pt x="269870" y="108434"/>
                    </a:cubicBezTo>
                    <a:cubicBezTo>
                      <a:pt x="270682" y="108434"/>
                      <a:pt x="270682" y="108434"/>
                      <a:pt x="271494" y="108434"/>
                    </a:cubicBezTo>
                    <a:cubicBezTo>
                      <a:pt x="272306" y="109245"/>
                      <a:pt x="271494" y="110057"/>
                      <a:pt x="272306" y="110869"/>
                    </a:cubicBezTo>
                    <a:cubicBezTo>
                      <a:pt x="272306" y="111681"/>
                      <a:pt x="273118" y="111681"/>
                      <a:pt x="273930" y="112493"/>
                    </a:cubicBezTo>
                    <a:cubicBezTo>
                      <a:pt x="274741" y="112493"/>
                      <a:pt x="275553" y="113305"/>
                      <a:pt x="275553" y="114117"/>
                    </a:cubicBezTo>
                    <a:cubicBezTo>
                      <a:pt x="275553" y="115740"/>
                      <a:pt x="273930" y="116552"/>
                      <a:pt x="273930" y="118176"/>
                    </a:cubicBezTo>
                    <a:cubicBezTo>
                      <a:pt x="273930" y="118988"/>
                      <a:pt x="273118" y="120612"/>
                      <a:pt x="273118" y="121423"/>
                    </a:cubicBezTo>
                    <a:cubicBezTo>
                      <a:pt x="272306" y="122235"/>
                      <a:pt x="271494" y="122235"/>
                      <a:pt x="270682" y="121423"/>
                    </a:cubicBezTo>
                    <a:cubicBezTo>
                      <a:pt x="269870" y="120612"/>
                      <a:pt x="269870" y="119800"/>
                      <a:pt x="268246" y="119800"/>
                    </a:cubicBezTo>
                    <a:cubicBezTo>
                      <a:pt x="267435" y="119800"/>
                      <a:pt x="266623" y="119800"/>
                      <a:pt x="265811" y="118988"/>
                    </a:cubicBezTo>
                    <a:cubicBezTo>
                      <a:pt x="264999" y="118988"/>
                      <a:pt x="264187" y="118176"/>
                      <a:pt x="263375" y="118176"/>
                    </a:cubicBezTo>
                    <a:cubicBezTo>
                      <a:pt x="262563" y="118176"/>
                      <a:pt x="261751" y="118988"/>
                      <a:pt x="261751" y="119800"/>
                    </a:cubicBezTo>
                    <a:cubicBezTo>
                      <a:pt x="261751" y="120612"/>
                      <a:pt x="263375" y="121423"/>
                      <a:pt x="264187" y="122235"/>
                    </a:cubicBezTo>
                    <a:cubicBezTo>
                      <a:pt x="264999" y="123047"/>
                      <a:pt x="265811" y="123859"/>
                      <a:pt x="265811" y="125483"/>
                    </a:cubicBezTo>
                    <a:cubicBezTo>
                      <a:pt x="265811" y="126295"/>
                      <a:pt x="266623" y="127107"/>
                      <a:pt x="266623" y="127919"/>
                    </a:cubicBezTo>
                    <a:cubicBezTo>
                      <a:pt x="267435" y="128731"/>
                      <a:pt x="267435" y="130354"/>
                      <a:pt x="268246" y="131166"/>
                    </a:cubicBezTo>
                    <a:cubicBezTo>
                      <a:pt x="269058" y="132790"/>
                      <a:pt x="270682" y="133602"/>
                      <a:pt x="271494" y="133602"/>
                    </a:cubicBezTo>
                    <a:cubicBezTo>
                      <a:pt x="272306" y="134414"/>
                      <a:pt x="273930" y="135226"/>
                      <a:pt x="274741" y="135226"/>
                    </a:cubicBezTo>
                    <a:cubicBezTo>
                      <a:pt x="275553" y="135226"/>
                      <a:pt x="276365" y="135226"/>
                      <a:pt x="277989" y="135226"/>
                    </a:cubicBezTo>
                    <a:cubicBezTo>
                      <a:pt x="278801" y="135226"/>
                      <a:pt x="280425" y="136038"/>
                      <a:pt x="281237" y="136038"/>
                    </a:cubicBezTo>
                    <a:cubicBezTo>
                      <a:pt x="283672" y="136849"/>
                      <a:pt x="286920" y="134414"/>
                      <a:pt x="289355" y="136038"/>
                    </a:cubicBezTo>
                    <a:cubicBezTo>
                      <a:pt x="290167" y="136849"/>
                      <a:pt x="290979" y="137661"/>
                      <a:pt x="291791" y="137661"/>
                    </a:cubicBezTo>
                    <a:cubicBezTo>
                      <a:pt x="292603" y="138473"/>
                      <a:pt x="293415" y="138473"/>
                      <a:pt x="293415" y="139285"/>
                    </a:cubicBezTo>
                    <a:cubicBezTo>
                      <a:pt x="294227" y="140909"/>
                      <a:pt x="295039" y="142533"/>
                      <a:pt x="296662" y="144156"/>
                    </a:cubicBezTo>
                    <a:cubicBezTo>
                      <a:pt x="297474" y="144968"/>
                      <a:pt x="297474" y="144968"/>
                      <a:pt x="298286" y="145780"/>
                    </a:cubicBezTo>
                    <a:cubicBezTo>
                      <a:pt x="299098" y="146592"/>
                      <a:pt x="299098" y="147404"/>
                      <a:pt x="299098" y="149028"/>
                    </a:cubicBezTo>
                    <a:cubicBezTo>
                      <a:pt x="299098" y="149839"/>
                      <a:pt x="299910" y="150651"/>
                      <a:pt x="300722" y="151463"/>
                    </a:cubicBezTo>
                    <a:cubicBezTo>
                      <a:pt x="302346" y="153087"/>
                      <a:pt x="302346" y="155523"/>
                      <a:pt x="303157" y="157958"/>
                    </a:cubicBezTo>
                    <a:cubicBezTo>
                      <a:pt x="303969" y="159582"/>
                      <a:pt x="304781" y="162018"/>
                      <a:pt x="303969" y="163642"/>
                    </a:cubicBezTo>
                    <a:cubicBezTo>
                      <a:pt x="303969" y="164453"/>
                      <a:pt x="303157" y="164453"/>
                      <a:pt x="303157" y="163642"/>
                    </a:cubicBezTo>
                    <a:cubicBezTo>
                      <a:pt x="302346" y="162830"/>
                      <a:pt x="301534" y="162018"/>
                      <a:pt x="300722" y="161206"/>
                    </a:cubicBezTo>
                    <a:cubicBezTo>
                      <a:pt x="299910" y="159582"/>
                      <a:pt x="299098" y="157958"/>
                      <a:pt x="298286" y="155523"/>
                    </a:cubicBezTo>
                    <a:cubicBezTo>
                      <a:pt x="298286" y="154711"/>
                      <a:pt x="297474" y="153899"/>
                      <a:pt x="297474" y="153087"/>
                    </a:cubicBezTo>
                    <a:cubicBezTo>
                      <a:pt x="296662" y="152275"/>
                      <a:pt x="295851" y="151463"/>
                      <a:pt x="295851" y="151463"/>
                    </a:cubicBezTo>
                    <a:cubicBezTo>
                      <a:pt x="294227" y="149839"/>
                      <a:pt x="294227" y="147404"/>
                      <a:pt x="293415" y="144968"/>
                    </a:cubicBezTo>
                    <a:cubicBezTo>
                      <a:pt x="292603" y="144156"/>
                      <a:pt x="291791" y="143344"/>
                      <a:pt x="290979" y="142533"/>
                    </a:cubicBezTo>
                    <a:cubicBezTo>
                      <a:pt x="290167" y="142533"/>
                      <a:pt x="290167" y="141721"/>
                      <a:pt x="289355" y="141721"/>
                    </a:cubicBezTo>
                    <a:cubicBezTo>
                      <a:pt x="289355" y="141721"/>
                      <a:pt x="288543" y="140909"/>
                      <a:pt x="288543" y="140909"/>
                    </a:cubicBezTo>
                    <a:cubicBezTo>
                      <a:pt x="287732" y="140909"/>
                      <a:pt x="287732" y="140909"/>
                      <a:pt x="286920" y="140909"/>
                    </a:cubicBezTo>
                    <a:cubicBezTo>
                      <a:pt x="286108" y="140909"/>
                      <a:pt x="286108" y="140097"/>
                      <a:pt x="285296" y="140097"/>
                    </a:cubicBezTo>
                    <a:cubicBezTo>
                      <a:pt x="285296" y="140097"/>
                      <a:pt x="285296" y="140097"/>
                      <a:pt x="285296" y="140097"/>
                    </a:cubicBezTo>
                    <a:cubicBezTo>
                      <a:pt x="285296" y="140097"/>
                      <a:pt x="284484" y="140097"/>
                      <a:pt x="284484" y="140097"/>
                    </a:cubicBezTo>
                    <a:cubicBezTo>
                      <a:pt x="283672" y="140097"/>
                      <a:pt x="282860" y="140097"/>
                      <a:pt x="282049" y="140097"/>
                    </a:cubicBezTo>
                    <a:cubicBezTo>
                      <a:pt x="281237" y="140097"/>
                      <a:pt x="280425" y="140097"/>
                      <a:pt x="279613" y="140097"/>
                    </a:cubicBezTo>
                    <a:cubicBezTo>
                      <a:pt x="278801" y="140097"/>
                      <a:pt x="277989" y="140097"/>
                      <a:pt x="277177" y="140097"/>
                    </a:cubicBezTo>
                    <a:cubicBezTo>
                      <a:pt x="276365" y="140097"/>
                      <a:pt x="276365" y="140097"/>
                      <a:pt x="276365" y="140909"/>
                    </a:cubicBezTo>
                    <a:cubicBezTo>
                      <a:pt x="276365" y="140909"/>
                      <a:pt x="276365" y="141721"/>
                      <a:pt x="275553" y="141721"/>
                    </a:cubicBezTo>
                    <a:cubicBezTo>
                      <a:pt x="275553" y="141721"/>
                      <a:pt x="275553" y="141721"/>
                      <a:pt x="275553" y="142533"/>
                    </a:cubicBezTo>
                    <a:cubicBezTo>
                      <a:pt x="275553" y="143344"/>
                      <a:pt x="275553" y="143344"/>
                      <a:pt x="274741" y="143344"/>
                    </a:cubicBezTo>
                    <a:cubicBezTo>
                      <a:pt x="273930" y="143344"/>
                      <a:pt x="273930" y="142533"/>
                      <a:pt x="273118" y="142533"/>
                    </a:cubicBezTo>
                    <a:cubicBezTo>
                      <a:pt x="273118" y="141721"/>
                      <a:pt x="272306" y="141721"/>
                      <a:pt x="271494" y="140909"/>
                    </a:cubicBezTo>
                    <a:cubicBezTo>
                      <a:pt x="270682" y="140909"/>
                      <a:pt x="270682" y="140909"/>
                      <a:pt x="269870" y="140909"/>
                    </a:cubicBezTo>
                    <a:cubicBezTo>
                      <a:pt x="269058" y="140909"/>
                      <a:pt x="268246" y="140909"/>
                      <a:pt x="267435" y="140909"/>
                    </a:cubicBezTo>
                    <a:cubicBezTo>
                      <a:pt x="266623" y="140909"/>
                      <a:pt x="265811" y="140909"/>
                      <a:pt x="264999" y="140909"/>
                    </a:cubicBezTo>
                    <a:cubicBezTo>
                      <a:pt x="264187" y="140909"/>
                      <a:pt x="262563" y="140909"/>
                      <a:pt x="261751" y="140909"/>
                    </a:cubicBezTo>
                    <a:cubicBezTo>
                      <a:pt x="261751" y="140909"/>
                      <a:pt x="260939" y="140909"/>
                      <a:pt x="260939" y="140909"/>
                    </a:cubicBezTo>
                    <a:cubicBezTo>
                      <a:pt x="260128" y="140909"/>
                      <a:pt x="260128" y="140909"/>
                      <a:pt x="259316" y="140097"/>
                    </a:cubicBezTo>
                    <a:cubicBezTo>
                      <a:pt x="259316" y="140097"/>
                      <a:pt x="258504" y="139285"/>
                      <a:pt x="258504" y="139285"/>
                    </a:cubicBezTo>
                    <a:cubicBezTo>
                      <a:pt x="257692" y="139285"/>
                      <a:pt x="256880" y="138473"/>
                      <a:pt x="256880" y="138473"/>
                    </a:cubicBezTo>
                    <a:cubicBezTo>
                      <a:pt x="256068" y="138473"/>
                      <a:pt x="256068" y="138473"/>
                      <a:pt x="255256" y="137661"/>
                    </a:cubicBezTo>
                    <a:cubicBezTo>
                      <a:pt x="254444" y="136849"/>
                      <a:pt x="254444" y="136849"/>
                      <a:pt x="253633" y="136038"/>
                    </a:cubicBezTo>
                    <a:cubicBezTo>
                      <a:pt x="253633" y="136038"/>
                      <a:pt x="253633" y="136038"/>
                      <a:pt x="253633" y="135226"/>
                    </a:cubicBezTo>
                    <a:cubicBezTo>
                      <a:pt x="253633" y="135226"/>
                      <a:pt x="253633" y="134414"/>
                      <a:pt x="253633" y="134414"/>
                    </a:cubicBezTo>
                    <a:cubicBezTo>
                      <a:pt x="253633" y="134414"/>
                      <a:pt x="253633" y="134414"/>
                      <a:pt x="253633" y="134414"/>
                    </a:cubicBezTo>
                    <a:cubicBezTo>
                      <a:pt x="253633" y="134414"/>
                      <a:pt x="253633" y="133602"/>
                      <a:pt x="253633" y="133602"/>
                    </a:cubicBezTo>
                    <a:cubicBezTo>
                      <a:pt x="253633" y="132790"/>
                      <a:pt x="252821" y="132790"/>
                      <a:pt x="252821" y="132790"/>
                    </a:cubicBezTo>
                    <a:cubicBezTo>
                      <a:pt x="252821" y="132790"/>
                      <a:pt x="252009" y="131978"/>
                      <a:pt x="252009" y="131978"/>
                    </a:cubicBezTo>
                    <a:cubicBezTo>
                      <a:pt x="252009" y="131978"/>
                      <a:pt x="251197" y="131978"/>
                      <a:pt x="251197" y="131978"/>
                    </a:cubicBezTo>
                    <a:cubicBezTo>
                      <a:pt x="250385" y="131978"/>
                      <a:pt x="250385" y="131978"/>
                      <a:pt x="249573" y="131978"/>
                    </a:cubicBezTo>
                    <a:cubicBezTo>
                      <a:pt x="249573" y="131978"/>
                      <a:pt x="249573" y="131978"/>
                      <a:pt x="248761" y="131978"/>
                    </a:cubicBezTo>
                    <a:cubicBezTo>
                      <a:pt x="247949" y="131978"/>
                      <a:pt x="247137" y="131978"/>
                      <a:pt x="247137" y="132790"/>
                    </a:cubicBezTo>
                    <a:cubicBezTo>
                      <a:pt x="246326" y="132790"/>
                      <a:pt x="245514" y="133602"/>
                      <a:pt x="245514" y="133602"/>
                    </a:cubicBezTo>
                    <a:cubicBezTo>
                      <a:pt x="244702" y="133602"/>
                      <a:pt x="244702" y="134414"/>
                      <a:pt x="243890" y="135226"/>
                    </a:cubicBezTo>
                    <a:cubicBezTo>
                      <a:pt x="243890" y="136038"/>
                      <a:pt x="243078" y="136038"/>
                      <a:pt x="243078" y="136849"/>
                    </a:cubicBezTo>
                    <a:cubicBezTo>
                      <a:pt x="243078" y="137661"/>
                      <a:pt x="243078" y="137661"/>
                      <a:pt x="242266" y="138473"/>
                    </a:cubicBezTo>
                    <a:cubicBezTo>
                      <a:pt x="241454" y="139285"/>
                      <a:pt x="240642" y="140097"/>
                      <a:pt x="239830" y="141721"/>
                    </a:cubicBezTo>
                    <a:cubicBezTo>
                      <a:pt x="239019" y="142533"/>
                      <a:pt x="239019" y="143344"/>
                      <a:pt x="238207" y="144156"/>
                    </a:cubicBezTo>
                    <a:cubicBezTo>
                      <a:pt x="238207" y="144968"/>
                      <a:pt x="237395" y="145780"/>
                      <a:pt x="237395" y="145780"/>
                    </a:cubicBezTo>
                    <a:cubicBezTo>
                      <a:pt x="237395" y="146592"/>
                      <a:pt x="236583" y="147404"/>
                      <a:pt x="236583" y="148216"/>
                    </a:cubicBezTo>
                    <a:cubicBezTo>
                      <a:pt x="236583" y="149028"/>
                      <a:pt x="235771" y="149839"/>
                      <a:pt x="234959" y="150651"/>
                    </a:cubicBezTo>
                    <a:cubicBezTo>
                      <a:pt x="234147" y="151463"/>
                      <a:pt x="234147" y="152275"/>
                      <a:pt x="233335" y="152275"/>
                    </a:cubicBezTo>
                    <a:cubicBezTo>
                      <a:pt x="233335" y="153087"/>
                      <a:pt x="232524" y="153899"/>
                      <a:pt x="232524" y="154711"/>
                    </a:cubicBezTo>
                    <a:cubicBezTo>
                      <a:pt x="232524" y="155523"/>
                      <a:pt x="232524" y="157147"/>
                      <a:pt x="232524" y="157958"/>
                    </a:cubicBezTo>
                    <a:cubicBezTo>
                      <a:pt x="232524" y="158770"/>
                      <a:pt x="232524" y="159582"/>
                      <a:pt x="233335" y="161206"/>
                    </a:cubicBezTo>
                    <a:cubicBezTo>
                      <a:pt x="233335" y="162018"/>
                      <a:pt x="233335" y="162830"/>
                      <a:pt x="233335" y="162830"/>
                    </a:cubicBezTo>
                    <a:cubicBezTo>
                      <a:pt x="233335" y="163642"/>
                      <a:pt x="234147" y="164453"/>
                      <a:pt x="234147" y="165265"/>
                    </a:cubicBezTo>
                    <a:cubicBezTo>
                      <a:pt x="234147" y="166077"/>
                      <a:pt x="234959" y="166077"/>
                      <a:pt x="234959" y="166889"/>
                    </a:cubicBezTo>
                    <a:cubicBezTo>
                      <a:pt x="234959" y="166889"/>
                      <a:pt x="235771" y="167701"/>
                      <a:pt x="235771" y="167701"/>
                    </a:cubicBezTo>
                    <a:cubicBezTo>
                      <a:pt x="235771" y="167701"/>
                      <a:pt x="235771" y="168513"/>
                      <a:pt x="235771" y="168513"/>
                    </a:cubicBezTo>
                    <a:cubicBezTo>
                      <a:pt x="235771" y="169325"/>
                      <a:pt x="236583" y="170137"/>
                      <a:pt x="236583" y="170948"/>
                    </a:cubicBezTo>
                    <a:cubicBezTo>
                      <a:pt x="236583" y="171760"/>
                      <a:pt x="237395" y="172572"/>
                      <a:pt x="237395" y="173384"/>
                    </a:cubicBezTo>
                    <a:cubicBezTo>
                      <a:pt x="237395" y="174196"/>
                      <a:pt x="237395" y="174196"/>
                      <a:pt x="236583" y="174196"/>
                    </a:cubicBezTo>
                    <a:cubicBezTo>
                      <a:pt x="235771" y="174196"/>
                      <a:pt x="234959" y="172572"/>
                      <a:pt x="234147" y="172572"/>
                    </a:cubicBezTo>
                    <a:cubicBezTo>
                      <a:pt x="233335" y="171760"/>
                      <a:pt x="232524" y="170137"/>
                      <a:pt x="231712" y="169325"/>
                    </a:cubicBezTo>
                    <a:cubicBezTo>
                      <a:pt x="230088" y="167701"/>
                      <a:pt x="229276" y="166889"/>
                      <a:pt x="227652" y="166077"/>
                    </a:cubicBezTo>
                    <a:cubicBezTo>
                      <a:pt x="226028" y="164453"/>
                      <a:pt x="223593" y="163642"/>
                      <a:pt x="221969" y="162018"/>
                    </a:cubicBezTo>
                    <a:cubicBezTo>
                      <a:pt x="221157" y="161206"/>
                      <a:pt x="219533" y="161206"/>
                      <a:pt x="218722" y="160394"/>
                    </a:cubicBezTo>
                    <a:cubicBezTo>
                      <a:pt x="217910" y="159582"/>
                      <a:pt x="216286" y="159582"/>
                      <a:pt x="215474" y="159582"/>
                    </a:cubicBezTo>
                    <a:cubicBezTo>
                      <a:pt x="213850" y="160394"/>
                      <a:pt x="213038" y="162830"/>
                      <a:pt x="212226" y="164453"/>
                    </a:cubicBezTo>
                    <a:cubicBezTo>
                      <a:pt x="211414" y="166077"/>
                      <a:pt x="211414" y="167701"/>
                      <a:pt x="212226" y="169325"/>
                    </a:cubicBezTo>
                    <a:cubicBezTo>
                      <a:pt x="213038" y="170137"/>
                      <a:pt x="213850" y="170137"/>
                      <a:pt x="214662" y="170137"/>
                    </a:cubicBezTo>
                    <a:cubicBezTo>
                      <a:pt x="215474" y="170137"/>
                      <a:pt x="217098" y="170137"/>
                      <a:pt x="217910" y="170948"/>
                    </a:cubicBezTo>
                    <a:cubicBezTo>
                      <a:pt x="219533" y="172572"/>
                      <a:pt x="218722" y="175008"/>
                      <a:pt x="217098" y="176632"/>
                    </a:cubicBezTo>
                    <a:cubicBezTo>
                      <a:pt x="216286" y="177444"/>
                      <a:pt x="216286" y="177444"/>
                      <a:pt x="215474" y="178255"/>
                    </a:cubicBezTo>
                    <a:cubicBezTo>
                      <a:pt x="214662" y="179067"/>
                      <a:pt x="214662" y="179879"/>
                      <a:pt x="213850" y="180691"/>
                    </a:cubicBezTo>
                    <a:cubicBezTo>
                      <a:pt x="213038" y="182315"/>
                      <a:pt x="211414" y="183939"/>
                      <a:pt x="209791" y="183939"/>
                    </a:cubicBezTo>
                    <a:cubicBezTo>
                      <a:pt x="207355" y="183939"/>
                      <a:pt x="206543" y="181503"/>
                      <a:pt x="205731" y="179067"/>
                    </a:cubicBezTo>
                    <a:cubicBezTo>
                      <a:pt x="205731" y="178255"/>
                      <a:pt x="204920" y="177444"/>
                      <a:pt x="204108" y="177444"/>
                    </a:cubicBezTo>
                    <a:cubicBezTo>
                      <a:pt x="203296" y="177444"/>
                      <a:pt x="203296" y="178255"/>
                      <a:pt x="202484" y="178255"/>
                    </a:cubicBezTo>
                    <a:cubicBezTo>
                      <a:pt x="202484" y="178255"/>
                      <a:pt x="201672" y="179067"/>
                      <a:pt x="201672" y="178255"/>
                    </a:cubicBezTo>
                    <a:cubicBezTo>
                      <a:pt x="201672" y="177444"/>
                      <a:pt x="201672" y="176632"/>
                      <a:pt x="201672" y="175820"/>
                    </a:cubicBezTo>
                    <a:cubicBezTo>
                      <a:pt x="201672" y="175008"/>
                      <a:pt x="201672" y="174196"/>
                      <a:pt x="201672" y="172572"/>
                    </a:cubicBezTo>
                    <a:cubicBezTo>
                      <a:pt x="201672" y="171760"/>
                      <a:pt x="201672" y="170948"/>
                      <a:pt x="201672" y="170137"/>
                    </a:cubicBezTo>
                    <a:cubicBezTo>
                      <a:pt x="201672" y="169325"/>
                      <a:pt x="203296" y="170137"/>
                      <a:pt x="203296" y="170137"/>
                    </a:cubicBezTo>
                    <a:cubicBezTo>
                      <a:pt x="204108" y="170137"/>
                      <a:pt x="204920" y="170948"/>
                      <a:pt x="205731" y="170948"/>
                    </a:cubicBezTo>
                    <a:cubicBezTo>
                      <a:pt x="207355" y="170137"/>
                      <a:pt x="207355" y="168513"/>
                      <a:pt x="207355" y="166889"/>
                    </a:cubicBezTo>
                    <a:cubicBezTo>
                      <a:pt x="207355" y="165265"/>
                      <a:pt x="207355" y="164453"/>
                      <a:pt x="206543" y="162830"/>
                    </a:cubicBezTo>
                    <a:cubicBezTo>
                      <a:pt x="205731" y="161206"/>
                      <a:pt x="204920" y="159582"/>
                      <a:pt x="204108" y="157958"/>
                    </a:cubicBezTo>
                    <a:cubicBezTo>
                      <a:pt x="204108" y="157147"/>
                      <a:pt x="203296" y="156335"/>
                      <a:pt x="203296" y="156335"/>
                    </a:cubicBezTo>
                    <a:cubicBezTo>
                      <a:pt x="203296" y="155523"/>
                      <a:pt x="202484" y="154711"/>
                      <a:pt x="202484" y="153899"/>
                    </a:cubicBezTo>
                    <a:cubicBezTo>
                      <a:pt x="202484" y="153087"/>
                      <a:pt x="202484" y="151463"/>
                      <a:pt x="202484" y="150651"/>
                    </a:cubicBezTo>
                    <a:cubicBezTo>
                      <a:pt x="202484" y="149839"/>
                      <a:pt x="202484" y="149028"/>
                      <a:pt x="201672" y="149028"/>
                    </a:cubicBezTo>
                    <a:cubicBezTo>
                      <a:pt x="201672" y="149028"/>
                      <a:pt x="200860" y="148216"/>
                      <a:pt x="200860" y="148216"/>
                    </a:cubicBezTo>
                    <a:cubicBezTo>
                      <a:pt x="200860" y="148216"/>
                      <a:pt x="200048" y="147404"/>
                      <a:pt x="200048" y="147404"/>
                    </a:cubicBezTo>
                    <a:cubicBezTo>
                      <a:pt x="200048" y="147404"/>
                      <a:pt x="199236" y="146592"/>
                      <a:pt x="199236" y="146592"/>
                    </a:cubicBezTo>
                    <a:cubicBezTo>
                      <a:pt x="199236" y="146592"/>
                      <a:pt x="198424" y="145780"/>
                      <a:pt x="198424" y="145780"/>
                    </a:cubicBezTo>
                    <a:cubicBezTo>
                      <a:pt x="197612" y="145780"/>
                      <a:pt x="196801" y="145780"/>
                      <a:pt x="195989" y="145780"/>
                    </a:cubicBezTo>
                    <a:cubicBezTo>
                      <a:pt x="195177" y="145780"/>
                      <a:pt x="195177" y="145780"/>
                      <a:pt x="194365" y="145780"/>
                    </a:cubicBezTo>
                    <a:cubicBezTo>
                      <a:pt x="193553" y="145780"/>
                      <a:pt x="193553" y="145780"/>
                      <a:pt x="192741" y="145780"/>
                    </a:cubicBezTo>
                    <a:cubicBezTo>
                      <a:pt x="191929" y="145780"/>
                      <a:pt x="191117" y="145780"/>
                      <a:pt x="190306" y="145780"/>
                    </a:cubicBezTo>
                    <a:cubicBezTo>
                      <a:pt x="189494" y="145780"/>
                      <a:pt x="187870" y="145780"/>
                      <a:pt x="187058" y="145780"/>
                    </a:cubicBezTo>
                    <a:cubicBezTo>
                      <a:pt x="186246" y="145780"/>
                      <a:pt x="184622" y="145780"/>
                      <a:pt x="183810" y="145780"/>
                    </a:cubicBezTo>
                    <a:cubicBezTo>
                      <a:pt x="182187" y="145780"/>
                      <a:pt x="181375" y="145780"/>
                      <a:pt x="179751" y="145780"/>
                    </a:cubicBezTo>
                    <a:cubicBezTo>
                      <a:pt x="177315" y="145780"/>
                      <a:pt x="175692" y="145780"/>
                      <a:pt x="173256" y="145780"/>
                    </a:cubicBezTo>
                    <a:cubicBezTo>
                      <a:pt x="172444" y="145780"/>
                      <a:pt x="170820" y="145780"/>
                      <a:pt x="170008" y="145780"/>
                    </a:cubicBezTo>
                    <a:cubicBezTo>
                      <a:pt x="168385" y="145780"/>
                      <a:pt x="167573" y="145780"/>
                      <a:pt x="165949" y="145780"/>
                    </a:cubicBezTo>
                    <a:cubicBezTo>
                      <a:pt x="163513" y="145780"/>
                      <a:pt x="160266" y="145780"/>
                      <a:pt x="157830" y="144968"/>
                    </a:cubicBezTo>
                    <a:cubicBezTo>
                      <a:pt x="156206" y="144968"/>
                      <a:pt x="155395" y="144968"/>
                      <a:pt x="153771" y="144968"/>
                    </a:cubicBezTo>
                    <a:cubicBezTo>
                      <a:pt x="152959" y="144968"/>
                      <a:pt x="152147" y="144968"/>
                      <a:pt x="151335" y="144156"/>
                    </a:cubicBezTo>
                    <a:cubicBezTo>
                      <a:pt x="150523" y="144156"/>
                      <a:pt x="150523" y="144156"/>
                      <a:pt x="149711" y="144156"/>
                    </a:cubicBezTo>
                    <a:cubicBezTo>
                      <a:pt x="148899" y="144156"/>
                      <a:pt x="148088" y="144156"/>
                      <a:pt x="148088" y="144156"/>
                    </a:cubicBezTo>
                    <a:cubicBezTo>
                      <a:pt x="147276" y="144156"/>
                      <a:pt x="146464" y="144968"/>
                      <a:pt x="144840" y="144968"/>
                    </a:cubicBezTo>
                    <a:cubicBezTo>
                      <a:pt x="144028" y="145780"/>
                      <a:pt x="142404" y="145780"/>
                      <a:pt x="141593" y="145780"/>
                    </a:cubicBezTo>
                    <a:cubicBezTo>
                      <a:pt x="140781" y="145780"/>
                      <a:pt x="140781" y="145780"/>
                      <a:pt x="139969" y="145780"/>
                    </a:cubicBezTo>
                    <a:cubicBezTo>
                      <a:pt x="139157" y="145780"/>
                      <a:pt x="139157" y="146592"/>
                      <a:pt x="138345" y="146592"/>
                    </a:cubicBezTo>
                    <a:cubicBezTo>
                      <a:pt x="137533" y="146592"/>
                      <a:pt x="137533" y="147404"/>
                      <a:pt x="136721" y="147404"/>
                    </a:cubicBezTo>
                    <a:cubicBezTo>
                      <a:pt x="135909" y="148216"/>
                      <a:pt x="134286" y="149028"/>
                      <a:pt x="133474" y="149839"/>
                    </a:cubicBezTo>
                    <a:cubicBezTo>
                      <a:pt x="133474" y="149839"/>
                      <a:pt x="132662" y="150651"/>
                      <a:pt x="132662" y="150651"/>
                    </a:cubicBezTo>
                    <a:cubicBezTo>
                      <a:pt x="132662" y="150651"/>
                      <a:pt x="132662" y="151463"/>
                      <a:pt x="132662" y="151463"/>
                    </a:cubicBezTo>
                    <a:cubicBezTo>
                      <a:pt x="132662" y="152275"/>
                      <a:pt x="132662" y="152275"/>
                      <a:pt x="132662" y="153087"/>
                    </a:cubicBezTo>
                    <a:cubicBezTo>
                      <a:pt x="132662" y="153899"/>
                      <a:pt x="132662" y="154711"/>
                      <a:pt x="133474" y="155523"/>
                    </a:cubicBezTo>
                    <a:cubicBezTo>
                      <a:pt x="134286" y="156335"/>
                      <a:pt x="134286" y="157147"/>
                      <a:pt x="135097" y="157958"/>
                    </a:cubicBezTo>
                    <a:cubicBezTo>
                      <a:pt x="135909" y="158770"/>
                      <a:pt x="135909" y="159582"/>
                      <a:pt x="135097" y="160394"/>
                    </a:cubicBezTo>
                    <a:cubicBezTo>
                      <a:pt x="134286" y="161206"/>
                      <a:pt x="133474" y="162018"/>
                      <a:pt x="132662" y="162018"/>
                    </a:cubicBezTo>
                    <a:cubicBezTo>
                      <a:pt x="131850" y="161206"/>
                      <a:pt x="131850" y="160394"/>
                      <a:pt x="131038" y="160394"/>
                    </a:cubicBezTo>
                    <a:cubicBezTo>
                      <a:pt x="130226" y="159582"/>
                      <a:pt x="129414" y="159582"/>
                      <a:pt x="128602" y="160394"/>
                    </a:cubicBezTo>
                    <a:cubicBezTo>
                      <a:pt x="127791" y="161206"/>
                      <a:pt x="127791" y="162018"/>
                      <a:pt x="126979" y="162830"/>
                    </a:cubicBezTo>
                    <a:cubicBezTo>
                      <a:pt x="126167" y="163642"/>
                      <a:pt x="125355" y="164453"/>
                      <a:pt x="125355" y="165265"/>
                    </a:cubicBezTo>
                    <a:cubicBezTo>
                      <a:pt x="125355" y="166077"/>
                      <a:pt x="125355" y="166889"/>
                      <a:pt x="125355" y="168513"/>
                    </a:cubicBezTo>
                    <a:cubicBezTo>
                      <a:pt x="125355" y="169325"/>
                      <a:pt x="125355" y="170948"/>
                      <a:pt x="125355" y="171760"/>
                    </a:cubicBezTo>
                    <a:cubicBezTo>
                      <a:pt x="125355" y="172572"/>
                      <a:pt x="125355" y="173384"/>
                      <a:pt x="125355" y="174196"/>
                    </a:cubicBezTo>
                    <a:cubicBezTo>
                      <a:pt x="125355" y="175008"/>
                      <a:pt x="124543" y="175820"/>
                      <a:pt x="123731" y="175820"/>
                    </a:cubicBezTo>
                    <a:cubicBezTo>
                      <a:pt x="122919" y="176632"/>
                      <a:pt x="122919" y="176632"/>
                      <a:pt x="122919" y="177444"/>
                    </a:cubicBezTo>
                    <a:cubicBezTo>
                      <a:pt x="122919" y="178255"/>
                      <a:pt x="122919" y="179067"/>
                      <a:pt x="123731" y="179879"/>
                    </a:cubicBezTo>
                    <a:cubicBezTo>
                      <a:pt x="124543" y="180691"/>
                      <a:pt x="126167" y="180691"/>
                      <a:pt x="126979" y="181503"/>
                    </a:cubicBezTo>
                    <a:cubicBezTo>
                      <a:pt x="128602" y="181503"/>
                      <a:pt x="129414" y="181503"/>
                      <a:pt x="131038" y="181503"/>
                    </a:cubicBezTo>
                    <a:cubicBezTo>
                      <a:pt x="131850" y="181503"/>
                      <a:pt x="133474" y="182315"/>
                      <a:pt x="134286" y="182315"/>
                    </a:cubicBezTo>
                    <a:cubicBezTo>
                      <a:pt x="135097" y="182315"/>
                      <a:pt x="136721" y="182315"/>
                      <a:pt x="137533" y="182315"/>
                    </a:cubicBezTo>
                    <a:cubicBezTo>
                      <a:pt x="138345" y="182315"/>
                      <a:pt x="139157" y="182315"/>
                      <a:pt x="139969" y="183127"/>
                    </a:cubicBezTo>
                    <a:cubicBezTo>
                      <a:pt x="139969" y="183127"/>
                      <a:pt x="140781" y="183127"/>
                      <a:pt x="140781" y="183127"/>
                    </a:cubicBezTo>
                    <a:cubicBezTo>
                      <a:pt x="141593" y="183127"/>
                      <a:pt x="142404" y="183127"/>
                      <a:pt x="142404" y="183127"/>
                    </a:cubicBezTo>
                    <a:cubicBezTo>
                      <a:pt x="142404" y="183127"/>
                      <a:pt x="142404" y="183939"/>
                      <a:pt x="143216" y="183939"/>
                    </a:cubicBezTo>
                    <a:cubicBezTo>
                      <a:pt x="143216" y="183939"/>
                      <a:pt x="143216" y="184751"/>
                      <a:pt x="144028" y="184751"/>
                    </a:cubicBezTo>
                    <a:cubicBezTo>
                      <a:pt x="144028" y="184751"/>
                      <a:pt x="144840" y="185563"/>
                      <a:pt x="144840" y="185563"/>
                    </a:cubicBezTo>
                    <a:cubicBezTo>
                      <a:pt x="144840" y="186374"/>
                      <a:pt x="145652" y="186374"/>
                      <a:pt x="145652" y="187186"/>
                    </a:cubicBezTo>
                    <a:cubicBezTo>
                      <a:pt x="146464" y="187998"/>
                      <a:pt x="147276" y="187998"/>
                      <a:pt x="147276" y="188810"/>
                    </a:cubicBezTo>
                    <a:cubicBezTo>
                      <a:pt x="145652" y="189622"/>
                      <a:pt x="144840" y="187186"/>
                      <a:pt x="144028" y="186374"/>
                    </a:cubicBezTo>
                    <a:cubicBezTo>
                      <a:pt x="144028" y="186374"/>
                      <a:pt x="143216" y="185563"/>
                      <a:pt x="142404" y="185563"/>
                    </a:cubicBezTo>
                    <a:cubicBezTo>
                      <a:pt x="141593" y="185563"/>
                      <a:pt x="140781" y="185563"/>
                      <a:pt x="139969" y="185563"/>
                    </a:cubicBezTo>
                    <a:cubicBezTo>
                      <a:pt x="138345" y="185563"/>
                      <a:pt x="137533" y="187186"/>
                      <a:pt x="136721" y="187998"/>
                    </a:cubicBezTo>
                    <a:cubicBezTo>
                      <a:pt x="135909" y="188810"/>
                      <a:pt x="135909" y="190434"/>
                      <a:pt x="135097" y="192058"/>
                    </a:cubicBezTo>
                    <a:cubicBezTo>
                      <a:pt x="135097" y="192869"/>
                      <a:pt x="134286" y="193681"/>
                      <a:pt x="133474" y="194493"/>
                    </a:cubicBezTo>
                    <a:cubicBezTo>
                      <a:pt x="133474" y="195305"/>
                      <a:pt x="132662" y="195305"/>
                      <a:pt x="132662" y="196117"/>
                    </a:cubicBezTo>
                    <a:cubicBezTo>
                      <a:pt x="132662" y="196117"/>
                      <a:pt x="132662" y="196117"/>
                      <a:pt x="132662" y="196117"/>
                    </a:cubicBezTo>
                    <a:cubicBezTo>
                      <a:pt x="132662" y="196117"/>
                      <a:pt x="132662" y="196117"/>
                      <a:pt x="132662" y="196117"/>
                    </a:cubicBezTo>
                    <a:lnTo>
                      <a:pt x="135097" y="200988"/>
                    </a:lnTo>
                    <a:lnTo>
                      <a:pt x="131038" y="209107"/>
                    </a:lnTo>
                    <a:lnTo>
                      <a:pt x="129414" y="226968"/>
                    </a:lnTo>
                    <a:lnTo>
                      <a:pt x="119672" y="238335"/>
                    </a:lnTo>
                    <a:lnTo>
                      <a:pt x="113988" y="259444"/>
                    </a:lnTo>
                    <a:lnTo>
                      <a:pt x="92068" y="257008"/>
                    </a:lnTo>
                    <a:lnTo>
                      <a:pt x="88820" y="260256"/>
                    </a:lnTo>
                    <a:lnTo>
                      <a:pt x="92068" y="266751"/>
                    </a:lnTo>
                    <a:lnTo>
                      <a:pt x="84761" y="265939"/>
                    </a:lnTo>
                    <a:lnTo>
                      <a:pt x="84761" y="271622"/>
                    </a:lnTo>
                    <a:lnTo>
                      <a:pt x="88820" y="276493"/>
                    </a:lnTo>
                    <a:lnTo>
                      <a:pt x="88820" y="276493"/>
                    </a:lnTo>
                    <a:lnTo>
                      <a:pt x="107493" y="278117"/>
                    </a:lnTo>
                    <a:lnTo>
                      <a:pt x="113988" y="287860"/>
                    </a:lnTo>
                    <a:lnTo>
                      <a:pt x="105870" y="295979"/>
                    </a:lnTo>
                    <a:lnTo>
                      <a:pt x="110741" y="302474"/>
                    </a:lnTo>
                    <a:lnTo>
                      <a:pt x="105058" y="304909"/>
                    </a:lnTo>
                    <a:lnTo>
                      <a:pt x="100186" y="305721"/>
                    </a:lnTo>
                    <a:lnTo>
                      <a:pt x="91256" y="317900"/>
                    </a:lnTo>
                    <a:lnTo>
                      <a:pt x="83137" y="316276"/>
                    </a:lnTo>
                    <a:lnTo>
                      <a:pt x="77454" y="321959"/>
                    </a:lnTo>
                    <a:lnTo>
                      <a:pt x="87196" y="331702"/>
                    </a:lnTo>
                    <a:lnTo>
                      <a:pt x="76642" y="342256"/>
                    </a:lnTo>
                    <a:lnTo>
                      <a:pt x="76642" y="342256"/>
                    </a:lnTo>
                    <a:lnTo>
                      <a:pt x="73394" y="339009"/>
                    </a:lnTo>
                    <a:lnTo>
                      <a:pt x="53097" y="340632"/>
                    </a:lnTo>
                    <a:lnTo>
                      <a:pt x="53097" y="340632"/>
                    </a:lnTo>
                    <a:lnTo>
                      <a:pt x="53909" y="346315"/>
                    </a:lnTo>
                    <a:lnTo>
                      <a:pt x="48226" y="344692"/>
                    </a:lnTo>
                    <a:lnTo>
                      <a:pt x="48226" y="339820"/>
                    </a:lnTo>
                    <a:lnTo>
                      <a:pt x="38483" y="339820"/>
                    </a:lnTo>
                    <a:lnTo>
                      <a:pt x="33612" y="333325"/>
                    </a:lnTo>
                    <a:lnTo>
                      <a:pt x="30364" y="334137"/>
                    </a:lnTo>
                    <a:lnTo>
                      <a:pt x="31176" y="340632"/>
                    </a:lnTo>
                    <a:lnTo>
                      <a:pt x="17374" y="342256"/>
                    </a:lnTo>
                    <a:cubicBezTo>
                      <a:pt x="17374" y="342256"/>
                      <a:pt x="17374" y="342256"/>
                      <a:pt x="17374" y="342256"/>
                    </a:cubicBezTo>
                    <a:cubicBezTo>
                      <a:pt x="17374" y="342256"/>
                      <a:pt x="17374" y="342256"/>
                      <a:pt x="17374" y="342256"/>
                    </a:cubicBezTo>
                    <a:cubicBezTo>
                      <a:pt x="17374" y="342256"/>
                      <a:pt x="17374" y="342256"/>
                      <a:pt x="17374" y="342256"/>
                    </a:cubicBezTo>
                    <a:cubicBezTo>
                      <a:pt x="17374" y="343068"/>
                      <a:pt x="18186" y="343880"/>
                      <a:pt x="18998" y="345504"/>
                    </a:cubicBezTo>
                    <a:cubicBezTo>
                      <a:pt x="18998" y="345504"/>
                      <a:pt x="18998" y="346315"/>
                      <a:pt x="19810" y="347127"/>
                    </a:cubicBezTo>
                    <a:cubicBezTo>
                      <a:pt x="19810" y="347939"/>
                      <a:pt x="20622" y="347939"/>
                      <a:pt x="20622" y="348751"/>
                    </a:cubicBezTo>
                    <a:cubicBezTo>
                      <a:pt x="20622" y="349563"/>
                      <a:pt x="21434" y="349563"/>
                      <a:pt x="21434" y="350375"/>
                    </a:cubicBezTo>
                    <a:cubicBezTo>
                      <a:pt x="21434" y="351187"/>
                      <a:pt x="22246" y="351187"/>
                      <a:pt x="22246" y="351999"/>
                    </a:cubicBezTo>
                    <a:cubicBezTo>
                      <a:pt x="22246" y="351999"/>
                      <a:pt x="22246" y="352810"/>
                      <a:pt x="22246" y="352810"/>
                    </a:cubicBezTo>
                    <a:cubicBezTo>
                      <a:pt x="22246" y="353622"/>
                      <a:pt x="23057" y="354434"/>
                      <a:pt x="23057" y="354434"/>
                    </a:cubicBezTo>
                    <a:cubicBezTo>
                      <a:pt x="23869" y="356058"/>
                      <a:pt x="24681" y="357682"/>
                      <a:pt x="24681" y="357682"/>
                    </a:cubicBezTo>
                    <a:cubicBezTo>
                      <a:pt x="24681" y="357682"/>
                      <a:pt x="30364" y="361741"/>
                      <a:pt x="30364" y="361741"/>
                    </a:cubicBezTo>
                    <a:lnTo>
                      <a:pt x="27929" y="369048"/>
                    </a:lnTo>
                    <a:lnTo>
                      <a:pt x="36048" y="378791"/>
                    </a:lnTo>
                    <a:lnTo>
                      <a:pt x="33612" y="386910"/>
                    </a:lnTo>
                    <a:lnTo>
                      <a:pt x="30364" y="400712"/>
                    </a:lnTo>
                    <a:cubicBezTo>
                      <a:pt x="30364" y="400712"/>
                      <a:pt x="30364" y="401523"/>
                      <a:pt x="29553" y="402335"/>
                    </a:cubicBezTo>
                    <a:cubicBezTo>
                      <a:pt x="29553" y="402335"/>
                      <a:pt x="29553" y="403147"/>
                      <a:pt x="29553" y="403147"/>
                    </a:cubicBezTo>
                    <a:cubicBezTo>
                      <a:pt x="28741" y="404771"/>
                      <a:pt x="27929" y="406395"/>
                      <a:pt x="27117" y="407207"/>
                    </a:cubicBezTo>
                    <a:cubicBezTo>
                      <a:pt x="26305" y="408019"/>
                      <a:pt x="25493" y="408831"/>
                      <a:pt x="24681" y="409642"/>
                    </a:cubicBezTo>
                    <a:cubicBezTo>
                      <a:pt x="24681" y="409642"/>
                      <a:pt x="24681" y="409642"/>
                      <a:pt x="23869" y="410454"/>
                    </a:cubicBezTo>
                    <a:cubicBezTo>
                      <a:pt x="23869" y="410454"/>
                      <a:pt x="23869" y="410454"/>
                      <a:pt x="23057" y="410454"/>
                    </a:cubicBezTo>
                    <a:cubicBezTo>
                      <a:pt x="23057" y="410454"/>
                      <a:pt x="22246" y="410454"/>
                      <a:pt x="22246" y="411266"/>
                    </a:cubicBezTo>
                    <a:cubicBezTo>
                      <a:pt x="22246" y="411266"/>
                      <a:pt x="21434" y="411266"/>
                      <a:pt x="21434" y="412078"/>
                    </a:cubicBezTo>
                    <a:cubicBezTo>
                      <a:pt x="21434" y="412078"/>
                      <a:pt x="20622" y="412078"/>
                      <a:pt x="20622" y="412890"/>
                    </a:cubicBezTo>
                    <a:cubicBezTo>
                      <a:pt x="20622" y="412890"/>
                      <a:pt x="19810" y="412890"/>
                      <a:pt x="19810" y="412890"/>
                    </a:cubicBezTo>
                    <a:lnTo>
                      <a:pt x="26305" y="415326"/>
                    </a:lnTo>
                    <a:lnTo>
                      <a:pt x="25493" y="423444"/>
                    </a:lnTo>
                    <a:lnTo>
                      <a:pt x="9255" y="426692"/>
                    </a:lnTo>
                    <a:lnTo>
                      <a:pt x="2760" y="432375"/>
                    </a:lnTo>
                    <a:lnTo>
                      <a:pt x="2760" y="432375"/>
                    </a:lnTo>
                    <a:lnTo>
                      <a:pt x="3572" y="435623"/>
                    </a:lnTo>
                    <a:lnTo>
                      <a:pt x="11691" y="437247"/>
                    </a:lnTo>
                    <a:lnTo>
                      <a:pt x="11691" y="442930"/>
                    </a:lnTo>
                    <a:lnTo>
                      <a:pt x="18998" y="448613"/>
                    </a:lnTo>
                    <a:lnTo>
                      <a:pt x="16562" y="458355"/>
                    </a:lnTo>
                    <a:lnTo>
                      <a:pt x="5196" y="459167"/>
                    </a:lnTo>
                    <a:lnTo>
                      <a:pt x="5196" y="464039"/>
                    </a:lnTo>
                    <a:lnTo>
                      <a:pt x="5196" y="464039"/>
                    </a:lnTo>
                    <a:lnTo>
                      <a:pt x="12503" y="465662"/>
                    </a:lnTo>
                    <a:lnTo>
                      <a:pt x="14939" y="476217"/>
                    </a:lnTo>
                    <a:lnTo>
                      <a:pt x="23057" y="478652"/>
                    </a:lnTo>
                    <a:lnTo>
                      <a:pt x="14127" y="485148"/>
                    </a:lnTo>
                    <a:lnTo>
                      <a:pt x="15751" y="490831"/>
                    </a:lnTo>
                    <a:lnTo>
                      <a:pt x="23057" y="491643"/>
                    </a:lnTo>
                    <a:lnTo>
                      <a:pt x="30364" y="501385"/>
                    </a:lnTo>
                    <a:lnTo>
                      <a:pt x="26305" y="506257"/>
                    </a:lnTo>
                    <a:lnTo>
                      <a:pt x="26305" y="514376"/>
                    </a:lnTo>
                    <a:lnTo>
                      <a:pt x="16562" y="515999"/>
                    </a:lnTo>
                    <a:lnTo>
                      <a:pt x="10067" y="529801"/>
                    </a:lnTo>
                    <a:lnTo>
                      <a:pt x="4384" y="532237"/>
                    </a:lnTo>
                    <a:lnTo>
                      <a:pt x="1949" y="545227"/>
                    </a:lnTo>
                    <a:lnTo>
                      <a:pt x="10879" y="561465"/>
                    </a:lnTo>
                    <a:lnTo>
                      <a:pt x="18998" y="569584"/>
                    </a:lnTo>
                    <a:lnTo>
                      <a:pt x="29553" y="576079"/>
                    </a:lnTo>
                    <a:lnTo>
                      <a:pt x="25493" y="589881"/>
                    </a:lnTo>
                    <a:lnTo>
                      <a:pt x="11691" y="603683"/>
                    </a:lnTo>
                    <a:lnTo>
                      <a:pt x="11691" y="615049"/>
                    </a:lnTo>
                    <a:lnTo>
                      <a:pt x="11691" y="615049"/>
                    </a:lnTo>
                    <a:lnTo>
                      <a:pt x="15751" y="615049"/>
                    </a:lnTo>
                    <a:lnTo>
                      <a:pt x="22246" y="625604"/>
                    </a:lnTo>
                    <a:lnTo>
                      <a:pt x="27117" y="649148"/>
                    </a:lnTo>
                    <a:lnTo>
                      <a:pt x="39295" y="653208"/>
                    </a:lnTo>
                    <a:lnTo>
                      <a:pt x="44166" y="649960"/>
                    </a:lnTo>
                    <a:lnTo>
                      <a:pt x="53909" y="652396"/>
                    </a:lnTo>
                    <a:lnTo>
                      <a:pt x="55533" y="660515"/>
                    </a:lnTo>
                    <a:lnTo>
                      <a:pt x="75830" y="662950"/>
                    </a:lnTo>
                    <a:lnTo>
                      <a:pt x="79889" y="658079"/>
                    </a:lnTo>
                    <a:lnTo>
                      <a:pt x="94503" y="659703"/>
                    </a:lnTo>
                    <a:lnTo>
                      <a:pt x="103434" y="672693"/>
                    </a:lnTo>
                    <a:lnTo>
                      <a:pt x="112365" y="673505"/>
                    </a:lnTo>
                    <a:lnTo>
                      <a:pt x="118860" y="678376"/>
                    </a:lnTo>
                    <a:lnTo>
                      <a:pt x="127791" y="676752"/>
                    </a:lnTo>
                    <a:lnTo>
                      <a:pt x="133474" y="684059"/>
                    </a:lnTo>
                    <a:lnTo>
                      <a:pt x="144840" y="685683"/>
                    </a:lnTo>
                    <a:lnTo>
                      <a:pt x="149711" y="690554"/>
                    </a:lnTo>
                    <a:lnTo>
                      <a:pt x="137533" y="701109"/>
                    </a:lnTo>
                    <a:lnTo>
                      <a:pt x="131850" y="712475"/>
                    </a:lnTo>
                    <a:lnTo>
                      <a:pt x="125355" y="712475"/>
                    </a:lnTo>
                    <a:lnTo>
                      <a:pt x="110741" y="733584"/>
                    </a:lnTo>
                    <a:lnTo>
                      <a:pt x="103434" y="749010"/>
                    </a:lnTo>
                    <a:lnTo>
                      <a:pt x="100998" y="762000"/>
                    </a:lnTo>
                    <a:lnTo>
                      <a:pt x="91256" y="769307"/>
                    </a:lnTo>
                    <a:lnTo>
                      <a:pt x="91256" y="776614"/>
                    </a:lnTo>
                    <a:lnTo>
                      <a:pt x="83137" y="783921"/>
                    </a:lnTo>
                    <a:lnTo>
                      <a:pt x="83137" y="804218"/>
                    </a:lnTo>
                    <a:cubicBezTo>
                      <a:pt x="83137" y="804218"/>
                      <a:pt x="75018" y="806654"/>
                      <a:pt x="73394" y="819644"/>
                    </a:cubicBezTo>
                    <a:lnTo>
                      <a:pt x="75018" y="825327"/>
                    </a:lnTo>
                    <a:lnTo>
                      <a:pt x="70959" y="826951"/>
                    </a:lnTo>
                    <a:lnTo>
                      <a:pt x="70959" y="832634"/>
                    </a:lnTo>
                    <a:lnTo>
                      <a:pt x="79078" y="835881"/>
                    </a:lnTo>
                    <a:lnTo>
                      <a:pt x="75018" y="838317"/>
                    </a:lnTo>
                    <a:lnTo>
                      <a:pt x="75830" y="844000"/>
                    </a:lnTo>
                    <a:lnTo>
                      <a:pt x="75830" y="844000"/>
                    </a:lnTo>
                    <a:lnTo>
                      <a:pt x="88008" y="844000"/>
                    </a:lnTo>
                    <a:lnTo>
                      <a:pt x="92880" y="839941"/>
                    </a:lnTo>
                    <a:lnTo>
                      <a:pt x="100998" y="845624"/>
                    </a:lnTo>
                    <a:lnTo>
                      <a:pt x="112365" y="845624"/>
                    </a:lnTo>
                    <a:lnTo>
                      <a:pt x="122107" y="840753"/>
                    </a:lnTo>
                    <a:lnTo>
                      <a:pt x="131038" y="849684"/>
                    </a:lnTo>
                    <a:lnTo>
                      <a:pt x="139969" y="849684"/>
                    </a:lnTo>
                    <a:lnTo>
                      <a:pt x="142404" y="846436"/>
                    </a:lnTo>
                    <a:lnTo>
                      <a:pt x="150523" y="848060"/>
                    </a:lnTo>
                    <a:lnTo>
                      <a:pt x="157018" y="846436"/>
                    </a:lnTo>
                    <a:lnTo>
                      <a:pt x="157018" y="839941"/>
                    </a:lnTo>
                    <a:lnTo>
                      <a:pt x="151335" y="838317"/>
                    </a:lnTo>
                    <a:lnTo>
                      <a:pt x="144028" y="841565"/>
                    </a:lnTo>
                    <a:lnTo>
                      <a:pt x="141593" y="841565"/>
                    </a:lnTo>
                    <a:lnTo>
                      <a:pt x="141593" y="841565"/>
                    </a:lnTo>
                    <a:lnTo>
                      <a:pt x="141593" y="841565"/>
                    </a:lnTo>
                    <a:lnTo>
                      <a:pt x="137533" y="831010"/>
                    </a:lnTo>
                    <a:lnTo>
                      <a:pt x="137533" y="831010"/>
                    </a:lnTo>
                    <a:lnTo>
                      <a:pt x="144028" y="825327"/>
                    </a:lnTo>
                    <a:lnTo>
                      <a:pt x="160266" y="826139"/>
                    </a:lnTo>
                    <a:lnTo>
                      <a:pt x="168385" y="831010"/>
                    </a:lnTo>
                    <a:lnTo>
                      <a:pt x="169197" y="838317"/>
                    </a:lnTo>
                    <a:lnTo>
                      <a:pt x="176504" y="838317"/>
                    </a:lnTo>
                    <a:lnTo>
                      <a:pt x="179751" y="844000"/>
                    </a:lnTo>
                    <a:lnTo>
                      <a:pt x="185434" y="843189"/>
                    </a:lnTo>
                    <a:cubicBezTo>
                      <a:pt x="185434" y="843189"/>
                      <a:pt x="185434" y="843189"/>
                      <a:pt x="185434" y="843189"/>
                    </a:cubicBezTo>
                    <a:cubicBezTo>
                      <a:pt x="186246" y="841565"/>
                      <a:pt x="185434" y="840753"/>
                      <a:pt x="185434" y="839129"/>
                    </a:cubicBezTo>
                    <a:cubicBezTo>
                      <a:pt x="184622" y="835070"/>
                      <a:pt x="191117" y="837505"/>
                      <a:pt x="191929" y="838317"/>
                    </a:cubicBezTo>
                    <a:cubicBezTo>
                      <a:pt x="194365" y="839941"/>
                      <a:pt x="196801" y="842377"/>
                      <a:pt x="199236" y="844000"/>
                    </a:cubicBezTo>
                    <a:cubicBezTo>
                      <a:pt x="200048" y="844812"/>
                      <a:pt x="201672" y="845624"/>
                      <a:pt x="202484" y="844812"/>
                    </a:cubicBezTo>
                    <a:cubicBezTo>
                      <a:pt x="203296" y="844000"/>
                      <a:pt x="202484" y="841565"/>
                      <a:pt x="202484" y="840753"/>
                    </a:cubicBezTo>
                    <a:cubicBezTo>
                      <a:pt x="201672" y="839129"/>
                      <a:pt x="200860" y="837505"/>
                      <a:pt x="200048" y="836693"/>
                    </a:cubicBezTo>
                    <a:cubicBezTo>
                      <a:pt x="198424" y="835881"/>
                      <a:pt x="197612" y="835881"/>
                      <a:pt x="195989" y="834258"/>
                    </a:cubicBezTo>
                    <a:cubicBezTo>
                      <a:pt x="195177" y="833446"/>
                      <a:pt x="194365" y="831822"/>
                      <a:pt x="194365" y="830198"/>
                    </a:cubicBezTo>
                    <a:cubicBezTo>
                      <a:pt x="194365" y="828574"/>
                      <a:pt x="195177" y="828574"/>
                      <a:pt x="196801" y="828574"/>
                    </a:cubicBezTo>
                    <a:cubicBezTo>
                      <a:pt x="198424" y="829386"/>
                      <a:pt x="199236" y="831010"/>
                      <a:pt x="200860" y="831822"/>
                    </a:cubicBezTo>
                    <a:cubicBezTo>
                      <a:pt x="202484" y="833446"/>
                      <a:pt x="203296" y="834258"/>
                      <a:pt x="204920" y="835881"/>
                    </a:cubicBezTo>
                    <a:cubicBezTo>
                      <a:pt x="208167" y="838317"/>
                      <a:pt x="211414" y="841565"/>
                      <a:pt x="214662" y="844000"/>
                    </a:cubicBezTo>
                    <a:cubicBezTo>
                      <a:pt x="217098" y="846436"/>
                      <a:pt x="219533" y="848872"/>
                      <a:pt x="222781" y="848060"/>
                    </a:cubicBezTo>
                    <a:cubicBezTo>
                      <a:pt x="224405" y="848060"/>
                      <a:pt x="225217" y="847248"/>
                      <a:pt x="226840" y="846436"/>
                    </a:cubicBezTo>
                    <a:cubicBezTo>
                      <a:pt x="228464" y="846436"/>
                      <a:pt x="230088" y="847248"/>
                      <a:pt x="230900" y="848872"/>
                    </a:cubicBezTo>
                    <a:cubicBezTo>
                      <a:pt x="233335" y="852119"/>
                      <a:pt x="234147" y="856178"/>
                      <a:pt x="237395" y="858614"/>
                    </a:cubicBezTo>
                    <a:cubicBezTo>
                      <a:pt x="239830" y="860238"/>
                      <a:pt x="242266" y="860238"/>
                      <a:pt x="244702" y="861050"/>
                    </a:cubicBezTo>
                    <a:lnTo>
                      <a:pt x="256068" y="861050"/>
                    </a:lnTo>
                    <a:lnTo>
                      <a:pt x="271494" y="873228"/>
                    </a:lnTo>
                    <a:lnTo>
                      <a:pt x="269870" y="882159"/>
                    </a:lnTo>
                    <a:lnTo>
                      <a:pt x="282049" y="886218"/>
                    </a:lnTo>
                    <a:lnTo>
                      <a:pt x="283672" y="898397"/>
                    </a:lnTo>
                    <a:lnTo>
                      <a:pt x="283672" y="898397"/>
                    </a:lnTo>
                    <a:lnTo>
                      <a:pt x="283672" y="898397"/>
                    </a:lnTo>
                    <a:lnTo>
                      <a:pt x="308029" y="882971"/>
                    </a:lnTo>
                    <a:lnTo>
                      <a:pt x="304781" y="862674"/>
                    </a:lnTo>
                    <a:lnTo>
                      <a:pt x="341316" y="873228"/>
                    </a:lnTo>
                    <a:lnTo>
                      <a:pt x="351870" y="888654"/>
                    </a:lnTo>
                    <a:lnTo>
                      <a:pt x="395712" y="882159"/>
                    </a:lnTo>
                    <a:lnTo>
                      <a:pt x="402207" y="872416"/>
                    </a:lnTo>
                    <a:lnTo>
                      <a:pt x="452544" y="870793"/>
                    </a:lnTo>
                    <a:lnTo>
                      <a:pt x="448485" y="860238"/>
                    </a:lnTo>
                    <a:lnTo>
                      <a:pt x="477713" y="871604"/>
                    </a:lnTo>
                    <a:lnTo>
                      <a:pt x="496386" y="867545"/>
                    </a:lnTo>
                    <a:lnTo>
                      <a:pt x="497198" y="877288"/>
                    </a:lnTo>
                    <a:lnTo>
                      <a:pt x="514247" y="895149"/>
                    </a:lnTo>
                    <a:lnTo>
                      <a:pt x="523178" y="868357"/>
                    </a:lnTo>
                    <a:lnTo>
                      <a:pt x="511812" y="865109"/>
                    </a:lnTo>
                    <a:lnTo>
                      <a:pt x="511812" y="865109"/>
                    </a:lnTo>
                    <a:lnTo>
                      <a:pt x="520742" y="848872"/>
                    </a:lnTo>
                    <a:cubicBezTo>
                      <a:pt x="519930" y="847248"/>
                      <a:pt x="518307" y="845624"/>
                      <a:pt x="517495" y="844812"/>
                    </a:cubicBezTo>
                    <a:cubicBezTo>
                      <a:pt x="516683" y="844000"/>
                      <a:pt x="515871" y="843189"/>
                      <a:pt x="515871" y="841565"/>
                    </a:cubicBezTo>
                    <a:cubicBezTo>
                      <a:pt x="515059" y="840753"/>
                      <a:pt x="514247" y="839941"/>
                      <a:pt x="514247" y="838317"/>
                    </a:cubicBezTo>
                    <a:cubicBezTo>
                      <a:pt x="513435" y="836693"/>
                      <a:pt x="511812" y="834258"/>
                      <a:pt x="511000" y="832634"/>
                    </a:cubicBezTo>
                    <a:cubicBezTo>
                      <a:pt x="510188" y="831822"/>
                      <a:pt x="510188" y="831010"/>
                      <a:pt x="510188" y="830198"/>
                    </a:cubicBezTo>
                    <a:cubicBezTo>
                      <a:pt x="510188" y="829386"/>
                      <a:pt x="509376" y="828574"/>
                      <a:pt x="509376" y="827763"/>
                    </a:cubicBezTo>
                    <a:cubicBezTo>
                      <a:pt x="509376" y="827763"/>
                      <a:pt x="509376" y="826951"/>
                      <a:pt x="508564" y="826951"/>
                    </a:cubicBezTo>
                    <a:cubicBezTo>
                      <a:pt x="508564" y="826139"/>
                      <a:pt x="507752" y="825327"/>
                      <a:pt x="507752" y="825327"/>
                    </a:cubicBezTo>
                    <a:cubicBezTo>
                      <a:pt x="507752" y="825327"/>
                      <a:pt x="507752" y="825327"/>
                      <a:pt x="507752" y="825327"/>
                    </a:cubicBezTo>
                    <a:cubicBezTo>
                      <a:pt x="506940" y="822891"/>
                      <a:pt x="506129" y="822080"/>
                      <a:pt x="506129" y="821268"/>
                    </a:cubicBezTo>
                    <a:cubicBezTo>
                      <a:pt x="506129" y="821268"/>
                      <a:pt x="506129" y="821268"/>
                      <a:pt x="506129" y="821268"/>
                    </a:cubicBezTo>
                    <a:cubicBezTo>
                      <a:pt x="506129" y="821268"/>
                      <a:pt x="506129" y="821268"/>
                      <a:pt x="506129" y="821268"/>
                    </a:cubicBezTo>
                    <a:lnTo>
                      <a:pt x="506129" y="821268"/>
                    </a:lnTo>
                    <a:lnTo>
                      <a:pt x="525614" y="805030"/>
                    </a:lnTo>
                    <a:lnTo>
                      <a:pt x="544287" y="802594"/>
                    </a:lnTo>
                    <a:lnTo>
                      <a:pt x="551594" y="796099"/>
                    </a:lnTo>
                    <a:lnTo>
                      <a:pt x="553218" y="796099"/>
                    </a:lnTo>
                    <a:lnTo>
                      <a:pt x="557277" y="794476"/>
                    </a:lnTo>
                    <a:lnTo>
                      <a:pt x="557277" y="786357"/>
                    </a:lnTo>
                    <a:lnTo>
                      <a:pt x="561337" y="779050"/>
                    </a:lnTo>
                    <a:lnTo>
                      <a:pt x="561337" y="771743"/>
                    </a:lnTo>
                    <a:lnTo>
                      <a:pt x="561337" y="771743"/>
                    </a:lnTo>
                    <a:lnTo>
                      <a:pt x="566208" y="770119"/>
                    </a:lnTo>
                    <a:lnTo>
                      <a:pt x="568643" y="773366"/>
                    </a:lnTo>
                    <a:lnTo>
                      <a:pt x="575950" y="773366"/>
                    </a:lnTo>
                    <a:lnTo>
                      <a:pt x="580010" y="779050"/>
                    </a:lnTo>
                    <a:lnTo>
                      <a:pt x="580010" y="779050"/>
                    </a:lnTo>
                    <a:lnTo>
                      <a:pt x="581634" y="779050"/>
                    </a:lnTo>
                    <a:lnTo>
                      <a:pt x="589752" y="770119"/>
                    </a:lnTo>
                    <a:lnTo>
                      <a:pt x="590564" y="765248"/>
                    </a:lnTo>
                    <a:lnTo>
                      <a:pt x="593812" y="754693"/>
                    </a:lnTo>
                    <a:lnTo>
                      <a:pt x="593812" y="751446"/>
                    </a:lnTo>
                    <a:lnTo>
                      <a:pt x="570267" y="725465"/>
                    </a:lnTo>
                    <a:lnTo>
                      <a:pt x="557277" y="722218"/>
                    </a:lnTo>
                    <a:lnTo>
                      <a:pt x="554842" y="711663"/>
                    </a:lnTo>
                    <a:lnTo>
                      <a:pt x="526426" y="679188"/>
                    </a:lnTo>
                    <a:lnTo>
                      <a:pt x="526426" y="679188"/>
                    </a:lnTo>
                    <a:lnTo>
                      <a:pt x="513435" y="676752"/>
                    </a:lnTo>
                    <a:lnTo>
                      <a:pt x="486643" y="630475"/>
                    </a:lnTo>
                    <a:lnTo>
                      <a:pt x="497198" y="610178"/>
                    </a:lnTo>
                    <a:cubicBezTo>
                      <a:pt x="479336" y="588257"/>
                      <a:pt x="473653" y="589069"/>
                      <a:pt x="473653" y="589069"/>
                    </a:cubicBezTo>
                    <a:cubicBezTo>
                      <a:pt x="473653" y="589069"/>
                      <a:pt x="473653" y="589069"/>
                      <a:pt x="473653" y="589069"/>
                    </a:cubicBezTo>
                    <a:lnTo>
                      <a:pt x="467970" y="563900"/>
                    </a:lnTo>
                    <a:lnTo>
                      <a:pt x="467970" y="563900"/>
                    </a:lnTo>
                    <a:lnTo>
                      <a:pt x="473653" y="563900"/>
                    </a:lnTo>
                    <a:lnTo>
                      <a:pt x="482584" y="576890"/>
                    </a:lnTo>
                    <a:lnTo>
                      <a:pt x="481772" y="582574"/>
                    </a:lnTo>
                    <a:lnTo>
                      <a:pt x="481772" y="582574"/>
                    </a:lnTo>
                    <a:lnTo>
                      <a:pt x="487455" y="583386"/>
                    </a:lnTo>
                    <a:lnTo>
                      <a:pt x="490703" y="567148"/>
                    </a:lnTo>
                    <a:lnTo>
                      <a:pt x="505317" y="555781"/>
                    </a:lnTo>
                    <a:lnTo>
                      <a:pt x="536980" y="554158"/>
                    </a:lnTo>
                    <a:lnTo>
                      <a:pt x="570267" y="535484"/>
                    </a:lnTo>
                    <a:lnTo>
                      <a:pt x="580010" y="537920"/>
                    </a:lnTo>
                    <a:lnTo>
                      <a:pt x="586505" y="526554"/>
                    </a:lnTo>
                    <a:lnTo>
                      <a:pt x="586505" y="526554"/>
                    </a:lnTo>
                    <a:lnTo>
                      <a:pt x="610862" y="524118"/>
                    </a:lnTo>
                    <a:lnTo>
                      <a:pt x="627911" y="512752"/>
                    </a:lnTo>
                    <a:lnTo>
                      <a:pt x="650644" y="511940"/>
                    </a:lnTo>
                    <a:lnTo>
                      <a:pt x="651456" y="506257"/>
                    </a:lnTo>
                    <a:lnTo>
                      <a:pt x="642525" y="495702"/>
                    </a:lnTo>
                    <a:lnTo>
                      <a:pt x="647396" y="490831"/>
                    </a:lnTo>
                    <a:lnTo>
                      <a:pt x="670941" y="499761"/>
                    </a:lnTo>
                    <a:lnTo>
                      <a:pt x="670941" y="514376"/>
                    </a:lnTo>
                    <a:lnTo>
                      <a:pt x="680684" y="520059"/>
                    </a:lnTo>
                    <a:lnTo>
                      <a:pt x="697733" y="512752"/>
                    </a:lnTo>
                    <a:lnTo>
                      <a:pt x="697733" y="499761"/>
                    </a:lnTo>
                    <a:lnTo>
                      <a:pt x="697733" y="499761"/>
                    </a:lnTo>
                    <a:lnTo>
                      <a:pt x="694485" y="484336"/>
                    </a:lnTo>
                    <a:lnTo>
                      <a:pt x="700981" y="463227"/>
                    </a:lnTo>
                    <a:close/>
                    <a:moveTo>
                      <a:pt x="278801" y="299226"/>
                    </a:moveTo>
                    <a:cubicBezTo>
                      <a:pt x="278801" y="298414"/>
                      <a:pt x="276365" y="298414"/>
                      <a:pt x="276365" y="298414"/>
                    </a:cubicBezTo>
                    <a:cubicBezTo>
                      <a:pt x="275553" y="298414"/>
                      <a:pt x="274741" y="298414"/>
                      <a:pt x="273930" y="296790"/>
                    </a:cubicBezTo>
                    <a:cubicBezTo>
                      <a:pt x="273118" y="295167"/>
                      <a:pt x="274741" y="293543"/>
                      <a:pt x="275553" y="293543"/>
                    </a:cubicBezTo>
                    <a:cubicBezTo>
                      <a:pt x="277177" y="292731"/>
                      <a:pt x="278801" y="291919"/>
                      <a:pt x="280425" y="292731"/>
                    </a:cubicBezTo>
                    <a:cubicBezTo>
                      <a:pt x="281237" y="292731"/>
                      <a:pt x="283672" y="294355"/>
                      <a:pt x="283672" y="295167"/>
                    </a:cubicBezTo>
                    <a:cubicBezTo>
                      <a:pt x="283672" y="296790"/>
                      <a:pt x="279613" y="299226"/>
                      <a:pt x="278801" y="299226"/>
                    </a:cubicBezTo>
                    <a:close/>
                    <a:moveTo>
                      <a:pt x="372168" y="830198"/>
                    </a:moveTo>
                    <a:cubicBezTo>
                      <a:pt x="371356" y="831010"/>
                      <a:pt x="372168" y="832634"/>
                      <a:pt x="371356" y="833446"/>
                    </a:cubicBezTo>
                    <a:cubicBezTo>
                      <a:pt x="369732" y="833446"/>
                      <a:pt x="369732" y="829386"/>
                      <a:pt x="369732" y="828574"/>
                    </a:cubicBezTo>
                    <a:cubicBezTo>
                      <a:pt x="369732" y="827763"/>
                      <a:pt x="368920" y="826139"/>
                      <a:pt x="368920" y="825327"/>
                    </a:cubicBezTo>
                    <a:cubicBezTo>
                      <a:pt x="368920" y="824515"/>
                      <a:pt x="368920" y="822891"/>
                      <a:pt x="369732" y="822080"/>
                    </a:cubicBezTo>
                    <a:cubicBezTo>
                      <a:pt x="369732" y="821268"/>
                      <a:pt x="370544" y="816396"/>
                      <a:pt x="372168" y="819644"/>
                    </a:cubicBezTo>
                    <a:cubicBezTo>
                      <a:pt x="372979" y="820456"/>
                      <a:pt x="372979" y="821268"/>
                      <a:pt x="372979" y="822891"/>
                    </a:cubicBezTo>
                    <a:cubicBezTo>
                      <a:pt x="372979" y="823703"/>
                      <a:pt x="372979" y="824515"/>
                      <a:pt x="372979" y="825327"/>
                    </a:cubicBezTo>
                    <a:cubicBezTo>
                      <a:pt x="373791" y="826139"/>
                      <a:pt x="373791" y="827763"/>
                      <a:pt x="374603" y="828574"/>
                    </a:cubicBezTo>
                    <a:cubicBezTo>
                      <a:pt x="374603" y="829386"/>
                      <a:pt x="372979" y="829386"/>
                      <a:pt x="372168" y="830198"/>
                    </a:cubicBezTo>
                    <a:close/>
                    <a:moveTo>
                      <a:pt x="389217" y="831822"/>
                    </a:moveTo>
                    <a:cubicBezTo>
                      <a:pt x="387593" y="834258"/>
                      <a:pt x="386781" y="836693"/>
                      <a:pt x="386781" y="839941"/>
                    </a:cubicBezTo>
                    <a:cubicBezTo>
                      <a:pt x="386781" y="841565"/>
                      <a:pt x="386781" y="843189"/>
                      <a:pt x="386781" y="845624"/>
                    </a:cubicBezTo>
                    <a:cubicBezTo>
                      <a:pt x="386781" y="846436"/>
                      <a:pt x="385970" y="848060"/>
                      <a:pt x="385158" y="846436"/>
                    </a:cubicBezTo>
                    <a:cubicBezTo>
                      <a:pt x="384346" y="844812"/>
                      <a:pt x="384346" y="842377"/>
                      <a:pt x="383534" y="840753"/>
                    </a:cubicBezTo>
                    <a:cubicBezTo>
                      <a:pt x="383534" y="839129"/>
                      <a:pt x="383534" y="837505"/>
                      <a:pt x="384346" y="835881"/>
                    </a:cubicBezTo>
                    <a:cubicBezTo>
                      <a:pt x="385158" y="834258"/>
                      <a:pt x="385970" y="833446"/>
                      <a:pt x="386781" y="831822"/>
                    </a:cubicBezTo>
                    <a:cubicBezTo>
                      <a:pt x="387593" y="830198"/>
                      <a:pt x="387593" y="829386"/>
                      <a:pt x="388405" y="827763"/>
                    </a:cubicBezTo>
                    <a:cubicBezTo>
                      <a:pt x="389217" y="826951"/>
                      <a:pt x="390029" y="826951"/>
                      <a:pt x="390841" y="828574"/>
                    </a:cubicBezTo>
                    <a:cubicBezTo>
                      <a:pt x="390841" y="829386"/>
                      <a:pt x="390029" y="831010"/>
                      <a:pt x="389217" y="831822"/>
                    </a:cubicBezTo>
                    <a:close/>
                    <a:moveTo>
                      <a:pt x="471217" y="842377"/>
                    </a:moveTo>
                    <a:cubicBezTo>
                      <a:pt x="472841" y="842377"/>
                      <a:pt x="472841" y="840753"/>
                      <a:pt x="473653" y="839941"/>
                    </a:cubicBezTo>
                    <a:cubicBezTo>
                      <a:pt x="473653" y="838317"/>
                      <a:pt x="474465" y="837505"/>
                      <a:pt x="476089" y="837505"/>
                    </a:cubicBezTo>
                    <a:cubicBezTo>
                      <a:pt x="477713" y="837505"/>
                      <a:pt x="477713" y="839129"/>
                      <a:pt x="478524" y="839941"/>
                    </a:cubicBezTo>
                    <a:cubicBezTo>
                      <a:pt x="478524" y="840753"/>
                      <a:pt x="479336" y="840753"/>
                      <a:pt x="480148" y="841565"/>
                    </a:cubicBezTo>
                    <a:cubicBezTo>
                      <a:pt x="480960" y="841565"/>
                      <a:pt x="480960" y="841565"/>
                      <a:pt x="481772" y="842377"/>
                    </a:cubicBezTo>
                    <a:cubicBezTo>
                      <a:pt x="482584" y="843189"/>
                      <a:pt x="481772" y="844812"/>
                      <a:pt x="481772" y="846436"/>
                    </a:cubicBezTo>
                    <a:cubicBezTo>
                      <a:pt x="481772" y="847248"/>
                      <a:pt x="481772" y="848060"/>
                      <a:pt x="480960" y="848872"/>
                    </a:cubicBezTo>
                    <a:cubicBezTo>
                      <a:pt x="480148" y="849684"/>
                      <a:pt x="478524" y="848872"/>
                      <a:pt x="477713" y="848872"/>
                    </a:cubicBezTo>
                    <a:cubicBezTo>
                      <a:pt x="476089" y="848872"/>
                      <a:pt x="474465" y="848872"/>
                      <a:pt x="472841" y="848872"/>
                    </a:cubicBezTo>
                    <a:cubicBezTo>
                      <a:pt x="472029" y="848872"/>
                      <a:pt x="472029" y="848872"/>
                      <a:pt x="471217" y="848872"/>
                    </a:cubicBezTo>
                    <a:cubicBezTo>
                      <a:pt x="470405" y="848872"/>
                      <a:pt x="469594" y="849684"/>
                      <a:pt x="468782" y="848872"/>
                    </a:cubicBezTo>
                    <a:cubicBezTo>
                      <a:pt x="467158" y="848872"/>
                      <a:pt x="467158" y="847248"/>
                      <a:pt x="467158" y="846436"/>
                    </a:cubicBezTo>
                    <a:cubicBezTo>
                      <a:pt x="467158" y="845624"/>
                      <a:pt x="467158" y="844812"/>
                      <a:pt x="467970" y="844000"/>
                    </a:cubicBezTo>
                    <a:cubicBezTo>
                      <a:pt x="467970" y="843189"/>
                      <a:pt x="467970" y="843189"/>
                      <a:pt x="468782" y="842377"/>
                    </a:cubicBezTo>
                    <a:cubicBezTo>
                      <a:pt x="469594" y="840753"/>
                      <a:pt x="470405" y="842377"/>
                      <a:pt x="471217" y="842377"/>
                    </a:cubicBezTo>
                    <a:close/>
                    <a:moveTo>
                      <a:pt x="538604" y="209107"/>
                    </a:moveTo>
                    <a:cubicBezTo>
                      <a:pt x="538604" y="210731"/>
                      <a:pt x="539416" y="213167"/>
                      <a:pt x="537792" y="213978"/>
                    </a:cubicBezTo>
                    <a:cubicBezTo>
                      <a:pt x="537792" y="213978"/>
                      <a:pt x="536980" y="213978"/>
                      <a:pt x="536980" y="213978"/>
                    </a:cubicBezTo>
                    <a:cubicBezTo>
                      <a:pt x="536980" y="213978"/>
                      <a:pt x="536168" y="214790"/>
                      <a:pt x="536168" y="215602"/>
                    </a:cubicBezTo>
                    <a:cubicBezTo>
                      <a:pt x="536168" y="216414"/>
                      <a:pt x="534544" y="221285"/>
                      <a:pt x="532921" y="219662"/>
                    </a:cubicBezTo>
                    <a:cubicBezTo>
                      <a:pt x="532109" y="218850"/>
                      <a:pt x="532921" y="218038"/>
                      <a:pt x="532921" y="217226"/>
                    </a:cubicBezTo>
                    <a:cubicBezTo>
                      <a:pt x="532921" y="216414"/>
                      <a:pt x="532921" y="215602"/>
                      <a:pt x="532921" y="214790"/>
                    </a:cubicBezTo>
                    <a:cubicBezTo>
                      <a:pt x="532921" y="213978"/>
                      <a:pt x="532921" y="211543"/>
                      <a:pt x="532109" y="210731"/>
                    </a:cubicBezTo>
                    <a:cubicBezTo>
                      <a:pt x="529673" y="209919"/>
                      <a:pt x="529673" y="212355"/>
                      <a:pt x="528861" y="213167"/>
                    </a:cubicBezTo>
                    <a:cubicBezTo>
                      <a:pt x="528861" y="213978"/>
                      <a:pt x="527237" y="213978"/>
                      <a:pt x="526426" y="213978"/>
                    </a:cubicBezTo>
                    <a:cubicBezTo>
                      <a:pt x="525614" y="213167"/>
                      <a:pt x="526426" y="212355"/>
                      <a:pt x="527237" y="211543"/>
                    </a:cubicBezTo>
                    <a:cubicBezTo>
                      <a:pt x="528049" y="210731"/>
                      <a:pt x="528861" y="210731"/>
                      <a:pt x="529673" y="209107"/>
                    </a:cubicBezTo>
                    <a:cubicBezTo>
                      <a:pt x="529673" y="208295"/>
                      <a:pt x="529673" y="208295"/>
                      <a:pt x="528861" y="207483"/>
                    </a:cubicBezTo>
                    <a:cubicBezTo>
                      <a:pt x="528049" y="206671"/>
                      <a:pt x="528049" y="204236"/>
                      <a:pt x="528861" y="203424"/>
                    </a:cubicBezTo>
                    <a:cubicBezTo>
                      <a:pt x="529673" y="201800"/>
                      <a:pt x="529673" y="200176"/>
                      <a:pt x="530485" y="198552"/>
                    </a:cubicBezTo>
                    <a:cubicBezTo>
                      <a:pt x="531297" y="196929"/>
                      <a:pt x="533733" y="196117"/>
                      <a:pt x="533733" y="198552"/>
                    </a:cubicBezTo>
                    <a:cubicBezTo>
                      <a:pt x="533733" y="200176"/>
                      <a:pt x="532109" y="202612"/>
                      <a:pt x="533733" y="203424"/>
                    </a:cubicBezTo>
                    <a:cubicBezTo>
                      <a:pt x="534544" y="204236"/>
                      <a:pt x="535356" y="204236"/>
                      <a:pt x="536168" y="204236"/>
                    </a:cubicBezTo>
                    <a:cubicBezTo>
                      <a:pt x="536980" y="204236"/>
                      <a:pt x="536980" y="205860"/>
                      <a:pt x="537792" y="205860"/>
                    </a:cubicBezTo>
                    <a:cubicBezTo>
                      <a:pt x="538604" y="205860"/>
                      <a:pt x="539416" y="204236"/>
                      <a:pt x="540228" y="205860"/>
                    </a:cubicBezTo>
                    <a:cubicBezTo>
                      <a:pt x="540228" y="207483"/>
                      <a:pt x="539416" y="208295"/>
                      <a:pt x="538604" y="209107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53" name="Полилиния: фигура 1430">
                <a:extLst>
                  <a:ext uri="{FF2B5EF4-FFF2-40B4-BE49-F238E27FC236}">
                    <a16:creationId xmlns:a16="http://schemas.microsoft.com/office/drawing/2014/main" id="{B1428B59-36DB-40AA-ADDD-ACD85A0F1954}"/>
                  </a:ext>
                </a:extLst>
              </p:cNvPr>
              <p:cNvSpPr/>
              <p:nvPr/>
            </p:nvSpPr>
            <p:spPr>
              <a:xfrm>
                <a:off x="4534768" y="4401559"/>
                <a:ext cx="389704" cy="235446"/>
              </a:xfrm>
              <a:custGeom>
                <a:avLst/>
                <a:gdLst>
                  <a:gd name="connsiteX0" fmla="*/ 383534 w 389704"/>
                  <a:gd name="connsiteY0" fmla="*/ 129414 h 235446"/>
                  <a:gd name="connsiteX1" fmla="*/ 377851 w 389704"/>
                  <a:gd name="connsiteY1" fmla="*/ 142405 h 235446"/>
                  <a:gd name="connsiteX2" fmla="*/ 381910 w 389704"/>
                  <a:gd name="connsiteY2" fmla="*/ 150523 h 235446"/>
                  <a:gd name="connsiteX3" fmla="*/ 381098 w 389704"/>
                  <a:gd name="connsiteY3" fmla="*/ 155395 h 235446"/>
                  <a:gd name="connsiteX4" fmla="*/ 377851 w 389704"/>
                  <a:gd name="connsiteY4" fmla="*/ 157830 h 235446"/>
                  <a:gd name="connsiteX5" fmla="*/ 364861 w 389704"/>
                  <a:gd name="connsiteY5" fmla="*/ 157018 h 235446"/>
                  <a:gd name="connsiteX6" fmla="*/ 359989 w 389704"/>
                  <a:gd name="connsiteY6" fmla="*/ 148900 h 235446"/>
                  <a:gd name="connsiteX7" fmla="*/ 349435 w 389704"/>
                  <a:gd name="connsiteY7" fmla="*/ 151335 h 235446"/>
                  <a:gd name="connsiteX8" fmla="*/ 342940 w 389704"/>
                  <a:gd name="connsiteY8" fmla="*/ 160266 h 235446"/>
                  <a:gd name="connsiteX9" fmla="*/ 345375 w 389704"/>
                  <a:gd name="connsiteY9" fmla="*/ 170821 h 235446"/>
                  <a:gd name="connsiteX10" fmla="*/ 354306 w 389704"/>
                  <a:gd name="connsiteY10" fmla="*/ 189494 h 235446"/>
                  <a:gd name="connsiteX11" fmla="*/ 342128 w 389704"/>
                  <a:gd name="connsiteY11" fmla="*/ 195989 h 235446"/>
                  <a:gd name="connsiteX12" fmla="*/ 332385 w 389704"/>
                  <a:gd name="connsiteY12" fmla="*/ 177316 h 235446"/>
                  <a:gd name="connsiteX13" fmla="*/ 315336 w 389704"/>
                  <a:gd name="connsiteY13" fmla="*/ 177316 h 235446"/>
                  <a:gd name="connsiteX14" fmla="*/ 314524 w 389704"/>
                  <a:gd name="connsiteY14" fmla="*/ 183811 h 235446"/>
                  <a:gd name="connsiteX15" fmla="*/ 303969 w 389704"/>
                  <a:gd name="connsiteY15" fmla="*/ 183811 h 235446"/>
                  <a:gd name="connsiteX16" fmla="*/ 294227 w 389704"/>
                  <a:gd name="connsiteY16" fmla="*/ 170821 h 235446"/>
                  <a:gd name="connsiteX17" fmla="*/ 295851 w 389704"/>
                  <a:gd name="connsiteY17" fmla="*/ 157830 h 235446"/>
                  <a:gd name="connsiteX18" fmla="*/ 280425 w 389704"/>
                  <a:gd name="connsiteY18" fmla="*/ 157830 h 235446"/>
                  <a:gd name="connsiteX19" fmla="*/ 278801 w 389704"/>
                  <a:gd name="connsiteY19" fmla="*/ 179751 h 235446"/>
                  <a:gd name="connsiteX20" fmla="*/ 259316 w 389704"/>
                  <a:gd name="connsiteY20" fmla="*/ 200860 h 235446"/>
                  <a:gd name="connsiteX21" fmla="*/ 256880 w 389704"/>
                  <a:gd name="connsiteY21" fmla="*/ 208979 h 235446"/>
                  <a:gd name="connsiteX22" fmla="*/ 259316 w 389704"/>
                  <a:gd name="connsiteY22" fmla="*/ 209791 h 235446"/>
                  <a:gd name="connsiteX23" fmla="*/ 256068 w 389704"/>
                  <a:gd name="connsiteY23" fmla="*/ 212227 h 235446"/>
                  <a:gd name="connsiteX24" fmla="*/ 253633 w 389704"/>
                  <a:gd name="connsiteY24" fmla="*/ 218722 h 235446"/>
                  <a:gd name="connsiteX25" fmla="*/ 258504 w 389704"/>
                  <a:gd name="connsiteY25" fmla="*/ 226029 h 235446"/>
                  <a:gd name="connsiteX26" fmla="*/ 248761 w 389704"/>
                  <a:gd name="connsiteY26" fmla="*/ 235771 h 235446"/>
                  <a:gd name="connsiteX27" fmla="*/ 241454 w 389704"/>
                  <a:gd name="connsiteY27" fmla="*/ 230088 h 235446"/>
                  <a:gd name="connsiteX28" fmla="*/ 241454 w 389704"/>
                  <a:gd name="connsiteY28" fmla="*/ 221157 h 235446"/>
                  <a:gd name="connsiteX29" fmla="*/ 231712 w 389704"/>
                  <a:gd name="connsiteY29" fmla="*/ 213850 h 235446"/>
                  <a:gd name="connsiteX30" fmla="*/ 239019 w 389704"/>
                  <a:gd name="connsiteY30" fmla="*/ 204108 h 235446"/>
                  <a:gd name="connsiteX31" fmla="*/ 229276 w 389704"/>
                  <a:gd name="connsiteY31" fmla="*/ 197613 h 235446"/>
                  <a:gd name="connsiteX32" fmla="*/ 221157 w 389704"/>
                  <a:gd name="connsiteY32" fmla="*/ 196801 h 235446"/>
                  <a:gd name="connsiteX33" fmla="*/ 208979 w 389704"/>
                  <a:gd name="connsiteY33" fmla="*/ 175692 h 235446"/>
                  <a:gd name="connsiteX34" fmla="*/ 215474 w 389704"/>
                  <a:gd name="connsiteY34" fmla="*/ 156206 h 235446"/>
                  <a:gd name="connsiteX35" fmla="*/ 211414 w 389704"/>
                  <a:gd name="connsiteY35" fmla="*/ 151335 h 235446"/>
                  <a:gd name="connsiteX36" fmla="*/ 200048 w 389704"/>
                  <a:gd name="connsiteY36" fmla="*/ 154583 h 235446"/>
                  <a:gd name="connsiteX37" fmla="*/ 183810 w 389704"/>
                  <a:gd name="connsiteY37" fmla="*/ 172444 h 235446"/>
                  <a:gd name="connsiteX38" fmla="*/ 175692 w 389704"/>
                  <a:gd name="connsiteY38" fmla="*/ 174068 h 235446"/>
                  <a:gd name="connsiteX39" fmla="*/ 178939 w 389704"/>
                  <a:gd name="connsiteY39" fmla="*/ 184622 h 235446"/>
                  <a:gd name="connsiteX40" fmla="*/ 165949 w 389704"/>
                  <a:gd name="connsiteY40" fmla="*/ 202484 h 235446"/>
                  <a:gd name="connsiteX41" fmla="*/ 157018 w 389704"/>
                  <a:gd name="connsiteY41" fmla="*/ 201672 h 235446"/>
                  <a:gd name="connsiteX42" fmla="*/ 154583 w 389704"/>
                  <a:gd name="connsiteY42" fmla="*/ 208979 h 235446"/>
                  <a:gd name="connsiteX43" fmla="*/ 130226 w 389704"/>
                  <a:gd name="connsiteY43" fmla="*/ 198425 h 235446"/>
                  <a:gd name="connsiteX44" fmla="*/ 90444 w 389704"/>
                  <a:gd name="connsiteY44" fmla="*/ 208167 h 235446"/>
                  <a:gd name="connsiteX45" fmla="*/ 83137 w 389704"/>
                  <a:gd name="connsiteY45" fmla="*/ 204920 h 235446"/>
                  <a:gd name="connsiteX46" fmla="*/ 88008 w 389704"/>
                  <a:gd name="connsiteY46" fmla="*/ 194365 h 235446"/>
                  <a:gd name="connsiteX47" fmla="*/ 81513 w 389704"/>
                  <a:gd name="connsiteY47" fmla="*/ 181375 h 235446"/>
                  <a:gd name="connsiteX48" fmla="*/ 76642 w 389704"/>
                  <a:gd name="connsiteY48" fmla="*/ 181375 h 235446"/>
                  <a:gd name="connsiteX49" fmla="*/ 77454 w 389704"/>
                  <a:gd name="connsiteY49" fmla="*/ 171632 h 235446"/>
                  <a:gd name="connsiteX50" fmla="*/ 71770 w 389704"/>
                  <a:gd name="connsiteY50" fmla="*/ 168385 h 235446"/>
                  <a:gd name="connsiteX51" fmla="*/ 72582 w 389704"/>
                  <a:gd name="connsiteY51" fmla="*/ 160266 h 235446"/>
                  <a:gd name="connsiteX52" fmla="*/ 79889 w 389704"/>
                  <a:gd name="connsiteY52" fmla="*/ 151335 h 235446"/>
                  <a:gd name="connsiteX53" fmla="*/ 75830 w 389704"/>
                  <a:gd name="connsiteY53" fmla="*/ 144028 h 235446"/>
                  <a:gd name="connsiteX54" fmla="*/ 78266 w 389704"/>
                  <a:gd name="connsiteY54" fmla="*/ 144028 h 235446"/>
                  <a:gd name="connsiteX55" fmla="*/ 84761 w 389704"/>
                  <a:gd name="connsiteY55" fmla="*/ 140781 h 235446"/>
                  <a:gd name="connsiteX56" fmla="*/ 79078 w 389704"/>
                  <a:gd name="connsiteY56" fmla="*/ 137533 h 235446"/>
                  <a:gd name="connsiteX57" fmla="*/ 72582 w 389704"/>
                  <a:gd name="connsiteY57" fmla="*/ 134286 h 235446"/>
                  <a:gd name="connsiteX58" fmla="*/ 57968 w 389704"/>
                  <a:gd name="connsiteY58" fmla="*/ 128602 h 235446"/>
                  <a:gd name="connsiteX59" fmla="*/ 44978 w 389704"/>
                  <a:gd name="connsiteY59" fmla="*/ 131850 h 235446"/>
                  <a:gd name="connsiteX60" fmla="*/ 38483 w 389704"/>
                  <a:gd name="connsiteY60" fmla="*/ 131850 h 235446"/>
                  <a:gd name="connsiteX61" fmla="*/ 31988 w 389704"/>
                  <a:gd name="connsiteY61" fmla="*/ 135098 h 235446"/>
                  <a:gd name="connsiteX62" fmla="*/ 26305 w 389704"/>
                  <a:gd name="connsiteY62" fmla="*/ 142405 h 235446"/>
                  <a:gd name="connsiteX63" fmla="*/ 21434 w 389704"/>
                  <a:gd name="connsiteY63" fmla="*/ 151335 h 235446"/>
                  <a:gd name="connsiteX64" fmla="*/ 19810 w 389704"/>
                  <a:gd name="connsiteY64" fmla="*/ 156206 h 235446"/>
                  <a:gd name="connsiteX65" fmla="*/ 24681 w 389704"/>
                  <a:gd name="connsiteY65" fmla="*/ 153771 h 235446"/>
                  <a:gd name="connsiteX66" fmla="*/ 30364 w 389704"/>
                  <a:gd name="connsiteY66" fmla="*/ 148088 h 235446"/>
                  <a:gd name="connsiteX67" fmla="*/ 30364 w 389704"/>
                  <a:gd name="connsiteY67" fmla="*/ 147276 h 235446"/>
                  <a:gd name="connsiteX68" fmla="*/ 35236 w 389704"/>
                  <a:gd name="connsiteY68" fmla="*/ 154583 h 235446"/>
                  <a:gd name="connsiteX69" fmla="*/ 21434 w 389704"/>
                  <a:gd name="connsiteY69" fmla="*/ 161078 h 235446"/>
                  <a:gd name="connsiteX70" fmla="*/ 13315 w 389704"/>
                  <a:gd name="connsiteY70" fmla="*/ 158642 h 235446"/>
                  <a:gd name="connsiteX71" fmla="*/ 1949 w 389704"/>
                  <a:gd name="connsiteY71" fmla="*/ 161890 h 235446"/>
                  <a:gd name="connsiteX72" fmla="*/ 1949 w 389704"/>
                  <a:gd name="connsiteY72" fmla="*/ 153771 h 235446"/>
                  <a:gd name="connsiteX73" fmla="*/ 13315 w 389704"/>
                  <a:gd name="connsiteY73" fmla="*/ 149712 h 235446"/>
                  <a:gd name="connsiteX74" fmla="*/ 13315 w 389704"/>
                  <a:gd name="connsiteY74" fmla="*/ 149712 h 235446"/>
                  <a:gd name="connsiteX75" fmla="*/ 13315 w 389704"/>
                  <a:gd name="connsiteY75" fmla="*/ 144028 h 235446"/>
                  <a:gd name="connsiteX76" fmla="*/ 20622 w 389704"/>
                  <a:gd name="connsiteY76" fmla="*/ 136721 h 235446"/>
                  <a:gd name="connsiteX77" fmla="*/ 12503 w 389704"/>
                  <a:gd name="connsiteY77" fmla="*/ 131038 h 235446"/>
                  <a:gd name="connsiteX78" fmla="*/ 12503 w 389704"/>
                  <a:gd name="connsiteY78" fmla="*/ 125355 h 235446"/>
                  <a:gd name="connsiteX79" fmla="*/ 24681 w 389704"/>
                  <a:gd name="connsiteY79" fmla="*/ 118860 h 235446"/>
                  <a:gd name="connsiteX80" fmla="*/ 24681 w 389704"/>
                  <a:gd name="connsiteY80" fmla="*/ 118860 h 235446"/>
                  <a:gd name="connsiteX81" fmla="*/ 25493 w 389704"/>
                  <a:gd name="connsiteY81" fmla="*/ 109117 h 235446"/>
                  <a:gd name="connsiteX82" fmla="*/ 53909 w 389704"/>
                  <a:gd name="connsiteY82" fmla="*/ 92068 h 235446"/>
                  <a:gd name="connsiteX83" fmla="*/ 53097 w 389704"/>
                  <a:gd name="connsiteY83" fmla="*/ 88008 h 235446"/>
                  <a:gd name="connsiteX84" fmla="*/ 56345 w 389704"/>
                  <a:gd name="connsiteY84" fmla="*/ 80701 h 235446"/>
                  <a:gd name="connsiteX85" fmla="*/ 58780 w 389704"/>
                  <a:gd name="connsiteY85" fmla="*/ 72583 h 235446"/>
                  <a:gd name="connsiteX86" fmla="*/ 76642 w 389704"/>
                  <a:gd name="connsiteY86" fmla="*/ 71771 h 235446"/>
                  <a:gd name="connsiteX87" fmla="*/ 78266 w 389704"/>
                  <a:gd name="connsiteY87" fmla="*/ 62028 h 235446"/>
                  <a:gd name="connsiteX88" fmla="*/ 88008 w 389704"/>
                  <a:gd name="connsiteY88" fmla="*/ 60404 h 235446"/>
                  <a:gd name="connsiteX89" fmla="*/ 88008 w 389704"/>
                  <a:gd name="connsiteY89" fmla="*/ 60404 h 235446"/>
                  <a:gd name="connsiteX90" fmla="*/ 90444 w 389704"/>
                  <a:gd name="connsiteY90" fmla="*/ 57969 h 235446"/>
                  <a:gd name="connsiteX91" fmla="*/ 92880 w 389704"/>
                  <a:gd name="connsiteY91" fmla="*/ 55533 h 235446"/>
                  <a:gd name="connsiteX92" fmla="*/ 112365 w 389704"/>
                  <a:gd name="connsiteY92" fmla="*/ 40107 h 235446"/>
                  <a:gd name="connsiteX93" fmla="*/ 111553 w 389704"/>
                  <a:gd name="connsiteY93" fmla="*/ 33612 h 235446"/>
                  <a:gd name="connsiteX94" fmla="*/ 103434 w 389704"/>
                  <a:gd name="connsiteY94" fmla="*/ 32800 h 235446"/>
                  <a:gd name="connsiteX95" fmla="*/ 109929 w 389704"/>
                  <a:gd name="connsiteY95" fmla="*/ 18998 h 235446"/>
                  <a:gd name="connsiteX96" fmla="*/ 122107 w 389704"/>
                  <a:gd name="connsiteY96" fmla="*/ 21434 h 235446"/>
                  <a:gd name="connsiteX97" fmla="*/ 121295 w 389704"/>
                  <a:gd name="connsiteY97" fmla="*/ 26305 h 235446"/>
                  <a:gd name="connsiteX98" fmla="*/ 131038 w 389704"/>
                  <a:gd name="connsiteY98" fmla="*/ 29553 h 235446"/>
                  <a:gd name="connsiteX99" fmla="*/ 144840 w 389704"/>
                  <a:gd name="connsiteY99" fmla="*/ 28741 h 235446"/>
                  <a:gd name="connsiteX100" fmla="*/ 152959 w 389704"/>
                  <a:gd name="connsiteY100" fmla="*/ 23869 h 235446"/>
                  <a:gd name="connsiteX101" fmla="*/ 150523 w 389704"/>
                  <a:gd name="connsiteY101" fmla="*/ 21434 h 235446"/>
                  <a:gd name="connsiteX102" fmla="*/ 157830 w 389704"/>
                  <a:gd name="connsiteY102" fmla="*/ 10879 h 235446"/>
                  <a:gd name="connsiteX103" fmla="*/ 157830 w 389704"/>
                  <a:gd name="connsiteY103" fmla="*/ 9256 h 235446"/>
                  <a:gd name="connsiteX104" fmla="*/ 165949 w 389704"/>
                  <a:gd name="connsiteY104" fmla="*/ 12503 h 235446"/>
                  <a:gd name="connsiteX105" fmla="*/ 161890 w 389704"/>
                  <a:gd name="connsiteY105" fmla="*/ 14939 h 235446"/>
                  <a:gd name="connsiteX106" fmla="*/ 162701 w 389704"/>
                  <a:gd name="connsiteY106" fmla="*/ 20622 h 235446"/>
                  <a:gd name="connsiteX107" fmla="*/ 162701 w 389704"/>
                  <a:gd name="connsiteY107" fmla="*/ 20622 h 235446"/>
                  <a:gd name="connsiteX108" fmla="*/ 174880 w 389704"/>
                  <a:gd name="connsiteY108" fmla="*/ 20622 h 235446"/>
                  <a:gd name="connsiteX109" fmla="*/ 179751 w 389704"/>
                  <a:gd name="connsiteY109" fmla="*/ 16563 h 235446"/>
                  <a:gd name="connsiteX110" fmla="*/ 187870 w 389704"/>
                  <a:gd name="connsiteY110" fmla="*/ 22246 h 235446"/>
                  <a:gd name="connsiteX111" fmla="*/ 199236 w 389704"/>
                  <a:gd name="connsiteY111" fmla="*/ 22246 h 235446"/>
                  <a:gd name="connsiteX112" fmla="*/ 208979 w 389704"/>
                  <a:gd name="connsiteY112" fmla="*/ 17375 h 235446"/>
                  <a:gd name="connsiteX113" fmla="*/ 217910 w 389704"/>
                  <a:gd name="connsiteY113" fmla="*/ 26305 h 235446"/>
                  <a:gd name="connsiteX114" fmla="*/ 226840 w 389704"/>
                  <a:gd name="connsiteY114" fmla="*/ 26305 h 235446"/>
                  <a:gd name="connsiteX115" fmla="*/ 229276 w 389704"/>
                  <a:gd name="connsiteY115" fmla="*/ 23058 h 235446"/>
                  <a:gd name="connsiteX116" fmla="*/ 237395 w 389704"/>
                  <a:gd name="connsiteY116" fmla="*/ 24681 h 235446"/>
                  <a:gd name="connsiteX117" fmla="*/ 243890 w 389704"/>
                  <a:gd name="connsiteY117" fmla="*/ 23058 h 235446"/>
                  <a:gd name="connsiteX118" fmla="*/ 243890 w 389704"/>
                  <a:gd name="connsiteY118" fmla="*/ 23058 h 235446"/>
                  <a:gd name="connsiteX119" fmla="*/ 243890 w 389704"/>
                  <a:gd name="connsiteY119" fmla="*/ 16563 h 235446"/>
                  <a:gd name="connsiteX120" fmla="*/ 238207 w 389704"/>
                  <a:gd name="connsiteY120" fmla="*/ 14939 h 235446"/>
                  <a:gd name="connsiteX121" fmla="*/ 230900 w 389704"/>
                  <a:gd name="connsiteY121" fmla="*/ 18186 h 235446"/>
                  <a:gd name="connsiteX122" fmla="*/ 228464 w 389704"/>
                  <a:gd name="connsiteY122" fmla="*/ 18186 h 235446"/>
                  <a:gd name="connsiteX123" fmla="*/ 228464 w 389704"/>
                  <a:gd name="connsiteY123" fmla="*/ 18186 h 235446"/>
                  <a:gd name="connsiteX124" fmla="*/ 224405 w 389704"/>
                  <a:gd name="connsiteY124" fmla="*/ 7632 h 235446"/>
                  <a:gd name="connsiteX125" fmla="*/ 230900 w 389704"/>
                  <a:gd name="connsiteY125" fmla="*/ 1949 h 235446"/>
                  <a:gd name="connsiteX126" fmla="*/ 247137 w 389704"/>
                  <a:gd name="connsiteY126" fmla="*/ 2760 h 235446"/>
                  <a:gd name="connsiteX127" fmla="*/ 255256 w 389704"/>
                  <a:gd name="connsiteY127" fmla="*/ 7632 h 235446"/>
                  <a:gd name="connsiteX128" fmla="*/ 256068 w 389704"/>
                  <a:gd name="connsiteY128" fmla="*/ 14939 h 235446"/>
                  <a:gd name="connsiteX129" fmla="*/ 263375 w 389704"/>
                  <a:gd name="connsiteY129" fmla="*/ 14939 h 235446"/>
                  <a:gd name="connsiteX130" fmla="*/ 266623 w 389704"/>
                  <a:gd name="connsiteY130" fmla="*/ 20622 h 235446"/>
                  <a:gd name="connsiteX131" fmla="*/ 272306 w 389704"/>
                  <a:gd name="connsiteY131" fmla="*/ 19810 h 235446"/>
                  <a:gd name="connsiteX132" fmla="*/ 267435 w 389704"/>
                  <a:gd name="connsiteY132" fmla="*/ 22246 h 235446"/>
                  <a:gd name="connsiteX133" fmla="*/ 266623 w 389704"/>
                  <a:gd name="connsiteY133" fmla="*/ 23869 h 235446"/>
                  <a:gd name="connsiteX134" fmla="*/ 270682 w 389704"/>
                  <a:gd name="connsiteY134" fmla="*/ 23058 h 235446"/>
                  <a:gd name="connsiteX135" fmla="*/ 274741 w 389704"/>
                  <a:gd name="connsiteY135" fmla="*/ 20622 h 235446"/>
                  <a:gd name="connsiteX136" fmla="*/ 280425 w 389704"/>
                  <a:gd name="connsiteY136" fmla="*/ 21434 h 235446"/>
                  <a:gd name="connsiteX137" fmla="*/ 283672 w 389704"/>
                  <a:gd name="connsiteY137" fmla="*/ 23058 h 235446"/>
                  <a:gd name="connsiteX138" fmla="*/ 289355 w 389704"/>
                  <a:gd name="connsiteY138" fmla="*/ 24681 h 235446"/>
                  <a:gd name="connsiteX139" fmla="*/ 293415 w 389704"/>
                  <a:gd name="connsiteY139" fmla="*/ 26305 h 235446"/>
                  <a:gd name="connsiteX140" fmla="*/ 296662 w 389704"/>
                  <a:gd name="connsiteY140" fmla="*/ 27929 h 235446"/>
                  <a:gd name="connsiteX141" fmla="*/ 297474 w 389704"/>
                  <a:gd name="connsiteY141" fmla="*/ 29553 h 235446"/>
                  <a:gd name="connsiteX142" fmla="*/ 299910 w 389704"/>
                  <a:gd name="connsiteY142" fmla="*/ 31176 h 235446"/>
                  <a:gd name="connsiteX143" fmla="*/ 306405 w 389704"/>
                  <a:gd name="connsiteY143" fmla="*/ 38483 h 235446"/>
                  <a:gd name="connsiteX144" fmla="*/ 312900 w 389704"/>
                  <a:gd name="connsiteY144" fmla="*/ 44979 h 235446"/>
                  <a:gd name="connsiteX145" fmla="*/ 317771 w 389704"/>
                  <a:gd name="connsiteY145" fmla="*/ 45790 h 235446"/>
                  <a:gd name="connsiteX146" fmla="*/ 320207 w 389704"/>
                  <a:gd name="connsiteY146" fmla="*/ 45790 h 235446"/>
                  <a:gd name="connsiteX147" fmla="*/ 320207 w 389704"/>
                  <a:gd name="connsiteY147" fmla="*/ 47414 h 235446"/>
                  <a:gd name="connsiteX148" fmla="*/ 328326 w 389704"/>
                  <a:gd name="connsiteY148" fmla="*/ 52285 h 235446"/>
                  <a:gd name="connsiteX149" fmla="*/ 317771 w 389704"/>
                  <a:gd name="connsiteY149" fmla="*/ 69335 h 235446"/>
                  <a:gd name="connsiteX150" fmla="*/ 309653 w 389704"/>
                  <a:gd name="connsiteY150" fmla="*/ 75830 h 235446"/>
                  <a:gd name="connsiteX151" fmla="*/ 308029 w 389704"/>
                  <a:gd name="connsiteY151" fmla="*/ 95315 h 235446"/>
                  <a:gd name="connsiteX152" fmla="*/ 321831 w 389704"/>
                  <a:gd name="connsiteY152" fmla="*/ 95315 h 235446"/>
                  <a:gd name="connsiteX153" fmla="*/ 337257 w 389704"/>
                  <a:gd name="connsiteY153" fmla="*/ 102622 h 235446"/>
                  <a:gd name="connsiteX154" fmla="*/ 337257 w 389704"/>
                  <a:gd name="connsiteY154" fmla="*/ 112365 h 235446"/>
                  <a:gd name="connsiteX155" fmla="*/ 345375 w 389704"/>
                  <a:gd name="connsiteY155" fmla="*/ 113989 h 235446"/>
                  <a:gd name="connsiteX156" fmla="*/ 354306 w 389704"/>
                  <a:gd name="connsiteY156" fmla="*/ 123731 h 235446"/>
                  <a:gd name="connsiteX157" fmla="*/ 364049 w 389704"/>
                  <a:gd name="connsiteY157" fmla="*/ 116424 h 235446"/>
                  <a:gd name="connsiteX158" fmla="*/ 372168 w 389704"/>
                  <a:gd name="connsiteY158" fmla="*/ 118048 h 235446"/>
                  <a:gd name="connsiteX159" fmla="*/ 379475 w 389704"/>
                  <a:gd name="connsiteY159" fmla="*/ 108305 h 235446"/>
                  <a:gd name="connsiteX160" fmla="*/ 390029 w 389704"/>
                  <a:gd name="connsiteY160" fmla="*/ 114801 h 235446"/>
                  <a:gd name="connsiteX161" fmla="*/ 390029 w 389704"/>
                  <a:gd name="connsiteY161" fmla="*/ 125355 h 235446"/>
                  <a:gd name="connsiteX162" fmla="*/ 383534 w 389704"/>
                  <a:gd name="connsiteY162" fmla="*/ 129414 h 23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89704" h="235446">
                    <a:moveTo>
                      <a:pt x="383534" y="129414"/>
                    </a:moveTo>
                    <a:lnTo>
                      <a:pt x="377851" y="142405"/>
                    </a:lnTo>
                    <a:lnTo>
                      <a:pt x="381910" y="150523"/>
                    </a:lnTo>
                    <a:lnTo>
                      <a:pt x="381098" y="155395"/>
                    </a:lnTo>
                    <a:lnTo>
                      <a:pt x="377851" y="157830"/>
                    </a:lnTo>
                    <a:lnTo>
                      <a:pt x="364861" y="157018"/>
                    </a:lnTo>
                    <a:lnTo>
                      <a:pt x="359989" y="148900"/>
                    </a:lnTo>
                    <a:lnTo>
                      <a:pt x="349435" y="151335"/>
                    </a:lnTo>
                    <a:lnTo>
                      <a:pt x="342940" y="160266"/>
                    </a:lnTo>
                    <a:lnTo>
                      <a:pt x="345375" y="170821"/>
                    </a:lnTo>
                    <a:lnTo>
                      <a:pt x="354306" y="189494"/>
                    </a:lnTo>
                    <a:lnTo>
                      <a:pt x="342128" y="195989"/>
                    </a:lnTo>
                    <a:lnTo>
                      <a:pt x="332385" y="177316"/>
                    </a:lnTo>
                    <a:lnTo>
                      <a:pt x="315336" y="177316"/>
                    </a:lnTo>
                    <a:lnTo>
                      <a:pt x="314524" y="183811"/>
                    </a:lnTo>
                    <a:lnTo>
                      <a:pt x="303969" y="183811"/>
                    </a:lnTo>
                    <a:lnTo>
                      <a:pt x="294227" y="170821"/>
                    </a:lnTo>
                    <a:lnTo>
                      <a:pt x="295851" y="157830"/>
                    </a:lnTo>
                    <a:lnTo>
                      <a:pt x="280425" y="157830"/>
                    </a:lnTo>
                    <a:lnTo>
                      <a:pt x="278801" y="179751"/>
                    </a:lnTo>
                    <a:lnTo>
                      <a:pt x="259316" y="200860"/>
                    </a:lnTo>
                    <a:lnTo>
                      <a:pt x="256880" y="208979"/>
                    </a:lnTo>
                    <a:cubicBezTo>
                      <a:pt x="257692" y="208979"/>
                      <a:pt x="259316" y="208979"/>
                      <a:pt x="259316" y="209791"/>
                    </a:cubicBezTo>
                    <a:cubicBezTo>
                      <a:pt x="260939" y="211415"/>
                      <a:pt x="257692" y="212227"/>
                      <a:pt x="256068" y="212227"/>
                    </a:cubicBezTo>
                    <a:lnTo>
                      <a:pt x="253633" y="218722"/>
                    </a:lnTo>
                    <a:lnTo>
                      <a:pt x="258504" y="226029"/>
                    </a:lnTo>
                    <a:lnTo>
                      <a:pt x="248761" y="235771"/>
                    </a:lnTo>
                    <a:lnTo>
                      <a:pt x="241454" y="230088"/>
                    </a:lnTo>
                    <a:lnTo>
                      <a:pt x="241454" y="221157"/>
                    </a:lnTo>
                    <a:lnTo>
                      <a:pt x="231712" y="213850"/>
                    </a:lnTo>
                    <a:lnTo>
                      <a:pt x="239019" y="204108"/>
                    </a:lnTo>
                    <a:lnTo>
                      <a:pt x="229276" y="197613"/>
                    </a:lnTo>
                    <a:lnTo>
                      <a:pt x="221157" y="196801"/>
                    </a:lnTo>
                    <a:lnTo>
                      <a:pt x="208979" y="175692"/>
                    </a:lnTo>
                    <a:lnTo>
                      <a:pt x="215474" y="156206"/>
                    </a:lnTo>
                    <a:lnTo>
                      <a:pt x="211414" y="151335"/>
                    </a:lnTo>
                    <a:lnTo>
                      <a:pt x="200048" y="154583"/>
                    </a:lnTo>
                    <a:lnTo>
                      <a:pt x="183810" y="172444"/>
                    </a:lnTo>
                    <a:lnTo>
                      <a:pt x="175692" y="174068"/>
                    </a:lnTo>
                    <a:lnTo>
                      <a:pt x="178939" y="184622"/>
                    </a:lnTo>
                    <a:lnTo>
                      <a:pt x="165949" y="202484"/>
                    </a:lnTo>
                    <a:lnTo>
                      <a:pt x="157018" y="201672"/>
                    </a:lnTo>
                    <a:lnTo>
                      <a:pt x="154583" y="208979"/>
                    </a:lnTo>
                    <a:lnTo>
                      <a:pt x="130226" y="198425"/>
                    </a:lnTo>
                    <a:lnTo>
                      <a:pt x="90444" y="208167"/>
                    </a:lnTo>
                    <a:lnTo>
                      <a:pt x="83137" y="204920"/>
                    </a:lnTo>
                    <a:lnTo>
                      <a:pt x="88008" y="194365"/>
                    </a:lnTo>
                    <a:lnTo>
                      <a:pt x="81513" y="181375"/>
                    </a:lnTo>
                    <a:lnTo>
                      <a:pt x="76642" y="181375"/>
                    </a:lnTo>
                    <a:lnTo>
                      <a:pt x="77454" y="171632"/>
                    </a:lnTo>
                    <a:lnTo>
                      <a:pt x="71770" y="168385"/>
                    </a:lnTo>
                    <a:lnTo>
                      <a:pt x="72582" y="160266"/>
                    </a:lnTo>
                    <a:lnTo>
                      <a:pt x="79889" y="151335"/>
                    </a:lnTo>
                    <a:lnTo>
                      <a:pt x="75830" y="144028"/>
                    </a:lnTo>
                    <a:cubicBezTo>
                      <a:pt x="76642" y="144028"/>
                      <a:pt x="77454" y="144028"/>
                      <a:pt x="78266" y="144028"/>
                    </a:cubicBezTo>
                    <a:cubicBezTo>
                      <a:pt x="79889" y="144028"/>
                      <a:pt x="88008" y="144028"/>
                      <a:pt x="84761" y="140781"/>
                    </a:cubicBezTo>
                    <a:cubicBezTo>
                      <a:pt x="83137" y="139157"/>
                      <a:pt x="81513" y="138345"/>
                      <a:pt x="79078" y="137533"/>
                    </a:cubicBezTo>
                    <a:cubicBezTo>
                      <a:pt x="76642" y="136721"/>
                      <a:pt x="75018" y="135098"/>
                      <a:pt x="72582" y="134286"/>
                    </a:cubicBezTo>
                    <a:cubicBezTo>
                      <a:pt x="68523" y="131850"/>
                      <a:pt x="63652" y="128602"/>
                      <a:pt x="57968" y="128602"/>
                    </a:cubicBezTo>
                    <a:cubicBezTo>
                      <a:pt x="53097" y="128602"/>
                      <a:pt x="49038" y="131850"/>
                      <a:pt x="44978" y="131850"/>
                    </a:cubicBezTo>
                    <a:cubicBezTo>
                      <a:pt x="42543" y="131850"/>
                      <a:pt x="40919" y="131850"/>
                      <a:pt x="38483" y="131850"/>
                    </a:cubicBezTo>
                    <a:cubicBezTo>
                      <a:pt x="36048" y="131850"/>
                      <a:pt x="33612" y="133474"/>
                      <a:pt x="31988" y="135098"/>
                    </a:cubicBezTo>
                    <a:cubicBezTo>
                      <a:pt x="29553" y="137533"/>
                      <a:pt x="27929" y="139969"/>
                      <a:pt x="26305" y="142405"/>
                    </a:cubicBezTo>
                    <a:cubicBezTo>
                      <a:pt x="24681" y="144840"/>
                      <a:pt x="23057" y="148088"/>
                      <a:pt x="21434" y="151335"/>
                    </a:cubicBezTo>
                    <a:cubicBezTo>
                      <a:pt x="20622" y="152959"/>
                      <a:pt x="19810" y="154583"/>
                      <a:pt x="19810" y="156206"/>
                    </a:cubicBezTo>
                    <a:cubicBezTo>
                      <a:pt x="20622" y="158642"/>
                      <a:pt x="23869" y="154583"/>
                      <a:pt x="24681" y="153771"/>
                    </a:cubicBezTo>
                    <a:cubicBezTo>
                      <a:pt x="26305" y="152147"/>
                      <a:pt x="27929" y="149712"/>
                      <a:pt x="30364" y="148088"/>
                    </a:cubicBezTo>
                    <a:cubicBezTo>
                      <a:pt x="30364" y="148088"/>
                      <a:pt x="30364" y="148088"/>
                      <a:pt x="30364" y="147276"/>
                    </a:cubicBezTo>
                    <a:lnTo>
                      <a:pt x="35236" y="154583"/>
                    </a:lnTo>
                    <a:cubicBezTo>
                      <a:pt x="27929" y="155395"/>
                      <a:pt x="21434" y="161078"/>
                      <a:pt x="21434" y="161078"/>
                    </a:cubicBezTo>
                    <a:lnTo>
                      <a:pt x="13315" y="158642"/>
                    </a:lnTo>
                    <a:lnTo>
                      <a:pt x="1949" y="161890"/>
                    </a:lnTo>
                    <a:lnTo>
                      <a:pt x="1949" y="153771"/>
                    </a:lnTo>
                    <a:lnTo>
                      <a:pt x="13315" y="149712"/>
                    </a:lnTo>
                    <a:lnTo>
                      <a:pt x="13315" y="149712"/>
                    </a:lnTo>
                    <a:lnTo>
                      <a:pt x="13315" y="144028"/>
                    </a:lnTo>
                    <a:lnTo>
                      <a:pt x="20622" y="136721"/>
                    </a:lnTo>
                    <a:lnTo>
                      <a:pt x="12503" y="131038"/>
                    </a:lnTo>
                    <a:lnTo>
                      <a:pt x="12503" y="125355"/>
                    </a:lnTo>
                    <a:lnTo>
                      <a:pt x="24681" y="118860"/>
                    </a:lnTo>
                    <a:lnTo>
                      <a:pt x="24681" y="118860"/>
                    </a:lnTo>
                    <a:lnTo>
                      <a:pt x="25493" y="109117"/>
                    </a:lnTo>
                    <a:cubicBezTo>
                      <a:pt x="33612" y="100187"/>
                      <a:pt x="53909" y="92068"/>
                      <a:pt x="53909" y="92068"/>
                    </a:cubicBezTo>
                    <a:lnTo>
                      <a:pt x="53097" y="88008"/>
                    </a:lnTo>
                    <a:lnTo>
                      <a:pt x="56345" y="80701"/>
                    </a:lnTo>
                    <a:lnTo>
                      <a:pt x="58780" y="72583"/>
                    </a:lnTo>
                    <a:lnTo>
                      <a:pt x="76642" y="71771"/>
                    </a:lnTo>
                    <a:lnTo>
                      <a:pt x="78266" y="62028"/>
                    </a:lnTo>
                    <a:lnTo>
                      <a:pt x="88008" y="60404"/>
                    </a:lnTo>
                    <a:lnTo>
                      <a:pt x="88008" y="60404"/>
                    </a:lnTo>
                    <a:cubicBezTo>
                      <a:pt x="88820" y="59592"/>
                      <a:pt x="89632" y="58780"/>
                      <a:pt x="90444" y="57969"/>
                    </a:cubicBezTo>
                    <a:cubicBezTo>
                      <a:pt x="91256" y="57157"/>
                      <a:pt x="92068" y="56345"/>
                      <a:pt x="92880" y="55533"/>
                    </a:cubicBezTo>
                    <a:cubicBezTo>
                      <a:pt x="103434" y="44979"/>
                      <a:pt x="112365" y="40107"/>
                      <a:pt x="112365" y="40107"/>
                    </a:cubicBezTo>
                    <a:lnTo>
                      <a:pt x="111553" y="33612"/>
                    </a:lnTo>
                    <a:lnTo>
                      <a:pt x="103434" y="32800"/>
                    </a:lnTo>
                    <a:lnTo>
                      <a:pt x="109929" y="18998"/>
                    </a:lnTo>
                    <a:lnTo>
                      <a:pt x="122107" y="21434"/>
                    </a:lnTo>
                    <a:lnTo>
                      <a:pt x="121295" y="26305"/>
                    </a:lnTo>
                    <a:lnTo>
                      <a:pt x="131038" y="29553"/>
                    </a:lnTo>
                    <a:lnTo>
                      <a:pt x="144840" y="28741"/>
                    </a:lnTo>
                    <a:lnTo>
                      <a:pt x="152959" y="23869"/>
                    </a:lnTo>
                    <a:lnTo>
                      <a:pt x="150523" y="21434"/>
                    </a:lnTo>
                    <a:lnTo>
                      <a:pt x="157830" y="10879"/>
                    </a:lnTo>
                    <a:lnTo>
                      <a:pt x="157830" y="9256"/>
                    </a:lnTo>
                    <a:lnTo>
                      <a:pt x="165949" y="12503"/>
                    </a:lnTo>
                    <a:lnTo>
                      <a:pt x="161890" y="14939"/>
                    </a:lnTo>
                    <a:lnTo>
                      <a:pt x="162701" y="20622"/>
                    </a:lnTo>
                    <a:lnTo>
                      <a:pt x="162701" y="20622"/>
                    </a:lnTo>
                    <a:lnTo>
                      <a:pt x="174880" y="20622"/>
                    </a:lnTo>
                    <a:lnTo>
                      <a:pt x="179751" y="16563"/>
                    </a:lnTo>
                    <a:lnTo>
                      <a:pt x="187870" y="22246"/>
                    </a:lnTo>
                    <a:lnTo>
                      <a:pt x="199236" y="22246"/>
                    </a:lnTo>
                    <a:lnTo>
                      <a:pt x="208979" y="17375"/>
                    </a:lnTo>
                    <a:lnTo>
                      <a:pt x="217910" y="26305"/>
                    </a:lnTo>
                    <a:lnTo>
                      <a:pt x="226840" y="26305"/>
                    </a:lnTo>
                    <a:lnTo>
                      <a:pt x="229276" y="23058"/>
                    </a:lnTo>
                    <a:lnTo>
                      <a:pt x="237395" y="24681"/>
                    </a:lnTo>
                    <a:lnTo>
                      <a:pt x="243890" y="23058"/>
                    </a:lnTo>
                    <a:lnTo>
                      <a:pt x="243890" y="23058"/>
                    </a:lnTo>
                    <a:lnTo>
                      <a:pt x="243890" y="16563"/>
                    </a:lnTo>
                    <a:lnTo>
                      <a:pt x="238207" y="14939"/>
                    </a:lnTo>
                    <a:lnTo>
                      <a:pt x="230900" y="18186"/>
                    </a:lnTo>
                    <a:lnTo>
                      <a:pt x="228464" y="18186"/>
                    </a:lnTo>
                    <a:lnTo>
                      <a:pt x="228464" y="18186"/>
                    </a:lnTo>
                    <a:lnTo>
                      <a:pt x="224405" y="7632"/>
                    </a:lnTo>
                    <a:lnTo>
                      <a:pt x="230900" y="1949"/>
                    </a:lnTo>
                    <a:lnTo>
                      <a:pt x="247137" y="2760"/>
                    </a:lnTo>
                    <a:lnTo>
                      <a:pt x="255256" y="7632"/>
                    </a:lnTo>
                    <a:lnTo>
                      <a:pt x="256068" y="14939"/>
                    </a:lnTo>
                    <a:lnTo>
                      <a:pt x="263375" y="14939"/>
                    </a:lnTo>
                    <a:lnTo>
                      <a:pt x="266623" y="20622"/>
                    </a:lnTo>
                    <a:lnTo>
                      <a:pt x="272306" y="19810"/>
                    </a:lnTo>
                    <a:cubicBezTo>
                      <a:pt x="271494" y="21434"/>
                      <a:pt x="269058" y="21434"/>
                      <a:pt x="267435" y="22246"/>
                    </a:cubicBezTo>
                    <a:cubicBezTo>
                      <a:pt x="266623" y="22246"/>
                      <a:pt x="264999" y="23058"/>
                      <a:pt x="266623" y="23869"/>
                    </a:cubicBezTo>
                    <a:cubicBezTo>
                      <a:pt x="268246" y="24681"/>
                      <a:pt x="269870" y="23869"/>
                      <a:pt x="270682" y="23058"/>
                    </a:cubicBezTo>
                    <a:cubicBezTo>
                      <a:pt x="272306" y="22246"/>
                      <a:pt x="273118" y="21434"/>
                      <a:pt x="274741" y="20622"/>
                    </a:cubicBezTo>
                    <a:cubicBezTo>
                      <a:pt x="276365" y="20622"/>
                      <a:pt x="278801" y="20622"/>
                      <a:pt x="280425" y="21434"/>
                    </a:cubicBezTo>
                    <a:cubicBezTo>
                      <a:pt x="281237" y="22246"/>
                      <a:pt x="282049" y="23058"/>
                      <a:pt x="283672" y="23058"/>
                    </a:cubicBezTo>
                    <a:cubicBezTo>
                      <a:pt x="285296" y="23869"/>
                      <a:pt x="286920" y="24681"/>
                      <a:pt x="289355" y="24681"/>
                    </a:cubicBezTo>
                    <a:cubicBezTo>
                      <a:pt x="290979" y="25493"/>
                      <a:pt x="292603" y="25493"/>
                      <a:pt x="293415" y="26305"/>
                    </a:cubicBezTo>
                    <a:cubicBezTo>
                      <a:pt x="294227" y="27117"/>
                      <a:pt x="295851" y="27117"/>
                      <a:pt x="296662" y="27929"/>
                    </a:cubicBezTo>
                    <a:cubicBezTo>
                      <a:pt x="297474" y="28741"/>
                      <a:pt x="297474" y="28741"/>
                      <a:pt x="297474" y="29553"/>
                    </a:cubicBezTo>
                    <a:cubicBezTo>
                      <a:pt x="298286" y="30364"/>
                      <a:pt x="299098" y="30364"/>
                      <a:pt x="299910" y="31176"/>
                    </a:cubicBezTo>
                    <a:cubicBezTo>
                      <a:pt x="302346" y="32800"/>
                      <a:pt x="304781" y="35236"/>
                      <a:pt x="306405" y="38483"/>
                    </a:cubicBezTo>
                    <a:cubicBezTo>
                      <a:pt x="308029" y="40919"/>
                      <a:pt x="309653" y="44167"/>
                      <a:pt x="312900" y="44979"/>
                    </a:cubicBezTo>
                    <a:cubicBezTo>
                      <a:pt x="314524" y="44979"/>
                      <a:pt x="316148" y="44979"/>
                      <a:pt x="317771" y="45790"/>
                    </a:cubicBezTo>
                    <a:cubicBezTo>
                      <a:pt x="318583" y="45790"/>
                      <a:pt x="319395" y="45790"/>
                      <a:pt x="320207" y="45790"/>
                    </a:cubicBezTo>
                    <a:lnTo>
                      <a:pt x="320207" y="47414"/>
                    </a:lnTo>
                    <a:lnTo>
                      <a:pt x="328326" y="52285"/>
                    </a:lnTo>
                    <a:lnTo>
                      <a:pt x="317771" y="69335"/>
                    </a:lnTo>
                    <a:lnTo>
                      <a:pt x="309653" y="75830"/>
                    </a:lnTo>
                    <a:lnTo>
                      <a:pt x="308029" y="95315"/>
                    </a:lnTo>
                    <a:lnTo>
                      <a:pt x="321831" y="95315"/>
                    </a:lnTo>
                    <a:lnTo>
                      <a:pt x="337257" y="102622"/>
                    </a:lnTo>
                    <a:lnTo>
                      <a:pt x="337257" y="112365"/>
                    </a:lnTo>
                    <a:lnTo>
                      <a:pt x="345375" y="113989"/>
                    </a:lnTo>
                    <a:lnTo>
                      <a:pt x="354306" y="123731"/>
                    </a:lnTo>
                    <a:lnTo>
                      <a:pt x="364049" y="116424"/>
                    </a:lnTo>
                    <a:lnTo>
                      <a:pt x="372168" y="118048"/>
                    </a:lnTo>
                    <a:lnTo>
                      <a:pt x="379475" y="108305"/>
                    </a:lnTo>
                    <a:lnTo>
                      <a:pt x="390029" y="114801"/>
                    </a:lnTo>
                    <a:lnTo>
                      <a:pt x="390029" y="125355"/>
                    </a:lnTo>
                    <a:lnTo>
                      <a:pt x="383534" y="129414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54" name="Полилиния: фигура 1431">
                <a:extLst>
                  <a:ext uri="{FF2B5EF4-FFF2-40B4-BE49-F238E27FC236}">
                    <a16:creationId xmlns:a16="http://schemas.microsoft.com/office/drawing/2014/main" id="{6BAF29FA-CA83-43EE-882E-050AE79383DF}"/>
                  </a:ext>
                </a:extLst>
              </p:cNvPr>
              <p:cNvSpPr/>
              <p:nvPr/>
            </p:nvSpPr>
            <p:spPr>
              <a:xfrm>
                <a:off x="3713141" y="3963142"/>
                <a:ext cx="1047330" cy="990498"/>
              </a:xfrm>
              <a:custGeom>
                <a:avLst/>
                <a:gdLst>
                  <a:gd name="connsiteX0" fmla="*/ 1051715 w 1047330"/>
                  <a:gd name="connsiteY0" fmla="*/ 300722 h 990498"/>
                  <a:gd name="connsiteX1" fmla="*/ 1040348 w 1047330"/>
                  <a:gd name="connsiteY1" fmla="*/ 299098 h 990498"/>
                  <a:gd name="connsiteX2" fmla="*/ 1034665 w 1047330"/>
                  <a:gd name="connsiteY2" fmla="*/ 291791 h 990498"/>
                  <a:gd name="connsiteX3" fmla="*/ 1025734 w 1047330"/>
                  <a:gd name="connsiteY3" fmla="*/ 293415 h 990498"/>
                  <a:gd name="connsiteX4" fmla="*/ 1019239 w 1047330"/>
                  <a:gd name="connsiteY4" fmla="*/ 288544 h 990498"/>
                  <a:gd name="connsiteX5" fmla="*/ 1009497 w 1047330"/>
                  <a:gd name="connsiteY5" fmla="*/ 287732 h 990498"/>
                  <a:gd name="connsiteX6" fmla="*/ 1000566 w 1047330"/>
                  <a:gd name="connsiteY6" fmla="*/ 274742 h 990498"/>
                  <a:gd name="connsiteX7" fmla="*/ 985952 w 1047330"/>
                  <a:gd name="connsiteY7" fmla="*/ 273118 h 990498"/>
                  <a:gd name="connsiteX8" fmla="*/ 981893 w 1047330"/>
                  <a:gd name="connsiteY8" fmla="*/ 277989 h 990498"/>
                  <a:gd name="connsiteX9" fmla="*/ 961595 w 1047330"/>
                  <a:gd name="connsiteY9" fmla="*/ 275554 h 990498"/>
                  <a:gd name="connsiteX10" fmla="*/ 959972 w 1047330"/>
                  <a:gd name="connsiteY10" fmla="*/ 267435 h 990498"/>
                  <a:gd name="connsiteX11" fmla="*/ 950229 w 1047330"/>
                  <a:gd name="connsiteY11" fmla="*/ 264999 h 990498"/>
                  <a:gd name="connsiteX12" fmla="*/ 945358 w 1047330"/>
                  <a:gd name="connsiteY12" fmla="*/ 268247 h 990498"/>
                  <a:gd name="connsiteX13" fmla="*/ 933179 w 1047330"/>
                  <a:gd name="connsiteY13" fmla="*/ 264187 h 990498"/>
                  <a:gd name="connsiteX14" fmla="*/ 928308 w 1047330"/>
                  <a:gd name="connsiteY14" fmla="*/ 240643 h 990498"/>
                  <a:gd name="connsiteX15" fmla="*/ 921813 w 1047330"/>
                  <a:gd name="connsiteY15" fmla="*/ 230088 h 990498"/>
                  <a:gd name="connsiteX16" fmla="*/ 917754 w 1047330"/>
                  <a:gd name="connsiteY16" fmla="*/ 230088 h 990498"/>
                  <a:gd name="connsiteX17" fmla="*/ 917754 w 1047330"/>
                  <a:gd name="connsiteY17" fmla="*/ 230088 h 990498"/>
                  <a:gd name="connsiteX18" fmla="*/ 914506 w 1047330"/>
                  <a:gd name="connsiteY18" fmla="*/ 230088 h 990498"/>
                  <a:gd name="connsiteX19" fmla="*/ 903952 w 1047330"/>
                  <a:gd name="connsiteY19" fmla="*/ 222781 h 990498"/>
                  <a:gd name="connsiteX20" fmla="*/ 890961 w 1047330"/>
                  <a:gd name="connsiteY20" fmla="*/ 227652 h 990498"/>
                  <a:gd name="connsiteX21" fmla="*/ 882843 w 1047330"/>
                  <a:gd name="connsiteY21" fmla="*/ 226840 h 990498"/>
                  <a:gd name="connsiteX22" fmla="*/ 873912 w 1047330"/>
                  <a:gd name="connsiteY22" fmla="*/ 213850 h 990498"/>
                  <a:gd name="connsiteX23" fmla="*/ 873912 w 1047330"/>
                  <a:gd name="connsiteY23" fmla="*/ 213850 h 990498"/>
                  <a:gd name="connsiteX24" fmla="*/ 848743 w 1047330"/>
                  <a:gd name="connsiteY24" fmla="*/ 212227 h 990498"/>
                  <a:gd name="connsiteX25" fmla="*/ 843872 w 1047330"/>
                  <a:gd name="connsiteY25" fmla="*/ 200860 h 990498"/>
                  <a:gd name="connsiteX26" fmla="*/ 837377 w 1047330"/>
                  <a:gd name="connsiteY26" fmla="*/ 200048 h 990498"/>
                  <a:gd name="connsiteX27" fmla="*/ 837377 w 1047330"/>
                  <a:gd name="connsiteY27" fmla="*/ 194365 h 990498"/>
                  <a:gd name="connsiteX28" fmla="*/ 821139 w 1047330"/>
                  <a:gd name="connsiteY28" fmla="*/ 185434 h 990498"/>
                  <a:gd name="connsiteX29" fmla="*/ 814644 w 1047330"/>
                  <a:gd name="connsiteY29" fmla="*/ 174880 h 990498"/>
                  <a:gd name="connsiteX30" fmla="*/ 805714 w 1047330"/>
                  <a:gd name="connsiteY30" fmla="*/ 173256 h 990498"/>
                  <a:gd name="connsiteX31" fmla="*/ 807337 w 1047330"/>
                  <a:gd name="connsiteY31" fmla="*/ 158642 h 990498"/>
                  <a:gd name="connsiteX32" fmla="*/ 803278 w 1047330"/>
                  <a:gd name="connsiteY32" fmla="*/ 154583 h 990498"/>
                  <a:gd name="connsiteX33" fmla="*/ 808961 w 1047330"/>
                  <a:gd name="connsiteY33" fmla="*/ 143217 h 990498"/>
                  <a:gd name="connsiteX34" fmla="*/ 812209 w 1047330"/>
                  <a:gd name="connsiteY34" fmla="*/ 140781 h 990498"/>
                  <a:gd name="connsiteX35" fmla="*/ 812209 w 1047330"/>
                  <a:gd name="connsiteY35" fmla="*/ 134286 h 990498"/>
                  <a:gd name="connsiteX36" fmla="*/ 806526 w 1047330"/>
                  <a:gd name="connsiteY36" fmla="*/ 132662 h 990498"/>
                  <a:gd name="connsiteX37" fmla="*/ 794347 w 1047330"/>
                  <a:gd name="connsiteY37" fmla="*/ 139969 h 990498"/>
                  <a:gd name="connsiteX38" fmla="*/ 795159 w 1047330"/>
                  <a:gd name="connsiteY38" fmla="*/ 149712 h 990498"/>
                  <a:gd name="connsiteX39" fmla="*/ 776486 w 1047330"/>
                  <a:gd name="connsiteY39" fmla="*/ 153771 h 990498"/>
                  <a:gd name="connsiteX40" fmla="*/ 766743 w 1047330"/>
                  <a:gd name="connsiteY40" fmla="*/ 149712 h 990498"/>
                  <a:gd name="connsiteX41" fmla="*/ 756189 w 1047330"/>
                  <a:gd name="connsiteY41" fmla="*/ 149712 h 990498"/>
                  <a:gd name="connsiteX42" fmla="*/ 752941 w 1047330"/>
                  <a:gd name="connsiteY42" fmla="*/ 144840 h 990498"/>
                  <a:gd name="connsiteX43" fmla="*/ 755377 w 1047330"/>
                  <a:gd name="connsiteY43" fmla="*/ 139157 h 990498"/>
                  <a:gd name="connsiteX44" fmla="*/ 762684 w 1047330"/>
                  <a:gd name="connsiteY44" fmla="*/ 138345 h 990498"/>
                  <a:gd name="connsiteX45" fmla="*/ 761060 w 1047330"/>
                  <a:gd name="connsiteY45" fmla="*/ 129414 h 990498"/>
                  <a:gd name="connsiteX46" fmla="*/ 757813 w 1047330"/>
                  <a:gd name="connsiteY46" fmla="*/ 126167 h 990498"/>
                  <a:gd name="connsiteX47" fmla="*/ 765931 w 1047330"/>
                  <a:gd name="connsiteY47" fmla="*/ 114801 h 990498"/>
                  <a:gd name="connsiteX48" fmla="*/ 761060 w 1047330"/>
                  <a:gd name="connsiteY48" fmla="*/ 113989 h 990498"/>
                  <a:gd name="connsiteX49" fmla="*/ 754565 w 1047330"/>
                  <a:gd name="connsiteY49" fmla="*/ 102622 h 990498"/>
                  <a:gd name="connsiteX50" fmla="*/ 740763 w 1047330"/>
                  <a:gd name="connsiteY50" fmla="*/ 102622 h 990498"/>
                  <a:gd name="connsiteX51" fmla="*/ 730209 w 1047330"/>
                  <a:gd name="connsiteY51" fmla="*/ 99375 h 990498"/>
                  <a:gd name="connsiteX52" fmla="*/ 726961 w 1047330"/>
                  <a:gd name="connsiteY52" fmla="*/ 104246 h 990498"/>
                  <a:gd name="connsiteX53" fmla="*/ 722090 w 1047330"/>
                  <a:gd name="connsiteY53" fmla="*/ 99375 h 990498"/>
                  <a:gd name="connsiteX54" fmla="*/ 725337 w 1047330"/>
                  <a:gd name="connsiteY54" fmla="*/ 85573 h 990498"/>
                  <a:gd name="connsiteX55" fmla="*/ 715595 w 1047330"/>
                  <a:gd name="connsiteY55" fmla="*/ 77454 h 990498"/>
                  <a:gd name="connsiteX56" fmla="*/ 705040 w 1047330"/>
                  <a:gd name="connsiteY56" fmla="*/ 79078 h 990498"/>
                  <a:gd name="connsiteX57" fmla="*/ 705040 w 1047330"/>
                  <a:gd name="connsiteY57" fmla="*/ 79078 h 990498"/>
                  <a:gd name="connsiteX58" fmla="*/ 697733 w 1047330"/>
                  <a:gd name="connsiteY58" fmla="*/ 71771 h 990498"/>
                  <a:gd name="connsiteX59" fmla="*/ 700981 w 1047330"/>
                  <a:gd name="connsiteY59" fmla="*/ 52285 h 990498"/>
                  <a:gd name="connsiteX60" fmla="*/ 694486 w 1047330"/>
                  <a:gd name="connsiteY60" fmla="*/ 43355 h 990498"/>
                  <a:gd name="connsiteX61" fmla="*/ 677436 w 1047330"/>
                  <a:gd name="connsiteY61" fmla="*/ 45790 h 990498"/>
                  <a:gd name="connsiteX62" fmla="*/ 672565 w 1047330"/>
                  <a:gd name="connsiteY62" fmla="*/ 50662 h 990498"/>
                  <a:gd name="connsiteX63" fmla="*/ 662822 w 1047330"/>
                  <a:gd name="connsiteY63" fmla="*/ 41731 h 990498"/>
                  <a:gd name="connsiteX64" fmla="*/ 662822 w 1047330"/>
                  <a:gd name="connsiteY64" fmla="*/ 41731 h 990498"/>
                  <a:gd name="connsiteX65" fmla="*/ 662010 w 1047330"/>
                  <a:gd name="connsiteY65" fmla="*/ 32800 h 990498"/>
                  <a:gd name="connsiteX66" fmla="*/ 653891 w 1047330"/>
                  <a:gd name="connsiteY66" fmla="*/ 30364 h 990498"/>
                  <a:gd name="connsiteX67" fmla="*/ 653080 w 1047330"/>
                  <a:gd name="connsiteY67" fmla="*/ 22246 h 990498"/>
                  <a:gd name="connsiteX68" fmla="*/ 660386 w 1047330"/>
                  <a:gd name="connsiteY68" fmla="*/ 15751 h 990498"/>
                  <a:gd name="connsiteX69" fmla="*/ 655515 w 1047330"/>
                  <a:gd name="connsiteY69" fmla="*/ 1949 h 990498"/>
                  <a:gd name="connsiteX70" fmla="*/ 654703 w 1047330"/>
                  <a:gd name="connsiteY70" fmla="*/ 1949 h 990498"/>
                  <a:gd name="connsiteX71" fmla="*/ 651456 w 1047330"/>
                  <a:gd name="connsiteY71" fmla="*/ 2760 h 990498"/>
                  <a:gd name="connsiteX72" fmla="*/ 649832 w 1047330"/>
                  <a:gd name="connsiteY72" fmla="*/ 3572 h 990498"/>
                  <a:gd name="connsiteX73" fmla="*/ 648208 w 1047330"/>
                  <a:gd name="connsiteY73" fmla="*/ 4384 h 990498"/>
                  <a:gd name="connsiteX74" fmla="*/ 644961 w 1047330"/>
                  <a:gd name="connsiteY74" fmla="*/ 5196 h 990498"/>
                  <a:gd name="connsiteX75" fmla="*/ 641713 w 1047330"/>
                  <a:gd name="connsiteY75" fmla="*/ 6820 h 990498"/>
                  <a:gd name="connsiteX76" fmla="*/ 640089 w 1047330"/>
                  <a:gd name="connsiteY76" fmla="*/ 7632 h 990498"/>
                  <a:gd name="connsiteX77" fmla="*/ 639277 w 1047330"/>
                  <a:gd name="connsiteY77" fmla="*/ 7632 h 990498"/>
                  <a:gd name="connsiteX78" fmla="*/ 635218 w 1047330"/>
                  <a:gd name="connsiteY78" fmla="*/ 7632 h 990498"/>
                  <a:gd name="connsiteX79" fmla="*/ 629535 w 1047330"/>
                  <a:gd name="connsiteY79" fmla="*/ 7632 h 990498"/>
                  <a:gd name="connsiteX80" fmla="*/ 618980 w 1047330"/>
                  <a:gd name="connsiteY80" fmla="*/ 7632 h 990498"/>
                  <a:gd name="connsiteX81" fmla="*/ 602743 w 1047330"/>
                  <a:gd name="connsiteY81" fmla="*/ 7632 h 990498"/>
                  <a:gd name="connsiteX82" fmla="*/ 589753 w 1047330"/>
                  <a:gd name="connsiteY82" fmla="*/ 7632 h 990498"/>
                  <a:gd name="connsiteX83" fmla="*/ 579198 w 1047330"/>
                  <a:gd name="connsiteY83" fmla="*/ 11691 h 990498"/>
                  <a:gd name="connsiteX84" fmla="*/ 575951 w 1047330"/>
                  <a:gd name="connsiteY84" fmla="*/ 13315 h 990498"/>
                  <a:gd name="connsiteX85" fmla="*/ 574327 w 1047330"/>
                  <a:gd name="connsiteY85" fmla="*/ 14127 h 990498"/>
                  <a:gd name="connsiteX86" fmla="*/ 573515 w 1047330"/>
                  <a:gd name="connsiteY86" fmla="*/ 19810 h 990498"/>
                  <a:gd name="connsiteX87" fmla="*/ 573515 w 1047330"/>
                  <a:gd name="connsiteY87" fmla="*/ 23058 h 990498"/>
                  <a:gd name="connsiteX88" fmla="*/ 571891 w 1047330"/>
                  <a:gd name="connsiteY88" fmla="*/ 27117 h 990498"/>
                  <a:gd name="connsiteX89" fmla="*/ 569455 w 1047330"/>
                  <a:gd name="connsiteY89" fmla="*/ 31176 h 990498"/>
                  <a:gd name="connsiteX90" fmla="*/ 567832 w 1047330"/>
                  <a:gd name="connsiteY90" fmla="*/ 35236 h 990498"/>
                  <a:gd name="connsiteX91" fmla="*/ 565396 w 1047330"/>
                  <a:gd name="connsiteY91" fmla="*/ 47414 h 990498"/>
                  <a:gd name="connsiteX92" fmla="*/ 565396 w 1047330"/>
                  <a:gd name="connsiteY92" fmla="*/ 49850 h 990498"/>
                  <a:gd name="connsiteX93" fmla="*/ 566208 w 1047330"/>
                  <a:gd name="connsiteY93" fmla="*/ 51473 h 990498"/>
                  <a:gd name="connsiteX94" fmla="*/ 566208 w 1047330"/>
                  <a:gd name="connsiteY94" fmla="*/ 52285 h 990498"/>
                  <a:gd name="connsiteX95" fmla="*/ 567020 w 1047330"/>
                  <a:gd name="connsiteY95" fmla="*/ 53909 h 990498"/>
                  <a:gd name="connsiteX96" fmla="*/ 567832 w 1047330"/>
                  <a:gd name="connsiteY96" fmla="*/ 55533 h 990498"/>
                  <a:gd name="connsiteX97" fmla="*/ 567020 w 1047330"/>
                  <a:gd name="connsiteY97" fmla="*/ 57157 h 990498"/>
                  <a:gd name="connsiteX98" fmla="*/ 565396 w 1047330"/>
                  <a:gd name="connsiteY98" fmla="*/ 58780 h 990498"/>
                  <a:gd name="connsiteX99" fmla="*/ 563772 w 1047330"/>
                  <a:gd name="connsiteY99" fmla="*/ 60404 h 990498"/>
                  <a:gd name="connsiteX100" fmla="*/ 562960 w 1047330"/>
                  <a:gd name="connsiteY100" fmla="*/ 62840 h 990498"/>
                  <a:gd name="connsiteX101" fmla="*/ 562148 w 1047330"/>
                  <a:gd name="connsiteY101" fmla="*/ 63652 h 990498"/>
                  <a:gd name="connsiteX102" fmla="*/ 561337 w 1047330"/>
                  <a:gd name="connsiteY102" fmla="*/ 64464 h 990498"/>
                  <a:gd name="connsiteX103" fmla="*/ 560525 w 1047330"/>
                  <a:gd name="connsiteY103" fmla="*/ 66088 h 990498"/>
                  <a:gd name="connsiteX104" fmla="*/ 560525 w 1047330"/>
                  <a:gd name="connsiteY104" fmla="*/ 68523 h 990498"/>
                  <a:gd name="connsiteX105" fmla="*/ 560525 w 1047330"/>
                  <a:gd name="connsiteY105" fmla="*/ 71771 h 990498"/>
                  <a:gd name="connsiteX106" fmla="*/ 562148 w 1047330"/>
                  <a:gd name="connsiteY106" fmla="*/ 73394 h 990498"/>
                  <a:gd name="connsiteX107" fmla="*/ 561337 w 1047330"/>
                  <a:gd name="connsiteY107" fmla="*/ 75018 h 990498"/>
                  <a:gd name="connsiteX108" fmla="*/ 559713 w 1047330"/>
                  <a:gd name="connsiteY108" fmla="*/ 75830 h 990498"/>
                  <a:gd name="connsiteX109" fmla="*/ 558901 w 1047330"/>
                  <a:gd name="connsiteY109" fmla="*/ 78266 h 990498"/>
                  <a:gd name="connsiteX110" fmla="*/ 557277 w 1047330"/>
                  <a:gd name="connsiteY110" fmla="*/ 82325 h 990498"/>
                  <a:gd name="connsiteX111" fmla="*/ 557277 w 1047330"/>
                  <a:gd name="connsiteY111" fmla="*/ 84761 h 990498"/>
                  <a:gd name="connsiteX112" fmla="*/ 558901 w 1047330"/>
                  <a:gd name="connsiteY112" fmla="*/ 88008 h 990498"/>
                  <a:gd name="connsiteX113" fmla="*/ 560525 w 1047330"/>
                  <a:gd name="connsiteY113" fmla="*/ 91256 h 990498"/>
                  <a:gd name="connsiteX114" fmla="*/ 562960 w 1047330"/>
                  <a:gd name="connsiteY114" fmla="*/ 94503 h 990498"/>
                  <a:gd name="connsiteX115" fmla="*/ 561337 w 1047330"/>
                  <a:gd name="connsiteY115" fmla="*/ 96127 h 990498"/>
                  <a:gd name="connsiteX116" fmla="*/ 559713 w 1047330"/>
                  <a:gd name="connsiteY116" fmla="*/ 95315 h 990498"/>
                  <a:gd name="connsiteX117" fmla="*/ 558089 w 1047330"/>
                  <a:gd name="connsiteY117" fmla="*/ 92880 h 990498"/>
                  <a:gd name="connsiteX118" fmla="*/ 555653 w 1047330"/>
                  <a:gd name="connsiteY118" fmla="*/ 90444 h 990498"/>
                  <a:gd name="connsiteX119" fmla="*/ 549158 w 1047330"/>
                  <a:gd name="connsiteY119" fmla="*/ 92068 h 990498"/>
                  <a:gd name="connsiteX120" fmla="*/ 530485 w 1047330"/>
                  <a:gd name="connsiteY120" fmla="*/ 108305 h 990498"/>
                  <a:gd name="connsiteX121" fmla="*/ 519930 w 1047330"/>
                  <a:gd name="connsiteY121" fmla="*/ 111553 h 990498"/>
                  <a:gd name="connsiteX122" fmla="*/ 511000 w 1047330"/>
                  <a:gd name="connsiteY122" fmla="*/ 113177 h 990498"/>
                  <a:gd name="connsiteX123" fmla="*/ 509376 w 1047330"/>
                  <a:gd name="connsiteY123" fmla="*/ 113989 h 990498"/>
                  <a:gd name="connsiteX124" fmla="*/ 506940 w 1047330"/>
                  <a:gd name="connsiteY124" fmla="*/ 114801 h 990498"/>
                  <a:gd name="connsiteX125" fmla="*/ 502069 w 1047330"/>
                  <a:gd name="connsiteY125" fmla="*/ 114801 h 990498"/>
                  <a:gd name="connsiteX126" fmla="*/ 489891 w 1047330"/>
                  <a:gd name="connsiteY126" fmla="*/ 114801 h 990498"/>
                  <a:gd name="connsiteX127" fmla="*/ 480148 w 1047330"/>
                  <a:gd name="connsiteY127" fmla="*/ 116424 h 990498"/>
                  <a:gd name="connsiteX128" fmla="*/ 467158 w 1047330"/>
                  <a:gd name="connsiteY128" fmla="*/ 115612 h 990498"/>
                  <a:gd name="connsiteX129" fmla="*/ 455792 w 1047330"/>
                  <a:gd name="connsiteY129" fmla="*/ 118860 h 990498"/>
                  <a:gd name="connsiteX130" fmla="*/ 445237 w 1047330"/>
                  <a:gd name="connsiteY130" fmla="*/ 122107 h 990498"/>
                  <a:gd name="connsiteX131" fmla="*/ 434683 w 1047330"/>
                  <a:gd name="connsiteY131" fmla="*/ 128602 h 990498"/>
                  <a:gd name="connsiteX132" fmla="*/ 426564 w 1047330"/>
                  <a:gd name="connsiteY132" fmla="*/ 137533 h 990498"/>
                  <a:gd name="connsiteX133" fmla="*/ 423316 w 1047330"/>
                  <a:gd name="connsiteY133" fmla="*/ 145652 h 990498"/>
                  <a:gd name="connsiteX134" fmla="*/ 427376 w 1047330"/>
                  <a:gd name="connsiteY134" fmla="*/ 151335 h 990498"/>
                  <a:gd name="connsiteX135" fmla="*/ 431435 w 1047330"/>
                  <a:gd name="connsiteY135" fmla="*/ 152147 h 990498"/>
                  <a:gd name="connsiteX136" fmla="*/ 437118 w 1047330"/>
                  <a:gd name="connsiteY136" fmla="*/ 152959 h 990498"/>
                  <a:gd name="connsiteX137" fmla="*/ 446049 w 1047330"/>
                  <a:gd name="connsiteY137" fmla="*/ 154583 h 990498"/>
                  <a:gd name="connsiteX138" fmla="*/ 447673 w 1047330"/>
                  <a:gd name="connsiteY138" fmla="*/ 155395 h 990498"/>
                  <a:gd name="connsiteX139" fmla="*/ 445237 w 1047330"/>
                  <a:gd name="connsiteY139" fmla="*/ 156206 h 990498"/>
                  <a:gd name="connsiteX140" fmla="*/ 436306 w 1047330"/>
                  <a:gd name="connsiteY140" fmla="*/ 157018 h 990498"/>
                  <a:gd name="connsiteX141" fmla="*/ 422504 w 1047330"/>
                  <a:gd name="connsiteY141" fmla="*/ 158642 h 990498"/>
                  <a:gd name="connsiteX142" fmla="*/ 417633 w 1047330"/>
                  <a:gd name="connsiteY142" fmla="*/ 162702 h 990498"/>
                  <a:gd name="connsiteX143" fmla="*/ 410326 w 1047330"/>
                  <a:gd name="connsiteY143" fmla="*/ 163514 h 990498"/>
                  <a:gd name="connsiteX144" fmla="*/ 400584 w 1047330"/>
                  <a:gd name="connsiteY144" fmla="*/ 164325 h 990498"/>
                  <a:gd name="connsiteX145" fmla="*/ 395712 w 1047330"/>
                  <a:gd name="connsiteY145" fmla="*/ 163514 h 990498"/>
                  <a:gd name="connsiteX146" fmla="*/ 394088 w 1047330"/>
                  <a:gd name="connsiteY146" fmla="*/ 161890 h 990498"/>
                  <a:gd name="connsiteX147" fmla="*/ 392465 w 1047330"/>
                  <a:gd name="connsiteY147" fmla="*/ 161078 h 990498"/>
                  <a:gd name="connsiteX148" fmla="*/ 390841 w 1047330"/>
                  <a:gd name="connsiteY148" fmla="*/ 159454 h 990498"/>
                  <a:gd name="connsiteX149" fmla="*/ 386782 w 1047330"/>
                  <a:gd name="connsiteY149" fmla="*/ 157018 h 990498"/>
                  <a:gd name="connsiteX150" fmla="*/ 385158 w 1047330"/>
                  <a:gd name="connsiteY150" fmla="*/ 156206 h 990498"/>
                  <a:gd name="connsiteX151" fmla="*/ 383534 w 1047330"/>
                  <a:gd name="connsiteY151" fmla="*/ 155395 h 990498"/>
                  <a:gd name="connsiteX152" fmla="*/ 379475 w 1047330"/>
                  <a:gd name="connsiteY152" fmla="*/ 153771 h 990498"/>
                  <a:gd name="connsiteX153" fmla="*/ 375415 w 1047330"/>
                  <a:gd name="connsiteY153" fmla="*/ 152959 h 990498"/>
                  <a:gd name="connsiteX154" fmla="*/ 373791 w 1047330"/>
                  <a:gd name="connsiteY154" fmla="*/ 152147 h 990498"/>
                  <a:gd name="connsiteX155" fmla="*/ 372168 w 1047330"/>
                  <a:gd name="connsiteY155" fmla="*/ 151335 h 990498"/>
                  <a:gd name="connsiteX156" fmla="*/ 372168 w 1047330"/>
                  <a:gd name="connsiteY156" fmla="*/ 151335 h 990498"/>
                  <a:gd name="connsiteX157" fmla="*/ 371356 w 1047330"/>
                  <a:gd name="connsiteY157" fmla="*/ 151335 h 990498"/>
                  <a:gd name="connsiteX158" fmla="*/ 370544 w 1047330"/>
                  <a:gd name="connsiteY158" fmla="*/ 150523 h 990498"/>
                  <a:gd name="connsiteX159" fmla="*/ 367296 w 1047330"/>
                  <a:gd name="connsiteY159" fmla="*/ 149712 h 990498"/>
                  <a:gd name="connsiteX160" fmla="*/ 360801 w 1047330"/>
                  <a:gd name="connsiteY160" fmla="*/ 148900 h 990498"/>
                  <a:gd name="connsiteX161" fmla="*/ 355930 w 1047330"/>
                  <a:gd name="connsiteY161" fmla="*/ 148088 h 990498"/>
                  <a:gd name="connsiteX162" fmla="*/ 353494 w 1047330"/>
                  <a:gd name="connsiteY162" fmla="*/ 147276 h 990498"/>
                  <a:gd name="connsiteX163" fmla="*/ 351871 w 1047330"/>
                  <a:gd name="connsiteY163" fmla="*/ 145652 h 990498"/>
                  <a:gd name="connsiteX164" fmla="*/ 349435 w 1047330"/>
                  <a:gd name="connsiteY164" fmla="*/ 144028 h 990498"/>
                  <a:gd name="connsiteX165" fmla="*/ 347811 w 1047330"/>
                  <a:gd name="connsiteY165" fmla="*/ 141593 h 990498"/>
                  <a:gd name="connsiteX166" fmla="*/ 344564 w 1047330"/>
                  <a:gd name="connsiteY166" fmla="*/ 139157 h 990498"/>
                  <a:gd name="connsiteX167" fmla="*/ 341316 w 1047330"/>
                  <a:gd name="connsiteY167" fmla="*/ 139157 h 990498"/>
                  <a:gd name="connsiteX168" fmla="*/ 338880 w 1047330"/>
                  <a:gd name="connsiteY168" fmla="*/ 139157 h 990498"/>
                  <a:gd name="connsiteX169" fmla="*/ 335633 w 1047330"/>
                  <a:gd name="connsiteY169" fmla="*/ 139157 h 990498"/>
                  <a:gd name="connsiteX170" fmla="*/ 331573 w 1047330"/>
                  <a:gd name="connsiteY170" fmla="*/ 139157 h 990498"/>
                  <a:gd name="connsiteX171" fmla="*/ 329950 w 1047330"/>
                  <a:gd name="connsiteY171" fmla="*/ 140781 h 990498"/>
                  <a:gd name="connsiteX172" fmla="*/ 329138 w 1047330"/>
                  <a:gd name="connsiteY172" fmla="*/ 145652 h 990498"/>
                  <a:gd name="connsiteX173" fmla="*/ 327514 w 1047330"/>
                  <a:gd name="connsiteY173" fmla="*/ 144028 h 990498"/>
                  <a:gd name="connsiteX174" fmla="*/ 325890 w 1047330"/>
                  <a:gd name="connsiteY174" fmla="*/ 140781 h 990498"/>
                  <a:gd name="connsiteX175" fmla="*/ 323455 w 1047330"/>
                  <a:gd name="connsiteY175" fmla="*/ 139157 h 990498"/>
                  <a:gd name="connsiteX176" fmla="*/ 325890 w 1047330"/>
                  <a:gd name="connsiteY176" fmla="*/ 136721 h 990498"/>
                  <a:gd name="connsiteX177" fmla="*/ 325890 w 1047330"/>
                  <a:gd name="connsiteY177" fmla="*/ 131850 h 990498"/>
                  <a:gd name="connsiteX178" fmla="*/ 323455 w 1047330"/>
                  <a:gd name="connsiteY178" fmla="*/ 126167 h 990498"/>
                  <a:gd name="connsiteX179" fmla="*/ 321831 w 1047330"/>
                  <a:gd name="connsiteY179" fmla="*/ 122107 h 990498"/>
                  <a:gd name="connsiteX180" fmla="*/ 321019 w 1047330"/>
                  <a:gd name="connsiteY180" fmla="*/ 118048 h 990498"/>
                  <a:gd name="connsiteX181" fmla="*/ 322643 w 1047330"/>
                  <a:gd name="connsiteY181" fmla="*/ 113989 h 990498"/>
                  <a:gd name="connsiteX182" fmla="*/ 324267 w 1047330"/>
                  <a:gd name="connsiteY182" fmla="*/ 112365 h 990498"/>
                  <a:gd name="connsiteX183" fmla="*/ 325890 w 1047330"/>
                  <a:gd name="connsiteY183" fmla="*/ 111553 h 990498"/>
                  <a:gd name="connsiteX184" fmla="*/ 328326 w 1047330"/>
                  <a:gd name="connsiteY184" fmla="*/ 108305 h 990498"/>
                  <a:gd name="connsiteX185" fmla="*/ 327514 w 1047330"/>
                  <a:gd name="connsiteY185" fmla="*/ 101810 h 990498"/>
                  <a:gd name="connsiteX186" fmla="*/ 321831 w 1047330"/>
                  <a:gd name="connsiteY186" fmla="*/ 96939 h 990498"/>
                  <a:gd name="connsiteX187" fmla="*/ 308029 w 1047330"/>
                  <a:gd name="connsiteY187" fmla="*/ 96939 h 990498"/>
                  <a:gd name="connsiteX188" fmla="*/ 302346 w 1047330"/>
                  <a:gd name="connsiteY188" fmla="*/ 98563 h 990498"/>
                  <a:gd name="connsiteX189" fmla="*/ 299098 w 1047330"/>
                  <a:gd name="connsiteY189" fmla="*/ 99375 h 990498"/>
                  <a:gd name="connsiteX190" fmla="*/ 296662 w 1047330"/>
                  <a:gd name="connsiteY190" fmla="*/ 97751 h 990498"/>
                  <a:gd name="connsiteX191" fmla="*/ 293415 w 1047330"/>
                  <a:gd name="connsiteY191" fmla="*/ 95315 h 990498"/>
                  <a:gd name="connsiteX192" fmla="*/ 285296 w 1047330"/>
                  <a:gd name="connsiteY192" fmla="*/ 92880 h 990498"/>
                  <a:gd name="connsiteX193" fmla="*/ 277989 w 1047330"/>
                  <a:gd name="connsiteY193" fmla="*/ 88008 h 990498"/>
                  <a:gd name="connsiteX194" fmla="*/ 274742 w 1047330"/>
                  <a:gd name="connsiteY194" fmla="*/ 87196 h 990498"/>
                  <a:gd name="connsiteX195" fmla="*/ 273118 w 1047330"/>
                  <a:gd name="connsiteY195" fmla="*/ 88820 h 990498"/>
                  <a:gd name="connsiteX196" fmla="*/ 275553 w 1047330"/>
                  <a:gd name="connsiteY196" fmla="*/ 96127 h 990498"/>
                  <a:gd name="connsiteX197" fmla="*/ 277177 w 1047330"/>
                  <a:gd name="connsiteY197" fmla="*/ 101810 h 990498"/>
                  <a:gd name="connsiteX198" fmla="*/ 273930 w 1047330"/>
                  <a:gd name="connsiteY198" fmla="*/ 107493 h 990498"/>
                  <a:gd name="connsiteX199" fmla="*/ 273118 w 1047330"/>
                  <a:gd name="connsiteY199" fmla="*/ 114801 h 990498"/>
                  <a:gd name="connsiteX200" fmla="*/ 273930 w 1047330"/>
                  <a:gd name="connsiteY200" fmla="*/ 124543 h 990498"/>
                  <a:gd name="connsiteX201" fmla="*/ 276365 w 1047330"/>
                  <a:gd name="connsiteY201" fmla="*/ 130226 h 990498"/>
                  <a:gd name="connsiteX202" fmla="*/ 280425 w 1047330"/>
                  <a:gd name="connsiteY202" fmla="*/ 135098 h 990498"/>
                  <a:gd name="connsiteX203" fmla="*/ 281237 w 1047330"/>
                  <a:gd name="connsiteY203" fmla="*/ 142405 h 990498"/>
                  <a:gd name="connsiteX204" fmla="*/ 284484 w 1047330"/>
                  <a:gd name="connsiteY204" fmla="*/ 146464 h 990498"/>
                  <a:gd name="connsiteX205" fmla="*/ 286108 w 1047330"/>
                  <a:gd name="connsiteY205" fmla="*/ 147276 h 990498"/>
                  <a:gd name="connsiteX206" fmla="*/ 286108 w 1047330"/>
                  <a:gd name="connsiteY206" fmla="*/ 148088 h 990498"/>
                  <a:gd name="connsiteX207" fmla="*/ 282860 w 1047330"/>
                  <a:gd name="connsiteY207" fmla="*/ 150523 h 990498"/>
                  <a:gd name="connsiteX208" fmla="*/ 282860 w 1047330"/>
                  <a:gd name="connsiteY208" fmla="*/ 152147 h 990498"/>
                  <a:gd name="connsiteX209" fmla="*/ 282860 w 1047330"/>
                  <a:gd name="connsiteY209" fmla="*/ 154583 h 990498"/>
                  <a:gd name="connsiteX210" fmla="*/ 282048 w 1047330"/>
                  <a:gd name="connsiteY210" fmla="*/ 156206 h 990498"/>
                  <a:gd name="connsiteX211" fmla="*/ 280425 w 1047330"/>
                  <a:gd name="connsiteY211" fmla="*/ 159454 h 990498"/>
                  <a:gd name="connsiteX212" fmla="*/ 279613 w 1047330"/>
                  <a:gd name="connsiteY212" fmla="*/ 161078 h 990498"/>
                  <a:gd name="connsiteX213" fmla="*/ 279613 w 1047330"/>
                  <a:gd name="connsiteY213" fmla="*/ 161890 h 990498"/>
                  <a:gd name="connsiteX214" fmla="*/ 279613 w 1047330"/>
                  <a:gd name="connsiteY214" fmla="*/ 166761 h 990498"/>
                  <a:gd name="connsiteX215" fmla="*/ 279613 w 1047330"/>
                  <a:gd name="connsiteY215" fmla="*/ 169197 h 990498"/>
                  <a:gd name="connsiteX216" fmla="*/ 279613 w 1047330"/>
                  <a:gd name="connsiteY216" fmla="*/ 170009 h 990498"/>
                  <a:gd name="connsiteX217" fmla="*/ 281237 w 1047330"/>
                  <a:gd name="connsiteY217" fmla="*/ 170009 h 990498"/>
                  <a:gd name="connsiteX218" fmla="*/ 282048 w 1047330"/>
                  <a:gd name="connsiteY218" fmla="*/ 170009 h 990498"/>
                  <a:gd name="connsiteX219" fmla="*/ 280425 w 1047330"/>
                  <a:gd name="connsiteY219" fmla="*/ 171632 h 990498"/>
                  <a:gd name="connsiteX220" fmla="*/ 279613 w 1047330"/>
                  <a:gd name="connsiteY220" fmla="*/ 174068 h 990498"/>
                  <a:gd name="connsiteX221" fmla="*/ 279613 w 1047330"/>
                  <a:gd name="connsiteY221" fmla="*/ 178127 h 990498"/>
                  <a:gd name="connsiteX222" fmla="*/ 276365 w 1047330"/>
                  <a:gd name="connsiteY222" fmla="*/ 182999 h 990498"/>
                  <a:gd name="connsiteX223" fmla="*/ 274742 w 1047330"/>
                  <a:gd name="connsiteY223" fmla="*/ 185434 h 990498"/>
                  <a:gd name="connsiteX224" fmla="*/ 273118 w 1047330"/>
                  <a:gd name="connsiteY224" fmla="*/ 188682 h 990498"/>
                  <a:gd name="connsiteX225" fmla="*/ 273118 w 1047330"/>
                  <a:gd name="connsiteY225" fmla="*/ 191930 h 990498"/>
                  <a:gd name="connsiteX226" fmla="*/ 274742 w 1047330"/>
                  <a:gd name="connsiteY226" fmla="*/ 194365 h 990498"/>
                  <a:gd name="connsiteX227" fmla="*/ 273118 w 1047330"/>
                  <a:gd name="connsiteY227" fmla="*/ 196801 h 990498"/>
                  <a:gd name="connsiteX228" fmla="*/ 271494 w 1047330"/>
                  <a:gd name="connsiteY228" fmla="*/ 200048 h 990498"/>
                  <a:gd name="connsiteX229" fmla="*/ 274742 w 1047330"/>
                  <a:gd name="connsiteY229" fmla="*/ 208167 h 990498"/>
                  <a:gd name="connsiteX230" fmla="*/ 277177 w 1047330"/>
                  <a:gd name="connsiteY230" fmla="*/ 210603 h 990498"/>
                  <a:gd name="connsiteX231" fmla="*/ 280425 w 1047330"/>
                  <a:gd name="connsiteY231" fmla="*/ 211415 h 990498"/>
                  <a:gd name="connsiteX232" fmla="*/ 283672 w 1047330"/>
                  <a:gd name="connsiteY232" fmla="*/ 211415 h 990498"/>
                  <a:gd name="connsiteX233" fmla="*/ 286108 w 1047330"/>
                  <a:gd name="connsiteY233" fmla="*/ 213038 h 990498"/>
                  <a:gd name="connsiteX234" fmla="*/ 283672 w 1047330"/>
                  <a:gd name="connsiteY234" fmla="*/ 215474 h 990498"/>
                  <a:gd name="connsiteX235" fmla="*/ 280425 w 1047330"/>
                  <a:gd name="connsiteY235" fmla="*/ 216286 h 990498"/>
                  <a:gd name="connsiteX236" fmla="*/ 278801 w 1047330"/>
                  <a:gd name="connsiteY236" fmla="*/ 216286 h 990498"/>
                  <a:gd name="connsiteX237" fmla="*/ 277177 w 1047330"/>
                  <a:gd name="connsiteY237" fmla="*/ 216286 h 990498"/>
                  <a:gd name="connsiteX238" fmla="*/ 273930 w 1047330"/>
                  <a:gd name="connsiteY238" fmla="*/ 216286 h 990498"/>
                  <a:gd name="connsiteX239" fmla="*/ 268246 w 1047330"/>
                  <a:gd name="connsiteY239" fmla="*/ 216286 h 990498"/>
                  <a:gd name="connsiteX240" fmla="*/ 259316 w 1047330"/>
                  <a:gd name="connsiteY240" fmla="*/ 215474 h 990498"/>
                  <a:gd name="connsiteX241" fmla="*/ 252821 w 1047330"/>
                  <a:gd name="connsiteY241" fmla="*/ 214662 h 990498"/>
                  <a:gd name="connsiteX242" fmla="*/ 244702 w 1047330"/>
                  <a:gd name="connsiteY242" fmla="*/ 212227 h 990498"/>
                  <a:gd name="connsiteX243" fmla="*/ 243078 w 1047330"/>
                  <a:gd name="connsiteY243" fmla="*/ 208979 h 990498"/>
                  <a:gd name="connsiteX244" fmla="*/ 246326 w 1047330"/>
                  <a:gd name="connsiteY244" fmla="*/ 204108 h 990498"/>
                  <a:gd name="connsiteX245" fmla="*/ 246326 w 1047330"/>
                  <a:gd name="connsiteY245" fmla="*/ 200860 h 990498"/>
                  <a:gd name="connsiteX246" fmla="*/ 243890 w 1047330"/>
                  <a:gd name="connsiteY246" fmla="*/ 200048 h 990498"/>
                  <a:gd name="connsiteX247" fmla="*/ 241454 w 1047330"/>
                  <a:gd name="connsiteY247" fmla="*/ 200048 h 990498"/>
                  <a:gd name="connsiteX248" fmla="*/ 239830 w 1047330"/>
                  <a:gd name="connsiteY248" fmla="*/ 200048 h 990498"/>
                  <a:gd name="connsiteX249" fmla="*/ 236583 w 1047330"/>
                  <a:gd name="connsiteY249" fmla="*/ 200048 h 990498"/>
                  <a:gd name="connsiteX250" fmla="*/ 231712 w 1047330"/>
                  <a:gd name="connsiteY250" fmla="*/ 201672 h 990498"/>
                  <a:gd name="connsiteX251" fmla="*/ 229276 w 1047330"/>
                  <a:gd name="connsiteY251" fmla="*/ 205731 h 990498"/>
                  <a:gd name="connsiteX252" fmla="*/ 231712 w 1047330"/>
                  <a:gd name="connsiteY252" fmla="*/ 210603 h 990498"/>
                  <a:gd name="connsiteX253" fmla="*/ 233335 w 1047330"/>
                  <a:gd name="connsiteY253" fmla="*/ 214662 h 990498"/>
                  <a:gd name="connsiteX254" fmla="*/ 233335 w 1047330"/>
                  <a:gd name="connsiteY254" fmla="*/ 218722 h 990498"/>
                  <a:gd name="connsiteX255" fmla="*/ 231712 w 1047330"/>
                  <a:gd name="connsiteY255" fmla="*/ 219534 h 990498"/>
                  <a:gd name="connsiteX256" fmla="*/ 230088 w 1047330"/>
                  <a:gd name="connsiteY256" fmla="*/ 221157 h 990498"/>
                  <a:gd name="connsiteX257" fmla="*/ 228464 w 1047330"/>
                  <a:gd name="connsiteY257" fmla="*/ 221969 h 990498"/>
                  <a:gd name="connsiteX258" fmla="*/ 227652 w 1047330"/>
                  <a:gd name="connsiteY258" fmla="*/ 221157 h 990498"/>
                  <a:gd name="connsiteX259" fmla="*/ 228464 w 1047330"/>
                  <a:gd name="connsiteY259" fmla="*/ 219534 h 990498"/>
                  <a:gd name="connsiteX260" fmla="*/ 228464 w 1047330"/>
                  <a:gd name="connsiteY260" fmla="*/ 217098 h 990498"/>
                  <a:gd name="connsiteX261" fmla="*/ 228464 w 1047330"/>
                  <a:gd name="connsiteY261" fmla="*/ 213038 h 990498"/>
                  <a:gd name="connsiteX262" fmla="*/ 229276 w 1047330"/>
                  <a:gd name="connsiteY262" fmla="*/ 210603 h 990498"/>
                  <a:gd name="connsiteX263" fmla="*/ 228464 w 1047330"/>
                  <a:gd name="connsiteY263" fmla="*/ 208167 h 990498"/>
                  <a:gd name="connsiteX264" fmla="*/ 226028 w 1047330"/>
                  <a:gd name="connsiteY264" fmla="*/ 204920 h 990498"/>
                  <a:gd name="connsiteX265" fmla="*/ 223593 w 1047330"/>
                  <a:gd name="connsiteY265" fmla="*/ 203296 h 990498"/>
                  <a:gd name="connsiteX266" fmla="*/ 221157 w 1047330"/>
                  <a:gd name="connsiteY266" fmla="*/ 203296 h 990498"/>
                  <a:gd name="connsiteX267" fmla="*/ 217910 w 1047330"/>
                  <a:gd name="connsiteY267" fmla="*/ 204108 h 990498"/>
                  <a:gd name="connsiteX268" fmla="*/ 217098 w 1047330"/>
                  <a:gd name="connsiteY268" fmla="*/ 205731 h 990498"/>
                  <a:gd name="connsiteX269" fmla="*/ 216286 w 1047330"/>
                  <a:gd name="connsiteY269" fmla="*/ 207355 h 990498"/>
                  <a:gd name="connsiteX270" fmla="*/ 215474 w 1047330"/>
                  <a:gd name="connsiteY270" fmla="*/ 205731 h 990498"/>
                  <a:gd name="connsiteX271" fmla="*/ 213850 w 1047330"/>
                  <a:gd name="connsiteY271" fmla="*/ 207355 h 990498"/>
                  <a:gd name="connsiteX272" fmla="*/ 213850 w 1047330"/>
                  <a:gd name="connsiteY272" fmla="*/ 204108 h 990498"/>
                  <a:gd name="connsiteX273" fmla="*/ 213850 w 1047330"/>
                  <a:gd name="connsiteY273" fmla="*/ 201672 h 990498"/>
                  <a:gd name="connsiteX274" fmla="*/ 209791 w 1047330"/>
                  <a:gd name="connsiteY274" fmla="*/ 200048 h 990498"/>
                  <a:gd name="connsiteX275" fmla="*/ 207355 w 1047330"/>
                  <a:gd name="connsiteY275" fmla="*/ 201672 h 990498"/>
                  <a:gd name="connsiteX276" fmla="*/ 208167 w 1047330"/>
                  <a:gd name="connsiteY276" fmla="*/ 198425 h 990498"/>
                  <a:gd name="connsiteX277" fmla="*/ 211415 w 1047330"/>
                  <a:gd name="connsiteY277" fmla="*/ 194365 h 990498"/>
                  <a:gd name="connsiteX278" fmla="*/ 208167 w 1047330"/>
                  <a:gd name="connsiteY278" fmla="*/ 192741 h 990498"/>
                  <a:gd name="connsiteX279" fmla="*/ 204920 w 1047330"/>
                  <a:gd name="connsiteY279" fmla="*/ 195177 h 990498"/>
                  <a:gd name="connsiteX280" fmla="*/ 200860 w 1047330"/>
                  <a:gd name="connsiteY280" fmla="*/ 195177 h 990498"/>
                  <a:gd name="connsiteX281" fmla="*/ 196801 w 1047330"/>
                  <a:gd name="connsiteY281" fmla="*/ 193553 h 990498"/>
                  <a:gd name="connsiteX282" fmla="*/ 194365 w 1047330"/>
                  <a:gd name="connsiteY282" fmla="*/ 195989 h 990498"/>
                  <a:gd name="connsiteX283" fmla="*/ 192741 w 1047330"/>
                  <a:gd name="connsiteY283" fmla="*/ 198425 h 990498"/>
                  <a:gd name="connsiteX284" fmla="*/ 189494 w 1047330"/>
                  <a:gd name="connsiteY284" fmla="*/ 199236 h 990498"/>
                  <a:gd name="connsiteX285" fmla="*/ 185434 w 1047330"/>
                  <a:gd name="connsiteY285" fmla="*/ 200048 h 990498"/>
                  <a:gd name="connsiteX286" fmla="*/ 182999 w 1047330"/>
                  <a:gd name="connsiteY286" fmla="*/ 202484 h 990498"/>
                  <a:gd name="connsiteX287" fmla="*/ 180563 w 1047330"/>
                  <a:gd name="connsiteY287" fmla="*/ 204108 h 990498"/>
                  <a:gd name="connsiteX288" fmla="*/ 177315 w 1047330"/>
                  <a:gd name="connsiteY288" fmla="*/ 204108 h 990498"/>
                  <a:gd name="connsiteX289" fmla="*/ 176504 w 1047330"/>
                  <a:gd name="connsiteY289" fmla="*/ 204108 h 990498"/>
                  <a:gd name="connsiteX290" fmla="*/ 176504 w 1047330"/>
                  <a:gd name="connsiteY290" fmla="*/ 204920 h 990498"/>
                  <a:gd name="connsiteX291" fmla="*/ 175692 w 1047330"/>
                  <a:gd name="connsiteY291" fmla="*/ 204920 h 990498"/>
                  <a:gd name="connsiteX292" fmla="*/ 175692 w 1047330"/>
                  <a:gd name="connsiteY292" fmla="*/ 204108 h 990498"/>
                  <a:gd name="connsiteX293" fmla="*/ 174068 w 1047330"/>
                  <a:gd name="connsiteY293" fmla="*/ 203296 h 990498"/>
                  <a:gd name="connsiteX294" fmla="*/ 176504 w 1047330"/>
                  <a:gd name="connsiteY294" fmla="*/ 201672 h 990498"/>
                  <a:gd name="connsiteX295" fmla="*/ 177315 w 1047330"/>
                  <a:gd name="connsiteY295" fmla="*/ 200048 h 990498"/>
                  <a:gd name="connsiteX296" fmla="*/ 175692 w 1047330"/>
                  <a:gd name="connsiteY296" fmla="*/ 198425 h 990498"/>
                  <a:gd name="connsiteX297" fmla="*/ 173256 w 1047330"/>
                  <a:gd name="connsiteY297" fmla="*/ 196801 h 990498"/>
                  <a:gd name="connsiteX298" fmla="*/ 171632 w 1047330"/>
                  <a:gd name="connsiteY298" fmla="*/ 195177 h 990498"/>
                  <a:gd name="connsiteX299" fmla="*/ 170820 w 1047330"/>
                  <a:gd name="connsiteY299" fmla="*/ 192741 h 990498"/>
                  <a:gd name="connsiteX300" fmla="*/ 170820 w 1047330"/>
                  <a:gd name="connsiteY300" fmla="*/ 191118 h 990498"/>
                  <a:gd name="connsiteX301" fmla="*/ 171632 w 1047330"/>
                  <a:gd name="connsiteY301" fmla="*/ 190306 h 990498"/>
                  <a:gd name="connsiteX302" fmla="*/ 172444 w 1047330"/>
                  <a:gd name="connsiteY302" fmla="*/ 189494 h 990498"/>
                  <a:gd name="connsiteX303" fmla="*/ 172444 w 1047330"/>
                  <a:gd name="connsiteY303" fmla="*/ 187058 h 990498"/>
                  <a:gd name="connsiteX304" fmla="*/ 170820 w 1047330"/>
                  <a:gd name="connsiteY304" fmla="*/ 182999 h 990498"/>
                  <a:gd name="connsiteX305" fmla="*/ 169197 w 1047330"/>
                  <a:gd name="connsiteY305" fmla="*/ 180563 h 990498"/>
                  <a:gd name="connsiteX306" fmla="*/ 167573 w 1047330"/>
                  <a:gd name="connsiteY306" fmla="*/ 178939 h 990498"/>
                  <a:gd name="connsiteX307" fmla="*/ 167573 w 1047330"/>
                  <a:gd name="connsiteY307" fmla="*/ 173256 h 990498"/>
                  <a:gd name="connsiteX308" fmla="*/ 166761 w 1047330"/>
                  <a:gd name="connsiteY308" fmla="*/ 172444 h 990498"/>
                  <a:gd name="connsiteX309" fmla="*/ 164325 w 1047330"/>
                  <a:gd name="connsiteY309" fmla="*/ 170821 h 990498"/>
                  <a:gd name="connsiteX310" fmla="*/ 161890 w 1047330"/>
                  <a:gd name="connsiteY310" fmla="*/ 170009 h 990498"/>
                  <a:gd name="connsiteX311" fmla="*/ 159454 w 1047330"/>
                  <a:gd name="connsiteY311" fmla="*/ 170009 h 990498"/>
                  <a:gd name="connsiteX312" fmla="*/ 160266 w 1047330"/>
                  <a:gd name="connsiteY312" fmla="*/ 168385 h 990498"/>
                  <a:gd name="connsiteX313" fmla="*/ 161078 w 1047330"/>
                  <a:gd name="connsiteY313" fmla="*/ 165949 h 990498"/>
                  <a:gd name="connsiteX314" fmla="*/ 157830 w 1047330"/>
                  <a:gd name="connsiteY314" fmla="*/ 165137 h 990498"/>
                  <a:gd name="connsiteX315" fmla="*/ 157018 w 1047330"/>
                  <a:gd name="connsiteY315" fmla="*/ 165137 h 990498"/>
                  <a:gd name="connsiteX316" fmla="*/ 158642 w 1047330"/>
                  <a:gd name="connsiteY316" fmla="*/ 163514 h 990498"/>
                  <a:gd name="connsiteX317" fmla="*/ 161078 w 1047330"/>
                  <a:gd name="connsiteY317" fmla="*/ 161078 h 990498"/>
                  <a:gd name="connsiteX318" fmla="*/ 155395 w 1047330"/>
                  <a:gd name="connsiteY318" fmla="*/ 159454 h 990498"/>
                  <a:gd name="connsiteX319" fmla="*/ 152147 w 1047330"/>
                  <a:gd name="connsiteY319" fmla="*/ 160266 h 990498"/>
                  <a:gd name="connsiteX320" fmla="*/ 148900 w 1047330"/>
                  <a:gd name="connsiteY320" fmla="*/ 161890 h 990498"/>
                  <a:gd name="connsiteX321" fmla="*/ 147276 w 1047330"/>
                  <a:gd name="connsiteY321" fmla="*/ 161890 h 990498"/>
                  <a:gd name="connsiteX322" fmla="*/ 147276 w 1047330"/>
                  <a:gd name="connsiteY322" fmla="*/ 160266 h 990498"/>
                  <a:gd name="connsiteX323" fmla="*/ 148088 w 1047330"/>
                  <a:gd name="connsiteY323" fmla="*/ 157830 h 990498"/>
                  <a:gd name="connsiteX324" fmla="*/ 145652 w 1047330"/>
                  <a:gd name="connsiteY324" fmla="*/ 158642 h 990498"/>
                  <a:gd name="connsiteX325" fmla="*/ 144840 w 1047330"/>
                  <a:gd name="connsiteY325" fmla="*/ 159454 h 990498"/>
                  <a:gd name="connsiteX326" fmla="*/ 143216 w 1047330"/>
                  <a:gd name="connsiteY326" fmla="*/ 159454 h 990498"/>
                  <a:gd name="connsiteX327" fmla="*/ 143216 w 1047330"/>
                  <a:gd name="connsiteY327" fmla="*/ 157830 h 990498"/>
                  <a:gd name="connsiteX328" fmla="*/ 139969 w 1047330"/>
                  <a:gd name="connsiteY328" fmla="*/ 158642 h 990498"/>
                  <a:gd name="connsiteX329" fmla="*/ 136721 w 1047330"/>
                  <a:gd name="connsiteY329" fmla="*/ 159454 h 990498"/>
                  <a:gd name="connsiteX330" fmla="*/ 133474 w 1047330"/>
                  <a:gd name="connsiteY330" fmla="*/ 160266 h 990498"/>
                  <a:gd name="connsiteX331" fmla="*/ 130226 w 1047330"/>
                  <a:gd name="connsiteY331" fmla="*/ 160266 h 990498"/>
                  <a:gd name="connsiteX332" fmla="*/ 128602 w 1047330"/>
                  <a:gd name="connsiteY332" fmla="*/ 157830 h 990498"/>
                  <a:gd name="connsiteX333" fmla="*/ 126979 w 1047330"/>
                  <a:gd name="connsiteY333" fmla="*/ 156206 h 990498"/>
                  <a:gd name="connsiteX334" fmla="*/ 124543 w 1047330"/>
                  <a:gd name="connsiteY334" fmla="*/ 154583 h 990498"/>
                  <a:gd name="connsiteX335" fmla="*/ 121295 w 1047330"/>
                  <a:gd name="connsiteY335" fmla="*/ 155395 h 990498"/>
                  <a:gd name="connsiteX336" fmla="*/ 117236 w 1047330"/>
                  <a:gd name="connsiteY336" fmla="*/ 158642 h 990498"/>
                  <a:gd name="connsiteX337" fmla="*/ 114800 w 1047330"/>
                  <a:gd name="connsiteY337" fmla="*/ 159454 h 990498"/>
                  <a:gd name="connsiteX338" fmla="*/ 113988 w 1047330"/>
                  <a:gd name="connsiteY338" fmla="*/ 162702 h 990498"/>
                  <a:gd name="connsiteX339" fmla="*/ 115612 w 1047330"/>
                  <a:gd name="connsiteY339" fmla="*/ 164325 h 990498"/>
                  <a:gd name="connsiteX340" fmla="*/ 115612 w 1047330"/>
                  <a:gd name="connsiteY340" fmla="*/ 165949 h 990498"/>
                  <a:gd name="connsiteX341" fmla="*/ 112365 w 1047330"/>
                  <a:gd name="connsiteY341" fmla="*/ 166761 h 990498"/>
                  <a:gd name="connsiteX342" fmla="*/ 111553 w 1047330"/>
                  <a:gd name="connsiteY342" fmla="*/ 170009 h 990498"/>
                  <a:gd name="connsiteX343" fmla="*/ 110741 w 1047330"/>
                  <a:gd name="connsiteY343" fmla="*/ 170821 h 990498"/>
                  <a:gd name="connsiteX344" fmla="*/ 109929 w 1047330"/>
                  <a:gd name="connsiteY344" fmla="*/ 170009 h 990498"/>
                  <a:gd name="connsiteX345" fmla="*/ 108305 w 1047330"/>
                  <a:gd name="connsiteY345" fmla="*/ 170009 h 990498"/>
                  <a:gd name="connsiteX346" fmla="*/ 104246 w 1047330"/>
                  <a:gd name="connsiteY346" fmla="*/ 165949 h 990498"/>
                  <a:gd name="connsiteX347" fmla="*/ 101810 w 1047330"/>
                  <a:gd name="connsiteY347" fmla="*/ 165949 h 990498"/>
                  <a:gd name="connsiteX348" fmla="*/ 100998 w 1047330"/>
                  <a:gd name="connsiteY348" fmla="*/ 163514 h 990498"/>
                  <a:gd name="connsiteX349" fmla="*/ 98563 w 1047330"/>
                  <a:gd name="connsiteY349" fmla="*/ 162702 h 990498"/>
                  <a:gd name="connsiteX350" fmla="*/ 96127 w 1047330"/>
                  <a:gd name="connsiteY350" fmla="*/ 161078 h 990498"/>
                  <a:gd name="connsiteX351" fmla="*/ 94503 w 1047330"/>
                  <a:gd name="connsiteY351" fmla="*/ 161078 h 990498"/>
                  <a:gd name="connsiteX352" fmla="*/ 92068 w 1047330"/>
                  <a:gd name="connsiteY352" fmla="*/ 163514 h 990498"/>
                  <a:gd name="connsiteX353" fmla="*/ 90444 w 1047330"/>
                  <a:gd name="connsiteY353" fmla="*/ 165949 h 990498"/>
                  <a:gd name="connsiteX354" fmla="*/ 89632 w 1047330"/>
                  <a:gd name="connsiteY354" fmla="*/ 169197 h 990498"/>
                  <a:gd name="connsiteX355" fmla="*/ 88008 w 1047330"/>
                  <a:gd name="connsiteY355" fmla="*/ 169197 h 990498"/>
                  <a:gd name="connsiteX356" fmla="*/ 87196 w 1047330"/>
                  <a:gd name="connsiteY356" fmla="*/ 168385 h 990498"/>
                  <a:gd name="connsiteX357" fmla="*/ 86384 w 1047330"/>
                  <a:gd name="connsiteY357" fmla="*/ 167573 h 990498"/>
                  <a:gd name="connsiteX358" fmla="*/ 86384 w 1047330"/>
                  <a:gd name="connsiteY358" fmla="*/ 164325 h 990498"/>
                  <a:gd name="connsiteX359" fmla="*/ 85573 w 1047330"/>
                  <a:gd name="connsiteY359" fmla="*/ 162702 h 990498"/>
                  <a:gd name="connsiteX360" fmla="*/ 83949 w 1047330"/>
                  <a:gd name="connsiteY360" fmla="*/ 165137 h 990498"/>
                  <a:gd name="connsiteX361" fmla="*/ 82325 w 1047330"/>
                  <a:gd name="connsiteY361" fmla="*/ 163514 h 990498"/>
                  <a:gd name="connsiteX362" fmla="*/ 83137 w 1047330"/>
                  <a:gd name="connsiteY362" fmla="*/ 158642 h 990498"/>
                  <a:gd name="connsiteX363" fmla="*/ 83137 w 1047330"/>
                  <a:gd name="connsiteY363" fmla="*/ 156206 h 990498"/>
                  <a:gd name="connsiteX364" fmla="*/ 80701 w 1047330"/>
                  <a:gd name="connsiteY364" fmla="*/ 156206 h 990498"/>
                  <a:gd name="connsiteX365" fmla="*/ 77454 w 1047330"/>
                  <a:gd name="connsiteY365" fmla="*/ 157018 h 990498"/>
                  <a:gd name="connsiteX366" fmla="*/ 75830 w 1047330"/>
                  <a:gd name="connsiteY366" fmla="*/ 158642 h 990498"/>
                  <a:gd name="connsiteX367" fmla="*/ 75018 w 1047330"/>
                  <a:gd name="connsiteY367" fmla="*/ 157830 h 990498"/>
                  <a:gd name="connsiteX368" fmla="*/ 73394 w 1047330"/>
                  <a:gd name="connsiteY368" fmla="*/ 157018 h 990498"/>
                  <a:gd name="connsiteX369" fmla="*/ 70959 w 1047330"/>
                  <a:gd name="connsiteY369" fmla="*/ 156206 h 990498"/>
                  <a:gd name="connsiteX370" fmla="*/ 69335 w 1047330"/>
                  <a:gd name="connsiteY370" fmla="*/ 156206 h 990498"/>
                  <a:gd name="connsiteX371" fmla="*/ 67711 w 1047330"/>
                  <a:gd name="connsiteY371" fmla="*/ 156206 h 990498"/>
                  <a:gd name="connsiteX372" fmla="*/ 66899 w 1047330"/>
                  <a:gd name="connsiteY372" fmla="*/ 157018 h 990498"/>
                  <a:gd name="connsiteX373" fmla="*/ 66087 w 1047330"/>
                  <a:gd name="connsiteY373" fmla="*/ 157830 h 990498"/>
                  <a:gd name="connsiteX374" fmla="*/ 65275 w 1047330"/>
                  <a:gd name="connsiteY374" fmla="*/ 158642 h 990498"/>
                  <a:gd name="connsiteX375" fmla="*/ 65275 w 1047330"/>
                  <a:gd name="connsiteY375" fmla="*/ 160266 h 990498"/>
                  <a:gd name="connsiteX376" fmla="*/ 62840 w 1047330"/>
                  <a:gd name="connsiteY376" fmla="*/ 160266 h 990498"/>
                  <a:gd name="connsiteX377" fmla="*/ 60404 w 1047330"/>
                  <a:gd name="connsiteY377" fmla="*/ 159454 h 990498"/>
                  <a:gd name="connsiteX378" fmla="*/ 57969 w 1047330"/>
                  <a:gd name="connsiteY378" fmla="*/ 158642 h 990498"/>
                  <a:gd name="connsiteX379" fmla="*/ 56345 w 1047330"/>
                  <a:gd name="connsiteY379" fmla="*/ 159454 h 990498"/>
                  <a:gd name="connsiteX380" fmla="*/ 56345 w 1047330"/>
                  <a:gd name="connsiteY380" fmla="*/ 158642 h 990498"/>
                  <a:gd name="connsiteX381" fmla="*/ 57157 w 1047330"/>
                  <a:gd name="connsiteY381" fmla="*/ 157830 h 990498"/>
                  <a:gd name="connsiteX382" fmla="*/ 57969 w 1047330"/>
                  <a:gd name="connsiteY382" fmla="*/ 157018 h 990498"/>
                  <a:gd name="connsiteX383" fmla="*/ 57157 w 1047330"/>
                  <a:gd name="connsiteY383" fmla="*/ 156206 h 990498"/>
                  <a:gd name="connsiteX384" fmla="*/ 56345 w 1047330"/>
                  <a:gd name="connsiteY384" fmla="*/ 154583 h 990498"/>
                  <a:gd name="connsiteX385" fmla="*/ 54721 w 1047330"/>
                  <a:gd name="connsiteY385" fmla="*/ 155395 h 990498"/>
                  <a:gd name="connsiteX386" fmla="*/ 53909 w 1047330"/>
                  <a:gd name="connsiteY386" fmla="*/ 156206 h 990498"/>
                  <a:gd name="connsiteX387" fmla="*/ 51473 w 1047330"/>
                  <a:gd name="connsiteY387" fmla="*/ 156206 h 990498"/>
                  <a:gd name="connsiteX388" fmla="*/ 50662 w 1047330"/>
                  <a:gd name="connsiteY388" fmla="*/ 157018 h 990498"/>
                  <a:gd name="connsiteX389" fmla="*/ 49038 w 1047330"/>
                  <a:gd name="connsiteY389" fmla="*/ 156206 h 990498"/>
                  <a:gd name="connsiteX390" fmla="*/ 47414 w 1047330"/>
                  <a:gd name="connsiteY390" fmla="*/ 157830 h 990498"/>
                  <a:gd name="connsiteX391" fmla="*/ 44978 w 1047330"/>
                  <a:gd name="connsiteY391" fmla="*/ 157830 h 990498"/>
                  <a:gd name="connsiteX392" fmla="*/ 43355 w 1047330"/>
                  <a:gd name="connsiteY392" fmla="*/ 157018 h 990498"/>
                  <a:gd name="connsiteX393" fmla="*/ 41731 w 1047330"/>
                  <a:gd name="connsiteY393" fmla="*/ 157830 h 990498"/>
                  <a:gd name="connsiteX394" fmla="*/ 39295 w 1047330"/>
                  <a:gd name="connsiteY394" fmla="*/ 156206 h 990498"/>
                  <a:gd name="connsiteX395" fmla="*/ 37671 w 1047330"/>
                  <a:gd name="connsiteY395" fmla="*/ 156206 h 990498"/>
                  <a:gd name="connsiteX396" fmla="*/ 36048 w 1047330"/>
                  <a:gd name="connsiteY396" fmla="*/ 155395 h 990498"/>
                  <a:gd name="connsiteX397" fmla="*/ 34424 w 1047330"/>
                  <a:gd name="connsiteY397" fmla="*/ 156206 h 990498"/>
                  <a:gd name="connsiteX398" fmla="*/ 35236 w 1047330"/>
                  <a:gd name="connsiteY398" fmla="*/ 157830 h 990498"/>
                  <a:gd name="connsiteX399" fmla="*/ 37671 w 1047330"/>
                  <a:gd name="connsiteY399" fmla="*/ 161890 h 990498"/>
                  <a:gd name="connsiteX400" fmla="*/ 33612 w 1047330"/>
                  <a:gd name="connsiteY400" fmla="*/ 158642 h 990498"/>
                  <a:gd name="connsiteX401" fmla="*/ 33612 w 1047330"/>
                  <a:gd name="connsiteY401" fmla="*/ 161890 h 990498"/>
                  <a:gd name="connsiteX402" fmla="*/ 35236 w 1047330"/>
                  <a:gd name="connsiteY402" fmla="*/ 164325 h 990498"/>
                  <a:gd name="connsiteX403" fmla="*/ 34424 w 1047330"/>
                  <a:gd name="connsiteY403" fmla="*/ 164325 h 990498"/>
                  <a:gd name="connsiteX404" fmla="*/ 29553 w 1047330"/>
                  <a:gd name="connsiteY404" fmla="*/ 160266 h 990498"/>
                  <a:gd name="connsiteX405" fmla="*/ 24681 w 1047330"/>
                  <a:gd name="connsiteY405" fmla="*/ 160266 h 990498"/>
                  <a:gd name="connsiteX406" fmla="*/ 18998 w 1047330"/>
                  <a:gd name="connsiteY406" fmla="*/ 162702 h 990498"/>
                  <a:gd name="connsiteX407" fmla="*/ 15751 w 1047330"/>
                  <a:gd name="connsiteY407" fmla="*/ 165137 h 990498"/>
                  <a:gd name="connsiteX408" fmla="*/ 14939 w 1047330"/>
                  <a:gd name="connsiteY408" fmla="*/ 168385 h 990498"/>
                  <a:gd name="connsiteX409" fmla="*/ 12503 w 1047330"/>
                  <a:gd name="connsiteY409" fmla="*/ 170821 h 990498"/>
                  <a:gd name="connsiteX410" fmla="*/ 11691 w 1047330"/>
                  <a:gd name="connsiteY410" fmla="*/ 174880 h 990498"/>
                  <a:gd name="connsiteX411" fmla="*/ 11691 w 1047330"/>
                  <a:gd name="connsiteY411" fmla="*/ 178939 h 990498"/>
                  <a:gd name="connsiteX412" fmla="*/ 10067 w 1047330"/>
                  <a:gd name="connsiteY412" fmla="*/ 182999 h 990498"/>
                  <a:gd name="connsiteX413" fmla="*/ 13315 w 1047330"/>
                  <a:gd name="connsiteY413" fmla="*/ 185434 h 990498"/>
                  <a:gd name="connsiteX414" fmla="*/ 15751 w 1047330"/>
                  <a:gd name="connsiteY414" fmla="*/ 183811 h 990498"/>
                  <a:gd name="connsiteX415" fmla="*/ 17374 w 1047330"/>
                  <a:gd name="connsiteY415" fmla="*/ 182999 h 990498"/>
                  <a:gd name="connsiteX416" fmla="*/ 18998 w 1047330"/>
                  <a:gd name="connsiteY416" fmla="*/ 184622 h 990498"/>
                  <a:gd name="connsiteX417" fmla="*/ 21434 w 1047330"/>
                  <a:gd name="connsiteY417" fmla="*/ 186246 h 990498"/>
                  <a:gd name="connsiteX418" fmla="*/ 27117 w 1047330"/>
                  <a:gd name="connsiteY418" fmla="*/ 185434 h 990498"/>
                  <a:gd name="connsiteX419" fmla="*/ 31176 w 1047330"/>
                  <a:gd name="connsiteY419" fmla="*/ 184622 h 990498"/>
                  <a:gd name="connsiteX420" fmla="*/ 35236 w 1047330"/>
                  <a:gd name="connsiteY420" fmla="*/ 185434 h 990498"/>
                  <a:gd name="connsiteX421" fmla="*/ 39295 w 1047330"/>
                  <a:gd name="connsiteY421" fmla="*/ 183811 h 990498"/>
                  <a:gd name="connsiteX422" fmla="*/ 44978 w 1047330"/>
                  <a:gd name="connsiteY422" fmla="*/ 183811 h 990498"/>
                  <a:gd name="connsiteX423" fmla="*/ 47414 w 1047330"/>
                  <a:gd name="connsiteY423" fmla="*/ 183811 h 990498"/>
                  <a:gd name="connsiteX424" fmla="*/ 45790 w 1047330"/>
                  <a:gd name="connsiteY424" fmla="*/ 184622 h 990498"/>
                  <a:gd name="connsiteX425" fmla="*/ 42543 w 1047330"/>
                  <a:gd name="connsiteY425" fmla="*/ 184622 h 990498"/>
                  <a:gd name="connsiteX426" fmla="*/ 40919 w 1047330"/>
                  <a:gd name="connsiteY426" fmla="*/ 186246 h 990498"/>
                  <a:gd name="connsiteX427" fmla="*/ 38483 w 1047330"/>
                  <a:gd name="connsiteY427" fmla="*/ 187870 h 990498"/>
                  <a:gd name="connsiteX428" fmla="*/ 36859 w 1047330"/>
                  <a:gd name="connsiteY428" fmla="*/ 189494 h 990498"/>
                  <a:gd name="connsiteX429" fmla="*/ 37671 w 1047330"/>
                  <a:gd name="connsiteY429" fmla="*/ 191118 h 990498"/>
                  <a:gd name="connsiteX430" fmla="*/ 40107 w 1047330"/>
                  <a:gd name="connsiteY430" fmla="*/ 191118 h 990498"/>
                  <a:gd name="connsiteX431" fmla="*/ 42543 w 1047330"/>
                  <a:gd name="connsiteY431" fmla="*/ 191118 h 990498"/>
                  <a:gd name="connsiteX432" fmla="*/ 44978 w 1047330"/>
                  <a:gd name="connsiteY432" fmla="*/ 191118 h 990498"/>
                  <a:gd name="connsiteX433" fmla="*/ 48226 w 1047330"/>
                  <a:gd name="connsiteY433" fmla="*/ 191930 h 990498"/>
                  <a:gd name="connsiteX434" fmla="*/ 49850 w 1047330"/>
                  <a:gd name="connsiteY434" fmla="*/ 190306 h 990498"/>
                  <a:gd name="connsiteX435" fmla="*/ 50662 w 1047330"/>
                  <a:gd name="connsiteY435" fmla="*/ 191930 h 990498"/>
                  <a:gd name="connsiteX436" fmla="*/ 48226 w 1047330"/>
                  <a:gd name="connsiteY436" fmla="*/ 192741 h 990498"/>
                  <a:gd name="connsiteX437" fmla="*/ 47414 w 1047330"/>
                  <a:gd name="connsiteY437" fmla="*/ 195177 h 990498"/>
                  <a:gd name="connsiteX438" fmla="*/ 49850 w 1047330"/>
                  <a:gd name="connsiteY438" fmla="*/ 196801 h 990498"/>
                  <a:gd name="connsiteX439" fmla="*/ 51473 w 1047330"/>
                  <a:gd name="connsiteY439" fmla="*/ 198425 h 990498"/>
                  <a:gd name="connsiteX440" fmla="*/ 51473 w 1047330"/>
                  <a:gd name="connsiteY440" fmla="*/ 201672 h 990498"/>
                  <a:gd name="connsiteX441" fmla="*/ 52285 w 1047330"/>
                  <a:gd name="connsiteY441" fmla="*/ 204108 h 990498"/>
                  <a:gd name="connsiteX442" fmla="*/ 54721 w 1047330"/>
                  <a:gd name="connsiteY442" fmla="*/ 205731 h 990498"/>
                  <a:gd name="connsiteX443" fmla="*/ 57157 w 1047330"/>
                  <a:gd name="connsiteY443" fmla="*/ 207355 h 990498"/>
                  <a:gd name="connsiteX444" fmla="*/ 57157 w 1047330"/>
                  <a:gd name="connsiteY444" fmla="*/ 208167 h 990498"/>
                  <a:gd name="connsiteX445" fmla="*/ 55533 w 1047330"/>
                  <a:gd name="connsiteY445" fmla="*/ 207355 h 990498"/>
                  <a:gd name="connsiteX446" fmla="*/ 53909 w 1047330"/>
                  <a:gd name="connsiteY446" fmla="*/ 206543 h 990498"/>
                  <a:gd name="connsiteX447" fmla="*/ 51473 w 1047330"/>
                  <a:gd name="connsiteY447" fmla="*/ 205731 h 990498"/>
                  <a:gd name="connsiteX448" fmla="*/ 49038 w 1047330"/>
                  <a:gd name="connsiteY448" fmla="*/ 203296 h 990498"/>
                  <a:gd name="connsiteX449" fmla="*/ 47414 w 1047330"/>
                  <a:gd name="connsiteY449" fmla="*/ 200860 h 990498"/>
                  <a:gd name="connsiteX450" fmla="*/ 48226 w 1047330"/>
                  <a:gd name="connsiteY450" fmla="*/ 200048 h 990498"/>
                  <a:gd name="connsiteX451" fmla="*/ 46602 w 1047330"/>
                  <a:gd name="connsiteY451" fmla="*/ 198425 h 990498"/>
                  <a:gd name="connsiteX452" fmla="*/ 44978 w 1047330"/>
                  <a:gd name="connsiteY452" fmla="*/ 198425 h 990498"/>
                  <a:gd name="connsiteX453" fmla="*/ 40919 w 1047330"/>
                  <a:gd name="connsiteY453" fmla="*/ 198425 h 990498"/>
                  <a:gd name="connsiteX454" fmla="*/ 40919 w 1047330"/>
                  <a:gd name="connsiteY454" fmla="*/ 198425 h 990498"/>
                  <a:gd name="connsiteX455" fmla="*/ 40919 w 1047330"/>
                  <a:gd name="connsiteY455" fmla="*/ 198425 h 990498"/>
                  <a:gd name="connsiteX456" fmla="*/ 40107 w 1047330"/>
                  <a:gd name="connsiteY456" fmla="*/ 198425 h 990498"/>
                  <a:gd name="connsiteX457" fmla="*/ 38483 w 1047330"/>
                  <a:gd name="connsiteY457" fmla="*/ 198425 h 990498"/>
                  <a:gd name="connsiteX458" fmla="*/ 37671 w 1047330"/>
                  <a:gd name="connsiteY458" fmla="*/ 198425 h 990498"/>
                  <a:gd name="connsiteX459" fmla="*/ 36859 w 1047330"/>
                  <a:gd name="connsiteY459" fmla="*/ 197613 h 990498"/>
                  <a:gd name="connsiteX460" fmla="*/ 36048 w 1047330"/>
                  <a:gd name="connsiteY460" fmla="*/ 197613 h 990498"/>
                  <a:gd name="connsiteX461" fmla="*/ 35236 w 1047330"/>
                  <a:gd name="connsiteY461" fmla="*/ 197613 h 990498"/>
                  <a:gd name="connsiteX462" fmla="*/ 33612 w 1047330"/>
                  <a:gd name="connsiteY462" fmla="*/ 197613 h 990498"/>
                  <a:gd name="connsiteX463" fmla="*/ 31988 w 1047330"/>
                  <a:gd name="connsiteY463" fmla="*/ 195989 h 990498"/>
                  <a:gd name="connsiteX464" fmla="*/ 31988 w 1047330"/>
                  <a:gd name="connsiteY464" fmla="*/ 194365 h 990498"/>
                  <a:gd name="connsiteX465" fmla="*/ 31988 w 1047330"/>
                  <a:gd name="connsiteY465" fmla="*/ 193553 h 990498"/>
                  <a:gd name="connsiteX466" fmla="*/ 31988 w 1047330"/>
                  <a:gd name="connsiteY466" fmla="*/ 192741 h 990498"/>
                  <a:gd name="connsiteX467" fmla="*/ 31176 w 1047330"/>
                  <a:gd name="connsiteY467" fmla="*/ 191930 h 990498"/>
                  <a:gd name="connsiteX468" fmla="*/ 28741 w 1047330"/>
                  <a:gd name="connsiteY468" fmla="*/ 192741 h 990498"/>
                  <a:gd name="connsiteX469" fmla="*/ 27117 w 1047330"/>
                  <a:gd name="connsiteY469" fmla="*/ 194365 h 990498"/>
                  <a:gd name="connsiteX470" fmla="*/ 26305 w 1047330"/>
                  <a:gd name="connsiteY470" fmla="*/ 191930 h 990498"/>
                  <a:gd name="connsiteX471" fmla="*/ 27929 w 1047330"/>
                  <a:gd name="connsiteY471" fmla="*/ 191118 h 990498"/>
                  <a:gd name="connsiteX472" fmla="*/ 28741 w 1047330"/>
                  <a:gd name="connsiteY472" fmla="*/ 190306 h 990498"/>
                  <a:gd name="connsiteX473" fmla="*/ 26305 w 1047330"/>
                  <a:gd name="connsiteY473" fmla="*/ 189494 h 990498"/>
                  <a:gd name="connsiteX474" fmla="*/ 24681 w 1047330"/>
                  <a:gd name="connsiteY474" fmla="*/ 191930 h 990498"/>
                  <a:gd name="connsiteX475" fmla="*/ 22246 w 1047330"/>
                  <a:gd name="connsiteY475" fmla="*/ 192741 h 990498"/>
                  <a:gd name="connsiteX476" fmla="*/ 19810 w 1047330"/>
                  <a:gd name="connsiteY476" fmla="*/ 194365 h 990498"/>
                  <a:gd name="connsiteX477" fmla="*/ 20622 w 1047330"/>
                  <a:gd name="connsiteY477" fmla="*/ 196801 h 990498"/>
                  <a:gd name="connsiteX478" fmla="*/ 22246 w 1047330"/>
                  <a:gd name="connsiteY478" fmla="*/ 198425 h 990498"/>
                  <a:gd name="connsiteX479" fmla="*/ 21434 w 1047330"/>
                  <a:gd name="connsiteY479" fmla="*/ 200048 h 990498"/>
                  <a:gd name="connsiteX480" fmla="*/ 20622 w 1047330"/>
                  <a:gd name="connsiteY480" fmla="*/ 201672 h 990498"/>
                  <a:gd name="connsiteX481" fmla="*/ 19810 w 1047330"/>
                  <a:gd name="connsiteY481" fmla="*/ 204920 h 990498"/>
                  <a:gd name="connsiteX482" fmla="*/ 24681 w 1047330"/>
                  <a:gd name="connsiteY482" fmla="*/ 206543 h 990498"/>
                  <a:gd name="connsiteX483" fmla="*/ 27117 w 1047330"/>
                  <a:gd name="connsiteY483" fmla="*/ 204108 h 990498"/>
                  <a:gd name="connsiteX484" fmla="*/ 29553 w 1047330"/>
                  <a:gd name="connsiteY484" fmla="*/ 201672 h 990498"/>
                  <a:gd name="connsiteX485" fmla="*/ 32800 w 1047330"/>
                  <a:gd name="connsiteY485" fmla="*/ 201672 h 990498"/>
                  <a:gd name="connsiteX486" fmla="*/ 35236 w 1047330"/>
                  <a:gd name="connsiteY486" fmla="*/ 204920 h 990498"/>
                  <a:gd name="connsiteX487" fmla="*/ 37671 w 1047330"/>
                  <a:gd name="connsiteY487" fmla="*/ 207355 h 990498"/>
                  <a:gd name="connsiteX488" fmla="*/ 40919 w 1047330"/>
                  <a:gd name="connsiteY488" fmla="*/ 208167 h 990498"/>
                  <a:gd name="connsiteX489" fmla="*/ 44166 w 1047330"/>
                  <a:gd name="connsiteY489" fmla="*/ 215474 h 990498"/>
                  <a:gd name="connsiteX490" fmla="*/ 44166 w 1047330"/>
                  <a:gd name="connsiteY490" fmla="*/ 217910 h 990498"/>
                  <a:gd name="connsiteX491" fmla="*/ 41731 w 1047330"/>
                  <a:gd name="connsiteY491" fmla="*/ 220346 h 990498"/>
                  <a:gd name="connsiteX492" fmla="*/ 38483 w 1047330"/>
                  <a:gd name="connsiteY492" fmla="*/ 221969 h 990498"/>
                  <a:gd name="connsiteX493" fmla="*/ 36048 w 1047330"/>
                  <a:gd name="connsiteY493" fmla="*/ 219534 h 990498"/>
                  <a:gd name="connsiteX494" fmla="*/ 33612 w 1047330"/>
                  <a:gd name="connsiteY494" fmla="*/ 216286 h 990498"/>
                  <a:gd name="connsiteX495" fmla="*/ 30364 w 1047330"/>
                  <a:gd name="connsiteY495" fmla="*/ 216286 h 990498"/>
                  <a:gd name="connsiteX496" fmla="*/ 24681 w 1047330"/>
                  <a:gd name="connsiteY496" fmla="*/ 216286 h 990498"/>
                  <a:gd name="connsiteX497" fmla="*/ 19810 w 1047330"/>
                  <a:gd name="connsiteY497" fmla="*/ 216286 h 990498"/>
                  <a:gd name="connsiteX498" fmla="*/ 18186 w 1047330"/>
                  <a:gd name="connsiteY498" fmla="*/ 217098 h 990498"/>
                  <a:gd name="connsiteX499" fmla="*/ 15751 w 1047330"/>
                  <a:gd name="connsiteY499" fmla="*/ 217910 h 990498"/>
                  <a:gd name="connsiteX500" fmla="*/ 10067 w 1047330"/>
                  <a:gd name="connsiteY500" fmla="*/ 216286 h 990498"/>
                  <a:gd name="connsiteX501" fmla="*/ 6008 w 1047330"/>
                  <a:gd name="connsiteY501" fmla="*/ 216286 h 990498"/>
                  <a:gd name="connsiteX502" fmla="*/ 3572 w 1047330"/>
                  <a:gd name="connsiteY502" fmla="*/ 217098 h 990498"/>
                  <a:gd name="connsiteX503" fmla="*/ 1949 w 1047330"/>
                  <a:gd name="connsiteY503" fmla="*/ 219534 h 990498"/>
                  <a:gd name="connsiteX504" fmla="*/ 3572 w 1047330"/>
                  <a:gd name="connsiteY504" fmla="*/ 221969 h 990498"/>
                  <a:gd name="connsiteX505" fmla="*/ 8444 w 1047330"/>
                  <a:gd name="connsiteY505" fmla="*/ 223593 h 990498"/>
                  <a:gd name="connsiteX506" fmla="*/ 11691 w 1047330"/>
                  <a:gd name="connsiteY506" fmla="*/ 224405 h 990498"/>
                  <a:gd name="connsiteX507" fmla="*/ 13315 w 1047330"/>
                  <a:gd name="connsiteY507" fmla="*/ 226840 h 990498"/>
                  <a:gd name="connsiteX508" fmla="*/ 15751 w 1047330"/>
                  <a:gd name="connsiteY508" fmla="*/ 226029 h 990498"/>
                  <a:gd name="connsiteX509" fmla="*/ 17374 w 1047330"/>
                  <a:gd name="connsiteY509" fmla="*/ 229276 h 990498"/>
                  <a:gd name="connsiteX510" fmla="*/ 17374 w 1047330"/>
                  <a:gd name="connsiteY510" fmla="*/ 230088 h 990498"/>
                  <a:gd name="connsiteX511" fmla="*/ 18998 w 1047330"/>
                  <a:gd name="connsiteY511" fmla="*/ 231712 h 990498"/>
                  <a:gd name="connsiteX512" fmla="*/ 23869 w 1047330"/>
                  <a:gd name="connsiteY512" fmla="*/ 236583 h 990498"/>
                  <a:gd name="connsiteX513" fmla="*/ 26305 w 1047330"/>
                  <a:gd name="connsiteY513" fmla="*/ 241454 h 990498"/>
                  <a:gd name="connsiteX514" fmla="*/ 26305 w 1047330"/>
                  <a:gd name="connsiteY514" fmla="*/ 246326 h 990498"/>
                  <a:gd name="connsiteX515" fmla="*/ 25493 w 1047330"/>
                  <a:gd name="connsiteY515" fmla="*/ 248761 h 990498"/>
                  <a:gd name="connsiteX516" fmla="*/ 23869 w 1047330"/>
                  <a:gd name="connsiteY516" fmla="*/ 250385 h 990498"/>
                  <a:gd name="connsiteX517" fmla="*/ 22246 w 1047330"/>
                  <a:gd name="connsiteY517" fmla="*/ 255256 h 990498"/>
                  <a:gd name="connsiteX518" fmla="*/ 27117 w 1047330"/>
                  <a:gd name="connsiteY518" fmla="*/ 255256 h 990498"/>
                  <a:gd name="connsiteX519" fmla="*/ 28741 w 1047330"/>
                  <a:gd name="connsiteY519" fmla="*/ 256068 h 990498"/>
                  <a:gd name="connsiteX520" fmla="*/ 31176 w 1047330"/>
                  <a:gd name="connsiteY520" fmla="*/ 256880 h 990498"/>
                  <a:gd name="connsiteX521" fmla="*/ 37671 w 1047330"/>
                  <a:gd name="connsiteY521" fmla="*/ 256880 h 990498"/>
                  <a:gd name="connsiteX522" fmla="*/ 38483 w 1047330"/>
                  <a:gd name="connsiteY522" fmla="*/ 255256 h 990498"/>
                  <a:gd name="connsiteX523" fmla="*/ 38483 w 1047330"/>
                  <a:gd name="connsiteY523" fmla="*/ 252821 h 990498"/>
                  <a:gd name="connsiteX524" fmla="*/ 38483 w 1047330"/>
                  <a:gd name="connsiteY524" fmla="*/ 252009 h 990498"/>
                  <a:gd name="connsiteX525" fmla="*/ 42543 w 1047330"/>
                  <a:gd name="connsiteY525" fmla="*/ 252821 h 990498"/>
                  <a:gd name="connsiteX526" fmla="*/ 42543 w 1047330"/>
                  <a:gd name="connsiteY526" fmla="*/ 247950 h 990498"/>
                  <a:gd name="connsiteX527" fmla="*/ 47414 w 1047330"/>
                  <a:gd name="connsiteY527" fmla="*/ 243078 h 990498"/>
                  <a:gd name="connsiteX528" fmla="*/ 48226 w 1047330"/>
                  <a:gd name="connsiteY528" fmla="*/ 241454 h 990498"/>
                  <a:gd name="connsiteX529" fmla="*/ 48226 w 1047330"/>
                  <a:gd name="connsiteY529" fmla="*/ 243890 h 990498"/>
                  <a:gd name="connsiteX530" fmla="*/ 48226 w 1047330"/>
                  <a:gd name="connsiteY530" fmla="*/ 244702 h 990498"/>
                  <a:gd name="connsiteX531" fmla="*/ 48226 w 1047330"/>
                  <a:gd name="connsiteY531" fmla="*/ 245514 h 990498"/>
                  <a:gd name="connsiteX532" fmla="*/ 44978 w 1047330"/>
                  <a:gd name="connsiteY532" fmla="*/ 246326 h 990498"/>
                  <a:gd name="connsiteX533" fmla="*/ 42543 w 1047330"/>
                  <a:gd name="connsiteY533" fmla="*/ 249573 h 990498"/>
                  <a:gd name="connsiteX534" fmla="*/ 44166 w 1047330"/>
                  <a:gd name="connsiteY534" fmla="*/ 252821 h 990498"/>
                  <a:gd name="connsiteX535" fmla="*/ 46602 w 1047330"/>
                  <a:gd name="connsiteY535" fmla="*/ 255256 h 990498"/>
                  <a:gd name="connsiteX536" fmla="*/ 47414 w 1047330"/>
                  <a:gd name="connsiteY536" fmla="*/ 256880 h 990498"/>
                  <a:gd name="connsiteX537" fmla="*/ 49038 w 1047330"/>
                  <a:gd name="connsiteY537" fmla="*/ 256880 h 990498"/>
                  <a:gd name="connsiteX538" fmla="*/ 52285 w 1047330"/>
                  <a:gd name="connsiteY538" fmla="*/ 256880 h 990498"/>
                  <a:gd name="connsiteX539" fmla="*/ 53097 w 1047330"/>
                  <a:gd name="connsiteY539" fmla="*/ 255256 h 990498"/>
                  <a:gd name="connsiteX540" fmla="*/ 53909 w 1047330"/>
                  <a:gd name="connsiteY540" fmla="*/ 253633 h 990498"/>
                  <a:gd name="connsiteX541" fmla="*/ 57157 w 1047330"/>
                  <a:gd name="connsiteY541" fmla="*/ 254444 h 990498"/>
                  <a:gd name="connsiteX542" fmla="*/ 57157 w 1047330"/>
                  <a:gd name="connsiteY542" fmla="*/ 257692 h 990498"/>
                  <a:gd name="connsiteX543" fmla="*/ 58780 w 1047330"/>
                  <a:gd name="connsiteY543" fmla="*/ 259316 h 990498"/>
                  <a:gd name="connsiteX544" fmla="*/ 57969 w 1047330"/>
                  <a:gd name="connsiteY544" fmla="*/ 260940 h 990498"/>
                  <a:gd name="connsiteX545" fmla="*/ 58780 w 1047330"/>
                  <a:gd name="connsiteY545" fmla="*/ 262563 h 990498"/>
                  <a:gd name="connsiteX546" fmla="*/ 61216 w 1047330"/>
                  <a:gd name="connsiteY546" fmla="*/ 264187 h 990498"/>
                  <a:gd name="connsiteX547" fmla="*/ 62028 w 1047330"/>
                  <a:gd name="connsiteY547" fmla="*/ 264999 h 990498"/>
                  <a:gd name="connsiteX548" fmla="*/ 62028 w 1047330"/>
                  <a:gd name="connsiteY548" fmla="*/ 265811 h 990498"/>
                  <a:gd name="connsiteX549" fmla="*/ 62840 w 1047330"/>
                  <a:gd name="connsiteY549" fmla="*/ 268247 h 990498"/>
                  <a:gd name="connsiteX550" fmla="*/ 65275 w 1047330"/>
                  <a:gd name="connsiteY550" fmla="*/ 269059 h 990498"/>
                  <a:gd name="connsiteX551" fmla="*/ 68523 w 1047330"/>
                  <a:gd name="connsiteY551" fmla="*/ 269870 h 990498"/>
                  <a:gd name="connsiteX552" fmla="*/ 70959 w 1047330"/>
                  <a:gd name="connsiteY552" fmla="*/ 269870 h 990498"/>
                  <a:gd name="connsiteX553" fmla="*/ 71771 w 1047330"/>
                  <a:gd name="connsiteY553" fmla="*/ 269059 h 990498"/>
                  <a:gd name="connsiteX554" fmla="*/ 72582 w 1047330"/>
                  <a:gd name="connsiteY554" fmla="*/ 268247 h 990498"/>
                  <a:gd name="connsiteX555" fmla="*/ 74206 w 1047330"/>
                  <a:gd name="connsiteY555" fmla="*/ 267435 h 990498"/>
                  <a:gd name="connsiteX556" fmla="*/ 76642 w 1047330"/>
                  <a:gd name="connsiteY556" fmla="*/ 267435 h 990498"/>
                  <a:gd name="connsiteX557" fmla="*/ 77454 w 1047330"/>
                  <a:gd name="connsiteY557" fmla="*/ 267435 h 990498"/>
                  <a:gd name="connsiteX558" fmla="*/ 78266 w 1047330"/>
                  <a:gd name="connsiteY558" fmla="*/ 267435 h 990498"/>
                  <a:gd name="connsiteX559" fmla="*/ 78266 w 1047330"/>
                  <a:gd name="connsiteY559" fmla="*/ 269059 h 990498"/>
                  <a:gd name="connsiteX560" fmla="*/ 75830 w 1047330"/>
                  <a:gd name="connsiteY560" fmla="*/ 269059 h 990498"/>
                  <a:gd name="connsiteX561" fmla="*/ 73394 w 1047330"/>
                  <a:gd name="connsiteY561" fmla="*/ 269870 h 990498"/>
                  <a:gd name="connsiteX562" fmla="*/ 73394 w 1047330"/>
                  <a:gd name="connsiteY562" fmla="*/ 271494 h 990498"/>
                  <a:gd name="connsiteX563" fmla="*/ 79078 w 1047330"/>
                  <a:gd name="connsiteY563" fmla="*/ 275554 h 990498"/>
                  <a:gd name="connsiteX564" fmla="*/ 80701 w 1047330"/>
                  <a:gd name="connsiteY564" fmla="*/ 277177 h 990498"/>
                  <a:gd name="connsiteX565" fmla="*/ 82325 w 1047330"/>
                  <a:gd name="connsiteY565" fmla="*/ 277989 h 990498"/>
                  <a:gd name="connsiteX566" fmla="*/ 84761 w 1047330"/>
                  <a:gd name="connsiteY566" fmla="*/ 278801 h 990498"/>
                  <a:gd name="connsiteX567" fmla="*/ 86384 w 1047330"/>
                  <a:gd name="connsiteY567" fmla="*/ 277177 h 990498"/>
                  <a:gd name="connsiteX568" fmla="*/ 88008 w 1047330"/>
                  <a:gd name="connsiteY568" fmla="*/ 276365 h 990498"/>
                  <a:gd name="connsiteX569" fmla="*/ 88008 w 1047330"/>
                  <a:gd name="connsiteY569" fmla="*/ 278801 h 990498"/>
                  <a:gd name="connsiteX570" fmla="*/ 88008 w 1047330"/>
                  <a:gd name="connsiteY570" fmla="*/ 281237 h 990498"/>
                  <a:gd name="connsiteX571" fmla="*/ 91256 w 1047330"/>
                  <a:gd name="connsiteY571" fmla="*/ 285296 h 990498"/>
                  <a:gd name="connsiteX572" fmla="*/ 92880 w 1047330"/>
                  <a:gd name="connsiteY572" fmla="*/ 286108 h 990498"/>
                  <a:gd name="connsiteX573" fmla="*/ 94503 w 1047330"/>
                  <a:gd name="connsiteY573" fmla="*/ 286920 h 990498"/>
                  <a:gd name="connsiteX574" fmla="*/ 96127 w 1047330"/>
                  <a:gd name="connsiteY574" fmla="*/ 286920 h 990498"/>
                  <a:gd name="connsiteX575" fmla="*/ 96939 w 1047330"/>
                  <a:gd name="connsiteY575" fmla="*/ 286108 h 990498"/>
                  <a:gd name="connsiteX576" fmla="*/ 98563 w 1047330"/>
                  <a:gd name="connsiteY576" fmla="*/ 285296 h 990498"/>
                  <a:gd name="connsiteX577" fmla="*/ 100186 w 1047330"/>
                  <a:gd name="connsiteY577" fmla="*/ 284484 h 990498"/>
                  <a:gd name="connsiteX578" fmla="*/ 101810 w 1047330"/>
                  <a:gd name="connsiteY578" fmla="*/ 283672 h 990498"/>
                  <a:gd name="connsiteX579" fmla="*/ 104246 w 1047330"/>
                  <a:gd name="connsiteY579" fmla="*/ 282860 h 990498"/>
                  <a:gd name="connsiteX580" fmla="*/ 102622 w 1047330"/>
                  <a:gd name="connsiteY580" fmla="*/ 285296 h 990498"/>
                  <a:gd name="connsiteX581" fmla="*/ 101810 w 1047330"/>
                  <a:gd name="connsiteY581" fmla="*/ 287732 h 990498"/>
                  <a:gd name="connsiteX582" fmla="*/ 104246 w 1047330"/>
                  <a:gd name="connsiteY582" fmla="*/ 290167 h 990498"/>
                  <a:gd name="connsiteX583" fmla="*/ 102622 w 1047330"/>
                  <a:gd name="connsiteY583" fmla="*/ 290167 h 990498"/>
                  <a:gd name="connsiteX584" fmla="*/ 100998 w 1047330"/>
                  <a:gd name="connsiteY584" fmla="*/ 290167 h 990498"/>
                  <a:gd name="connsiteX585" fmla="*/ 103434 w 1047330"/>
                  <a:gd name="connsiteY585" fmla="*/ 291791 h 990498"/>
                  <a:gd name="connsiteX586" fmla="*/ 105058 w 1047330"/>
                  <a:gd name="connsiteY586" fmla="*/ 292603 h 990498"/>
                  <a:gd name="connsiteX587" fmla="*/ 105870 w 1047330"/>
                  <a:gd name="connsiteY587" fmla="*/ 294227 h 990498"/>
                  <a:gd name="connsiteX588" fmla="*/ 108305 w 1047330"/>
                  <a:gd name="connsiteY588" fmla="*/ 296663 h 990498"/>
                  <a:gd name="connsiteX589" fmla="*/ 111553 w 1047330"/>
                  <a:gd name="connsiteY589" fmla="*/ 296663 h 990498"/>
                  <a:gd name="connsiteX590" fmla="*/ 112365 w 1047330"/>
                  <a:gd name="connsiteY590" fmla="*/ 292603 h 990498"/>
                  <a:gd name="connsiteX591" fmla="*/ 116424 w 1047330"/>
                  <a:gd name="connsiteY591" fmla="*/ 292603 h 990498"/>
                  <a:gd name="connsiteX592" fmla="*/ 118048 w 1047330"/>
                  <a:gd name="connsiteY592" fmla="*/ 290167 h 990498"/>
                  <a:gd name="connsiteX593" fmla="*/ 120484 w 1047330"/>
                  <a:gd name="connsiteY593" fmla="*/ 290979 h 990498"/>
                  <a:gd name="connsiteX594" fmla="*/ 119672 w 1047330"/>
                  <a:gd name="connsiteY594" fmla="*/ 293415 h 990498"/>
                  <a:gd name="connsiteX595" fmla="*/ 115612 w 1047330"/>
                  <a:gd name="connsiteY595" fmla="*/ 293415 h 990498"/>
                  <a:gd name="connsiteX596" fmla="*/ 113988 w 1047330"/>
                  <a:gd name="connsiteY596" fmla="*/ 295039 h 990498"/>
                  <a:gd name="connsiteX597" fmla="*/ 113988 w 1047330"/>
                  <a:gd name="connsiteY597" fmla="*/ 296663 h 990498"/>
                  <a:gd name="connsiteX598" fmla="*/ 113177 w 1047330"/>
                  <a:gd name="connsiteY598" fmla="*/ 298286 h 990498"/>
                  <a:gd name="connsiteX599" fmla="*/ 113177 w 1047330"/>
                  <a:gd name="connsiteY599" fmla="*/ 301534 h 990498"/>
                  <a:gd name="connsiteX600" fmla="*/ 114800 w 1047330"/>
                  <a:gd name="connsiteY600" fmla="*/ 303969 h 990498"/>
                  <a:gd name="connsiteX601" fmla="*/ 114800 w 1047330"/>
                  <a:gd name="connsiteY601" fmla="*/ 305593 h 990498"/>
                  <a:gd name="connsiteX602" fmla="*/ 113988 w 1047330"/>
                  <a:gd name="connsiteY602" fmla="*/ 309653 h 990498"/>
                  <a:gd name="connsiteX603" fmla="*/ 113177 w 1047330"/>
                  <a:gd name="connsiteY603" fmla="*/ 311276 h 990498"/>
                  <a:gd name="connsiteX604" fmla="*/ 112365 w 1047330"/>
                  <a:gd name="connsiteY604" fmla="*/ 312900 h 990498"/>
                  <a:gd name="connsiteX605" fmla="*/ 112365 w 1047330"/>
                  <a:gd name="connsiteY605" fmla="*/ 315336 h 990498"/>
                  <a:gd name="connsiteX606" fmla="*/ 113988 w 1047330"/>
                  <a:gd name="connsiteY606" fmla="*/ 318583 h 990498"/>
                  <a:gd name="connsiteX607" fmla="*/ 116424 w 1047330"/>
                  <a:gd name="connsiteY607" fmla="*/ 320207 h 990498"/>
                  <a:gd name="connsiteX608" fmla="*/ 118048 w 1047330"/>
                  <a:gd name="connsiteY608" fmla="*/ 317772 h 990498"/>
                  <a:gd name="connsiteX609" fmla="*/ 117236 w 1047330"/>
                  <a:gd name="connsiteY609" fmla="*/ 315336 h 990498"/>
                  <a:gd name="connsiteX610" fmla="*/ 116424 w 1047330"/>
                  <a:gd name="connsiteY610" fmla="*/ 312900 h 990498"/>
                  <a:gd name="connsiteX611" fmla="*/ 115612 w 1047330"/>
                  <a:gd name="connsiteY611" fmla="*/ 308841 h 990498"/>
                  <a:gd name="connsiteX612" fmla="*/ 116424 w 1047330"/>
                  <a:gd name="connsiteY612" fmla="*/ 307217 h 990498"/>
                  <a:gd name="connsiteX613" fmla="*/ 117236 w 1047330"/>
                  <a:gd name="connsiteY613" fmla="*/ 308841 h 990498"/>
                  <a:gd name="connsiteX614" fmla="*/ 121295 w 1047330"/>
                  <a:gd name="connsiteY614" fmla="*/ 309653 h 990498"/>
                  <a:gd name="connsiteX615" fmla="*/ 123731 w 1047330"/>
                  <a:gd name="connsiteY615" fmla="*/ 307217 h 990498"/>
                  <a:gd name="connsiteX616" fmla="*/ 124543 w 1047330"/>
                  <a:gd name="connsiteY616" fmla="*/ 308029 h 990498"/>
                  <a:gd name="connsiteX617" fmla="*/ 125355 w 1047330"/>
                  <a:gd name="connsiteY617" fmla="*/ 309653 h 990498"/>
                  <a:gd name="connsiteX618" fmla="*/ 126979 w 1047330"/>
                  <a:gd name="connsiteY618" fmla="*/ 310464 h 990498"/>
                  <a:gd name="connsiteX619" fmla="*/ 128602 w 1047330"/>
                  <a:gd name="connsiteY619" fmla="*/ 311276 h 990498"/>
                  <a:gd name="connsiteX620" fmla="*/ 129414 w 1047330"/>
                  <a:gd name="connsiteY620" fmla="*/ 308841 h 990498"/>
                  <a:gd name="connsiteX621" fmla="*/ 128602 w 1047330"/>
                  <a:gd name="connsiteY621" fmla="*/ 307217 h 990498"/>
                  <a:gd name="connsiteX622" fmla="*/ 129414 w 1047330"/>
                  <a:gd name="connsiteY622" fmla="*/ 305593 h 990498"/>
                  <a:gd name="connsiteX623" fmla="*/ 130226 w 1047330"/>
                  <a:gd name="connsiteY623" fmla="*/ 302346 h 990498"/>
                  <a:gd name="connsiteX624" fmla="*/ 131850 w 1047330"/>
                  <a:gd name="connsiteY624" fmla="*/ 303158 h 990498"/>
                  <a:gd name="connsiteX625" fmla="*/ 131850 w 1047330"/>
                  <a:gd name="connsiteY625" fmla="*/ 307217 h 990498"/>
                  <a:gd name="connsiteX626" fmla="*/ 132662 w 1047330"/>
                  <a:gd name="connsiteY626" fmla="*/ 308841 h 990498"/>
                  <a:gd name="connsiteX627" fmla="*/ 133474 w 1047330"/>
                  <a:gd name="connsiteY627" fmla="*/ 309653 h 990498"/>
                  <a:gd name="connsiteX628" fmla="*/ 135098 w 1047330"/>
                  <a:gd name="connsiteY628" fmla="*/ 309653 h 990498"/>
                  <a:gd name="connsiteX629" fmla="*/ 135909 w 1047330"/>
                  <a:gd name="connsiteY629" fmla="*/ 308841 h 990498"/>
                  <a:gd name="connsiteX630" fmla="*/ 136721 w 1047330"/>
                  <a:gd name="connsiteY630" fmla="*/ 308029 h 990498"/>
                  <a:gd name="connsiteX631" fmla="*/ 137533 w 1047330"/>
                  <a:gd name="connsiteY631" fmla="*/ 308841 h 990498"/>
                  <a:gd name="connsiteX632" fmla="*/ 139157 w 1047330"/>
                  <a:gd name="connsiteY632" fmla="*/ 308841 h 990498"/>
                  <a:gd name="connsiteX633" fmla="*/ 139969 w 1047330"/>
                  <a:gd name="connsiteY633" fmla="*/ 307217 h 990498"/>
                  <a:gd name="connsiteX634" fmla="*/ 141593 w 1047330"/>
                  <a:gd name="connsiteY634" fmla="*/ 307217 h 990498"/>
                  <a:gd name="connsiteX635" fmla="*/ 142404 w 1047330"/>
                  <a:gd name="connsiteY635" fmla="*/ 308029 h 990498"/>
                  <a:gd name="connsiteX636" fmla="*/ 143216 w 1047330"/>
                  <a:gd name="connsiteY636" fmla="*/ 308029 h 990498"/>
                  <a:gd name="connsiteX637" fmla="*/ 145652 w 1047330"/>
                  <a:gd name="connsiteY637" fmla="*/ 307217 h 990498"/>
                  <a:gd name="connsiteX638" fmla="*/ 145652 w 1047330"/>
                  <a:gd name="connsiteY638" fmla="*/ 307217 h 990498"/>
                  <a:gd name="connsiteX639" fmla="*/ 146464 w 1047330"/>
                  <a:gd name="connsiteY639" fmla="*/ 307217 h 990498"/>
                  <a:gd name="connsiteX640" fmla="*/ 146464 w 1047330"/>
                  <a:gd name="connsiteY640" fmla="*/ 308029 h 990498"/>
                  <a:gd name="connsiteX641" fmla="*/ 145652 w 1047330"/>
                  <a:gd name="connsiteY641" fmla="*/ 308841 h 990498"/>
                  <a:gd name="connsiteX642" fmla="*/ 144840 w 1047330"/>
                  <a:gd name="connsiteY642" fmla="*/ 310464 h 990498"/>
                  <a:gd name="connsiteX643" fmla="*/ 147276 w 1047330"/>
                  <a:gd name="connsiteY643" fmla="*/ 312088 h 990498"/>
                  <a:gd name="connsiteX644" fmla="*/ 148088 w 1047330"/>
                  <a:gd name="connsiteY644" fmla="*/ 312900 h 990498"/>
                  <a:gd name="connsiteX645" fmla="*/ 148900 w 1047330"/>
                  <a:gd name="connsiteY645" fmla="*/ 312088 h 990498"/>
                  <a:gd name="connsiteX646" fmla="*/ 149711 w 1047330"/>
                  <a:gd name="connsiteY646" fmla="*/ 308841 h 990498"/>
                  <a:gd name="connsiteX647" fmla="*/ 150523 w 1047330"/>
                  <a:gd name="connsiteY647" fmla="*/ 308841 h 990498"/>
                  <a:gd name="connsiteX648" fmla="*/ 150523 w 1047330"/>
                  <a:gd name="connsiteY648" fmla="*/ 310464 h 990498"/>
                  <a:gd name="connsiteX649" fmla="*/ 148900 w 1047330"/>
                  <a:gd name="connsiteY649" fmla="*/ 312900 h 990498"/>
                  <a:gd name="connsiteX650" fmla="*/ 147276 w 1047330"/>
                  <a:gd name="connsiteY650" fmla="*/ 313712 h 990498"/>
                  <a:gd name="connsiteX651" fmla="*/ 146464 w 1047330"/>
                  <a:gd name="connsiteY651" fmla="*/ 315336 h 990498"/>
                  <a:gd name="connsiteX652" fmla="*/ 145652 w 1047330"/>
                  <a:gd name="connsiteY652" fmla="*/ 316960 h 990498"/>
                  <a:gd name="connsiteX653" fmla="*/ 144028 w 1047330"/>
                  <a:gd name="connsiteY653" fmla="*/ 316960 h 990498"/>
                  <a:gd name="connsiteX654" fmla="*/ 141593 w 1047330"/>
                  <a:gd name="connsiteY654" fmla="*/ 316960 h 990498"/>
                  <a:gd name="connsiteX655" fmla="*/ 139157 w 1047330"/>
                  <a:gd name="connsiteY655" fmla="*/ 316960 h 990498"/>
                  <a:gd name="connsiteX656" fmla="*/ 138345 w 1047330"/>
                  <a:gd name="connsiteY656" fmla="*/ 315336 h 990498"/>
                  <a:gd name="connsiteX657" fmla="*/ 136721 w 1047330"/>
                  <a:gd name="connsiteY657" fmla="*/ 316148 h 990498"/>
                  <a:gd name="connsiteX658" fmla="*/ 135098 w 1047330"/>
                  <a:gd name="connsiteY658" fmla="*/ 314524 h 990498"/>
                  <a:gd name="connsiteX659" fmla="*/ 132662 w 1047330"/>
                  <a:gd name="connsiteY659" fmla="*/ 312088 h 990498"/>
                  <a:gd name="connsiteX660" fmla="*/ 129414 w 1047330"/>
                  <a:gd name="connsiteY660" fmla="*/ 312088 h 990498"/>
                  <a:gd name="connsiteX661" fmla="*/ 129414 w 1047330"/>
                  <a:gd name="connsiteY661" fmla="*/ 314524 h 990498"/>
                  <a:gd name="connsiteX662" fmla="*/ 131850 w 1047330"/>
                  <a:gd name="connsiteY662" fmla="*/ 316148 h 990498"/>
                  <a:gd name="connsiteX663" fmla="*/ 133474 w 1047330"/>
                  <a:gd name="connsiteY663" fmla="*/ 318583 h 990498"/>
                  <a:gd name="connsiteX664" fmla="*/ 133474 w 1047330"/>
                  <a:gd name="connsiteY664" fmla="*/ 320207 h 990498"/>
                  <a:gd name="connsiteX665" fmla="*/ 137533 w 1047330"/>
                  <a:gd name="connsiteY665" fmla="*/ 321019 h 990498"/>
                  <a:gd name="connsiteX666" fmla="*/ 141593 w 1047330"/>
                  <a:gd name="connsiteY666" fmla="*/ 321831 h 990498"/>
                  <a:gd name="connsiteX667" fmla="*/ 143216 w 1047330"/>
                  <a:gd name="connsiteY667" fmla="*/ 322643 h 990498"/>
                  <a:gd name="connsiteX668" fmla="*/ 146464 w 1047330"/>
                  <a:gd name="connsiteY668" fmla="*/ 322643 h 990498"/>
                  <a:gd name="connsiteX669" fmla="*/ 147276 w 1047330"/>
                  <a:gd name="connsiteY669" fmla="*/ 319395 h 990498"/>
                  <a:gd name="connsiteX670" fmla="*/ 148088 w 1047330"/>
                  <a:gd name="connsiteY670" fmla="*/ 317772 h 990498"/>
                  <a:gd name="connsiteX671" fmla="*/ 150523 w 1047330"/>
                  <a:gd name="connsiteY671" fmla="*/ 320207 h 990498"/>
                  <a:gd name="connsiteX672" fmla="*/ 152147 w 1047330"/>
                  <a:gd name="connsiteY672" fmla="*/ 318583 h 990498"/>
                  <a:gd name="connsiteX673" fmla="*/ 153771 w 1047330"/>
                  <a:gd name="connsiteY673" fmla="*/ 318583 h 990498"/>
                  <a:gd name="connsiteX674" fmla="*/ 152147 w 1047330"/>
                  <a:gd name="connsiteY674" fmla="*/ 321831 h 990498"/>
                  <a:gd name="connsiteX675" fmla="*/ 156206 w 1047330"/>
                  <a:gd name="connsiteY675" fmla="*/ 321831 h 990498"/>
                  <a:gd name="connsiteX676" fmla="*/ 160266 w 1047330"/>
                  <a:gd name="connsiteY676" fmla="*/ 323455 h 990498"/>
                  <a:gd name="connsiteX677" fmla="*/ 166761 w 1047330"/>
                  <a:gd name="connsiteY677" fmla="*/ 326702 h 990498"/>
                  <a:gd name="connsiteX678" fmla="*/ 165137 w 1047330"/>
                  <a:gd name="connsiteY678" fmla="*/ 328326 h 990498"/>
                  <a:gd name="connsiteX679" fmla="*/ 163513 w 1047330"/>
                  <a:gd name="connsiteY679" fmla="*/ 326702 h 990498"/>
                  <a:gd name="connsiteX680" fmla="*/ 161890 w 1047330"/>
                  <a:gd name="connsiteY680" fmla="*/ 326702 h 990498"/>
                  <a:gd name="connsiteX681" fmla="*/ 159454 w 1047330"/>
                  <a:gd name="connsiteY681" fmla="*/ 327514 h 990498"/>
                  <a:gd name="connsiteX682" fmla="*/ 158642 w 1047330"/>
                  <a:gd name="connsiteY682" fmla="*/ 329138 h 990498"/>
                  <a:gd name="connsiteX683" fmla="*/ 159454 w 1047330"/>
                  <a:gd name="connsiteY683" fmla="*/ 331573 h 990498"/>
                  <a:gd name="connsiteX684" fmla="*/ 161078 w 1047330"/>
                  <a:gd name="connsiteY684" fmla="*/ 332385 h 990498"/>
                  <a:gd name="connsiteX685" fmla="*/ 162702 w 1047330"/>
                  <a:gd name="connsiteY685" fmla="*/ 333197 h 990498"/>
                  <a:gd name="connsiteX686" fmla="*/ 161890 w 1047330"/>
                  <a:gd name="connsiteY686" fmla="*/ 334009 h 990498"/>
                  <a:gd name="connsiteX687" fmla="*/ 161890 w 1047330"/>
                  <a:gd name="connsiteY687" fmla="*/ 334821 h 990498"/>
                  <a:gd name="connsiteX688" fmla="*/ 161078 w 1047330"/>
                  <a:gd name="connsiteY688" fmla="*/ 336445 h 990498"/>
                  <a:gd name="connsiteX689" fmla="*/ 158642 w 1047330"/>
                  <a:gd name="connsiteY689" fmla="*/ 334009 h 990498"/>
                  <a:gd name="connsiteX690" fmla="*/ 156206 w 1047330"/>
                  <a:gd name="connsiteY690" fmla="*/ 335633 h 990498"/>
                  <a:gd name="connsiteX691" fmla="*/ 153771 w 1047330"/>
                  <a:gd name="connsiteY691" fmla="*/ 335633 h 990498"/>
                  <a:gd name="connsiteX692" fmla="*/ 151335 w 1047330"/>
                  <a:gd name="connsiteY692" fmla="*/ 336445 h 990498"/>
                  <a:gd name="connsiteX693" fmla="*/ 150523 w 1047330"/>
                  <a:gd name="connsiteY693" fmla="*/ 338069 h 990498"/>
                  <a:gd name="connsiteX694" fmla="*/ 152147 w 1047330"/>
                  <a:gd name="connsiteY694" fmla="*/ 341316 h 990498"/>
                  <a:gd name="connsiteX695" fmla="*/ 152959 w 1047330"/>
                  <a:gd name="connsiteY695" fmla="*/ 342940 h 990498"/>
                  <a:gd name="connsiteX696" fmla="*/ 153771 w 1047330"/>
                  <a:gd name="connsiteY696" fmla="*/ 346188 h 990498"/>
                  <a:gd name="connsiteX697" fmla="*/ 153771 w 1047330"/>
                  <a:gd name="connsiteY697" fmla="*/ 347811 h 990498"/>
                  <a:gd name="connsiteX698" fmla="*/ 154583 w 1047330"/>
                  <a:gd name="connsiteY698" fmla="*/ 349435 h 990498"/>
                  <a:gd name="connsiteX699" fmla="*/ 152959 w 1047330"/>
                  <a:gd name="connsiteY699" fmla="*/ 350247 h 990498"/>
                  <a:gd name="connsiteX700" fmla="*/ 151335 w 1047330"/>
                  <a:gd name="connsiteY700" fmla="*/ 350247 h 990498"/>
                  <a:gd name="connsiteX701" fmla="*/ 149711 w 1047330"/>
                  <a:gd name="connsiteY701" fmla="*/ 350247 h 990498"/>
                  <a:gd name="connsiteX702" fmla="*/ 151335 w 1047330"/>
                  <a:gd name="connsiteY702" fmla="*/ 351871 h 990498"/>
                  <a:gd name="connsiteX703" fmla="*/ 154583 w 1047330"/>
                  <a:gd name="connsiteY703" fmla="*/ 354306 h 990498"/>
                  <a:gd name="connsiteX704" fmla="*/ 156206 w 1047330"/>
                  <a:gd name="connsiteY704" fmla="*/ 355930 h 990498"/>
                  <a:gd name="connsiteX705" fmla="*/ 162702 w 1047330"/>
                  <a:gd name="connsiteY705" fmla="*/ 356742 h 990498"/>
                  <a:gd name="connsiteX706" fmla="*/ 166761 w 1047330"/>
                  <a:gd name="connsiteY706" fmla="*/ 361613 h 990498"/>
                  <a:gd name="connsiteX707" fmla="*/ 170820 w 1047330"/>
                  <a:gd name="connsiteY707" fmla="*/ 361613 h 990498"/>
                  <a:gd name="connsiteX708" fmla="*/ 174880 w 1047330"/>
                  <a:gd name="connsiteY708" fmla="*/ 360801 h 990498"/>
                  <a:gd name="connsiteX709" fmla="*/ 180563 w 1047330"/>
                  <a:gd name="connsiteY709" fmla="*/ 354306 h 990498"/>
                  <a:gd name="connsiteX710" fmla="*/ 188682 w 1047330"/>
                  <a:gd name="connsiteY710" fmla="*/ 356742 h 990498"/>
                  <a:gd name="connsiteX711" fmla="*/ 195989 w 1047330"/>
                  <a:gd name="connsiteY711" fmla="*/ 358366 h 990498"/>
                  <a:gd name="connsiteX712" fmla="*/ 200048 w 1047330"/>
                  <a:gd name="connsiteY712" fmla="*/ 360801 h 990498"/>
                  <a:gd name="connsiteX713" fmla="*/ 202484 w 1047330"/>
                  <a:gd name="connsiteY713" fmla="*/ 364861 h 990498"/>
                  <a:gd name="connsiteX714" fmla="*/ 208167 w 1047330"/>
                  <a:gd name="connsiteY714" fmla="*/ 370544 h 990498"/>
                  <a:gd name="connsiteX715" fmla="*/ 215474 w 1047330"/>
                  <a:gd name="connsiteY715" fmla="*/ 375415 h 990498"/>
                  <a:gd name="connsiteX716" fmla="*/ 215474 w 1047330"/>
                  <a:gd name="connsiteY716" fmla="*/ 376227 h 990498"/>
                  <a:gd name="connsiteX717" fmla="*/ 212226 w 1047330"/>
                  <a:gd name="connsiteY717" fmla="*/ 374603 h 990498"/>
                  <a:gd name="connsiteX718" fmla="*/ 208979 w 1047330"/>
                  <a:gd name="connsiteY718" fmla="*/ 372168 h 990498"/>
                  <a:gd name="connsiteX719" fmla="*/ 204920 w 1047330"/>
                  <a:gd name="connsiteY719" fmla="*/ 370544 h 990498"/>
                  <a:gd name="connsiteX720" fmla="*/ 201672 w 1047330"/>
                  <a:gd name="connsiteY720" fmla="*/ 368108 h 990498"/>
                  <a:gd name="connsiteX721" fmla="*/ 199236 w 1047330"/>
                  <a:gd name="connsiteY721" fmla="*/ 365673 h 990498"/>
                  <a:gd name="connsiteX722" fmla="*/ 192741 w 1047330"/>
                  <a:gd name="connsiteY722" fmla="*/ 363237 h 990498"/>
                  <a:gd name="connsiteX723" fmla="*/ 190306 w 1047330"/>
                  <a:gd name="connsiteY723" fmla="*/ 361613 h 990498"/>
                  <a:gd name="connsiteX724" fmla="*/ 187058 w 1047330"/>
                  <a:gd name="connsiteY724" fmla="*/ 360801 h 990498"/>
                  <a:gd name="connsiteX725" fmla="*/ 178939 w 1047330"/>
                  <a:gd name="connsiteY725" fmla="*/ 360801 h 990498"/>
                  <a:gd name="connsiteX726" fmla="*/ 176504 w 1047330"/>
                  <a:gd name="connsiteY726" fmla="*/ 366485 h 990498"/>
                  <a:gd name="connsiteX727" fmla="*/ 176504 w 1047330"/>
                  <a:gd name="connsiteY727" fmla="*/ 370544 h 990498"/>
                  <a:gd name="connsiteX728" fmla="*/ 173256 w 1047330"/>
                  <a:gd name="connsiteY728" fmla="*/ 370544 h 990498"/>
                  <a:gd name="connsiteX729" fmla="*/ 170820 w 1047330"/>
                  <a:gd name="connsiteY729" fmla="*/ 371356 h 990498"/>
                  <a:gd name="connsiteX730" fmla="*/ 169197 w 1047330"/>
                  <a:gd name="connsiteY730" fmla="*/ 372980 h 990498"/>
                  <a:gd name="connsiteX731" fmla="*/ 170008 w 1047330"/>
                  <a:gd name="connsiteY731" fmla="*/ 375415 h 990498"/>
                  <a:gd name="connsiteX732" fmla="*/ 175692 w 1047330"/>
                  <a:gd name="connsiteY732" fmla="*/ 376227 h 990498"/>
                  <a:gd name="connsiteX733" fmla="*/ 178127 w 1047330"/>
                  <a:gd name="connsiteY733" fmla="*/ 379475 h 990498"/>
                  <a:gd name="connsiteX734" fmla="*/ 181375 w 1047330"/>
                  <a:gd name="connsiteY734" fmla="*/ 381910 h 990498"/>
                  <a:gd name="connsiteX735" fmla="*/ 184622 w 1047330"/>
                  <a:gd name="connsiteY735" fmla="*/ 384346 h 990498"/>
                  <a:gd name="connsiteX736" fmla="*/ 184622 w 1047330"/>
                  <a:gd name="connsiteY736" fmla="*/ 385970 h 990498"/>
                  <a:gd name="connsiteX737" fmla="*/ 184622 w 1047330"/>
                  <a:gd name="connsiteY737" fmla="*/ 387593 h 990498"/>
                  <a:gd name="connsiteX738" fmla="*/ 183811 w 1047330"/>
                  <a:gd name="connsiteY738" fmla="*/ 390841 h 990498"/>
                  <a:gd name="connsiteX739" fmla="*/ 179751 w 1047330"/>
                  <a:gd name="connsiteY739" fmla="*/ 393277 h 990498"/>
                  <a:gd name="connsiteX740" fmla="*/ 179751 w 1047330"/>
                  <a:gd name="connsiteY740" fmla="*/ 393277 h 990498"/>
                  <a:gd name="connsiteX741" fmla="*/ 179751 w 1047330"/>
                  <a:gd name="connsiteY741" fmla="*/ 394089 h 990498"/>
                  <a:gd name="connsiteX742" fmla="*/ 178939 w 1047330"/>
                  <a:gd name="connsiteY742" fmla="*/ 394901 h 990498"/>
                  <a:gd name="connsiteX743" fmla="*/ 177315 w 1047330"/>
                  <a:gd name="connsiteY743" fmla="*/ 397336 h 990498"/>
                  <a:gd name="connsiteX744" fmla="*/ 174880 w 1047330"/>
                  <a:gd name="connsiteY744" fmla="*/ 398960 h 990498"/>
                  <a:gd name="connsiteX745" fmla="*/ 172444 w 1047330"/>
                  <a:gd name="connsiteY745" fmla="*/ 400584 h 990498"/>
                  <a:gd name="connsiteX746" fmla="*/ 168385 w 1047330"/>
                  <a:gd name="connsiteY746" fmla="*/ 406267 h 990498"/>
                  <a:gd name="connsiteX747" fmla="*/ 170820 w 1047330"/>
                  <a:gd name="connsiteY747" fmla="*/ 411950 h 990498"/>
                  <a:gd name="connsiteX748" fmla="*/ 173256 w 1047330"/>
                  <a:gd name="connsiteY748" fmla="*/ 415198 h 990498"/>
                  <a:gd name="connsiteX749" fmla="*/ 174880 w 1047330"/>
                  <a:gd name="connsiteY749" fmla="*/ 417633 h 990498"/>
                  <a:gd name="connsiteX750" fmla="*/ 176504 w 1047330"/>
                  <a:gd name="connsiteY750" fmla="*/ 419257 h 990498"/>
                  <a:gd name="connsiteX751" fmla="*/ 178939 w 1047330"/>
                  <a:gd name="connsiteY751" fmla="*/ 422505 h 990498"/>
                  <a:gd name="connsiteX752" fmla="*/ 178939 w 1047330"/>
                  <a:gd name="connsiteY752" fmla="*/ 424940 h 990498"/>
                  <a:gd name="connsiteX753" fmla="*/ 180563 w 1047330"/>
                  <a:gd name="connsiteY753" fmla="*/ 426564 h 990498"/>
                  <a:gd name="connsiteX754" fmla="*/ 182187 w 1047330"/>
                  <a:gd name="connsiteY754" fmla="*/ 430623 h 990498"/>
                  <a:gd name="connsiteX755" fmla="*/ 183811 w 1047330"/>
                  <a:gd name="connsiteY755" fmla="*/ 434683 h 990498"/>
                  <a:gd name="connsiteX756" fmla="*/ 184622 w 1047330"/>
                  <a:gd name="connsiteY756" fmla="*/ 440366 h 990498"/>
                  <a:gd name="connsiteX757" fmla="*/ 184622 w 1047330"/>
                  <a:gd name="connsiteY757" fmla="*/ 446049 h 990498"/>
                  <a:gd name="connsiteX758" fmla="*/ 185434 w 1047330"/>
                  <a:gd name="connsiteY758" fmla="*/ 450921 h 990498"/>
                  <a:gd name="connsiteX759" fmla="*/ 189494 w 1047330"/>
                  <a:gd name="connsiteY759" fmla="*/ 453356 h 990498"/>
                  <a:gd name="connsiteX760" fmla="*/ 192741 w 1047330"/>
                  <a:gd name="connsiteY760" fmla="*/ 458227 h 990498"/>
                  <a:gd name="connsiteX761" fmla="*/ 197613 w 1047330"/>
                  <a:gd name="connsiteY761" fmla="*/ 459851 h 990498"/>
                  <a:gd name="connsiteX762" fmla="*/ 196801 w 1047330"/>
                  <a:gd name="connsiteY762" fmla="*/ 462287 h 990498"/>
                  <a:gd name="connsiteX763" fmla="*/ 201672 w 1047330"/>
                  <a:gd name="connsiteY763" fmla="*/ 464722 h 990498"/>
                  <a:gd name="connsiteX764" fmla="*/ 207355 w 1047330"/>
                  <a:gd name="connsiteY764" fmla="*/ 467158 h 990498"/>
                  <a:gd name="connsiteX765" fmla="*/ 208979 w 1047330"/>
                  <a:gd name="connsiteY765" fmla="*/ 468782 h 990498"/>
                  <a:gd name="connsiteX766" fmla="*/ 208979 w 1047330"/>
                  <a:gd name="connsiteY766" fmla="*/ 471218 h 990498"/>
                  <a:gd name="connsiteX767" fmla="*/ 213038 w 1047330"/>
                  <a:gd name="connsiteY767" fmla="*/ 472841 h 990498"/>
                  <a:gd name="connsiteX768" fmla="*/ 217098 w 1047330"/>
                  <a:gd name="connsiteY768" fmla="*/ 472841 h 990498"/>
                  <a:gd name="connsiteX769" fmla="*/ 217910 w 1047330"/>
                  <a:gd name="connsiteY769" fmla="*/ 474465 h 990498"/>
                  <a:gd name="connsiteX770" fmla="*/ 217910 w 1047330"/>
                  <a:gd name="connsiteY770" fmla="*/ 476901 h 990498"/>
                  <a:gd name="connsiteX771" fmla="*/ 219533 w 1047330"/>
                  <a:gd name="connsiteY771" fmla="*/ 477713 h 990498"/>
                  <a:gd name="connsiteX772" fmla="*/ 220345 w 1047330"/>
                  <a:gd name="connsiteY772" fmla="*/ 479336 h 990498"/>
                  <a:gd name="connsiteX773" fmla="*/ 221157 w 1047330"/>
                  <a:gd name="connsiteY773" fmla="*/ 477713 h 990498"/>
                  <a:gd name="connsiteX774" fmla="*/ 221969 w 1047330"/>
                  <a:gd name="connsiteY774" fmla="*/ 478525 h 990498"/>
                  <a:gd name="connsiteX775" fmla="*/ 222781 w 1047330"/>
                  <a:gd name="connsiteY775" fmla="*/ 480960 h 990498"/>
                  <a:gd name="connsiteX776" fmla="*/ 223593 w 1047330"/>
                  <a:gd name="connsiteY776" fmla="*/ 483396 h 990498"/>
                  <a:gd name="connsiteX777" fmla="*/ 226028 w 1047330"/>
                  <a:gd name="connsiteY777" fmla="*/ 483396 h 990498"/>
                  <a:gd name="connsiteX778" fmla="*/ 226028 w 1047330"/>
                  <a:gd name="connsiteY778" fmla="*/ 481772 h 990498"/>
                  <a:gd name="connsiteX779" fmla="*/ 226028 w 1047330"/>
                  <a:gd name="connsiteY779" fmla="*/ 480148 h 990498"/>
                  <a:gd name="connsiteX780" fmla="*/ 227652 w 1047330"/>
                  <a:gd name="connsiteY780" fmla="*/ 480148 h 990498"/>
                  <a:gd name="connsiteX781" fmla="*/ 228464 w 1047330"/>
                  <a:gd name="connsiteY781" fmla="*/ 478525 h 990498"/>
                  <a:gd name="connsiteX782" fmla="*/ 230088 w 1047330"/>
                  <a:gd name="connsiteY782" fmla="*/ 479336 h 990498"/>
                  <a:gd name="connsiteX783" fmla="*/ 231712 w 1047330"/>
                  <a:gd name="connsiteY783" fmla="*/ 480148 h 990498"/>
                  <a:gd name="connsiteX784" fmla="*/ 233335 w 1047330"/>
                  <a:gd name="connsiteY784" fmla="*/ 480148 h 990498"/>
                  <a:gd name="connsiteX785" fmla="*/ 234147 w 1047330"/>
                  <a:gd name="connsiteY785" fmla="*/ 482584 h 990498"/>
                  <a:gd name="connsiteX786" fmla="*/ 231712 w 1047330"/>
                  <a:gd name="connsiteY786" fmla="*/ 484208 h 990498"/>
                  <a:gd name="connsiteX787" fmla="*/ 230900 w 1047330"/>
                  <a:gd name="connsiteY787" fmla="*/ 486643 h 990498"/>
                  <a:gd name="connsiteX788" fmla="*/ 228464 w 1047330"/>
                  <a:gd name="connsiteY788" fmla="*/ 487455 h 990498"/>
                  <a:gd name="connsiteX789" fmla="*/ 226028 w 1047330"/>
                  <a:gd name="connsiteY789" fmla="*/ 488267 h 990498"/>
                  <a:gd name="connsiteX790" fmla="*/ 224405 w 1047330"/>
                  <a:gd name="connsiteY790" fmla="*/ 489891 h 990498"/>
                  <a:gd name="connsiteX791" fmla="*/ 223593 w 1047330"/>
                  <a:gd name="connsiteY791" fmla="*/ 492327 h 990498"/>
                  <a:gd name="connsiteX792" fmla="*/ 222781 w 1047330"/>
                  <a:gd name="connsiteY792" fmla="*/ 493950 h 990498"/>
                  <a:gd name="connsiteX793" fmla="*/ 220345 w 1047330"/>
                  <a:gd name="connsiteY793" fmla="*/ 495574 h 990498"/>
                  <a:gd name="connsiteX794" fmla="*/ 220345 w 1047330"/>
                  <a:gd name="connsiteY794" fmla="*/ 497198 h 990498"/>
                  <a:gd name="connsiteX795" fmla="*/ 222781 w 1047330"/>
                  <a:gd name="connsiteY795" fmla="*/ 498010 h 990498"/>
                  <a:gd name="connsiteX796" fmla="*/ 225217 w 1047330"/>
                  <a:gd name="connsiteY796" fmla="*/ 498010 h 990498"/>
                  <a:gd name="connsiteX797" fmla="*/ 226840 w 1047330"/>
                  <a:gd name="connsiteY797" fmla="*/ 498822 h 990498"/>
                  <a:gd name="connsiteX798" fmla="*/ 225217 w 1047330"/>
                  <a:gd name="connsiteY798" fmla="*/ 502069 h 990498"/>
                  <a:gd name="connsiteX799" fmla="*/ 226028 w 1047330"/>
                  <a:gd name="connsiteY799" fmla="*/ 504505 h 990498"/>
                  <a:gd name="connsiteX800" fmla="*/ 227652 w 1047330"/>
                  <a:gd name="connsiteY800" fmla="*/ 506129 h 990498"/>
                  <a:gd name="connsiteX801" fmla="*/ 228464 w 1047330"/>
                  <a:gd name="connsiteY801" fmla="*/ 508564 h 990498"/>
                  <a:gd name="connsiteX802" fmla="*/ 229276 w 1047330"/>
                  <a:gd name="connsiteY802" fmla="*/ 511000 h 990498"/>
                  <a:gd name="connsiteX803" fmla="*/ 229276 w 1047330"/>
                  <a:gd name="connsiteY803" fmla="*/ 512624 h 990498"/>
                  <a:gd name="connsiteX804" fmla="*/ 229276 w 1047330"/>
                  <a:gd name="connsiteY804" fmla="*/ 515871 h 990498"/>
                  <a:gd name="connsiteX805" fmla="*/ 227652 w 1047330"/>
                  <a:gd name="connsiteY805" fmla="*/ 517495 h 990498"/>
                  <a:gd name="connsiteX806" fmla="*/ 227652 w 1047330"/>
                  <a:gd name="connsiteY806" fmla="*/ 519119 h 990498"/>
                  <a:gd name="connsiteX807" fmla="*/ 228464 w 1047330"/>
                  <a:gd name="connsiteY807" fmla="*/ 519931 h 990498"/>
                  <a:gd name="connsiteX808" fmla="*/ 230088 w 1047330"/>
                  <a:gd name="connsiteY808" fmla="*/ 522366 h 990498"/>
                  <a:gd name="connsiteX809" fmla="*/ 230088 w 1047330"/>
                  <a:gd name="connsiteY809" fmla="*/ 523178 h 990498"/>
                  <a:gd name="connsiteX810" fmla="*/ 227652 w 1047330"/>
                  <a:gd name="connsiteY810" fmla="*/ 523990 h 990498"/>
                  <a:gd name="connsiteX811" fmla="*/ 228464 w 1047330"/>
                  <a:gd name="connsiteY811" fmla="*/ 526426 h 990498"/>
                  <a:gd name="connsiteX812" fmla="*/ 226028 w 1047330"/>
                  <a:gd name="connsiteY812" fmla="*/ 528049 h 990498"/>
                  <a:gd name="connsiteX813" fmla="*/ 223593 w 1047330"/>
                  <a:gd name="connsiteY813" fmla="*/ 529673 h 990498"/>
                  <a:gd name="connsiteX814" fmla="*/ 218722 w 1047330"/>
                  <a:gd name="connsiteY814" fmla="*/ 532109 h 990498"/>
                  <a:gd name="connsiteX815" fmla="*/ 218722 w 1047330"/>
                  <a:gd name="connsiteY815" fmla="*/ 533733 h 990498"/>
                  <a:gd name="connsiteX816" fmla="*/ 218722 w 1047330"/>
                  <a:gd name="connsiteY816" fmla="*/ 535356 h 990498"/>
                  <a:gd name="connsiteX817" fmla="*/ 221157 w 1047330"/>
                  <a:gd name="connsiteY817" fmla="*/ 536980 h 990498"/>
                  <a:gd name="connsiteX818" fmla="*/ 222781 w 1047330"/>
                  <a:gd name="connsiteY818" fmla="*/ 537792 h 990498"/>
                  <a:gd name="connsiteX819" fmla="*/ 224405 w 1047330"/>
                  <a:gd name="connsiteY819" fmla="*/ 538604 h 990498"/>
                  <a:gd name="connsiteX820" fmla="*/ 224405 w 1047330"/>
                  <a:gd name="connsiteY820" fmla="*/ 542663 h 990498"/>
                  <a:gd name="connsiteX821" fmla="*/ 223593 w 1047330"/>
                  <a:gd name="connsiteY821" fmla="*/ 545911 h 990498"/>
                  <a:gd name="connsiteX822" fmla="*/ 221969 w 1047330"/>
                  <a:gd name="connsiteY822" fmla="*/ 542663 h 990498"/>
                  <a:gd name="connsiteX823" fmla="*/ 217910 w 1047330"/>
                  <a:gd name="connsiteY823" fmla="*/ 536168 h 990498"/>
                  <a:gd name="connsiteX824" fmla="*/ 214662 w 1047330"/>
                  <a:gd name="connsiteY824" fmla="*/ 535356 h 990498"/>
                  <a:gd name="connsiteX825" fmla="*/ 210603 w 1047330"/>
                  <a:gd name="connsiteY825" fmla="*/ 535356 h 990498"/>
                  <a:gd name="connsiteX826" fmla="*/ 209791 w 1047330"/>
                  <a:gd name="connsiteY826" fmla="*/ 538604 h 990498"/>
                  <a:gd name="connsiteX827" fmla="*/ 208167 w 1047330"/>
                  <a:gd name="connsiteY827" fmla="*/ 541040 h 990498"/>
                  <a:gd name="connsiteX828" fmla="*/ 206543 w 1047330"/>
                  <a:gd name="connsiteY828" fmla="*/ 544287 h 990498"/>
                  <a:gd name="connsiteX829" fmla="*/ 207355 w 1047330"/>
                  <a:gd name="connsiteY829" fmla="*/ 547535 h 990498"/>
                  <a:gd name="connsiteX830" fmla="*/ 208167 w 1047330"/>
                  <a:gd name="connsiteY830" fmla="*/ 548347 h 990498"/>
                  <a:gd name="connsiteX831" fmla="*/ 209791 w 1047330"/>
                  <a:gd name="connsiteY831" fmla="*/ 549159 h 990498"/>
                  <a:gd name="connsiteX832" fmla="*/ 212226 w 1047330"/>
                  <a:gd name="connsiteY832" fmla="*/ 551594 h 990498"/>
                  <a:gd name="connsiteX833" fmla="*/ 213850 w 1047330"/>
                  <a:gd name="connsiteY833" fmla="*/ 554842 h 990498"/>
                  <a:gd name="connsiteX834" fmla="*/ 217098 w 1047330"/>
                  <a:gd name="connsiteY834" fmla="*/ 558089 h 990498"/>
                  <a:gd name="connsiteX835" fmla="*/ 220345 w 1047330"/>
                  <a:gd name="connsiteY835" fmla="*/ 560525 h 990498"/>
                  <a:gd name="connsiteX836" fmla="*/ 218722 w 1047330"/>
                  <a:gd name="connsiteY836" fmla="*/ 563772 h 990498"/>
                  <a:gd name="connsiteX837" fmla="*/ 213850 w 1047330"/>
                  <a:gd name="connsiteY837" fmla="*/ 568644 h 990498"/>
                  <a:gd name="connsiteX838" fmla="*/ 210603 w 1047330"/>
                  <a:gd name="connsiteY838" fmla="*/ 570267 h 990498"/>
                  <a:gd name="connsiteX839" fmla="*/ 207355 w 1047330"/>
                  <a:gd name="connsiteY839" fmla="*/ 573515 h 990498"/>
                  <a:gd name="connsiteX840" fmla="*/ 207355 w 1047330"/>
                  <a:gd name="connsiteY840" fmla="*/ 576763 h 990498"/>
                  <a:gd name="connsiteX841" fmla="*/ 205731 w 1047330"/>
                  <a:gd name="connsiteY841" fmla="*/ 581634 h 990498"/>
                  <a:gd name="connsiteX842" fmla="*/ 203296 w 1047330"/>
                  <a:gd name="connsiteY842" fmla="*/ 589753 h 990498"/>
                  <a:gd name="connsiteX843" fmla="*/ 195989 w 1047330"/>
                  <a:gd name="connsiteY843" fmla="*/ 611673 h 990498"/>
                  <a:gd name="connsiteX844" fmla="*/ 191929 w 1047330"/>
                  <a:gd name="connsiteY844" fmla="*/ 623040 h 990498"/>
                  <a:gd name="connsiteX845" fmla="*/ 187058 w 1047330"/>
                  <a:gd name="connsiteY845" fmla="*/ 633594 h 990498"/>
                  <a:gd name="connsiteX846" fmla="*/ 183811 w 1047330"/>
                  <a:gd name="connsiteY846" fmla="*/ 640089 h 990498"/>
                  <a:gd name="connsiteX847" fmla="*/ 182187 w 1047330"/>
                  <a:gd name="connsiteY847" fmla="*/ 642525 h 990498"/>
                  <a:gd name="connsiteX848" fmla="*/ 179751 w 1047330"/>
                  <a:gd name="connsiteY848" fmla="*/ 648208 h 990498"/>
                  <a:gd name="connsiteX849" fmla="*/ 178939 w 1047330"/>
                  <a:gd name="connsiteY849" fmla="*/ 651456 h 990498"/>
                  <a:gd name="connsiteX850" fmla="*/ 177315 w 1047330"/>
                  <a:gd name="connsiteY850" fmla="*/ 655515 h 990498"/>
                  <a:gd name="connsiteX851" fmla="*/ 176504 w 1047330"/>
                  <a:gd name="connsiteY851" fmla="*/ 658763 h 990498"/>
                  <a:gd name="connsiteX852" fmla="*/ 175692 w 1047330"/>
                  <a:gd name="connsiteY852" fmla="*/ 660386 h 990498"/>
                  <a:gd name="connsiteX853" fmla="*/ 174880 w 1047330"/>
                  <a:gd name="connsiteY853" fmla="*/ 662010 h 990498"/>
                  <a:gd name="connsiteX854" fmla="*/ 173256 w 1047330"/>
                  <a:gd name="connsiteY854" fmla="*/ 664446 h 990498"/>
                  <a:gd name="connsiteX855" fmla="*/ 172444 w 1047330"/>
                  <a:gd name="connsiteY855" fmla="*/ 666070 h 990498"/>
                  <a:gd name="connsiteX856" fmla="*/ 172444 w 1047330"/>
                  <a:gd name="connsiteY856" fmla="*/ 667693 h 990498"/>
                  <a:gd name="connsiteX857" fmla="*/ 176504 w 1047330"/>
                  <a:gd name="connsiteY857" fmla="*/ 664446 h 990498"/>
                  <a:gd name="connsiteX858" fmla="*/ 179751 w 1047330"/>
                  <a:gd name="connsiteY858" fmla="*/ 659575 h 990498"/>
                  <a:gd name="connsiteX859" fmla="*/ 186246 w 1047330"/>
                  <a:gd name="connsiteY859" fmla="*/ 656327 h 990498"/>
                  <a:gd name="connsiteX860" fmla="*/ 188682 w 1047330"/>
                  <a:gd name="connsiteY860" fmla="*/ 661198 h 990498"/>
                  <a:gd name="connsiteX861" fmla="*/ 193553 w 1047330"/>
                  <a:gd name="connsiteY861" fmla="*/ 665258 h 990498"/>
                  <a:gd name="connsiteX862" fmla="*/ 194365 w 1047330"/>
                  <a:gd name="connsiteY862" fmla="*/ 668505 h 990498"/>
                  <a:gd name="connsiteX863" fmla="*/ 189494 w 1047330"/>
                  <a:gd name="connsiteY863" fmla="*/ 670129 h 990498"/>
                  <a:gd name="connsiteX864" fmla="*/ 184622 w 1047330"/>
                  <a:gd name="connsiteY864" fmla="*/ 667693 h 990498"/>
                  <a:gd name="connsiteX865" fmla="*/ 181375 w 1047330"/>
                  <a:gd name="connsiteY865" fmla="*/ 665258 h 990498"/>
                  <a:gd name="connsiteX866" fmla="*/ 178127 w 1047330"/>
                  <a:gd name="connsiteY866" fmla="*/ 668505 h 990498"/>
                  <a:gd name="connsiteX867" fmla="*/ 175692 w 1047330"/>
                  <a:gd name="connsiteY867" fmla="*/ 673377 h 990498"/>
                  <a:gd name="connsiteX868" fmla="*/ 172444 w 1047330"/>
                  <a:gd name="connsiteY868" fmla="*/ 675001 h 990498"/>
                  <a:gd name="connsiteX869" fmla="*/ 169197 w 1047330"/>
                  <a:gd name="connsiteY869" fmla="*/ 678248 h 990498"/>
                  <a:gd name="connsiteX870" fmla="*/ 168385 w 1047330"/>
                  <a:gd name="connsiteY870" fmla="*/ 684743 h 990498"/>
                  <a:gd name="connsiteX871" fmla="*/ 166761 w 1047330"/>
                  <a:gd name="connsiteY871" fmla="*/ 692862 h 990498"/>
                  <a:gd name="connsiteX872" fmla="*/ 162702 w 1047330"/>
                  <a:gd name="connsiteY872" fmla="*/ 705040 h 990498"/>
                  <a:gd name="connsiteX873" fmla="*/ 160266 w 1047330"/>
                  <a:gd name="connsiteY873" fmla="*/ 708288 h 990498"/>
                  <a:gd name="connsiteX874" fmla="*/ 157830 w 1047330"/>
                  <a:gd name="connsiteY874" fmla="*/ 713159 h 990498"/>
                  <a:gd name="connsiteX875" fmla="*/ 154583 w 1047330"/>
                  <a:gd name="connsiteY875" fmla="*/ 720466 h 990498"/>
                  <a:gd name="connsiteX876" fmla="*/ 153771 w 1047330"/>
                  <a:gd name="connsiteY876" fmla="*/ 722090 h 990498"/>
                  <a:gd name="connsiteX877" fmla="*/ 151335 w 1047330"/>
                  <a:gd name="connsiteY877" fmla="*/ 726961 h 990498"/>
                  <a:gd name="connsiteX878" fmla="*/ 148900 w 1047330"/>
                  <a:gd name="connsiteY878" fmla="*/ 732644 h 990498"/>
                  <a:gd name="connsiteX879" fmla="*/ 146464 w 1047330"/>
                  <a:gd name="connsiteY879" fmla="*/ 737515 h 990498"/>
                  <a:gd name="connsiteX880" fmla="*/ 144028 w 1047330"/>
                  <a:gd name="connsiteY880" fmla="*/ 742387 h 990498"/>
                  <a:gd name="connsiteX881" fmla="*/ 142404 w 1047330"/>
                  <a:gd name="connsiteY881" fmla="*/ 747258 h 990498"/>
                  <a:gd name="connsiteX882" fmla="*/ 140781 w 1047330"/>
                  <a:gd name="connsiteY882" fmla="*/ 752941 h 990498"/>
                  <a:gd name="connsiteX883" fmla="*/ 137533 w 1047330"/>
                  <a:gd name="connsiteY883" fmla="*/ 757813 h 990498"/>
                  <a:gd name="connsiteX884" fmla="*/ 133474 w 1047330"/>
                  <a:gd name="connsiteY884" fmla="*/ 764308 h 990498"/>
                  <a:gd name="connsiteX885" fmla="*/ 128602 w 1047330"/>
                  <a:gd name="connsiteY885" fmla="*/ 771615 h 990498"/>
                  <a:gd name="connsiteX886" fmla="*/ 125355 w 1047330"/>
                  <a:gd name="connsiteY886" fmla="*/ 777298 h 990498"/>
                  <a:gd name="connsiteX887" fmla="*/ 120484 w 1047330"/>
                  <a:gd name="connsiteY887" fmla="*/ 782169 h 990498"/>
                  <a:gd name="connsiteX888" fmla="*/ 111553 w 1047330"/>
                  <a:gd name="connsiteY888" fmla="*/ 789476 h 990498"/>
                  <a:gd name="connsiteX889" fmla="*/ 102622 w 1047330"/>
                  <a:gd name="connsiteY889" fmla="*/ 794347 h 990498"/>
                  <a:gd name="connsiteX890" fmla="*/ 98563 w 1047330"/>
                  <a:gd name="connsiteY890" fmla="*/ 795971 h 990498"/>
                  <a:gd name="connsiteX891" fmla="*/ 94503 w 1047330"/>
                  <a:gd name="connsiteY891" fmla="*/ 795971 h 990498"/>
                  <a:gd name="connsiteX892" fmla="*/ 92068 w 1047330"/>
                  <a:gd name="connsiteY892" fmla="*/ 794347 h 990498"/>
                  <a:gd name="connsiteX893" fmla="*/ 90444 w 1047330"/>
                  <a:gd name="connsiteY893" fmla="*/ 793535 h 990498"/>
                  <a:gd name="connsiteX894" fmla="*/ 89632 w 1047330"/>
                  <a:gd name="connsiteY894" fmla="*/ 797595 h 990498"/>
                  <a:gd name="connsiteX895" fmla="*/ 93691 w 1047330"/>
                  <a:gd name="connsiteY895" fmla="*/ 804902 h 990498"/>
                  <a:gd name="connsiteX896" fmla="*/ 99375 w 1047330"/>
                  <a:gd name="connsiteY896" fmla="*/ 805714 h 990498"/>
                  <a:gd name="connsiteX897" fmla="*/ 100998 w 1047330"/>
                  <a:gd name="connsiteY897" fmla="*/ 813021 h 990498"/>
                  <a:gd name="connsiteX898" fmla="*/ 112365 w 1047330"/>
                  <a:gd name="connsiteY898" fmla="*/ 811397 h 990498"/>
                  <a:gd name="connsiteX899" fmla="*/ 121295 w 1047330"/>
                  <a:gd name="connsiteY899" fmla="*/ 817892 h 990498"/>
                  <a:gd name="connsiteX900" fmla="*/ 115612 w 1047330"/>
                  <a:gd name="connsiteY900" fmla="*/ 830882 h 990498"/>
                  <a:gd name="connsiteX901" fmla="*/ 107493 w 1047330"/>
                  <a:gd name="connsiteY901" fmla="*/ 835753 h 990498"/>
                  <a:gd name="connsiteX902" fmla="*/ 116424 w 1047330"/>
                  <a:gd name="connsiteY902" fmla="*/ 843060 h 990498"/>
                  <a:gd name="connsiteX903" fmla="*/ 122107 w 1047330"/>
                  <a:gd name="connsiteY903" fmla="*/ 834942 h 990498"/>
                  <a:gd name="connsiteX904" fmla="*/ 123731 w 1047330"/>
                  <a:gd name="connsiteY904" fmla="*/ 843060 h 990498"/>
                  <a:gd name="connsiteX905" fmla="*/ 141593 w 1047330"/>
                  <a:gd name="connsiteY905" fmla="*/ 849556 h 990498"/>
                  <a:gd name="connsiteX906" fmla="*/ 148900 w 1047330"/>
                  <a:gd name="connsiteY906" fmla="*/ 859298 h 990498"/>
                  <a:gd name="connsiteX907" fmla="*/ 168385 w 1047330"/>
                  <a:gd name="connsiteY907" fmla="*/ 860922 h 990498"/>
                  <a:gd name="connsiteX908" fmla="*/ 165137 w 1047330"/>
                  <a:gd name="connsiteY908" fmla="*/ 873100 h 990498"/>
                  <a:gd name="connsiteX909" fmla="*/ 174880 w 1047330"/>
                  <a:gd name="connsiteY909" fmla="*/ 883655 h 990498"/>
                  <a:gd name="connsiteX910" fmla="*/ 200048 w 1047330"/>
                  <a:gd name="connsiteY910" fmla="*/ 886090 h 990498"/>
                  <a:gd name="connsiteX911" fmla="*/ 215474 w 1047330"/>
                  <a:gd name="connsiteY911" fmla="*/ 896645 h 990498"/>
                  <a:gd name="connsiteX912" fmla="*/ 221969 w 1047330"/>
                  <a:gd name="connsiteY912" fmla="*/ 906387 h 990498"/>
                  <a:gd name="connsiteX913" fmla="*/ 242266 w 1047330"/>
                  <a:gd name="connsiteY913" fmla="*/ 905576 h 990498"/>
                  <a:gd name="connsiteX914" fmla="*/ 250385 w 1047330"/>
                  <a:gd name="connsiteY914" fmla="*/ 915318 h 990498"/>
                  <a:gd name="connsiteX915" fmla="*/ 256880 w 1047330"/>
                  <a:gd name="connsiteY915" fmla="*/ 910447 h 990498"/>
                  <a:gd name="connsiteX916" fmla="*/ 265811 w 1047330"/>
                  <a:gd name="connsiteY916" fmla="*/ 915318 h 990498"/>
                  <a:gd name="connsiteX917" fmla="*/ 286108 w 1047330"/>
                  <a:gd name="connsiteY917" fmla="*/ 916942 h 990498"/>
                  <a:gd name="connsiteX918" fmla="*/ 290167 w 1047330"/>
                  <a:gd name="connsiteY918" fmla="*/ 903140 h 990498"/>
                  <a:gd name="connsiteX919" fmla="*/ 306405 w 1047330"/>
                  <a:gd name="connsiteY919" fmla="*/ 908011 h 990498"/>
                  <a:gd name="connsiteX920" fmla="*/ 308841 w 1047330"/>
                  <a:gd name="connsiteY920" fmla="*/ 912071 h 990498"/>
                  <a:gd name="connsiteX921" fmla="*/ 314524 w 1047330"/>
                  <a:gd name="connsiteY921" fmla="*/ 912071 h 990498"/>
                  <a:gd name="connsiteX922" fmla="*/ 324267 w 1047330"/>
                  <a:gd name="connsiteY922" fmla="*/ 916942 h 990498"/>
                  <a:gd name="connsiteX923" fmla="*/ 326702 w 1047330"/>
                  <a:gd name="connsiteY923" fmla="*/ 924249 h 990498"/>
                  <a:gd name="connsiteX924" fmla="*/ 343752 w 1047330"/>
                  <a:gd name="connsiteY924" fmla="*/ 925061 h 990498"/>
                  <a:gd name="connsiteX925" fmla="*/ 348623 w 1047330"/>
                  <a:gd name="connsiteY925" fmla="*/ 943734 h 990498"/>
                  <a:gd name="connsiteX926" fmla="*/ 355930 w 1047330"/>
                  <a:gd name="connsiteY926" fmla="*/ 938051 h 990498"/>
                  <a:gd name="connsiteX927" fmla="*/ 375415 w 1047330"/>
                  <a:gd name="connsiteY927" fmla="*/ 944546 h 990498"/>
                  <a:gd name="connsiteX928" fmla="*/ 377851 w 1047330"/>
                  <a:gd name="connsiteY928" fmla="*/ 949417 h 990498"/>
                  <a:gd name="connsiteX929" fmla="*/ 373791 w 1047330"/>
                  <a:gd name="connsiteY929" fmla="*/ 959972 h 990498"/>
                  <a:gd name="connsiteX930" fmla="*/ 388405 w 1047330"/>
                  <a:gd name="connsiteY930" fmla="*/ 968090 h 990498"/>
                  <a:gd name="connsiteX931" fmla="*/ 394088 w 1047330"/>
                  <a:gd name="connsiteY931" fmla="*/ 980269 h 990498"/>
                  <a:gd name="connsiteX932" fmla="*/ 416009 w 1047330"/>
                  <a:gd name="connsiteY932" fmla="*/ 974586 h 990498"/>
                  <a:gd name="connsiteX933" fmla="*/ 433059 w 1047330"/>
                  <a:gd name="connsiteY933" fmla="*/ 982705 h 990498"/>
                  <a:gd name="connsiteX934" fmla="*/ 437118 w 1047330"/>
                  <a:gd name="connsiteY934" fmla="*/ 989199 h 990498"/>
                  <a:gd name="connsiteX935" fmla="*/ 455792 w 1047330"/>
                  <a:gd name="connsiteY935" fmla="*/ 991635 h 990498"/>
                  <a:gd name="connsiteX936" fmla="*/ 461475 w 1047330"/>
                  <a:gd name="connsiteY936" fmla="*/ 985952 h 990498"/>
                  <a:gd name="connsiteX937" fmla="*/ 474465 w 1047330"/>
                  <a:gd name="connsiteY937" fmla="*/ 982705 h 990498"/>
                  <a:gd name="connsiteX938" fmla="*/ 490703 w 1047330"/>
                  <a:gd name="connsiteY938" fmla="*/ 984328 h 990498"/>
                  <a:gd name="connsiteX939" fmla="*/ 493950 w 1047330"/>
                  <a:gd name="connsiteY939" fmla="*/ 988388 h 990498"/>
                  <a:gd name="connsiteX940" fmla="*/ 505317 w 1047330"/>
                  <a:gd name="connsiteY940" fmla="*/ 990823 h 990498"/>
                  <a:gd name="connsiteX941" fmla="*/ 505317 w 1047330"/>
                  <a:gd name="connsiteY941" fmla="*/ 989199 h 990498"/>
                  <a:gd name="connsiteX942" fmla="*/ 505317 w 1047330"/>
                  <a:gd name="connsiteY942" fmla="*/ 985140 h 990498"/>
                  <a:gd name="connsiteX943" fmla="*/ 503693 w 1047330"/>
                  <a:gd name="connsiteY943" fmla="*/ 981893 h 990498"/>
                  <a:gd name="connsiteX944" fmla="*/ 502069 w 1047330"/>
                  <a:gd name="connsiteY944" fmla="*/ 980269 h 990498"/>
                  <a:gd name="connsiteX945" fmla="*/ 499633 w 1047330"/>
                  <a:gd name="connsiteY945" fmla="*/ 979457 h 990498"/>
                  <a:gd name="connsiteX946" fmla="*/ 498010 w 1047330"/>
                  <a:gd name="connsiteY946" fmla="*/ 976209 h 990498"/>
                  <a:gd name="connsiteX947" fmla="*/ 495574 w 1047330"/>
                  <a:gd name="connsiteY947" fmla="*/ 968090 h 990498"/>
                  <a:gd name="connsiteX948" fmla="*/ 497198 w 1047330"/>
                  <a:gd name="connsiteY948" fmla="*/ 962407 h 990498"/>
                  <a:gd name="connsiteX949" fmla="*/ 498010 w 1047330"/>
                  <a:gd name="connsiteY949" fmla="*/ 959972 h 990498"/>
                  <a:gd name="connsiteX950" fmla="*/ 498822 w 1047330"/>
                  <a:gd name="connsiteY950" fmla="*/ 957536 h 990498"/>
                  <a:gd name="connsiteX951" fmla="*/ 500445 w 1047330"/>
                  <a:gd name="connsiteY951" fmla="*/ 952665 h 990498"/>
                  <a:gd name="connsiteX952" fmla="*/ 500445 w 1047330"/>
                  <a:gd name="connsiteY952" fmla="*/ 950229 h 990498"/>
                  <a:gd name="connsiteX953" fmla="*/ 502069 w 1047330"/>
                  <a:gd name="connsiteY953" fmla="*/ 948605 h 990498"/>
                  <a:gd name="connsiteX954" fmla="*/ 502881 w 1047330"/>
                  <a:gd name="connsiteY954" fmla="*/ 946170 h 990498"/>
                  <a:gd name="connsiteX955" fmla="*/ 503693 w 1047330"/>
                  <a:gd name="connsiteY955" fmla="*/ 943734 h 990498"/>
                  <a:gd name="connsiteX956" fmla="*/ 502881 w 1047330"/>
                  <a:gd name="connsiteY956" fmla="*/ 942922 h 990498"/>
                  <a:gd name="connsiteX957" fmla="*/ 502069 w 1047330"/>
                  <a:gd name="connsiteY957" fmla="*/ 944546 h 990498"/>
                  <a:gd name="connsiteX958" fmla="*/ 500445 w 1047330"/>
                  <a:gd name="connsiteY958" fmla="*/ 946170 h 990498"/>
                  <a:gd name="connsiteX959" fmla="*/ 498010 w 1047330"/>
                  <a:gd name="connsiteY959" fmla="*/ 946982 h 990498"/>
                  <a:gd name="connsiteX960" fmla="*/ 496386 w 1047330"/>
                  <a:gd name="connsiteY960" fmla="*/ 945358 h 990498"/>
                  <a:gd name="connsiteX961" fmla="*/ 495574 w 1047330"/>
                  <a:gd name="connsiteY961" fmla="*/ 942110 h 990498"/>
                  <a:gd name="connsiteX962" fmla="*/ 497198 w 1047330"/>
                  <a:gd name="connsiteY962" fmla="*/ 941298 h 990498"/>
                  <a:gd name="connsiteX963" fmla="*/ 498822 w 1047330"/>
                  <a:gd name="connsiteY963" fmla="*/ 939675 h 990498"/>
                  <a:gd name="connsiteX964" fmla="*/ 500445 w 1047330"/>
                  <a:gd name="connsiteY964" fmla="*/ 938051 h 990498"/>
                  <a:gd name="connsiteX965" fmla="*/ 501257 w 1047330"/>
                  <a:gd name="connsiteY965" fmla="*/ 936427 h 990498"/>
                  <a:gd name="connsiteX966" fmla="*/ 502069 w 1047330"/>
                  <a:gd name="connsiteY966" fmla="*/ 934803 h 990498"/>
                  <a:gd name="connsiteX967" fmla="*/ 502881 w 1047330"/>
                  <a:gd name="connsiteY967" fmla="*/ 936427 h 990498"/>
                  <a:gd name="connsiteX968" fmla="*/ 502881 w 1047330"/>
                  <a:gd name="connsiteY968" fmla="*/ 938863 h 990498"/>
                  <a:gd name="connsiteX969" fmla="*/ 505317 w 1047330"/>
                  <a:gd name="connsiteY969" fmla="*/ 939675 h 990498"/>
                  <a:gd name="connsiteX970" fmla="*/ 506128 w 1047330"/>
                  <a:gd name="connsiteY970" fmla="*/ 938051 h 990498"/>
                  <a:gd name="connsiteX971" fmla="*/ 506128 w 1047330"/>
                  <a:gd name="connsiteY971" fmla="*/ 933991 h 990498"/>
                  <a:gd name="connsiteX972" fmla="*/ 505317 w 1047330"/>
                  <a:gd name="connsiteY972" fmla="*/ 933180 h 990498"/>
                  <a:gd name="connsiteX973" fmla="*/ 504505 w 1047330"/>
                  <a:gd name="connsiteY973" fmla="*/ 931556 h 990498"/>
                  <a:gd name="connsiteX974" fmla="*/ 504505 w 1047330"/>
                  <a:gd name="connsiteY974" fmla="*/ 930744 h 990498"/>
                  <a:gd name="connsiteX975" fmla="*/ 506128 w 1047330"/>
                  <a:gd name="connsiteY975" fmla="*/ 929120 h 990498"/>
                  <a:gd name="connsiteX976" fmla="*/ 506940 w 1047330"/>
                  <a:gd name="connsiteY976" fmla="*/ 930744 h 990498"/>
                  <a:gd name="connsiteX977" fmla="*/ 507752 w 1047330"/>
                  <a:gd name="connsiteY977" fmla="*/ 929932 h 990498"/>
                  <a:gd name="connsiteX978" fmla="*/ 508564 w 1047330"/>
                  <a:gd name="connsiteY978" fmla="*/ 925061 h 990498"/>
                  <a:gd name="connsiteX979" fmla="*/ 508564 w 1047330"/>
                  <a:gd name="connsiteY979" fmla="*/ 922625 h 990498"/>
                  <a:gd name="connsiteX980" fmla="*/ 506940 w 1047330"/>
                  <a:gd name="connsiteY980" fmla="*/ 921813 h 990498"/>
                  <a:gd name="connsiteX981" fmla="*/ 506128 w 1047330"/>
                  <a:gd name="connsiteY981" fmla="*/ 920189 h 990498"/>
                  <a:gd name="connsiteX982" fmla="*/ 505317 w 1047330"/>
                  <a:gd name="connsiteY982" fmla="*/ 918566 h 990498"/>
                  <a:gd name="connsiteX983" fmla="*/ 506128 w 1047330"/>
                  <a:gd name="connsiteY983" fmla="*/ 915318 h 990498"/>
                  <a:gd name="connsiteX984" fmla="*/ 507752 w 1047330"/>
                  <a:gd name="connsiteY984" fmla="*/ 913694 h 990498"/>
                  <a:gd name="connsiteX985" fmla="*/ 509376 w 1047330"/>
                  <a:gd name="connsiteY985" fmla="*/ 918566 h 990498"/>
                  <a:gd name="connsiteX986" fmla="*/ 509376 w 1047330"/>
                  <a:gd name="connsiteY986" fmla="*/ 921001 h 990498"/>
                  <a:gd name="connsiteX987" fmla="*/ 510188 w 1047330"/>
                  <a:gd name="connsiteY987" fmla="*/ 922625 h 990498"/>
                  <a:gd name="connsiteX988" fmla="*/ 511000 w 1047330"/>
                  <a:gd name="connsiteY988" fmla="*/ 921813 h 990498"/>
                  <a:gd name="connsiteX989" fmla="*/ 512624 w 1047330"/>
                  <a:gd name="connsiteY989" fmla="*/ 921001 h 990498"/>
                  <a:gd name="connsiteX990" fmla="*/ 511000 w 1047330"/>
                  <a:gd name="connsiteY990" fmla="*/ 917754 h 990498"/>
                  <a:gd name="connsiteX991" fmla="*/ 511812 w 1047330"/>
                  <a:gd name="connsiteY991" fmla="*/ 916130 h 990498"/>
                  <a:gd name="connsiteX992" fmla="*/ 512624 w 1047330"/>
                  <a:gd name="connsiteY992" fmla="*/ 917754 h 990498"/>
                  <a:gd name="connsiteX993" fmla="*/ 514247 w 1047330"/>
                  <a:gd name="connsiteY993" fmla="*/ 917754 h 990498"/>
                  <a:gd name="connsiteX994" fmla="*/ 515059 w 1047330"/>
                  <a:gd name="connsiteY994" fmla="*/ 918566 h 990498"/>
                  <a:gd name="connsiteX995" fmla="*/ 516683 w 1047330"/>
                  <a:gd name="connsiteY995" fmla="*/ 916130 h 990498"/>
                  <a:gd name="connsiteX996" fmla="*/ 519119 w 1047330"/>
                  <a:gd name="connsiteY996" fmla="*/ 914506 h 990498"/>
                  <a:gd name="connsiteX997" fmla="*/ 521554 w 1047330"/>
                  <a:gd name="connsiteY997" fmla="*/ 912071 h 990498"/>
                  <a:gd name="connsiteX998" fmla="*/ 523990 w 1047330"/>
                  <a:gd name="connsiteY998" fmla="*/ 909635 h 990498"/>
                  <a:gd name="connsiteX999" fmla="*/ 524802 w 1047330"/>
                  <a:gd name="connsiteY999" fmla="*/ 908011 h 990498"/>
                  <a:gd name="connsiteX1000" fmla="*/ 524802 w 1047330"/>
                  <a:gd name="connsiteY1000" fmla="*/ 907199 h 990498"/>
                  <a:gd name="connsiteX1001" fmla="*/ 527238 w 1047330"/>
                  <a:gd name="connsiteY1001" fmla="*/ 905576 h 990498"/>
                  <a:gd name="connsiteX1002" fmla="*/ 529673 w 1047330"/>
                  <a:gd name="connsiteY1002" fmla="*/ 904764 h 990498"/>
                  <a:gd name="connsiteX1003" fmla="*/ 534544 w 1047330"/>
                  <a:gd name="connsiteY1003" fmla="*/ 902328 h 990498"/>
                  <a:gd name="connsiteX1004" fmla="*/ 536168 w 1047330"/>
                  <a:gd name="connsiteY1004" fmla="*/ 900704 h 990498"/>
                  <a:gd name="connsiteX1005" fmla="*/ 539416 w 1047330"/>
                  <a:gd name="connsiteY1005" fmla="*/ 900704 h 990498"/>
                  <a:gd name="connsiteX1006" fmla="*/ 541851 w 1047330"/>
                  <a:gd name="connsiteY1006" fmla="*/ 899892 h 990498"/>
                  <a:gd name="connsiteX1007" fmla="*/ 544287 w 1047330"/>
                  <a:gd name="connsiteY1007" fmla="*/ 899892 h 990498"/>
                  <a:gd name="connsiteX1008" fmla="*/ 546723 w 1047330"/>
                  <a:gd name="connsiteY1008" fmla="*/ 899892 h 990498"/>
                  <a:gd name="connsiteX1009" fmla="*/ 549158 w 1047330"/>
                  <a:gd name="connsiteY1009" fmla="*/ 900704 h 990498"/>
                  <a:gd name="connsiteX1010" fmla="*/ 549970 w 1047330"/>
                  <a:gd name="connsiteY1010" fmla="*/ 902328 h 990498"/>
                  <a:gd name="connsiteX1011" fmla="*/ 551594 w 1047330"/>
                  <a:gd name="connsiteY1011" fmla="*/ 901516 h 990498"/>
                  <a:gd name="connsiteX1012" fmla="*/ 554030 w 1047330"/>
                  <a:gd name="connsiteY1012" fmla="*/ 900704 h 990498"/>
                  <a:gd name="connsiteX1013" fmla="*/ 555653 w 1047330"/>
                  <a:gd name="connsiteY1013" fmla="*/ 900704 h 990498"/>
                  <a:gd name="connsiteX1014" fmla="*/ 557277 w 1047330"/>
                  <a:gd name="connsiteY1014" fmla="*/ 899892 h 990498"/>
                  <a:gd name="connsiteX1015" fmla="*/ 558901 w 1047330"/>
                  <a:gd name="connsiteY1015" fmla="*/ 899080 h 990498"/>
                  <a:gd name="connsiteX1016" fmla="*/ 562960 w 1047330"/>
                  <a:gd name="connsiteY1016" fmla="*/ 897457 h 990498"/>
                  <a:gd name="connsiteX1017" fmla="*/ 565396 w 1047330"/>
                  <a:gd name="connsiteY1017" fmla="*/ 895833 h 990498"/>
                  <a:gd name="connsiteX1018" fmla="*/ 571891 w 1047330"/>
                  <a:gd name="connsiteY1018" fmla="*/ 890961 h 990498"/>
                  <a:gd name="connsiteX1019" fmla="*/ 575951 w 1047330"/>
                  <a:gd name="connsiteY1019" fmla="*/ 890150 h 990498"/>
                  <a:gd name="connsiteX1020" fmla="*/ 580010 w 1047330"/>
                  <a:gd name="connsiteY1020" fmla="*/ 889338 h 990498"/>
                  <a:gd name="connsiteX1021" fmla="*/ 587317 w 1047330"/>
                  <a:gd name="connsiteY1021" fmla="*/ 886090 h 990498"/>
                  <a:gd name="connsiteX1022" fmla="*/ 590564 w 1047330"/>
                  <a:gd name="connsiteY1022" fmla="*/ 884466 h 990498"/>
                  <a:gd name="connsiteX1023" fmla="*/ 593812 w 1047330"/>
                  <a:gd name="connsiteY1023" fmla="*/ 882843 h 990498"/>
                  <a:gd name="connsiteX1024" fmla="*/ 597059 w 1047330"/>
                  <a:gd name="connsiteY1024" fmla="*/ 881219 h 990498"/>
                  <a:gd name="connsiteX1025" fmla="*/ 601119 w 1047330"/>
                  <a:gd name="connsiteY1025" fmla="*/ 879595 h 990498"/>
                  <a:gd name="connsiteX1026" fmla="*/ 605178 w 1047330"/>
                  <a:gd name="connsiteY1026" fmla="*/ 878783 h 990498"/>
                  <a:gd name="connsiteX1027" fmla="*/ 610050 w 1047330"/>
                  <a:gd name="connsiteY1027" fmla="*/ 878783 h 990498"/>
                  <a:gd name="connsiteX1028" fmla="*/ 610861 w 1047330"/>
                  <a:gd name="connsiteY1028" fmla="*/ 880407 h 990498"/>
                  <a:gd name="connsiteX1029" fmla="*/ 612485 w 1047330"/>
                  <a:gd name="connsiteY1029" fmla="*/ 883655 h 990498"/>
                  <a:gd name="connsiteX1030" fmla="*/ 613297 w 1047330"/>
                  <a:gd name="connsiteY1030" fmla="*/ 885278 h 990498"/>
                  <a:gd name="connsiteX1031" fmla="*/ 614921 w 1047330"/>
                  <a:gd name="connsiteY1031" fmla="*/ 886902 h 990498"/>
                  <a:gd name="connsiteX1032" fmla="*/ 616545 w 1047330"/>
                  <a:gd name="connsiteY1032" fmla="*/ 888526 h 990498"/>
                  <a:gd name="connsiteX1033" fmla="*/ 625475 w 1047330"/>
                  <a:gd name="connsiteY1033" fmla="*/ 892585 h 990498"/>
                  <a:gd name="connsiteX1034" fmla="*/ 628723 w 1047330"/>
                  <a:gd name="connsiteY1034" fmla="*/ 893397 h 990498"/>
                  <a:gd name="connsiteX1035" fmla="*/ 631159 w 1047330"/>
                  <a:gd name="connsiteY1035" fmla="*/ 894209 h 990498"/>
                  <a:gd name="connsiteX1036" fmla="*/ 636842 w 1047330"/>
                  <a:gd name="connsiteY1036" fmla="*/ 895021 h 990498"/>
                  <a:gd name="connsiteX1037" fmla="*/ 639277 w 1047330"/>
                  <a:gd name="connsiteY1037" fmla="*/ 895833 h 990498"/>
                  <a:gd name="connsiteX1038" fmla="*/ 642525 w 1047330"/>
                  <a:gd name="connsiteY1038" fmla="*/ 895833 h 990498"/>
                  <a:gd name="connsiteX1039" fmla="*/ 644961 w 1047330"/>
                  <a:gd name="connsiteY1039" fmla="*/ 895833 h 990498"/>
                  <a:gd name="connsiteX1040" fmla="*/ 647396 w 1047330"/>
                  <a:gd name="connsiteY1040" fmla="*/ 896645 h 990498"/>
                  <a:gd name="connsiteX1041" fmla="*/ 649832 w 1047330"/>
                  <a:gd name="connsiteY1041" fmla="*/ 896645 h 990498"/>
                  <a:gd name="connsiteX1042" fmla="*/ 649832 w 1047330"/>
                  <a:gd name="connsiteY1042" fmla="*/ 895021 h 990498"/>
                  <a:gd name="connsiteX1043" fmla="*/ 645772 w 1047330"/>
                  <a:gd name="connsiteY1043" fmla="*/ 895021 h 990498"/>
                  <a:gd name="connsiteX1044" fmla="*/ 640901 w 1047330"/>
                  <a:gd name="connsiteY1044" fmla="*/ 894209 h 990498"/>
                  <a:gd name="connsiteX1045" fmla="*/ 642525 w 1047330"/>
                  <a:gd name="connsiteY1045" fmla="*/ 890150 h 990498"/>
                  <a:gd name="connsiteX1046" fmla="*/ 646584 w 1047330"/>
                  <a:gd name="connsiteY1046" fmla="*/ 887714 h 990498"/>
                  <a:gd name="connsiteX1047" fmla="*/ 646584 w 1047330"/>
                  <a:gd name="connsiteY1047" fmla="*/ 884466 h 990498"/>
                  <a:gd name="connsiteX1048" fmla="*/ 648208 w 1047330"/>
                  <a:gd name="connsiteY1048" fmla="*/ 882843 h 990498"/>
                  <a:gd name="connsiteX1049" fmla="*/ 653891 w 1047330"/>
                  <a:gd name="connsiteY1049" fmla="*/ 883655 h 990498"/>
                  <a:gd name="connsiteX1050" fmla="*/ 657951 w 1047330"/>
                  <a:gd name="connsiteY1050" fmla="*/ 886090 h 990498"/>
                  <a:gd name="connsiteX1051" fmla="*/ 657139 w 1047330"/>
                  <a:gd name="connsiteY1051" fmla="*/ 891773 h 990498"/>
                  <a:gd name="connsiteX1052" fmla="*/ 656327 w 1047330"/>
                  <a:gd name="connsiteY1052" fmla="*/ 894209 h 990498"/>
                  <a:gd name="connsiteX1053" fmla="*/ 655515 w 1047330"/>
                  <a:gd name="connsiteY1053" fmla="*/ 896645 h 990498"/>
                  <a:gd name="connsiteX1054" fmla="*/ 652268 w 1047330"/>
                  <a:gd name="connsiteY1054" fmla="*/ 896645 h 990498"/>
                  <a:gd name="connsiteX1055" fmla="*/ 650644 w 1047330"/>
                  <a:gd name="connsiteY1055" fmla="*/ 898269 h 990498"/>
                  <a:gd name="connsiteX1056" fmla="*/ 650644 w 1047330"/>
                  <a:gd name="connsiteY1056" fmla="*/ 900704 h 990498"/>
                  <a:gd name="connsiteX1057" fmla="*/ 651456 w 1047330"/>
                  <a:gd name="connsiteY1057" fmla="*/ 901516 h 990498"/>
                  <a:gd name="connsiteX1058" fmla="*/ 652268 w 1047330"/>
                  <a:gd name="connsiteY1058" fmla="*/ 902328 h 990498"/>
                  <a:gd name="connsiteX1059" fmla="*/ 653080 w 1047330"/>
                  <a:gd name="connsiteY1059" fmla="*/ 903140 h 990498"/>
                  <a:gd name="connsiteX1060" fmla="*/ 653080 w 1047330"/>
                  <a:gd name="connsiteY1060" fmla="*/ 903952 h 990498"/>
                  <a:gd name="connsiteX1061" fmla="*/ 653891 w 1047330"/>
                  <a:gd name="connsiteY1061" fmla="*/ 904764 h 990498"/>
                  <a:gd name="connsiteX1062" fmla="*/ 653891 w 1047330"/>
                  <a:gd name="connsiteY1062" fmla="*/ 906387 h 990498"/>
                  <a:gd name="connsiteX1063" fmla="*/ 653891 w 1047330"/>
                  <a:gd name="connsiteY1063" fmla="*/ 908011 h 990498"/>
                  <a:gd name="connsiteX1064" fmla="*/ 653080 w 1047330"/>
                  <a:gd name="connsiteY1064" fmla="*/ 908823 h 990498"/>
                  <a:gd name="connsiteX1065" fmla="*/ 652268 w 1047330"/>
                  <a:gd name="connsiteY1065" fmla="*/ 908011 h 990498"/>
                  <a:gd name="connsiteX1066" fmla="*/ 651456 w 1047330"/>
                  <a:gd name="connsiteY1066" fmla="*/ 907199 h 990498"/>
                  <a:gd name="connsiteX1067" fmla="*/ 648208 w 1047330"/>
                  <a:gd name="connsiteY1067" fmla="*/ 905576 h 990498"/>
                  <a:gd name="connsiteX1068" fmla="*/ 648208 w 1047330"/>
                  <a:gd name="connsiteY1068" fmla="*/ 908011 h 990498"/>
                  <a:gd name="connsiteX1069" fmla="*/ 649832 w 1047330"/>
                  <a:gd name="connsiteY1069" fmla="*/ 909635 h 990498"/>
                  <a:gd name="connsiteX1070" fmla="*/ 650644 w 1047330"/>
                  <a:gd name="connsiteY1070" fmla="*/ 911259 h 990498"/>
                  <a:gd name="connsiteX1071" fmla="*/ 651456 w 1047330"/>
                  <a:gd name="connsiteY1071" fmla="*/ 911259 h 990498"/>
                  <a:gd name="connsiteX1072" fmla="*/ 652268 w 1047330"/>
                  <a:gd name="connsiteY1072" fmla="*/ 911259 h 990498"/>
                  <a:gd name="connsiteX1073" fmla="*/ 653891 w 1047330"/>
                  <a:gd name="connsiteY1073" fmla="*/ 911259 h 990498"/>
                  <a:gd name="connsiteX1074" fmla="*/ 657951 w 1047330"/>
                  <a:gd name="connsiteY1074" fmla="*/ 911259 h 990498"/>
                  <a:gd name="connsiteX1075" fmla="*/ 662010 w 1047330"/>
                  <a:gd name="connsiteY1075" fmla="*/ 911259 h 990498"/>
                  <a:gd name="connsiteX1076" fmla="*/ 664446 w 1047330"/>
                  <a:gd name="connsiteY1076" fmla="*/ 911259 h 990498"/>
                  <a:gd name="connsiteX1077" fmla="*/ 666070 w 1047330"/>
                  <a:gd name="connsiteY1077" fmla="*/ 912071 h 990498"/>
                  <a:gd name="connsiteX1078" fmla="*/ 666882 w 1047330"/>
                  <a:gd name="connsiteY1078" fmla="*/ 912882 h 990498"/>
                  <a:gd name="connsiteX1079" fmla="*/ 666882 w 1047330"/>
                  <a:gd name="connsiteY1079" fmla="*/ 913694 h 990498"/>
                  <a:gd name="connsiteX1080" fmla="*/ 668505 w 1047330"/>
                  <a:gd name="connsiteY1080" fmla="*/ 913694 h 990498"/>
                  <a:gd name="connsiteX1081" fmla="*/ 671753 w 1047330"/>
                  <a:gd name="connsiteY1081" fmla="*/ 914506 h 990498"/>
                  <a:gd name="connsiteX1082" fmla="*/ 672565 w 1047330"/>
                  <a:gd name="connsiteY1082" fmla="*/ 914506 h 990498"/>
                  <a:gd name="connsiteX1083" fmla="*/ 673377 w 1047330"/>
                  <a:gd name="connsiteY1083" fmla="*/ 913694 h 990498"/>
                  <a:gd name="connsiteX1084" fmla="*/ 672565 w 1047330"/>
                  <a:gd name="connsiteY1084" fmla="*/ 911259 h 990498"/>
                  <a:gd name="connsiteX1085" fmla="*/ 671753 w 1047330"/>
                  <a:gd name="connsiteY1085" fmla="*/ 910447 h 990498"/>
                  <a:gd name="connsiteX1086" fmla="*/ 671753 w 1047330"/>
                  <a:gd name="connsiteY1086" fmla="*/ 908823 h 990498"/>
                  <a:gd name="connsiteX1087" fmla="*/ 671753 w 1047330"/>
                  <a:gd name="connsiteY1087" fmla="*/ 908011 h 990498"/>
                  <a:gd name="connsiteX1088" fmla="*/ 673377 w 1047330"/>
                  <a:gd name="connsiteY1088" fmla="*/ 907199 h 990498"/>
                  <a:gd name="connsiteX1089" fmla="*/ 674188 w 1047330"/>
                  <a:gd name="connsiteY1089" fmla="*/ 904764 h 990498"/>
                  <a:gd name="connsiteX1090" fmla="*/ 676624 w 1047330"/>
                  <a:gd name="connsiteY1090" fmla="*/ 903952 h 990498"/>
                  <a:gd name="connsiteX1091" fmla="*/ 683119 w 1047330"/>
                  <a:gd name="connsiteY1091" fmla="*/ 906387 h 990498"/>
                  <a:gd name="connsiteX1092" fmla="*/ 684743 w 1047330"/>
                  <a:gd name="connsiteY1092" fmla="*/ 909635 h 990498"/>
                  <a:gd name="connsiteX1093" fmla="*/ 685555 w 1047330"/>
                  <a:gd name="connsiteY1093" fmla="*/ 909635 h 990498"/>
                  <a:gd name="connsiteX1094" fmla="*/ 687990 w 1047330"/>
                  <a:gd name="connsiteY1094" fmla="*/ 909635 h 990498"/>
                  <a:gd name="connsiteX1095" fmla="*/ 691238 w 1047330"/>
                  <a:gd name="connsiteY1095" fmla="*/ 905576 h 990498"/>
                  <a:gd name="connsiteX1096" fmla="*/ 691238 w 1047330"/>
                  <a:gd name="connsiteY1096" fmla="*/ 903952 h 990498"/>
                  <a:gd name="connsiteX1097" fmla="*/ 689614 w 1047330"/>
                  <a:gd name="connsiteY1097" fmla="*/ 902328 h 990498"/>
                  <a:gd name="connsiteX1098" fmla="*/ 686367 w 1047330"/>
                  <a:gd name="connsiteY1098" fmla="*/ 901516 h 990498"/>
                  <a:gd name="connsiteX1099" fmla="*/ 685555 w 1047330"/>
                  <a:gd name="connsiteY1099" fmla="*/ 900704 h 990498"/>
                  <a:gd name="connsiteX1100" fmla="*/ 687179 w 1047330"/>
                  <a:gd name="connsiteY1100" fmla="*/ 899892 h 990498"/>
                  <a:gd name="connsiteX1101" fmla="*/ 688802 w 1047330"/>
                  <a:gd name="connsiteY1101" fmla="*/ 899892 h 990498"/>
                  <a:gd name="connsiteX1102" fmla="*/ 688802 w 1047330"/>
                  <a:gd name="connsiteY1102" fmla="*/ 897457 h 990498"/>
                  <a:gd name="connsiteX1103" fmla="*/ 688802 w 1047330"/>
                  <a:gd name="connsiteY1103" fmla="*/ 894209 h 990498"/>
                  <a:gd name="connsiteX1104" fmla="*/ 689614 w 1047330"/>
                  <a:gd name="connsiteY1104" fmla="*/ 894209 h 990498"/>
                  <a:gd name="connsiteX1105" fmla="*/ 691238 w 1047330"/>
                  <a:gd name="connsiteY1105" fmla="*/ 896645 h 990498"/>
                  <a:gd name="connsiteX1106" fmla="*/ 692050 w 1047330"/>
                  <a:gd name="connsiteY1106" fmla="*/ 896645 h 990498"/>
                  <a:gd name="connsiteX1107" fmla="*/ 693674 w 1047330"/>
                  <a:gd name="connsiteY1107" fmla="*/ 897457 h 990498"/>
                  <a:gd name="connsiteX1108" fmla="*/ 697733 w 1047330"/>
                  <a:gd name="connsiteY1108" fmla="*/ 899080 h 990498"/>
                  <a:gd name="connsiteX1109" fmla="*/ 696921 w 1047330"/>
                  <a:gd name="connsiteY1109" fmla="*/ 901516 h 990498"/>
                  <a:gd name="connsiteX1110" fmla="*/ 696921 w 1047330"/>
                  <a:gd name="connsiteY1110" fmla="*/ 903140 h 990498"/>
                  <a:gd name="connsiteX1111" fmla="*/ 698545 w 1047330"/>
                  <a:gd name="connsiteY1111" fmla="*/ 903952 h 990498"/>
                  <a:gd name="connsiteX1112" fmla="*/ 699357 w 1047330"/>
                  <a:gd name="connsiteY1112" fmla="*/ 905576 h 990498"/>
                  <a:gd name="connsiteX1113" fmla="*/ 700981 w 1047330"/>
                  <a:gd name="connsiteY1113" fmla="*/ 903140 h 990498"/>
                  <a:gd name="connsiteX1114" fmla="*/ 703416 w 1047330"/>
                  <a:gd name="connsiteY1114" fmla="*/ 903140 h 990498"/>
                  <a:gd name="connsiteX1115" fmla="*/ 705040 w 1047330"/>
                  <a:gd name="connsiteY1115" fmla="*/ 905576 h 990498"/>
                  <a:gd name="connsiteX1116" fmla="*/ 701793 w 1047330"/>
                  <a:gd name="connsiteY1116" fmla="*/ 908011 h 990498"/>
                  <a:gd name="connsiteX1117" fmla="*/ 700169 w 1047330"/>
                  <a:gd name="connsiteY1117" fmla="*/ 908823 h 990498"/>
                  <a:gd name="connsiteX1118" fmla="*/ 698545 w 1047330"/>
                  <a:gd name="connsiteY1118" fmla="*/ 910447 h 990498"/>
                  <a:gd name="connsiteX1119" fmla="*/ 695297 w 1047330"/>
                  <a:gd name="connsiteY1119" fmla="*/ 910447 h 990498"/>
                  <a:gd name="connsiteX1120" fmla="*/ 691238 w 1047330"/>
                  <a:gd name="connsiteY1120" fmla="*/ 911259 h 990498"/>
                  <a:gd name="connsiteX1121" fmla="*/ 687990 w 1047330"/>
                  <a:gd name="connsiteY1121" fmla="*/ 912071 h 990498"/>
                  <a:gd name="connsiteX1122" fmla="*/ 686367 w 1047330"/>
                  <a:gd name="connsiteY1122" fmla="*/ 912882 h 990498"/>
                  <a:gd name="connsiteX1123" fmla="*/ 684743 w 1047330"/>
                  <a:gd name="connsiteY1123" fmla="*/ 912882 h 990498"/>
                  <a:gd name="connsiteX1124" fmla="*/ 685555 w 1047330"/>
                  <a:gd name="connsiteY1124" fmla="*/ 916130 h 990498"/>
                  <a:gd name="connsiteX1125" fmla="*/ 686367 w 1047330"/>
                  <a:gd name="connsiteY1125" fmla="*/ 917754 h 990498"/>
                  <a:gd name="connsiteX1126" fmla="*/ 689614 w 1047330"/>
                  <a:gd name="connsiteY1126" fmla="*/ 918566 h 990498"/>
                  <a:gd name="connsiteX1127" fmla="*/ 696109 w 1047330"/>
                  <a:gd name="connsiteY1127" fmla="*/ 918566 h 990498"/>
                  <a:gd name="connsiteX1128" fmla="*/ 704228 w 1047330"/>
                  <a:gd name="connsiteY1128" fmla="*/ 919377 h 990498"/>
                  <a:gd name="connsiteX1129" fmla="*/ 708288 w 1047330"/>
                  <a:gd name="connsiteY1129" fmla="*/ 920189 h 990498"/>
                  <a:gd name="connsiteX1130" fmla="*/ 710723 w 1047330"/>
                  <a:gd name="connsiteY1130" fmla="*/ 919377 h 990498"/>
                  <a:gd name="connsiteX1131" fmla="*/ 712347 w 1047330"/>
                  <a:gd name="connsiteY1131" fmla="*/ 920189 h 990498"/>
                  <a:gd name="connsiteX1132" fmla="*/ 713971 w 1047330"/>
                  <a:gd name="connsiteY1132" fmla="*/ 921001 h 990498"/>
                  <a:gd name="connsiteX1133" fmla="*/ 715595 w 1047330"/>
                  <a:gd name="connsiteY1133" fmla="*/ 922625 h 990498"/>
                  <a:gd name="connsiteX1134" fmla="*/ 713971 w 1047330"/>
                  <a:gd name="connsiteY1134" fmla="*/ 925061 h 990498"/>
                  <a:gd name="connsiteX1135" fmla="*/ 712347 w 1047330"/>
                  <a:gd name="connsiteY1135" fmla="*/ 926685 h 990498"/>
                  <a:gd name="connsiteX1136" fmla="*/ 713971 w 1047330"/>
                  <a:gd name="connsiteY1136" fmla="*/ 928308 h 990498"/>
                  <a:gd name="connsiteX1137" fmla="*/ 713971 w 1047330"/>
                  <a:gd name="connsiteY1137" fmla="*/ 930744 h 990498"/>
                  <a:gd name="connsiteX1138" fmla="*/ 711535 w 1047330"/>
                  <a:gd name="connsiteY1138" fmla="*/ 931556 h 990498"/>
                  <a:gd name="connsiteX1139" fmla="*/ 709911 w 1047330"/>
                  <a:gd name="connsiteY1139" fmla="*/ 932368 h 990498"/>
                  <a:gd name="connsiteX1140" fmla="*/ 711535 w 1047330"/>
                  <a:gd name="connsiteY1140" fmla="*/ 933991 h 990498"/>
                  <a:gd name="connsiteX1141" fmla="*/ 715595 w 1047330"/>
                  <a:gd name="connsiteY1141" fmla="*/ 935615 h 990498"/>
                  <a:gd name="connsiteX1142" fmla="*/ 717218 w 1047330"/>
                  <a:gd name="connsiteY1142" fmla="*/ 935615 h 990498"/>
                  <a:gd name="connsiteX1143" fmla="*/ 721278 w 1047330"/>
                  <a:gd name="connsiteY1143" fmla="*/ 935615 h 990498"/>
                  <a:gd name="connsiteX1144" fmla="*/ 726961 w 1047330"/>
                  <a:gd name="connsiteY1144" fmla="*/ 936427 h 990498"/>
                  <a:gd name="connsiteX1145" fmla="*/ 728585 w 1047330"/>
                  <a:gd name="connsiteY1145" fmla="*/ 938051 h 990498"/>
                  <a:gd name="connsiteX1146" fmla="*/ 730209 w 1047330"/>
                  <a:gd name="connsiteY1146" fmla="*/ 938863 h 990498"/>
                  <a:gd name="connsiteX1147" fmla="*/ 733456 w 1047330"/>
                  <a:gd name="connsiteY1147" fmla="*/ 941298 h 990498"/>
                  <a:gd name="connsiteX1148" fmla="*/ 736703 w 1047330"/>
                  <a:gd name="connsiteY1148" fmla="*/ 943734 h 990498"/>
                  <a:gd name="connsiteX1149" fmla="*/ 739139 w 1047330"/>
                  <a:gd name="connsiteY1149" fmla="*/ 940486 h 990498"/>
                  <a:gd name="connsiteX1150" fmla="*/ 741575 w 1047330"/>
                  <a:gd name="connsiteY1150" fmla="*/ 942110 h 990498"/>
                  <a:gd name="connsiteX1151" fmla="*/ 742387 w 1047330"/>
                  <a:gd name="connsiteY1151" fmla="*/ 944546 h 990498"/>
                  <a:gd name="connsiteX1152" fmla="*/ 743199 w 1047330"/>
                  <a:gd name="connsiteY1152" fmla="*/ 946982 h 990498"/>
                  <a:gd name="connsiteX1153" fmla="*/ 745634 w 1047330"/>
                  <a:gd name="connsiteY1153" fmla="*/ 947793 h 990498"/>
                  <a:gd name="connsiteX1154" fmla="*/ 748882 w 1047330"/>
                  <a:gd name="connsiteY1154" fmla="*/ 950229 h 990498"/>
                  <a:gd name="connsiteX1155" fmla="*/ 750506 w 1047330"/>
                  <a:gd name="connsiteY1155" fmla="*/ 949417 h 990498"/>
                  <a:gd name="connsiteX1156" fmla="*/ 752129 w 1047330"/>
                  <a:gd name="connsiteY1156" fmla="*/ 950229 h 990498"/>
                  <a:gd name="connsiteX1157" fmla="*/ 750506 w 1047330"/>
                  <a:gd name="connsiteY1157" fmla="*/ 953477 h 990498"/>
                  <a:gd name="connsiteX1158" fmla="*/ 751317 w 1047330"/>
                  <a:gd name="connsiteY1158" fmla="*/ 956724 h 990498"/>
                  <a:gd name="connsiteX1159" fmla="*/ 753753 w 1047330"/>
                  <a:gd name="connsiteY1159" fmla="*/ 956724 h 990498"/>
                  <a:gd name="connsiteX1160" fmla="*/ 754565 w 1047330"/>
                  <a:gd name="connsiteY1160" fmla="*/ 958348 h 990498"/>
                  <a:gd name="connsiteX1161" fmla="*/ 757001 w 1047330"/>
                  <a:gd name="connsiteY1161" fmla="*/ 957536 h 990498"/>
                  <a:gd name="connsiteX1162" fmla="*/ 758624 w 1047330"/>
                  <a:gd name="connsiteY1162" fmla="*/ 957536 h 990498"/>
                  <a:gd name="connsiteX1163" fmla="*/ 761060 w 1047330"/>
                  <a:gd name="connsiteY1163" fmla="*/ 957536 h 990498"/>
                  <a:gd name="connsiteX1164" fmla="*/ 763496 w 1047330"/>
                  <a:gd name="connsiteY1164" fmla="*/ 956724 h 990498"/>
                  <a:gd name="connsiteX1165" fmla="*/ 762684 w 1047330"/>
                  <a:gd name="connsiteY1165" fmla="*/ 955101 h 990498"/>
                  <a:gd name="connsiteX1166" fmla="*/ 761060 w 1047330"/>
                  <a:gd name="connsiteY1166" fmla="*/ 955101 h 990498"/>
                  <a:gd name="connsiteX1167" fmla="*/ 760248 w 1047330"/>
                  <a:gd name="connsiteY1167" fmla="*/ 954289 h 990498"/>
                  <a:gd name="connsiteX1168" fmla="*/ 758624 w 1047330"/>
                  <a:gd name="connsiteY1168" fmla="*/ 953477 h 990498"/>
                  <a:gd name="connsiteX1169" fmla="*/ 759436 w 1047330"/>
                  <a:gd name="connsiteY1169" fmla="*/ 952665 h 990498"/>
                  <a:gd name="connsiteX1170" fmla="*/ 761060 w 1047330"/>
                  <a:gd name="connsiteY1170" fmla="*/ 953477 h 990498"/>
                  <a:gd name="connsiteX1171" fmla="*/ 765931 w 1047330"/>
                  <a:gd name="connsiteY1171" fmla="*/ 954289 h 990498"/>
                  <a:gd name="connsiteX1172" fmla="*/ 766743 w 1047330"/>
                  <a:gd name="connsiteY1172" fmla="*/ 955101 h 990498"/>
                  <a:gd name="connsiteX1173" fmla="*/ 767555 w 1047330"/>
                  <a:gd name="connsiteY1173" fmla="*/ 955912 h 990498"/>
                  <a:gd name="connsiteX1174" fmla="*/ 769179 w 1047330"/>
                  <a:gd name="connsiteY1174" fmla="*/ 955912 h 990498"/>
                  <a:gd name="connsiteX1175" fmla="*/ 770803 w 1047330"/>
                  <a:gd name="connsiteY1175" fmla="*/ 956724 h 990498"/>
                  <a:gd name="connsiteX1176" fmla="*/ 770803 w 1047330"/>
                  <a:gd name="connsiteY1176" fmla="*/ 958348 h 990498"/>
                  <a:gd name="connsiteX1177" fmla="*/ 771615 w 1047330"/>
                  <a:gd name="connsiteY1177" fmla="*/ 959160 h 990498"/>
                  <a:gd name="connsiteX1178" fmla="*/ 774862 w 1047330"/>
                  <a:gd name="connsiteY1178" fmla="*/ 959160 h 990498"/>
                  <a:gd name="connsiteX1179" fmla="*/ 776486 w 1047330"/>
                  <a:gd name="connsiteY1179" fmla="*/ 960784 h 990498"/>
                  <a:gd name="connsiteX1180" fmla="*/ 774862 w 1047330"/>
                  <a:gd name="connsiteY1180" fmla="*/ 962407 h 990498"/>
                  <a:gd name="connsiteX1181" fmla="*/ 774050 w 1047330"/>
                  <a:gd name="connsiteY1181" fmla="*/ 963219 h 990498"/>
                  <a:gd name="connsiteX1182" fmla="*/ 774862 w 1047330"/>
                  <a:gd name="connsiteY1182" fmla="*/ 964031 h 990498"/>
                  <a:gd name="connsiteX1183" fmla="*/ 776486 w 1047330"/>
                  <a:gd name="connsiteY1183" fmla="*/ 964843 h 990498"/>
                  <a:gd name="connsiteX1184" fmla="*/ 778922 w 1047330"/>
                  <a:gd name="connsiteY1184" fmla="*/ 964843 h 990498"/>
                  <a:gd name="connsiteX1185" fmla="*/ 781357 w 1047330"/>
                  <a:gd name="connsiteY1185" fmla="*/ 965655 h 990498"/>
                  <a:gd name="connsiteX1186" fmla="*/ 782169 w 1047330"/>
                  <a:gd name="connsiteY1186" fmla="*/ 965655 h 990498"/>
                  <a:gd name="connsiteX1187" fmla="*/ 780545 w 1047330"/>
                  <a:gd name="connsiteY1187" fmla="*/ 962407 h 990498"/>
                  <a:gd name="connsiteX1188" fmla="*/ 782169 w 1047330"/>
                  <a:gd name="connsiteY1188" fmla="*/ 960784 h 990498"/>
                  <a:gd name="connsiteX1189" fmla="*/ 782981 w 1047330"/>
                  <a:gd name="connsiteY1189" fmla="*/ 959972 h 990498"/>
                  <a:gd name="connsiteX1190" fmla="*/ 782981 w 1047330"/>
                  <a:gd name="connsiteY1190" fmla="*/ 958348 h 990498"/>
                  <a:gd name="connsiteX1191" fmla="*/ 785417 w 1047330"/>
                  <a:gd name="connsiteY1191" fmla="*/ 957536 h 990498"/>
                  <a:gd name="connsiteX1192" fmla="*/ 788664 w 1047330"/>
                  <a:gd name="connsiteY1192" fmla="*/ 957536 h 990498"/>
                  <a:gd name="connsiteX1193" fmla="*/ 790288 w 1047330"/>
                  <a:gd name="connsiteY1193" fmla="*/ 957536 h 990498"/>
                  <a:gd name="connsiteX1194" fmla="*/ 791100 w 1047330"/>
                  <a:gd name="connsiteY1194" fmla="*/ 959160 h 990498"/>
                  <a:gd name="connsiteX1195" fmla="*/ 792724 w 1047330"/>
                  <a:gd name="connsiteY1195" fmla="*/ 959972 h 990498"/>
                  <a:gd name="connsiteX1196" fmla="*/ 794347 w 1047330"/>
                  <a:gd name="connsiteY1196" fmla="*/ 959972 h 990498"/>
                  <a:gd name="connsiteX1197" fmla="*/ 795159 w 1047330"/>
                  <a:gd name="connsiteY1197" fmla="*/ 961595 h 990498"/>
                  <a:gd name="connsiteX1198" fmla="*/ 795159 w 1047330"/>
                  <a:gd name="connsiteY1198" fmla="*/ 964031 h 990498"/>
                  <a:gd name="connsiteX1199" fmla="*/ 796783 w 1047330"/>
                  <a:gd name="connsiteY1199" fmla="*/ 964031 h 990498"/>
                  <a:gd name="connsiteX1200" fmla="*/ 798407 w 1047330"/>
                  <a:gd name="connsiteY1200" fmla="*/ 964031 h 990498"/>
                  <a:gd name="connsiteX1201" fmla="*/ 799219 w 1047330"/>
                  <a:gd name="connsiteY1201" fmla="*/ 964031 h 990498"/>
                  <a:gd name="connsiteX1202" fmla="*/ 800842 w 1047330"/>
                  <a:gd name="connsiteY1202" fmla="*/ 962407 h 990498"/>
                  <a:gd name="connsiteX1203" fmla="*/ 800842 w 1047330"/>
                  <a:gd name="connsiteY1203" fmla="*/ 959972 h 990498"/>
                  <a:gd name="connsiteX1204" fmla="*/ 800030 w 1047330"/>
                  <a:gd name="connsiteY1204" fmla="*/ 958348 h 990498"/>
                  <a:gd name="connsiteX1205" fmla="*/ 801654 w 1047330"/>
                  <a:gd name="connsiteY1205" fmla="*/ 958348 h 990498"/>
                  <a:gd name="connsiteX1206" fmla="*/ 803278 w 1047330"/>
                  <a:gd name="connsiteY1206" fmla="*/ 957536 h 990498"/>
                  <a:gd name="connsiteX1207" fmla="*/ 804090 w 1047330"/>
                  <a:gd name="connsiteY1207" fmla="*/ 956724 h 990498"/>
                  <a:gd name="connsiteX1208" fmla="*/ 805714 w 1047330"/>
                  <a:gd name="connsiteY1208" fmla="*/ 956724 h 990498"/>
                  <a:gd name="connsiteX1209" fmla="*/ 806526 w 1047330"/>
                  <a:gd name="connsiteY1209" fmla="*/ 956724 h 990498"/>
                  <a:gd name="connsiteX1210" fmla="*/ 808149 w 1047330"/>
                  <a:gd name="connsiteY1210" fmla="*/ 957536 h 990498"/>
                  <a:gd name="connsiteX1211" fmla="*/ 810585 w 1047330"/>
                  <a:gd name="connsiteY1211" fmla="*/ 957536 h 990498"/>
                  <a:gd name="connsiteX1212" fmla="*/ 812209 w 1047330"/>
                  <a:gd name="connsiteY1212" fmla="*/ 957536 h 990498"/>
                  <a:gd name="connsiteX1213" fmla="*/ 813021 w 1047330"/>
                  <a:gd name="connsiteY1213" fmla="*/ 955912 h 990498"/>
                  <a:gd name="connsiteX1214" fmla="*/ 814644 w 1047330"/>
                  <a:gd name="connsiteY1214" fmla="*/ 955912 h 990498"/>
                  <a:gd name="connsiteX1215" fmla="*/ 816268 w 1047330"/>
                  <a:gd name="connsiteY1215" fmla="*/ 955912 h 990498"/>
                  <a:gd name="connsiteX1216" fmla="*/ 817892 w 1047330"/>
                  <a:gd name="connsiteY1216" fmla="*/ 955912 h 990498"/>
                  <a:gd name="connsiteX1217" fmla="*/ 817892 w 1047330"/>
                  <a:gd name="connsiteY1217" fmla="*/ 955101 h 990498"/>
                  <a:gd name="connsiteX1218" fmla="*/ 818704 w 1047330"/>
                  <a:gd name="connsiteY1218" fmla="*/ 954289 h 990498"/>
                  <a:gd name="connsiteX1219" fmla="*/ 820328 w 1047330"/>
                  <a:gd name="connsiteY1219" fmla="*/ 953477 h 990498"/>
                  <a:gd name="connsiteX1220" fmla="*/ 821139 w 1047330"/>
                  <a:gd name="connsiteY1220" fmla="*/ 955101 h 990498"/>
                  <a:gd name="connsiteX1221" fmla="*/ 822763 w 1047330"/>
                  <a:gd name="connsiteY1221" fmla="*/ 955101 h 990498"/>
                  <a:gd name="connsiteX1222" fmla="*/ 823575 w 1047330"/>
                  <a:gd name="connsiteY1222" fmla="*/ 956724 h 990498"/>
                  <a:gd name="connsiteX1223" fmla="*/ 825199 w 1047330"/>
                  <a:gd name="connsiteY1223" fmla="*/ 956724 h 990498"/>
                  <a:gd name="connsiteX1224" fmla="*/ 826011 w 1047330"/>
                  <a:gd name="connsiteY1224" fmla="*/ 955101 h 990498"/>
                  <a:gd name="connsiteX1225" fmla="*/ 827635 w 1047330"/>
                  <a:gd name="connsiteY1225" fmla="*/ 955101 h 990498"/>
                  <a:gd name="connsiteX1226" fmla="*/ 828446 w 1047330"/>
                  <a:gd name="connsiteY1226" fmla="*/ 953477 h 990498"/>
                  <a:gd name="connsiteX1227" fmla="*/ 830882 w 1047330"/>
                  <a:gd name="connsiteY1227" fmla="*/ 952665 h 990498"/>
                  <a:gd name="connsiteX1228" fmla="*/ 830070 w 1047330"/>
                  <a:gd name="connsiteY1228" fmla="*/ 950229 h 990498"/>
                  <a:gd name="connsiteX1229" fmla="*/ 829258 w 1047330"/>
                  <a:gd name="connsiteY1229" fmla="*/ 949417 h 990498"/>
                  <a:gd name="connsiteX1230" fmla="*/ 829258 w 1047330"/>
                  <a:gd name="connsiteY1230" fmla="*/ 947793 h 990498"/>
                  <a:gd name="connsiteX1231" fmla="*/ 830070 w 1047330"/>
                  <a:gd name="connsiteY1231" fmla="*/ 946982 h 990498"/>
                  <a:gd name="connsiteX1232" fmla="*/ 830882 w 1047330"/>
                  <a:gd name="connsiteY1232" fmla="*/ 946982 h 990498"/>
                  <a:gd name="connsiteX1233" fmla="*/ 830882 w 1047330"/>
                  <a:gd name="connsiteY1233" fmla="*/ 944546 h 990498"/>
                  <a:gd name="connsiteX1234" fmla="*/ 828446 w 1047330"/>
                  <a:gd name="connsiteY1234" fmla="*/ 944546 h 990498"/>
                  <a:gd name="connsiteX1235" fmla="*/ 825199 w 1047330"/>
                  <a:gd name="connsiteY1235" fmla="*/ 944546 h 990498"/>
                  <a:gd name="connsiteX1236" fmla="*/ 822763 w 1047330"/>
                  <a:gd name="connsiteY1236" fmla="*/ 944546 h 990498"/>
                  <a:gd name="connsiteX1237" fmla="*/ 822763 w 1047330"/>
                  <a:gd name="connsiteY1237" fmla="*/ 942110 h 990498"/>
                  <a:gd name="connsiteX1238" fmla="*/ 825199 w 1047330"/>
                  <a:gd name="connsiteY1238" fmla="*/ 941298 h 990498"/>
                  <a:gd name="connsiteX1239" fmla="*/ 828446 w 1047330"/>
                  <a:gd name="connsiteY1239" fmla="*/ 940486 h 990498"/>
                  <a:gd name="connsiteX1240" fmla="*/ 830882 w 1047330"/>
                  <a:gd name="connsiteY1240" fmla="*/ 938051 h 990498"/>
                  <a:gd name="connsiteX1241" fmla="*/ 833318 w 1047330"/>
                  <a:gd name="connsiteY1241" fmla="*/ 935615 h 990498"/>
                  <a:gd name="connsiteX1242" fmla="*/ 834941 w 1047330"/>
                  <a:gd name="connsiteY1242" fmla="*/ 933991 h 990498"/>
                  <a:gd name="connsiteX1243" fmla="*/ 834941 w 1047330"/>
                  <a:gd name="connsiteY1243" fmla="*/ 933180 h 990498"/>
                  <a:gd name="connsiteX1244" fmla="*/ 835753 w 1047330"/>
                  <a:gd name="connsiteY1244" fmla="*/ 932368 h 990498"/>
                  <a:gd name="connsiteX1245" fmla="*/ 836565 w 1047330"/>
                  <a:gd name="connsiteY1245" fmla="*/ 929932 h 990498"/>
                  <a:gd name="connsiteX1246" fmla="*/ 840625 w 1047330"/>
                  <a:gd name="connsiteY1246" fmla="*/ 929120 h 990498"/>
                  <a:gd name="connsiteX1247" fmla="*/ 843060 w 1047330"/>
                  <a:gd name="connsiteY1247" fmla="*/ 930744 h 990498"/>
                  <a:gd name="connsiteX1248" fmla="*/ 846308 w 1047330"/>
                  <a:gd name="connsiteY1248" fmla="*/ 930744 h 990498"/>
                  <a:gd name="connsiteX1249" fmla="*/ 847932 w 1047330"/>
                  <a:gd name="connsiteY1249" fmla="*/ 929932 h 990498"/>
                  <a:gd name="connsiteX1250" fmla="*/ 849555 w 1047330"/>
                  <a:gd name="connsiteY1250" fmla="*/ 929120 h 990498"/>
                  <a:gd name="connsiteX1251" fmla="*/ 851991 w 1047330"/>
                  <a:gd name="connsiteY1251" fmla="*/ 929120 h 990498"/>
                  <a:gd name="connsiteX1252" fmla="*/ 852803 w 1047330"/>
                  <a:gd name="connsiteY1252" fmla="*/ 928308 h 990498"/>
                  <a:gd name="connsiteX1253" fmla="*/ 853615 w 1047330"/>
                  <a:gd name="connsiteY1253" fmla="*/ 925873 h 990498"/>
                  <a:gd name="connsiteX1254" fmla="*/ 855239 w 1047330"/>
                  <a:gd name="connsiteY1254" fmla="*/ 925061 h 990498"/>
                  <a:gd name="connsiteX1255" fmla="*/ 856051 w 1047330"/>
                  <a:gd name="connsiteY1255" fmla="*/ 923437 h 990498"/>
                  <a:gd name="connsiteX1256" fmla="*/ 857674 w 1047330"/>
                  <a:gd name="connsiteY1256" fmla="*/ 922625 h 990498"/>
                  <a:gd name="connsiteX1257" fmla="*/ 860110 w 1047330"/>
                  <a:gd name="connsiteY1257" fmla="*/ 920189 h 990498"/>
                  <a:gd name="connsiteX1258" fmla="*/ 861734 w 1047330"/>
                  <a:gd name="connsiteY1258" fmla="*/ 916130 h 990498"/>
                  <a:gd name="connsiteX1259" fmla="*/ 864981 w 1047330"/>
                  <a:gd name="connsiteY1259" fmla="*/ 916942 h 990498"/>
                  <a:gd name="connsiteX1260" fmla="*/ 865793 w 1047330"/>
                  <a:gd name="connsiteY1260" fmla="*/ 916130 h 990498"/>
                  <a:gd name="connsiteX1261" fmla="*/ 867417 w 1047330"/>
                  <a:gd name="connsiteY1261" fmla="*/ 916942 h 990498"/>
                  <a:gd name="connsiteX1262" fmla="*/ 870664 w 1047330"/>
                  <a:gd name="connsiteY1262" fmla="*/ 915318 h 990498"/>
                  <a:gd name="connsiteX1263" fmla="*/ 871476 w 1047330"/>
                  <a:gd name="connsiteY1263" fmla="*/ 916130 h 990498"/>
                  <a:gd name="connsiteX1264" fmla="*/ 873100 w 1047330"/>
                  <a:gd name="connsiteY1264" fmla="*/ 916942 h 990498"/>
                  <a:gd name="connsiteX1265" fmla="*/ 874724 w 1047330"/>
                  <a:gd name="connsiteY1265" fmla="*/ 913694 h 990498"/>
                  <a:gd name="connsiteX1266" fmla="*/ 875536 w 1047330"/>
                  <a:gd name="connsiteY1266" fmla="*/ 910447 h 990498"/>
                  <a:gd name="connsiteX1267" fmla="*/ 876348 w 1047330"/>
                  <a:gd name="connsiteY1267" fmla="*/ 906387 h 990498"/>
                  <a:gd name="connsiteX1268" fmla="*/ 877971 w 1047330"/>
                  <a:gd name="connsiteY1268" fmla="*/ 906387 h 990498"/>
                  <a:gd name="connsiteX1269" fmla="*/ 879595 w 1047330"/>
                  <a:gd name="connsiteY1269" fmla="*/ 906387 h 990498"/>
                  <a:gd name="connsiteX1270" fmla="*/ 881219 w 1047330"/>
                  <a:gd name="connsiteY1270" fmla="*/ 904764 h 990498"/>
                  <a:gd name="connsiteX1271" fmla="*/ 882843 w 1047330"/>
                  <a:gd name="connsiteY1271" fmla="*/ 904764 h 990498"/>
                  <a:gd name="connsiteX1272" fmla="*/ 885278 w 1047330"/>
                  <a:gd name="connsiteY1272" fmla="*/ 904764 h 990498"/>
                  <a:gd name="connsiteX1273" fmla="*/ 886902 w 1047330"/>
                  <a:gd name="connsiteY1273" fmla="*/ 904764 h 990498"/>
                  <a:gd name="connsiteX1274" fmla="*/ 887714 w 1047330"/>
                  <a:gd name="connsiteY1274" fmla="*/ 903140 h 990498"/>
                  <a:gd name="connsiteX1275" fmla="*/ 890150 w 1047330"/>
                  <a:gd name="connsiteY1275" fmla="*/ 903140 h 990498"/>
                  <a:gd name="connsiteX1276" fmla="*/ 892585 w 1047330"/>
                  <a:gd name="connsiteY1276" fmla="*/ 905576 h 990498"/>
                  <a:gd name="connsiteX1277" fmla="*/ 894209 w 1047330"/>
                  <a:gd name="connsiteY1277" fmla="*/ 904764 h 990498"/>
                  <a:gd name="connsiteX1278" fmla="*/ 894209 w 1047330"/>
                  <a:gd name="connsiteY1278" fmla="*/ 902328 h 990498"/>
                  <a:gd name="connsiteX1279" fmla="*/ 895021 w 1047330"/>
                  <a:gd name="connsiteY1279" fmla="*/ 900704 h 990498"/>
                  <a:gd name="connsiteX1280" fmla="*/ 896645 w 1047330"/>
                  <a:gd name="connsiteY1280" fmla="*/ 900704 h 990498"/>
                  <a:gd name="connsiteX1281" fmla="*/ 898268 w 1047330"/>
                  <a:gd name="connsiteY1281" fmla="*/ 900704 h 990498"/>
                  <a:gd name="connsiteX1282" fmla="*/ 899080 w 1047330"/>
                  <a:gd name="connsiteY1282" fmla="*/ 899892 h 990498"/>
                  <a:gd name="connsiteX1283" fmla="*/ 900704 w 1047330"/>
                  <a:gd name="connsiteY1283" fmla="*/ 899080 h 990498"/>
                  <a:gd name="connsiteX1284" fmla="*/ 905575 w 1047330"/>
                  <a:gd name="connsiteY1284" fmla="*/ 897457 h 990498"/>
                  <a:gd name="connsiteX1285" fmla="*/ 908823 w 1047330"/>
                  <a:gd name="connsiteY1285" fmla="*/ 897457 h 990498"/>
                  <a:gd name="connsiteX1286" fmla="*/ 911259 w 1047330"/>
                  <a:gd name="connsiteY1286" fmla="*/ 897457 h 990498"/>
                  <a:gd name="connsiteX1287" fmla="*/ 914506 w 1047330"/>
                  <a:gd name="connsiteY1287" fmla="*/ 895833 h 990498"/>
                  <a:gd name="connsiteX1288" fmla="*/ 914506 w 1047330"/>
                  <a:gd name="connsiteY1288" fmla="*/ 895021 h 990498"/>
                  <a:gd name="connsiteX1289" fmla="*/ 912070 w 1047330"/>
                  <a:gd name="connsiteY1289" fmla="*/ 877972 h 990498"/>
                  <a:gd name="connsiteX1290" fmla="*/ 930744 w 1047330"/>
                  <a:gd name="connsiteY1290" fmla="*/ 864169 h 990498"/>
                  <a:gd name="connsiteX1291" fmla="*/ 928308 w 1047330"/>
                  <a:gd name="connsiteY1291" fmla="*/ 851991 h 990498"/>
                  <a:gd name="connsiteX1292" fmla="*/ 908823 w 1047330"/>
                  <a:gd name="connsiteY1292" fmla="*/ 850367 h 990498"/>
                  <a:gd name="connsiteX1293" fmla="*/ 905575 w 1047330"/>
                  <a:gd name="connsiteY1293" fmla="*/ 854427 h 990498"/>
                  <a:gd name="connsiteX1294" fmla="*/ 882031 w 1047330"/>
                  <a:gd name="connsiteY1294" fmla="*/ 847120 h 990498"/>
                  <a:gd name="connsiteX1295" fmla="*/ 882031 w 1047330"/>
                  <a:gd name="connsiteY1295" fmla="*/ 847120 h 990498"/>
                  <a:gd name="connsiteX1296" fmla="*/ 870664 w 1047330"/>
                  <a:gd name="connsiteY1296" fmla="*/ 833318 h 990498"/>
                  <a:gd name="connsiteX1297" fmla="*/ 866605 w 1047330"/>
                  <a:gd name="connsiteY1297" fmla="*/ 817080 h 990498"/>
                  <a:gd name="connsiteX1298" fmla="*/ 866605 w 1047330"/>
                  <a:gd name="connsiteY1298" fmla="*/ 817080 h 990498"/>
                  <a:gd name="connsiteX1299" fmla="*/ 870664 w 1047330"/>
                  <a:gd name="connsiteY1299" fmla="*/ 813832 h 990498"/>
                  <a:gd name="connsiteX1300" fmla="*/ 864981 w 1047330"/>
                  <a:gd name="connsiteY1300" fmla="*/ 798407 h 990498"/>
                  <a:gd name="connsiteX1301" fmla="*/ 878783 w 1047330"/>
                  <a:gd name="connsiteY1301" fmla="*/ 782169 h 990498"/>
                  <a:gd name="connsiteX1302" fmla="*/ 886090 w 1047330"/>
                  <a:gd name="connsiteY1302" fmla="*/ 782169 h 990498"/>
                  <a:gd name="connsiteX1303" fmla="*/ 879595 w 1047330"/>
                  <a:gd name="connsiteY1303" fmla="*/ 764308 h 990498"/>
                  <a:gd name="connsiteX1304" fmla="*/ 864981 w 1047330"/>
                  <a:gd name="connsiteY1304" fmla="*/ 758624 h 990498"/>
                  <a:gd name="connsiteX1305" fmla="*/ 858486 w 1047330"/>
                  <a:gd name="connsiteY1305" fmla="*/ 748070 h 990498"/>
                  <a:gd name="connsiteX1306" fmla="*/ 858486 w 1047330"/>
                  <a:gd name="connsiteY1306" fmla="*/ 748070 h 990498"/>
                  <a:gd name="connsiteX1307" fmla="*/ 864981 w 1047330"/>
                  <a:gd name="connsiteY1307" fmla="*/ 742387 h 990498"/>
                  <a:gd name="connsiteX1308" fmla="*/ 856862 w 1047330"/>
                  <a:gd name="connsiteY1308" fmla="*/ 739951 h 990498"/>
                  <a:gd name="connsiteX1309" fmla="*/ 856051 w 1047330"/>
                  <a:gd name="connsiteY1309" fmla="*/ 731832 h 990498"/>
                  <a:gd name="connsiteX1310" fmla="*/ 856051 w 1047330"/>
                  <a:gd name="connsiteY1310" fmla="*/ 731832 h 990498"/>
                  <a:gd name="connsiteX1311" fmla="*/ 867417 w 1047330"/>
                  <a:gd name="connsiteY1311" fmla="*/ 724525 h 990498"/>
                  <a:gd name="connsiteX1312" fmla="*/ 874724 w 1047330"/>
                  <a:gd name="connsiteY1312" fmla="*/ 731020 h 990498"/>
                  <a:gd name="connsiteX1313" fmla="*/ 880407 w 1047330"/>
                  <a:gd name="connsiteY1313" fmla="*/ 725337 h 990498"/>
                  <a:gd name="connsiteX1314" fmla="*/ 901516 w 1047330"/>
                  <a:gd name="connsiteY1314" fmla="*/ 721278 h 990498"/>
                  <a:gd name="connsiteX1315" fmla="*/ 899080 w 1047330"/>
                  <a:gd name="connsiteY1315" fmla="*/ 709100 h 990498"/>
                  <a:gd name="connsiteX1316" fmla="*/ 908011 w 1047330"/>
                  <a:gd name="connsiteY1316" fmla="*/ 699357 h 990498"/>
                  <a:gd name="connsiteX1317" fmla="*/ 890961 w 1047330"/>
                  <a:gd name="connsiteY1317" fmla="*/ 680684 h 990498"/>
                  <a:gd name="connsiteX1318" fmla="*/ 894209 w 1047330"/>
                  <a:gd name="connsiteY1318" fmla="*/ 673377 h 990498"/>
                  <a:gd name="connsiteX1319" fmla="*/ 886902 w 1047330"/>
                  <a:gd name="connsiteY1319" fmla="*/ 670129 h 990498"/>
                  <a:gd name="connsiteX1320" fmla="*/ 880407 w 1047330"/>
                  <a:gd name="connsiteY1320" fmla="*/ 655515 h 990498"/>
                  <a:gd name="connsiteX1321" fmla="*/ 899080 w 1047330"/>
                  <a:gd name="connsiteY1321" fmla="*/ 646585 h 990498"/>
                  <a:gd name="connsiteX1322" fmla="*/ 903952 w 1047330"/>
                  <a:gd name="connsiteY1322" fmla="*/ 636030 h 990498"/>
                  <a:gd name="connsiteX1323" fmla="*/ 897457 w 1047330"/>
                  <a:gd name="connsiteY1323" fmla="*/ 623040 h 990498"/>
                  <a:gd name="connsiteX1324" fmla="*/ 892585 w 1047330"/>
                  <a:gd name="connsiteY1324" fmla="*/ 623040 h 990498"/>
                  <a:gd name="connsiteX1325" fmla="*/ 893397 w 1047330"/>
                  <a:gd name="connsiteY1325" fmla="*/ 613297 h 990498"/>
                  <a:gd name="connsiteX1326" fmla="*/ 887714 w 1047330"/>
                  <a:gd name="connsiteY1326" fmla="*/ 610050 h 990498"/>
                  <a:gd name="connsiteX1327" fmla="*/ 887714 w 1047330"/>
                  <a:gd name="connsiteY1327" fmla="*/ 610050 h 990498"/>
                  <a:gd name="connsiteX1328" fmla="*/ 888526 w 1047330"/>
                  <a:gd name="connsiteY1328" fmla="*/ 601931 h 990498"/>
                  <a:gd name="connsiteX1329" fmla="*/ 895833 w 1047330"/>
                  <a:gd name="connsiteY1329" fmla="*/ 593000 h 990498"/>
                  <a:gd name="connsiteX1330" fmla="*/ 891773 w 1047330"/>
                  <a:gd name="connsiteY1330" fmla="*/ 585693 h 990498"/>
                  <a:gd name="connsiteX1331" fmla="*/ 878783 w 1047330"/>
                  <a:gd name="connsiteY1331" fmla="*/ 583258 h 990498"/>
                  <a:gd name="connsiteX1332" fmla="*/ 871476 w 1047330"/>
                  <a:gd name="connsiteY1332" fmla="*/ 583258 h 990498"/>
                  <a:gd name="connsiteX1333" fmla="*/ 864981 w 1047330"/>
                  <a:gd name="connsiteY1333" fmla="*/ 584881 h 990498"/>
                  <a:gd name="connsiteX1334" fmla="*/ 858486 w 1047330"/>
                  <a:gd name="connsiteY1334" fmla="*/ 585693 h 990498"/>
                  <a:gd name="connsiteX1335" fmla="*/ 851991 w 1047330"/>
                  <a:gd name="connsiteY1335" fmla="*/ 585693 h 990498"/>
                  <a:gd name="connsiteX1336" fmla="*/ 846308 w 1047330"/>
                  <a:gd name="connsiteY1336" fmla="*/ 589753 h 990498"/>
                  <a:gd name="connsiteX1337" fmla="*/ 846308 w 1047330"/>
                  <a:gd name="connsiteY1337" fmla="*/ 589753 h 990498"/>
                  <a:gd name="connsiteX1338" fmla="*/ 846308 w 1047330"/>
                  <a:gd name="connsiteY1338" fmla="*/ 589753 h 990498"/>
                  <a:gd name="connsiteX1339" fmla="*/ 851179 w 1047330"/>
                  <a:gd name="connsiteY1339" fmla="*/ 597060 h 990498"/>
                  <a:gd name="connsiteX1340" fmla="*/ 837377 w 1047330"/>
                  <a:gd name="connsiteY1340" fmla="*/ 603555 h 990498"/>
                  <a:gd name="connsiteX1341" fmla="*/ 829258 w 1047330"/>
                  <a:gd name="connsiteY1341" fmla="*/ 601119 h 990498"/>
                  <a:gd name="connsiteX1342" fmla="*/ 817892 w 1047330"/>
                  <a:gd name="connsiteY1342" fmla="*/ 604367 h 990498"/>
                  <a:gd name="connsiteX1343" fmla="*/ 817892 w 1047330"/>
                  <a:gd name="connsiteY1343" fmla="*/ 596248 h 990498"/>
                  <a:gd name="connsiteX1344" fmla="*/ 829258 w 1047330"/>
                  <a:gd name="connsiteY1344" fmla="*/ 592188 h 990498"/>
                  <a:gd name="connsiteX1345" fmla="*/ 829258 w 1047330"/>
                  <a:gd name="connsiteY1345" fmla="*/ 586505 h 990498"/>
                  <a:gd name="connsiteX1346" fmla="*/ 836565 w 1047330"/>
                  <a:gd name="connsiteY1346" fmla="*/ 579198 h 990498"/>
                  <a:gd name="connsiteX1347" fmla="*/ 828446 w 1047330"/>
                  <a:gd name="connsiteY1347" fmla="*/ 573515 h 990498"/>
                  <a:gd name="connsiteX1348" fmla="*/ 828446 w 1047330"/>
                  <a:gd name="connsiteY1348" fmla="*/ 573515 h 990498"/>
                  <a:gd name="connsiteX1349" fmla="*/ 828446 w 1047330"/>
                  <a:gd name="connsiteY1349" fmla="*/ 567832 h 990498"/>
                  <a:gd name="connsiteX1350" fmla="*/ 840625 w 1047330"/>
                  <a:gd name="connsiteY1350" fmla="*/ 561337 h 990498"/>
                  <a:gd name="connsiteX1351" fmla="*/ 841437 w 1047330"/>
                  <a:gd name="connsiteY1351" fmla="*/ 551594 h 990498"/>
                  <a:gd name="connsiteX1352" fmla="*/ 869853 w 1047330"/>
                  <a:gd name="connsiteY1352" fmla="*/ 534544 h 990498"/>
                  <a:gd name="connsiteX1353" fmla="*/ 869041 w 1047330"/>
                  <a:gd name="connsiteY1353" fmla="*/ 530485 h 990498"/>
                  <a:gd name="connsiteX1354" fmla="*/ 872288 w 1047330"/>
                  <a:gd name="connsiteY1354" fmla="*/ 523178 h 990498"/>
                  <a:gd name="connsiteX1355" fmla="*/ 874724 w 1047330"/>
                  <a:gd name="connsiteY1355" fmla="*/ 515059 h 990498"/>
                  <a:gd name="connsiteX1356" fmla="*/ 892585 w 1047330"/>
                  <a:gd name="connsiteY1356" fmla="*/ 514247 h 990498"/>
                  <a:gd name="connsiteX1357" fmla="*/ 894209 w 1047330"/>
                  <a:gd name="connsiteY1357" fmla="*/ 504505 h 990498"/>
                  <a:gd name="connsiteX1358" fmla="*/ 903952 w 1047330"/>
                  <a:gd name="connsiteY1358" fmla="*/ 502881 h 990498"/>
                  <a:gd name="connsiteX1359" fmla="*/ 906387 w 1047330"/>
                  <a:gd name="connsiteY1359" fmla="*/ 500445 h 990498"/>
                  <a:gd name="connsiteX1360" fmla="*/ 908823 w 1047330"/>
                  <a:gd name="connsiteY1360" fmla="*/ 498010 h 990498"/>
                  <a:gd name="connsiteX1361" fmla="*/ 928308 w 1047330"/>
                  <a:gd name="connsiteY1361" fmla="*/ 482584 h 990498"/>
                  <a:gd name="connsiteX1362" fmla="*/ 927496 w 1047330"/>
                  <a:gd name="connsiteY1362" fmla="*/ 476089 h 990498"/>
                  <a:gd name="connsiteX1363" fmla="*/ 919377 w 1047330"/>
                  <a:gd name="connsiteY1363" fmla="*/ 475277 h 990498"/>
                  <a:gd name="connsiteX1364" fmla="*/ 925872 w 1047330"/>
                  <a:gd name="connsiteY1364" fmla="*/ 461475 h 990498"/>
                  <a:gd name="connsiteX1365" fmla="*/ 938051 w 1047330"/>
                  <a:gd name="connsiteY1365" fmla="*/ 463911 h 990498"/>
                  <a:gd name="connsiteX1366" fmla="*/ 937239 w 1047330"/>
                  <a:gd name="connsiteY1366" fmla="*/ 468782 h 990498"/>
                  <a:gd name="connsiteX1367" fmla="*/ 946981 w 1047330"/>
                  <a:gd name="connsiteY1367" fmla="*/ 472030 h 990498"/>
                  <a:gd name="connsiteX1368" fmla="*/ 960783 w 1047330"/>
                  <a:gd name="connsiteY1368" fmla="*/ 471218 h 990498"/>
                  <a:gd name="connsiteX1369" fmla="*/ 968902 w 1047330"/>
                  <a:gd name="connsiteY1369" fmla="*/ 466346 h 990498"/>
                  <a:gd name="connsiteX1370" fmla="*/ 966467 w 1047330"/>
                  <a:gd name="connsiteY1370" fmla="*/ 463911 h 990498"/>
                  <a:gd name="connsiteX1371" fmla="*/ 973774 w 1047330"/>
                  <a:gd name="connsiteY1371" fmla="*/ 453356 h 990498"/>
                  <a:gd name="connsiteX1372" fmla="*/ 973774 w 1047330"/>
                  <a:gd name="connsiteY1372" fmla="*/ 451732 h 990498"/>
                  <a:gd name="connsiteX1373" fmla="*/ 973774 w 1047330"/>
                  <a:gd name="connsiteY1373" fmla="*/ 446049 h 990498"/>
                  <a:gd name="connsiteX1374" fmla="*/ 977833 w 1047330"/>
                  <a:gd name="connsiteY1374" fmla="*/ 444425 h 990498"/>
                  <a:gd name="connsiteX1375" fmla="*/ 976209 w 1047330"/>
                  <a:gd name="connsiteY1375" fmla="*/ 438742 h 990498"/>
                  <a:gd name="connsiteX1376" fmla="*/ 985952 w 1047330"/>
                  <a:gd name="connsiteY1376" fmla="*/ 423317 h 990498"/>
                  <a:gd name="connsiteX1377" fmla="*/ 985952 w 1047330"/>
                  <a:gd name="connsiteY1377" fmla="*/ 403019 h 990498"/>
                  <a:gd name="connsiteX1378" fmla="*/ 994071 w 1047330"/>
                  <a:gd name="connsiteY1378" fmla="*/ 395712 h 990498"/>
                  <a:gd name="connsiteX1379" fmla="*/ 994071 w 1047330"/>
                  <a:gd name="connsiteY1379" fmla="*/ 388405 h 990498"/>
                  <a:gd name="connsiteX1380" fmla="*/ 1003813 w 1047330"/>
                  <a:gd name="connsiteY1380" fmla="*/ 381098 h 990498"/>
                  <a:gd name="connsiteX1381" fmla="*/ 1006249 w 1047330"/>
                  <a:gd name="connsiteY1381" fmla="*/ 368108 h 990498"/>
                  <a:gd name="connsiteX1382" fmla="*/ 1013556 w 1047330"/>
                  <a:gd name="connsiteY1382" fmla="*/ 352683 h 990498"/>
                  <a:gd name="connsiteX1383" fmla="*/ 1028170 w 1047330"/>
                  <a:gd name="connsiteY1383" fmla="*/ 331573 h 990498"/>
                  <a:gd name="connsiteX1384" fmla="*/ 1034665 w 1047330"/>
                  <a:gd name="connsiteY1384" fmla="*/ 331573 h 990498"/>
                  <a:gd name="connsiteX1385" fmla="*/ 1040348 w 1047330"/>
                  <a:gd name="connsiteY1385" fmla="*/ 320207 h 990498"/>
                  <a:gd name="connsiteX1386" fmla="*/ 1052526 w 1047330"/>
                  <a:gd name="connsiteY1386" fmla="*/ 309653 h 990498"/>
                  <a:gd name="connsiteX1387" fmla="*/ 1051715 w 1047330"/>
                  <a:gd name="connsiteY1387" fmla="*/ 300722 h 990498"/>
                  <a:gd name="connsiteX1388" fmla="*/ 576762 w 1047330"/>
                  <a:gd name="connsiteY1388" fmla="*/ 883655 h 990498"/>
                  <a:gd name="connsiteX1389" fmla="*/ 574327 w 1047330"/>
                  <a:gd name="connsiteY1389" fmla="*/ 883655 h 990498"/>
                  <a:gd name="connsiteX1390" fmla="*/ 571891 w 1047330"/>
                  <a:gd name="connsiteY1390" fmla="*/ 884466 h 990498"/>
                  <a:gd name="connsiteX1391" fmla="*/ 569455 w 1047330"/>
                  <a:gd name="connsiteY1391" fmla="*/ 885278 h 990498"/>
                  <a:gd name="connsiteX1392" fmla="*/ 567832 w 1047330"/>
                  <a:gd name="connsiteY1392" fmla="*/ 886902 h 990498"/>
                  <a:gd name="connsiteX1393" fmla="*/ 567020 w 1047330"/>
                  <a:gd name="connsiteY1393" fmla="*/ 888526 h 990498"/>
                  <a:gd name="connsiteX1394" fmla="*/ 564584 w 1047330"/>
                  <a:gd name="connsiteY1394" fmla="*/ 889338 h 990498"/>
                  <a:gd name="connsiteX1395" fmla="*/ 562148 w 1047330"/>
                  <a:gd name="connsiteY1395" fmla="*/ 890150 h 990498"/>
                  <a:gd name="connsiteX1396" fmla="*/ 559713 w 1047330"/>
                  <a:gd name="connsiteY1396" fmla="*/ 890150 h 990498"/>
                  <a:gd name="connsiteX1397" fmla="*/ 559713 w 1047330"/>
                  <a:gd name="connsiteY1397" fmla="*/ 887714 h 990498"/>
                  <a:gd name="connsiteX1398" fmla="*/ 563772 w 1047330"/>
                  <a:gd name="connsiteY1398" fmla="*/ 883655 h 990498"/>
                  <a:gd name="connsiteX1399" fmla="*/ 567020 w 1047330"/>
                  <a:gd name="connsiteY1399" fmla="*/ 882843 h 990498"/>
                  <a:gd name="connsiteX1400" fmla="*/ 569455 w 1047330"/>
                  <a:gd name="connsiteY1400" fmla="*/ 882031 h 990498"/>
                  <a:gd name="connsiteX1401" fmla="*/ 570267 w 1047330"/>
                  <a:gd name="connsiteY1401" fmla="*/ 880407 h 990498"/>
                  <a:gd name="connsiteX1402" fmla="*/ 572703 w 1047330"/>
                  <a:gd name="connsiteY1402" fmla="*/ 878783 h 990498"/>
                  <a:gd name="connsiteX1403" fmla="*/ 575139 w 1047330"/>
                  <a:gd name="connsiteY1403" fmla="*/ 878783 h 990498"/>
                  <a:gd name="connsiteX1404" fmla="*/ 576762 w 1047330"/>
                  <a:gd name="connsiteY1404" fmla="*/ 880407 h 990498"/>
                  <a:gd name="connsiteX1405" fmla="*/ 577574 w 1047330"/>
                  <a:gd name="connsiteY1405" fmla="*/ 881219 h 990498"/>
                  <a:gd name="connsiteX1406" fmla="*/ 579198 w 1047330"/>
                  <a:gd name="connsiteY1406" fmla="*/ 882031 h 990498"/>
                  <a:gd name="connsiteX1407" fmla="*/ 576762 w 1047330"/>
                  <a:gd name="connsiteY1407" fmla="*/ 883655 h 990498"/>
                  <a:gd name="connsiteX1408" fmla="*/ 615733 w 1047330"/>
                  <a:gd name="connsiteY1408" fmla="*/ 870664 h 990498"/>
                  <a:gd name="connsiteX1409" fmla="*/ 613297 w 1047330"/>
                  <a:gd name="connsiteY1409" fmla="*/ 871476 h 990498"/>
                  <a:gd name="connsiteX1410" fmla="*/ 610050 w 1047330"/>
                  <a:gd name="connsiteY1410" fmla="*/ 871476 h 990498"/>
                  <a:gd name="connsiteX1411" fmla="*/ 605990 w 1047330"/>
                  <a:gd name="connsiteY1411" fmla="*/ 872288 h 990498"/>
                  <a:gd name="connsiteX1412" fmla="*/ 603555 w 1047330"/>
                  <a:gd name="connsiteY1412" fmla="*/ 873100 h 990498"/>
                  <a:gd name="connsiteX1413" fmla="*/ 598683 w 1047330"/>
                  <a:gd name="connsiteY1413" fmla="*/ 875536 h 990498"/>
                  <a:gd name="connsiteX1414" fmla="*/ 597059 w 1047330"/>
                  <a:gd name="connsiteY1414" fmla="*/ 876348 h 990498"/>
                  <a:gd name="connsiteX1415" fmla="*/ 594624 w 1047330"/>
                  <a:gd name="connsiteY1415" fmla="*/ 877160 h 990498"/>
                  <a:gd name="connsiteX1416" fmla="*/ 593000 w 1047330"/>
                  <a:gd name="connsiteY1416" fmla="*/ 877972 h 990498"/>
                  <a:gd name="connsiteX1417" fmla="*/ 590564 w 1047330"/>
                  <a:gd name="connsiteY1417" fmla="*/ 878783 h 990498"/>
                  <a:gd name="connsiteX1418" fmla="*/ 587317 w 1047330"/>
                  <a:gd name="connsiteY1418" fmla="*/ 879595 h 990498"/>
                  <a:gd name="connsiteX1419" fmla="*/ 586505 w 1047330"/>
                  <a:gd name="connsiteY1419" fmla="*/ 878783 h 990498"/>
                  <a:gd name="connsiteX1420" fmla="*/ 591376 w 1047330"/>
                  <a:gd name="connsiteY1420" fmla="*/ 875536 h 990498"/>
                  <a:gd name="connsiteX1421" fmla="*/ 598683 w 1047330"/>
                  <a:gd name="connsiteY1421" fmla="*/ 873100 h 990498"/>
                  <a:gd name="connsiteX1422" fmla="*/ 602743 w 1047330"/>
                  <a:gd name="connsiteY1422" fmla="*/ 871476 h 990498"/>
                  <a:gd name="connsiteX1423" fmla="*/ 604366 w 1047330"/>
                  <a:gd name="connsiteY1423" fmla="*/ 869853 h 990498"/>
                  <a:gd name="connsiteX1424" fmla="*/ 610861 w 1047330"/>
                  <a:gd name="connsiteY1424" fmla="*/ 868229 h 990498"/>
                  <a:gd name="connsiteX1425" fmla="*/ 613297 w 1047330"/>
                  <a:gd name="connsiteY1425" fmla="*/ 868229 h 990498"/>
                  <a:gd name="connsiteX1426" fmla="*/ 614109 w 1047330"/>
                  <a:gd name="connsiteY1426" fmla="*/ 869853 h 990498"/>
                  <a:gd name="connsiteX1427" fmla="*/ 614921 w 1047330"/>
                  <a:gd name="connsiteY1427" fmla="*/ 870664 h 990498"/>
                  <a:gd name="connsiteX1428" fmla="*/ 615733 w 1047330"/>
                  <a:gd name="connsiteY1428" fmla="*/ 870664 h 990498"/>
                  <a:gd name="connsiteX1429" fmla="*/ 803278 w 1047330"/>
                  <a:gd name="connsiteY1429" fmla="*/ 874724 h 990498"/>
                  <a:gd name="connsiteX1430" fmla="*/ 801654 w 1047330"/>
                  <a:gd name="connsiteY1430" fmla="*/ 877160 h 990498"/>
                  <a:gd name="connsiteX1431" fmla="*/ 799219 w 1047330"/>
                  <a:gd name="connsiteY1431" fmla="*/ 877972 h 990498"/>
                  <a:gd name="connsiteX1432" fmla="*/ 797595 w 1047330"/>
                  <a:gd name="connsiteY1432" fmla="*/ 879595 h 990498"/>
                  <a:gd name="connsiteX1433" fmla="*/ 792724 w 1047330"/>
                  <a:gd name="connsiteY1433" fmla="*/ 880407 h 990498"/>
                  <a:gd name="connsiteX1434" fmla="*/ 790288 w 1047330"/>
                  <a:gd name="connsiteY1434" fmla="*/ 880407 h 990498"/>
                  <a:gd name="connsiteX1435" fmla="*/ 791100 w 1047330"/>
                  <a:gd name="connsiteY1435" fmla="*/ 878783 h 990498"/>
                  <a:gd name="connsiteX1436" fmla="*/ 794347 w 1047330"/>
                  <a:gd name="connsiteY1436" fmla="*/ 877160 h 990498"/>
                  <a:gd name="connsiteX1437" fmla="*/ 795159 w 1047330"/>
                  <a:gd name="connsiteY1437" fmla="*/ 875536 h 990498"/>
                  <a:gd name="connsiteX1438" fmla="*/ 796783 w 1047330"/>
                  <a:gd name="connsiteY1438" fmla="*/ 874724 h 990498"/>
                  <a:gd name="connsiteX1439" fmla="*/ 799219 w 1047330"/>
                  <a:gd name="connsiteY1439" fmla="*/ 873912 h 990498"/>
                  <a:gd name="connsiteX1440" fmla="*/ 803278 w 1047330"/>
                  <a:gd name="connsiteY1440" fmla="*/ 874724 h 99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</a:cxnLst>
                <a:rect l="l" t="t" r="r" b="b"/>
                <a:pathLst>
                  <a:path w="1047330" h="990498">
                    <a:moveTo>
                      <a:pt x="1051715" y="300722"/>
                    </a:moveTo>
                    <a:lnTo>
                      <a:pt x="1040348" y="299098"/>
                    </a:lnTo>
                    <a:lnTo>
                      <a:pt x="1034665" y="291791"/>
                    </a:lnTo>
                    <a:lnTo>
                      <a:pt x="1025734" y="293415"/>
                    </a:lnTo>
                    <a:lnTo>
                      <a:pt x="1019239" y="288544"/>
                    </a:lnTo>
                    <a:lnTo>
                      <a:pt x="1009497" y="287732"/>
                    </a:lnTo>
                    <a:lnTo>
                      <a:pt x="1000566" y="274742"/>
                    </a:lnTo>
                    <a:lnTo>
                      <a:pt x="985952" y="273118"/>
                    </a:lnTo>
                    <a:lnTo>
                      <a:pt x="981893" y="277989"/>
                    </a:lnTo>
                    <a:lnTo>
                      <a:pt x="961595" y="275554"/>
                    </a:lnTo>
                    <a:lnTo>
                      <a:pt x="959972" y="267435"/>
                    </a:lnTo>
                    <a:lnTo>
                      <a:pt x="950229" y="264999"/>
                    </a:lnTo>
                    <a:lnTo>
                      <a:pt x="945358" y="268247"/>
                    </a:lnTo>
                    <a:lnTo>
                      <a:pt x="933179" y="264187"/>
                    </a:lnTo>
                    <a:lnTo>
                      <a:pt x="928308" y="240643"/>
                    </a:lnTo>
                    <a:lnTo>
                      <a:pt x="921813" y="230088"/>
                    </a:lnTo>
                    <a:lnTo>
                      <a:pt x="917754" y="230088"/>
                    </a:lnTo>
                    <a:lnTo>
                      <a:pt x="917754" y="230088"/>
                    </a:lnTo>
                    <a:lnTo>
                      <a:pt x="914506" y="230088"/>
                    </a:lnTo>
                    <a:lnTo>
                      <a:pt x="903952" y="222781"/>
                    </a:lnTo>
                    <a:lnTo>
                      <a:pt x="890961" y="227652"/>
                    </a:lnTo>
                    <a:lnTo>
                      <a:pt x="882843" y="226840"/>
                    </a:lnTo>
                    <a:lnTo>
                      <a:pt x="873912" y="213850"/>
                    </a:lnTo>
                    <a:lnTo>
                      <a:pt x="873912" y="213850"/>
                    </a:lnTo>
                    <a:lnTo>
                      <a:pt x="848743" y="212227"/>
                    </a:lnTo>
                    <a:lnTo>
                      <a:pt x="843872" y="200860"/>
                    </a:lnTo>
                    <a:lnTo>
                      <a:pt x="837377" y="200048"/>
                    </a:lnTo>
                    <a:lnTo>
                      <a:pt x="837377" y="194365"/>
                    </a:lnTo>
                    <a:lnTo>
                      <a:pt x="821139" y="185434"/>
                    </a:lnTo>
                    <a:lnTo>
                      <a:pt x="814644" y="174880"/>
                    </a:lnTo>
                    <a:lnTo>
                      <a:pt x="805714" y="173256"/>
                    </a:lnTo>
                    <a:lnTo>
                      <a:pt x="807337" y="158642"/>
                    </a:lnTo>
                    <a:lnTo>
                      <a:pt x="803278" y="154583"/>
                    </a:lnTo>
                    <a:lnTo>
                      <a:pt x="808961" y="143217"/>
                    </a:lnTo>
                    <a:lnTo>
                      <a:pt x="812209" y="140781"/>
                    </a:lnTo>
                    <a:lnTo>
                      <a:pt x="812209" y="134286"/>
                    </a:lnTo>
                    <a:lnTo>
                      <a:pt x="806526" y="132662"/>
                    </a:lnTo>
                    <a:lnTo>
                      <a:pt x="794347" y="139969"/>
                    </a:lnTo>
                    <a:lnTo>
                      <a:pt x="795159" y="149712"/>
                    </a:lnTo>
                    <a:cubicBezTo>
                      <a:pt x="791912" y="150523"/>
                      <a:pt x="776486" y="153771"/>
                      <a:pt x="776486" y="153771"/>
                    </a:cubicBezTo>
                    <a:lnTo>
                      <a:pt x="766743" y="149712"/>
                    </a:lnTo>
                    <a:lnTo>
                      <a:pt x="756189" y="149712"/>
                    </a:lnTo>
                    <a:lnTo>
                      <a:pt x="752941" y="144840"/>
                    </a:lnTo>
                    <a:lnTo>
                      <a:pt x="755377" y="139157"/>
                    </a:lnTo>
                    <a:lnTo>
                      <a:pt x="762684" y="138345"/>
                    </a:lnTo>
                    <a:lnTo>
                      <a:pt x="761060" y="129414"/>
                    </a:lnTo>
                    <a:lnTo>
                      <a:pt x="757813" y="126167"/>
                    </a:lnTo>
                    <a:lnTo>
                      <a:pt x="765931" y="114801"/>
                    </a:lnTo>
                    <a:lnTo>
                      <a:pt x="761060" y="113989"/>
                    </a:lnTo>
                    <a:lnTo>
                      <a:pt x="754565" y="102622"/>
                    </a:lnTo>
                    <a:lnTo>
                      <a:pt x="740763" y="102622"/>
                    </a:lnTo>
                    <a:lnTo>
                      <a:pt x="730209" y="99375"/>
                    </a:lnTo>
                    <a:lnTo>
                      <a:pt x="726961" y="104246"/>
                    </a:lnTo>
                    <a:lnTo>
                      <a:pt x="722090" y="99375"/>
                    </a:lnTo>
                    <a:lnTo>
                      <a:pt x="725337" y="85573"/>
                    </a:lnTo>
                    <a:lnTo>
                      <a:pt x="715595" y="77454"/>
                    </a:lnTo>
                    <a:lnTo>
                      <a:pt x="705040" y="79078"/>
                    </a:lnTo>
                    <a:lnTo>
                      <a:pt x="705040" y="79078"/>
                    </a:lnTo>
                    <a:lnTo>
                      <a:pt x="697733" y="71771"/>
                    </a:lnTo>
                    <a:lnTo>
                      <a:pt x="700981" y="52285"/>
                    </a:lnTo>
                    <a:lnTo>
                      <a:pt x="694486" y="43355"/>
                    </a:lnTo>
                    <a:lnTo>
                      <a:pt x="677436" y="45790"/>
                    </a:lnTo>
                    <a:lnTo>
                      <a:pt x="672565" y="50662"/>
                    </a:lnTo>
                    <a:lnTo>
                      <a:pt x="662822" y="41731"/>
                    </a:lnTo>
                    <a:lnTo>
                      <a:pt x="662822" y="41731"/>
                    </a:lnTo>
                    <a:lnTo>
                      <a:pt x="662010" y="32800"/>
                    </a:lnTo>
                    <a:lnTo>
                      <a:pt x="653891" y="30364"/>
                    </a:lnTo>
                    <a:lnTo>
                      <a:pt x="653080" y="22246"/>
                    </a:lnTo>
                    <a:lnTo>
                      <a:pt x="660386" y="15751"/>
                    </a:lnTo>
                    <a:lnTo>
                      <a:pt x="655515" y="1949"/>
                    </a:lnTo>
                    <a:cubicBezTo>
                      <a:pt x="655515" y="1949"/>
                      <a:pt x="654703" y="1949"/>
                      <a:pt x="654703" y="1949"/>
                    </a:cubicBezTo>
                    <a:cubicBezTo>
                      <a:pt x="653891" y="1949"/>
                      <a:pt x="652268" y="2760"/>
                      <a:pt x="651456" y="2760"/>
                    </a:cubicBezTo>
                    <a:cubicBezTo>
                      <a:pt x="650644" y="2760"/>
                      <a:pt x="650644" y="2760"/>
                      <a:pt x="649832" y="3572"/>
                    </a:cubicBezTo>
                    <a:cubicBezTo>
                      <a:pt x="649020" y="3572"/>
                      <a:pt x="649020" y="4384"/>
                      <a:pt x="648208" y="4384"/>
                    </a:cubicBezTo>
                    <a:cubicBezTo>
                      <a:pt x="647396" y="5196"/>
                      <a:pt x="646584" y="5196"/>
                      <a:pt x="644961" y="5196"/>
                    </a:cubicBezTo>
                    <a:cubicBezTo>
                      <a:pt x="644149" y="6008"/>
                      <a:pt x="642525" y="6008"/>
                      <a:pt x="641713" y="6820"/>
                    </a:cubicBezTo>
                    <a:cubicBezTo>
                      <a:pt x="641713" y="6820"/>
                      <a:pt x="640901" y="7632"/>
                      <a:pt x="640089" y="7632"/>
                    </a:cubicBezTo>
                    <a:cubicBezTo>
                      <a:pt x="639277" y="7632"/>
                      <a:pt x="639277" y="7632"/>
                      <a:pt x="639277" y="7632"/>
                    </a:cubicBezTo>
                    <a:cubicBezTo>
                      <a:pt x="637654" y="6820"/>
                      <a:pt x="636030" y="7632"/>
                      <a:pt x="635218" y="7632"/>
                    </a:cubicBezTo>
                    <a:cubicBezTo>
                      <a:pt x="633594" y="7632"/>
                      <a:pt x="631970" y="7632"/>
                      <a:pt x="629535" y="7632"/>
                    </a:cubicBezTo>
                    <a:cubicBezTo>
                      <a:pt x="626287" y="7632"/>
                      <a:pt x="622228" y="7632"/>
                      <a:pt x="618980" y="7632"/>
                    </a:cubicBezTo>
                    <a:cubicBezTo>
                      <a:pt x="613297" y="7632"/>
                      <a:pt x="608426" y="7632"/>
                      <a:pt x="602743" y="7632"/>
                    </a:cubicBezTo>
                    <a:cubicBezTo>
                      <a:pt x="598683" y="7632"/>
                      <a:pt x="593812" y="6820"/>
                      <a:pt x="589753" y="7632"/>
                    </a:cubicBezTo>
                    <a:cubicBezTo>
                      <a:pt x="585693" y="8444"/>
                      <a:pt x="582446" y="10067"/>
                      <a:pt x="579198" y="11691"/>
                    </a:cubicBezTo>
                    <a:cubicBezTo>
                      <a:pt x="578386" y="12503"/>
                      <a:pt x="576762" y="12503"/>
                      <a:pt x="575951" y="13315"/>
                    </a:cubicBezTo>
                    <a:cubicBezTo>
                      <a:pt x="575139" y="13315"/>
                      <a:pt x="574327" y="13315"/>
                      <a:pt x="574327" y="14127"/>
                    </a:cubicBezTo>
                    <a:cubicBezTo>
                      <a:pt x="572703" y="15751"/>
                      <a:pt x="572703" y="18186"/>
                      <a:pt x="573515" y="19810"/>
                    </a:cubicBezTo>
                    <a:cubicBezTo>
                      <a:pt x="573515" y="20622"/>
                      <a:pt x="573515" y="22246"/>
                      <a:pt x="573515" y="23058"/>
                    </a:cubicBezTo>
                    <a:cubicBezTo>
                      <a:pt x="573515" y="24681"/>
                      <a:pt x="572703" y="25493"/>
                      <a:pt x="571891" y="27117"/>
                    </a:cubicBezTo>
                    <a:cubicBezTo>
                      <a:pt x="571079" y="28741"/>
                      <a:pt x="570267" y="29553"/>
                      <a:pt x="569455" y="31176"/>
                    </a:cubicBezTo>
                    <a:cubicBezTo>
                      <a:pt x="568644" y="32800"/>
                      <a:pt x="567832" y="33612"/>
                      <a:pt x="567832" y="35236"/>
                    </a:cubicBezTo>
                    <a:cubicBezTo>
                      <a:pt x="567020" y="39295"/>
                      <a:pt x="566208" y="43355"/>
                      <a:pt x="565396" y="47414"/>
                    </a:cubicBezTo>
                    <a:cubicBezTo>
                      <a:pt x="565396" y="48226"/>
                      <a:pt x="565396" y="49038"/>
                      <a:pt x="565396" y="49850"/>
                    </a:cubicBezTo>
                    <a:cubicBezTo>
                      <a:pt x="565396" y="50662"/>
                      <a:pt x="565396" y="51473"/>
                      <a:pt x="566208" y="51473"/>
                    </a:cubicBezTo>
                    <a:cubicBezTo>
                      <a:pt x="566208" y="51473"/>
                      <a:pt x="566208" y="51473"/>
                      <a:pt x="566208" y="52285"/>
                    </a:cubicBezTo>
                    <a:cubicBezTo>
                      <a:pt x="566208" y="52285"/>
                      <a:pt x="566208" y="53097"/>
                      <a:pt x="567020" y="53909"/>
                    </a:cubicBezTo>
                    <a:cubicBezTo>
                      <a:pt x="567020" y="54721"/>
                      <a:pt x="567020" y="54721"/>
                      <a:pt x="567832" y="55533"/>
                    </a:cubicBezTo>
                    <a:cubicBezTo>
                      <a:pt x="567832" y="56345"/>
                      <a:pt x="567832" y="56345"/>
                      <a:pt x="567020" y="57157"/>
                    </a:cubicBezTo>
                    <a:cubicBezTo>
                      <a:pt x="566208" y="57969"/>
                      <a:pt x="566208" y="57969"/>
                      <a:pt x="565396" y="58780"/>
                    </a:cubicBezTo>
                    <a:cubicBezTo>
                      <a:pt x="564584" y="59592"/>
                      <a:pt x="564584" y="59592"/>
                      <a:pt x="563772" y="60404"/>
                    </a:cubicBezTo>
                    <a:cubicBezTo>
                      <a:pt x="563772" y="61216"/>
                      <a:pt x="562960" y="62028"/>
                      <a:pt x="562960" y="62840"/>
                    </a:cubicBezTo>
                    <a:cubicBezTo>
                      <a:pt x="562960" y="62840"/>
                      <a:pt x="562960" y="63652"/>
                      <a:pt x="562148" y="63652"/>
                    </a:cubicBezTo>
                    <a:cubicBezTo>
                      <a:pt x="562148" y="63652"/>
                      <a:pt x="561337" y="64464"/>
                      <a:pt x="561337" y="64464"/>
                    </a:cubicBezTo>
                    <a:cubicBezTo>
                      <a:pt x="561337" y="65276"/>
                      <a:pt x="561337" y="65276"/>
                      <a:pt x="560525" y="66088"/>
                    </a:cubicBezTo>
                    <a:cubicBezTo>
                      <a:pt x="560525" y="66899"/>
                      <a:pt x="560525" y="67711"/>
                      <a:pt x="560525" y="68523"/>
                    </a:cubicBezTo>
                    <a:cubicBezTo>
                      <a:pt x="560525" y="69335"/>
                      <a:pt x="560525" y="70959"/>
                      <a:pt x="560525" y="71771"/>
                    </a:cubicBezTo>
                    <a:cubicBezTo>
                      <a:pt x="560525" y="72583"/>
                      <a:pt x="561337" y="73394"/>
                      <a:pt x="562148" y="73394"/>
                    </a:cubicBezTo>
                    <a:cubicBezTo>
                      <a:pt x="562960" y="74206"/>
                      <a:pt x="562148" y="75018"/>
                      <a:pt x="561337" y="75018"/>
                    </a:cubicBezTo>
                    <a:cubicBezTo>
                      <a:pt x="560525" y="75018"/>
                      <a:pt x="559713" y="75830"/>
                      <a:pt x="559713" y="75830"/>
                    </a:cubicBezTo>
                    <a:cubicBezTo>
                      <a:pt x="558901" y="76642"/>
                      <a:pt x="558901" y="77454"/>
                      <a:pt x="558901" y="78266"/>
                    </a:cubicBezTo>
                    <a:cubicBezTo>
                      <a:pt x="558089" y="79889"/>
                      <a:pt x="558089" y="80701"/>
                      <a:pt x="557277" y="82325"/>
                    </a:cubicBezTo>
                    <a:cubicBezTo>
                      <a:pt x="556465" y="83137"/>
                      <a:pt x="556465" y="83949"/>
                      <a:pt x="557277" y="84761"/>
                    </a:cubicBezTo>
                    <a:cubicBezTo>
                      <a:pt x="558089" y="85573"/>
                      <a:pt x="558901" y="86385"/>
                      <a:pt x="558901" y="88008"/>
                    </a:cubicBezTo>
                    <a:cubicBezTo>
                      <a:pt x="558901" y="88820"/>
                      <a:pt x="560525" y="89632"/>
                      <a:pt x="560525" y="91256"/>
                    </a:cubicBezTo>
                    <a:cubicBezTo>
                      <a:pt x="561337" y="92068"/>
                      <a:pt x="562960" y="92880"/>
                      <a:pt x="562960" y="94503"/>
                    </a:cubicBezTo>
                    <a:cubicBezTo>
                      <a:pt x="562960" y="95315"/>
                      <a:pt x="562960" y="96127"/>
                      <a:pt x="561337" y="96127"/>
                    </a:cubicBezTo>
                    <a:cubicBezTo>
                      <a:pt x="560525" y="96127"/>
                      <a:pt x="559713" y="96127"/>
                      <a:pt x="559713" y="95315"/>
                    </a:cubicBezTo>
                    <a:cubicBezTo>
                      <a:pt x="558901" y="94503"/>
                      <a:pt x="558089" y="93692"/>
                      <a:pt x="558089" y="92880"/>
                    </a:cubicBezTo>
                    <a:cubicBezTo>
                      <a:pt x="557277" y="92068"/>
                      <a:pt x="557277" y="90444"/>
                      <a:pt x="555653" y="90444"/>
                    </a:cubicBezTo>
                    <a:cubicBezTo>
                      <a:pt x="553218" y="89632"/>
                      <a:pt x="550782" y="90444"/>
                      <a:pt x="549158" y="92068"/>
                    </a:cubicBezTo>
                    <a:cubicBezTo>
                      <a:pt x="542663" y="97751"/>
                      <a:pt x="536980" y="103434"/>
                      <a:pt x="530485" y="108305"/>
                    </a:cubicBezTo>
                    <a:cubicBezTo>
                      <a:pt x="527238" y="110741"/>
                      <a:pt x="523990" y="111553"/>
                      <a:pt x="519930" y="111553"/>
                    </a:cubicBezTo>
                    <a:cubicBezTo>
                      <a:pt x="516683" y="111553"/>
                      <a:pt x="514247" y="112365"/>
                      <a:pt x="511000" y="113177"/>
                    </a:cubicBezTo>
                    <a:cubicBezTo>
                      <a:pt x="510188" y="113177"/>
                      <a:pt x="509376" y="113989"/>
                      <a:pt x="509376" y="113989"/>
                    </a:cubicBezTo>
                    <a:cubicBezTo>
                      <a:pt x="508564" y="113989"/>
                      <a:pt x="507752" y="113989"/>
                      <a:pt x="506940" y="114801"/>
                    </a:cubicBezTo>
                    <a:cubicBezTo>
                      <a:pt x="505317" y="114801"/>
                      <a:pt x="503693" y="114801"/>
                      <a:pt x="502069" y="114801"/>
                    </a:cubicBezTo>
                    <a:cubicBezTo>
                      <a:pt x="498010" y="114801"/>
                      <a:pt x="493950" y="114801"/>
                      <a:pt x="489891" y="114801"/>
                    </a:cubicBezTo>
                    <a:cubicBezTo>
                      <a:pt x="486643" y="115612"/>
                      <a:pt x="483396" y="116424"/>
                      <a:pt x="480148" y="116424"/>
                    </a:cubicBezTo>
                    <a:cubicBezTo>
                      <a:pt x="476089" y="116424"/>
                      <a:pt x="471217" y="115612"/>
                      <a:pt x="467158" y="115612"/>
                    </a:cubicBezTo>
                    <a:cubicBezTo>
                      <a:pt x="463099" y="116424"/>
                      <a:pt x="459851" y="118048"/>
                      <a:pt x="455792" y="118860"/>
                    </a:cubicBezTo>
                    <a:cubicBezTo>
                      <a:pt x="451732" y="119672"/>
                      <a:pt x="448485" y="120484"/>
                      <a:pt x="445237" y="122107"/>
                    </a:cubicBezTo>
                    <a:cubicBezTo>
                      <a:pt x="441178" y="123731"/>
                      <a:pt x="437930" y="126167"/>
                      <a:pt x="434683" y="128602"/>
                    </a:cubicBezTo>
                    <a:cubicBezTo>
                      <a:pt x="431435" y="131038"/>
                      <a:pt x="428999" y="134286"/>
                      <a:pt x="426564" y="137533"/>
                    </a:cubicBezTo>
                    <a:cubicBezTo>
                      <a:pt x="424940" y="139969"/>
                      <a:pt x="422504" y="142405"/>
                      <a:pt x="423316" y="145652"/>
                    </a:cubicBezTo>
                    <a:cubicBezTo>
                      <a:pt x="424128" y="148088"/>
                      <a:pt x="424940" y="150523"/>
                      <a:pt x="427376" y="151335"/>
                    </a:cubicBezTo>
                    <a:cubicBezTo>
                      <a:pt x="428999" y="152147"/>
                      <a:pt x="430623" y="152147"/>
                      <a:pt x="431435" y="152147"/>
                    </a:cubicBezTo>
                    <a:cubicBezTo>
                      <a:pt x="433059" y="152147"/>
                      <a:pt x="435495" y="152147"/>
                      <a:pt x="437118" y="152959"/>
                    </a:cubicBezTo>
                    <a:cubicBezTo>
                      <a:pt x="440366" y="152959"/>
                      <a:pt x="442801" y="153771"/>
                      <a:pt x="446049" y="154583"/>
                    </a:cubicBezTo>
                    <a:cubicBezTo>
                      <a:pt x="446049" y="154583"/>
                      <a:pt x="447673" y="154583"/>
                      <a:pt x="447673" y="155395"/>
                    </a:cubicBezTo>
                    <a:cubicBezTo>
                      <a:pt x="447673" y="156206"/>
                      <a:pt x="445237" y="156206"/>
                      <a:pt x="445237" y="156206"/>
                    </a:cubicBezTo>
                    <a:cubicBezTo>
                      <a:pt x="442801" y="157018"/>
                      <a:pt x="439554" y="157018"/>
                      <a:pt x="436306" y="157018"/>
                    </a:cubicBezTo>
                    <a:cubicBezTo>
                      <a:pt x="432247" y="157018"/>
                      <a:pt x="425752" y="154583"/>
                      <a:pt x="422504" y="158642"/>
                    </a:cubicBezTo>
                    <a:cubicBezTo>
                      <a:pt x="420881" y="160266"/>
                      <a:pt x="420069" y="161890"/>
                      <a:pt x="417633" y="162702"/>
                    </a:cubicBezTo>
                    <a:cubicBezTo>
                      <a:pt x="415197" y="163514"/>
                      <a:pt x="412762" y="163514"/>
                      <a:pt x="410326" y="163514"/>
                    </a:cubicBezTo>
                    <a:cubicBezTo>
                      <a:pt x="407079" y="163514"/>
                      <a:pt x="403831" y="163514"/>
                      <a:pt x="400584" y="164325"/>
                    </a:cubicBezTo>
                    <a:cubicBezTo>
                      <a:pt x="398148" y="165137"/>
                      <a:pt x="396524" y="165137"/>
                      <a:pt x="395712" y="163514"/>
                    </a:cubicBezTo>
                    <a:cubicBezTo>
                      <a:pt x="394900" y="162702"/>
                      <a:pt x="394900" y="162702"/>
                      <a:pt x="394088" y="161890"/>
                    </a:cubicBezTo>
                    <a:cubicBezTo>
                      <a:pt x="393277" y="161890"/>
                      <a:pt x="393277" y="161078"/>
                      <a:pt x="392465" y="161078"/>
                    </a:cubicBezTo>
                    <a:cubicBezTo>
                      <a:pt x="391653" y="160266"/>
                      <a:pt x="390841" y="160266"/>
                      <a:pt x="390841" y="159454"/>
                    </a:cubicBezTo>
                    <a:cubicBezTo>
                      <a:pt x="390029" y="158642"/>
                      <a:pt x="388405" y="157830"/>
                      <a:pt x="386782" y="157018"/>
                    </a:cubicBezTo>
                    <a:cubicBezTo>
                      <a:pt x="385970" y="157018"/>
                      <a:pt x="385970" y="157018"/>
                      <a:pt x="385158" y="156206"/>
                    </a:cubicBezTo>
                    <a:cubicBezTo>
                      <a:pt x="384346" y="156206"/>
                      <a:pt x="383534" y="155395"/>
                      <a:pt x="383534" y="155395"/>
                    </a:cubicBezTo>
                    <a:cubicBezTo>
                      <a:pt x="382722" y="154583"/>
                      <a:pt x="381098" y="153771"/>
                      <a:pt x="379475" y="153771"/>
                    </a:cubicBezTo>
                    <a:cubicBezTo>
                      <a:pt x="377851" y="152959"/>
                      <a:pt x="377039" y="152959"/>
                      <a:pt x="375415" y="152959"/>
                    </a:cubicBezTo>
                    <a:cubicBezTo>
                      <a:pt x="374603" y="152959"/>
                      <a:pt x="373791" y="152959"/>
                      <a:pt x="373791" y="152147"/>
                    </a:cubicBezTo>
                    <a:cubicBezTo>
                      <a:pt x="372980" y="152147"/>
                      <a:pt x="372980" y="151335"/>
                      <a:pt x="372168" y="151335"/>
                    </a:cubicBezTo>
                    <a:cubicBezTo>
                      <a:pt x="372168" y="151335"/>
                      <a:pt x="372168" y="151335"/>
                      <a:pt x="372168" y="151335"/>
                    </a:cubicBezTo>
                    <a:cubicBezTo>
                      <a:pt x="372168" y="151335"/>
                      <a:pt x="372168" y="151335"/>
                      <a:pt x="371356" y="151335"/>
                    </a:cubicBezTo>
                    <a:cubicBezTo>
                      <a:pt x="371356" y="151335"/>
                      <a:pt x="370544" y="151335"/>
                      <a:pt x="370544" y="150523"/>
                    </a:cubicBezTo>
                    <a:cubicBezTo>
                      <a:pt x="369732" y="150523"/>
                      <a:pt x="368920" y="150523"/>
                      <a:pt x="367296" y="149712"/>
                    </a:cubicBezTo>
                    <a:cubicBezTo>
                      <a:pt x="364861" y="149712"/>
                      <a:pt x="363237" y="148900"/>
                      <a:pt x="360801" y="148900"/>
                    </a:cubicBezTo>
                    <a:cubicBezTo>
                      <a:pt x="359177" y="148900"/>
                      <a:pt x="357554" y="148088"/>
                      <a:pt x="355930" y="148088"/>
                    </a:cubicBezTo>
                    <a:cubicBezTo>
                      <a:pt x="355118" y="148088"/>
                      <a:pt x="354306" y="148088"/>
                      <a:pt x="353494" y="147276"/>
                    </a:cubicBezTo>
                    <a:cubicBezTo>
                      <a:pt x="352682" y="147276"/>
                      <a:pt x="352682" y="146464"/>
                      <a:pt x="351871" y="145652"/>
                    </a:cubicBezTo>
                    <a:cubicBezTo>
                      <a:pt x="351059" y="144840"/>
                      <a:pt x="350247" y="144840"/>
                      <a:pt x="349435" y="144028"/>
                    </a:cubicBezTo>
                    <a:cubicBezTo>
                      <a:pt x="348623" y="143217"/>
                      <a:pt x="347811" y="142405"/>
                      <a:pt x="347811" y="141593"/>
                    </a:cubicBezTo>
                    <a:cubicBezTo>
                      <a:pt x="346999" y="140781"/>
                      <a:pt x="346187" y="139157"/>
                      <a:pt x="344564" y="139157"/>
                    </a:cubicBezTo>
                    <a:cubicBezTo>
                      <a:pt x="343752" y="139157"/>
                      <a:pt x="342940" y="139157"/>
                      <a:pt x="341316" y="139157"/>
                    </a:cubicBezTo>
                    <a:cubicBezTo>
                      <a:pt x="340504" y="139157"/>
                      <a:pt x="339692" y="139157"/>
                      <a:pt x="338880" y="139157"/>
                    </a:cubicBezTo>
                    <a:cubicBezTo>
                      <a:pt x="338069" y="139157"/>
                      <a:pt x="336445" y="139157"/>
                      <a:pt x="335633" y="139157"/>
                    </a:cubicBezTo>
                    <a:cubicBezTo>
                      <a:pt x="334009" y="139157"/>
                      <a:pt x="333197" y="139157"/>
                      <a:pt x="331573" y="139157"/>
                    </a:cubicBezTo>
                    <a:cubicBezTo>
                      <a:pt x="330761" y="139157"/>
                      <a:pt x="329950" y="139157"/>
                      <a:pt x="329950" y="140781"/>
                    </a:cubicBezTo>
                    <a:cubicBezTo>
                      <a:pt x="329950" y="142405"/>
                      <a:pt x="329950" y="144028"/>
                      <a:pt x="329138" y="145652"/>
                    </a:cubicBezTo>
                    <a:cubicBezTo>
                      <a:pt x="328326" y="147276"/>
                      <a:pt x="327514" y="144840"/>
                      <a:pt x="327514" y="144028"/>
                    </a:cubicBezTo>
                    <a:cubicBezTo>
                      <a:pt x="327514" y="143217"/>
                      <a:pt x="327514" y="141593"/>
                      <a:pt x="325890" y="140781"/>
                    </a:cubicBezTo>
                    <a:cubicBezTo>
                      <a:pt x="325078" y="140781"/>
                      <a:pt x="323455" y="139969"/>
                      <a:pt x="323455" y="139157"/>
                    </a:cubicBezTo>
                    <a:cubicBezTo>
                      <a:pt x="323455" y="138345"/>
                      <a:pt x="325078" y="136721"/>
                      <a:pt x="325890" y="136721"/>
                    </a:cubicBezTo>
                    <a:cubicBezTo>
                      <a:pt x="327514" y="135098"/>
                      <a:pt x="326702" y="133474"/>
                      <a:pt x="325890" y="131850"/>
                    </a:cubicBezTo>
                    <a:cubicBezTo>
                      <a:pt x="325078" y="130226"/>
                      <a:pt x="324267" y="128602"/>
                      <a:pt x="323455" y="126167"/>
                    </a:cubicBezTo>
                    <a:cubicBezTo>
                      <a:pt x="322643" y="124543"/>
                      <a:pt x="322643" y="122919"/>
                      <a:pt x="321831" y="122107"/>
                    </a:cubicBezTo>
                    <a:cubicBezTo>
                      <a:pt x="321019" y="120484"/>
                      <a:pt x="321019" y="119672"/>
                      <a:pt x="321019" y="118048"/>
                    </a:cubicBezTo>
                    <a:cubicBezTo>
                      <a:pt x="321019" y="116424"/>
                      <a:pt x="321831" y="114801"/>
                      <a:pt x="322643" y="113989"/>
                    </a:cubicBezTo>
                    <a:cubicBezTo>
                      <a:pt x="323455" y="113177"/>
                      <a:pt x="323455" y="113177"/>
                      <a:pt x="324267" y="112365"/>
                    </a:cubicBezTo>
                    <a:cubicBezTo>
                      <a:pt x="325078" y="112365"/>
                      <a:pt x="325890" y="111553"/>
                      <a:pt x="325890" y="111553"/>
                    </a:cubicBezTo>
                    <a:cubicBezTo>
                      <a:pt x="327514" y="110741"/>
                      <a:pt x="328326" y="109929"/>
                      <a:pt x="328326" y="108305"/>
                    </a:cubicBezTo>
                    <a:cubicBezTo>
                      <a:pt x="329138" y="105870"/>
                      <a:pt x="328326" y="103434"/>
                      <a:pt x="327514" y="101810"/>
                    </a:cubicBezTo>
                    <a:cubicBezTo>
                      <a:pt x="326702" y="99375"/>
                      <a:pt x="324267" y="97751"/>
                      <a:pt x="321831" y="96939"/>
                    </a:cubicBezTo>
                    <a:cubicBezTo>
                      <a:pt x="317771" y="95315"/>
                      <a:pt x="312088" y="95315"/>
                      <a:pt x="308029" y="96939"/>
                    </a:cubicBezTo>
                    <a:cubicBezTo>
                      <a:pt x="306405" y="97751"/>
                      <a:pt x="304781" y="97751"/>
                      <a:pt x="302346" y="98563"/>
                    </a:cubicBezTo>
                    <a:cubicBezTo>
                      <a:pt x="301534" y="98563"/>
                      <a:pt x="300722" y="99375"/>
                      <a:pt x="299098" y="99375"/>
                    </a:cubicBezTo>
                    <a:cubicBezTo>
                      <a:pt x="298286" y="99375"/>
                      <a:pt x="297474" y="98563"/>
                      <a:pt x="296662" y="97751"/>
                    </a:cubicBezTo>
                    <a:cubicBezTo>
                      <a:pt x="295851" y="96939"/>
                      <a:pt x="294227" y="96127"/>
                      <a:pt x="293415" y="95315"/>
                    </a:cubicBezTo>
                    <a:cubicBezTo>
                      <a:pt x="290979" y="93692"/>
                      <a:pt x="287732" y="93692"/>
                      <a:pt x="285296" y="92880"/>
                    </a:cubicBezTo>
                    <a:cubicBezTo>
                      <a:pt x="282860" y="92068"/>
                      <a:pt x="280425" y="89632"/>
                      <a:pt x="277989" y="88008"/>
                    </a:cubicBezTo>
                    <a:cubicBezTo>
                      <a:pt x="277177" y="87196"/>
                      <a:pt x="276365" y="87196"/>
                      <a:pt x="274742" y="87196"/>
                    </a:cubicBezTo>
                    <a:cubicBezTo>
                      <a:pt x="273930" y="87196"/>
                      <a:pt x="273118" y="88008"/>
                      <a:pt x="273118" y="88820"/>
                    </a:cubicBezTo>
                    <a:cubicBezTo>
                      <a:pt x="273118" y="91256"/>
                      <a:pt x="274742" y="93692"/>
                      <a:pt x="275553" y="96127"/>
                    </a:cubicBezTo>
                    <a:cubicBezTo>
                      <a:pt x="276365" y="97751"/>
                      <a:pt x="277989" y="100187"/>
                      <a:pt x="277177" y="101810"/>
                    </a:cubicBezTo>
                    <a:cubicBezTo>
                      <a:pt x="276365" y="104246"/>
                      <a:pt x="274742" y="105870"/>
                      <a:pt x="273930" y="107493"/>
                    </a:cubicBezTo>
                    <a:cubicBezTo>
                      <a:pt x="272306" y="109929"/>
                      <a:pt x="272306" y="112365"/>
                      <a:pt x="273118" y="114801"/>
                    </a:cubicBezTo>
                    <a:cubicBezTo>
                      <a:pt x="273118" y="118048"/>
                      <a:pt x="273118" y="121296"/>
                      <a:pt x="273930" y="124543"/>
                    </a:cubicBezTo>
                    <a:cubicBezTo>
                      <a:pt x="273930" y="126979"/>
                      <a:pt x="274742" y="128602"/>
                      <a:pt x="276365" y="130226"/>
                    </a:cubicBezTo>
                    <a:cubicBezTo>
                      <a:pt x="277989" y="131850"/>
                      <a:pt x="279613" y="132662"/>
                      <a:pt x="280425" y="135098"/>
                    </a:cubicBezTo>
                    <a:cubicBezTo>
                      <a:pt x="281237" y="137533"/>
                      <a:pt x="280425" y="139969"/>
                      <a:pt x="281237" y="142405"/>
                    </a:cubicBezTo>
                    <a:cubicBezTo>
                      <a:pt x="281237" y="144840"/>
                      <a:pt x="282860" y="145652"/>
                      <a:pt x="284484" y="146464"/>
                    </a:cubicBezTo>
                    <a:cubicBezTo>
                      <a:pt x="285296" y="146464"/>
                      <a:pt x="286108" y="146464"/>
                      <a:pt x="286108" y="147276"/>
                    </a:cubicBezTo>
                    <a:cubicBezTo>
                      <a:pt x="286108" y="147276"/>
                      <a:pt x="286108" y="148088"/>
                      <a:pt x="286108" y="148088"/>
                    </a:cubicBezTo>
                    <a:cubicBezTo>
                      <a:pt x="285296" y="148900"/>
                      <a:pt x="283672" y="149712"/>
                      <a:pt x="282860" y="150523"/>
                    </a:cubicBezTo>
                    <a:cubicBezTo>
                      <a:pt x="282860" y="150523"/>
                      <a:pt x="282860" y="151335"/>
                      <a:pt x="282860" y="152147"/>
                    </a:cubicBezTo>
                    <a:cubicBezTo>
                      <a:pt x="282860" y="152959"/>
                      <a:pt x="282860" y="153771"/>
                      <a:pt x="282860" y="154583"/>
                    </a:cubicBezTo>
                    <a:cubicBezTo>
                      <a:pt x="282860" y="155395"/>
                      <a:pt x="282860" y="155395"/>
                      <a:pt x="282048" y="156206"/>
                    </a:cubicBezTo>
                    <a:cubicBezTo>
                      <a:pt x="281237" y="157018"/>
                      <a:pt x="281237" y="158642"/>
                      <a:pt x="280425" y="159454"/>
                    </a:cubicBezTo>
                    <a:cubicBezTo>
                      <a:pt x="280425" y="160266"/>
                      <a:pt x="279613" y="160266"/>
                      <a:pt x="279613" y="161078"/>
                    </a:cubicBezTo>
                    <a:cubicBezTo>
                      <a:pt x="279613" y="161078"/>
                      <a:pt x="279613" y="161890"/>
                      <a:pt x="279613" y="161890"/>
                    </a:cubicBezTo>
                    <a:cubicBezTo>
                      <a:pt x="278801" y="163514"/>
                      <a:pt x="279613" y="165137"/>
                      <a:pt x="279613" y="166761"/>
                    </a:cubicBezTo>
                    <a:cubicBezTo>
                      <a:pt x="279613" y="167573"/>
                      <a:pt x="279613" y="168385"/>
                      <a:pt x="279613" y="169197"/>
                    </a:cubicBezTo>
                    <a:cubicBezTo>
                      <a:pt x="279613" y="170009"/>
                      <a:pt x="279613" y="170009"/>
                      <a:pt x="279613" y="170009"/>
                    </a:cubicBezTo>
                    <a:cubicBezTo>
                      <a:pt x="280425" y="170009"/>
                      <a:pt x="281237" y="170009"/>
                      <a:pt x="281237" y="170009"/>
                    </a:cubicBezTo>
                    <a:cubicBezTo>
                      <a:pt x="281237" y="170009"/>
                      <a:pt x="282048" y="170009"/>
                      <a:pt x="282048" y="170009"/>
                    </a:cubicBezTo>
                    <a:cubicBezTo>
                      <a:pt x="283672" y="170821"/>
                      <a:pt x="281237" y="170821"/>
                      <a:pt x="280425" y="171632"/>
                    </a:cubicBezTo>
                    <a:cubicBezTo>
                      <a:pt x="279613" y="172444"/>
                      <a:pt x="279613" y="173256"/>
                      <a:pt x="279613" y="174068"/>
                    </a:cubicBezTo>
                    <a:cubicBezTo>
                      <a:pt x="279613" y="175692"/>
                      <a:pt x="279613" y="176504"/>
                      <a:pt x="279613" y="178127"/>
                    </a:cubicBezTo>
                    <a:cubicBezTo>
                      <a:pt x="279613" y="180563"/>
                      <a:pt x="277989" y="181375"/>
                      <a:pt x="276365" y="182999"/>
                    </a:cubicBezTo>
                    <a:cubicBezTo>
                      <a:pt x="275553" y="183811"/>
                      <a:pt x="275553" y="184622"/>
                      <a:pt x="274742" y="185434"/>
                    </a:cubicBezTo>
                    <a:cubicBezTo>
                      <a:pt x="273930" y="186246"/>
                      <a:pt x="273930" y="187870"/>
                      <a:pt x="273118" y="188682"/>
                    </a:cubicBezTo>
                    <a:cubicBezTo>
                      <a:pt x="273118" y="189494"/>
                      <a:pt x="272306" y="191118"/>
                      <a:pt x="273118" y="191930"/>
                    </a:cubicBezTo>
                    <a:cubicBezTo>
                      <a:pt x="273930" y="192741"/>
                      <a:pt x="274742" y="193553"/>
                      <a:pt x="274742" y="194365"/>
                    </a:cubicBezTo>
                    <a:cubicBezTo>
                      <a:pt x="274742" y="195177"/>
                      <a:pt x="273930" y="195989"/>
                      <a:pt x="273118" y="196801"/>
                    </a:cubicBezTo>
                    <a:cubicBezTo>
                      <a:pt x="272306" y="197613"/>
                      <a:pt x="272306" y="198425"/>
                      <a:pt x="271494" y="200048"/>
                    </a:cubicBezTo>
                    <a:cubicBezTo>
                      <a:pt x="270682" y="203296"/>
                      <a:pt x="272306" y="205731"/>
                      <a:pt x="274742" y="208167"/>
                    </a:cubicBezTo>
                    <a:cubicBezTo>
                      <a:pt x="275553" y="208979"/>
                      <a:pt x="276365" y="209791"/>
                      <a:pt x="277177" y="210603"/>
                    </a:cubicBezTo>
                    <a:cubicBezTo>
                      <a:pt x="277989" y="211415"/>
                      <a:pt x="278801" y="211415"/>
                      <a:pt x="280425" y="211415"/>
                    </a:cubicBezTo>
                    <a:cubicBezTo>
                      <a:pt x="281237" y="211415"/>
                      <a:pt x="282860" y="211415"/>
                      <a:pt x="283672" y="211415"/>
                    </a:cubicBezTo>
                    <a:cubicBezTo>
                      <a:pt x="284484" y="211415"/>
                      <a:pt x="285296" y="212227"/>
                      <a:pt x="286108" y="213038"/>
                    </a:cubicBezTo>
                    <a:cubicBezTo>
                      <a:pt x="286108" y="213850"/>
                      <a:pt x="284484" y="214662"/>
                      <a:pt x="283672" y="215474"/>
                    </a:cubicBezTo>
                    <a:cubicBezTo>
                      <a:pt x="282860" y="216286"/>
                      <a:pt x="282048" y="216286"/>
                      <a:pt x="280425" y="216286"/>
                    </a:cubicBezTo>
                    <a:cubicBezTo>
                      <a:pt x="279613" y="216286"/>
                      <a:pt x="279613" y="216286"/>
                      <a:pt x="278801" y="216286"/>
                    </a:cubicBezTo>
                    <a:cubicBezTo>
                      <a:pt x="277989" y="216286"/>
                      <a:pt x="277989" y="216286"/>
                      <a:pt x="277177" y="216286"/>
                    </a:cubicBezTo>
                    <a:cubicBezTo>
                      <a:pt x="276365" y="216286"/>
                      <a:pt x="275553" y="216286"/>
                      <a:pt x="273930" y="216286"/>
                    </a:cubicBezTo>
                    <a:cubicBezTo>
                      <a:pt x="272306" y="216286"/>
                      <a:pt x="269870" y="216286"/>
                      <a:pt x="268246" y="216286"/>
                    </a:cubicBezTo>
                    <a:cubicBezTo>
                      <a:pt x="264999" y="216286"/>
                      <a:pt x="262563" y="216286"/>
                      <a:pt x="259316" y="215474"/>
                    </a:cubicBezTo>
                    <a:cubicBezTo>
                      <a:pt x="256880" y="215474"/>
                      <a:pt x="255256" y="215474"/>
                      <a:pt x="252821" y="214662"/>
                    </a:cubicBezTo>
                    <a:cubicBezTo>
                      <a:pt x="250385" y="213850"/>
                      <a:pt x="247137" y="213850"/>
                      <a:pt x="244702" y="212227"/>
                    </a:cubicBezTo>
                    <a:cubicBezTo>
                      <a:pt x="243890" y="211415"/>
                      <a:pt x="243078" y="210603"/>
                      <a:pt x="243078" y="208979"/>
                    </a:cubicBezTo>
                    <a:cubicBezTo>
                      <a:pt x="243078" y="207355"/>
                      <a:pt x="245514" y="205731"/>
                      <a:pt x="246326" y="204108"/>
                    </a:cubicBezTo>
                    <a:cubicBezTo>
                      <a:pt x="247137" y="203296"/>
                      <a:pt x="247949" y="201672"/>
                      <a:pt x="246326" y="200860"/>
                    </a:cubicBezTo>
                    <a:cubicBezTo>
                      <a:pt x="245514" y="200048"/>
                      <a:pt x="244702" y="200048"/>
                      <a:pt x="243890" y="200048"/>
                    </a:cubicBezTo>
                    <a:cubicBezTo>
                      <a:pt x="243078" y="200048"/>
                      <a:pt x="242266" y="200048"/>
                      <a:pt x="241454" y="200048"/>
                    </a:cubicBezTo>
                    <a:cubicBezTo>
                      <a:pt x="240642" y="200048"/>
                      <a:pt x="239830" y="200048"/>
                      <a:pt x="239830" y="200048"/>
                    </a:cubicBezTo>
                    <a:cubicBezTo>
                      <a:pt x="239019" y="200048"/>
                      <a:pt x="237395" y="200048"/>
                      <a:pt x="236583" y="200048"/>
                    </a:cubicBezTo>
                    <a:cubicBezTo>
                      <a:pt x="234959" y="200048"/>
                      <a:pt x="233335" y="200048"/>
                      <a:pt x="231712" y="201672"/>
                    </a:cubicBezTo>
                    <a:cubicBezTo>
                      <a:pt x="230900" y="202484"/>
                      <a:pt x="229276" y="203296"/>
                      <a:pt x="229276" y="205731"/>
                    </a:cubicBezTo>
                    <a:cubicBezTo>
                      <a:pt x="229276" y="207355"/>
                      <a:pt x="230088" y="208979"/>
                      <a:pt x="231712" y="210603"/>
                    </a:cubicBezTo>
                    <a:cubicBezTo>
                      <a:pt x="232524" y="212227"/>
                      <a:pt x="232524" y="213038"/>
                      <a:pt x="233335" y="214662"/>
                    </a:cubicBezTo>
                    <a:cubicBezTo>
                      <a:pt x="233335" y="215474"/>
                      <a:pt x="234959" y="217910"/>
                      <a:pt x="233335" y="218722"/>
                    </a:cubicBezTo>
                    <a:cubicBezTo>
                      <a:pt x="232524" y="218722"/>
                      <a:pt x="231712" y="218722"/>
                      <a:pt x="231712" y="219534"/>
                    </a:cubicBezTo>
                    <a:cubicBezTo>
                      <a:pt x="230900" y="219534"/>
                      <a:pt x="230900" y="220346"/>
                      <a:pt x="230088" y="221157"/>
                    </a:cubicBezTo>
                    <a:cubicBezTo>
                      <a:pt x="230088" y="221157"/>
                      <a:pt x="229276" y="221969"/>
                      <a:pt x="228464" y="221969"/>
                    </a:cubicBezTo>
                    <a:cubicBezTo>
                      <a:pt x="227652" y="221969"/>
                      <a:pt x="227652" y="221157"/>
                      <a:pt x="227652" y="221157"/>
                    </a:cubicBezTo>
                    <a:cubicBezTo>
                      <a:pt x="227652" y="220346"/>
                      <a:pt x="228464" y="220346"/>
                      <a:pt x="228464" y="219534"/>
                    </a:cubicBezTo>
                    <a:cubicBezTo>
                      <a:pt x="229276" y="218722"/>
                      <a:pt x="228464" y="217910"/>
                      <a:pt x="228464" y="217098"/>
                    </a:cubicBezTo>
                    <a:cubicBezTo>
                      <a:pt x="228464" y="215474"/>
                      <a:pt x="228464" y="214662"/>
                      <a:pt x="228464" y="213038"/>
                    </a:cubicBezTo>
                    <a:cubicBezTo>
                      <a:pt x="228464" y="212227"/>
                      <a:pt x="229276" y="211415"/>
                      <a:pt x="229276" y="210603"/>
                    </a:cubicBezTo>
                    <a:cubicBezTo>
                      <a:pt x="229276" y="209791"/>
                      <a:pt x="228464" y="208979"/>
                      <a:pt x="228464" y="208167"/>
                    </a:cubicBezTo>
                    <a:cubicBezTo>
                      <a:pt x="227652" y="207355"/>
                      <a:pt x="226840" y="205731"/>
                      <a:pt x="226028" y="204920"/>
                    </a:cubicBezTo>
                    <a:cubicBezTo>
                      <a:pt x="225217" y="204108"/>
                      <a:pt x="224405" y="203296"/>
                      <a:pt x="223593" y="203296"/>
                    </a:cubicBezTo>
                    <a:cubicBezTo>
                      <a:pt x="222781" y="203296"/>
                      <a:pt x="221969" y="203296"/>
                      <a:pt x="221157" y="203296"/>
                    </a:cubicBezTo>
                    <a:cubicBezTo>
                      <a:pt x="220345" y="203296"/>
                      <a:pt x="218722" y="203296"/>
                      <a:pt x="217910" y="204108"/>
                    </a:cubicBezTo>
                    <a:cubicBezTo>
                      <a:pt x="217098" y="204920"/>
                      <a:pt x="217098" y="204920"/>
                      <a:pt x="217098" y="205731"/>
                    </a:cubicBezTo>
                    <a:cubicBezTo>
                      <a:pt x="217098" y="205731"/>
                      <a:pt x="217098" y="207355"/>
                      <a:pt x="216286" y="207355"/>
                    </a:cubicBezTo>
                    <a:cubicBezTo>
                      <a:pt x="215474" y="207355"/>
                      <a:pt x="216286" y="204920"/>
                      <a:pt x="215474" y="205731"/>
                    </a:cubicBezTo>
                    <a:cubicBezTo>
                      <a:pt x="214662" y="206543"/>
                      <a:pt x="213850" y="209791"/>
                      <a:pt x="213850" y="207355"/>
                    </a:cubicBezTo>
                    <a:cubicBezTo>
                      <a:pt x="213850" y="206543"/>
                      <a:pt x="213850" y="204920"/>
                      <a:pt x="213850" y="204108"/>
                    </a:cubicBezTo>
                    <a:cubicBezTo>
                      <a:pt x="213850" y="203296"/>
                      <a:pt x="213850" y="202484"/>
                      <a:pt x="213850" y="201672"/>
                    </a:cubicBezTo>
                    <a:cubicBezTo>
                      <a:pt x="213038" y="200860"/>
                      <a:pt x="211415" y="200048"/>
                      <a:pt x="209791" y="200048"/>
                    </a:cubicBezTo>
                    <a:cubicBezTo>
                      <a:pt x="208979" y="200048"/>
                      <a:pt x="208167" y="201672"/>
                      <a:pt x="207355" y="201672"/>
                    </a:cubicBezTo>
                    <a:cubicBezTo>
                      <a:pt x="205731" y="201672"/>
                      <a:pt x="207355" y="199236"/>
                      <a:pt x="208167" y="198425"/>
                    </a:cubicBezTo>
                    <a:cubicBezTo>
                      <a:pt x="208979" y="197613"/>
                      <a:pt x="211415" y="195989"/>
                      <a:pt x="211415" y="194365"/>
                    </a:cubicBezTo>
                    <a:cubicBezTo>
                      <a:pt x="211415" y="192741"/>
                      <a:pt x="208979" y="191930"/>
                      <a:pt x="208167" y="192741"/>
                    </a:cubicBezTo>
                    <a:cubicBezTo>
                      <a:pt x="207355" y="193553"/>
                      <a:pt x="206543" y="194365"/>
                      <a:pt x="204920" y="195177"/>
                    </a:cubicBezTo>
                    <a:cubicBezTo>
                      <a:pt x="203296" y="195989"/>
                      <a:pt x="202484" y="195989"/>
                      <a:pt x="200860" y="195177"/>
                    </a:cubicBezTo>
                    <a:cubicBezTo>
                      <a:pt x="199236" y="194365"/>
                      <a:pt x="198424" y="193553"/>
                      <a:pt x="196801" y="193553"/>
                    </a:cubicBezTo>
                    <a:cubicBezTo>
                      <a:pt x="195177" y="193553"/>
                      <a:pt x="194365" y="194365"/>
                      <a:pt x="194365" y="195989"/>
                    </a:cubicBezTo>
                    <a:cubicBezTo>
                      <a:pt x="194365" y="197613"/>
                      <a:pt x="194365" y="198425"/>
                      <a:pt x="192741" y="198425"/>
                    </a:cubicBezTo>
                    <a:cubicBezTo>
                      <a:pt x="191929" y="198425"/>
                      <a:pt x="190306" y="198425"/>
                      <a:pt x="189494" y="199236"/>
                    </a:cubicBezTo>
                    <a:cubicBezTo>
                      <a:pt x="187870" y="199236"/>
                      <a:pt x="187058" y="199236"/>
                      <a:pt x="185434" y="200048"/>
                    </a:cubicBezTo>
                    <a:cubicBezTo>
                      <a:pt x="184622" y="200860"/>
                      <a:pt x="183811" y="201672"/>
                      <a:pt x="182999" y="202484"/>
                    </a:cubicBezTo>
                    <a:cubicBezTo>
                      <a:pt x="182187" y="203296"/>
                      <a:pt x="181375" y="203296"/>
                      <a:pt x="180563" y="204108"/>
                    </a:cubicBezTo>
                    <a:cubicBezTo>
                      <a:pt x="179751" y="204108"/>
                      <a:pt x="178127" y="204108"/>
                      <a:pt x="177315" y="204108"/>
                    </a:cubicBezTo>
                    <a:cubicBezTo>
                      <a:pt x="177315" y="204108"/>
                      <a:pt x="176504" y="204108"/>
                      <a:pt x="176504" y="204108"/>
                    </a:cubicBezTo>
                    <a:cubicBezTo>
                      <a:pt x="176504" y="204108"/>
                      <a:pt x="176504" y="204920"/>
                      <a:pt x="176504" y="204920"/>
                    </a:cubicBezTo>
                    <a:cubicBezTo>
                      <a:pt x="176504" y="204920"/>
                      <a:pt x="175692" y="204920"/>
                      <a:pt x="175692" y="204920"/>
                    </a:cubicBezTo>
                    <a:cubicBezTo>
                      <a:pt x="174880" y="204920"/>
                      <a:pt x="175692" y="204108"/>
                      <a:pt x="175692" y="204108"/>
                    </a:cubicBezTo>
                    <a:cubicBezTo>
                      <a:pt x="175692" y="203296"/>
                      <a:pt x="174880" y="203296"/>
                      <a:pt x="174068" y="203296"/>
                    </a:cubicBezTo>
                    <a:cubicBezTo>
                      <a:pt x="174068" y="202484"/>
                      <a:pt x="175692" y="202484"/>
                      <a:pt x="176504" y="201672"/>
                    </a:cubicBezTo>
                    <a:cubicBezTo>
                      <a:pt x="177315" y="201672"/>
                      <a:pt x="178127" y="200860"/>
                      <a:pt x="177315" y="200048"/>
                    </a:cubicBezTo>
                    <a:cubicBezTo>
                      <a:pt x="177315" y="199236"/>
                      <a:pt x="176504" y="198425"/>
                      <a:pt x="175692" y="198425"/>
                    </a:cubicBezTo>
                    <a:cubicBezTo>
                      <a:pt x="174880" y="197613"/>
                      <a:pt x="174068" y="197613"/>
                      <a:pt x="173256" y="196801"/>
                    </a:cubicBezTo>
                    <a:cubicBezTo>
                      <a:pt x="172444" y="195989"/>
                      <a:pt x="172444" y="195989"/>
                      <a:pt x="171632" y="195177"/>
                    </a:cubicBezTo>
                    <a:cubicBezTo>
                      <a:pt x="171632" y="194365"/>
                      <a:pt x="170820" y="193553"/>
                      <a:pt x="170820" y="192741"/>
                    </a:cubicBezTo>
                    <a:cubicBezTo>
                      <a:pt x="170820" y="191930"/>
                      <a:pt x="170008" y="191118"/>
                      <a:pt x="170820" y="191118"/>
                    </a:cubicBezTo>
                    <a:cubicBezTo>
                      <a:pt x="170820" y="191118"/>
                      <a:pt x="171632" y="190306"/>
                      <a:pt x="171632" y="190306"/>
                    </a:cubicBezTo>
                    <a:cubicBezTo>
                      <a:pt x="171632" y="190306"/>
                      <a:pt x="171632" y="189494"/>
                      <a:pt x="172444" y="189494"/>
                    </a:cubicBezTo>
                    <a:cubicBezTo>
                      <a:pt x="172444" y="188682"/>
                      <a:pt x="172444" y="187870"/>
                      <a:pt x="172444" y="187058"/>
                    </a:cubicBezTo>
                    <a:cubicBezTo>
                      <a:pt x="171632" y="185434"/>
                      <a:pt x="171632" y="184622"/>
                      <a:pt x="170820" y="182999"/>
                    </a:cubicBezTo>
                    <a:cubicBezTo>
                      <a:pt x="170008" y="182187"/>
                      <a:pt x="170008" y="181375"/>
                      <a:pt x="169197" y="180563"/>
                    </a:cubicBezTo>
                    <a:cubicBezTo>
                      <a:pt x="168385" y="179751"/>
                      <a:pt x="167573" y="179751"/>
                      <a:pt x="167573" y="178939"/>
                    </a:cubicBezTo>
                    <a:cubicBezTo>
                      <a:pt x="166761" y="177316"/>
                      <a:pt x="168385" y="174880"/>
                      <a:pt x="167573" y="173256"/>
                    </a:cubicBezTo>
                    <a:cubicBezTo>
                      <a:pt x="167573" y="172444"/>
                      <a:pt x="166761" y="173256"/>
                      <a:pt x="166761" y="172444"/>
                    </a:cubicBezTo>
                    <a:cubicBezTo>
                      <a:pt x="165949" y="172444"/>
                      <a:pt x="165137" y="171632"/>
                      <a:pt x="164325" y="170821"/>
                    </a:cubicBezTo>
                    <a:cubicBezTo>
                      <a:pt x="163513" y="170009"/>
                      <a:pt x="162702" y="170009"/>
                      <a:pt x="161890" y="170009"/>
                    </a:cubicBezTo>
                    <a:cubicBezTo>
                      <a:pt x="161078" y="170009"/>
                      <a:pt x="160266" y="170009"/>
                      <a:pt x="159454" y="170009"/>
                    </a:cubicBezTo>
                    <a:cubicBezTo>
                      <a:pt x="158642" y="169197"/>
                      <a:pt x="160266" y="168385"/>
                      <a:pt x="160266" y="168385"/>
                    </a:cubicBezTo>
                    <a:cubicBezTo>
                      <a:pt x="161078" y="167573"/>
                      <a:pt x="161890" y="166761"/>
                      <a:pt x="161078" y="165949"/>
                    </a:cubicBezTo>
                    <a:cubicBezTo>
                      <a:pt x="160266" y="165137"/>
                      <a:pt x="158642" y="165137"/>
                      <a:pt x="157830" y="165137"/>
                    </a:cubicBezTo>
                    <a:cubicBezTo>
                      <a:pt x="157830" y="165137"/>
                      <a:pt x="157018" y="165137"/>
                      <a:pt x="157018" y="165137"/>
                    </a:cubicBezTo>
                    <a:cubicBezTo>
                      <a:pt x="157018" y="163514"/>
                      <a:pt x="157830" y="163514"/>
                      <a:pt x="158642" y="163514"/>
                    </a:cubicBezTo>
                    <a:cubicBezTo>
                      <a:pt x="159454" y="162702"/>
                      <a:pt x="161078" y="161890"/>
                      <a:pt x="161078" y="161078"/>
                    </a:cubicBezTo>
                    <a:cubicBezTo>
                      <a:pt x="161890" y="157830"/>
                      <a:pt x="157018" y="158642"/>
                      <a:pt x="155395" y="159454"/>
                    </a:cubicBezTo>
                    <a:cubicBezTo>
                      <a:pt x="154583" y="159454"/>
                      <a:pt x="152959" y="159454"/>
                      <a:pt x="152147" y="160266"/>
                    </a:cubicBezTo>
                    <a:cubicBezTo>
                      <a:pt x="150523" y="160266"/>
                      <a:pt x="149711" y="161890"/>
                      <a:pt x="148900" y="161890"/>
                    </a:cubicBezTo>
                    <a:cubicBezTo>
                      <a:pt x="148900" y="161890"/>
                      <a:pt x="148088" y="161890"/>
                      <a:pt x="147276" y="161890"/>
                    </a:cubicBezTo>
                    <a:cubicBezTo>
                      <a:pt x="146464" y="161078"/>
                      <a:pt x="147276" y="161078"/>
                      <a:pt x="147276" y="160266"/>
                    </a:cubicBezTo>
                    <a:cubicBezTo>
                      <a:pt x="148088" y="159454"/>
                      <a:pt x="148900" y="158642"/>
                      <a:pt x="148088" y="157830"/>
                    </a:cubicBezTo>
                    <a:cubicBezTo>
                      <a:pt x="147276" y="157018"/>
                      <a:pt x="145652" y="157830"/>
                      <a:pt x="145652" y="158642"/>
                    </a:cubicBezTo>
                    <a:cubicBezTo>
                      <a:pt x="145652" y="159454"/>
                      <a:pt x="145652" y="159454"/>
                      <a:pt x="144840" y="159454"/>
                    </a:cubicBezTo>
                    <a:cubicBezTo>
                      <a:pt x="144028" y="159454"/>
                      <a:pt x="143216" y="159454"/>
                      <a:pt x="143216" y="159454"/>
                    </a:cubicBezTo>
                    <a:cubicBezTo>
                      <a:pt x="143216" y="158642"/>
                      <a:pt x="143216" y="158642"/>
                      <a:pt x="143216" y="157830"/>
                    </a:cubicBezTo>
                    <a:cubicBezTo>
                      <a:pt x="142404" y="157830"/>
                      <a:pt x="141593" y="157830"/>
                      <a:pt x="139969" y="158642"/>
                    </a:cubicBezTo>
                    <a:cubicBezTo>
                      <a:pt x="139157" y="158642"/>
                      <a:pt x="137533" y="159454"/>
                      <a:pt x="136721" y="159454"/>
                    </a:cubicBezTo>
                    <a:cubicBezTo>
                      <a:pt x="135909" y="159454"/>
                      <a:pt x="135098" y="160266"/>
                      <a:pt x="133474" y="160266"/>
                    </a:cubicBezTo>
                    <a:cubicBezTo>
                      <a:pt x="132662" y="161078"/>
                      <a:pt x="131038" y="161078"/>
                      <a:pt x="130226" y="160266"/>
                    </a:cubicBezTo>
                    <a:cubicBezTo>
                      <a:pt x="129414" y="159454"/>
                      <a:pt x="129414" y="158642"/>
                      <a:pt x="128602" y="157830"/>
                    </a:cubicBezTo>
                    <a:cubicBezTo>
                      <a:pt x="127791" y="157018"/>
                      <a:pt x="126979" y="157830"/>
                      <a:pt x="126979" y="156206"/>
                    </a:cubicBezTo>
                    <a:cubicBezTo>
                      <a:pt x="126167" y="155395"/>
                      <a:pt x="126167" y="154583"/>
                      <a:pt x="124543" y="154583"/>
                    </a:cubicBezTo>
                    <a:cubicBezTo>
                      <a:pt x="123731" y="154583"/>
                      <a:pt x="122107" y="154583"/>
                      <a:pt x="121295" y="155395"/>
                    </a:cubicBezTo>
                    <a:cubicBezTo>
                      <a:pt x="119672" y="156206"/>
                      <a:pt x="118860" y="158642"/>
                      <a:pt x="117236" y="158642"/>
                    </a:cubicBezTo>
                    <a:cubicBezTo>
                      <a:pt x="116424" y="158642"/>
                      <a:pt x="115612" y="158642"/>
                      <a:pt x="114800" y="159454"/>
                    </a:cubicBezTo>
                    <a:cubicBezTo>
                      <a:pt x="113988" y="160266"/>
                      <a:pt x="113988" y="161890"/>
                      <a:pt x="113988" y="162702"/>
                    </a:cubicBezTo>
                    <a:cubicBezTo>
                      <a:pt x="113988" y="163514"/>
                      <a:pt x="114800" y="164325"/>
                      <a:pt x="115612" y="164325"/>
                    </a:cubicBezTo>
                    <a:cubicBezTo>
                      <a:pt x="116424" y="165137"/>
                      <a:pt x="117236" y="165949"/>
                      <a:pt x="115612" y="165949"/>
                    </a:cubicBezTo>
                    <a:cubicBezTo>
                      <a:pt x="114800" y="166761"/>
                      <a:pt x="113177" y="165949"/>
                      <a:pt x="112365" y="166761"/>
                    </a:cubicBezTo>
                    <a:cubicBezTo>
                      <a:pt x="111553" y="167573"/>
                      <a:pt x="111553" y="169197"/>
                      <a:pt x="111553" y="170009"/>
                    </a:cubicBezTo>
                    <a:cubicBezTo>
                      <a:pt x="111553" y="170009"/>
                      <a:pt x="111553" y="170821"/>
                      <a:pt x="110741" y="170821"/>
                    </a:cubicBezTo>
                    <a:cubicBezTo>
                      <a:pt x="110741" y="170821"/>
                      <a:pt x="109929" y="170821"/>
                      <a:pt x="109929" y="170009"/>
                    </a:cubicBezTo>
                    <a:cubicBezTo>
                      <a:pt x="109117" y="169197"/>
                      <a:pt x="109117" y="169197"/>
                      <a:pt x="108305" y="170009"/>
                    </a:cubicBezTo>
                    <a:cubicBezTo>
                      <a:pt x="105870" y="170821"/>
                      <a:pt x="106682" y="165949"/>
                      <a:pt x="104246" y="165949"/>
                    </a:cubicBezTo>
                    <a:cubicBezTo>
                      <a:pt x="103434" y="165949"/>
                      <a:pt x="102622" y="166761"/>
                      <a:pt x="101810" y="165949"/>
                    </a:cubicBezTo>
                    <a:cubicBezTo>
                      <a:pt x="101810" y="165137"/>
                      <a:pt x="101810" y="164325"/>
                      <a:pt x="100998" y="163514"/>
                    </a:cubicBezTo>
                    <a:cubicBezTo>
                      <a:pt x="100186" y="162702"/>
                      <a:pt x="99375" y="162702"/>
                      <a:pt x="98563" y="162702"/>
                    </a:cubicBezTo>
                    <a:cubicBezTo>
                      <a:pt x="97751" y="161890"/>
                      <a:pt x="96939" y="161890"/>
                      <a:pt x="96127" y="161078"/>
                    </a:cubicBezTo>
                    <a:cubicBezTo>
                      <a:pt x="95315" y="161078"/>
                      <a:pt x="94503" y="161078"/>
                      <a:pt x="94503" y="161078"/>
                    </a:cubicBezTo>
                    <a:cubicBezTo>
                      <a:pt x="93691" y="161890"/>
                      <a:pt x="92880" y="162702"/>
                      <a:pt x="92068" y="163514"/>
                    </a:cubicBezTo>
                    <a:cubicBezTo>
                      <a:pt x="91256" y="164325"/>
                      <a:pt x="91256" y="165137"/>
                      <a:pt x="90444" y="165949"/>
                    </a:cubicBezTo>
                    <a:cubicBezTo>
                      <a:pt x="90444" y="166761"/>
                      <a:pt x="89632" y="168385"/>
                      <a:pt x="89632" y="169197"/>
                    </a:cubicBezTo>
                    <a:cubicBezTo>
                      <a:pt x="88820" y="170009"/>
                      <a:pt x="88820" y="169197"/>
                      <a:pt x="88008" y="169197"/>
                    </a:cubicBezTo>
                    <a:cubicBezTo>
                      <a:pt x="88008" y="169197"/>
                      <a:pt x="87196" y="168385"/>
                      <a:pt x="87196" y="168385"/>
                    </a:cubicBezTo>
                    <a:cubicBezTo>
                      <a:pt x="87196" y="168385"/>
                      <a:pt x="86384" y="168385"/>
                      <a:pt x="86384" y="167573"/>
                    </a:cubicBezTo>
                    <a:cubicBezTo>
                      <a:pt x="85573" y="166761"/>
                      <a:pt x="86384" y="165137"/>
                      <a:pt x="86384" y="164325"/>
                    </a:cubicBezTo>
                    <a:cubicBezTo>
                      <a:pt x="86384" y="163514"/>
                      <a:pt x="86384" y="162702"/>
                      <a:pt x="85573" y="162702"/>
                    </a:cubicBezTo>
                    <a:cubicBezTo>
                      <a:pt x="84761" y="162702"/>
                      <a:pt x="84761" y="164325"/>
                      <a:pt x="83949" y="165137"/>
                    </a:cubicBezTo>
                    <a:cubicBezTo>
                      <a:pt x="83137" y="165949"/>
                      <a:pt x="82325" y="164325"/>
                      <a:pt x="82325" y="163514"/>
                    </a:cubicBezTo>
                    <a:cubicBezTo>
                      <a:pt x="81513" y="161890"/>
                      <a:pt x="82325" y="160266"/>
                      <a:pt x="83137" y="158642"/>
                    </a:cubicBezTo>
                    <a:cubicBezTo>
                      <a:pt x="83137" y="157830"/>
                      <a:pt x="83137" y="157018"/>
                      <a:pt x="83137" y="156206"/>
                    </a:cubicBezTo>
                    <a:cubicBezTo>
                      <a:pt x="82325" y="155395"/>
                      <a:pt x="81513" y="155395"/>
                      <a:pt x="80701" y="156206"/>
                    </a:cubicBezTo>
                    <a:cubicBezTo>
                      <a:pt x="79889" y="156206"/>
                      <a:pt x="78266" y="156206"/>
                      <a:pt x="77454" y="157018"/>
                    </a:cubicBezTo>
                    <a:cubicBezTo>
                      <a:pt x="76642" y="157018"/>
                      <a:pt x="76642" y="158642"/>
                      <a:pt x="75830" y="158642"/>
                    </a:cubicBezTo>
                    <a:cubicBezTo>
                      <a:pt x="75830" y="158642"/>
                      <a:pt x="75018" y="157830"/>
                      <a:pt x="75018" y="157830"/>
                    </a:cubicBezTo>
                    <a:cubicBezTo>
                      <a:pt x="74206" y="157830"/>
                      <a:pt x="73394" y="157830"/>
                      <a:pt x="73394" y="157018"/>
                    </a:cubicBezTo>
                    <a:cubicBezTo>
                      <a:pt x="72582" y="157018"/>
                      <a:pt x="71771" y="156206"/>
                      <a:pt x="70959" y="156206"/>
                    </a:cubicBezTo>
                    <a:cubicBezTo>
                      <a:pt x="70147" y="156206"/>
                      <a:pt x="70147" y="156206"/>
                      <a:pt x="69335" y="156206"/>
                    </a:cubicBezTo>
                    <a:cubicBezTo>
                      <a:pt x="68523" y="156206"/>
                      <a:pt x="67711" y="156206"/>
                      <a:pt x="67711" y="156206"/>
                    </a:cubicBezTo>
                    <a:cubicBezTo>
                      <a:pt x="67711" y="156206"/>
                      <a:pt x="66899" y="156206"/>
                      <a:pt x="66899" y="157018"/>
                    </a:cubicBezTo>
                    <a:cubicBezTo>
                      <a:pt x="66899" y="157018"/>
                      <a:pt x="66087" y="157018"/>
                      <a:pt x="66087" y="157830"/>
                    </a:cubicBezTo>
                    <a:cubicBezTo>
                      <a:pt x="66087" y="157830"/>
                      <a:pt x="65275" y="157830"/>
                      <a:pt x="65275" y="158642"/>
                    </a:cubicBezTo>
                    <a:cubicBezTo>
                      <a:pt x="65275" y="158642"/>
                      <a:pt x="65275" y="159454"/>
                      <a:pt x="65275" y="160266"/>
                    </a:cubicBezTo>
                    <a:cubicBezTo>
                      <a:pt x="64464" y="161078"/>
                      <a:pt x="63652" y="160266"/>
                      <a:pt x="62840" y="160266"/>
                    </a:cubicBezTo>
                    <a:cubicBezTo>
                      <a:pt x="62028" y="159454"/>
                      <a:pt x="61216" y="160266"/>
                      <a:pt x="60404" y="159454"/>
                    </a:cubicBezTo>
                    <a:cubicBezTo>
                      <a:pt x="59592" y="159454"/>
                      <a:pt x="58780" y="158642"/>
                      <a:pt x="57969" y="158642"/>
                    </a:cubicBezTo>
                    <a:cubicBezTo>
                      <a:pt x="57157" y="158642"/>
                      <a:pt x="57157" y="160266"/>
                      <a:pt x="56345" y="159454"/>
                    </a:cubicBezTo>
                    <a:cubicBezTo>
                      <a:pt x="56345" y="159454"/>
                      <a:pt x="55533" y="158642"/>
                      <a:pt x="56345" y="158642"/>
                    </a:cubicBezTo>
                    <a:cubicBezTo>
                      <a:pt x="56345" y="157830"/>
                      <a:pt x="57157" y="157830"/>
                      <a:pt x="57157" y="157830"/>
                    </a:cubicBezTo>
                    <a:cubicBezTo>
                      <a:pt x="57157" y="157830"/>
                      <a:pt x="57969" y="157018"/>
                      <a:pt x="57969" y="157018"/>
                    </a:cubicBezTo>
                    <a:cubicBezTo>
                      <a:pt x="57969" y="157018"/>
                      <a:pt x="57157" y="157018"/>
                      <a:pt x="57157" y="156206"/>
                    </a:cubicBezTo>
                    <a:cubicBezTo>
                      <a:pt x="57157" y="155395"/>
                      <a:pt x="57157" y="154583"/>
                      <a:pt x="56345" y="154583"/>
                    </a:cubicBezTo>
                    <a:cubicBezTo>
                      <a:pt x="55533" y="154583"/>
                      <a:pt x="55533" y="154583"/>
                      <a:pt x="54721" y="155395"/>
                    </a:cubicBezTo>
                    <a:cubicBezTo>
                      <a:pt x="54721" y="155395"/>
                      <a:pt x="53909" y="156206"/>
                      <a:pt x="53909" y="156206"/>
                    </a:cubicBezTo>
                    <a:cubicBezTo>
                      <a:pt x="53097" y="156206"/>
                      <a:pt x="52285" y="156206"/>
                      <a:pt x="51473" y="156206"/>
                    </a:cubicBezTo>
                    <a:cubicBezTo>
                      <a:pt x="50662" y="156206"/>
                      <a:pt x="50662" y="157018"/>
                      <a:pt x="50662" y="157018"/>
                    </a:cubicBezTo>
                    <a:cubicBezTo>
                      <a:pt x="49850" y="157018"/>
                      <a:pt x="49850" y="157018"/>
                      <a:pt x="49038" y="156206"/>
                    </a:cubicBezTo>
                    <a:cubicBezTo>
                      <a:pt x="47414" y="155395"/>
                      <a:pt x="48226" y="157018"/>
                      <a:pt x="47414" y="157830"/>
                    </a:cubicBezTo>
                    <a:cubicBezTo>
                      <a:pt x="46602" y="158642"/>
                      <a:pt x="44978" y="158642"/>
                      <a:pt x="44978" y="157830"/>
                    </a:cubicBezTo>
                    <a:cubicBezTo>
                      <a:pt x="44166" y="157830"/>
                      <a:pt x="44166" y="157018"/>
                      <a:pt x="43355" y="157018"/>
                    </a:cubicBezTo>
                    <a:cubicBezTo>
                      <a:pt x="42543" y="157018"/>
                      <a:pt x="42543" y="157830"/>
                      <a:pt x="41731" y="157830"/>
                    </a:cubicBezTo>
                    <a:cubicBezTo>
                      <a:pt x="40107" y="158642"/>
                      <a:pt x="40107" y="156206"/>
                      <a:pt x="39295" y="156206"/>
                    </a:cubicBezTo>
                    <a:cubicBezTo>
                      <a:pt x="38483" y="156206"/>
                      <a:pt x="38483" y="156206"/>
                      <a:pt x="37671" y="156206"/>
                    </a:cubicBezTo>
                    <a:cubicBezTo>
                      <a:pt x="36859" y="156206"/>
                      <a:pt x="36859" y="155395"/>
                      <a:pt x="36048" y="155395"/>
                    </a:cubicBezTo>
                    <a:cubicBezTo>
                      <a:pt x="35236" y="155395"/>
                      <a:pt x="34424" y="156206"/>
                      <a:pt x="34424" y="156206"/>
                    </a:cubicBezTo>
                    <a:cubicBezTo>
                      <a:pt x="34424" y="157018"/>
                      <a:pt x="34424" y="157018"/>
                      <a:pt x="35236" y="157830"/>
                    </a:cubicBezTo>
                    <a:cubicBezTo>
                      <a:pt x="36048" y="158642"/>
                      <a:pt x="37671" y="160266"/>
                      <a:pt x="37671" y="161890"/>
                    </a:cubicBezTo>
                    <a:cubicBezTo>
                      <a:pt x="36859" y="160266"/>
                      <a:pt x="35236" y="158642"/>
                      <a:pt x="33612" y="158642"/>
                    </a:cubicBezTo>
                    <a:cubicBezTo>
                      <a:pt x="31176" y="157830"/>
                      <a:pt x="32800" y="161078"/>
                      <a:pt x="33612" y="161890"/>
                    </a:cubicBezTo>
                    <a:cubicBezTo>
                      <a:pt x="33612" y="162702"/>
                      <a:pt x="35236" y="163514"/>
                      <a:pt x="35236" y="164325"/>
                    </a:cubicBezTo>
                    <a:cubicBezTo>
                      <a:pt x="35236" y="165137"/>
                      <a:pt x="34424" y="164325"/>
                      <a:pt x="34424" y="164325"/>
                    </a:cubicBezTo>
                    <a:cubicBezTo>
                      <a:pt x="32800" y="163514"/>
                      <a:pt x="31176" y="161890"/>
                      <a:pt x="29553" y="160266"/>
                    </a:cubicBezTo>
                    <a:cubicBezTo>
                      <a:pt x="27929" y="159454"/>
                      <a:pt x="26305" y="159454"/>
                      <a:pt x="24681" y="160266"/>
                    </a:cubicBezTo>
                    <a:cubicBezTo>
                      <a:pt x="23057" y="161078"/>
                      <a:pt x="20622" y="161890"/>
                      <a:pt x="18998" y="162702"/>
                    </a:cubicBezTo>
                    <a:cubicBezTo>
                      <a:pt x="17374" y="163514"/>
                      <a:pt x="16562" y="164325"/>
                      <a:pt x="15751" y="165137"/>
                    </a:cubicBezTo>
                    <a:cubicBezTo>
                      <a:pt x="14939" y="165949"/>
                      <a:pt x="15751" y="167573"/>
                      <a:pt x="14939" y="168385"/>
                    </a:cubicBezTo>
                    <a:cubicBezTo>
                      <a:pt x="14939" y="169197"/>
                      <a:pt x="13315" y="170009"/>
                      <a:pt x="12503" y="170821"/>
                    </a:cubicBezTo>
                    <a:cubicBezTo>
                      <a:pt x="10879" y="171632"/>
                      <a:pt x="10879" y="173256"/>
                      <a:pt x="11691" y="174880"/>
                    </a:cubicBezTo>
                    <a:cubicBezTo>
                      <a:pt x="11691" y="176504"/>
                      <a:pt x="12503" y="178127"/>
                      <a:pt x="11691" y="178939"/>
                    </a:cubicBezTo>
                    <a:cubicBezTo>
                      <a:pt x="10879" y="180563"/>
                      <a:pt x="10067" y="181375"/>
                      <a:pt x="10067" y="182999"/>
                    </a:cubicBezTo>
                    <a:cubicBezTo>
                      <a:pt x="10067" y="184622"/>
                      <a:pt x="11691" y="186246"/>
                      <a:pt x="13315" y="185434"/>
                    </a:cubicBezTo>
                    <a:cubicBezTo>
                      <a:pt x="14127" y="185434"/>
                      <a:pt x="14939" y="184622"/>
                      <a:pt x="15751" y="183811"/>
                    </a:cubicBezTo>
                    <a:cubicBezTo>
                      <a:pt x="16562" y="183811"/>
                      <a:pt x="16562" y="182999"/>
                      <a:pt x="17374" y="182999"/>
                    </a:cubicBezTo>
                    <a:cubicBezTo>
                      <a:pt x="18186" y="182999"/>
                      <a:pt x="18186" y="183811"/>
                      <a:pt x="18998" y="184622"/>
                    </a:cubicBezTo>
                    <a:cubicBezTo>
                      <a:pt x="19810" y="185434"/>
                      <a:pt x="20622" y="186246"/>
                      <a:pt x="21434" y="186246"/>
                    </a:cubicBezTo>
                    <a:cubicBezTo>
                      <a:pt x="23057" y="187058"/>
                      <a:pt x="25493" y="186246"/>
                      <a:pt x="27117" y="185434"/>
                    </a:cubicBezTo>
                    <a:cubicBezTo>
                      <a:pt x="28741" y="184622"/>
                      <a:pt x="29553" y="183811"/>
                      <a:pt x="31176" y="184622"/>
                    </a:cubicBezTo>
                    <a:cubicBezTo>
                      <a:pt x="32800" y="185434"/>
                      <a:pt x="33612" y="185434"/>
                      <a:pt x="35236" y="185434"/>
                    </a:cubicBezTo>
                    <a:cubicBezTo>
                      <a:pt x="36859" y="185434"/>
                      <a:pt x="37671" y="183811"/>
                      <a:pt x="39295" y="183811"/>
                    </a:cubicBezTo>
                    <a:cubicBezTo>
                      <a:pt x="40919" y="182999"/>
                      <a:pt x="43355" y="182999"/>
                      <a:pt x="44978" y="183811"/>
                    </a:cubicBezTo>
                    <a:cubicBezTo>
                      <a:pt x="45790" y="183811"/>
                      <a:pt x="46602" y="183811"/>
                      <a:pt x="47414" y="183811"/>
                    </a:cubicBezTo>
                    <a:cubicBezTo>
                      <a:pt x="46602" y="184622"/>
                      <a:pt x="46602" y="185434"/>
                      <a:pt x="45790" y="184622"/>
                    </a:cubicBezTo>
                    <a:cubicBezTo>
                      <a:pt x="44978" y="184622"/>
                      <a:pt x="43355" y="184622"/>
                      <a:pt x="42543" y="184622"/>
                    </a:cubicBezTo>
                    <a:cubicBezTo>
                      <a:pt x="41731" y="184622"/>
                      <a:pt x="40919" y="185434"/>
                      <a:pt x="40919" y="186246"/>
                    </a:cubicBezTo>
                    <a:cubicBezTo>
                      <a:pt x="40107" y="187058"/>
                      <a:pt x="39295" y="187058"/>
                      <a:pt x="38483" y="187870"/>
                    </a:cubicBezTo>
                    <a:cubicBezTo>
                      <a:pt x="37671" y="187870"/>
                      <a:pt x="36859" y="188682"/>
                      <a:pt x="36859" y="189494"/>
                    </a:cubicBezTo>
                    <a:cubicBezTo>
                      <a:pt x="36859" y="190306"/>
                      <a:pt x="36048" y="191118"/>
                      <a:pt x="37671" y="191118"/>
                    </a:cubicBezTo>
                    <a:cubicBezTo>
                      <a:pt x="38483" y="191118"/>
                      <a:pt x="39295" y="191118"/>
                      <a:pt x="40107" y="191118"/>
                    </a:cubicBezTo>
                    <a:cubicBezTo>
                      <a:pt x="40919" y="191930"/>
                      <a:pt x="41731" y="191930"/>
                      <a:pt x="42543" y="191118"/>
                    </a:cubicBezTo>
                    <a:cubicBezTo>
                      <a:pt x="43355" y="190306"/>
                      <a:pt x="44166" y="191118"/>
                      <a:pt x="44978" y="191118"/>
                    </a:cubicBezTo>
                    <a:cubicBezTo>
                      <a:pt x="45790" y="191930"/>
                      <a:pt x="47414" y="192741"/>
                      <a:pt x="48226" y="191930"/>
                    </a:cubicBezTo>
                    <a:cubicBezTo>
                      <a:pt x="49038" y="191118"/>
                      <a:pt x="48226" y="190306"/>
                      <a:pt x="49850" y="190306"/>
                    </a:cubicBezTo>
                    <a:cubicBezTo>
                      <a:pt x="50662" y="190306"/>
                      <a:pt x="51473" y="191930"/>
                      <a:pt x="50662" y="191930"/>
                    </a:cubicBezTo>
                    <a:cubicBezTo>
                      <a:pt x="49850" y="192741"/>
                      <a:pt x="49038" y="191930"/>
                      <a:pt x="48226" y="192741"/>
                    </a:cubicBezTo>
                    <a:cubicBezTo>
                      <a:pt x="47414" y="193553"/>
                      <a:pt x="46602" y="194365"/>
                      <a:pt x="47414" y="195177"/>
                    </a:cubicBezTo>
                    <a:cubicBezTo>
                      <a:pt x="48226" y="195989"/>
                      <a:pt x="49038" y="195989"/>
                      <a:pt x="49850" y="196801"/>
                    </a:cubicBezTo>
                    <a:cubicBezTo>
                      <a:pt x="50662" y="197613"/>
                      <a:pt x="51473" y="197613"/>
                      <a:pt x="51473" y="198425"/>
                    </a:cubicBezTo>
                    <a:cubicBezTo>
                      <a:pt x="52285" y="199236"/>
                      <a:pt x="52285" y="200048"/>
                      <a:pt x="51473" y="201672"/>
                    </a:cubicBezTo>
                    <a:cubicBezTo>
                      <a:pt x="51473" y="202484"/>
                      <a:pt x="51473" y="203296"/>
                      <a:pt x="52285" y="204108"/>
                    </a:cubicBezTo>
                    <a:cubicBezTo>
                      <a:pt x="53097" y="204920"/>
                      <a:pt x="53909" y="204920"/>
                      <a:pt x="54721" y="205731"/>
                    </a:cubicBezTo>
                    <a:cubicBezTo>
                      <a:pt x="55533" y="205731"/>
                      <a:pt x="56345" y="206543"/>
                      <a:pt x="57157" y="207355"/>
                    </a:cubicBezTo>
                    <a:cubicBezTo>
                      <a:pt x="57157" y="207355"/>
                      <a:pt x="57157" y="208167"/>
                      <a:pt x="57157" y="208167"/>
                    </a:cubicBezTo>
                    <a:cubicBezTo>
                      <a:pt x="56345" y="208167"/>
                      <a:pt x="55533" y="207355"/>
                      <a:pt x="55533" y="207355"/>
                    </a:cubicBezTo>
                    <a:cubicBezTo>
                      <a:pt x="54721" y="207355"/>
                      <a:pt x="53909" y="206543"/>
                      <a:pt x="53909" y="206543"/>
                    </a:cubicBezTo>
                    <a:cubicBezTo>
                      <a:pt x="53097" y="206543"/>
                      <a:pt x="52285" y="206543"/>
                      <a:pt x="51473" y="205731"/>
                    </a:cubicBezTo>
                    <a:cubicBezTo>
                      <a:pt x="50662" y="204920"/>
                      <a:pt x="49850" y="204108"/>
                      <a:pt x="49038" y="203296"/>
                    </a:cubicBezTo>
                    <a:cubicBezTo>
                      <a:pt x="48226" y="202484"/>
                      <a:pt x="46602" y="201672"/>
                      <a:pt x="47414" y="200860"/>
                    </a:cubicBezTo>
                    <a:cubicBezTo>
                      <a:pt x="47414" y="200860"/>
                      <a:pt x="47414" y="200048"/>
                      <a:pt x="48226" y="200048"/>
                    </a:cubicBezTo>
                    <a:cubicBezTo>
                      <a:pt x="49038" y="199236"/>
                      <a:pt x="47414" y="198425"/>
                      <a:pt x="46602" y="198425"/>
                    </a:cubicBezTo>
                    <a:cubicBezTo>
                      <a:pt x="45790" y="198425"/>
                      <a:pt x="45790" y="198425"/>
                      <a:pt x="44978" y="198425"/>
                    </a:cubicBezTo>
                    <a:cubicBezTo>
                      <a:pt x="43355" y="198425"/>
                      <a:pt x="42543" y="198425"/>
                      <a:pt x="40919" y="198425"/>
                    </a:cubicBezTo>
                    <a:cubicBezTo>
                      <a:pt x="40919" y="198425"/>
                      <a:pt x="40919" y="198425"/>
                      <a:pt x="40919" y="198425"/>
                    </a:cubicBezTo>
                    <a:cubicBezTo>
                      <a:pt x="40919" y="198425"/>
                      <a:pt x="40919" y="198425"/>
                      <a:pt x="40919" y="198425"/>
                    </a:cubicBezTo>
                    <a:cubicBezTo>
                      <a:pt x="40919" y="198425"/>
                      <a:pt x="40107" y="198425"/>
                      <a:pt x="40107" y="198425"/>
                    </a:cubicBezTo>
                    <a:cubicBezTo>
                      <a:pt x="39295" y="198425"/>
                      <a:pt x="39295" y="198425"/>
                      <a:pt x="38483" y="198425"/>
                    </a:cubicBezTo>
                    <a:cubicBezTo>
                      <a:pt x="38483" y="198425"/>
                      <a:pt x="37671" y="198425"/>
                      <a:pt x="37671" y="198425"/>
                    </a:cubicBezTo>
                    <a:cubicBezTo>
                      <a:pt x="37671" y="198425"/>
                      <a:pt x="37671" y="197613"/>
                      <a:pt x="36859" y="197613"/>
                    </a:cubicBezTo>
                    <a:cubicBezTo>
                      <a:pt x="36859" y="197613"/>
                      <a:pt x="36048" y="197613"/>
                      <a:pt x="36048" y="197613"/>
                    </a:cubicBezTo>
                    <a:cubicBezTo>
                      <a:pt x="36048" y="197613"/>
                      <a:pt x="35236" y="197613"/>
                      <a:pt x="35236" y="197613"/>
                    </a:cubicBezTo>
                    <a:cubicBezTo>
                      <a:pt x="34424" y="197613"/>
                      <a:pt x="34424" y="197613"/>
                      <a:pt x="33612" y="197613"/>
                    </a:cubicBezTo>
                    <a:cubicBezTo>
                      <a:pt x="32800" y="197613"/>
                      <a:pt x="31988" y="197613"/>
                      <a:pt x="31988" y="195989"/>
                    </a:cubicBezTo>
                    <a:cubicBezTo>
                      <a:pt x="31988" y="195177"/>
                      <a:pt x="31988" y="195177"/>
                      <a:pt x="31988" y="194365"/>
                    </a:cubicBezTo>
                    <a:cubicBezTo>
                      <a:pt x="31988" y="194365"/>
                      <a:pt x="31988" y="194365"/>
                      <a:pt x="31988" y="193553"/>
                    </a:cubicBezTo>
                    <a:cubicBezTo>
                      <a:pt x="31988" y="193553"/>
                      <a:pt x="31988" y="193553"/>
                      <a:pt x="31988" y="192741"/>
                    </a:cubicBezTo>
                    <a:cubicBezTo>
                      <a:pt x="31176" y="192741"/>
                      <a:pt x="31176" y="192741"/>
                      <a:pt x="31176" y="191930"/>
                    </a:cubicBezTo>
                    <a:cubicBezTo>
                      <a:pt x="30364" y="191930"/>
                      <a:pt x="29553" y="191930"/>
                      <a:pt x="28741" y="192741"/>
                    </a:cubicBezTo>
                    <a:cubicBezTo>
                      <a:pt x="27929" y="193553"/>
                      <a:pt x="27929" y="194365"/>
                      <a:pt x="27117" y="194365"/>
                    </a:cubicBezTo>
                    <a:cubicBezTo>
                      <a:pt x="26305" y="194365"/>
                      <a:pt x="26305" y="192741"/>
                      <a:pt x="26305" y="191930"/>
                    </a:cubicBezTo>
                    <a:cubicBezTo>
                      <a:pt x="27117" y="191118"/>
                      <a:pt x="27117" y="191118"/>
                      <a:pt x="27929" y="191118"/>
                    </a:cubicBezTo>
                    <a:cubicBezTo>
                      <a:pt x="27929" y="191118"/>
                      <a:pt x="28741" y="190306"/>
                      <a:pt x="28741" y="190306"/>
                    </a:cubicBezTo>
                    <a:cubicBezTo>
                      <a:pt x="28741" y="189494"/>
                      <a:pt x="27117" y="189494"/>
                      <a:pt x="26305" y="189494"/>
                    </a:cubicBezTo>
                    <a:cubicBezTo>
                      <a:pt x="25493" y="189494"/>
                      <a:pt x="25493" y="191118"/>
                      <a:pt x="24681" y="191930"/>
                    </a:cubicBezTo>
                    <a:cubicBezTo>
                      <a:pt x="23869" y="192741"/>
                      <a:pt x="23057" y="192741"/>
                      <a:pt x="22246" y="192741"/>
                    </a:cubicBezTo>
                    <a:cubicBezTo>
                      <a:pt x="21434" y="192741"/>
                      <a:pt x="20622" y="193553"/>
                      <a:pt x="19810" y="194365"/>
                    </a:cubicBezTo>
                    <a:cubicBezTo>
                      <a:pt x="18998" y="195177"/>
                      <a:pt x="19810" y="195989"/>
                      <a:pt x="20622" y="196801"/>
                    </a:cubicBezTo>
                    <a:cubicBezTo>
                      <a:pt x="21434" y="196801"/>
                      <a:pt x="23057" y="196801"/>
                      <a:pt x="22246" y="198425"/>
                    </a:cubicBezTo>
                    <a:cubicBezTo>
                      <a:pt x="22246" y="199236"/>
                      <a:pt x="21434" y="199236"/>
                      <a:pt x="21434" y="200048"/>
                    </a:cubicBezTo>
                    <a:cubicBezTo>
                      <a:pt x="21434" y="200860"/>
                      <a:pt x="20622" y="200860"/>
                      <a:pt x="20622" y="201672"/>
                    </a:cubicBezTo>
                    <a:cubicBezTo>
                      <a:pt x="19810" y="202484"/>
                      <a:pt x="19810" y="204108"/>
                      <a:pt x="19810" y="204920"/>
                    </a:cubicBezTo>
                    <a:cubicBezTo>
                      <a:pt x="19810" y="207355"/>
                      <a:pt x="23057" y="207355"/>
                      <a:pt x="24681" y="206543"/>
                    </a:cubicBezTo>
                    <a:cubicBezTo>
                      <a:pt x="25493" y="205731"/>
                      <a:pt x="26305" y="204920"/>
                      <a:pt x="27117" y="204108"/>
                    </a:cubicBezTo>
                    <a:cubicBezTo>
                      <a:pt x="27929" y="203296"/>
                      <a:pt x="28741" y="202484"/>
                      <a:pt x="29553" y="201672"/>
                    </a:cubicBezTo>
                    <a:cubicBezTo>
                      <a:pt x="30364" y="200860"/>
                      <a:pt x="31988" y="200860"/>
                      <a:pt x="32800" y="201672"/>
                    </a:cubicBezTo>
                    <a:cubicBezTo>
                      <a:pt x="34424" y="202484"/>
                      <a:pt x="34424" y="203296"/>
                      <a:pt x="35236" y="204920"/>
                    </a:cubicBezTo>
                    <a:cubicBezTo>
                      <a:pt x="35236" y="206543"/>
                      <a:pt x="36048" y="206543"/>
                      <a:pt x="37671" y="207355"/>
                    </a:cubicBezTo>
                    <a:cubicBezTo>
                      <a:pt x="38483" y="207355"/>
                      <a:pt x="40107" y="207355"/>
                      <a:pt x="40919" y="208167"/>
                    </a:cubicBezTo>
                    <a:cubicBezTo>
                      <a:pt x="43355" y="209791"/>
                      <a:pt x="44166" y="212227"/>
                      <a:pt x="44166" y="215474"/>
                    </a:cubicBezTo>
                    <a:cubicBezTo>
                      <a:pt x="44166" y="216286"/>
                      <a:pt x="44166" y="217098"/>
                      <a:pt x="44166" y="217910"/>
                    </a:cubicBezTo>
                    <a:cubicBezTo>
                      <a:pt x="44166" y="218722"/>
                      <a:pt x="42543" y="219534"/>
                      <a:pt x="41731" y="220346"/>
                    </a:cubicBezTo>
                    <a:cubicBezTo>
                      <a:pt x="40919" y="221157"/>
                      <a:pt x="39295" y="221969"/>
                      <a:pt x="38483" y="221969"/>
                    </a:cubicBezTo>
                    <a:cubicBezTo>
                      <a:pt x="36859" y="221969"/>
                      <a:pt x="36859" y="221157"/>
                      <a:pt x="36048" y="219534"/>
                    </a:cubicBezTo>
                    <a:cubicBezTo>
                      <a:pt x="35236" y="218722"/>
                      <a:pt x="35236" y="216286"/>
                      <a:pt x="33612" y="216286"/>
                    </a:cubicBezTo>
                    <a:cubicBezTo>
                      <a:pt x="32800" y="215474"/>
                      <a:pt x="31176" y="216286"/>
                      <a:pt x="30364" y="216286"/>
                    </a:cubicBezTo>
                    <a:cubicBezTo>
                      <a:pt x="28741" y="216286"/>
                      <a:pt x="27117" y="216286"/>
                      <a:pt x="24681" y="216286"/>
                    </a:cubicBezTo>
                    <a:cubicBezTo>
                      <a:pt x="23057" y="216286"/>
                      <a:pt x="20622" y="215474"/>
                      <a:pt x="19810" y="216286"/>
                    </a:cubicBezTo>
                    <a:cubicBezTo>
                      <a:pt x="18998" y="216286"/>
                      <a:pt x="18998" y="217098"/>
                      <a:pt x="18186" y="217098"/>
                    </a:cubicBezTo>
                    <a:cubicBezTo>
                      <a:pt x="17374" y="217910"/>
                      <a:pt x="16562" y="217910"/>
                      <a:pt x="15751" y="217910"/>
                    </a:cubicBezTo>
                    <a:cubicBezTo>
                      <a:pt x="14127" y="217910"/>
                      <a:pt x="12503" y="217098"/>
                      <a:pt x="10067" y="216286"/>
                    </a:cubicBezTo>
                    <a:cubicBezTo>
                      <a:pt x="8444" y="215474"/>
                      <a:pt x="7632" y="216286"/>
                      <a:pt x="6008" y="216286"/>
                    </a:cubicBezTo>
                    <a:cubicBezTo>
                      <a:pt x="5196" y="216286"/>
                      <a:pt x="4384" y="216286"/>
                      <a:pt x="3572" y="217098"/>
                    </a:cubicBezTo>
                    <a:cubicBezTo>
                      <a:pt x="2760" y="217910"/>
                      <a:pt x="2760" y="218722"/>
                      <a:pt x="1949" y="219534"/>
                    </a:cubicBezTo>
                    <a:cubicBezTo>
                      <a:pt x="1949" y="220346"/>
                      <a:pt x="2760" y="221157"/>
                      <a:pt x="3572" y="221969"/>
                    </a:cubicBezTo>
                    <a:cubicBezTo>
                      <a:pt x="5196" y="222781"/>
                      <a:pt x="6820" y="222781"/>
                      <a:pt x="8444" y="223593"/>
                    </a:cubicBezTo>
                    <a:cubicBezTo>
                      <a:pt x="9255" y="223593"/>
                      <a:pt x="10879" y="223593"/>
                      <a:pt x="11691" y="224405"/>
                    </a:cubicBezTo>
                    <a:cubicBezTo>
                      <a:pt x="12503" y="225217"/>
                      <a:pt x="12503" y="226029"/>
                      <a:pt x="13315" y="226840"/>
                    </a:cubicBezTo>
                    <a:cubicBezTo>
                      <a:pt x="14127" y="227652"/>
                      <a:pt x="14939" y="226029"/>
                      <a:pt x="15751" y="226029"/>
                    </a:cubicBezTo>
                    <a:cubicBezTo>
                      <a:pt x="17374" y="224405"/>
                      <a:pt x="17374" y="228464"/>
                      <a:pt x="17374" y="229276"/>
                    </a:cubicBezTo>
                    <a:cubicBezTo>
                      <a:pt x="17374" y="229276"/>
                      <a:pt x="17374" y="230088"/>
                      <a:pt x="17374" y="230088"/>
                    </a:cubicBezTo>
                    <a:cubicBezTo>
                      <a:pt x="17374" y="230900"/>
                      <a:pt x="18186" y="231712"/>
                      <a:pt x="18998" y="231712"/>
                    </a:cubicBezTo>
                    <a:cubicBezTo>
                      <a:pt x="20622" y="233335"/>
                      <a:pt x="22246" y="234147"/>
                      <a:pt x="23869" y="236583"/>
                    </a:cubicBezTo>
                    <a:cubicBezTo>
                      <a:pt x="24681" y="238207"/>
                      <a:pt x="26305" y="239831"/>
                      <a:pt x="26305" y="241454"/>
                    </a:cubicBezTo>
                    <a:cubicBezTo>
                      <a:pt x="26305" y="243078"/>
                      <a:pt x="26305" y="244702"/>
                      <a:pt x="26305" y="246326"/>
                    </a:cubicBezTo>
                    <a:cubicBezTo>
                      <a:pt x="26305" y="247138"/>
                      <a:pt x="26305" y="247950"/>
                      <a:pt x="25493" y="248761"/>
                    </a:cubicBezTo>
                    <a:cubicBezTo>
                      <a:pt x="24681" y="249573"/>
                      <a:pt x="24681" y="249573"/>
                      <a:pt x="23869" y="250385"/>
                    </a:cubicBezTo>
                    <a:cubicBezTo>
                      <a:pt x="23057" y="252009"/>
                      <a:pt x="21434" y="253633"/>
                      <a:pt x="22246" y="255256"/>
                    </a:cubicBezTo>
                    <a:cubicBezTo>
                      <a:pt x="23869" y="256880"/>
                      <a:pt x="25493" y="256068"/>
                      <a:pt x="27117" y="255256"/>
                    </a:cubicBezTo>
                    <a:cubicBezTo>
                      <a:pt x="27929" y="255256"/>
                      <a:pt x="27929" y="255256"/>
                      <a:pt x="28741" y="256068"/>
                    </a:cubicBezTo>
                    <a:cubicBezTo>
                      <a:pt x="29553" y="256880"/>
                      <a:pt x="30364" y="256880"/>
                      <a:pt x="31176" y="256880"/>
                    </a:cubicBezTo>
                    <a:cubicBezTo>
                      <a:pt x="32800" y="257692"/>
                      <a:pt x="35236" y="257692"/>
                      <a:pt x="37671" y="256880"/>
                    </a:cubicBezTo>
                    <a:cubicBezTo>
                      <a:pt x="38483" y="256880"/>
                      <a:pt x="38483" y="256068"/>
                      <a:pt x="38483" y="255256"/>
                    </a:cubicBezTo>
                    <a:cubicBezTo>
                      <a:pt x="38483" y="254444"/>
                      <a:pt x="38483" y="253633"/>
                      <a:pt x="38483" y="252821"/>
                    </a:cubicBezTo>
                    <a:cubicBezTo>
                      <a:pt x="38483" y="252821"/>
                      <a:pt x="38483" y="252009"/>
                      <a:pt x="38483" y="252009"/>
                    </a:cubicBezTo>
                    <a:cubicBezTo>
                      <a:pt x="39295" y="252821"/>
                      <a:pt x="40919" y="253633"/>
                      <a:pt x="42543" y="252821"/>
                    </a:cubicBezTo>
                    <a:cubicBezTo>
                      <a:pt x="44166" y="251197"/>
                      <a:pt x="42543" y="249573"/>
                      <a:pt x="42543" y="247950"/>
                    </a:cubicBezTo>
                    <a:cubicBezTo>
                      <a:pt x="42543" y="245514"/>
                      <a:pt x="46602" y="245514"/>
                      <a:pt x="47414" y="243078"/>
                    </a:cubicBezTo>
                    <a:cubicBezTo>
                      <a:pt x="47414" y="243078"/>
                      <a:pt x="48226" y="240643"/>
                      <a:pt x="48226" y="241454"/>
                    </a:cubicBezTo>
                    <a:cubicBezTo>
                      <a:pt x="48226" y="242266"/>
                      <a:pt x="48226" y="243078"/>
                      <a:pt x="48226" y="243890"/>
                    </a:cubicBezTo>
                    <a:cubicBezTo>
                      <a:pt x="48226" y="243890"/>
                      <a:pt x="48226" y="244702"/>
                      <a:pt x="48226" y="244702"/>
                    </a:cubicBezTo>
                    <a:cubicBezTo>
                      <a:pt x="48226" y="244702"/>
                      <a:pt x="48226" y="244702"/>
                      <a:pt x="48226" y="245514"/>
                    </a:cubicBezTo>
                    <a:cubicBezTo>
                      <a:pt x="48226" y="246326"/>
                      <a:pt x="45790" y="246326"/>
                      <a:pt x="44978" y="246326"/>
                    </a:cubicBezTo>
                    <a:cubicBezTo>
                      <a:pt x="43355" y="246326"/>
                      <a:pt x="42543" y="247950"/>
                      <a:pt x="42543" y="249573"/>
                    </a:cubicBezTo>
                    <a:cubicBezTo>
                      <a:pt x="42543" y="250385"/>
                      <a:pt x="43355" y="252009"/>
                      <a:pt x="44166" y="252821"/>
                    </a:cubicBezTo>
                    <a:cubicBezTo>
                      <a:pt x="44978" y="253633"/>
                      <a:pt x="46602" y="253633"/>
                      <a:pt x="46602" y="255256"/>
                    </a:cubicBezTo>
                    <a:cubicBezTo>
                      <a:pt x="46602" y="256068"/>
                      <a:pt x="46602" y="256068"/>
                      <a:pt x="47414" y="256880"/>
                    </a:cubicBezTo>
                    <a:cubicBezTo>
                      <a:pt x="47414" y="256880"/>
                      <a:pt x="48226" y="256880"/>
                      <a:pt x="49038" y="256880"/>
                    </a:cubicBezTo>
                    <a:cubicBezTo>
                      <a:pt x="49850" y="256880"/>
                      <a:pt x="51473" y="256880"/>
                      <a:pt x="52285" y="256880"/>
                    </a:cubicBezTo>
                    <a:cubicBezTo>
                      <a:pt x="53097" y="256068"/>
                      <a:pt x="53097" y="256068"/>
                      <a:pt x="53097" y="255256"/>
                    </a:cubicBezTo>
                    <a:cubicBezTo>
                      <a:pt x="53097" y="254444"/>
                      <a:pt x="53097" y="253633"/>
                      <a:pt x="53909" y="253633"/>
                    </a:cubicBezTo>
                    <a:cubicBezTo>
                      <a:pt x="54721" y="252821"/>
                      <a:pt x="56345" y="253633"/>
                      <a:pt x="57157" y="254444"/>
                    </a:cubicBezTo>
                    <a:cubicBezTo>
                      <a:pt x="57157" y="255256"/>
                      <a:pt x="56345" y="256880"/>
                      <a:pt x="57157" y="257692"/>
                    </a:cubicBezTo>
                    <a:cubicBezTo>
                      <a:pt x="57969" y="258504"/>
                      <a:pt x="59592" y="258504"/>
                      <a:pt x="58780" y="259316"/>
                    </a:cubicBezTo>
                    <a:cubicBezTo>
                      <a:pt x="58780" y="260128"/>
                      <a:pt x="57969" y="260128"/>
                      <a:pt x="57969" y="260940"/>
                    </a:cubicBezTo>
                    <a:cubicBezTo>
                      <a:pt x="57969" y="261751"/>
                      <a:pt x="57969" y="261751"/>
                      <a:pt x="58780" y="262563"/>
                    </a:cubicBezTo>
                    <a:cubicBezTo>
                      <a:pt x="59592" y="263375"/>
                      <a:pt x="60404" y="263375"/>
                      <a:pt x="61216" y="264187"/>
                    </a:cubicBezTo>
                    <a:cubicBezTo>
                      <a:pt x="61216" y="264187"/>
                      <a:pt x="62028" y="264999"/>
                      <a:pt x="62028" y="264999"/>
                    </a:cubicBezTo>
                    <a:cubicBezTo>
                      <a:pt x="62028" y="265811"/>
                      <a:pt x="62028" y="265811"/>
                      <a:pt x="62028" y="265811"/>
                    </a:cubicBezTo>
                    <a:cubicBezTo>
                      <a:pt x="62028" y="266623"/>
                      <a:pt x="62028" y="268247"/>
                      <a:pt x="62840" y="268247"/>
                    </a:cubicBezTo>
                    <a:cubicBezTo>
                      <a:pt x="63652" y="269059"/>
                      <a:pt x="64464" y="269059"/>
                      <a:pt x="65275" y="269059"/>
                    </a:cubicBezTo>
                    <a:cubicBezTo>
                      <a:pt x="66087" y="269059"/>
                      <a:pt x="66899" y="269870"/>
                      <a:pt x="68523" y="269870"/>
                    </a:cubicBezTo>
                    <a:cubicBezTo>
                      <a:pt x="69335" y="269870"/>
                      <a:pt x="70147" y="269870"/>
                      <a:pt x="70959" y="269870"/>
                    </a:cubicBezTo>
                    <a:cubicBezTo>
                      <a:pt x="70959" y="269870"/>
                      <a:pt x="71771" y="269059"/>
                      <a:pt x="71771" y="269059"/>
                    </a:cubicBezTo>
                    <a:cubicBezTo>
                      <a:pt x="71771" y="268247"/>
                      <a:pt x="72582" y="268247"/>
                      <a:pt x="72582" y="268247"/>
                    </a:cubicBezTo>
                    <a:cubicBezTo>
                      <a:pt x="73394" y="267435"/>
                      <a:pt x="73394" y="267435"/>
                      <a:pt x="74206" y="267435"/>
                    </a:cubicBezTo>
                    <a:cubicBezTo>
                      <a:pt x="75018" y="267435"/>
                      <a:pt x="75830" y="267435"/>
                      <a:pt x="76642" y="267435"/>
                    </a:cubicBezTo>
                    <a:cubicBezTo>
                      <a:pt x="76642" y="267435"/>
                      <a:pt x="77454" y="267435"/>
                      <a:pt x="77454" y="267435"/>
                    </a:cubicBezTo>
                    <a:cubicBezTo>
                      <a:pt x="77454" y="267435"/>
                      <a:pt x="78266" y="267435"/>
                      <a:pt x="78266" y="267435"/>
                    </a:cubicBezTo>
                    <a:cubicBezTo>
                      <a:pt x="79078" y="267435"/>
                      <a:pt x="79078" y="269059"/>
                      <a:pt x="78266" y="269059"/>
                    </a:cubicBezTo>
                    <a:cubicBezTo>
                      <a:pt x="77454" y="269059"/>
                      <a:pt x="76642" y="269059"/>
                      <a:pt x="75830" y="269059"/>
                    </a:cubicBezTo>
                    <a:cubicBezTo>
                      <a:pt x="75018" y="269059"/>
                      <a:pt x="74206" y="269059"/>
                      <a:pt x="73394" y="269870"/>
                    </a:cubicBezTo>
                    <a:cubicBezTo>
                      <a:pt x="72582" y="270682"/>
                      <a:pt x="72582" y="271494"/>
                      <a:pt x="73394" y="271494"/>
                    </a:cubicBezTo>
                    <a:cubicBezTo>
                      <a:pt x="75018" y="273118"/>
                      <a:pt x="77454" y="273118"/>
                      <a:pt x="79078" y="275554"/>
                    </a:cubicBezTo>
                    <a:cubicBezTo>
                      <a:pt x="79889" y="276365"/>
                      <a:pt x="79889" y="277177"/>
                      <a:pt x="80701" y="277177"/>
                    </a:cubicBezTo>
                    <a:cubicBezTo>
                      <a:pt x="81513" y="277989"/>
                      <a:pt x="81513" y="277989"/>
                      <a:pt x="82325" y="277989"/>
                    </a:cubicBezTo>
                    <a:cubicBezTo>
                      <a:pt x="83137" y="277989"/>
                      <a:pt x="83949" y="278801"/>
                      <a:pt x="84761" y="278801"/>
                    </a:cubicBezTo>
                    <a:cubicBezTo>
                      <a:pt x="85573" y="278801"/>
                      <a:pt x="85573" y="277989"/>
                      <a:pt x="86384" y="277177"/>
                    </a:cubicBezTo>
                    <a:cubicBezTo>
                      <a:pt x="86384" y="276365"/>
                      <a:pt x="87196" y="275554"/>
                      <a:pt x="88008" y="276365"/>
                    </a:cubicBezTo>
                    <a:cubicBezTo>
                      <a:pt x="88820" y="277177"/>
                      <a:pt x="88008" y="277989"/>
                      <a:pt x="88008" y="278801"/>
                    </a:cubicBezTo>
                    <a:cubicBezTo>
                      <a:pt x="88008" y="279613"/>
                      <a:pt x="87196" y="280425"/>
                      <a:pt x="88008" y="281237"/>
                    </a:cubicBezTo>
                    <a:cubicBezTo>
                      <a:pt x="88008" y="282860"/>
                      <a:pt x="89632" y="283672"/>
                      <a:pt x="91256" y="285296"/>
                    </a:cubicBezTo>
                    <a:cubicBezTo>
                      <a:pt x="91256" y="286108"/>
                      <a:pt x="92068" y="286108"/>
                      <a:pt x="92880" y="286108"/>
                    </a:cubicBezTo>
                    <a:cubicBezTo>
                      <a:pt x="93691" y="286108"/>
                      <a:pt x="93691" y="286920"/>
                      <a:pt x="94503" y="286920"/>
                    </a:cubicBezTo>
                    <a:cubicBezTo>
                      <a:pt x="94503" y="286920"/>
                      <a:pt x="95315" y="286920"/>
                      <a:pt x="96127" y="286920"/>
                    </a:cubicBezTo>
                    <a:cubicBezTo>
                      <a:pt x="96939" y="286920"/>
                      <a:pt x="96939" y="286108"/>
                      <a:pt x="96939" y="286108"/>
                    </a:cubicBezTo>
                    <a:cubicBezTo>
                      <a:pt x="97751" y="286108"/>
                      <a:pt x="97751" y="285296"/>
                      <a:pt x="98563" y="285296"/>
                    </a:cubicBezTo>
                    <a:cubicBezTo>
                      <a:pt x="99375" y="284484"/>
                      <a:pt x="99375" y="284484"/>
                      <a:pt x="100186" y="284484"/>
                    </a:cubicBezTo>
                    <a:cubicBezTo>
                      <a:pt x="100998" y="284484"/>
                      <a:pt x="100998" y="283672"/>
                      <a:pt x="101810" y="283672"/>
                    </a:cubicBezTo>
                    <a:cubicBezTo>
                      <a:pt x="102622" y="282860"/>
                      <a:pt x="103434" y="282860"/>
                      <a:pt x="104246" y="282860"/>
                    </a:cubicBezTo>
                    <a:cubicBezTo>
                      <a:pt x="104246" y="283672"/>
                      <a:pt x="103434" y="284484"/>
                      <a:pt x="102622" y="285296"/>
                    </a:cubicBezTo>
                    <a:cubicBezTo>
                      <a:pt x="101810" y="286108"/>
                      <a:pt x="100998" y="286920"/>
                      <a:pt x="101810" y="287732"/>
                    </a:cubicBezTo>
                    <a:cubicBezTo>
                      <a:pt x="102622" y="287732"/>
                      <a:pt x="105058" y="289356"/>
                      <a:pt x="104246" y="290167"/>
                    </a:cubicBezTo>
                    <a:cubicBezTo>
                      <a:pt x="104246" y="290167"/>
                      <a:pt x="102622" y="290167"/>
                      <a:pt x="102622" y="290167"/>
                    </a:cubicBezTo>
                    <a:cubicBezTo>
                      <a:pt x="101810" y="290167"/>
                      <a:pt x="100998" y="290167"/>
                      <a:pt x="100998" y="290167"/>
                    </a:cubicBezTo>
                    <a:cubicBezTo>
                      <a:pt x="100186" y="290979"/>
                      <a:pt x="103434" y="291791"/>
                      <a:pt x="103434" y="291791"/>
                    </a:cubicBezTo>
                    <a:cubicBezTo>
                      <a:pt x="104246" y="291791"/>
                      <a:pt x="105058" y="291791"/>
                      <a:pt x="105058" y="292603"/>
                    </a:cubicBezTo>
                    <a:cubicBezTo>
                      <a:pt x="105870" y="292603"/>
                      <a:pt x="105870" y="293415"/>
                      <a:pt x="105870" y="294227"/>
                    </a:cubicBezTo>
                    <a:cubicBezTo>
                      <a:pt x="106682" y="295039"/>
                      <a:pt x="107493" y="295851"/>
                      <a:pt x="108305" y="296663"/>
                    </a:cubicBezTo>
                    <a:cubicBezTo>
                      <a:pt x="109117" y="297474"/>
                      <a:pt x="110741" y="298286"/>
                      <a:pt x="111553" y="296663"/>
                    </a:cubicBezTo>
                    <a:cubicBezTo>
                      <a:pt x="111553" y="295851"/>
                      <a:pt x="110741" y="293415"/>
                      <a:pt x="112365" y="292603"/>
                    </a:cubicBezTo>
                    <a:cubicBezTo>
                      <a:pt x="113177" y="291791"/>
                      <a:pt x="114800" y="292603"/>
                      <a:pt x="116424" y="292603"/>
                    </a:cubicBezTo>
                    <a:cubicBezTo>
                      <a:pt x="117236" y="291791"/>
                      <a:pt x="117236" y="290979"/>
                      <a:pt x="118048" y="290167"/>
                    </a:cubicBezTo>
                    <a:cubicBezTo>
                      <a:pt x="118860" y="289356"/>
                      <a:pt x="120484" y="289356"/>
                      <a:pt x="120484" y="290979"/>
                    </a:cubicBezTo>
                    <a:cubicBezTo>
                      <a:pt x="120484" y="291791"/>
                      <a:pt x="120484" y="293415"/>
                      <a:pt x="119672" y="293415"/>
                    </a:cubicBezTo>
                    <a:cubicBezTo>
                      <a:pt x="118048" y="293415"/>
                      <a:pt x="117236" y="293415"/>
                      <a:pt x="115612" y="293415"/>
                    </a:cubicBezTo>
                    <a:cubicBezTo>
                      <a:pt x="114800" y="293415"/>
                      <a:pt x="113988" y="294227"/>
                      <a:pt x="113988" y="295039"/>
                    </a:cubicBezTo>
                    <a:cubicBezTo>
                      <a:pt x="113988" y="295851"/>
                      <a:pt x="113988" y="295851"/>
                      <a:pt x="113988" y="296663"/>
                    </a:cubicBezTo>
                    <a:cubicBezTo>
                      <a:pt x="113988" y="297474"/>
                      <a:pt x="113177" y="297474"/>
                      <a:pt x="113177" y="298286"/>
                    </a:cubicBezTo>
                    <a:cubicBezTo>
                      <a:pt x="112365" y="299098"/>
                      <a:pt x="113177" y="300722"/>
                      <a:pt x="113177" y="301534"/>
                    </a:cubicBezTo>
                    <a:cubicBezTo>
                      <a:pt x="113177" y="302346"/>
                      <a:pt x="113988" y="303158"/>
                      <a:pt x="114800" y="303969"/>
                    </a:cubicBezTo>
                    <a:cubicBezTo>
                      <a:pt x="114800" y="304781"/>
                      <a:pt x="114800" y="304781"/>
                      <a:pt x="114800" y="305593"/>
                    </a:cubicBezTo>
                    <a:cubicBezTo>
                      <a:pt x="114800" y="307217"/>
                      <a:pt x="114800" y="308841"/>
                      <a:pt x="113988" y="309653"/>
                    </a:cubicBezTo>
                    <a:cubicBezTo>
                      <a:pt x="113177" y="310464"/>
                      <a:pt x="113177" y="310464"/>
                      <a:pt x="113177" y="311276"/>
                    </a:cubicBezTo>
                    <a:cubicBezTo>
                      <a:pt x="113177" y="312088"/>
                      <a:pt x="112365" y="312088"/>
                      <a:pt x="112365" y="312900"/>
                    </a:cubicBezTo>
                    <a:cubicBezTo>
                      <a:pt x="112365" y="313712"/>
                      <a:pt x="112365" y="314524"/>
                      <a:pt x="112365" y="315336"/>
                    </a:cubicBezTo>
                    <a:cubicBezTo>
                      <a:pt x="112365" y="316148"/>
                      <a:pt x="113177" y="317772"/>
                      <a:pt x="113988" y="318583"/>
                    </a:cubicBezTo>
                    <a:cubicBezTo>
                      <a:pt x="114800" y="319395"/>
                      <a:pt x="115612" y="320207"/>
                      <a:pt x="116424" y="320207"/>
                    </a:cubicBezTo>
                    <a:cubicBezTo>
                      <a:pt x="118048" y="320207"/>
                      <a:pt x="118048" y="318583"/>
                      <a:pt x="118048" y="317772"/>
                    </a:cubicBezTo>
                    <a:cubicBezTo>
                      <a:pt x="118048" y="316960"/>
                      <a:pt x="118048" y="316148"/>
                      <a:pt x="117236" y="315336"/>
                    </a:cubicBezTo>
                    <a:cubicBezTo>
                      <a:pt x="117236" y="314524"/>
                      <a:pt x="116424" y="313712"/>
                      <a:pt x="116424" y="312900"/>
                    </a:cubicBezTo>
                    <a:cubicBezTo>
                      <a:pt x="116424" y="311276"/>
                      <a:pt x="115612" y="309653"/>
                      <a:pt x="115612" y="308841"/>
                    </a:cubicBezTo>
                    <a:cubicBezTo>
                      <a:pt x="115612" y="308841"/>
                      <a:pt x="116424" y="307217"/>
                      <a:pt x="116424" y="307217"/>
                    </a:cubicBezTo>
                    <a:cubicBezTo>
                      <a:pt x="117236" y="307217"/>
                      <a:pt x="117236" y="308841"/>
                      <a:pt x="117236" y="308841"/>
                    </a:cubicBezTo>
                    <a:cubicBezTo>
                      <a:pt x="118048" y="310464"/>
                      <a:pt x="120484" y="310464"/>
                      <a:pt x="121295" y="309653"/>
                    </a:cubicBezTo>
                    <a:cubicBezTo>
                      <a:pt x="122919" y="309653"/>
                      <a:pt x="122919" y="308029"/>
                      <a:pt x="123731" y="307217"/>
                    </a:cubicBezTo>
                    <a:cubicBezTo>
                      <a:pt x="124543" y="306405"/>
                      <a:pt x="124543" y="307217"/>
                      <a:pt x="124543" y="308029"/>
                    </a:cubicBezTo>
                    <a:cubicBezTo>
                      <a:pt x="124543" y="308841"/>
                      <a:pt x="124543" y="309653"/>
                      <a:pt x="125355" y="309653"/>
                    </a:cubicBezTo>
                    <a:cubicBezTo>
                      <a:pt x="126167" y="309653"/>
                      <a:pt x="126167" y="309653"/>
                      <a:pt x="126979" y="310464"/>
                    </a:cubicBezTo>
                    <a:cubicBezTo>
                      <a:pt x="127791" y="310464"/>
                      <a:pt x="127791" y="311276"/>
                      <a:pt x="128602" y="311276"/>
                    </a:cubicBezTo>
                    <a:cubicBezTo>
                      <a:pt x="130226" y="312088"/>
                      <a:pt x="129414" y="309653"/>
                      <a:pt x="129414" y="308841"/>
                    </a:cubicBezTo>
                    <a:cubicBezTo>
                      <a:pt x="129414" y="308029"/>
                      <a:pt x="128602" y="308029"/>
                      <a:pt x="128602" y="307217"/>
                    </a:cubicBezTo>
                    <a:cubicBezTo>
                      <a:pt x="128602" y="306405"/>
                      <a:pt x="128602" y="306405"/>
                      <a:pt x="129414" y="305593"/>
                    </a:cubicBezTo>
                    <a:cubicBezTo>
                      <a:pt x="129414" y="304781"/>
                      <a:pt x="129414" y="303158"/>
                      <a:pt x="130226" y="302346"/>
                    </a:cubicBezTo>
                    <a:cubicBezTo>
                      <a:pt x="131038" y="302346"/>
                      <a:pt x="131038" y="302346"/>
                      <a:pt x="131850" y="303158"/>
                    </a:cubicBezTo>
                    <a:cubicBezTo>
                      <a:pt x="131850" y="304781"/>
                      <a:pt x="131850" y="305593"/>
                      <a:pt x="131850" y="307217"/>
                    </a:cubicBezTo>
                    <a:cubicBezTo>
                      <a:pt x="131850" y="308029"/>
                      <a:pt x="131850" y="308841"/>
                      <a:pt x="132662" y="308841"/>
                    </a:cubicBezTo>
                    <a:cubicBezTo>
                      <a:pt x="133474" y="308841"/>
                      <a:pt x="133474" y="308841"/>
                      <a:pt x="133474" y="309653"/>
                    </a:cubicBezTo>
                    <a:cubicBezTo>
                      <a:pt x="133474" y="310464"/>
                      <a:pt x="134286" y="310464"/>
                      <a:pt x="135098" y="309653"/>
                    </a:cubicBezTo>
                    <a:cubicBezTo>
                      <a:pt x="135909" y="309653"/>
                      <a:pt x="135909" y="308841"/>
                      <a:pt x="135909" y="308841"/>
                    </a:cubicBezTo>
                    <a:cubicBezTo>
                      <a:pt x="135909" y="308841"/>
                      <a:pt x="136721" y="308029"/>
                      <a:pt x="136721" y="308029"/>
                    </a:cubicBezTo>
                    <a:cubicBezTo>
                      <a:pt x="137533" y="308029"/>
                      <a:pt x="137533" y="308029"/>
                      <a:pt x="137533" y="308841"/>
                    </a:cubicBezTo>
                    <a:cubicBezTo>
                      <a:pt x="138345" y="308841"/>
                      <a:pt x="139157" y="309653"/>
                      <a:pt x="139157" y="308841"/>
                    </a:cubicBezTo>
                    <a:cubicBezTo>
                      <a:pt x="139969" y="308841"/>
                      <a:pt x="139157" y="308029"/>
                      <a:pt x="139969" y="307217"/>
                    </a:cubicBezTo>
                    <a:cubicBezTo>
                      <a:pt x="140781" y="307217"/>
                      <a:pt x="141593" y="307217"/>
                      <a:pt x="141593" y="307217"/>
                    </a:cubicBezTo>
                    <a:cubicBezTo>
                      <a:pt x="141593" y="307217"/>
                      <a:pt x="141593" y="308029"/>
                      <a:pt x="142404" y="308029"/>
                    </a:cubicBezTo>
                    <a:cubicBezTo>
                      <a:pt x="142404" y="308029"/>
                      <a:pt x="143216" y="308029"/>
                      <a:pt x="143216" y="308029"/>
                    </a:cubicBezTo>
                    <a:cubicBezTo>
                      <a:pt x="144028" y="308029"/>
                      <a:pt x="144840" y="307217"/>
                      <a:pt x="145652" y="307217"/>
                    </a:cubicBezTo>
                    <a:cubicBezTo>
                      <a:pt x="145652" y="307217"/>
                      <a:pt x="145652" y="307217"/>
                      <a:pt x="145652" y="307217"/>
                    </a:cubicBezTo>
                    <a:cubicBezTo>
                      <a:pt x="146464" y="307217"/>
                      <a:pt x="146464" y="306405"/>
                      <a:pt x="146464" y="307217"/>
                    </a:cubicBezTo>
                    <a:cubicBezTo>
                      <a:pt x="146464" y="307217"/>
                      <a:pt x="146464" y="307217"/>
                      <a:pt x="146464" y="308029"/>
                    </a:cubicBezTo>
                    <a:cubicBezTo>
                      <a:pt x="146464" y="308029"/>
                      <a:pt x="145652" y="308841"/>
                      <a:pt x="145652" y="308841"/>
                    </a:cubicBezTo>
                    <a:cubicBezTo>
                      <a:pt x="145652" y="308841"/>
                      <a:pt x="144840" y="309653"/>
                      <a:pt x="144840" y="310464"/>
                    </a:cubicBezTo>
                    <a:cubicBezTo>
                      <a:pt x="145652" y="311276"/>
                      <a:pt x="146464" y="311276"/>
                      <a:pt x="147276" y="312088"/>
                    </a:cubicBezTo>
                    <a:cubicBezTo>
                      <a:pt x="147276" y="312088"/>
                      <a:pt x="147276" y="312900"/>
                      <a:pt x="148088" y="312900"/>
                    </a:cubicBezTo>
                    <a:cubicBezTo>
                      <a:pt x="148900" y="312900"/>
                      <a:pt x="148900" y="312900"/>
                      <a:pt x="148900" y="312088"/>
                    </a:cubicBezTo>
                    <a:cubicBezTo>
                      <a:pt x="148900" y="311276"/>
                      <a:pt x="149711" y="309653"/>
                      <a:pt x="149711" y="308841"/>
                    </a:cubicBezTo>
                    <a:cubicBezTo>
                      <a:pt x="149711" y="308029"/>
                      <a:pt x="150523" y="308841"/>
                      <a:pt x="150523" y="308841"/>
                    </a:cubicBezTo>
                    <a:cubicBezTo>
                      <a:pt x="150523" y="309653"/>
                      <a:pt x="150523" y="310464"/>
                      <a:pt x="150523" y="310464"/>
                    </a:cubicBezTo>
                    <a:cubicBezTo>
                      <a:pt x="150523" y="311276"/>
                      <a:pt x="150523" y="312900"/>
                      <a:pt x="148900" y="312900"/>
                    </a:cubicBezTo>
                    <a:cubicBezTo>
                      <a:pt x="148088" y="312900"/>
                      <a:pt x="148088" y="312900"/>
                      <a:pt x="147276" y="313712"/>
                    </a:cubicBezTo>
                    <a:cubicBezTo>
                      <a:pt x="147276" y="313712"/>
                      <a:pt x="146464" y="314524"/>
                      <a:pt x="146464" y="315336"/>
                    </a:cubicBezTo>
                    <a:cubicBezTo>
                      <a:pt x="146464" y="316148"/>
                      <a:pt x="146464" y="316960"/>
                      <a:pt x="145652" y="316960"/>
                    </a:cubicBezTo>
                    <a:cubicBezTo>
                      <a:pt x="145652" y="317772"/>
                      <a:pt x="144028" y="316960"/>
                      <a:pt x="144028" y="316960"/>
                    </a:cubicBezTo>
                    <a:cubicBezTo>
                      <a:pt x="143216" y="316960"/>
                      <a:pt x="142404" y="316960"/>
                      <a:pt x="141593" y="316960"/>
                    </a:cubicBezTo>
                    <a:cubicBezTo>
                      <a:pt x="140781" y="316960"/>
                      <a:pt x="139969" y="316960"/>
                      <a:pt x="139157" y="316960"/>
                    </a:cubicBezTo>
                    <a:cubicBezTo>
                      <a:pt x="139157" y="316148"/>
                      <a:pt x="139157" y="315336"/>
                      <a:pt x="138345" y="315336"/>
                    </a:cubicBezTo>
                    <a:cubicBezTo>
                      <a:pt x="137533" y="315336"/>
                      <a:pt x="136721" y="316148"/>
                      <a:pt x="136721" y="316148"/>
                    </a:cubicBezTo>
                    <a:cubicBezTo>
                      <a:pt x="135909" y="316148"/>
                      <a:pt x="135909" y="315336"/>
                      <a:pt x="135098" y="314524"/>
                    </a:cubicBezTo>
                    <a:cubicBezTo>
                      <a:pt x="134286" y="313712"/>
                      <a:pt x="133474" y="312900"/>
                      <a:pt x="132662" y="312088"/>
                    </a:cubicBezTo>
                    <a:cubicBezTo>
                      <a:pt x="131850" y="311276"/>
                      <a:pt x="130226" y="310464"/>
                      <a:pt x="129414" y="312088"/>
                    </a:cubicBezTo>
                    <a:cubicBezTo>
                      <a:pt x="129414" y="312900"/>
                      <a:pt x="128602" y="313712"/>
                      <a:pt x="129414" y="314524"/>
                    </a:cubicBezTo>
                    <a:cubicBezTo>
                      <a:pt x="130226" y="315336"/>
                      <a:pt x="131038" y="316148"/>
                      <a:pt x="131850" y="316148"/>
                    </a:cubicBezTo>
                    <a:cubicBezTo>
                      <a:pt x="132662" y="316960"/>
                      <a:pt x="133474" y="317772"/>
                      <a:pt x="133474" y="318583"/>
                    </a:cubicBezTo>
                    <a:cubicBezTo>
                      <a:pt x="133474" y="319395"/>
                      <a:pt x="133474" y="320207"/>
                      <a:pt x="133474" y="320207"/>
                    </a:cubicBezTo>
                    <a:cubicBezTo>
                      <a:pt x="134286" y="321831"/>
                      <a:pt x="136721" y="321019"/>
                      <a:pt x="137533" y="321019"/>
                    </a:cubicBezTo>
                    <a:cubicBezTo>
                      <a:pt x="139157" y="321019"/>
                      <a:pt x="140781" y="320207"/>
                      <a:pt x="141593" y="321831"/>
                    </a:cubicBezTo>
                    <a:cubicBezTo>
                      <a:pt x="142404" y="322643"/>
                      <a:pt x="142404" y="322643"/>
                      <a:pt x="143216" y="322643"/>
                    </a:cubicBezTo>
                    <a:cubicBezTo>
                      <a:pt x="144028" y="322643"/>
                      <a:pt x="145652" y="322643"/>
                      <a:pt x="146464" y="322643"/>
                    </a:cubicBezTo>
                    <a:cubicBezTo>
                      <a:pt x="147276" y="321831"/>
                      <a:pt x="147276" y="320207"/>
                      <a:pt x="147276" y="319395"/>
                    </a:cubicBezTo>
                    <a:cubicBezTo>
                      <a:pt x="147276" y="318583"/>
                      <a:pt x="147276" y="317772"/>
                      <a:pt x="148088" y="317772"/>
                    </a:cubicBezTo>
                    <a:cubicBezTo>
                      <a:pt x="148900" y="318583"/>
                      <a:pt x="148900" y="321019"/>
                      <a:pt x="150523" y="320207"/>
                    </a:cubicBezTo>
                    <a:cubicBezTo>
                      <a:pt x="151335" y="319395"/>
                      <a:pt x="151335" y="319395"/>
                      <a:pt x="152147" y="318583"/>
                    </a:cubicBezTo>
                    <a:cubicBezTo>
                      <a:pt x="152959" y="318583"/>
                      <a:pt x="153771" y="318583"/>
                      <a:pt x="153771" y="318583"/>
                    </a:cubicBezTo>
                    <a:cubicBezTo>
                      <a:pt x="153771" y="319395"/>
                      <a:pt x="150523" y="320207"/>
                      <a:pt x="152147" y="321831"/>
                    </a:cubicBezTo>
                    <a:cubicBezTo>
                      <a:pt x="153771" y="322643"/>
                      <a:pt x="155395" y="321831"/>
                      <a:pt x="156206" y="321831"/>
                    </a:cubicBezTo>
                    <a:cubicBezTo>
                      <a:pt x="157830" y="321831"/>
                      <a:pt x="158642" y="322643"/>
                      <a:pt x="160266" y="323455"/>
                    </a:cubicBezTo>
                    <a:cubicBezTo>
                      <a:pt x="162702" y="324267"/>
                      <a:pt x="165949" y="324267"/>
                      <a:pt x="166761" y="326702"/>
                    </a:cubicBezTo>
                    <a:cubicBezTo>
                      <a:pt x="167573" y="328326"/>
                      <a:pt x="165949" y="329138"/>
                      <a:pt x="165137" y="328326"/>
                    </a:cubicBezTo>
                    <a:cubicBezTo>
                      <a:pt x="164325" y="328326"/>
                      <a:pt x="164325" y="327514"/>
                      <a:pt x="163513" y="326702"/>
                    </a:cubicBezTo>
                    <a:cubicBezTo>
                      <a:pt x="162702" y="326702"/>
                      <a:pt x="161890" y="326702"/>
                      <a:pt x="161890" y="326702"/>
                    </a:cubicBezTo>
                    <a:cubicBezTo>
                      <a:pt x="161078" y="326702"/>
                      <a:pt x="160266" y="326702"/>
                      <a:pt x="159454" y="327514"/>
                    </a:cubicBezTo>
                    <a:cubicBezTo>
                      <a:pt x="158642" y="327514"/>
                      <a:pt x="158642" y="328326"/>
                      <a:pt x="158642" y="329138"/>
                    </a:cubicBezTo>
                    <a:cubicBezTo>
                      <a:pt x="158642" y="329950"/>
                      <a:pt x="158642" y="330762"/>
                      <a:pt x="159454" y="331573"/>
                    </a:cubicBezTo>
                    <a:cubicBezTo>
                      <a:pt x="160266" y="332385"/>
                      <a:pt x="160266" y="332385"/>
                      <a:pt x="161078" y="332385"/>
                    </a:cubicBezTo>
                    <a:cubicBezTo>
                      <a:pt x="161890" y="332385"/>
                      <a:pt x="161890" y="333197"/>
                      <a:pt x="162702" y="333197"/>
                    </a:cubicBezTo>
                    <a:cubicBezTo>
                      <a:pt x="162702" y="333197"/>
                      <a:pt x="161890" y="334009"/>
                      <a:pt x="161890" y="334009"/>
                    </a:cubicBezTo>
                    <a:cubicBezTo>
                      <a:pt x="161890" y="334009"/>
                      <a:pt x="161890" y="334821"/>
                      <a:pt x="161890" y="334821"/>
                    </a:cubicBezTo>
                    <a:cubicBezTo>
                      <a:pt x="161890" y="335633"/>
                      <a:pt x="161078" y="336445"/>
                      <a:pt x="161078" y="336445"/>
                    </a:cubicBezTo>
                    <a:cubicBezTo>
                      <a:pt x="159454" y="337257"/>
                      <a:pt x="160266" y="334009"/>
                      <a:pt x="158642" y="334009"/>
                    </a:cubicBezTo>
                    <a:cubicBezTo>
                      <a:pt x="157830" y="334009"/>
                      <a:pt x="157018" y="335633"/>
                      <a:pt x="156206" y="335633"/>
                    </a:cubicBezTo>
                    <a:cubicBezTo>
                      <a:pt x="155395" y="335633"/>
                      <a:pt x="154583" y="335633"/>
                      <a:pt x="153771" y="335633"/>
                    </a:cubicBezTo>
                    <a:cubicBezTo>
                      <a:pt x="152959" y="335633"/>
                      <a:pt x="152147" y="335633"/>
                      <a:pt x="151335" y="336445"/>
                    </a:cubicBezTo>
                    <a:cubicBezTo>
                      <a:pt x="150523" y="336445"/>
                      <a:pt x="150523" y="337257"/>
                      <a:pt x="150523" y="338069"/>
                    </a:cubicBezTo>
                    <a:cubicBezTo>
                      <a:pt x="149711" y="339692"/>
                      <a:pt x="152147" y="339692"/>
                      <a:pt x="152147" y="341316"/>
                    </a:cubicBezTo>
                    <a:cubicBezTo>
                      <a:pt x="152147" y="342128"/>
                      <a:pt x="152147" y="342940"/>
                      <a:pt x="152959" y="342940"/>
                    </a:cubicBezTo>
                    <a:cubicBezTo>
                      <a:pt x="152959" y="343752"/>
                      <a:pt x="153771" y="344564"/>
                      <a:pt x="153771" y="346188"/>
                    </a:cubicBezTo>
                    <a:cubicBezTo>
                      <a:pt x="153771" y="346999"/>
                      <a:pt x="153771" y="346999"/>
                      <a:pt x="153771" y="347811"/>
                    </a:cubicBezTo>
                    <a:cubicBezTo>
                      <a:pt x="153771" y="348623"/>
                      <a:pt x="154583" y="348623"/>
                      <a:pt x="154583" y="349435"/>
                    </a:cubicBezTo>
                    <a:cubicBezTo>
                      <a:pt x="154583" y="350247"/>
                      <a:pt x="153771" y="350247"/>
                      <a:pt x="152959" y="350247"/>
                    </a:cubicBezTo>
                    <a:cubicBezTo>
                      <a:pt x="152147" y="350247"/>
                      <a:pt x="151335" y="350247"/>
                      <a:pt x="151335" y="350247"/>
                    </a:cubicBezTo>
                    <a:cubicBezTo>
                      <a:pt x="151335" y="350247"/>
                      <a:pt x="150523" y="350247"/>
                      <a:pt x="149711" y="350247"/>
                    </a:cubicBezTo>
                    <a:cubicBezTo>
                      <a:pt x="149711" y="350247"/>
                      <a:pt x="151335" y="351059"/>
                      <a:pt x="151335" y="351871"/>
                    </a:cubicBezTo>
                    <a:cubicBezTo>
                      <a:pt x="152147" y="352683"/>
                      <a:pt x="153771" y="353494"/>
                      <a:pt x="154583" y="354306"/>
                    </a:cubicBezTo>
                    <a:cubicBezTo>
                      <a:pt x="155395" y="355118"/>
                      <a:pt x="155395" y="355118"/>
                      <a:pt x="156206" y="355930"/>
                    </a:cubicBezTo>
                    <a:cubicBezTo>
                      <a:pt x="158642" y="356742"/>
                      <a:pt x="161078" y="355118"/>
                      <a:pt x="162702" y="356742"/>
                    </a:cubicBezTo>
                    <a:cubicBezTo>
                      <a:pt x="164325" y="358366"/>
                      <a:pt x="164325" y="360801"/>
                      <a:pt x="166761" y="361613"/>
                    </a:cubicBezTo>
                    <a:cubicBezTo>
                      <a:pt x="168385" y="361613"/>
                      <a:pt x="169197" y="361613"/>
                      <a:pt x="170820" y="361613"/>
                    </a:cubicBezTo>
                    <a:cubicBezTo>
                      <a:pt x="172444" y="361613"/>
                      <a:pt x="173256" y="361613"/>
                      <a:pt x="174880" y="360801"/>
                    </a:cubicBezTo>
                    <a:cubicBezTo>
                      <a:pt x="177315" y="359177"/>
                      <a:pt x="177315" y="355118"/>
                      <a:pt x="180563" y="354306"/>
                    </a:cubicBezTo>
                    <a:cubicBezTo>
                      <a:pt x="183811" y="353494"/>
                      <a:pt x="186246" y="355930"/>
                      <a:pt x="188682" y="356742"/>
                    </a:cubicBezTo>
                    <a:cubicBezTo>
                      <a:pt x="191117" y="357554"/>
                      <a:pt x="193553" y="357554"/>
                      <a:pt x="195989" y="358366"/>
                    </a:cubicBezTo>
                    <a:cubicBezTo>
                      <a:pt x="197613" y="358366"/>
                      <a:pt x="199236" y="359177"/>
                      <a:pt x="200048" y="360801"/>
                    </a:cubicBezTo>
                    <a:cubicBezTo>
                      <a:pt x="200860" y="361613"/>
                      <a:pt x="201672" y="363237"/>
                      <a:pt x="202484" y="364861"/>
                    </a:cubicBezTo>
                    <a:cubicBezTo>
                      <a:pt x="204108" y="367296"/>
                      <a:pt x="205731" y="368920"/>
                      <a:pt x="208167" y="370544"/>
                    </a:cubicBezTo>
                    <a:cubicBezTo>
                      <a:pt x="210603" y="372168"/>
                      <a:pt x="213850" y="373792"/>
                      <a:pt x="215474" y="375415"/>
                    </a:cubicBezTo>
                    <a:cubicBezTo>
                      <a:pt x="215474" y="375415"/>
                      <a:pt x="216286" y="376227"/>
                      <a:pt x="215474" y="376227"/>
                    </a:cubicBezTo>
                    <a:cubicBezTo>
                      <a:pt x="214662" y="376227"/>
                      <a:pt x="213038" y="375415"/>
                      <a:pt x="212226" y="374603"/>
                    </a:cubicBezTo>
                    <a:cubicBezTo>
                      <a:pt x="211415" y="373792"/>
                      <a:pt x="209791" y="372980"/>
                      <a:pt x="208979" y="372168"/>
                    </a:cubicBezTo>
                    <a:cubicBezTo>
                      <a:pt x="208167" y="371356"/>
                      <a:pt x="206543" y="371356"/>
                      <a:pt x="204920" y="370544"/>
                    </a:cubicBezTo>
                    <a:cubicBezTo>
                      <a:pt x="204108" y="369732"/>
                      <a:pt x="202484" y="368920"/>
                      <a:pt x="201672" y="368108"/>
                    </a:cubicBezTo>
                    <a:cubicBezTo>
                      <a:pt x="200860" y="367296"/>
                      <a:pt x="200048" y="366485"/>
                      <a:pt x="199236" y="365673"/>
                    </a:cubicBezTo>
                    <a:cubicBezTo>
                      <a:pt x="197613" y="364049"/>
                      <a:pt x="194365" y="364049"/>
                      <a:pt x="192741" y="363237"/>
                    </a:cubicBezTo>
                    <a:cubicBezTo>
                      <a:pt x="191929" y="362425"/>
                      <a:pt x="191117" y="362425"/>
                      <a:pt x="190306" y="361613"/>
                    </a:cubicBezTo>
                    <a:cubicBezTo>
                      <a:pt x="189494" y="360801"/>
                      <a:pt x="187870" y="360801"/>
                      <a:pt x="187058" y="360801"/>
                    </a:cubicBezTo>
                    <a:cubicBezTo>
                      <a:pt x="184622" y="360801"/>
                      <a:pt x="181375" y="359989"/>
                      <a:pt x="178939" y="360801"/>
                    </a:cubicBezTo>
                    <a:cubicBezTo>
                      <a:pt x="176504" y="361613"/>
                      <a:pt x="176504" y="364049"/>
                      <a:pt x="176504" y="366485"/>
                    </a:cubicBezTo>
                    <a:cubicBezTo>
                      <a:pt x="176504" y="368108"/>
                      <a:pt x="176504" y="368920"/>
                      <a:pt x="176504" y="370544"/>
                    </a:cubicBezTo>
                    <a:cubicBezTo>
                      <a:pt x="175692" y="371356"/>
                      <a:pt x="174068" y="370544"/>
                      <a:pt x="173256" y="370544"/>
                    </a:cubicBezTo>
                    <a:cubicBezTo>
                      <a:pt x="172444" y="370544"/>
                      <a:pt x="171632" y="371356"/>
                      <a:pt x="170820" y="371356"/>
                    </a:cubicBezTo>
                    <a:cubicBezTo>
                      <a:pt x="170008" y="371356"/>
                      <a:pt x="169197" y="371356"/>
                      <a:pt x="169197" y="372980"/>
                    </a:cubicBezTo>
                    <a:cubicBezTo>
                      <a:pt x="168385" y="374603"/>
                      <a:pt x="168385" y="375415"/>
                      <a:pt x="170008" y="375415"/>
                    </a:cubicBezTo>
                    <a:cubicBezTo>
                      <a:pt x="171632" y="375415"/>
                      <a:pt x="174068" y="374603"/>
                      <a:pt x="175692" y="376227"/>
                    </a:cubicBezTo>
                    <a:cubicBezTo>
                      <a:pt x="176504" y="377039"/>
                      <a:pt x="177315" y="378663"/>
                      <a:pt x="178127" y="379475"/>
                    </a:cubicBezTo>
                    <a:cubicBezTo>
                      <a:pt x="178939" y="380287"/>
                      <a:pt x="180563" y="381098"/>
                      <a:pt x="181375" y="381910"/>
                    </a:cubicBezTo>
                    <a:cubicBezTo>
                      <a:pt x="182187" y="382722"/>
                      <a:pt x="184622" y="383534"/>
                      <a:pt x="184622" y="384346"/>
                    </a:cubicBezTo>
                    <a:cubicBezTo>
                      <a:pt x="184622" y="385158"/>
                      <a:pt x="184622" y="385970"/>
                      <a:pt x="184622" y="385970"/>
                    </a:cubicBezTo>
                    <a:cubicBezTo>
                      <a:pt x="184622" y="386782"/>
                      <a:pt x="184622" y="386782"/>
                      <a:pt x="184622" y="387593"/>
                    </a:cubicBezTo>
                    <a:cubicBezTo>
                      <a:pt x="184622" y="389217"/>
                      <a:pt x="184622" y="390029"/>
                      <a:pt x="183811" y="390841"/>
                    </a:cubicBezTo>
                    <a:cubicBezTo>
                      <a:pt x="182187" y="391653"/>
                      <a:pt x="181375" y="392465"/>
                      <a:pt x="179751" y="393277"/>
                    </a:cubicBezTo>
                    <a:cubicBezTo>
                      <a:pt x="179751" y="393277"/>
                      <a:pt x="179751" y="393277"/>
                      <a:pt x="179751" y="393277"/>
                    </a:cubicBezTo>
                    <a:cubicBezTo>
                      <a:pt x="179751" y="393277"/>
                      <a:pt x="179751" y="394089"/>
                      <a:pt x="179751" y="394089"/>
                    </a:cubicBezTo>
                    <a:cubicBezTo>
                      <a:pt x="179751" y="394089"/>
                      <a:pt x="178939" y="394901"/>
                      <a:pt x="178939" y="394901"/>
                    </a:cubicBezTo>
                    <a:cubicBezTo>
                      <a:pt x="178127" y="395712"/>
                      <a:pt x="178127" y="396524"/>
                      <a:pt x="177315" y="397336"/>
                    </a:cubicBezTo>
                    <a:cubicBezTo>
                      <a:pt x="176504" y="398148"/>
                      <a:pt x="175692" y="398960"/>
                      <a:pt x="174880" y="398960"/>
                    </a:cubicBezTo>
                    <a:cubicBezTo>
                      <a:pt x="174068" y="399772"/>
                      <a:pt x="173256" y="399772"/>
                      <a:pt x="172444" y="400584"/>
                    </a:cubicBezTo>
                    <a:cubicBezTo>
                      <a:pt x="170820" y="402207"/>
                      <a:pt x="168385" y="403019"/>
                      <a:pt x="168385" y="406267"/>
                    </a:cubicBezTo>
                    <a:cubicBezTo>
                      <a:pt x="168385" y="408702"/>
                      <a:pt x="169197" y="410326"/>
                      <a:pt x="170820" y="411950"/>
                    </a:cubicBezTo>
                    <a:cubicBezTo>
                      <a:pt x="171632" y="412762"/>
                      <a:pt x="172444" y="414386"/>
                      <a:pt x="173256" y="415198"/>
                    </a:cubicBezTo>
                    <a:cubicBezTo>
                      <a:pt x="174068" y="416009"/>
                      <a:pt x="174068" y="416821"/>
                      <a:pt x="174880" y="417633"/>
                    </a:cubicBezTo>
                    <a:cubicBezTo>
                      <a:pt x="175692" y="418445"/>
                      <a:pt x="175692" y="419257"/>
                      <a:pt x="176504" y="419257"/>
                    </a:cubicBezTo>
                    <a:cubicBezTo>
                      <a:pt x="177315" y="420069"/>
                      <a:pt x="178939" y="421693"/>
                      <a:pt x="178939" y="422505"/>
                    </a:cubicBezTo>
                    <a:cubicBezTo>
                      <a:pt x="178939" y="423317"/>
                      <a:pt x="178939" y="424128"/>
                      <a:pt x="178939" y="424940"/>
                    </a:cubicBezTo>
                    <a:cubicBezTo>
                      <a:pt x="178939" y="425752"/>
                      <a:pt x="179751" y="426564"/>
                      <a:pt x="180563" y="426564"/>
                    </a:cubicBezTo>
                    <a:cubicBezTo>
                      <a:pt x="182187" y="427376"/>
                      <a:pt x="181375" y="429000"/>
                      <a:pt x="182187" y="430623"/>
                    </a:cubicBezTo>
                    <a:cubicBezTo>
                      <a:pt x="182187" y="432247"/>
                      <a:pt x="182999" y="433059"/>
                      <a:pt x="183811" y="434683"/>
                    </a:cubicBezTo>
                    <a:cubicBezTo>
                      <a:pt x="184622" y="436306"/>
                      <a:pt x="184622" y="437930"/>
                      <a:pt x="184622" y="440366"/>
                    </a:cubicBezTo>
                    <a:cubicBezTo>
                      <a:pt x="184622" y="441990"/>
                      <a:pt x="184622" y="444425"/>
                      <a:pt x="184622" y="446049"/>
                    </a:cubicBezTo>
                    <a:cubicBezTo>
                      <a:pt x="184622" y="447673"/>
                      <a:pt x="184622" y="449297"/>
                      <a:pt x="185434" y="450921"/>
                    </a:cubicBezTo>
                    <a:cubicBezTo>
                      <a:pt x="186246" y="452544"/>
                      <a:pt x="187870" y="452544"/>
                      <a:pt x="189494" y="453356"/>
                    </a:cubicBezTo>
                    <a:cubicBezTo>
                      <a:pt x="191117" y="454980"/>
                      <a:pt x="191929" y="456604"/>
                      <a:pt x="192741" y="458227"/>
                    </a:cubicBezTo>
                    <a:cubicBezTo>
                      <a:pt x="193553" y="459851"/>
                      <a:pt x="195989" y="459039"/>
                      <a:pt x="197613" y="459851"/>
                    </a:cubicBezTo>
                    <a:cubicBezTo>
                      <a:pt x="200048" y="461475"/>
                      <a:pt x="195989" y="461475"/>
                      <a:pt x="196801" y="462287"/>
                    </a:cubicBezTo>
                    <a:cubicBezTo>
                      <a:pt x="197613" y="463911"/>
                      <a:pt x="200860" y="464722"/>
                      <a:pt x="201672" y="464722"/>
                    </a:cubicBezTo>
                    <a:cubicBezTo>
                      <a:pt x="203296" y="465534"/>
                      <a:pt x="204920" y="466346"/>
                      <a:pt x="207355" y="467158"/>
                    </a:cubicBezTo>
                    <a:cubicBezTo>
                      <a:pt x="208167" y="467158"/>
                      <a:pt x="208979" y="467970"/>
                      <a:pt x="208979" y="468782"/>
                    </a:cubicBezTo>
                    <a:cubicBezTo>
                      <a:pt x="209791" y="469594"/>
                      <a:pt x="208979" y="470406"/>
                      <a:pt x="208979" y="471218"/>
                    </a:cubicBezTo>
                    <a:cubicBezTo>
                      <a:pt x="209791" y="473653"/>
                      <a:pt x="211415" y="472841"/>
                      <a:pt x="213038" y="472841"/>
                    </a:cubicBezTo>
                    <a:cubicBezTo>
                      <a:pt x="214662" y="472841"/>
                      <a:pt x="216286" y="472030"/>
                      <a:pt x="217098" y="472841"/>
                    </a:cubicBezTo>
                    <a:cubicBezTo>
                      <a:pt x="217910" y="473653"/>
                      <a:pt x="217910" y="473653"/>
                      <a:pt x="217910" y="474465"/>
                    </a:cubicBezTo>
                    <a:cubicBezTo>
                      <a:pt x="217910" y="475277"/>
                      <a:pt x="217910" y="476089"/>
                      <a:pt x="217910" y="476901"/>
                    </a:cubicBezTo>
                    <a:cubicBezTo>
                      <a:pt x="217910" y="477713"/>
                      <a:pt x="218722" y="477713"/>
                      <a:pt x="219533" y="477713"/>
                    </a:cubicBezTo>
                    <a:cubicBezTo>
                      <a:pt x="219533" y="477713"/>
                      <a:pt x="220345" y="479336"/>
                      <a:pt x="220345" y="479336"/>
                    </a:cubicBezTo>
                    <a:cubicBezTo>
                      <a:pt x="221157" y="479336"/>
                      <a:pt x="221157" y="477713"/>
                      <a:pt x="221157" y="477713"/>
                    </a:cubicBezTo>
                    <a:cubicBezTo>
                      <a:pt x="221969" y="476901"/>
                      <a:pt x="221969" y="477713"/>
                      <a:pt x="221969" y="478525"/>
                    </a:cubicBezTo>
                    <a:cubicBezTo>
                      <a:pt x="222781" y="479336"/>
                      <a:pt x="222781" y="480148"/>
                      <a:pt x="222781" y="480960"/>
                    </a:cubicBezTo>
                    <a:cubicBezTo>
                      <a:pt x="222781" y="481772"/>
                      <a:pt x="222781" y="482584"/>
                      <a:pt x="223593" y="483396"/>
                    </a:cubicBezTo>
                    <a:cubicBezTo>
                      <a:pt x="224405" y="484208"/>
                      <a:pt x="225217" y="483396"/>
                      <a:pt x="226028" y="483396"/>
                    </a:cubicBezTo>
                    <a:cubicBezTo>
                      <a:pt x="226028" y="482584"/>
                      <a:pt x="226028" y="482584"/>
                      <a:pt x="226028" y="481772"/>
                    </a:cubicBezTo>
                    <a:cubicBezTo>
                      <a:pt x="226028" y="481772"/>
                      <a:pt x="226028" y="480148"/>
                      <a:pt x="226028" y="480148"/>
                    </a:cubicBezTo>
                    <a:cubicBezTo>
                      <a:pt x="226028" y="480148"/>
                      <a:pt x="227652" y="480148"/>
                      <a:pt x="227652" y="480148"/>
                    </a:cubicBezTo>
                    <a:cubicBezTo>
                      <a:pt x="228464" y="480148"/>
                      <a:pt x="228464" y="479336"/>
                      <a:pt x="228464" y="478525"/>
                    </a:cubicBezTo>
                    <a:cubicBezTo>
                      <a:pt x="229276" y="478525"/>
                      <a:pt x="230088" y="478525"/>
                      <a:pt x="230088" y="479336"/>
                    </a:cubicBezTo>
                    <a:cubicBezTo>
                      <a:pt x="230900" y="480148"/>
                      <a:pt x="230900" y="480148"/>
                      <a:pt x="231712" y="480148"/>
                    </a:cubicBezTo>
                    <a:cubicBezTo>
                      <a:pt x="232524" y="480148"/>
                      <a:pt x="233335" y="480148"/>
                      <a:pt x="233335" y="480148"/>
                    </a:cubicBezTo>
                    <a:cubicBezTo>
                      <a:pt x="234147" y="480960"/>
                      <a:pt x="234147" y="481772"/>
                      <a:pt x="234147" y="482584"/>
                    </a:cubicBezTo>
                    <a:cubicBezTo>
                      <a:pt x="233335" y="483396"/>
                      <a:pt x="231712" y="483396"/>
                      <a:pt x="231712" y="484208"/>
                    </a:cubicBezTo>
                    <a:cubicBezTo>
                      <a:pt x="231712" y="485019"/>
                      <a:pt x="232524" y="485831"/>
                      <a:pt x="230900" y="486643"/>
                    </a:cubicBezTo>
                    <a:cubicBezTo>
                      <a:pt x="230088" y="487455"/>
                      <a:pt x="229276" y="487455"/>
                      <a:pt x="228464" y="487455"/>
                    </a:cubicBezTo>
                    <a:cubicBezTo>
                      <a:pt x="227652" y="487455"/>
                      <a:pt x="226840" y="487455"/>
                      <a:pt x="226028" y="488267"/>
                    </a:cubicBezTo>
                    <a:cubicBezTo>
                      <a:pt x="225217" y="488267"/>
                      <a:pt x="224405" y="489079"/>
                      <a:pt x="224405" y="489891"/>
                    </a:cubicBezTo>
                    <a:cubicBezTo>
                      <a:pt x="224405" y="490703"/>
                      <a:pt x="224405" y="491515"/>
                      <a:pt x="223593" y="492327"/>
                    </a:cubicBezTo>
                    <a:cubicBezTo>
                      <a:pt x="223593" y="493138"/>
                      <a:pt x="223593" y="493950"/>
                      <a:pt x="222781" y="493950"/>
                    </a:cubicBezTo>
                    <a:cubicBezTo>
                      <a:pt x="221969" y="494762"/>
                      <a:pt x="221157" y="494762"/>
                      <a:pt x="220345" y="495574"/>
                    </a:cubicBezTo>
                    <a:cubicBezTo>
                      <a:pt x="220345" y="496386"/>
                      <a:pt x="219533" y="497198"/>
                      <a:pt x="220345" y="497198"/>
                    </a:cubicBezTo>
                    <a:cubicBezTo>
                      <a:pt x="220345" y="498010"/>
                      <a:pt x="221969" y="498010"/>
                      <a:pt x="222781" y="498010"/>
                    </a:cubicBezTo>
                    <a:cubicBezTo>
                      <a:pt x="223593" y="498010"/>
                      <a:pt x="224405" y="498010"/>
                      <a:pt x="225217" y="498010"/>
                    </a:cubicBezTo>
                    <a:cubicBezTo>
                      <a:pt x="226028" y="498010"/>
                      <a:pt x="226840" y="498010"/>
                      <a:pt x="226840" y="498822"/>
                    </a:cubicBezTo>
                    <a:cubicBezTo>
                      <a:pt x="227652" y="500445"/>
                      <a:pt x="226028" y="501257"/>
                      <a:pt x="225217" y="502069"/>
                    </a:cubicBezTo>
                    <a:cubicBezTo>
                      <a:pt x="225217" y="502881"/>
                      <a:pt x="225217" y="503693"/>
                      <a:pt x="226028" y="504505"/>
                    </a:cubicBezTo>
                    <a:cubicBezTo>
                      <a:pt x="226840" y="505317"/>
                      <a:pt x="227652" y="505317"/>
                      <a:pt x="227652" y="506129"/>
                    </a:cubicBezTo>
                    <a:cubicBezTo>
                      <a:pt x="227652" y="506940"/>
                      <a:pt x="228464" y="507752"/>
                      <a:pt x="228464" y="508564"/>
                    </a:cubicBezTo>
                    <a:cubicBezTo>
                      <a:pt x="228464" y="509376"/>
                      <a:pt x="229276" y="510188"/>
                      <a:pt x="229276" y="511000"/>
                    </a:cubicBezTo>
                    <a:lnTo>
                      <a:pt x="229276" y="512624"/>
                    </a:lnTo>
                    <a:cubicBezTo>
                      <a:pt x="229276" y="513435"/>
                      <a:pt x="229276" y="515059"/>
                      <a:pt x="229276" y="515871"/>
                    </a:cubicBezTo>
                    <a:cubicBezTo>
                      <a:pt x="229276" y="516683"/>
                      <a:pt x="227652" y="516683"/>
                      <a:pt x="227652" y="517495"/>
                    </a:cubicBezTo>
                    <a:cubicBezTo>
                      <a:pt x="227652" y="518307"/>
                      <a:pt x="227652" y="518307"/>
                      <a:pt x="227652" y="519119"/>
                    </a:cubicBezTo>
                    <a:cubicBezTo>
                      <a:pt x="227652" y="519119"/>
                      <a:pt x="228464" y="519931"/>
                      <a:pt x="228464" y="519931"/>
                    </a:cubicBezTo>
                    <a:cubicBezTo>
                      <a:pt x="229276" y="520743"/>
                      <a:pt x="228464" y="522366"/>
                      <a:pt x="230088" y="522366"/>
                    </a:cubicBezTo>
                    <a:cubicBezTo>
                      <a:pt x="230088" y="522366"/>
                      <a:pt x="230088" y="522366"/>
                      <a:pt x="230088" y="523178"/>
                    </a:cubicBezTo>
                    <a:cubicBezTo>
                      <a:pt x="229276" y="523178"/>
                      <a:pt x="227652" y="523178"/>
                      <a:pt x="227652" y="523990"/>
                    </a:cubicBezTo>
                    <a:cubicBezTo>
                      <a:pt x="227652" y="524802"/>
                      <a:pt x="229276" y="525614"/>
                      <a:pt x="228464" y="526426"/>
                    </a:cubicBezTo>
                    <a:cubicBezTo>
                      <a:pt x="228464" y="527238"/>
                      <a:pt x="226840" y="527238"/>
                      <a:pt x="226028" y="528049"/>
                    </a:cubicBezTo>
                    <a:cubicBezTo>
                      <a:pt x="225217" y="528861"/>
                      <a:pt x="224405" y="528861"/>
                      <a:pt x="223593" y="529673"/>
                    </a:cubicBezTo>
                    <a:cubicBezTo>
                      <a:pt x="221969" y="530485"/>
                      <a:pt x="218722" y="530485"/>
                      <a:pt x="218722" y="532109"/>
                    </a:cubicBezTo>
                    <a:cubicBezTo>
                      <a:pt x="218722" y="532921"/>
                      <a:pt x="218722" y="532921"/>
                      <a:pt x="218722" y="533733"/>
                    </a:cubicBezTo>
                    <a:cubicBezTo>
                      <a:pt x="218722" y="534544"/>
                      <a:pt x="218722" y="534544"/>
                      <a:pt x="218722" y="535356"/>
                    </a:cubicBezTo>
                    <a:cubicBezTo>
                      <a:pt x="218722" y="536168"/>
                      <a:pt x="220345" y="536980"/>
                      <a:pt x="221157" y="536980"/>
                    </a:cubicBezTo>
                    <a:cubicBezTo>
                      <a:pt x="221969" y="536980"/>
                      <a:pt x="221969" y="537792"/>
                      <a:pt x="222781" y="537792"/>
                    </a:cubicBezTo>
                    <a:cubicBezTo>
                      <a:pt x="223593" y="537792"/>
                      <a:pt x="223593" y="538604"/>
                      <a:pt x="224405" y="538604"/>
                    </a:cubicBezTo>
                    <a:cubicBezTo>
                      <a:pt x="225217" y="539416"/>
                      <a:pt x="224405" y="541040"/>
                      <a:pt x="224405" y="542663"/>
                    </a:cubicBezTo>
                    <a:cubicBezTo>
                      <a:pt x="224405" y="543475"/>
                      <a:pt x="225217" y="545911"/>
                      <a:pt x="223593" y="545911"/>
                    </a:cubicBezTo>
                    <a:cubicBezTo>
                      <a:pt x="222781" y="545911"/>
                      <a:pt x="222781" y="543475"/>
                      <a:pt x="221969" y="542663"/>
                    </a:cubicBezTo>
                    <a:cubicBezTo>
                      <a:pt x="221157" y="540228"/>
                      <a:pt x="219533" y="538604"/>
                      <a:pt x="217910" y="536168"/>
                    </a:cubicBezTo>
                    <a:cubicBezTo>
                      <a:pt x="217098" y="535356"/>
                      <a:pt x="215474" y="535356"/>
                      <a:pt x="214662" y="535356"/>
                    </a:cubicBezTo>
                    <a:cubicBezTo>
                      <a:pt x="213850" y="535356"/>
                      <a:pt x="212226" y="534544"/>
                      <a:pt x="210603" y="535356"/>
                    </a:cubicBezTo>
                    <a:cubicBezTo>
                      <a:pt x="209791" y="536168"/>
                      <a:pt x="210603" y="537792"/>
                      <a:pt x="209791" y="538604"/>
                    </a:cubicBezTo>
                    <a:cubicBezTo>
                      <a:pt x="208979" y="539416"/>
                      <a:pt x="208167" y="540228"/>
                      <a:pt x="208167" y="541040"/>
                    </a:cubicBezTo>
                    <a:cubicBezTo>
                      <a:pt x="207355" y="541851"/>
                      <a:pt x="206543" y="542663"/>
                      <a:pt x="206543" y="544287"/>
                    </a:cubicBezTo>
                    <a:cubicBezTo>
                      <a:pt x="206543" y="545099"/>
                      <a:pt x="206543" y="546723"/>
                      <a:pt x="207355" y="547535"/>
                    </a:cubicBezTo>
                    <a:cubicBezTo>
                      <a:pt x="207355" y="547535"/>
                      <a:pt x="208167" y="548347"/>
                      <a:pt x="208167" y="548347"/>
                    </a:cubicBezTo>
                    <a:cubicBezTo>
                      <a:pt x="208167" y="548347"/>
                      <a:pt x="209791" y="548347"/>
                      <a:pt x="209791" y="549159"/>
                    </a:cubicBezTo>
                    <a:cubicBezTo>
                      <a:pt x="210603" y="549970"/>
                      <a:pt x="212226" y="550782"/>
                      <a:pt x="212226" y="551594"/>
                    </a:cubicBezTo>
                    <a:cubicBezTo>
                      <a:pt x="213038" y="552406"/>
                      <a:pt x="213850" y="554030"/>
                      <a:pt x="213850" y="554842"/>
                    </a:cubicBezTo>
                    <a:cubicBezTo>
                      <a:pt x="214662" y="556465"/>
                      <a:pt x="215474" y="557277"/>
                      <a:pt x="217098" y="558089"/>
                    </a:cubicBezTo>
                    <a:cubicBezTo>
                      <a:pt x="217910" y="558901"/>
                      <a:pt x="219533" y="558901"/>
                      <a:pt x="220345" y="560525"/>
                    </a:cubicBezTo>
                    <a:cubicBezTo>
                      <a:pt x="221157" y="561337"/>
                      <a:pt x="219533" y="562960"/>
                      <a:pt x="218722" y="563772"/>
                    </a:cubicBezTo>
                    <a:cubicBezTo>
                      <a:pt x="217098" y="565396"/>
                      <a:pt x="215474" y="567020"/>
                      <a:pt x="213850" y="568644"/>
                    </a:cubicBezTo>
                    <a:cubicBezTo>
                      <a:pt x="213038" y="569456"/>
                      <a:pt x="212226" y="569456"/>
                      <a:pt x="210603" y="570267"/>
                    </a:cubicBezTo>
                    <a:cubicBezTo>
                      <a:pt x="209791" y="571079"/>
                      <a:pt x="208167" y="571891"/>
                      <a:pt x="207355" y="573515"/>
                    </a:cubicBezTo>
                    <a:cubicBezTo>
                      <a:pt x="207355" y="574327"/>
                      <a:pt x="207355" y="575139"/>
                      <a:pt x="207355" y="576763"/>
                    </a:cubicBezTo>
                    <a:cubicBezTo>
                      <a:pt x="207355" y="578386"/>
                      <a:pt x="206543" y="580010"/>
                      <a:pt x="205731" y="581634"/>
                    </a:cubicBezTo>
                    <a:cubicBezTo>
                      <a:pt x="204920" y="584069"/>
                      <a:pt x="204108" y="587317"/>
                      <a:pt x="203296" y="589753"/>
                    </a:cubicBezTo>
                    <a:cubicBezTo>
                      <a:pt x="200860" y="597060"/>
                      <a:pt x="197613" y="604367"/>
                      <a:pt x="195989" y="611673"/>
                    </a:cubicBezTo>
                    <a:cubicBezTo>
                      <a:pt x="195177" y="615733"/>
                      <a:pt x="193553" y="618980"/>
                      <a:pt x="191929" y="623040"/>
                    </a:cubicBezTo>
                    <a:cubicBezTo>
                      <a:pt x="190306" y="626288"/>
                      <a:pt x="188682" y="630347"/>
                      <a:pt x="187058" y="633594"/>
                    </a:cubicBezTo>
                    <a:cubicBezTo>
                      <a:pt x="186246" y="636030"/>
                      <a:pt x="185434" y="638466"/>
                      <a:pt x="183811" y="640089"/>
                    </a:cubicBezTo>
                    <a:cubicBezTo>
                      <a:pt x="182999" y="640901"/>
                      <a:pt x="182187" y="641713"/>
                      <a:pt x="182187" y="642525"/>
                    </a:cubicBezTo>
                    <a:cubicBezTo>
                      <a:pt x="181375" y="644149"/>
                      <a:pt x="180563" y="646585"/>
                      <a:pt x="179751" y="648208"/>
                    </a:cubicBezTo>
                    <a:cubicBezTo>
                      <a:pt x="179751" y="649020"/>
                      <a:pt x="178939" y="650644"/>
                      <a:pt x="178939" y="651456"/>
                    </a:cubicBezTo>
                    <a:cubicBezTo>
                      <a:pt x="178127" y="653080"/>
                      <a:pt x="177315" y="653892"/>
                      <a:pt x="177315" y="655515"/>
                    </a:cubicBezTo>
                    <a:cubicBezTo>
                      <a:pt x="177315" y="656327"/>
                      <a:pt x="176504" y="657951"/>
                      <a:pt x="176504" y="658763"/>
                    </a:cubicBezTo>
                    <a:cubicBezTo>
                      <a:pt x="176504" y="659575"/>
                      <a:pt x="175692" y="659575"/>
                      <a:pt x="175692" y="660386"/>
                    </a:cubicBezTo>
                    <a:cubicBezTo>
                      <a:pt x="175692" y="661198"/>
                      <a:pt x="175692" y="661198"/>
                      <a:pt x="174880" y="662010"/>
                    </a:cubicBezTo>
                    <a:cubicBezTo>
                      <a:pt x="174068" y="662822"/>
                      <a:pt x="174068" y="663634"/>
                      <a:pt x="173256" y="664446"/>
                    </a:cubicBezTo>
                    <a:cubicBezTo>
                      <a:pt x="173256" y="665258"/>
                      <a:pt x="172444" y="665258"/>
                      <a:pt x="172444" y="666070"/>
                    </a:cubicBezTo>
                    <a:cubicBezTo>
                      <a:pt x="172444" y="666882"/>
                      <a:pt x="172444" y="666882"/>
                      <a:pt x="172444" y="667693"/>
                    </a:cubicBezTo>
                    <a:cubicBezTo>
                      <a:pt x="174068" y="666882"/>
                      <a:pt x="174880" y="665258"/>
                      <a:pt x="176504" y="664446"/>
                    </a:cubicBezTo>
                    <a:cubicBezTo>
                      <a:pt x="177315" y="662822"/>
                      <a:pt x="178939" y="661198"/>
                      <a:pt x="179751" y="659575"/>
                    </a:cubicBezTo>
                    <a:cubicBezTo>
                      <a:pt x="180563" y="657951"/>
                      <a:pt x="184622" y="653080"/>
                      <a:pt x="186246" y="656327"/>
                    </a:cubicBezTo>
                    <a:cubicBezTo>
                      <a:pt x="187058" y="657951"/>
                      <a:pt x="187870" y="659575"/>
                      <a:pt x="188682" y="661198"/>
                    </a:cubicBezTo>
                    <a:cubicBezTo>
                      <a:pt x="189494" y="662822"/>
                      <a:pt x="191929" y="664446"/>
                      <a:pt x="193553" y="665258"/>
                    </a:cubicBezTo>
                    <a:cubicBezTo>
                      <a:pt x="194365" y="666070"/>
                      <a:pt x="195177" y="666882"/>
                      <a:pt x="194365" y="668505"/>
                    </a:cubicBezTo>
                    <a:cubicBezTo>
                      <a:pt x="192741" y="669317"/>
                      <a:pt x="191117" y="670129"/>
                      <a:pt x="189494" y="670129"/>
                    </a:cubicBezTo>
                    <a:cubicBezTo>
                      <a:pt x="187870" y="670129"/>
                      <a:pt x="186246" y="669317"/>
                      <a:pt x="184622" y="667693"/>
                    </a:cubicBezTo>
                    <a:cubicBezTo>
                      <a:pt x="183811" y="666882"/>
                      <a:pt x="182999" y="665258"/>
                      <a:pt x="181375" y="665258"/>
                    </a:cubicBezTo>
                    <a:cubicBezTo>
                      <a:pt x="179751" y="665258"/>
                      <a:pt x="178939" y="667693"/>
                      <a:pt x="178127" y="668505"/>
                    </a:cubicBezTo>
                    <a:cubicBezTo>
                      <a:pt x="177315" y="670129"/>
                      <a:pt x="176504" y="671753"/>
                      <a:pt x="175692" y="673377"/>
                    </a:cubicBezTo>
                    <a:cubicBezTo>
                      <a:pt x="174880" y="674189"/>
                      <a:pt x="173256" y="675001"/>
                      <a:pt x="172444" y="675001"/>
                    </a:cubicBezTo>
                    <a:cubicBezTo>
                      <a:pt x="170820" y="675812"/>
                      <a:pt x="170008" y="676624"/>
                      <a:pt x="169197" y="678248"/>
                    </a:cubicBezTo>
                    <a:cubicBezTo>
                      <a:pt x="168385" y="679872"/>
                      <a:pt x="168385" y="682307"/>
                      <a:pt x="168385" y="684743"/>
                    </a:cubicBezTo>
                    <a:cubicBezTo>
                      <a:pt x="168385" y="687179"/>
                      <a:pt x="167573" y="689614"/>
                      <a:pt x="166761" y="692862"/>
                    </a:cubicBezTo>
                    <a:cubicBezTo>
                      <a:pt x="165949" y="696921"/>
                      <a:pt x="165137" y="701793"/>
                      <a:pt x="162702" y="705040"/>
                    </a:cubicBezTo>
                    <a:cubicBezTo>
                      <a:pt x="161890" y="705852"/>
                      <a:pt x="161078" y="707476"/>
                      <a:pt x="160266" y="708288"/>
                    </a:cubicBezTo>
                    <a:cubicBezTo>
                      <a:pt x="159454" y="709911"/>
                      <a:pt x="158642" y="711535"/>
                      <a:pt x="157830" y="713159"/>
                    </a:cubicBezTo>
                    <a:cubicBezTo>
                      <a:pt x="156206" y="715595"/>
                      <a:pt x="155395" y="718030"/>
                      <a:pt x="154583" y="720466"/>
                    </a:cubicBezTo>
                    <a:cubicBezTo>
                      <a:pt x="154583" y="721278"/>
                      <a:pt x="153771" y="722090"/>
                      <a:pt x="153771" y="722090"/>
                    </a:cubicBezTo>
                    <a:cubicBezTo>
                      <a:pt x="152959" y="723714"/>
                      <a:pt x="151335" y="725337"/>
                      <a:pt x="151335" y="726961"/>
                    </a:cubicBezTo>
                    <a:cubicBezTo>
                      <a:pt x="150523" y="728585"/>
                      <a:pt x="150523" y="731020"/>
                      <a:pt x="148900" y="732644"/>
                    </a:cubicBezTo>
                    <a:cubicBezTo>
                      <a:pt x="148088" y="734268"/>
                      <a:pt x="147276" y="735892"/>
                      <a:pt x="146464" y="737515"/>
                    </a:cubicBezTo>
                    <a:cubicBezTo>
                      <a:pt x="145652" y="739139"/>
                      <a:pt x="144840" y="740763"/>
                      <a:pt x="144028" y="742387"/>
                    </a:cubicBezTo>
                    <a:cubicBezTo>
                      <a:pt x="143216" y="744011"/>
                      <a:pt x="142404" y="745634"/>
                      <a:pt x="142404" y="747258"/>
                    </a:cubicBezTo>
                    <a:cubicBezTo>
                      <a:pt x="141593" y="748882"/>
                      <a:pt x="141593" y="751318"/>
                      <a:pt x="140781" y="752941"/>
                    </a:cubicBezTo>
                    <a:cubicBezTo>
                      <a:pt x="139969" y="754565"/>
                      <a:pt x="138345" y="756189"/>
                      <a:pt x="137533" y="757813"/>
                    </a:cubicBezTo>
                    <a:cubicBezTo>
                      <a:pt x="136721" y="760248"/>
                      <a:pt x="135098" y="761872"/>
                      <a:pt x="133474" y="764308"/>
                    </a:cubicBezTo>
                    <a:cubicBezTo>
                      <a:pt x="131850" y="766743"/>
                      <a:pt x="130226" y="768367"/>
                      <a:pt x="128602" y="771615"/>
                    </a:cubicBezTo>
                    <a:cubicBezTo>
                      <a:pt x="127791" y="774050"/>
                      <a:pt x="126979" y="775674"/>
                      <a:pt x="125355" y="777298"/>
                    </a:cubicBezTo>
                    <a:cubicBezTo>
                      <a:pt x="123731" y="778922"/>
                      <a:pt x="122107" y="780545"/>
                      <a:pt x="120484" y="782169"/>
                    </a:cubicBezTo>
                    <a:cubicBezTo>
                      <a:pt x="118048" y="784605"/>
                      <a:pt x="114800" y="787852"/>
                      <a:pt x="111553" y="789476"/>
                    </a:cubicBezTo>
                    <a:cubicBezTo>
                      <a:pt x="108305" y="791100"/>
                      <a:pt x="105870" y="793535"/>
                      <a:pt x="102622" y="794347"/>
                    </a:cubicBezTo>
                    <a:cubicBezTo>
                      <a:pt x="100998" y="795159"/>
                      <a:pt x="99375" y="795159"/>
                      <a:pt x="98563" y="795971"/>
                    </a:cubicBezTo>
                    <a:cubicBezTo>
                      <a:pt x="96939" y="795971"/>
                      <a:pt x="95315" y="796783"/>
                      <a:pt x="94503" y="795971"/>
                    </a:cubicBezTo>
                    <a:cubicBezTo>
                      <a:pt x="92880" y="795971"/>
                      <a:pt x="92068" y="795159"/>
                      <a:pt x="92068" y="794347"/>
                    </a:cubicBezTo>
                    <a:cubicBezTo>
                      <a:pt x="91256" y="793535"/>
                      <a:pt x="91256" y="793535"/>
                      <a:pt x="90444" y="793535"/>
                    </a:cubicBezTo>
                    <a:lnTo>
                      <a:pt x="89632" y="797595"/>
                    </a:lnTo>
                    <a:lnTo>
                      <a:pt x="93691" y="804902"/>
                    </a:lnTo>
                    <a:lnTo>
                      <a:pt x="99375" y="805714"/>
                    </a:lnTo>
                    <a:lnTo>
                      <a:pt x="100998" y="813021"/>
                    </a:lnTo>
                    <a:lnTo>
                      <a:pt x="112365" y="811397"/>
                    </a:lnTo>
                    <a:lnTo>
                      <a:pt x="121295" y="817892"/>
                    </a:lnTo>
                    <a:lnTo>
                      <a:pt x="115612" y="830882"/>
                    </a:lnTo>
                    <a:lnTo>
                      <a:pt x="107493" y="835753"/>
                    </a:lnTo>
                    <a:lnTo>
                      <a:pt x="116424" y="843060"/>
                    </a:lnTo>
                    <a:lnTo>
                      <a:pt x="122107" y="834942"/>
                    </a:lnTo>
                    <a:lnTo>
                      <a:pt x="123731" y="843060"/>
                    </a:lnTo>
                    <a:lnTo>
                      <a:pt x="141593" y="849556"/>
                    </a:lnTo>
                    <a:lnTo>
                      <a:pt x="148900" y="859298"/>
                    </a:lnTo>
                    <a:lnTo>
                      <a:pt x="168385" y="860922"/>
                    </a:lnTo>
                    <a:lnTo>
                      <a:pt x="165137" y="873100"/>
                    </a:lnTo>
                    <a:lnTo>
                      <a:pt x="174880" y="883655"/>
                    </a:lnTo>
                    <a:lnTo>
                      <a:pt x="200048" y="886090"/>
                    </a:lnTo>
                    <a:lnTo>
                      <a:pt x="215474" y="896645"/>
                    </a:lnTo>
                    <a:lnTo>
                      <a:pt x="221969" y="906387"/>
                    </a:lnTo>
                    <a:lnTo>
                      <a:pt x="242266" y="905576"/>
                    </a:lnTo>
                    <a:lnTo>
                      <a:pt x="250385" y="915318"/>
                    </a:lnTo>
                    <a:lnTo>
                      <a:pt x="256880" y="910447"/>
                    </a:lnTo>
                    <a:lnTo>
                      <a:pt x="265811" y="915318"/>
                    </a:lnTo>
                    <a:lnTo>
                      <a:pt x="286108" y="916942"/>
                    </a:lnTo>
                    <a:lnTo>
                      <a:pt x="290167" y="903140"/>
                    </a:lnTo>
                    <a:lnTo>
                      <a:pt x="306405" y="908011"/>
                    </a:lnTo>
                    <a:lnTo>
                      <a:pt x="308841" y="912071"/>
                    </a:lnTo>
                    <a:lnTo>
                      <a:pt x="314524" y="912071"/>
                    </a:lnTo>
                    <a:lnTo>
                      <a:pt x="324267" y="916942"/>
                    </a:lnTo>
                    <a:lnTo>
                      <a:pt x="326702" y="924249"/>
                    </a:lnTo>
                    <a:lnTo>
                      <a:pt x="343752" y="925061"/>
                    </a:lnTo>
                    <a:lnTo>
                      <a:pt x="348623" y="943734"/>
                    </a:lnTo>
                    <a:lnTo>
                      <a:pt x="355930" y="938051"/>
                    </a:lnTo>
                    <a:lnTo>
                      <a:pt x="375415" y="944546"/>
                    </a:lnTo>
                    <a:lnTo>
                      <a:pt x="377851" y="949417"/>
                    </a:lnTo>
                    <a:lnTo>
                      <a:pt x="373791" y="959972"/>
                    </a:lnTo>
                    <a:lnTo>
                      <a:pt x="388405" y="968090"/>
                    </a:lnTo>
                    <a:lnTo>
                      <a:pt x="394088" y="980269"/>
                    </a:lnTo>
                    <a:lnTo>
                      <a:pt x="416009" y="974586"/>
                    </a:lnTo>
                    <a:lnTo>
                      <a:pt x="433059" y="982705"/>
                    </a:lnTo>
                    <a:lnTo>
                      <a:pt x="437118" y="989199"/>
                    </a:lnTo>
                    <a:cubicBezTo>
                      <a:pt x="437118" y="989199"/>
                      <a:pt x="450920" y="990011"/>
                      <a:pt x="455792" y="991635"/>
                    </a:cubicBezTo>
                    <a:lnTo>
                      <a:pt x="461475" y="985952"/>
                    </a:lnTo>
                    <a:lnTo>
                      <a:pt x="474465" y="982705"/>
                    </a:lnTo>
                    <a:lnTo>
                      <a:pt x="490703" y="984328"/>
                    </a:lnTo>
                    <a:lnTo>
                      <a:pt x="493950" y="988388"/>
                    </a:lnTo>
                    <a:lnTo>
                      <a:pt x="505317" y="990823"/>
                    </a:lnTo>
                    <a:cubicBezTo>
                      <a:pt x="505317" y="990011"/>
                      <a:pt x="505317" y="989199"/>
                      <a:pt x="505317" y="989199"/>
                    </a:cubicBezTo>
                    <a:cubicBezTo>
                      <a:pt x="505317" y="987576"/>
                      <a:pt x="506128" y="985952"/>
                      <a:pt x="505317" y="985140"/>
                    </a:cubicBezTo>
                    <a:cubicBezTo>
                      <a:pt x="504505" y="984328"/>
                      <a:pt x="504505" y="982705"/>
                      <a:pt x="503693" y="981893"/>
                    </a:cubicBezTo>
                    <a:cubicBezTo>
                      <a:pt x="503693" y="981081"/>
                      <a:pt x="502881" y="981081"/>
                      <a:pt x="502069" y="980269"/>
                    </a:cubicBezTo>
                    <a:cubicBezTo>
                      <a:pt x="501257" y="979457"/>
                      <a:pt x="500445" y="979457"/>
                      <a:pt x="499633" y="979457"/>
                    </a:cubicBezTo>
                    <a:cubicBezTo>
                      <a:pt x="498010" y="978645"/>
                      <a:pt x="498010" y="977021"/>
                      <a:pt x="498010" y="976209"/>
                    </a:cubicBezTo>
                    <a:cubicBezTo>
                      <a:pt x="497198" y="973774"/>
                      <a:pt x="495574" y="971338"/>
                      <a:pt x="495574" y="968090"/>
                    </a:cubicBezTo>
                    <a:cubicBezTo>
                      <a:pt x="495574" y="966467"/>
                      <a:pt x="496386" y="964843"/>
                      <a:pt x="497198" y="962407"/>
                    </a:cubicBezTo>
                    <a:cubicBezTo>
                      <a:pt x="497198" y="961595"/>
                      <a:pt x="498010" y="960784"/>
                      <a:pt x="498010" y="959972"/>
                    </a:cubicBezTo>
                    <a:cubicBezTo>
                      <a:pt x="498010" y="959160"/>
                      <a:pt x="498822" y="958348"/>
                      <a:pt x="498822" y="957536"/>
                    </a:cubicBezTo>
                    <a:cubicBezTo>
                      <a:pt x="499633" y="955912"/>
                      <a:pt x="500445" y="954289"/>
                      <a:pt x="500445" y="952665"/>
                    </a:cubicBezTo>
                    <a:cubicBezTo>
                      <a:pt x="500445" y="951853"/>
                      <a:pt x="500445" y="951041"/>
                      <a:pt x="500445" y="950229"/>
                    </a:cubicBezTo>
                    <a:cubicBezTo>
                      <a:pt x="500445" y="949417"/>
                      <a:pt x="501257" y="948605"/>
                      <a:pt x="502069" y="948605"/>
                    </a:cubicBezTo>
                    <a:cubicBezTo>
                      <a:pt x="502069" y="947793"/>
                      <a:pt x="502881" y="946982"/>
                      <a:pt x="502881" y="946170"/>
                    </a:cubicBezTo>
                    <a:cubicBezTo>
                      <a:pt x="502881" y="945358"/>
                      <a:pt x="503693" y="944546"/>
                      <a:pt x="503693" y="943734"/>
                    </a:cubicBezTo>
                    <a:cubicBezTo>
                      <a:pt x="503693" y="942922"/>
                      <a:pt x="503693" y="942110"/>
                      <a:pt x="502881" y="942922"/>
                    </a:cubicBezTo>
                    <a:cubicBezTo>
                      <a:pt x="502069" y="942922"/>
                      <a:pt x="502069" y="943734"/>
                      <a:pt x="502069" y="944546"/>
                    </a:cubicBezTo>
                    <a:cubicBezTo>
                      <a:pt x="501257" y="945358"/>
                      <a:pt x="501257" y="945358"/>
                      <a:pt x="500445" y="946170"/>
                    </a:cubicBezTo>
                    <a:cubicBezTo>
                      <a:pt x="499633" y="946982"/>
                      <a:pt x="498822" y="947793"/>
                      <a:pt x="498010" y="946982"/>
                    </a:cubicBezTo>
                    <a:cubicBezTo>
                      <a:pt x="497198" y="946170"/>
                      <a:pt x="497198" y="945358"/>
                      <a:pt x="496386" y="945358"/>
                    </a:cubicBezTo>
                    <a:cubicBezTo>
                      <a:pt x="495574" y="944546"/>
                      <a:pt x="494762" y="942922"/>
                      <a:pt x="495574" y="942110"/>
                    </a:cubicBezTo>
                    <a:cubicBezTo>
                      <a:pt x="496386" y="941298"/>
                      <a:pt x="496386" y="941298"/>
                      <a:pt x="497198" y="941298"/>
                    </a:cubicBezTo>
                    <a:cubicBezTo>
                      <a:pt x="498010" y="940486"/>
                      <a:pt x="498010" y="939675"/>
                      <a:pt x="498822" y="939675"/>
                    </a:cubicBezTo>
                    <a:cubicBezTo>
                      <a:pt x="499633" y="938863"/>
                      <a:pt x="499633" y="938863"/>
                      <a:pt x="500445" y="938051"/>
                    </a:cubicBezTo>
                    <a:cubicBezTo>
                      <a:pt x="501257" y="937239"/>
                      <a:pt x="501257" y="937239"/>
                      <a:pt x="501257" y="936427"/>
                    </a:cubicBezTo>
                    <a:cubicBezTo>
                      <a:pt x="501257" y="935615"/>
                      <a:pt x="501257" y="934803"/>
                      <a:pt x="502069" y="934803"/>
                    </a:cubicBezTo>
                    <a:cubicBezTo>
                      <a:pt x="502881" y="934803"/>
                      <a:pt x="502881" y="936427"/>
                      <a:pt x="502881" y="936427"/>
                    </a:cubicBezTo>
                    <a:cubicBezTo>
                      <a:pt x="502881" y="937239"/>
                      <a:pt x="502069" y="938051"/>
                      <a:pt x="502881" y="938863"/>
                    </a:cubicBezTo>
                    <a:cubicBezTo>
                      <a:pt x="503693" y="939675"/>
                      <a:pt x="504505" y="939675"/>
                      <a:pt x="505317" y="939675"/>
                    </a:cubicBezTo>
                    <a:cubicBezTo>
                      <a:pt x="506128" y="939675"/>
                      <a:pt x="506128" y="938051"/>
                      <a:pt x="506128" y="938051"/>
                    </a:cubicBezTo>
                    <a:cubicBezTo>
                      <a:pt x="506128" y="936427"/>
                      <a:pt x="506940" y="935615"/>
                      <a:pt x="506128" y="933991"/>
                    </a:cubicBezTo>
                    <a:cubicBezTo>
                      <a:pt x="506128" y="933991"/>
                      <a:pt x="505317" y="933180"/>
                      <a:pt x="505317" y="933180"/>
                    </a:cubicBezTo>
                    <a:cubicBezTo>
                      <a:pt x="505317" y="932368"/>
                      <a:pt x="504505" y="932368"/>
                      <a:pt x="504505" y="931556"/>
                    </a:cubicBezTo>
                    <a:cubicBezTo>
                      <a:pt x="504505" y="931556"/>
                      <a:pt x="504505" y="930744"/>
                      <a:pt x="504505" y="930744"/>
                    </a:cubicBezTo>
                    <a:cubicBezTo>
                      <a:pt x="504505" y="929932"/>
                      <a:pt x="505317" y="929120"/>
                      <a:pt x="506128" y="929120"/>
                    </a:cubicBezTo>
                    <a:cubicBezTo>
                      <a:pt x="506128" y="929932"/>
                      <a:pt x="506128" y="930744"/>
                      <a:pt x="506940" y="930744"/>
                    </a:cubicBezTo>
                    <a:cubicBezTo>
                      <a:pt x="507752" y="930744"/>
                      <a:pt x="507752" y="929932"/>
                      <a:pt x="507752" y="929932"/>
                    </a:cubicBezTo>
                    <a:cubicBezTo>
                      <a:pt x="508564" y="928308"/>
                      <a:pt x="508564" y="926685"/>
                      <a:pt x="508564" y="925061"/>
                    </a:cubicBezTo>
                    <a:cubicBezTo>
                      <a:pt x="508564" y="924249"/>
                      <a:pt x="508564" y="923437"/>
                      <a:pt x="508564" y="922625"/>
                    </a:cubicBezTo>
                    <a:cubicBezTo>
                      <a:pt x="508564" y="921813"/>
                      <a:pt x="507752" y="922625"/>
                      <a:pt x="506940" y="921813"/>
                    </a:cubicBezTo>
                    <a:cubicBezTo>
                      <a:pt x="506128" y="921001"/>
                      <a:pt x="506128" y="920189"/>
                      <a:pt x="506128" y="920189"/>
                    </a:cubicBezTo>
                    <a:cubicBezTo>
                      <a:pt x="506128" y="919377"/>
                      <a:pt x="505317" y="919377"/>
                      <a:pt x="505317" y="918566"/>
                    </a:cubicBezTo>
                    <a:cubicBezTo>
                      <a:pt x="505317" y="917754"/>
                      <a:pt x="505317" y="916942"/>
                      <a:pt x="506128" y="915318"/>
                    </a:cubicBezTo>
                    <a:cubicBezTo>
                      <a:pt x="506128" y="914506"/>
                      <a:pt x="506940" y="913694"/>
                      <a:pt x="507752" y="913694"/>
                    </a:cubicBezTo>
                    <a:cubicBezTo>
                      <a:pt x="510188" y="912882"/>
                      <a:pt x="509376" y="917754"/>
                      <a:pt x="509376" y="918566"/>
                    </a:cubicBezTo>
                    <a:cubicBezTo>
                      <a:pt x="509376" y="919377"/>
                      <a:pt x="509376" y="920189"/>
                      <a:pt x="509376" y="921001"/>
                    </a:cubicBezTo>
                    <a:cubicBezTo>
                      <a:pt x="509376" y="921813"/>
                      <a:pt x="510188" y="922625"/>
                      <a:pt x="510188" y="922625"/>
                    </a:cubicBezTo>
                    <a:cubicBezTo>
                      <a:pt x="511000" y="922625"/>
                      <a:pt x="511000" y="921813"/>
                      <a:pt x="511000" y="921813"/>
                    </a:cubicBezTo>
                    <a:cubicBezTo>
                      <a:pt x="511812" y="921813"/>
                      <a:pt x="511812" y="921813"/>
                      <a:pt x="512624" y="921001"/>
                    </a:cubicBezTo>
                    <a:cubicBezTo>
                      <a:pt x="513435" y="919377"/>
                      <a:pt x="511000" y="919377"/>
                      <a:pt x="511000" y="917754"/>
                    </a:cubicBezTo>
                    <a:cubicBezTo>
                      <a:pt x="511000" y="916942"/>
                      <a:pt x="511000" y="916130"/>
                      <a:pt x="511812" y="916130"/>
                    </a:cubicBezTo>
                    <a:cubicBezTo>
                      <a:pt x="512624" y="916130"/>
                      <a:pt x="512624" y="916942"/>
                      <a:pt x="512624" y="917754"/>
                    </a:cubicBezTo>
                    <a:cubicBezTo>
                      <a:pt x="512624" y="917754"/>
                      <a:pt x="513435" y="917754"/>
                      <a:pt x="514247" y="917754"/>
                    </a:cubicBezTo>
                    <a:cubicBezTo>
                      <a:pt x="515059" y="917754"/>
                      <a:pt x="515059" y="918566"/>
                      <a:pt x="515059" y="918566"/>
                    </a:cubicBezTo>
                    <a:cubicBezTo>
                      <a:pt x="515871" y="919377"/>
                      <a:pt x="516683" y="916942"/>
                      <a:pt x="516683" y="916130"/>
                    </a:cubicBezTo>
                    <a:cubicBezTo>
                      <a:pt x="517495" y="915318"/>
                      <a:pt x="518307" y="915318"/>
                      <a:pt x="519119" y="914506"/>
                    </a:cubicBezTo>
                    <a:cubicBezTo>
                      <a:pt x="519930" y="913694"/>
                      <a:pt x="520742" y="912882"/>
                      <a:pt x="521554" y="912071"/>
                    </a:cubicBezTo>
                    <a:cubicBezTo>
                      <a:pt x="522366" y="911259"/>
                      <a:pt x="523178" y="910447"/>
                      <a:pt x="523990" y="909635"/>
                    </a:cubicBezTo>
                    <a:cubicBezTo>
                      <a:pt x="523990" y="909635"/>
                      <a:pt x="524802" y="908823"/>
                      <a:pt x="524802" y="908011"/>
                    </a:cubicBezTo>
                    <a:cubicBezTo>
                      <a:pt x="524802" y="908011"/>
                      <a:pt x="524802" y="907199"/>
                      <a:pt x="524802" y="907199"/>
                    </a:cubicBezTo>
                    <a:cubicBezTo>
                      <a:pt x="525614" y="906387"/>
                      <a:pt x="526426" y="906387"/>
                      <a:pt x="527238" y="905576"/>
                    </a:cubicBezTo>
                    <a:cubicBezTo>
                      <a:pt x="528049" y="904764"/>
                      <a:pt x="528861" y="904764"/>
                      <a:pt x="529673" y="904764"/>
                    </a:cubicBezTo>
                    <a:cubicBezTo>
                      <a:pt x="531297" y="903952"/>
                      <a:pt x="532921" y="903140"/>
                      <a:pt x="534544" y="902328"/>
                    </a:cubicBezTo>
                    <a:cubicBezTo>
                      <a:pt x="535356" y="901516"/>
                      <a:pt x="535356" y="901516"/>
                      <a:pt x="536168" y="900704"/>
                    </a:cubicBezTo>
                    <a:cubicBezTo>
                      <a:pt x="536980" y="900704"/>
                      <a:pt x="537792" y="900704"/>
                      <a:pt x="539416" y="900704"/>
                    </a:cubicBezTo>
                    <a:cubicBezTo>
                      <a:pt x="540228" y="900704"/>
                      <a:pt x="541040" y="899892"/>
                      <a:pt x="541851" y="899892"/>
                    </a:cubicBezTo>
                    <a:cubicBezTo>
                      <a:pt x="542663" y="899892"/>
                      <a:pt x="543475" y="899892"/>
                      <a:pt x="544287" y="899892"/>
                    </a:cubicBezTo>
                    <a:cubicBezTo>
                      <a:pt x="545099" y="899892"/>
                      <a:pt x="545911" y="899892"/>
                      <a:pt x="546723" y="899892"/>
                    </a:cubicBezTo>
                    <a:cubicBezTo>
                      <a:pt x="547535" y="899892"/>
                      <a:pt x="549158" y="899892"/>
                      <a:pt x="549158" y="900704"/>
                    </a:cubicBezTo>
                    <a:cubicBezTo>
                      <a:pt x="549158" y="901516"/>
                      <a:pt x="549158" y="902328"/>
                      <a:pt x="549970" y="902328"/>
                    </a:cubicBezTo>
                    <a:cubicBezTo>
                      <a:pt x="550782" y="902328"/>
                      <a:pt x="551594" y="901516"/>
                      <a:pt x="551594" y="901516"/>
                    </a:cubicBezTo>
                    <a:cubicBezTo>
                      <a:pt x="552406" y="900704"/>
                      <a:pt x="553218" y="900704"/>
                      <a:pt x="554030" y="900704"/>
                    </a:cubicBezTo>
                    <a:cubicBezTo>
                      <a:pt x="554842" y="900704"/>
                      <a:pt x="554842" y="900704"/>
                      <a:pt x="555653" y="900704"/>
                    </a:cubicBezTo>
                    <a:cubicBezTo>
                      <a:pt x="556465" y="900704"/>
                      <a:pt x="556465" y="899892"/>
                      <a:pt x="557277" y="899892"/>
                    </a:cubicBezTo>
                    <a:cubicBezTo>
                      <a:pt x="558089" y="899892"/>
                      <a:pt x="558901" y="899892"/>
                      <a:pt x="558901" y="899080"/>
                    </a:cubicBezTo>
                    <a:cubicBezTo>
                      <a:pt x="560525" y="898269"/>
                      <a:pt x="562148" y="898269"/>
                      <a:pt x="562960" y="897457"/>
                    </a:cubicBezTo>
                    <a:cubicBezTo>
                      <a:pt x="563772" y="896645"/>
                      <a:pt x="564584" y="896645"/>
                      <a:pt x="565396" y="895833"/>
                    </a:cubicBezTo>
                    <a:cubicBezTo>
                      <a:pt x="567832" y="894209"/>
                      <a:pt x="568644" y="891773"/>
                      <a:pt x="571891" y="890961"/>
                    </a:cubicBezTo>
                    <a:cubicBezTo>
                      <a:pt x="573515" y="890961"/>
                      <a:pt x="574327" y="890961"/>
                      <a:pt x="575951" y="890150"/>
                    </a:cubicBezTo>
                    <a:cubicBezTo>
                      <a:pt x="577574" y="890150"/>
                      <a:pt x="578386" y="889338"/>
                      <a:pt x="580010" y="889338"/>
                    </a:cubicBezTo>
                    <a:cubicBezTo>
                      <a:pt x="582446" y="888526"/>
                      <a:pt x="584881" y="887714"/>
                      <a:pt x="587317" y="886090"/>
                    </a:cubicBezTo>
                    <a:cubicBezTo>
                      <a:pt x="588129" y="885278"/>
                      <a:pt x="589753" y="884466"/>
                      <a:pt x="590564" y="884466"/>
                    </a:cubicBezTo>
                    <a:cubicBezTo>
                      <a:pt x="591376" y="883655"/>
                      <a:pt x="593000" y="883655"/>
                      <a:pt x="593812" y="882843"/>
                    </a:cubicBezTo>
                    <a:cubicBezTo>
                      <a:pt x="594624" y="882031"/>
                      <a:pt x="596248" y="882031"/>
                      <a:pt x="597059" y="881219"/>
                    </a:cubicBezTo>
                    <a:cubicBezTo>
                      <a:pt x="598683" y="881219"/>
                      <a:pt x="600307" y="880407"/>
                      <a:pt x="601119" y="879595"/>
                    </a:cubicBezTo>
                    <a:cubicBezTo>
                      <a:pt x="602743" y="879595"/>
                      <a:pt x="603555" y="878783"/>
                      <a:pt x="605178" y="878783"/>
                    </a:cubicBezTo>
                    <a:cubicBezTo>
                      <a:pt x="606802" y="878783"/>
                      <a:pt x="608426" y="877972"/>
                      <a:pt x="610050" y="878783"/>
                    </a:cubicBezTo>
                    <a:cubicBezTo>
                      <a:pt x="610861" y="878783"/>
                      <a:pt x="610861" y="879595"/>
                      <a:pt x="610861" y="880407"/>
                    </a:cubicBezTo>
                    <a:cubicBezTo>
                      <a:pt x="610861" y="881219"/>
                      <a:pt x="611673" y="882031"/>
                      <a:pt x="612485" y="883655"/>
                    </a:cubicBezTo>
                    <a:cubicBezTo>
                      <a:pt x="612485" y="884466"/>
                      <a:pt x="613297" y="884466"/>
                      <a:pt x="613297" y="885278"/>
                    </a:cubicBezTo>
                    <a:cubicBezTo>
                      <a:pt x="614109" y="886090"/>
                      <a:pt x="614109" y="886090"/>
                      <a:pt x="614921" y="886902"/>
                    </a:cubicBezTo>
                    <a:cubicBezTo>
                      <a:pt x="615733" y="887714"/>
                      <a:pt x="615733" y="887714"/>
                      <a:pt x="616545" y="888526"/>
                    </a:cubicBezTo>
                    <a:cubicBezTo>
                      <a:pt x="618980" y="890961"/>
                      <a:pt x="622228" y="891773"/>
                      <a:pt x="625475" y="892585"/>
                    </a:cubicBezTo>
                    <a:cubicBezTo>
                      <a:pt x="626287" y="892585"/>
                      <a:pt x="627911" y="893397"/>
                      <a:pt x="628723" y="893397"/>
                    </a:cubicBezTo>
                    <a:cubicBezTo>
                      <a:pt x="629535" y="893397"/>
                      <a:pt x="630347" y="894209"/>
                      <a:pt x="631159" y="894209"/>
                    </a:cubicBezTo>
                    <a:cubicBezTo>
                      <a:pt x="632782" y="895021"/>
                      <a:pt x="635218" y="894209"/>
                      <a:pt x="636842" y="895021"/>
                    </a:cubicBezTo>
                    <a:cubicBezTo>
                      <a:pt x="637654" y="895021"/>
                      <a:pt x="638466" y="895833"/>
                      <a:pt x="639277" y="895833"/>
                    </a:cubicBezTo>
                    <a:cubicBezTo>
                      <a:pt x="640089" y="895833"/>
                      <a:pt x="640901" y="895833"/>
                      <a:pt x="642525" y="895833"/>
                    </a:cubicBezTo>
                    <a:cubicBezTo>
                      <a:pt x="643337" y="895833"/>
                      <a:pt x="644149" y="895833"/>
                      <a:pt x="644961" y="895833"/>
                    </a:cubicBezTo>
                    <a:cubicBezTo>
                      <a:pt x="645772" y="895833"/>
                      <a:pt x="646584" y="896645"/>
                      <a:pt x="647396" y="896645"/>
                    </a:cubicBezTo>
                    <a:cubicBezTo>
                      <a:pt x="648208" y="896645"/>
                      <a:pt x="649020" y="896645"/>
                      <a:pt x="649832" y="896645"/>
                    </a:cubicBezTo>
                    <a:cubicBezTo>
                      <a:pt x="650644" y="895833"/>
                      <a:pt x="649832" y="895833"/>
                      <a:pt x="649832" y="895021"/>
                    </a:cubicBezTo>
                    <a:cubicBezTo>
                      <a:pt x="649020" y="894209"/>
                      <a:pt x="646584" y="895021"/>
                      <a:pt x="645772" y="895021"/>
                    </a:cubicBezTo>
                    <a:cubicBezTo>
                      <a:pt x="644149" y="895021"/>
                      <a:pt x="641713" y="895021"/>
                      <a:pt x="640901" y="894209"/>
                    </a:cubicBezTo>
                    <a:cubicBezTo>
                      <a:pt x="640089" y="892585"/>
                      <a:pt x="640901" y="890961"/>
                      <a:pt x="642525" y="890150"/>
                    </a:cubicBezTo>
                    <a:cubicBezTo>
                      <a:pt x="644149" y="889338"/>
                      <a:pt x="646584" y="890150"/>
                      <a:pt x="646584" y="887714"/>
                    </a:cubicBezTo>
                    <a:cubicBezTo>
                      <a:pt x="646584" y="886902"/>
                      <a:pt x="645772" y="886090"/>
                      <a:pt x="646584" y="884466"/>
                    </a:cubicBezTo>
                    <a:cubicBezTo>
                      <a:pt x="646584" y="883655"/>
                      <a:pt x="647396" y="883655"/>
                      <a:pt x="648208" y="882843"/>
                    </a:cubicBezTo>
                    <a:cubicBezTo>
                      <a:pt x="650644" y="882843"/>
                      <a:pt x="652268" y="883655"/>
                      <a:pt x="653891" y="883655"/>
                    </a:cubicBezTo>
                    <a:cubicBezTo>
                      <a:pt x="655515" y="884466"/>
                      <a:pt x="657139" y="884466"/>
                      <a:pt x="657951" y="886090"/>
                    </a:cubicBezTo>
                    <a:cubicBezTo>
                      <a:pt x="658763" y="887714"/>
                      <a:pt x="657951" y="889338"/>
                      <a:pt x="657139" y="891773"/>
                    </a:cubicBezTo>
                    <a:cubicBezTo>
                      <a:pt x="657139" y="892585"/>
                      <a:pt x="656327" y="893397"/>
                      <a:pt x="656327" y="894209"/>
                    </a:cubicBezTo>
                    <a:cubicBezTo>
                      <a:pt x="656327" y="895021"/>
                      <a:pt x="656327" y="895833"/>
                      <a:pt x="655515" y="896645"/>
                    </a:cubicBezTo>
                    <a:cubicBezTo>
                      <a:pt x="654703" y="897457"/>
                      <a:pt x="653080" y="896645"/>
                      <a:pt x="652268" y="896645"/>
                    </a:cubicBezTo>
                    <a:cubicBezTo>
                      <a:pt x="650644" y="896645"/>
                      <a:pt x="650644" y="897457"/>
                      <a:pt x="650644" y="898269"/>
                    </a:cubicBezTo>
                    <a:cubicBezTo>
                      <a:pt x="650644" y="899080"/>
                      <a:pt x="650644" y="899892"/>
                      <a:pt x="650644" y="900704"/>
                    </a:cubicBezTo>
                    <a:cubicBezTo>
                      <a:pt x="650644" y="900704"/>
                      <a:pt x="651456" y="900704"/>
                      <a:pt x="651456" y="901516"/>
                    </a:cubicBezTo>
                    <a:cubicBezTo>
                      <a:pt x="652268" y="901516"/>
                      <a:pt x="652268" y="901516"/>
                      <a:pt x="652268" y="902328"/>
                    </a:cubicBezTo>
                    <a:cubicBezTo>
                      <a:pt x="652268" y="902328"/>
                      <a:pt x="653080" y="903140"/>
                      <a:pt x="653080" y="903140"/>
                    </a:cubicBezTo>
                    <a:cubicBezTo>
                      <a:pt x="653080" y="903952"/>
                      <a:pt x="653080" y="903952"/>
                      <a:pt x="653080" y="903952"/>
                    </a:cubicBezTo>
                    <a:cubicBezTo>
                      <a:pt x="653080" y="903952"/>
                      <a:pt x="653891" y="904764"/>
                      <a:pt x="653891" y="904764"/>
                    </a:cubicBezTo>
                    <a:cubicBezTo>
                      <a:pt x="653891" y="905576"/>
                      <a:pt x="653891" y="905576"/>
                      <a:pt x="653891" y="906387"/>
                    </a:cubicBezTo>
                    <a:cubicBezTo>
                      <a:pt x="653891" y="907199"/>
                      <a:pt x="653891" y="907199"/>
                      <a:pt x="653891" y="908011"/>
                    </a:cubicBezTo>
                    <a:cubicBezTo>
                      <a:pt x="653891" y="908011"/>
                      <a:pt x="653891" y="908823"/>
                      <a:pt x="653080" y="908823"/>
                    </a:cubicBezTo>
                    <a:cubicBezTo>
                      <a:pt x="652268" y="908823"/>
                      <a:pt x="652268" y="908823"/>
                      <a:pt x="652268" y="908011"/>
                    </a:cubicBezTo>
                    <a:cubicBezTo>
                      <a:pt x="652268" y="908011"/>
                      <a:pt x="651456" y="907199"/>
                      <a:pt x="651456" y="907199"/>
                    </a:cubicBezTo>
                    <a:cubicBezTo>
                      <a:pt x="650644" y="906387"/>
                      <a:pt x="649832" y="903952"/>
                      <a:pt x="648208" y="905576"/>
                    </a:cubicBezTo>
                    <a:cubicBezTo>
                      <a:pt x="648208" y="906387"/>
                      <a:pt x="647396" y="907199"/>
                      <a:pt x="648208" y="908011"/>
                    </a:cubicBezTo>
                    <a:cubicBezTo>
                      <a:pt x="648208" y="908823"/>
                      <a:pt x="649020" y="908823"/>
                      <a:pt x="649832" y="909635"/>
                    </a:cubicBezTo>
                    <a:cubicBezTo>
                      <a:pt x="649832" y="910447"/>
                      <a:pt x="650644" y="911259"/>
                      <a:pt x="650644" y="911259"/>
                    </a:cubicBezTo>
                    <a:cubicBezTo>
                      <a:pt x="650644" y="911259"/>
                      <a:pt x="651456" y="911259"/>
                      <a:pt x="651456" y="911259"/>
                    </a:cubicBezTo>
                    <a:cubicBezTo>
                      <a:pt x="651456" y="911259"/>
                      <a:pt x="652268" y="911259"/>
                      <a:pt x="652268" y="911259"/>
                    </a:cubicBezTo>
                    <a:cubicBezTo>
                      <a:pt x="653080" y="911259"/>
                      <a:pt x="653080" y="911259"/>
                      <a:pt x="653891" y="911259"/>
                    </a:cubicBezTo>
                    <a:cubicBezTo>
                      <a:pt x="655515" y="911259"/>
                      <a:pt x="657139" y="911259"/>
                      <a:pt x="657951" y="911259"/>
                    </a:cubicBezTo>
                    <a:cubicBezTo>
                      <a:pt x="659574" y="911259"/>
                      <a:pt x="660386" y="911259"/>
                      <a:pt x="662010" y="911259"/>
                    </a:cubicBezTo>
                    <a:cubicBezTo>
                      <a:pt x="662822" y="911259"/>
                      <a:pt x="663634" y="911259"/>
                      <a:pt x="664446" y="911259"/>
                    </a:cubicBezTo>
                    <a:cubicBezTo>
                      <a:pt x="665258" y="911259"/>
                      <a:pt x="666070" y="912071"/>
                      <a:pt x="666070" y="912071"/>
                    </a:cubicBezTo>
                    <a:cubicBezTo>
                      <a:pt x="666070" y="912071"/>
                      <a:pt x="666882" y="912071"/>
                      <a:pt x="666882" y="912882"/>
                    </a:cubicBezTo>
                    <a:cubicBezTo>
                      <a:pt x="666882" y="912882"/>
                      <a:pt x="666882" y="912882"/>
                      <a:pt x="666882" y="913694"/>
                    </a:cubicBezTo>
                    <a:cubicBezTo>
                      <a:pt x="666882" y="914506"/>
                      <a:pt x="667693" y="913694"/>
                      <a:pt x="668505" y="913694"/>
                    </a:cubicBezTo>
                    <a:cubicBezTo>
                      <a:pt x="669317" y="913694"/>
                      <a:pt x="670941" y="913694"/>
                      <a:pt x="671753" y="914506"/>
                    </a:cubicBezTo>
                    <a:cubicBezTo>
                      <a:pt x="671753" y="914506"/>
                      <a:pt x="672565" y="914506"/>
                      <a:pt x="672565" y="914506"/>
                    </a:cubicBezTo>
                    <a:cubicBezTo>
                      <a:pt x="672565" y="914506"/>
                      <a:pt x="672565" y="913694"/>
                      <a:pt x="673377" y="913694"/>
                    </a:cubicBezTo>
                    <a:cubicBezTo>
                      <a:pt x="673377" y="912882"/>
                      <a:pt x="673377" y="912071"/>
                      <a:pt x="672565" y="911259"/>
                    </a:cubicBezTo>
                    <a:cubicBezTo>
                      <a:pt x="672565" y="911259"/>
                      <a:pt x="671753" y="911259"/>
                      <a:pt x="671753" y="910447"/>
                    </a:cubicBezTo>
                    <a:cubicBezTo>
                      <a:pt x="671753" y="910447"/>
                      <a:pt x="671753" y="909635"/>
                      <a:pt x="671753" y="908823"/>
                    </a:cubicBezTo>
                    <a:cubicBezTo>
                      <a:pt x="671753" y="908823"/>
                      <a:pt x="671753" y="908011"/>
                      <a:pt x="671753" y="908011"/>
                    </a:cubicBezTo>
                    <a:cubicBezTo>
                      <a:pt x="672565" y="908011"/>
                      <a:pt x="672565" y="908011"/>
                      <a:pt x="673377" y="907199"/>
                    </a:cubicBezTo>
                    <a:cubicBezTo>
                      <a:pt x="674188" y="906387"/>
                      <a:pt x="673377" y="905576"/>
                      <a:pt x="674188" y="904764"/>
                    </a:cubicBezTo>
                    <a:cubicBezTo>
                      <a:pt x="675000" y="903952"/>
                      <a:pt x="675812" y="903952"/>
                      <a:pt x="676624" y="903952"/>
                    </a:cubicBezTo>
                    <a:cubicBezTo>
                      <a:pt x="678248" y="903952"/>
                      <a:pt x="683119" y="903952"/>
                      <a:pt x="683119" y="906387"/>
                    </a:cubicBezTo>
                    <a:cubicBezTo>
                      <a:pt x="683119" y="908011"/>
                      <a:pt x="683119" y="909635"/>
                      <a:pt x="684743" y="909635"/>
                    </a:cubicBezTo>
                    <a:cubicBezTo>
                      <a:pt x="685555" y="909635"/>
                      <a:pt x="685555" y="909635"/>
                      <a:pt x="685555" y="909635"/>
                    </a:cubicBezTo>
                    <a:cubicBezTo>
                      <a:pt x="686367" y="909635"/>
                      <a:pt x="687179" y="909635"/>
                      <a:pt x="687990" y="909635"/>
                    </a:cubicBezTo>
                    <a:cubicBezTo>
                      <a:pt x="690426" y="909635"/>
                      <a:pt x="691238" y="907199"/>
                      <a:pt x="691238" y="905576"/>
                    </a:cubicBezTo>
                    <a:cubicBezTo>
                      <a:pt x="691238" y="904764"/>
                      <a:pt x="691238" y="904764"/>
                      <a:pt x="691238" y="903952"/>
                    </a:cubicBezTo>
                    <a:cubicBezTo>
                      <a:pt x="691238" y="903140"/>
                      <a:pt x="690426" y="902328"/>
                      <a:pt x="689614" y="902328"/>
                    </a:cubicBezTo>
                    <a:cubicBezTo>
                      <a:pt x="688802" y="901516"/>
                      <a:pt x="687990" y="901516"/>
                      <a:pt x="686367" y="901516"/>
                    </a:cubicBezTo>
                    <a:cubicBezTo>
                      <a:pt x="686367" y="901516"/>
                      <a:pt x="685555" y="901516"/>
                      <a:pt x="685555" y="900704"/>
                    </a:cubicBezTo>
                    <a:cubicBezTo>
                      <a:pt x="685555" y="899892"/>
                      <a:pt x="686367" y="899892"/>
                      <a:pt x="687179" y="899892"/>
                    </a:cubicBezTo>
                    <a:cubicBezTo>
                      <a:pt x="687990" y="899892"/>
                      <a:pt x="688802" y="899892"/>
                      <a:pt x="688802" y="899892"/>
                    </a:cubicBezTo>
                    <a:cubicBezTo>
                      <a:pt x="689614" y="899080"/>
                      <a:pt x="688802" y="898269"/>
                      <a:pt x="688802" y="897457"/>
                    </a:cubicBezTo>
                    <a:cubicBezTo>
                      <a:pt x="688802" y="896645"/>
                      <a:pt x="687990" y="895021"/>
                      <a:pt x="688802" y="894209"/>
                    </a:cubicBezTo>
                    <a:cubicBezTo>
                      <a:pt x="689614" y="894209"/>
                      <a:pt x="689614" y="894209"/>
                      <a:pt x="689614" y="894209"/>
                    </a:cubicBezTo>
                    <a:cubicBezTo>
                      <a:pt x="690426" y="895021"/>
                      <a:pt x="690426" y="895833"/>
                      <a:pt x="691238" y="896645"/>
                    </a:cubicBezTo>
                    <a:cubicBezTo>
                      <a:pt x="691238" y="896645"/>
                      <a:pt x="692050" y="896645"/>
                      <a:pt x="692050" y="896645"/>
                    </a:cubicBezTo>
                    <a:cubicBezTo>
                      <a:pt x="692862" y="896645"/>
                      <a:pt x="692862" y="897457"/>
                      <a:pt x="693674" y="897457"/>
                    </a:cubicBezTo>
                    <a:cubicBezTo>
                      <a:pt x="695297" y="897457"/>
                      <a:pt x="697733" y="896645"/>
                      <a:pt x="697733" y="899080"/>
                    </a:cubicBezTo>
                    <a:cubicBezTo>
                      <a:pt x="697733" y="899892"/>
                      <a:pt x="697733" y="900704"/>
                      <a:pt x="696921" y="901516"/>
                    </a:cubicBezTo>
                    <a:cubicBezTo>
                      <a:pt x="696921" y="902328"/>
                      <a:pt x="696109" y="903140"/>
                      <a:pt x="696921" y="903140"/>
                    </a:cubicBezTo>
                    <a:cubicBezTo>
                      <a:pt x="696921" y="903952"/>
                      <a:pt x="697733" y="903140"/>
                      <a:pt x="698545" y="903952"/>
                    </a:cubicBezTo>
                    <a:cubicBezTo>
                      <a:pt x="699357" y="903952"/>
                      <a:pt x="699357" y="904764"/>
                      <a:pt x="699357" y="905576"/>
                    </a:cubicBezTo>
                    <a:cubicBezTo>
                      <a:pt x="700169" y="907199"/>
                      <a:pt x="700981" y="903952"/>
                      <a:pt x="700981" y="903140"/>
                    </a:cubicBezTo>
                    <a:cubicBezTo>
                      <a:pt x="701793" y="902328"/>
                      <a:pt x="702604" y="903140"/>
                      <a:pt x="703416" y="903140"/>
                    </a:cubicBezTo>
                    <a:cubicBezTo>
                      <a:pt x="704228" y="903140"/>
                      <a:pt x="705040" y="904764"/>
                      <a:pt x="705040" y="905576"/>
                    </a:cubicBezTo>
                    <a:cubicBezTo>
                      <a:pt x="705040" y="906387"/>
                      <a:pt x="703416" y="908011"/>
                      <a:pt x="701793" y="908011"/>
                    </a:cubicBezTo>
                    <a:cubicBezTo>
                      <a:pt x="700981" y="908011"/>
                      <a:pt x="700169" y="908011"/>
                      <a:pt x="700169" y="908823"/>
                    </a:cubicBezTo>
                    <a:cubicBezTo>
                      <a:pt x="699357" y="909635"/>
                      <a:pt x="699357" y="910447"/>
                      <a:pt x="698545" y="910447"/>
                    </a:cubicBezTo>
                    <a:cubicBezTo>
                      <a:pt x="697733" y="910447"/>
                      <a:pt x="696109" y="910447"/>
                      <a:pt x="695297" y="910447"/>
                    </a:cubicBezTo>
                    <a:cubicBezTo>
                      <a:pt x="693674" y="910447"/>
                      <a:pt x="692050" y="911259"/>
                      <a:pt x="691238" y="911259"/>
                    </a:cubicBezTo>
                    <a:cubicBezTo>
                      <a:pt x="690426" y="911259"/>
                      <a:pt x="688802" y="911259"/>
                      <a:pt x="687990" y="912071"/>
                    </a:cubicBezTo>
                    <a:cubicBezTo>
                      <a:pt x="687179" y="912071"/>
                      <a:pt x="687179" y="912882"/>
                      <a:pt x="686367" y="912882"/>
                    </a:cubicBezTo>
                    <a:cubicBezTo>
                      <a:pt x="685555" y="912882"/>
                      <a:pt x="685555" y="912882"/>
                      <a:pt x="684743" y="912882"/>
                    </a:cubicBezTo>
                    <a:cubicBezTo>
                      <a:pt x="683119" y="913694"/>
                      <a:pt x="684743" y="915318"/>
                      <a:pt x="685555" y="916130"/>
                    </a:cubicBezTo>
                    <a:cubicBezTo>
                      <a:pt x="685555" y="916942"/>
                      <a:pt x="685555" y="917754"/>
                      <a:pt x="686367" y="917754"/>
                    </a:cubicBezTo>
                    <a:cubicBezTo>
                      <a:pt x="687179" y="918566"/>
                      <a:pt x="688802" y="918566"/>
                      <a:pt x="689614" y="918566"/>
                    </a:cubicBezTo>
                    <a:cubicBezTo>
                      <a:pt x="692050" y="918566"/>
                      <a:pt x="693674" y="918566"/>
                      <a:pt x="696109" y="918566"/>
                    </a:cubicBezTo>
                    <a:cubicBezTo>
                      <a:pt x="698545" y="918566"/>
                      <a:pt x="700981" y="918566"/>
                      <a:pt x="704228" y="919377"/>
                    </a:cubicBezTo>
                    <a:cubicBezTo>
                      <a:pt x="705040" y="919377"/>
                      <a:pt x="706664" y="920189"/>
                      <a:pt x="708288" y="920189"/>
                    </a:cubicBezTo>
                    <a:cubicBezTo>
                      <a:pt x="709099" y="920189"/>
                      <a:pt x="709911" y="919377"/>
                      <a:pt x="710723" y="919377"/>
                    </a:cubicBezTo>
                    <a:cubicBezTo>
                      <a:pt x="711535" y="919377"/>
                      <a:pt x="711535" y="919377"/>
                      <a:pt x="712347" y="920189"/>
                    </a:cubicBezTo>
                    <a:cubicBezTo>
                      <a:pt x="713159" y="921001"/>
                      <a:pt x="713159" y="921001"/>
                      <a:pt x="713971" y="921001"/>
                    </a:cubicBezTo>
                    <a:cubicBezTo>
                      <a:pt x="714783" y="921001"/>
                      <a:pt x="715595" y="921813"/>
                      <a:pt x="715595" y="922625"/>
                    </a:cubicBezTo>
                    <a:cubicBezTo>
                      <a:pt x="715595" y="923437"/>
                      <a:pt x="714783" y="924249"/>
                      <a:pt x="713971" y="925061"/>
                    </a:cubicBezTo>
                    <a:cubicBezTo>
                      <a:pt x="713159" y="925873"/>
                      <a:pt x="712347" y="925873"/>
                      <a:pt x="712347" y="926685"/>
                    </a:cubicBezTo>
                    <a:cubicBezTo>
                      <a:pt x="712347" y="927496"/>
                      <a:pt x="713159" y="927496"/>
                      <a:pt x="713971" y="928308"/>
                    </a:cubicBezTo>
                    <a:cubicBezTo>
                      <a:pt x="714783" y="929120"/>
                      <a:pt x="714783" y="929932"/>
                      <a:pt x="713971" y="930744"/>
                    </a:cubicBezTo>
                    <a:cubicBezTo>
                      <a:pt x="713159" y="931556"/>
                      <a:pt x="712347" y="931556"/>
                      <a:pt x="711535" y="931556"/>
                    </a:cubicBezTo>
                    <a:cubicBezTo>
                      <a:pt x="710723" y="931556"/>
                      <a:pt x="710723" y="932368"/>
                      <a:pt x="709911" y="932368"/>
                    </a:cubicBezTo>
                    <a:cubicBezTo>
                      <a:pt x="709911" y="933180"/>
                      <a:pt x="710723" y="933180"/>
                      <a:pt x="711535" y="933991"/>
                    </a:cubicBezTo>
                    <a:cubicBezTo>
                      <a:pt x="713159" y="934803"/>
                      <a:pt x="713971" y="935615"/>
                      <a:pt x="715595" y="935615"/>
                    </a:cubicBezTo>
                    <a:cubicBezTo>
                      <a:pt x="716406" y="935615"/>
                      <a:pt x="716406" y="935615"/>
                      <a:pt x="717218" y="935615"/>
                    </a:cubicBezTo>
                    <a:cubicBezTo>
                      <a:pt x="718842" y="935615"/>
                      <a:pt x="719654" y="935615"/>
                      <a:pt x="721278" y="935615"/>
                    </a:cubicBezTo>
                    <a:cubicBezTo>
                      <a:pt x="722901" y="935615"/>
                      <a:pt x="725337" y="934803"/>
                      <a:pt x="726961" y="936427"/>
                    </a:cubicBezTo>
                    <a:cubicBezTo>
                      <a:pt x="727773" y="937239"/>
                      <a:pt x="727773" y="938051"/>
                      <a:pt x="728585" y="938051"/>
                    </a:cubicBezTo>
                    <a:cubicBezTo>
                      <a:pt x="729397" y="938051"/>
                      <a:pt x="729397" y="938863"/>
                      <a:pt x="730209" y="938863"/>
                    </a:cubicBezTo>
                    <a:cubicBezTo>
                      <a:pt x="731020" y="939675"/>
                      <a:pt x="732644" y="940486"/>
                      <a:pt x="733456" y="941298"/>
                    </a:cubicBezTo>
                    <a:cubicBezTo>
                      <a:pt x="734268" y="942110"/>
                      <a:pt x="735080" y="943734"/>
                      <a:pt x="736703" y="943734"/>
                    </a:cubicBezTo>
                    <a:cubicBezTo>
                      <a:pt x="738327" y="943734"/>
                      <a:pt x="737515" y="940486"/>
                      <a:pt x="739139" y="940486"/>
                    </a:cubicBezTo>
                    <a:cubicBezTo>
                      <a:pt x="739951" y="940486"/>
                      <a:pt x="741575" y="941298"/>
                      <a:pt x="741575" y="942110"/>
                    </a:cubicBezTo>
                    <a:cubicBezTo>
                      <a:pt x="742387" y="942922"/>
                      <a:pt x="742387" y="943734"/>
                      <a:pt x="742387" y="944546"/>
                    </a:cubicBezTo>
                    <a:cubicBezTo>
                      <a:pt x="742387" y="945358"/>
                      <a:pt x="742387" y="946170"/>
                      <a:pt x="743199" y="946982"/>
                    </a:cubicBezTo>
                    <a:cubicBezTo>
                      <a:pt x="744011" y="947793"/>
                      <a:pt x="744822" y="947793"/>
                      <a:pt x="745634" y="947793"/>
                    </a:cubicBezTo>
                    <a:cubicBezTo>
                      <a:pt x="747258" y="948605"/>
                      <a:pt x="747258" y="951041"/>
                      <a:pt x="748882" y="950229"/>
                    </a:cubicBezTo>
                    <a:cubicBezTo>
                      <a:pt x="749694" y="950229"/>
                      <a:pt x="749694" y="949417"/>
                      <a:pt x="750506" y="949417"/>
                    </a:cubicBezTo>
                    <a:cubicBezTo>
                      <a:pt x="751317" y="949417"/>
                      <a:pt x="752129" y="949417"/>
                      <a:pt x="752129" y="950229"/>
                    </a:cubicBezTo>
                    <a:cubicBezTo>
                      <a:pt x="753753" y="951041"/>
                      <a:pt x="751317" y="952665"/>
                      <a:pt x="750506" y="953477"/>
                    </a:cubicBezTo>
                    <a:cubicBezTo>
                      <a:pt x="748882" y="954289"/>
                      <a:pt x="749694" y="956724"/>
                      <a:pt x="751317" y="956724"/>
                    </a:cubicBezTo>
                    <a:cubicBezTo>
                      <a:pt x="752129" y="956724"/>
                      <a:pt x="752941" y="956724"/>
                      <a:pt x="753753" y="956724"/>
                    </a:cubicBezTo>
                    <a:cubicBezTo>
                      <a:pt x="754565" y="956724"/>
                      <a:pt x="754565" y="957536"/>
                      <a:pt x="754565" y="958348"/>
                    </a:cubicBezTo>
                    <a:cubicBezTo>
                      <a:pt x="755377" y="959972"/>
                      <a:pt x="756189" y="958348"/>
                      <a:pt x="757001" y="957536"/>
                    </a:cubicBezTo>
                    <a:cubicBezTo>
                      <a:pt x="757813" y="957536"/>
                      <a:pt x="757813" y="957536"/>
                      <a:pt x="758624" y="957536"/>
                    </a:cubicBezTo>
                    <a:cubicBezTo>
                      <a:pt x="759436" y="957536"/>
                      <a:pt x="760248" y="957536"/>
                      <a:pt x="761060" y="957536"/>
                    </a:cubicBezTo>
                    <a:cubicBezTo>
                      <a:pt x="762684" y="957536"/>
                      <a:pt x="763496" y="958348"/>
                      <a:pt x="763496" y="956724"/>
                    </a:cubicBezTo>
                    <a:cubicBezTo>
                      <a:pt x="763496" y="955912"/>
                      <a:pt x="763496" y="955101"/>
                      <a:pt x="762684" y="955101"/>
                    </a:cubicBezTo>
                    <a:cubicBezTo>
                      <a:pt x="761872" y="955101"/>
                      <a:pt x="761872" y="955101"/>
                      <a:pt x="761060" y="955101"/>
                    </a:cubicBezTo>
                    <a:cubicBezTo>
                      <a:pt x="761060" y="955101"/>
                      <a:pt x="760248" y="954289"/>
                      <a:pt x="760248" y="954289"/>
                    </a:cubicBezTo>
                    <a:cubicBezTo>
                      <a:pt x="760248" y="954289"/>
                      <a:pt x="759436" y="954289"/>
                      <a:pt x="758624" y="953477"/>
                    </a:cubicBezTo>
                    <a:cubicBezTo>
                      <a:pt x="758624" y="952665"/>
                      <a:pt x="758624" y="952665"/>
                      <a:pt x="759436" y="952665"/>
                    </a:cubicBezTo>
                    <a:cubicBezTo>
                      <a:pt x="760248" y="952665"/>
                      <a:pt x="761060" y="953477"/>
                      <a:pt x="761060" y="953477"/>
                    </a:cubicBezTo>
                    <a:cubicBezTo>
                      <a:pt x="762684" y="955101"/>
                      <a:pt x="764308" y="953477"/>
                      <a:pt x="765931" y="954289"/>
                    </a:cubicBezTo>
                    <a:cubicBezTo>
                      <a:pt x="766743" y="954289"/>
                      <a:pt x="766743" y="954289"/>
                      <a:pt x="766743" y="955101"/>
                    </a:cubicBezTo>
                    <a:cubicBezTo>
                      <a:pt x="766743" y="955912"/>
                      <a:pt x="766743" y="955912"/>
                      <a:pt x="767555" y="955912"/>
                    </a:cubicBezTo>
                    <a:cubicBezTo>
                      <a:pt x="768367" y="955912"/>
                      <a:pt x="768367" y="955912"/>
                      <a:pt x="769179" y="955912"/>
                    </a:cubicBezTo>
                    <a:cubicBezTo>
                      <a:pt x="769991" y="955912"/>
                      <a:pt x="770803" y="955912"/>
                      <a:pt x="770803" y="956724"/>
                    </a:cubicBezTo>
                    <a:cubicBezTo>
                      <a:pt x="770803" y="957536"/>
                      <a:pt x="770803" y="957536"/>
                      <a:pt x="770803" y="958348"/>
                    </a:cubicBezTo>
                    <a:cubicBezTo>
                      <a:pt x="770803" y="958348"/>
                      <a:pt x="771615" y="959160"/>
                      <a:pt x="771615" y="959160"/>
                    </a:cubicBezTo>
                    <a:cubicBezTo>
                      <a:pt x="772426" y="959160"/>
                      <a:pt x="773238" y="959160"/>
                      <a:pt x="774862" y="959160"/>
                    </a:cubicBezTo>
                    <a:cubicBezTo>
                      <a:pt x="775674" y="959160"/>
                      <a:pt x="776486" y="959160"/>
                      <a:pt x="776486" y="960784"/>
                    </a:cubicBezTo>
                    <a:cubicBezTo>
                      <a:pt x="776486" y="961595"/>
                      <a:pt x="775674" y="961595"/>
                      <a:pt x="774862" y="962407"/>
                    </a:cubicBezTo>
                    <a:cubicBezTo>
                      <a:pt x="774050" y="962407"/>
                      <a:pt x="774050" y="962407"/>
                      <a:pt x="774050" y="963219"/>
                    </a:cubicBezTo>
                    <a:cubicBezTo>
                      <a:pt x="774050" y="964031"/>
                      <a:pt x="774050" y="964031"/>
                      <a:pt x="774862" y="964031"/>
                    </a:cubicBezTo>
                    <a:cubicBezTo>
                      <a:pt x="775674" y="964031"/>
                      <a:pt x="775674" y="964843"/>
                      <a:pt x="776486" y="964843"/>
                    </a:cubicBezTo>
                    <a:cubicBezTo>
                      <a:pt x="777298" y="964843"/>
                      <a:pt x="778110" y="964843"/>
                      <a:pt x="778922" y="964843"/>
                    </a:cubicBezTo>
                    <a:cubicBezTo>
                      <a:pt x="779733" y="964843"/>
                      <a:pt x="780545" y="964843"/>
                      <a:pt x="781357" y="965655"/>
                    </a:cubicBezTo>
                    <a:cubicBezTo>
                      <a:pt x="782169" y="965655"/>
                      <a:pt x="782169" y="965655"/>
                      <a:pt x="782169" y="965655"/>
                    </a:cubicBezTo>
                    <a:cubicBezTo>
                      <a:pt x="783793" y="964031"/>
                      <a:pt x="779733" y="964031"/>
                      <a:pt x="780545" y="962407"/>
                    </a:cubicBezTo>
                    <a:cubicBezTo>
                      <a:pt x="780545" y="961595"/>
                      <a:pt x="782169" y="961595"/>
                      <a:pt x="782169" y="960784"/>
                    </a:cubicBezTo>
                    <a:cubicBezTo>
                      <a:pt x="782169" y="960784"/>
                      <a:pt x="782981" y="959972"/>
                      <a:pt x="782981" y="959972"/>
                    </a:cubicBezTo>
                    <a:cubicBezTo>
                      <a:pt x="782981" y="959160"/>
                      <a:pt x="782981" y="959160"/>
                      <a:pt x="782981" y="958348"/>
                    </a:cubicBezTo>
                    <a:cubicBezTo>
                      <a:pt x="783793" y="956724"/>
                      <a:pt x="784605" y="957536"/>
                      <a:pt x="785417" y="957536"/>
                    </a:cubicBezTo>
                    <a:cubicBezTo>
                      <a:pt x="786228" y="957536"/>
                      <a:pt x="787040" y="957536"/>
                      <a:pt x="788664" y="957536"/>
                    </a:cubicBezTo>
                    <a:cubicBezTo>
                      <a:pt x="789476" y="957536"/>
                      <a:pt x="790288" y="956724"/>
                      <a:pt x="790288" y="957536"/>
                    </a:cubicBezTo>
                    <a:cubicBezTo>
                      <a:pt x="790288" y="957536"/>
                      <a:pt x="791100" y="958348"/>
                      <a:pt x="791100" y="959160"/>
                    </a:cubicBezTo>
                    <a:cubicBezTo>
                      <a:pt x="791100" y="959160"/>
                      <a:pt x="792724" y="959972"/>
                      <a:pt x="792724" y="959972"/>
                    </a:cubicBezTo>
                    <a:cubicBezTo>
                      <a:pt x="793535" y="959972"/>
                      <a:pt x="793535" y="959972"/>
                      <a:pt x="794347" y="959972"/>
                    </a:cubicBezTo>
                    <a:cubicBezTo>
                      <a:pt x="795159" y="959972"/>
                      <a:pt x="795159" y="960784"/>
                      <a:pt x="795159" y="961595"/>
                    </a:cubicBezTo>
                    <a:cubicBezTo>
                      <a:pt x="795159" y="962407"/>
                      <a:pt x="795159" y="963219"/>
                      <a:pt x="795159" y="964031"/>
                    </a:cubicBezTo>
                    <a:cubicBezTo>
                      <a:pt x="795159" y="964031"/>
                      <a:pt x="795971" y="964031"/>
                      <a:pt x="796783" y="964031"/>
                    </a:cubicBezTo>
                    <a:cubicBezTo>
                      <a:pt x="797595" y="964031"/>
                      <a:pt x="797595" y="964031"/>
                      <a:pt x="798407" y="964031"/>
                    </a:cubicBezTo>
                    <a:cubicBezTo>
                      <a:pt x="798407" y="964031"/>
                      <a:pt x="799219" y="964031"/>
                      <a:pt x="799219" y="964031"/>
                    </a:cubicBezTo>
                    <a:cubicBezTo>
                      <a:pt x="800030" y="963219"/>
                      <a:pt x="800030" y="963219"/>
                      <a:pt x="800842" y="962407"/>
                    </a:cubicBezTo>
                    <a:cubicBezTo>
                      <a:pt x="800842" y="961595"/>
                      <a:pt x="801654" y="960784"/>
                      <a:pt x="800842" y="959972"/>
                    </a:cubicBezTo>
                    <a:cubicBezTo>
                      <a:pt x="800842" y="959160"/>
                      <a:pt x="800030" y="959160"/>
                      <a:pt x="800030" y="958348"/>
                    </a:cubicBezTo>
                    <a:cubicBezTo>
                      <a:pt x="800842" y="958348"/>
                      <a:pt x="800842" y="957536"/>
                      <a:pt x="801654" y="958348"/>
                    </a:cubicBezTo>
                    <a:cubicBezTo>
                      <a:pt x="802466" y="958348"/>
                      <a:pt x="803278" y="958348"/>
                      <a:pt x="803278" y="957536"/>
                    </a:cubicBezTo>
                    <a:cubicBezTo>
                      <a:pt x="803278" y="956724"/>
                      <a:pt x="803278" y="956724"/>
                      <a:pt x="804090" y="956724"/>
                    </a:cubicBezTo>
                    <a:cubicBezTo>
                      <a:pt x="804902" y="956724"/>
                      <a:pt x="805714" y="956724"/>
                      <a:pt x="805714" y="956724"/>
                    </a:cubicBezTo>
                    <a:cubicBezTo>
                      <a:pt x="805714" y="956724"/>
                      <a:pt x="805714" y="956724"/>
                      <a:pt x="806526" y="956724"/>
                    </a:cubicBezTo>
                    <a:cubicBezTo>
                      <a:pt x="807337" y="956724"/>
                      <a:pt x="807337" y="957536"/>
                      <a:pt x="808149" y="957536"/>
                    </a:cubicBezTo>
                    <a:cubicBezTo>
                      <a:pt x="808961" y="957536"/>
                      <a:pt x="809773" y="957536"/>
                      <a:pt x="810585" y="957536"/>
                    </a:cubicBezTo>
                    <a:cubicBezTo>
                      <a:pt x="811397" y="957536"/>
                      <a:pt x="812209" y="957536"/>
                      <a:pt x="812209" y="957536"/>
                    </a:cubicBezTo>
                    <a:cubicBezTo>
                      <a:pt x="813021" y="957536"/>
                      <a:pt x="812209" y="956724"/>
                      <a:pt x="813021" y="955912"/>
                    </a:cubicBezTo>
                    <a:cubicBezTo>
                      <a:pt x="813832" y="955101"/>
                      <a:pt x="813832" y="955912"/>
                      <a:pt x="814644" y="955912"/>
                    </a:cubicBezTo>
                    <a:cubicBezTo>
                      <a:pt x="815456" y="955912"/>
                      <a:pt x="816268" y="955912"/>
                      <a:pt x="816268" y="955912"/>
                    </a:cubicBezTo>
                    <a:cubicBezTo>
                      <a:pt x="817080" y="955912"/>
                      <a:pt x="817892" y="955912"/>
                      <a:pt x="817892" y="955912"/>
                    </a:cubicBezTo>
                    <a:cubicBezTo>
                      <a:pt x="817892" y="955912"/>
                      <a:pt x="817892" y="955101"/>
                      <a:pt x="817892" y="955101"/>
                    </a:cubicBezTo>
                    <a:cubicBezTo>
                      <a:pt x="817892" y="955101"/>
                      <a:pt x="817892" y="954289"/>
                      <a:pt x="818704" y="954289"/>
                    </a:cubicBezTo>
                    <a:cubicBezTo>
                      <a:pt x="819516" y="954289"/>
                      <a:pt x="819516" y="953477"/>
                      <a:pt x="820328" y="953477"/>
                    </a:cubicBezTo>
                    <a:cubicBezTo>
                      <a:pt x="821139" y="953477"/>
                      <a:pt x="821139" y="954289"/>
                      <a:pt x="821139" y="955101"/>
                    </a:cubicBezTo>
                    <a:cubicBezTo>
                      <a:pt x="821951" y="955912"/>
                      <a:pt x="821951" y="955101"/>
                      <a:pt x="822763" y="955101"/>
                    </a:cubicBezTo>
                    <a:cubicBezTo>
                      <a:pt x="823575" y="955101"/>
                      <a:pt x="822763" y="955912"/>
                      <a:pt x="823575" y="956724"/>
                    </a:cubicBezTo>
                    <a:cubicBezTo>
                      <a:pt x="824387" y="957536"/>
                      <a:pt x="825199" y="957536"/>
                      <a:pt x="825199" y="956724"/>
                    </a:cubicBezTo>
                    <a:cubicBezTo>
                      <a:pt x="826011" y="955912"/>
                      <a:pt x="825199" y="955101"/>
                      <a:pt x="826011" y="955101"/>
                    </a:cubicBezTo>
                    <a:cubicBezTo>
                      <a:pt x="826823" y="955101"/>
                      <a:pt x="827635" y="955101"/>
                      <a:pt x="827635" y="955101"/>
                    </a:cubicBezTo>
                    <a:cubicBezTo>
                      <a:pt x="828446" y="955101"/>
                      <a:pt x="828446" y="954289"/>
                      <a:pt x="828446" y="953477"/>
                    </a:cubicBezTo>
                    <a:cubicBezTo>
                      <a:pt x="829258" y="953477"/>
                      <a:pt x="830070" y="953477"/>
                      <a:pt x="830882" y="952665"/>
                    </a:cubicBezTo>
                    <a:cubicBezTo>
                      <a:pt x="831694" y="951853"/>
                      <a:pt x="830882" y="951041"/>
                      <a:pt x="830070" y="950229"/>
                    </a:cubicBezTo>
                    <a:cubicBezTo>
                      <a:pt x="830070" y="950229"/>
                      <a:pt x="829258" y="950229"/>
                      <a:pt x="829258" y="949417"/>
                    </a:cubicBezTo>
                    <a:cubicBezTo>
                      <a:pt x="829258" y="949417"/>
                      <a:pt x="829258" y="948605"/>
                      <a:pt x="829258" y="947793"/>
                    </a:cubicBezTo>
                    <a:cubicBezTo>
                      <a:pt x="829258" y="947793"/>
                      <a:pt x="829258" y="946982"/>
                      <a:pt x="830070" y="946982"/>
                    </a:cubicBezTo>
                    <a:cubicBezTo>
                      <a:pt x="830070" y="946982"/>
                      <a:pt x="830882" y="946982"/>
                      <a:pt x="830882" y="946982"/>
                    </a:cubicBezTo>
                    <a:cubicBezTo>
                      <a:pt x="831694" y="946982"/>
                      <a:pt x="831694" y="945358"/>
                      <a:pt x="830882" y="944546"/>
                    </a:cubicBezTo>
                    <a:cubicBezTo>
                      <a:pt x="830070" y="943734"/>
                      <a:pt x="829258" y="944546"/>
                      <a:pt x="828446" y="944546"/>
                    </a:cubicBezTo>
                    <a:cubicBezTo>
                      <a:pt x="827635" y="944546"/>
                      <a:pt x="826011" y="943734"/>
                      <a:pt x="825199" y="944546"/>
                    </a:cubicBezTo>
                    <a:cubicBezTo>
                      <a:pt x="824387" y="944546"/>
                      <a:pt x="823575" y="945358"/>
                      <a:pt x="822763" y="944546"/>
                    </a:cubicBezTo>
                    <a:cubicBezTo>
                      <a:pt x="821951" y="943734"/>
                      <a:pt x="822763" y="942922"/>
                      <a:pt x="822763" y="942110"/>
                    </a:cubicBezTo>
                    <a:cubicBezTo>
                      <a:pt x="823575" y="941298"/>
                      <a:pt x="824387" y="941298"/>
                      <a:pt x="825199" y="941298"/>
                    </a:cubicBezTo>
                    <a:cubicBezTo>
                      <a:pt x="826011" y="941298"/>
                      <a:pt x="827635" y="941298"/>
                      <a:pt x="828446" y="940486"/>
                    </a:cubicBezTo>
                    <a:cubicBezTo>
                      <a:pt x="829258" y="939675"/>
                      <a:pt x="830070" y="938863"/>
                      <a:pt x="830882" y="938051"/>
                    </a:cubicBezTo>
                    <a:cubicBezTo>
                      <a:pt x="831694" y="937239"/>
                      <a:pt x="832506" y="936427"/>
                      <a:pt x="833318" y="935615"/>
                    </a:cubicBezTo>
                    <a:cubicBezTo>
                      <a:pt x="834130" y="935615"/>
                      <a:pt x="834941" y="935615"/>
                      <a:pt x="834941" y="933991"/>
                    </a:cubicBezTo>
                    <a:cubicBezTo>
                      <a:pt x="834941" y="933991"/>
                      <a:pt x="834941" y="933180"/>
                      <a:pt x="834941" y="933180"/>
                    </a:cubicBezTo>
                    <a:cubicBezTo>
                      <a:pt x="834941" y="932368"/>
                      <a:pt x="835753" y="932368"/>
                      <a:pt x="835753" y="932368"/>
                    </a:cubicBezTo>
                    <a:cubicBezTo>
                      <a:pt x="836565" y="931556"/>
                      <a:pt x="836565" y="930744"/>
                      <a:pt x="836565" y="929932"/>
                    </a:cubicBezTo>
                    <a:cubicBezTo>
                      <a:pt x="837377" y="928308"/>
                      <a:pt x="839813" y="928308"/>
                      <a:pt x="840625" y="929120"/>
                    </a:cubicBezTo>
                    <a:cubicBezTo>
                      <a:pt x="841437" y="929120"/>
                      <a:pt x="842248" y="930744"/>
                      <a:pt x="843060" y="930744"/>
                    </a:cubicBezTo>
                    <a:cubicBezTo>
                      <a:pt x="843872" y="931556"/>
                      <a:pt x="845496" y="930744"/>
                      <a:pt x="846308" y="930744"/>
                    </a:cubicBezTo>
                    <a:cubicBezTo>
                      <a:pt x="846308" y="929932"/>
                      <a:pt x="847120" y="929932"/>
                      <a:pt x="847932" y="929932"/>
                    </a:cubicBezTo>
                    <a:cubicBezTo>
                      <a:pt x="848743" y="929932"/>
                      <a:pt x="848743" y="929120"/>
                      <a:pt x="849555" y="929120"/>
                    </a:cubicBezTo>
                    <a:cubicBezTo>
                      <a:pt x="850367" y="929120"/>
                      <a:pt x="851179" y="929120"/>
                      <a:pt x="851991" y="929120"/>
                    </a:cubicBezTo>
                    <a:cubicBezTo>
                      <a:pt x="852803" y="929120"/>
                      <a:pt x="852803" y="929120"/>
                      <a:pt x="852803" y="928308"/>
                    </a:cubicBezTo>
                    <a:cubicBezTo>
                      <a:pt x="852803" y="927496"/>
                      <a:pt x="852803" y="926685"/>
                      <a:pt x="853615" y="925873"/>
                    </a:cubicBezTo>
                    <a:cubicBezTo>
                      <a:pt x="853615" y="925061"/>
                      <a:pt x="854427" y="925873"/>
                      <a:pt x="855239" y="925061"/>
                    </a:cubicBezTo>
                    <a:cubicBezTo>
                      <a:pt x="856051" y="925061"/>
                      <a:pt x="855239" y="924249"/>
                      <a:pt x="856051" y="923437"/>
                    </a:cubicBezTo>
                    <a:cubicBezTo>
                      <a:pt x="856051" y="922625"/>
                      <a:pt x="856862" y="922625"/>
                      <a:pt x="857674" y="922625"/>
                    </a:cubicBezTo>
                    <a:cubicBezTo>
                      <a:pt x="859298" y="922625"/>
                      <a:pt x="860110" y="921813"/>
                      <a:pt x="860110" y="920189"/>
                    </a:cubicBezTo>
                    <a:cubicBezTo>
                      <a:pt x="860110" y="919377"/>
                      <a:pt x="860110" y="916942"/>
                      <a:pt x="861734" y="916130"/>
                    </a:cubicBezTo>
                    <a:cubicBezTo>
                      <a:pt x="862545" y="915318"/>
                      <a:pt x="864169" y="917754"/>
                      <a:pt x="864981" y="916942"/>
                    </a:cubicBezTo>
                    <a:cubicBezTo>
                      <a:pt x="865793" y="916942"/>
                      <a:pt x="865793" y="916130"/>
                      <a:pt x="865793" y="916130"/>
                    </a:cubicBezTo>
                    <a:cubicBezTo>
                      <a:pt x="866605" y="916130"/>
                      <a:pt x="866605" y="916942"/>
                      <a:pt x="867417" y="916942"/>
                    </a:cubicBezTo>
                    <a:cubicBezTo>
                      <a:pt x="869041" y="917754"/>
                      <a:pt x="869041" y="915318"/>
                      <a:pt x="870664" y="915318"/>
                    </a:cubicBezTo>
                    <a:cubicBezTo>
                      <a:pt x="871476" y="915318"/>
                      <a:pt x="871476" y="916130"/>
                      <a:pt x="871476" y="916130"/>
                    </a:cubicBezTo>
                    <a:cubicBezTo>
                      <a:pt x="871476" y="916942"/>
                      <a:pt x="872288" y="916942"/>
                      <a:pt x="873100" y="916942"/>
                    </a:cubicBezTo>
                    <a:cubicBezTo>
                      <a:pt x="874724" y="916942"/>
                      <a:pt x="874724" y="915318"/>
                      <a:pt x="874724" y="913694"/>
                    </a:cubicBezTo>
                    <a:cubicBezTo>
                      <a:pt x="874724" y="912882"/>
                      <a:pt x="875536" y="911259"/>
                      <a:pt x="875536" y="910447"/>
                    </a:cubicBezTo>
                    <a:cubicBezTo>
                      <a:pt x="875536" y="909635"/>
                      <a:pt x="874724" y="906387"/>
                      <a:pt x="876348" y="906387"/>
                    </a:cubicBezTo>
                    <a:cubicBezTo>
                      <a:pt x="877159" y="906387"/>
                      <a:pt x="877159" y="906387"/>
                      <a:pt x="877971" y="906387"/>
                    </a:cubicBezTo>
                    <a:cubicBezTo>
                      <a:pt x="878783" y="906387"/>
                      <a:pt x="879595" y="906387"/>
                      <a:pt x="879595" y="906387"/>
                    </a:cubicBezTo>
                    <a:cubicBezTo>
                      <a:pt x="879595" y="905576"/>
                      <a:pt x="880407" y="904764"/>
                      <a:pt x="881219" y="904764"/>
                    </a:cubicBezTo>
                    <a:cubicBezTo>
                      <a:pt x="882031" y="904764"/>
                      <a:pt x="882031" y="904764"/>
                      <a:pt x="882843" y="904764"/>
                    </a:cubicBezTo>
                    <a:cubicBezTo>
                      <a:pt x="883655" y="904764"/>
                      <a:pt x="884466" y="904764"/>
                      <a:pt x="885278" y="904764"/>
                    </a:cubicBezTo>
                    <a:cubicBezTo>
                      <a:pt x="886090" y="904764"/>
                      <a:pt x="886902" y="904764"/>
                      <a:pt x="886902" y="904764"/>
                    </a:cubicBezTo>
                    <a:cubicBezTo>
                      <a:pt x="887714" y="904764"/>
                      <a:pt x="887714" y="903140"/>
                      <a:pt x="887714" y="903140"/>
                    </a:cubicBezTo>
                    <a:cubicBezTo>
                      <a:pt x="888526" y="903140"/>
                      <a:pt x="889338" y="902328"/>
                      <a:pt x="890150" y="903140"/>
                    </a:cubicBezTo>
                    <a:cubicBezTo>
                      <a:pt x="891773" y="903140"/>
                      <a:pt x="891773" y="904764"/>
                      <a:pt x="892585" y="905576"/>
                    </a:cubicBezTo>
                    <a:cubicBezTo>
                      <a:pt x="893397" y="905576"/>
                      <a:pt x="893397" y="905576"/>
                      <a:pt x="894209" y="904764"/>
                    </a:cubicBezTo>
                    <a:cubicBezTo>
                      <a:pt x="894209" y="903952"/>
                      <a:pt x="894209" y="903140"/>
                      <a:pt x="894209" y="902328"/>
                    </a:cubicBezTo>
                    <a:cubicBezTo>
                      <a:pt x="894209" y="901516"/>
                      <a:pt x="894209" y="900704"/>
                      <a:pt x="895021" y="900704"/>
                    </a:cubicBezTo>
                    <a:cubicBezTo>
                      <a:pt x="895833" y="900704"/>
                      <a:pt x="896645" y="900704"/>
                      <a:pt x="896645" y="900704"/>
                    </a:cubicBezTo>
                    <a:cubicBezTo>
                      <a:pt x="897457" y="900704"/>
                      <a:pt x="898268" y="900704"/>
                      <a:pt x="898268" y="900704"/>
                    </a:cubicBezTo>
                    <a:cubicBezTo>
                      <a:pt x="898268" y="899892"/>
                      <a:pt x="899080" y="899892"/>
                      <a:pt x="899080" y="899892"/>
                    </a:cubicBezTo>
                    <a:cubicBezTo>
                      <a:pt x="899892" y="899892"/>
                      <a:pt x="899892" y="899080"/>
                      <a:pt x="900704" y="899080"/>
                    </a:cubicBezTo>
                    <a:cubicBezTo>
                      <a:pt x="902328" y="898269"/>
                      <a:pt x="903952" y="897457"/>
                      <a:pt x="905575" y="897457"/>
                    </a:cubicBezTo>
                    <a:cubicBezTo>
                      <a:pt x="906387" y="897457"/>
                      <a:pt x="907199" y="897457"/>
                      <a:pt x="908823" y="897457"/>
                    </a:cubicBezTo>
                    <a:cubicBezTo>
                      <a:pt x="909635" y="897457"/>
                      <a:pt x="910447" y="897457"/>
                      <a:pt x="911259" y="897457"/>
                    </a:cubicBezTo>
                    <a:cubicBezTo>
                      <a:pt x="912070" y="897457"/>
                      <a:pt x="914506" y="897457"/>
                      <a:pt x="914506" y="895833"/>
                    </a:cubicBezTo>
                    <a:cubicBezTo>
                      <a:pt x="914506" y="895833"/>
                      <a:pt x="914506" y="895833"/>
                      <a:pt x="914506" y="895021"/>
                    </a:cubicBezTo>
                    <a:lnTo>
                      <a:pt x="912070" y="877972"/>
                    </a:lnTo>
                    <a:lnTo>
                      <a:pt x="930744" y="864169"/>
                    </a:lnTo>
                    <a:lnTo>
                      <a:pt x="928308" y="851991"/>
                    </a:lnTo>
                    <a:lnTo>
                      <a:pt x="908823" y="850367"/>
                    </a:lnTo>
                    <a:lnTo>
                      <a:pt x="905575" y="854427"/>
                    </a:lnTo>
                    <a:lnTo>
                      <a:pt x="882031" y="847120"/>
                    </a:lnTo>
                    <a:lnTo>
                      <a:pt x="882031" y="847120"/>
                    </a:lnTo>
                    <a:lnTo>
                      <a:pt x="870664" y="833318"/>
                    </a:lnTo>
                    <a:lnTo>
                      <a:pt x="866605" y="817080"/>
                    </a:lnTo>
                    <a:lnTo>
                      <a:pt x="866605" y="817080"/>
                    </a:lnTo>
                    <a:lnTo>
                      <a:pt x="870664" y="813832"/>
                    </a:lnTo>
                    <a:lnTo>
                      <a:pt x="864981" y="798407"/>
                    </a:lnTo>
                    <a:lnTo>
                      <a:pt x="878783" y="782169"/>
                    </a:lnTo>
                    <a:lnTo>
                      <a:pt x="886090" y="782169"/>
                    </a:lnTo>
                    <a:lnTo>
                      <a:pt x="879595" y="764308"/>
                    </a:lnTo>
                    <a:lnTo>
                      <a:pt x="864981" y="758624"/>
                    </a:lnTo>
                    <a:lnTo>
                      <a:pt x="858486" y="748070"/>
                    </a:lnTo>
                    <a:lnTo>
                      <a:pt x="858486" y="748070"/>
                    </a:lnTo>
                    <a:lnTo>
                      <a:pt x="864981" y="742387"/>
                    </a:lnTo>
                    <a:lnTo>
                      <a:pt x="856862" y="739951"/>
                    </a:lnTo>
                    <a:lnTo>
                      <a:pt x="856051" y="731832"/>
                    </a:lnTo>
                    <a:lnTo>
                      <a:pt x="856051" y="731832"/>
                    </a:lnTo>
                    <a:lnTo>
                      <a:pt x="867417" y="724525"/>
                    </a:lnTo>
                    <a:lnTo>
                      <a:pt x="874724" y="731020"/>
                    </a:lnTo>
                    <a:lnTo>
                      <a:pt x="880407" y="725337"/>
                    </a:lnTo>
                    <a:lnTo>
                      <a:pt x="901516" y="721278"/>
                    </a:lnTo>
                    <a:lnTo>
                      <a:pt x="899080" y="709100"/>
                    </a:lnTo>
                    <a:lnTo>
                      <a:pt x="908011" y="699357"/>
                    </a:lnTo>
                    <a:lnTo>
                      <a:pt x="890961" y="680684"/>
                    </a:lnTo>
                    <a:lnTo>
                      <a:pt x="894209" y="673377"/>
                    </a:lnTo>
                    <a:lnTo>
                      <a:pt x="886902" y="670129"/>
                    </a:lnTo>
                    <a:lnTo>
                      <a:pt x="880407" y="655515"/>
                    </a:lnTo>
                    <a:lnTo>
                      <a:pt x="899080" y="646585"/>
                    </a:lnTo>
                    <a:lnTo>
                      <a:pt x="903952" y="636030"/>
                    </a:lnTo>
                    <a:lnTo>
                      <a:pt x="897457" y="623040"/>
                    </a:lnTo>
                    <a:lnTo>
                      <a:pt x="892585" y="623040"/>
                    </a:lnTo>
                    <a:lnTo>
                      <a:pt x="893397" y="613297"/>
                    </a:lnTo>
                    <a:lnTo>
                      <a:pt x="887714" y="610050"/>
                    </a:lnTo>
                    <a:lnTo>
                      <a:pt x="887714" y="610050"/>
                    </a:lnTo>
                    <a:lnTo>
                      <a:pt x="888526" y="601931"/>
                    </a:lnTo>
                    <a:lnTo>
                      <a:pt x="895833" y="593000"/>
                    </a:lnTo>
                    <a:lnTo>
                      <a:pt x="891773" y="585693"/>
                    </a:lnTo>
                    <a:cubicBezTo>
                      <a:pt x="886902" y="585693"/>
                      <a:pt x="882843" y="584069"/>
                      <a:pt x="878783" y="583258"/>
                    </a:cubicBezTo>
                    <a:cubicBezTo>
                      <a:pt x="876348" y="582446"/>
                      <a:pt x="873912" y="582446"/>
                      <a:pt x="871476" y="583258"/>
                    </a:cubicBezTo>
                    <a:cubicBezTo>
                      <a:pt x="869041" y="583258"/>
                      <a:pt x="867417" y="584881"/>
                      <a:pt x="864981" y="584881"/>
                    </a:cubicBezTo>
                    <a:cubicBezTo>
                      <a:pt x="862545" y="585693"/>
                      <a:pt x="860922" y="585693"/>
                      <a:pt x="858486" y="585693"/>
                    </a:cubicBezTo>
                    <a:cubicBezTo>
                      <a:pt x="856051" y="585693"/>
                      <a:pt x="854427" y="584881"/>
                      <a:pt x="851991" y="585693"/>
                    </a:cubicBezTo>
                    <a:cubicBezTo>
                      <a:pt x="849555" y="586505"/>
                      <a:pt x="847932" y="588129"/>
                      <a:pt x="846308" y="589753"/>
                    </a:cubicBezTo>
                    <a:lnTo>
                      <a:pt x="846308" y="589753"/>
                    </a:lnTo>
                    <a:lnTo>
                      <a:pt x="846308" y="589753"/>
                    </a:lnTo>
                    <a:lnTo>
                      <a:pt x="851179" y="597060"/>
                    </a:lnTo>
                    <a:cubicBezTo>
                      <a:pt x="843872" y="597872"/>
                      <a:pt x="837377" y="603555"/>
                      <a:pt x="837377" y="603555"/>
                    </a:cubicBezTo>
                    <a:lnTo>
                      <a:pt x="829258" y="601119"/>
                    </a:lnTo>
                    <a:lnTo>
                      <a:pt x="817892" y="604367"/>
                    </a:lnTo>
                    <a:lnTo>
                      <a:pt x="817892" y="596248"/>
                    </a:lnTo>
                    <a:lnTo>
                      <a:pt x="829258" y="592188"/>
                    </a:lnTo>
                    <a:lnTo>
                      <a:pt x="829258" y="586505"/>
                    </a:lnTo>
                    <a:lnTo>
                      <a:pt x="836565" y="579198"/>
                    </a:lnTo>
                    <a:lnTo>
                      <a:pt x="828446" y="573515"/>
                    </a:lnTo>
                    <a:lnTo>
                      <a:pt x="828446" y="573515"/>
                    </a:lnTo>
                    <a:lnTo>
                      <a:pt x="828446" y="567832"/>
                    </a:lnTo>
                    <a:lnTo>
                      <a:pt x="840625" y="561337"/>
                    </a:lnTo>
                    <a:lnTo>
                      <a:pt x="841437" y="551594"/>
                    </a:lnTo>
                    <a:cubicBezTo>
                      <a:pt x="849555" y="542663"/>
                      <a:pt x="869853" y="534544"/>
                      <a:pt x="869853" y="534544"/>
                    </a:cubicBezTo>
                    <a:lnTo>
                      <a:pt x="869041" y="530485"/>
                    </a:lnTo>
                    <a:lnTo>
                      <a:pt x="872288" y="523178"/>
                    </a:lnTo>
                    <a:lnTo>
                      <a:pt x="874724" y="515059"/>
                    </a:lnTo>
                    <a:lnTo>
                      <a:pt x="892585" y="514247"/>
                    </a:lnTo>
                    <a:lnTo>
                      <a:pt x="894209" y="504505"/>
                    </a:lnTo>
                    <a:lnTo>
                      <a:pt x="903952" y="502881"/>
                    </a:lnTo>
                    <a:cubicBezTo>
                      <a:pt x="904764" y="502069"/>
                      <a:pt x="905575" y="501257"/>
                      <a:pt x="906387" y="500445"/>
                    </a:cubicBezTo>
                    <a:cubicBezTo>
                      <a:pt x="907199" y="499634"/>
                      <a:pt x="908011" y="498822"/>
                      <a:pt x="908823" y="498010"/>
                    </a:cubicBezTo>
                    <a:cubicBezTo>
                      <a:pt x="919377" y="487455"/>
                      <a:pt x="928308" y="482584"/>
                      <a:pt x="928308" y="482584"/>
                    </a:cubicBezTo>
                    <a:lnTo>
                      <a:pt x="927496" y="476089"/>
                    </a:lnTo>
                    <a:lnTo>
                      <a:pt x="919377" y="475277"/>
                    </a:lnTo>
                    <a:lnTo>
                      <a:pt x="925872" y="461475"/>
                    </a:lnTo>
                    <a:lnTo>
                      <a:pt x="938051" y="463911"/>
                    </a:lnTo>
                    <a:lnTo>
                      <a:pt x="937239" y="468782"/>
                    </a:lnTo>
                    <a:lnTo>
                      <a:pt x="946981" y="472030"/>
                    </a:lnTo>
                    <a:lnTo>
                      <a:pt x="960783" y="471218"/>
                    </a:lnTo>
                    <a:lnTo>
                      <a:pt x="968902" y="466346"/>
                    </a:lnTo>
                    <a:lnTo>
                      <a:pt x="966467" y="463911"/>
                    </a:lnTo>
                    <a:lnTo>
                      <a:pt x="973774" y="453356"/>
                    </a:lnTo>
                    <a:lnTo>
                      <a:pt x="973774" y="451732"/>
                    </a:lnTo>
                    <a:lnTo>
                      <a:pt x="973774" y="446049"/>
                    </a:lnTo>
                    <a:lnTo>
                      <a:pt x="977833" y="444425"/>
                    </a:lnTo>
                    <a:lnTo>
                      <a:pt x="976209" y="438742"/>
                    </a:lnTo>
                    <a:cubicBezTo>
                      <a:pt x="977833" y="426564"/>
                      <a:pt x="985952" y="423317"/>
                      <a:pt x="985952" y="423317"/>
                    </a:cubicBezTo>
                    <a:lnTo>
                      <a:pt x="985952" y="403019"/>
                    </a:lnTo>
                    <a:lnTo>
                      <a:pt x="994071" y="395712"/>
                    </a:lnTo>
                    <a:lnTo>
                      <a:pt x="994071" y="388405"/>
                    </a:lnTo>
                    <a:lnTo>
                      <a:pt x="1003813" y="381098"/>
                    </a:lnTo>
                    <a:lnTo>
                      <a:pt x="1006249" y="368108"/>
                    </a:lnTo>
                    <a:lnTo>
                      <a:pt x="1013556" y="352683"/>
                    </a:lnTo>
                    <a:lnTo>
                      <a:pt x="1028170" y="331573"/>
                    </a:lnTo>
                    <a:lnTo>
                      <a:pt x="1034665" y="331573"/>
                    </a:lnTo>
                    <a:lnTo>
                      <a:pt x="1040348" y="320207"/>
                    </a:lnTo>
                    <a:lnTo>
                      <a:pt x="1052526" y="309653"/>
                    </a:lnTo>
                    <a:lnTo>
                      <a:pt x="1051715" y="300722"/>
                    </a:lnTo>
                    <a:close/>
                    <a:moveTo>
                      <a:pt x="576762" y="883655"/>
                    </a:moveTo>
                    <a:cubicBezTo>
                      <a:pt x="575951" y="883655"/>
                      <a:pt x="575139" y="883655"/>
                      <a:pt x="574327" y="883655"/>
                    </a:cubicBezTo>
                    <a:cubicBezTo>
                      <a:pt x="573515" y="883655"/>
                      <a:pt x="572703" y="884466"/>
                      <a:pt x="571891" y="884466"/>
                    </a:cubicBezTo>
                    <a:cubicBezTo>
                      <a:pt x="571079" y="884466"/>
                      <a:pt x="570267" y="885278"/>
                      <a:pt x="569455" y="885278"/>
                    </a:cubicBezTo>
                    <a:cubicBezTo>
                      <a:pt x="568644" y="886090"/>
                      <a:pt x="568644" y="886090"/>
                      <a:pt x="567832" y="886902"/>
                    </a:cubicBezTo>
                    <a:cubicBezTo>
                      <a:pt x="567832" y="887714"/>
                      <a:pt x="567020" y="887714"/>
                      <a:pt x="567020" y="888526"/>
                    </a:cubicBezTo>
                    <a:cubicBezTo>
                      <a:pt x="566208" y="889338"/>
                      <a:pt x="565396" y="889338"/>
                      <a:pt x="564584" y="889338"/>
                    </a:cubicBezTo>
                    <a:cubicBezTo>
                      <a:pt x="563772" y="889338"/>
                      <a:pt x="562960" y="890150"/>
                      <a:pt x="562148" y="890150"/>
                    </a:cubicBezTo>
                    <a:cubicBezTo>
                      <a:pt x="561337" y="890150"/>
                      <a:pt x="560525" y="890150"/>
                      <a:pt x="559713" y="890150"/>
                    </a:cubicBezTo>
                    <a:cubicBezTo>
                      <a:pt x="559713" y="889338"/>
                      <a:pt x="559713" y="888526"/>
                      <a:pt x="559713" y="887714"/>
                    </a:cubicBezTo>
                    <a:cubicBezTo>
                      <a:pt x="560525" y="886090"/>
                      <a:pt x="561337" y="884466"/>
                      <a:pt x="563772" y="883655"/>
                    </a:cubicBezTo>
                    <a:cubicBezTo>
                      <a:pt x="564584" y="882843"/>
                      <a:pt x="566208" y="882843"/>
                      <a:pt x="567020" y="882843"/>
                    </a:cubicBezTo>
                    <a:cubicBezTo>
                      <a:pt x="567832" y="882843"/>
                      <a:pt x="568644" y="882843"/>
                      <a:pt x="569455" y="882031"/>
                    </a:cubicBezTo>
                    <a:cubicBezTo>
                      <a:pt x="569455" y="881219"/>
                      <a:pt x="570267" y="880407"/>
                      <a:pt x="570267" y="880407"/>
                    </a:cubicBezTo>
                    <a:cubicBezTo>
                      <a:pt x="571079" y="879595"/>
                      <a:pt x="571891" y="879595"/>
                      <a:pt x="572703" y="878783"/>
                    </a:cubicBezTo>
                    <a:cubicBezTo>
                      <a:pt x="573515" y="878783"/>
                      <a:pt x="574327" y="877972"/>
                      <a:pt x="575139" y="878783"/>
                    </a:cubicBezTo>
                    <a:cubicBezTo>
                      <a:pt x="575951" y="878783"/>
                      <a:pt x="576762" y="879595"/>
                      <a:pt x="576762" y="880407"/>
                    </a:cubicBezTo>
                    <a:cubicBezTo>
                      <a:pt x="576762" y="881219"/>
                      <a:pt x="577574" y="881219"/>
                      <a:pt x="577574" y="881219"/>
                    </a:cubicBezTo>
                    <a:cubicBezTo>
                      <a:pt x="578386" y="881219"/>
                      <a:pt x="578386" y="881219"/>
                      <a:pt x="579198" y="882031"/>
                    </a:cubicBezTo>
                    <a:cubicBezTo>
                      <a:pt x="580010" y="882843"/>
                      <a:pt x="577574" y="883655"/>
                      <a:pt x="576762" y="883655"/>
                    </a:cubicBezTo>
                    <a:close/>
                    <a:moveTo>
                      <a:pt x="615733" y="870664"/>
                    </a:moveTo>
                    <a:cubicBezTo>
                      <a:pt x="614921" y="871476"/>
                      <a:pt x="614109" y="871476"/>
                      <a:pt x="613297" y="871476"/>
                    </a:cubicBezTo>
                    <a:cubicBezTo>
                      <a:pt x="612485" y="871476"/>
                      <a:pt x="610861" y="871476"/>
                      <a:pt x="610050" y="871476"/>
                    </a:cubicBezTo>
                    <a:cubicBezTo>
                      <a:pt x="608426" y="871476"/>
                      <a:pt x="607614" y="872288"/>
                      <a:pt x="605990" y="872288"/>
                    </a:cubicBezTo>
                    <a:cubicBezTo>
                      <a:pt x="605178" y="872288"/>
                      <a:pt x="604366" y="872288"/>
                      <a:pt x="603555" y="873100"/>
                    </a:cubicBezTo>
                    <a:cubicBezTo>
                      <a:pt x="601931" y="873912"/>
                      <a:pt x="600307" y="874724"/>
                      <a:pt x="598683" y="875536"/>
                    </a:cubicBezTo>
                    <a:cubicBezTo>
                      <a:pt x="597871" y="875536"/>
                      <a:pt x="597871" y="876348"/>
                      <a:pt x="597059" y="876348"/>
                    </a:cubicBezTo>
                    <a:cubicBezTo>
                      <a:pt x="596248" y="876348"/>
                      <a:pt x="595436" y="877160"/>
                      <a:pt x="594624" y="877160"/>
                    </a:cubicBezTo>
                    <a:cubicBezTo>
                      <a:pt x="593812" y="877160"/>
                      <a:pt x="593812" y="877160"/>
                      <a:pt x="593000" y="877972"/>
                    </a:cubicBezTo>
                    <a:cubicBezTo>
                      <a:pt x="592188" y="877972"/>
                      <a:pt x="591376" y="877972"/>
                      <a:pt x="590564" y="878783"/>
                    </a:cubicBezTo>
                    <a:cubicBezTo>
                      <a:pt x="589753" y="879595"/>
                      <a:pt x="588129" y="879595"/>
                      <a:pt x="587317" y="879595"/>
                    </a:cubicBezTo>
                    <a:cubicBezTo>
                      <a:pt x="586505" y="879595"/>
                      <a:pt x="586505" y="878783"/>
                      <a:pt x="586505" y="878783"/>
                    </a:cubicBezTo>
                    <a:cubicBezTo>
                      <a:pt x="586505" y="876348"/>
                      <a:pt x="589753" y="876348"/>
                      <a:pt x="591376" y="875536"/>
                    </a:cubicBezTo>
                    <a:cubicBezTo>
                      <a:pt x="593812" y="874724"/>
                      <a:pt x="596248" y="873912"/>
                      <a:pt x="598683" y="873100"/>
                    </a:cubicBezTo>
                    <a:cubicBezTo>
                      <a:pt x="600307" y="872288"/>
                      <a:pt x="601119" y="872288"/>
                      <a:pt x="602743" y="871476"/>
                    </a:cubicBezTo>
                    <a:cubicBezTo>
                      <a:pt x="603555" y="870664"/>
                      <a:pt x="603555" y="869853"/>
                      <a:pt x="604366" y="869853"/>
                    </a:cubicBezTo>
                    <a:cubicBezTo>
                      <a:pt x="605990" y="868229"/>
                      <a:pt x="608426" y="869041"/>
                      <a:pt x="610861" y="868229"/>
                    </a:cubicBezTo>
                    <a:cubicBezTo>
                      <a:pt x="611673" y="868229"/>
                      <a:pt x="612485" y="867417"/>
                      <a:pt x="613297" y="868229"/>
                    </a:cubicBezTo>
                    <a:cubicBezTo>
                      <a:pt x="614109" y="868229"/>
                      <a:pt x="614109" y="869041"/>
                      <a:pt x="614109" y="869853"/>
                    </a:cubicBezTo>
                    <a:cubicBezTo>
                      <a:pt x="614109" y="870664"/>
                      <a:pt x="614921" y="870664"/>
                      <a:pt x="614921" y="870664"/>
                    </a:cubicBezTo>
                    <a:cubicBezTo>
                      <a:pt x="617357" y="869853"/>
                      <a:pt x="616545" y="870664"/>
                      <a:pt x="615733" y="870664"/>
                    </a:cubicBezTo>
                    <a:close/>
                    <a:moveTo>
                      <a:pt x="803278" y="874724"/>
                    </a:moveTo>
                    <a:cubicBezTo>
                      <a:pt x="803278" y="875536"/>
                      <a:pt x="802466" y="877160"/>
                      <a:pt x="801654" y="877160"/>
                    </a:cubicBezTo>
                    <a:cubicBezTo>
                      <a:pt x="800842" y="877972"/>
                      <a:pt x="800030" y="877160"/>
                      <a:pt x="799219" y="877972"/>
                    </a:cubicBezTo>
                    <a:cubicBezTo>
                      <a:pt x="798407" y="878783"/>
                      <a:pt x="798407" y="879595"/>
                      <a:pt x="797595" y="879595"/>
                    </a:cubicBezTo>
                    <a:cubicBezTo>
                      <a:pt x="795971" y="880407"/>
                      <a:pt x="794347" y="881219"/>
                      <a:pt x="792724" y="880407"/>
                    </a:cubicBezTo>
                    <a:cubicBezTo>
                      <a:pt x="791912" y="880407"/>
                      <a:pt x="791100" y="880407"/>
                      <a:pt x="790288" y="880407"/>
                    </a:cubicBezTo>
                    <a:cubicBezTo>
                      <a:pt x="789476" y="879595"/>
                      <a:pt x="791100" y="878783"/>
                      <a:pt x="791100" y="878783"/>
                    </a:cubicBezTo>
                    <a:cubicBezTo>
                      <a:pt x="791912" y="877972"/>
                      <a:pt x="793535" y="877972"/>
                      <a:pt x="794347" y="877160"/>
                    </a:cubicBezTo>
                    <a:cubicBezTo>
                      <a:pt x="794347" y="876348"/>
                      <a:pt x="794347" y="876348"/>
                      <a:pt x="795159" y="875536"/>
                    </a:cubicBezTo>
                    <a:cubicBezTo>
                      <a:pt x="795159" y="875536"/>
                      <a:pt x="795971" y="874724"/>
                      <a:pt x="796783" y="874724"/>
                    </a:cubicBezTo>
                    <a:cubicBezTo>
                      <a:pt x="797595" y="873912"/>
                      <a:pt x="798407" y="874724"/>
                      <a:pt x="799219" y="873912"/>
                    </a:cubicBezTo>
                    <a:cubicBezTo>
                      <a:pt x="800030" y="873912"/>
                      <a:pt x="804090" y="872288"/>
                      <a:pt x="803278" y="874724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55" name="Полилиния: фигура 1432">
                <a:extLst>
                  <a:ext uri="{FF2B5EF4-FFF2-40B4-BE49-F238E27FC236}">
                    <a16:creationId xmlns:a16="http://schemas.microsoft.com/office/drawing/2014/main" id="{4CD223FF-7D15-424C-B118-A86B26CF44C7}"/>
                  </a:ext>
                </a:extLst>
              </p:cNvPr>
              <p:cNvSpPr/>
              <p:nvPr/>
            </p:nvSpPr>
            <p:spPr>
              <a:xfrm>
                <a:off x="4579421" y="4506292"/>
                <a:ext cx="1031093" cy="1071687"/>
              </a:xfrm>
              <a:custGeom>
                <a:avLst/>
                <a:gdLst>
                  <a:gd name="connsiteX0" fmla="*/ 1028170 w 1031092"/>
                  <a:gd name="connsiteY0" fmla="*/ 829258 h 1071686"/>
                  <a:gd name="connsiteX1" fmla="*/ 1025734 w 1031092"/>
                  <a:gd name="connsiteY1" fmla="*/ 827634 h 1071686"/>
                  <a:gd name="connsiteX2" fmla="*/ 1022487 w 1031092"/>
                  <a:gd name="connsiteY2" fmla="*/ 817892 h 1071686"/>
                  <a:gd name="connsiteX3" fmla="*/ 1015180 w 1031092"/>
                  <a:gd name="connsiteY3" fmla="*/ 805714 h 1071686"/>
                  <a:gd name="connsiteX4" fmla="*/ 1010308 w 1031092"/>
                  <a:gd name="connsiteY4" fmla="*/ 800842 h 1071686"/>
                  <a:gd name="connsiteX5" fmla="*/ 1004625 w 1031092"/>
                  <a:gd name="connsiteY5" fmla="*/ 795971 h 1071686"/>
                  <a:gd name="connsiteX6" fmla="*/ 997318 w 1031092"/>
                  <a:gd name="connsiteY6" fmla="*/ 791912 h 1071686"/>
                  <a:gd name="connsiteX7" fmla="*/ 991635 w 1031092"/>
                  <a:gd name="connsiteY7" fmla="*/ 787852 h 1071686"/>
                  <a:gd name="connsiteX8" fmla="*/ 986764 w 1031092"/>
                  <a:gd name="connsiteY8" fmla="*/ 785417 h 1071686"/>
                  <a:gd name="connsiteX9" fmla="*/ 984328 w 1031092"/>
                  <a:gd name="connsiteY9" fmla="*/ 783793 h 1071686"/>
                  <a:gd name="connsiteX10" fmla="*/ 983516 w 1031092"/>
                  <a:gd name="connsiteY10" fmla="*/ 780545 h 1071686"/>
                  <a:gd name="connsiteX11" fmla="*/ 982704 w 1031092"/>
                  <a:gd name="connsiteY11" fmla="*/ 778109 h 1071686"/>
                  <a:gd name="connsiteX12" fmla="*/ 981892 w 1031092"/>
                  <a:gd name="connsiteY12" fmla="*/ 775674 h 1071686"/>
                  <a:gd name="connsiteX13" fmla="*/ 980269 w 1031092"/>
                  <a:gd name="connsiteY13" fmla="*/ 773238 h 1071686"/>
                  <a:gd name="connsiteX14" fmla="*/ 977021 w 1031092"/>
                  <a:gd name="connsiteY14" fmla="*/ 768367 h 1071686"/>
                  <a:gd name="connsiteX15" fmla="*/ 972962 w 1031092"/>
                  <a:gd name="connsiteY15" fmla="*/ 766743 h 1071686"/>
                  <a:gd name="connsiteX16" fmla="*/ 967279 w 1031092"/>
                  <a:gd name="connsiteY16" fmla="*/ 765119 h 1071686"/>
                  <a:gd name="connsiteX17" fmla="*/ 961595 w 1031092"/>
                  <a:gd name="connsiteY17" fmla="*/ 762684 h 1071686"/>
                  <a:gd name="connsiteX18" fmla="*/ 955912 w 1031092"/>
                  <a:gd name="connsiteY18" fmla="*/ 761060 h 1071686"/>
                  <a:gd name="connsiteX19" fmla="*/ 954288 w 1031092"/>
                  <a:gd name="connsiteY19" fmla="*/ 760248 h 1071686"/>
                  <a:gd name="connsiteX20" fmla="*/ 953476 w 1031092"/>
                  <a:gd name="connsiteY20" fmla="*/ 759436 h 1071686"/>
                  <a:gd name="connsiteX21" fmla="*/ 951041 w 1031092"/>
                  <a:gd name="connsiteY21" fmla="*/ 757812 h 1071686"/>
                  <a:gd name="connsiteX22" fmla="*/ 947793 w 1031092"/>
                  <a:gd name="connsiteY22" fmla="*/ 757001 h 1071686"/>
                  <a:gd name="connsiteX23" fmla="*/ 943734 w 1031092"/>
                  <a:gd name="connsiteY23" fmla="*/ 755377 h 1071686"/>
                  <a:gd name="connsiteX24" fmla="*/ 941298 w 1031092"/>
                  <a:gd name="connsiteY24" fmla="*/ 753753 h 1071686"/>
                  <a:gd name="connsiteX25" fmla="*/ 939675 w 1031092"/>
                  <a:gd name="connsiteY25" fmla="*/ 752941 h 1071686"/>
                  <a:gd name="connsiteX26" fmla="*/ 937239 w 1031092"/>
                  <a:gd name="connsiteY26" fmla="*/ 752129 h 1071686"/>
                  <a:gd name="connsiteX27" fmla="*/ 934803 w 1031092"/>
                  <a:gd name="connsiteY27" fmla="*/ 751317 h 1071686"/>
                  <a:gd name="connsiteX28" fmla="*/ 933179 w 1031092"/>
                  <a:gd name="connsiteY28" fmla="*/ 750505 h 1071686"/>
                  <a:gd name="connsiteX29" fmla="*/ 931556 w 1031092"/>
                  <a:gd name="connsiteY29" fmla="*/ 748882 h 1071686"/>
                  <a:gd name="connsiteX30" fmla="*/ 929120 w 1031092"/>
                  <a:gd name="connsiteY30" fmla="*/ 747258 h 1071686"/>
                  <a:gd name="connsiteX31" fmla="*/ 926684 w 1031092"/>
                  <a:gd name="connsiteY31" fmla="*/ 745634 h 1071686"/>
                  <a:gd name="connsiteX32" fmla="*/ 922625 w 1031092"/>
                  <a:gd name="connsiteY32" fmla="*/ 743198 h 1071686"/>
                  <a:gd name="connsiteX33" fmla="*/ 918565 w 1031092"/>
                  <a:gd name="connsiteY33" fmla="*/ 739951 h 1071686"/>
                  <a:gd name="connsiteX34" fmla="*/ 916942 w 1031092"/>
                  <a:gd name="connsiteY34" fmla="*/ 737515 h 1071686"/>
                  <a:gd name="connsiteX35" fmla="*/ 914506 w 1031092"/>
                  <a:gd name="connsiteY35" fmla="*/ 735892 h 1071686"/>
                  <a:gd name="connsiteX36" fmla="*/ 911259 w 1031092"/>
                  <a:gd name="connsiteY36" fmla="*/ 733456 h 1071686"/>
                  <a:gd name="connsiteX37" fmla="*/ 908823 w 1031092"/>
                  <a:gd name="connsiteY37" fmla="*/ 731832 h 1071686"/>
                  <a:gd name="connsiteX38" fmla="*/ 907199 w 1031092"/>
                  <a:gd name="connsiteY38" fmla="*/ 731020 h 1071686"/>
                  <a:gd name="connsiteX39" fmla="*/ 904763 w 1031092"/>
                  <a:gd name="connsiteY39" fmla="*/ 730208 h 1071686"/>
                  <a:gd name="connsiteX40" fmla="*/ 902328 w 1031092"/>
                  <a:gd name="connsiteY40" fmla="*/ 728585 h 1071686"/>
                  <a:gd name="connsiteX41" fmla="*/ 899080 w 1031092"/>
                  <a:gd name="connsiteY41" fmla="*/ 726961 h 1071686"/>
                  <a:gd name="connsiteX42" fmla="*/ 896645 w 1031092"/>
                  <a:gd name="connsiteY42" fmla="*/ 725337 h 1071686"/>
                  <a:gd name="connsiteX43" fmla="*/ 895021 w 1031092"/>
                  <a:gd name="connsiteY43" fmla="*/ 723713 h 1071686"/>
                  <a:gd name="connsiteX44" fmla="*/ 893397 w 1031092"/>
                  <a:gd name="connsiteY44" fmla="*/ 722089 h 1071686"/>
                  <a:gd name="connsiteX45" fmla="*/ 889338 w 1031092"/>
                  <a:gd name="connsiteY45" fmla="*/ 721278 h 1071686"/>
                  <a:gd name="connsiteX46" fmla="*/ 886902 w 1031092"/>
                  <a:gd name="connsiteY46" fmla="*/ 720466 h 1071686"/>
                  <a:gd name="connsiteX47" fmla="*/ 883655 w 1031092"/>
                  <a:gd name="connsiteY47" fmla="*/ 719654 h 1071686"/>
                  <a:gd name="connsiteX48" fmla="*/ 880407 w 1031092"/>
                  <a:gd name="connsiteY48" fmla="*/ 718030 h 1071686"/>
                  <a:gd name="connsiteX49" fmla="*/ 877971 w 1031092"/>
                  <a:gd name="connsiteY49" fmla="*/ 716406 h 1071686"/>
                  <a:gd name="connsiteX50" fmla="*/ 871476 w 1031092"/>
                  <a:gd name="connsiteY50" fmla="*/ 713159 h 1071686"/>
                  <a:gd name="connsiteX51" fmla="*/ 865793 w 1031092"/>
                  <a:gd name="connsiteY51" fmla="*/ 710723 h 1071686"/>
                  <a:gd name="connsiteX52" fmla="*/ 860922 w 1031092"/>
                  <a:gd name="connsiteY52" fmla="*/ 709911 h 1071686"/>
                  <a:gd name="connsiteX53" fmla="*/ 856050 w 1031092"/>
                  <a:gd name="connsiteY53" fmla="*/ 707476 h 1071686"/>
                  <a:gd name="connsiteX54" fmla="*/ 851179 w 1031092"/>
                  <a:gd name="connsiteY54" fmla="*/ 705040 h 1071686"/>
                  <a:gd name="connsiteX55" fmla="*/ 846308 w 1031092"/>
                  <a:gd name="connsiteY55" fmla="*/ 702604 h 1071686"/>
                  <a:gd name="connsiteX56" fmla="*/ 841437 w 1031092"/>
                  <a:gd name="connsiteY56" fmla="*/ 700169 h 1071686"/>
                  <a:gd name="connsiteX57" fmla="*/ 839001 w 1031092"/>
                  <a:gd name="connsiteY57" fmla="*/ 699357 h 1071686"/>
                  <a:gd name="connsiteX58" fmla="*/ 836565 w 1031092"/>
                  <a:gd name="connsiteY58" fmla="*/ 697733 h 1071686"/>
                  <a:gd name="connsiteX59" fmla="*/ 834130 w 1031092"/>
                  <a:gd name="connsiteY59" fmla="*/ 696109 h 1071686"/>
                  <a:gd name="connsiteX60" fmla="*/ 830882 w 1031092"/>
                  <a:gd name="connsiteY60" fmla="*/ 695297 h 1071686"/>
                  <a:gd name="connsiteX61" fmla="*/ 825199 w 1031092"/>
                  <a:gd name="connsiteY61" fmla="*/ 693674 h 1071686"/>
                  <a:gd name="connsiteX62" fmla="*/ 820327 w 1031092"/>
                  <a:gd name="connsiteY62" fmla="*/ 690426 h 1071686"/>
                  <a:gd name="connsiteX63" fmla="*/ 815456 w 1031092"/>
                  <a:gd name="connsiteY63" fmla="*/ 688802 h 1071686"/>
                  <a:gd name="connsiteX64" fmla="*/ 810585 w 1031092"/>
                  <a:gd name="connsiteY64" fmla="*/ 686367 h 1071686"/>
                  <a:gd name="connsiteX65" fmla="*/ 807337 w 1031092"/>
                  <a:gd name="connsiteY65" fmla="*/ 684743 h 1071686"/>
                  <a:gd name="connsiteX66" fmla="*/ 803278 w 1031092"/>
                  <a:gd name="connsiteY66" fmla="*/ 682307 h 1071686"/>
                  <a:gd name="connsiteX67" fmla="*/ 800030 w 1031092"/>
                  <a:gd name="connsiteY67" fmla="*/ 679872 h 1071686"/>
                  <a:gd name="connsiteX68" fmla="*/ 796783 w 1031092"/>
                  <a:gd name="connsiteY68" fmla="*/ 678248 h 1071686"/>
                  <a:gd name="connsiteX69" fmla="*/ 791912 w 1031092"/>
                  <a:gd name="connsiteY69" fmla="*/ 675812 h 1071686"/>
                  <a:gd name="connsiteX70" fmla="*/ 788664 w 1031092"/>
                  <a:gd name="connsiteY70" fmla="*/ 672564 h 1071686"/>
                  <a:gd name="connsiteX71" fmla="*/ 787852 w 1031092"/>
                  <a:gd name="connsiteY71" fmla="*/ 670129 h 1071686"/>
                  <a:gd name="connsiteX72" fmla="*/ 786229 w 1031092"/>
                  <a:gd name="connsiteY72" fmla="*/ 668505 h 1071686"/>
                  <a:gd name="connsiteX73" fmla="*/ 784605 w 1031092"/>
                  <a:gd name="connsiteY73" fmla="*/ 665258 h 1071686"/>
                  <a:gd name="connsiteX74" fmla="*/ 785417 w 1031092"/>
                  <a:gd name="connsiteY74" fmla="*/ 661198 h 1071686"/>
                  <a:gd name="connsiteX75" fmla="*/ 786229 w 1031092"/>
                  <a:gd name="connsiteY75" fmla="*/ 658763 h 1071686"/>
                  <a:gd name="connsiteX76" fmla="*/ 787040 w 1031092"/>
                  <a:gd name="connsiteY76" fmla="*/ 657951 h 1071686"/>
                  <a:gd name="connsiteX77" fmla="*/ 787852 w 1031092"/>
                  <a:gd name="connsiteY77" fmla="*/ 656327 h 1071686"/>
                  <a:gd name="connsiteX78" fmla="*/ 789476 w 1031092"/>
                  <a:gd name="connsiteY78" fmla="*/ 653891 h 1071686"/>
                  <a:gd name="connsiteX79" fmla="*/ 791100 w 1031092"/>
                  <a:gd name="connsiteY79" fmla="*/ 653079 h 1071686"/>
                  <a:gd name="connsiteX80" fmla="*/ 793535 w 1031092"/>
                  <a:gd name="connsiteY80" fmla="*/ 650644 h 1071686"/>
                  <a:gd name="connsiteX81" fmla="*/ 795159 w 1031092"/>
                  <a:gd name="connsiteY81" fmla="*/ 650644 h 1071686"/>
                  <a:gd name="connsiteX82" fmla="*/ 796783 w 1031092"/>
                  <a:gd name="connsiteY82" fmla="*/ 649832 h 1071686"/>
                  <a:gd name="connsiteX83" fmla="*/ 798407 w 1031092"/>
                  <a:gd name="connsiteY83" fmla="*/ 649020 h 1071686"/>
                  <a:gd name="connsiteX84" fmla="*/ 801654 w 1031092"/>
                  <a:gd name="connsiteY84" fmla="*/ 648208 h 1071686"/>
                  <a:gd name="connsiteX85" fmla="*/ 804090 w 1031092"/>
                  <a:gd name="connsiteY85" fmla="*/ 647396 h 1071686"/>
                  <a:gd name="connsiteX86" fmla="*/ 808961 w 1031092"/>
                  <a:gd name="connsiteY86" fmla="*/ 643337 h 1071686"/>
                  <a:gd name="connsiteX87" fmla="*/ 810585 w 1031092"/>
                  <a:gd name="connsiteY87" fmla="*/ 640901 h 1071686"/>
                  <a:gd name="connsiteX88" fmla="*/ 813021 w 1031092"/>
                  <a:gd name="connsiteY88" fmla="*/ 638466 h 1071686"/>
                  <a:gd name="connsiteX89" fmla="*/ 813021 w 1031092"/>
                  <a:gd name="connsiteY89" fmla="*/ 635218 h 1071686"/>
                  <a:gd name="connsiteX90" fmla="*/ 813021 w 1031092"/>
                  <a:gd name="connsiteY90" fmla="*/ 631159 h 1071686"/>
                  <a:gd name="connsiteX91" fmla="*/ 811397 w 1031092"/>
                  <a:gd name="connsiteY91" fmla="*/ 627911 h 1071686"/>
                  <a:gd name="connsiteX92" fmla="*/ 808961 w 1031092"/>
                  <a:gd name="connsiteY92" fmla="*/ 624663 h 1071686"/>
                  <a:gd name="connsiteX93" fmla="*/ 807337 w 1031092"/>
                  <a:gd name="connsiteY93" fmla="*/ 623040 h 1071686"/>
                  <a:gd name="connsiteX94" fmla="*/ 804902 w 1031092"/>
                  <a:gd name="connsiteY94" fmla="*/ 620604 h 1071686"/>
                  <a:gd name="connsiteX95" fmla="*/ 802466 w 1031092"/>
                  <a:gd name="connsiteY95" fmla="*/ 618980 h 1071686"/>
                  <a:gd name="connsiteX96" fmla="*/ 800030 w 1031092"/>
                  <a:gd name="connsiteY96" fmla="*/ 618168 h 1071686"/>
                  <a:gd name="connsiteX97" fmla="*/ 796783 w 1031092"/>
                  <a:gd name="connsiteY97" fmla="*/ 618168 h 1071686"/>
                  <a:gd name="connsiteX98" fmla="*/ 795159 w 1031092"/>
                  <a:gd name="connsiteY98" fmla="*/ 618168 h 1071686"/>
                  <a:gd name="connsiteX99" fmla="*/ 793535 w 1031092"/>
                  <a:gd name="connsiteY99" fmla="*/ 618168 h 1071686"/>
                  <a:gd name="connsiteX100" fmla="*/ 789476 w 1031092"/>
                  <a:gd name="connsiteY100" fmla="*/ 618980 h 1071686"/>
                  <a:gd name="connsiteX101" fmla="*/ 787040 w 1031092"/>
                  <a:gd name="connsiteY101" fmla="*/ 618980 h 1071686"/>
                  <a:gd name="connsiteX102" fmla="*/ 783793 w 1031092"/>
                  <a:gd name="connsiteY102" fmla="*/ 619792 h 1071686"/>
                  <a:gd name="connsiteX103" fmla="*/ 775674 w 1031092"/>
                  <a:gd name="connsiteY103" fmla="*/ 620604 h 1071686"/>
                  <a:gd name="connsiteX104" fmla="*/ 766743 w 1031092"/>
                  <a:gd name="connsiteY104" fmla="*/ 620604 h 1071686"/>
                  <a:gd name="connsiteX105" fmla="*/ 755377 w 1031092"/>
                  <a:gd name="connsiteY105" fmla="*/ 619792 h 1071686"/>
                  <a:gd name="connsiteX106" fmla="*/ 744822 w 1031092"/>
                  <a:gd name="connsiteY106" fmla="*/ 619792 h 1071686"/>
                  <a:gd name="connsiteX107" fmla="*/ 739951 w 1031092"/>
                  <a:gd name="connsiteY107" fmla="*/ 620604 h 1071686"/>
                  <a:gd name="connsiteX108" fmla="*/ 734268 w 1031092"/>
                  <a:gd name="connsiteY108" fmla="*/ 619792 h 1071686"/>
                  <a:gd name="connsiteX109" fmla="*/ 730208 w 1031092"/>
                  <a:gd name="connsiteY109" fmla="*/ 618980 h 1071686"/>
                  <a:gd name="connsiteX110" fmla="*/ 726149 w 1031092"/>
                  <a:gd name="connsiteY110" fmla="*/ 618980 h 1071686"/>
                  <a:gd name="connsiteX111" fmla="*/ 722089 w 1031092"/>
                  <a:gd name="connsiteY111" fmla="*/ 618168 h 1071686"/>
                  <a:gd name="connsiteX112" fmla="*/ 717218 w 1031092"/>
                  <a:gd name="connsiteY112" fmla="*/ 618168 h 1071686"/>
                  <a:gd name="connsiteX113" fmla="*/ 713971 w 1031092"/>
                  <a:gd name="connsiteY113" fmla="*/ 617356 h 1071686"/>
                  <a:gd name="connsiteX114" fmla="*/ 711535 w 1031092"/>
                  <a:gd name="connsiteY114" fmla="*/ 615733 h 1071686"/>
                  <a:gd name="connsiteX115" fmla="*/ 706664 w 1031092"/>
                  <a:gd name="connsiteY115" fmla="*/ 612485 h 1071686"/>
                  <a:gd name="connsiteX116" fmla="*/ 701792 w 1031092"/>
                  <a:gd name="connsiteY116" fmla="*/ 607614 h 1071686"/>
                  <a:gd name="connsiteX117" fmla="*/ 688802 w 1031092"/>
                  <a:gd name="connsiteY117" fmla="*/ 603554 h 1071686"/>
                  <a:gd name="connsiteX118" fmla="*/ 683119 w 1031092"/>
                  <a:gd name="connsiteY118" fmla="*/ 600307 h 1071686"/>
                  <a:gd name="connsiteX119" fmla="*/ 680684 w 1031092"/>
                  <a:gd name="connsiteY119" fmla="*/ 598683 h 1071686"/>
                  <a:gd name="connsiteX120" fmla="*/ 679872 w 1031092"/>
                  <a:gd name="connsiteY120" fmla="*/ 593812 h 1071686"/>
                  <a:gd name="connsiteX121" fmla="*/ 679060 w 1031092"/>
                  <a:gd name="connsiteY121" fmla="*/ 590564 h 1071686"/>
                  <a:gd name="connsiteX122" fmla="*/ 677436 w 1031092"/>
                  <a:gd name="connsiteY122" fmla="*/ 588941 h 1071686"/>
                  <a:gd name="connsiteX123" fmla="*/ 675812 w 1031092"/>
                  <a:gd name="connsiteY123" fmla="*/ 587317 h 1071686"/>
                  <a:gd name="connsiteX124" fmla="*/ 675000 w 1031092"/>
                  <a:gd name="connsiteY124" fmla="*/ 587317 h 1071686"/>
                  <a:gd name="connsiteX125" fmla="*/ 673376 w 1031092"/>
                  <a:gd name="connsiteY125" fmla="*/ 586505 h 1071686"/>
                  <a:gd name="connsiteX126" fmla="*/ 669317 w 1031092"/>
                  <a:gd name="connsiteY126" fmla="*/ 584881 h 1071686"/>
                  <a:gd name="connsiteX127" fmla="*/ 665258 w 1031092"/>
                  <a:gd name="connsiteY127" fmla="*/ 582446 h 1071686"/>
                  <a:gd name="connsiteX128" fmla="*/ 662010 w 1031092"/>
                  <a:gd name="connsiteY128" fmla="*/ 578386 h 1071686"/>
                  <a:gd name="connsiteX129" fmla="*/ 656327 w 1031092"/>
                  <a:gd name="connsiteY129" fmla="*/ 573515 h 1071686"/>
                  <a:gd name="connsiteX130" fmla="*/ 654703 w 1031092"/>
                  <a:gd name="connsiteY130" fmla="*/ 570267 h 1071686"/>
                  <a:gd name="connsiteX131" fmla="*/ 653891 w 1031092"/>
                  <a:gd name="connsiteY131" fmla="*/ 567020 h 1071686"/>
                  <a:gd name="connsiteX132" fmla="*/ 651456 w 1031092"/>
                  <a:gd name="connsiteY132" fmla="*/ 564584 h 1071686"/>
                  <a:gd name="connsiteX133" fmla="*/ 646584 w 1031092"/>
                  <a:gd name="connsiteY133" fmla="*/ 561337 h 1071686"/>
                  <a:gd name="connsiteX134" fmla="*/ 644961 w 1031092"/>
                  <a:gd name="connsiteY134" fmla="*/ 558901 h 1071686"/>
                  <a:gd name="connsiteX135" fmla="*/ 643337 w 1031092"/>
                  <a:gd name="connsiteY135" fmla="*/ 556465 h 1071686"/>
                  <a:gd name="connsiteX136" fmla="*/ 640901 w 1031092"/>
                  <a:gd name="connsiteY136" fmla="*/ 554030 h 1071686"/>
                  <a:gd name="connsiteX137" fmla="*/ 640089 w 1031092"/>
                  <a:gd name="connsiteY137" fmla="*/ 553218 h 1071686"/>
                  <a:gd name="connsiteX138" fmla="*/ 636030 w 1031092"/>
                  <a:gd name="connsiteY138" fmla="*/ 550782 h 1071686"/>
                  <a:gd name="connsiteX139" fmla="*/ 635218 w 1031092"/>
                  <a:gd name="connsiteY139" fmla="*/ 549970 h 1071686"/>
                  <a:gd name="connsiteX140" fmla="*/ 633594 w 1031092"/>
                  <a:gd name="connsiteY140" fmla="*/ 548346 h 1071686"/>
                  <a:gd name="connsiteX141" fmla="*/ 631971 w 1031092"/>
                  <a:gd name="connsiteY141" fmla="*/ 546722 h 1071686"/>
                  <a:gd name="connsiteX142" fmla="*/ 630347 w 1031092"/>
                  <a:gd name="connsiteY142" fmla="*/ 545099 h 1071686"/>
                  <a:gd name="connsiteX143" fmla="*/ 629535 w 1031092"/>
                  <a:gd name="connsiteY143" fmla="*/ 543475 h 1071686"/>
                  <a:gd name="connsiteX144" fmla="*/ 629535 w 1031092"/>
                  <a:gd name="connsiteY144" fmla="*/ 542663 h 1071686"/>
                  <a:gd name="connsiteX145" fmla="*/ 629535 w 1031092"/>
                  <a:gd name="connsiteY145" fmla="*/ 541851 h 1071686"/>
                  <a:gd name="connsiteX146" fmla="*/ 628723 w 1031092"/>
                  <a:gd name="connsiteY146" fmla="*/ 539416 h 1071686"/>
                  <a:gd name="connsiteX147" fmla="*/ 624663 w 1031092"/>
                  <a:gd name="connsiteY147" fmla="*/ 535356 h 1071686"/>
                  <a:gd name="connsiteX148" fmla="*/ 620604 w 1031092"/>
                  <a:gd name="connsiteY148" fmla="*/ 528861 h 1071686"/>
                  <a:gd name="connsiteX149" fmla="*/ 618980 w 1031092"/>
                  <a:gd name="connsiteY149" fmla="*/ 523178 h 1071686"/>
                  <a:gd name="connsiteX150" fmla="*/ 616545 w 1031092"/>
                  <a:gd name="connsiteY150" fmla="*/ 515871 h 1071686"/>
                  <a:gd name="connsiteX151" fmla="*/ 614921 w 1031092"/>
                  <a:gd name="connsiteY151" fmla="*/ 510188 h 1071686"/>
                  <a:gd name="connsiteX152" fmla="*/ 614921 w 1031092"/>
                  <a:gd name="connsiteY152" fmla="*/ 507752 h 1071686"/>
                  <a:gd name="connsiteX153" fmla="*/ 614109 w 1031092"/>
                  <a:gd name="connsiteY153" fmla="*/ 504505 h 1071686"/>
                  <a:gd name="connsiteX154" fmla="*/ 613297 w 1031092"/>
                  <a:gd name="connsiteY154" fmla="*/ 501257 h 1071686"/>
                  <a:gd name="connsiteX155" fmla="*/ 611673 w 1031092"/>
                  <a:gd name="connsiteY155" fmla="*/ 498821 h 1071686"/>
                  <a:gd name="connsiteX156" fmla="*/ 610862 w 1031092"/>
                  <a:gd name="connsiteY156" fmla="*/ 496386 h 1071686"/>
                  <a:gd name="connsiteX157" fmla="*/ 610050 w 1031092"/>
                  <a:gd name="connsiteY157" fmla="*/ 488267 h 1071686"/>
                  <a:gd name="connsiteX158" fmla="*/ 609238 w 1031092"/>
                  <a:gd name="connsiteY158" fmla="*/ 480960 h 1071686"/>
                  <a:gd name="connsiteX159" fmla="*/ 608426 w 1031092"/>
                  <a:gd name="connsiteY159" fmla="*/ 477712 h 1071686"/>
                  <a:gd name="connsiteX160" fmla="*/ 607614 w 1031092"/>
                  <a:gd name="connsiteY160" fmla="*/ 473653 h 1071686"/>
                  <a:gd name="connsiteX161" fmla="*/ 605178 w 1031092"/>
                  <a:gd name="connsiteY161" fmla="*/ 468782 h 1071686"/>
                  <a:gd name="connsiteX162" fmla="*/ 604366 w 1031092"/>
                  <a:gd name="connsiteY162" fmla="*/ 465534 h 1071686"/>
                  <a:gd name="connsiteX163" fmla="*/ 600307 w 1031092"/>
                  <a:gd name="connsiteY163" fmla="*/ 454168 h 1071686"/>
                  <a:gd name="connsiteX164" fmla="*/ 597871 w 1031092"/>
                  <a:gd name="connsiteY164" fmla="*/ 445237 h 1071686"/>
                  <a:gd name="connsiteX165" fmla="*/ 595436 w 1031092"/>
                  <a:gd name="connsiteY165" fmla="*/ 441989 h 1071686"/>
                  <a:gd name="connsiteX166" fmla="*/ 593000 w 1031092"/>
                  <a:gd name="connsiteY166" fmla="*/ 437930 h 1071686"/>
                  <a:gd name="connsiteX167" fmla="*/ 591376 w 1031092"/>
                  <a:gd name="connsiteY167" fmla="*/ 430623 h 1071686"/>
                  <a:gd name="connsiteX168" fmla="*/ 591376 w 1031092"/>
                  <a:gd name="connsiteY168" fmla="*/ 427376 h 1071686"/>
                  <a:gd name="connsiteX169" fmla="*/ 590564 w 1031092"/>
                  <a:gd name="connsiteY169" fmla="*/ 424128 h 1071686"/>
                  <a:gd name="connsiteX170" fmla="*/ 587317 w 1031092"/>
                  <a:gd name="connsiteY170" fmla="*/ 419257 h 1071686"/>
                  <a:gd name="connsiteX171" fmla="*/ 583258 w 1031092"/>
                  <a:gd name="connsiteY171" fmla="*/ 416009 h 1071686"/>
                  <a:gd name="connsiteX172" fmla="*/ 580822 w 1031092"/>
                  <a:gd name="connsiteY172" fmla="*/ 416009 h 1071686"/>
                  <a:gd name="connsiteX173" fmla="*/ 577574 w 1031092"/>
                  <a:gd name="connsiteY173" fmla="*/ 416009 h 1071686"/>
                  <a:gd name="connsiteX174" fmla="*/ 572703 w 1031092"/>
                  <a:gd name="connsiteY174" fmla="*/ 415197 h 1071686"/>
                  <a:gd name="connsiteX175" fmla="*/ 564584 w 1031092"/>
                  <a:gd name="connsiteY175" fmla="*/ 409514 h 1071686"/>
                  <a:gd name="connsiteX176" fmla="*/ 557277 w 1031092"/>
                  <a:gd name="connsiteY176" fmla="*/ 404643 h 1071686"/>
                  <a:gd name="connsiteX177" fmla="*/ 554030 w 1031092"/>
                  <a:gd name="connsiteY177" fmla="*/ 402207 h 1071686"/>
                  <a:gd name="connsiteX178" fmla="*/ 550782 w 1031092"/>
                  <a:gd name="connsiteY178" fmla="*/ 398960 h 1071686"/>
                  <a:gd name="connsiteX179" fmla="*/ 547534 w 1031092"/>
                  <a:gd name="connsiteY179" fmla="*/ 395712 h 1071686"/>
                  <a:gd name="connsiteX180" fmla="*/ 543475 w 1031092"/>
                  <a:gd name="connsiteY180" fmla="*/ 393276 h 1071686"/>
                  <a:gd name="connsiteX181" fmla="*/ 539416 w 1031092"/>
                  <a:gd name="connsiteY181" fmla="*/ 388405 h 1071686"/>
                  <a:gd name="connsiteX182" fmla="*/ 536980 w 1031092"/>
                  <a:gd name="connsiteY182" fmla="*/ 385158 h 1071686"/>
                  <a:gd name="connsiteX183" fmla="*/ 534544 w 1031092"/>
                  <a:gd name="connsiteY183" fmla="*/ 382722 h 1071686"/>
                  <a:gd name="connsiteX184" fmla="*/ 528861 w 1031092"/>
                  <a:gd name="connsiteY184" fmla="*/ 379475 h 1071686"/>
                  <a:gd name="connsiteX185" fmla="*/ 519930 w 1031092"/>
                  <a:gd name="connsiteY185" fmla="*/ 374603 h 1071686"/>
                  <a:gd name="connsiteX186" fmla="*/ 512623 w 1031092"/>
                  <a:gd name="connsiteY186" fmla="*/ 369732 h 1071686"/>
                  <a:gd name="connsiteX187" fmla="*/ 505317 w 1031092"/>
                  <a:gd name="connsiteY187" fmla="*/ 362425 h 1071686"/>
                  <a:gd name="connsiteX188" fmla="*/ 501257 w 1031092"/>
                  <a:gd name="connsiteY188" fmla="*/ 359177 h 1071686"/>
                  <a:gd name="connsiteX189" fmla="*/ 498010 w 1031092"/>
                  <a:gd name="connsiteY189" fmla="*/ 356742 h 1071686"/>
                  <a:gd name="connsiteX190" fmla="*/ 496386 w 1031092"/>
                  <a:gd name="connsiteY190" fmla="*/ 354306 h 1071686"/>
                  <a:gd name="connsiteX191" fmla="*/ 494762 w 1031092"/>
                  <a:gd name="connsiteY191" fmla="*/ 351059 h 1071686"/>
                  <a:gd name="connsiteX192" fmla="*/ 491514 w 1031092"/>
                  <a:gd name="connsiteY192" fmla="*/ 345375 h 1071686"/>
                  <a:gd name="connsiteX193" fmla="*/ 487455 w 1031092"/>
                  <a:gd name="connsiteY193" fmla="*/ 339692 h 1071686"/>
                  <a:gd name="connsiteX194" fmla="*/ 484208 w 1031092"/>
                  <a:gd name="connsiteY194" fmla="*/ 335633 h 1071686"/>
                  <a:gd name="connsiteX195" fmla="*/ 483396 w 1031092"/>
                  <a:gd name="connsiteY195" fmla="*/ 330762 h 1071686"/>
                  <a:gd name="connsiteX196" fmla="*/ 483396 w 1031092"/>
                  <a:gd name="connsiteY196" fmla="*/ 328326 h 1071686"/>
                  <a:gd name="connsiteX197" fmla="*/ 482584 w 1031092"/>
                  <a:gd name="connsiteY197" fmla="*/ 325078 h 1071686"/>
                  <a:gd name="connsiteX198" fmla="*/ 481772 w 1031092"/>
                  <a:gd name="connsiteY198" fmla="*/ 322643 h 1071686"/>
                  <a:gd name="connsiteX199" fmla="*/ 480960 w 1031092"/>
                  <a:gd name="connsiteY199" fmla="*/ 315336 h 1071686"/>
                  <a:gd name="connsiteX200" fmla="*/ 480148 w 1031092"/>
                  <a:gd name="connsiteY200" fmla="*/ 308841 h 1071686"/>
                  <a:gd name="connsiteX201" fmla="*/ 480148 w 1031092"/>
                  <a:gd name="connsiteY201" fmla="*/ 303157 h 1071686"/>
                  <a:gd name="connsiteX202" fmla="*/ 480960 w 1031092"/>
                  <a:gd name="connsiteY202" fmla="*/ 296662 h 1071686"/>
                  <a:gd name="connsiteX203" fmla="*/ 480148 w 1031092"/>
                  <a:gd name="connsiteY203" fmla="*/ 294227 h 1071686"/>
                  <a:gd name="connsiteX204" fmla="*/ 480148 w 1031092"/>
                  <a:gd name="connsiteY204" fmla="*/ 290979 h 1071686"/>
                  <a:gd name="connsiteX205" fmla="*/ 479336 w 1031092"/>
                  <a:gd name="connsiteY205" fmla="*/ 283672 h 1071686"/>
                  <a:gd name="connsiteX206" fmla="*/ 480148 w 1031092"/>
                  <a:gd name="connsiteY206" fmla="*/ 277177 h 1071686"/>
                  <a:gd name="connsiteX207" fmla="*/ 481772 w 1031092"/>
                  <a:gd name="connsiteY207" fmla="*/ 274741 h 1071686"/>
                  <a:gd name="connsiteX208" fmla="*/ 483396 w 1031092"/>
                  <a:gd name="connsiteY208" fmla="*/ 272306 h 1071686"/>
                  <a:gd name="connsiteX209" fmla="*/ 487455 w 1031092"/>
                  <a:gd name="connsiteY209" fmla="*/ 273118 h 1071686"/>
                  <a:gd name="connsiteX210" fmla="*/ 491514 w 1031092"/>
                  <a:gd name="connsiteY210" fmla="*/ 276365 h 1071686"/>
                  <a:gd name="connsiteX211" fmla="*/ 493138 w 1031092"/>
                  <a:gd name="connsiteY211" fmla="*/ 273930 h 1071686"/>
                  <a:gd name="connsiteX212" fmla="*/ 494762 w 1031092"/>
                  <a:gd name="connsiteY212" fmla="*/ 271494 h 1071686"/>
                  <a:gd name="connsiteX213" fmla="*/ 494762 w 1031092"/>
                  <a:gd name="connsiteY213" fmla="*/ 268246 h 1071686"/>
                  <a:gd name="connsiteX214" fmla="*/ 494762 w 1031092"/>
                  <a:gd name="connsiteY214" fmla="*/ 264999 h 1071686"/>
                  <a:gd name="connsiteX215" fmla="*/ 498010 w 1031092"/>
                  <a:gd name="connsiteY215" fmla="*/ 270682 h 1071686"/>
                  <a:gd name="connsiteX216" fmla="*/ 500445 w 1031092"/>
                  <a:gd name="connsiteY216" fmla="*/ 269058 h 1071686"/>
                  <a:gd name="connsiteX217" fmla="*/ 502069 w 1031092"/>
                  <a:gd name="connsiteY217" fmla="*/ 266623 h 1071686"/>
                  <a:gd name="connsiteX218" fmla="*/ 502881 w 1031092"/>
                  <a:gd name="connsiteY218" fmla="*/ 264187 h 1071686"/>
                  <a:gd name="connsiteX219" fmla="*/ 504505 w 1031092"/>
                  <a:gd name="connsiteY219" fmla="*/ 261751 h 1071686"/>
                  <a:gd name="connsiteX220" fmla="*/ 505317 w 1031092"/>
                  <a:gd name="connsiteY220" fmla="*/ 256880 h 1071686"/>
                  <a:gd name="connsiteX221" fmla="*/ 506129 w 1031092"/>
                  <a:gd name="connsiteY221" fmla="*/ 252821 h 1071686"/>
                  <a:gd name="connsiteX222" fmla="*/ 502881 w 1031092"/>
                  <a:gd name="connsiteY222" fmla="*/ 247949 h 1071686"/>
                  <a:gd name="connsiteX223" fmla="*/ 498821 w 1031092"/>
                  <a:gd name="connsiteY223" fmla="*/ 244702 h 1071686"/>
                  <a:gd name="connsiteX224" fmla="*/ 496386 w 1031092"/>
                  <a:gd name="connsiteY224" fmla="*/ 244702 h 1071686"/>
                  <a:gd name="connsiteX225" fmla="*/ 492326 w 1031092"/>
                  <a:gd name="connsiteY225" fmla="*/ 238207 h 1071686"/>
                  <a:gd name="connsiteX226" fmla="*/ 493138 w 1031092"/>
                  <a:gd name="connsiteY226" fmla="*/ 230088 h 1071686"/>
                  <a:gd name="connsiteX227" fmla="*/ 492326 w 1031092"/>
                  <a:gd name="connsiteY227" fmla="*/ 225217 h 1071686"/>
                  <a:gd name="connsiteX228" fmla="*/ 489891 w 1031092"/>
                  <a:gd name="connsiteY228" fmla="*/ 226028 h 1071686"/>
                  <a:gd name="connsiteX229" fmla="*/ 487455 w 1031092"/>
                  <a:gd name="connsiteY229" fmla="*/ 226840 h 1071686"/>
                  <a:gd name="connsiteX230" fmla="*/ 487455 w 1031092"/>
                  <a:gd name="connsiteY230" fmla="*/ 222781 h 1071686"/>
                  <a:gd name="connsiteX231" fmla="*/ 486643 w 1031092"/>
                  <a:gd name="connsiteY231" fmla="*/ 219533 h 1071686"/>
                  <a:gd name="connsiteX232" fmla="*/ 484208 w 1031092"/>
                  <a:gd name="connsiteY232" fmla="*/ 221157 h 1071686"/>
                  <a:gd name="connsiteX233" fmla="*/ 482584 w 1031092"/>
                  <a:gd name="connsiteY233" fmla="*/ 219533 h 1071686"/>
                  <a:gd name="connsiteX234" fmla="*/ 484208 w 1031092"/>
                  <a:gd name="connsiteY234" fmla="*/ 216286 h 1071686"/>
                  <a:gd name="connsiteX235" fmla="*/ 484208 w 1031092"/>
                  <a:gd name="connsiteY235" fmla="*/ 212226 h 1071686"/>
                  <a:gd name="connsiteX236" fmla="*/ 486643 w 1031092"/>
                  <a:gd name="connsiteY236" fmla="*/ 209791 h 1071686"/>
                  <a:gd name="connsiteX237" fmla="*/ 487455 w 1031092"/>
                  <a:gd name="connsiteY237" fmla="*/ 206543 h 1071686"/>
                  <a:gd name="connsiteX238" fmla="*/ 489079 w 1031092"/>
                  <a:gd name="connsiteY238" fmla="*/ 203296 h 1071686"/>
                  <a:gd name="connsiteX239" fmla="*/ 490703 w 1031092"/>
                  <a:gd name="connsiteY239" fmla="*/ 199236 h 1071686"/>
                  <a:gd name="connsiteX240" fmla="*/ 493138 w 1031092"/>
                  <a:gd name="connsiteY240" fmla="*/ 198424 h 1071686"/>
                  <a:gd name="connsiteX241" fmla="*/ 496386 w 1031092"/>
                  <a:gd name="connsiteY241" fmla="*/ 197612 h 1071686"/>
                  <a:gd name="connsiteX242" fmla="*/ 499633 w 1031092"/>
                  <a:gd name="connsiteY242" fmla="*/ 196801 h 1071686"/>
                  <a:gd name="connsiteX243" fmla="*/ 502881 w 1031092"/>
                  <a:gd name="connsiteY243" fmla="*/ 195177 h 1071686"/>
                  <a:gd name="connsiteX244" fmla="*/ 506129 w 1031092"/>
                  <a:gd name="connsiteY244" fmla="*/ 195177 h 1071686"/>
                  <a:gd name="connsiteX245" fmla="*/ 507752 w 1031092"/>
                  <a:gd name="connsiteY245" fmla="*/ 195989 h 1071686"/>
                  <a:gd name="connsiteX246" fmla="*/ 508564 w 1031092"/>
                  <a:gd name="connsiteY246" fmla="*/ 194365 h 1071686"/>
                  <a:gd name="connsiteX247" fmla="*/ 510188 w 1031092"/>
                  <a:gd name="connsiteY247" fmla="*/ 190305 h 1071686"/>
                  <a:gd name="connsiteX248" fmla="*/ 513435 w 1031092"/>
                  <a:gd name="connsiteY248" fmla="*/ 191929 h 1071686"/>
                  <a:gd name="connsiteX249" fmla="*/ 516683 w 1031092"/>
                  <a:gd name="connsiteY249" fmla="*/ 191929 h 1071686"/>
                  <a:gd name="connsiteX250" fmla="*/ 519930 w 1031092"/>
                  <a:gd name="connsiteY250" fmla="*/ 192741 h 1071686"/>
                  <a:gd name="connsiteX251" fmla="*/ 518307 w 1031092"/>
                  <a:gd name="connsiteY251" fmla="*/ 193553 h 1071686"/>
                  <a:gd name="connsiteX252" fmla="*/ 516683 w 1031092"/>
                  <a:gd name="connsiteY252" fmla="*/ 195177 h 1071686"/>
                  <a:gd name="connsiteX253" fmla="*/ 516683 w 1031092"/>
                  <a:gd name="connsiteY253" fmla="*/ 197612 h 1071686"/>
                  <a:gd name="connsiteX254" fmla="*/ 514247 w 1031092"/>
                  <a:gd name="connsiteY254" fmla="*/ 197612 h 1071686"/>
                  <a:gd name="connsiteX255" fmla="*/ 511000 w 1031092"/>
                  <a:gd name="connsiteY255" fmla="*/ 198424 h 1071686"/>
                  <a:gd name="connsiteX256" fmla="*/ 511812 w 1031092"/>
                  <a:gd name="connsiteY256" fmla="*/ 200860 h 1071686"/>
                  <a:gd name="connsiteX257" fmla="*/ 510188 w 1031092"/>
                  <a:gd name="connsiteY257" fmla="*/ 202484 h 1071686"/>
                  <a:gd name="connsiteX258" fmla="*/ 508564 w 1031092"/>
                  <a:gd name="connsiteY258" fmla="*/ 204108 h 1071686"/>
                  <a:gd name="connsiteX259" fmla="*/ 513435 w 1031092"/>
                  <a:gd name="connsiteY259" fmla="*/ 203296 h 1071686"/>
                  <a:gd name="connsiteX260" fmla="*/ 515871 w 1031092"/>
                  <a:gd name="connsiteY260" fmla="*/ 201672 h 1071686"/>
                  <a:gd name="connsiteX261" fmla="*/ 519930 w 1031092"/>
                  <a:gd name="connsiteY261" fmla="*/ 200860 h 1071686"/>
                  <a:gd name="connsiteX262" fmla="*/ 522366 w 1031092"/>
                  <a:gd name="connsiteY262" fmla="*/ 198424 h 1071686"/>
                  <a:gd name="connsiteX263" fmla="*/ 527237 w 1031092"/>
                  <a:gd name="connsiteY263" fmla="*/ 198424 h 1071686"/>
                  <a:gd name="connsiteX264" fmla="*/ 533733 w 1031092"/>
                  <a:gd name="connsiteY264" fmla="*/ 192741 h 1071686"/>
                  <a:gd name="connsiteX265" fmla="*/ 537792 w 1031092"/>
                  <a:gd name="connsiteY265" fmla="*/ 191929 h 1071686"/>
                  <a:gd name="connsiteX266" fmla="*/ 541039 w 1031092"/>
                  <a:gd name="connsiteY266" fmla="*/ 190305 h 1071686"/>
                  <a:gd name="connsiteX267" fmla="*/ 544287 w 1031092"/>
                  <a:gd name="connsiteY267" fmla="*/ 187870 h 1071686"/>
                  <a:gd name="connsiteX268" fmla="*/ 547534 w 1031092"/>
                  <a:gd name="connsiteY268" fmla="*/ 186246 h 1071686"/>
                  <a:gd name="connsiteX269" fmla="*/ 549970 w 1031092"/>
                  <a:gd name="connsiteY269" fmla="*/ 184622 h 1071686"/>
                  <a:gd name="connsiteX270" fmla="*/ 552406 w 1031092"/>
                  <a:gd name="connsiteY270" fmla="*/ 182999 h 1071686"/>
                  <a:gd name="connsiteX271" fmla="*/ 555653 w 1031092"/>
                  <a:gd name="connsiteY271" fmla="*/ 183810 h 1071686"/>
                  <a:gd name="connsiteX272" fmla="*/ 558089 w 1031092"/>
                  <a:gd name="connsiteY272" fmla="*/ 182187 h 1071686"/>
                  <a:gd name="connsiteX273" fmla="*/ 562148 w 1031092"/>
                  <a:gd name="connsiteY273" fmla="*/ 182999 h 1071686"/>
                  <a:gd name="connsiteX274" fmla="*/ 564584 w 1031092"/>
                  <a:gd name="connsiteY274" fmla="*/ 183810 h 1071686"/>
                  <a:gd name="connsiteX275" fmla="*/ 567020 w 1031092"/>
                  <a:gd name="connsiteY275" fmla="*/ 180563 h 1071686"/>
                  <a:gd name="connsiteX276" fmla="*/ 567020 w 1031092"/>
                  <a:gd name="connsiteY276" fmla="*/ 178939 h 1071686"/>
                  <a:gd name="connsiteX277" fmla="*/ 568643 w 1031092"/>
                  <a:gd name="connsiteY277" fmla="*/ 178127 h 1071686"/>
                  <a:gd name="connsiteX278" fmla="*/ 571079 w 1031092"/>
                  <a:gd name="connsiteY278" fmla="*/ 176504 h 1071686"/>
                  <a:gd name="connsiteX279" fmla="*/ 569455 w 1031092"/>
                  <a:gd name="connsiteY279" fmla="*/ 174880 h 1071686"/>
                  <a:gd name="connsiteX280" fmla="*/ 566208 w 1031092"/>
                  <a:gd name="connsiteY280" fmla="*/ 173256 h 1071686"/>
                  <a:gd name="connsiteX281" fmla="*/ 569455 w 1031092"/>
                  <a:gd name="connsiteY281" fmla="*/ 171632 h 1071686"/>
                  <a:gd name="connsiteX282" fmla="*/ 571079 w 1031092"/>
                  <a:gd name="connsiteY282" fmla="*/ 170008 h 1071686"/>
                  <a:gd name="connsiteX283" fmla="*/ 573515 w 1031092"/>
                  <a:gd name="connsiteY283" fmla="*/ 170820 h 1071686"/>
                  <a:gd name="connsiteX284" fmla="*/ 575139 w 1031092"/>
                  <a:gd name="connsiteY284" fmla="*/ 169196 h 1071686"/>
                  <a:gd name="connsiteX285" fmla="*/ 577574 w 1031092"/>
                  <a:gd name="connsiteY285" fmla="*/ 170820 h 1071686"/>
                  <a:gd name="connsiteX286" fmla="*/ 582446 w 1031092"/>
                  <a:gd name="connsiteY286" fmla="*/ 170820 h 1071686"/>
                  <a:gd name="connsiteX287" fmla="*/ 588129 w 1031092"/>
                  <a:gd name="connsiteY287" fmla="*/ 170820 h 1071686"/>
                  <a:gd name="connsiteX288" fmla="*/ 590564 w 1031092"/>
                  <a:gd name="connsiteY288" fmla="*/ 174068 h 1071686"/>
                  <a:gd name="connsiteX289" fmla="*/ 591376 w 1031092"/>
                  <a:gd name="connsiteY289" fmla="*/ 174068 h 1071686"/>
                  <a:gd name="connsiteX290" fmla="*/ 593812 w 1031092"/>
                  <a:gd name="connsiteY290" fmla="*/ 174880 h 1071686"/>
                  <a:gd name="connsiteX291" fmla="*/ 596247 w 1031092"/>
                  <a:gd name="connsiteY291" fmla="*/ 177315 h 1071686"/>
                  <a:gd name="connsiteX292" fmla="*/ 597059 w 1031092"/>
                  <a:gd name="connsiteY292" fmla="*/ 174880 h 1071686"/>
                  <a:gd name="connsiteX293" fmla="*/ 597871 w 1031092"/>
                  <a:gd name="connsiteY293" fmla="*/ 172444 h 1071686"/>
                  <a:gd name="connsiteX294" fmla="*/ 598683 w 1031092"/>
                  <a:gd name="connsiteY294" fmla="*/ 174068 h 1071686"/>
                  <a:gd name="connsiteX295" fmla="*/ 598683 w 1031092"/>
                  <a:gd name="connsiteY295" fmla="*/ 175692 h 1071686"/>
                  <a:gd name="connsiteX296" fmla="*/ 600307 w 1031092"/>
                  <a:gd name="connsiteY296" fmla="*/ 174880 h 1071686"/>
                  <a:gd name="connsiteX297" fmla="*/ 603555 w 1031092"/>
                  <a:gd name="connsiteY297" fmla="*/ 174880 h 1071686"/>
                  <a:gd name="connsiteX298" fmla="*/ 603555 w 1031092"/>
                  <a:gd name="connsiteY298" fmla="*/ 172444 h 1071686"/>
                  <a:gd name="connsiteX299" fmla="*/ 601931 w 1031092"/>
                  <a:gd name="connsiteY299" fmla="*/ 166761 h 1071686"/>
                  <a:gd name="connsiteX300" fmla="*/ 606802 w 1031092"/>
                  <a:gd name="connsiteY300" fmla="*/ 165949 h 1071686"/>
                  <a:gd name="connsiteX301" fmla="*/ 609238 w 1031092"/>
                  <a:gd name="connsiteY301" fmla="*/ 167573 h 1071686"/>
                  <a:gd name="connsiteX302" fmla="*/ 614109 w 1031092"/>
                  <a:gd name="connsiteY302" fmla="*/ 173256 h 1071686"/>
                  <a:gd name="connsiteX303" fmla="*/ 617356 w 1031092"/>
                  <a:gd name="connsiteY303" fmla="*/ 179751 h 1071686"/>
                  <a:gd name="connsiteX304" fmla="*/ 617356 w 1031092"/>
                  <a:gd name="connsiteY304" fmla="*/ 182999 h 1071686"/>
                  <a:gd name="connsiteX305" fmla="*/ 619792 w 1031092"/>
                  <a:gd name="connsiteY305" fmla="*/ 184622 h 1071686"/>
                  <a:gd name="connsiteX306" fmla="*/ 621416 w 1031092"/>
                  <a:gd name="connsiteY306" fmla="*/ 186246 h 1071686"/>
                  <a:gd name="connsiteX307" fmla="*/ 621416 w 1031092"/>
                  <a:gd name="connsiteY307" fmla="*/ 188682 h 1071686"/>
                  <a:gd name="connsiteX308" fmla="*/ 618168 w 1031092"/>
                  <a:gd name="connsiteY308" fmla="*/ 189494 h 1071686"/>
                  <a:gd name="connsiteX309" fmla="*/ 618168 w 1031092"/>
                  <a:gd name="connsiteY309" fmla="*/ 190305 h 1071686"/>
                  <a:gd name="connsiteX310" fmla="*/ 623852 w 1031092"/>
                  <a:gd name="connsiteY310" fmla="*/ 192741 h 1071686"/>
                  <a:gd name="connsiteX311" fmla="*/ 627911 w 1031092"/>
                  <a:gd name="connsiteY311" fmla="*/ 187058 h 1071686"/>
                  <a:gd name="connsiteX312" fmla="*/ 621416 w 1031092"/>
                  <a:gd name="connsiteY312" fmla="*/ 168385 h 1071686"/>
                  <a:gd name="connsiteX313" fmla="*/ 605178 w 1031092"/>
                  <a:gd name="connsiteY313" fmla="*/ 160266 h 1071686"/>
                  <a:gd name="connsiteX314" fmla="*/ 610050 w 1031092"/>
                  <a:gd name="connsiteY314" fmla="*/ 146464 h 1071686"/>
                  <a:gd name="connsiteX315" fmla="*/ 599495 w 1031092"/>
                  <a:gd name="connsiteY315" fmla="*/ 146464 h 1071686"/>
                  <a:gd name="connsiteX316" fmla="*/ 599495 w 1031092"/>
                  <a:gd name="connsiteY316" fmla="*/ 135909 h 1071686"/>
                  <a:gd name="connsiteX317" fmla="*/ 608426 w 1031092"/>
                  <a:gd name="connsiteY317" fmla="*/ 123731 h 1071686"/>
                  <a:gd name="connsiteX318" fmla="*/ 584881 w 1031092"/>
                  <a:gd name="connsiteY318" fmla="*/ 111553 h 1071686"/>
                  <a:gd name="connsiteX319" fmla="*/ 584881 w 1031092"/>
                  <a:gd name="connsiteY319" fmla="*/ 101810 h 1071686"/>
                  <a:gd name="connsiteX320" fmla="*/ 614921 w 1031092"/>
                  <a:gd name="connsiteY320" fmla="*/ 83949 h 1071686"/>
                  <a:gd name="connsiteX321" fmla="*/ 614109 w 1031092"/>
                  <a:gd name="connsiteY321" fmla="*/ 79078 h 1071686"/>
                  <a:gd name="connsiteX322" fmla="*/ 590564 w 1031092"/>
                  <a:gd name="connsiteY322" fmla="*/ 69335 h 1071686"/>
                  <a:gd name="connsiteX323" fmla="*/ 563772 w 1031092"/>
                  <a:gd name="connsiteY323" fmla="*/ 68523 h 1071686"/>
                  <a:gd name="connsiteX324" fmla="*/ 508564 w 1031092"/>
                  <a:gd name="connsiteY324" fmla="*/ 52285 h 1071686"/>
                  <a:gd name="connsiteX325" fmla="*/ 486643 w 1031092"/>
                  <a:gd name="connsiteY325" fmla="*/ 25493 h 1071686"/>
                  <a:gd name="connsiteX326" fmla="*/ 485831 w 1031092"/>
                  <a:gd name="connsiteY326" fmla="*/ 14127 h 1071686"/>
                  <a:gd name="connsiteX327" fmla="*/ 494762 w 1031092"/>
                  <a:gd name="connsiteY327" fmla="*/ 7632 h 1071686"/>
                  <a:gd name="connsiteX328" fmla="*/ 489079 w 1031092"/>
                  <a:gd name="connsiteY328" fmla="*/ 1949 h 1071686"/>
                  <a:gd name="connsiteX329" fmla="*/ 455792 w 1031092"/>
                  <a:gd name="connsiteY329" fmla="*/ 14938 h 1071686"/>
                  <a:gd name="connsiteX330" fmla="*/ 430623 w 1031092"/>
                  <a:gd name="connsiteY330" fmla="*/ 8443 h 1071686"/>
                  <a:gd name="connsiteX331" fmla="*/ 406267 w 1031092"/>
                  <a:gd name="connsiteY331" fmla="*/ 10067 h 1071686"/>
                  <a:gd name="connsiteX332" fmla="*/ 392465 w 1031092"/>
                  <a:gd name="connsiteY332" fmla="*/ 31988 h 1071686"/>
                  <a:gd name="connsiteX333" fmla="*/ 369732 w 1031092"/>
                  <a:gd name="connsiteY333" fmla="*/ 31988 h 1071686"/>
                  <a:gd name="connsiteX334" fmla="*/ 362425 w 1031092"/>
                  <a:gd name="connsiteY334" fmla="*/ 19810 h 1071686"/>
                  <a:gd name="connsiteX335" fmla="*/ 350247 w 1031092"/>
                  <a:gd name="connsiteY335" fmla="*/ 20622 h 1071686"/>
                  <a:gd name="connsiteX336" fmla="*/ 345375 w 1031092"/>
                  <a:gd name="connsiteY336" fmla="*/ 25493 h 1071686"/>
                  <a:gd name="connsiteX337" fmla="*/ 339692 w 1031092"/>
                  <a:gd name="connsiteY337" fmla="*/ 38483 h 1071686"/>
                  <a:gd name="connsiteX338" fmla="*/ 343752 w 1031092"/>
                  <a:gd name="connsiteY338" fmla="*/ 46602 h 1071686"/>
                  <a:gd name="connsiteX339" fmla="*/ 342940 w 1031092"/>
                  <a:gd name="connsiteY339" fmla="*/ 51473 h 1071686"/>
                  <a:gd name="connsiteX340" fmla="*/ 339692 w 1031092"/>
                  <a:gd name="connsiteY340" fmla="*/ 53909 h 1071686"/>
                  <a:gd name="connsiteX341" fmla="*/ 326702 w 1031092"/>
                  <a:gd name="connsiteY341" fmla="*/ 53097 h 1071686"/>
                  <a:gd name="connsiteX342" fmla="*/ 321831 w 1031092"/>
                  <a:gd name="connsiteY342" fmla="*/ 44978 h 1071686"/>
                  <a:gd name="connsiteX343" fmla="*/ 311276 w 1031092"/>
                  <a:gd name="connsiteY343" fmla="*/ 47414 h 1071686"/>
                  <a:gd name="connsiteX344" fmla="*/ 304781 w 1031092"/>
                  <a:gd name="connsiteY344" fmla="*/ 56345 h 1071686"/>
                  <a:gd name="connsiteX345" fmla="*/ 307217 w 1031092"/>
                  <a:gd name="connsiteY345" fmla="*/ 66899 h 1071686"/>
                  <a:gd name="connsiteX346" fmla="*/ 316148 w 1031092"/>
                  <a:gd name="connsiteY346" fmla="*/ 85572 h 1071686"/>
                  <a:gd name="connsiteX347" fmla="*/ 303969 w 1031092"/>
                  <a:gd name="connsiteY347" fmla="*/ 92067 h 1071686"/>
                  <a:gd name="connsiteX348" fmla="*/ 294227 w 1031092"/>
                  <a:gd name="connsiteY348" fmla="*/ 73394 h 1071686"/>
                  <a:gd name="connsiteX349" fmla="*/ 277177 w 1031092"/>
                  <a:gd name="connsiteY349" fmla="*/ 73394 h 1071686"/>
                  <a:gd name="connsiteX350" fmla="*/ 276365 w 1031092"/>
                  <a:gd name="connsiteY350" fmla="*/ 79889 h 1071686"/>
                  <a:gd name="connsiteX351" fmla="*/ 265811 w 1031092"/>
                  <a:gd name="connsiteY351" fmla="*/ 79889 h 1071686"/>
                  <a:gd name="connsiteX352" fmla="*/ 256068 w 1031092"/>
                  <a:gd name="connsiteY352" fmla="*/ 66899 h 1071686"/>
                  <a:gd name="connsiteX353" fmla="*/ 257692 w 1031092"/>
                  <a:gd name="connsiteY353" fmla="*/ 53909 h 1071686"/>
                  <a:gd name="connsiteX354" fmla="*/ 242266 w 1031092"/>
                  <a:gd name="connsiteY354" fmla="*/ 53909 h 1071686"/>
                  <a:gd name="connsiteX355" fmla="*/ 240642 w 1031092"/>
                  <a:gd name="connsiteY355" fmla="*/ 75830 h 1071686"/>
                  <a:gd name="connsiteX356" fmla="*/ 221157 w 1031092"/>
                  <a:gd name="connsiteY356" fmla="*/ 96939 h 1071686"/>
                  <a:gd name="connsiteX357" fmla="*/ 218722 w 1031092"/>
                  <a:gd name="connsiteY357" fmla="*/ 105058 h 1071686"/>
                  <a:gd name="connsiteX358" fmla="*/ 217910 w 1031092"/>
                  <a:gd name="connsiteY358" fmla="*/ 108305 h 1071686"/>
                  <a:gd name="connsiteX359" fmla="*/ 215474 w 1031092"/>
                  <a:gd name="connsiteY359" fmla="*/ 114800 h 1071686"/>
                  <a:gd name="connsiteX360" fmla="*/ 220345 w 1031092"/>
                  <a:gd name="connsiteY360" fmla="*/ 122107 h 1071686"/>
                  <a:gd name="connsiteX361" fmla="*/ 210603 w 1031092"/>
                  <a:gd name="connsiteY361" fmla="*/ 131850 h 1071686"/>
                  <a:gd name="connsiteX362" fmla="*/ 203296 w 1031092"/>
                  <a:gd name="connsiteY362" fmla="*/ 126167 h 1071686"/>
                  <a:gd name="connsiteX363" fmla="*/ 203296 w 1031092"/>
                  <a:gd name="connsiteY363" fmla="*/ 117236 h 1071686"/>
                  <a:gd name="connsiteX364" fmla="*/ 193553 w 1031092"/>
                  <a:gd name="connsiteY364" fmla="*/ 109929 h 1071686"/>
                  <a:gd name="connsiteX365" fmla="*/ 200860 w 1031092"/>
                  <a:gd name="connsiteY365" fmla="*/ 100186 h 1071686"/>
                  <a:gd name="connsiteX366" fmla="*/ 191117 w 1031092"/>
                  <a:gd name="connsiteY366" fmla="*/ 93691 h 1071686"/>
                  <a:gd name="connsiteX367" fmla="*/ 182999 w 1031092"/>
                  <a:gd name="connsiteY367" fmla="*/ 92879 h 1071686"/>
                  <a:gd name="connsiteX368" fmla="*/ 170820 w 1031092"/>
                  <a:gd name="connsiteY368" fmla="*/ 71770 h 1071686"/>
                  <a:gd name="connsiteX369" fmla="*/ 177315 w 1031092"/>
                  <a:gd name="connsiteY369" fmla="*/ 52285 h 1071686"/>
                  <a:gd name="connsiteX370" fmla="*/ 173256 w 1031092"/>
                  <a:gd name="connsiteY370" fmla="*/ 47414 h 1071686"/>
                  <a:gd name="connsiteX371" fmla="*/ 161890 w 1031092"/>
                  <a:gd name="connsiteY371" fmla="*/ 50662 h 1071686"/>
                  <a:gd name="connsiteX372" fmla="*/ 145652 w 1031092"/>
                  <a:gd name="connsiteY372" fmla="*/ 68523 h 1071686"/>
                  <a:gd name="connsiteX373" fmla="*/ 137533 w 1031092"/>
                  <a:gd name="connsiteY373" fmla="*/ 70147 h 1071686"/>
                  <a:gd name="connsiteX374" fmla="*/ 140781 w 1031092"/>
                  <a:gd name="connsiteY374" fmla="*/ 80701 h 1071686"/>
                  <a:gd name="connsiteX375" fmla="*/ 127791 w 1031092"/>
                  <a:gd name="connsiteY375" fmla="*/ 98563 h 1071686"/>
                  <a:gd name="connsiteX376" fmla="*/ 118860 w 1031092"/>
                  <a:gd name="connsiteY376" fmla="*/ 97751 h 1071686"/>
                  <a:gd name="connsiteX377" fmla="*/ 116424 w 1031092"/>
                  <a:gd name="connsiteY377" fmla="*/ 105058 h 1071686"/>
                  <a:gd name="connsiteX378" fmla="*/ 92068 w 1031092"/>
                  <a:gd name="connsiteY378" fmla="*/ 94503 h 1071686"/>
                  <a:gd name="connsiteX379" fmla="*/ 52285 w 1031092"/>
                  <a:gd name="connsiteY379" fmla="*/ 104246 h 1071686"/>
                  <a:gd name="connsiteX380" fmla="*/ 44978 w 1031092"/>
                  <a:gd name="connsiteY380" fmla="*/ 100998 h 1071686"/>
                  <a:gd name="connsiteX381" fmla="*/ 26305 w 1031092"/>
                  <a:gd name="connsiteY381" fmla="*/ 109929 h 1071686"/>
                  <a:gd name="connsiteX382" fmla="*/ 32800 w 1031092"/>
                  <a:gd name="connsiteY382" fmla="*/ 124543 h 1071686"/>
                  <a:gd name="connsiteX383" fmla="*/ 40107 w 1031092"/>
                  <a:gd name="connsiteY383" fmla="*/ 127791 h 1071686"/>
                  <a:gd name="connsiteX384" fmla="*/ 40107 w 1031092"/>
                  <a:gd name="connsiteY384" fmla="*/ 127791 h 1071686"/>
                  <a:gd name="connsiteX385" fmla="*/ 36859 w 1031092"/>
                  <a:gd name="connsiteY385" fmla="*/ 135097 h 1071686"/>
                  <a:gd name="connsiteX386" fmla="*/ 53909 w 1031092"/>
                  <a:gd name="connsiteY386" fmla="*/ 153771 h 1071686"/>
                  <a:gd name="connsiteX387" fmla="*/ 44978 w 1031092"/>
                  <a:gd name="connsiteY387" fmla="*/ 163513 h 1071686"/>
                  <a:gd name="connsiteX388" fmla="*/ 47414 w 1031092"/>
                  <a:gd name="connsiteY388" fmla="*/ 175692 h 1071686"/>
                  <a:gd name="connsiteX389" fmla="*/ 47414 w 1031092"/>
                  <a:gd name="connsiteY389" fmla="*/ 175692 h 1071686"/>
                  <a:gd name="connsiteX390" fmla="*/ 26305 w 1031092"/>
                  <a:gd name="connsiteY390" fmla="*/ 179751 h 1071686"/>
                  <a:gd name="connsiteX391" fmla="*/ 20622 w 1031092"/>
                  <a:gd name="connsiteY391" fmla="*/ 185434 h 1071686"/>
                  <a:gd name="connsiteX392" fmla="*/ 13315 w 1031092"/>
                  <a:gd name="connsiteY392" fmla="*/ 178939 h 1071686"/>
                  <a:gd name="connsiteX393" fmla="*/ 1949 w 1031092"/>
                  <a:gd name="connsiteY393" fmla="*/ 186246 h 1071686"/>
                  <a:gd name="connsiteX394" fmla="*/ 2760 w 1031092"/>
                  <a:gd name="connsiteY394" fmla="*/ 194365 h 1071686"/>
                  <a:gd name="connsiteX395" fmla="*/ 10879 w 1031092"/>
                  <a:gd name="connsiteY395" fmla="*/ 196801 h 1071686"/>
                  <a:gd name="connsiteX396" fmla="*/ 4384 w 1031092"/>
                  <a:gd name="connsiteY396" fmla="*/ 202484 h 1071686"/>
                  <a:gd name="connsiteX397" fmla="*/ 10879 w 1031092"/>
                  <a:gd name="connsiteY397" fmla="*/ 213038 h 1071686"/>
                  <a:gd name="connsiteX398" fmla="*/ 25493 w 1031092"/>
                  <a:gd name="connsiteY398" fmla="*/ 218721 h 1071686"/>
                  <a:gd name="connsiteX399" fmla="*/ 31988 w 1031092"/>
                  <a:gd name="connsiteY399" fmla="*/ 236583 h 1071686"/>
                  <a:gd name="connsiteX400" fmla="*/ 24681 w 1031092"/>
                  <a:gd name="connsiteY400" fmla="*/ 236583 h 1071686"/>
                  <a:gd name="connsiteX401" fmla="*/ 10879 w 1031092"/>
                  <a:gd name="connsiteY401" fmla="*/ 252821 h 1071686"/>
                  <a:gd name="connsiteX402" fmla="*/ 16562 w 1031092"/>
                  <a:gd name="connsiteY402" fmla="*/ 268246 h 1071686"/>
                  <a:gd name="connsiteX403" fmla="*/ 12503 w 1031092"/>
                  <a:gd name="connsiteY403" fmla="*/ 271494 h 1071686"/>
                  <a:gd name="connsiteX404" fmla="*/ 16562 w 1031092"/>
                  <a:gd name="connsiteY404" fmla="*/ 287732 h 1071686"/>
                  <a:gd name="connsiteX405" fmla="*/ 27929 w 1031092"/>
                  <a:gd name="connsiteY405" fmla="*/ 301534 h 1071686"/>
                  <a:gd name="connsiteX406" fmla="*/ 51473 w 1031092"/>
                  <a:gd name="connsiteY406" fmla="*/ 308841 h 1071686"/>
                  <a:gd name="connsiteX407" fmla="*/ 54721 w 1031092"/>
                  <a:gd name="connsiteY407" fmla="*/ 304781 h 1071686"/>
                  <a:gd name="connsiteX408" fmla="*/ 74206 w 1031092"/>
                  <a:gd name="connsiteY408" fmla="*/ 306405 h 1071686"/>
                  <a:gd name="connsiteX409" fmla="*/ 74206 w 1031092"/>
                  <a:gd name="connsiteY409" fmla="*/ 306405 h 1071686"/>
                  <a:gd name="connsiteX410" fmla="*/ 76642 w 1031092"/>
                  <a:gd name="connsiteY410" fmla="*/ 318583 h 1071686"/>
                  <a:gd name="connsiteX411" fmla="*/ 76642 w 1031092"/>
                  <a:gd name="connsiteY411" fmla="*/ 318583 h 1071686"/>
                  <a:gd name="connsiteX412" fmla="*/ 57968 w 1031092"/>
                  <a:gd name="connsiteY412" fmla="*/ 332385 h 1071686"/>
                  <a:gd name="connsiteX413" fmla="*/ 60404 w 1031092"/>
                  <a:gd name="connsiteY413" fmla="*/ 349435 h 1071686"/>
                  <a:gd name="connsiteX414" fmla="*/ 61216 w 1031092"/>
                  <a:gd name="connsiteY414" fmla="*/ 348623 h 1071686"/>
                  <a:gd name="connsiteX415" fmla="*/ 61216 w 1031092"/>
                  <a:gd name="connsiteY415" fmla="*/ 349435 h 1071686"/>
                  <a:gd name="connsiteX416" fmla="*/ 62028 w 1031092"/>
                  <a:gd name="connsiteY416" fmla="*/ 350247 h 1071686"/>
                  <a:gd name="connsiteX417" fmla="*/ 62840 w 1031092"/>
                  <a:gd name="connsiteY417" fmla="*/ 349435 h 1071686"/>
                  <a:gd name="connsiteX418" fmla="*/ 64464 w 1031092"/>
                  <a:gd name="connsiteY418" fmla="*/ 349435 h 1071686"/>
                  <a:gd name="connsiteX419" fmla="*/ 65275 w 1031092"/>
                  <a:gd name="connsiteY419" fmla="*/ 350247 h 1071686"/>
                  <a:gd name="connsiteX420" fmla="*/ 67711 w 1031092"/>
                  <a:gd name="connsiteY420" fmla="*/ 350247 h 1071686"/>
                  <a:gd name="connsiteX421" fmla="*/ 70959 w 1031092"/>
                  <a:gd name="connsiteY421" fmla="*/ 349435 h 1071686"/>
                  <a:gd name="connsiteX422" fmla="*/ 70959 w 1031092"/>
                  <a:gd name="connsiteY422" fmla="*/ 349435 h 1071686"/>
                  <a:gd name="connsiteX423" fmla="*/ 72582 w 1031092"/>
                  <a:gd name="connsiteY423" fmla="*/ 348623 h 1071686"/>
                  <a:gd name="connsiteX424" fmla="*/ 77454 w 1031092"/>
                  <a:gd name="connsiteY424" fmla="*/ 347811 h 1071686"/>
                  <a:gd name="connsiteX425" fmla="*/ 80701 w 1031092"/>
                  <a:gd name="connsiteY425" fmla="*/ 347811 h 1071686"/>
                  <a:gd name="connsiteX426" fmla="*/ 83137 w 1031092"/>
                  <a:gd name="connsiteY426" fmla="*/ 347811 h 1071686"/>
                  <a:gd name="connsiteX427" fmla="*/ 89632 w 1031092"/>
                  <a:gd name="connsiteY427" fmla="*/ 346999 h 1071686"/>
                  <a:gd name="connsiteX428" fmla="*/ 95315 w 1031092"/>
                  <a:gd name="connsiteY428" fmla="*/ 345375 h 1071686"/>
                  <a:gd name="connsiteX429" fmla="*/ 98563 w 1031092"/>
                  <a:gd name="connsiteY429" fmla="*/ 343751 h 1071686"/>
                  <a:gd name="connsiteX430" fmla="*/ 100998 w 1031092"/>
                  <a:gd name="connsiteY430" fmla="*/ 342940 h 1071686"/>
                  <a:gd name="connsiteX431" fmla="*/ 103434 w 1031092"/>
                  <a:gd name="connsiteY431" fmla="*/ 341316 h 1071686"/>
                  <a:gd name="connsiteX432" fmla="*/ 105870 w 1031092"/>
                  <a:gd name="connsiteY432" fmla="*/ 340504 h 1071686"/>
                  <a:gd name="connsiteX433" fmla="*/ 111553 w 1031092"/>
                  <a:gd name="connsiteY433" fmla="*/ 338068 h 1071686"/>
                  <a:gd name="connsiteX434" fmla="*/ 112365 w 1031092"/>
                  <a:gd name="connsiteY434" fmla="*/ 334821 h 1071686"/>
                  <a:gd name="connsiteX435" fmla="*/ 112365 w 1031092"/>
                  <a:gd name="connsiteY435" fmla="*/ 332385 h 1071686"/>
                  <a:gd name="connsiteX436" fmla="*/ 113177 w 1031092"/>
                  <a:gd name="connsiteY436" fmla="*/ 330762 h 1071686"/>
                  <a:gd name="connsiteX437" fmla="*/ 113988 w 1031092"/>
                  <a:gd name="connsiteY437" fmla="*/ 329138 h 1071686"/>
                  <a:gd name="connsiteX438" fmla="*/ 116424 w 1031092"/>
                  <a:gd name="connsiteY438" fmla="*/ 328326 h 1071686"/>
                  <a:gd name="connsiteX439" fmla="*/ 118860 w 1031092"/>
                  <a:gd name="connsiteY439" fmla="*/ 326702 h 1071686"/>
                  <a:gd name="connsiteX440" fmla="*/ 119672 w 1031092"/>
                  <a:gd name="connsiteY440" fmla="*/ 323454 h 1071686"/>
                  <a:gd name="connsiteX441" fmla="*/ 121295 w 1031092"/>
                  <a:gd name="connsiteY441" fmla="*/ 321019 h 1071686"/>
                  <a:gd name="connsiteX442" fmla="*/ 126979 w 1031092"/>
                  <a:gd name="connsiteY442" fmla="*/ 316959 h 1071686"/>
                  <a:gd name="connsiteX443" fmla="*/ 129414 w 1031092"/>
                  <a:gd name="connsiteY443" fmla="*/ 316147 h 1071686"/>
                  <a:gd name="connsiteX444" fmla="*/ 131850 w 1031092"/>
                  <a:gd name="connsiteY444" fmla="*/ 315336 h 1071686"/>
                  <a:gd name="connsiteX445" fmla="*/ 137533 w 1031092"/>
                  <a:gd name="connsiteY445" fmla="*/ 312900 h 1071686"/>
                  <a:gd name="connsiteX446" fmla="*/ 138345 w 1031092"/>
                  <a:gd name="connsiteY446" fmla="*/ 310464 h 1071686"/>
                  <a:gd name="connsiteX447" fmla="*/ 139157 w 1031092"/>
                  <a:gd name="connsiteY447" fmla="*/ 308029 h 1071686"/>
                  <a:gd name="connsiteX448" fmla="*/ 141593 w 1031092"/>
                  <a:gd name="connsiteY448" fmla="*/ 304781 h 1071686"/>
                  <a:gd name="connsiteX449" fmla="*/ 143216 w 1031092"/>
                  <a:gd name="connsiteY449" fmla="*/ 302346 h 1071686"/>
                  <a:gd name="connsiteX450" fmla="*/ 145652 w 1031092"/>
                  <a:gd name="connsiteY450" fmla="*/ 300722 h 1071686"/>
                  <a:gd name="connsiteX451" fmla="*/ 151335 w 1031092"/>
                  <a:gd name="connsiteY451" fmla="*/ 297474 h 1071686"/>
                  <a:gd name="connsiteX452" fmla="*/ 157018 w 1031092"/>
                  <a:gd name="connsiteY452" fmla="*/ 294227 h 1071686"/>
                  <a:gd name="connsiteX453" fmla="*/ 159454 w 1031092"/>
                  <a:gd name="connsiteY453" fmla="*/ 293415 h 1071686"/>
                  <a:gd name="connsiteX454" fmla="*/ 161890 w 1031092"/>
                  <a:gd name="connsiteY454" fmla="*/ 292603 h 1071686"/>
                  <a:gd name="connsiteX455" fmla="*/ 165137 w 1031092"/>
                  <a:gd name="connsiteY455" fmla="*/ 291791 h 1071686"/>
                  <a:gd name="connsiteX456" fmla="*/ 167573 w 1031092"/>
                  <a:gd name="connsiteY456" fmla="*/ 290979 h 1071686"/>
                  <a:gd name="connsiteX457" fmla="*/ 170008 w 1031092"/>
                  <a:gd name="connsiteY457" fmla="*/ 290167 h 1071686"/>
                  <a:gd name="connsiteX458" fmla="*/ 173256 w 1031092"/>
                  <a:gd name="connsiteY458" fmla="*/ 290979 h 1071686"/>
                  <a:gd name="connsiteX459" fmla="*/ 174068 w 1031092"/>
                  <a:gd name="connsiteY459" fmla="*/ 291791 h 1071686"/>
                  <a:gd name="connsiteX460" fmla="*/ 175692 w 1031092"/>
                  <a:gd name="connsiteY460" fmla="*/ 291791 h 1071686"/>
                  <a:gd name="connsiteX461" fmla="*/ 177315 w 1031092"/>
                  <a:gd name="connsiteY461" fmla="*/ 291791 h 1071686"/>
                  <a:gd name="connsiteX462" fmla="*/ 178939 w 1031092"/>
                  <a:gd name="connsiteY462" fmla="*/ 292603 h 1071686"/>
                  <a:gd name="connsiteX463" fmla="*/ 180563 w 1031092"/>
                  <a:gd name="connsiteY463" fmla="*/ 293415 h 1071686"/>
                  <a:gd name="connsiteX464" fmla="*/ 181375 w 1031092"/>
                  <a:gd name="connsiteY464" fmla="*/ 294227 h 1071686"/>
                  <a:gd name="connsiteX465" fmla="*/ 183810 w 1031092"/>
                  <a:gd name="connsiteY465" fmla="*/ 295850 h 1071686"/>
                  <a:gd name="connsiteX466" fmla="*/ 189494 w 1031092"/>
                  <a:gd name="connsiteY466" fmla="*/ 299098 h 1071686"/>
                  <a:gd name="connsiteX467" fmla="*/ 192741 w 1031092"/>
                  <a:gd name="connsiteY467" fmla="*/ 299910 h 1071686"/>
                  <a:gd name="connsiteX468" fmla="*/ 195177 w 1031092"/>
                  <a:gd name="connsiteY468" fmla="*/ 300722 h 1071686"/>
                  <a:gd name="connsiteX469" fmla="*/ 197612 w 1031092"/>
                  <a:gd name="connsiteY469" fmla="*/ 302346 h 1071686"/>
                  <a:gd name="connsiteX470" fmla="*/ 201672 w 1031092"/>
                  <a:gd name="connsiteY470" fmla="*/ 304781 h 1071686"/>
                  <a:gd name="connsiteX471" fmla="*/ 202484 w 1031092"/>
                  <a:gd name="connsiteY471" fmla="*/ 306405 h 1071686"/>
                  <a:gd name="connsiteX472" fmla="*/ 203296 w 1031092"/>
                  <a:gd name="connsiteY472" fmla="*/ 308841 h 1071686"/>
                  <a:gd name="connsiteX473" fmla="*/ 207355 w 1031092"/>
                  <a:gd name="connsiteY473" fmla="*/ 311276 h 1071686"/>
                  <a:gd name="connsiteX474" fmla="*/ 208979 w 1031092"/>
                  <a:gd name="connsiteY474" fmla="*/ 311276 h 1071686"/>
                  <a:gd name="connsiteX475" fmla="*/ 208979 w 1031092"/>
                  <a:gd name="connsiteY475" fmla="*/ 309653 h 1071686"/>
                  <a:gd name="connsiteX476" fmla="*/ 208979 w 1031092"/>
                  <a:gd name="connsiteY476" fmla="*/ 308841 h 1071686"/>
                  <a:gd name="connsiteX477" fmla="*/ 209791 w 1031092"/>
                  <a:gd name="connsiteY477" fmla="*/ 308029 h 1071686"/>
                  <a:gd name="connsiteX478" fmla="*/ 209791 w 1031092"/>
                  <a:gd name="connsiteY478" fmla="*/ 307217 h 1071686"/>
                  <a:gd name="connsiteX479" fmla="*/ 211414 w 1031092"/>
                  <a:gd name="connsiteY479" fmla="*/ 305593 h 1071686"/>
                  <a:gd name="connsiteX480" fmla="*/ 213850 w 1031092"/>
                  <a:gd name="connsiteY480" fmla="*/ 306405 h 1071686"/>
                  <a:gd name="connsiteX481" fmla="*/ 214662 w 1031092"/>
                  <a:gd name="connsiteY481" fmla="*/ 307217 h 1071686"/>
                  <a:gd name="connsiteX482" fmla="*/ 216286 w 1031092"/>
                  <a:gd name="connsiteY482" fmla="*/ 308029 h 1071686"/>
                  <a:gd name="connsiteX483" fmla="*/ 217910 w 1031092"/>
                  <a:gd name="connsiteY483" fmla="*/ 308841 h 1071686"/>
                  <a:gd name="connsiteX484" fmla="*/ 219533 w 1031092"/>
                  <a:gd name="connsiteY484" fmla="*/ 309653 h 1071686"/>
                  <a:gd name="connsiteX485" fmla="*/ 221969 w 1031092"/>
                  <a:gd name="connsiteY485" fmla="*/ 312088 h 1071686"/>
                  <a:gd name="connsiteX486" fmla="*/ 226028 w 1031092"/>
                  <a:gd name="connsiteY486" fmla="*/ 316147 h 1071686"/>
                  <a:gd name="connsiteX487" fmla="*/ 230088 w 1031092"/>
                  <a:gd name="connsiteY487" fmla="*/ 319395 h 1071686"/>
                  <a:gd name="connsiteX488" fmla="*/ 230900 w 1031092"/>
                  <a:gd name="connsiteY488" fmla="*/ 319395 h 1071686"/>
                  <a:gd name="connsiteX489" fmla="*/ 233335 w 1031092"/>
                  <a:gd name="connsiteY489" fmla="*/ 319395 h 1071686"/>
                  <a:gd name="connsiteX490" fmla="*/ 235771 w 1031092"/>
                  <a:gd name="connsiteY490" fmla="*/ 320207 h 1071686"/>
                  <a:gd name="connsiteX491" fmla="*/ 237395 w 1031092"/>
                  <a:gd name="connsiteY491" fmla="*/ 322643 h 1071686"/>
                  <a:gd name="connsiteX492" fmla="*/ 239830 w 1031092"/>
                  <a:gd name="connsiteY492" fmla="*/ 325078 h 1071686"/>
                  <a:gd name="connsiteX493" fmla="*/ 241454 w 1031092"/>
                  <a:gd name="connsiteY493" fmla="*/ 326702 h 1071686"/>
                  <a:gd name="connsiteX494" fmla="*/ 243890 w 1031092"/>
                  <a:gd name="connsiteY494" fmla="*/ 328326 h 1071686"/>
                  <a:gd name="connsiteX495" fmla="*/ 246326 w 1031092"/>
                  <a:gd name="connsiteY495" fmla="*/ 331573 h 1071686"/>
                  <a:gd name="connsiteX496" fmla="*/ 248761 w 1031092"/>
                  <a:gd name="connsiteY496" fmla="*/ 330762 h 1071686"/>
                  <a:gd name="connsiteX497" fmla="*/ 250385 w 1031092"/>
                  <a:gd name="connsiteY497" fmla="*/ 332385 h 1071686"/>
                  <a:gd name="connsiteX498" fmla="*/ 253633 w 1031092"/>
                  <a:gd name="connsiteY498" fmla="*/ 335633 h 1071686"/>
                  <a:gd name="connsiteX499" fmla="*/ 256068 w 1031092"/>
                  <a:gd name="connsiteY499" fmla="*/ 338880 h 1071686"/>
                  <a:gd name="connsiteX500" fmla="*/ 258504 w 1031092"/>
                  <a:gd name="connsiteY500" fmla="*/ 339692 h 1071686"/>
                  <a:gd name="connsiteX501" fmla="*/ 260128 w 1031092"/>
                  <a:gd name="connsiteY501" fmla="*/ 340504 h 1071686"/>
                  <a:gd name="connsiteX502" fmla="*/ 260939 w 1031092"/>
                  <a:gd name="connsiteY502" fmla="*/ 341316 h 1071686"/>
                  <a:gd name="connsiteX503" fmla="*/ 263375 w 1031092"/>
                  <a:gd name="connsiteY503" fmla="*/ 341316 h 1071686"/>
                  <a:gd name="connsiteX504" fmla="*/ 263375 w 1031092"/>
                  <a:gd name="connsiteY504" fmla="*/ 338068 h 1071686"/>
                  <a:gd name="connsiteX505" fmla="*/ 265811 w 1031092"/>
                  <a:gd name="connsiteY505" fmla="*/ 336445 h 1071686"/>
                  <a:gd name="connsiteX506" fmla="*/ 271494 w 1031092"/>
                  <a:gd name="connsiteY506" fmla="*/ 342940 h 1071686"/>
                  <a:gd name="connsiteX507" fmla="*/ 274741 w 1031092"/>
                  <a:gd name="connsiteY507" fmla="*/ 343751 h 1071686"/>
                  <a:gd name="connsiteX508" fmla="*/ 278801 w 1031092"/>
                  <a:gd name="connsiteY508" fmla="*/ 343751 h 1071686"/>
                  <a:gd name="connsiteX509" fmla="*/ 283672 w 1031092"/>
                  <a:gd name="connsiteY509" fmla="*/ 344563 h 1071686"/>
                  <a:gd name="connsiteX510" fmla="*/ 286108 w 1031092"/>
                  <a:gd name="connsiteY510" fmla="*/ 347811 h 1071686"/>
                  <a:gd name="connsiteX511" fmla="*/ 287732 w 1031092"/>
                  <a:gd name="connsiteY511" fmla="*/ 349435 h 1071686"/>
                  <a:gd name="connsiteX512" fmla="*/ 289355 w 1031092"/>
                  <a:gd name="connsiteY512" fmla="*/ 351059 h 1071686"/>
                  <a:gd name="connsiteX513" fmla="*/ 290979 w 1031092"/>
                  <a:gd name="connsiteY513" fmla="*/ 353494 h 1071686"/>
                  <a:gd name="connsiteX514" fmla="*/ 295039 w 1031092"/>
                  <a:gd name="connsiteY514" fmla="*/ 358366 h 1071686"/>
                  <a:gd name="connsiteX515" fmla="*/ 298286 w 1031092"/>
                  <a:gd name="connsiteY515" fmla="*/ 363237 h 1071686"/>
                  <a:gd name="connsiteX516" fmla="*/ 298286 w 1031092"/>
                  <a:gd name="connsiteY516" fmla="*/ 365672 h 1071686"/>
                  <a:gd name="connsiteX517" fmla="*/ 298286 w 1031092"/>
                  <a:gd name="connsiteY517" fmla="*/ 368108 h 1071686"/>
                  <a:gd name="connsiteX518" fmla="*/ 298286 w 1031092"/>
                  <a:gd name="connsiteY518" fmla="*/ 380286 h 1071686"/>
                  <a:gd name="connsiteX519" fmla="*/ 298286 w 1031092"/>
                  <a:gd name="connsiteY519" fmla="*/ 390029 h 1071686"/>
                  <a:gd name="connsiteX520" fmla="*/ 297474 w 1031092"/>
                  <a:gd name="connsiteY520" fmla="*/ 396524 h 1071686"/>
                  <a:gd name="connsiteX521" fmla="*/ 297474 w 1031092"/>
                  <a:gd name="connsiteY521" fmla="*/ 402207 h 1071686"/>
                  <a:gd name="connsiteX522" fmla="*/ 297474 w 1031092"/>
                  <a:gd name="connsiteY522" fmla="*/ 404643 h 1071686"/>
                  <a:gd name="connsiteX523" fmla="*/ 299098 w 1031092"/>
                  <a:gd name="connsiteY523" fmla="*/ 407079 h 1071686"/>
                  <a:gd name="connsiteX524" fmla="*/ 301534 w 1031092"/>
                  <a:gd name="connsiteY524" fmla="*/ 410326 h 1071686"/>
                  <a:gd name="connsiteX525" fmla="*/ 303969 w 1031092"/>
                  <a:gd name="connsiteY525" fmla="*/ 411950 h 1071686"/>
                  <a:gd name="connsiteX526" fmla="*/ 306405 w 1031092"/>
                  <a:gd name="connsiteY526" fmla="*/ 414385 h 1071686"/>
                  <a:gd name="connsiteX527" fmla="*/ 308029 w 1031092"/>
                  <a:gd name="connsiteY527" fmla="*/ 419257 h 1071686"/>
                  <a:gd name="connsiteX528" fmla="*/ 308029 w 1031092"/>
                  <a:gd name="connsiteY528" fmla="*/ 424128 h 1071686"/>
                  <a:gd name="connsiteX529" fmla="*/ 309653 w 1031092"/>
                  <a:gd name="connsiteY529" fmla="*/ 427376 h 1071686"/>
                  <a:gd name="connsiteX530" fmla="*/ 312088 w 1031092"/>
                  <a:gd name="connsiteY530" fmla="*/ 430623 h 1071686"/>
                  <a:gd name="connsiteX531" fmla="*/ 313712 w 1031092"/>
                  <a:gd name="connsiteY531" fmla="*/ 433059 h 1071686"/>
                  <a:gd name="connsiteX532" fmla="*/ 315336 w 1031092"/>
                  <a:gd name="connsiteY532" fmla="*/ 435495 h 1071686"/>
                  <a:gd name="connsiteX533" fmla="*/ 316148 w 1031092"/>
                  <a:gd name="connsiteY533" fmla="*/ 437930 h 1071686"/>
                  <a:gd name="connsiteX534" fmla="*/ 315336 w 1031092"/>
                  <a:gd name="connsiteY534" fmla="*/ 440366 h 1071686"/>
                  <a:gd name="connsiteX535" fmla="*/ 314524 w 1031092"/>
                  <a:gd name="connsiteY535" fmla="*/ 442801 h 1071686"/>
                  <a:gd name="connsiteX536" fmla="*/ 313712 w 1031092"/>
                  <a:gd name="connsiteY536" fmla="*/ 450108 h 1071686"/>
                  <a:gd name="connsiteX537" fmla="*/ 313712 w 1031092"/>
                  <a:gd name="connsiteY537" fmla="*/ 453356 h 1071686"/>
                  <a:gd name="connsiteX538" fmla="*/ 313712 w 1031092"/>
                  <a:gd name="connsiteY538" fmla="*/ 456604 h 1071686"/>
                  <a:gd name="connsiteX539" fmla="*/ 310464 w 1031092"/>
                  <a:gd name="connsiteY539" fmla="*/ 460663 h 1071686"/>
                  <a:gd name="connsiteX540" fmla="*/ 308029 w 1031092"/>
                  <a:gd name="connsiteY540" fmla="*/ 464722 h 1071686"/>
                  <a:gd name="connsiteX541" fmla="*/ 308029 w 1031092"/>
                  <a:gd name="connsiteY541" fmla="*/ 467970 h 1071686"/>
                  <a:gd name="connsiteX542" fmla="*/ 309653 w 1031092"/>
                  <a:gd name="connsiteY542" fmla="*/ 469593 h 1071686"/>
                  <a:gd name="connsiteX543" fmla="*/ 311276 w 1031092"/>
                  <a:gd name="connsiteY543" fmla="*/ 471217 h 1071686"/>
                  <a:gd name="connsiteX544" fmla="*/ 312900 w 1031092"/>
                  <a:gd name="connsiteY544" fmla="*/ 470405 h 1071686"/>
                  <a:gd name="connsiteX545" fmla="*/ 312900 w 1031092"/>
                  <a:gd name="connsiteY545" fmla="*/ 468782 h 1071686"/>
                  <a:gd name="connsiteX546" fmla="*/ 316148 w 1031092"/>
                  <a:gd name="connsiteY546" fmla="*/ 468782 h 1071686"/>
                  <a:gd name="connsiteX547" fmla="*/ 319395 w 1031092"/>
                  <a:gd name="connsiteY547" fmla="*/ 468782 h 1071686"/>
                  <a:gd name="connsiteX548" fmla="*/ 326702 w 1031092"/>
                  <a:gd name="connsiteY548" fmla="*/ 470405 h 1071686"/>
                  <a:gd name="connsiteX549" fmla="*/ 329138 w 1031092"/>
                  <a:gd name="connsiteY549" fmla="*/ 472841 h 1071686"/>
                  <a:gd name="connsiteX550" fmla="*/ 330762 w 1031092"/>
                  <a:gd name="connsiteY550" fmla="*/ 473653 h 1071686"/>
                  <a:gd name="connsiteX551" fmla="*/ 333197 w 1031092"/>
                  <a:gd name="connsiteY551" fmla="*/ 475277 h 1071686"/>
                  <a:gd name="connsiteX552" fmla="*/ 331573 w 1031092"/>
                  <a:gd name="connsiteY552" fmla="*/ 480148 h 1071686"/>
                  <a:gd name="connsiteX553" fmla="*/ 331573 w 1031092"/>
                  <a:gd name="connsiteY553" fmla="*/ 482584 h 1071686"/>
                  <a:gd name="connsiteX554" fmla="*/ 331573 w 1031092"/>
                  <a:gd name="connsiteY554" fmla="*/ 484208 h 1071686"/>
                  <a:gd name="connsiteX555" fmla="*/ 331573 w 1031092"/>
                  <a:gd name="connsiteY555" fmla="*/ 485831 h 1071686"/>
                  <a:gd name="connsiteX556" fmla="*/ 329138 w 1031092"/>
                  <a:gd name="connsiteY556" fmla="*/ 486643 h 1071686"/>
                  <a:gd name="connsiteX557" fmla="*/ 329138 w 1031092"/>
                  <a:gd name="connsiteY557" fmla="*/ 489079 h 1071686"/>
                  <a:gd name="connsiteX558" fmla="*/ 330762 w 1031092"/>
                  <a:gd name="connsiteY558" fmla="*/ 490703 h 1071686"/>
                  <a:gd name="connsiteX559" fmla="*/ 334009 w 1031092"/>
                  <a:gd name="connsiteY559" fmla="*/ 491514 h 1071686"/>
                  <a:gd name="connsiteX560" fmla="*/ 337257 w 1031092"/>
                  <a:gd name="connsiteY560" fmla="*/ 492326 h 1071686"/>
                  <a:gd name="connsiteX561" fmla="*/ 340504 w 1031092"/>
                  <a:gd name="connsiteY561" fmla="*/ 493950 h 1071686"/>
                  <a:gd name="connsiteX562" fmla="*/ 346187 w 1031092"/>
                  <a:gd name="connsiteY562" fmla="*/ 497198 h 1071686"/>
                  <a:gd name="connsiteX563" fmla="*/ 347811 w 1031092"/>
                  <a:gd name="connsiteY563" fmla="*/ 499633 h 1071686"/>
                  <a:gd name="connsiteX564" fmla="*/ 348623 w 1031092"/>
                  <a:gd name="connsiteY564" fmla="*/ 502881 h 1071686"/>
                  <a:gd name="connsiteX565" fmla="*/ 350247 w 1031092"/>
                  <a:gd name="connsiteY565" fmla="*/ 505317 h 1071686"/>
                  <a:gd name="connsiteX566" fmla="*/ 351870 w 1031092"/>
                  <a:gd name="connsiteY566" fmla="*/ 506940 h 1071686"/>
                  <a:gd name="connsiteX567" fmla="*/ 353494 w 1031092"/>
                  <a:gd name="connsiteY567" fmla="*/ 507752 h 1071686"/>
                  <a:gd name="connsiteX568" fmla="*/ 355930 w 1031092"/>
                  <a:gd name="connsiteY568" fmla="*/ 509376 h 1071686"/>
                  <a:gd name="connsiteX569" fmla="*/ 355930 w 1031092"/>
                  <a:gd name="connsiteY569" fmla="*/ 511000 h 1071686"/>
                  <a:gd name="connsiteX570" fmla="*/ 356742 w 1031092"/>
                  <a:gd name="connsiteY570" fmla="*/ 512623 h 1071686"/>
                  <a:gd name="connsiteX571" fmla="*/ 358366 w 1031092"/>
                  <a:gd name="connsiteY571" fmla="*/ 515871 h 1071686"/>
                  <a:gd name="connsiteX572" fmla="*/ 360801 w 1031092"/>
                  <a:gd name="connsiteY572" fmla="*/ 519118 h 1071686"/>
                  <a:gd name="connsiteX573" fmla="*/ 363237 w 1031092"/>
                  <a:gd name="connsiteY573" fmla="*/ 520742 h 1071686"/>
                  <a:gd name="connsiteX574" fmla="*/ 364049 w 1031092"/>
                  <a:gd name="connsiteY574" fmla="*/ 523990 h 1071686"/>
                  <a:gd name="connsiteX575" fmla="*/ 362425 w 1031092"/>
                  <a:gd name="connsiteY575" fmla="*/ 527237 h 1071686"/>
                  <a:gd name="connsiteX576" fmla="*/ 359989 w 1031092"/>
                  <a:gd name="connsiteY576" fmla="*/ 529673 h 1071686"/>
                  <a:gd name="connsiteX577" fmla="*/ 356742 w 1031092"/>
                  <a:gd name="connsiteY577" fmla="*/ 528861 h 1071686"/>
                  <a:gd name="connsiteX578" fmla="*/ 354306 w 1031092"/>
                  <a:gd name="connsiteY578" fmla="*/ 531297 h 1071686"/>
                  <a:gd name="connsiteX579" fmla="*/ 357554 w 1031092"/>
                  <a:gd name="connsiteY579" fmla="*/ 537792 h 1071686"/>
                  <a:gd name="connsiteX580" fmla="*/ 364049 w 1031092"/>
                  <a:gd name="connsiteY580" fmla="*/ 538604 h 1071686"/>
                  <a:gd name="connsiteX581" fmla="*/ 367296 w 1031092"/>
                  <a:gd name="connsiteY581" fmla="*/ 534544 h 1071686"/>
                  <a:gd name="connsiteX582" fmla="*/ 370544 w 1031092"/>
                  <a:gd name="connsiteY582" fmla="*/ 533733 h 1071686"/>
                  <a:gd name="connsiteX583" fmla="*/ 374603 w 1031092"/>
                  <a:gd name="connsiteY583" fmla="*/ 535356 h 1071686"/>
                  <a:gd name="connsiteX584" fmla="*/ 378663 w 1031092"/>
                  <a:gd name="connsiteY584" fmla="*/ 536980 h 1071686"/>
                  <a:gd name="connsiteX585" fmla="*/ 383534 w 1031092"/>
                  <a:gd name="connsiteY585" fmla="*/ 539416 h 1071686"/>
                  <a:gd name="connsiteX586" fmla="*/ 390029 w 1031092"/>
                  <a:gd name="connsiteY586" fmla="*/ 541851 h 1071686"/>
                  <a:gd name="connsiteX587" fmla="*/ 391653 w 1031092"/>
                  <a:gd name="connsiteY587" fmla="*/ 542663 h 1071686"/>
                  <a:gd name="connsiteX588" fmla="*/ 394900 w 1031092"/>
                  <a:gd name="connsiteY588" fmla="*/ 543475 h 1071686"/>
                  <a:gd name="connsiteX589" fmla="*/ 396524 w 1031092"/>
                  <a:gd name="connsiteY589" fmla="*/ 545099 h 1071686"/>
                  <a:gd name="connsiteX590" fmla="*/ 399772 w 1031092"/>
                  <a:gd name="connsiteY590" fmla="*/ 547534 h 1071686"/>
                  <a:gd name="connsiteX591" fmla="*/ 403019 w 1031092"/>
                  <a:gd name="connsiteY591" fmla="*/ 549970 h 1071686"/>
                  <a:gd name="connsiteX592" fmla="*/ 404643 w 1031092"/>
                  <a:gd name="connsiteY592" fmla="*/ 553218 h 1071686"/>
                  <a:gd name="connsiteX593" fmla="*/ 411950 w 1031092"/>
                  <a:gd name="connsiteY593" fmla="*/ 569455 h 1071686"/>
                  <a:gd name="connsiteX594" fmla="*/ 414385 w 1031092"/>
                  <a:gd name="connsiteY594" fmla="*/ 573515 h 1071686"/>
                  <a:gd name="connsiteX595" fmla="*/ 419257 w 1031092"/>
                  <a:gd name="connsiteY595" fmla="*/ 580822 h 1071686"/>
                  <a:gd name="connsiteX596" fmla="*/ 420881 w 1031092"/>
                  <a:gd name="connsiteY596" fmla="*/ 582446 h 1071686"/>
                  <a:gd name="connsiteX597" fmla="*/ 423316 w 1031092"/>
                  <a:gd name="connsiteY597" fmla="*/ 582446 h 1071686"/>
                  <a:gd name="connsiteX598" fmla="*/ 425752 w 1031092"/>
                  <a:gd name="connsiteY598" fmla="*/ 583257 h 1071686"/>
                  <a:gd name="connsiteX599" fmla="*/ 429811 w 1031092"/>
                  <a:gd name="connsiteY599" fmla="*/ 584881 h 1071686"/>
                  <a:gd name="connsiteX600" fmla="*/ 432247 w 1031092"/>
                  <a:gd name="connsiteY600" fmla="*/ 587317 h 1071686"/>
                  <a:gd name="connsiteX601" fmla="*/ 437930 w 1031092"/>
                  <a:gd name="connsiteY601" fmla="*/ 593000 h 1071686"/>
                  <a:gd name="connsiteX602" fmla="*/ 441178 w 1031092"/>
                  <a:gd name="connsiteY602" fmla="*/ 595436 h 1071686"/>
                  <a:gd name="connsiteX603" fmla="*/ 442801 w 1031092"/>
                  <a:gd name="connsiteY603" fmla="*/ 597871 h 1071686"/>
                  <a:gd name="connsiteX604" fmla="*/ 446861 w 1031092"/>
                  <a:gd name="connsiteY604" fmla="*/ 603554 h 1071686"/>
                  <a:gd name="connsiteX605" fmla="*/ 448485 w 1031092"/>
                  <a:gd name="connsiteY605" fmla="*/ 605990 h 1071686"/>
                  <a:gd name="connsiteX606" fmla="*/ 449297 w 1031092"/>
                  <a:gd name="connsiteY606" fmla="*/ 609238 h 1071686"/>
                  <a:gd name="connsiteX607" fmla="*/ 451732 w 1031092"/>
                  <a:gd name="connsiteY607" fmla="*/ 615733 h 1071686"/>
                  <a:gd name="connsiteX608" fmla="*/ 453356 w 1031092"/>
                  <a:gd name="connsiteY608" fmla="*/ 619792 h 1071686"/>
                  <a:gd name="connsiteX609" fmla="*/ 454980 w 1031092"/>
                  <a:gd name="connsiteY609" fmla="*/ 619792 h 1071686"/>
                  <a:gd name="connsiteX610" fmla="*/ 456604 w 1031092"/>
                  <a:gd name="connsiteY610" fmla="*/ 620604 h 1071686"/>
                  <a:gd name="connsiteX611" fmla="*/ 459851 w 1031092"/>
                  <a:gd name="connsiteY611" fmla="*/ 622228 h 1071686"/>
                  <a:gd name="connsiteX612" fmla="*/ 465534 w 1031092"/>
                  <a:gd name="connsiteY612" fmla="*/ 627099 h 1071686"/>
                  <a:gd name="connsiteX613" fmla="*/ 467970 w 1031092"/>
                  <a:gd name="connsiteY613" fmla="*/ 629535 h 1071686"/>
                  <a:gd name="connsiteX614" fmla="*/ 469594 w 1031092"/>
                  <a:gd name="connsiteY614" fmla="*/ 632782 h 1071686"/>
                  <a:gd name="connsiteX615" fmla="*/ 475277 w 1031092"/>
                  <a:gd name="connsiteY615" fmla="*/ 637654 h 1071686"/>
                  <a:gd name="connsiteX616" fmla="*/ 479336 w 1031092"/>
                  <a:gd name="connsiteY616" fmla="*/ 644960 h 1071686"/>
                  <a:gd name="connsiteX617" fmla="*/ 480960 w 1031092"/>
                  <a:gd name="connsiteY617" fmla="*/ 648208 h 1071686"/>
                  <a:gd name="connsiteX618" fmla="*/ 482584 w 1031092"/>
                  <a:gd name="connsiteY618" fmla="*/ 651456 h 1071686"/>
                  <a:gd name="connsiteX619" fmla="*/ 484208 w 1031092"/>
                  <a:gd name="connsiteY619" fmla="*/ 655515 h 1071686"/>
                  <a:gd name="connsiteX620" fmla="*/ 487455 w 1031092"/>
                  <a:gd name="connsiteY620" fmla="*/ 656327 h 1071686"/>
                  <a:gd name="connsiteX621" fmla="*/ 490703 w 1031092"/>
                  <a:gd name="connsiteY621" fmla="*/ 656327 h 1071686"/>
                  <a:gd name="connsiteX622" fmla="*/ 493138 w 1031092"/>
                  <a:gd name="connsiteY622" fmla="*/ 657951 h 1071686"/>
                  <a:gd name="connsiteX623" fmla="*/ 495574 w 1031092"/>
                  <a:gd name="connsiteY623" fmla="*/ 660386 h 1071686"/>
                  <a:gd name="connsiteX624" fmla="*/ 498010 w 1031092"/>
                  <a:gd name="connsiteY624" fmla="*/ 662010 h 1071686"/>
                  <a:gd name="connsiteX625" fmla="*/ 500445 w 1031092"/>
                  <a:gd name="connsiteY625" fmla="*/ 661198 h 1071686"/>
                  <a:gd name="connsiteX626" fmla="*/ 503693 w 1031092"/>
                  <a:gd name="connsiteY626" fmla="*/ 661198 h 1071686"/>
                  <a:gd name="connsiteX627" fmla="*/ 506940 w 1031092"/>
                  <a:gd name="connsiteY627" fmla="*/ 662822 h 1071686"/>
                  <a:gd name="connsiteX628" fmla="*/ 514247 w 1031092"/>
                  <a:gd name="connsiteY628" fmla="*/ 666881 h 1071686"/>
                  <a:gd name="connsiteX629" fmla="*/ 517495 w 1031092"/>
                  <a:gd name="connsiteY629" fmla="*/ 670129 h 1071686"/>
                  <a:gd name="connsiteX630" fmla="*/ 522366 w 1031092"/>
                  <a:gd name="connsiteY630" fmla="*/ 681495 h 1071686"/>
                  <a:gd name="connsiteX631" fmla="*/ 526426 w 1031092"/>
                  <a:gd name="connsiteY631" fmla="*/ 685555 h 1071686"/>
                  <a:gd name="connsiteX632" fmla="*/ 529673 w 1031092"/>
                  <a:gd name="connsiteY632" fmla="*/ 683931 h 1071686"/>
                  <a:gd name="connsiteX633" fmla="*/ 531297 w 1031092"/>
                  <a:gd name="connsiteY633" fmla="*/ 681495 h 1071686"/>
                  <a:gd name="connsiteX634" fmla="*/ 533733 w 1031092"/>
                  <a:gd name="connsiteY634" fmla="*/ 679060 h 1071686"/>
                  <a:gd name="connsiteX635" fmla="*/ 536980 w 1031092"/>
                  <a:gd name="connsiteY635" fmla="*/ 679060 h 1071686"/>
                  <a:gd name="connsiteX636" fmla="*/ 540228 w 1031092"/>
                  <a:gd name="connsiteY636" fmla="*/ 679872 h 1071686"/>
                  <a:gd name="connsiteX637" fmla="*/ 542663 w 1031092"/>
                  <a:gd name="connsiteY637" fmla="*/ 680683 h 1071686"/>
                  <a:gd name="connsiteX638" fmla="*/ 547534 w 1031092"/>
                  <a:gd name="connsiteY638" fmla="*/ 678248 h 1071686"/>
                  <a:gd name="connsiteX639" fmla="*/ 552406 w 1031092"/>
                  <a:gd name="connsiteY639" fmla="*/ 679872 h 1071686"/>
                  <a:gd name="connsiteX640" fmla="*/ 554030 w 1031092"/>
                  <a:gd name="connsiteY640" fmla="*/ 681495 h 1071686"/>
                  <a:gd name="connsiteX641" fmla="*/ 556465 w 1031092"/>
                  <a:gd name="connsiteY641" fmla="*/ 683119 h 1071686"/>
                  <a:gd name="connsiteX642" fmla="*/ 556465 w 1031092"/>
                  <a:gd name="connsiteY642" fmla="*/ 683119 h 1071686"/>
                  <a:gd name="connsiteX643" fmla="*/ 556465 w 1031092"/>
                  <a:gd name="connsiteY643" fmla="*/ 683119 h 1071686"/>
                  <a:gd name="connsiteX644" fmla="*/ 557277 w 1031092"/>
                  <a:gd name="connsiteY644" fmla="*/ 683931 h 1071686"/>
                  <a:gd name="connsiteX645" fmla="*/ 558901 w 1031092"/>
                  <a:gd name="connsiteY645" fmla="*/ 684743 h 1071686"/>
                  <a:gd name="connsiteX646" fmla="*/ 564584 w 1031092"/>
                  <a:gd name="connsiteY646" fmla="*/ 686367 h 1071686"/>
                  <a:gd name="connsiteX647" fmla="*/ 568643 w 1031092"/>
                  <a:gd name="connsiteY647" fmla="*/ 687990 h 1071686"/>
                  <a:gd name="connsiteX648" fmla="*/ 571079 w 1031092"/>
                  <a:gd name="connsiteY648" fmla="*/ 687179 h 1071686"/>
                  <a:gd name="connsiteX649" fmla="*/ 570267 w 1031092"/>
                  <a:gd name="connsiteY649" fmla="*/ 684743 h 1071686"/>
                  <a:gd name="connsiteX650" fmla="*/ 571891 w 1031092"/>
                  <a:gd name="connsiteY650" fmla="*/ 683119 h 1071686"/>
                  <a:gd name="connsiteX651" fmla="*/ 573515 w 1031092"/>
                  <a:gd name="connsiteY651" fmla="*/ 681495 h 1071686"/>
                  <a:gd name="connsiteX652" fmla="*/ 575950 w 1031092"/>
                  <a:gd name="connsiteY652" fmla="*/ 682307 h 1071686"/>
                  <a:gd name="connsiteX653" fmla="*/ 580822 w 1031092"/>
                  <a:gd name="connsiteY653" fmla="*/ 683931 h 1071686"/>
                  <a:gd name="connsiteX654" fmla="*/ 583258 w 1031092"/>
                  <a:gd name="connsiteY654" fmla="*/ 684743 h 1071686"/>
                  <a:gd name="connsiteX655" fmla="*/ 584881 w 1031092"/>
                  <a:gd name="connsiteY655" fmla="*/ 685555 h 1071686"/>
                  <a:gd name="connsiteX656" fmla="*/ 587317 w 1031092"/>
                  <a:gd name="connsiteY656" fmla="*/ 688802 h 1071686"/>
                  <a:gd name="connsiteX657" fmla="*/ 588941 w 1031092"/>
                  <a:gd name="connsiteY657" fmla="*/ 691238 h 1071686"/>
                  <a:gd name="connsiteX658" fmla="*/ 590564 w 1031092"/>
                  <a:gd name="connsiteY658" fmla="*/ 693674 h 1071686"/>
                  <a:gd name="connsiteX659" fmla="*/ 591376 w 1031092"/>
                  <a:gd name="connsiteY659" fmla="*/ 696109 h 1071686"/>
                  <a:gd name="connsiteX660" fmla="*/ 593000 w 1031092"/>
                  <a:gd name="connsiteY660" fmla="*/ 698545 h 1071686"/>
                  <a:gd name="connsiteX661" fmla="*/ 594624 w 1031092"/>
                  <a:gd name="connsiteY661" fmla="*/ 700980 h 1071686"/>
                  <a:gd name="connsiteX662" fmla="*/ 597059 w 1031092"/>
                  <a:gd name="connsiteY662" fmla="*/ 703416 h 1071686"/>
                  <a:gd name="connsiteX663" fmla="*/ 600307 w 1031092"/>
                  <a:gd name="connsiteY663" fmla="*/ 708288 h 1071686"/>
                  <a:gd name="connsiteX664" fmla="*/ 600307 w 1031092"/>
                  <a:gd name="connsiteY664" fmla="*/ 712347 h 1071686"/>
                  <a:gd name="connsiteX665" fmla="*/ 601119 w 1031092"/>
                  <a:gd name="connsiteY665" fmla="*/ 715594 h 1071686"/>
                  <a:gd name="connsiteX666" fmla="*/ 605178 w 1031092"/>
                  <a:gd name="connsiteY666" fmla="*/ 719654 h 1071686"/>
                  <a:gd name="connsiteX667" fmla="*/ 609238 w 1031092"/>
                  <a:gd name="connsiteY667" fmla="*/ 723713 h 1071686"/>
                  <a:gd name="connsiteX668" fmla="*/ 610862 w 1031092"/>
                  <a:gd name="connsiteY668" fmla="*/ 728585 h 1071686"/>
                  <a:gd name="connsiteX669" fmla="*/ 610862 w 1031092"/>
                  <a:gd name="connsiteY669" fmla="*/ 734268 h 1071686"/>
                  <a:gd name="connsiteX670" fmla="*/ 610862 w 1031092"/>
                  <a:gd name="connsiteY670" fmla="*/ 739139 h 1071686"/>
                  <a:gd name="connsiteX671" fmla="*/ 613297 w 1031092"/>
                  <a:gd name="connsiteY671" fmla="*/ 739951 h 1071686"/>
                  <a:gd name="connsiteX672" fmla="*/ 615733 w 1031092"/>
                  <a:gd name="connsiteY672" fmla="*/ 737515 h 1071686"/>
                  <a:gd name="connsiteX673" fmla="*/ 619792 w 1031092"/>
                  <a:gd name="connsiteY673" fmla="*/ 739951 h 1071686"/>
                  <a:gd name="connsiteX674" fmla="*/ 623852 w 1031092"/>
                  <a:gd name="connsiteY674" fmla="*/ 738327 h 1071686"/>
                  <a:gd name="connsiteX675" fmla="*/ 627099 w 1031092"/>
                  <a:gd name="connsiteY675" fmla="*/ 735080 h 1071686"/>
                  <a:gd name="connsiteX676" fmla="*/ 635218 w 1031092"/>
                  <a:gd name="connsiteY676" fmla="*/ 738327 h 1071686"/>
                  <a:gd name="connsiteX677" fmla="*/ 644149 w 1031092"/>
                  <a:gd name="connsiteY677" fmla="*/ 745634 h 1071686"/>
                  <a:gd name="connsiteX678" fmla="*/ 648208 w 1031092"/>
                  <a:gd name="connsiteY678" fmla="*/ 749693 h 1071686"/>
                  <a:gd name="connsiteX679" fmla="*/ 646584 w 1031092"/>
                  <a:gd name="connsiteY679" fmla="*/ 753753 h 1071686"/>
                  <a:gd name="connsiteX680" fmla="*/ 644149 w 1031092"/>
                  <a:gd name="connsiteY680" fmla="*/ 757001 h 1071686"/>
                  <a:gd name="connsiteX681" fmla="*/ 640901 w 1031092"/>
                  <a:gd name="connsiteY681" fmla="*/ 759436 h 1071686"/>
                  <a:gd name="connsiteX682" fmla="*/ 635218 w 1031092"/>
                  <a:gd name="connsiteY682" fmla="*/ 765931 h 1071686"/>
                  <a:gd name="connsiteX683" fmla="*/ 635218 w 1031092"/>
                  <a:gd name="connsiteY683" fmla="*/ 768367 h 1071686"/>
                  <a:gd name="connsiteX684" fmla="*/ 638466 w 1031092"/>
                  <a:gd name="connsiteY684" fmla="*/ 767555 h 1071686"/>
                  <a:gd name="connsiteX685" fmla="*/ 640089 w 1031092"/>
                  <a:gd name="connsiteY685" fmla="*/ 765931 h 1071686"/>
                  <a:gd name="connsiteX686" fmla="*/ 641713 w 1031092"/>
                  <a:gd name="connsiteY686" fmla="*/ 765119 h 1071686"/>
                  <a:gd name="connsiteX687" fmla="*/ 644149 w 1031092"/>
                  <a:gd name="connsiteY687" fmla="*/ 762684 h 1071686"/>
                  <a:gd name="connsiteX688" fmla="*/ 646584 w 1031092"/>
                  <a:gd name="connsiteY688" fmla="*/ 762684 h 1071686"/>
                  <a:gd name="connsiteX689" fmla="*/ 647396 w 1031092"/>
                  <a:gd name="connsiteY689" fmla="*/ 763496 h 1071686"/>
                  <a:gd name="connsiteX690" fmla="*/ 649020 w 1031092"/>
                  <a:gd name="connsiteY690" fmla="*/ 763496 h 1071686"/>
                  <a:gd name="connsiteX691" fmla="*/ 651456 w 1031092"/>
                  <a:gd name="connsiteY691" fmla="*/ 762684 h 1071686"/>
                  <a:gd name="connsiteX692" fmla="*/ 656327 w 1031092"/>
                  <a:gd name="connsiteY692" fmla="*/ 763496 h 1071686"/>
                  <a:gd name="connsiteX693" fmla="*/ 658763 w 1031092"/>
                  <a:gd name="connsiteY693" fmla="*/ 763496 h 1071686"/>
                  <a:gd name="connsiteX694" fmla="*/ 661198 w 1031092"/>
                  <a:gd name="connsiteY694" fmla="*/ 763496 h 1071686"/>
                  <a:gd name="connsiteX695" fmla="*/ 661198 w 1031092"/>
                  <a:gd name="connsiteY695" fmla="*/ 763496 h 1071686"/>
                  <a:gd name="connsiteX696" fmla="*/ 665258 w 1031092"/>
                  <a:gd name="connsiteY696" fmla="*/ 761872 h 1071686"/>
                  <a:gd name="connsiteX697" fmla="*/ 670129 w 1031092"/>
                  <a:gd name="connsiteY697" fmla="*/ 763496 h 1071686"/>
                  <a:gd name="connsiteX698" fmla="*/ 676624 w 1031092"/>
                  <a:gd name="connsiteY698" fmla="*/ 758624 h 1071686"/>
                  <a:gd name="connsiteX699" fmla="*/ 683119 w 1031092"/>
                  <a:gd name="connsiteY699" fmla="*/ 760248 h 1071686"/>
                  <a:gd name="connsiteX700" fmla="*/ 683931 w 1031092"/>
                  <a:gd name="connsiteY700" fmla="*/ 762684 h 1071686"/>
                  <a:gd name="connsiteX701" fmla="*/ 684743 w 1031092"/>
                  <a:gd name="connsiteY701" fmla="*/ 765119 h 1071686"/>
                  <a:gd name="connsiteX702" fmla="*/ 687990 w 1031092"/>
                  <a:gd name="connsiteY702" fmla="*/ 769991 h 1071686"/>
                  <a:gd name="connsiteX703" fmla="*/ 692050 w 1031092"/>
                  <a:gd name="connsiteY703" fmla="*/ 775674 h 1071686"/>
                  <a:gd name="connsiteX704" fmla="*/ 695297 w 1031092"/>
                  <a:gd name="connsiteY704" fmla="*/ 782981 h 1071686"/>
                  <a:gd name="connsiteX705" fmla="*/ 696109 w 1031092"/>
                  <a:gd name="connsiteY705" fmla="*/ 786228 h 1071686"/>
                  <a:gd name="connsiteX706" fmla="*/ 696109 w 1031092"/>
                  <a:gd name="connsiteY706" fmla="*/ 789476 h 1071686"/>
                  <a:gd name="connsiteX707" fmla="*/ 696109 w 1031092"/>
                  <a:gd name="connsiteY707" fmla="*/ 793535 h 1071686"/>
                  <a:gd name="connsiteX708" fmla="*/ 693674 w 1031092"/>
                  <a:gd name="connsiteY708" fmla="*/ 793535 h 1071686"/>
                  <a:gd name="connsiteX709" fmla="*/ 692050 w 1031092"/>
                  <a:gd name="connsiteY709" fmla="*/ 795159 h 1071686"/>
                  <a:gd name="connsiteX710" fmla="*/ 692050 w 1031092"/>
                  <a:gd name="connsiteY710" fmla="*/ 799218 h 1071686"/>
                  <a:gd name="connsiteX711" fmla="*/ 692050 w 1031092"/>
                  <a:gd name="connsiteY711" fmla="*/ 801654 h 1071686"/>
                  <a:gd name="connsiteX712" fmla="*/ 690426 w 1031092"/>
                  <a:gd name="connsiteY712" fmla="*/ 802466 h 1071686"/>
                  <a:gd name="connsiteX713" fmla="*/ 689614 w 1031092"/>
                  <a:gd name="connsiteY713" fmla="*/ 804902 h 1071686"/>
                  <a:gd name="connsiteX714" fmla="*/ 688802 w 1031092"/>
                  <a:gd name="connsiteY714" fmla="*/ 807337 h 1071686"/>
                  <a:gd name="connsiteX715" fmla="*/ 690426 w 1031092"/>
                  <a:gd name="connsiteY715" fmla="*/ 809773 h 1071686"/>
                  <a:gd name="connsiteX716" fmla="*/ 692862 w 1031092"/>
                  <a:gd name="connsiteY716" fmla="*/ 810585 h 1071686"/>
                  <a:gd name="connsiteX717" fmla="*/ 695297 w 1031092"/>
                  <a:gd name="connsiteY717" fmla="*/ 811397 h 1071686"/>
                  <a:gd name="connsiteX718" fmla="*/ 698545 w 1031092"/>
                  <a:gd name="connsiteY718" fmla="*/ 812209 h 1071686"/>
                  <a:gd name="connsiteX719" fmla="*/ 700169 w 1031092"/>
                  <a:gd name="connsiteY719" fmla="*/ 814644 h 1071686"/>
                  <a:gd name="connsiteX720" fmla="*/ 702604 w 1031092"/>
                  <a:gd name="connsiteY720" fmla="*/ 817080 h 1071686"/>
                  <a:gd name="connsiteX721" fmla="*/ 710723 w 1031092"/>
                  <a:gd name="connsiteY721" fmla="*/ 817080 h 1071686"/>
                  <a:gd name="connsiteX722" fmla="*/ 714783 w 1031092"/>
                  <a:gd name="connsiteY722" fmla="*/ 819516 h 1071686"/>
                  <a:gd name="connsiteX723" fmla="*/ 718842 w 1031092"/>
                  <a:gd name="connsiteY723" fmla="*/ 821951 h 1071686"/>
                  <a:gd name="connsiteX724" fmla="*/ 719654 w 1031092"/>
                  <a:gd name="connsiteY724" fmla="*/ 823575 h 1071686"/>
                  <a:gd name="connsiteX725" fmla="*/ 722089 w 1031092"/>
                  <a:gd name="connsiteY725" fmla="*/ 828446 h 1071686"/>
                  <a:gd name="connsiteX726" fmla="*/ 724525 w 1031092"/>
                  <a:gd name="connsiteY726" fmla="*/ 830882 h 1071686"/>
                  <a:gd name="connsiteX727" fmla="*/ 728585 w 1031092"/>
                  <a:gd name="connsiteY727" fmla="*/ 832506 h 1071686"/>
                  <a:gd name="connsiteX728" fmla="*/ 730208 w 1031092"/>
                  <a:gd name="connsiteY728" fmla="*/ 834130 h 1071686"/>
                  <a:gd name="connsiteX729" fmla="*/ 732644 w 1031092"/>
                  <a:gd name="connsiteY729" fmla="*/ 834941 h 1071686"/>
                  <a:gd name="connsiteX730" fmla="*/ 735892 w 1031092"/>
                  <a:gd name="connsiteY730" fmla="*/ 834941 h 1071686"/>
                  <a:gd name="connsiteX731" fmla="*/ 738327 w 1031092"/>
                  <a:gd name="connsiteY731" fmla="*/ 834941 h 1071686"/>
                  <a:gd name="connsiteX732" fmla="*/ 740763 w 1031092"/>
                  <a:gd name="connsiteY732" fmla="*/ 832506 h 1071686"/>
                  <a:gd name="connsiteX733" fmla="*/ 742387 w 1031092"/>
                  <a:gd name="connsiteY733" fmla="*/ 830882 h 1071686"/>
                  <a:gd name="connsiteX734" fmla="*/ 743199 w 1031092"/>
                  <a:gd name="connsiteY734" fmla="*/ 829258 h 1071686"/>
                  <a:gd name="connsiteX735" fmla="*/ 745634 w 1031092"/>
                  <a:gd name="connsiteY735" fmla="*/ 828446 h 1071686"/>
                  <a:gd name="connsiteX736" fmla="*/ 748070 w 1031092"/>
                  <a:gd name="connsiteY736" fmla="*/ 827634 h 1071686"/>
                  <a:gd name="connsiteX737" fmla="*/ 752129 w 1031092"/>
                  <a:gd name="connsiteY737" fmla="*/ 827634 h 1071686"/>
                  <a:gd name="connsiteX738" fmla="*/ 756189 w 1031092"/>
                  <a:gd name="connsiteY738" fmla="*/ 830882 h 1071686"/>
                  <a:gd name="connsiteX739" fmla="*/ 757813 w 1031092"/>
                  <a:gd name="connsiteY739" fmla="*/ 833318 h 1071686"/>
                  <a:gd name="connsiteX740" fmla="*/ 760248 w 1031092"/>
                  <a:gd name="connsiteY740" fmla="*/ 834941 h 1071686"/>
                  <a:gd name="connsiteX741" fmla="*/ 761872 w 1031092"/>
                  <a:gd name="connsiteY741" fmla="*/ 837377 h 1071686"/>
                  <a:gd name="connsiteX742" fmla="*/ 762684 w 1031092"/>
                  <a:gd name="connsiteY742" fmla="*/ 839813 h 1071686"/>
                  <a:gd name="connsiteX743" fmla="*/ 763496 w 1031092"/>
                  <a:gd name="connsiteY743" fmla="*/ 841437 h 1071686"/>
                  <a:gd name="connsiteX744" fmla="*/ 765119 w 1031092"/>
                  <a:gd name="connsiteY744" fmla="*/ 843872 h 1071686"/>
                  <a:gd name="connsiteX745" fmla="*/ 767555 w 1031092"/>
                  <a:gd name="connsiteY745" fmla="*/ 847120 h 1071686"/>
                  <a:gd name="connsiteX746" fmla="*/ 769179 w 1031092"/>
                  <a:gd name="connsiteY746" fmla="*/ 851991 h 1071686"/>
                  <a:gd name="connsiteX747" fmla="*/ 769179 w 1031092"/>
                  <a:gd name="connsiteY747" fmla="*/ 855238 h 1071686"/>
                  <a:gd name="connsiteX748" fmla="*/ 767555 w 1031092"/>
                  <a:gd name="connsiteY748" fmla="*/ 856050 h 1071686"/>
                  <a:gd name="connsiteX749" fmla="*/ 768367 w 1031092"/>
                  <a:gd name="connsiteY749" fmla="*/ 857674 h 1071686"/>
                  <a:gd name="connsiteX750" fmla="*/ 770803 w 1031092"/>
                  <a:gd name="connsiteY750" fmla="*/ 860922 h 1071686"/>
                  <a:gd name="connsiteX751" fmla="*/ 772426 w 1031092"/>
                  <a:gd name="connsiteY751" fmla="*/ 864981 h 1071686"/>
                  <a:gd name="connsiteX752" fmla="*/ 774050 w 1031092"/>
                  <a:gd name="connsiteY752" fmla="*/ 870664 h 1071686"/>
                  <a:gd name="connsiteX753" fmla="*/ 774050 w 1031092"/>
                  <a:gd name="connsiteY753" fmla="*/ 873100 h 1071686"/>
                  <a:gd name="connsiteX754" fmla="*/ 774862 w 1031092"/>
                  <a:gd name="connsiteY754" fmla="*/ 878783 h 1071686"/>
                  <a:gd name="connsiteX755" fmla="*/ 776486 w 1031092"/>
                  <a:gd name="connsiteY755" fmla="*/ 880407 h 1071686"/>
                  <a:gd name="connsiteX756" fmla="*/ 778110 w 1031092"/>
                  <a:gd name="connsiteY756" fmla="*/ 883654 h 1071686"/>
                  <a:gd name="connsiteX757" fmla="*/ 778921 w 1031092"/>
                  <a:gd name="connsiteY757" fmla="*/ 886902 h 1071686"/>
                  <a:gd name="connsiteX758" fmla="*/ 779733 w 1031092"/>
                  <a:gd name="connsiteY758" fmla="*/ 890150 h 1071686"/>
                  <a:gd name="connsiteX759" fmla="*/ 781357 w 1031092"/>
                  <a:gd name="connsiteY759" fmla="*/ 892585 h 1071686"/>
                  <a:gd name="connsiteX760" fmla="*/ 783793 w 1031092"/>
                  <a:gd name="connsiteY760" fmla="*/ 895021 h 1071686"/>
                  <a:gd name="connsiteX761" fmla="*/ 787852 w 1031092"/>
                  <a:gd name="connsiteY761" fmla="*/ 901516 h 1071686"/>
                  <a:gd name="connsiteX762" fmla="*/ 789476 w 1031092"/>
                  <a:gd name="connsiteY762" fmla="*/ 903951 h 1071686"/>
                  <a:gd name="connsiteX763" fmla="*/ 790288 w 1031092"/>
                  <a:gd name="connsiteY763" fmla="*/ 906387 h 1071686"/>
                  <a:gd name="connsiteX764" fmla="*/ 791100 w 1031092"/>
                  <a:gd name="connsiteY764" fmla="*/ 908823 h 1071686"/>
                  <a:gd name="connsiteX765" fmla="*/ 793535 w 1031092"/>
                  <a:gd name="connsiteY765" fmla="*/ 916130 h 1071686"/>
                  <a:gd name="connsiteX766" fmla="*/ 794347 w 1031092"/>
                  <a:gd name="connsiteY766" fmla="*/ 921001 h 1071686"/>
                  <a:gd name="connsiteX767" fmla="*/ 795159 w 1031092"/>
                  <a:gd name="connsiteY767" fmla="*/ 925872 h 1071686"/>
                  <a:gd name="connsiteX768" fmla="*/ 795159 w 1031092"/>
                  <a:gd name="connsiteY768" fmla="*/ 930744 h 1071686"/>
                  <a:gd name="connsiteX769" fmla="*/ 795159 w 1031092"/>
                  <a:gd name="connsiteY769" fmla="*/ 933991 h 1071686"/>
                  <a:gd name="connsiteX770" fmla="*/ 795971 w 1031092"/>
                  <a:gd name="connsiteY770" fmla="*/ 938051 h 1071686"/>
                  <a:gd name="connsiteX771" fmla="*/ 795971 w 1031092"/>
                  <a:gd name="connsiteY771" fmla="*/ 940486 h 1071686"/>
                  <a:gd name="connsiteX772" fmla="*/ 799218 w 1031092"/>
                  <a:gd name="connsiteY772" fmla="*/ 946981 h 1071686"/>
                  <a:gd name="connsiteX773" fmla="*/ 800030 w 1031092"/>
                  <a:gd name="connsiteY773" fmla="*/ 949417 h 1071686"/>
                  <a:gd name="connsiteX774" fmla="*/ 800030 w 1031092"/>
                  <a:gd name="connsiteY774" fmla="*/ 951853 h 1071686"/>
                  <a:gd name="connsiteX775" fmla="*/ 802466 w 1031092"/>
                  <a:gd name="connsiteY775" fmla="*/ 957536 h 1071686"/>
                  <a:gd name="connsiteX776" fmla="*/ 806526 w 1031092"/>
                  <a:gd name="connsiteY776" fmla="*/ 959972 h 1071686"/>
                  <a:gd name="connsiteX777" fmla="*/ 807337 w 1031092"/>
                  <a:gd name="connsiteY777" fmla="*/ 960783 h 1071686"/>
                  <a:gd name="connsiteX778" fmla="*/ 808961 w 1031092"/>
                  <a:gd name="connsiteY778" fmla="*/ 961595 h 1071686"/>
                  <a:gd name="connsiteX779" fmla="*/ 809773 w 1031092"/>
                  <a:gd name="connsiteY779" fmla="*/ 963219 h 1071686"/>
                  <a:gd name="connsiteX780" fmla="*/ 809773 w 1031092"/>
                  <a:gd name="connsiteY780" fmla="*/ 969714 h 1071686"/>
                  <a:gd name="connsiteX781" fmla="*/ 809773 w 1031092"/>
                  <a:gd name="connsiteY781" fmla="*/ 974585 h 1071686"/>
                  <a:gd name="connsiteX782" fmla="*/ 808961 w 1031092"/>
                  <a:gd name="connsiteY782" fmla="*/ 977833 h 1071686"/>
                  <a:gd name="connsiteX783" fmla="*/ 807337 w 1031092"/>
                  <a:gd name="connsiteY783" fmla="*/ 979457 h 1071686"/>
                  <a:gd name="connsiteX784" fmla="*/ 804902 w 1031092"/>
                  <a:gd name="connsiteY784" fmla="*/ 980269 h 1071686"/>
                  <a:gd name="connsiteX785" fmla="*/ 804902 w 1031092"/>
                  <a:gd name="connsiteY785" fmla="*/ 981080 h 1071686"/>
                  <a:gd name="connsiteX786" fmla="*/ 803278 w 1031092"/>
                  <a:gd name="connsiteY786" fmla="*/ 981893 h 1071686"/>
                  <a:gd name="connsiteX787" fmla="*/ 800030 w 1031092"/>
                  <a:gd name="connsiteY787" fmla="*/ 983516 h 1071686"/>
                  <a:gd name="connsiteX788" fmla="*/ 795159 w 1031092"/>
                  <a:gd name="connsiteY788" fmla="*/ 984328 h 1071686"/>
                  <a:gd name="connsiteX789" fmla="*/ 792723 w 1031092"/>
                  <a:gd name="connsiteY789" fmla="*/ 984328 h 1071686"/>
                  <a:gd name="connsiteX790" fmla="*/ 787040 w 1031092"/>
                  <a:gd name="connsiteY790" fmla="*/ 984328 h 1071686"/>
                  <a:gd name="connsiteX791" fmla="*/ 783793 w 1031092"/>
                  <a:gd name="connsiteY791" fmla="*/ 984328 h 1071686"/>
                  <a:gd name="connsiteX792" fmla="*/ 781357 w 1031092"/>
                  <a:gd name="connsiteY792" fmla="*/ 985952 h 1071686"/>
                  <a:gd name="connsiteX793" fmla="*/ 776486 w 1031092"/>
                  <a:gd name="connsiteY793" fmla="*/ 988388 h 1071686"/>
                  <a:gd name="connsiteX794" fmla="*/ 774050 w 1031092"/>
                  <a:gd name="connsiteY794" fmla="*/ 988388 h 1071686"/>
                  <a:gd name="connsiteX795" fmla="*/ 772426 w 1031092"/>
                  <a:gd name="connsiteY795" fmla="*/ 990011 h 1071686"/>
                  <a:gd name="connsiteX796" fmla="*/ 771614 w 1031092"/>
                  <a:gd name="connsiteY796" fmla="*/ 994883 h 1071686"/>
                  <a:gd name="connsiteX797" fmla="*/ 773238 w 1031092"/>
                  <a:gd name="connsiteY797" fmla="*/ 996506 h 1071686"/>
                  <a:gd name="connsiteX798" fmla="*/ 775674 w 1031092"/>
                  <a:gd name="connsiteY798" fmla="*/ 998942 h 1071686"/>
                  <a:gd name="connsiteX799" fmla="*/ 779733 w 1031092"/>
                  <a:gd name="connsiteY799" fmla="*/ 1003001 h 1071686"/>
                  <a:gd name="connsiteX800" fmla="*/ 778921 w 1031092"/>
                  <a:gd name="connsiteY800" fmla="*/ 1007872 h 1071686"/>
                  <a:gd name="connsiteX801" fmla="*/ 777298 w 1031092"/>
                  <a:gd name="connsiteY801" fmla="*/ 1010309 h 1071686"/>
                  <a:gd name="connsiteX802" fmla="*/ 775674 w 1031092"/>
                  <a:gd name="connsiteY802" fmla="*/ 1013556 h 1071686"/>
                  <a:gd name="connsiteX803" fmla="*/ 774050 w 1031092"/>
                  <a:gd name="connsiteY803" fmla="*/ 1016803 h 1071686"/>
                  <a:gd name="connsiteX804" fmla="*/ 766743 w 1031092"/>
                  <a:gd name="connsiteY804" fmla="*/ 1031417 h 1071686"/>
                  <a:gd name="connsiteX805" fmla="*/ 761060 w 1031092"/>
                  <a:gd name="connsiteY805" fmla="*/ 1034665 h 1071686"/>
                  <a:gd name="connsiteX806" fmla="*/ 755377 w 1031092"/>
                  <a:gd name="connsiteY806" fmla="*/ 1035477 h 1071686"/>
                  <a:gd name="connsiteX807" fmla="*/ 751317 w 1031092"/>
                  <a:gd name="connsiteY807" fmla="*/ 1037912 h 1071686"/>
                  <a:gd name="connsiteX808" fmla="*/ 750505 w 1031092"/>
                  <a:gd name="connsiteY808" fmla="*/ 1040348 h 1071686"/>
                  <a:gd name="connsiteX809" fmla="*/ 750505 w 1031092"/>
                  <a:gd name="connsiteY809" fmla="*/ 1042784 h 1071686"/>
                  <a:gd name="connsiteX810" fmla="*/ 750505 w 1031092"/>
                  <a:gd name="connsiteY810" fmla="*/ 1044407 h 1071686"/>
                  <a:gd name="connsiteX811" fmla="*/ 750505 w 1031092"/>
                  <a:gd name="connsiteY811" fmla="*/ 1046031 h 1071686"/>
                  <a:gd name="connsiteX812" fmla="*/ 750505 w 1031092"/>
                  <a:gd name="connsiteY812" fmla="*/ 1046843 h 1071686"/>
                  <a:gd name="connsiteX813" fmla="*/ 750505 w 1031092"/>
                  <a:gd name="connsiteY813" fmla="*/ 1051714 h 1071686"/>
                  <a:gd name="connsiteX814" fmla="*/ 750505 w 1031092"/>
                  <a:gd name="connsiteY814" fmla="*/ 1054962 h 1071686"/>
                  <a:gd name="connsiteX815" fmla="*/ 752129 w 1031092"/>
                  <a:gd name="connsiteY815" fmla="*/ 1055774 h 1071686"/>
                  <a:gd name="connsiteX816" fmla="*/ 752129 w 1031092"/>
                  <a:gd name="connsiteY816" fmla="*/ 1057398 h 1071686"/>
                  <a:gd name="connsiteX817" fmla="*/ 751317 w 1031092"/>
                  <a:gd name="connsiteY817" fmla="*/ 1059022 h 1071686"/>
                  <a:gd name="connsiteX818" fmla="*/ 750505 w 1031092"/>
                  <a:gd name="connsiteY818" fmla="*/ 1060645 h 1071686"/>
                  <a:gd name="connsiteX819" fmla="*/ 751317 w 1031092"/>
                  <a:gd name="connsiteY819" fmla="*/ 1063893 h 1071686"/>
                  <a:gd name="connsiteX820" fmla="*/ 752941 w 1031092"/>
                  <a:gd name="connsiteY820" fmla="*/ 1067140 h 1071686"/>
                  <a:gd name="connsiteX821" fmla="*/ 763496 w 1031092"/>
                  <a:gd name="connsiteY821" fmla="*/ 1074447 h 1071686"/>
                  <a:gd name="connsiteX822" fmla="*/ 777298 w 1031092"/>
                  <a:gd name="connsiteY822" fmla="*/ 1074447 h 1071686"/>
                  <a:gd name="connsiteX823" fmla="*/ 784605 w 1031092"/>
                  <a:gd name="connsiteY823" fmla="*/ 1075259 h 1071686"/>
                  <a:gd name="connsiteX824" fmla="*/ 791100 w 1031092"/>
                  <a:gd name="connsiteY824" fmla="*/ 1075259 h 1071686"/>
                  <a:gd name="connsiteX825" fmla="*/ 800030 w 1031092"/>
                  <a:gd name="connsiteY825" fmla="*/ 1065517 h 1071686"/>
                  <a:gd name="connsiteX826" fmla="*/ 802466 w 1031092"/>
                  <a:gd name="connsiteY826" fmla="*/ 1054962 h 1071686"/>
                  <a:gd name="connsiteX827" fmla="*/ 809773 w 1031092"/>
                  <a:gd name="connsiteY827" fmla="*/ 1044407 h 1071686"/>
                  <a:gd name="connsiteX828" fmla="*/ 813021 w 1031092"/>
                  <a:gd name="connsiteY828" fmla="*/ 1041160 h 1071686"/>
                  <a:gd name="connsiteX829" fmla="*/ 816268 w 1031092"/>
                  <a:gd name="connsiteY829" fmla="*/ 1037912 h 1071686"/>
                  <a:gd name="connsiteX830" fmla="*/ 820327 w 1031092"/>
                  <a:gd name="connsiteY830" fmla="*/ 1033853 h 1071686"/>
                  <a:gd name="connsiteX831" fmla="*/ 821951 w 1031092"/>
                  <a:gd name="connsiteY831" fmla="*/ 1032229 h 1071686"/>
                  <a:gd name="connsiteX832" fmla="*/ 823575 w 1031092"/>
                  <a:gd name="connsiteY832" fmla="*/ 1030606 h 1071686"/>
                  <a:gd name="connsiteX833" fmla="*/ 826011 w 1031092"/>
                  <a:gd name="connsiteY833" fmla="*/ 1030606 h 1071686"/>
                  <a:gd name="connsiteX834" fmla="*/ 828446 w 1031092"/>
                  <a:gd name="connsiteY834" fmla="*/ 1029793 h 1071686"/>
                  <a:gd name="connsiteX835" fmla="*/ 832506 w 1031092"/>
                  <a:gd name="connsiteY835" fmla="*/ 1028982 h 1071686"/>
                  <a:gd name="connsiteX836" fmla="*/ 839813 w 1031092"/>
                  <a:gd name="connsiteY836" fmla="*/ 1025734 h 1071686"/>
                  <a:gd name="connsiteX837" fmla="*/ 842248 w 1031092"/>
                  <a:gd name="connsiteY837" fmla="*/ 1022487 h 1071686"/>
                  <a:gd name="connsiteX838" fmla="*/ 844684 w 1031092"/>
                  <a:gd name="connsiteY838" fmla="*/ 1019239 h 1071686"/>
                  <a:gd name="connsiteX839" fmla="*/ 846308 w 1031092"/>
                  <a:gd name="connsiteY839" fmla="*/ 1015180 h 1071686"/>
                  <a:gd name="connsiteX840" fmla="*/ 846308 w 1031092"/>
                  <a:gd name="connsiteY840" fmla="*/ 1010309 h 1071686"/>
                  <a:gd name="connsiteX841" fmla="*/ 845496 w 1031092"/>
                  <a:gd name="connsiteY841" fmla="*/ 1003001 h 1071686"/>
                  <a:gd name="connsiteX842" fmla="*/ 845496 w 1031092"/>
                  <a:gd name="connsiteY842" fmla="*/ 998942 h 1071686"/>
                  <a:gd name="connsiteX843" fmla="*/ 844684 w 1031092"/>
                  <a:gd name="connsiteY843" fmla="*/ 997318 h 1071686"/>
                  <a:gd name="connsiteX844" fmla="*/ 844684 w 1031092"/>
                  <a:gd name="connsiteY844" fmla="*/ 994071 h 1071686"/>
                  <a:gd name="connsiteX845" fmla="*/ 844684 w 1031092"/>
                  <a:gd name="connsiteY845" fmla="*/ 992447 h 1071686"/>
                  <a:gd name="connsiteX846" fmla="*/ 843872 w 1031092"/>
                  <a:gd name="connsiteY846" fmla="*/ 990011 h 1071686"/>
                  <a:gd name="connsiteX847" fmla="*/ 843060 w 1031092"/>
                  <a:gd name="connsiteY847" fmla="*/ 988388 h 1071686"/>
                  <a:gd name="connsiteX848" fmla="*/ 842248 w 1031092"/>
                  <a:gd name="connsiteY848" fmla="*/ 986764 h 1071686"/>
                  <a:gd name="connsiteX849" fmla="*/ 843872 w 1031092"/>
                  <a:gd name="connsiteY849" fmla="*/ 982704 h 1071686"/>
                  <a:gd name="connsiteX850" fmla="*/ 846308 w 1031092"/>
                  <a:gd name="connsiteY850" fmla="*/ 981080 h 1071686"/>
                  <a:gd name="connsiteX851" fmla="*/ 847931 w 1031092"/>
                  <a:gd name="connsiteY851" fmla="*/ 978645 h 1071686"/>
                  <a:gd name="connsiteX852" fmla="*/ 850367 w 1031092"/>
                  <a:gd name="connsiteY852" fmla="*/ 975397 h 1071686"/>
                  <a:gd name="connsiteX853" fmla="*/ 851179 w 1031092"/>
                  <a:gd name="connsiteY853" fmla="*/ 973774 h 1071686"/>
                  <a:gd name="connsiteX854" fmla="*/ 852803 w 1031092"/>
                  <a:gd name="connsiteY854" fmla="*/ 972962 h 1071686"/>
                  <a:gd name="connsiteX855" fmla="*/ 856862 w 1031092"/>
                  <a:gd name="connsiteY855" fmla="*/ 971338 h 1071686"/>
                  <a:gd name="connsiteX856" fmla="*/ 860110 w 1031092"/>
                  <a:gd name="connsiteY856" fmla="*/ 969714 h 1071686"/>
                  <a:gd name="connsiteX857" fmla="*/ 864169 w 1031092"/>
                  <a:gd name="connsiteY857" fmla="*/ 967278 h 1071686"/>
                  <a:gd name="connsiteX858" fmla="*/ 866605 w 1031092"/>
                  <a:gd name="connsiteY858" fmla="*/ 965655 h 1071686"/>
                  <a:gd name="connsiteX859" fmla="*/ 870664 w 1031092"/>
                  <a:gd name="connsiteY859" fmla="*/ 963219 h 1071686"/>
                  <a:gd name="connsiteX860" fmla="*/ 873912 w 1031092"/>
                  <a:gd name="connsiteY860" fmla="*/ 961595 h 1071686"/>
                  <a:gd name="connsiteX861" fmla="*/ 878783 w 1031092"/>
                  <a:gd name="connsiteY861" fmla="*/ 959972 h 1071686"/>
                  <a:gd name="connsiteX862" fmla="*/ 884466 w 1031092"/>
                  <a:gd name="connsiteY862" fmla="*/ 959972 h 1071686"/>
                  <a:gd name="connsiteX863" fmla="*/ 888526 w 1031092"/>
                  <a:gd name="connsiteY863" fmla="*/ 963219 h 1071686"/>
                  <a:gd name="connsiteX864" fmla="*/ 890961 w 1031092"/>
                  <a:gd name="connsiteY864" fmla="*/ 964031 h 1071686"/>
                  <a:gd name="connsiteX865" fmla="*/ 892585 w 1031092"/>
                  <a:gd name="connsiteY865" fmla="*/ 962407 h 1071686"/>
                  <a:gd name="connsiteX866" fmla="*/ 895021 w 1031092"/>
                  <a:gd name="connsiteY866" fmla="*/ 963219 h 1071686"/>
                  <a:gd name="connsiteX867" fmla="*/ 896645 w 1031092"/>
                  <a:gd name="connsiteY867" fmla="*/ 965655 h 1071686"/>
                  <a:gd name="connsiteX868" fmla="*/ 897456 w 1031092"/>
                  <a:gd name="connsiteY868" fmla="*/ 966467 h 1071686"/>
                  <a:gd name="connsiteX869" fmla="*/ 899080 w 1031092"/>
                  <a:gd name="connsiteY869" fmla="*/ 965655 h 1071686"/>
                  <a:gd name="connsiteX870" fmla="*/ 899892 w 1031092"/>
                  <a:gd name="connsiteY870" fmla="*/ 963219 h 1071686"/>
                  <a:gd name="connsiteX871" fmla="*/ 903140 w 1031092"/>
                  <a:gd name="connsiteY871" fmla="*/ 961595 h 1071686"/>
                  <a:gd name="connsiteX872" fmla="*/ 903952 w 1031092"/>
                  <a:gd name="connsiteY872" fmla="*/ 959159 h 1071686"/>
                  <a:gd name="connsiteX873" fmla="*/ 903952 w 1031092"/>
                  <a:gd name="connsiteY873" fmla="*/ 955912 h 1071686"/>
                  <a:gd name="connsiteX874" fmla="*/ 903952 w 1031092"/>
                  <a:gd name="connsiteY874" fmla="*/ 953477 h 1071686"/>
                  <a:gd name="connsiteX875" fmla="*/ 905575 w 1031092"/>
                  <a:gd name="connsiteY875" fmla="*/ 952664 h 1071686"/>
                  <a:gd name="connsiteX876" fmla="*/ 908011 w 1031092"/>
                  <a:gd name="connsiteY876" fmla="*/ 951041 h 1071686"/>
                  <a:gd name="connsiteX877" fmla="*/ 903952 w 1031092"/>
                  <a:gd name="connsiteY877" fmla="*/ 949417 h 1071686"/>
                  <a:gd name="connsiteX878" fmla="*/ 902328 w 1031092"/>
                  <a:gd name="connsiteY878" fmla="*/ 948605 h 1071686"/>
                  <a:gd name="connsiteX879" fmla="*/ 902328 w 1031092"/>
                  <a:gd name="connsiteY879" fmla="*/ 946981 h 1071686"/>
                  <a:gd name="connsiteX880" fmla="*/ 901516 w 1031092"/>
                  <a:gd name="connsiteY880" fmla="*/ 945358 h 1071686"/>
                  <a:gd name="connsiteX881" fmla="*/ 901516 w 1031092"/>
                  <a:gd name="connsiteY881" fmla="*/ 943734 h 1071686"/>
                  <a:gd name="connsiteX882" fmla="*/ 899892 w 1031092"/>
                  <a:gd name="connsiteY882" fmla="*/ 943734 h 1071686"/>
                  <a:gd name="connsiteX883" fmla="*/ 899080 w 1031092"/>
                  <a:gd name="connsiteY883" fmla="*/ 941298 h 1071686"/>
                  <a:gd name="connsiteX884" fmla="*/ 899892 w 1031092"/>
                  <a:gd name="connsiteY884" fmla="*/ 936427 h 1071686"/>
                  <a:gd name="connsiteX885" fmla="*/ 900704 w 1031092"/>
                  <a:gd name="connsiteY885" fmla="*/ 933179 h 1071686"/>
                  <a:gd name="connsiteX886" fmla="*/ 900704 w 1031092"/>
                  <a:gd name="connsiteY886" fmla="*/ 928308 h 1071686"/>
                  <a:gd name="connsiteX887" fmla="*/ 899080 w 1031092"/>
                  <a:gd name="connsiteY887" fmla="*/ 926684 h 1071686"/>
                  <a:gd name="connsiteX888" fmla="*/ 898268 w 1031092"/>
                  <a:gd name="connsiteY888" fmla="*/ 921813 h 1071686"/>
                  <a:gd name="connsiteX889" fmla="*/ 899080 w 1031092"/>
                  <a:gd name="connsiteY889" fmla="*/ 920189 h 1071686"/>
                  <a:gd name="connsiteX890" fmla="*/ 899080 w 1031092"/>
                  <a:gd name="connsiteY890" fmla="*/ 917754 h 1071686"/>
                  <a:gd name="connsiteX891" fmla="*/ 899892 w 1031092"/>
                  <a:gd name="connsiteY891" fmla="*/ 915318 h 1071686"/>
                  <a:gd name="connsiteX892" fmla="*/ 903140 w 1031092"/>
                  <a:gd name="connsiteY892" fmla="*/ 911259 h 1071686"/>
                  <a:gd name="connsiteX893" fmla="*/ 903952 w 1031092"/>
                  <a:gd name="connsiteY893" fmla="*/ 908823 h 1071686"/>
                  <a:gd name="connsiteX894" fmla="*/ 901516 w 1031092"/>
                  <a:gd name="connsiteY894" fmla="*/ 908011 h 1071686"/>
                  <a:gd name="connsiteX895" fmla="*/ 899080 w 1031092"/>
                  <a:gd name="connsiteY895" fmla="*/ 908011 h 1071686"/>
                  <a:gd name="connsiteX896" fmla="*/ 896645 w 1031092"/>
                  <a:gd name="connsiteY896" fmla="*/ 906387 h 1071686"/>
                  <a:gd name="connsiteX897" fmla="*/ 895021 w 1031092"/>
                  <a:gd name="connsiteY897" fmla="*/ 903951 h 1071686"/>
                  <a:gd name="connsiteX898" fmla="*/ 892585 w 1031092"/>
                  <a:gd name="connsiteY898" fmla="*/ 901516 h 1071686"/>
                  <a:gd name="connsiteX899" fmla="*/ 891773 w 1031092"/>
                  <a:gd name="connsiteY899" fmla="*/ 899080 h 1071686"/>
                  <a:gd name="connsiteX900" fmla="*/ 890150 w 1031092"/>
                  <a:gd name="connsiteY900" fmla="*/ 897456 h 1071686"/>
                  <a:gd name="connsiteX901" fmla="*/ 883655 w 1031092"/>
                  <a:gd name="connsiteY901" fmla="*/ 894209 h 1071686"/>
                  <a:gd name="connsiteX902" fmla="*/ 877971 w 1031092"/>
                  <a:gd name="connsiteY902" fmla="*/ 891773 h 1071686"/>
                  <a:gd name="connsiteX903" fmla="*/ 873100 w 1031092"/>
                  <a:gd name="connsiteY903" fmla="*/ 889338 h 1071686"/>
                  <a:gd name="connsiteX904" fmla="*/ 870664 w 1031092"/>
                  <a:gd name="connsiteY904" fmla="*/ 884466 h 1071686"/>
                  <a:gd name="connsiteX905" fmla="*/ 865793 w 1031092"/>
                  <a:gd name="connsiteY905" fmla="*/ 882031 h 1071686"/>
                  <a:gd name="connsiteX906" fmla="*/ 861734 w 1031092"/>
                  <a:gd name="connsiteY906" fmla="*/ 882031 h 1071686"/>
                  <a:gd name="connsiteX907" fmla="*/ 857674 w 1031092"/>
                  <a:gd name="connsiteY907" fmla="*/ 882031 h 1071686"/>
                  <a:gd name="connsiteX908" fmla="*/ 854427 w 1031092"/>
                  <a:gd name="connsiteY908" fmla="*/ 882031 h 1071686"/>
                  <a:gd name="connsiteX909" fmla="*/ 851179 w 1031092"/>
                  <a:gd name="connsiteY909" fmla="*/ 882031 h 1071686"/>
                  <a:gd name="connsiteX910" fmla="*/ 847931 w 1031092"/>
                  <a:gd name="connsiteY910" fmla="*/ 882031 h 1071686"/>
                  <a:gd name="connsiteX911" fmla="*/ 845496 w 1031092"/>
                  <a:gd name="connsiteY911" fmla="*/ 881219 h 1071686"/>
                  <a:gd name="connsiteX912" fmla="*/ 843872 w 1031092"/>
                  <a:gd name="connsiteY912" fmla="*/ 878783 h 1071686"/>
                  <a:gd name="connsiteX913" fmla="*/ 843060 w 1031092"/>
                  <a:gd name="connsiteY913" fmla="*/ 876347 h 1071686"/>
                  <a:gd name="connsiteX914" fmla="*/ 842248 w 1031092"/>
                  <a:gd name="connsiteY914" fmla="*/ 873912 h 1071686"/>
                  <a:gd name="connsiteX915" fmla="*/ 841437 w 1031092"/>
                  <a:gd name="connsiteY915" fmla="*/ 869852 h 1071686"/>
                  <a:gd name="connsiteX916" fmla="*/ 839813 w 1031092"/>
                  <a:gd name="connsiteY916" fmla="*/ 868229 h 1071686"/>
                  <a:gd name="connsiteX917" fmla="*/ 838189 w 1031092"/>
                  <a:gd name="connsiteY917" fmla="*/ 866605 h 1071686"/>
                  <a:gd name="connsiteX918" fmla="*/ 839001 w 1031092"/>
                  <a:gd name="connsiteY918" fmla="*/ 860922 h 1071686"/>
                  <a:gd name="connsiteX919" fmla="*/ 840625 w 1031092"/>
                  <a:gd name="connsiteY919" fmla="*/ 858486 h 1071686"/>
                  <a:gd name="connsiteX920" fmla="*/ 842248 w 1031092"/>
                  <a:gd name="connsiteY920" fmla="*/ 856050 h 1071686"/>
                  <a:gd name="connsiteX921" fmla="*/ 844684 w 1031092"/>
                  <a:gd name="connsiteY921" fmla="*/ 851179 h 1071686"/>
                  <a:gd name="connsiteX922" fmla="*/ 844684 w 1031092"/>
                  <a:gd name="connsiteY922" fmla="*/ 851179 h 1071686"/>
                  <a:gd name="connsiteX923" fmla="*/ 845496 w 1031092"/>
                  <a:gd name="connsiteY923" fmla="*/ 850367 h 1071686"/>
                  <a:gd name="connsiteX924" fmla="*/ 846308 w 1031092"/>
                  <a:gd name="connsiteY924" fmla="*/ 849555 h 1071686"/>
                  <a:gd name="connsiteX925" fmla="*/ 848743 w 1031092"/>
                  <a:gd name="connsiteY925" fmla="*/ 847931 h 1071686"/>
                  <a:gd name="connsiteX926" fmla="*/ 851991 w 1031092"/>
                  <a:gd name="connsiteY926" fmla="*/ 843060 h 1071686"/>
                  <a:gd name="connsiteX927" fmla="*/ 850367 w 1031092"/>
                  <a:gd name="connsiteY927" fmla="*/ 836565 h 1071686"/>
                  <a:gd name="connsiteX928" fmla="*/ 848743 w 1031092"/>
                  <a:gd name="connsiteY928" fmla="*/ 830882 h 1071686"/>
                  <a:gd name="connsiteX929" fmla="*/ 849555 w 1031092"/>
                  <a:gd name="connsiteY929" fmla="*/ 828446 h 1071686"/>
                  <a:gd name="connsiteX930" fmla="*/ 851179 w 1031092"/>
                  <a:gd name="connsiteY930" fmla="*/ 825199 h 1071686"/>
                  <a:gd name="connsiteX931" fmla="*/ 856862 w 1031092"/>
                  <a:gd name="connsiteY931" fmla="*/ 821139 h 1071686"/>
                  <a:gd name="connsiteX932" fmla="*/ 860110 w 1031092"/>
                  <a:gd name="connsiteY932" fmla="*/ 815456 h 1071686"/>
                  <a:gd name="connsiteX933" fmla="*/ 862546 w 1031092"/>
                  <a:gd name="connsiteY933" fmla="*/ 813021 h 1071686"/>
                  <a:gd name="connsiteX934" fmla="*/ 864981 w 1031092"/>
                  <a:gd name="connsiteY934" fmla="*/ 809773 h 1071686"/>
                  <a:gd name="connsiteX935" fmla="*/ 869041 w 1031092"/>
                  <a:gd name="connsiteY935" fmla="*/ 802466 h 1071686"/>
                  <a:gd name="connsiteX936" fmla="*/ 871476 w 1031092"/>
                  <a:gd name="connsiteY936" fmla="*/ 800030 h 1071686"/>
                  <a:gd name="connsiteX937" fmla="*/ 873912 w 1031092"/>
                  <a:gd name="connsiteY937" fmla="*/ 798407 h 1071686"/>
                  <a:gd name="connsiteX938" fmla="*/ 874724 w 1031092"/>
                  <a:gd name="connsiteY938" fmla="*/ 795971 h 1071686"/>
                  <a:gd name="connsiteX939" fmla="*/ 877971 w 1031092"/>
                  <a:gd name="connsiteY939" fmla="*/ 790288 h 1071686"/>
                  <a:gd name="connsiteX940" fmla="*/ 880407 w 1031092"/>
                  <a:gd name="connsiteY940" fmla="*/ 787852 h 1071686"/>
                  <a:gd name="connsiteX941" fmla="*/ 883655 w 1031092"/>
                  <a:gd name="connsiteY941" fmla="*/ 785417 h 1071686"/>
                  <a:gd name="connsiteX942" fmla="*/ 887714 w 1031092"/>
                  <a:gd name="connsiteY942" fmla="*/ 781357 h 1071686"/>
                  <a:gd name="connsiteX943" fmla="*/ 890961 w 1031092"/>
                  <a:gd name="connsiteY943" fmla="*/ 778921 h 1071686"/>
                  <a:gd name="connsiteX944" fmla="*/ 894209 w 1031092"/>
                  <a:gd name="connsiteY944" fmla="*/ 778109 h 1071686"/>
                  <a:gd name="connsiteX945" fmla="*/ 898268 w 1031092"/>
                  <a:gd name="connsiteY945" fmla="*/ 778921 h 1071686"/>
                  <a:gd name="connsiteX946" fmla="*/ 902328 w 1031092"/>
                  <a:gd name="connsiteY946" fmla="*/ 781357 h 1071686"/>
                  <a:gd name="connsiteX947" fmla="*/ 905575 w 1031092"/>
                  <a:gd name="connsiteY947" fmla="*/ 783793 h 1071686"/>
                  <a:gd name="connsiteX948" fmla="*/ 909635 w 1031092"/>
                  <a:gd name="connsiteY948" fmla="*/ 784605 h 1071686"/>
                  <a:gd name="connsiteX949" fmla="*/ 913694 w 1031092"/>
                  <a:gd name="connsiteY949" fmla="*/ 783793 h 1071686"/>
                  <a:gd name="connsiteX950" fmla="*/ 916942 w 1031092"/>
                  <a:gd name="connsiteY950" fmla="*/ 782981 h 1071686"/>
                  <a:gd name="connsiteX951" fmla="*/ 914506 w 1031092"/>
                  <a:gd name="connsiteY951" fmla="*/ 784605 h 1071686"/>
                  <a:gd name="connsiteX952" fmla="*/ 910447 w 1031092"/>
                  <a:gd name="connsiteY952" fmla="*/ 785417 h 1071686"/>
                  <a:gd name="connsiteX953" fmla="*/ 909635 w 1031092"/>
                  <a:gd name="connsiteY953" fmla="*/ 789476 h 1071686"/>
                  <a:gd name="connsiteX954" fmla="*/ 906387 w 1031092"/>
                  <a:gd name="connsiteY954" fmla="*/ 791100 h 1071686"/>
                  <a:gd name="connsiteX955" fmla="*/ 908011 w 1031092"/>
                  <a:gd name="connsiteY955" fmla="*/ 795159 h 1071686"/>
                  <a:gd name="connsiteX956" fmla="*/ 910447 w 1031092"/>
                  <a:gd name="connsiteY956" fmla="*/ 795971 h 1071686"/>
                  <a:gd name="connsiteX957" fmla="*/ 913694 w 1031092"/>
                  <a:gd name="connsiteY957" fmla="*/ 796783 h 1071686"/>
                  <a:gd name="connsiteX958" fmla="*/ 916130 w 1031092"/>
                  <a:gd name="connsiteY958" fmla="*/ 797595 h 1071686"/>
                  <a:gd name="connsiteX959" fmla="*/ 922625 w 1031092"/>
                  <a:gd name="connsiteY959" fmla="*/ 800030 h 1071686"/>
                  <a:gd name="connsiteX960" fmla="*/ 927496 w 1031092"/>
                  <a:gd name="connsiteY960" fmla="*/ 801654 h 1071686"/>
                  <a:gd name="connsiteX961" fmla="*/ 930744 w 1031092"/>
                  <a:gd name="connsiteY961" fmla="*/ 804090 h 1071686"/>
                  <a:gd name="connsiteX962" fmla="*/ 934803 w 1031092"/>
                  <a:gd name="connsiteY962" fmla="*/ 806525 h 1071686"/>
                  <a:gd name="connsiteX963" fmla="*/ 938051 w 1031092"/>
                  <a:gd name="connsiteY963" fmla="*/ 807337 h 1071686"/>
                  <a:gd name="connsiteX964" fmla="*/ 944546 w 1031092"/>
                  <a:gd name="connsiteY964" fmla="*/ 808149 h 1071686"/>
                  <a:gd name="connsiteX965" fmla="*/ 955100 w 1031092"/>
                  <a:gd name="connsiteY965" fmla="*/ 808149 h 1071686"/>
                  <a:gd name="connsiteX966" fmla="*/ 964843 w 1031092"/>
                  <a:gd name="connsiteY966" fmla="*/ 808961 h 1071686"/>
                  <a:gd name="connsiteX967" fmla="*/ 968902 w 1031092"/>
                  <a:gd name="connsiteY967" fmla="*/ 809773 h 1071686"/>
                  <a:gd name="connsiteX968" fmla="*/ 972150 w 1031092"/>
                  <a:gd name="connsiteY968" fmla="*/ 811397 h 1071686"/>
                  <a:gd name="connsiteX969" fmla="*/ 973774 w 1031092"/>
                  <a:gd name="connsiteY969" fmla="*/ 818704 h 1071686"/>
                  <a:gd name="connsiteX970" fmla="*/ 974585 w 1031092"/>
                  <a:gd name="connsiteY970" fmla="*/ 821951 h 1071686"/>
                  <a:gd name="connsiteX971" fmla="*/ 977833 w 1031092"/>
                  <a:gd name="connsiteY971" fmla="*/ 824387 h 1071686"/>
                  <a:gd name="connsiteX972" fmla="*/ 980269 w 1031092"/>
                  <a:gd name="connsiteY972" fmla="*/ 827634 h 1071686"/>
                  <a:gd name="connsiteX973" fmla="*/ 982704 w 1031092"/>
                  <a:gd name="connsiteY973" fmla="*/ 830882 h 1071686"/>
                  <a:gd name="connsiteX974" fmla="*/ 983516 w 1031092"/>
                  <a:gd name="connsiteY974" fmla="*/ 833318 h 1071686"/>
                  <a:gd name="connsiteX975" fmla="*/ 981892 w 1031092"/>
                  <a:gd name="connsiteY975" fmla="*/ 835753 h 1071686"/>
                  <a:gd name="connsiteX976" fmla="*/ 982704 w 1031092"/>
                  <a:gd name="connsiteY976" fmla="*/ 843060 h 1071686"/>
                  <a:gd name="connsiteX977" fmla="*/ 985952 w 1031092"/>
                  <a:gd name="connsiteY977" fmla="*/ 848743 h 1071686"/>
                  <a:gd name="connsiteX978" fmla="*/ 992447 w 1031092"/>
                  <a:gd name="connsiteY978" fmla="*/ 855238 h 1071686"/>
                  <a:gd name="connsiteX979" fmla="*/ 995694 w 1031092"/>
                  <a:gd name="connsiteY979" fmla="*/ 857674 h 1071686"/>
                  <a:gd name="connsiteX980" fmla="*/ 998130 w 1031092"/>
                  <a:gd name="connsiteY980" fmla="*/ 860110 h 1071686"/>
                  <a:gd name="connsiteX981" fmla="*/ 1004625 w 1031092"/>
                  <a:gd name="connsiteY981" fmla="*/ 860922 h 1071686"/>
                  <a:gd name="connsiteX982" fmla="*/ 1011120 w 1031092"/>
                  <a:gd name="connsiteY982" fmla="*/ 861734 h 1071686"/>
                  <a:gd name="connsiteX983" fmla="*/ 1015992 w 1031092"/>
                  <a:gd name="connsiteY983" fmla="*/ 864981 h 1071686"/>
                  <a:gd name="connsiteX984" fmla="*/ 1020863 w 1031092"/>
                  <a:gd name="connsiteY984" fmla="*/ 863357 h 1071686"/>
                  <a:gd name="connsiteX985" fmla="*/ 1021675 w 1031092"/>
                  <a:gd name="connsiteY985" fmla="*/ 859298 h 1071686"/>
                  <a:gd name="connsiteX986" fmla="*/ 1022487 w 1031092"/>
                  <a:gd name="connsiteY986" fmla="*/ 854427 h 1071686"/>
                  <a:gd name="connsiteX987" fmla="*/ 1023298 w 1031092"/>
                  <a:gd name="connsiteY987" fmla="*/ 851179 h 1071686"/>
                  <a:gd name="connsiteX988" fmla="*/ 1024110 w 1031092"/>
                  <a:gd name="connsiteY988" fmla="*/ 843872 h 1071686"/>
                  <a:gd name="connsiteX989" fmla="*/ 1028170 w 1031092"/>
                  <a:gd name="connsiteY989" fmla="*/ 837377 h 1071686"/>
                  <a:gd name="connsiteX990" fmla="*/ 1033041 w 1031092"/>
                  <a:gd name="connsiteY990" fmla="*/ 830882 h 1071686"/>
                  <a:gd name="connsiteX991" fmla="*/ 1028170 w 1031092"/>
                  <a:gd name="connsiteY991" fmla="*/ 829258 h 1071686"/>
                  <a:gd name="connsiteX992" fmla="*/ 472029 w 1031092"/>
                  <a:gd name="connsiteY992" fmla="*/ 294227 h 1071686"/>
                  <a:gd name="connsiteX993" fmla="*/ 468782 w 1031092"/>
                  <a:gd name="connsiteY993" fmla="*/ 296662 h 1071686"/>
                  <a:gd name="connsiteX994" fmla="*/ 467970 w 1031092"/>
                  <a:gd name="connsiteY994" fmla="*/ 297474 h 1071686"/>
                  <a:gd name="connsiteX995" fmla="*/ 466346 w 1031092"/>
                  <a:gd name="connsiteY995" fmla="*/ 297474 h 1071686"/>
                  <a:gd name="connsiteX996" fmla="*/ 464722 w 1031092"/>
                  <a:gd name="connsiteY996" fmla="*/ 297474 h 1071686"/>
                  <a:gd name="connsiteX997" fmla="*/ 462287 w 1031092"/>
                  <a:gd name="connsiteY997" fmla="*/ 297474 h 1071686"/>
                  <a:gd name="connsiteX998" fmla="*/ 459851 w 1031092"/>
                  <a:gd name="connsiteY998" fmla="*/ 297474 h 1071686"/>
                  <a:gd name="connsiteX999" fmla="*/ 459039 w 1031092"/>
                  <a:gd name="connsiteY999" fmla="*/ 294227 h 1071686"/>
                  <a:gd name="connsiteX1000" fmla="*/ 458227 w 1031092"/>
                  <a:gd name="connsiteY1000" fmla="*/ 290979 h 1071686"/>
                  <a:gd name="connsiteX1001" fmla="*/ 463099 w 1031092"/>
                  <a:gd name="connsiteY1001" fmla="*/ 288543 h 1071686"/>
                  <a:gd name="connsiteX1002" fmla="*/ 466346 w 1031092"/>
                  <a:gd name="connsiteY1002" fmla="*/ 288543 h 1071686"/>
                  <a:gd name="connsiteX1003" fmla="*/ 470405 w 1031092"/>
                  <a:gd name="connsiteY1003" fmla="*/ 286920 h 1071686"/>
                  <a:gd name="connsiteX1004" fmla="*/ 471217 w 1031092"/>
                  <a:gd name="connsiteY1004" fmla="*/ 290979 h 1071686"/>
                  <a:gd name="connsiteX1005" fmla="*/ 472029 w 1031092"/>
                  <a:gd name="connsiteY1005" fmla="*/ 294227 h 1071686"/>
                  <a:gd name="connsiteX1006" fmla="*/ 755377 w 1031092"/>
                  <a:gd name="connsiteY1006" fmla="*/ 624663 h 1071686"/>
                  <a:gd name="connsiteX1007" fmla="*/ 752941 w 1031092"/>
                  <a:gd name="connsiteY1007" fmla="*/ 626287 h 1071686"/>
                  <a:gd name="connsiteX1008" fmla="*/ 749694 w 1031092"/>
                  <a:gd name="connsiteY1008" fmla="*/ 626287 h 1071686"/>
                  <a:gd name="connsiteX1009" fmla="*/ 748070 w 1031092"/>
                  <a:gd name="connsiteY1009" fmla="*/ 626287 h 1071686"/>
                  <a:gd name="connsiteX1010" fmla="*/ 744010 w 1031092"/>
                  <a:gd name="connsiteY1010" fmla="*/ 624663 h 1071686"/>
                  <a:gd name="connsiteX1011" fmla="*/ 740763 w 1031092"/>
                  <a:gd name="connsiteY1011" fmla="*/ 625475 h 1071686"/>
                  <a:gd name="connsiteX1012" fmla="*/ 739139 w 1031092"/>
                  <a:gd name="connsiteY1012" fmla="*/ 627099 h 1071686"/>
                  <a:gd name="connsiteX1013" fmla="*/ 737515 w 1031092"/>
                  <a:gd name="connsiteY1013" fmla="*/ 626287 h 1071686"/>
                  <a:gd name="connsiteX1014" fmla="*/ 735892 w 1031092"/>
                  <a:gd name="connsiteY1014" fmla="*/ 625475 h 1071686"/>
                  <a:gd name="connsiteX1015" fmla="*/ 734268 w 1031092"/>
                  <a:gd name="connsiteY1015" fmla="*/ 624663 h 1071686"/>
                  <a:gd name="connsiteX1016" fmla="*/ 732644 w 1031092"/>
                  <a:gd name="connsiteY1016" fmla="*/ 623040 h 1071686"/>
                  <a:gd name="connsiteX1017" fmla="*/ 734268 w 1031092"/>
                  <a:gd name="connsiteY1017" fmla="*/ 622228 h 1071686"/>
                  <a:gd name="connsiteX1018" fmla="*/ 739951 w 1031092"/>
                  <a:gd name="connsiteY1018" fmla="*/ 622228 h 1071686"/>
                  <a:gd name="connsiteX1019" fmla="*/ 746446 w 1031092"/>
                  <a:gd name="connsiteY1019" fmla="*/ 622228 h 1071686"/>
                  <a:gd name="connsiteX1020" fmla="*/ 749694 w 1031092"/>
                  <a:gd name="connsiteY1020" fmla="*/ 622228 h 1071686"/>
                  <a:gd name="connsiteX1021" fmla="*/ 752129 w 1031092"/>
                  <a:gd name="connsiteY1021" fmla="*/ 622228 h 1071686"/>
                  <a:gd name="connsiteX1022" fmla="*/ 754565 w 1031092"/>
                  <a:gd name="connsiteY1022" fmla="*/ 622228 h 1071686"/>
                  <a:gd name="connsiteX1023" fmla="*/ 756189 w 1031092"/>
                  <a:gd name="connsiteY1023" fmla="*/ 623040 h 1071686"/>
                  <a:gd name="connsiteX1024" fmla="*/ 755377 w 1031092"/>
                  <a:gd name="connsiteY1024" fmla="*/ 624663 h 1071686"/>
                  <a:gd name="connsiteX1025" fmla="*/ 778110 w 1031092"/>
                  <a:gd name="connsiteY1025" fmla="*/ 624663 h 1071686"/>
                  <a:gd name="connsiteX1026" fmla="*/ 777298 w 1031092"/>
                  <a:gd name="connsiteY1026" fmla="*/ 626287 h 1071686"/>
                  <a:gd name="connsiteX1027" fmla="*/ 777298 w 1031092"/>
                  <a:gd name="connsiteY1027" fmla="*/ 627911 h 1071686"/>
                  <a:gd name="connsiteX1028" fmla="*/ 775674 w 1031092"/>
                  <a:gd name="connsiteY1028" fmla="*/ 630347 h 1071686"/>
                  <a:gd name="connsiteX1029" fmla="*/ 773238 w 1031092"/>
                  <a:gd name="connsiteY1029" fmla="*/ 628723 h 1071686"/>
                  <a:gd name="connsiteX1030" fmla="*/ 770803 w 1031092"/>
                  <a:gd name="connsiteY1030" fmla="*/ 628723 h 1071686"/>
                  <a:gd name="connsiteX1031" fmla="*/ 768367 w 1031092"/>
                  <a:gd name="connsiteY1031" fmla="*/ 628723 h 1071686"/>
                  <a:gd name="connsiteX1032" fmla="*/ 766743 w 1031092"/>
                  <a:gd name="connsiteY1032" fmla="*/ 627099 h 1071686"/>
                  <a:gd name="connsiteX1033" fmla="*/ 765931 w 1031092"/>
                  <a:gd name="connsiteY1033" fmla="*/ 624663 h 1071686"/>
                  <a:gd name="connsiteX1034" fmla="*/ 768367 w 1031092"/>
                  <a:gd name="connsiteY1034" fmla="*/ 623040 h 1071686"/>
                  <a:gd name="connsiteX1035" fmla="*/ 772426 w 1031092"/>
                  <a:gd name="connsiteY1035" fmla="*/ 623040 h 1071686"/>
                  <a:gd name="connsiteX1036" fmla="*/ 777298 w 1031092"/>
                  <a:gd name="connsiteY1036" fmla="*/ 623040 h 1071686"/>
                  <a:gd name="connsiteX1037" fmla="*/ 778110 w 1031092"/>
                  <a:gd name="connsiteY1037" fmla="*/ 624663 h 10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</a:cxnLst>
                <a:rect l="l" t="t" r="r" b="b"/>
                <a:pathLst>
                  <a:path w="1031092" h="1071686">
                    <a:moveTo>
                      <a:pt x="1028170" y="829258"/>
                    </a:moveTo>
                    <a:cubicBezTo>
                      <a:pt x="1027358" y="828446"/>
                      <a:pt x="1026546" y="827634"/>
                      <a:pt x="1025734" y="827634"/>
                    </a:cubicBezTo>
                    <a:cubicBezTo>
                      <a:pt x="1022487" y="826011"/>
                      <a:pt x="1023298" y="821139"/>
                      <a:pt x="1022487" y="817892"/>
                    </a:cubicBezTo>
                    <a:cubicBezTo>
                      <a:pt x="1021675" y="813021"/>
                      <a:pt x="1019239" y="808961"/>
                      <a:pt x="1015180" y="805714"/>
                    </a:cubicBezTo>
                    <a:cubicBezTo>
                      <a:pt x="1013556" y="804090"/>
                      <a:pt x="1011932" y="802466"/>
                      <a:pt x="1010308" y="800842"/>
                    </a:cubicBezTo>
                    <a:cubicBezTo>
                      <a:pt x="1008685" y="799218"/>
                      <a:pt x="1007061" y="797595"/>
                      <a:pt x="1004625" y="795971"/>
                    </a:cubicBezTo>
                    <a:cubicBezTo>
                      <a:pt x="1002189" y="794347"/>
                      <a:pt x="999754" y="793535"/>
                      <a:pt x="997318" y="791912"/>
                    </a:cubicBezTo>
                    <a:cubicBezTo>
                      <a:pt x="995694" y="791100"/>
                      <a:pt x="994071" y="789476"/>
                      <a:pt x="991635" y="787852"/>
                    </a:cubicBezTo>
                    <a:cubicBezTo>
                      <a:pt x="990011" y="787040"/>
                      <a:pt x="988388" y="786228"/>
                      <a:pt x="986764" y="785417"/>
                    </a:cubicBezTo>
                    <a:cubicBezTo>
                      <a:pt x="985952" y="785417"/>
                      <a:pt x="985140" y="784605"/>
                      <a:pt x="984328" y="783793"/>
                    </a:cubicBezTo>
                    <a:cubicBezTo>
                      <a:pt x="983516" y="782981"/>
                      <a:pt x="984328" y="782169"/>
                      <a:pt x="983516" y="780545"/>
                    </a:cubicBezTo>
                    <a:cubicBezTo>
                      <a:pt x="983516" y="779733"/>
                      <a:pt x="982704" y="778921"/>
                      <a:pt x="982704" y="778109"/>
                    </a:cubicBezTo>
                    <a:cubicBezTo>
                      <a:pt x="982704" y="777298"/>
                      <a:pt x="981892" y="776486"/>
                      <a:pt x="981892" y="775674"/>
                    </a:cubicBezTo>
                    <a:cubicBezTo>
                      <a:pt x="981081" y="774862"/>
                      <a:pt x="981081" y="774050"/>
                      <a:pt x="980269" y="773238"/>
                    </a:cubicBezTo>
                    <a:cubicBezTo>
                      <a:pt x="979457" y="771614"/>
                      <a:pt x="977833" y="769991"/>
                      <a:pt x="977021" y="768367"/>
                    </a:cubicBezTo>
                    <a:cubicBezTo>
                      <a:pt x="975397" y="767555"/>
                      <a:pt x="974585" y="766743"/>
                      <a:pt x="972962" y="766743"/>
                    </a:cubicBezTo>
                    <a:cubicBezTo>
                      <a:pt x="971338" y="765931"/>
                      <a:pt x="968902" y="765931"/>
                      <a:pt x="967279" y="765119"/>
                    </a:cubicBezTo>
                    <a:cubicBezTo>
                      <a:pt x="965655" y="764308"/>
                      <a:pt x="963219" y="762684"/>
                      <a:pt x="961595" y="762684"/>
                    </a:cubicBezTo>
                    <a:cubicBezTo>
                      <a:pt x="959972" y="761872"/>
                      <a:pt x="957536" y="761872"/>
                      <a:pt x="955912" y="761060"/>
                    </a:cubicBezTo>
                    <a:cubicBezTo>
                      <a:pt x="955100" y="761060"/>
                      <a:pt x="955100" y="760248"/>
                      <a:pt x="954288" y="760248"/>
                    </a:cubicBezTo>
                    <a:cubicBezTo>
                      <a:pt x="954288" y="760248"/>
                      <a:pt x="953476" y="760248"/>
                      <a:pt x="953476" y="759436"/>
                    </a:cubicBezTo>
                    <a:cubicBezTo>
                      <a:pt x="952665" y="758624"/>
                      <a:pt x="951853" y="757812"/>
                      <a:pt x="951041" y="757812"/>
                    </a:cubicBezTo>
                    <a:cubicBezTo>
                      <a:pt x="950229" y="757001"/>
                      <a:pt x="949417" y="757001"/>
                      <a:pt x="947793" y="757001"/>
                    </a:cubicBezTo>
                    <a:cubicBezTo>
                      <a:pt x="946170" y="756189"/>
                      <a:pt x="944546" y="756189"/>
                      <a:pt x="943734" y="755377"/>
                    </a:cubicBezTo>
                    <a:cubicBezTo>
                      <a:pt x="942922" y="755377"/>
                      <a:pt x="942110" y="754565"/>
                      <a:pt x="941298" y="753753"/>
                    </a:cubicBezTo>
                    <a:cubicBezTo>
                      <a:pt x="940486" y="753753"/>
                      <a:pt x="940486" y="752941"/>
                      <a:pt x="939675" y="752941"/>
                    </a:cubicBezTo>
                    <a:cubicBezTo>
                      <a:pt x="938863" y="752941"/>
                      <a:pt x="938051" y="752129"/>
                      <a:pt x="937239" y="752129"/>
                    </a:cubicBezTo>
                    <a:cubicBezTo>
                      <a:pt x="936427" y="752129"/>
                      <a:pt x="935615" y="751317"/>
                      <a:pt x="934803" y="751317"/>
                    </a:cubicBezTo>
                    <a:cubicBezTo>
                      <a:pt x="933991" y="751317"/>
                      <a:pt x="933179" y="750505"/>
                      <a:pt x="933179" y="750505"/>
                    </a:cubicBezTo>
                    <a:cubicBezTo>
                      <a:pt x="932368" y="749693"/>
                      <a:pt x="932368" y="749693"/>
                      <a:pt x="931556" y="748882"/>
                    </a:cubicBezTo>
                    <a:cubicBezTo>
                      <a:pt x="930744" y="748070"/>
                      <a:pt x="929932" y="748070"/>
                      <a:pt x="929120" y="747258"/>
                    </a:cubicBezTo>
                    <a:cubicBezTo>
                      <a:pt x="928308" y="746446"/>
                      <a:pt x="927496" y="746446"/>
                      <a:pt x="926684" y="745634"/>
                    </a:cubicBezTo>
                    <a:cubicBezTo>
                      <a:pt x="925060" y="744822"/>
                      <a:pt x="924249" y="744010"/>
                      <a:pt x="922625" y="743198"/>
                    </a:cubicBezTo>
                    <a:cubicBezTo>
                      <a:pt x="921001" y="742387"/>
                      <a:pt x="920189" y="741575"/>
                      <a:pt x="918565" y="739951"/>
                    </a:cubicBezTo>
                    <a:cubicBezTo>
                      <a:pt x="917754" y="739139"/>
                      <a:pt x="917754" y="738327"/>
                      <a:pt x="916942" y="737515"/>
                    </a:cubicBezTo>
                    <a:cubicBezTo>
                      <a:pt x="916130" y="736704"/>
                      <a:pt x="915318" y="735892"/>
                      <a:pt x="914506" y="735892"/>
                    </a:cubicBezTo>
                    <a:cubicBezTo>
                      <a:pt x="913694" y="735080"/>
                      <a:pt x="912882" y="734268"/>
                      <a:pt x="911259" y="733456"/>
                    </a:cubicBezTo>
                    <a:cubicBezTo>
                      <a:pt x="910447" y="732644"/>
                      <a:pt x="909635" y="732644"/>
                      <a:pt x="908823" y="731832"/>
                    </a:cubicBezTo>
                    <a:cubicBezTo>
                      <a:pt x="908011" y="731832"/>
                      <a:pt x="908011" y="731020"/>
                      <a:pt x="907199" y="731020"/>
                    </a:cubicBezTo>
                    <a:cubicBezTo>
                      <a:pt x="906387" y="730208"/>
                      <a:pt x="905575" y="730208"/>
                      <a:pt x="904763" y="730208"/>
                    </a:cubicBezTo>
                    <a:cubicBezTo>
                      <a:pt x="903952" y="729396"/>
                      <a:pt x="903140" y="729396"/>
                      <a:pt x="902328" y="728585"/>
                    </a:cubicBezTo>
                    <a:cubicBezTo>
                      <a:pt x="901516" y="727773"/>
                      <a:pt x="899892" y="726961"/>
                      <a:pt x="899080" y="726961"/>
                    </a:cubicBezTo>
                    <a:cubicBezTo>
                      <a:pt x="898268" y="726961"/>
                      <a:pt x="897456" y="726149"/>
                      <a:pt x="896645" y="725337"/>
                    </a:cubicBezTo>
                    <a:cubicBezTo>
                      <a:pt x="895833" y="724525"/>
                      <a:pt x="895021" y="724525"/>
                      <a:pt x="895021" y="723713"/>
                    </a:cubicBezTo>
                    <a:cubicBezTo>
                      <a:pt x="894209" y="722901"/>
                      <a:pt x="894209" y="722901"/>
                      <a:pt x="893397" y="722089"/>
                    </a:cubicBezTo>
                    <a:cubicBezTo>
                      <a:pt x="891773" y="721278"/>
                      <a:pt x="890961" y="721278"/>
                      <a:pt x="889338" y="721278"/>
                    </a:cubicBezTo>
                    <a:cubicBezTo>
                      <a:pt x="888526" y="721278"/>
                      <a:pt x="887714" y="720466"/>
                      <a:pt x="886902" y="720466"/>
                    </a:cubicBezTo>
                    <a:cubicBezTo>
                      <a:pt x="886090" y="720466"/>
                      <a:pt x="884466" y="719654"/>
                      <a:pt x="883655" y="719654"/>
                    </a:cubicBezTo>
                    <a:cubicBezTo>
                      <a:pt x="882843" y="718842"/>
                      <a:pt x="881219" y="718842"/>
                      <a:pt x="880407" y="718030"/>
                    </a:cubicBezTo>
                    <a:cubicBezTo>
                      <a:pt x="879595" y="717218"/>
                      <a:pt x="878783" y="717218"/>
                      <a:pt x="877971" y="716406"/>
                    </a:cubicBezTo>
                    <a:cubicBezTo>
                      <a:pt x="875536" y="715594"/>
                      <a:pt x="873912" y="713971"/>
                      <a:pt x="871476" y="713159"/>
                    </a:cubicBezTo>
                    <a:cubicBezTo>
                      <a:pt x="869852" y="712347"/>
                      <a:pt x="867417" y="711535"/>
                      <a:pt x="865793" y="710723"/>
                    </a:cubicBezTo>
                    <a:cubicBezTo>
                      <a:pt x="864169" y="709911"/>
                      <a:pt x="862546" y="709911"/>
                      <a:pt x="860922" y="709911"/>
                    </a:cubicBezTo>
                    <a:cubicBezTo>
                      <a:pt x="859298" y="709911"/>
                      <a:pt x="857674" y="708288"/>
                      <a:pt x="856050" y="707476"/>
                    </a:cubicBezTo>
                    <a:cubicBezTo>
                      <a:pt x="854427" y="706664"/>
                      <a:pt x="852803" y="705852"/>
                      <a:pt x="851179" y="705040"/>
                    </a:cubicBezTo>
                    <a:cubicBezTo>
                      <a:pt x="849555" y="705040"/>
                      <a:pt x="847931" y="704228"/>
                      <a:pt x="846308" y="702604"/>
                    </a:cubicBezTo>
                    <a:cubicBezTo>
                      <a:pt x="844684" y="701792"/>
                      <a:pt x="843060" y="700980"/>
                      <a:pt x="841437" y="700169"/>
                    </a:cubicBezTo>
                    <a:cubicBezTo>
                      <a:pt x="840625" y="700169"/>
                      <a:pt x="839813" y="699357"/>
                      <a:pt x="839001" y="699357"/>
                    </a:cubicBezTo>
                    <a:cubicBezTo>
                      <a:pt x="838189" y="698545"/>
                      <a:pt x="837377" y="698545"/>
                      <a:pt x="836565" y="697733"/>
                    </a:cubicBezTo>
                    <a:cubicBezTo>
                      <a:pt x="835753" y="696921"/>
                      <a:pt x="834942" y="696921"/>
                      <a:pt x="834130" y="696109"/>
                    </a:cubicBezTo>
                    <a:cubicBezTo>
                      <a:pt x="833318" y="695297"/>
                      <a:pt x="832506" y="695297"/>
                      <a:pt x="830882" y="695297"/>
                    </a:cubicBezTo>
                    <a:cubicBezTo>
                      <a:pt x="829258" y="694485"/>
                      <a:pt x="826823" y="694485"/>
                      <a:pt x="825199" y="693674"/>
                    </a:cubicBezTo>
                    <a:cubicBezTo>
                      <a:pt x="823575" y="692862"/>
                      <a:pt x="821951" y="691238"/>
                      <a:pt x="820327" y="690426"/>
                    </a:cubicBezTo>
                    <a:cubicBezTo>
                      <a:pt x="818704" y="689614"/>
                      <a:pt x="817080" y="688802"/>
                      <a:pt x="815456" y="688802"/>
                    </a:cubicBezTo>
                    <a:cubicBezTo>
                      <a:pt x="813833" y="687990"/>
                      <a:pt x="812209" y="687179"/>
                      <a:pt x="810585" y="686367"/>
                    </a:cubicBezTo>
                    <a:cubicBezTo>
                      <a:pt x="809773" y="685555"/>
                      <a:pt x="808149" y="685555"/>
                      <a:pt x="807337" y="684743"/>
                    </a:cubicBezTo>
                    <a:cubicBezTo>
                      <a:pt x="805714" y="683931"/>
                      <a:pt x="804902" y="683119"/>
                      <a:pt x="803278" y="682307"/>
                    </a:cubicBezTo>
                    <a:cubicBezTo>
                      <a:pt x="802466" y="681495"/>
                      <a:pt x="800842" y="680683"/>
                      <a:pt x="800030" y="679872"/>
                    </a:cubicBezTo>
                    <a:cubicBezTo>
                      <a:pt x="799218" y="679060"/>
                      <a:pt x="798407" y="679060"/>
                      <a:pt x="796783" y="678248"/>
                    </a:cubicBezTo>
                    <a:cubicBezTo>
                      <a:pt x="795159" y="677436"/>
                      <a:pt x="793535" y="676624"/>
                      <a:pt x="791912" y="675812"/>
                    </a:cubicBezTo>
                    <a:cubicBezTo>
                      <a:pt x="790288" y="675000"/>
                      <a:pt x="788664" y="674188"/>
                      <a:pt x="788664" y="672564"/>
                    </a:cubicBezTo>
                    <a:cubicBezTo>
                      <a:pt x="788664" y="671753"/>
                      <a:pt x="787852" y="670941"/>
                      <a:pt x="787852" y="670129"/>
                    </a:cubicBezTo>
                    <a:cubicBezTo>
                      <a:pt x="787852" y="669317"/>
                      <a:pt x="787040" y="668505"/>
                      <a:pt x="786229" y="668505"/>
                    </a:cubicBezTo>
                    <a:cubicBezTo>
                      <a:pt x="785417" y="667693"/>
                      <a:pt x="784605" y="666070"/>
                      <a:pt x="784605" y="665258"/>
                    </a:cubicBezTo>
                    <a:cubicBezTo>
                      <a:pt x="784605" y="664446"/>
                      <a:pt x="785417" y="662822"/>
                      <a:pt x="785417" y="661198"/>
                    </a:cubicBezTo>
                    <a:cubicBezTo>
                      <a:pt x="785417" y="660386"/>
                      <a:pt x="785417" y="659575"/>
                      <a:pt x="786229" y="658763"/>
                    </a:cubicBezTo>
                    <a:cubicBezTo>
                      <a:pt x="786229" y="657951"/>
                      <a:pt x="787040" y="657951"/>
                      <a:pt x="787040" y="657951"/>
                    </a:cubicBezTo>
                    <a:cubicBezTo>
                      <a:pt x="787040" y="657139"/>
                      <a:pt x="787852" y="657139"/>
                      <a:pt x="787852" y="656327"/>
                    </a:cubicBezTo>
                    <a:cubicBezTo>
                      <a:pt x="788664" y="655515"/>
                      <a:pt x="788664" y="654703"/>
                      <a:pt x="789476" y="653891"/>
                    </a:cubicBezTo>
                    <a:cubicBezTo>
                      <a:pt x="789476" y="653891"/>
                      <a:pt x="790288" y="653079"/>
                      <a:pt x="791100" y="653079"/>
                    </a:cubicBezTo>
                    <a:cubicBezTo>
                      <a:pt x="791912" y="652267"/>
                      <a:pt x="792723" y="651456"/>
                      <a:pt x="793535" y="650644"/>
                    </a:cubicBezTo>
                    <a:cubicBezTo>
                      <a:pt x="794347" y="650644"/>
                      <a:pt x="794347" y="650644"/>
                      <a:pt x="795159" y="650644"/>
                    </a:cubicBezTo>
                    <a:cubicBezTo>
                      <a:pt x="795971" y="650644"/>
                      <a:pt x="796783" y="649832"/>
                      <a:pt x="796783" y="649832"/>
                    </a:cubicBezTo>
                    <a:cubicBezTo>
                      <a:pt x="797595" y="649832"/>
                      <a:pt x="797595" y="649832"/>
                      <a:pt x="798407" y="649020"/>
                    </a:cubicBezTo>
                    <a:cubicBezTo>
                      <a:pt x="799218" y="649020"/>
                      <a:pt x="800842" y="649020"/>
                      <a:pt x="801654" y="648208"/>
                    </a:cubicBezTo>
                    <a:cubicBezTo>
                      <a:pt x="802466" y="648208"/>
                      <a:pt x="803278" y="647396"/>
                      <a:pt x="804090" y="647396"/>
                    </a:cubicBezTo>
                    <a:cubicBezTo>
                      <a:pt x="805714" y="646584"/>
                      <a:pt x="808149" y="645772"/>
                      <a:pt x="808961" y="643337"/>
                    </a:cubicBezTo>
                    <a:cubicBezTo>
                      <a:pt x="809773" y="642525"/>
                      <a:pt x="809773" y="641713"/>
                      <a:pt x="810585" y="640901"/>
                    </a:cubicBezTo>
                    <a:cubicBezTo>
                      <a:pt x="811397" y="640089"/>
                      <a:pt x="812209" y="639277"/>
                      <a:pt x="813021" y="638466"/>
                    </a:cubicBezTo>
                    <a:cubicBezTo>
                      <a:pt x="813021" y="637654"/>
                      <a:pt x="813021" y="636030"/>
                      <a:pt x="813021" y="635218"/>
                    </a:cubicBezTo>
                    <a:cubicBezTo>
                      <a:pt x="813021" y="633594"/>
                      <a:pt x="813021" y="632782"/>
                      <a:pt x="813021" y="631159"/>
                    </a:cubicBezTo>
                    <a:cubicBezTo>
                      <a:pt x="813021" y="629535"/>
                      <a:pt x="812209" y="628723"/>
                      <a:pt x="811397" y="627911"/>
                    </a:cubicBezTo>
                    <a:cubicBezTo>
                      <a:pt x="810585" y="627099"/>
                      <a:pt x="809773" y="625475"/>
                      <a:pt x="808961" y="624663"/>
                    </a:cubicBezTo>
                    <a:cubicBezTo>
                      <a:pt x="808149" y="624663"/>
                      <a:pt x="808149" y="623851"/>
                      <a:pt x="807337" y="623040"/>
                    </a:cubicBezTo>
                    <a:cubicBezTo>
                      <a:pt x="806526" y="622228"/>
                      <a:pt x="805714" y="621416"/>
                      <a:pt x="804902" y="620604"/>
                    </a:cubicBezTo>
                    <a:cubicBezTo>
                      <a:pt x="804090" y="620604"/>
                      <a:pt x="803278" y="619792"/>
                      <a:pt x="802466" y="618980"/>
                    </a:cubicBezTo>
                    <a:cubicBezTo>
                      <a:pt x="801654" y="618168"/>
                      <a:pt x="800842" y="618168"/>
                      <a:pt x="800030" y="618168"/>
                    </a:cubicBezTo>
                    <a:cubicBezTo>
                      <a:pt x="798407" y="618168"/>
                      <a:pt x="797595" y="618168"/>
                      <a:pt x="796783" y="618168"/>
                    </a:cubicBezTo>
                    <a:cubicBezTo>
                      <a:pt x="795971" y="618168"/>
                      <a:pt x="795971" y="618168"/>
                      <a:pt x="795159" y="618168"/>
                    </a:cubicBezTo>
                    <a:cubicBezTo>
                      <a:pt x="794347" y="618168"/>
                      <a:pt x="793535" y="618168"/>
                      <a:pt x="793535" y="618168"/>
                    </a:cubicBezTo>
                    <a:cubicBezTo>
                      <a:pt x="791912" y="618168"/>
                      <a:pt x="790288" y="618168"/>
                      <a:pt x="789476" y="618980"/>
                    </a:cubicBezTo>
                    <a:cubicBezTo>
                      <a:pt x="788664" y="618980"/>
                      <a:pt x="787852" y="618980"/>
                      <a:pt x="787040" y="618980"/>
                    </a:cubicBezTo>
                    <a:cubicBezTo>
                      <a:pt x="786229" y="618980"/>
                      <a:pt x="784605" y="618980"/>
                      <a:pt x="783793" y="619792"/>
                    </a:cubicBezTo>
                    <a:cubicBezTo>
                      <a:pt x="781357" y="620604"/>
                      <a:pt x="778110" y="620604"/>
                      <a:pt x="775674" y="620604"/>
                    </a:cubicBezTo>
                    <a:cubicBezTo>
                      <a:pt x="772426" y="620604"/>
                      <a:pt x="769991" y="620604"/>
                      <a:pt x="766743" y="620604"/>
                    </a:cubicBezTo>
                    <a:cubicBezTo>
                      <a:pt x="762684" y="620604"/>
                      <a:pt x="759436" y="620604"/>
                      <a:pt x="755377" y="619792"/>
                    </a:cubicBezTo>
                    <a:cubicBezTo>
                      <a:pt x="752129" y="619792"/>
                      <a:pt x="748070" y="618980"/>
                      <a:pt x="744822" y="619792"/>
                    </a:cubicBezTo>
                    <a:cubicBezTo>
                      <a:pt x="743199" y="619792"/>
                      <a:pt x="741575" y="620604"/>
                      <a:pt x="739951" y="620604"/>
                    </a:cubicBezTo>
                    <a:cubicBezTo>
                      <a:pt x="738327" y="620604"/>
                      <a:pt x="735892" y="620604"/>
                      <a:pt x="734268" y="619792"/>
                    </a:cubicBezTo>
                    <a:cubicBezTo>
                      <a:pt x="732644" y="619792"/>
                      <a:pt x="731832" y="618980"/>
                      <a:pt x="730208" y="618980"/>
                    </a:cubicBezTo>
                    <a:cubicBezTo>
                      <a:pt x="728585" y="618980"/>
                      <a:pt x="727773" y="618980"/>
                      <a:pt x="726149" y="618980"/>
                    </a:cubicBezTo>
                    <a:cubicBezTo>
                      <a:pt x="724525" y="618980"/>
                      <a:pt x="723713" y="618168"/>
                      <a:pt x="722089" y="618168"/>
                    </a:cubicBezTo>
                    <a:cubicBezTo>
                      <a:pt x="720466" y="618168"/>
                      <a:pt x="718842" y="618168"/>
                      <a:pt x="717218" y="618168"/>
                    </a:cubicBezTo>
                    <a:cubicBezTo>
                      <a:pt x="716406" y="618168"/>
                      <a:pt x="714783" y="618168"/>
                      <a:pt x="713971" y="617356"/>
                    </a:cubicBezTo>
                    <a:cubicBezTo>
                      <a:pt x="713159" y="616545"/>
                      <a:pt x="712347" y="615733"/>
                      <a:pt x="711535" y="615733"/>
                    </a:cubicBezTo>
                    <a:cubicBezTo>
                      <a:pt x="709911" y="614921"/>
                      <a:pt x="707476" y="614109"/>
                      <a:pt x="706664" y="612485"/>
                    </a:cubicBezTo>
                    <a:cubicBezTo>
                      <a:pt x="705040" y="610862"/>
                      <a:pt x="704228" y="609238"/>
                      <a:pt x="701792" y="607614"/>
                    </a:cubicBezTo>
                    <a:cubicBezTo>
                      <a:pt x="697733" y="605990"/>
                      <a:pt x="692862" y="605178"/>
                      <a:pt x="688802" y="603554"/>
                    </a:cubicBezTo>
                    <a:cubicBezTo>
                      <a:pt x="687179" y="602743"/>
                      <a:pt x="684743" y="601119"/>
                      <a:pt x="683119" y="600307"/>
                    </a:cubicBezTo>
                    <a:cubicBezTo>
                      <a:pt x="682307" y="599495"/>
                      <a:pt x="681495" y="599495"/>
                      <a:pt x="680684" y="598683"/>
                    </a:cubicBezTo>
                    <a:cubicBezTo>
                      <a:pt x="679872" y="597059"/>
                      <a:pt x="679872" y="595436"/>
                      <a:pt x="679872" y="593812"/>
                    </a:cubicBezTo>
                    <a:cubicBezTo>
                      <a:pt x="679060" y="593000"/>
                      <a:pt x="679872" y="591376"/>
                      <a:pt x="679060" y="590564"/>
                    </a:cubicBezTo>
                    <a:cubicBezTo>
                      <a:pt x="679060" y="589752"/>
                      <a:pt x="678248" y="589752"/>
                      <a:pt x="677436" y="588941"/>
                    </a:cubicBezTo>
                    <a:cubicBezTo>
                      <a:pt x="676624" y="588941"/>
                      <a:pt x="675812" y="588129"/>
                      <a:pt x="675812" y="587317"/>
                    </a:cubicBezTo>
                    <a:cubicBezTo>
                      <a:pt x="675812" y="587317"/>
                      <a:pt x="675000" y="587317"/>
                      <a:pt x="675000" y="587317"/>
                    </a:cubicBezTo>
                    <a:cubicBezTo>
                      <a:pt x="674188" y="587317"/>
                      <a:pt x="674188" y="586505"/>
                      <a:pt x="673376" y="586505"/>
                    </a:cubicBezTo>
                    <a:cubicBezTo>
                      <a:pt x="671753" y="585693"/>
                      <a:pt x="670941" y="585693"/>
                      <a:pt x="669317" y="584881"/>
                    </a:cubicBezTo>
                    <a:cubicBezTo>
                      <a:pt x="667693" y="584069"/>
                      <a:pt x="666881" y="583257"/>
                      <a:pt x="665258" y="582446"/>
                    </a:cubicBezTo>
                    <a:cubicBezTo>
                      <a:pt x="663634" y="581634"/>
                      <a:pt x="662822" y="580010"/>
                      <a:pt x="662010" y="578386"/>
                    </a:cubicBezTo>
                    <a:cubicBezTo>
                      <a:pt x="660386" y="576762"/>
                      <a:pt x="657951" y="575138"/>
                      <a:pt x="656327" y="573515"/>
                    </a:cubicBezTo>
                    <a:cubicBezTo>
                      <a:pt x="655515" y="572703"/>
                      <a:pt x="654703" y="571079"/>
                      <a:pt x="654703" y="570267"/>
                    </a:cubicBezTo>
                    <a:cubicBezTo>
                      <a:pt x="654703" y="569455"/>
                      <a:pt x="653891" y="567832"/>
                      <a:pt x="653891" y="567020"/>
                    </a:cubicBezTo>
                    <a:lnTo>
                      <a:pt x="651456" y="564584"/>
                    </a:lnTo>
                    <a:cubicBezTo>
                      <a:pt x="649832" y="562960"/>
                      <a:pt x="648208" y="562148"/>
                      <a:pt x="646584" y="561337"/>
                    </a:cubicBezTo>
                    <a:cubicBezTo>
                      <a:pt x="645772" y="560525"/>
                      <a:pt x="644961" y="559713"/>
                      <a:pt x="644961" y="558901"/>
                    </a:cubicBezTo>
                    <a:cubicBezTo>
                      <a:pt x="644149" y="558089"/>
                      <a:pt x="644149" y="557277"/>
                      <a:pt x="643337" y="556465"/>
                    </a:cubicBezTo>
                    <a:cubicBezTo>
                      <a:pt x="642525" y="555653"/>
                      <a:pt x="641713" y="554841"/>
                      <a:pt x="640901" y="554030"/>
                    </a:cubicBezTo>
                    <a:cubicBezTo>
                      <a:pt x="640901" y="554030"/>
                      <a:pt x="640089" y="553218"/>
                      <a:pt x="640089" y="553218"/>
                    </a:cubicBezTo>
                    <a:cubicBezTo>
                      <a:pt x="638466" y="552406"/>
                      <a:pt x="637654" y="551594"/>
                      <a:pt x="636030" y="550782"/>
                    </a:cubicBezTo>
                    <a:cubicBezTo>
                      <a:pt x="635218" y="550782"/>
                      <a:pt x="635218" y="549970"/>
                      <a:pt x="635218" y="549970"/>
                    </a:cubicBezTo>
                    <a:cubicBezTo>
                      <a:pt x="634406" y="549158"/>
                      <a:pt x="634406" y="549158"/>
                      <a:pt x="633594" y="548346"/>
                    </a:cubicBezTo>
                    <a:cubicBezTo>
                      <a:pt x="632782" y="547534"/>
                      <a:pt x="632782" y="547534"/>
                      <a:pt x="631971" y="546722"/>
                    </a:cubicBezTo>
                    <a:cubicBezTo>
                      <a:pt x="631159" y="546722"/>
                      <a:pt x="631159" y="545911"/>
                      <a:pt x="630347" y="545099"/>
                    </a:cubicBezTo>
                    <a:cubicBezTo>
                      <a:pt x="630347" y="545099"/>
                      <a:pt x="629535" y="544287"/>
                      <a:pt x="629535" y="543475"/>
                    </a:cubicBezTo>
                    <a:cubicBezTo>
                      <a:pt x="629535" y="543475"/>
                      <a:pt x="629535" y="542663"/>
                      <a:pt x="629535" y="542663"/>
                    </a:cubicBezTo>
                    <a:cubicBezTo>
                      <a:pt x="629535" y="542663"/>
                      <a:pt x="629535" y="541851"/>
                      <a:pt x="629535" y="541851"/>
                    </a:cubicBezTo>
                    <a:cubicBezTo>
                      <a:pt x="629535" y="541039"/>
                      <a:pt x="629535" y="540228"/>
                      <a:pt x="628723" y="539416"/>
                    </a:cubicBezTo>
                    <a:cubicBezTo>
                      <a:pt x="627099" y="537792"/>
                      <a:pt x="626287" y="536980"/>
                      <a:pt x="624663" y="535356"/>
                    </a:cubicBezTo>
                    <a:cubicBezTo>
                      <a:pt x="623040" y="533733"/>
                      <a:pt x="621416" y="531297"/>
                      <a:pt x="620604" y="528861"/>
                    </a:cubicBezTo>
                    <a:cubicBezTo>
                      <a:pt x="619792" y="526425"/>
                      <a:pt x="619792" y="524802"/>
                      <a:pt x="618980" y="523178"/>
                    </a:cubicBezTo>
                    <a:cubicBezTo>
                      <a:pt x="618168" y="520742"/>
                      <a:pt x="617356" y="518307"/>
                      <a:pt x="616545" y="515871"/>
                    </a:cubicBezTo>
                    <a:cubicBezTo>
                      <a:pt x="615733" y="514247"/>
                      <a:pt x="615733" y="511812"/>
                      <a:pt x="614921" y="510188"/>
                    </a:cubicBezTo>
                    <a:cubicBezTo>
                      <a:pt x="614921" y="509376"/>
                      <a:pt x="614921" y="508564"/>
                      <a:pt x="614921" y="507752"/>
                    </a:cubicBezTo>
                    <a:cubicBezTo>
                      <a:pt x="614921" y="506128"/>
                      <a:pt x="614109" y="505317"/>
                      <a:pt x="614109" y="504505"/>
                    </a:cubicBezTo>
                    <a:cubicBezTo>
                      <a:pt x="614109" y="503693"/>
                      <a:pt x="613297" y="502069"/>
                      <a:pt x="613297" y="501257"/>
                    </a:cubicBezTo>
                    <a:cubicBezTo>
                      <a:pt x="613297" y="500445"/>
                      <a:pt x="612485" y="499633"/>
                      <a:pt x="611673" y="498821"/>
                    </a:cubicBezTo>
                    <a:cubicBezTo>
                      <a:pt x="610862" y="498009"/>
                      <a:pt x="610862" y="497198"/>
                      <a:pt x="610862" y="496386"/>
                    </a:cubicBezTo>
                    <a:cubicBezTo>
                      <a:pt x="610862" y="493950"/>
                      <a:pt x="610050" y="491514"/>
                      <a:pt x="610050" y="488267"/>
                    </a:cubicBezTo>
                    <a:cubicBezTo>
                      <a:pt x="610050" y="485831"/>
                      <a:pt x="609238" y="483396"/>
                      <a:pt x="609238" y="480960"/>
                    </a:cubicBezTo>
                    <a:cubicBezTo>
                      <a:pt x="609238" y="480148"/>
                      <a:pt x="608426" y="478524"/>
                      <a:pt x="608426" y="477712"/>
                    </a:cubicBezTo>
                    <a:cubicBezTo>
                      <a:pt x="608426" y="476089"/>
                      <a:pt x="608426" y="475277"/>
                      <a:pt x="607614" y="473653"/>
                    </a:cubicBezTo>
                    <a:cubicBezTo>
                      <a:pt x="606802" y="472029"/>
                      <a:pt x="605990" y="470405"/>
                      <a:pt x="605178" y="468782"/>
                    </a:cubicBezTo>
                    <a:cubicBezTo>
                      <a:pt x="604366" y="467970"/>
                      <a:pt x="604366" y="466346"/>
                      <a:pt x="604366" y="465534"/>
                    </a:cubicBezTo>
                    <a:cubicBezTo>
                      <a:pt x="602743" y="461475"/>
                      <a:pt x="601931" y="458227"/>
                      <a:pt x="600307" y="454168"/>
                    </a:cubicBezTo>
                    <a:cubicBezTo>
                      <a:pt x="598683" y="450920"/>
                      <a:pt x="598683" y="448485"/>
                      <a:pt x="597871" y="445237"/>
                    </a:cubicBezTo>
                    <a:cubicBezTo>
                      <a:pt x="597871" y="443613"/>
                      <a:pt x="596247" y="442801"/>
                      <a:pt x="595436" y="441989"/>
                    </a:cubicBezTo>
                    <a:cubicBezTo>
                      <a:pt x="594624" y="440366"/>
                      <a:pt x="593812" y="439554"/>
                      <a:pt x="593000" y="437930"/>
                    </a:cubicBezTo>
                    <a:cubicBezTo>
                      <a:pt x="592188" y="435495"/>
                      <a:pt x="591376" y="433059"/>
                      <a:pt x="591376" y="430623"/>
                    </a:cubicBezTo>
                    <a:cubicBezTo>
                      <a:pt x="591376" y="429811"/>
                      <a:pt x="591376" y="428188"/>
                      <a:pt x="591376" y="427376"/>
                    </a:cubicBezTo>
                    <a:cubicBezTo>
                      <a:pt x="591376" y="426564"/>
                      <a:pt x="590564" y="425752"/>
                      <a:pt x="590564" y="424128"/>
                    </a:cubicBezTo>
                    <a:cubicBezTo>
                      <a:pt x="589752" y="422504"/>
                      <a:pt x="588941" y="420880"/>
                      <a:pt x="587317" y="419257"/>
                    </a:cubicBezTo>
                    <a:cubicBezTo>
                      <a:pt x="586505" y="418445"/>
                      <a:pt x="584881" y="416821"/>
                      <a:pt x="583258" y="416009"/>
                    </a:cubicBezTo>
                    <a:cubicBezTo>
                      <a:pt x="582446" y="416009"/>
                      <a:pt x="581634" y="416009"/>
                      <a:pt x="580822" y="416009"/>
                    </a:cubicBezTo>
                    <a:cubicBezTo>
                      <a:pt x="580010" y="416009"/>
                      <a:pt x="578386" y="416009"/>
                      <a:pt x="577574" y="416009"/>
                    </a:cubicBezTo>
                    <a:cubicBezTo>
                      <a:pt x="575950" y="416009"/>
                      <a:pt x="574327" y="416009"/>
                      <a:pt x="572703" y="415197"/>
                    </a:cubicBezTo>
                    <a:cubicBezTo>
                      <a:pt x="569455" y="413574"/>
                      <a:pt x="567020" y="411138"/>
                      <a:pt x="564584" y="409514"/>
                    </a:cubicBezTo>
                    <a:cubicBezTo>
                      <a:pt x="562148" y="407891"/>
                      <a:pt x="559713" y="406267"/>
                      <a:pt x="557277" y="404643"/>
                    </a:cubicBezTo>
                    <a:cubicBezTo>
                      <a:pt x="556465" y="403831"/>
                      <a:pt x="554842" y="403831"/>
                      <a:pt x="554030" y="402207"/>
                    </a:cubicBezTo>
                    <a:cubicBezTo>
                      <a:pt x="553218" y="401395"/>
                      <a:pt x="551594" y="399772"/>
                      <a:pt x="550782" y="398960"/>
                    </a:cubicBezTo>
                    <a:cubicBezTo>
                      <a:pt x="549970" y="398148"/>
                      <a:pt x="548346" y="396524"/>
                      <a:pt x="547534" y="395712"/>
                    </a:cubicBezTo>
                    <a:cubicBezTo>
                      <a:pt x="545911" y="394900"/>
                      <a:pt x="545099" y="394088"/>
                      <a:pt x="543475" y="393276"/>
                    </a:cubicBezTo>
                    <a:cubicBezTo>
                      <a:pt x="541851" y="392465"/>
                      <a:pt x="540228" y="390029"/>
                      <a:pt x="539416" y="388405"/>
                    </a:cubicBezTo>
                    <a:cubicBezTo>
                      <a:pt x="538604" y="387593"/>
                      <a:pt x="537792" y="385970"/>
                      <a:pt x="536980" y="385158"/>
                    </a:cubicBezTo>
                    <a:cubicBezTo>
                      <a:pt x="536168" y="384346"/>
                      <a:pt x="535356" y="383534"/>
                      <a:pt x="534544" y="382722"/>
                    </a:cubicBezTo>
                    <a:cubicBezTo>
                      <a:pt x="532921" y="381910"/>
                      <a:pt x="531297" y="381098"/>
                      <a:pt x="528861" y="379475"/>
                    </a:cubicBezTo>
                    <a:cubicBezTo>
                      <a:pt x="525614" y="377851"/>
                      <a:pt x="522366" y="377039"/>
                      <a:pt x="519930" y="374603"/>
                    </a:cubicBezTo>
                    <a:cubicBezTo>
                      <a:pt x="517495" y="372979"/>
                      <a:pt x="515059" y="372167"/>
                      <a:pt x="512623" y="369732"/>
                    </a:cubicBezTo>
                    <a:cubicBezTo>
                      <a:pt x="510188" y="367296"/>
                      <a:pt x="507752" y="365672"/>
                      <a:pt x="505317" y="362425"/>
                    </a:cubicBezTo>
                    <a:cubicBezTo>
                      <a:pt x="504505" y="360801"/>
                      <a:pt x="502881" y="359989"/>
                      <a:pt x="501257" y="359177"/>
                    </a:cubicBezTo>
                    <a:cubicBezTo>
                      <a:pt x="500445" y="358366"/>
                      <a:pt x="498821" y="357554"/>
                      <a:pt x="498010" y="356742"/>
                    </a:cubicBezTo>
                    <a:cubicBezTo>
                      <a:pt x="497198" y="355930"/>
                      <a:pt x="497198" y="355118"/>
                      <a:pt x="496386" y="354306"/>
                    </a:cubicBezTo>
                    <a:cubicBezTo>
                      <a:pt x="495574" y="353494"/>
                      <a:pt x="494762" y="351870"/>
                      <a:pt x="494762" y="351059"/>
                    </a:cubicBezTo>
                    <a:cubicBezTo>
                      <a:pt x="493950" y="349435"/>
                      <a:pt x="492326" y="347811"/>
                      <a:pt x="491514" y="345375"/>
                    </a:cubicBezTo>
                    <a:cubicBezTo>
                      <a:pt x="490703" y="342940"/>
                      <a:pt x="489079" y="341316"/>
                      <a:pt x="487455" y="339692"/>
                    </a:cubicBezTo>
                    <a:cubicBezTo>
                      <a:pt x="486643" y="338068"/>
                      <a:pt x="485019" y="337257"/>
                      <a:pt x="484208" y="335633"/>
                    </a:cubicBezTo>
                    <a:cubicBezTo>
                      <a:pt x="483396" y="334009"/>
                      <a:pt x="483396" y="332385"/>
                      <a:pt x="483396" y="330762"/>
                    </a:cubicBezTo>
                    <a:cubicBezTo>
                      <a:pt x="483396" y="329950"/>
                      <a:pt x="483396" y="329138"/>
                      <a:pt x="483396" y="328326"/>
                    </a:cubicBezTo>
                    <a:cubicBezTo>
                      <a:pt x="483396" y="327514"/>
                      <a:pt x="482584" y="325890"/>
                      <a:pt x="482584" y="325078"/>
                    </a:cubicBezTo>
                    <a:cubicBezTo>
                      <a:pt x="481772" y="324266"/>
                      <a:pt x="481772" y="323454"/>
                      <a:pt x="481772" y="322643"/>
                    </a:cubicBezTo>
                    <a:cubicBezTo>
                      <a:pt x="480960" y="320207"/>
                      <a:pt x="480960" y="317771"/>
                      <a:pt x="480960" y="315336"/>
                    </a:cubicBezTo>
                    <a:cubicBezTo>
                      <a:pt x="480960" y="312900"/>
                      <a:pt x="480960" y="311276"/>
                      <a:pt x="480148" y="308841"/>
                    </a:cubicBezTo>
                    <a:cubicBezTo>
                      <a:pt x="479336" y="306405"/>
                      <a:pt x="479336" y="304781"/>
                      <a:pt x="480148" y="303157"/>
                    </a:cubicBezTo>
                    <a:cubicBezTo>
                      <a:pt x="480960" y="300722"/>
                      <a:pt x="481772" y="299098"/>
                      <a:pt x="480960" y="296662"/>
                    </a:cubicBezTo>
                    <a:cubicBezTo>
                      <a:pt x="480148" y="295850"/>
                      <a:pt x="480148" y="295038"/>
                      <a:pt x="480148" y="294227"/>
                    </a:cubicBezTo>
                    <a:cubicBezTo>
                      <a:pt x="480148" y="293415"/>
                      <a:pt x="480148" y="291791"/>
                      <a:pt x="480148" y="290979"/>
                    </a:cubicBezTo>
                    <a:cubicBezTo>
                      <a:pt x="480148" y="288543"/>
                      <a:pt x="479336" y="286108"/>
                      <a:pt x="479336" y="283672"/>
                    </a:cubicBezTo>
                    <a:cubicBezTo>
                      <a:pt x="478524" y="281237"/>
                      <a:pt x="478524" y="278801"/>
                      <a:pt x="480148" y="277177"/>
                    </a:cubicBezTo>
                    <a:cubicBezTo>
                      <a:pt x="480960" y="276365"/>
                      <a:pt x="481772" y="275553"/>
                      <a:pt x="481772" y="274741"/>
                    </a:cubicBezTo>
                    <a:cubicBezTo>
                      <a:pt x="482584" y="273930"/>
                      <a:pt x="482584" y="273118"/>
                      <a:pt x="483396" y="272306"/>
                    </a:cubicBezTo>
                    <a:cubicBezTo>
                      <a:pt x="485019" y="269870"/>
                      <a:pt x="486643" y="271494"/>
                      <a:pt x="487455" y="273118"/>
                    </a:cubicBezTo>
                    <a:cubicBezTo>
                      <a:pt x="488267" y="273930"/>
                      <a:pt x="489891" y="277177"/>
                      <a:pt x="491514" y="276365"/>
                    </a:cubicBezTo>
                    <a:cubicBezTo>
                      <a:pt x="492326" y="275553"/>
                      <a:pt x="492326" y="274741"/>
                      <a:pt x="493138" y="273930"/>
                    </a:cubicBezTo>
                    <a:cubicBezTo>
                      <a:pt x="493950" y="273118"/>
                      <a:pt x="494762" y="272306"/>
                      <a:pt x="494762" y="271494"/>
                    </a:cubicBezTo>
                    <a:cubicBezTo>
                      <a:pt x="495574" y="270682"/>
                      <a:pt x="494762" y="269058"/>
                      <a:pt x="494762" y="268246"/>
                    </a:cubicBezTo>
                    <a:cubicBezTo>
                      <a:pt x="494762" y="267434"/>
                      <a:pt x="493950" y="264999"/>
                      <a:pt x="494762" y="264999"/>
                    </a:cubicBezTo>
                    <a:cubicBezTo>
                      <a:pt x="496386" y="264187"/>
                      <a:pt x="496386" y="269870"/>
                      <a:pt x="498010" y="270682"/>
                    </a:cubicBezTo>
                    <a:cubicBezTo>
                      <a:pt x="498821" y="270682"/>
                      <a:pt x="499633" y="269870"/>
                      <a:pt x="500445" y="269058"/>
                    </a:cubicBezTo>
                    <a:cubicBezTo>
                      <a:pt x="501257" y="268246"/>
                      <a:pt x="502069" y="267434"/>
                      <a:pt x="502069" y="266623"/>
                    </a:cubicBezTo>
                    <a:cubicBezTo>
                      <a:pt x="502069" y="265811"/>
                      <a:pt x="502069" y="264999"/>
                      <a:pt x="502881" y="264187"/>
                    </a:cubicBezTo>
                    <a:cubicBezTo>
                      <a:pt x="502881" y="263375"/>
                      <a:pt x="503693" y="262563"/>
                      <a:pt x="504505" y="261751"/>
                    </a:cubicBezTo>
                    <a:cubicBezTo>
                      <a:pt x="505317" y="260128"/>
                      <a:pt x="504505" y="258504"/>
                      <a:pt x="505317" y="256880"/>
                    </a:cubicBezTo>
                    <a:cubicBezTo>
                      <a:pt x="506129" y="255256"/>
                      <a:pt x="506129" y="253633"/>
                      <a:pt x="506129" y="252821"/>
                    </a:cubicBezTo>
                    <a:cubicBezTo>
                      <a:pt x="505317" y="251197"/>
                      <a:pt x="503693" y="249573"/>
                      <a:pt x="502881" y="247949"/>
                    </a:cubicBezTo>
                    <a:cubicBezTo>
                      <a:pt x="502069" y="246325"/>
                      <a:pt x="500445" y="244702"/>
                      <a:pt x="498821" y="244702"/>
                    </a:cubicBezTo>
                    <a:cubicBezTo>
                      <a:pt x="498010" y="244702"/>
                      <a:pt x="497198" y="244702"/>
                      <a:pt x="496386" y="244702"/>
                    </a:cubicBezTo>
                    <a:cubicBezTo>
                      <a:pt x="493950" y="243890"/>
                      <a:pt x="492326" y="240642"/>
                      <a:pt x="492326" y="238207"/>
                    </a:cubicBezTo>
                    <a:cubicBezTo>
                      <a:pt x="492326" y="235771"/>
                      <a:pt x="493138" y="232524"/>
                      <a:pt x="493138" y="230088"/>
                    </a:cubicBezTo>
                    <a:cubicBezTo>
                      <a:pt x="493138" y="228464"/>
                      <a:pt x="493138" y="226840"/>
                      <a:pt x="492326" y="225217"/>
                    </a:cubicBezTo>
                    <a:cubicBezTo>
                      <a:pt x="491514" y="224405"/>
                      <a:pt x="490703" y="225217"/>
                      <a:pt x="489891" y="226028"/>
                    </a:cubicBezTo>
                    <a:cubicBezTo>
                      <a:pt x="489079" y="226840"/>
                      <a:pt x="488267" y="227652"/>
                      <a:pt x="487455" y="226840"/>
                    </a:cubicBezTo>
                    <a:cubicBezTo>
                      <a:pt x="486643" y="226028"/>
                      <a:pt x="487455" y="223593"/>
                      <a:pt x="487455" y="222781"/>
                    </a:cubicBezTo>
                    <a:cubicBezTo>
                      <a:pt x="487455" y="221969"/>
                      <a:pt x="487455" y="219533"/>
                      <a:pt x="486643" y="219533"/>
                    </a:cubicBezTo>
                    <a:cubicBezTo>
                      <a:pt x="485831" y="219533"/>
                      <a:pt x="485019" y="221157"/>
                      <a:pt x="484208" y="221157"/>
                    </a:cubicBezTo>
                    <a:cubicBezTo>
                      <a:pt x="483396" y="221969"/>
                      <a:pt x="482584" y="220345"/>
                      <a:pt x="482584" y="219533"/>
                    </a:cubicBezTo>
                    <a:cubicBezTo>
                      <a:pt x="482584" y="217909"/>
                      <a:pt x="484208" y="217098"/>
                      <a:pt x="484208" y="216286"/>
                    </a:cubicBezTo>
                    <a:cubicBezTo>
                      <a:pt x="485019" y="214662"/>
                      <a:pt x="484208" y="213850"/>
                      <a:pt x="484208" y="212226"/>
                    </a:cubicBezTo>
                    <a:cubicBezTo>
                      <a:pt x="484208" y="210603"/>
                      <a:pt x="485019" y="210603"/>
                      <a:pt x="486643" y="209791"/>
                    </a:cubicBezTo>
                    <a:cubicBezTo>
                      <a:pt x="487455" y="208979"/>
                      <a:pt x="487455" y="207355"/>
                      <a:pt x="487455" y="206543"/>
                    </a:cubicBezTo>
                    <a:cubicBezTo>
                      <a:pt x="487455" y="204920"/>
                      <a:pt x="487455" y="204108"/>
                      <a:pt x="489079" y="203296"/>
                    </a:cubicBezTo>
                    <a:cubicBezTo>
                      <a:pt x="489891" y="202484"/>
                      <a:pt x="490703" y="200860"/>
                      <a:pt x="490703" y="199236"/>
                    </a:cubicBezTo>
                    <a:cubicBezTo>
                      <a:pt x="491514" y="197612"/>
                      <a:pt x="492326" y="198424"/>
                      <a:pt x="493138" y="198424"/>
                    </a:cubicBezTo>
                    <a:cubicBezTo>
                      <a:pt x="494762" y="199236"/>
                      <a:pt x="495574" y="198424"/>
                      <a:pt x="496386" y="197612"/>
                    </a:cubicBezTo>
                    <a:cubicBezTo>
                      <a:pt x="497198" y="196801"/>
                      <a:pt x="498010" y="196801"/>
                      <a:pt x="499633" y="196801"/>
                    </a:cubicBezTo>
                    <a:cubicBezTo>
                      <a:pt x="501257" y="196801"/>
                      <a:pt x="502069" y="195989"/>
                      <a:pt x="502881" y="195177"/>
                    </a:cubicBezTo>
                    <a:cubicBezTo>
                      <a:pt x="503693" y="193553"/>
                      <a:pt x="505317" y="194365"/>
                      <a:pt x="506129" y="195177"/>
                    </a:cubicBezTo>
                    <a:cubicBezTo>
                      <a:pt x="506129" y="195177"/>
                      <a:pt x="506940" y="195989"/>
                      <a:pt x="507752" y="195989"/>
                    </a:cubicBezTo>
                    <a:cubicBezTo>
                      <a:pt x="508564" y="195989"/>
                      <a:pt x="508564" y="195177"/>
                      <a:pt x="508564" y="194365"/>
                    </a:cubicBezTo>
                    <a:cubicBezTo>
                      <a:pt x="508564" y="193553"/>
                      <a:pt x="508564" y="190305"/>
                      <a:pt x="510188" y="190305"/>
                    </a:cubicBezTo>
                    <a:cubicBezTo>
                      <a:pt x="511812" y="190305"/>
                      <a:pt x="512623" y="191117"/>
                      <a:pt x="513435" y="191929"/>
                    </a:cubicBezTo>
                    <a:cubicBezTo>
                      <a:pt x="514247" y="192741"/>
                      <a:pt x="515871" y="191929"/>
                      <a:pt x="516683" y="191929"/>
                    </a:cubicBezTo>
                    <a:cubicBezTo>
                      <a:pt x="517495" y="191929"/>
                      <a:pt x="519930" y="191929"/>
                      <a:pt x="519930" y="192741"/>
                    </a:cubicBezTo>
                    <a:cubicBezTo>
                      <a:pt x="519930" y="192741"/>
                      <a:pt x="518307" y="193553"/>
                      <a:pt x="518307" y="193553"/>
                    </a:cubicBezTo>
                    <a:cubicBezTo>
                      <a:pt x="517495" y="193553"/>
                      <a:pt x="516683" y="194365"/>
                      <a:pt x="516683" y="195177"/>
                    </a:cubicBezTo>
                    <a:cubicBezTo>
                      <a:pt x="516683" y="195989"/>
                      <a:pt x="517495" y="196801"/>
                      <a:pt x="516683" y="197612"/>
                    </a:cubicBezTo>
                    <a:cubicBezTo>
                      <a:pt x="515871" y="197612"/>
                      <a:pt x="515059" y="197612"/>
                      <a:pt x="514247" y="197612"/>
                    </a:cubicBezTo>
                    <a:cubicBezTo>
                      <a:pt x="513435" y="197612"/>
                      <a:pt x="512623" y="197612"/>
                      <a:pt x="511000" y="198424"/>
                    </a:cubicBezTo>
                    <a:cubicBezTo>
                      <a:pt x="509376" y="199236"/>
                      <a:pt x="511000" y="200048"/>
                      <a:pt x="511812" y="200860"/>
                    </a:cubicBezTo>
                    <a:cubicBezTo>
                      <a:pt x="513435" y="201672"/>
                      <a:pt x="511000" y="202484"/>
                      <a:pt x="510188" y="202484"/>
                    </a:cubicBezTo>
                    <a:cubicBezTo>
                      <a:pt x="509376" y="202484"/>
                      <a:pt x="506940" y="203296"/>
                      <a:pt x="508564" y="204108"/>
                    </a:cubicBezTo>
                    <a:cubicBezTo>
                      <a:pt x="510188" y="204108"/>
                      <a:pt x="511812" y="204108"/>
                      <a:pt x="513435" y="203296"/>
                    </a:cubicBezTo>
                    <a:cubicBezTo>
                      <a:pt x="514247" y="202484"/>
                      <a:pt x="515059" y="201672"/>
                      <a:pt x="515871" y="201672"/>
                    </a:cubicBezTo>
                    <a:cubicBezTo>
                      <a:pt x="517495" y="201672"/>
                      <a:pt x="518307" y="201672"/>
                      <a:pt x="519930" y="200860"/>
                    </a:cubicBezTo>
                    <a:cubicBezTo>
                      <a:pt x="520742" y="200048"/>
                      <a:pt x="521554" y="199236"/>
                      <a:pt x="522366" y="198424"/>
                    </a:cubicBezTo>
                    <a:cubicBezTo>
                      <a:pt x="523990" y="197612"/>
                      <a:pt x="525614" y="198424"/>
                      <a:pt x="527237" y="198424"/>
                    </a:cubicBezTo>
                    <a:cubicBezTo>
                      <a:pt x="531297" y="198424"/>
                      <a:pt x="530485" y="193553"/>
                      <a:pt x="533733" y="192741"/>
                    </a:cubicBezTo>
                    <a:cubicBezTo>
                      <a:pt x="535356" y="191929"/>
                      <a:pt x="536980" y="191929"/>
                      <a:pt x="537792" y="191929"/>
                    </a:cubicBezTo>
                    <a:cubicBezTo>
                      <a:pt x="538604" y="191117"/>
                      <a:pt x="540228" y="191117"/>
                      <a:pt x="541039" y="190305"/>
                    </a:cubicBezTo>
                    <a:cubicBezTo>
                      <a:pt x="541851" y="189494"/>
                      <a:pt x="542663" y="188682"/>
                      <a:pt x="544287" y="187870"/>
                    </a:cubicBezTo>
                    <a:cubicBezTo>
                      <a:pt x="545099" y="187058"/>
                      <a:pt x="546723" y="187058"/>
                      <a:pt x="547534" y="186246"/>
                    </a:cubicBezTo>
                    <a:cubicBezTo>
                      <a:pt x="548346" y="185434"/>
                      <a:pt x="549158" y="185434"/>
                      <a:pt x="549970" y="184622"/>
                    </a:cubicBezTo>
                    <a:cubicBezTo>
                      <a:pt x="550782" y="183810"/>
                      <a:pt x="551594" y="182999"/>
                      <a:pt x="552406" y="182999"/>
                    </a:cubicBezTo>
                    <a:cubicBezTo>
                      <a:pt x="554030" y="182187"/>
                      <a:pt x="554842" y="182999"/>
                      <a:pt x="555653" y="183810"/>
                    </a:cubicBezTo>
                    <a:cubicBezTo>
                      <a:pt x="556465" y="183810"/>
                      <a:pt x="557277" y="182999"/>
                      <a:pt x="558089" y="182187"/>
                    </a:cubicBezTo>
                    <a:cubicBezTo>
                      <a:pt x="559713" y="181375"/>
                      <a:pt x="560525" y="182187"/>
                      <a:pt x="562148" y="182999"/>
                    </a:cubicBezTo>
                    <a:cubicBezTo>
                      <a:pt x="562960" y="183810"/>
                      <a:pt x="563772" y="183810"/>
                      <a:pt x="564584" y="183810"/>
                    </a:cubicBezTo>
                    <a:cubicBezTo>
                      <a:pt x="566208" y="183810"/>
                      <a:pt x="567832" y="182187"/>
                      <a:pt x="567020" y="180563"/>
                    </a:cubicBezTo>
                    <a:cubicBezTo>
                      <a:pt x="567020" y="179751"/>
                      <a:pt x="566208" y="179751"/>
                      <a:pt x="567020" y="178939"/>
                    </a:cubicBezTo>
                    <a:cubicBezTo>
                      <a:pt x="567020" y="178127"/>
                      <a:pt x="568643" y="178127"/>
                      <a:pt x="568643" y="178127"/>
                    </a:cubicBezTo>
                    <a:cubicBezTo>
                      <a:pt x="569455" y="178127"/>
                      <a:pt x="570267" y="177315"/>
                      <a:pt x="571079" y="176504"/>
                    </a:cubicBezTo>
                    <a:cubicBezTo>
                      <a:pt x="571079" y="175692"/>
                      <a:pt x="570267" y="175692"/>
                      <a:pt x="569455" y="174880"/>
                    </a:cubicBezTo>
                    <a:cubicBezTo>
                      <a:pt x="568643" y="174880"/>
                      <a:pt x="565396" y="174068"/>
                      <a:pt x="566208" y="173256"/>
                    </a:cubicBezTo>
                    <a:cubicBezTo>
                      <a:pt x="567020" y="172444"/>
                      <a:pt x="569455" y="173256"/>
                      <a:pt x="569455" y="171632"/>
                    </a:cubicBezTo>
                    <a:cubicBezTo>
                      <a:pt x="569455" y="170820"/>
                      <a:pt x="569455" y="170008"/>
                      <a:pt x="571079" y="170008"/>
                    </a:cubicBezTo>
                    <a:cubicBezTo>
                      <a:pt x="571891" y="170008"/>
                      <a:pt x="572703" y="170820"/>
                      <a:pt x="573515" y="170820"/>
                    </a:cubicBezTo>
                    <a:cubicBezTo>
                      <a:pt x="574327" y="170820"/>
                      <a:pt x="574327" y="170008"/>
                      <a:pt x="575139" y="169196"/>
                    </a:cubicBezTo>
                    <a:cubicBezTo>
                      <a:pt x="575950" y="169196"/>
                      <a:pt x="576762" y="170008"/>
                      <a:pt x="577574" y="170820"/>
                    </a:cubicBezTo>
                    <a:cubicBezTo>
                      <a:pt x="579198" y="170820"/>
                      <a:pt x="580822" y="170820"/>
                      <a:pt x="582446" y="170820"/>
                    </a:cubicBezTo>
                    <a:cubicBezTo>
                      <a:pt x="584069" y="170820"/>
                      <a:pt x="586505" y="170820"/>
                      <a:pt x="588129" y="170820"/>
                    </a:cubicBezTo>
                    <a:cubicBezTo>
                      <a:pt x="589752" y="170820"/>
                      <a:pt x="589752" y="173256"/>
                      <a:pt x="590564" y="174068"/>
                    </a:cubicBezTo>
                    <a:cubicBezTo>
                      <a:pt x="590564" y="174068"/>
                      <a:pt x="591376" y="174068"/>
                      <a:pt x="591376" y="174068"/>
                    </a:cubicBezTo>
                    <a:cubicBezTo>
                      <a:pt x="592188" y="174068"/>
                      <a:pt x="593000" y="174068"/>
                      <a:pt x="593812" y="174880"/>
                    </a:cubicBezTo>
                    <a:cubicBezTo>
                      <a:pt x="593812" y="175692"/>
                      <a:pt x="594624" y="177315"/>
                      <a:pt x="596247" y="177315"/>
                    </a:cubicBezTo>
                    <a:cubicBezTo>
                      <a:pt x="597871" y="177315"/>
                      <a:pt x="597059" y="175692"/>
                      <a:pt x="597059" y="174880"/>
                    </a:cubicBezTo>
                    <a:cubicBezTo>
                      <a:pt x="597059" y="174068"/>
                      <a:pt x="597059" y="172444"/>
                      <a:pt x="597871" y="172444"/>
                    </a:cubicBezTo>
                    <a:cubicBezTo>
                      <a:pt x="598683" y="172444"/>
                      <a:pt x="598683" y="173256"/>
                      <a:pt x="598683" y="174068"/>
                    </a:cubicBezTo>
                    <a:cubicBezTo>
                      <a:pt x="598683" y="174068"/>
                      <a:pt x="598683" y="175692"/>
                      <a:pt x="598683" y="175692"/>
                    </a:cubicBezTo>
                    <a:cubicBezTo>
                      <a:pt x="599495" y="176504"/>
                      <a:pt x="600307" y="174880"/>
                      <a:pt x="600307" y="174880"/>
                    </a:cubicBezTo>
                    <a:cubicBezTo>
                      <a:pt x="601119" y="174880"/>
                      <a:pt x="602743" y="174880"/>
                      <a:pt x="603555" y="174880"/>
                    </a:cubicBezTo>
                    <a:cubicBezTo>
                      <a:pt x="605178" y="174068"/>
                      <a:pt x="604366" y="173256"/>
                      <a:pt x="603555" y="172444"/>
                    </a:cubicBezTo>
                    <a:cubicBezTo>
                      <a:pt x="601931" y="170820"/>
                      <a:pt x="599495" y="168385"/>
                      <a:pt x="601931" y="166761"/>
                    </a:cubicBezTo>
                    <a:cubicBezTo>
                      <a:pt x="603555" y="165949"/>
                      <a:pt x="605178" y="165137"/>
                      <a:pt x="606802" y="165949"/>
                    </a:cubicBezTo>
                    <a:cubicBezTo>
                      <a:pt x="607614" y="165949"/>
                      <a:pt x="608426" y="166761"/>
                      <a:pt x="609238" y="167573"/>
                    </a:cubicBezTo>
                    <a:cubicBezTo>
                      <a:pt x="611673" y="169196"/>
                      <a:pt x="612485" y="170820"/>
                      <a:pt x="614109" y="173256"/>
                    </a:cubicBezTo>
                    <a:cubicBezTo>
                      <a:pt x="615733" y="174880"/>
                      <a:pt x="617356" y="177315"/>
                      <a:pt x="617356" y="179751"/>
                    </a:cubicBezTo>
                    <a:cubicBezTo>
                      <a:pt x="617356" y="180563"/>
                      <a:pt x="616545" y="181375"/>
                      <a:pt x="617356" y="182999"/>
                    </a:cubicBezTo>
                    <a:cubicBezTo>
                      <a:pt x="617356" y="183810"/>
                      <a:pt x="618980" y="184622"/>
                      <a:pt x="619792" y="184622"/>
                    </a:cubicBezTo>
                    <a:cubicBezTo>
                      <a:pt x="620604" y="184622"/>
                      <a:pt x="621416" y="185434"/>
                      <a:pt x="621416" y="186246"/>
                    </a:cubicBezTo>
                    <a:cubicBezTo>
                      <a:pt x="621416" y="187058"/>
                      <a:pt x="621416" y="187870"/>
                      <a:pt x="621416" y="188682"/>
                    </a:cubicBezTo>
                    <a:cubicBezTo>
                      <a:pt x="620604" y="188682"/>
                      <a:pt x="618168" y="187870"/>
                      <a:pt x="618168" y="189494"/>
                    </a:cubicBezTo>
                    <a:cubicBezTo>
                      <a:pt x="618168" y="189494"/>
                      <a:pt x="618168" y="189494"/>
                      <a:pt x="618168" y="190305"/>
                    </a:cubicBezTo>
                    <a:lnTo>
                      <a:pt x="623852" y="192741"/>
                    </a:lnTo>
                    <a:lnTo>
                      <a:pt x="627911" y="187058"/>
                    </a:lnTo>
                    <a:lnTo>
                      <a:pt x="621416" y="168385"/>
                    </a:lnTo>
                    <a:lnTo>
                      <a:pt x="605178" y="160266"/>
                    </a:lnTo>
                    <a:lnTo>
                      <a:pt x="610050" y="146464"/>
                    </a:lnTo>
                    <a:lnTo>
                      <a:pt x="599495" y="146464"/>
                    </a:lnTo>
                    <a:lnTo>
                      <a:pt x="599495" y="135909"/>
                    </a:lnTo>
                    <a:lnTo>
                      <a:pt x="608426" y="123731"/>
                    </a:lnTo>
                    <a:lnTo>
                      <a:pt x="584881" y="111553"/>
                    </a:lnTo>
                    <a:lnTo>
                      <a:pt x="584881" y="101810"/>
                    </a:lnTo>
                    <a:lnTo>
                      <a:pt x="614921" y="83949"/>
                    </a:lnTo>
                    <a:lnTo>
                      <a:pt x="614109" y="79078"/>
                    </a:lnTo>
                    <a:lnTo>
                      <a:pt x="590564" y="69335"/>
                    </a:lnTo>
                    <a:lnTo>
                      <a:pt x="563772" y="68523"/>
                    </a:lnTo>
                    <a:cubicBezTo>
                      <a:pt x="563772" y="68523"/>
                      <a:pt x="534544" y="57157"/>
                      <a:pt x="508564" y="52285"/>
                    </a:cubicBezTo>
                    <a:cubicBezTo>
                      <a:pt x="508564" y="52285"/>
                      <a:pt x="498821" y="32800"/>
                      <a:pt x="486643" y="25493"/>
                    </a:cubicBezTo>
                    <a:lnTo>
                      <a:pt x="485831" y="14127"/>
                    </a:lnTo>
                    <a:lnTo>
                      <a:pt x="494762" y="7632"/>
                    </a:lnTo>
                    <a:lnTo>
                      <a:pt x="489079" y="1949"/>
                    </a:lnTo>
                    <a:lnTo>
                      <a:pt x="455792" y="14938"/>
                    </a:lnTo>
                    <a:lnTo>
                      <a:pt x="430623" y="8443"/>
                    </a:lnTo>
                    <a:lnTo>
                      <a:pt x="406267" y="10067"/>
                    </a:lnTo>
                    <a:lnTo>
                      <a:pt x="392465" y="31988"/>
                    </a:lnTo>
                    <a:lnTo>
                      <a:pt x="369732" y="31988"/>
                    </a:lnTo>
                    <a:lnTo>
                      <a:pt x="362425" y="19810"/>
                    </a:lnTo>
                    <a:lnTo>
                      <a:pt x="350247" y="20622"/>
                    </a:lnTo>
                    <a:lnTo>
                      <a:pt x="345375" y="25493"/>
                    </a:lnTo>
                    <a:lnTo>
                      <a:pt x="339692" y="38483"/>
                    </a:lnTo>
                    <a:lnTo>
                      <a:pt x="343752" y="46602"/>
                    </a:lnTo>
                    <a:lnTo>
                      <a:pt x="342940" y="51473"/>
                    </a:lnTo>
                    <a:lnTo>
                      <a:pt x="339692" y="53909"/>
                    </a:lnTo>
                    <a:lnTo>
                      <a:pt x="326702" y="53097"/>
                    </a:lnTo>
                    <a:lnTo>
                      <a:pt x="321831" y="44978"/>
                    </a:lnTo>
                    <a:lnTo>
                      <a:pt x="311276" y="47414"/>
                    </a:lnTo>
                    <a:lnTo>
                      <a:pt x="304781" y="56345"/>
                    </a:lnTo>
                    <a:lnTo>
                      <a:pt x="307217" y="66899"/>
                    </a:lnTo>
                    <a:lnTo>
                      <a:pt x="316148" y="85572"/>
                    </a:lnTo>
                    <a:lnTo>
                      <a:pt x="303969" y="92067"/>
                    </a:lnTo>
                    <a:lnTo>
                      <a:pt x="294227" y="73394"/>
                    </a:lnTo>
                    <a:lnTo>
                      <a:pt x="277177" y="73394"/>
                    </a:lnTo>
                    <a:lnTo>
                      <a:pt x="276365" y="79889"/>
                    </a:lnTo>
                    <a:lnTo>
                      <a:pt x="265811" y="79889"/>
                    </a:lnTo>
                    <a:lnTo>
                      <a:pt x="256068" y="66899"/>
                    </a:lnTo>
                    <a:lnTo>
                      <a:pt x="257692" y="53909"/>
                    </a:lnTo>
                    <a:lnTo>
                      <a:pt x="242266" y="53909"/>
                    </a:lnTo>
                    <a:lnTo>
                      <a:pt x="240642" y="75830"/>
                    </a:lnTo>
                    <a:lnTo>
                      <a:pt x="221157" y="96939"/>
                    </a:lnTo>
                    <a:lnTo>
                      <a:pt x="218722" y="105058"/>
                    </a:lnTo>
                    <a:lnTo>
                      <a:pt x="217910" y="108305"/>
                    </a:lnTo>
                    <a:lnTo>
                      <a:pt x="215474" y="114800"/>
                    </a:lnTo>
                    <a:lnTo>
                      <a:pt x="220345" y="122107"/>
                    </a:lnTo>
                    <a:lnTo>
                      <a:pt x="210603" y="131850"/>
                    </a:lnTo>
                    <a:lnTo>
                      <a:pt x="203296" y="126167"/>
                    </a:lnTo>
                    <a:lnTo>
                      <a:pt x="203296" y="117236"/>
                    </a:lnTo>
                    <a:lnTo>
                      <a:pt x="193553" y="109929"/>
                    </a:lnTo>
                    <a:lnTo>
                      <a:pt x="200860" y="100186"/>
                    </a:lnTo>
                    <a:lnTo>
                      <a:pt x="191117" y="93691"/>
                    </a:lnTo>
                    <a:lnTo>
                      <a:pt x="182999" y="92879"/>
                    </a:lnTo>
                    <a:lnTo>
                      <a:pt x="170820" y="71770"/>
                    </a:lnTo>
                    <a:lnTo>
                      <a:pt x="177315" y="52285"/>
                    </a:lnTo>
                    <a:lnTo>
                      <a:pt x="173256" y="47414"/>
                    </a:lnTo>
                    <a:lnTo>
                      <a:pt x="161890" y="50662"/>
                    </a:lnTo>
                    <a:lnTo>
                      <a:pt x="145652" y="68523"/>
                    </a:lnTo>
                    <a:lnTo>
                      <a:pt x="137533" y="70147"/>
                    </a:lnTo>
                    <a:lnTo>
                      <a:pt x="140781" y="80701"/>
                    </a:lnTo>
                    <a:lnTo>
                      <a:pt x="127791" y="98563"/>
                    </a:lnTo>
                    <a:lnTo>
                      <a:pt x="118860" y="97751"/>
                    </a:lnTo>
                    <a:lnTo>
                      <a:pt x="116424" y="105058"/>
                    </a:lnTo>
                    <a:lnTo>
                      <a:pt x="92068" y="94503"/>
                    </a:lnTo>
                    <a:lnTo>
                      <a:pt x="52285" y="104246"/>
                    </a:lnTo>
                    <a:lnTo>
                      <a:pt x="44978" y="100998"/>
                    </a:lnTo>
                    <a:lnTo>
                      <a:pt x="26305" y="109929"/>
                    </a:lnTo>
                    <a:lnTo>
                      <a:pt x="32800" y="124543"/>
                    </a:lnTo>
                    <a:lnTo>
                      <a:pt x="40107" y="127791"/>
                    </a:lnTo>
                    <a:lnTo>
                      <a:pt x="40107" y="127791"/>
                    </a:lnTo>
                    <a:lnTo>
                      <a:pt x="36859" y="135097"/>
                    </a:lnTo>
                    <a:lnTo>
                      <a:pt x="53909" y="153771"/>
                    </a:lnTo>
                    <a:lnTo>
                      <a:pt x="44978" y="163513"/>
                    </a:lnTo>
                    <a:lnTo>
                      <a:pt x="47414" y="175692"/>
                    </a:lnTo>
                    <a:lnTo>
                      <a:pt x="47414" y="175692"/>
                    </a:lnTo>
                    <a:lnTo>
                      <a:pt x="26305" y="179751"/>
                    </a:lnTo>
                    <a:lnTo>
                      <a:pt x="20622" y="185434"/>
                    </a:lnTo>
                    <a:lnTo>
                      <a:pt x="13315" y="178939"/>
                    </a:lnTo>
                    <a:lnTo>
                      <a:pt x="1949" y="186246"/>
                    </a:lnTo>
                    <a:lnTo>
                      <a:pt x="2760" y="194365"/>
                    </a:lnTo>
                    <a:lnTo>
                      <a:pt x="10879" y="196801"/>
                    </a:lnTo>
                    <a:lnTo>
                      <a:pt x="4384" y="202484"/>
                    </a:lnTo>
                    <a:lnTo>
                      <a:pt x="10879" y="213038"/>
                    </a:lnTo>
                    <a:lnTo>
                      <a:pt x="25493" y="218721"/>
                    </a:lnTo>
                    <a:lnTo>
                      <a:pt x="31988" y="236583"/>
                    </a:lnTo>
                    <a:lnTo>
                      <a:pt x="24681" y="236583"/>
                    </a:lnTo>
                    <a:lnTo>
                      <a:pt x="10879" y="252821"/>
                    </a:lnTo>
                    <a:lnTo>
                      <a:pt x="16562" y="268246"/>
                    </a:lnTo>
                    <a:lnTo>
                      <a:pt x="12503" y="271494"/>
                    </a:lnTo>
                    <a:lnTo>
                      <a:pt x="16562" y="287732"/>
                    </a:lnTo>
                    <a:lnTo>
                      <a:pt x="27929" y="301534"/>
                    </a:lnTo>
                    <a:lnTo>
                      <a:pt x="51473" y="308841"/>
                    </a:lnTo>
                    <a:lnTo>
                      <a:pt x="54721" y="304781"/>
                    </a:lnTo>
                    <a:lnTo>
                      <a:pt x="74206" y="306405"/>
                    </a:lnTo>
                    <a:lnTo>
                      <a:pt x="74206" y="306405"/>
                    </a:lnTo>
                    <a:lnTo>
                      <a:pt x="76642" y="318583"/>
                    </a:lnTo>
                    <a:lnTo>
                      <a:pt x="76642" y="318583"/>
                    </a:lnTo>
                    <a:lnTo>
                      <a:pt x="57968" y="332385"/>
                    </a:lnTo>
                    <a:lnTo>
                      <a:pt x="60404" y="349435"/>
                    </a:lnTo>
                    <a:cubicBezTo>
                      <a:pt x="60404" y="348623"/>
                      <a:pt x="61216" y="348623"/>
                      <a:pt x="61216" y="348623"/>
                    </a:cubicBezTo>
                    <a:cubicBezTo>
                      <a:pt x="61216" y="348623"/>
                      <a:pt x="61216" y="349435"/>
                      <a:pt x="61216" y="349435"/>
                    </a:cubicBezTo>
                    <a:cubicBezTo>
                      <a:pt x="61216" y="349435"/>
                      <a:pt x="62028" y="350247"/>
                      <a:pt x="62028" y="350247"/>
                    </a:cubicBezTo>
                    <a:cubicBezTo>
                      <a:pt x="62840" y="350247"/>
                      <a:pt x="62840" y="350247"/>
                      <a:pt x="62840" y="349435"/>
                    </a:cubicBezTo>
                    <a:cubicBezTo>
                      <a:pt x="63652" y="349435"/>
                      <a:pt x="63652" y="349435"/>
                      <a:pt x="64464" y="349435"/>
                    </a:cubicBezTo>
                    <a:cubicBezTo>
                      <a:pt x="64464" y="349435"/>
                      <a:pt x="65275" y="350247"/>
                      <a:pt x="65275" y="350247"/>
                    </a:cubicBezTo>
                    <a:cubicBezTo>
                      <a:pt x="66087" y="351059"/>
                      <a:pt x="66899" y="350247"/>
                      <a:pt x="67711" y="350247"/>
                    </a:cubicBezTo>
                    <a:cubicBezTo>
                      <a:pt x="68523" y="350247"/>
                      <a:pt x="69335" y="350247"/>
                      <a:pt x="70959" y="349435"/>
                    </a:cubicBezTo>
                    <a:cubicBezTo>
                      <a:pt x="70959" y="349435"/>
                      <a:pt x="70959" y="349435"/>
                      <a:pt x="70959" y="349435"/>
                    </a:cubicBezTo>
                    <a:cubicBezTo>
                      <a:pt x="71770" y="349435"/>
                      <a:pt x="71770" y="348623"/>
                      <a:pt x="72582" y="348623"/>
                    </a:cubicBezTo>
                    <a:cubicBezTo>
                      <a:pt x="74206" y="347811"/>
                      <a:pt x="75830" y="347811"/>
                      <a:pt x="77454" y="347811"/>
                    </a:cubicBezTo>
                    <a:cubicBezTo>
                      <a:pt x="78266" y="347811"/>
                      <a:pt x="79889" y="347811"/>
                      <a:pt x="80701" y="347811"/>
                    </a:cubicBezTo>
                    <a:cubicBezTo>
                      <a:pt x="81513" y="347811"/>
                      <a:pt x="82325" y="347811"/>
                      <a:pt x="83137" y="347811"/>
                    </a:cubicBezTo>
                    <a:cubicBezTo>
                      <a:pt x="85572" y="347811"/>
                      <a:pt x="87196" y="347811"/>
                      <a:pt x="89632" y="346999"/>
                    </a:cubicBezTo>
                    <a:cubicBezTo>
                      <a:pt x="91256" y="346187"/>
                      <a:pt x="93691" y="346187"/>
                      <a:pt x="95315" y="345375"/>
                    </a:cubicBezTo>
                    <a:cubicBezTo>
                      <a:pt x="96127" y="345375"/>
                      <a:pt x="96939" y="344563"/>
                      <a:pt x="98563" y="343751"/>
                    </a:cubicBezTo>
                    <a:cubicBezTo>
                      <a:pt x="99375" y="343751"/>
                      <a:pt x="100186" y="342940"/>
                      <a:pt x="100998" y="342940"/>
                    </a:cubicBezTo>
                    <a:cubicBezTo>
                      <a:pt x="101810" y="342128"/>
                      <a:pt x="102622" y="342128"/>
                      <a:pt x="103434" y="341316"/>
                    </a:cubicBezTo>
                    <a:cubicBezTo>
                      <a:pt x="104246" y="341316"/>
                      <a:pt x="105058" y="340504"/>
                      <a:pt x="105870" y="340504"/>
                    </a:cubicBezTo>
                    <a:cubicBezTo>
                      <a:pt x="108305" y="339692"/>
                      <a:pt x="109929" y="339692"/>
                      <a:pt x="111553" y="338068"/>
                    </a:cubicBezTo>
                    <a:cubicBezTo>
                      <a:pt x="112365" y="337257"/>
                      <a:pt x="112365" y="336445"/>
                      <a:pt x="112365" y="334821"/>
                    </a:cubicBezTo>
                    <a:cubicBezTo>
                      <a:pt x="112365" y="334009"/>
                      <a:pt x="112365" y="333197"/>
                      <a:pt x="112365" y="332385"/>
                    </a:cubicBezTo>
                    <a:cubicBezTo>
                      <a:pt x="112365" y="331573"/>
                      <a:pt x="113177" y="330762"/>
                      <a:pt x="113177" y="330762"/>
                    </a:cubicBezTo>
                    <a:cubicBezTo>
                      <a:pt x="113177" y="329950"/>
                      <a:pt x="113177" y="329950"/>
                      <a:pt x="113988" y="329138"/>
                    </a:cubicBezTo>
                    <a:cubicBezTo>
                      <a:pt x="114800" y="328326"/>
                      <a:pt x="115612" y="328326"/>
                      <a:pt x="116424" y="328326"/>
                    </a:cubicBezTo>
                    <a:cubicBezTo>
                      <a:pt x="117236" y="328326"/>
                      <a:pt x="118048" y="327514"/>
                      <a:pt x="118860" y="326702"/>
                    </a:cubicBezTo>
                    <a:cubicBezTo>
                      <a:pt x="119672" y="325890"/>
                      <a:pt x="119672" y="324266"/>
                      <a:pt x="119672" y="323454"/>
                    </a:cubicBezTo>
                    <a:cubicBezTo>
                      <a:pt x="119672" y="322643"/>
                      <a:pt x="120484" y="321831"/>
                      <a:pt x="121295" y="321019"/>
                    </a:cubicBezTo>
                    <a:cubicBezTo>
                      <a:pt x="122107" y="319395"/>
                      <a:pt x="124543" y="317771"/>
                      <a:pt x="126979" y="316959"/>
                    </a:cubicBezTo>
                    <a:cubicBezTo>
                      <a:pt x="127791" y="316959"/>
                      <a:pt x="128602" y="316147"/>
                      <a:pt x="129414" y="316147"/>
                    </a:cubicBezTo>
                    <a:cubicBezTo>
                      <a:pt x="130226" y="316147"/>
                      <a:pt x="131038" y="315336"/>
                      <a:pt x="131850" y="315336"/>
                    </a:cubicBezTo>
                    <a:cubicBezTo>
                      <a:pt x="134286" y="314524"/>
                      <a:pt x="135909" y="314524"/>
                      <a:pt x="137533" y="312900"/>
                    </a:cubicBezTo>
                    <a:cubicBezTo>
                      <a:pt x="138345" y="312088"/>
                      <a:pt x="137533" y="311276"/>
                      <a:pt x="138345" y="310464"/>
                    </a:cubicBezTo>
                    <a:cubicBezTo>
                      <a:pt x="138345" y="309653"/>
                      <a:pt x="139157" y="308841"/>
                      <a:pt x="139157" y="308029"/>
                    </a:cubicBezTo>
                    <a:cubicBezTo>
                      <a:pt x="139969" y="306405"/>
                      <a:pt x="140781" y="305593"/>
                      <a:pt x="141593" y="304781"/>
                    </a:cubicBezTo>
                    <a:cubicBezTo>
                      <a:pt x="142404" y="303969"/>
                      <a:pt x="142404" y="303157"/>
                      <a:pt x="143216" y="302346"/>
                    </a:cubicBezTo>
                    <a:cubicBezTo>
                      <a:pt x="144028" y="301534"/>
                      <a:pt x="144840" y="301534"/>
                      <a:pt x="145652" y="300722"/>
                    </a:cubicBezTo>
                    <a:cubicBezTo>
                      <a:pt x="147276" y="299910"/>
                      <a:pt x="148899" y="298286"/>
                      <a:pt x="151335" y="297474"/>
                    </a:cubicBezTo>
                    <a:cubicBezTo>
                      <a:pt x="152959" y="296662"/>
                      <a:pt x="155395" y="295038"/>
                      <a:pt x="157018" y="294227"/>
                    </a:cubicBezTo>
                    <a:cubicBezTo>
                      <a:pt x="157830" y="294227"/>
                      <a:pt x="158642" y="293415"/>
                      <a:pt x="159454" y="293415"/>
                    </a:cubicBezTo>
                    <a:cubicBezTo>
                      <a:pt x="160266" y="292603"/>
                      <a:pt x="161078" y="292603"/>
                      <a:pt x="161890" y="292603"/>
                    </a:cubicBezTo>
                    <a:cubicBezTo>
                      <a:pt x="163513" y="292603"/>
                      <a:pt x="164325" y="291791"/>
                      <a:pt x="165137" y="291791"/>
                    </a:cubicBezTo>
                    <a:cubicBezTo>
                      <a:pt x="165949" y="291791"/>
                      <a:pt x="166761" y="291791"/>
                      <a:pt x="167573" y="290979"/>
                    </a:cubicBezTo>
                    <a:cubicBezTo>
                      <a:pt x="168385" y="290167"/>
                      <a:pt x="169197" y="290167"/>
                      <a:pt x="170008" y="290167"/>
                    </a:cubicBezTo>
                    <a:cubicBezTo>
                      <a:pt x="170820" y="290167"/>
                      <a:pt x="171632" y="290167"/>
                      <a:pt x="173256" y="290979"/>
                    </a:cubicBezTo>
                    <a:cubicBezTo>
                      <a:pt x="174068" y="290979"/>
                      <a:pt x="174068" y="291791"/>
                      <a:pt x="174068" y="291791"/>
                    </a:cubicBezTo>
                    <a:cubicBezTo>
                      <a:pt x="174880" y="291791"/>
                      <a:pt x="175692" y="291791"/>
                      <a:pt x="175692" y="291791"/>
                    </a:cubicBezTo>
                    <a:cubicBezTo>
                      <a:pt x="176504" y="291791"/>
                      <a:pt x="176504" y="291791"/>
                      <a:pt x="177315" y="291791"/>
                    </a:cubicBezTo>
                    <a:cubicBezTo>
                      <a:pt x="178127" y="291791"/>
                      <a:pt x="178127" y="292603"/>
                      <a:pt x="178939" y="292603"/>
                    </a:cubicBezTo>
                    <a:cubicBezTo>
                      <a:pt x="179751" y="292603"/>
                      <a:pt x="179751" y="292603"/>
                      <a:pt x="180563" y="293415"/>
                    </a:cubicBezTo>
                    <a:cubicBezTo>
                      <a:pt x="180563" y="293415"/>
                      <a:pt x="181375" y="294227"/>
                      <a:pt x="181375" y="294227"/>
                    </a:cubicBezTo>
                    <a:cubicBezTo>
                      <a:pt x="182187" y="295038"/>
                      <a:pt x="182999" y="295850"/>
                      <a:pt x="183810" y="295850"/>
                    </a:cubicBezTo>
                    <a:cubicBezTo>
                      <a:pt x="185434" y="297474"/>
                      <a:pt x="187870" y="298286"/>
                      <a:pt x="189494" y="299098"/>
                    </a:cubicBezTo>
                    <a:cubicBezTo>
                      <a:pt x="190306" y="299910"/>
                      <a:pt x="191929" y="299910"/>
                      <a:pt x="192741" y="299910"/>
                    </a:cubicBezTo>
                    <a:cubicBezTo>
                      <a:pt x="193553" y="299910"/>
                      <a:pt x="194365" y="299910"/>
                      <a:pt x="195177" y="300722"/>
                    </a:cubicBezTo>
                    <a:cubicBezTo>
                      <a:pt x="195989" y="301534"/>
                      <a:pt x="196801" y="301534"/>
                      <a:pt x="197612" y="302346"/>
                    </a:cubicBezTo>
                    <a:cubicBezTo>
                      <a:pt x="199236" y="303157"/>
                      <a:pt x="200860" y="303969"/>
                      <a:pt x="201672" y="304781"/>
                    </a:cubicBezTo>
                    <a:cubicBezTo>
                      <a:pt x="202484" y="305593"/>
                      <a:pt x="202484" y="305593"/>
                      <a:pt x="202484" y="306405"/>
                    </a:cubicBezTo>
                    <a:cubicBezTo>
                      <a:pt x="202484" y="307217"/>
                      <a:pt x="203296" y="308029"/>
                      <a:pt x="203296" y="308841"/>
                    </a:cubicBezTo>
                    <a:cubicBezTo>
                      <a:pt x="204108" y="310464"/>
                      <a:pt x="206543" y="310464"/>
                      <a:pt x="207355" y="311276"/>
                    </a:cubicBezTo>
                    <a:cubicBezTo>
                      <a:pt x="208167" y="311276"/>
                      <a:pt x="208979" y="312088"/>
                      <a:pt x="208979" y="311276"/>
                    </a:cubicBezTo>
                    <a:cubicBezTo>
                      <a:pt x="208979" y="311276"/>
                      <a:pt x="208979" y="310464"/>
                      <a:pt x="208979" y="309653"/>
                    </a:cubicBezTo>
                    <a:cubicBezTo>
                      <a:pt x="208979" y="309653"/>
                      <a:pt x="208979" y="308841"/>
                      <a:pt x="208979" y="308841"/>
                    </a:cubicBezTo>
                    <a:cubicBezTo>
                      <a:pt x="208979" y="308841"/>
                      <a:pt x="209791" y="308029"/>
                      <a:pt x="209791" y="308029"/>
                    </a:cubicBezTo>
                    <a:cubicBezTo>
                      <a:pt x="209791" y="308029"/>
                      <a:pt x="209791" y="307217"/>
                      <a:pt x="209791" y="307217"/>
                    </a:cubicBezTo>
                    <a:cubicBezTo>
                      <a:pt x="209791" y="306405"/>
                      <a:pt x="210603" y="306405"/>
                      <a:pt x="211414" y="305593"/>
                    </a:cubicBezTo>
                    <a:cubicBezTo>
                      <a:pt x="212226" y="305593"/>
                      <a:pt x="213038" y="306405"/>
                      <a:pt x="213850" y="306405"/>
                    </a:cubicBezTo>
                    <a:cubicBezTo>
                      <a:pt x="213850" y="306405"/>
                      <a:pt x="214662" y="307217"/>
                      <a:pt x="214662" y="307217"/>
                    </a:cubicBezTo>
                    <a:cubicBezTo>
                      <a:pt x="215474" y="308029"/>
                      <a:pt x="215474" y="308029"/>
                      <a:pt x="216286" y="308029"/>
                    </a:cubicBezTo>
                    <a:cubicBezTo>
                      <a:pt x="217098" y="308029"/>
                      <a:pt x="217098" y="308841"/>
                      <a:pt x="217910" y="308841"/>
                    </a:cubicBezTo>
                    <a:cubicBezTo>
                      <a:pt x="218722" y="308841"/>
                      <a:pt x="218722" y="309653"/>
                      <a:pt x="219533" y="309653"/>
                    </a:cubicBezTo>
                    <a:cubicBezTo>
                      <a:pt x="220345" y="310464"/>
                      <a:pt x="221157" y="311276"/>
                      <a:pt x="221969" y="312088"/>
                    </a:cubicBezTo>
                    <a:cubicBezTo>
                      <a:pt x="223593" y="313712"/>
                      <a:pt x="225217" y="314524"/>
                      <a:pt x="226028" y="316147"/>
                    </a:cubicBezTo>
                    <a:cubicBezTo>
                      <a:pt x="226840" y="317771"/>
                      <a:pt x="228464" y="319395"/>
                      <a:pt x="230088" y="319395"/>
                    </a:cubicBezTo>
                    <a:cubicBezTo>
                      <a:pt x="230088" y="319395"/>
                      <a:pt x="230900" y="319395"/>
                      <a:pt x="230900" y="319395"/>
                    </a:cubicBezTo>
                    <a:cubicBezTo>
                      <a:pt x="231712" y="319395"/>
                      <a:pt x="232524" y="319395"/>
                      <a:pt x="233335" y="319395"/>
                    </a:cubicBezTo>
                    <a:cubicBezTo>
                      <a:pt x="234147" y="319395"/>
                      <a:pt x="234959" y="319395"/>
                      <a:pt x="235771" y="320207"/>
                    </a:cubicBezTo>
                    <a:cubicBezTo>
                      <a:pt x="236583" y="321019"/>
                      <a:pt x="237395" y="321831"/>
                      <a:pt x="237395" y="322643"/>
                    </a:cubicBezTo>
                    <a:cubicBezTo>
                      <a:pt x="238207" y="323454"/>
                      <a:pt x="239019" y="324266"/>
                      <a:pt x="239830" y="325078"/>
                    </a:cubicBezTo>
                    <a:cubicBezTo>
                      <a:pt x="240642" y="325890"/>
                      <a:pt x="240642" y="325890"/>
                      <a:pt x="241454" y="326702"/>
                    </a:cubicBezTo>
                    <a:cubicBezTo>
                      <a:pt x="242266" y="327514"/>
                      <a:pt x="243078" y="327514"/>
                      <a:pt x="243890" y="328326"/>
                    </a:cubicBezTo>
                    <a:cubicBezTo>
                      <a:pt x="244702" y="329138"/>
                      <a:pt x="244702" y="331573"/>
                      <a:pt x="246326" y="331573"/>
                    </a:cubicBezTo>
                    <a:cubicBezTo>
                      <a:pt x="247137" y="331573"/>
                      <a:pt x="247949" y="330762"/>
                      <a:pt x="248761" y="330762"/>
                    </a:cubicBezTo>
                    <a:cubicBezTo>
                      <a:pt x="249573" y="330762"/>
                      <a:pt x="250385" y="331573"/>
                      <a:pt x="250385" y="332385"/>
                    </a:cubicBezTo>
                    <a:cubicBezTo>
                      <a:pt x="251197" y="334009"/>
                      <a:pt x="252821" y="334009"/>
                      <a:pt x="253633" y="335633"/>
                    </a:cubicBezTo>
                    <a:cubicBezTo>
                      <a:pt x="254444" y="337257"/>
                      <a:pt x="254444" y="338880"/>
                      <a:pt x="256068" y="338880"/>
                    </a:cubicBezTo>
                    <a:cubicBezTo>
                      <a:pt x="256880" y="338880"/>
                      <a:pt x="257692" y="338880"/>
                      <a:pt x="258504" y="339692"/>
                    </a:cubicBezTo>
                    <a:cubicBezTo>
                      <a:pt x="259316" y="339692"/>
                      <a:pt x="259316" y="340504"/>
                      <a:pt x="260128" y="340504"/>
                    </a:cubicBezTo>
                    <a:cubicBezTo>
                      <a:pt x="260128" y="340504"/>
                      <a:pt x="260128" y="341316"/>
                      <a:pt x="260939" y="341316"/>
                    </a:cubicBezTo>
                    <a:cubicBezTo>
                      <a:pt x="261751" y="342940"/>
                      <a:pt x="262563" y="341316"/>
                      <a:pt x="263375" y="341316"/>
                    </a:cubicBezTo>
                    <a:cubicBezTo>
                      <a:pt x="263375" y="340504"/>
                      <a:pt x="263375" y="338880"/>
                      <a:pt x="263375" y="338068"/>
                    </a:cubicBezTo>
                    <a:cubicBezTo>
                      <a:pt x="263375" y="336445"/>
                      <a:pt x="264187" y="336445"/>
                      <a:pt x="265811" y="336445"/>
                    </a:cubicBezTo>
                    <a:cubicBezTo>
                      <a:pt x="269058" y="337257"/>
                      <a:pt x="269870" y="341316"/>
                      <a:pt x="271494" y="342940"/>
                    </a:cubicBezTo>
                    <a:cubicBezTo>
                      <a:pt x="272306" y="343751"/>
                      <a:pt x="273118" y="343751"/>
                      <a:pt x="274741" y="343751"/>
                    </a:cubicBezTo>
                    <a:cubicBezTo>
                      <a:pt x="276365" y="343751"/>
                      <a:pt x="277177" y="343751"/>
                      <a:pt x="278801" y="343751"/>
                    </a:cubicBezTo>
                    <a:cubicBezTo>
                      <a:pt x="280425" y="343751"/>
                      <a:pt x="282049" y="343751"/>
                      <a:pt x="283672" y="344563"/>
                    </a:cubicBezTo>
                    <a:cubicBezTo>
                      <a:pt x="285296" y="345375"/>
                      <a:pt x="285296" y="346187"/>
                      <a:pt x="286108" y="347811"/>
                    </a:cubicBezTo>
                    <a:cubicBezTo>
                      <a:pt x="286108" y="348623"/>
                      <a:pt x="287732" y="349435"/>
                      <a:pt x="287732" y="349435"/>
                    </a:cubicBezTo>
                    <a:cubicBezTo>
                      <a:pt x="288543" y="350247"/>
                      <a:pt x="288543" y="350247"/>
                      <a:pt x="289355" y="351059"/>
                    </a:cubicBezTo>
                    <a:cubicBezTo>
                      <a:pt x="290167" y="351870"/>
                      <a:pt x="290167" y="352682"/>
                      <a:pt x="290979" y="353494"/>
                    </a:cubicBezTo>
                    <a:cubicBezTo>
                      <a:pt x="292603" y="355118"/>
                      <a:pt x="293415" y="356742"/>
                      <a:pt x="295039" y="358366"/>
                    </a:cubicBezTo>
                    <a:cubicBezTo>
                      <a:pt x="295851" y="359989"/>
                      <a:pt x="297474" y="361613"/>
                      <a:pt x="298286" y="363237"/>
                    </a:cubicBezTo>
                    <a:cubicBezTo>
                      <a:pt x="298286" y="364049"/>
                      <a:pt x="298286" y="364861"/>
                      <a:pt x="298286" y="365672"/>
                    </a:cubicBezTo>
                    <a:cubicBezTo>
                      <a:pt x="298286" y="366484"/>
                      <a:pt x="298286" y="367296"/>
                      <a:pt x="298286" y="368108"/>
                    </a:cubicBezTo>
                    <a:cubicBezTo>
                      <a:pt x="298286" y="372167"/>
                      <a:pt x="298286" y="376227"/>
                      <a:pt x="298286" y="380286"/>
                    </a:cubicBezTo>
                    <a:cubicBezTo>
                      <a:pt x="298286" y="383534"/>
                      <a:pt x="298286" y="386781"/>
                      <a:pt x="298286" y="390029"/>
                    </a:cubicBezTo>
                    <a:cubicBezTo>
                      <a:pt x="298286" y="392465"/>
                      <a:pt x="297474" y="394088"/>
                      <a:pt x="297474" y="396524"/>
                    </a:cubicBezTo>
                    <a:cubicBezTo>
                      <a:pt x="297474" y="398148"/>
                      <a:pt x="297474" y="400583"/>
                      <a:pt x="297474" y="402207"/>
                    </a:cubicBezTo>
                    <a:cubicBezTo>
                      <a:pt x="297474" y="403019"/>
                      <a:pt x="297474" y="403831"/>
                      <a:pt x="297474" y="404643"/>
                    </a:cubicBezTo>
                    <a:cubicBezTo>
                      <a:pt x="297474" y="405455"/>
                      <a:pt x="298286" y="406267"/>
                      <a:pt x="299098" y="407079"/>
                    </a:cubicBezTo>
                    <a:cubicBezTo>
                      <a:pt x="299910" y="408702"/>
                      <a:pt x="299910" y="409514"/>
                      <a:pt x="301534" y="410326"/>
                    </a:cubicBezTo>
                    <a:cubicBezTo>
                      <a:pt x="302346" y="411138"/>
                      <a:pt x="303157" y="411950"/>
                      <a:pt x="303969" y="411950"/>
                    </a:cubicBezTo>
                    <a:cubicBezTo>
                      <a:pt x="304781" y="412762"/>
                      <a:pt x="305593" y="413574"/>
                      <a:pt x="306405" y="414385"/>
                    </a:cubicBezTo>
                    <a:cubicBezTo>
                      <a:pt x="307217" y="416009"/>
                      <a:pt x="308029" y="417633"/>
                      <a:pt x="308029" y="419257"/>
                    </a:cubicBezTo>
                    <a:cubicBezTo>
                      <a:pt x="308029" y="420880"/>
                      <a:pt x="307217" y="422504"/>
                      <a:pt x="308029" y="424128"/>
                    </a:cubicBezTo>
                    <a:cubicBezTo>
                      <a:pt x="308841" y="424940"/>
                      <a:pt x="308841" y="426564"/>
                      <a:pt x="309653" y="427376"/>
                    </a:cubicBezTo>
                    <a:cubicBezTo>
                      <a:pt x="310464" y="428188"/>
                      <a:pt x="311276" y="429811"/>
                      <a:pt x="312088" y="430623"/>
                    </a:cubicBezTo>
                    <a:cubicBezTo>
                      <a:pt x="312900" y="431435"/>
                      <a:pt x="312900" y="432247"/>
                      <a:pt x="313712" y="433059"/>
                    </a:cubicBezTo>
                    <a:cubicBezTo>
                      <a:pt x="314524" y="433871"/>
                      <a:pt x="314524" y="434683"/>
                      <a:pt x="315336" y="435495"/>
                    </a:cubicBezTo>
                    <a:cubicBezTo>
                      <a:pt x="315336" y="436306"/>
                      <a:pt x="315336" y="437118"/>
                      <a:pt x="316148" y="437930"/>
                    </a:cubicBezTo>
                    <a:cubicBezTo>
                      <a:pt x="316148" y="438742"/>
                      <a:pt x="316148" y="439554"/>
                      <a:pt x="315336" y="440366"/>
                    </a:cubicBezTo>
                    <a:cubicBezTo>
                      <a:pt x="315336" y="441178"/>
                      <a:pt x="315336" y="441989"/>
                      <a:pt x="314524" y="442801"/>
                    </a:cubicBezTo>
                    <a:cubicBezTo>
                      <a:pt x="314524" y="445237"/>
                      <a:pt x="314524" y="447673"/>
                      <a:pt x="313712" y="450108"/>
                    </a:cubicBezTo>
                    <a:cubicBezTo>
                      <a:pt x="313712" y="450920"/>
                      <a:pt x="313712" y="452544"/>
                      <a:pt x="313712" y="453356"/>
                    </a:cubicBezTo>
                    <a:cubicBezTo>
                      <a:pt x="313712" y="454168"/>
                      <a:pt x="313712" y="455792"/>
                      <a:pt x="313712" y="456604"/>
                    </a:cubicBezTo>
                    <a:cubicBezTo>
                      <a:pt x="313712" y="459039"/>
                      <a:pt x="312088" y="459851"/>
                      <a:pt x="310464" y="460663"/>
                    </a:cubicBezTo>
                    <a:cubicBezTo>
                      <a:pt x="308841" y="461475"/>
                      <a:pt x="308841" y="463099"/>
                      <a:pt x="308029" y="464722"/>
                    </a:cubicBezTo>
                    <a:cubicBezTo>
                      <a:pt x="308029" y="465534"/>
                      <a:pt x="307217" y="467158"/>
                      <a:pt x="308029" y="467970"/>
                    </a:cubicBezTo>
                    <a:cubicBezTo>
                      <a:pt x="308029" y="468782"/>
                      <a:pt x="309653" y="468782"/>
                      <a:pt x="309653" y="469593"/>
                    </a:cubicBezTo>
                    <a:cubicBezTo>
                      <a:pt x="310464" y="470405"/>
                      <a:pt x="310464" y="471217"/>
                      <a:pt x="311276" y="471217"/>
                    </a:cubicBezTo>
                    <a:cubicBezTo>
                      <a:pt x="312900" y="472029"/>
                      <a:pt x="312900" y="471217"/>
                      <a:pt x="312900" y="470405"/>
                    </a:cubicBezTo>
                    <a:cubicBezTo>
                      <a:pt x="312900" y="469593"/>
                      <a:pt x="312900" y="469593"/>
                      <a:pt x="312900" y="468782"/>
                    </a:cubicBezTo>
                    <a:cubicBezTo>
                      <a:pt x="313712" y="468782"/>
                      <a:pt x="315336" y="468782"/>
                      <a:pt x="316148" y="468782"/>
                    </a:cubicBezTo>
                    <a:cubicBezTo>
                      <a:pt x="316959" y="468782"/>
                      <a:pt x="318583" y="468782"/>
                      <a:pt x="319395" y="468782"/>
                    </a:cubicBezTo>
                    <a:cubicBezTo>
                      <a:pt x="321831" y="468782"/>
                      <a:pt x="324266" y="468782"/>
                      <a:pt x="326702" y="470405"/>
                    </a:cubicBezTo>
                    <a:cubicBezTo>
                      <a:pt x="327514" y="471217"/>
                      <a:pt x="329138" y="471217"/>
                      <a:pt x="329138" y="472841"/>
                    </a:cubicBezTo>
                    <a:cubicBezTo>
                      <a:pt x="329950" y="472841"/>
                      <a:pt x="329950" y="473653"/>
                      <a:pt x="330762" y="473653"/>
                    </a:cubicBezTo>
                    <a:cubicBezTo>
                      <a:pt x="331573" y="473653"/>
                      <a:pt x="332385" y="474465"/>
                      <a:pt x="333197" y="475277"/>
                    </a:cubicBezTo>
                    <a:cubicBezTo>
                      <a:pt x="334821" y="476901"/>
                      <a:pt x="332385" y="478524"/>
                      <a:pt x="331573" y="480148"/>
                    </a:cubicBezTo>
                    <a:cubicBezTo>
                      <a:pt x="331573" y="480960"/>
                      <a:pt x="331573" y="481772"/>
                      <a:pt x="331573" y="482584"/>
                    </a:cubicBezTo>
                    <a:cubicBezTo>
                      <a:pt x="331573" y="483396"/>
                      <a:pt x="331573" y="483396"/>
                      <a:pt x="331573" y="484208"/>
                    </a:cubicBezTo>
                    <a:cubicBezTo>
                      <a:pt x="331573" y="485019"/>
                      <a:pt x="332385" y="485019"/>
                      <a:pt x="331573" y="485831"/>
                    </a:cubicBezTo>
                    <a:cubicBezTo>
                      <a:pt x="330762" y="486643"/>
                      <a:pt x="329950" y="486643"/>
                      <a:pt x="329138" y="486643"/>
                    </a:cubicBezTo>
                    <a:cubicBezTo>
                      <a:pt x="328326" y="487455"/>
                      <a:pt x="328326" y="488267"/>
                      <a:pt x="329138" y="489079"/>
                    </a:cubicBezTo>
                    <a:cubicBezTo>
                      <a:pt x="329950" y="489891"/>
                      <a:pt x="330762" y="490703"/>
                      <a:pt x="330762" y="490703"/>
                    </a:cubicBezTo>
                    <a:cubicBezTo>
                      <a:pt x="331573" y="491514"/>
                      <a:pt x="332385" y="491514"/>
                      <a:pt x="334009" y="491514"/>
                    </a:cubicBezTo>
                    <a:cubicBezTo>
                      <a:pt x="334821" y="492326"/>
                      <a:pt x="335633" y="492326"/>
                      <a:pt x="337257" y="492326"/>
                    </a:cubicBezTo>
                    <a:cubicBezTo>
                      <a:pt x="338068" y="492326"/>
                      <a:pt x="339692" y="493138"/>
                      <a:pt x="340504" y="493950"/>
                    </a:cubicBezTo>
                    <a:cubicBezTo>
                      <a:pt x="342128" y="494762"/>
                      <a:pt x="344564" y="495574"/>
                      <a:pt x="346187" y="497198"/>
                    </a:cubicBezTo>
                    <a:cubicBezTo>
                      <a:pt x="346999" y="498009"/>
                      <a:pt x="346999" y="498821"/>
                      <a:pt x="347811" y="499633"/>
                    </a:cubicBezTo>
                    <a:cubicBezTo>
                      <a:pt x="347811" y="500445"/>
                      <a:pt x="348623" y="501257"/>
                      <a:pt x="348623" y="502881"/>
                    </a:cubicBezTo>
                    <a:cubicBezTo>
                      <a:pt x="349435" y="503693"/>
                      <a:pt x="349435" y="504505"/>
                      <a:pt x="350247" y="505317"/>
                    </a:cubicBezTo>
                    <a:cubicBezTo>
                      <a:pt x="351059" y="506128"/>
                      <a:pt x="351059" y="506940"/>
                      <a:pt x="351870" y="506940"/>
                    </a:cubicBezTo>
                    <a:cubicBezTo>
                      <a:pt x="351870" y="507752"/>
                      <a:pt x="352682" y="507752"/>
                      <a:pt x="353494" y="507752"/>
                    </a:cubicBezTo>
                    <a:cubicBezTo>
                      <a:pt x="354306" y="507752"/>
                      <a:pt x="355930" y="508564"/>
                      <a:pt x="355930" y="509376"/>
                    </a:cubicBezTo>
                    <a:cubicBezTo>
                      <a:pt x="355930" y="510188"/>
                      <a:pt x="355930" y="510188"/>
                      <a:pt x="355930" y="511000"/>
                    </a:cubicBezTo>
                    <a:cubicBezTo>
                      <a:pt x="355930" y="511812"/>
                      <a:pt x="355930" y="511812"/>
                      <a:pt x="356742" y="512623"/>
                    </a:cubicBezTo>
                    <a:cubicBezTo>
                      <a:pt x="357554" y="513435"/>
                      <a:pt x="357554" y="515059"/>
                      <a:pt x="358366" y="515871"/>
                    </a:cubicBezTo>
                    <a:cubicBezTo>
                      <a:pt x="359177" y="517495"/>
                      <a:pt x="359989" y="518307"/>
                      <a:pt x="360801" y="519118"/>
                    </a:cubicBezTo>
                    <a:cubicBezTo>
                      <a:pt x="361613" y="519930"/>
                      <a:pt x="362425" y="519930"/>
                      <a:pt x="363237" y="520742"/>
                    </a:cubicBezTo>
                    <a:cubicBezTo>
                      <a:pt x="364049" y="521554"/>
                      <a:pt x="364049" y="523178"/>
                      <a:pt x="364049" y="523990"/>
                    </a:cubicBezTo>
                    <a:cubicBezTo>
                      <a:pt x="364049" y="524802"/>
                      <a:pt x="363237" y="526425"/>
                      <a:pt x="362425" y="527237"/>
                    </a:cubicBezTo>
                    <a:cubicBezTo>
                      <a:pt x="361613" y="528049"/>
                      <a:pt x="361613" y="528861"/>
                      <a:pt x="359989" y="529673"/>
                    </a:cubicBezTo>
                    <a:cubicBezTo>
                      <a:pt x="358366" y="529673"/>
                      <a:pt x="357554" y="528861"/>
                      <a:pt x="356742" y="528861"/>
                    </a:cubicBezTo>
                    <a:cubicBezTo>
                      <a:pt x="355118" y="528861"/>
                      <a:pt x="355118" y="529673"/>
                      <a:pt x="354306" y="531297"/>
                    </a:cubicBezTo>
                    <a:cubicBezTo>
                      <a:pt x="353494" y="533733"/>
                      <a:pt x="355930" y="536168"/>
                      <a:pt x="357554" y="537792"/>
                    </a:cubicBezTo>
                    <a:cubicBezTo>
                      <a:pt x="359177" y="539416"/>
                      <a:pt x="361613" y="540228"/>
                      <a:pt x="364049" y="538604"/>
                    </a:cubicBezTo>
                    <a:cubicBezTo>
                      <a:pt x="365672" y="537792"/>
                      <a:pt x="366484" y="536168"/>
                      <a:pt x="367296" y="534544"/>
                    </a:cubicBezTo>
                    <a:cubicBezTo>
                      <a:pt x="368108" y="533733"/>
                      <a:pt x="368920" y="533733"/>
                      <a:pt x="370544" y="533733"/>
                    </a:cubicBezTo>
                    <a:cubicBezTo>
                      <a:pt x="372168" y="533733"/>
                      <a:pt x="373791" y="534544"/>
                      <a:pt x="374603" y="535356"/>
                    </a:cubicBezTo>
                    <a:cubicBezTo>
                      <a:pt x="376227" y="536168"/>
                      <a:pt x="377851" y="536168"/>
                      <a:pt x="378663" y="536980"/>
                    </a:cubicBezTo>
                    <a:cubicBezTo>
                      <a:pt x="380286" y="537792"/>
                      <a:pt x="381910" y="538604"/>
                      <a:pt x="383534" y="539416"/>
                    </a:cubicBezTo>
                    <a:cubicBezTo>
                      <a:pt x="385970" y="540228"/>
                      <a:pt x="387593" y="541039"/>
                      <a:pt x="390029" y="541851"/>
                    </a:cubicBezTo>
                    <a:cubicBezTo>
                      <a:pt x="390841" y="541851"/>
                      <a:pt x="390841" y="542663"/>
                      <a:pt x="391653" y="542663"/>
                    </a:cubicBezTo>
                    <a:cubicBezTo>
                      <a:pt x="392465" y="543475"/>
                      <a:pt x="394088" y="543475"/>
                      <a:pt x="394900" y="543475"/>
                    </a:cubicBezTo>
                    <a:cubicBezTo>
                      <a:pt x="395712" y="543475"/>
                      <a:pt x="395712" y="544287"/>
                      <a:pt x="396524" y="545099"/>
                    </a:cubicBezTo>
                    <a:cubicBezTo>
                      <a:pt x="397336" y="545911"/>
                      <a:pt x="398148" y="546722"/>
                      <a:pt x="399772" y="547534"/>
                    </a:cubicBezTo>
                    <a:cubicBezTo>
                      <a:pt x="400583" y="548346"/>
                      <a:pt x="402207" y="548346"/>
                      <a:pt x="403019" y="549970"/>
                    </a:cubicBezTo>
                    <a:cubicBezTo>
                      <a:pt x="403831" y="550782"/>
                      <a:pt x="403831" y="551594"/>
                      <a:pt x="404643" y="553218"/>
                    </a:cubicBezTo>
                    <a:cubicBezTo>
                      <a:pt x="407891" y="558089"/>
                      <a:pt x="409514" y="564584"/>
                      <a:pt x="411950" y="569455"/>
                    </a:cubicBezTo>
                    <a:cubicBezTo>
                      <a:pt x="412762" y="571079"/>
                      <a:pt x="413574" y="572703"/>
                      <a:pt x="414385" y="573515"/>
                    </a:cubicBezTo>
                    <a:cubicBezTo>
                      <a:pt x="416009" y="575950"/>
                      <a:pt x="417633" y="578386"/>
                      <a:pt x="419257" y="580822"/>
                    </a:cubicBezTo>
                    <a:cubicBezTo>
                      <a:pt x="420069" y="581634"/>
                      <a:pt x="420069" y="582446"/>
                      <a:pt x="420881" y="582446"/>
                    </a:cubicBezTo>
                    <a:cubicBezTo>
                      <a:pt x="421693" y="582446"/>
                      <a:pt x="422504" y="582446"/>
                      <a:pt x="423316" y="582446"/>
                    </a:cubicBezTo>
                    <a:cubicBezTo>
                      <a:pt x="424128" y="582446"/>
                      <a:pt x="424940" y="582446"/>
                      <a:pt x="425752" y="583257"/>
                    </a:cubicBezTo>
                    <a:cubicBezTo>
                      <a:pt x="427376" y="583257"/>
                      <a:pt x="429000" y="584069"/>
                      <a:pt x="429811" y="584881"/>
                    </a:cubicBezTo>
                    <a:cubicBezTo>
                      <a:pt x="430623" y="585693"/>
                      <a:pt x="431435" y="586505"/>
                      <a:pt x="432247" y="587317"/>
                    </a:cubicBezTo>
                    <a:cubicBezTo>
                      <a:pt x="433871" y="589752"/>
                      <a:pt x="435495" y="592188"/>
                      <a:pt x="437930" y="593000"/>
                    </a:cubicBezTo>
                    <a:cubicBezTo>
                      <a:pt x="438742" y="593812"/>
                      <a:pt x="439554" y="594624"/>
                      <a:pt x="441178" y="595436"/>
                    </a:cubicBezTo>
                    <a:cubicBezTo>
                      <a:pt x="441989" y="596247"/>
                      <a:pt x="442801" y="597059"/>
                      <a:pt x="442801" y="597871"/>
                    </a:cubicBezTo>
                    <a:cubicBezTo>
                      <a:pt x="444425" y="599495"/>
                      <a:pt x="446049" y="601931"/>
                      <a:pt x="446861" y="603554"/>
                    </a:cubicBezTo>
                    <a:cubicBezTo>
                      <a:pt x="446861" y="604366"/>
                      <a:pt x="447673" y="605178"/>
                      <a:pt x="448485" y="605990"/>
                    </a:cubicBezTo>
                    <a:cubicBezTo>
                      <a:pt x="448485" y="606802"/>
                      <a:pt x="448485" y="608426"/>
                      <a:pt x="449297" y="609238"/>
                    </a:cubicBezTo>
                    <a:cubicBezTo>
                      <a:pt x="450108" y="611673"/>
                      <a:pt x="450920" y="613297"/>
                      <a:pt x="451732" y="615733"/>
                    </a:cubicBezTo>
                    <a:cubicBezTo>
                      <a:pt x="452544" y="617356"/>
                      <a:pt x="451732" y="618980"/>
                      <a:pt x="453356" y="619792"/>
                    </a:cubicBezTo>
                    <a:cubicBezTo>
                      <a:pt x="454168" y="619792"/>
                      <a:pt x="454168" y="619792"/>
                      <a:pt x="454980" y="619792"/>
                    </a:cubicBezTo>
                    <a:cubicBezTo>
                      <a:pt x="455792" y="619792"/>
                      <a:pt x="455792" y="619792"/>
                      <a:pt x="456604" y="620604"/>
                    </a:cubicBezTo>
                    <a:cubicBezTo>
                      <a:pt x="457415" y="621416"/>
                      <a:pt x="459039" y="621416"/>
                      <a:pt x="459851" y="622228"/>
                    </a:cubicBezTo>
                    <a:cubicBezTo>
                      <a:pt x="462287" y="623851"/>
                      <a:pt x="463099" y="625475"/>
                      <a:pt x="465534" y="627099"/>
                    </a:cubicBezTo>
                    <a:cubicBezTo>
                      <a:pt x="466346" y="627911"/>
                      <a:pt x="467158" y="628723"/>
                      <a:pt x="467970" y="629535"/>
                    </a:cubicBezTo>
                    <a:cubicBezTo>
                      <a:pt x="468782" y="630347"/>
                      <a:pt x="468782" y="631970"/>
                      <a:pt x="469594" y="632782"/>
                    </a:cubicBezTo>
                    <a:cubicBezTo>
                      <a:pt x="471217" y="635218"/>
                      <a:pt x="472841" y="636842"/>
                      <a:pt x="475277" y="637654"/>
                    </a:cubicBezTo>
                    <a:cubicBezTo>
                      <a:pt x="477713" y="639277"/>
                      <a:pt x="478524" y="641713"/>
                      <a:pt x="479336" y="644960"/>
                    </a:cubicBezTo>
                    <a:cubicBezTo>
                      <a:pt x="479336" y="645772"/>
                      <a:pt x="480148" y="646584"/>
                      <a:pt x="480960" y="648208"/>
                    </a:cubicBezTo>
                    <a:cubicBezTo>
                      <a:pt x="481772" y="649020"/>
                      <a:pt x="481772" y="649832"/>
                      <a:pt x="482584" y="651456"/>
                    </a:cubicBezTo>
                    <a:cubicBezTo>
                      <a:pt x="483396" y="653079"/>
                      <a:pt x="483396" y="653891"/>
                      <a:pt x="484208" y="655515"/>
                    </a:cubicBezTo>
                    <a:cubicBezTo>
                      <a:pt x="485019" y="657139"/>
                      <a:pt x="486643" y="656327"/>
                      <a:pt x="487455" y="656327"/>
                    </a:cubicBezTo>
                    <a:cubicBezTo>
                      <a:pt x="488267" y="656327"/>
                      <a:pt x="489891" y="656327"/>
                      <a:pt x="490703" y="656327"/>
                    </a:cubicBezTo>
                    <a:cubicBezTo>
                      <a:pt x="491514" y="656327"/>
                      <a:pt x="492326" y="657139"/>
                      <a:pt x="493138" y="657951"/>
                    </a:cubicBezTo>
                    <a:cubicBezTo>
                      <a:pt x="493950" y="658763"/>
                      <a:pt x="494762" y="659575"/>
                      <a:pt x="495574" y="660386"/>
                    </a:cubicBezTo>
                    <a:cubicBezTo>
                      <a:pt x="496386" y="661198"/>
                      <a:pt x="497198" y="662010"/>
                      <a:pt x="498010" y="662010"/>
                    </a:cubicBezTo>
                    <a:cubicBezTo>
                      <a:pt x="498821" y="662822"/>
                      <a:pt x="499633" y="662010"/>
                      <a:pt x="500445" y="661198"/>
                    </a:cubicBezTo>
                    <a:cubicBezTo>
                      <a:pt x="501257" y="660386"/>
                      <a:pt x="502881" y="660386"/>
                      <a:pt x="503693" y="661198"/>
                    </a:cubicBezTo>
                    <a:cubicBezTo>
                      <a:pt x="504505" y="662010"/>
                      <a:pt x="505317" y="662010"/>
                      <a:pt x="506940" y="662822"/>
                    </a:cubicBezTo>
                    <a:cubicBezTo>
                      <a:pt x="509376" y="663634"/>
                      <a:pt x="511812" y="664446"/>
                      <a:pt x="514247" y="666881"/>
                    </a:cubicBezTo>
                    <a:cubicBezTo>
                      <a:pt x="515059" y="667693"/>
                      <a:pt x="516683" y="669317"/>
                      <a:pt x="517495" y="670129"/>
                    </a:cubicBezTo>
                    <a:cubicBezTo>
                      <a:pt x="519930" y="673376"/>
                      <a:pt x="520742" y="677436"/>
                      <a:pt x="522366" y="681495"/>
                    </a:cubicBezTo>
                    <a:cubicBezTo>
                      <a:pt x="523178" y="683931"/>
                      <a:pt x="523990" y="685555"/>
                      <a:pt x="526426" y="685555"/>
                    </a:cubicBezTo>
                    <a:cubicBezTo>
                      <a:pt x="528049" y="685555"/>
                      <a:pt x="528861" y="684743"/>
                      <a:pt x="529673" y="683931"/>
                    </a:cubicBezTo>
                    <a:cubicBezTo>
                      <a:pt x="530485" y="683119"/>
                      <a:pt x="530485" y="682307"/>
                      <a:pt x="531297" y="681495"/>
                    </a:cubicBezTo>
                    <a:cubicBezTo>
                      <a:pt x="532109" y="680683"/>
                      <a:pt x="532921" y="679872"/>
                      <a:pt x="533733" y="679060"/>
                    </a:cubicBezTo>
                    <a:cubicBezTo>
                      <a:pt x="534544" y="679060"/>
                      <a:pt x="535356" y="679060"/>
                      <a:pt x="536980" y="679060"/>
                    </a:cubicBezTo>
                    <a:cubicBezTo>
                      <a:pt x="537792" y="679060"/>
                      <a:pt x="539416" y="679060"/>
                      <a:pt x="540228" y="679872"/>
                    </a:cubicBezTo>
                    <a:cubicBezTo>
                      <a:pt x="541039" y="679872"/>
                      <a:pt x="541851" y="680683"/>
                      <a:pt x="542663" y="680683"/>
                    </a:cubicBezTo>
                    <a:cubicBezTo>
                      <a:pt x="545099" y="680683"/>
                      <a:pt x="545911" y="678248"/>
                      <a:pt x="547534" y="678248"/>
                    </a:cubicBezTo>
                    <a:cubicBezTo>
                      <a:pt x="549158" y="678248"/>
                      <a:pt x="551594" y="679060"/>
                      <a:pt x="552406" y="679872"/>
                    </a:cubicBezTo>
                    <a:cubicBezTo>
                      <a:pt x="553218" y="680683"/>
                      <a:pt x="553218" y="680683"/>
                      <a:pt x="554030" y="681495"/>
                    </a:cubicBezTo>
                    <a:cubicBezTo>
                      <a:pt x="554842" y="681495"/>
                      <a:pt x="555653" y="682307"/>
                      <a:pt x="556465" y="683119"/>
                    </a:cubicBezTo>
                    <a:cubicBezTo>
                      <a:pt x="556465" y="683119"/>
                      <a:pt x="556465" y="683119"/>
                      <a:pt x="556465" y="683119"/>
                    </a:cubicBezTo>
                    <a:cubicBezTo>
                      <a:pt x="556465" y="683119"/>
                      <a:pt x="556465" y="683119"/>
                      <a:pt x="556465" y="683119"/>
                    </a:cubicBezTo>
                    <a:cubicBezTo>
                      <a:pt x="556465" y="683119"/>
                      <a:pt x="557277" y="683931"/>
                      <a:pt x="557277" y="683931"/>
                    </a:cubicBezTo>
                    <a:cubicBezTo>
                      <a:pt x="558089" y="684743"/>
                      <a:pt x="558089" y="684743"/>
                      <a:pt x="558901" y="684743"/>
                    </a:cubicBezTo>
                    <a:cubicBezTo>
                      <a:pt x="560525" y="685555"/>
                      <a:pt x="562960" y="685555"/>
                      <a:pt x="564584" y="686367"/>
                    </a:cubicBezTo>
                    <a:cubicBezTo>
                      <a:pt x="566208" y="687179"/>
                      <a:pt x="567020" y="687179"/>
                      <a:pt x="568643" y="687990"/>
                    </a:cubicBezTo>
                    <a:cubicBezTo>
                      <a:pt x="569455" y="687990"/>
                      <a:pt x="572703" y="689614"/>
                      <a:pt x="571079" y="687179"/>
                    </a:cubicBezTo>
                    <a:cubicBezTo>
                      <a:pt x="571079" y="686367"/>
                      <a:pt x="570267" y="685555"/>
                      <a:pt x="570267" y="684743"/>
                    </a:cubicBezTo>
                    <a:cubicBezTo>
                      <a:pt x="570267" y="683931"/>
                      <a:pt x="571079" y="683931"/>
                      <a:pt x="571891" y="683119"/>
                    </a:cubicBezTo>
                    <a:cubicBezTo>
                      <a:pt x="571891" y="682307"/>
                      <a:pt x="572703" y="681495"/>
                      <a:pt x="573515" y="681495"/>
                    </a:cubicBezTo>
                    <a:cubicBezTo>
                      <a:pt x="574327" y="681495"/>
                      <a:pt x="575139" y="681495"/>
                      <a:pt x="575950" y="682307"/>
                    </a:cubicBezTo>
                    <a:cubicBezTo>
                      <a:pt x="577574" y="683119"/>
                      <a:pt x="579198" y="683931"/>
                      <a:pt x="580822" y="683931"/>
                    </a:cubicBezTo>
                    <a:cubicBezTo>
                      <a:pt x="581634" y="683931"/>
                      <a:pt x="582446" y="684743"/>
                      <a:pt x="583258" y="684743"/>
                    </a:cubicBezTo>
                    <a:cubicBezTo>
                      <a:pt x="584069" y="684743"/>
                      <a:pt x="584881" y="684743"/>
                      <a:pt x="584881" y="685555"/>
                    </a:cubicBezTo>
                    <a:cubicBezTo>
                      <a:pt x="585693" y="686367"/>
                      <a:pt x="586505" y="687990"/>
                      <a:pt x="587317" y="688802"/>
                    </a:cubicBezTo>
                    <a:cubicBezTo>
                      <a:pt x="588129" y="689614"/>
                      <a:pt x="588129" y="690426"/>
                      <a:pt x="588941" y="691238"/>
                    </a:cubicBezTo>
                    <a:cubicBezTo>
                      <a:pt x="589752" y="692050"/>
                      <a:pt x="589752" y="692862"/>
                      <a:pt x="590564" y="693674"/>
                    </a:cubicBezTo>
                    <a:cubicBezTo>
                      <a:pt x="590564" y="694485"/>
                      <a:pt x="591376" y="695297"/>
                      <a:pt x="591376" y="696109"/>
                    </a:cubicBezTo>
                    <a:cubicBezTo>
                      <a:pt x="592188" y="696921"/>
                      <a:pt x="593000" y="697733"/>
                      <a:pt x="593000" y="698545"/>
                    </a:cubicBezTo>
                    <a:cubicBezTo>
                      <a:pt x="593812" y="699357"/>
                      <a:pt x="593812" y="700169"/>
                      <a:pt x="594624" y="700980"/>
                    </a:cubicBezTo>
                    <a:cubicBezTo>
                      <a:pt x="595436" y="701792"/>
                      <a:pt x="596247" y="702604"/>
                      <a:pt x="597059" y="703416"/>
                    </a:cubicBezTo>
                    <a:cubicBezTo>
                      <a:pt x="598683" y="705040"/>
                      <a:pt x="600307" y="706664"/>
                      <a:pt x="600307" y="708288"/>
                    </a:cubicBezTo>
                    <a:cubicBezTo>
                      <a:pt x="600307" y="709911"/>
                      <a:pt x="600307" y="710723"/>
                      <a:pt x="600307" y="712347"/>
                    </a:cubicBezTo>
                    <a:cubicBezTo>
                      <a:pt x="600307" y="713159"/>
                      <a:pt x="601119" y="714783"/>
                      <a:pt x="601119" y="715594"/>
                    </a:cubicBezTo>
                    <a:cubicBezTo>
                      <a:pt x="601931" y="717218"/>
                      <a:pt x="603555" y="718842"/>
                      <a:pt x="605178" y="719654"/>
                    </a:cubicBezTo>
                    <a:cubicBezTo>
                      <a:pt x="606802" y="720466"/>
                      <a:pt x="608426" y="722089"/>
                      <a:pt x="609238" y="723713"/>
                    </a:cubicBezTo>
                    <a:cubicBezTo>
                      <a:pt x="610050" y="725337"/>
                      <a:pt x="610862" y="726961"/>
                      <a:pt x="610862" y="728585"/>
                    </a:cubicBezTo>
                    <a:cubicBezTo>
                      <a:pt x="610862" y="730208"/>
                      <a:pt x="610862" y="732644"/>
                      <a:pt x="610862" y="734268"/>
                    </a:cubicBezTo>
                    <a:cubicBezTo>
                      <a:pt x="610862" y="735892"/>
                      <a:pt x="610050" y="737515"/>
                      <a:pt x="610862" y="739139"/>
                    </a:cubicBezTo>
                    <a:cubicBezTo>
                      <a:pt x="610862" y="740763"/>
                      <a:pt x="612485" y="740763"/>
                      <a:pt x="613297" y="739951"/>
                    </a:cubicBezTo>
                    <a:cubicBezTo>
                      <a:pt x="614109" y="739139"/>
                      <a:pt x="614921" y="736704"/>
                      <a:pt x="615733" y="737515"/>
                    </a:cubicBezTo>
                    <a:cubicBezTo>
                      <a:pt x="617356" y="738327"/>
                      <a:pt x="618168" y="739951"/>
                      <a:pt x="619792" y="739951"/>
                    </a:cubicBezTo>
                    <a:cubicBezTo>
                      <a:pt x="621416" y="740763"/>
                      <a:pt x="623040" y="739139"/>
                      <a:pt x="623852" y="738327"/>
                    </a:cubicBezTo>
                    <a:cubicBezTo>
                      <a:pt x="625475" y="737515"/>
                      <a:pt x="626287" y="735892"/>
                      <a:pt x="627099" y="735080"/>
                    </a:cubicBezTo>
                    <a:cubicBezTo>
                      <a:pt x="629535" y="732644"/>
                      <a:pt x="633594" y="735892"/>
                      <a:pt x="635218" y="738327"/>
                    </a:cubicBezTo>
                    <a:cubicBezTo>
                      <a:pt x="636842" y="741575"/>
                      <a:pt x="640089" y="744010"/>
                      <a:pt x="644149" y="745634"/>
                    </a:cubicBezTo>
                    <a:cubicBezTo>
                      <a:pt x="645772" y="746446"/>
                      <a:pt x="647396" y="748070"/>
                      <a:pt x="648208" y="749693"/>
                    </a:cubicBezTo>
                    <a:cubicBezTo>
                      <a:pt x="649020" y="751317"/>
                      <a:pt x="648208" y="752941"/>
                      <a:pt x="646584" y="753753"/>
                    </a:cubicBezTo>
                    <a:cubicBezTo>
                      <a:pt x="645772" y="754565"/>
                      <a:pt x="644961" y="755377"/>
                      <a:pt x="644149" y="757001"/>
                    </a:cubicBezTo>
                    <a:cubicBezTo>
                      <a:pt x="643337" y="758624"/>
                      <a:pt x="641713" y="759436"/>
                      <a:pt x="640901" y="759436"/>
                    </a:cubicBezTo>
                    <a:cubicBezTo>
                      <a:pt x="638466" y="761060"/>
                      <a:pt x="635218" y="762684"/>
                      <a:pt x="635218" y="765931"/>
                    </a:cubicBezTo>
                    <a:cubicBezTo>
                      <a:pt x="635218" y="766743"/>
                      <a:pt x="635218" y="767555"/>
                      <a:pt x="635218" y="768367"/>
                    </a:cubicBezTo>
                    <a:cubicBezTo>
                      <a:pt x="636030" y="768367"/>
                      <a:pt x="637654" y="768367"/>
                      <a:pt x="638466" y="767555"/>
                    </a:cubicBezTo>
                    <a:cubicBezTo>
                      <a:pt x="639277" y="766743"/>
                      <a:pt x="639277" y="766743"/>
                      <a:pt x="640089" y="765931"/>
                    </a:cubicBezTo>
                    <a:cubicBezTo>
                      <a:pt x="640901" y="765931"/>
                      <a:pt x="640901" y="765119"/>
                      <a:pt x="641713" y="765119"/>
                    </a:cubicBezTo>
                    <a:cubicBezTo>
                      <a:pt x="642525" y="764308"/>
                      <a:pt x="643337" y="763496"/>
                      <a:pt x="644149" y="762684"/>
                    </a:cubicBezTo>
                    <a:cubicBezTo>
                      <a:pt x="644961" y="761872"/>
                      <a:pt x="645772" y="761872"/>
                      <a:pt x="646584" y="762684"/>
                    </a:cubicBezTo>
                    <a:cubicBezTo>
                      <a:pt x="646584" y="762684"/>
                      <a:pt x="647396" y="763496"/>
                      <a:pt x="647396" y="763496"/>
                    </a:cubicBezTo>
                    <a:cubicBezTo>
                      <a:pt x="648208" y="763496"/>
                      <a:pt x="648208" y="763496"/>
                      <a:pt x="649020" y="763496"/>
                    </a:cubicBezTo>
                    <a:cubicBezTo>
                      <a:pt x="649832" y="763496"/>
                      <a:pt x="650644" y="762684"/>
                      <a:pt x="651456" y="762684"/>
                    </a:cubicBezTo>
                    <a:cubicBezTo>
                      <a:pt x="653079" y="762684"/>
                      <a:pt x="654703" y="763496"/>
                      <a:pt x="656327" y="763496"/>
                    </a:cubicBezTo>
                    <a:cubicBezTo>
                      <a:pt x="657139" y="763496"/>
                      <a:pt x="657951" y="763496"/>
                      <a:pt x="658763" y="763496"/>
                    </a:cubicBezTo>
                    <a:cubicBezTo>
                      <a:pt x="659575" y="763496"/>
                      <a:pt x="660386" y="763496"/>
                      <a:pt x="661198" y="763496"/>
                    </a:cubicBezTo>
                    <a:cubicBezTo>
                      <a:pt x="661198" y="763496"/>
                      <a:pt x="661198" y="763496"/>
                      <a:pt x="661198" y="763496"/>
                    </a:cubicBezTo>
                    <a:cubicBezTo>
                      <a:pt x="662822" y="762684"/>
                      <a:pt x="663634" y="761872"/>
                      <a:pt x="665258" y="761872"/>
                    </a:cubicBezTo>
                    <a:cubicBezTo>
                      <a:pt x="666881" y="761872"/>
                      <a:pt x="668505" y="763496"/>
                      <a:pt x="670129" y="763496"/>
                    </a:cubicBezTo>
                    <a:cubicBezTo>
                      <a:pt x="673376" y="764308"/>
                      <a:pt x="674188" y="759436"/>
                      <a:pt x="676624" y="758624"/>
                    </a:cubicBezTo>
                    <a:cubicBezTo>
                      <a:pt x="679060" y="757812"/>
                      <a:pt x="681495" y="758624"/>
                      <a:pt x="683119" y="760248"/>
                    </a:cubicBezTo>
                    <a:cubicBezTo>
                      <a:pt x="683931" y="761060"/>
                      <a:pt x="683931" y="761872"/>
                      <a:pt x="683931" y="762684"/>
                    </a:cubicBezTo>
                    <a:cubicBezTo>
                      <a:pt x="683931" y="763496"/>
                      <a:pt x="684743" y="764308"/>
                      <a:pt x="684743" y="765119"/>
                    </a:cubicBezTo>
                    <a:cubicBezTo>
                      <a:pt x="685555" y="766743"/>
                      <a:pt x="687179" y="768367"/>
                      <a:pt x="687990" y="769991"/>
                    </a:cubicBezTo>
                    <a:cubicBezTo>
                      <a:pt x="689614" y="771614"/>
                      <a:pt x="691238" y="774050"/>
                      <a:pt x="692050" y="775674"/>
                    </a:cubicBezTo>
                    <a:cubicBezTo>
                      <a:pt x="692862" y="778109"/>
                      <a:pt x="694485" y="780545"/>
                      <a:pt x="695297" y="782981"/>
                    </a:cubicBezTo>
                    <a:cubicBezTo>
                      <a:pt x="695297" y="783793"/>
                      <a:pt x="696109" y="784605"/>
                      <a:pt x="696109" y="786228"/>
                    </a:cubicBezTo>
                    <a:cubicBezTo>
                      <a:pt x="696109" y="787040"/>
                      <a:pt x="696109" y="788664"/>
                      <a:pt x="696109" y="789476"/>
                    </a:cubicBezTo>
                    <a:cubicBezTo>
                      <a:pt x="696109" y="791100"/>
                      <a:pt x="696921" y="792723"/>
                      <a:pt x="696109" y="793535"/>
                    </a:cubicBezTo>
                    <a:cubicBezTo>
                      <a:pt x="695297" y="794347"/>
                      <a:pt x="694485" y="793535"/>
                      <a:pt x="693674" y="793535"/>
                    </a:cubicBezTo>
                    <a:cubicBezTo>
                      <a:pt x="692862" y="793535"/>
                      <a:pt x="692050" y="794347"/>
                      <a:pt x="692050" y="795159"/>
                    </a:cubicBezTo>
                    <a:cubicBezTo>
                      <a:pt x="692050" y="795971"/>
                      <a:pt x="691238" y="797595"/>
                      <a:pt x="692050" y="799218"/>
                    </a:cubicBezTo>
                    <a:cubicBezTo>
                      <a:pt x="692050" y="800030"/>
                      <a:pt x="692862" y="800842"/>
                      <a:pt x="692050" y="801654"/>
                    </a:cubicBezTo>
                    <a:cubicBezTo>
                      <a:pt x="691238" y="802466"/>
                      <a:pt x="691238" y="802466"/>
                      <a:pt x="690426" y="802466"/>
                    </a:cubicBezTo>
                    <a:cubicBezTo>
                      <a:pt x="689614" y="802466"/>
                      <a:pt x="689614" y="804090"/>
                      <a:pt x="689614" y="804902"/>
                    </a:cubicBezTo>
                    <a:cubicBezTo>
                      <a:pt x="688802" y="805714"/>
                      <a:pt x="688802" y="806525"/>
                      <a:pt x="688802" y="807337"/>
                    </a:cubicBezTo>
                    <a:cubicBezTo>
                      <a:pt x="688802" y="808149"/>
                      <a:pt x="689614" y="809773"/>
                      <a:pt x="690426" y="809773"/>
                    </a:cubicBezTo>
                    <a:cubicBezTo>
                      <a:pt x="691238" y="809773"/>
                      <a:pt x="692050" y="809773"/>
                      <a:pt x="692862" y="810585"/>
                    </a:cubicBezTo>
                    <a:cubicBezTo>
                      <a:pt x="693674" y="811397"/>
                      <a:pt x="694485" y="811397"/>
                      <a:pt x="695297" y="811397"/>
                    </a:cubicBezTo>
                    <a:cubicBezTo>
                      <a:pt x="696109" y="811397"/>
                      <a:pt x="697733" y="811397"/>
                      <a:pt x="698545" y="812209"/>
                    </a:cubicBezTo>
                    <a:cubicBezTo>
                      <a:pt x="699357" y="813021"/>
                      <a:pt x="699357" y="813832"/>
                      <a:pt x="700169" y="814644"/>
                    </a:cubicBezTo>
                    <a:cubicBezTo>
                      <a:pt x="700169" y="815456"/>
                      <a:pt x="700981" y="816268"/>
                      <a:pt x="702604" y="817080"/>
                    </a:cubicBezTo>
                    <a:cubicBezTo>
                      <a:pt x="705040" y="817892"/>
                      <a:pt x="708288" y="817080"/>
                      <a:pt x="710723" y="817080"/>
                    </a:cubicBezTo>
                    <a:cubicBezTo>
                      <a:pt x="712347" y="817080"/>
                      <a:pt x="713971" y="817892"/>
                      <a:pt x="714783" y="819516"/>
                    </a:cubicBezTo>
                    <a:cubicBezTo>
                      <a:pt x="715595" y="821139"/>
                      <a:pt x="717218" y="821139"/>
                      <a:pt x="718842" y="821951"/>
                    </a:cubicBezTo>
                    <a:cubicBezTo>
                      <a:pt x="719654" y="822763"/>
                      <a:pt x="719654" y="822763"/>
                      <a:pt x="719654" y="823575"/>
                    </a:cubicBezTo>
                    <a:cubicBezTo>
                      <a:pt x="720466" y="825199"/>
                      <a:pt x="721278" y="826822"/>
                      <a:pt x="722089" y="828446"/>
                    </a:cubicBezTo>
                    <a:cubicBezTo>
                      <a:pt x="722901" y="830070"/>
                      <a:pt x="722901" y="830882"/>
                      <a:pt x="724525" y="830882"/>
                    </a:cubicBezTo>
                    <a:cubicBezTo>
                      <a:pt x="725337" y="830882"/>
                      <a:pt x="726961" y="831694"/>
                      <a:pt x="728585" y="832506"/>
                    </a:cubicBezTo>
                    <a:cubicBezTo>
                      <a:pt x="729397" y="832506"/>
                      <a:pt x="729397" y="833318"/>
                      <a:pt x="730208" y="834130"/>
                    </a:cubicBezTo>
                    <a:cubicBezTo>
                      <a:pt x="731020" y="834941"/>
                      <a:pt x="731832" y="834941"/>
                      <a:pt x="732644" y="834941"/>
                    </a:cubicBezTo>
                    <a:cubicBezTo>
                      <a:pt x="733456" y="834941"/>
                      <a:pt x="735080" y="834941"/>
                      <a:pt x="735892" y="834941"/>
                    </a:cubicBezTo>
                    <a:cubicBezTo>
                      <a:pt x="736704" y="834941"/>
                      <a:pt x="737515" y="834941"/>
                      <a:pt x="738327" y="834941"/>
                    </a:cubicBezTo>
                    <a:cubicBezTo>
                      <a:pt x="739951" y="834941"/>
                      <a:pt x="739951" y="834130"/>
                      <a:pt x="740763" y="832506"/>
                    </a:cubicBezTo>
                    <a:cubicBezTo>
                      <a:pt x="741575" y="831694"/>
                      <a:pt x="741575" y="831694"/>
                      <a:pt x="742387" y="830882"/>
                    </a:cubicBezTo>
                    <a:cubicBezTo>
                      <a:pt x="743199" y="830070"/>
                      <a:pt x="743199" y="830070"/>
                      <a:pt x="743199" y="829258"/>
                    </a:cubicBezTo>
                    <a:cubicBezTo>
                      <a:pt x="744010" y="828446"/>
                      <a:pt x="744822" y="828446"/>
                      <a:pt x="745634" y="828446"/>
                    </a:cubicBezTo>
                    <a:cubicBezTo>
                      <a:pt x="746446" y="828446"/>
                      <a:pt x="747258" y="827634"/>
                      <a:pt x="748070" y="827634"/>
                    </a:cubicBezTo>
                    <a:cubicBezTo>
                      <a:pt x="749694" y="826822"/>
                      <a:pt x="750505" y="826822"/>
                      <a:pt x="752129" y="827634"/>
                    </a:cubicBezTo>
                    <a:cubicBezTo>
                      <a:pt x="753753" y="828446"/>
                      <a:pt x="755377" y="829258"/>
                      <a:pt x="756189" y="830882"/>
                    </a:cubicBezTo>
                    <a:cubicBezTo>
                      <a:pt x="757001" y="831694"/>
                      <a:pt x="757001" y="832506"/>
                      <a:pt x="757813" y="833318"/>
                    </a:cubicBezTo>
                    <a:cubicBezTo>
                      <a:pt x="758624" y="834130"/>
                      <a:pt x="759436" y="834130"/>
                      <a:pt x="760248" y="834941"/>
                    </a:cubicBezTo>
                    <a:cubicBezTo>
                      <a:pt x="761060" y="835753"/>
                      <a:pt x="761060" y="836565"/>
                      <a:pt x="761872" y="837377"/>
                    </a:cubicBezTo>
                    <a:cubicBezTo>
                      <a:pt x="761872" y="838189"/>
                      <a:pt x="762684" y="839001"/>
                      <a:pt x="762684" y="839813"/>
                    </a:cubicBezTo>
                    <a:cubicBezTo>
                      <a:pt x="762684" y="840625"/>
                      <a:pt x="762684" y="840625"/>
                      <a:pt x="763496" y="841437"/>
                    </a:cubicBezTo>
                    <a:cubicBezTo>
                      <a:pt x="764308" y="842248"/>
                      <a:pt x="765119" y="843060"/>
                      <a:pt x="765119" y="843872"/>
                    </a:cubicBezTo>
                    <a:cubicBezTo>
                      <a:pt x="765931" y="844684"/>
                      <a:pt x="766743" y="846308"/>
                      <a:pt x="767555" y="847120"/>
                    </a:cubicBezTo>
                    <a:cubicBezTo>
                      <a:pt x="768367" y="848743"/>
                      <a:pt x="768367" y="850367"/>
                      <a:pt x="769179" y="851991"/>
                    </a:cubicBezTo>
                    <a:cubicBezTo>
                      <a:pt x="769179" y="852803"/>
                      <a:pt x="770803" y="854427"/>
                      <a:pt x="769179" y="855238"/>
                    </a:cubicBezTo>
                    <a:cubicBezTo>
                      <a:pt x="769179" y="855238"/>
                      <a:pt x="768367" y="856050"/>
                      <a:pt x="767555" y="856050"/>
                    </a:cubicBezTo>
                    <a:cubicBezTo>
                      <a:pt x="767555" y="856862"/>
                      <a:pt x="767555" y="857674"/>
                      <a:pt x="768367" y="857674"/>
                    </a:cubicBezTo>
                    <a:cubicBezTo>
                      <a:pt x="769179" y="859298"/>
                      <a:pt x="769991" y="860110"/>
                      <a:pt x="770803" y="860922"/>
                    </a:cubicBezTo>
                    <a:cubicBezTo>
                      <a:pt x="771614" y="862546"/>
                      <a:pt x="771614" y="863357"/>
                      <a:pt x="772426" y="864981"/>
                    </a:cubicBezTo>
                    <a:cubicBezTo>
                      <a:pt x="773238" y="866605"/>
                      <a:pt x="774050" y="869041"/>
                      <a:pt x="774050" y="870664"/>
                    </a:cubicBezTo>
                    <a:cubicBezTo>
                      <a:pt x="774050" y="871476"/>
                      <a:pt x="774050" y="872288"/>
                      <a:pt x="774050" y="873100"/>
                    </a:cubicBezTo>
                    <a:cubicBezTo>
                      <a:pt x="774050" y="874724"/>
                      <a:pt x="774050" y="877159"/>
                      <a:pt x="774862" y="878783"/>
                    </a:cubicBezTo>
                    <a:cubicBezTo>
                      <a:pt x="774862" y="879595"/>
                      <a:pt x="775674" y="879595"/>
                      <a:pt x="776486" y="880407"/>
                    </a:cubicBezTo>
                    <a:cubicBezTo>
                      <a:pt x="777298" y="881219"/>
                      <a:pt x="778110" y="882843"/>
                      <a:pt x="778110" y="883654"/>
                    </a:cubicBezTo>
                    <a:cubicBezTo>
                      <a:pt x="778110" y="884466"/>
                      <a:pt x="778110" y="885278"/>
                      <a:pt x="778921" y="886902"/>
                    </a:cubicBezTo>
                    <a:cubicBezTo>
                      <a:pt x="778921" y="887714"/>
                      <a:pt x="779733" y="889338"/>
                      <a:pt x="779733" y="890150"/>
                    </a:cubicBezTo>
                    <a:cubicBezTo>
                      <a:pt x="780545" y="890961"/>
                      <a:pt x="780545" y="891773"/>
                      <a:pt x="781357" y="892585"/>
                    </a:cubicBezTo>
                    <a:cubicBezTo>
                      <a:pt x="782169" y="893397"/>
                      <a:pt x="782981" y="894209"/>
                      <a:pt x="783793" y="895021"/>
                    </a:cubicBezTo>
                    <a:cubicBezTo>
                      <a:pt x="785417" y="896645"/>
                      <a:pt x="786229" y="899080"/>
                      <a:pt x="787852" y="901516"/>
                    </a:cubicBezTo>
                    <a:cubicBezTo>
                      <a:pt x="788664" y="902328"/>
                      <a:pt x="789476" y="903140"/>
                      <a:pt x="789476" y="903951"/>
                    </a:cubicBezTo>
                    <a:cubicBezTo>
                      <a:pt x="789476" y="904763"/>
                      <a:pt x="790288" y="905575"/>
                      <a:pt x="790288" y="906387"/>
                    </a:cubicBezTo>
                    <a:cubicBezTo>
                      <a:pt x="790288" y="907199"/>
                      <a:pt x="791100" y="908011"/>
                      <a:pt x="791100" y="908823"/>
                    </a:cubicBezTo>
                    <a:cubicBezTo>
                      <a:pt x="791912" y="911259"/>
                      <a:pt x="792723" y="913694"/>
                      <a:pt x="793535" y="916130"/>
                    </a:cubicBezTo>
                    <a:cubicBezTo>
                      <a:pt x="793535" y="917754"/>
                      <a:pt x="794347" y="919377"/>
                      <a:pt x="794347" y="921001"/>
                    </a:cubicBezTo>
                    <a:cubicBezTo>
                      <a:pt x="795159" y="922625"/>
                      <a:pt x="795159" y="924249"/>
                      <a:pt x="795159" y="925872"/>
                    </a:cubicBezTo>
                    <a:cubicBezTo>
                      <a:pt x="795159" y="927496"/>
                      <a:pt x="795159" y="929120"/>
                      <a:pt x="795159" y="930744"/>
                    </a:cubicBezTo>
                    <a:cubicBezTo>
                      <a:pt x="795159" y="931556"/>
                      <a:pt x="795159" y="933179"/>
                      <a:pt x="795159" y="933991"/>
                    </a:cubicBezTo>
                    <a:cubicBezTo>
                      <a:pt x="795159" y="935615"/>
                      <a:pt x="795971" y="937239"/>
                      <a:pt x="795971" y="938051"/>
                    </a:cubicBezTo>
                    <a:cubicBezTo>
                      <a:pt x="795971" y="938862"/>
                      <a:pt x="795971" y="939675"/>
                      <a:pt x="795971" y="940486"/>
                    </a:cubicBezTo>
                    <a:cubicBezTo>
                      <a:pt x="796783" y="942922"/>
                      <a:pt x="797595" y="945358"/>
                      <a:pt x="799218" y="946981"/>
                    </a:cubicBezTo>
                    <a:cubicBezTo>
                      <a:pt x="800030" y="947793"/>
                      <a:pt x="800030" y="948605"/>
                      <a:pt x="800030" y="949417"/>
                    </a:cubicBezTo>
                    <a:cubicBezTo>
                      <a:pt x="800030" y="950229"/>
                      <a:pt x="800030" y="951041"/>
                      <a:pt x="800030" y="951853"/>
                    </a:cubicBezTo>
                    <a:cubicBezTo>
                      <a:pt x="800030" y="954288"/>
                      <a:pt x="801654" y="955912"/>
                      <a:pt x="802466" y="957536"/>
                    </a:cubicBezTo>
                    <a:cubicBezTo>
                      <a:pt x="803278" y="959159"/>
                      <a:pt x="804902" y="959159"/>
                      <a:pt x="806526" y="959972"/>
                    </a:cubicBezTo>
                    <a:cubicBezTo>
                      <a:pt x="806526" y="959972"/>
                      <a:pt x="807337" y="960783"/>
                      <a:pt x="807337" y="960783"/>
                    </a:cubicBezTo>
                    <a:cubicBezTo>
                      <a:pt x="808149" y="960783"/>
                      <a:pt x="808149" y="960783"/>
                      <a:pt x="808961" y="961595"/>
                    </a:cubicBezTo>
                    <a:cubicBezTo>
                      <a:pt x="809773" y="962407"/>
                      <a:pt x="809773" y="963219"/>
                      <a:pt x="809773" y="963219"/>
                    </a:cubicBezTo>
                    <a:cubicBezTo>
                      <a:pt x="809773" y="965655"/>
                      <a:pt x="809773" y="967278"/>
                      <a:pt x="809773" y="969714"/>
                    </a:cubicBezTo>
                    <a:cubicBezTo>
                      <a:pt x="809773" y="971338"/>
                      <a:pt x="809773" y="972962"/>
                      <a:pt x="809773" y="974585"/>
                    </a:cubicBezTo>
                    <a:cubicBezTo>
                      <a:pt x="809773" y="975397"/>
                      <a:pt x="809773" y="976209"/>
                      <a:pt x="808961" y="977833"/>
                    </a:cubicBezTo>
                    <a:cubicBezTo>
                      <a:pt x="808961" y="978645"/>
                      <a:pt x="807337" y="978645"/>
                      <a:pt x="807337" y="979457"/>
                    </a:cubicBezTo>
                    <a:cubicBezTo>
                      <a:pt x="806526" y="979457"/>
                      <a:pt x="805714" y="979457"/>
                      <a:pt x="804902" y="980269"/>
                    </a:cubicBezTo>
                    <a:cubicBezTo>
                      <a:pt x="804902" y="981080"/>
                      <a:pt x="804902" y="981080"/>
                      <a:pt x="804902" y="981080"/>
                    </a:cubicBezTo>
                    <a:cubicBezTo>
                      <a:pt x="804902" y="981893"/>
                      <a:pt x="804090" y="981893"/>
                      <a:pt x="803278" y="981893"/>
                    </a:cubicBezTo>
                    <a:cubicBezTo>
                      <a:pt x="802466" y="981893"/>
                      <a:pt x="801654" y="982704"/>
                      <a:pt x="800030" y="983516"/>
                    </a:cubicBezTo>
                    <a:cubicBezTo>
                      <a:pt x="798407" y="984328"/>
                      <a:pt x="796783" y="984328"/>
                      <a:pt x="795159" y="984328"/>
                    </a:cubicBezTo>
                    <a:cubicBezTo>
                      <a:pt x="794347" y="984328"/>
                      <a:pt x="793535" y="984328"/>
                      <a:pt x="792723" y="984328"/>
                    </a:cubicBezTo>
                    <a:cubicBezTo>
                      <a:pt x="791100" y="984328"/>
                      <a:pt x="788664" y="984328"/>
                      <a:pt x="787040" y="984328"/>
                    </a:cubicBezTo>
                    <a:cubicBezTo>
                      <a:pt x="786229" y="984328"/>
                      <a:pt x="784605" y="984328"/>
                      <a:pt x="783793" y="984328"/>
                    </a:cubicBezTo>
                    <a:cubicBezTo>
                      <a:pt x="782981" y="984328"/>
                      <a:pt x="782169" y="985140"/>
                      <a:pt x="781357" y="985952"/>
                    </a:cubicBezTo>
                    <a:cubicBezTo>
                      <a:pt x="779733" y="987575"/>
                      <a:pt x="778110" y="988388"/>
                      <a:pt x="776486" y="988388"/>
                    </a:cubicBezTo>
                    <a:cubicBezTo>
                      <a:pt x="775674" y="988388"/>
                      <a:pt x="774862" y="988388"/>
                      <a:pt x="774050" y="988388"/>
                    </a:cubicBezTo>
                    <a:cubicBezTo>
                      <a:pt x="773238" y="988388"/>
                      <a:pt x="772426" y="989199"/>
                      <a:pt x="772426" y="990011"/>
                    </a:cubicBezTo>
                    <a:cubicBezTo>
                      <a:pt x="771614" y="991635"/>
                      <a:pt x="771614" y="993259"/>
                      <a:pt x="771614" y="994883"/>
                    </a:cubicBezTo>
                    <a:cubicBezTo>
                      <a:pt x="771614" y="995694"/>
                      <a:pt x="773238" y="996506"/>
                      <a:pt x="773238" y="996506"/>
                    </a:cubicBezTo>
                    <a:cubicBezTo>
                      <a:pt x="774050" y="997318"/>
                      <a:pt x="774862" y="998130"/>
                      <a:pt x="775674" y="998942"/>
                    </a:cubicBezTo>
                    <a:cubicBezTo>
                      <a:pt x="776486" y="1000566"/>
                      <a:pt x="778110" y="1002190"/>
                      <a:pt x="779733" y="1003001"/>
                    </a:cubicBezTo>
                    <a:cubicBezTo>
                      <a:pt x="781357" y="1004625"/>
                      <a:pt x="779733" y="1006249"/>
                      <a:pt x="778921" y="1007872"/>
                    </a:cubicBezTo>
                    <a:cubicBezTo>
                      <a:pt x="778110" y="1008685"/>
                      <a:pt x="778110" y="1009496"/>
                      <a:pt x="777298" y="1010309"/>
                    </a:cubicBezTo>
                    <a:cubicBezTo>
                      <a:pt x="776486" y="1011120"/>
                      <a:pt x="776486" y="1012744"/>
                      <a:pt x="775674" y="1013556"/>
                    </a:cubicBezTo>
                    <a:cubicBezTo>
                      <a:pt x="774862" y="1014368"/>
                      <a:pt x="774862" y="1015991"/>
                      <a:pt x="774050" y="1016803"/>
                    </a:cubicBezTo>
                    <a:cubicBezTo>
                      <a:pt x="772426" y="1021675"/>
                      <a:pt x="770803" y="1027358"/>
                      <a:pt x="766743" y="1031417"/>
                    </a:cubicBezTo>
                    <a:cubicBezTo>
                      <a:pt x="765119" y="1033041"/>
                      <a:pt x="763496" y="1033853"/>
                      <a:pt x="761060" y="1034665"/>
                    </a:cubicBezTo>
                    <a:cubicBezTo>
                      <a:pt x="759436" y="1035477"/>
                      <a:pt x="757001" y="1035477"/>
                      <a:pt x="755377" y="1035477"/>
                    </a:cubicBezTo>
                    <a:cubicBezTo>
                      <a:pt x="753753" y="1036288"/>
                      <a:pt x="752129" y="1037101"/>
                      <a:pt x="751317" y="1037912"/>
                    </a:cubicBezTo>
                    <a:cubicBezTo>
                      <a:pt x="750505" y="1038724"/>
                      <a:pt x="750505" y="1039536"/>
                      <a:pt x="750505" y="1040348"/>
                    </a:cubicBezTo>
                    <a:cubicBezTo>
                      <a:pt x="750505" y="1041160"/>
                      <a:pt x="750505" y="1041972"/>
                      <a:pt x="750505" y="1042784"/>
                    </a:cubicBezTo>
                    <a:cubicBezTo>
                      <a:pt x="750505" y="1043596"/>
                      <a:pt x="750505" y="1044407"/>
                      <a:pt x="750505" y="1044407"/>
                    </a:cubicBezTo>
                    <a:cubicBezTo>
                      <a:pt x="750505" y="1045219"/>
                      <a:pt x="750505" y="1045219"/>
                      <a:pt x="750505" y="1046031"/>
                    </a:cubicBezTo>
                    <a:cubicBezTo>
                      <a:pt x="750505" y="1046031"/>
                      <a:pt x="750505" y="1046843"/>
                      <a:pt x="750505" y="1046843"/>
                    </a:cubicBezTo>
                    <a:cubicBezTo>
                      <a:pt x="749694" y="1048467"/>
                      <a:pt x="750505" y="1050091"/>
                      <a:pt x="750505" y="1051714"/>
                    </a:cubicBezTo>
                    <a:cubicBezTo>
                      <a:pt x="750505" y="1052526"/>
                      <a:pt x="750505" y="1054150"/>
                      <a:pt x="750505" y="1054962"/>
                    </a:cubicBezTo>
                    <a:cubicBezTo>
                      <a:pt x="750505" y="1054962"/>
                      <a:pt x="751317" y="1054962"/>
                      <a:pt x="752129" y="1055774"/>
                    </a:cubicBezTo>
                    <a:cubicBezTo>
                      <a:pt x="752129" y="1055774"/>
                      <a:pt x="752129" y="1056586"/>
                      <a:pt x="752129" y="1057398"/>
                    </a:cubicBezTo>
                    <a:cubicBezTo>
                      <a:pt x="752129" y="1058209"/>
                      <a:pt x="751317" y="1059022"/>
                      <a:pt x="751317" y="1059022"/>
                    </a:cubicBezTo>
                    <a:cubicBezTo>
                      <a:pt x="751317" y="1059833"/>
                      <a:pt x="750505" y="1059833"/>
                      <a:pt x="750505" y="1060645"/>
                    </a:cubicBezTo>
                    <a:cubicBezTo>
                      <a:pt x="750505" y="1061457"/>
                      <a:pt x="751317" y="1062269"/>
                      <a:pt x="751317" y="1063893"/>
                    </a:cubicBezTo>
                    <a:cubicBezTo>
                      <a:pt x="752129" y="1064704"/>
                      <a:pt x="752129" y="1066328"/>
                      <a:pt x="752941" y="1067140"/>
                    </a:cubicBezTo>
                    <a:cubicBezTo>
                      <a:pt x="755377" y="1070388"/>
                      <a:pt x="759436" y="1073635"/>
                      <a:pt x="763496" y="1074447"/>
                    </a:cubicBezTo>
                    <a:cubicBezTo>
                      <a:pt x="768367" y="1075259"/>
                      <a:pt x="773238" y="1074447"/>
                      <a:pt x="777298" y="1074447"/>
                    </a:cubicBezTo>
                    <a:cubicBezTo>
                      <a:pt x="779733" y="1074447"/>
                      <a:pt x="782169" y="1074447"/>
                      <a:pt x="784605" y="1075259"/>
                    </a:cubicBezTo>
                    <a:cubicBezTo>
                      <a:pt x="787040" y="1075259"/>
                      <a:pt x="788664" y="1076071"/>
                      <a:pt x="791100" y="1075259"/>
                    </a:cubicBezTo>
                    <a:cubicBezTo>
                      <a:pt x="795971" y="1074447"/>
                      <a:pt x="798407" y="1069576"/>
                      <a:pt x="800030" y="1065517"/>
                    </a:cubicBezTo>
                    <a:cubicBezTo>
                      <a:pt x="801654" y="1062269"/>
                      <a:pt x="802466" y="1058209"/>
                      <a:pt x="802466" y="1054962"/>
                    </a:cubicBezTo>
                    <a:cubicBezTo>
                      <a:pt x="802466" y="1050091"/>
                      <a:pt x="806526" y="1047655"/>
                      <a:pt x="809773" y="1044407"/>
                    </a:cubicBezTo>
                    <a:cubicBezTo>
                      <a:pt x="810585" y="1043596"/>
                      <a:pt x="812209" y="1041972"/>
                      <a:pt x="813021" y="1041160"/>
                    </a:cubicBezTo>
                    <a:cubicBezTo>
                      <a:pt x="813833" y="1040348"/>
                      <a:pt x="815456" y="1039536"/>
                      <a:pt x="816268" y="1037912"/>
                    </a:cubicBezTo>
                    <a:cubicBezTo>
                      <a:pt x="817892" y="1036288"/>
                      <a:pt x="818704" y="1035477"/>
                      <a:pt x="820327" y="1033853"/>
                    </a:cubicBezTo>
                    <a:cubicBezTo>
                      <a:pt x="821139" y="1033041"/>
                      <a:pt x="821139" y="1033041"/>
                      <a:pt x="821951" y="1032229"/>
                    </a:cubicBezTo>
                    <a:cubicBezTo>
                      <a:pt x="821951" y="1031417"/>
                      <a:pt x="822763" y="1030606"/>
                      <a:pt x="823575" y="1030606"/>
                    </a:cubicBezTo>
                    <a:cubicBezTo>
                      <a:pt x="824387" y="1030606"/>
                      <a:pt x="825199" y="1030606"/>
                      <a:pt x="826011" y="1030606"/>
                    </a:cubicBezTo>
                    <a:cubicBezTo>
                      <a:pt x="826823" y="1030606"/>
                      <a:pt x="827634" y="1030606"/>
                      <a:pt x="828446" y="1029793"/>
                    </a:cubicBezTo>
                    <a:cubicBezTo>
                      <a:pt x="830070" y="1028982"/>
                      <a:pt x="830882" y="1028982"/>
                      <a:pt x="832506" y="1028982"/>
                    </a:cubicBezTo>
                    <a:cubicBezTo>
                      <a:pt x="834942" y="1028170"/>
                      <a:pt x="837377" y="1027358"/>
                      <a:pt x="839813" y="1025734"/>
                    </a:cubicBezTo>
                    <a:cubicBezTo>
                      <a:pt x="840625" y="1024110"/>
                      <a:pt x="841437" y="1023298"/>
                      <a:pt x="842248" y="1022487"/>
                    </a:cubicBezTo>
                    <a:cubicBezTo>
                      <a:pt x="843060" y="1021675"/>
                      <a:pt x="843872" y="1020051"/>
                      <a:pt x="844684" y="1019239"/>
                    </a:cubicBezTo>
                    <a:cubicBezTo>
                      <a:pt x="845496" y="1017615"/>
                      <a:pt x="845496" y="1016803"/>
                      <a:pt x="846308" y="1015180"/>
                    </a:cubicBezTo>
                    <a:cubicBezTo>
                      <a:pt x="846308" y="1013556"/>
                      <a:pt x="846308" y="1011932"/>
                      <a:pt x="846308" y="1010309"/>
                    </a:cubicBezTo>
                    <a:cubicBezTo>
                      <a:pt x="846308" y="1007872"/>
                      <a:pt x="845496" y="1005437"/>
                      <a:pt x="845496" y="1003001"/>
                    </a:cubicBezTo>
                    <a:cubicBezTo>
                      <a:pt x="845496" y="1001377"/>
                      <a:pt x="845496" y="999754"/>
                      <a:pt x="845496" y="998942"/>
                    </a:cubicBezTo>
                    <a:cubicBezTo>
                      <a:pt x="845496" y="998130"/>
                      <a:pt x="844684" y="998130"/>
                      <a:pt x="844684" y="997318"/>
                    </a:cubicBezTo>
                    <a:cubicBezTo>
                      <a:pt x="844684" y="996506"/>
                      <a:pt x="844684" y="995694"/>
                      <a:pt x="844684" y="994071"/>
                    </a:cubicBezTo>
                    <a:cubicBezTo>
                      <a:pt x="844684" y="993259"/>
                      <a:pt x="844684" y="992447"/>
                      <a:pt x="844684" y="992447"/>
                    </a:cubicBezTo>
                    <a:cubicBezTo>
                      <a:pt x="844684" y="991635"/>
                      <a:pt x="844684" y="990823"/>
                      <a:pt x="843872" y="990011"/>
                    </a:cubicBezTo>
                    <a:cubicBezTo>
                      <a:pt x="843872" y="989199"/>
                      <a:pt x="843060" y="988388"/>
                      <a:pt x="843060" y="988388"/>
                    </a:cubicBezTo>
                    <a:cubicBezTo>
                      <a:pt x="843060" y="987575"/>
                      <a:pt x="842248" y="987575"/>
                      <a:pt x="842248" y="986764"/>
                    </a:cubicBezTo>
                    <a:cubicBezTo>
                      <a:pt x="841437" y="985140"/>
                      <a:pt x="842248" y="983516"/>
                      <a:pt x="843872" y="982704"/>
                    </a:cubicBezTo>
                    <a:cubicBezTo>
                      <a:pt x="844684" y="981893"/>
                      <a:pt x="845496" y="981893"/>
                      <a:pt x="846308" y="981080"/>
                    </a:cubicBezTo>
                    <a:cubicBezTo>
                      <a:pt x="847120" y="980269"/>
                      <a:pt x="847931" y="979457"/>
                      <a:pt x="847931" y="978645"/>
                    </a:cubicBezTo>
                    <a:cubicBezTo>
                      <a:pt x="848743" y="977833"/>
                      <a:pt x="849555" y="976209"/>
                      <a:pt x="850367" y="975397"/>
                    </a:cubicBezTo>
                    <a:cubicBezTo>
                      <a:pt x="850367" y="974585"/>
                      <a:pt x="851179" y="974585"/>
                      <a:pt x="851179" y="973774"/>
                    </a:cubicBezTo>
                    <a:cubicBezTo>
                      <a:pt x="851991" y="973774"/>
                      <a:pt x="851991" y="972962"/>
                      <a:pt x="852803" y="972962"/>
                    </a:cubicBezTo>
                    <a:cubicBezTo>
                      <a:pt x="854427" y="972150"/>
                      <a:pt x="855239" y="971338"/>
                      <a:pt x="856862" y="971338"/>
                    </a:cubicBezTo>
                    <a:cubicBezTo>
                      <a:pt x="857674" y="971338"/>
                      <a:pt x="858486" y="970526"/>
                      <a:pt x="860110" y="969714"/>
                    </a:cubicBezTo>
                    <a:cubicBezTo>
                      <a:pt x="861734" y="968902"/>
                      <a:pt x="862546" y="968090"/>
                      <a:pt x="864169" y="967278"/>
                    </a:cubicBezTo>
                    <a:cubicBezTo>
                      <a:pt x="864981" y="966467"/>
                      <a:pt x="865793" y="965655"/>
                      <a:pt x="866605" y="965655"/>
                    </a:cubicBezTo>
                    <a:cubicBezTo>
                      <a:pt x="868229" y="964843"/>
                      <a:pt x="869041" y="964031"/>
                      <a:pt x="870664" y="963219"/>
                    </a:cubicBezTo>
                    <a:cubicBezTo>
                      <a:pt x="871476" y="962407"/>
                      <a:pt x="873100" y="961595"/>
                      <a:pt x="873912" y="961595"/>
                    </a:cubicBezTo>
                    <a:cubicBezTo>
                      <a:pt x="875536" y="960783"/>
                      <a:pt x="877159" y="960783"/>
                      <a:pt x="878783" y="959972"/>
                    </a:cubicBezTo>
                    <a:cubicBezTo>
                      <a:pt x="880407" y="959159"/>
                      <a:pt x="882843" y="959972"/>
                      <a:pt x="884466" y="959972"/>
                    </a:cubicBezTo>
                    <a:cubicBezTo>
                      <a:pt x="886090" y="960783"/>
                      <a:pt x="887714" y="961595"/>
                      <a:pt x="888526" y="963219"/>
                    </a:cubicBezTo>
                    <a:cubicBezTo>
                      <a:pt x="889338" y="964031"/>
                      <a:pt x="890150" y="964031"/>
                      <a:pt x="890961" y="964031"/>
                    </a:cubicBezTo>
                    <a:cubicBezTo>
                      <a:pt x="891773" y="964031"/>
                      <a:pt x="891773" y="962407"/>
                      <a:pt x="892585" y="962407"/>
                    </a:cubicBezTo>
                    <a:cubicBezTo>
                      <a:pt x="893397" y="961595"/>
                      <a:pt x="894209" y="962407"/>
                      <a:pt x="895021" y="963219"/>
                    </a:cubicBezTo>
                    <a:cubicBezTo>
                      <a:pt x="895833" y="964031"/>
                      <a:pt x="895833" y="964843"/>
                      <a:pt x="896645" y="965655"/>
                    </a:cubicBezTo>
                    <a:cubicBezTo>
                      <a:pt x="896645" y="965655"/>
                      <a:pt x="897456" y="966467"/>
                      <a:pt x="897456" y="966467"/>
                    </a:cubicBezTo>
                    <a:cubicBezTo>
                      <a:pt x="898268" y="966467"/>
                      <a:pt x="898268" y="965655"/>
                      <a:pt x="899080" y="965655"/>
                    </a:cubicBezTo>
                    <a:cubicBezTo>
                      <a:pt x="899892" y="964843"/>
                      <a:pt x="899892" y="964031"/>
                      <a:pt x="899892" y="963219"/>
                    </a:cubicBezTo>
                    <a:cubicBezTo>
                      <a:pt x="900704" y="962407"/>
                      <a:pt x="901516" y="962407"/>
                      <a:pt x="903140" y="961595"/>
                    </a:cubicBezTo>
                    <a:cubicBezTo>
                      <a:pt x="903952" y="960783"/>
                      <a:pt x="903952" y="959972"/>
                      <a:pt x="903952" y="959159"/>
                    </a:cubicBezTo>
                    <a:cubicBezTo>
                      <a:pt x="903952" y="958348"/>
                      <a:pt x="903952" y="956724"/>
                      <a:pt x="903952" y="955912"/>
                    </a:cubicBezTo>
                    <a:cubicBezTo>
                      <a:pt x="903952" y="955100"/>
                      <a:pt x="903952" y="954288"/>
                      <a:pt x="903952" y="953477"/>
                    </a:cubicBezTo>
                    <a:cubicBezTo>
                      <a:pt x="903952" y="952664"/>
                      <a:pt x="904763" y="952664"/>
                      <a:pt x="905575" y="952664"/>
                    </a:cubicBezTo>
                    <a:cubicBezTo>
                      <a:pt x="906387" y="952664"/>
                      <a:pt x="908823" y="952664"/>
                      <a:pt x="908011" y="951041"/>
                    </a:cubicBezTo>
                    <a:cubicBezTo>
                      <a:pt x="907199" y="949417"/>
                      <a:pt x="905575" y="949417"/>
                      <a:pt x="903952" y="949417"/>
                    </a:cubicBezTo>
                    <a:cubicBezTo>
                      <a:pt x="903140" y="949417"/>
                      <a:pt x="902328" y="949417"/>
                      <a:pt x="902328" y="948605"/>
                    </a:cubicBezTo>
                    <a:cubicBezTo>
                      <a:pt x="902328" y="947793"/>
                      <a:pt x="902328" y="947793"/>
                      <a:pt x="902328" y="946981"/>
                    </a:cubicBezTo>
                    <a:cubicBezTo>
                      <a:pt x="902328" y="946169"/>
                      <a:pt x="902328" y="946169"/>
                      <a:pt x="901516" y="945358"/>
                    </a:cubicBezTo>
                    <a:cubicBezTo>
                      <a:pt x="901516" y="944546"/>
                      <a:pt x="901516" y="943734"/>
                      <a:pt x="901516" y="943734"/>
                    </a:cubicBezTo>
                    <a:cubicBezTo>
                      <a:pt x="900704" y="942922"/>
                      <a:pt x="900704" y="943734"/>
                      <a:pt x="899892" y="943734"/>
                    </a:cubicBezTo>
                    <a:cubicBezTo>
                      <a:pt x="899080" y="943734"/>
                      <a:pt x="899080" y="942110"/>
                      <a:pt x="899080" y="941298"/>
                    </a:cubicBezTo>
                    <a:cubicBezTo>
                      <a:pt x="899080" y="939675"/>
                      <a:pt x="899080" y="938051"/>
                      <a:pt x="899892" y="936427"/>
                    </a:cubicBezTo>
                    <a:cubicBezTo>
                      <a:pt x="899892" y="935615"/>
                      <a:pt x="900704" y="933991"/>
                      <a:pt x="900704" y="933179"/>
                    </a:cubicBezTo>
                    <a:cubicBezTo>
                      <a:pt x="900704" y="931556"/>
                      <a:pt x="901516" y="929932"/>
                      <a:pt x="900704" y="928308"/>
                    </a:cubicBezTo>
                    <a:cubicBezTo>
                      <a:pt x="900704" y="927496"/>
                      <a:pt x="899892" y="926684"/>
                      <a:pt x="899080" y="926684"/>
                    </a:cubicBezTo>
                    <a:cubicBezTo>
                      <a:pt x="897456" y="925872"/>
                      <a:pt x="896645" y="923437"/>
                      <a:pt x="898268" y="921813"/>
                    </a:cubicBezTo>
                    <a:cubicBezTo>
                      <a:pt x="898268" y="921001"/>
                      <a:pt x="899080" y="921001"/>
                      <a:pt x="899080" y="920189"/>
                    </a:cubicBezTo>
                    <a:cubicBezTo>
                      <a:pt x="899080" y="919377"/>
                      <a:pt x="899080" y="918565"/>
                      <a:pt x="899080" y="917754"/>
                    </a:cubicBezTo>
                    <a:cubicBezTo>
                      <a:pt x="899080" y="916942"/>
                      <a:pt x="899892" y="916130"/>
                      <a:pt x="899892" y="915318"/>
                    </a:cubicBezTo>
                    <a:cubicBezTo>
                      <a:pt x="900704" y="913694"/>
                      <a:pt x="902328" y="912882"/>
                      <a:pt x="903140" y="911259"/>
                    </a:cubicBezTo>
                    <a:cubicBezTo>
                      <a:pt x="903952" y="910447"/>
                      <a:pt x="903952" y="909635"/>
                      <a:pt x="903952" y="908823"/>
                    </a:cubicBezTo>
                    <a:cubicBezTo>
                      <a:pt x="903952" y="908011"/>
                      <a:pt x="902328" y="908011"/>
                      <a:pt x="901516" y="908011"/>
                    </a:cubicBezTo>
                    <a:cubicBezTo>
                      <a:pt x="900704" y="908011"/>
                      <a:pt x="899892" y="908011"/>
                      <a:pt x="899080" y="908011"/>
                    </a:cubicBezTo>
                    <a:cubicBezTo>
                      <a:pt x="898268" y="908011"/>
                      <a:pt x="897456" y="907199"/>
                      <a:pt x="896645" y="906387"/>
                    </a:cubicBezTo>
                    <a:cubicBezTo>
                      <a:pt x="895833" y="905575"/>
                      <a:pt x="895833" y="904763"/>
                      <a:pt x="895021" y="903951"/>
                    </a:cubicBezTo>
                    <a:cubicBezTo>
                      <a:pt x="894209" y="903140"/>
                      <a:pt x="893397" y="902328"/>
                      <a:pt x="892585" y="901516"/>
                    </a:cubicBezTo>
                    <a:cubicBezTo>
                      <a:pt x="891773" y="900704"/>
                      <a:pt x="891773" y="899892"/>
                      <a:pt x="891773" y="899080"/>
                    </a:cubicBezTo>
                    <a:cubicBezTo>
                      <a:pt x="890961" y="898268"/>
                      <a:pt x="890150" y="898268"/>
                      <a:pt x="890150" y="897456"/>
                    </a:cubicBezTo>
                    <a:cubicBezTo>
                      <a:pt x="887714" y="896645"/>
                      <a:pt x="886090" y="895833"/>
                      <a:pt x="883655" y="894209"/>
                    </a:cubicBezTo>
                    <a:cubicBezTo>
                      <a:pt x="882031" y="893397"/>
                      <a:pt x="879595" y="892585"/>
                      <a:pt x="877971" y="891773"/>
                    </a:cubicBezTo>
                    <a:cubicBezTo>
                      <a:pt x="876347" y="890961"/>
                      <a:pt x="874724" y="890961"/>
                      <a:pt x="873100" y="889338"/>
                    </a:cubicBezTo>
                    <a:cubicBezTo>
                      <a:pt x="871476" y="887714"/>
                      <a:pt x="871476" y="886090"/>
                      <a:pt x="870664" y="884466"/>
                    </a:cubicBezTo>
                    <a:cubicBezTo>
                      <a:pt x="869852" y="882843"/>
                      <a:pt x="868229" y="882031"/>
                      <a:pt x="865793" y="882031"/>
                    </a:cubicBezTo>
                    <a:cubicBezTo>
                      <a:pt x="864169" y="882031"/>
                      <a:pt x="863357" y="882031"/>
                      <a:pt x="861734" y="882031"/>
                    </a:cubicBezTo>
                    <a:cubicBezTo>
                      <a:pt x="860110" y="882031"/>
                      <a:pt x="859298" y="882031"/>
                      <a:pt x="857674" y="882031"/>
                    </a:cubicBezTo>
                    <a:cubicBezTo>
                      <a:pt x="856862" y="882031"/>
                      <a:pt x="856050" y="882031"/>
                      <a:pt x="854427" y="882031"/>
                    </a:cubicBezTo>
                    <a:cubicBezTo>
                      <a:pt x="853615" y="882031"/>
                      <a:pt x="851991" y="882031"/>
                      <a:pt x="851179" y="882031"/>
                    </a:cubicBezTo>
                    <a:cubicBezTo>
                      <a:pt x="850367" y="882031"/>
                      <a:pt x="848743" y="882031"/>
                      <a:pt x="847931" y="882031"/>
                    </a:cubicBezTo>
                    <a:cubicBezTo>
                      <a:pt x="847120" y="882031"/>
                      <a:pt x="846308" y="881219"/>
                      <a:pt x="845496" y="881219"/>
                    </a:cubicBezTo>
                    <a:cubicBezTo>
                      <a:pt x="844684" y="880407"/>
                      <a:pt x="843872" y="879595"/>
                      <a:pt x="843872" y="878783"/>
                    </a:cubicBezTo>
                    <a:cubicBezTo>
                      <a:pt x="843060" y="877971"/>
                      <a:pt x="843060" y="877159"/>
                      <a:pt x="843060" y="876347"/>
                    </a:cubicBezTo>
                    <a:cubicBezTo>
                      <a:pt x="843060" y="875535"/>
                      <a:pt x="843060" y="874724"/>
                      <a:pt x="842248" y="873912"/>
                    </a:cubicBezTo>
                    <a:cubicBezTo>
                      <a:pt x="842248" y="872288"/>
                      <a:pt x="842248" y="871476"/>
                      <a:pt x="841437" y="869852"/>
                    </a:cubicBezTo>
                    <a:cubicBezTo>
                      <a:pt x="841437" y="869041"/>
                      <a:pt x="840625" y="868229"/>
                      <a:pt x="839813" y="868229"/>
                    </a:cubicBezTo>
                    <a:cubicBezTo>
                      <a:pt x="839001" y="867417"/>
                      <a:pt x="838189" y="867417"/>
                      <a:pt x="838189" y="866605"/>
                    </a:cubicBezTo>
                    <a:cubicBezTo>
                      <a:pt x="838189" y="864981"/>
                      <a:pt x="838189" y="862546"/>
                      <a:pt x="839001" y="860922"/>
                    </a:cubicBezTo>
                    <a:cubicBezTo>
                      <a:pt x="839813" y="860110"/>
                      <a:pt x="839813" y="859298"/>
                      <a:pt x="840625" y="858486"/>
                    </a:cubicBezTo>
                    <a:cubicBezTo>
                      <a:pt x="841437" y="857674"/>
                      <a:pt x="841437" y="856862"/>
                      <a:pt x="842248" y="856050"/>
                    </a:cubicBezTo>
                    <a:cubicBezTo>
                      <a:pt x="843060" y="854427"/>
                      <a:pt x="843872" y="851991"/>
                      <a:pt x="844684" y="851179"/>
                    </a:cubicBezTo>
                    <a:cubicBezTo>
                      <a:pt x="844684" y="851179"/>
                      <a:pt x="844684" y="851179"/>
                      <a:pt x="844684" y="851179"/>
                    </a:cubicBezTo>
                    <a:cubicBezTo>
                      <a:pt x="844684" y="851179"/>
                      <a:pt x="844684" y="850367"/>
                      <a:pt x="845496" y="850367"/>
                    </a:cubicBezTo>
                    <a:cubicBezTo>
                      <a:pt x="845496" y="850367"/>
                      <a:pt x="846308" y="849555"/>
                      <a:pt x="846308" y="849555"/>
                    </a:cubicBezTo>
                    <a:cubicBezTo>
                      <a:pt x="847120" y="848743"/>
                      <a:pt x="847931" y="847931"/>
                      <a:pt x="848743" y="847931"/>
                    </a:cubicBezTo>
                    <a:cubicBezTo>
                      <a:pt x="850367" y="847120"/>
                      <a:pt x="851991" y="845496"/>
                      <a:pt x="851991" y="843060"/>
                    </a:cubicBezTo>
                    <a:cubicBezTo>
                      <a:pt x="851991" y="840625"/>
                      <a:pt x="851179" y="838189"/>
                      <a:pt x="850367" y="836565"/>
                    </a:cubicBezTo>
                    <a:cubicBezTo>
                      <a:pt x="849555" y="834941"/>
                      <a:pt x="848743" y="832506"/>
                      <a:pt x="848743" y="830882"/>
                    </a:cubicBezTo>
                    <a:cubicBezTo>
                      <a:pt x="848743" y="830070"/>
                      <a:pt x="849555" y="829258"/>
                      <a:pt x="849555" y="828446"/>
                    </a:cubicBezTo>
                    <a:cubicBezTo>
                      <a:pt x="849555" y="827634"/>
                      <a:pt x="850367" y="826822"/>
                      <a:pt x="851179" y="825199"/>
                    </a:cubicBezTo>
                    <a:cubicBezTo>
                      <a:pt x="852803" y="823575"/>
                      <a:pt x="855239" y="822763"/>
                      <a:pt x="856862" y="821139"/>
                    </a:cubicBezTo>
                    <a:cubicBezTo>
                      <a:pt x="858486" y="819516"/>
                      <a:pt x="859298" y="817080"/>
                      <a:pt x="860110" y="815456"/>
                    </a:cubicBezTo>
                    <a:cubicBezTo>
                      <a:pt x="860110" y="814644"/>
                      <a:pt x="861734" y="813832"/>
                      <a:pt x="862546" y="813021"/>
                    </a:cubicBezTo>
                    <a:cubicBezTo>
                      <a:pt x="863357" y="812209"/>
                      <a:pt x="864169" y="811397"/>
                      <a:pt x="864981" y="809773"/>
                    </a:cubicBezTo>
                    <a:cubicBezTo>
                      <a:pt x="866605" y="807337"/>
                      <a:pt x="867417" y="804902"/>
                      <a:pt x="869041" y="802466"/>
                    </a:cubicBezTo>
                    <a:cubicBezTo>
                      <a:pt x="869852" y="801654"/>
                      <a:pt x="870664" y="800842"/>
                      <a:pt x="871476" y="800030"/>
                    </a:cubicBezTo>
                    <a:cubicBezTo>
                      <a:pt x="872288" y="799218"/>
                      <a:pt x="873100" y="799218"/>
                      <a:pt x="873912" y="798407"/>
                    </a:cubicBezTo>
                    <a:cubicBezTo>
                      <a:pt x="874724" y="797595"/>
                      <a:pt x="874724" y="796783"/>
                      <a:pt x="874724" y="795971"/>
                    </a:cubicBezTo>
                    <a:cubicBezTo>
                      <a:pt x="875536" y="794347"/>
                      <a:pt x="877159" y="791912"/>
                      <a:pt x="877971" y="790288"/>
                    </a:cubicBezTo>
                    <a:cubicBezTo>
                      <a:pt x="878783" y="789476"/>
                      <a:pt x="879595" y="788664"/>
                      <a:pt x="880407" y="787852"/>
                    </a:cubicBezTo>
                    <a:cubicBezTo>
                      <a:pt x="881219" y="787040"/>
                      <a:pt x="882843" y="786228"/>
                      <a:pt x="883655" y="785417"/>
                    </a:cubicBezTo>
                    <a:cubicBezTo>
                      <a:pt x="885278" y="783793"/>
                      <a:pt x="886090" y="782981"/>
                      <a:pt x="887714" y="781357"/>
                    </a:cubicBezTo>
                    <a:cubicBezTo>
                      <a:pt x="888526" y="780545"/>
                      <a:pt x="890150" y="779733"/>
                      <a:pt x="890961" y="778921"/>
                    </a:cubicBezTo>
                    <a:cubicBezTo>
                      <a:pt x="891773" y="778109"/>
                      <a:pt x="893397" y="778109"/>
                      <a:pt x="894209" y="778109"/>
                    </a:cubicBezTo>
                    <a:cubicBezTo>
                      <a:pt x="895833" y="778109"/>
                      <a:pt x="896645" y="778109"/>
                      <a:pt x="898268" y="778921"/>
                    </a:cubicBezTo>
                    <a:cubicBezTo>
                      <a:pt x="899892" y="779733"/>
                      <a:pt x="901516" y="780545"/>
                      <a:pt x="902328" y="781357"/>
                    </a:cubicBezTo>
                    <a:cubicBezTo>
                      <a:pt x="903140" y="782169"/>
                      <a:pt x="904763" y="782981"/>
                      <a:pt x="905575" y="783793"/>
                    </a:cubicBezTo>
                    <a:cubicBezTo>
                      <a:pt x="906387" y="784605"/>
                      <a:pt x="908011" y="784605"/>
                      <a:pt x="909635" y="784605"/>
                    </a:cubicBezTo>
                    <a:cubicBezTo>
                      <a:pt x="911259" y="784605"/>
                      <a:pt x="912071" y="784605"/>
                      <a:pt x="913694" y="783793"/>
                    </a:cubicBezTo>
                    <a:cubicBezTo>
                      <a:pt x="914506" y="783793"/>
                      <a:pt x="916130" y="782169"/>
                      <a:pt x="916942" y="782981"/>
                    </a:cubicBezTo>
                    <a:cubicBezTo>
                      <a:pt x="917754" y="783793"/>
                      <a:pt x="915318" y="784605"/>
                      <a:pt x="914506" y="784605"/>
                    </a:cubicBezTo>
                    <a:cubicBezTo>
                      <a:pt x="913694" y="784605"/>
                      <a:pt x="911259" y="784605"/>
                      <a:pt x="910447" y="785417"/>
                    </a:cubicBezTo>
                    <a:cubicBezTo>
                      <a:pt x="909635" y="786228"/>
                      <a:pt x="910447" y="787852"/>
                      <a:pt x="909635" y="789476"/>
                    </a:cubicBezTo>
                    <a:cubicBezTo>
                      <a:pt x="908823" y="790288"/>
                      <a:pt x="907199" y="789476"/>
                      <a:pt x="906387" y="791100"/>
                    </a:cubicBezTo>
                    <a:cubicBezTo>
                      <a:pt x="905575" y="791912"/>
                      <a:pt x="907199" y="794347"/>
                      <a:pt x="908011" y="795159"/>
                    </a:cubicBezTo>
                    <a:cubicBezTo>
                      <a:pt x="908823" y="795971"/>
                      <a:pt x="909635" y="795971"/>
                      <a:pt x="910447" y="795971"/>
                    </a:cubicBezTo>
                    <a:cubicBezTo>
                      <a:pt x="911259" y="795971"/>
                      <a:pt x="912882" y="796783"/>
                      <a:pt x="913694" y="796783"/>
                    </a:cubicBezTo>
                    <a:cubicBezTo>
                      <a:pt x="914506" y="796783"/>
                      <a:pt x="915318" y="797595"/>
                      <a:pt x="916130" y="797595"/>
                    </a:cubicBezTo>
                    <a:cubicBezTo>
                      <a:pt x="918565" y="798407"/>
                      <a:pt x="921001" y="799218"/>
                      <a:pt x="922625" y="800030"/>
                    </a:cubicBezTo>
                    <a:cubicBezTo>
                      <a:pt x="924249" y="800842"/>
                      <a:pt x="925872" y="800842"/>
                      <a:pt x="927496" y="801654"/>
                    </a:cubicBezTo>
                    <a:cubicBezTo>
                      <a:pt x="928308" y="802466"/>
                      <a:pt x="929932" y="803278"/>
                      <a:pt x="930744" y="804090"/>
                    </a:cubicBezTo>
                    <a:cubicBezTo>
                      <a:pt x="931556" y="804902"/>
                      <a:pt x="933179" y="805714"/>
                      <a:pt x="934803" y="806525"/>
                    </a:cubicBezTo>
                    <a:cubicBezTo>
                      <a:pt x="935615" y="806525"/>
                      <a:pt x="937239" y="806525"/>
                      <a:pt x="938051" y="807337"/>
                    </a:cubicBezTo>
                    <a:cubicBezTo>
                      <a:pt x="940486" y="807337"/>
                      <a:pt x="942922" y="808149"/>
                      <a:pt x="944546" y="808149"/>
                    </a:cubicBezTo>
                    <a:cubicBezTo>
                      <a:pt x="947793" y="808149"/>
                      <a:pt x="951853" y="808149"/>
                      <a:pt x="955100" y="808149"/>
                    </a:cubicBezTo>
                    <a:cubicBezTo>
                      <a:pt x="958348" y="808149"/>
                      <a:pt x="961595" y="808149"/>
                      <a:pt x="964843" y="808961"/>
                    </a:cubicBezTo>
                    <a:cubicBezTo>
                      <a:pt x="966467" y="808961"/>
                      <a:pt x="967279" y="809773"/>
                      <a:pt x="968902" y="809773"/>
                    </a:cubicBezTo>
                    <a:cubicBezTo>
                      <a:pt x="969714" y="809773"/>
                      <a:pt x="971338" y="810585"/>
                      <a:pt x="972150" y="811397"/>
                    </a:cubicBezTo>
                    <a:cubicBezTo>
                      <a:pt x="973774" y="813021"/>
                      <a:pt x="973774" y="816268"/>
                      <a:pt x="973774" y="818704"/>
                    </a:cubicBezTo>
                    <a:cubicBezTo>
                      <a:pt x="973774" y="819516"/>
                      <a:pt x="973774" y="821139"/>
                      <a:pt x="974585" y="821951"/>
                    </a:cubicBezTo>
                    <a:cubicBezTo>
                      <a:pt x="975397" y="822763"/>
                      <a:pt x="977021" y="823575"/>
                      <a:pt x="977833" y="824387"/>
                    </a:cubicBezTo>
                    <a:cubicBezTo>
                      <a:pt x="978645" y="825199"/>
                      <a:pt x="979457" y="826011"/>
                      <a:pt x="980269" y="827634"/>
                    </a:cubicBezTo>
                    <a:cubicBezTo>
                      <a:pt x="981081" y="828446"/>
                      <a:pt x="981892" y="829258"/>
                      <a:pt x="982704" y="830882"/>
                    </a:cubicBezTo>
                    <a:cubicBezTo>
                      <a:pt x="983516" y="831694"/>
                      <a:pt x="983516" y="832506"/>
                      <a:pt x="983516" y="833318"/>
                    </a:cubicBezTo>
                    <a:cubicBezTo>
                      <a:pt x="983516" y="834130"/>
                      <a:pt x="982704" y="834941"/>
                      <a:pt x="981892" y="835753"/>
                    </a:cubicBezTo>
                    <a:cubicBezTo>
                      <a:pt x="980269" y="838189"/>
                      <a:pt x="981892" y="841437"/>
                      <a:pt x="982704" y="843060"/>
                    </a:cubicBezTo>
                    <a:cubicBezTo>
                      <a:pt x="983516" y="845496"/>
                      <a:pt x="984328" y="847120"/>
                      <a:pt x="985952" y="848743"/>
                    </a:cubicBezTo>
                    <a:cubicBezTo>
                      <a:pt x="987576" y="851179"/>
                      <a:pt x="990011" y="853615"/>
                      <a:pt x="992447" y="855238"/>
                    </a:cubicBezTo>
                    <a:cubicBezTo>
                      <a:pt x="993259" y="856050"/>
                      <a:pt x="994883" y="856862"/>
                      <a:pt x="995694" y="857674"/>
                    </a:cubicBezTo>
                    <a:cubicBezTo>
                      <a:pt x="996506" y="858486"/>
                      <a:pt x="997318" y="859298"/>
                      <a:pt x="998130" y="860110"/>
                    </a:cubicBezTo>
                    <a:cubicBezTo>
                      <a:pt x="999754" y="861734"/>
                      <a:pt x="1002189" y="860922"/>
                      <a:pt x="1004625" y="860922"/>
                    </a:cubicBezTo>
                    <a:cubicBezTo>
                      <a:pt x="1007061" y="860922"/>
                      <a:pt x="1009497" y="860922"/>
                      <a:pt x="1011120" y="861734"/>
                    </a:cubicBezTo>
                    <a:cubicBezTo>
                      <a:pt x="1012744" y="862546"/>
                      <a:pt x="1013556" y="864169"/>
                      <a:pt x="1015992" y="864981"/>
                    </a:cubicBezTo>
                    <a:cubicBezTo>
                      <a:pt x="1018427" y="865793"/>
                      <a:pt x="1020051" y="865793"/>
                      <a:pt x="1020863" y="863357"/>
                    </a:cubicBezTo>
                    <a:cubicBezTo>
                      <a:pt x="1020863" y="861734"/>
                      <a:pt x="1020863" y="860922"/>
                      <a:pt x="1021675" y="859298"/>
                    </a:cubicBezTo>
                    <a:cubicBezTo>
                      <a:pt x="1021675" y="857674"/>
                      <a:pt x="1022487" y="856050"/>
                      <a:pt x="1022487" y="854427"/>
                    </a:cubicBezTo>
                    <a:cubicBezTo>
                      <a:pt x="1022487" y="853615"/>
                      <a:pt x="1023298" y="851991"/>
                      <a:pt x="1023298" y="851179"/>
                    </a:cubicBezTo>
                    <a:cubicBezTo>
                      <a:pt x="1023298" y="848743"/>
                      <a:pt x="1023298" y="846308"/>
                      <a:pt x="1024110" y="843872"/>
                    </a:cubicBezTo>
                    <a:cubicBezTo>
                      <a:pt x="1024922" y="841437"/>
                      <a:pt x="1026546" y="839001"/>
                      <a:pt x="1028170" y="837377"/>
                    </a:cubicBezTo>
                    <a:cubicBezTo>
                      <a:pt x="1029794" y="834941"/>
                      <a:pt x="1033041" y="834130"/>
                      <a:pt x="1033041" y="830882"/>
                    </a:cubicBezTo>
                    <a:cubicBezTo>
                      <a:pt x="1028170" y="832506"/>
                      <a:pt x="1028170" y="830070"/>
                      <a:pt x="1028170" y="829258"/>
                    </a:cubicBezTo>
                    <a:close/>
                    <a:moveTo>
                      <a:pt x="472029" y="294227"/>
                    </a:moveTo>
                    <a:cubicBezTo>
                      <a:pt x="471217" y="295038"/>
                      <a:pt x="469594" y="295850"/>
                      <a:pt x="468782" y="296662"/>
                    </a:cubicBezTo>
                    <a:cubicBezTo>
                      <a:pt x="468782" y="295850"/>
                      <a:pt x="467970" y="297474"/>
                      <a:pt x="467970" y="297474"/>
                    </a:cubicBezTo>
                    <a:cubicBezTo>
                      <a:pt x="467158" y="298286"/>
                      <a:pt x="467158" y="297474"/>
                      <a:pt x="466346" y="297474"/>
                    </a:cubicBezTo>
                    <a:cubicBezTo>
                      <a:pt x="465534" y="297474"/>
                      <a:pt x="465534" y="297474"/>
                      <a:pt x="464722" y="297474"/>
                    </a:cubicBezTo>
                    <a:cubicBezTo>
                      <a:pt x="463910" y="297474"/>
                      <a:pt x="463099" y="297474"/>
                      <a:pt x="462287" y="297474"/>
                    </a:cubicBezTo>
                    <a:cubicBezTo>
                      <a:pt x="461475" y="297474"/>
                      <a:pt x="460663" y="297474"/>
                      <a:pt x="459851" y="297474"/>
                    </a:cubicBezTo>
                    <a:cubicBezTo>
                      <a:pt x="459039" y="296662"/>
                      <a:pt x="459039" y="295038"/>
                      <a:pt x="459039" y="294227"/>
                    </a:cubicBezTo>
                    <a:cubicBezTo>
                      <a:pt x="459039" y="293415"/>
                      <a:pt x="459039" y="291791"/>
                      <a:pt x="458227" y="290979"/>
                    </a:cubicBezTo>
                    <a:cubicBezTo>
                      <a:pt x="458227" y="288543"/>
                      <a:pt x="460663" y="286920"/>
                      <a:pt x="463099" y="288543"/>
                    </a:cubicBezTo>
                    <a:cubicBezTo>
                      <a:pt x="464722" y="289355"/>
                      <a:pt x="464722" y="289355"/>
                      <a:pt x="466346" y="288543"/>
                    </a:cubicBezTo>
                    <a:cubicBezTo>
                      <a:pt x="467158" y="287732"/>
                      <a:pt x="468782" y="286108"/>
                      <a:pt x="470405" y="286920"/>
                    </a:cubicBezTo>
                    <a:cubicBezTo>
                      <a:pt x="471217" y="287732"/>
                      <a:pt x="471217" y="289355"/>
                      <a:pt x="471217" y="290979"/>
                    </a:cubicBezTo>
                    <a:cubicBezTo>
                      <a:pt x="471217" y="291791"/>
                      <a:pt x="472029" y="293415"/>
                      <a:pt x="472029" y="294227"/>
                    </a:cubicBezTo>
                    <a:close/>
                    <a:moveTo>
                      <a:pt x="755377" y="624663"/>
                    </a:moveTo>
                    <a:cubicBezTo>
                      <a:pt x="754565" y="625475"/>
                      <a:pt x="753753" y="626287"/>
                      <a:pt x="752941" y="626287"/>
                    </a:cubicBezTo>
                    <a:cubicBezTo>
                      <a:pt x="752129" y="627099"/>
                      <a:pt x="750505" y="626287"/>
                      <a:pt x="749694" y="626287"/>
                    </a:cubicBezTo>
                    <a:cubicBezTo>
                      <a:pt x="748882" y="626287"/>
                      <a:pt x="748070" y="626287"/>
                      <a:pt x="748070" y="626287"/>
                    </a:cubicBezTo>
                    <a:cubicBezTo>
                      <a:pt x="746446" y="626287"/>
                      <a:pt x="744822" y="625475"/>
                      <a:pt x="744010" y="624663"/>
                    </a:cubicBezTo>
                    <a:cubicBezTo>
                      <a:pt x="743199" y="623040"/>
                      <a:pt x="741575" y="624663"/>
                      <a:pt x="740763" y="625475"/>
                    </a:cubicBezTo>
                    <a:cubicBezTo>
                      <a:pt x="740763" y="626287"/>
                      <a:pt x="740763" y="627099"/>
                      <a:pt x="739139" y="627099"/>
                    </a:cubicBezTo>
                    <a:cubicBezTo>
                      <a:pt x="738327" y="627099"/>
                      <a:pt x="738327" y="626287"/>
                      <a:pt x="737515" y="626287"/>
                    </a:cubicBezTo>
                    <a:cubicBezTo>
                      <a:pt x="736704" y="625475"/>
                      <a:pt x="735892" y="625475"/>
                      <a:pt x="735892" y="625475"/>
                    </a:cubicBezTo>
                    <a:cubicBezTo>
                      <a:pt x="735080" y="625475"/>
                      <a:pt x="734268" y="625475"/>
                      <a:pt x="734268" y="624663"/>
                    </a:cubicBezTo>
                    <a:cubicBezTo>
                      <a:pt x="733456" y="624663"/>
                      <a:pt x="732644" y="623851"/>
                      <a:pt x="732644" y="623040"/>
                    </a:cubicBezTo>
                    <a:cubicBezTo>
                      <a:pt x="732644" y="622228"/>
                      <a:pt x="733456" y="622228"/>
                      <a:pt x="734268" y="622228"/>
                    </a:cubicBezTo>
                    <a:cubicBezTo>
                      <a:pt x="735892" y="621416"/>
                      <a:pt x="737515" y="622228"/>
                      <a:pt x="739951" y="622228"/>
                    </a:cubicBezTo>
                    <a:cubicBezTo>
                      <a:pt x="742387" y="622228"/>
                      <a:pt x="744010" y="622228"/>
                      <a:pt x="746446" y="622228"/>
                    </a:cubicBezTo>
                    <a:cubicBezTo>
                      <a:pt x="747258" y="622228"/>
                      <a:pt x="748070" y="622228"/>
                      <a:pt x="749694" y="622228"/>
                    </a:cubicBezTo>
                    <a:cubicBezTo>
                      <a:pt x="750505" y="622228"/>
                      <a:pt x="751317" y="622228"/>
                      <a:pt x="752129" y="622228"/>
                    </a:cubicBezTo>
                    <a:cubicBezTo>
                      <a:pt x="752941" y="622228"/>
                      <a:pt x="753753" y="622228"/>
                      <a:pt x="754565" y="622228"/>
                    </a:cubicBezTo>
                    <a:cubicBezTo>
                      <a:pt x="755377" y="622228"/>
                      <a:pt x="756189" y="622228"/>
                      <a:pt x="756189" y="623040"/>
                    </a:cubicBezTo>
                    <a:cubicBezTo>
                      <a:pt x="757001" y="623851"/>
                      <a:pt x="756189" y="623851"/>
                      <a:pt x="755377" y="624663"/>
                    </a:cubicBezTo>
                    <a:close/>
                    <a:moveTo>
                      <a:pt x="778110" y="624663"/>
                    </a:moveTo>
                    <a:cubicBezTo>
                      <a:pt x="778110" y="625475"/>
                      <a:pt x="777298" y="625475"/>
                      <a:pt x="777298" y="626287"/>
                    </a:cubicBezTo>
                    <a:cubicBezTo>
                      <a:pt x="777298" y="627099"/>
                      <a:pt x="777298" y="627099"/>
                      <a:pt x="777298" y="627911"/>
                    </a:cubicBezTo>
                    <a:cubicBezTo>
                      <a:pt x="777298" y="628723"/>
                      <a:pt x="777298" y="629535"/>
                      <a:pt x="775674" y="630347"/>
                    </a:cubicBezTo>
                    <a:cubicBezTo>
                      <a:pt x="774862" y="630347"/>
                      <a:pt x="774050" y="629535"/>
                      <a:pt x="773238" y="628723"/>
                    </a:cubicBezTo>
                    <a:cubicBezTo>
                      <a:pt x="772426" y="628723"/>
                      <a:pt x="771614" y="628723"/>
                      <a:pt x="770803" y="628723"/>
                    </a:cubicBezTo>
                    <a:cubicBezTo>
                      <a:pt x="769991" y="628723"/>
                      <a:pt x="769179" y="628723"/>
                      <a:pt x="768367" y="628723"/>
                    </a:cubicBezTo>
                    <a:cubicBezTo>
                      <a:pt x="767555" y="628723"/>
                      <a:pt x="766743" y="627911"/>
                      <a:pt x="766743" y="627099"/>
                    </a:cubicBezTo>
                    <a:cubicBezTo>
                      <a:pt x="765931" y="626287"/>
                      <a:pt x="765931" y="626287"/>
                      <a:pt x="765931" y="624663"/>
                    </a:cubicBezTo>
                    <a:cubicBezTo>
                      <a:pt x="765931" y="623040"/>
                      <a:pt x="766743" y="623040"/>
                      <a:pt x="768367" y="623040"/>
                    </a:cubicBezTo>
                    <a:cubicBezTo>
                      <a:pt x="769991" y="623040"/>
                      <a:pt x="770803" y="623040"/>
                      <a:pt x="772426" y="623040"/>
                    </a:cubicBezTo>
                    <a:cubicBezTo>
                      <a:pt x="774050" y="623040"/>
                      <a:pt x="775674" y="623040"/>
                      <a:pt x="777298" y="623040"/>
                    </a:cubicBezTo>
                    <a:cubicBezTo>
                      <a:pt x="778110" y="622228"/>
                      <a:pt x="778921" y="623040"/>
                      <a:pt x="778110" y="624663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56" name="Полилиния: фигура 1433">
                <a:extLst>
                  <a:ext uri="{FF2B5EF4-FFF2-40B4-BE49-F238E27FC236}">
                    <a16:creationId xmlns:a16="http://schemas.microsoft.com/office/drawing/2014/main" id="{FF35F725-080B-40C7-A818-A6EA72488972}"/>
                  </a:ext>
                </a:extLst>
              </p:cNvPr>
              <p:cNvSpPr/>
              <p:nvPr/>
            </p:nvSpPr>
            <p:spPr>
              <a:xfrm>
                <a:off x="5342592" y="3936350"/>
                <a:ext cx="681983" cy="308516"/>
              </a:xfrm>
              <a:custGeom>
                <a:avLst/>
                <a:gdLst>
                  <a:gd name="connsiteX0" fmla="*/ 677436 w 681982"/>
                  <a:gd name="connsiteY0" fmla="*/ 137533 h 308515"/>
                  <a:gd name="connsiteX1" fmla="*/ 687179 w 681982"/>
                  <a:gd name="connsiteY1" fmla="*/ 141593 h 308515"/>
                  <a:gd name="connsiteX2" fmla="*/ 687179 w 681982"/>
                  <a:gd name="connsiteY2" fmla="*/ 141593 h 308515"/>
                  <a:gd name="connsiteX3" fmla="*/ 677436 w 681982"/>
                  <a:gd name="connsiteY3" fmla="*/ 137533 h 308515"/>
                  <a:gd name="connsiteX4" fmla="*/ 642525 w 681982"/>
                  <a:gd name="connsiteY4" fmla="*/ 96127 h 308515"/>
                  <a:gd name="connsiteX5" fmla="*/ 649020 w 681982"/>
                  <a:gd name="connsiteY5" fmla="*/ 99375 h 308515"/>
                  <a:gd name="connsiteX6" fmla="*/ 642525 w 681982"/>
                  <a:gd name="connsiteY6" fmla="*/ 96127 h 308515"/>
                  <a:gd name="connsiteX7" fmla="*/ 642525 w 681982"/>
                  <a:gd name="connsiteY7" fmla="*/ 96127 h 308515"/>
                  <a:gd name="connsiteX8" fmla="*/ 644961 w 681982"/>
                  <a:gd name="connsiteY8" fmla="*/ 79078 h 308515"/>
                  <a:gd name="connsiteX9" fmla="*/ 637654 w 681982"/>
                  <a:gd name="connsiteY9" fmla="*/ 73394 h 308515"/>
                  <a:gd name="connsiteX10" fmla="*/ 637654 w 681982"/>
                  <a:gd name="connsiteY10" fmla="*/ 73394 h 308515"/>
                  <a:gd name="connsiteX11" fmla="*/ 644961 w 681982"/>
                  <a:gd name="connsiteY11" fmla="*/ 79078 h 308515"/>
                  <a:gd name="connsiteX12" fmla="*/ 644961 w 681982"/>
                  <a:gd name="connsiteY12" fmla="*/ 79078 h 308515"/>
                  <a:gd name="connsiteX13" fmla="*/ 633594 w 681982"/>
                  <a:gd name="connsiteY13" fmla="*/ 67711 h 308515"/>
                  <a:gd name="connsiteX14" fmla="*/ 637654 w 681982"/>
                  <a:gd name="connsiteY14" fmla="*/ 68523 h 308515"/>
                  <a:gd name="connsiteX15" fmla="*/ 633594 w 681982"/>
                  <a:gd name="connsiteY15" fmla="*/ 67711 h 308515"/>
                  <a:gd name="connsiteX16" fmla="*/ 633594 w 681982"/>
                  <a:gd name="connsiteY16" fmla="*/ 67711 h 308515"/>
                  <a:gd name="connsiteX17" fmla="*/ 635218 w 681982"/>
                  <a:gd name="connsiteY17" fmla="*/ 5196 h 308515"/>
                  <a:gd name="connsiteX18" fmla="*/ 623852 w 681982"/>
                  <a:gd name="connsiteY18" fmla="*/ 1949 h 308515"/>
                  <a:gd name="connsiteX19" fmla="*/ 623852 w 681982"/>
                  <a:gd name="connsiteY19" fmla="*/ 1949 h 308515"/>
                  <a:gd name="connsiteX20" fmla="*/ 635218 w 681982"/>
                  <a:gd name="connsiteY20" fmla="*/ 5196 h 308515"/>
                  <a:gd name="connsiteX21" fmla="*/ 635218 w 681982"/>
                  <a:gd name="connsiteY21" fmla="*/ 5196 h 308515"/>
                  <a:gd name="connsiteX22" fmla="*/ 276365 w 681982"/>
                  <a:gd name="connsiteY22" fmla="*/ 311276 h 308515"/>
                  <a:gd name="connsiteX23" fmla="*/ 276365 w 681982"/>
                  <a:gd name="connsiteY23" fmla="*/ 311276 h 308515"/>
                  <a:gd name="connsiteX24" fmla="*/ 274742 w 681982"/>
                  <a:gd name="connsiteY24" fmla="*/ 295851 h 308515"/>
                  <a:gd name="connsiteX25" fmla="*/ 276365 w 681982"/>
                  <a:gd name="connsiteY25" fmla="*/ 311276 h 308515"/>
                  <a:gd name="connsiteX26" fmla="*/ 254444 w 681982"/>
                  <a:gd name="connsiteY26" fmla="*/ 267435 h 308515"/>
                  <a:gd name="connsiteX27" fmla="*/ 254444 w 681982"/>
                  <a:gd name="connsiteY27" fmla="*/ 277177 h 308515"/>
                  <a:gd name="connsiteX28" fmla="*/ 261751 w 681982"/>
                  <a:gd name="connsiteY28" fmla="*/ 286920 h 308515"/>
                  <a:gd name="connsiteX29" fmla="*/ 254444 w 681982"/>
                  <a:gd name="connsiteY29" fmla="*/ 277177 h 308515"/>
                  <a:gd name="connsiteX30" fmla="*/ 254444 w 681982"/>
                  <a:gd name="connsiteY30" fmla="*/ 267435 h 308515"/>
                  <a:gd name="connsiteX31" fmla="*/ 72582 w 681982"/>
                  <a:gd name="connsiteY31" fmla="*/ 205731 h 308515"/>
                  <a:gd name="connsiteX32" fmla="*/ 74206 w 681982"/>
                  <a:gd name="connsiteY32" fmla="*/ 216286 h 308515"/>
                  <a:gd name="connsiteX33" fmla="*/ 72582 w 681982"/>
                  <a:gd name="connsiteY33" fmla="*/ 205731 h 308515"/>
                  <a:gd name="connsiteX34" fmla="*/ 88008 w 681982"/>
                  <a:gd name="connsiteY34" fmla="*/ 187058 h 308515"/>
                  <a:gd name="connsiteX35" fmla="*/ 72582 w 681982"/>
                  <a:gd name="connsiteY35" fmla="*/ 205731 h 308515"/>
                  <a:gd name="connsiteX36" fmla="*/ 6008 w 681982"/>
                  <a:gd name="connsiteY36" fmla="*/ 164325 h 308515"/>
                  <a:gd name="connsiteX37" fmla="*/ 6008 w 681982"/>
                  <a:gd name="connsiteY37" fmla="*/ 164325 h 308515"/>
                  <a:gd name="connsiteX38" fmla="*/ 1949 w 681982"/>
                  <a:gd name="connsiteY38" fmla="*/ 148900 h 308515"/>
                  <a:gd name="connsiteX39" fmla="*/ 6008 w 681982"/>
                  <a:gd name="connsiteY39" fmla="*/ 164325 h 308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81982" h="308515">
                    <a:moveTo>
                      <a:pt x="677436" y="137533"/>
                    </a:moveTo>
                    <a:lnTo>
                      <a:pt x="687179" y="141593"/>
                    </a:lnTo>
                    <a:lnTo>
                      <a:pt x="687179" y="141593"/>
                    </a:lnTo>
                    <a:lnTo>
                      <a:pt x="677436" y="137533"/>
                    </a:lnTo>
                    <a:close/>
                    <a:moveTo>
                      <a:pt x="642525" y="96127"/>
                    </a:moveTo>
                    <a:lnTo>
                      <a:pt x="649020" y="99375"/>
                    </a:lnTo>
                    <a:lnTo>
                      <a:pt x="642525" y="96127"/>
                    </a:lnTo>
                    <a:lnTo>
                      <a:pt x="642525" y="96127"/>
                    </a:lnTo>
                    <a:close/>
                    <a:moveTo>
                      <a:pt x="644961" y="79078"/>
                    </a:moveTo>
                    <a:lnTo>
                      <a:pt x="637654" y="73394"/>
                    </a:lnTo>
                    <a:lnTo>
                      <a:pt x="637654" y="73394"/>
                    </a:lnTo>
                    <a:lnTo>
                      <a:pt x="644961" y="79078"/>
                    </a:lnTo>
                    <a:lnTo>
                      <a:pt x="644961" y="79078"/>
                    </a:lnTo>
                    <a:close/>
                    <a:moveTo>
                      <a:pt x="633594" y="67711"/>
                    </a:moveTo>
                    <a:lnTo>
                      <a:pt x="637654" y="68523"/>
                    </a:lnTo>
                    <a:lnTo>
                      <a:pt x="633594" y="67711"/>
                    </a:lnTo>
                    <a:lnTo>
                      <a:pt x="633594" y="67711"/>
                    </a:lnTo>
                    <a:close/>
                    <a:moveTo>
                      <a:pt x="635218" y="5196"/>
                    </a:moveTo>
                    <a:lnTo>
                      <a:pt x="623852" y="1949"/>
                    </a:lnTo>
                    <a:lnTo>
                      <a:pt x="623852" y="1949"/>
                    </a:lnTo>
                    <a:lnTo>
                      <a:pt x="635218" y="5196"/>
                    </a:lnTo>
                    <a:lnTo>
                      <a:pt x="635218" y="5196"/>
                    </a:lnTo>
                    <a:close/>
                    <a:moveTo>
                      <a:pt x="276365" y="311276"/>
                    </a:moveTo>
                    <a:lnTo>
                      <a:pt x="276365" y="311276"/>
                    </a:lnTo>
                    <a:lnTo>
                      <a:pt x="274742" y="295851"/>
                    </a:lnTo>
                    <a:lnTo>
                      <a:pt x="276365" y="311276"/>
                    </a:lnTo>
                    <a:close/>
                    <a:moveTo>
                      <a:pt x="254444" y="267435"/>
                    </a:moveTo>
                    <a:lnTo>
                      <a:pt x="254444" y="277177"/>
                    </a:lnTo>
                    <a:lnTo>
                      <a:pt x="261751" y="286920"/>
                    </a:lnTo>
                    <a:lnTo>
                      <a:pt x="254444" y="277177"/>
                    </a:lnTo>
                    <a:lnTo>
                      <a:pt x="254444" y="267435"/>
                    </a:lnTo>
                    <a:close/>
                    <a:moveTo>
                      <a:pt x="72582" y="205731"/>
                    </a:moveTo>
                    <a:lnTo>
                      <a:pt x="74206" y="216286"/>
                    </a:lnTo>
                    <a:lnTo>
                      <a:pt x="72582" y="205731"/>
                    </a:lnTo>
                    <a:lnTo>
                      <a:pt x="88008" y="187058"/>
                    </a:lnTo>
                    <a:lnTo>
                      <a:pt x="72582" y="205731"/>
                    </a:lnTo>
                    <a:close/>
                    <a:moveTo>
                      <a:pt x="6008" y="164325"/>
                    </a:moveTo>
                    <a:lnTo>
                      <a:pt x="6008" y="164325"/>
                    </a:lnTo>
                    <a:lnTo>
                      <a:pt x="1949" y="148900"/>
                    </a:lnTo>
                    <a:lnTo>
                      <a:pt x="6008" y="164325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57" name="Полилиния: фигура 1434">
                <a:extLst>
                  <a:ext uri="{FF2B5EF4-FFF2-40B4-BE49-F238E27FC236}">
                    <a16:creationId xmlns:a16="http://schemas.microsoft.com/office/drawing/2014/main" id="{235E5EEA-6EE6-4941-85B0-E260110EE41E}"/>
                  </a:ext>
                </a:extLst>
              </p:cNvPr>
              <p:cNvSpPr/>
              <p:nvPr/>
            </p:nvSpPr>
            <p:spPr>
              <a:xfrm>
                <a:off x="5258968" y="3639785"/>
                <a:ext cx="771290" cy="657626"/>
              </a:xfrm>
              <a:custGeom>
                <a:avLst/>
                <a:gdLst>
                  <a:gd name="connsiteX0" fmla="*/ 758625 w 771289"/>
                  <a:gd name="connsiteY0" fmla="*/ 443029 h 657625"/>
                  <a:gd name="connsiteX1" fmla="*/ 770803 w 771289"/>
                  <a:gd name="connsiteY1" fmla="*/ 441405 h 657625"/>
                  <a:gd name="connsiteX2" fmla="*/ 770803 w 771289"/>
                  <a:gd name="connsiteY2" fmla="*/ 438158 h 657625"/>
                  <a:gd name="connsiteX3" fmla="*/ 761060 w 771289"/>
                  <a:gd name="connsiteY3" fmla="*/ 434098 h 657625"/>
                  <a:gd name="connsiteX4" fmla="*/ 750506 w 771289"/>
                  <a:gd name="connsiteY4" fmla="*/ 425979 h 657625"/>
                  <a:gd name="connsiteX5" fmla="*/ 749694 w 771289"/>
                  <a:gd name="connsiteY5" fmla="*/ 424356 h 657625"/>
                  <a:gd name="connsiteX6" fmla="*/ 747258 w 771289"/>
                  <a:gd name="connsiteY6" fmla="*/ 421108 h 657625"/>
                  <a:gd name="connsiteX7" fmla="*/ 744822 w 771289"/>
                  <a:gd name="connsiteY7" fmla="*/ 418672 h 657625"/>
                  <a:gd name="connsiteX8" fmla="*/ 743199 w 771289"/>
                  <a:gd name="connsiteY8" fmla="*/ 417049 h 657625"/>
                  <a:gd name="connsiteX9" fmla="*/ 742387 w 771289"/>
                  <a:gd name="connsiteY9" fmla="*/ 411365 h 657625"/>
                  <a:gd name="connsiteX10" fmla="*/ 741575 w 771289"/>
                  <a:gd name="connsiteY10" fmla="*/ 409742 h 657625"/>
                  <a:gd name="connsiteX11" fmla="*/ 740763 w 771289"/>
                  <a:gd name="connsiteY11" fmla="*/ 408930 h 657625"/>
                  <a:gd name="connsiteX12" fmla="*/ 739951 w 771289"/>
                  <a:gd name="connsiteY12" fmla="*/ 407306 h 657625"/>
                  <a:gd name="connsiteX13" fmla="*/ 739139 w 771289"/>
                  <a:gd name="connsiteY13" fmla="*/ 406494 h 657625"/>
                  <a:gd name="connsiteX14" fmla="*/ 731832 w 771289"/>
                  <a:gd name="connsiteY14" fmla="*/ 403246 h 657625"/>
                  <a:gd name="connsiteX15" fmla="*/ 731832 w 771289"/>
                  <a:gd name="connsiteY15" fmla="*/ 403246 h 657625"/>
                  <a:gd name="connsiteX16" fmla="*/ 731832 w 771289"/>
                  <a:gd name="connsiteY16" fmla="*/ 397563 h 657625"/>
                  <a:gd name="connsiteX17" fmla="*/ 725337 w 771289"/>
                  <a:gd name="connsiteY17" fmla="*/ 394316 h 657625"/>
                  <a:gd name="connsiteX18" fmla="*/ 725337 w 771289"/>
                  <a:gd name="connsiteY18" fmla="*/ 394316 h 657625"/>
                  <a:gd name="connsiteX19" fmla="*/ 727773 w 771289"/>
                  <a:gd name="connsiteY19" fmla="*/ 377266 h 657625"/>
                  <a:gd name="connsiteX20" fmla="*/ 720466 w 771289"/>
                  <a:gd name="connsiteY20" fmla="*/ 371583 h 657625"/>
                  <a:gd name="connsiteX21" fmla="*/ 720466 w 771289"/>
                  <a:gd name="connsiteY21" fmla="*/ 371583 h 657625"/>
                  <a:gd name="connsiteX22" fmla="*/ 721278 w 771289"/>
                  <a:gd name="connsiteY22" fmla="*/ 366712 h 657625"/>
                  <a:gd name="connsiteX23" fmla="*/ 720466 w 771289"/>
                  <a:gd name="connsiteY23" fmla="*/ 366712 h 657625"/>
                  <a:gd name="connsiteX24" fmla="*/ 719654 w 771289"/>
                  <a:gd name="connsiteY24" fmla="*/ 366712 h 657625"/>
                  <a:gd name="connsiteX25" fmla="*/ 715595 w 771289"/>
                  <a:gd name="connsiteY25" fmla="*/ 365900 h 657625"/>
                  <a:gd name="connsiteX26" fmla="*/ 715595 w 771289"/>
                  <a:gd name="connsiteY26" fmla="*/ 365900 h 657625"/>
                  <a:gd name="connsiteX27" fmla="*/ 713971 w 771289"/>
                  <a:gd name="connsiteY27" fmla="*/ 343167 h 657625"/>
                  <a:gd name="connsiteX28" fmla="*/ 720466 w 771289"/>
                  <a:gd name="connsiteY28" fmla="*/ 338296 h 657625"/>
                  <a:gd name="connsiteX29" fmla="*/ 718030 w 771289"/>
                  <a:gd name="connsiteY29" fmla="*/ 331801 h 657625"/>
                  <a:gd name="connsiteX30" fmla="*/ 718030 w 771289"/>
                  <a:gd name="connsiteY30" fmla="*/ 322870 h 657625"/>
                  <a:gd name="connsiteX31" fmla="*/ 722090 w 771289"/>
                  <a:gd name="connsiteY31" fmla="*/ 310692 h 657625"/>
                  <a:gd name="connsiteX32" fmla="*/ 718030 w 771289"/>
                  <a:gd name="connsiteY32" fmla="*/ 301761 h 657625"/>
                  <a:gd name="connsiteX33" fmla="*/ 706664 w 771289"/>
                  <a:gd name="connsiteY33" fmla="*/ 298514 h 657625"/>
                  <a:gd name="connsiteX34" fmla="*/ 706664 w 771289"/>
                  <a:gd name="connsiteY34" fmla="*/ 298514 h 657625"/>
                  <a:gd name="connsiteX35" fmla="*/ 705852 w 771289"/>
                  <a:gd name="connsiteY35" fmla="*/ 292019 h 657625"/>
                  <a:gd name="connsiteX36" fmla="*/ 687990 w 771289"/>
                  <a:gd name="connsiteY36" fmla="*/ 288771 h 657625"/>
                  <a:gd name="connsiteX37" fmla="*/ 683931 w 771289"/>
                  <a:gd name="connsiteY37" fmla="*/ 278216 h 657625"/>
                  <a:gd name="connsiteX38" fmla="*/ 702605 w 771289"/>
                  <a:gd name="connsiteY38" fmla="*/ 243306 h 657625"/>
                  <a:gd name="connsiteX39" fmla="*/ 732644 w 771289"/>
                  <a:gd name="connsiteY39" fmla="*/ 235998 h 657625"/>
                  <a:gd name="connsiteX40" fmla="*/ 735892 w 771289"/>
                  <a:gd name="connsiteY40" fmla="*/ 187285 h 657625"/>
                  <a:gd name="connsiteX41" fmla="*/ 717218 w 771289"/>
                  <a:gd name="connsiteY41" fmla="*/ 158058 h 657625"/>
                  <a:gd name="connsiteX42" fmla="*/ 695298 w 771289"/>
                  <a:gd name="connsiteY42" fmla="*/ 89048 h 657625"/>
                  <a:gd name="connsiteX43" fmla="*/ 694486 w 771289"/>
                  <a:gd name="connsiteY43" fmla="*/ 84988 h 657625"/>
                  <a:gd name="connsiteX44" fmla="*/ 693674 w 771289"/>
                  <a:gd name="connsiteY44" fmla="*/ 81740 h 657625"/>
                  <a:gd name="connsiteX45" fmla="*/ 693674 w 771289"/>
                  <a:gd name="connsiteY45" fmla="*/ 80929 h 657625"/>
                  <a:gd name="connsiteX46" fmla="*/ 692862 w 771289"/>
                  <a:gd name="connsiteY46" fmla="*/ 76869 h 657625"/>
                  <a:gd name="connsiteX47" fmla="*/ 692862 w 771289"/>
                  <a:gd name="connsiteY47" fmla="*/ 75245 h 657625"/>
                  <a:gd name="connsiteX48" fmla="*/ 692050 w 771289"/>
                  <a:gd name="connsiteY48" fmla="*/ 65503 h 657625"/>
                  <a:gd name="connsiteX49" fmla="*/ 692050 w 771289"/>
                  <a:gd name="connsiteY49" fmla="*/ 65503 h 657625"/>
                  <a:gd name="connsiteX50" fmla="*/ 648208 w 771289"/>
                  <a:gd name="connsiteY50" fmla="*/ 39523 h 657625"/>
                  <a:gd name="connsiteX51" fmla="*/ 638466 w 771289"/>
                  <a:gd name="connsiteY51" fmla="*/ 41146 h 657625"/>
                  <a:gd name="connsiteX52" fmla="*/ 587317 w 771289"/>
                  <a:gd name="connsiteY52" fmla="*/ 51701 h 657625"/>
                  <a:gd name="connsiteX53" fmla="*/ 533733 w 771289"/>
                  <a:gd name="connsiteY53" fmla="*/ 52513 h 657625"/>
                  <a:gd name="connsiteX54" fmla="*/ 430623 w 771289"/>
                  <a:gd name="connsiteY54" fmla="*/ 39523 h 657625"/>
                  <a:gd name="connsiteX55" fmla="*/ 427376 w 771289"/>
                  <a:gd name="connsiteY55" fmla="*/ 41146 h 657625"/>
                  <a:gd name="connsiteX56" fmla="*/ 423317 w 771289"/>
                  <a:gd name="connsiteY56" fmla="*/ 46018 h 657625"/>
                  <a:gd name="connsiteX57" fmla="*/ 414386 w 771289"/>
                  <a:gd name="connsiteY57" fmla="*/ 55760 h 657625"/>
                  <a:gd name="connsiteX58" fmla="*/ 407079 w 771289"/>
                  <a:gd name="connsiteY58" fmla="*/ 56572 h 657625"/>
                  <a:gd name="connsiteX59" fmla="*/ 402207 w 771289"/>
                  <a:gd name="connsiteY59" fmla="*/ 60632 h 657625"/>
                  <a:gd name="connsiteX60" fmla="*/ 396524 w 771289"/>
                  <a:gd name="connsiteY60" fmla="*/ 67939 h 657625"/>
                  <a:gd name="connsiteX61" fmla="*/ 390841 w 771289"/>
                  <a:gd name="connsiteY61" fmla="*/ 72810 h 657625"/>
                  <a:gd name="connsiteX62" fmla="*/ 385970 w 771289"/>
                  <a:gd name="connsiteY62" fmla="*/ 67939 h 657625"/>
                  <a:gd name="connsiteX63" fmla="*/ 380287 w 771289"/>
                  <a:gd name="connsiteY63" fmla="*/ 68750 h 657625"/>
                  <a:gd name="connsiteX64" fmla="*/ 382722 w 771289"/>
                  <a:gd name="connsiteY64" fmla="*/ 65503 h 657625"/>
                  <a:gd name="connsiteX65" fmla="*/ 381910 w 771289"/>
                  <a:gd name="connsiteY65" fmla="*/ 63067 h 657625"/>
                  <a:gd name="connsiteX66" fmla="*/ 388405 w 771289"/>
                  <a:gd name="connsiteY66" fmla="*/ 59008 h 657625"/>
                  <a:gd name="connsiteX67" fmla="*/ 395712 w 771289"/>
                  <a:gd name="connsiteY67" fmla="*/ 54948 h 657625"/>
                  <a:gd name="connsiteX68" fmla="*/ 403019 w 771289"/>
                  <a:gd name="connsiteY68" fmla="*/ 50889 h 657625"/>
                  <a:gd name="connsiteX69" fmla="*/ 411138 w 771289"/>
                  <a:gd name="connsiteY69" fmla="*/ 46018 h 657625"/>
                  <a:gd name="connsiteX70" fmla="*/ 417633 w 771289"/>
                  <a:gd name="connsiteY70" fmla="*/ 40335 h 657625"/>
                  <a:gd name="connsiteX71" fmla="*/ 423317 w 771289"/>
                  <a:gd name="connsiteY71" fmla="*/ 33027 h 657625"/>
                  <a:gd name="connsiteX72" fmla="*/ 426564 w 771289"/>
                  <a:gd name="connsiteY72" fmla="*/ 26532 h 657625"/>
                  <a:gd name="connsiteX73" fmla="*/ 424128 w 771289"/>
                  <a:gd name="connsiteY73" fmla="*/ 28156 h 657625"/>
                  <a:gd name="connsiteX74" fmla="*/ 421693 w 771289"/>
                  <a:gd name="connsiteY74" fmla="*/ 30592 h 657625"/>
                  <a:gd name="connsiteX75" fmla="*/ 418445 w 771289"/>
                  <a:gd name="connsiteY75" fmla="*/ 35463 h 657625"/>
                  <a:gd name="connsiteX76" fmla="*/ 413574 w 771289"/>
                  <a:gd name="connsiteY76" fmla="*/ 39523 h 657625"/>
                  <a:gd name="connsiteX77" fmla="*/ 408702 w 771289"/>
                  <a:gd name="connsiteY77" fmla="*/ 43582 h 657625"/>
                  <a:gd name="connsiteX78" fmla="*/ 397336 w 771289"/>
                  <a:gd name="connsiteY78" fmla="*/ 51701 h 657625"/>
                  <a:gd name="connsiteX79" fmla="*/ 385158 w 771289"/>
                  <a:gd name="connsiteY79" fmla="*/ 54948 h 657625"/>
                  <a:gd name="connsiteX80" fmla="*/ 378663 w 771289"/>
                  <a:gd name="connsiteY80" fmla="*/ 57384 h 657625"/>
                  <a:gd name="connsiteX81" fmla="*/ 367296 w 771289"/>
                  <a:gd name="connsiteY81" fmla="*/ 58196 h 657625"/>
                  <a:gd name="connsiteX82" fmla="*/ 354306 w 771289"/>
                  <a:gd name="connsiteY82" fmla="*/ 57384 h 657625"/>
                  <a:gd name="connsiteX83" fmla="*/ 346999 w 771289"/>
                  <a:gd name="connsiteY83" fmla="*/ 55760 h 657625"/>
                  <a:gd name="connsiteX84" fmla="*/ 335633 w 771289"/>
                  <a:gd name="connsiteY84" fmla="*/ 50077 h 657625"/>
                  <a:gd name="connsiteX85" fmla="*/ 332385 w 771289"/>
                  <a:gd name="connsiteY85" fmla="*/ 39523 h 657625"/>
                  <a:gd name="connsiteX86" fmla="*/ 328326 w 771289"/>
                  <a:gd name="connsiteY86" fmla="*/ 28156 h 657625"/>
                  <a:gd name="connsiteX87" fmla="*/ 323455 w 771289"/>
                  <a:gd name="connsiteY87" fmla="*/ 18414 h 657625"/>
                  <a:gd name="connsiteX88" fmla="*/ 322643 w 771289"/>
                  <a:gd name="connsiteY88" fmla="*/ 10295 h 657625"/>
                  <a:gd name="connsiteX89" fmla="*/ 334009 w 771289"/>
                  <a:gd name="connsiteY89" fmla="*/ 15166 h 657625"/>
                  <a:gd name="connsiteX90" fmla="*/ 343752 w 771289"/>
                  <a:gd name="connsiteY90" fmla="*/ 21661 h 657625"/>
                  <a:gd name="connsiteX91" fmla="*/ 349435 w 771289"/>
                  <a:gd name="connsiteY91" fmla="*/ 28156 h 657625"/>
                  <a:gd name="connsiteX92" fmla="*/ 351059 w 771289"/>
                  <a:gd name="connsiteY92" fmla="*/ 29780 h 657625"/>
                  <a:gd name="connsiteX93" fmla="*/ 350247 w 771289"/>
                  <a:gd name="connsiteY93" fmla="*/ 24909 h 657625"/>
                  <a:gd name="connsiteX94" fmla="*/ 346188 w 771289"/>
                  <a:gd name="connsiteY94" fmla="*/ 20849 h 657625"/>
                  <a:gd name="connsiteX95" fmla="*/ 337257 w 771289"/>
                  <a:gd name="connsiteY95" fmla="*/ 14354 h 657625"/>
                  <a:gd name="connsiteX96" fmla="*/ 333197 w 771289"/>
                  <a:gd name="connsiteY96" fmla="*/ 11919 h 657625"/>
                  <a:gd name="connsiteX97" fmla="*/ 329138 w 771289"/>
                  <a:gd name="connsiteY97" fmla="*/ 9483 h 657625"/>
                  <a:gd name="connsiteX98" fmla="*/ 326702 w 771289"/>
                  <a:gd name="connsiteY98" fmla="*/ 8671 h 657625"/>
                  <a:gd name="connsiteX99" fmla="*/ 321019 w 771289"/>
                  <a:gd name="connsiteY99" fmla="*/ 6235 h 657625"/>
                  <a:gd name="connsiteX100" fmla="*/ 316960 w 771289"/>
                  <a:gd name="connsiteY100" fmla="*/ 3800 h 657625"/>
                  <a:gd name="connsiteX101" fmla="*/ 311276 w 771289"/>
                  <a:gd name="connsiteY101" fmla="*/ 2176 h 657625"/>
                  <a:gd name="connsiteX102" fmla="*/ 305593 w 771289"/>
                  <a:gd name="connsiteY102" fmla="*/ 2988 h 657625"/>
                  <a:gd name="connsiteX103" fmla="*/ 299098 w 771289"/>
                  <a:gd name="connsiteY103" fmla="*/ 2176 h 657625"/>
                  <a:gd name="connsiteX104" fmla="*/ 283672 w 771289"/>
                  <a:gd name="connsiteY104" fmla="*/ 5423 h 657625"/>
                  <a:gd name="connsiteX105" fmla="*/ 277989 w 771289"/>
                  <a:gd name="connsiteY105" fmla="*/ 7047 h 657625"/>
                  <a:gd name="connsiteX106" fmla="*/ 273930 w 771289"/>
                  <a:gd name="connsiteY106" fmla="*/ 7047 h 657625"/>
                  <a:gd name="connsiteX107" fmla="*/ 270682 w 771289"/>
                  <a:gd name="connsiteY107" fmla="*/ 7859 h 657625"/>
                  <a:gd name="connsiteX108" fmla="*/ 263375 w 771289"/>
                  <a:gd name="connsiteY108" fmla="*/ 10295 h 657625"/>
                  <a:gd name="connsiteX109" fmla="*/ 258504 w 771289"/>
                  <a:gd name="connsiteY109" fmla="*/ 10295 h 657625"/>
                  <a:gd name="connsiteX110" fmla="*/ 254444 w 771289"/>
                  <a:gd name="connsiteY110" fmla="*/ 11107 h 657625"/>
                  <a:gd name="connsiteX111" fmla="*/ 249573 w 771289"/>
                  <a:gd name="connsiteY111" fmla="*/ 11919 h 657625"/>
                  <a:gd name="connsiteX112" fmla="*/ 242266 w 771289"/>
                  <a:gd name="connsiteY112" fmla="*/ 13542 h 657625"/>
                  <a:gd name="connsiteX113" fmla="*/ 242266 w 771289"/>
                  <a:gd name="connsiteY113" fmla="*/ 13542 h 657625"/>
                  <a:gd name="connsiteX114" fmla="*/ 241454 w 771289"/>
                  <a:gd name="connsiteY114" fmla="*/ 13542 h 657625"/>
                  <a:gd name="connsiteX115" fmla="*/ 239831 w 771289"/>
                  <a:gd name="connsiteY115" fmla="*/ 13542 h 657625"/>
                  <a:gd name="connsiteX116" fmla="*/ 237395 w 771289"/>
                  <a:gd name="connsiteY116" fmla="*/ 13542 h 657625"/>
                  <a:gd name="connsiteX117" fmla="*/ 234959 w 771289"/>
                  <a:gd name="connsiteY117" fmla="*/ 15978 h 657625"/>
                  <a:gd name="connsiteX118" fmla="*/ 231712 w 771289"/>
                  <a:gd name="connsiteY118" fmla="*/ 17602 h 657625"/>
                  <a:gd name="connsiteX119" fmla="*/ 224405 w 771289"/>
                  <a:gd name="connsiteY119" fmla="*/ 21661 h 657625"/>
                  <a:gd name="connsiteX120" fmla="*/ 221157 w 771289"/>
                  <a:gd name="connsiteY120" fmla="*/ 23285 h 657625"/>
                  <a:gd name="connsiteX121" fmla="*/ 217910 w 771289"/>
                  <a:gd name="connsiteY121" fmla="*/ 25720 h 657625"/>
                  <a:gd name="connsiteX122" fmla="*/ 213850 w 771289"/>
                  <a:gd name="connsiteY122" fmla="*/ 28156 h 657625"/>
                  <a:gd name="connsiteX123" fmla="*/ 211415 w 771289"/>
                  <a:gd name="connsiteY123" fmla="*/ 29780 h 657625"/>
                  <a:gd name="connsiteX124" fmla="*/ 207355 w 771289"/>
                  <a:gd name="connsiteY124" fmla="*/ 30592 h 657625"/>
                  <a:gd name="connsiteX125" fmla="*/ 203296 w 771289"/>
                  <a:gd name="connsiteY125" fmla="*/ 31404 h 657625"/>
                  <a:gd name="connsiteX126" fmla="*/ 197613 w 771289"/>
                  <a:gd name="connsiteY126" fmla="*/ 32216 h 657625"/>
                  <a:gd name="connsiteX127" fmla="*/ 191930 w 771289"/>
                  <a:gd name="connsiteY127" fmla="*/ 33839 h 657625"/>
                  <a:gd name="connsiteX128" fmla="*/ 185434 w 771289"/>
                  <a:gd name="connsiteY128" fmla="*/ 36275 h 657625"/>
                  <a:gd name="connsiteX129" fmla="*/ 179751 w 771289"/>
                  <a:gd name="connsiteY129" fmla="*/ 40335 h 657625"/>
                  <a:gd name="connsiteX130" fmla="*/ 174880 w 771289"/>
                  <a:gd name="connsiteY130" fmla="*/ 46829 h 657625"/>
                  <a:gd name="connsiteX131" fmla="*/ 172444 w 771289"/>
                  <a:gd name="connsiteY131" fmla="*/ 49265 h 657625"/>
                  <a:gd name="connsiteX132" fmla="*/ 170821 w 771289"/>
                  <a:gd name="connsiteY132" fmla="*/ 51701 h 657625"/>
                  <a:gd name="connsiteX133" fmla="*/ 167573 w 771289"/>
                  <a:gd name="connsiteY133" fmla="*/ 55760 h 657625"/>
                  <a:gd name="connsiteX134" fmla="*/ 165949 w 771289"/>
                  <a:gd name="connsiteY134" fmla="*/ 58196 h 657625"/>
                  <a:gd name="connsiteX135" fmla="*/ 164325 w 771289"/>
                  <a:gd name="connsiteY135" fmla="*/ 59820 h 657625"/>
                  <a:gd name="connsiteX136" fmla="*/ 159454 w 771289"/>
                  <a:gd name="connsiteY136" fmla="*/ 64691 h 657625"/>
                  <a:gd name="connsiteX137" fmla="*/ 157018 w 771289"/>
                  <a:gd name="connsiteY137" fmla="*/ 66315 h 657625"/>
                  <a:gd name="connsiteX138" fmla="*/ 150523 w 771289"/>
                  <a:gd name="connsiteY138" fmla="*/ 68750 h 657625"/>
                  <a:gd name="connsiteX139" fmla="*/ 147276 w 771289"/>
                  <a:gd name="connsiteY139" fmla="*/ 68750 h 657625"/>
                  <a:gd name="connsiteX140" fmla="*/ 143217 w 771289"/>
                  <a:gd name="connsiteY140" fmla="*/ 69562 h 657625"/>
                  <a:gd name="connsiteX141" fmla="*/ 136721 w 771289"/>
                  <a:gd name="connsiteY141" fmla="*/ 70374 h 657625"/>
                  <a:gd name="connsiteX142" fmla="*/ 134286 w 771289"/>
                  <a:gd name="connsiteY142" fmla="*/ 72810 h 657625"/>
                  <a:gd name="connsiteX143" fmla="*/ 131038 w 771289"/>
                  <a:gd name="connsiteY143" fmla="*/ 74433 h 657625"/>
                  <a:gd name="connsiteX144" fmla="*/ 127791 w 771289"/>
                  <a:gd name="connsiteY144" fmla="*/ 74433 h 657625"/>
                  <a:gd name="connsiteX145" fmla="*/ 124543 w 771289"/>
                  <a:gd name="connsiteY145" fmla="*/ 75245 h 657625"/>
                  <a:gd name="connsiteX146" fmla="*/ 121296 w 771289"/>
                  <a:gd name="connsiteY146" fmla="*/ 76057 h 657625"/>
                  <a:gd name="connsiteX147" fmla="*/ 117236 w 771289"/>
                  <a:gd name="connsiteY147" fmla="*/ 76869 h 657625"/>
                  <a:gd name="connsiteX148" fmla="*/ 113177 w 771289"/>
                  <a:gd name="connsiteY148" fmla="*/ 77681 h 657625"/>
                  <a:gd name="connsiteX149" fmla="*/ 109929 w 771289"/>
                  <a:gd name="connsiteY149" fmla="*/ 78493 h 657625"/>
                  <a:gd name="connsiteX150" fmla="*/ 104246 w 771289"/>
                  <a:gd name="connsiteY150" fmla="*/ 80117 h 657625"/>
                  <a:gd name="connsiteX151" fmla="*/ 98563 w 771289"/>
                  <a:gd name="connsiteY151" fmla="*/ 80929 h 657625"/>
                  <a:gd name="connsiteX152" fmla="*/ 98563 w 771289"/>
                  <a:gd name="connsiteY152" fmla="*/ 80929 h 657625"/>
                  <a:gd name="connsiteX153" fmla="*/ 97751 w 771289"/>
                  <a:gd name="connsiteY153" fmla="*/ 80929 h 657625"/>
                  <a:gd name="connsiteX154" fmla="*/ 95315 w 771289"/>
                  <a:gd name="connsiteY154" fmla="*/ 80929 h 657625"/>
                  <a:gd name="connsiteX155" fmla="*/ 89632 w 771289"/>
                  <a:gd name="connsiteY155" fmla="*/ 81740 h 657625"/>
                  <a:gd name="connsiteX156" fmla="*/ 79889 w 771289"/>
                  <a:gd name="connsiteY156" fmla="*/ 84176 h 657625"/>
                  <a:gd name="connsiteX157" fmla="*/ 75830 w 771289"/>
                  <a:gd name="connsiteY157" fmla="*/ 84988 h 657625"/>
                  <a:gd name="connsiteX158" fmla="*/ 70959 w 771289"/>
                  <a:gd name="connsiteY158" fmla="*/ 85800 h 657625"/>
                  <a:gd name="connsiteX159" fmla="*/ 63652 w 771289"/>
                  <a:gd name="connsiteY159" fmla="*/ 88236 h 657625"/>
                  <a:gd name="connsiteX160" fmla="*/ 60404 w 771289"/>
                  <a:gd name="connsiteY160" fmla="*/ 89048 h 657625"/>
                  <a:gd name="connsiteX161" fmla="*/ 57157 w 771289"/>
                  <a:gd name="connsiteY161" fmla="*/ 91483 h 657625"/>
                  <a:gd name="connsiteX162" fmla="*/ 60404 w 771289"/>
                  <a:gd name="connsiteY162" fmla="*/ 91483 h 657625"/>
                  <a:gd name="connsiteX163" fmla="*/ 58780 w 771289"/>
                  <a:gd name="connsiteY163" fmla="*/ 94731 h 657625"/>
                  <a:gd name="connsiteX164" fmla="*/ 57157 w 771289"/>
                  <a:gd name="connsiteY164" fmla="*/ 97166 h 657625"/>
                  <a:gd name="connsiteX165" fmla="*/ 55533 w 771289"/>
                  <a:gd name="connsiteY165" fmla="*/ 102037 h 657625"/>
                  <a:gd name="connsiteX166" fmla="*/ 51473 w 771289"/>
                  <a:gd name="connsiteY166" fmla="*/ 104473 h 657625"/>
                  <a:gd name="connsiteX167" fmla="*/ 47414 w 771289"/>
                  <a:gd name="connsiteY167" fmla="*/ 108533 h 657625"/>
                  <a:gd name="connsiteX168" fmla="*/ 45790 w 771289"/>
                  <a:gd name="connsiteY168" fmla="*/ 114216 h 657625"/>
                  <a:gd name="connsiteX169" fmla="*/ 44979 w 771289"/>
                  <a:gd name="connsiteY169" fmla="*/ 119087 h 657625"/>
                  <a:gd name="connsiteX170" fmla="*/ 41731 w 771289"/>
                  <a:gd name="connsiteY170" fmla="*/ 123147 h 657625"/>
                  <a:gd name="connsiteX171" fmla="*/ 40107 w 771289"/>
                  <a:gd name="connsiteY171" fmla="*/ 128018 h 657625"/>
                  <a:gd name="connsiteX172" fmla="*/ 41731 w 771289"/>
                  <a:gd name="connsiteY172" fmla="*/ 132889 h 657625"/>
                  <a:gd name="connsiteX173" fmla="*/ 43355 w 771289"/>
                  <a:gd name="connsiteY173" fmla="*/ 134513 h 657625"/>
                  <a:gd name="connsiteX174" fmla="*/ 42543 w 771289"/>
                  <a:gd name="connsiteY174" fmla="*/ 136949 h 657625"/>
                  <a:gd name="connsiteX175" fmla="*/ 43355 w 771289"/>
                  <a:gd name="connsiteY175" fmla="*/ 139384 h 657625"/>
                  <a:gd name="connsiteX176" fmla="*/ 44979 w 771289"/>
                  <a:gd name="connsiteY176" fmla="*/ 142632 h 657625"/>
                  <a:gd name="connsiteX177" fmla="*/ 45790 w 771289"/>
                  <a:gd name="connsiteY177" fmla="*/ 145067 h 657625"/>
                  <a:gd name="connsiteX178" fmla="*/ 49850 w 771289"/>
                  <a:gd name="connsiteY178" fmla="*/ 149939 h 657625"/>
                  <a:gd name="connsiteX179" fmla="*/ 48226 w 771289"/>
                  <a:gd name="connsiteY179" fmla="*/ 161305 h 657625"/>
                  <a:gd name="connsiteX180" fmla="*/ 46602 w 771289"/>
                  <a:gd name="connsiteY180" fmla="*/ 149939 h 657625"/>
                  <a:gd name="connsiteX181" fmla="*/ 41731 w 771289"/>
                  <a:gd name="connsiteY181" fmla="*/ 150751 h 657625"/>
                  <a:gd name="connsiteX182" fmla="*/ 38483 w 771289"/>
                  <a:gd name="connsiteY182" fmla="*/ 156434 h 657625"/>
                  <a:gd name="connsiteX183" fmla="*/ 34424 w 771289"/>
                  <a:gd name="connsiteY183" fmla="*/ 162117 h 657625"/>
                  <a:gd name="connsiteX184" fmla="*/ 32800 w 771289"/>
                  <a:gd name="connsiteY184" fmla="*/ 165365 h 657625"/>
                  <a:gd name="connsiteX185" fmla="*/ 30364 w 771289"/>
                  <a:gd name="connsiteY185" fmla="*/ 167800 h 657625"/>
                  <a:gd name="connsiteX186" fmla="*/ 31176 w 771289"/>
                  <a:gd name="connsiteY186" fmla="*/ 165365 h 657625"/>
                  <a:gd name="connsiteX187" fmla="*/ 32800 w 771289"/>
                  <a:gd name="connsiteY187" fmla="*/ 162117 h 657625"/>
                  <a:gd name="connsiteX188" fmla="*/ 36860 w 771289"/>
                  <a:gd name="connsiteY188" fmla="*/ 156434 h 657625"/>
                  <a:gd name="connsiteX189" fmla="*/ 37672 w 771289"/>
                  <a:gd name="connsiteY189" fmla="*/ 153998 h 657625"/>
                  <a:gd name="connsiteX190" fmla="*/ 40107 w 771289"/>
                  <a:gd name="connsiteY190" fmla="*/ 151562 h 657625"/>
                  <a:gd name="connsiteX191" fmla="*/ 41731 w 771289"/>
                  <a:gd name="connsiteY191" fmla="*/ 149127 h 657625"/>
                  <a:gd name="connsiteX192" fmla="*/ 43355 w 771289"/>
                  <a:gd name="connsiteY192" fmla="*/ 147503 h 657625"/>
                  <a:gd name="connsiteX193" fmla="*/ 43355 w 771289"/>
                  <a:gd name="connsiteY193" fmla="*/ 145879 h 657625"/>
                  <a:gd name="connsiteX194" fmla="*/ 43355 w 771289"/>
                  <a:gd name="connsiteY194" fmla="*/ 143444 h 657625"/>
                  <a:gd name="connsiteX195" fmla="*/ 41731 w 771289"/>
                  <a:gd name="connsiteY195" fmla="*/ 142632 h 657625"/>
                  <a:gd name="connsiteX196" fmla="*/ 41731 w 771289"/>
                  <a:gd name="connsiteY196" fmla="*/ 141008 h 657625"/>
                  <a:gd name="connsiteX197" fmla="*/ 40919 w 771289"/>
                  <a:gd name="connsiteY197" fmla="*/ 137761 h 657625"/>
                  <a:gd name="connsiteX198" fmla="*/ 39295 w 771289"/>
                  <a:gd name="connsiteY198" fmla="*/ 136949 h 657625"/>
                  <a:gd name="connsiteX199" fmla="*/ 38483 w 771289"/>
                  <a:gd name="connsiteY199" fmla="*/ 136137 h 657625"/>
                  <a:gd name="connsiteX200" fmla="*/ 36860 w 771289"/>
                  <a:gd name="connsiteY200" fmla="*/ 133701 h 657625"/>
                  <a:gd name="connsiteX201" fmla="*/ 36860 w 771289"/>
                  <a:gd name="connsiteY201" fmla="*/ 132889 h 657625"/>
                  <a:gd name="connsiteX202" fmla="*/ 36048 w 771289"/>
                  <a:gd name="connsiteY202" fmla="*/ 132077 h 657625"/>
                  <a:gd name="connsiteX203" fmla="*/ 34424 w 771289"/>
                  <a:gd name="connsiteY203" fmla="*/ 130453 h 657625"/>
                  <a:gd name="connsiteX204" fmla="*/ 33612 w 771289"/>
                  <a:gd name="connsiteY204" fmla="*/ 130453 h 657625"/>
                  <a:gd name="connsiteX205" fmla="*/ 29553 w 771289"/>
                  <a:gd name="connsiteY205" fmla="*/ 127206 h 657625"/>
                  <a:gd name="connsiteX206" fmla="*/ 27117 w 771289"/>
                  <a:gd name="connsiteY206" fmla="*/ 125582 h 657625"/>
                  <a:gd name="connsiteX207" fmla="*/ 26305 w 771289"/>
                  <a:gd name="connsiteY207" fmla="*/ 123958 h 657625"/>
                  <a:gd name="connsiteX208" fmla="*/ 23869 w 771289"/>
                  <a:gd name="connsiteY208" fmla="*/ 121523 h 657625"/>
                  <a:gd name="connsiteX209" fmla="*/ 22246 w 771289"/>
                  <a:gd name="connsiteY209" fmla="*/ 123958 h 657625"/>
                  <a:gd name="connsiteX210" fmla="*/ 21434 w 771289"/>
                  <a:gd name="connsiteY210" fmla="*/ 127206 h 657625"/>
                  <a:gd name="connsiteX211" fmla="*/ 29553 w 771289"/>
                  <a:gd name="connsiteY211" fmla="*/ 144256 h 657625"/>
                  <a:gd name="connsiteX212" fmla="*/ 30364 w 771289"/>
                  <a:gd name="connsiteY212" fmla="*/ 158869 h 657625"/>
                  <a:gd name="connsiteX213" fmla="*/ 30364 w 771289"/>
                  <a:gd name="connsiteY213" fmla="*/ 171048 h 657625"/>
                  <a:gd name="connsiteX214" fmla="*/ 27117 w 771289"/>
                  <a:gd name="connsiteY214" fmla="*/ 180790 h 657625"/>
                  <a:gd name="connsiteX215" fmla="*/ 22246 w 771289"/>
                  <a:gd name="connsiteY215" fmla="*/ 184038 h 657625"/>
                  <a:gd name="connsiteX216" fmla="*/ 24681 w 771289"/>
                  <a:gd name="connsiteY216" fmla="*/ 192157 h 657625"/>
                  <a:gd name="connsiteX217" fmla="*/ 14127 w 771289"/>
                  <a:gd name="connsiteY217" fmla="*/ 203523 h 657625"/>
                  <a:gd name="connsiteX218" fmla="*/ 14127 w 771289"/>
                  <a:gd name="connsiteY218" fmla="*/ 208394 h 657625"/>
                  <a:gd name="connsiteX219" fmla="*/ 2760 w 771289"/>
                  <a:gd name="connsiteY219" fmla="*/ 212454 h 657625"/>
                  <a:gd name="connsiteX220" fmla="*/ 1949 w 771289"/>
                  <a:gd name="connsiteY220" fmla="*/ 226256 h 657625"/>
                  <a:gd name="connsiteX221" fmla="*/ 12503 w 771289"/>
                  <a:gd name="connsiteY221" fmla="*/ 231939 h 657625"/>
                  <a:gd name="connsiteX222" fmla="*/ 19810 w 771289"/>
                  <a:gd name="connsiteY222" fmla="*/ 239246 h 657625"/>
                  <a:gd name="connsiteX223" fmla="*/ 27929 w 771289"/>
                  <a:gd name="connsiteY223" fmla="*/ 247365 h 657625"/>
                  <a:gd name="connsiteX224" fmla="*/ 33612 w 771289"/>
                  <a:gd name="connsiteY224" fmla="*/ 250612 h 657625"/>
                  <a:gd name="connsiteX225" fmla="*/ 37672 w 771289"/>
                  <a:gd name="connsiteY225" fmla="*/ 256295 h 657625"/>
                  <a:gd name="connsiteX226" fmla="*/ 35236 w 771289"/>
                  <a:gd name="connsiteY226" fmla="*/ 263603 h 657625"/>
                  <a:gd name="connsiteX227" fmla="*/ 38483 w 771289"/>
                  <a:gd name="connsiteY227" fmla="*/ 266850 h 657625"/>
                  <a:gd name="connsiteX228" fmla="*/ 28741 w 771289"/>
                  <a:gd name="connsiteY228" fmla="*/ 280652 h 657625"/>
                  <a:gd name="connsiteX229" fmla="*/ 30364 w 771289"/>
                  <a:gd name="connsiteY229" fmla="*/ 283088 h 657625"/>
                  <a:gd name="connsiteX230" fmla="*/ 31988 w 771289"/>
                  <a:gd name="connsiteY230" fmla="*/ 292830 h 657625"/>
                  <a:gd name="connsiteX231" fmla="*/ 40107 w 771289"/>
                  <a:gd name="connsiteY231" fmla="*/ 295266 h 657625"/>
                  <a:gd name="connsiteX232" fmla="*/ 38483 w 771289"/>
                  <a:gd name="connsiteY232" fmla="*/ 298514 h 657625"/>
                  <a:gd name="connsiteX233" fmla="*/ 40919 w 771289"/>
                  <a:gd name="connsiteY233" fmla="*/ 302573 h 657625"/>
                  <a:gd name="connsiteX234" fmla="*/ 37672 w 771289"/>
                  <a:gd name="connsiteY234" fmla="*/ 306632 h 657625"/>
                  <a:gd name="connsiteX235" fmla="*/ 43355 w 771289"/>
                  <a:gd name="connsiteY235" fmla="*/ 315563 h 657625"/>
                  <a:gd name="connsiteX236" fmla="*/ 30364 w 771289"/>
                  <a:gd name="connsiteY236" fmla="*/ 343167 h 657625"/>
                  <a:gd name="connsiteX237" fmla="*/ 43355 w 771289"/>
                  <a:gd name="connsiteY237" fmla="*/ 360217 h 657625"/>
                  <a:gd name="connsiteX238" fmla="*/ 39295 w 771289"/>
                  <a:gd name="connsiteY238" fmla="*/ 367524 h 657625"/>
                  <a:gd name="connsiteX239" fmla="*/ 40107 w 771289"/>
                  <a:gd name="connsiteY239" fmla="*/ 371583 h 657625"/>
                  <a:gd name="connsiteX240" fmla="*/ 55533 w 771289"/>
                  <a:gd name="connsiteY240" fmla="*/ 384573 h 657625"/>
                  <a:gd name="connsiteX241" fmla="*/ 59592 w 771289"/>
                  <a:gd name="connsiteY241" fmla="*/ 408118 h 657625"/>
                  <a:gd name="connsiteX242" fmla="*/ 53909 w 771289"/>
                  <a:gd name="connsiteY242" fmla="*/ 426791 h 657625"/>
                  <a:gd name="connsiteX243" fmla="*/ 57157 w 771289"/>
                  <a:gd name="connsiteY243" fmla="*/ 442217 h 657625"/>
                  <a:gd name="connsiteX244" fmla="*/ 57157 w 771289"/>
                  <a:gd name="connsiteY244" fmla="*/ 442217 h 657625"/>
                  <a:gd name="connsiteX245" fmla="*/ 70959 w 771289"/>
                  <a:gd name="connsiteY245" fmla="*/ 442217 h 657625"/>
                  <a:gd name="connsiteX246" fmla="*/ 83137 w 771289"/>
                  <a:gd name="connsiteY246" fmla="*/ 451148 h 657625"/>
                  <a:gd name="connsiteX247" fmla="*/ 87196 w 771289"/>
                  <a:gd name="connsiteY247" fmla="*/ 466574 h 657625"/>
                  <a:gd name="connsiteX248" fmla="*/ 118048 w 771289"/>
                  <a:gd name="connsiteY248" fmla="*/ 472257 h 657625"/>
                  <a:gd name="connsiteX249" fmla="*/ 135098 w 771289"/>
                  <a:gd name="connsiteY249" fmla="*/ 488494 h 657625"/>
                  <a:gd name="connsiteX250" fmla="*/ 146464 w 771289"/>
                  <a:gd name="connsiteY250" fmla="*/ 482811 h 657625"/>
                  <a:gd name="connsiteX251" fmla="*/ 169197 w 771289"/>
                  <a:gd name="connsiteY251" fmla="*/ 490118 h 657625"/>
                  <a:gd name="connsiteX252" fmla="*/ 153771 w 771289"/>
                  <a:gd name="connsiteY252" fmla="*/ 508791 h 657625"/>
                  <a:gd name="connsiteX253" fmla="*/ 155395 w 771289"/>
                  <a:gd name="connsiteY253" fmla="*/ 519346 h 657625"/>
                  <a:gd name="connsiteX254" fmla="*/ 175692 w 771289"/>
                  <a:gd name="connsiteY254" fmla="*/ 526653 h 657625"/>
                  <a:gd name="connsiteX255" fmla="*/ 175692 w 771289"/>
                  <a:gd name="connsiteY255" fmla="*/ 533960 h 657625"/>
                  <a:gd name="connsiteX256" fmla="*/ 176504 w 771289"/>
                  <a:gd name="connsiteY256" fmla="*/ 538019 h 657625"/>
                  <a:gd name="connsiteX257" fmla="*/ 175692 w 771289"/>
                  <a:gd name="connsiteY257" fmla="*/ 540455 h 657625"/>
                  <a:gd name="connsiteX258" fmla="*/ 188682 w 771289"/>
                  <a:gd name="connsiteY258" fmla="*/ 548574 h 657625"/>
                  <a:gd name="connsiteX259" fmla="*/ 213038 w 771289"/>
                  <a:gd name="connsiteY259" fmla="*/ 532336 h 657625"/>
                  <a:gd name="connsiteX260" fmla="*/ 200860 w 771289"/>
                  <a:gd name="connsiteY260" fmla="*/ 510415 h 657625"/>
                  <a:gd name="connsiteX261" fmla="*/ 210603 w 771289"/>
                  <a:gd name="connsiteY261" fmla="*/ 508791 h 657625"/>
                  <a:gd name="connsiteX262" fmla="*/ 247138 w 771289"/>
                  <a:gd name="connsiteY262" fmla="*/ 529900 h 657625"/>
                  <a:gd name="connsiteX263" fmla="*/ 268247 w 771289"/>
                  <a:gd name="connsiteY263" fmla="*/ 525029 h 657625"/>
                  <a:gd name="connsiteX264" fmla="*/ 273118 w 771289"/>
                  <a:gd name="connsiteY264" fmla="*/ 534772 h 657625"/>
                  <a:gd name="connsiteX265" fmla="*/ 260940 w 771289"/>
                  <a:gd name="connsiteY265" fmla="*/ 542079 h 657625"/>
                  <a:gd name="connsiteX266" fmla="*/ 283672 w 771289"/>
                  <a:gd name="connsiteY266" fmla="*/ 564000 h 657625"/>
                  <a:gd name="connsiteX267" fmla="*/ 299910 w 771289"/>
                  <a:gd name="connsiteY267" fmla="*/ 559128 h 657625"/>
                  <a:gd name="connsiteX268" fmla="*/ 311276 w 771289"/>
                  <a:gd name="connsiteY268" fmla="*/ 565623 h 657625"/>
                  <a:gd name="connsiteX269" fmla="*/ 335633 w 771289"/>
                  <a:gd name="connsiteY269" fmla="*/ 569683 h 657625"/>
                  <a:gd name="connsiteX270" fmla="*/ 335633 w 771289"/>
                  <a:gd name="connsiteY270" fmla="*/ 579425 h 657625"/>
                  <a:gd name="connsiteX271" fmla="*/ 342940 w 771289"/>
                  <a:gd name="connsiteY271" fmla="*/ 589168 h 657625"/>
                  <a:gd name="connsiteX272" fmla="*/ 348623 w 771289"/>
                  <a:gd name="connsiteY272" fmla="*/ 596475 h 657625"/>
                  <a:gd name="connsiteX273" fmla="*/ 355930 w 771289"/>
                  <a:gd name="connsiteY273" fmla="*/ 598099 h 657625"/>
                  <a:gd name="connsiteX274" fmla="*/ 357554 w 771289"/>
                  <a:gd name="connsiteY274" fmla="*/ 613524 h 657625"/>
                  <a:gd name="connsiteX275" fmla="*/ 367296 w 771289"/>
                  <a:gd name="connsiteY275" fmla="*/ 617584 h 657625"/>
                  <a:gd name="connsiteX276" fmla="*/ 368108 w 771289"/>
                  <a:gd name="connsiteY276" fmla="*/ 628138 h 657625"/>
                  <a:gd name="connsiteX277" fmla="*/ 381910 w 771289"/>
                  <a:gd name="connsiteY277" fmla="*/ 628138 h 657625"/>
                  <a:gd name="connsiteX278" fmla="*/ 394089 w 771289"/>
                  <a:gd name="connsiteY278" fmla="*/ 609465 h 657625"/>
                  <a:gd name="connsiteX279" fmla="*/ 409514 w 771289"/>
                  <a:gd name="connsiteY279" fmla="*/ 604594 h 657625"/>
                  <a:gd name="connsiteX280" fmla="*/ 432247 w 771289"/>
                  <a:gd name="connsiteY280" fmla="*/ 627327 h 657625"/>
                  <a:gd name="connsiteX281" fmla="*/ 435495 w 771289"/>
                  <a:gd name="connsiteY281" fmla="*/ 639505 h 657625"/>
                  <a:gd name="connsiteX282" fmla="*/ 433059 w 771289"/>
                  <a:gd name="connsiteY282" fmla="*/ 646812 h 657625"/>
                  <a:gd name="connsiteX283" fmla="*/ 454168 w 771289"/>
                  <a:gd name="connsiteY283" fmla="*/ 649247 h 657625"/>
                  <a:gd name="connsiteX284" fmla="*/ 460663 w 771289"/>
                  <a:gd name="connsiteY284" fmla="*/ 634633 h 657625"/>
                  <a:gd name="connsiteX285" fmla="*/ 505317 w 771289"/>
                  <a:gd name="connsiteY285" fmla="*/ 622455 h 657625"/>
                  <a:gd name="connsiteX286" fmla="*/ 526426 w 771289"/>
                  <a:gd name="connsiteY286" fmla="*/ 633822 h 657625"/>
                  <a:gd name="connsiteX287" fmla="*/ 536980 w 771289"/>
                  <a:gd name="connsiteY287" fmla="*/ 619208 h 657625"/>
                  <a:gd name="connsiteX288" fmla="*/ 536980 w 771289"/>
                  <a:gd name="connsiteY288" fmla="*/ 619208 h 657625"/>
                  <a:gd name="connsiteX289" fmla="*/ 546723 w 771289"/>
                  <a:gd name="connsiteY289" fmla="*/ 623267 h 657625"/>
                  <a:gd name="connsiteX290" fmla="*/ 554030 w 771289"/>
                  <a:gd name="connsiteY290" fmla="*/ 614336 h 657625"/>
                  <a:gd name="connsiteX291" fmla="*/ 581634 w 771289"/>
                  <a:gd name="connsiteY291" fmla="*/ 615148 h 657625"/>
                  <a:gd name="connsiteX292" fmla="*/ 602743 w 771289"/>
                  <a:gd name="connsiteY292" fmla="*/ 623267 h 657625"/>
                  <a:gd name="connsiteX293" fmla="*/ 619792 w 771289"/>
                  <a:gd name="connsiteY293" fmla="*/ 642752 h 657625"/>
                  <a:gd name="connsiteX294" fmla="*/ 622228 w 771289"/>
                  <a:gd name="connsiteY294" fmla="*/ 643564 h 657625"/>
                  <a:gd name="connsiteX295" fmla="*/ 626288 w 771289"/>
                  <a:gd name="connsiteY295" fmla="*/ 644376 h 657625"/>
                  <a:gd name="connsiteX296" fmla="*/ 628723 w 771289"/>
                  <a:gd name="connsiteY296" fmla="*/ 645188 h 657625"/>
                  <a:gd name="connsiteX297" fmla="*/ 631971 w 771289"/>
                  <a:gd name="connsiteY297" fmla="*/ 646000 h 657625"/>
                  <a:gd name="connsiteX298" fmla="*/ 631971 w 771289"/>
                  <a:gd name="connsiteY298" fmla="*/ 646000 h 657625"/>
                  <a:gd name="connsiteX299" fmla="*/ 634406 w 771289"/>
                  <a:gd name="connsiteY299" fmla="*/ 646812 h 657625"/>
                  <a:gd name="connsiteX300" fmla="*/ 636842 w 771289"/>
                  <a:gd name="connsiteY300" fmla="*/ 647624 h 657625"/>
                  <a:gd name="connsiteX301" fmla="*/ 637654 w 771289"/>
                  <a:gd name="connsiteY301" fmla="*/ 647624 h 657625"/>
                  <a:gd name="connsiteX302" fmla="*/ 638466 w 771289"/>
                  <a:gd name="connsiteY302" fmla="*/ 647624 h 657625"/>
                  <a:gd name="connsiteX303" fmla="*/ 645773 w 771289"/>
                  <a:gd name="connsiteY303" fmla="*/ 649247 h 657625"/>
                  <a:gd name="connsiteX304" fmla="*/ 649020 w 771289"/>
                  <a:gd name="connsiteY304" fmla="*/ 650059 h 657625"/>
                  <a:gd name="connsiteX305" fmla="*/ 652268 w 771289"/>
                  <a:gd name="connsiteY305" fmla="*/ 650871 h 657625"/>
                  <a:gd name="connsiteX306" fmla="*/ 653892 w 771289"/>
                  <a:gd name="connsiteY306" fmla="*/ 651683 h 657625"/>
                  <a:gd name="connsiteX307" fmla="*/ 654703 w 771289"/>
                  <a:gd name="connsiteY307" fmla="*/ 651683 h 657625"/>
                  <a:gd name="connsiteX308" fmla="*/ 656327 w 771289"/>
                  <a:gd name="connsiteY308" fmla="*/ 652495 h 657625"/>
                  <a:gd name="connsiteX309" fmla="*/ 661198 w 771289"/>
                  <a:gd name="connsiteY309" fmla="*/ 654119 h 657625"/>
                  <a:gd name="connsiteX310" fmla="*/ 661198 w 771289"/>
                  <a:gd name="connsiteY310" fmla="*/ 654119 h 657625"/>
                  <a:gd name="connsiteX311" fmla="*/ 664446 w 771289"/>
                  <a:gd name="connsiteY311" fmla="*/ 654931 h 657625"/>
                  <a:gd name="connsiteX312" fmla="*/ 666070 w 771289"/>
                  <a:gd name="connsiteY312" fmla="*/ 655742 h 657625"/>
                  <a:gd name="connsiteX313" fmla="*/ 668505 w 771289"/>
                  <a:gd name="connsiteY313" fmla="*/ 656554 h 657625"/>
                  <a:gd name="connsiteX314" fmla="*/ 670129 w 771289"/>
                  <a:gd name="connsiteY314" fmla="*/ 657366 h 657625"/>
                  <a:gd name="connsiteX315" fmla="*/ 681496 w 771289"/>
                  <a:gd name="connsiteY315" fmla="*/ 663049 h 657625"/>
                  <a:gd name="connsiteX316" fmla="*/ 686367 w 771289"/>
                  <a:gd name="connsiteY316" fmla="*/ 655742 h 657625"/>
                  <a:gd name="connsiteX317" fmla="*/ 674189 w 771289"/>
                  <a:gd name="connsiteY317" fmla="*/ 642752 h 657625"/>
                  <a:gd name="connsiteX318" fmla="*/ 674189 w 771289"/>
                  <a:gd name="connsiteY318" fmla="*/ 642752 h 657625"/>
                  <a:gd name="connsiteX319" fmla="*/ 666070 w 771289"/>
                  <a:gd name="connsiteY319" fmla="*/ 607841 h 657625"/>
                  <a:gd name="connsiteX320" fmla="*/ 663634 w 771289"/>
                  <a:gd name="connsiteY320" fmla="*/ 598099 h 657625"/>
                  <a:gd name="connsiteX321" fmla="*/ 739951 w 771289"/>
                  <a:gd name="connsiteY321" fmla="*/ 491742 h 657625"/>
                  <a:gd name="connsiteX322" fmla="*/ 739951 w 771289"/>
                  <a:gd name="connsiteY322" fmla="*/ 491742 h 657625"/>
                  <a:gd name="connsiteX323" fmla="*/ 762684 w 771289"/>
                  <a:gd name="connsiteY323" fmla="*/ 490930 h 657625"/>
                  <a:gd name="connsiteX324" fmla="*/ 767555 w 771289"/>
                  <a:gd name="connsiteY324" fmla="*/ 470633 h 657625"/>
                  <a:gd name="connsiteX325" fmla="*/ 753753 w 771289"/>
                  <a:gd name="connsiteY325" fmla="*/ 453583 h 657625"/>
                  <a:gd name="connsiteX326" fmla="*/ 758625 w 771289"/>
                  <a:gd name="connsiteY326" fmla="*/ 443029 h 657625"/>
                  <a:gd name="connsiteX327" fmla="*/ 758625 w 771289"/>
                  <a:gd name="connsiteY327" fmla="*/ 443029 h 657625"/>
                  <a:gd name="connsiteX328" fmla="*/ 64464 w 771289"/>
                  <a:gd name="connsiteY328" fmla="*/ 171860 h 657625"/>
                  <a:gd name="connsiteX329" fmla="*/ 62028 w 771289"/>
                  <a:gd name="connsiteY329" fmla="*/ 179166 h 657625"/>
                  <a:gd name="connsiteX330" fmla="*/ 57157 w 771289"/>
                  <a:gd name="connsiteY330" fmla="*/ 175919 h 657625"/>
                  <a:gd name="connsiteX331" fmla="*/ 58780 w 771289"/>
                  <a:gd name="connsiteY331" fmla="*/ 172671 h 657625"/>
                  <a:gd name="connsiteX332" fmla="*/ 59592 w 771289"/>
                  <a:gd name="connsiteY332" fmla="*/ 171048 h 657625"/>
                  <a:gd name="connsiteX333" fmla="*/ 60404 w 771289"/>
                  <a:gd name="connsiteY333" fmla="*/ 170236 h 657625"/>
                  <a:gd name="connsiteX334" fmla="*/ 60404 w 771289"/>
                  <a:gd name="connsiteY334" fmla="*/ 167800 h 657625"/>
                  <a:gd name="connsiteX335" fmla="*/ 64464 w 771289"/>
                  <a:gd name="connsiteY335" fmla="*/ 166988 h 657625"/>
                  <a:gd name="connsiteX336" fmla="*/ 64464 w 771289"/>
                  <a:gd name="connsiteY336" fmla="*/ 171860 h 65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</a:cxnLst>
                <a:rect l="l" t="t" r="r" b="b"/>
                <a:pathLst>
                  <a:path w="771289" h="657625">
                    <a:moveTo>
                      <a:pt x="758625" y="443029"/>
                    </a:moveTo>
                    <a:lnTo>
                      <a:pt x="770803" y="441405"/>
                    </a:lnTo>
                    <a:lnTo>
                      <a:pt x="770803" y="438158"/>
                    </a:lnTo>
                    <a:lnTo>
                      <a:pt x="761060" y="434098"/>
                    </a:lnTo>
                    <a:lnTo>
                      <a:pt x="750506" y="425979"/>
                    </a:lnTo>
                    <a:cubicBezTo>
                      <a:pt x="750506" y="425167"/>
                      <a:pt x="749694" y="424356"/>
                      <a:pt x="749694" y="424356"/>
                    </a:cubicBezTo>
                    <a:cubicBezTo>
                      <a:pt x="748882" y="422732"/>
                      <a:pt x="748070" y="421920"/>
                      <a:pt x="747258" y="421108"/>
                    </a:cubicBezTo>
                    <a:cubicBezTo>
                      <a:pt x="746446" y="420296"/>
                      <a:pt x="745634" y="419484"/>
                      <a:pt x="744822" y="418672"/>
                    </a:cubicBezTo>
                    <a:cubicBezTo>
                      <a:pt x="744011" y="417861"/>
                      <a:pt x="743199" y="417049"/>
                      <a:pt x="743199" y="417049"/>
                    </a:cubicBezTo>
                    <a:cubicBezTo>
                      <a:pt x="743199" y="414613"/>
                      <a:pt x="742387" y="412989"/>
                      <a:pt x="742387" y="411365"/>
                    </a:cubicBezTo>
                    <a:cubicBezTo>
                      <a:pt x="742387" y="410553"/>
                      <a:pt x="741575" y="410553"/>
                      <a:pt x="741575" y="409742"/>
                    </a:cubicBezTo>
                    <a:cubicBezTo>
                      <a:pt x="741575" y="409742"/>
                      <a:pt x="741575" y="408930"/>
                      <a:pt x="740763" y="408930"/>
                    </a:cubicBezTo>
                    <a:cubicBezTo>
                      <a:pt x="740763" y="408118"/>
                      <a:pt x="739951" y="408118"/>
                      <a:pt x="739951" y="407306"/>
                    </a:cubicBezTo>
                    <a:cubicBezTo>
                      <a:pt x="739951" y="406494"/>
                      <a:pt x="739139" y="406494"/>
                      <a:pt x="739139" y="406494"/>
                    </a:cubicBezTo>
                    <a:cubicBezTo>
                      <a:pt x="735892" y="403246"/>
                      <a:pt x="731832" y="403246"/>
                      <a:pt x="731832" y="403246"/>
                    </a:cubicBezTo>
                    <a:cubicBezTo>
                      <a:pt x="731832" y="403246"/>
                      <a:pt x="731832" y="403246"/>
                      <a:pt x="731832" y="403246"/>
                    </a:cubicBezTo>
                    <a:lnTo>
                      <a:pt x="731832" y="397563"/>
                    </a:lnTo>
                    <a:lnTo>
                      <a:pt x="725337" y="394316"/>
                    </a:lnTo>
                    <a:lnTo>
                      <a:pt x="725337" y="394316"/>
                    </a:lnTo>
                    <a:lnTo>
                      <a:pt x="727773" y="377266"/>
                    </a:lnTo>
                    <a:lnTo>
                      <a:pt x="720466" y="371583"/>
                    </a:lnTo>
                    <a:lnTo>
                      <a:pt x="720466" y="371583"/>
                    </a:lnTo>
                    <a:lnTo>
                      <a:pt x="721278" y="366712"/>
                    </a:lnTo>
                    <a:lnTo>
                      <a:pt x="720466" y="366712"/>
                    </a:lnTo>
                    <a:lnTo>
                      <a:pt x="719654" y="366712"/>
                    </a:lnTo>
                    <a:lnTo>
                      <a:pt x="715595" y="365900"/>
                    </a:lnTo>
                    <a:lnTo>
                      <a:pt x="715595" y="365900"/>
                    </a:lnTo>
                    <a:lnTo>
                      <a:pt x="713971" y="343167"/>
                    </a:lnTo>
                    <a:lnTo>
                      <a:pt x="720466" y="338296"/>
                    </a:lnTo>
                    <a:lnTo>
                      <a:pt x="718030" y="331801"/>
                    </a:lnTo>
                    <a:lnTo>
                      <a:pt x="718030" y="322870"/>
                    </a:lnTo>
                    <a:lnTo>
                      <a:pt x="722090" y="310692"/>
                    </a:lnTo>
                    <a:lnTo>
                      <a:pt x="718030" y="301761"/>
                    </a:lnTo>
                    <a:lnTo>
                      <a:pt x="706664" y="298514"/>
                    </a:lnTo>
                    <a:lnTo>
                      <a:pt x="706664" y="298514"/>
                    </a:lnTo>
                    <a:lnTo>
                      <a:pt x="705852" y="292019"/>
                    </a:lnTo>
                    <a:lnTo>
                      <a:pt x="687990" y="288771"/>
                    </a:lnTo>
                    <a:lnTo>
                      <a:pt x="683931" y="278216"/>
                    </a:lnTo>
                    <a:lnTo>
                      <a:pt x="702605" y="243306"/>
                    </a:lnTo>
                    <a:lnTo>
                      <a:pt x="732644" y="235998"/>
                    </a:lnTo>
                    <a:lnTo>
                      <a:pt x="735892" y="187285"/>
                    </a:lnTo>
                    <a:lnTo>
                      <a:pt x="717218" y="158058"/>
                    </a:lnTo>
                    <a:lnTo>
                      <a:pt x="695298" y="89048"/>
                    </a:lnTo>
                    <a:cubicBezTo>
                      <a:pt x="695298" y="89048"/>
                      <a:pt x="695298" y="87424"/>
                      <a:pt x="694486" y="84988"/>
                    </a:cubicBezTo>
                    <a:cubicBezTo>
                      <a:pt x="694486" y="84176"/>
                      <a:pt x="694486" y="82552"/>
                      <a:pt x="693674" y="81740"/>
                    </a:cubicBezTo>
                    <a:cubicBezTo>
                      <a:pt x="693674" y="81740"/>
                      <a:pt x="693674" y="80929"/>
                      <a:pt x="693674" y="80929"/>
                    </a:cubicBezTo>
                    <a:cubicBezTo>
                      <a:pt x="693674" y="80117"/>
                      <a:pt x="692862" y="78493"/>
                      <a:pt x="692862" y="76869"/>
                    </a:cubicBezTo>
                    <a:cubicBezTo>
                      <a:pt x="692862" y="76057"/>
                      <a:pt x="692862" y="75245"/>
                      <a:pt x="692862" y="75245"/>
                    </a:cubicBezTo>
                    <a:cubicBezTo>
                      <a:pt x="692050" y="71186"/>
                      <a:pt x="692050" y="67127"/>
                      <a:pt x="692050" y="65503"/>
                    </a:cubicBezTo>
                    <a:cubicBezTo>
                      <a:pt x="692050" y="65503"/>
                      <a:pt x="692050" y="65503"/>
                      <a:pt x="692050" y="65503"/>
                    </a:cubicBezTo>
                    <a:lnTo>
                      <a:pt x="648208" y="39523"/>
                    </a:lnTo>
                    <a:lnTo>
                      <a:pt x="638466" y="41146"/>
                    </a:lnTo>
                    <a:lnTo>
                      <a:pt x="587317" y="51701"/>
                    </a:lnTo>
                    <a:lnTo>
                      <a:pt x="533733" y="52513"/>
                    </a:lnTo>
                    <a:lnTo>
                      <a:pt x="430623" y="39523"/>
                    </a:lnTo>
                    <a:cubicBezTo>
                      <a:pt x="429811" y="40335"/>
                      <a:pt x="429000" y="40335"/>
                      <a:pt x="427376" y="41146"/>
                    </a:cubicBezTo>
                    <a:cubicBezTo>
                      <a:pt x="425752" y="41958"/>
                      <a:pt x="424128" y="44394"/>
                      <a:pt x="423317" y="46018"/>
                    </a:cubicBezTo>
                    <a:cubicBezTo>
                      <a:pt x="420881" y="49265"/>
                      <a:pt x="418445" y="54136"/>
                      <a:pt x="414386" y="55760"/>
                    </a:cubicBezTo>
                    <a:cubicBezTo>
                      <a:pt x="411950" y="56572"/>
                      <a:pt x="409514" y="55760"/>
                      <a:pt x="407079" y="56572"/>
                    </a:cubicBezTo>
                    <a:cubicBezTo>
                      <a:pt x="404643" y="57384"/>
                      <a:pt x="403831" y="59008"/>
                      <a:pt x="402207" y="60632"/>
                    </a:cubicBezTo>
                    <a:cubicBezTo>
                      <a:pt x="399772" y="63067"/>
                      <a:pt x="398960" y="65503"/>
                      <a:pt x="396524" y="67939"/>
                    </a:cubicBezTo>
                    <a:cubicBezTo>
                      <a:pt x="394901" y="69562"/>
                      <a:pt x="393277" y="71186"/>
                      <a:pt x="390841" y="72810"/>
                    </a:cubicBezTo>
                    <a:cubicBezTo>
                      <a:pt x="391653" y="70374"/>
                      <a:pt x="388405" y="67127"/>
                      <a:pt x="385970" y="67939"/>
                    </a:cubicBezTo>
                    <a:cubicBezTo>
                      <a:pt x="385158" y="67939"/>
                      <a:pt x="378663" y="72810"/>
                      <a:pt x="380287" y="68750"/>
                    </a:cubicBezTo>
                    <a:cubicBezTo>
                      <a:pt x="381098" y="67127"/>
                      <a:pt x="382722" y="66315"/>
                      <a:pt x="382722" y="65503"/>
                    </a:cubicBezTo>
                    <a:cubicBezTo>
                      <a:pt x="383534" y="64691"/>
                      <a:pt x="382722" y="63879"/>
                      <a:pt x="381910" y="63067"/>
                    </a:cubicBezTo>
                    <a:cubicBezTo>
                      <a:pt x="381098" y="59820"/>
                      <a:pt x="386782" y="59820"/>
                      <a:pt x="388405" y="59008"/>
                    </a:cubicBezTo>
                    <a:cubicBezTo>
                      <a:pt x="390841" y="58196"/>
                      <a:pt x="393277" y="56572"/>
                      <a:pt x="395712" y="54948"/>
                    </a:cubicBezTo>
                    <a:cubicBezTo>
                      <a:pt x="398148" y="54136"/>
                      <a:pt x="400584" y="53324"/>
                      <a:pt x="403019" y="50889"/>
                    </a:cubicBezTo>
                    <a:cubicBezTo>
                      <a:pt x="405455" y="49265"/>
                      <a:pt x="408702" y="47641"/>
                      <a:pt x="411138" y="46018"/>
                    </a:cubicBezTo>
                    <a:cubicBezTo>
                      <a:pt x="413574" y="44394"/>
                      <a:pt x="415198" y="41958"/>
                      <a:pt x="417633" y="40335"/>
                    </a:cubicBezTo>
                    <a:cubicBezTo>
                      <a:pt x="420069" y="37899"/>
                      <a:pt x="421693" y="35463"/>
                      <a:pt x="423317" y="33027"/>
                    </a:cubicBezTo>
                    <a:cubicBezTo>
                      <a:pt x="424940" y="30592"/>
                      <a:pt x="426564" y="29780"/>
                      <a:pt x="426564" y="26532"/>
                    </a:cubicBezTo>
                    <a:cubicBezTo>
                      <a:pt x="425752" y="26532"/>
                      <a:pt x="424940" y="27344"/>
                      <a:pt x="424128" y="28156"/>
                    </a:cubicBezTo>
                    <a:cubicBezTo>
                      <a:pt x="423317" y="28968"/>
                      <a:pt x="422505" y="29780"/>
                      <a:pt x="421693" y="30592"/>
                    </a:cubicBezTo>
                    <a:cubicBezTo>
                      <a:pt x="420069" y="32216"/>
                      <a:pt x="420069" y="33839"/>
                      <a:pt x="418445" y="35463"/>
                    </a:cubicBezTo>
                    <a:cubicBezTo>
                      <a:pt x="416821" y="37087"/>
                      <a:pt x="415198" y="37899"/>
                      <a:pt x="413574" y="39523"/>
                    </a:cubicBezTo>
                    <a:cubicBezTo>
                      <a:pt x="411950" y="41146"/>
                      <a:pt x="410326" y="42770"/>
                      <a:pt x="408702" y="43582"/>
                    </a:cubicBezTo>
                    <a:cubicBezTo>
                      <a:pt x="405455" y="46018"/>
                      <a:pt x="401396" y="49265"/>
                      <a:pt x="397336" y="51701"/>
                    </a:cubicBezTo>
                    <a:cubicBezTo>
                      <a:pt x="393277" y="53324"/>
                      <a:pt x="389217" y="53324"/>
                      <a:pt x="385158" y="54948"/>
                    </a:cubicBezTo>
                    <a:cubicBezTo>
                      <a:pt x="382722" y="55760"/>
                      <a:pt x="381098" y="56572"/>
                      <a:pt x="378663" y="57384"/>
                    </a:cubicBezTo>
                    <a:cubicBezTo>
                      <a:pt x="374603" y="58196"/>
                      <a:pt x="370544" y="58196"/>
                      <a:pt x="367296" y="58196"/>
                    </a:cubicBezTo>
                    <a:cubicBezTo>
                      <a:pt x="363237" y="58196"/>
                      <a:pt x="359177" y="57384"/>
                      <a:pt x="354306" y="57384"/>
                    </a:cubicBezTo>
                    <a:cubicBezTo>
                      <a:pt x="351871" y="56572"/>
                      <a:pt x="349435" y="56572"/>
                      <a:pt x="346999" y="55760"/>
                    </a:cubicBezTo>
                    <a:cubicBezTo>
                      <a:pt x="342940" y="54136"/>
                      <a:pt x="338880" y="52513"/>
                      <a:pt x="335633" y="50077"/>
                    </a:cubicBezTo>
                    <a:cubicBezTo>
                      <a:pt x="331573" y="46829"/>
                      <a:pt x="331573" y="43582"/>
                      <a:pt x="332385" y="39523"/>
                    </a:cubicBezTo>
                    <a:cubicBezTo>
                      <a:pt x="332385" y="35463"/>
                      <a:pt x="330762" y="32216"/>
                      <a:pt x="328326" y="28156"/>
                    </a:cubicBezTo>
                    <a:cubicBezTo>
                      <a:pt x="326702" y="24909"/>
                      <a:pt x="325079" y="21661"/>
                      <a:pt x="323455" y="18414"/>
                    </a:cubicBezTo>
                    <a:cubicBezTo>
                      <a:pt x="322643" y="16790"/>
                      <a:pt x="318583" y="11107"/>
                      <a:pt x="322643" y="10295"/>
                    </a:cubicBezTo>
                    <a:cubicBezTo>
                      <a:pt x="326702" y="9483"/>
                      <a:pt x="330762" y="12730"/>
                      <a:pt x="334009" y="15166"/>
                    </a:cubicBezTo>
                    <a:cubicBezTo>
                      <a:pt x="337257" y="17602"/>
                      <a:pt x="340504" y="19225"/>
                      <a:pt x="343752" y="21661"/>
                    </a:cubicBezTo>
                    <a:cubicBezTo>
                      <a:pt x="346188" y="23285"/>
                      <a:pt x="347811" y="25720"/>
                      <a:pt x="349435" y="28156"/>
                    </a:cubicBezTo>
                    <a:cubicBezTo>
                      <a:pt x="350247" y="28968"/>
                      <a:pt x="350247" y="28968"/>
                      <a:pt x="351059" y="29780"/>
                    </a:cubicBezTo>
                    <a:cubicBezTo>
                      <a:pt x="351871" y="28156"/>
                      <a:pt x="351059" y="26532"/>
                      <a:pt x="350247" y="24909"/>
                    </a:cubicBezTo>
                    <a:cubicBezTo>
                      <a:pt x="349435" y="23285"/>
                      <a:pt x="347811" y="21661"/>
                      <a:pt x="346188" y="20849"/>
                    </a:cubicBezTo>
                    <a:cubicBezTo>
                      <a:pt x="342940" y="18414"/>
                      <a:pt x="340504" y="15978"/>
                      <a:pt x="337257" y="14354"/>
                    </a:cubicBezTo>
                    <a:cubicBezTo>
                      <a:pt x="335633" y="13542"/>
                      <a:pt x="334821" y="12730"/>
                      <a:pt x="333197" y="11919"/>
                    </a:cubicBezTo>
                    <a:cubicBezTo>
                      <a:pt x="331573" y="11107"/>
                      <a:pt x="330762" y="10295"/>
                      <a:pt x="329138" y="9483"/>
                    </a:cubicBezTo>
                    <a:cubicBezTo>
                      <a:pt x="328326" y="9483"/>
                      <a:pt x="327514" y="8671"/>
                      <a:pt x="326702" y="8671"/>
                    </a:cubicBezTo>
                    <a:cubicBezTo>
                      <a:pt x="325079" y="7859"/>
                      <a:pt x="322643" y="7047"/>
                      <a:pt x="321019" y="6235"/>
                    </a:cubicBezTo>
                    <a:cubicBezTo>
                      <a:pt x="319395" y="5423"/>
                      <a:pt x="317772" y="4611"/>
                      <a:pt x="316960" y="3800"/>
                    </a:cubicBezTo>
                    <a:cubicBezTo>
                      <a:pt x="315336" y="2988"/>
                      <a:pt x="312900" y="2176"/>
                      <a:pt x="311276" y="2176"/>
                    </a:cubicBezTo>
                    <a:cubicBezTo>
                      <a:pt x="308841" y="2176"/>
                      <a:pt x="307217" y="2988"/>
                      <a:pt x="305593" y="2988"/>
                    </a:cubicBezTo>
                    <a:cubicBezTo>
                      <a:pt x="303158" y="2988"/>
                      <a:pt x="301534" y="1364"/>
                      <a:pt x="299098" y="2176"/>
                    </a:cubicBezTo>
                    <a:cubicBezTo>
                      <a:pt x="294227" y="2988"/>
                      <a:pt x="289356" y="3800"/>
                      <a:pt x="283672" y="5423"/>
                    </a:cubicBezTo>
                    <a:cubicBezTo>
                      <a:pt x="282049" y="6235"/>
                      <a:pt x="279613" y="6235"/>
                      <a:pt x="277989" y="7047"/>
                    </a:cubicBezTo>
                    <a:cubicBezTo>
                      <a:pt x="276365" y="7859"/>
                      <a:pt x="275554" y="7047"/>
                      <a:pt x="273930" y="7047"/>
                    </a:cubicBezTo>
                    <a:cubicBezTo>
                      <a:pt x="273118" y="7047"/>
                      <a:pt x="271494" y="7859"/>
                      <a:pt x="270682" y="7859"/>
                    </a:cubicBezTo>
                    <a:cubicBezTo>
                      <a:pt x="268247" y="8671"/>
                      <a:pt x="265811" y="10295"/>
                      <a:pt x="263375" y="10295"/>
                    </a:cubicBezTo>
                    <a:cubicBezTo>
                      <a:pt x="261751" y="10295"/>
                      <a:pt x="260128" y="10295"/>
                      <a:pt x="258504" y="10295"/>
                    </a:cubicBezTo>
                    <a:cubicBezTo>
                      <a:pt x="256880" y="10295"/>
                      <a:pt x="256068" y="11107"/>
                      <a:pt x="254444" y="11107"/>
                    </a:cubicBezTo>
                    <a:cubicBezTo>
                      <a:pt x="252821" y="11107"/>
                      <a:pt x="251197" y="11107"/>
                      <a:pt x="249573" y="11919"/>
                    </a:cubicBezTo>
                    <a:cubicBezTo>
                      <a:pt x="247138" y="12730"/>
                      <a:pt x="244702" y="13542"/>
                      <a:pt x="242266" y="13542"/>
                    </a:cubicBezTo>
                    <a:cubicBezTo>
                      <a:pt x="242266" y="13542"/>
                      <a:pt x="242266" y="13542"/>
                      <a:pt x="242266" y="13542"/>
                    </a:cubicBezTo>
                    <a:cubicBezTo>
                      <a:pt x="242266" y="13542"/>
                      <a:pt x="241454" y="13542"/>
                      <a:pt x="241454" y="13542"/>
                    </a:cubicBezTo>
                    <a:cubicBezTo>
                      <a:pt x="240643" y="13542"/>
                      <a:pt x="240643" y="13542"/>
                      <a:pt x="239831" y="13542"/>
                    </a:cubicBezTo>
                    <a:cubicBezTo>
                      <a:pt x="239019" y="13542"/>
                      <a:pt x="238207" y="13542"/>
                      <a:pt x="237395" y="13542"/>
                    </a:cubicBezTo>
                    <a:cubicBezTo>
                      <a:pt x="236583" y="14354"/>
                      <a:pt x="235771" y="15166"/>
                      <a:pt x="234959" y="15978"/>
                    </a:cubicBezTo>
                    <a:cubicBezTo>
                      <a:pt x="234147" y="16790"/>
                      <a:pt x="232524" y="17602"/>
                      <a:pt x="231712" y="17602"/>
                    </a:cubicBezTo>
                    <a:cubicBezTo>
                      <a:pt x="229276" y="19225"/>
                      <a:pt x="226840" y="20037"/>
                      <a:pt x="224405" y="21661"/>
                    </a:cubicBezTo>
                    <a:cubicBezTo>
                      <a:pt x="223593" y="22473"/>
                      <a:pt x="221969" y="22473"/>
                      <a:pt x="221157" y="23285"/>
                    </a:cubicBezTo>
                    <a:cubicBezTo>
                      <a:pt x="220346" y="24097"/>
                      <a:pt x="218722" y="24909"/>
                      <a:pt x="217910" y="25720"/>
                    </a:cubicBezTo>
                    <a:cubicBezTo>
                      <a:pt x="216286" y="26532"/>
                      <a:pt x="215474" y="27344"/>
                      <a:pt x="213850" y="28156"/>
                    </a:cubicBezTo>
                    <a:cubicBezTo>
                      <a:pt x="213038" y="28968"/>
                      <a:pt x="212227" y="29780"/>
                      <a:pt x="211415" y="29780"/>
                    </a:cubicBezTo>
                    <a:cubicBezTo>
                      <a:pt x="209791" y="30592"/>
                      <a:pt x="208979" y="30592"/>
                      <a:pt x="207355" y="30592"/>
                    </a:cubicBezTo>
                    <a:cubicBezTo>
                      <a:pt x="206543" y="30592"/>
                      <a:pt x="204920" y="31404"/>
                      <a:pt x="203296" y="31404"/>
                    </a:cubicBezTo>
                    <a:cubicBezTo>
                      <a:pt x="201672" y="31404"/>
                      <a:pt x="199236" y="31404"/>
                      <a:pt x="197613" y="32216"/>
                    </a:cubicBezTo>
                    <a:cubicBezTo>
                      <a:pt x="195989" y="33027"/>
                      <a:pt x="193553" y="33027"/>
                      <a:pt x="191930" y="33839"/>
                    </a:cubicBezTo>
                    <a:cubicBezTo>
                      <a:pt x="189494" y="34651"/>
                      <a:pt x="187870" y="35463"/>
                      <a:pt x="185434" y="36275"/>
                    </a:cubicBezTo>
                    <a:cubicBezTo>
                      <a:pt x="182999" y="37087"/>
                      <a:pt x="181375" y="38711"/>
                      <a:pt x="179751" y="40335"/>
                    </a:cubicBezTo>
                    <a:cubicBezTo>
                      <a:pt x="178127" y="41958"/>
                      <a:pt x="176504" y="44394"/>
                      <a:pt x="174880" y="46829"/>
                    </a:cubicBezTo>
                    <a:cubicBezTo>
                      <a:pt x="174068" y="47641"/>
                      <a:pt x="173256" y="48453"/>
                      <a:pt x="172444" y="49265"/>
                    </a:cubicBezTo>
                    <a:cubicBezTo>
                      <a:pt x="171632" y="50077"/>
                      <a:pt x="170821" y="50889"/>
                      <a:pt x="170821" y="51701"/>
                    </a:cubicBezTo>
                    <a:cubicBezTo>
                      <a:pt x="170009" y="53324"/>
                      <a:pt x="168385" y="54136"/>
                      <a:pt x="167573" y="55760"/>
                    </a:cubicBezTo>
                    <a:cubicBezTo>
                      <a:pt x="166761" y="56572"/>
                      <a:pt x="166761" y="57384"/>
                      <a:pt x="165949" y="58196"/>
                    </a:cubicBezTo>
                    <a:cubicBezTo>
                      <a:pt x="165137" y="59008"/>
                      <a:pt x="165137" y="59008"/>
                      <a:pt x="164325" y="59820"/>
                    </a:cubicBezTo>
                    <a:cubicBezTo>
                      <a:pt x="162702" y="61443"/>
                      <a:pt x="161078" y="63067"/>
                      <a:pt x="159454" y="64691"/>
                    </a:cubicBezTo>
                    <a:cubicBezTo>
                      <a:pt x="158642" y="65503"/>
                      <a:pt x="157830" y="66315"/>
                      <a:pt x="157018" y="66315"/>
                    </a:cubicBezTo>
                    <a:cubicBezTo>
                      <a:pt x="154583" y="67127"/>
                      <a:pt x="152959" y="67939"/>
                      <a:pt x="150523" y="68750"/>
                    </a:cubicBezTo>
                    <a:cubicBezTo>
                      <a:pt x="149712" y="68750"/>
                      <a:pt x="148088" y="68750"/>
                      <a:pt x="147276" y="68750"/>
                    </a:cubicBezTo>
                    <a:cubicBezTo>
                      <a:pt x="145652" y="68750"/>
                      <a:pt x="144840" y="69562"/>
                      <a:pt x="143217" y="69562"/>
                    </a:cubicBezTo>
                    <a:cubicBezTo>
                      <a:pt x="140781" y="70374"/>
                      <a:pt x="139157" y="69562"/>
                      <a:pt x="136721" y="70374"/>
                    </a:cubicBezTo>
                    <a:cubicBezTo>
                      <a:pt x="135909" y="71186"/>
                      <a:pt x="135098" y="71998"/>
                      <a:pt x="134286" y="72810"/>
                    </a:cubicBezTo>
                    <a:cubicBezTo>
                      <a:pt x="133474" y="73622"/>
                      <a:pt x="131850" y="74433"/>
                      <a:pt x="131038" y="74433"/>
                    </a:cubicBezTo>
                    <a:cubicBezTo>
                      <a:pt x="130226" y="74433"/>
                      <a:pt x="128602" y="74433"/>
                      <a:pt x="127791" y="74433"/>
                    </a:cubicBezTo>
                    <a:cubicBezTo>
                      <a:pt x="126979" y="74433"/>
                      <a:pt x="125355" y="74433"/>
                      <a:pt x="124543" y="75245"/>
                    </a:cubicBezTo>
                    <a:cubicBezTo>
                      <a:pt x="123731" y="75245"/>
                      <a:pt x="122108" y="75245"/>
                      <a:pt x="121296" y="76057"/>
                    </a:cubicBezTo>
                    <a:cubicBezTo>
                      <a:pt x="119672" y="76057"/>
                      <a:pt x="118860" y="76869"/>
                      <a:pt x="117236" y="76869"/>
                    </a:cubicBezTo>
                    <a:cubicBezTo>
                      <a:pt x="115612" y="76869"/>
                      <a:pt x="114801" y="76869"/>
                      <a:pt x="113177" y="77681"/>
                    </a:cubicBezTo>
                    <a:cubicBezTo>
                      <a:pt x="112365" y="77681"/>
                      <a:pt x="110741" y="78493"/>
                      <a:pt x="109929" y="78493"/>
                    </a:cubicBezTo>
                    <a:cubicBezTo>
                      <a:pt x="108305" y="79305"/>
                      <a:pt x="106682" y="79305"/>
                      <a:pt x="104246" y="80117"/>
                    </a:cubicBezTo>
                    <a:cubicBezTo>
                      <a:pt x="102622" y="80117"/>
                      <a:pt x="100998" y="80117"/>
                      <a:pt x="98563" y="80929"/>
                    </a:cubicBezTo>
                    <a:cubicBezTo>
                      <a:pt x="98563" y="80929"/>
                      <a:pt x="98563" y="80929"/>
                      <a:pt x="98563" y="80929"/>
                    </a:cubicBezTo>
                    <a:cubicBezTo>
                      <a:pt x="97751" y="80929"/>
                      <a:pt x="97751" y="80929"/>
                      <a:pt x="97751" y="80929"/>
                    </a:cubicBezTo>
                    <a:cubicBezTo>
                      <a:pt x="96939" y="80929"/>
                      <a:pt x="96127" y="80929"/>
                      <a:pt x="95315" y="80929"/>
                    </a:cubicBezTo>
                    <a:cubicBezTo>
                      <a:pt x="93692" y="80929"/>
                      <a:pt x="92068" y="81740"/>
                      <a:pt x="89632" y="81740"/>
                    </a:cubicBezTo>
                    <a:cubicBezTo>
                      <a:pt x="86385" y="82552"/>
                      <a:pt x="83137" y="83364"/>
                      <a:pt x="79889" y="84176"/>
                    </a:cubicBezTo>
                    <a:cubicBezTo>
                      <a:pt x="78266" y="84176"/>
                      <a:pt x="77454" y="84988"/>
                      <a:pt x="75830" y="84988"/>
                    </a:cubicBezTo>
                    <a:cubicBezTo>
                      <a:pt x="74206" y="84988"/>
                      <a:pt x="72583" y="85800"/>
                      <a:pt x="70959" y="85800"/>
                    </a:cubicBezTo>
                    <a:cubicBezTo>
                      <a:pt x="68523" y="86612"/>
                      <a:pt x="66088" y="86612"/>
                      <a:pt x="63652" y="88236"/>
                    </a:cubicBezTo>
                    <a:cubicBezTo>
                      <a:pt x="62840" y="89048"/>
                      <a:pt x="61216" y="89048"/>
                      <a:pt x="60404" y="89048"/>
                    </a:cubicBezTo>
                    <a:cubicBezTo>
                      <a:pt x="59592" y="89048"/>
                      <a:pt x="57969" y="90671"/>
                      <a:pt x="57157" y="91483"/>
                    </a:cubicBezTo>
                    <a:cubicBezTo>
                      <a:pt x="57969" y="92295"/>
                      <a:pt x="59592" y="91483"/>
                      <a:pt x="60404" y="91483"/>
                    </a:cubicBezTo>
                    <a:cubicBezTo>
                      <a:pt x="60404" y="93107"/>
                      <a:pt x="59592" y="93919"/>
                      <a:pt x="58780" y="94731"/>
                    </a:cubicBezTo>
                    <a:cubicBezTo>
                      <a:pt x="57969" y="95543"/>
                      <a:pt x="57157" y="96354"/>
                      <a:pt x="57157" y="97166"/>
                    </a:cubicBezTo>
                    <a:cubicBezTo>
                      <a:pt x="56345" y="98790"/>
                      <a:pt x="57157" y="100414"/>
                      <a:pt x="55533" y="102037"/>
                    </a:cubicBezTo>
                    <a:cubicBezTo>
                      <a:pt x="54721" y="103661"/>
                      <a:pt x="53097" y="104473"/>
                      <a:pt x="51473" y="104473"/>
                    </a:cubicBezTo>
                    <a:cubicBezTo>
                      <a:pt x="49850" y="105285"/>
                      <a:pt x="48226" y="106097"/>
                      <a:pt x="47414" y="108533"/>
                    </a:cubicBezTo>
                    <a:cubicBezTo>
                      <a:pt x="46602" y="110156"/>
                      <a:pt x="46602" y="112592"/>
                      <a:pt x="45790" y="114216"/>
                    </a:cubicBezTo>
                    <a:cubicBezTo>
                      <a:pt x="45790" y="115840"/>
                      <a:pt x="44979" y="117463"/>
                      <a:pt x="44979" y="119087"/>
                    </a:cubicBezTo>
                    <a:cubicBezTo>
                      <a:pt x="44167" y="120711"/>
                      <a:pt x="42543" y="121523"/>
                      <a:pt x="41731" y="123147"/>
                    </a:cubicBezTo>
                    <a:cubicBezTo>
                      <a:pt x="40107" y="124770"/>
                      <a:pt x="40107" y="126394"/>
                      <a:pt x="40107" y="128018"/>
                    </a:cubicBezTo>
                    <a:cubicBezTo>
                      <a:pt x="40107" y="129642"/>
                      <a:pt x="39295" y="132077"/>
                      <a:pt x="41731" y="132889"/>
                    </a:cubicBezTo>
                    <a:cubicBezTo>
                      <a:pt x="42543" y="132889"/>
                      <a:pt x="43355" y="133701"/>
                      <a:pt x="43355" y="134513"/>
                    </a:cubicBezTo>
                    <a:cubicBezTo>
                      <a:pt x="43355" y="135325"/>
                      <a:pt x="42543" y="136137"/>
                      <a:pt x="42543" y="136949"/>
                    </a:cubicBezTo>
                    <a:cubicBezTo>
                      <a:pt x="42543" y="137761"/>
                      <a:pt x="43355" y="138572"/>
                      <a:pt x="43355" y="139384"/>
                    </a:cubicBezTo>
                    <a:cubicBezTo>
                      <a:pt x="43355" y="140196"/>
                      <a:pt x="44167" y="141820"/>
                      <a:pt x="44979" y="142632"/>
                    </a:cubicBezTo>
                    <a:cubicBezTo>
                      <a:pt x="45790" y="143444"/>
                      <a:pt x="45790" y="144256"/>
                      <a:pt x="45790" y="145067"/>
                    </a:cubicBezTo>
                    <a:cubicBezTo>
                      <a:pt x="45790" y="147503"/>
                      <a:pt x="48226" y="148315"/>
                      <a:pt x="49850" y="149939"/>
                    </a:cubicBezTo>
                    <a:cubicBezTo>
                      <a:pt x="52285" y="152374"/>
                      <a:pt x="53909" y="162117"/>
                      <a:pt x="48226" y="161305"/>
                    </a:cubicBezTo>
                    <a:cubicBezTo>
                      <a:pt x="44167" y="160493"/>
                      <a:pt x="48226" y="152374"/>
                      <a:pt x="46602" y="149939"/>
                    </a:cubicBezTo>
                    <a:cubicBezTo>
                      <a:pt x="45790" y="147503"/>
                      <a:pt x="43355" y="149939"/>
                      <a:pt x="41731" y="150751"/>
                    </a:cubicBezTo>
                    <a:cubicBezTo>
                      <a:pt x="40107" y="152374"/>
                      <a:pt x="40107" y="153998"/>
                      <a:pt x="38483" y="156434"/>
                    </a:cubicBezTo>
                    <a:cubicBezTo>
                      <a:pt x="37672" y="158869"/>
                      <a:pt x="36048" y="159681"/>
                      <a:pt x="34424" y="162117"/>
                    </a:cubicBezTo>
                    <a:cubicBezTo>
                      <a:pt x="33612" y="162929"/>
                      <a:pt x="33612" y="164553"/>
                      <a:pt x="32800" y="165365"/>
                    </a:cubicBezTo>
                    <a:cubicBezTo>
                      <a:pt x="31988" y="166177"/>
                      <a:pt x="31176" y="166988"/>
                      <a:pt x="30364" y="167800"/>
                    </a:cubicBezTo>
                    <a:cubicBezTo>
                      <a:pt x="30364" y="166177"/>
                      <a:pt x="31176" y="166177"/>
                      <a:pt x="31176" y="165365"/>
                    </a:cubicBezTo>
                    <a:cubicBezTo>
                      <a:pt x="31988" y="164553"/>
                      <a:pt x="31988" y="162929"/>
                      <a:pt x="32800" y="162117"/>
                    </a:cubicBezTo>
                    <a:cubicBezTo>
                      <a:pt x="33612" y="159681"/>
                      <a:pt x="36048" y="158869"/>
                      <a:pt x="36860" y="156434"/>
                    </a:cubicBezTo>
                    <a:cubicBezTo>
                      <a:pt x="37672" y="155622"/>
                      <a:pt x="36860" y="154810"/>
                      <a:pt x="37672" y="153998"/>
                    </a:cubicBezTo>
                    <a:cubicBezTo>
                      <a:pt x="37672" y="153186"/>
                      <a:pt x="39295" y="152374"/>
                      <a:pt x="40107" y="151562"/>
                    </a:cubicBezTo>
                    <a:cubicBezTo>
                      <a:pt x="40919" y="150751"/>
                      <a:pt x="40919" y="149939"/>
                      <a:pt x="41731" y="149127"/>
                    </a:cubicBezTo>
                    <a:cubicBezTo>
                      <a:pt x="42543" y="148315"/>
                      <a:pt x="42543" y="148315"/>
                      <a:pt x="43355" y="147503"/>
                    </a:cubicBezTo>
                    <a:cubicBezTo>
                      <a:pt x="43355" y="146691"/>
                      <a:pt x="43355" y="146691"/>
                      <a:pt x="43355" y="145879"/>
                    </a:cubicBezTo>
                    <a:cubicBezTo>
                      <a:pt x="43355" y="145067"/>
                      <a:pt x="43355" y="144256"/>
                      <a:pt x="43355" y="143444"/>
                    </a:cubicBezTo>
                    <a:cubicBezTo>
                      <a:pt x="43355" y="142632"/>
                      <a:pt x="42543" y="142632"/>
                      <a:pt x="41731" y="142632"/>
                    </a:cubicBezTo>
                    <a:cubicBezTo>
                      <a:pt x="41731" y="141820"/>
                      <a:pt x="41731" y="141008"/>
                      <a:pt x="41731" y="141008"/>
                    </a:cubicBezTo>
                    <a:cubicBezTo>
                      <a:pt x="41731" y="140196"/>
                      <a:pt x="41731" y="138572"/>
                      <a:pt x="40919" y="137761"/>
                    </a:cubicBezTo>
                    <a:cubicBezTo>
                      <a:pt x="40107" y="136949"/>
                      <a:pt x="39295" y="136949"/>
                      <a:pt x="39295" y="136949"/>
                    </a:cubicBezTo>
                    <a:cubicBezTo>
                      <a:pt x="39295" y="136949"/>
                      <a:pt x="38483" y="136137"/>
                      <a:pt x="38483" y="136137"/>
                    </a:cubicBezTo>
                    <a:cubicBezTo>
                      <a:pt x="37672" y="135325"/>
                      <a:pt x="37672" y="134513"/>
                      <a:pt x="36860" y="133701"/>
                    </a:cubicBezTo>
                    <a:cubicBezTo>
                      <a:pt x="36860" y="133701"/>
                      <a:pt x="36860" y="132889"/>
                      <a:pt x="36860" y="132889"/>
                    </a:cubicBezTo>
                    <a:cubicBezTo>
                      <a:pt x="36860" y="132889"/>
                      <a:pt x="36048" y="132077"/>
                      <a:pt x="36048" y="132077"/>
                    </a:cubicBezTo>
                    <a:cubicBezTo>
                      <a:pt x="35236" y="131265"/>
                      <a:pt x="35236" y="131265"/>
                      <a:pt x="34424" y="130453"/>
                    </a:cubicBezTo>
                    <a:cubicBezTo>
                      <a:pt x="34424" y="130453"/>
                      <a:pt x="33612" y="130453"/>
                      <a:pt x="33612" y="130453"/>
                    </a:cubicBezTo>
                    <a:cubicBezTo>
                      <a:pt x="31988" y="129642"/>
                      <a:pt x="31176" y="128830"/>
                      <a:pt x="29553" y="127206"/>
                    </a:cubicBezTo>
                    <a:cubicBezTo>
                      <a:pt x="28741" y="127206"/>
                      <a:pt x="27929" y="126394"/>
                      <a:pt x="27117" y="125582"/>
                    </a:cubicBezTo>
                    <a:cubicBezTo>
                      <a:pt x="26305" y="124770"/>
                      <a:pt x="26305" y="124770"/>
                      <a:pt x="26305" y="123958"/>
                    </a:cubicBezTo>
                    <a:cubicBezTo>
                      <a:pt x="25493" y="123147"/>
                      <a:pt x="24681" y="121523"/>
                      <a:pt x="23869" y="121523"/>
                    </a:cubicBezTo>
                    <a:cubicBezTo>
                      <a:pt x="22246" y="120711"/>
                      <a:pt x="22246" y="123147"/>
                      <a:pt x="22246" y="123958"/>
                    </a:cubicBezTo>
                    <a:cubicBezTo>
                      <a:pt x="22246" y="124770"/>
                      <a:pt x="23869" y="127206"/>
                      <a:pt x="21434" y="127206"/>
                    </a:cubicBezTo>
                    <a:lnTo>
                      <a:pt x="29553" y="144256"/>
                    </a:lnTo>
                    <a:lnTo>
                      <a:pt x="30364" y="158869"/>
                    </a:lnTo>
                    <a:lnTo>
                      <a:pt x="30364" y="171048"/>
                    </a:lnTo>
                    <a:lnTo>
                      <a:pt x="27117" y="180790"/>
                    </a:lnTo>
                    <a:lnTo>
                      <a:pt x="22246" y="184038"/>
                    </a:lnTo>
                    <a:lnTo>
                      <a:pt x="24681" y="192157"/>
                    </a:lnTo>
                    <a:lnTo>
                      <a:pt x="14127" y="203523"/>
                    </a:lnTo>
                    <a:lnTo>
                      <a:pt x="14127" y="208394"/>
                    </a:lnTo>
                    <a:lnTo>
                      <a:pt x="2760" y="212454"/>
                    </a:lnTo>
                    <a:lnTo>
                      <a:pt x="1949" y="226256"/>
                    </a:lnTo>
                    <a:lnTo>
                      <a:pt x="12503" y="231939"/>
                    </a:lnTo>
                    <a:cubicBezTo>
                      <a:pt x="12503" y="231939"/>
                      <a:pt x="17375" y="233563"/>
                      <a:pt x="19810" y="239246"/>
                    </a:cubicBezTo>
                    <a:cubicBezTo>
                      <a:pt x="22246" y="244117"/>
                      <a:pt x="25493" y="247365"/>
                      <a:pt x="27929" y="247365"/>
                    </a:cubicBezTo>
                    <a:cubicBezTo>
                      <a:pt x="29553" y="247365"/>
                      <a:pt x="31988" y="248177"/>
                      <a:pt x="33612" y="250612"/>
                    </a:cubicBezTo>
                    <a:cubicBezTo>
                      <a:pt x="35236" y="253048"/>
                      <a:pt x="36048" y="254672"/>
                      <a:pt x="37672" y="256295"/>
                    </a:cubicBezTo>
                    <a:lnTo>
                      <a:pt x="35236" y="263603"/>
                    </a:lnTo>
                    <a:lnTo>
                      <a:pt x="38483" y="266850"/>
                    </a:lnTo>
                    <a:lnTo>
                      <a:pt x="28741" y="280652"/>
                    </a:lnTo>
                    <a:lnTo>
                      <a:pt x="30364" y="283088"/>
                    </a:lnTo>
                    <a:lnTo>
                      <a:pt x="31988" y="292830"/>
                    </a:lnTo>
                    <a:lnTo>
                      <a:pt x="40107" y="295266"/>
                    </a:lnTo>
                    <a:lnTo>
                      <a:pt x="38483" y="298514"/>
                    </a:lnTo>
                    <a:lnTo>
                      <a:pt x="40919" y="302573"/>
                    </a:lnTo>
                    <a:lnTo>
                      <a:pt x="37672" y="306632"/>
                    </a:lnTo>
                    <a:lnTo>
                      <a:pt x="43355" y="315563"/>
                    </a:lnTo>
                    <a:lnTo>
                      <a:pt x="30364" y="343167"/>
                    </a:lnTo>
                    <a:lnTo>
                      <a:pt x="43355" y="360217"/>
                    </a:lnTo>
                    <a:lnTo>
                      <a:pt x="39295" y="367524"/>
                    </a:lnTo>
                    <a:lnTo>
                      <a:pt x="40107" y="371583"/>
                    </a:lnTo>
                    <a:lnTo>
                      <a:pt x="55533" y="384573"/>
                    </a:lnTo>
                    <a:lnTo>
                      <a:pt x="59592" y="408118"/>
                    </a:lnTo>
                    <a:lnTo>
                      <a:pt x="53909" y="426791"/>
                    </a:lnTo>
                    <a:lnTo>
                      <a:pt x="57157" y="442217"/>
                    </a:lnTo>
                    <a:lnTo>
                      <a:pt x="57157" y="442217"/>
                    </a:lnTo>
                    <a:lnTo>
                      <a:pt x="70959" y="442217"/>
                    </a:lnTo>
                    <a:lnTo>
                      <a:pt x="83137" y="451148"/>
                    </a:lnTo>
                    <a:lnTo>
                      <a:pt x="87196" y="466574"/>
                    </a:lnTo>
                    <a:lnTo>
                      <a:pt x="118048" y="472257"/>
                    </a:lnTo>
                    <a:lnTo>
                      <a:pt x="135098" y="488494"/>
                    </a:lnTo>
                    <a:lnTo>
                      <a:pt x="146464" y="482811"/>
                    </a:lnTo>
                    <a:lnTo>
                      <a:pt x="169197" y="490118"/>
                    </a:lnTo>
                    <a:lnTo>
                      <a:pt x="153771" y="508791"/>
                    </a:lnTo>
                    <a:lnTo>
                      <a:pt x="155395" y="519346"/>
                    </a:lnTo>
                    <a:lnTo>
                      <a:pt x="175692" y="526653"/>
                    </a:lnTo>
                    <a:lnTo>
                      <a:pt x="175692" y="533960"/>
                    </a:lnTo>
                    <a:lnTo>
                      <a:pt x="176504" y="538019"/>
                    </a:lnTo>
                    <a:lnTo>
                      <a:pt x="175692" y="540455"/>
                    </a:lnTo>
                    <a:lnTo>
                      <a:pt x="188682" y="548574"/>
                    </a:lnTo>
                    <a:lnTo>
                      <a:pt x="213038" y="532336"/>
                    </a:lnTo>
                    <a:lnTo>
                      <a:pt x="200860" y="510415"/>
                    </a:lnTo>
                    <a:lnTo>
                      <a:pt x="210603" y="508791"/>
                    </a:lnTo>
                    <a:lnTo>
                      <a:pt x="247138" y="529900"/>
                    </a:lnTo>
                    <a:cubicBezTo>
                      <a:pt x="247138" y="529900"/>
                      <a:pt x="268247" y="525029"/>
                      <a:pt x="268247" y="525029"/>
                    </a:cubicBezTo>
                    <a:cubicBezTo>
                      <a:pt x="268247" y="525029"/>
                      <a:pt x="273118" y="534772"/>
                      <a:pt x="273118" y="534772"/>
                    </a:cubicBezTo>
                    <a:lnTo>
                      <a:pt x="260940" y="542079"/>
                    </a:lnTo>
                    <a:lnTo>
                      <a:pt x="283672" y="564000"/>
                    </a:lnTo>
                    <a:lnTo>
                      <a:pt x="299910" y="559128"/>
                    </a:lnTo>
                    <a:lnTo>
                      <a:pt x="311276" y="565623"/>
                    </a:lnTo>
                    <a:lnTo>
                      <a:pt x="335633" y="569683"/>
                    </a:lnTo>
                    <a:lnTo>
                      <a:pt x="335633" y="579425"/>
                    </a:lnTo>
                    <a:lnTo>
                      <a:pt x="342940" y="589168"/>
                    </a:lnTo>
                    <a:lnTo>
                      <a:pt x="348623" y="596475"/>
                    </a:lnTo>
                    <a:lnTo>
                      <a:pt x="355930" y="598099"/>
                    </a:lnTo>
                    <a:lnTo>
                      <a:pt x="357554" y="613524"/>
                    </a:lnTo>
                    <a:lnTo>
                      <a:pt x="367296" y="617584"/>
                    </a:lnTo>
                    <a:lnTo>
                      <a:pt x="368108" y="628138"/>
                    </a:lnTo>
                    <a:lnTo>
                      <a:pt x="381910" y="628138"/>
                    </a:lnTo>
                    <a:lnTo>
                      <a:pt x="394089" y="609465"/>
                    </a:lnTo>
                    <a:lnTo>
                      <a:pt x="409514" y="604594"/>
                    </a:lnTo>
                    <a:cubicBezTo>
                      <a:pt x="415198" y="622455"/>
                      <a:pt x="432247" y="627327"/>
                      <a:pt x="432247" y="627327"/>
                    </a:cubicBezTo>
                    <a:cubicBezTo>
                      <a:pt x="432247" y="631386"/>
                      <a:pt x="435495" y="639505"/>
                      <a:pt x="435495" y="639505"/>
                    </a:cubicBezTo>
                    <a:lnTo>
                      <a:pt x="433059" y="646812"/>
                    </a:lnTo>
                    <a:lnTo>
                      <a:pt x="454168" y="649247"/>
                    </a:lnTo>
                    <a:lnTo>
                      <a:pt x="460663" y="634633"/>
                    </a:lnTo>
                    <a:lnTo>
                      <a:pt x="505317" y="622455"/>
                    </a:lnTo>
                    <a:lnTo>
                      <a:pt x="526426" y="633822"/>
                    </a:lnTo>
                    <a:lnTo>
                      <a:pt x="536980" y="619208"/>
                    </a:lnTo>
                    <a:lnTo>
                      <a:pt x="536980" y="619208"/>
                    </a:lnTo>
                    <a:lnTo>
                      <a:pt x="546723" y="623267"/>
                    </a:lnTo>
                    <a:lnTo>
                      <a:pt x="554030" y="614336"/>
                    </a:lnTo>
                    <a:lnTo>
                      <a:pt x="581634" y="615148"/>
                    </a:lnTo>
                    <a:lnTo>
                      <a:pt x="602743" y="623267"/>
                    </a:lnTo>
                    <a:lnTo>
                      <a:pt x="619792" y="642752"/>
                    </a:lnTo>
                    <a:cubicBezTo>
                      <a:pt x="620604" y="642752"/>
                      <a:pt x="621416" y="642752"/>
                      <a:pt x="622228" y="643564"/>
                    </a:cubicBezTo>
                    <a:cubicBezTo>
                      <a:pt x="623852" y="643564"/>
                      <a:pt x="624664" y="644376"/>
                      <a:pt x="626288" y="644376"/>
                    </a:cubicBezTo>
                    <a:cubicBezTo>
                      <a:pt x="627099" y="644376"/>
                      <a:pt x="627911" y="644376"/>
                      <a:pt x="628723" y="645188"/>
                    </a:cubicBezTo>
                    <a:cubicBezTo>
                      <a:pt x="629535" y="645188"/>
                      <a:pt x="630347" y="645188"/>
                      <a:pt x="631971" y="646000"/>
                    </a:cubicBezTo>
                    <a:cubicBezTo>
                      <a:pt x="631971" y="646000"/>
                      <a:pt x="631971" y="646000"/>
                      <a:pt x="631971" y="646000"/>
                    </a:cubicBezTo>
                    <a:cubicBezTo>
                      <a:pt x="632782" y="646000"/>
                      <a:pt x="633594" y="646000"/>
                      <a:pt x="634406" y="646812"/>
                    </a:cubicBezTo>
                    <a:cubicBezTo>
                      <a:pt x="635218" y="646812"/>
                      <a:pt x="636030" y="646812"/>
                      <a:pt x="636842" y="647624"/>
                    </a:cubicBezTo>
                    <a:cubicBezTo>
                      <a:pt x="636842" y="647624"/>
                      <a:pt x="637654" y="647624"/>
                      <a:pt x="637654" y="647624"/>
                    </a:cubicBezTo>
                    <a:cubicBezTo>
                      <a:pt x="637654" y="647624"/>
                      <a:pt x="638466" y="647624"/>
                      <a:pt x="638466" y="647624"/>
                    </a:cubicBezTo>
                    <a:cubicBezTo>
                      <a:pt x="640901" y="648436"/>
                      <a:pt x="643337" y="649247"/>
                      <a:pt x="645773" y="649247"/>
                    </a:cubicBezTo>
                    <a:cubicBezTo>
                      <a:pt x="646585" y="649247"/>
                      <a:pt x="647396" y="650059"/>
                      <a:pt x="649020" y="650059"/>
                    </a:cubicBezTo>
                    <a:cubicBezTo>
                      <a:pt x="649832" y="650059"/>
                      <a:pt x="651456" y="650871"/>
                      <a:pt x="652268" y="650871"/>
                    </a:cubicBezTo>
                    <a:cubicBezTo>
                      <a:pt x="653080" y="650871"/>
                      <a:pt x="653080" y="650871"/>
                      <a:pt x="653892" y="651683"/>
                    </a:cubicBezTo>
                    <a:cubicBezTo>
                      <a:pt x="653892" y="651683"/>
                      <a:pt x="653892" y="651683"/>
                      <a:pt x="654703" y="651683"/>
                    </a:cubicBezTo>
                    <a:cubicBezTo>
                      <a:pt x="655515" y="651683"/>
                      <a:pt x="655515" y="651683"/>
                      <a:pt x="656327" y="652495"/>
                    </a:cubicBezTo>
                    <a:cubicBezTo>
                      <a:pt x="657951" y="653307"/>
                      <a:pt x="659575" y="653307"/>
                      <a:pt x="661198" y="654119"/>
                    </a:cubicBezTo>
                    <a:lnTo>
                      <a:pt x="661198" y="654119"/>
                    </a:lnTo>
                    <a:cubicBezTo>
                      <a:pt x="662010" y="654119"/>
                      <a:pt x="662822" y="654931"/>
                      <a:pt x="664446" y="654931"/>
                    </a:cubicBezTo>
                    <a:cubicBezTo>
                      <a:pt x="665258" y="654931"/>
                      <a:pt x="666070" y="655742"/>
                      <a:pt x="666070" y="655742"/>
                    </a:cubicBezTo>
                    <a:cubicBezTo>
                      <a:pt x="666882" y="655742"/>
                      <a:pt x="667693" y="656554"/>
                      <a:pt x="668505" y="656554"/>
                    </a:cubicBezTo>
                    <a:cubicBezTo>
                      <a:pt x="669317" y="656554"/>
                      <a:pt x="669317" y="657366"/>
                      <a:pt x="670129" y="657366"/>
                    </a:cubicBezTo>
                    <a:cubicBezTo>
                      <a:pt x="677436" y="660614"/>
                      <a:pt x="681496" y="663049"/>
                      <a:pt x="681496" y="663049"/>
                    </a:cubicBezTo>
                    <a:lnTo>
                      <a:pt x="686367" y="655742"/>
                    </a:lnTo>
                    <a:lnTo>
                      <a:pt x="674189" y="642752"/>
                    </a:lnTo>
                    <a:lnTo>
                      <a:pt x="674189" y="642752"/>
                    </a:lnTo>
                    <a:lnTo>
                      <a:pt x="666070" y="607841"/>
                    </a:lnTo>
                    <a:lnTo>
                      <a:pt x="663634" y="598099"/>
                    </a:lnTo>
                    <a:lnTo>
                      <a:pt x="739951" y="491742"/>
                    </a:lnTo>
                    <a:lnTo>
                      <a:pt x="739951" y="491742"/>
                    </a:lnTo>
                    <a:lnTo>
                      <a:pt x="762684" y="490930"/>
                    </a:lnTo>
                    <a:lnTo>
                      <a:pt x="767555" y="470633"/>
                    </a:lnTo>
                    <a:lnTo>
                      <a:pt x="753753" y="453583"/>
                    </a:lnTo>
                    <a:lnTo>
                      <a:pt x="758625" y="443029"/>
                    </a:lnTo>
                    <a:lnTo>
                      <a:pt x="758625" y="443029"/>
                    </a:lnTo>
                    <a:close/>
                    <a:moveTo>
                      <a:pt x="64464" y="171860"/>
                    </a:moveTo>
                    <a:cubicBezTo>
                      <a:pt x="63652" y="174295"/>
                      <a:pt x="63652" y="177543"/>
                      <a:pt x="62028" y="179166"/>
                    </a:cubicBezTo>
                    <a:cubicBezTo>
                      <a:pt x="59592" y="180790"/>
                      <a:pt x="57157" y="178355"/>
                      <a:pt x="57157" y="175919"/>
                    </a:cubicBezTo>
                    <a:cubicBezTo>
                      <a:pt x="57157" y="174295"/>
                      <a:pt x="57969" y="173483"/>
                      <a:pt x="58780" y="172671"/>
                    </a:cubicBezTo>
                    <a:cubicBezTo>
                      <a:pt x="58780" y="171860"/>
                      <a:pt x="58780" y="171048"/>
                      <a:pt x="59592" y="171048"/>
                    </a:cubicBezTo>
                    <a:cubicBezTo>
                      <a:pt x="59592" y="170236"/>
                      <a:pt x="60404" y="170236"/>
                      <a:pt x="60404" y="170236"/>
                    </a:cubicBezTo>
                    <a:cubicBezTo>
                      <a:pt x="60404" y="169424"/>
                      <a:pt x="59592" y="168612"/>
                      <a:pt x="60404" y="167800"/>
                    </a:cubicBezTo>
                    <a:cubicBezTo>
                      <a:pt x="61216" y="166177"/>
                      <a:pt x="63652" y="165365"/>
                      <a:pt x="64464" y="166988"/>
                    </a:cubicBezTo>
                    <a:cubicBezTo>
                      <a:pt x="66088" y="166988"/>
                      <a:pt x="65276" y="169424"/>
                      <a:pt x="64464" y="171860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58" name="Полилиния: фигура 1435">
                <a:extLst>
                  <a:ext uri="{FF2B5EF4-FFF2-40B4-BE49-F238E27FC236}">
                    <a16:creationId xmlns:a16="http://schemas.microsoft.com/office/drawing/2014/main" id="{ED88D06A-F5B9-4943-9ED9-5388CFE3661B}"/>
                  </a:ext>
                </a:extLst>
              </p:cNvPr>
              <p:cNvSpPr/>
              <p:nvPr/>
            </p:nvSpPr>
            <p:spPr>
              <a:xfrm>
                <a:off x="5677088" y="5040512"/>
                <a:ext cx="162377" cy="340991"/>
              </a:xfrm>
              <a:custGeom>
                <a:avLst/>
                <a:gdLst>
                  <a:gd name="connsiteX0" fmla="*/ 164325 w 162376"/>
                  <a:gd name="connsiteY0" fmla="*/ 221157 h 340991"/>
                  <a:gd name="connsiteX1" fmla="*/ 164325 w 162376"/>
                  <a:gd name="connsiteY1" fmla="*/ 231712 h 340991"/>
                  <a:gd name="connsiteX2" fmla="*/ 153771 w 162376"/>
                  <a:gd name="connsiteY2" fmla="*/ 247138 h 340991"/>
                  <a:gd name="connsiteX3" fmla="*/ 139157 w 162376"/>
                  <a:gd name="connsiteY3" fmla="*/ 255256 h 340991"/>
                  <a:gd name="connsiteX4" fmla="*/ 139157 w 162376"/>
                  <a:gd name="connsiteY4" fmla="*/ 262563 h 340991"/>
                  <a:gd name="connsiteX5" fmla="*/ 132662 w 162376"/>
                  <a:gd name="connsiteY5" fmla="*/ 270682 h 340991"/>
                  <a:gd name="connsiteX6" fmla="*/ 132662 w 162376"/>
                  <a:gd name="connsiteY6" fmla="*/ 282048 h 340991"/>
                  <a:gd name="connsiteX7" fmla="*/ 130226 w 162376"/>
                  <a:gd name="connsiteY7" fmla="*/ 284484 h 340991"/>
                  <a:gd name="connsiteX8" fmla="*/ 131038 w 162376"/>
                  <a:gd name="connsiteY8" fmla="*/ 293415 h 340991"/>
                  <a:gd name="connsiteX9" fmla="*/ 126979 w 162376"/>
                  <a:gd name="connsiteY9" fmla="*/ 295851 h 340991"/>
                  <a:gd name="connsiteX10" fmla="*/ 122919 w 162376"/>
                  <a:gd name="connsiteY10" fmla="*/ 295039 h 340991"/>
                  <a:gd name="connsiteX11" fmla="*/ 122108 w 162376"/>
                  <a:gd name="connsiteY11" fmla="*/ 297474 h 340991"/>
                  <a:gd name="connsiteX12" fmla="*/ 120484 w 162376"/>
                  <a:gd name="connsiteY12" fmla="*/ 297474 h 340991"/>
                  <a:gd name="connsiteX13" fmla="*/ 119672 w 162376"/>
                  <a:gd name="connsiteY13" fmla="*/ 296662 h 340991"/>
                  <a:gd name="connsiteX14" fmla="*/ 108305 w 162376"/>
                  <a:gd name="connsiteY14" fmla="*/ 296662 h 340991"/>
                  <a:gd name="connsiteX15" fmla="*/ 103434 w 162376"/>
                  <a:gd name="connsiteY15" fmla="*/ 305593 h 340991"/>
                  <a:gd name="connsiteX16" fmla="*/ 97751 w 162376"/>
                  <a:gd name="connsiteY16" fmla="*/ 305593 h 340991"/>
                  <a:gd name="connsiteX17" fmla="*/ 94503 w 162376"/>
                  <a:gd name="connsiteY17" fmla="*/ 309653 h 340991"/>
                  <a:gd name="connsiteX18" fmla="*/ 105870 w 162376"/>
                  <a:gd name="connsiteY18" fmla="*/ 324267 h 340991"/>
                  <a:gd name="connsiteX19" fmla="*/ 105870 w 162376"/>
                  <a:gd name="connsiteY19" fmla="*/ 330762 h 340991"/>
                  <a:gd name="connsiteX20" fmla="*/ 100187 w 162376"/>
                  <a:gd name="connsiteY20" fmla="*/ 329138 h 340991"/>
                  <a:gd name="connsiteX21" fmla="*/ 94503 w 162376"/>
                  <a:gd name="connsiteY21" fmla="*/ 329950 h 340991"/>
                  <a:gd name="connsiteX22" fmla="*/ 96939 w 162376"/>
                  <a:gd name="connsiteY22" fmla="*/ 334009 h 340991"/>
                  <a:gd name="connsiteX23" fmla="*/ 96939 w 162376"/>
                  <a:gd name="connsiteY23" fmla="*/ 340504 h 340991"/>
                  <a:gd name="connsiteX24" fmla="*/ 90444 w 162376"/>
                  <a:gd name="connsiteY24" fmla="*/ 344564 h 340991"/>
                  <a:gd name="connsiteX25" fmla="*/ 88008 w 162376"/>
                  <a:gd name="connsiteY25" fmla="*/ 344564 h 340991"/>
                  <a:gd name="connsiteX26" fmla="*/ 85573 w 162376"/>
                  <a:gd name="connsiteY26" fmla="*/ 342128 h 340991"/>
                  <a:gd name="connsiteX27" fmla="*/ 82325 w 162376"/>
                  <a:gd name="connsiteY27" fmla="*/ 341316 h 340991"/>
                  <a:gd name="connsiteX28" fmla="*/ 79078 w 162376"/>
                  <a:gd name="connsiteY28" fmla="*/ 339692 h 340991"/>
                  <a:gd name="connsiteX29" fmla="*/ 71771 w 162376"/>
                  <a:gd name="connsiteY29" fmla="*/ 336445 h 340991"/>
                  <a:gd name="connsiteX30" fmla="*/ 66899 w 162376"/>
                  <a:gd name="connsiteY30" fmla="*/ 333197 h 340991"/>
                  <a:gd name="connsiteX31" fmla="*/ 62840 w 162376"/>
                  <a:gd name="connsiteY31" fmla="*/ 329138 h 340991"/>
                  <a:gd name="connsiteX32" fmla="*/ 62840 w 162376"/>
                  <a:gd name="connsiteY32" fmla="*/ 325078 h 340991"/>
                  <a:gd name="connsiteX33" fmla="*/ 63652 w 162376"/>
                  <a:gd name="connsiteY33" fmla="*/ 316148 h 340991"/>
                  <a:gd name="connsiteX34" fmla="*/ 57969 w 162376"/>
                  <a:gd name="connsiteY34" fmla="*/ 314524 h 340991"/>
                  <a:gd name="connsiteX35" fmla="*/ 54721 w 162376"/>
                  <a:gd name="connsiteY35" fmla="*/ 311276 h 340991"/>
                  <a:gd name="connsiteX36" fmla="*/ 55533 w 162376"/>
                  <a:gd name="connsiteY36" fmla="*/ 306405 h 340991"/>
                  <a:gd name="connsiteX37" fmla="*/ 54721 w 162376"/>
                  <a:gd name="connsiteY37" fmla="*/ 301534 h 340991"/>
                  <a:gd name="connsiteX38" fmla="*/ 52285 w 162376"/>
                  <a:gd name="connsiteY38" fmla="*/ 297474 h 340991"/>
                  <a:gd name="connsiteX39" fmla="*/ 48226 w 162376"/>
                  <a:gd name="connsiteY39" fmla="*/ 294227 h 340991"/>
                  <a:gd name="connsiteX40" fmla="*/ 41731 w 162376"/>
                  <a:gd name="connsiteY40" fmla="*/ 290979 h 340991"/>
                  <a:gd name="connsiteX41" fmla="*/ 35236 w 162376"/>
                  <a:gd name="connsiteY41" fmla="*/ 287732 h 340991"/>
                  <a:gd name="connsiteX42" fmla="*/ 29553 w 162376"/>
                  <a:gd name="connsiteY42" fmla="*/ 285296 h 340991"/>
                  <a:gd name="connsiteX43" fmla="*/ 22246 w 162376"/>
                  <a:gd name="connsiteY43" fmla="*/ 282048 h 340991"/>
                  <a:gd name="connsiteX44" fmla="*/ 16563 w 162376"/>
                  <a:gd name="connsiteY44" fmla="*/ 278801 h 340991"/>
                  <a:gd name="connsiteX45" fmla="*/ 13315 w 162376"/>
                  <a:gd name="connsiteY45" fmla="*/ 276365 h 340991"/>
                  <a:gd name="connsiteX46" fmla="*/ 10879 w 162376"/>
                  <a:gd name="connsiteY46" fmla="*/ 274742 h 340991"/>
                  <a:gd name="connsiteX47" fmla="*/ 8444 w 162376"/>
                  <a:gd name="connsiteY47" fmla="*/ 272306 h 340991"/>
                  <a:gd name="connsiteX48" fmla="*/ 7632 w 162376"/>
                  <a:gd name="connsiteY48" fmla="*/ 269058 h 340991"/>
                  <a:gd name="connsiteX49" fmla="*/ 5196 w 162376"/>
                  <a:gd name="connsiteY49" fmla="*/ 265811 h 340991"/>
                  <a:gd name="connsiteX50" fmla="*/ 3572 w 162376"/>
                  <a:gd name="connsiteY50" fmla="*/ 262563 h 340991"/>
                  <a:gd name="connsiteX51" fmla="*/ 2760 w 162376"/>
                  <a:gd name="connsiteY51" fmla="*/ 259316 h 340991"/>
                  <a:gd name="connsiteX52" fmla="*/ 2760 w 162376"/>
                  <a:gd name="connsiteY52" fmla="*/ 256880 h 340991"/>
                  <a:gd name="connsiteX53" fmla="*/ 5196 w 162376"/>
                  <a:gd name="connsiteY53" fmla="*/ 256068 h 340991"/>
                  <a:gd name="connsiteX54" fmla="*/ 9256 w 162376"/>
                  <a:gd name="connsiteY54" fmla="*/ 260939 h 340991"/>
                  <a:gd name="connsiteX55" fmla="*/ 10067 w 162376"/>
                  <a:gd name="connsiteY55" fmla="*/ 263375 h 340991"/>
                  <a:gd name="connsiteX56" fmla="*/ 11691 w 162376"/>
                  <a:gd name="connsiteY56" fmla="*/ 263375 h 340991"/>
                  <a:gd name="connsiteX57" fmla="*/ 13315 w 162376"/>
                  <a:gd name="connsiteY57" fmla="*/ 261751 h 340991"/>
                  <a:gd name="connsiteX58" fmla="*/ 13315 w 162376"/>
                  <a:gd name="connsiteY58" fmla="*/ 260128 h 340991"/>
                  <a:gd name="connsiteX59" fmla="*/ 13315 w 162376"/>
                  <a:gd name="connsiteY59" fmla="*/ 257692 h 340991"/>
                  <a:gd name="connsiteX60" fmla="*/ 13315 w 162376"/>
                  <a:gd name="connsiteY60" fmla="*/ 255256 h 340991"/>
                  <a:gd name="connsiteX61" fmla="*/ 12503 w 162376"/>
                  <a:gd name="connsiteY61" fmla="*/ 252009 h 340991"/>
                  <a:gd name="connsiteX62" fmla="*/ 10067 w 162376"/>
                  <a:gd name="connsiteY62" fmla="*/ 249573 h 340991"/>
                  <a:gd name="connsiteX63" fmla="*/ 8444 w 162376"/>
                  <a:gd name="connsiteY63" fmla="*/ 246326 h 340991"/>
                  <a:gd name="connsiteX64" fmla="*/ 8444 w 162376"/>
                  <a:gd name="connsiteY64" fmla="*/ 244702 h 340991"/>
                  <a:gd name="connsiteX65" fmla="*/ 11691 w 162376"/>
                  <a:gd name="connsiteY65" fmla="*/ 247138 h 340991"/>
                  <a:gd name="connsiteX66" fmla="*/ 14939 w 162376"/>
                  <a:gd name="connsiteY66" fmla="*/ 247949 h 340991"/>
                  <a:gd name="connsiteX67" fmla="*/ 15751 w 162376"/>
                  <a:gd name="connsiteY67" fmla="*/ 243890 h 340991"/>
                  <a:gd name="connsiteX68" fmla="*/ 14127 w 162376"/>
                  <a:gd name="connsiteY68" fmla="*/ 240642 h 340991"/>
                  <a:gd name="connsiteX69" fmla="*/ 10879 w 162376"/>
                  <a:gd name="connsiteY69" fmla="*/ 239830 h 340991"/>
                  <a:gd name="connsiteX70" fmla="*/ 7632 w 162376"/>
                  <a:gd name="connsiteY70" fmla="*/ 241454 h 340991"/>
                  <a:gd name="connsiteX71" fmla="*/ 4384 w 162376"/>
                  <a:gd name="connsiteY71" fmla="*/ 238207 h 340991"/>
                  <a:gd name="connsiteX72" fmla="*/ 2760 w 162376"/>
                  <a:gd name="connsiteY72" fmla="*/ 233335 h 340991"/>
                  <a:gd name="connsiteX73" fmla="*/ 1949 w 162376"/>
                  <a:gd name="connsiteY73" fmla="*/ 230900 h 340991"/>
                  <a:gd name="connsiteX74" fmla="*/ 2760 w 162376"/>
                  <a:gd name="connsiteY74" fmla="*/ 229276 h 340991"/>
                  <a:gd name="connsiteX75" fmla="*/ 4384 w 162376"/>
                  <a:gd name="connsiteY75" fmla="*/ 228464 h 340991"/>
                  <a:gd name="connsiteX76" fmla="*/ 5196 w 162376"/>
                  <a:gd name="connsiteY76" fmla="*/ 225217 h 340991"/>
                  <a:gd name="connsiteX77" fmla="*/ 5196 w 162376"/>
                  <a:gd name="connsiteY77" fmla="*/ 221157 h 340991"/>
                  <a:gd name="connsiteX78" fmla="*/ 5196 w 162376"/>
                  <a:gd name="connsiteY78" fmla="*/ 218722 h 340991"/>
                  <a:gd name="connsiteX79" fmla="*/ 5196 w 162376"/>
                  <a:gd name="connsiteY79" fmla="*/ 215474 h 340991"/>
                  <a:gd name="connsiteX80" fmla="*/ 6008 w 162376"/>
                  <a:gd name="connsiteY80" fmla="*/ 213038 h 340991"/>
                  <a:gd name="connsiteX81" fmla="*/ 6820 w 162376"/>
                  <a:gd name="connsiteY81" fmla="*/ 211414 h 340991"/>
                  <a:gd name="connsiteX82" fmla="*/ 8444 w 162376"/>
                  <a:gd name="connsiteY82" fmla="*/ 208979 h 340991"/>
                  <a:gd name="connsiteX83" fmla="*/ 10067 w 162376"/>
                  <a:gd name="connsiteY83" fmla="*/ 204920 h 340991"/>
                  <a:gd name="connsiteX84" fmla="*/ 11691 w 162376"/>
                  <a:gd name="connsiteY84" fmla="*/ 200860 h 340991"/>
                  <a:gd name="connsiteX85" fmla="*/ 12503 w 162376"/>
                  <a:gd name="connsiteY85" fmla="*/ 202484 h 340991"/>
                  <a:gd name="connsiteX86" fmla="*/ 14127 w 162376"/>
                  <a:gd name="connsiteY86" fmla="*/ 203296 h 340991"/>
                  <a:gd name="connsiteX87" fmla="*/ 17375 w 162376"/>
                  <a:gd name="connsiteY87" fmla="*/ 201672 h 340991"/>
                  <a:gd name="connsiteX88" fmla="*/ 18186 w 162376"/>
                  <a:gd name="connsiteY88" fmla="*/ 200048 h 340991"/>
                  <a:gd name="connsiteX89" fmla="*/ 18998 w 162376"/>
                  <a:gd name="connsiteY89" fmla="*/ 198425 h 340991"/>
                  <a:gd name="connsiteX90" fmla="*/ 17375 w 162376"/>
                  <a:gd name="connsiteY90" fmla="*/ 194365 h 340991"/>
                  <a:gd name="connsiteX91" fmla="*/ 14939 w 162376"/>
                  <a:gd name="connsiteY91" fmla="*/ 195177 h 340991"/>
                  <a:gd name="connsiteX92" fmla="*/ 14939 w 162376"/>
                  <a:gd name="connsiteY92" fmla="*/ 193553 h 340991"/>
                  <a:gd name="connsiteX93" fmla="*/ 14939 w 162376"/>
                  <a:gd name="connsiteY93" fmla="*/ 190306 h 340991"/>
                  <a:gd name="connsiteX94" fmla="*/ 14939 w 162376"/>
                  <a:gd name="connsiteY94" fmla="*/ 187870 h 340991"/>
                  <a:gd name="connsiteX95" fmla="*/ 14939 w 162376"/>
                  <a:gd name="connsiteY95" fmla="*/ 187058 h 340991"/>
                  <a:gd name="connsiteX96" fmla="*/ 14127 w 162376"/>
                  <a:gd name="connsiteY96" fmla="*/ 186246 h 340991"/>
                  <a:gd name="connsiteX97" fmla="*/ 13315 w 162376"/>
                  <a:gd name="connsiteY97" fmla="*/ 183810 h 340991"/>
                  <a:gd name="connsiteX98" fmla="*/ 12503 w 162376"/>
                  <a:gd name="connsiteY98" fmla="*/ 178939 h 340991"/>
                  <a:gd name="connsiteX99" fmla="*/ 12503 w 162376"/>
                  <a:gd name="connsiteY99" fmla="*/ 174880 h 340991"/>
                  <a:gd name="connsiteX100" fmla="*/ 12503 w 162376"/>
                  <a:gd name="connsiteY100" fmla="*/ 172444 h 340991"/>
                  <a:gd name="connsiteX101" fmla="*/ 14127 w 162376"/>
                  <a:gd name="connsiteY101" fmla="*/ 171632 h 340991"/>
                  <a:gd name="connsiteX102" fmla="*/ 14939 w 162376"/>
                  <a:gd name="connsiteY102" fmla="*/ 169197 h 340991"/>
                  <a:gd name="connsiteX103" fmla="*/ 15751 w 162376"/>
                  <a:gd name="connsiteY103" fmla="*/ 165949 h 340991"/>
                  <a:gd name="connsiteX104" fmla="*/ 16563 w 162376"/>
                  <a:gd name="connsiteY104" fmla="*/ 162701 h 340991"/>
                  <a:gd name="connsiteX105" fmla="*/ 16563 w 162376"/>
                  <a:gd name="connsiteY105" fmla="*/ 159454 h 340991"/>
                  <a:gd name="connsiteX106" fmla="*/ 14127 w 162376"/>
                  <a:gd name="connsiteY106" fmla="*/ 157018 h 340991"/>
                  <a:gd name="connsiteX107" fmla="*/ 11691 w 162376"/>
                  <a:gd name="connsiteY107" fmla="*/ 154583 h 340991"/>
                  <a:gd name="connsiteX108" fmla="*/ 10067 w 162376"/>
                  <a:gd name="connsiteY108" fmla="*/ 152147 h 340991"/>
                  <a:gd name="connsiteX109" fmla="*/ 9256 w 162376"/>
                  <a:gd name="connsiteY109" fmla="*/ 150523 h 340991"/>
                  <a:gd name="connsiteX110" fmla="*/ 8444 w 162376"/>
                  <a:gd name="connsiteY110" fmla="*/ 149712 h 340991"/>
                  <a:gd name="connsiteX111" fmla="*/ 6820 w 162376"/>
                  <a:gd name="connsiteY111" fmla="*/ 147276 h 340991"/>
                  <a:gd name="connsiteX112" fmla="*/ 9256 w 162376"/>
                  <a:gd name="connsiteY112" fmla="*/ 147276 h 340991"/>
                  <a:gd name="connsiteX113" fmla="*/ 11691 w 162376"/>
                  <a:gd name="connsiteY113" fmla="*/ 146464 h 340991"/>
                  <a:gd name="connsiteX114" fmla="*/ 12503 w 162376"/>
                  <a:gd name="connsiteY114" fmla="*/ 143216 h 340991"/>
                  <a:gd name="connsiteX115" fmla="*/ 12503 w 162376"/>
                  <a:gd name="connsiteY115" fmla="*/ 142404 h 340991"/>
                  <a:gd name="connsiteX116" fmla="*/ 13315 w 162376"/>
                  <a:gd name="connsiteY116" fmla="*/ 140781 h 340991"/>
                  <a:gd name="connsiteX117" fmla="*/ 14939 w 162376"/>
                  <a:gd name="connsiteY117" fmla="*/ 139157 h 340991"/>
                  <a:gd name="connsiteX118" fmla="*/ 15751 w 162376"/>
                  <a:gd name="connsiteY118" fmla="*/ 137533 h 340991"/>
                  <a:gd name="connsiteX119" fmla="*/ 16563 w 162376"/>
                  <a:gd name="connsiteY119" fmla="*/ 136721 h 340991"/>
                  <a:gd name="connsiteX120" fmla="*/ 17375 w 162376"/>
                  <a:gd name="connsiteY120" fmla="*/ 135909 h 340991"/>
                  <a:gd name="connsiteX121" fmla="*/ 17375 w 162376"/>
                  <a:gd name="connsiteY121" fmla="*/ 133474 h 340991"/>
                  <a:gd name="connsiteX122" fmla="*/ 16563 w 162376"/>
                  <a:gd name="connsiteY122" fmla="*/ 132662 h 340991"/>
                  <a:gd name="connsiteX123" fmla="*/ 15751 w 162376"/>
                  <a:gd name="connsiteY123" fmla="*/ 131850 h 340991"/>
                  <a:gd name="connsiteX124" fmla="*/ 14127 w 162376"/>
                  <a:gd name="connsiteY124" fmla="*/ 130226 h 340991"/>
                  <a:gd name="connsiteX125" fmla="*/ 12503 w 162376"/>
                  <a:gd name="connsiteY125" fmla="*/ 126979 h 340991"/>
                  <a:gd name="connsiteX126" fmla="*/ 15751 w 162376"/>
                  <a:gd name="connsiteY126" fmla="*/ 126167 h 340991"/>
                  <a:gd name="connsiteX127" fmla="*/ 17375 w 162376"/>
                  <a:gd name="connsiteY127" fmla="*/ 126167 h 340991"/>
                  <a:gd name="connsiteX128" fmla="*/ 19810 w 162376"/>
                  <a:gd name="connsiteY128" fmla="*/ 125355 h 340991"/>
                  <a:gd name="connsiteX129" fmla="*/ 21434 w 162376"/>
                  <a:gd name="connsiteY129" fmla="*/ 124543 h 340991"/>
                  <a:gd name="connsiteX130" fmla="*/ 23058 w 162376"/>
                  <a:gd name="connsiteY130" fmla="*/ 124543 h 340991"/>
                  <a:gd name="connsiteX131" fmla="*/ 23869 w 162376"/>
                  <a:gd name="connsiteY131" fmla="*/ 120484 h 340991"/>
                  <a:gd name="connsiteX132" fmla="*/ 23058 w 162376"/>
                  <a:gd name="connsiteY132" fmla="*/ 118048 h 340991"/>
                  <a:gd name="connsiteX133" fmla="*/ 21434 w 162376"/>
                  <a:gd name="connsiteY133" fmla="*/ 113988 h 340991"/>
                  <a:gd name="connsiteX134" fmla="*/ 21434 w 162376"/>
                  <a:gd name="connsiteY134" fmla="*/ 111553 h 340991"/>
                  <a:gd name="connsiteX135" fmla="*/ 20622 w 162376"/>
                  <a:gd name="connsiteY135" fmla="*/ 108305 h 340991"/>
                  <a:gd name="connsiteX136" fmla="*/ 19810 w 162376"/>
                  <a:gd name="connsiteY136" fmla="*/ 105870 h 340991"/>
                  <a:gd name="connsiteX137" fmla="*/ 20622 w 162376"/>
                  <a:gd name="connsiteY137" fmla="*/ 104246 h 340991"/>
                  <a:gd name="connsiteX138" fmla="*/ 22246 w 162376"/>
                  <a:gd name="connsiteY138" fmla="*/ 102622 h 340991"/>
                  <a:gd name="connsiteX139" fmla="*/ 19810 w 162376"/>
                  <a:gd name="connsiteY139" fmla="*/ 99375 h 340991"/>
                  <a:gd name="connsiteX140" fmla="*/ 17375 w 162376"/>
                  <a:gd name="connsiteY140" fmla="*/ 98563 h 340991"/>
                  <a:gd name="connsiteX141" fmla="*/ 14939 w 162376"/>
                  <a:gd name="connsiteY141" fmla="*/ 96939 h 340991"/>
                  <a:gd name="connsiteX142" fmla="*/ 12503 w 162376"/>
                  <a:gd name="connsiteY142" fmla="*/ 95315 h 340991"/>
                  <a:gd name="connsiteX143" fmla="*/ 8444 w 162376"/>
                  <a:gd name="connsiteY143" fmla="*/ 94503 h 340991"/>
                  <a:gd name="connsiteX144" fmla="*/ 2760 w 162376"/>
                  <a:gd name="connsiteY144" fmla="*/ 92880 h 340991"/>
                  <a:gd name="connsiteX145" fmla="*/ 2760 w 162376"/>
                  <a:gd name="connsiteY145" fmla="*/ 92880 h 340991"/>
                  <a:gd name="connsiteX146" fmla="*/ 2760 w 162376"/>
                  <a:gd name="connsiteY146" fmla="*/ 66899 h 340991"/>
                  <a:gd name="connsiteX147" fmla="*/ 3572 w 162376"/>
                  <a:gd name="connsiteY147" fmla="*/ 66899 h 340991"/>
                  <a:gd name="connsiteX148" fmla="*/ 6008 w 162376"/>
                  <a:gd name="connsiteY148" fmla="*/ 66899 h 340991"/>
                  <a:gd name="connsiteX149" fmla="*/ 12503 w 162376"/>
                  <a:gd name="connsiteY149" fmla="*/ 68523 h 340991"/>
                  <a:gd name="connsiteX150" fmla="*/ 16563 w 162376"/>
                  <a:gd name="connsiteY150" fmla="*/ 66899 h 340991"/>
                  <a:gd name="connsiteX151" fmla="*/ 16563 w 162376"/>
                  <a:gd name="connsiteY151" fmla="*/ 61216 h 340991"/>
                  <a:gd name="connsiteX152" fmla="*/ 14127 w 162376"/>
                  <a:gd name="connsiteY152" fmla="*/ 57157 h 340991"/>
                  <a:gd name="connsiteX153" fmla="*/ 11691 w 162376"/>
                  <a:gd name="connsiteY153" fmla="*/ 53909 h 340991"/>
                  <a:gd name="connsiteX154" fmla="*/ 6820 w 162376"/>
                  <a:gd name="connsiteY154" fmla="*/ 50662 h 340991"/>
                  <a:gd name="connsiteX155" fmla="*/ 4384 w 162376"/>
                  <a:gd name="connsiteY155" fmla="*/ 48226 h 340991"/>
                  <a:gd name="connsiteX156" fmla="*/ 4384 w 162376"/>
                  <a:gd name="connsiteY156" fmla="*/ 44978 h 340991"/>
                  <a:gd name="connsiteX157" fmla="*/ 5196 w 162376"/>
                  <a:gd name="connsiteY157" fmla="*/ 43355 h 340991"/>
                  <a:gd name="connsiteX158" fmla="*/ 8444 w 162376"/>
                  <a:gd name="connsiteY158" fmla="*/ 40107 h 340991"/>
                  <a:gd name="connsiteX159" fmla="*/ 6008 w 162376"/>
                  <a:gd name="connsiteY159" fmla="*/ 38483 h 340991"/>
                  <a:gd name="connsiteX160" fmla="*/ 11691 w 162376"/>
                  <a:gd name="connsiteY160" fmla="*/ 31176 h 340991"/>
                  <a:gd name="connsiteX161" fmla="*/ 27929 w 162376"/>
                  <a:gd name="connsiteY161" fmla="*/ 1949 h 340991"/>
                  <a:gd name="connsiteX162" fmla="*/ 37672 w 162376"/>
                  <a:gd name="connsiteY162" fmla="*/ 1949 h 340991"/>
                  <a:gd name="connsiteX163" fmla="*/ 33612 w 162376"/>
                  <a:gd name="connsiteY163" fmla="*/ 10067 h 340991"/>
                  <a:gd name="connsiteX164" fmla="*/ 39295 w 162376"/>
                  <a:gd name="connsiteY164" fmla="*/ 20622 h 340991"/>
                  <a:gd name="connsiteX165" fmla="*/ 42543 w 162376"/>
                  <a:gd name="connsiteY165" fmla="*/ 22246 h 340991"/>
                  <a:gd name="connsiteX166" fmla="*/ 65276 w 162376"/>
                  <a:gd name="connsiteY166" fmla="*/ 10067 h 340991"/>
                  <a:gd name="connsiteX167" fmla="*/ 81513 w 162376"/>
                  <a:gd name="connsiteY167" fmla="*/ 20622 h 340991"/>
                  <a:gd name="connsiteX168" fmla="*/ 85573 w 162376"/>
                  <a:gd name="connsiteY168" fmla="*/ 36048 h 340991"/>
                  <a:gd name="connsiteX169" fmla="*/ 109929 w 162376"/>
                  <a:gd name="connsiteY169" fmla="*/ 47414 h 340991"/>
                  <a:gd name="connsiteX170" fmla="*/ 118860 w 162376"/>
                  <a:gd name="connsiteY170" fmla="*/ 77454 h 340991"/>
                  <a:gd name="connsiteX171" fmla="*/ 113989 w 162376"/>
                  <a:gd name="connsiteY171" fmla="*/ 89632 h 340991"/>
                  <a:gd name="connsiteX172" fmla="*/ 113989 w 162376"/>
                  <a:gd name="connsiteY172" fmla="*/ 93691 h 340991"/>
                  <a:gd name="connsiteX173" fmla="*/ 113177 w 162376"/>
                  <a:gd name="connsiteY173" fmla="*/ 112365 h 340991"/>
                  <a:gd name="connsiteX174" fmla="*/ 105870 w 162376"/>
                  <a:gd name="connsiteY174" fmla="*/ 127791 h 340991"/>
                  <a:gd name="connsiteX175" fmla="*/ 113177 w 162376"/>
                  <a:gd name="connsiteY175" fmla="*/ 139969 h 340991"/>
                  <a:gd name="connsiteX176" fmla="*/ 107493 w 162376"/>
                  <a:gd name="connsiteY176" fmla="*/ 148088 h 340991"/>
                  <a:gd name="connsiteX177" fmla="*/ 109117 w 162376"/>
                  <a:gd name="connsiteY177" fmla="*/ 154583 h 340991"/>
                  <a:gd name="connsiteX178" fmla="*/ 117236 w 162376"/>
                  <a:gd name="connsiteY178" fmla="*/ 174068 h 340991"/>
                  <a:gd name="connsiteX179" fmla="*/ 124543 w 162376"/>
                  <a:gd name="connsiteY179" fmla="*/ 174880 h 340991"/>
                  <a:gd name="connsiteX180" fmla="*/ 123731 w 162376"/>
                  <a:gd name="connsiteY180" fmla="*/ 178127 h 340991"/>
                  <a:gd name="connsiteX181" fmla="*/ 122919 w 162376"/>
                  <a:gd name="connsiteY181" fmla="*/ 182999 h 340991"/>
                  <a:gd name="connsiteX182" fmla="*/ 125355 w 162376"/>
                  <a:gd name="connsiteY182" fmla="*/ 188682 h 340991"/>
                  <a:gd name="connsiteX183" fmla="*/ 125355 w 162376"/>
                  <a:gd name="connsiteY183" fmla="*/ 195177 h 340991"/>
                  <a:gd name="connsiteX184" fmla="*/ 129414 w 162376"/>
                  <a:gd name="connsiteY184" fmla="*/ 198425 h 340991"/>
                  <a:gd name="connsiteX185" fmla="*/ 134286 w 162376"/>
                  <a:gd name="connsiteY185" fmla="*/ 195989 h 340991"/>
                  <a:gd name="connsiteX186" fmla="*/ 135909 w 162376"/>
                  <a:gd name="connsiteY186" fmla="*/ 193553 h 340991"/>
                  <a:gd name="connsiteX187" fmla="*/ 135909 w 162376"/>
                  <a:gd name="connsiteY187" fmla="*/ 193553 h 340991"/>
                  <a:gd name="connsiteX188" fmla="*/ 137533 w 162376"/>
                  <a:gd name="connsiteY188" fmla="*/ 196801 h 340991"/>
                  <a:gd name="connsiteX189" fmla="*/ 156206 w 162376"/>
                  <a:gd name="connsiteY189" fmla="*/ 197613 h 340991"/>
                  <a:gd name="connsiteX190" fmla="*/ 155395 w 162376"/>
                  <a:gd name="connsiteY190" fmla="*/ 200048 h 340991"/>
                  <a:gd name="connsiteX191" fmla="*/ 153771 w 162376"/>
                  <a:gd name="connsiteY191" fmla="*/ 201672 h 340991"/>
                  <a:gd name="connsiteX192" fmla="*/ 153771 w 162376"/>
                  <a:gd name="connsiteY192" fmla="*/ 207355 h 340991"/>
                  <a:gd name="connsiteX193" fmla="*/ 157018 w 162376"/>
                  <a:gd name="connsiteY193" fmla="*/ 206543 h 340991"/>
                  <a:gd name="connsiteX194" fmla="*/ 157018 w 162376"/>
                  <a:gd name="connsiteY194" fmla="*/ 208979 h 340991"/>
                  <a:gd name="connsiteX195" fmla="*/ 161890 w 162376"/>
                  <a:gd name="connsiteY195" fmla="*/ 213850 h 340991"/>
                  <a:gd name="connsiteX196" fmla="*/ 160266 w 162376"/>
                  <a:gd name="connsiteY196" fmla="*/ 217910 h 340991"/>
                  <a:gd name="connsiteX197" fmla="*/ 164325 w 162376"/>
                  <a:gd name="connsiteY197" fmla="*/ 217910 h 340991"/>
                  <a:gd name="connsiteX198" fmla="*/ 164325 w 162376"/>
                  <a:gd name="connsiteY198" fmla="*/ 221157 h 340991"/>
                  <a:gd name="connsiteX199" fmla="*/ 164325 w 162376"/>
                  <a:gd name="connsiteY199" fmla="*/ 221157 h 340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62376" h="340991">
                    <a:moveTo>
                      <a:pt x="164325" y="221157"/>
                    </a:moveTo>
                    <a:lnTo>
                      <a:pt x="164325" y="231712"/>
                    </a:lnTo>
                    <a:lnTo>
                      <a:pt x="153771" y="247138"/>
                    </a:lnTo>
                    <a:cubicBezTo>
                      <a:pt x="153771" y="247138"/>
                      <a:pt x="139157" y="247138"/>
                      <a:pt x="139157" y="255256"/>
                    </a:cubicBezTo>
                    <a:lnTo>
                      <a:pt x="139157" y="262563"/>
                    </a:lnTo>
                    <a:lnTo>
                      <a:pt x="132662" y="270682"/>
                    </a:lnTo>
                    <a:lnTo>
                      <a:pt x="132662" y="282048"/>
                    </a:lnTo>
                    <a:lnTo>
                      <a:pt x="130226" y="284484"/>
                    </a:lnTo>
                    <a:lnTo>
                      <a:pt x="131038" y="293415"/>
                    </a:lnTo>
                    <a:lnTo>
                      <a:pt x="126979" y="295851"/>
                    </a:lnTo>
                    <a:lnTo>
                      <a:pt x="122919" y="295039"/>
                    </a:lnTo>
                    <a:lnTo>
                      <a:pt x="122108" y="297474"/>
                    </a:lnTo>
                    <a:lnTo>
                      <a:pt x="120484" y="297474"/>
                    </a:lnTo>
                    <a:lnTo>
                      <a:pt x="119672" y="296662"/>
                    </a:lnTo>
                    <a:lnTo>
                      <a:pt x="108305" y="296662"/>
                    </a:lnTo>
                    <a:lnTo>
                      <a:pt x="103434" y="305593"/>
                    </a:lnTo>
                    <a:lnTo>
                      <a:pt x="97751" y="305593"/>
                    </a:lnTo>
                    <a:lnTo>
                      <a:pt x="94503" y="309653"/>
                    </a:lnTo>
                    <a:lnTo>
                      <a:pt x="105870" y="324267"/>
                    </a:lnTo>
                    <a:lnTo>
                      <a:pt x="105870" y="330762"/>
                    </a:lnTo>
                    <a:lnTo>
                      <a:pt x="100187" y="329138"/>
                    </a:lnTo>
                    <a:lnTo>
                      <a:pt x="94503" y="329950"/>
                    </a:lnTo>
                    <a:lnTo>
                      <a:pt x="96939" y="334009"/>
                    </a:lnTo>
                    <a:lnTo>
                      <a:pt x="96939" y="340504"/>
                    </a:lnTo>
                    <a:lnTo>
                      <a:pt x="90444" y="344564"/>
                    </a:lnTo>
                    <a:lnTo>
                      <a:pt x="88008" y="344564"/>
                    </a:lnTo>
                    <a:cubicBezTo>
                      <a:pt x="88008" y="343752"/>
                      <a:pt x="86385" y="342128"/>
                      <a:pt x="85573" y="342128"/>
                    </a:cubicBezTo>
                    <a:cubicBezTo>
                      <a:pt x="84761" y="342128"/>
                      <a:pt x="83137" y="342128"/>
                      <a:pt x="82325" y="341316"/>
                    </a:cubicBezTo>
                    <a:cubicBezTo>
                      <a:pt x="81513" y="341316"/>
                      <a:pt x="79889" y="340504"/>
                      <a:pt x="79078" y="339692"/>
                    </a:cubicBezTo>
                    <a:cubicBezTo>
                      <a:pt x="76642" y="338880"/>
                      <a:pt x="74206" y="338068"/>
                      <a:pt x="71771" y="336445"/>
                    </a:cubicBezTo>
                    <a:cubicBezTo>
                      <a:pt x="70147" y="335633"/>
                      <a:pt x="68523" y="334009"/>
                      <a:pt x="66899" y="333197"/>
                    </a:cubicBezTo>
                    <a:cubicBezTo>
                      <a:pt x="65276" y="332385"/>
                      <a:pt x="63652" y="330762"/>
                      <a:pt x="62840" y="329138"/>
                    </a:cubicBezTo>
                    <a:cubicBezTo>
                      <a:pt x="62028" y="328326"/>
                      <a:pt x="62028" y="326702"/>
                      <a:pt x="62840" y="325078"/>
                    </a:cubicBezTo>
                    <a:cubicBezTo>
                      <a:pt x="63652" y="322643"/>
                      <a:pt x="66899" y="318583"/>
                      <a:pt x="63652" y="316148"/>
                    </a:cubicBezTo>
                    <a:cubicBezTo>
                      <a:pt x="62028" y="315336"/>
                      <a:pt x="59592" y="315336"/>
                      <a:pt x="57969" y="314524"/>
                    </a:cubicBezTo>
                    <a:cubicBezTo>
                      <a:pt x="56345" y="313712"/>
                      <a:pt x="54721" y="312900"/>
                      <a:pt x="54721" y="311276"/>
                    </a:cubicBezTo>
                    <a:cubicBezTo>
                      <a:pt x="54721" y="309653"/>
                      <a:pt x="55533" y="308029"/>
                      <a:pt x="55533" y="306405"/>
                    </a:cubicBezTo>
                    <a:cubicBezTo>
                      <a:pt x="55533" y="304781"/>
                      <a:pt x="54721" y="303158"/>
                      <a:pt x="54721" y="301534"/>
                    </a:cubicBezTo>
                    <a:cubicBezTo>
                      <a:pt x="54721" y="299910"/>
                      <a:pt x="53909" y="298286"/>
                      <a:pt x="52285" y="297474"/>
                    </a:cubicBezTo>
                    <a:cubicBezTo>
                      <a:pt x="51473" y="296662"/>
                      <a:pt x="49850" y="295039"/>
                      <a:pt x="48226" y="294227"/>
                    </a:cubicBezTo>
                    <a:cubicBezTo>
                      <a:pt x="45790" y="293415"/>
                      <a:pt x="44167" y="292603"/>
                      <a:pt x="41731" y="290979"/>
                    </a:cubicBezTo>
                    <a:cubicBezTo>
                      <a:pt x="39295" y="290167"/>
                      <a:pt x="37672" y="288543"/>
                      <a:pt x="35236" y="287732"/>
                    </a:cubicBezTo>
                    <a:cubicBezTo>
                      <a:pt x="33612" y="286920"/>
                      <a:pt x="31176" y="286108"/>
                      <a:pt x="29553" y="285296"/>
                    </a:cubicBezTo>
                    <a:cubicBezTo>
                      <a:pt x="27117" y="284484"/>
                      <a:pt x="24681" y="283672"/>
                      <a:pt x="22246" y="282048"/>
                    </a:cubicBezTo>
                    <a:cubicBezTo>
                      <a:pt x="20622" y="281237"/>
                      <a:pt x="18998" y="279613"/>
                      <a:pt x="16563" y="278801"/>
                    </a:cubicBezTo>
                    <a:cubicBezTo>
                      <a:pt x="15751" y="277989"/>
                      <a:pt x="14127" y="277177"/>
                      <a:pt x="13315" y="276365"/>
                    </a:cubicBezTo>
                    <a:cubicBezTo>
                      <a:pt x="12503" y="275554"/>
                      <a:pt x="11691" y="274742"/>
                      <a:pt x="10879" y="274742"/>
                    </a:cubicBezTo>
                    <a:cubicBezTo>
                      <a:pt x="10067" y="273930"/>
                      <a:pt x="8444" y="273118"/>
                      <a:pt x="8444" y="272306"/>
                    </a:cubicBezTo>
                    <a:cubicBezTo>
                      <a:pt x="7632" y="271494"/>
                      <a:pt x="7632" y="269870"/>
                      <a:pt x="7632" y="269058"/>
                    </a:cubicBezTo>
                    <a:cubicBezTo>
                      <a:pt x="6820" y="267435"/>
                      <a:pt x="6008" y="266623"/>
                      <a:pt x="5196" y="265811"/>
                    </a:cubicBezTo>
                    <a:cubicBezTo>
                      <a:pt x="4384" y="264999"/>
                      <a:pt x="4384" y="264187"/>
                      <a:pt x="3572" y="262563"/>
                    </a:cubicBezTo>
                    <a:cubicBezTo>
                      <a:pt x="2760" y="261751"/>
                      <a:pt x="2760" y="260939"/>
                      <a:pt x="2760" y="259316"/>
                    </a:cubicBezTo>
                    <a:cubicBezTo>
                      <a:pt x="2760" y="258504"/>
                      <a:pt x="2760" y="256880"/>
                      <a:pt x="2760" y="256880"/>
                    </a:cubicBezTo>
                    <a:cubicBezTo>
                      <a:pt x="3572" y="256068"/>
                      <a:pt x="4384" y="256068"/>
                      <a:pt x="5196" y="256068"/>
                    </a:cubicBezTo>
                    <a:cubicBezTo>
                      <a:pt x="7632" y="256068"/>
                      <a:pt x="8444" y="258504"/>
                      <a:pt x="9256" y="260939"/>
                    </a:cubicBezTo>
                    <a:cubicBezTo>
                      <a:pt x="9256" y="261751"/>
                      <a:pt x="10067" y="263375"/>
                      <a:pt x="10067" y="263375"/>
                    </a:cubicBezTo>
                    <a:cubicBezTo>
                      <a:pt x="10879" y="264187"/>
                      <a:pt x="10879" y="264187"/>
                      <a:pt x="11691" y="263375"/>
                    </a:cubicBezTo>
                    <a:cubicBezTo>
                      <a:pt x="12503" y="262563"/>
                      <a:pt x="13315" y="262563"/>
                      <a:pt x="13315" y="261751"/>
                    </a:cubicBezTo>
                    <a:cubicBezTo>
                      <a:pt x="13315" y="260939"/>
                      <a:pt x="13315" y="260128"/>
                      <a:pt x="13315" y="260128"/>
                    </a:cubicBezTo>
                    <a:cubicBezTo>
                      <a:pt x="13315" y="259316"/>
                      <a:pt x="13315" y="258504"/>
                      <a:pt x="13315" y="257692"/>
                    </a:cubicBezTo>
                    <a:cubicBezTo>
                      <a:pt x="13315" y="256880"/>
                      <a:pt x="13315" y="256068"/>
                      <a:pt x="13315" y="255256"/>
                    </a:cubicBezTo>
                    <a:cubicBezTo>
                      <a:pt x="13315" y="254444"/>
                      <a:pt x="13315" y="252821"/>
                      <a:pt x="12503" y="252009"/>
                    </a:cubicBezTo>
                    <a:cubicBezTo>
                      <a:pt x="11691" y="251197"/>
                      <a:pt x="10879" y="250385"/>
                      <a:pt x="10067" y="249573"/>
                    </a:cubicBezTo>
                    <a:cubicBezTo>
                      <a:pt x="9256" y="248761"/>
                      <a:pt x="8444" y="247949"/>
                      <a:pt x="8444" y="246326"/>
                    </a:cubicBezTo>
                    <a:cubicBezTo>
                      <a:pt x="8444" y="245514"/>
                      <a:pt x="8444" y="245514"/>
                      <a:pt x="8444" y="244702"/>
                    </a:cubicBezTo>
                    <a:cubicBezTo>
                      <a:pt x="10067" y="244702"/>
                      <a:pt x="10879" y="246326"/>
                      <a:pt x="11691" y="247138"/>
                    </a:cubicBezTo>
                    <a:cubicBezTo>
                      <a:pt x="12503" y="247949"/>
                      <a:pt x="14127" y="249573"/>
                      <a:pt x="14939" y="247949"/>
                    </a:cubicBezTo>
                    <a:cubicBezTo>
                      <a:pt x="14939" y="247138"/>
                      <a:pt x="15751" y="245514"/>
                      <a:pt x="15751" y="243890"/>
                    </a:cubicBezTo>
                    <a:cubicBezTo>
                      <a:pt x="15751" y="242266"/>
                      <a:pt x="14939" y="241454"/>
                      <a:pt x="14127" y="240642"/>
                    </a:cubicBezTo>
                    <a:cubicBezTo>
                      <a:pt x="13315" y="239830"/>
                      <a:pt x="12503" y="239019"/>
                      <a:pt x="10879" y="239830"/>
                    </a:cubicBezTo>
                    <a:cubicBezTo>
                      <a:pt x="10067" y="239830"/>
                      <a:pt x="8444" y="241454"/>
                      <a:pt x="7632" y="241454"/>
                    </a:cubicBezTo>
                    <a:cubicBezTo>
                      <a:pt x="6008" y="241454"/>
                      <a:pt x="5196" y="239830"/>
                      <a:pt x="4384" y="238207"/>
                    </a:cubicBezTo>
                    <a:cubicBezTo>
                      <a:pt x="3572" y="236583"/>
                      <a:pt x="2760" y="234959"/>
                      <a:pt x="2760" y="233335"/>
                    </a:cubicBezTo>
                    <a:cubicBezTo>
                      <a:pt x="2760" y="232524"/>
                      <a:pt x="1949" y="231712"/>
                      <a:pt x="1949" y="230900"/>
                    </a:cubicBezTo>
                    <a:cubicBezTo>
                      <a:pt x="1949" y="230088"/>
                      <a:pt x="2760" y="230088"/>
                      <a:pt x="2760" y="229276"/>
                    </a:cubicBezTo>
                    <a:cubicBezTo>
                      <a:pt x="3572" y="228464"/>
                      <a:pt x="3572" y="228464"/>
                      <a:pt x="4384" y="228464"/>
                    </a:cubicBezTo>
                    <a:cubicBezTo>
                      <a:pt x="5196" y="227652"/>
                      <a:pt x="5196" y="226029"/>
                      <a:pt x="5196" y="225217"/>
                    </a:cubicBezTo>
                    <a:cubicBezTo>
                      <a:pt x="5196" y="223593"/>
                      <a:pt x="5196" y="222781"/>
                      <a:pt x="5196" y="221157"/>
                    </a:cubicBezTo>
                    <a:cubicBezTo>
                      <a:pt x="5196" y="220345"/>
                      <a:pt x="5196" y="219533"/>
                      <a:pt x="5196" y="218722"/>
                    </a:cubicBezTo>
                    <a:cubicBezTo>
                      <a:pt x="5196" y="217910"/>
                      <a:pt x="5196" y="216286"/>
                      <a:pt x="5196" y="215474"/>
                    </a:cubicBezTo>
                    <a:cubicBezTo>
                      <a:pt x="5196" y="214662"/>
                      <a:pt x="5196" y="213850"/>
                      <a:pt x="6008" y="213038"/>
                    </a:cubicBezTo>
                    <a:cubicBezTo>
                      <a:pt x="6008" y="212226"/>
                      <a:pt x="6820" y="212226"/>
                      <a:pt x="6820" y="211414"/>
                    </a:cubicBezTo>
                    <a:cubicBezTo>
                      <a:pt x="7632" y="210603"/>
                      <a:pt x="7632" y="209791"/>
                      <a:pt x="8444" y="208979"/>
                    </a:cubicBezTo>
                    <a:cubicBezTo>
                      <a:pt x="9256" y="207355"/>
                      <a:pt x="9256" y="206543"/>
                      <a:pt x="10067" y="204920"/>
                    </a:cubicBezTo>
                    <a:cubicBezTo>
                      <a:pt x="10067" y="204108"/>
                      <a:pt x="10879" y="200860"/>
                      <a:pt x="11691" y="200860"/>
                    </a:cubicBezTo>
                    <a:cubicBezTo>
                      <a:pt x="11691" y="200860"/>
                      <a:pt x="12503" y="201672"/>
                      <a:pt x="12503" y="202484"/>
                    </a:cubicBezTo>
                    <a:cubicBezTo>
                      <a:pt x="13315" y="203296"/>
                      <a:pt x="13315" y="203296"/>
                      <a:pt x="14127" y="203296"/>
                    </a:cubicBezTo>
                    <a:cubicBezTo>
                      <a:pt x="15751" y="203296"/>
                      <a:pt x="16563" y="202484"/>
                      <a:pt x="17375" y="201672"/>
                    </a:cubicBezTo>
                    <a:cubicBezTo>
                      <a:pt x="18186" y="200860"/>
                      <a:pt x="18186" y="200860"/>
                      <a:pt x="18186" y="200048"/>
                    </a:cubicBezTo>
                    <a:cubicBezTo>
                      <a:pt x="18186" y="199236"/>
                      <a:pt x="18998" y="198425"/>
                      <a:pt x="18998" y="198425"/>
                    </a:cubicBezTo>
                    <a:cubicBezTo>
                      <a:pt x="18998" y="197613"/>
                      <a:pt x="18998" y="195177"/>
                      <a:pt x="17375" y="194365"/>
                    </a:cubicBezTo>
                    <a:cubicBezTo>
                      <a:pt x="16563" y="194365"/>
                      <a:pt x="15751" y="196801"/>
                      <a:pt x="14939" y="195177"/>
                    </a:cubicBezTo>
                    <a:cubicBezTo>
                      <a:pt x="14127" y="194365"/>
                      <a:pt x="14939" y="193553"/>
                      <a:pt x="14939" y="193553"/>
                    </a:cubicBezTo>
                    <a:cubicBezTo>
                      <a:pt x="14939" y="192741"/>
                      <a:pt x="14939" y="191117"/>
                      <a:pt x="14939" y="190306"/>
                    </a:cubicBezTo>
                    <a:cubicBezTo>
                      <a:pt x="14939" y="189494"/>
                      <a:pt x="14939" y="188682"/>
                      <a:pt x="14939" y="187870"/>
                    </a:cubicBezTo>
                    <a:cubicBezTo>
                      <a:pt x="14939" y="187870"/>
                      <a:pt x="14939" y="187058"/>
                      <a:pt x="14939" y="187058"/>
                    </a:cubicBezTo>
                    <a:cubicBezTo>
                      <a:pt x="14939" y="187058"/>
                      <a:pt x="14939" y="186246"/>
                      <a:pt x="14127" y="186246"/>
                    </a:cubicBezTo>
                    <a:cubicBezTo>
                      <a:pt x="14127" y="185434"/>
                      <a:pt x="13315" y="184622"/>
                      <a:pt x="13315" y="183810"/>
                    </a:cubicBezTo>
                    <a:cubicBezTo>
                      <a:pt x="13315" y="182187"/>
                      <a:pt x="12503" y="180563"/>
                      <a:pt x="12503" y="178939"/>
                    </a:cubicBezTo>
                    <a:cubicBezTo>
                      <a:pt x="12503" y="177316"/>
                      <a:pt x="12503" y="176504"/>
                      <a:pt x="12503" y="174880"/>
                    </a:cubicBezTo>
                    <a:cubicBezTo>
                      <a:pt x="12503" y="174068"/>
                      <a:pt x="12503" y="173256"/>
                      <a:pt x="12503" y="172444"/>
                    </a:cubicBezTo>
                    <a:cubicBezTo>
                      <a:pt x="13315" y="171632"/>
                      <a:pt x="14127" y="172444"/>
                      <a:pt x="14127" y="171632"/>
                    </a:cubicBezTo>
                    <a:cubicBezTo>
                      <a:pt x="14939" y="170820"/>
                      <a:pt x="14939" y="170009"/>
                      <a:pt x="14939" y="169197"/>
                    </a:cubicBezTo>
                    <a:cubicBezTo>
                      <a:pt x="14939" y="168385"/>
                      <a:pt x="15751" y="166761"/>
                      <a:pt x="15751" y="165949"/>
                    </a:cubicBezTo>
                    <a:cubicBezTo>
                      <a:pt x="15751" y="165137"/>
                      <a:pt x="16563" y="163513"/>
                      <a:pt x="16563" y="162701"/>
                    </a:cubicBezTo>
                    <a:cubicBezTo>
                      <a:pt x="16563" y="161890"/>
                      <a:pt x="17375" y="160266"/>
                      <a:pt x="16563" y="159454"/>
                    </a:cubicBezTo>
                    <a:cubicBezTo>
                      <a:pt x="15751" y="158642"/>
                      <a:pt x="14939" y="157830"/>
                      <a:pt x="14127" y="157018"/>
                    </a:cubicBezTo>
                    <a:cubicBezTo>
                      <a:pt x="13315" y="156206"/>
                      <a:pt x="12503" y="155395"/>
                      <a:pt x="11691" y="154583"/>
                    </a:cubicBezTo>
                    <a:cubicBezTo>
                      <a:pt x="10879" y="153771"/>
                      <a:pt x="10879" y="152959"/>
                      <a:pt x="10067" y="152147"/>
                    </a:cubicBezTo>
                    <a:cubicBezTo>
                      <a:pt x="10067" y="151335"/>
                      <a:pt x="9256" y="151335"/>
                      <a:pt x="9256" y="150523"/>
                    </a:cubicBezTo>
                    <a:cubicBezTo>
                      <a:pt x="9256" y="149712"/>
                      <a:pt x="8444" y="149712"/>
                      <a:pt x="8444" y="149712"/>
                    </a:cubicBezTo>
                    <a:cubicBezTo>
                      <a:pt x="7632" y="148900"/>
                      <a:pt x="6820" y="148088"/>
                      <a:pt x="6820" y="147276"/>
                    </a:cubicBezTo>
                    <a:cubicBezTo>
                      <a:pt x="6820" y="145652"/>
                      <a:pt x="8444" y="146464"/>
                      <a:pt x="9256" y="147276"/>
                    </a:cubicBezTo>
                    <a:cubicBezTo>
                      <a:pt x="10067" y="147276"/>
                      <a:pt x="10879" y="147276"/>
                      <a:pt x="11691" y="146464"/>
                    </a:cubicBezTo>
                    <a:cubicBezTo>
                      <a:pt x="11691" y="145652"/>
                      <a:pt x="12503" y="144840"/>
                      <a:pt x="12503" y="143216"/>
                    </a:cubicBezTo>
                    <a:cubicBezTo>
                      <a:pt x="12503" y="143216"/>
                      <a:pt x="12503" y="142404"/>
                      <a:pt x="12503" y="142404"/>
                    </a:cubicBezTo>
                    <a:cubicBezTo>
                      <a:pt x="12503" y="141593"/>
                      <a:pt x="13315" y="140781"/>
                      <a:pt x="13315" y="140781"/>
                    </a:cubicBezTo>
                    <a:cubicBezTo>
                      <a:pt x="13315" y="139969"/>
                      <a:pt x="14127" y="139969"/>
                      <a:pt x="14939" y="139157"/>
                    </a:cubicBezTo>
                    <a:cubicBezTo>
                      <a:pt x="14939" y="138345"/>
                      <a:pt x="15751" y="138345"/>
                      <a:pt x="15751" y="137533"/>
                    </a:cubicBezTo>
                    <a:cubicBezTo>
                      <a:pt x="15751" y="137533"/>
                      <a:pt x="15751" y="136721"/>
                      <a:pt x="16563" y="136721"/>
                    </a:cubicBezTo>
                    <a:cubicBezTo>
                      <a:pt x="16563" y="136721"/>
                      <a:pt x="16563" y="135909"/>
                      <a:pt x="17375" y="135909"/>
                    </a:cubicBezTo>
                    <a:cubicBezTo>
                      <a:pt x="17375" y="135097"/>
                      <a:pt x="17375" y="134286"/>
                      <a:pt x="17375" y="133474"/>
                    </a:cubicBezTo>
                    <a:cubicBezTo>
                      <a:pt x="17375" y="133474"/>
                      <a:pt x="16563" y="132662"/>
                      <a:pt x="16563" y="132662"/>
                    </a:cubicBezTo>
                    <a:cubicBezTo>
                      <a:pt x="16563" y="132662"/>
                      <a:pt x="15751" y="131850"/>
                      <a:pt x="15751" y="131850"/>
                    </a:cubicBezTo>
                    <a:cubicBezTo>
                      <a:pt x="14939" y="131038"/>
                      <a:pt x="14939" y="131038"/>
                      <a:pt x="14127" y="130226"/>
                    </a:cubicBezTo>
                    <a:cubicBezTo>
                      <a:pt x="13315" y="129414"/>
                      <a:pt x="12503" y="127791"/>
                      <a:pt x="12503" y="126979"/>
                    </a:cubicBezTo>
                    <a:cubicBezTo>
                      <a:pt x="12503" y="125355"/>
                      <a:pt x="14939" y="126167"/>
                      <a:pt x="15751" y="126167"/>
                    </a:cubicBezTo>
                    <a:cubicBezTo>
                      <a:pt x="16563" y="126167"/>
                      <a:pt x="17375" y="126167"/>
                      <a:pt x="17375" y="126167"/>
                    </a:cubicBezTo>
                    <a:cubicBezTo>
                      <a:pt x="18186" y="126167"/>
                      <a:pt x="18998" y="125355"/>
                      <a:pt x="19810" y="125355"/>
                    </a:cubicBezTo>
                    <a:cubicBezTo>
                      <a:pt x="20622" y="125355"/>
                      <a:pt x="21434" y="125355"/>
                      <a:pt x="21434" y="124543"/>
                    </a:cubicBezTo>
                    <a:cubicBezTo>
                      <a:pt x="22246" y="124543"/>
                      <a:pt x="23058" y="124543"/>
                      <a:pt x="23058" y="124543"/>
                    </a:cubicBezTo>
                    <a:cubicBezTo>
                      <a:pt x="23869" y="124543"/>
                      <a:pt x="23869" y="121296"/>
                      <a:pt x="23869" y="120484"/>
                    </a:cubicBezTo>
                    <a:cubicBezTo>
                      <a:pt x="23869" y="119672"/>
                      <a:pt x="23869" y="118860"/>
                      <a:pt x="23058" y="118048"/>
                    </a:cubicBezTo>
                    <a:cubicBezTo>
                      <a:pt x="23058" y="116424"/>
                      <a:pt x="22246" y="115612"/>
                      <a:pt x="21434" y="113988"/>
                    </a:cubicBezTo>
                    <a:cubicBezTo>
                      <a:pt x="20622" y="113177"/>
                      <a:pt x="21434" y="112365"/>
                      <a:pt x="21434" y="111553"/>
                    </a:cubicBezTo>
                    <a:cubicBezTo>
                      <a:pt x="21434" y="110741"/>
                      <a:pt x="21434" y="109117"/>
                      <a:pt x="20622" y="108305"/>
                    </a:cubicBezTo>
                    <a:cubicBezTo>
                      <a:pt x="20622" y="107493"/>
                      <a:pt x="19810" y="106682"/>
                      <a:pt x="19810" y="105870"/>
                    </a:cubicBezTo>
                    <a:cubicBezTo>
                      <a:pt x="19810" y="105058"/>
                      <a:pt x="20622" y="104246"/>
                      <a:pt x="20622" y="104246"/>
                    </a:cubicBezTo>
                    <a:cubicBezTo>
                      <a:pt x="21434" y="103434"/>
                      <a:pt x="22246" y="103434"/>
                      <a:pt x="22246" y="102622"/>
                    </a:cubicBezTo>
                    <a:cubicBezTo>
                      <a:pt x="22246" y="101810"/>
                      <a:pt x="20622" y="100187"/>
                      <a:pt x="19810" y="99375"/>
                    </a:cubicBezTo>
                    <a:cubicBezTo>
                      <a:pt x="18998" y="98563"/>
                      <a:pt x="18186" y="98563"/>
                      <a:pt x="17375" y="98563"/>
                    </a:cubicBezTo>
                    <a:cubicBezTo>
                      <a:pt x="16563" y="98563"/>
                      <a:pt x="15751" y="97751"/>
                      <a:pt x="14939" y="96939"/>
                    </a:cubicBezTo>
                    <a:cubicBezTo>
                      <a:pt x="14127" y="96127"/>
                      <a:pt x="13315" y="95315"/>
                      <a:pt x="12503" y="95315"/>
                    </a:cubicBezTo>
                    <a:cubicBezTo>
                      <a:pt x="10879" y="94503"/>
                      <a:pt x="10067" y="94503"/>
                      <a:pt x="8444" y="94503"/>
                    </a:cubicBezTo>
                    <a:cubicBezTo>
                      <a:pt x="6820" y="93691"/>
                      <a:pt x="5196" y="92880"/>
                      <a:pt x="2760" y="92880"/>
                    </a:cubicBezTo>
                    <a:lnTo>
                      <a:pt x="2760" y="92880"/>
                    </a:lnTo>
                    <a:lnTo>
                      <a:pt x="2760" y="66899"/>
                    </a:lnTo>
                    <a:cubicBezTo>
                      <a:pt x="2760" y="66899"/>
                      <a:pt x="3572" y="66899"/>
                      <a:pt x="3572" y="66899"/>
                    </a:cubicBezTo>
                    <a:cubicBezTo>
                      <a:pt x="4384" y="66899"/>
                      <a:pt x="5196" y="66899"/>
                      <a:pt x="6008" y="66899"/>
                    </a:cubicBezTo>
                    <a:cubicBezTo>
                      <a:pt x="8444" y="66899"/>
                      <a:pt x="10067" y="67711"/>
                      <a:pt x="12503" y="68523"/>
                    </a:cubicBezTo>
                    <a:cubicBezTo>
                      <a:pt x="14127" y="69335"/>
                      <a:pt x="15751" y="69335"/>
                      <a:pt x="16563" y="66899"/>
                    </a:cubicBezTo>
                    <a:cubicBezTo>
                      <a:pt x="17375" y="65275"/>
                      <a:pt x="16563" y="62840"/>
                      <a:pt x="16563" y="61216"/>
                    </a:cubicBezTo>
                    <a:cubicBezTo>
                      <a:pt x="16563" y="59592"/>
                      <a:pt x="14939" y="58780"/>
                      <a:pt x="14127" y="57157"/>
                    </a:cubicBezTo>
                    <a:cubicBezTo>
                      <a:pt x="13315" y="56345"/>
                      <a:pt x="12503" y="54721"/>
                      <a:pt x="11691" y="53909"/>
                    </a:cubicBezTo>
                    <a:cubicBezTo>
                      <a:pt x="10067" y="52285"/>
                      <a:pt x="8444" y="51473"/>
                      <a:pt x="6820" y="50662"/>
                    </a:cubicBezTo>
                    <a:cubicBezTo>
                      <a:pt x="6008" y="49850"/>
                      <a:pt x="4384" y="49038"/>
                      <a:pt x="4384" y="48226"/>
                    </a:cubicBezTo>
                    <a:cubicBezTo>
                      <a:pt x="4384" y="47414"/>
                      <a:pt x="4384" y="45790"/>
                      <a:pt x="4384" y="44978"/>
                    </a:cubicBezTo>
                    <a:cubicBezTo>
                      <a:pt x="4384" y="44167"/>
                      <a:pt x="4384" y="43355"/>
                      <a:pt x="5196" y="43355"/>
                    </a:cubicBezTo>
                    <a:cubicBezTo>
                      <a:pt x="6820" y="42543"/>
                      <a:pt x="8444" y="41731"/>
                      <a:pt x="8444" y="40107"/>
                    </a:cubicBezTo>
                    <a:cubicBezTo>
                      <a:pt x="8444" y="38483"/>
                      <a:pt x="6820" y="38483"/>
                      <a:pt x="6008" y="38483"/>
                    </a:cubicBezTo>
                    <a:lnTo>
                      <a:pt x="11691" y="31176"/>
                    </a:lnTo>
                    <a:lnTo>
                      <a:pt x="27929" y="1949"/>
                    </a:lnTo>
                    <a:lnTo>
                      <a:pt x="37672" y="1949"/>
                    </a:lnTo>
                    <a:lnTo>
                      <a:pt x="33612" y="10067"/>
                    </a:lnTo>
                    <a:lnTo>
                      <a:pt x="39295" y="20622"/>
                    </a:lnTo>
                    <a:lnTo>
                      <a:pt x="42543" y="22246"/>
                    </a:lnTo>
                    <a:lnTo>
                      <a:pt x="65276" y="10067"/>
                    </a:lnTo>
                    <a:lnTo>
                      <a:pt x="81513" y="20622"/>
                    </a:lnTo>
                    <a:lnTo>
                      <a:pt x="85573" y="36048"/>
                    </a:lnTo>
                    <a:lnTo>
                      <a:pt x="109929" y="47414"/>
                    </a:lnTo>
                    <a:lnTo>
                      <a:pt x="118860" y="77454"/>
                    </a:lnTo>
                    <a:lnTo>
                      <a:pt x="113989" y="89632"/>
                    </a:lnTo>
                    <a:lnTo>
                      <a:pt x="113989" y="93691"/>
                    </a:lnTo>
                    <a:lnTo>
                      <a:pt x="113177" y="112365"/>
                    </a:lnTo>
                    <a:lnTo>
                      <a:pt x="105870" y="127791"/>
                    </a:lnTo>
                    <a:lnTo>
                      <a:pt x="113177" y="139969"/>
                    </a:lnTo>
                    <a:lnTo>
                      <a:pt x="107493" y="148088"/>
                    </a:lnTo>
                    <a:lnTo>
                      <a:pt x="109117" y="154583"/>
                    </a:lnTo>
                    <a:lnTo>
                      <a:pt x="117236" y="174068"/>
                    </a:lnTo>
                    <a:lnTo>
                      <a:pt x="124543" y="174880"/>
                    </a:lnTo>
                    <a:cubicBezTo>
                      <a:pt x="124543" y="175692"/>
                      <a:pt x="123731" y="176504"/>
                      <a:pt x="123731" y="178127"/>
                    </a:cubicBezTo>
                    <a:cubicBezTo>
                      <a:pt x="122919" y="179751"/>
                      <a:pt x="122919" y="181375"/>
                      <a:pt x="122919" y="182999"/>
                    </a:cubicBezTo>
                    <a:cubicBezTo>
                      <a:pt x="122919" y="185434"/>
                      <a:pt x="123731" y="187058"/>
                      <a:pt x="125355" y="188682"/>
                    </a:cubicBezTo>
                    <a:cubicBezTo>
                      <a:pt x="126167" y="191117"/>
                      <a:pt x="125355" y="193553"/>
                      <a:pt x="125355" y="195177"/>
                    </a:cubicBezTo>
                    <a:cubicBezTo>
                      <a:pt x="125355" y="197613"/>
                      <a:pt x="127791" y="198425"/>
                      <a:pt x="129414" y="198425"/>
                    </a:cubicBezTo>
                    <a:cubicBezTo>
                      <a:pt x="131850" y="198425"/>
                      <a:pt x="132662" y="197613"/>
                      <a:pt x="134286" y="195989"/>
                    </a:cubicBezTo>
                    <a:cubicBezTo>
                      <a:pt x="135098" y="195177"/>
                      <a:pt x="135098" y="194365"/>
                      <a:pt x="135909" y="193553"/>
                    </a:cubicBezTo>
                    <a:cubicBezTo>
                      <a:pt x="135909" y="193553"/>
                      <a:pt x="135909" y="193553"/>
                      <a:pt x="135909" y="193553"/>
                    </a:cubicBezTo>
                    <a:lnTo>
                      <a:pt x="137533" y="196801"/>
                    </a:lnTo>
                    <a:lnTo>
                      <a:pt x="156206" y="197613"/>
                    </a:lnTo>
                    <a:cubicBezTo>
                      <a:pt x="156206" y="198425"/>
                      <a:pt x="156206" y="199236"/>
                      <a:pt x="155395" y="200048"/>
                    </a:cubicBezTo>
                    <a:cubicBezTo>
                      <a:pt x="154583" y="200860"/>
                      <a:pt x="153771" y="200860"/>
                      <a:pt x="153771" y="201672"/>
                    </a:cubicBezTo>
                    <a:cubicBezTo>
                      <a:pt x="152959" y="203296"/>
                      <a:pt x="151335" y="207355"/>
                      <a:pt x="153771" y="207355"/>
                    </a:cubicBezTo>
                    <a:cubicBezTo>
                      <a:pt x="154583" y="207355"/>
                      <a:pt x="155395" y="207355"/>
                      <a:pt x="157018" y="206543"/>
                    </a:cubicBezTo>
                    <a:lnTo>
                      <a:pt x="157018" y="208979"/>
                    </a:lnTo>
                    <a:lnTo>
                      <a:pt x="161890" y="213850"/>
                    </a:lnTo>
                    <a:cubicBezTo>
                      <a:pt x="161078" y="214662"/>
                      <a:pt x="159454" y="217098"/>
                      <a:pt x="160266" y="217910"/>
                    </a:cubicBezTo>
                    <a:cubicBezTo>
                      <a:pt x="161078" y="219533"/>
                      <a:pt x="163514" y="218722"/>
                      <a:pt x="164325" y="217910"/>
                    </a:cubicBezTo>
                    <a:cubicBezTo>
                      <a:pt x="162702" y="221157"/>
                      <a:pt x="163514" y="221157"/>
                      <a:pt x="164325" y="221157"/>
                    </a:cubicBezTo>
                    <a:lnTo>
                      <a:pt x="164325" y="221157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59" name="Полилиния: фигура 1436">
                <a:extLst>
                  <a:ext uri="{FF2B5EF4-FFF2-40B4-BE49-F238E27FC236}">
                    <a16:creationId xmlns:a16="http://schemas.microsoft.com/office/drawing/2014/main" id="{310F9F6C-B2FA-4D3D-994C-8698F4411BA2}"/>
                  </a:ext>
                </a:extLst>
              </p:cNvPr>
              <p:cNvSpPr/>
              <p:nvPr/>
            </p:nvSpPr>
            <p:spPr>
              <a:xfrm>
                <a:off x="5165601" y="4588292"/>
                <a:ext cx="511487" cy="422180"/>
              </a:xfrm>
              <a:custGeom>
                <a:avLst/>
                <a:gdLst>
                  <a:gd name="connsiteX0" fmla="*/ 489891 w 511486"/>
                  <a:gd name="connsiteY0" fmla="*/ 181375 h 422179"/>
                  <a:gd name="connsiteX1" fmla="*/ 490703 w 511486"/>
                  <a:gd name="connsiteY1" fmla="*/ 195989 h 422179"/>
                  <a:gd name="connsiteX2" fmla="*/ 470406 w 511486"/>
                  <a:gd name="connsiteY2" fmla="*/ 204920 h 422179"/>
                  <a:gd name="connsiteX3" fmla="*/ 464722 w 511486"/>
                  <a:gd name="connsiteY3" fmla="*/ 198425 h 422179"/>
                  <a:gd name="connsiteX4" fmla="*/ 456604 w 511486"/>
                  <a:gd name="connsiteY4" fmla="*/ 198425 h 422179"/>
                  <a:gd name="connsiteX5" fmla="*/ 454980 w 511486"/>
                  <a:gd name="connsiteY5" fmla="*/ 196801 h 422179"/>
                  <a:gd name="connsiteX6" fmla="*/ 454168 w 511486"/>
                  <a:gd name="connsiteY6" fmla="*/ 194365 h 422179"/>
                  <a:gd name="connsiteX7" fmla="*/ 458227 w 511486"/>
                  <a:gd name="connsiteY7" fmla="*/ 194365 h 422179"/>
                  <a:gd name="connsiteX8" fmla="*/ 459039 w 511486"/>
                  <a:gd name="connsiteY8" fmla="*/ 192741 h 422179"/>
                  <a:gd name="connsiteX9" fmla="*/ 456604 w 511486"/>
                  <a:gd name="connsiteY9" fmla="*/ 185434 h 422179"/>
                  <a:gd name="connsiteX10" fmla="*/ 452544 w 511486"/>
                  <a:gd name="connsiteY10" fmla="*/ 184622 h 422179"/>
                  <a:gd name="connsiteX11" fmla="*/ 450109 w 511486"/>
                  <a:gd name="connsiteY11" fmla="*/ 172444 h 422179"/>
                  <a:gd name="connsiteX12" fmla="*/ 446049 w 511486"/>
                  <a:gd name="connsiteY12" fmla="*/ 178939 h 422179"/>
                  <a:gd name="connsiteX13" fmla="*/ 441178 w 511486"/>
                  <a:gd name="connsiteY13" fmla="*/ 175692 h 422179"/>
                  <a:gd name="connsiteX14" fmla="*/ 433059 w 511486"/>
                  <a:gd name="connsiteY14" fmla="*/ 178127 h 422179"/>
                  <a:gd name="connsiteX15" fmla="*/ 426564 w 511486"/>
                  <a:gd name="connsiteY15" fmla="*/ 173256 h 422179"/>
                  <a:gd name="connsiteX16" fmla="*/ 418445 w 511486"/>
                  <a:gd name="connsiteY16" fmla="*/ 173256 h 422179"/>
                  <a:gd name="connsiteX17" fmla="*/ 412762 w 511486"/>
                  <a:gd name="connsiteY17" fmla="*/ 167573 h 422179"/>
                  <a:gd name="connsiteX18" fmla="*/ 409514 w 511486"/>
                  <a:gd name="connsiteY18" fmla="*/ 168385 h 422179"/>
                  <a:gd name="connsiteX19" fmla="*/ 409514 w 511486"/>
                  <a:gd name="connsiteY19" fmla="*/ 175692 h 422179"/>
                  <a:gd name="connsiteX20" fmla="*/ 397336 w 511486"/>
                  <a:gd name="connsiteY20" fmla="*/ 176504 h 422179"/>
                  <a:gd name="connsiteX21" fmla="*/ 396524 w 511486"/>
                  <a:gd name="connsiteY21" fmla="*/ 172444 h 422179"/>
                  <a:gd name="connsiteX22" fmla="*/ 394089 w 511486"/>
                  <a:gd name="connsiteY22" fmla="*/ 170009 h 422179"/>
                  <a:gd name="connsiteX23" fmla="*/ 387593 w 511486"/>
                  <a:gd name="connsiteY23" fmla="*/ 171632 h 422179"/>
                  <a:gd name="connsiteX24" fmla="*/ 383534 w 511486"/>
                  <a:gd name="connsiteY24" fmla="*/ 181375 h 422179"/>
                  <a:gd name="connsiteX25" fmla="*/ 376227 w 511486"/>
                  <a:gd name="connsiteY25" fmla="*/ 181375 h 422179"/>
                  <a:gd name="connsiteX26" fmla="*/ 365673 w 511486"/>
                  <a:gd name="connsiteY26" fmla="*/ 170821 h 422179"/>
                  <a:gd name="connsiteX27" fmla="*/ 361613 w 511486"/>
                  <a:gd name="connsiteY27" fmla="*/ 171632 h 422179"/>
                  <a:gd name="connsiteX28" fmla="*/ 355930 w 511486"/>
                  <a:gd name="connsiteY28" fmla="*/ 174880 h 422179"/>
                  <a:gd name="connsiteX29" fmla="*/ 351871 w 511486"/>
                  <a:gd name="connsiteY29" fmla="*/ 170009 h 422179"/>
                  <a:gd name="connsiteX30" fmla="*/ 347811 w 511486"/>
                  <a:gd name="connsiteY30" fmla="*/ 177316 h 422179"/>
                  <a:gd name="connsiteX31" fmla="*/ 345376 w 511486"/>
                  <a:gd name="connsiteY31" fmla="*/ 171632 h 422179"/>
                  <a:gd name="connsiteX32" fmla="*/ 342940 w 511486"/>
                  <a:gd name="connsiteY32" fmla="*/ 175692 h 422179"/>
                  <a:gd name="connsiteX33" fmla="*/ 339692 w 511486"/>
                  <a:gd name="connsiteY33" fmla="*/ 173256 h 422179"/>
                  <a:gd name="connsiteX34" fmla="*/ 335633 w 511486"/>
                  <a:gd name="connsiteY34" fmla="*/ 173256 h 422179"/>
                  <a:gd name="connsiteX35" fmla="*/ 329138 w 511486"/>
                  <a:gd name="connsiteY35" fmla="*/ 165949 h 422179"/>
                  <a:gd name="connsiteX36" fmla="*/ 325890 w 511486"/>
                  <a:gd name="connsiteY36" fmla="*/ 170821 h 422179"/>
                  <a:gd name="connsiteX37" fmla="*/ 316148 w 511486"/>
                  <a:gd name="connsiteY37" fmla="*/ 169197 h 422179"/>
                  <a:gd name="connsiteX38" fmla="*/ 308841 w 511486"/>
                  <a:gd name="connsiteY38" fmla="*/ 161890 h 422179"/>
                  <a:gd name="connsiteX39" fmla="*/ 301534 w 511486"/>
                  <a:gd name="connsiteY39" fmla="*/ 161890 h 422179"/>
                  <a:gd name="connsiteX40" fmla="*/ 296663 w 511486"/>
                  <a:gd name="connsiteY40" fmla="*/ 157018 h 422179"/>
                  <a:gd name="connsiteX41" fmla="*/ 288544 w 511486"/>
                  <a:gd name="connsiteY41" fmla="*/ 168385 h 422179"/>
                  <a:gd name="connsiteX42" fmla="*/ 260940 w 511486"/>
                  <a:gd name="connsiteY42" fmla="*/ 163514 h 422179"/>
                  <a:gd name="connsiteX43" fmla="*/ 247138 w 511486"/>
                  <a:gd name="connsiteY43" fmla="*/ 187058 h 422179"/>
                  <a:gd name="connsiteX44" fmla="*/ 233335 w 511486"/>
                  <a:gd name="connsiteY44" fmla="*/ 186246 h 422179"/>
                  <a:gd name="connsiteX45" fmla="*/ 208167 w 511486"/>
                  <a:gd name="connsiteY45" fmla="*/ 156206 h 422179"/>
                  <a:gd name="connsiteX46" fmla="*/ 195177 w 511486"/>
                  <a:gd name="connsiteY46" fmla="*/ 159454 h 422179"/>
                  <a:gd name="connsiteX47" fmla="*/ 196801 w 511486"/>
                  <a:gd name="connsiteY47" fmla="*/ 181375 h 422179"/>
                  <a:gd name="connsiteX48" fmla="*/ 193553 w 511486"/>
                  <a:gd name="connsiteY48" fmla="*/ 193553 h 422179"/>
                  <a:gd name="connsiteX49" fmla="*/ 188682 w 511486"/>
                  <a:gd name="connsiteY49" fmla="*/ 193553 h 422179"/>
                  <a:gd name="connsiteX50" fmla="*/ 191930 w 511486"/>
                  <a:gd name="connsiteY50" fmla="*/ 213850 h 422179"/>
                  <a:gd name="connsiteX51" fmla="*/ 208167 w 511486"/>
                  <a:gd name="connsiteY51" fmla="*/ 214662 h 422179"/>
                  <a:gd name="connsiteX52" fmla="*/ 219534 w 511486"/>
                  <a:gd name="connsiteY52" fmla="*/ 233335 h 422179"/>
                  <a:gd name="connsiteX53" fmla="*/ 222781 w 511486"/>
                  <a:gd name="connsiteY53" fmla="*/ 247138 h 422179"/>
                  <a:gd name="connsiteX54" fmla="*/ 230900 w 511486"/>
                  <a:gd name="connsiteY54" fmla="*/ 259316 h 422179"/>
                  <a:gd name="connsiteX55" fmla="*/ 228464 w 511486"/>
                  <a:gd name="connsiteY55" fmla="*/ 267435 h 422179"/>
                  <a:gd name="connsiteX56" fmla="*/ 243890 w 511486"/>
                  <a:gd name="connsiteY56" fmla="*/ 286108 h 422179"/>
                  <a:gd name="connsiteX57" fmla="*/ 250385 w 511486"/>
                  <a:gd name="connsiteY57" fmla="*/ 289356 h 422179"/>
                  <a:gd name="connsiteX58" fmla="*/ 258504 w 511486"/>
                  <a:gd name="connsiteY58" fmla="*/ 303969 h 422179"/>
                  <a:gd name="connsiteX59" fmla="*/ 274742 w 511486"/>
                  <a:gd name="connsiteY59" fmla="*/ 312088 h 422179"/>
                  <a:gd name="connsiteX60" fmla="*/ 277989 w 511486"/>
                  <a:gd name="connsiteY60" fmla="*/ 325078 h 422179"/>
                  <a:gd name="connsiteX61" fmla="*/ 311276 w 511486"/>
                  <a:gd name="connsiteY61" fmla="*/ 359177 h 422179"/>
                  <a:gd name="connsiteX62" fmla="*/ 326702 w 511486"/>
                  <a:gd name="connsiteY62" fmla="*/ 364049 h 422179"/>
                  <a:gd name="connsiteX63" fmla="*/ 325079 w 511486"/>
                  <a:gd name="connsiteY63" fmla="*/ 372168 h 422179"/>
                  <a:gd name="connsiteX64" fmla="*/ 327514 w 511486"/>
                  <a:gd name="connsiteY64" fmla="*/ 377851 h 422179"/>
                  <a:gd name="connsiteX65" fmla="*/ 329138 w 511486"/>
                  <a:gd name="connsiteY65" fmla="*/ 386782 h 422179"/>
                  <a:gd name="connsiteX66" fmla="*/ 338880 w 511486"/>
                  <a:gd name="connsiteY66" fmla="*/ 389217 h 422179"/>
                  <a:gd name="connsiteX67" fmla="*/ 339692 w 511486"/>
                  <a:gd name="connsiteY67" fmla="*/ 394901 h 422179"/>
                  <a:gd name="connsiteX68" fmla="*/ 360801 w 511486"/>
                  <a:gd name="connsiteY68" fmla="*/ 412762 h 422179"/>
                  <a:gd name="connsiteX69" fmla="*/ 366485 w 511486"/>
                  <a:gd name="connsiteY69" fmla="*/ 423317 h 422179"/>
                  <a:gd name="connsiteX70" fmla="*/ 358366 w 511486"/>
                  <a:gd name="connsiteY70" fmla="*/ 428188 h 422179"/>
                  <a:gd name="connsiteX71" fmla="*/ 356742 w 511486"/>
                  <a:gd name="connsiteY71" fmla="*/ 427376 h 422179"/>
                  <a:gd name="connsiteX72" fmla="*/ 352683 w 511486"/>
                  <a:gd name="connsiteY72" fmla="*/ 424128 h 422179"/>
                  <a:gd name="connsiteX73" fmla="*/ 348623 w 511486"/>
                  <a:gd name="connsiteY73" fmla="*/ 422505 h 422179"/>
                  <a:gd name="connsiteX74" fmla="*/ 346188 w 511486"/>
                  <a:gd name="connsiteY74" fmla="*/ 418445 h 422179"/>
                  <a:gd name="connsiteX75" fmla="*/ 342128 w 511486"/>
                  <a:gd name="connsiteY75" fmla="*/ 414386 h 422179"/>
                  <a:gd name="connsiteX76" fmla="*/ 335633 w 511486"/>
                  <a:gd name="connsiteY76" fmla="*/ 408702 h 422179"/>
                  <a:gd name="connsiteX77" fmla="*/ 332385 w 511486"/>
                  <a:gd name="connsiteY77" fmla="*/ 405455 h 422179"/>
                  <a:gd name="connsiteX78" fmla="*/ 328326 w 511486"/>
                  <a:gd name="connsiteY78" fmla="*/ 403019 h 422179"/>
                  <a:gd name="connsiteX79" fmla="*/ 323455 w 511486"/>
                  <a:gd name="connsiteY79" fmla="*/ 401396 h 422179"/>
                  <a:gd name="connsiteX80" fmla="*/ 319395 w 511486"/>
                  <a:gd name="connsiteY80" fmla="*/ 398960 h 422179"/>
                  <a:gd name="connsiteX81" fmla="*/ 316148 w 511486"/>
                  <a:gd name="connsiteY81" fmla="*/ 396524 h 422179"/>
                  <a:gd name="connsiteX82" fmla="*/ 314524 w 511486"/>
                  <a:gd name="connsiteY82" fmla="*/ 394901 h 422179"/>
                  <a:gd name="connsiteX83" fmla="*/ 312900 w 511486"/>
                  <a:gd name="connsiteY83" fmla="*/ 394089 h 422179"/>
                  <a:gd name="connsiteX84" fmla="*/ 310464 w 511486"/>
                  <a:gd name="connsiteY84" fmla="*/ 390841 h 422179"/>
                  <a:gd name="connsiteX85" fmla="*/ 309653 w 511486"/>
                  <a:gd name="connsiteY85" fmla="*/ 388405 h 422179"/>
                  <a:gd name="connsiteX86" fmla="*/ 308029 w 511486"/>
                  <a:gd name="connsiteY86" fmla="*/ 385158 h 422179"/>
                  <a:gd name="connsiteX87" fmla="*/ 301534 w 511486"/>
                  <a:gd name="connsiteY87" fmla="*/ 379475 h 422179"/>
                  <a:gd name="connsiteX88" fmla="*/ 298286 w 511486"/>
                  <a:gd name="connsiteY88" fmla="*/ 375415 h 422179"/>
                  <a:gd name="connsiteX89" fmla="*/ 295039 w 511486"/>
                  <a:gd name="connsiteY89" fmla="*/ 372980 h 422179"/>
                  <a:gd name="connsiteX90" fmla="*/ 290979 w 511486"/>
                  <a:gd name="connsiteY90" fmla="*/ 372168 h 422179"/>
                  <a:gd name="connsiteX91" fmla="*/ 286108 w 511486"/>
                  <a:gd name="connsiteY91" fmla="*/ 371356 h 422179"/>
                  <a:gd name="connsiteX92" fmla="*/ 282049 w 511486"/>
                  <a:gd name="connsiteY92" fmla="*/ 370544 h 422179"/>
                  <a:gd name="connsiteX93" fmla="*/ 277177 w 511486"/>
                  <a:gd name="connsiteY93" fmla="*/ 368108 h 422179"/>
                  <a:gd name="connsiteX94" fmla="*/ 271494 w 511486"/>
                  <a:gd name="connsiteY94" fmla="*/ 365673 h 422179"/>
                  <a:gd name="connsiteX95" fmla="*/ 266623 w 511486"/>
                  <a:gd name="connsiteY95" fmla="*/ 362425 h 422179"/>
                  <a:gd name="connsiteX96" fmla="*/ 263375 w 511486"/>
                  <a:gd name="connsiteY96" fmla="*/ 361613 h 422179"/>
                  <a:gd name="connsiteX97" fmla="*/ 260940 w 511486"/>
                  <a:gd name="connsiteY97" fmla="*/ 359177 h 422179"/>
                  <a:gd name="connsiteX98" fmla="*/ 256880 w 511486"/>
                  <a:gd name="connsiteY98" fmla="*/ 359177 h 422179"/>
                  <a:gd name="connsiteX99" fmla="*/ 251197 w 511486"/>
                  <a:gd name="connsiteY99" fmla="*/ 358366 h 422179"/>
                  <a:gd name="connsiteX100" fmla="*/ 248761 w 511486"/>
                  <a:gd name="connsiteY100" fmla="*/ 357554 h 422179"/>
                  <a:gd name="connsiteX101" fmla="*/ 249573 w 511486"/>
                  <a:gd name="connsiteY101" fmla="*/ 356742 h 422179"/>
                  <a:gd name="connsiteX102" fmla="*/ 252009 w 511486"/>
                  <a:gd name="connsiteY102" fmla="*/ 356742 h 422179"/>
                  <a:gd name="connsiteX103" fmla="*/ 252009 w 511486"/>
                  <a:gd name="connsiteY103" fmla="*/ 355118 h 422179"/>
                  <a:gd name="connsiteX104" fmla="*/ 248761 w 511486"/>
                  <a:gd name="connsiteY104" fmla="*/ 354306 h 422179"/>
                  <a:gd name="connsiteX105" fmla="*/ 247138 w 511486"/>
                  <a:gd name="connsiteY105" fmla="*/ 352683 h 422179"/>
                  <a:gd name="connsiteX106" fmla="*/ 242266 w 511486"/>
                  <a:gd name="connsiteY106" fmla="*/ 355118 h 422179"/>
                  <a:gd name="connsiteX107" fmla="*/ 237395 w 511486"/>
                  <a:gd name="connsiteY107" fmla="*/ 355930 h 422179"/>
                  <a:gd name="connsiteX108" fmla="*/ 237395 w 511486"/>
                  <a:gd name="connsiteY108" fmla="*/ 357554 h 422179"/>
                  <a:gd name="connsiteX109" fmla="*/ 241454 w 511486"/>
                  <a:gd name="connsiteY109" fmla="*/ 358366 h 422179"/>
                  <a:gd name="connsiteX110" fmla="*/ 243890 w 511486"/>
                  <a:gd name="connsiteY110" fmla="*/ 359177 h 422179"/>
                  <a:gd name="connsiteX111" fmla="*/ 242266 w 511486"/>
                  <a:gd name="connsiteY111" fmla="*/ 360801 h 422179"/>
                  <a:gd name="connsiteX112" fmla="*/ 238207 w 511486"/>
                  <a:gd name="connsiteY112" fmla="*/ 360801 h 422179"/>
                  <a:gd name="connsiteX113" fmla="*/ 235771 w 511486"/>
                  <a:gd name="connsiteY113" fmla="*/ 360801 h 422179"/>
                  <a:gd name="connsiteX114" fmla="*/ 233335 w 511486"/>
                  <a:gd name="connsiteY114" fmla="*/ 360801 h 422179"/>
                  <a:gd name="connsiteX115" fmla="*/ 232524 w 511486"/>
                  <a:gd name="connsiteY115" fmla="*/ 359177 h 422179"/>
                  <a:gd name="connsiteX116" fmla="*/ 234147 w 511486"/>
                  <a:gd name="connsiteY116" fmla="*/ 357554 h 422179"/>
                  <a:gd name="connsiteX117" fmla="*/ 231712 w 511486"/>
                  <a:gd name="connsiteY117" fmla="*/ 356742 h 422179"/>
                  <a:gd name="connsiteX118" fmla="*/ 229276 w 511486"/>
                  <a:gd name="connsiteY118" fmla="*/ 356742 h 422179"/>
                  <a:gd name="connsiteX119" fmla="*/ 226840 w 511486"/>
                  <a:gd name="connsiteY119" fmla="*/ 356742 h 422179"/>
                  <a:gd name="connsiteX120" fmla="*/ 226029 w 511486"/>
                  <a:gd name="connsiteY120" fmla="*/ 358366 h 422179"/>
                  <a:gd name="connsiteX121" fmla="*/ 225217 w 511486"/>
                  <a:gd name="connsiteY121" fmla="*/ 359989 h 422179"/>
                  <a:gd name="connsiteX122" fmla="*/ 222781 w 511486"/>
                  <a:gd name="connsiteY122" fmla="*/ 360801 h 422179"/>
                  <a:gd name="connsiteX123" fmla="*/ 218722 w 511486"/>
                  <a:gd name="connsiteY123" fmla="*/ 361613 h 422179"/>
                  <a:gd name="connsiteX124" fmla="*/ 215474 w 511486"/>
                  <a:gd name="connsiteY124" fmla="*/ 360801 h 422179"/>
                  <a:gd name="connsiteX125" fmla="*/ 213038 w 511486"/>
                  <a:gd name="connsiteY125" fmla="*/ 360801 h 422179"/>
                  <a:gd name="connsiteX126" fmla="*/ 209791 w 511486"/>
                  <a:gd name="connsiteY126" fmla="*/ 359989 h 422179"/>
                  <a:gd name="connsiteX127" fmla="*/ 208167 w 511486"/>
                  <a:gd name="connsiteY127" fmla="*/ 358366 h 422179"/>
                  <a:gd name="connsiteX128" fmla="*/ 206543 w 511486"/>
                  <a:gd name="connsiteY128" fmla="*/ 356742 h 422179"/>
                  <a:gd name="connsiteX129" fmla="*/ 208167 w 511486"/>
                  <a:gd name="connsiteY129" fmla="*/ 354306 h 422179"/>
                  <a:gd name="connsiteX130" fmla="*/ 204920 w 511486"/>
                  <a:gd name="connsiteY130" fmla="*/ 351059 h 422179"/>
                  <a:gd name="connsiteX131" fmla="*/ 204108 w 511486"/>
                  <a:gd name="connsiteY131" fmla="*/ 346188 h 422179"/>
                  <a:gd name="connsiteX132" fmla="*/ 204108 w 511486"/>
                  <a:gd name="connsiteY132" fmla="*/ 344564 h 422179"/>
                  <a:gd name="connsiteX133" fmla="*/ 205731 w 511486"/>
                  <a:gd name="connsiteY133" fmla="*/ 344564 h 422179"/>
                  <a:gd name="connsiteX134" fmla="*/ 208167 w 511486"/>
                  <a:gd name="connsiteY134" fmla="*/ 342128 h 422179"/>
                  <a:gd name="connsiteX135" fmla="*/ 206543 w 511486"/>
                  <a:gd name="connsiteY135" fmla="*/ 338069 h 422179"/>
                  <a:gd name="connsiteX136" fmla="*/ 204108 w 511486"/>
                  <a:gd name="connsiteY136" fmla="*/ 338069 h 422179"/>
                  <a:gd name="connsiteX137" fmla="*/ 201672 w 511486"/>
                  <a:gd name="connsiteY137" fmla="*/ 336445 h 422179"/>
                  <a:gd name="connsiteX138" fmla="*/ 200048 w 511486"/>
                  <a:gd name="connsiteY138" fmla="*/ 331573 h 422179"/>
                  <a:gd name="connsiteX139" fmla="*/ 200860 w 511486"/>
                  <a:gd name="connsiteY139" fmla="*/ 326702 h 422179"/>
                  <a:gd name="connsiteX140" fmla="*/ 204108 w 511486"/>
                  <a:gd name="connsiteY140" fmla="*/ 326702 h 422179"/>
                  <a:gd name="connsiteX141" fmla="*/ 205731 w 511486"/>
                  <a:gd name="connsiteY141" fmla="*/ 325078 h 422179"/>
                  <a:gd name="connsiteX142" fmla="*/ 201672 w 511486"/>
                  <a:gd name="connsiteY142" fmla="*/ 324267 h 422179"/>
                  <a:gd name="connsiteX143" fmla="*/ 198425 w 511486"/>
                  <a:gd name="connsiteY143" fmla="*/ 324267 h 422179"/>
                  <a:gd name="connsiteX144" fmla="*/ 197613 w 511486"/>
                  <a:gd name="connsiteY144" fmla="*/ 329138 h 422179"/>
                  <a:gd name="connsiteX145" fmla="*/ 196801 w 511486"/>
                  <a:gd name="connsiteY145" fmla="*/ 333197 h 422179"/>
                  <a:gd name="connsiteX146" fmla="*/ 192741 w 511486"/>
                  <a:gd name="connsiteY146" fmla="*/ 330762 h 422179"/>
                  <a:gd name="connsiteX147" fmla="*/ 188682 w 511486"/>
                  <a:gd name="connsiteY147" fmla="*/ 329138 h 422179"/>
                  <a:gd name="connsiteX148" fmla="*/ 184622 w 511486"/>
                  <a:gd name="connsiteY148" fmla="*/ 328326 h 422179"/>
                  <a:gd name="connsiteX149" fmla="*/ 178939 w 511486"/>
                  <a:gd name="connsiteY149" fmla="*/ 325078 h 422179"/>
                  <a:gd name="connsiteX150" fmla="*/ 177316 w 511486"/>
                  <a:gd name="connsiteY150" fmla="*/ 322643 h 422179"/>
                  <a:gd name="connsiteX151" fmla="*/ 178939 w 511486"/>
                  <a:gd name="connsiteY151" fmla="*/ 321831 h 422179"/>
                  <a:gd name="connsiteX152" fmla="*/ 179751 w 511486"/>
                  <a:gd name="connsiteY152" fmla="*/ 320207 h 422179"/>
                  <a:gd name="connsiteX153" fmla="*/ 174880 w 511486"/>
                  <a:gd name="connsiteY153" fmla="*/ 317772 h 422179"/>
                  <a:gd name="connsiteX154" fmla="*/ 172444 w 511486"/>
                  <a:gd name="connsiteY154" fmla="*/ 315336 h 422179"/>
                  <a:gd name="connsiteX155" fmla="*/ 169197 w 511486"/>
                  <a:gd name="connsiteY155" fmla="*/ 312900 h 422179"/>
                  <a:gd name="connsiteX156" fmla="*/ 165949 w 511486"/>
                  <a:gd name="connsiteY156" fmla="*/ 312088 h 422179"/>
                  <a:gd name="connsiteX157" fmla="*/ 163514 w 511486"/>
                  <a:gd name="connsiteY157" fmla="*/ 310464 h 422179"/>
                  <a:gd name="connsiteX158" fmla="*/ 162702 w 511486"/>
                  <a:gd name="connsiteY158" fmla="*/ 307217 h 422179"/>
                  <a:gd name="connsiteX159" fmla="*/ 160266 w 511486"/>
                  <a:gd name="connsiteY159" fmla="*/ 304781 h 422179"/>
                  <a:gd name="connsiteX160" fmla="*/ 157830 w 511486"/>
                  <a:gd name="connsiteY160" fmla="*/ 301534 h 422179"/>
                  <a:gd name="connsiteX161" fmla="*/ 155395 w 511486"/>
                  <a:gd name="connsiteY161" fmla="*/ 299098 h 422179"/>
                  <a:gd name="connsiteX162" fmla="*/ 152959 w 511486"/>
                  <a:gd name="connsiteY162" fmla="*/ 295851 h 422179"/>
                  <a:gd name="connsiteX163" fmla="*/ 150523 w 511486"/>
                  <a:gd name="connsiteY163" fmla="*/ 292603 h 422179"/>
                  <a:gd name="connsiteX164" fmla="*/ 148088 w 511486"/>
                  <a:gd name="connsiteY164" fmla="*/ 290167 h 422179"/>
                  <a:gd name="connsiteX165" fmla="*/ 147276 w 511486"/>
                  <a:gd name="connsiteY165" fmla="*/ 289356 h 422179"/>
                  <a:gd name="connsiteX166" fmla="*/ 145652 w 511486"/>
                  <a:gd name="connsiteY166" fmla="*/ 287732 h 422179"/>
                  <a:gd name="connsiteX167" fmla="*/ 139969 w 511486"/>
                  <a:gd name="connsiteY167" fmla="*/ 281237 h 422179"/>
                  <a:gd name="connsiteX168" fmla="*/ 139157 w 511486"/>
                  <a:gd name="connsiteY168" fmla="*/ 279613 h 422179"/>
                  <a:gd name="connsiteX169" fmla="*/ 138345 w 511486"/>
                  <a:gd name="connsiteY169" fmla="*/ 277989 h 422179"/>
                  <a:gd name="connsiteX170" fmla="*/ 139969 w 511486"/>
                  <a:gd name="connsiteY170" fmla="*/ 277177 h 422179"/>
                  <a:gd name="connsiteX171" fmla="*/ 136721 w 511486"/>
                  <a:gd name="connsiteY171" fmla="*/ 272306 h 422179"/>
                  <a:gd name="connsiteX172" fmla="*/ 135909 w 511486"/>
                  <a:gd name="connsiteY172" fmla="*/ 269870 h 422179"/>
                  <a:gd name="connsiteX173" fmla="*/ 137533 w 511486"/>
                  <a:gd name="connsiteY173" fmla="*/ 268247 h 422179"/>
                  <a:gd name="connsiteX174" fmla="*/ 139969 w 511486"/>
                  <a:gd name="connsiteY174" fmla="*/ 269059 h 422179"/>
                  <a:gd name="connsiteX175" fmla="*/ 142405 w 511486"/>
                  <a:gd name="connsiteY175" fmla="*/ 271494 h 422179"/>
                  <a:gd name="connsiteX176" fmla="*/ 144028 w 511486"/>
                  <a:gd name="connsiteY176" fmla="*/ 270682 h 422179"/>
                  <a:gd name="connsiteX177" fmla="*/ 143217 w 511486"/>
                  <a:gd name="connsiteY177" fmla="*/ 266623 h 422179"/>
                  <a:gd name="connsiteX178" fmla="*/ 145652 w 511486"/>
                  <a:gd name="connsiteY178" fmla="*/ 265811 h 422179"/>
                  <a:gd name="connsiteX179" fmla="*/ 148900 w 511486"/>
                  <a:gd name="connsiteY179" fmla="*/ 269870 h 422179"/>
                  <a:gd name="connsiteX180" fmla="*/ 150523 w 511486"/>
                  <a:gd name="connsiteY180" fmla="*/ 272306 h 422179"/>
                  <a:gd name="connsiteX181" fmla="*/ 148900 w 511486"/>
                  <a:gd name="connsiteY181" fmla="*/ 267435 h 422179"/>
                  <a:gd name="connsiteX182" fmla="*/ 148900 w 511486"/>
                  <a:gd name="connsiteY182" fmla="*/ 264999 h 422179"/>
                  <a:gd name="connsiteX183" fmla="*/ 152959 w 511486"/>
                  <a:gd name="connsiteY183" fmla="*/ 266623 h 422179"/>
                  <a:gd name="connsiteX184" fmla="*/ 159454 w 511486"/>
                  <a:gd name="connsiteY184" fmla="*/ 270682 h 422179"/>
                  <a:gd name="connsiteX185" fmla="*/ 165949 w 511486"/>
                  <a:gd name="connsiteY185" fmla="*/ 271494 h 422179"/>
                  <a:gd name="connsiteX186" fmla="*/ 168385 w 511486"/>
                  <a:gd name="connsiteY186" fmla="*/ 273930 h 422179"/>
                  <a:gd name="connsiteX187" fmla="*/ 168385 w 511486"/>
                  <a:gd name="connsiteY187" fmla="*/ 277989 h 422179"/>
                  <a:gd name="connsiteX188" fmla="*/ 170009 w 511486"/>
                  <a:gd name="connsiteY188" fmla="*/ 278801 h 422179"/>
                  <a:gd name="connsiteX189" fmla="*/ 172444 w 511486"/>
                  <a:gd name="connsiteY189" fmla="*/ 279613 h 422179"/>
                  <a:gd name="connsiteX190" fmla="*/ 175692 w 511486"/>
                  <a:gd name="connsiteY190" fmla="*/ 283672 h 422179"/>
                  <a:gd name="connsiteX191" fmla="*/ 176504 w 511486"/>
                  <a:gd name="connsiteY191" fmla="*/ 284484 h 422179"/>
                  <a:gd name="connsiteX192" fmla="*/ 176504 w 511486"/>
                  <a:gd name="connsiteY192" fmla="*/ 282860 h 422179"/>
                  <a:gd name="connsiteX193" fmla="*/ 174068 w 511486"/>
                  <a:gd name="connsiteY193" fmla="*/ 277989 h 422179"/>
                  <a:gd name="connsiteX194" fmla="*/ 170821 w 511486"/>
                  <a:gd name="connsiteY194" fmla="*/ 273930 h 422179"/>
                  <a:gd name="connsiteX195" fmla="*/ 168385 w 511486"/>
                  <a:gd name="connsiteY195" fmla="*/ 269870 h 422179"/>
                  <a:gd name="connsiteX196" fmla="*/ 163514 w 511486"/>
                  <a:gd name="connsiteY196" fmla="*/ 268247 h 422179"/>
                  <a:gd name="connsiteX197" fmla="*/ 159454 w 511486"/>
                  <a:gd name="connsiteY197" fmla="*/ 265811 h 422179"/>
                  <a:gd name="connsiteX198" fmla="*/ 148900 w 511486"/>
                  <a:gd name="connsiteY198" fmla="*/ 259316 h 422179"/>
                  <a:gd name="connsiteX199" fmla="*/ 144840 w 511486"/>
                  <a:gd name="connsiteY199" fmla="*/ 254444 h 422179"/>
                  <a:gd name="connsiteX200" fmla="*/ 142405 w 511486"/>
                  <a:gd name="connsiteY200" fmla="*/ 252009 h 422179"/>
                  <a:gd name="connsiteX201" fmla="*/ 140781 w 511486"/>
                  <a:gd name="connsiteY201" fmla="*/ 250385 h 422179"/>
                  <a:gd name="connsiteX202" fmla="*/ 138345 w 511486"/>
                  <a:gd name="connsiteY202" fmla="*/ 247950 h 422179"/>
                  <a:gd name="connsiteX203" fmla="*/ 135909 w 511486"/>
                  <a:gd name="connsiteY203" fmla="*/ 245514 h 422179"/>
                  <a:gd name="connsiteX204" fmla="*/ 133474 w 511486"/>
                  <a:gd name="connsiteY204" fmla="*/ 243078 h 422179"/>
                  <a:gd name="connsiteX205" fmla="*/ 131038 w 511486"/>
                  <a:gd name="connsiteY205" fmla="*/ 240643 h 422179"/>
                  <a:gd name="connsiteX206" fmla="*/ 126979 w 511486"/>
                  <a:gd name="connsiteY206" fmla="*/ 235771 h 422179"/>
                  <a:gd name="connsiteX207" fmla="*/ 123731 w 511486"/>
                  <a:gd name="connsiteY207" fmla="*/ 230900 h 422179"/>
                  <a:gd name="connsiteX208" fmla="*/ 122108 w 511486"/>
                  <a:gd name="connsiteY208" fmla="*/ 226840 h 422179"/>
                  <a:gd name="connsiteX209" fmla="*/ 120484 w 511486"/>
                  <a:gd name="connsiteY209" fmla="*/ 224405 h 422179"/>
                  <a:gd name="connsiteX210" fmla="*/ 119672 w 511486"/>
                  <a:gd name="connsiteY210" fmla="*/ 222781 h 422179"/>
                  <a:gd name="connsiteX211" fmla="*/ 118048 w 511486"/>
                  <a:gd name="connsiteY211" fmla="*/ 216286 h 422179"/>
                  <a:gd name="connsiteX212" fmla="*/ 117236 w 511486"/>
                  <a:gd name="connsiteY212" fmla="*/ 208167 h 422179"/>
                  <a:gd name="connsiteX213" fmla="*/ 118860 w 511486"/>
                  <a:gd name="connsiteY213" fmla="*/ 192741 h 422179"/>
                  <a:gd name="connsiteX214" fmla="*/ 120484 w 511486"/>
                  <a:gd name="connsiteY214" fmla="*/ 190306 h 422179"/>
                  <a:gd name="connsiteX215" fmla="*/ 120484 w 511486"/>
                  <a:gd name="connsiteY215" fmla="*/ 187058 h 422179"/>
                  <a:gd name="connsiteX216" fmla="*/ 118860 w 511486"/>
                  <a:gd name="connsiteY216" fmla="*/ 182999 h 422179"/>
                  <a:gd name="connsiteX217" fmla="*/ 117236 w 511486"/>
                  <a:gd name="connsiteY217" fmla="*/ 178939 h 422179"/>
                  <a:gd name="connsiteX218" fmla="*/ 115612 w 511486"/>
                  <a:gd name="connsiteY218" fmla="*/ 174880 h 422179"/>
                  <a:gd name="connsiteX219" fmla="*/ 112365 w 511486"/>
                  <a:gd name="connsiteY219" fmla="*/ 170821 h 422179"/>
                  <a:gd name="connsiteX220" fmla="*/ 108305 w 511486"/>
                  <a:gd name="connsiteY220" fmla="*/ 168385 h 422179"/>
                  <a:gd name="connsiteX221" fmla="*/ 105058 w 511486"/>
                  <a:gd name="connsiteY221" fmla="*/ 165137 h 422179"/>
                  <a:gd name="connsiteX222" fmla="*/ 100187 w 511486"/>
                  <a:gd name="connsiteY222" fmla="*/ 159454 h 422179"/>
                  <a:gd name="connsiteX223" fmla="*/ 96127 w 511486"/>
                  <a:gd name="connsiteY223" fmla="*/ 157018 h 422179"/>
                  <a:gd name="connsiteX224" fmla="*/ 94503 w 511486"/>
                  <a:gd name="connsiteY224" fmla="*/ 154583 h 422179"/>
                  <a:gd name="connsiteX225" fmla="*/ 90444 w 511486"/>
                  <a:gd name="connsiteY225" fmla="*/ 150523 h 422179"/>
                  <a:gd name="connsiteX226" fmla="*/ 85573 w 511486"/>
                  <a:gd name="connsiteY226" fmla="*/ 148088 h 422179"/>
                  <a:gd name="connsiteX227" fmla="*/ 83949 w 511486"/>
                  <a:gd name="connsiteY227" fmla="*/ 147276 h 422179"/>
                  <a:gd name="connsiteX228" fmla="*/ 83137 w 511486"/>
                  <a:gd name="connsiteY228" fmla="*/ 144840 h 422179"/>
                  <a:gd name="connsiteX229" fmla="*/ 80701 w 511486"/>
                  <a:gd name="connsiteY229" fmla="*/ 143217 h 422179"/>
                  <a:gd name="connsiteX230" fmla="*/ 77454 w 511486"/>
                  <a:gd name="connsiteY230" fmla="*/ 143217 h 422179"/>
                  <a:gd name="connsiteX231" fmla="*/ 74206 w 511486"/>
                  <a:gd name="connsiteY231" fmla="*/ 141593 h 422179"/>
                  <a:gd name="connsiteX232" fmla="*/ 71771 w 511486"/>
                  <a:gd name="connsiteY232" fmla="*/ 143217 h 422179"/>
                  <a:gd name="connsiteX233" fmla="*/ 69335 w 511486"/>
                  <a:gd name="connsiteY233" fmla="*/ 144840 h 422179"/>
                  <a:gd name="connsiteX234" fmla="*/ 65276 w 511486"/>
                  <a:gd name="connsiteY234" fmla="*/ 150523 h 422179"/>
                  <a:gd name="connsiteX235" fmla="*/ 64464 w 511486"/>
                  <a:gd name="connsiteY235" fmla="*/ 154583 h 422179"/>
                  <a:gd name="connsiteX236" fmla="*/ 62840 w 511486"/>
                  <a:gd name="connsiteY236" fmla="*/ 157830 h 422179"/>
                  <a:gd name="connsiteX237" fmla="*/ 62840 w 511486"/>
                  <a:gd name="connsiteY237" fmla="*/ 161078 h 422179"/>
                  <a:gd name="connsiteX238" fmla="*/ 62028 w 511486"/>
                  <a:gd name="connsiteY238" fmla="*/ 164325 h 422179"/>
                  <a:gd name="connsiteX239" fmla="*/ 60404 w 511486"/>
                  <a:gd name="connsiteY239" fmla="*/ 166761 h 422179"/>
                  <a:gd name="connsiteX240" fmla="*/ 57969 w 511486"/>
                  <a:gd name="connsiteY240" fmla="*/ 169197 h 422179"/>
                  <a:gd name="connsiteX241" fmla="*/ 54721 w 511486"/>
                  <a:gd name="connsiteY241" fmla="*/ 174880 h 422179"/>
                  <a:gd name="connsiteX242" fmla="*/ 55533 w 511486"/>
                  <a:gd name="connsiteY242" fmla="*/ 178127 h 422179"/>
                  <a:gd name="connsiteX243" fmla="*/ 55533 w 511486"/>
                  <a:gd name="connsiteY243" fmla="*/ 181375 h 422179"/>
                  <a:gd name="connsiteX244" fmla="*/ 49850 w 511486"/>
                  <a:gd name="connsiteY244" fmla="*/ 185434 h 422179"/>
                  <a:gd name="connsiteX245" fmla="*/ 48226 w 511486"/>
                  <a:gd name="connsiteY245" fmla="*/ 186246 h 422179"/>
                  <a:gd name="connsiteX246" fmla="*/ 47414 w 511486"/>
                  <a:gd name="connsiteY246" fmla="*/ 184622 h 422179"/>
                  <a:gd name="connsiteX247" fmla="*/ 47414 w 511486"/>
                  <a:gd name="connsiteY247" fmla="*/ 181375 h 422179"/>
                  <a:gd name="connsiteX248" fmla="*/ 46602 w 511486"/>
                  <a:gd name="connsiteY248" fmla="*/ 178127 h 422179"/>
                  <a:gd name="connsiteX249" fmla="*/ 46602 w 511486"/>
                  <a:gd name="connsiteY249" fmla="*/ 174068 h 422179"/>
                  <a:gd name="connsiteX250" fmla="*/ 44167 w 511486"/>
                  <a:gd name="connsiteY250" fmla="*/ 174880 h 422179"/>
                  <a:gd name="connsiteX251" fmla="*/ 44167 w 511486"/>
                  <a:gd name="connsiteY251" fmla="*/ 178939 h 422179"/>
                  <a:gd name="connsiteX252" fmla="*/ 43355 w 511486"/>
                  <a:gd name="connsiteY252" fmla="*/ 183811 h 422179"/>
                  <a:gd name="connsiteX253" fmla="*/ 42543 w 511486"/>
                  <a:gd name="connsiteY253" fmla="*/ 187058 h 422179"/>
                  <a:gd name="connsiteX254" fmla="*/ 39295 w 511486"/>
                  <a:gd name="connsiteY254" fmla="*/ 189494 h 422179"/>
                  <a:gd name="connsiteX255" fmla="*/ 39295 w 511486"/>
                  <a:gd name="connsiteY255" fmla="*/ 194365 h 422179"/>
                  <a:gd name="connsiteX256" fmla="*/ 37672 w 511486"/>
                  <a:gd name="connsiteY256" fmla="*/ 197613 h 422179"/>
                  <a:gd name="connsiteX257" fmla="*/ 36860 w 511486"/>
                  <a:gd name="connsiteY257" fmla="*/ 200860 h 422179"/>
                  <a:gd name="connsiteX258" fmla="*/ 34424 w 511486"/>
                  <a:gd name="connsiteY258" fmla="*/ 200048 h 422179"/>
                  <a:gd name="connsiteX259" fmla="*/ 31988 w 511486"/>
                  <a:gd name="connsiteY259" fmla="*/ 198425 h 422179"/>
                  <a:gd name="connsiteX260" fmla="*/ 31176 w 511486"/>
                  <a:gd name="connsiteY260" fmla="*/ 201672 h 422179"/>
                  <a:gd name="connsiteX261" fmla="*/ 30364 w 511486"/>
                  <a:gd name="connsiteY261" fmla="*/ 204108 h 422179"/>
                  <a:gd name="connsiteX262" fmla="*/ 29553 w 511486"/>
                  <a:gd name="connsiteY262" fmla="*/ 200048 h 422179"/>
                  <a:gd name="connsiteX263" fmla="*/ 27117 w 511486"/>
                  <a:gd name="connsiteY263" fmla="*/ 198425 h 422179"/>
                  <a:gd name="connsiteX264" fmla="*/ 26305 w 511486"/>
                  <a:gd name="connsiteY264" fmla="*/ 195989 h 422179"/>
                  <a:gd name="connsiteX265" fmla="*/ 23869 w 511486"/>
                  <a:gd name="connsiteY265" fmla="*/ 193553 h 422179"/>
                  <a:gd name="connsiteX266" fmla="*/ 25493 w 511486"/>
                  <a:gd name="connsiteY266" fmla="*/ 190306 h 422179"/>
                  <a:gd name="connsiteX267" fmla="*/ 23869 w 511486"/>
                  <a:gd name="connsiteY267" fmla="*/ 187870 h 422179"/>
                  <a:gd name="connsiteX268" fmla="*/ 23058 w 511486"/>
                  <a:gd name="connsiteY268" fmla="*/ 185434 h 422179"/>
                  <a:gd name="connsiteX269" fmla="*/ 21434 w 511486"/>
                  <a:gd name="connsiteY269" fmla="*/ 182999 h 422179"/>
                  <a:gd name="connsiteX270" fmla="*/ 19810 w 511486"/>
                  <a:gd name="connsiteY270" fmla="*/ 179751 h 422179"/>
                  <a:gd name="connsiteX271" fmla="*/ 17375 w 511486"/>
                  <a:gd name="connsiteY271" fmla="*/ 178127 h 422179"/>
                  <a:gd name="connsiteX272" fmla="*/ 15751 w 511486"/>
                  <a:gd name="connsiteY272" fmla="*/ 174880 h 422179"/>
                  <a:gd name="connsiteX273" fmla="*/ 14127 w 511486"/>
                  <a:gd name="connsiteY273" fmla="*/ 172444 h 422179"/>
                  <a:gd name="connsiteX274" fmla="*/ 13315 w 511486"/>
                  <a:gd name="connsiteY274" fmla="*/ 169197 h 422179"/>
                  <a:gd name="connsiteX275" fmla="*/ 10067 w 511486"/>
                  <a:gd name="connsiteY275" fmla="*/ 168385 h 422179"/>
                  <a:gd name="connsiteX276" fmla="*/ 9256 w 511486"/>
                  <a:gd name="connsiteY276" fmla="*/ 165949 h 422179"/>
                  <a:gd name="connsiteX277" fmla="*/ 9256 w 511486"/>
                  <a:gd name="connsiteY277" fmla="*/ 162702 h 422179"/>
                  <a:gd name="connsiteX278" fmla="*/ 11691 w 511486"/>
                  <a:gd name="connsiteY278" fmla="*/ 161078 h 422179"/>
                  <a:gd name="connsiteX279" fmla="*/ 15751 w 511486"/>
                  <a:gd name="connsiteY279" fmla="*/ 161078 h 422179"/>
                  <a:gd name="connsiteX280" fmla="*/ 15751 w 511486"/>
                  <a:gd name="connsiteY280" fmla="*/ 158642 h 422179"/>
                  <a:gd name="connsiteX281" fmla="*/ 10879 w 511486"/>
                  <a:gd name="connsiteY281" fmla="*/ 158642 h 422179"/>
                  <a:gd name="connsiteX282" fmla="*/ 8444 w 511486"/>
                  <a:gd name="connsiteY282" fmla="*/ 157830 h 422179"/>
                  <a:gd name="connsiteX283" fmla="*/ 7632 w 511486"/>
                  <a:gd name="connsiteY283" fmla="*/ 154583 h 422179"/>
                  <a:gd name="connsiteX284" fmla="*/ 6820 w 511486"/>
                  <a:gd name="connsiteY284" fmla="*/ 151335 h 422179"/>
                  <a:gd name="connsiteX285" fmla="*/ 6820 w 511486"/>
                  <a:gd name="connsiteY285" fmla="*/ 148088 h 422179"/>
                  <a:gd name="connsiteX286" fmla="*/ 6820 w 511486"/>
                  <a:gd name="connsiteY286" fmla="*/ 144840 h 422179"/>
                  <a:gd name="connsiteX287" fmla="*/ 6820 w 511486"/>
                  <a:gd name="connsiteY287" fmla="*/ 142405 h 422179"/>
                  <a:gd name="connsiteX288" fmla="*/ 8444 w 511486"/>
                  <a:gd name="connsiteY288" fmla="*/ 139969 h 422179"/>
                  <a:gd name="connsiteX289" fmla="*/ 6008 w 511486"/>
                  <a:gd name="connsiteY289" fmla="*/ 138345 h 422179"/>
                  <a:gd name="connsiteX290" fmla="*/ 3572 w 511486"/>
                  <a:gd name="connsiteY290" fmla="*/ 135909 h 422179"/>
                  <a:gd name="connsiteX291" fmla="*/ 3572 w 511486"/>
                  <a:gd name="connsiteY291" fmla="*/ 131850 h 422179"/>
                  <a:gd name="connsiteX292" fmla="*/ 2760 w 511486"/>
                  <a:gd name="connsiteY292" fmla="*/ 127791 h 422179"/>
                  <a:gd name="connsiteX293" fmla="*/ 1949 w 511486"/>
                  <a:gd name="connsiteY293" fmla="*/ 119672 h 422179"/>
                  <a:gd name="connsiteX294" fmla="*/ 1949 w 511486"/>
                  <a:gd name="connsiteY294" fmla="*/ 115612 h 422179"/>
                  <a:gd name="connsiteX295" fmla="*/ 6008 w 511486"/>
                  <a:gd name="connsiteY295" fmla="*/ 114801 h 422179"/>
                  <a:gd name="connsiteX296" fmla="*/ 8444 w 511486"/>
                  <a:gd name="connsiteY296" fmla="*/ 115612 h 422179"/>
                  <a:gd name="connsiteX297" fmla="*/ 9256 w 511486"/>
                  <a:gd name="connsiteY297" fmla="*/ 114801 h 422179"/>
                  <a:gd name="connsiteX298" fmla="*/ 26305 w 511486"/>
                  <a:gd name="connsiteY298" fmla="*/ 128602 h 422179"/>
                  <a:gd name="connsiteX299" fmla="*/ 43355 w 511486"/>
                  <a:gd name="connsiteY299" fmla="*/ 125355 h 422179"/>
                  <a:gd name="connsiteX300" fmla="*/ 42543 w 511486"/>
                  <a:gd name="connsiteY300" fmla="*/ 117236 h 422179"/>
                  <a:gd name="connsiteX301" fmla="*/ 60404 w 511486"/>
                  <a:gd name="connsiteY301" fmla="*/ 125355 h 422179"/>
                  <a:gd name="connsiteX302" fmla="*/ 63652 w 511486"/>
                  <a:gd name="connsiteY302" fmla="*/ 118860 h 422179"/>
                  <a:gd name="connsiteX303" fmla="*/ 82325 w 511486"/>
                  <a:gd name="connsiteY303" fmla="*/ 117236 h 422179"/>
                  <a:gd name="connsiteX304" fmla="*/ 87196 w 511486"/>
                  <a:gd name="connsiteY304" fmla="*/ 104246 h 422179"/>
                  <a:gd name="connsiteX305" fmla="*/ 94503 w 511486"/>
                  <a:gd name="connsiteY305" fmla="*/ 102622 h 422179"/>
                  <a:gd name="connsiteX306" fmla="*/ 109929 w 511486"/>
                  <a:gd name="connsiteY306" fmla="*/ 124543 h 422179"/>
                  <a:gd name="connsiteX307" fmla="*/ 117236 w 511486"/>
                  <a:gd name="connsiteY307" fmla="*/ 124543 h 422179"/>
                  <a:gd name="connsiteX308" fmla="*/ 118860 w 511486"/>
                  <a:gd name="connsiteY308" fmla="*/ 120484 h 422179"/>
                  <a:gd name="connsiteX309" fmla="*/ 139969 w 511486"/>
                  <a:gd name="connsiteY309" fmla="*/ 132662 h 422179"/>
                  <a:gd name="connsiteX310" fmla="*/ 164325 w 511486"/>
                  <a:gd name="connsiteY310" fmla="*/ 126979 h 422179"/>
                  <a:gd name="connsiteX311" fmla="*/ 157830 w 511486"/>
                  <a:gd name="connsiteY311" fmla="*/ 113177 h 422179"/>
                  <a:gd name="connsiteX312" fmla="*/ 164325 w 511486"/>
                  <a:gd name="connsiteY312" fmla="*/ 100998 h 422179"/>
                  <a:gd name="connsiteX313" fmla="*/ 153771 w 511486"/>
                  <a:gd name="connsiteY313" fmla="*/ 98563 h 422179"/>
                  <a:gd name="connsiteX314" fmla="*/ 152147 w 511486"/>
                  <a:gd name="connsiteY314" fmla="*/ 88820 h 422179"/>
                  <a:gd name="connsiteX315" fmla="*/ 185434 w 511486"/>
                  <a:gd name="connsiteY315" fmla="*/ 79889 h 422179"/>
                  <a:gd name="connsiteX316" fmla="*/ 191118 w 511486"/>
                  <a:gd name="connsiteY316" fmla="*/ 59592 h 422179"/>
                  <a:gd name="connsiteX317" fmla="*/ 181375 w 511486"/>
                  <a:gd name="connsiteY317" fmla="*/ 49038 h 422179"/>
                  <a:gd name="connsiteX318" fmla="*/ 184622 w 511486"/>
                  <a:gd name="connsiteY318" fmla="*/ 41731 h 422179"/>
                  <a:gd name="connsiteX319" fmla="*/ 217910 w 511486"/>
                  <a:gd name="connsiteY319" fmla="*/ 19810 h 422179"/>
                  <a:gd name="connsiteX320" fmla="*/ 228464 w 511486"/>
                  <a:gd name="connsiteY320" fmla="*/ 18998 h 422179"/>
                  <a:gd name="connsiteX321" fmla="*/ 233335 w 511486"/>
                  <a:gd name="connsiteY321" fmla="*/ 22246 h 422179"/>
                  <a:gd name="connsiteX322" fmla="*/ 239019 w 511486"/>
                  <a:gd name="connsiteY322" fmla="*/ 22246 h 422179"/>
                  <a:gd name="connsiteX323" fmla="*/ 243890 w 511486"/>
                  <a:gd name="connsiteY323" fmla="*/ 16563 h 422179"/>
                  <a:gd name="connsiteX324" fmla="*/ 241454 w 511486"/>
                  <a:gd name="connsiteY324" fmla="*/ 1949 h 422179"/>
                  <a:gd name="connsiteX325" fmla="*/ 256068 w 511486"/>
                  <a:gd name="connsiteY325" fmla="*/ 9256 h 422179"/>
                  <a:gd name="connsiteX326" fmla="*/ 265811 w 511486"/>
                  <a:gd name="connsiteY326" fmla="*/ 5196 h 422179"/>
                  <a:gd name="connsiteX327" fmla="*/ 265811 w 511486"/>
                  <a:gd name="connsiteY327" fmla="*/ 5196 h 422179"/>
                  <a:gd name="connsiteX328" fmla="*/ 282049 w 511486"/>
                  <a:gd name="connsiteY328" fmla="*/ 14939 h 422179"/>
                  <a:gd name="connsiteX329" fmla="*/ 297474 w 511486"/>
                  <a:gd name="connsiteY329" fmla="*/ 36048 h 422179"/>
                  <a:gd name="connsiteX330" fmla="*/ 317772 w 511486"/>
                  <a:gd name="connsiteY330" fmla="*/ 59592 h 422179"/>
                  <a:gd name="connsiteX331" fmla="*/ 336445 w 511486"/>
                  <a:gd name="connsiteY331" fmla="*/ 70959 h 422179"/>
                  <a:gd name="connsiteX332" fmla="*/ 344564 w 511486"/>
                  <a:gd name="connsiteY332" fmla="*/ 70147 h 422179"/>
                  <a:gd name="connsiteX333" fmla="*/ 351059 w 511486"/>
                  <a:gd name="connsiteY333" fmla="*/ 70959 h 422179"/>
                  <a:gd name="connsiteX334" fmla="*/ 354306 w 511486"/>
                  <a:gd name="connsiteY334" fmla="*/ 79889 h 422179"/>
                  <a:gd name="connsiteX335" fmla="*/ 368920 w 511486"/>
                  <a:gd name="connsiteY335" fmla="*/ 83949 h 422179"/>
                  <a:gd name="connsiteX336" fmla="*/ 372980 w 511486"/>
                  <a:gd name="connsiteY336" fmla="*/ 88820 h 422179"/>
                  <a:gd name="connsiteX337" fmla="*/ 377851 w 511486"/>
                  <a:gd name="connsiteY337" fmla="*/ 87196 h 422179"/>
                  <a:gd name="connsiteX338" fmla="*/ 392465 w 511486"/>
                  <a:gd name="connsiteY338" fmla="*/ 92068 h 422179"/>
                  <a:gd name="connsiteX339" fmla="*/ 405455 w 511486"/>
                  <a:gd name="connsiteY339" fmla="*/ 89632 h 422179"/>
                  <a:gd name="connsiteX340" fmla="*/ 422505 w 511486"/>
                  <a:gd name="connsiteY340" fmla="*/ 94503 h 422179"/>
                  <a:gd name="connsiteX341" fmla="*/ 441178 w 511486"/>
                  <a:gd name="connsiteY341" fmla="*/ 75830 h 422179"/>
                  <a:gd name="connsiteX342" fmla="*/ 467158 w 511486"/>
                  <a:gd name="connsiteY342" fmla="*/ 72583 h 422179"/>
                  <a:gd name="connsiteX343" fmla="*/ 467970 w 511486"/>
                  <a:gd name="connsiteY343" fmla="*/ 72583 h 422179"/>
                  <a:gd name="connsiteX344" fmla="*/ 463911 w 511486"/>
                  <a:gd name="connsiteY344" fmla="*/ 84761 h 422179"/>
                  <a:gd name="connsiteX345" fmla="*/ 465534 w 511486"/>
                  <a:gd name="connsiteY345" fmla="*/ 94503 h 422179"/>
                  <a:gd name="connsiteX346" fmla="*/ 472030 w 511486"/>
                  <a:gd name="connsiteY346" fmla="*/ 99375 h 422179"/>
                  <a:gd name="connsiteX347" fmla="*/ 474465 w 511486"/>
                  <a:gd name="connsiteY347" fmla="*/ 107493 h 422179"/>
                  <a:gd name="connsiteX348" fmla="*/ 468782 w 511486"/>
                  <a:gd name="connsiteY348" fmla="*/ 112365 h 422179"/>
                  <a:gd name="connsiteX349" fmla="*/ 475277 w 511486"/>
                  <a:gd name="connsiteY349" fmla="*/ 124543 h 422179"/>
                  <a:gd name="connsiteX350" fmla="*/ 478525 w 511486"/>
                  <a:gd name="connsiteY350" fmla="*/ 124543 h 422179"/>
                  <a:gd name="connsiteX351" fmla="*/ 479336 w 511486"/>
                  <a:gd name="connsiteY351" fmla="*/ 122919 h 422179"/>
                  <a:gd name="connsiteX352" fmla="*/ 482584 w 511486"/>
                  <a:gd name="connsiteY352" fmla="*/ 124543 h 422179"/>
                  <a:gd name="connsiteX353" fmla="*/ 487455 w 511486"/>
                  <a:gd name="connsiteY353" fmla="*/ 126167 h 422179"/>
                  <a:gd name="connsiteX354" fmla="*/ 485019 w 511486"/>
                  <a:gd name="connsiteY354" fmla="*/ 130226 h 422179"/>
                  <a:gd name="connsiteX355" fmla="*/ 476089 w 511486"/>
                  <a:gd name="connsiteY355" fmla="*/ 129414 h 422179"/>
                  <a:gd name="connsiteX356" fmla="*/ 476089 w 511486"/>
                  <a:gd name="connsiteY356" fmla="*/ 141593 h 422179"/>
                  <a:gd name="connsiteX357" fmla="*/ 493950 w 511486"/>
                  <a:gd name="connsiteY357" fmla="*/ 152147 h 422179"/>
                  <a:gd name="connsiteX358" fmla="*/ 502069 w 511486"/>
                  <a:gd name="connsiteY358" fmla="*/ 150523 h 422179"/>
                  <a:gd name="connsiteX359" fmla="*/ 502881 w 511486"/>
                  <a:gd name="connsiteY359" fmla="*/ 156206 h 422179"/>
                  <a:gd name="connsiteX360" fmla="*/ 513435 w 511486"/>
                  <a:gd name="connsiteY360" fmla="*/ 157018 h 422179"/>
                  <a:gd name="connsiteX361" fmla="*/ 513435 w 511486"/>
                  <a:gd name="connsiteY361" fmla="*/ 165137 h 422179"/>
                  <a:gd name="connsiteX362" fmla="*/ 489891 w 511486"/>
                  <a:gd name="connsiteY362" fmla="*/ 164325 h 422179"/>
                  <a:gd name="connsiteX363" fmla="*/ 481772 w 511486"/>
                  <a:gd name="connsiteY363" fmla="*/ 171632 h 422179"/>
                  <a:gd name="connsiteX364" fmla="*/ 489891 w 511486"/>
                  <a:gd name="connsiteY364" fmla="*/ 181375 h 42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</a:cxnLst>
                <a:rect l="l" t="t" r="r" b="b"/>
                <a:pathLst>
                  <a:path w="511486" h="422179">
                    <a:moveTo>
                      <a:pt x="489891" y="181375"/>
                    </a:moveTo>
                    <a:lnTo>
                      <a:pt x="490703" y="195989"/>
                    </a:lnTo>
                    <a:lnTo>
                      <a:pt x="470406" y="204920"/>
                    </a:lnTo>
                    <a:lnTo>
                      <a:pt x="464722" y="198425"/>
                    </a:lnTo>
                    <a:lnTo>
                      <a:pt x="456604" y="198425"/>
                    </a:lnTo>
                    <a:lnTo>
                      <a:pt x="454980" y="196801"/>
                    </a:lnTo>
                    <a:lnTo>
                      <a:pt x="454168" y="194365"/>
                    </a:lnTo>
                    <a:lnTo>
                      <a:pt x="458227" y="194365"/>
                    </a:lnTo>
                    <a:lnTo>
                      <a:pt x="459039" y="192741"/>
                    </a:lnTo>
                    <a:lnTo>
                      <a:pt x="456604" y="185434"/>
                    </a:lnTo>
                    <a:lnTo>
                      <a:pt x="452544" y="184622"/>
                    </a:lnTo>
                    <a:lnTo>
                      <a:pt x="450109" y="172444"/>
                    </a:lnTo>
                    <a:lnTo>
                      <a:pt x="446049" y="178939"/>
                    </a:lnTo>
                    <a:lnTo>
                      <a:pt x="441178" y="175692"/>
                    </a:lnTo>
                    <a:lnTo>
                      <a:pt x="433059" y="178127"/>
                    </a:lnTo>
                    <a:lnTo>
                      <a:pt x="426564" y="173256"/>
                    </a:lnTo>
                    <a:lnTo>
                      <a:pt x="418445" y="173256"/>
                    </a:lnTo>
                    <a:lnTo>
                      <a:pt x="412762" y="167573"/>
                    </a:lnTo>
                    <a:lnTo>
                      <a:pt x="409514" y="168385"/>
                    </a:lnTo>
                    <a:lnTo>
                      <a:pt x="409514" y="175692"/>
                    </a:lnTo>
                    <a:lnTo>
                      <a:pt x="397336" y="176504"/>
                    </a:lnTo>
                    <a:lnTo>
                      <a:pt x="396524" y="172444"/>
                    </a:lnTo>
                    <a:lnTo>
                      <a:pt x="394089" y="170009"/>
                    </a:lnTo>
                    <a:lnTo>
                      <a:pt x="387593" y="171632"/>
                    </a:lnTo>
                    <a:lnTo>
                      <a:pt x="383534" y="181375"/>
                    </a:lnTo>
                    <a:lnTo>
                      <a:pt x="376227" y="181375"/>
                    </a:lnTo>
                    <a:lnTo>
                      <a:pt x="365673" y="170821"/>
                    </a:lnTo>
                    <a:lnTo>
                      <a:pt x="361613" y="171632"/>
                    </a:lnTo>
                    <a:lnTo>
                      <a:pt x="355930" y="174880"/>
                    </a:lnTo>
                    <a:lnTo>
                      <a:pt x="351871" y="170009"/>
                    </a:lnTo>
                    <a:lnTo>
                      <a:pt x="347811" y="177316"/>
                    </a:lnTo>
                    <a:lnTo>
                      <a:pt x="345376" y="171632"/>
                    </a:lnTo>
                    <a:lnTo>
                      <a:pt x="342940" y="175692"/>
                    </a:lnTo>
                    <a:lnTo>
                      <a:pt x="339692" y="173256"/>
                    </a:lnTo>
                    <a:lnTo>
                      <a:pt x="335633" y="173256"/>
                    </a:lnTo>
                    <a:lnTo>
                      <a:pt x="329138" y="165949"/>
                    </a:lnTo>
                    <a:lnTo>
                      <a:pt x="325890" y="170821"/>
                    </a:lnTo>
                    <a:lnTo>
                      <a:pt x="316148" y="169197"/>
                    </a:lnTo>
                    <a:lnTo>
                      <a:pt x="308841" y="161890"/>
                    </a:lnTo>
                    <a:lnTo>
                      <a:pt x="301534" y="161890"/>
                    </a:lnTo>
                    <a:lnTo>
                      <a:pt x="296663" y="157018"/>
                    </a:lnTo>
                    <a:lnTo>
                      <a:pt x="288544" y="168385"/>
                    </a:lnTo>
                    <a:lnTo>
                      <a:pt x="260940" y="163514"/>
                    </a:lnTo>
                    <a:lnTo>
                      <a:pt x="247138" y="187058"/>
                    </a:lnTo>
                    <a:lnTo>
                      <a:pt x="233335" y="186246"/>
                    </a:lnTo>
                    <a:lnTo>
                      <a:pt x="208167" y="156206"/>
                    </a:lnTo>
                    <a:lnTo>
                      <a:pt x="195177" y="159454"/>
                    </a:lnTo>
                    <a:lnTo>
                      <a:pt x="196801" y="181375"/>
                    </a:lnTo>
                    <a:lnTo>
                      <a:pt x="193553" y="193553"/>
                    </a:lnTo>
                    <a:lnTo>
                      <a:pt x="188682" y="193553"/>
                    </a:lnTo>
                    <a:lnTo>
                      <a:pt x="191930" y="213850"/>
                    </a:lnTo>
                    <a:lnTo>
                      <a:pt x="208167" y="214662"/>
                    </a:lnTo>
                    <a:lnTo>
                      <a:pt x="219534" y="233335"/>
                    </a:lnTo>
                    <a:lnTo>
                      <a:pt x="222781" y="247138"/>
                    </a:lnTo>
                    <a:lnTo>
                      <a:pt x="230900" y="259316"/>
                    </a:lnTo>
                    <a:lnTo>
                      <a:pt x="228464" y="267435"/>
                    </a:lnTo>
                    <a:lnTo>
                      <a:pt x="243890" y="286108"/>
                    </a:lnTo>
                    <a:lnTo>
                      <a:pt x="250385" y="289356"/>
                    </a:lnTo>
                    <a:lnTo>
                      <a:pt x="258504" y="303969"/>
                    </a:lnTo>
                    <a:lnTo>
                      <a:pt x="274742" y="312088"/>
                    </a:lnTo>
                    <a:lnTo>
                      <a:pt x="277989" y="325078"/>
                    </a:lnTo>
                    <a:lnTo>
                      <a:pt x="311276" y="359177"/>
                    </a:lnTo>
                    <a:lnTo>
                      <a:pt x="326702" y="364049"/>
                    </a:lnTo>
                    <a:lnTo>
                      <a:pt x="325079" y="372168"/>
                    </a:lnTo>
                    <a:lnTo>
                      <a:pt x="327514" y="377851"/>
                    </a:lnTo>
                    <a:lnTo>
                      <a:pt x="329138" y="386782"/>
                    </a:lnTo>
                    <a:lnTo>
                      <a:pt x="338880" y="389217"/>
                    </a:lnTo>
                    <a:lnTo>
                      <a:pt x="339692" y="394901"/>
                    </a:lnTo>
                    <a:lnTo>
                      <a:pt x="360801" y="412762"/>
                    </a:lnTo>
                    <a:lnTo>
                      <a:pt x="366485" y="423317"/>
                    </a:lnTo>
                    <a:lnTo>
                      <a:pt x="358366" y="428188"/>
                    </a:lnTo>
                    <a:cubicBezTo>
                      <a:pt x="357554" y="428188"/>
                      <a:pt x="357554" y="427376"/>
                      <a:pt x="356742" y="427376"/>
                    </a:cubicBezTo>
                    <a:cubicBezTo>
                      <a:pt x="355118" y="426564"/>
                      <a:pt x="354306" y="424940"/>
                      <a:pt x="352683" y="424128"/>
                    </a:cubicBezTo>
                    <a:cubicBezTo>
                      <a:pt x="351059" y="423317"/>
                      <a:pt x="350247" y="422505"/>
                      <a:pt x="348623" y="422505"/>
                    </a:cubicBezTo>
                    <a:cubicBezTo>
                      <a:pt x="346999" y="421693"/>
                      <a:pt x="346999" y="419257"/>
                      <a:pt x="346188" y="418445"/>
                    </a:cubicBezTo>
                    <a:cubicBezTo>
                      <a:pt x="345376" y="416821"/>
                      <a:pt x="343752" y="415198"/>
                      <a:pt x="342128" y="414386"/>
                    </a:cubicBezTo>
                    <a:cubicBezTo>
                      <a:pt x="339692" y="412762"/>
                      <a:pt x="337257" y="410326"/>
                      <a:pt x="335633" y="408702"/>
                    </a:cubicBezTo>
                    <a:cubicBezTo>
                      <a:pt x="334821" y="407891"/>
                      <a:pt x="334009" y="406267"/>
                      <a:pt x="332385" y="405455"/>
                    </a:cubicBezTo>
                    <a:cubicBezTo>
                      <a:pt x="331573" y="404643"/>
                      <a:pt x="329950" y="403831"/>
                      <a:pt x="328326" y="403019"/>
                    </a:cubicBezTo>
                    <a:cubicBezTo>
                      <a:pt x="326702" y="402207"/>
                      <a:pt x="325079" y="402207"/>
                      <a:pt x="323455" y="401396"/>
                    </a:cubicBezTo>
                    <a:cubicBezTo>
                      <a:pt x="321831" y="400584"/>
                      <a:pt x="320207" y="399772"/>
                      <a:pt x="319395" y="398960"/>
                    </a:cubicBezTo>
                    <a:cubicBezTo>
                      <a:pt x="318583" y="398148"/>
                      <a:pt x="316960" y="397336"/>
                      <a:pt x="316148" y="396524"/>
                    </a:cubicBezTo>
                    <a:cubicBezTo>
                      <a:pt x="315336" y="395712"/>
                      <a:pt x="315336" y="395712"/>
                      <a:pt x="314524" y="394901"/>
                    </a:cubicBezTo>
                    <a:cubicBezTo>
                      <a:pt x="314524" y="394901"/>
                      <a:pt x="313712" y="394901"/>
                      <a:pt x="312900" y="394089"/>
                    </a:cubicBezTo>
                    <a:cubicBezTo>
                      <a:pt x="312088" y="393277"/>
                      <a:pt x="310464" y="391653"/>
                      <a:pt x="310464" y="390841"/>
                    </a:cubicBezTo>
                    <a:cubicBezTo>
                      <a:pt x="310464" y="390029"/>
                      <a:pt x="309653" y="389217"/>
                      <a:pt x="309653" y="388405"/>
                    </a:cubicBezTo>
                    <a:cubicBezTo>
                      <a:pt x="308841" y="387593"/>
                      <a:pt x="308841" y="385970"/>
                      <a:pt x="308029" y="385158"/>
                    </a:cubicBezTo>
                    <a:cubicBezTo>
                      <a:pt x="306405" y="382722"/>
                      <a:pt x="303969" y="381098"/>
                      <a:pt x="301534" y="379475"/>
                    </a:cubicBezTo>
                    <a:cubicBezTo>
                      <a:pt x="299910" y="378663"/>
                      <a:pt x="299098" y="377039"/>
                      <a:pt x="298286" y="375415"/>
                    </a:cubicBezTo>
                    <a:cubicBezTo>
                      <a:pt x="297474" y="374603"/>
                      <a:pt x="295851" y="372980"/>
                      <a:pt x="295039" y="372980"/>
                    </a:cubicBezTo>
                    <a:cubicBezTo>
                      <a:pt x="293415" y="372168"/>
                      <a:pt x="292603" y="372168"/>
                      <a:pt x="290979" y="372168"/>
                    </a:cubicBezTo>
                    <a:cubicBezTo>
                      <a:pt x="289356" y="372168"/>
                      <a:pt x="287732" y="371356"/>
                      <a:pt x="286108" y="371356"/>
                    </a:cubicBezTo>
                    <a:cubicBezTo>
                      <a:pt x="284484" y="371356"/>
                      <a:pt x="283672" y="371356"/>
                      <a:pt x="282049" y="370544"/>
                    </a:cubicBezTo>
                    <a:cubicBezTo>
                      <a:pt x="280425" y="369732"/>
                      <a:pt x="278801" y="368920"/>
                      <a:pt x="277177" y="368108"/>
                    </a:cubicBezTo>
                    <a:cubicBezTo>
                      <a:pt x="275554" y="367296"/>
                      <a:pt x="273118" y="366485"/>
                      <a:pt x="271494" y="365673"/>
                    </a:cubicBezTo>
                    <a:cubicBezTo>
                      <a:pt x="269870" y="364861"/>
                      <a:pt x="268247" y="363237"/>
                      <a:pt x="266623" y="362425"/>
                    </a:cubicBezTo>
                    <a:cubicBezTo>
                      <a:pt x="265811" y="362425"/>
                      <a:pt x="264187" y="362425"/>
                      <a:pt x="263375" y="361613"/>
                    </a:cubicBezTo>
                    <a:cubicBezTo>
                      <a:pt x="262563" y="360801"/>
                      <a:pt x="261751" y="359177"/>
                      <a:pt x="260940" y="359177"/>
                    </a:cubicBezTo>
                    <a:cubicBezTo>
                      <a:pt x="259316" y="358366"/>
                      <a:pt x="257692" y="359177"/>
                      <a:pt x="256880" y="359177"/>
                    </a:cubicBezTo>
                    <a:cubicBezTo>
                      <a:pt x="255256" y="359177"/>
                      <a:pt x="253633" y="358366"/>
                      <a:pt x="251197" y="358366"/>
                    </a:cubicBezTo>
                    <a:cubicBezTo>
                      <a:pt x="250385" y="358366"/>
                      <a:pt x="249573" y="358366"/>
                      <a:pt x="248761" y="357554"/>
                    </a:cubicBezTo>
                    <a:cubicBezTo>
                      <a:pt x="247950" y="356742"/>
                      <a:pt x="249573" y="356742"/>
                      <a:pt x="249573" y="356742"/>
                    </a:cubicBezTo>
                    <a:cubicBezTo>
                      <a:pt x="250385" y="356742"/>
                      <a:pt x="251197" y="356742"/>
                      <a:pt x="252009" y="356742"/>
                    </a:cubicBezTo>
                    <a:cubicBezTo>
                      <a:pt x="252821" y="356742"/>
                      <a:pt x="252821" y="355118"/>
                      <a:pt x="252009" y="355118"/>
                    </a:cubicBezTo>
                    <a:cubicBezTo>
                      <a:pt x="251197" y="354306"/>
                      <a:pt x="249573" y="355118"/>
                      <a:pt x="248761" y="354306"/>
                    </a:cubicBezTo>
                    <a:cubicBezTo>
                      <a:pt x="247950" y="353494"/>
                      <a:pt x="247950" y="353494"/>
                      <a:pt x="247138" y="352683"/>
                    </a:cubicBezTo>
                    <a:cubicBezTo>
                      <a:pt x="244702" y="351871"/>
                      <a:pt x="243890" y="354306"/>
                      <a:pt x="242266" y="355118"/>
                    </a:cubicBezTo>
                    <a:cubicBezTo>
                      <a:pt x="240643" y="355118"/>
                      <a:pt x="239019" y="355118"/>
                      <a:pt x="237395" y="355930"/>
                    </a:cubicBezTo>
                    <a:cubicBezTo>
                      <a:pt x="236583" y="356742"/>
                      <a:pt x="236583" y="357554"/>
                      <a:pt x="237395" y="357554"/>
                    </a:cubicBezTo>
                    <a:cubicBezTo>
                      <a:pt x="238207" y="358366"/>
                      <a:pt x="239831" y="358366"/>
                      <a:pt x="241454" y="358366"/>
                    </a:cubicBezTo>
                    <a:cubicBezTo>
                      <a:pt x="242266" y="358366"/>
                      <a:pt x="243890" y="358366"/>
                      <a:pt x="243890" y="359177"/>
                    </a:cubicBezTo>
                    <a:cubicBezTo>
                      <a:pt x="245514" y="359989"/>
                      <a:pt x="243078" y="360801"/>
                      <a:pt x="242266" y="360801"/>
                    </a:cubicBezTo>
                    <a:cubicBezTo>
                      <a:pt x="240643" y="360801"/>
                      <a:pt x="239831" y="360801"/>
                      <a:pt x="238207" y="360801"/>
                    </a:cubicBezTo>
                    <a:cubicBezTo>
                      <a:pt x="237395" y="360801"/>
                      <a:pt x="236583" y="360801"/>
                      <a:pt x="235771" y="360801"/>
                    </a:cubicBezTo>
                    <a:cubicBezTo>
                      <a:pt x="234959" y="360801"/>
                      <a:pt x="234147" y="360801"/>
                      <a:pt x="233335" y="360801"/>
                    </a:cubicBezTo>
                    <a:cubicBezTo>
                      <a:pt x="232524" y="360801"/>
                      <a:pt x="231712" y="359989"/>
                      <a:pt x="232524" y="359177"/>
                    </a:cubicBezTo>
                    <a:cubicBezTo>
                      <a:pt x="232524" y="358366"/>
                      <a:pt x="234147" y="358366"/>
                      <a:pt x="234147" y="357554"/>
                    </a:cubicBezTo>
                    <a:cubicBezTo>
                      <a:pt x="234147" y="356742"/>
                      <a:pt x="232524" y="356742"/>
                      <a:pt x="231712" y="356742"/>
                    </a:cubicBezTo>
                    <a:cubicBezTo>
                      <a:pt x="230900" y="356742"/>
                      <a:pt x="230088" y="356742"/>
                      <a:pt x="229276" y="356742"/>
                    </a:cubicBezTo>
                    <a:cubicBezTo>
                      <a:pt x="228464" y="356742"/>
                      <a:pt x="227652" y="356742"/>
                      <a:pt x="226840" y="356742"/>
                    </a:cubicBezTo>
                    <a:cubicBezTo>
                      <a:pt x="226029" y="356742"/>
                      <a:pt x="226029" y="357554"/>
                      <a:pt x="226029" y="358366"/>
                    </a:cubicBezTo>
                    <a:cubicBezTo>
                      <a:pt x="226029" y="359177"/>
                      <a:pt x="226029" y="359989"/>
                      <a:pt x="225217" y="359989"/>
                    </a:cubicBezTo>
                    <a:cubicBezTo>
                      <a:pt x="224405" y="359989"/>
                      <a:pt x="223593" y="360801"/>
                      <a:pt x="222781" y="360801"/>
                    </a:cubicBezTo>
                    <a:cubicBezTo>
                      <a:pt x="221157" y="361613"/>
                      <a:pt x="220346" y="361613"/>
                      <a:pt x="218722" y="361613"/>
                    </a:cubicBezTo>
                    <a:cubicBezTo>
                      <a:pt x="217910" y="360801"/>
                      <a:pt x="217098" y="360801"/>
                      <a:pt x="215474" y="360801"/>
                    </a:cubicBezTo>
                    <a:cubicBezTo>
                      <a:pt x="214662" y="360801"/>
                      <a:pt x="213850" y="360801"/>
                      <a:pt x="213038" y="360801"/>
                    </a:cubicBezTo>
                    <a:cubicBezTo>
                      <a:pt x="212227" y="360801"/>
                      <a:pt x="210603" y="360801"/>
                      <a:pt x="209791" y="359989"/>
                    </a:cubicBezTo>
                    <a:cubicBezTo>
                      <a:pt x="208979" y="359177"/>
                      <a:pt x="208979" y="359177"/>
                      <a:pt x="208167" y="358366"/>
                    </a:cubicBezTo>
                    <a:cubicBezTo>
                      <a:pt x="207355" y="358366"/>
                      <a:pt x="207355" y="357554"/>
                      <a:pt x="206543" y="356742"/>
                    </a:cubicBezTo>
                    <a:cubicBezTo>
                      <a:pt x="207355" y="356742"/>
                      <a:pt x="208979" y="355930"/>
                      <a:pt x="208167" y="354306"/>
                    </a:cubicBezTo>
                    <a:cubicBezTo>
                      <a:pt x="207355" y="352683"/>
                      <a:pt x="205731" y="352683"/>
                      <a:pt x="204920" y="351059"/>
                    </a:cubicBezTo>
                    <a:cubicBezTo>
                      <a:pt x="204108" y="350247"/>
                      <a:pt x="204108" y="347811"/>
                      <a:pt x="204108" y="346188"/>
                    </a:cubicBezTo>
                    <a:cubicBezTo>
                      <a:pt x="204108" y="345376"/>
                      <a:pt x="204108" y="344564"/>
                      <a:pt x="204108" y="344564"/>
                    </a:cubicBezTo>
                    <a:cubicBezTo>
                      <a:pt x="204108" y="343752"/>
                      <a:pt x="204920" y="344564"/>
                      <a:pt x="205731" y="344564"/>
                    </a:cubicBezTo>
                    <a:cubicBezTo>
                      <a:pt x="207355" y="344564"/>
                      <a:pt x="208167" y="343752"/>
                      <a:pt x="208167" y="342128"/>
                    </a:cubicBezTo>
                    <a:cubicBezTo>
                      <a:pt x="208167" y="340504"/>
                      <a:pt x="208167" y="338069"/>
                      <a:pt x="206543" y="338069"/>
                    </a:cubicBezTo>
                    <a:cubicBezTo>
                      <a:pt x="205731" y="338069"/>
                      <a:pt x="204920" y="338069"/>
                      <a:pt x="204108" y="338069"/>
                    </a:cubicBezTo>
                    <a:cubicBezTo>
                      <a:pt x="203296" y="338069"/>
                      <a:pt x="202484" y="337257"/>
                      <a:pt x="201672" y="336445"/>
                    </a:cubicBezTo>
                    <a:cubicBezTo>
                      <a:pt x="200048" y="334821"/>
                      <a:pt x="200048" y="333197"/>
                      <a:pt x="200048" y="331573"/>
                    </a:cubicBezTo>
                    <a:cubicBezTo>
                      <a:pt x="200048" y="329950"/>
                      <a:pt x="200048" y="328326"/>
                      <a:pt x="200860" y="326702"/>
                    </a:cubicBezTo>
                    <a:cubicBezTo>
                      <a:pt x="201672" y="325078"/>
                      <a:pt x="203296" y="326702"/>
                      <a:pt x="204108" y="326702"/>
                    </a:cubicBezTo>
                    <a:cubicBezTo>
                      <a:pt x="204920" y="326702"/>
                      <a:pt x="206543" y="325890"/>
                      <a:pt x="205731" y="325078"/>
                    </a:cubicBezTo>
                    <a:cubicBezTo>
                      <a:pt x="204920" y="324267"/>
                      <a:pt x="203296" y="325078"/>
                      <a:pt x="201672" y="324267"/>
                    </a:cubicBezTo>
                    <a:cubicBezTo>
                      <a:pt x="200860" y="324267"/>
                      <a:pt x="199236" y="322643"/>
                      <a:pt x="198425" y="324267"/>
                    </a:cubicBezTo>
                    <a:cubicBezTo>
                      <a:pt x="197613" y="325890"/>
                      <a:pt x="197613" y="327514"/>
                      <a:pt x="197613" y="329138"/>
                    </a:cubicBezTo>
                    <a:cubicBezTo>
                      <a:pt x="197613" y="330762"/>
                      <a:pt x="197613" y="332385"/>
                      <a:pt x="196801" y="333197"/>
                    </a:cubicBezTo>
                    <a:cubicBezTo>
                      <a:pt x="195989" y="334821"/>
                      <a:pt x="193553" y="331573"/>
                      <a:pt x="192741" y="330762"/>
                    </a:cubicBezTo>
                    <a:cubicBezTo>
                      <a:pt x="191118" y="329138"/>
                      <a:pt x="190306" y="329138"/>
                      <a:pt x="188682" y="329138"/>
                    </a:cubicBezTo>
                    <a:cubicBezTo>
                      <a:pt x="187058" y="329138"/>
                      <a:pt x="186246" y="329138"/>
                      <a:pt x="184622" y="328326"/>
                    </a:cubicBezTo>
                    <a:cubicBezTo>
                      <a:pt x="182999" y="327514"/>
                      <a:pt x="180563" y="326702"/>
                      <a:pt x="178939" y="325078"/>
                    </a:cubicBezTo>
                    <a:cubicBezTo>
                      <a:pt x="178127" y="324267"/>
                      <a:pt x="177316" y="323455"/>
                      <a:pt x="177316" y="322643"/>
                    </a:cubicBezTo>
                    <a:cubicBezTo>
                      <a:pt x="177316" y="321831"/>
                      <a:pt x="178127" y="321831"/>
                      <a:pt x="178939" y="321831"/>
                    </a:cubicBezTo>
                    <a:cubicBezTo>
                      <a:pt x="179751" y="321831"/>
                      <a:pt x="181375" y="321019"/>
                      <a:pt x="179751" y="320207"/>
                    </a:cubicBezTo>
                    <a:cubicBezTo>
                      <a:pt x="178127" y="319395"/>
                      <a:pt x="176504" y="318583"/>
                      <a:pt x="174880" y="317772"/>
                    </a:cubicBezTo>
                    <a:cubicBezTo>
                      <a:pt x="174068" y="316960"/>
                      <a:pt x="173256" y="316148"/>
                      <a:pt x="172444" y="315336"/>
                    </a:cubicBezTo>
                    <a:cubicBezTo>
                      <a:pt x="171632" y="314524"/>
                      <a:pt x="170009" y="313712"/>
                      <a:pt x="169197" y="312900"/>
                    </a:cubicBezTo>
                    <a:cubicBezTo>
                      <a:pt x="168385" y="312088"/>
                      <a:pt x="166761" y="312900"/>
                      <a:pt x="165949" y="312088"/>
                    </a:cubicBezTo>
                    <a:cubicBezTo>
                      <a:pt x="165137" y="312088"/>
                      <a:pt x="163514" y="311276"/>
                      <a:pt x="163514" y="310464"/>
                    </a:cubicBezTo>
                    <a:cubicBezTo>
                      <a:pt x="162702" y="309653"/>
                      <a:pt x="162702" y="308841"/>
                      <a:pt x="162702" y="307217"/>
                    </a:cubicBezTo>
                    <a:cubicBezTo>
                      <a:pt x="161890" y="306405"/>
                      <a:pt x="161078" y="305593"/>
                      <a:pt x="160266" y="304781"/>
                    </a:cubicBezTo>
                    <a:cubicBezTo>
                      <a:pt x="159454" y="303969"/>
                      <a:pt x="158642" y="302346"/>
                      <a:pt x="157830" y="301534"/>
                    </a:cubicBezTo>
                    <a:cubicBezTo>
                      <a:pt x="157018" y="300722"/>
                      <a:pt x="156206" y="299910"/>
                      <a:pt x="155395" y="299098"/>
                    </a:cubicBezTo>
                    <a:cubicBezTo>
                      <a:pt x="154583" y="298286"/>
                      <a:pt x="153771" y="296663"/>
                      <a:pt x="152959" y="295851"/>
                    </a:cubicBezTo>
                    <a:cubicBezTo>
                      <a:pt x="152147" y="295039"/>
                      <a:pt x="151335" y="293415"/>
                      <a:pt x="150523" y="292603"/>
                    </a:cubicBezTo>
                    <a:cubicBezTo>
                      <a:pt x="149712" y="291791"/>
                      <a:pt x="148900" y="290979"/>
                      <a:pt x="148088" y="290167"/>
                    </a:cubicBezTo>
                    <a:cubicBezTo>
                      <a:pt x="148088" y="290167"/>
                      <a:pt x="148088" y="289356"/>
                      <a:pt x="147276" y="289356"/>
                    </a:cubicBezTo>
                    <a:cubicBezTo>
                      <a:pt x="146464" y="288544"/>
                      <a:pt x="146464" y="287732"/>
                      <a:pt x="145652" y="287732"/>
                    </a:cubicBezTo>
                    <a:cubicBezTo>
                      <a:pt x="143217" y="286108"/>
                      <a:pt x="141593" y="283672"/>
                      <a:pt x="139969" y="281237"/>
                    </a:cubicBezTo>
                    <a:cubicBezTo>
                      <a:pt x="139969" y="280425"/>
                      <a:pt x="139157" y="280425"/>
                      <a:pt x="139157" y="279613"/>
                    </a:cubicBezTo>
                    <a:cubicBezTo>
                      <a:pt x="139157" y="278801"/>
                      <a:pt x="138345" y="278801"/>
                      <a:pt x="138345" y="277989"/>
                    </a:cubicBezTo>
                    <a:cubicBezTo>
                      <a:pt x="137533" y="276365"/>
                      <a:pt x="139157" y="277177"/>
                      <a:pt x="139969" y="277177"/>
                    </a:cubicBezTo>
                    <a:cubicBezTo>
                      <a:pt x="139969" y="275554"/>
                      <a:pt x="138345" y="273930"/>
                      <a:pt x="136721" y="272306"/>
                    </a:cubicBezTo>
                    <a:cubicBezTo>
                      <a:pt x="135909" y="271494"/>
                      <a:pt x="135909" y="270682"/>
                      <a:pt x="135909" y="269870"/>
                    </a:cubicBezTo>
                    <a:cubicBezTo>
                      <a:pt x="135909" y="269059"/>
                      <a:pt x="136721" y="268247"/>
                      <a:pt x="137533" y="268247"/>
                    </a:cubicBezTo>
                    <a:cubicBezTo>
                      <a:pt x="138345" y="267435"/>
                      <a:pt x="139157" y="268247"/>
                      <a:pt x="139969" y="269059"/>
                    </a:cubicBezTo>
                    <a:cubicBezTo>
                      <a:pt x="140781" y="269870"/>
                      <a:pt x="141593" y="270682"/>
                      <a:pt x="142405" y="271494"/>
                    </a:cubicBezTo>
                    <a:cubicBezTo>
                      <a:pt x="143217" y="272306"/>
                      <a:pt x="144028" y="272306"/>
                      <a:pt x="144028" y="270682"/>
                    </a:cubicBezTo>
                    <a:cubicBezTo>
                      <a:pt x="144028" y="269059"/>
                      <a:pt x="142405" y="268247"/>
                      <a:pt x="143217" y="266623"/>
                    </a:cubicBezTo>
                    <a:cubicBezTo>
                      <a:pt x="144028" y="265811"/>
                      <a:pt x="144840" y="265811"/>
                      <a:pt x="145652" y="265811"/>
                    </a:cubicBezTo>
                    <a:cubicBezTo>
                      <a:pt x="147276" y="266623"/>
                      <a:pt x="148900" y="268247"/>
                      <a:pt x="148900" y="269870"/>
                    </a:cubicBezTo>
                    <a:cubicBezTo>
                      <a:pt x="149712" y="270682"/>
                      <a:pt x="149712" y="272306"/>
                      <a:pt x="150523" y="272306"/>
                    </a:cubicBezTo>
                    <a:cubicBezTo>
                      <a:pt x="149712" y="270682"/>
                      <a:pt x="149712" y="269059"/>
                      <a:pt x="148900" y="267435"/>
                    </a:cubicBezTo>
                    <a:cubicBezTo>
                      <a:pt x="148900" y="266623"/>
                      <a:pt x="148088" y="264999"/>
                      <a:pt x="148900" y="264999"/>
                    </a:cubicBezTo>
                    <a:cubicBezTo>
                      <a:pt x="149712" y="263375"/>
                      <a:pt x="152147" y="265811"/>
                      <a:pt x="152959" y="266623"/>
                    </a:cubicBezTo>
                    <a:cubicBezTo>
                      <a:pt x="155395" y="268247"/>
                      <a:pt x="157018" y="269870"/>
                      <a:pt x="159454" y="270682"/>
                    </a:cubicBezTo>
                    <a:cubicBezTo>
                      <a:pt x="161890" y="271494"/>
                      <a:pt x="163514" y="271494"/>
                      <a:pt x="165949" y="271494"/>
                    </a:cubicBezTo>
                    <a:cubicBezTo>
                      <a:pt x="167573" y="271494"/>
                      <a:pt x="168385" y="272306"/>
                      <a:pt x="168385" y="273930"/>
                    </a:cubicBezTo>
                    <a:cubicBezTo>
                      <a:pt x="168385" y="274742"/>
                      <a:pt x="167573" y="277177"/>
                      <a:pt x="168385" y="277989"/>
                    </a:cubicBezTo>
                    <a:cubicBezTo>
                      <a:pt x="169197" y="278801"/>
                      <a:pt x="170009" y="278801"/>
                      <a:pt x="170009" y="278801"/>
                    </a:cubicBezTo>
                    <a:cubicBezTo>
                      <a:pt x="170821" y="278801"/>
                      <a:pt x="171632" y="278801"/>
                      <a:pt x="172444" y="279613"/>
                    </a:cubicBezTo>
                    <a:cubicBezTo>
                      <a:pt x="174068" y="280425"/>
                      <a:pt x="174880" y="282048"/>
                      <a:pt x="175692" y="283672"/>
                    </a:cubicBezTo>
                    <a:cubicBezTo>
                      <a:pt x="175692" y="283672"/>
                      <a:pt x="176504" y="284484"/>
                      <a:pt x="176504" y="284484"/>
                    </a:cubicBezTo>
                    <a:cubicBezTo>
                      <a:pt x="177316" y="284484"/>
                      <a:pt x="176504" y="283672"/>
                      <a:pt x="176504" y="282860"/>
                    </a:cubicBezTo>
                    <a:cubicBezTo>
                      <a:pt x="176504" y="281237"/>
                      <a:pt x="175692" y="278801"/>
                      <a:pt x="174068" y="277989"/>
                    </a:cubicBezTo>
                    <a:cubicBezTo>
                      <a:pt x="173256" y="276365"/>
                      <a:pt x="171632" y="275554"/>
                      <a:pt x="170821" y="273930"/>
                    </a:cubicBezTo>
                    <a:cubicBezTo>
                      <a:pt x="170009" y="272306"/>
                      <a:pt x="170009" y="270682"/>
                      <a:pt x="168385" y="269870"/>
                    </a:cubicBezTo>
                    <a:cubicBezTo>
                      <a:pt x="166761" y="269059"/>
                      <a:pt x="165137" y="268247"/>
                      <a:pt x="163514" y="268247"/>
                    </a:cubicBezTo>
                    <a:cubicBezTo>
                      <a:pt x="161890" y="267435"/>
                      <a:pt x="161078" y="266623"/>
                      <a:pt x="159454" y="265811"/>
                    </a:cubicBezTo>
                    <a:cubicBezTo>
                      <a:pt x="156206" y="263375"/>
                      <a:pt x="151335" y="262563"/>
                      <a:pt x="148900" y="259316"/>
                    </a:cubicBezTo>
                    <a:cubicBezTo>
                      <a:pt x="147276" y="257692"/>
                      <a:pt x="145652" y="256068"/>
                      <a:pt x="144840" y="254444"/>
                    </a:cubicBezTo>
                    <a:cubicBezTo>
                      <a:pt x="144028" y="253633"/>
                      <a:pt x="143217" y="252821"/>
                      <a:pt x="142405" y="252009"/>
                    </a:cubicBezTo>
                    <a:cubicBezTo>
                      <a:pt x="141593" y="251197"/>
                      <a:pt x="141593" y="251197"/>
                      <a:pt x="140781" y="250385"/>
                    </a:cubicBezTo>
                    <a:cubicBezTo>
                      <a:pt x="139969" y="249573"/>
                      <a:pt x="139157" y="248761"/>
                      <a:pt x="138345" y="247950"/>
                    </a:cubicBezTo>
                    <a:cubicBezTo>
                      <a:pt x="137533" y="247138"/>
                      <a:pt x="136721" y="246326"/>
                      <a:pt x="135909" y="245514"/>
                    </a:cubicBezTo>
                    <a:cubicBezTo>
                      <a:pt x="135098" y="244702"/>
                      <a:pt x="134286" y="243890"/>
                      <a:pt x="133474" y="243078"/>
                    </a:cubicBezTo>
                    <a:cubicBezTo>
                      <a:pt x="132662" y="242266"/>
                      <a:pt x="131850" y="241454"/>
                      <a:pt x="131038" y="240643"/>
                    </a:cubicBezTo>
                    <a:cubicBezTo>
                      <a:pt x="129414" y="239019"/>
                      <a:pt x="128602" y="237395"/>
                      <a:pt x="126979" y="235771"/>
                    </a:cubicBezTo>
                    <a:cubicBezTo>
                      <a:pt x="125355" y="234959"/>
                      <a:pt x="123731" y="233335"/>
                      <a:pt x="123731" y="230900"/>
                    </a:cubicBezTo>
                    <a:cubicBezTo>
                      <a:pt x="123731" y="229276"/>
                      <a:pt x="122919" y="227652"/>
                      <a:pt x="122108" y="226840"/>
                    </a:cubicBezTo>
                    <a:cubicBezTo>
                      <a:pt x="122108" y="226029"/>
                      <a:pt x="121296" y="225217"/>
                      <a:pt x="120484" y="224405"/>
                    </a:cubicBezTo>
                    <a:cubicBezTo>
                      <a:pt x="119672" y="223593"/>
                      <a:pt x="119672" y="223593"/>
                      <a:pt x="119672" y="222781"/>
                    </a:cubicBezTo>
                    <a:cubicBezTo>
                      <a:pt x="118860" y="221157"/>
                      <a:pt x="118048" y="218722"/>
                      <a:pt x="118048" y="216286"/>
                    </a:cubicBezTo>
                    <a:cubicBezTo>
                      <a:pt x="117236" y="213850"/>
                      <a:pt x="117236" y="211415"/>
                      <a:pt x="117236" y="208167"/>
                    </a:cubicBezTo>
                    <a:cubicBezTo>
                      <a:pt x="117236" y="203296"/>
                      <a:pt x="116424" y="197613"/>
                      <a:pt x="118860" y="192741"/>
                    </a:cubicBezTo>
                    <a:cubicBezTo>
                      <a:pt x="119672" y="191930"/>
                      <a:pt x="119672" y="191118"/>
                      <a:pt x="120484" y="190306"/>
                    </a:cubicBezTo>
                    <a:cubicBezTo>
                      <a:pt x="121296" y="189494"/>
                      <a:pt x="121296" y="187870"/>
                      <a:pt x="120484" y="187058"/>
                    </a:cubicBezTo>
                    <a:cubicBezTo>
                      <a:pt x="120484" y="185434"/>
                      <a:pt x="119672" y="183811"/>
                      <a:pt x="118860" y="182999"/>
                    </a:cubicBezTo>
                    <a:cubicBezTo>
                      <a:pt x="118048" y="182187"/>
                      <a:pt x="118048" y="180563"/>
                      <a:pt x="117236" y="178939"/>
                    </a:cubicBezTo>
                    <a:cubicBezTo>
                      <a:pt x="116424" y="177316"/>
                      <a:pt x="116424" y="176504"/>
                      <a:pt x="115612" y="174880"/>
                    </a:cubicBezTo>
                    <a:cubicBezTo>
                      <a:pt x="114801" y="173256"/>
                      <a:pt x="113989" y="171632"/>
                      <a:pt x="112365" y="170821"/>
                    </a:cubicBezTo>
                    <a:cubicBezTo>
                      <a:pt x="110741" y="170009"/>
                      <a:pt x="109929" y="169197"/>
                      <a:pt x="108305" y="168385"/>
                    </a:cubicBezTo>
                    <a:cubicBezTo>
                      <a:pt x="106682" y="167573"/>
                      <a:pt x="105870" y="165949"/>
                      <a:pt x="105058" y="165137"/>
                    </a:cubicBezTo>
                    <a:cubicBezTo>
                      <a:pt x="103434" y="162702"/>
                      <a:pt x="101810" y="161078"/>
                      <a:pt x="100187" y="159454"/>
                    </a:cubicBezTo>
                    <a:cubicBezTo>
                      <a:pt x="99375" y="158642"/>
                      <a:pt x="97751" y="157830"/>
                      <a:pt x="96127" y="157018"/>
                    </a:cubicBezTo>
                    <a:cubicBezTo>
                      <a:pt x="95315" y="156206"/>
                      <a:pt x="94503" y="155395"/>
                      <a:pt x="94503" y="154583"/>
                    </a:cubicBezTo>
                    <a:cubicBezTo>
                      <a:pt x="93692" y="152959"/>
                      <a:pt x="92068" y="151335"/>
                      <a:pt x="90444" y="150523"/>
                    </a:cubicBezTo>
                    <a:cubicBezTo>
                      <a:pt x="88820" y="149712"/>
                      <a:pt x="87196" y="148900"/>
                      <a:pt x="85573" y="148088"/>
                    </a:cubicBezTo>
                    <a:cubicBezTo>
                      <a:pt x="84761" y="148088"/>
                      <a:pt x="83949" y="147276"/>
                      <a:pt x="83949" y="147276"/>
                    </a:cubicBezTo>
                    <a:cubicBezTo>
                      <a:pt x="83137" y="146464"/>
                      <a:pt x="83137" y="145652"/>
                      <a:pt x="83137" y="144840"/>
                    </a:cubicBezTo>
                    <a:cubicBezTo>
                      <a:pt x="83137" y="143217"/>
                      <a:pt x="81513" y="143217"/>
                      <a:pt x="80701" y="143217"/>
                    </a:cubicBezTo>
                    <a:cubicBezTo>
                      <a:pt x="79889" y="143217"/>
                      <a:pt x="78266" y="143217"/>
                      <a:pt x="77454" y="143217"/>
                    </a:cubicBezTo>
                    <a:cubicBezTo>
                      <a:pt x="75830" y="143217"/>
                      <a:pt x="75830" y="141593"/>
                      <a:pt x="74206" y="141593"/>
                    </a:cubicBezTo>
                    <a:cubicBezTo>
                      <a:pt x="72583" y="141593"/>
                      <a:pt x="72583" y="142405"/>
                      <a:pt x="71771" y="143217"/>
                    </a:cubicBezTo>
                    <a:cubicBezTo>
                      <a:pt x="70959" y="144028"/>
                      <a:pt x="70147" y="144840"/>
                      <a:pt x="69335" y="144840"/>
                    </a:cubicBezTo>
                    <a:cubicBezTo>
                      <a:pt x="66899" y="146464"/>
                      <a:pt x="66088" y="148088"/>
                      <a:pt x="65276" y="150523"/>
                    </a:cubicBezTo>
                    <a:cubicBezTo>
                      <a:pt x="64464" y="152147"/>
                      <a:pt x="64464" y="152959"/>
                      <a:pt x="64464" y="154583"/>
                    </a:cubicBezTo>
                    <a:cubicBezTo>
                      <a:pt x="63652" y="155395"/>
                      <a:pt x="62840" y="157018"/>
                      <a:pt x="62840" y="157830"/>
                    </a:cubicBezTo>
                    <a:cubicBezTo>
                      <a:pt x="62840" y="158642"/>
                      <a:pt x="62840" y="160266"/>
                      <a:pt x="62840" y="161078"/>
                    </a:cubicBezTo>
                    <a:cubicBezTo>
                      <a:pt x="62840" y="161890"/>
                      <a:pt x="62028" y="163514"/>
                      <a:pt x="62028" y="164325"/>
                    </a:cubicBezTo>
                    <a:cubicBezTo>
                      <a:pt x="62028" y="165137"/>
                      <a:pt x="61216" y="165949"/>
                      <a:pt x="60404" y="166761"/>
                    </a:cubicBezTo>
                    <a:cubicBezTo>
                      <a:pt x="59592" y="167573"/>
                      <a:pt x="58780" y="168385"/>
                      <a:pt x="57969" y="169197"/>
                    </a:cubicBezTo>
                    <a:cubicBezTo>
                      <a:pt x="57157" y="170821"/>
                      <a:pt x="55533" y="172444"/>
                      <a:pt x="54721" y="174880"/>
                    </a:cubicBezTo>
                    <a:cubicBezTo>
                      <a:pt x="54721" y="175692"/>
                      <a:pt x="55533" y="177316"/>
                      <a:pt x="55533" y="178127"/>
                    </a:cubicBezTo>
                    <a:cubicBezTo>
                      <a:pt x="55533" y="178939"/>
                      <a:pt x="55533" y="180563"/>
                      <a:pt x="55533" y="181375"/>
                    </a:cubicBezTo>
                    <a:cubicBezTo>
                      <a:pt x="55533" y="183811"/>
                      <a:pt x="51473" y="183811"/>
                      <a:pt x="49850" y="185434"/>
                    </a:cubicBezTo>
                    <a:cubicBezTo>
                      <a:pt x="49850" y="185434"/>
                      <a:pt x="49038" y="186246"/>
                      <a:pt x="48226" y="186246"/>
                    </a:cubicBezTo>
                    <a:cubicBezTo>
                      <a:pt x="47414" y="186246"/>
                      <a:pt x="47414" y="185434"/>
                      <a:pt x="47414" y="184622"/>
                    </a:cubicBezTo>
                    <a:cubicBezTo>
                      <a:pt x="47414" y="183811"/>
                      <a:pt x="47414" y="182187"/>
                      <a:pt x="47414" y="181375"/>
                    </a:cubicBezTo>
                    <a:cubicBezTo>
                      <a:pt x="47414" y="180563"/>
                      <a:pt x="46602" y="179751"/>
                      <a:pt x="46602" y="178127"/>
                    </a:cubicBezTo>
                    <a:cubicBezTo>
                      <a:pt x="46602" y="177316"/>
                      <a:pt x="47414" y="175692"/>
                      <a:pt x="46602" y="174068"/>
                    </a:cubicBezTo>
                    <a:cubicBezTo>
                      <a:pt x="45790" y="173256"/>
                      <a:pt x="44979" y="173256"/>
                      <a:pt x="44167" y="174880"/>
                    </a:cubicBezTo>
                    <a:cubicBezTo>
                      <a:pt x="43355" y="176504"/>
                      <a:pt x="44167" y="178127"/>
                      <a:pt x="44167" y="178939"/>
                    </a:cubicBezTo>
                    <a:cubicBezTo>
                      <a:pt x="44167" y="180563"/>
                      <a:pt x="43355" y="182187"/>
                      <a:pt x="43355" y="183811"/>
                    </a:cubicBezTo>
                    <a:cubicBezTo>
                      <a:pt x="43355" y="184622"/>
                      <a:pt x="43355" y="186246"/>
                      <a:pt x="42543" y="187058"/>
                    </a:cubicBezTo>
                    <a:cubicBezTo>
                      <a:pt x="41731" y="187870"/>
                      <a:pt x="40107" y="188682"/>
                      <a:pt x="39295" y="189494"/>
                    </a:cubicBezTo>
                    <a:cubicBezTo>
                      <a:pt x="38483" y="191118"/>
                      <a:pt x="39295" y="192741"/>
                      <a:pt x="39295" y="194365"/>
                    </a:cubicBezTo>
                    <a:cubicBezTo>
                      <a:pt x="39295" y="195989"/>
                      <a:pt x="39295" y="196801"/>
                      <a:pt x="37672" y="197613"/>
                    </a:cubicBezTo>
                    <a:cubicBezTo>
                      <a:pt x="37672" y="198425"/>
                      <a:pt x="37672" y="200048"/>
                      <a:pt x="36860" y="200860"/>
                    </a:cubicBezTo>
                    <a:cubicBezTo>
                      <a:pt x="36048" y="201672"/>
                      <a:pt x="35236" y="200860"/>
                      <a:pt x="34424" y="200048"/>
                    </a:cubicBezTo>
                    <a:cubicBezTo>
                      <a:pt x="33612" y="199236"/>
                      <a:pt x="33612" y="198425"/>
                      <a:pt x="31988" y="198425"/>
                    </a:cubicBezTo>
                    <a:cubicBezTo>
                      <a:pt x="31176" y="199236"/>
                      <a:pt x="31176" y="200860"/>
                      <a:pt x="31176" y="201672"/>
                    </a:cubicBezTo>
                    <a:cubicBezTo>
                      <a:pt x="31176" y="202484"/>
                      <a:pt x="31176" y="204920"/>
                      <a:pt x="30364" y="204108"/>
                    </a:cubicBezTo>
                    <a:cubicBezTo>
                      <a:pt x="29553" y="203296"/>
                      <a:pt x="29553" y="201672"/>
                      <a:pt x="29553" y="200048"/>
                    </a:cubicBezTo>
                    <a:cubicBezTo>
                      <a:pt x="28741" y="198425"/>
                      <a:pt x="27929" y="199236"/>
                      <a:pt x="27117" y="198425"/>
                    </a:cubicBezTo>
                    <a:cubicBezTo>
                      <a:pt x="26305" y="197613"/>
                      <a:pt x="26305" y="196801"/>
                      <a:pt x="26305" y="195989"/>
                    </a:cubicBezTo>
                    <a:cubicBezTo>
                      <a:pt x="25493" y="195177"/>
                      <a:pt x="23869" y="195177"/>
                      <a:pt x="23869" y="193553"/>
                    </a:cubicBezTo>
                    <a:cubicBezTo>
                      <a:pt x="23058" y="192741"/>
                      <a:pt x="24681" y="191118"/>
                      <a:pt x="25493" y="190306"/>
                    </a:cubicBezTo>
                    <a:cubicBezTo>
                      <a:pt x="25493" y="189494"/>
                      <a:pt x="24681" y="188682"/>
                      <a:pt x="23869" y="187870"/>
                    </a:cubicBezTo>
                    <a:cubicBezTo>
                      <a:pt x="23058" y="187058"/>
                      <a:pt x="23058" y="186246"/>
                      <a:pt x="23058" y="185434"/>
                    </a:cubicBezTo>
                    <a:cubicBezTo>
                      <a:pt x="22246" y="184622"/>
                      <a:pt x="21434" y="183811"/>
                      <a:pt x="21434" y="182999"/>
                    </a:cubicBezTo>
                    <a:cubicBezTo>
                      <a:pt x="20622" y="182187"/>
                      <a:pt x="20622" y="180563"/>
                      <a:pt x="19810" y="179751"/>
                    </a:cubicBezTo>
                    <a:cubicBezTo>
                      <a:pt x="18998" y="178939"/>
                      <a:pt x="17375" y="178939"/>
                      <a:pt x="17375" y="178127"/>
                    </a:cubicBezTo>
                    <a:cubicBezTo>
                      <a:pt x="16563" y="177316"/>
                      <a:pt x="16563" y="175692"/>
                      <a:pt x="15751" y="174880"/>
                    </a:cubicBezTo>
                    <a:cubicBezTo>
                      <a:pt x="14939" y="174068"/>
                      <a:pt x="14127" y="174068"/>
                      <a:pt x="14127" y="172444"/>
                    </a:cubicBezTo>
                    <a:cubicBezTo>
                      <a:pt x="14127" y="171632"/>
                      <a:pt x="14127" y="170009"/>
                      <a:pt x="13315" y="169197"/>
                    </a:cubicBezTo>
                    <a:cubicBezTo>
                      <a:pt x="12503" y="168385"/>
                      <a:pt x="10879" y="169197"/>
                      <a:pt x="10067" y="168385"/>
                    </a:cubicBezTo>
                    <a:cubicBezTo>
                      <a:pt x="9256" y="167573"/>
                      <a:pt x="9256" y="166761"/>
                      <a:pt x="9256" y="165949"/>
                    </a:cubicBezTo>
                    <a:cubicBezTo>
                      <a:pt x="9256" y="165137"/>
                      <a:pt x="8444" y="164325"/>
                      <a:pt x="9256" y="162702"/>
                    </a:cubicBezTo>
                    <a:cubicBezTo>
                      <a:pt x="9256" y="161890"/>
                      <a:pt x="10067" y="161078"/>
                      <a:pt x="11691" y="161078"/>
                    </a:cubicBezTo>
                    <a:cubicBezTo>
                      <a:pt x="13315" y="161078"/>
                      <a:pt x="14127" y="161078"/>
                      <a:pt x="15751" y="161078"/>
                    </a:cubicBezTo>
                    <a:cubicBezTo>
                      <a:pt x="17375" y="160266"/>
                      <a:pt x="17375" y="159454"/>
                      <a:pt x="15751" y="158642"/>
                    </a:cubicBezTo>
                    <a:cubicBezTo>
                      <a:pt x="14127" y="157830"/>
                      <a:pt x="12503" y="158642"/>
                      <a:pt x="10879" y="158642"/>
                    </a:cubicBezTo>
                    <a:cubicBezTo>
                      <a:pt x="10067" y="158642"/>
                      <a:pt x="9256" y="158642"/>
                      <a:pt x="8444" y="157830"/>
                    </a:cubicBezTo>
                    <a:cubicBezTo>
                      <a:pt x="7632" y="157018"/>
                      <a:pt x="7632" y="155395"/>
                      <a:pt x="7632" y="154583"/>
                    </a:cubicBezTo>
                    <a:cubicBezTo>
                      <a:pt x="7632" y="153771"/>
                      <a:pt x="7632" y="152147"/>
                      <a:pt x="6820" y="151335"/>
                    </a:cubicBezTo>
                    <a:cubicBezTo>
                      <a:pt x="6820" y="150523"/>
                      <a:pt x="6820" y="148900"/>
                      <a:pt x="6820" y="148088"/>
                    </a:cubicBezTo>
                    <a:cubicBezTo>
                      <a:pt x="6820" y="147276"/>
                      <a:pt x="6820" y="145652"/>
                      <a:pt x="6820" y="144840"/>
                    </a:cubicBezTo>
                    <a:cubicBezTo>
                      <a:pt x="6820" y="144028"/>
                      <a:pt x="6820" y="143217"/>
                      <a:pt x="6820" y="142405"/>
                    </a:cubicBezTo>
                    <a:cubicBezTo>
                      <a:pt x="6820" y="141593"/>
                      <a:pt x="7632" y="140781"/>
                      <a:pt x="8444" y="139969"/>
                    </a:cubicBezTo>
                    <a:cubicBezTo>
                      <a:pt x="9256" y="138345"/>
                      <a:pt x="6820" y="138345"/>
                      <a:pt x="6008" y="138345"/>
                    </a:cubicBezTo>
                    <a:cubicBezTo>
                      <a:pt x="4384" y="138345"/>
                      <a:pt x="3572" y="137533"/>
                      <a:pt x="3572" y="135909"/>
                    </a:cubicBezTo>
                    <a:cubicBezTo>
                      <a:pt x="3572" y="134286"/>
                      <a:pt x="3572" y="133474"/>
                      <a:pt x="3572" y="131850"/>
                    </a:cubicBezTo>
                    <a:cubicBezTo>
                      <a:pt x="3572" y="130226"/>
                      <a:pt x="3572" y="129414"/>
                      <a:pt x="2760" y="127791"/>
                    </a:cubicBezTo>
                    <a:cubicBezTo>
                      <a:pt x="2760" y="125355"/>
                      <a:pt x="2760" y="122107"/>
                      <a:pt x="1949" y="119672"/>
                    </a:cubicBezTo>
                    <a:cubicBezTo>
                      <a:pt x="1949" y="118048"/>
                      <a:pt x="1949" y="117236"/>
                      <a:pt x="1949" y="115612"/>
                    </a:cubicBezTo>
                    <a:cubicBezTo>
                      <a:pt x="2760" y="113989"/>
                      <a:pt x="4384" y="113989"/>
                      <a:pt x="6008" y="114801"/>
                    </a:cubicBezTo>
                    <a:cubicBezTo>
                      <a:pt x="6820" y="114801"/>
                      <a:pt x="7632" y="115612"/>
                      <a:pt x="8444" y="115612"/>
                    </a:cubicBezTo>
                    <a:cubicBezTo>
                      <a:pt x="9256" y="115612"/>
                      <a:pt x="9256" y="115612"/>
                      <a:pt x="9256" y="114801"/>
                    </a:cubicBezTo>
                    <a:lnTo>
                      <a:pt x="26305" y="128602"/>
                    </a:lnTo>
                    <a:lnTo>
                      <a:pt x="43355" y="125355"/>
                    </a:lnTo>
                    <a:lnTo>
                      <a:pt x="42543" y="117236"/>
                    </a:lnTo>
                    <a:lnTo>
                      <a:pt x="60404" y="125355"/>
                    </a:lnTo>
                    <a:lnTo>
                      <a:pt x="63652" y="118860"/>
                    </a:lnTo>
                    <a:lnTo>
                      <a:pt x="82325" y="117236"/>
                    </a:lnTo>
                    <a:lnTo>
                      <a:pt x="87196" y="104246"/>
                    </a:lnTo>
                    <a:lnTo>
                      <a:pt x="94503" y="102622"/>
                    </a:lnTo>
                    <a:lnTo>
                      <a:pt x="109929" y="124543"/>
                    </a:lnTo>
                    <a:lnTo>
                      <a:pt x="117236" y="124543"/>
                    </a:lnTo>
                    <a:lnTo>
                      <a:pt x="118860" y="120484"/>
                    </a:lnTo>
                    <a:lnTo>
                      <a:pt x="139969" y="132662"/>
                    </a:lnTo>
                    <a:lnTo>
                      <a:pt x="164325" y="126979"/>
                    </a:lnTo>
                    <a:lnTo>
                      <a:pt x="157830" y="113177"/>
                    </a:lnTo>
                    <a:lnTo>
                      <a:pt x="164325" y="100998"/>
                    </a:lnTo>
                    <a:lnTo>
                      <a:pt x="153771" y="98563"/>
                    </a:lnTo>
                    <a:lnTo>
                      <a:pt x="152147" y="88820"/>
                    </a:lnTo>
                    <a:lnTo>
                      <a:pt x="185434" y="79889"/>
                    </a:lnTo>
                    <a:lnTo>
                      <a:pt x="191118" y="59592"/>
                    </a:lnTo>
                    <a:lnTo>
                      <a:pt x="181375" y="49038"/>
                    </a:lnTo>
                    <a:lnTo>
                      <a:pt x="184622" y="41731"/>
                    </a:lnTo>
                    <a:lnTo>
                      <a:pt x="217910" y="19810"/>
                    </a:lnTo>
                    <a:lnTo>
                      <a:pt x="228464" y="18998"/>
                    </a:lnTo>
                    <a:lnTo>
                      <a:pt x="233335" y="22246"/>
                    </a:lnTo>
                    <a:lnTo>
                      <a:pt x="239019" y="22246"/>
                    </a:lnTo>
                    <a:lnTo>
                      <a:pt x="243890" y="16563"/>
                    </a:lnTo>
                    <a:lnTo>
                      <a:pt x="241454" y="1949"/>
                    </a:lnTo>
                    <a:lnTo>
                      <a:pt x="256068" y="9256"/>
                    </a:lnTo>
                    <a:lnTo>
                      <a:pt x="265811" y="5196"/>
                    </a:lnTo>
                    <a:lnTo>
                      <a:pt x="265811" y="5196"/>
                    </a:lnTo>
                    <a:cubicBezTo>
                      <a:pt x="267435" y="6008"/>
                      <a:pt x="277989" y="11691"/>
                      <a:pt x="282049" y="14939"/>
                    </a:cubicBezTo>
                    <a:cubicBezTo>
                      <a:pt x="286920" y="18998"/>
                      <a:pt x="297474" y="36048"/>
                      <a:pt x="297474" y="36048"/>
                    </a:cubicBezTo>
                    <a:cubicBezTo>
                      <a:pt x="297474" y="36048"/>
                      <a:pt x="310464" y="52285"/>
                      <a:pt x="317772" y="59592"/>
                    </a:cubicBezTo>
                    <a:cubicBezTo>
                      <a:pt x="325079" y="67711"/>
                      <a:pt x="336445" y="70959"/>
                      <a:pt x="336445" y="70959"/>
                    </a:cubicBezTo>
                    <a:lnTo>
                      <a:pt x="344564" y="70147"/>
                    </a:lnTo>
                    <a:lnTo>
                      <a:pt x="351059" y="70959"/>
                    </a:lnTo>
                    <a:lnTo>
                      <a:pt x="354306" y="79889"/>
                    </a:lnTo>
                    <a:lnTo>
                      <a:pt x="368920" y="83949"/>
                    </a:lnTo>
                    <a:lnTo>
                      <a:pt x="372980" y="88820"/>
                    </a:lnTo>
                    <a:lnTo>
                      <a:pt x="377851" y="87196"/>
                    </a:lnTo>
                    <a:lnTo>
                      <a:pt x="392465" y="92068"/>
                    </a:lnTo>
                    <a:lnTo>
                      <a:pt x="405455" y="89632"/>
                    </a:lnTo>
                    <a:lnTo>
                      <a:pt x="422505" y="94503"/>
                    </a:lnTo>
                    <a:lnTo>
                      <a:pt x="441178" y="75830"/>
                    </a:lnTo>
                    <a:lnTo>
                      <a:pt x="467158" y="72583"/>
                    </a:lnTo>
                    <a:lnTo>
                      <a:pt x="467970" y="72583"/>
                    </a:lnTo>
                    <a:lnTo>
                      <a:pt x="463911" y="84761"/>
                    </a:lnTo>
                    <a:lnTo>
                      <a:pt x="465534" y="94503"/>
                    </a:lnTo>
                    <a:lnTo>
                      <a:pt x="472030" y="99375"/>
                    </a:lnTo>
                    <a:lnTo>
                      <a:pt x="474465" y="107493"/>
                    </a:lnTo>
                    <a:lnTo>
                      <a:pt x="468782" y="112365"/>
                    </a:lnTo>
                    <a:lnTo>
                      <a:pt x="475277" y="124543"/>
                    </a:lnTo>
                    <a:lnTo>
                      <a:pt x="478525" y="124543"/>
                    </a:lnTo>
                    <a:lnTo>
                      <a:pt x="479336" y="122919"/>
                    </a:lnTo>
                    <a:lnTo>
                      <a:pt x="482584" y="124543"/>
                    </a:lnTo>
                    <a:lnTo>
                      <a:pt x="487455" y="126167"/>
                    </a:lnTo>
                    <a:lnTo>
                      <a:pt x="485019" y="130226"/>
                    </a:lnTo>
                    <a:lnTo>
                      <a:pt x="476089" y="129414"/>
                    </a:lnTo>
                    <a:lnTo>
                      <a:pt x="476089" y="141593"/>
                    </a:lnTo>
                    <a:lnTo>
                      <a:pt x="493950" y="152147"/>
                    </a:lnTo>
                    <a:lnTo>
                      <a:pt x="502069" y="150523"/>
                    </a:lnTo>
                    <a:lnTo>
                      <a:pt x="502881" y="156206"/>
                    </a:lnTo>
                    <a:lnTo>
                      <a:pt x="513435" y="157018"/>
                    </a:lnTo>
                    <a:lnTo>
                      <a:pt x="513435" y="165137"/>
                    </a:lnTo>
                    <a:lnTo>
                      <a:pt x="489891" y="164325"/>
                    </a:lnTo>
                    <a:lnTo>
                      <a:pt x="481772" y="171632"/>
                    </a:lnTo>
                    <a:lnTo>
                      <a:pt x="489891" y="181375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60" name="Полилиния: фигура 1437">
                <a:extLst>
                  <a:ext uri="{FF2B5EF4-FFF2-40B4-BE49-F238E27FC236}">
                    <a16:creationId xmlns:a16="http://schemas.microsoft.com/office/drawing/2014/main" id="{ABE6F3CC-2A85-4D1F-8535-831F9CFA79E4}"/>
                  </a:ext>
                </a:extLst>
              </p:cNvPr>
              <p:cNvSpPr/>
              <p:nvPr/>
            </p:nvSpPr>
            <p:spPr>
              <a:xfrm>
                <a:off x="5595900" y="4943898"/>
                <a:ext cx="170496" cy="194852"/>
              </a:xfrm>
              <a:custGeom>
                <a:avLst/>
                <a:gdLst>
                  <a:gd name="connsiteX0" fmla="*/ 145652 w 170495"/>
                  <a:gd name="connsiteY0" fmla="*/ 85572 h 194852"/>
                  <a:gd name="connsiteX1" fmla="*/ 139969 w 170495"/>
                  <a:gd name="connsiteY1" fmla="*/ 88820 h 194852"/>
                  <a:gd name="connsiteX2" fmla="*/ 149712 w 170495"/>
                  <a:gd name="connsiteY2" fmla="*/ 96939 h 194852"/>
                  <a:gd name="connsiteX3" fmla="*/ 148088 w 170495"/>
                  <a:gd name="connsiteY3" fmla="*/ 108305 h 194852"/>
                  <a:gd name="connsiteX4" fmla="*/ 125355 w 170495"/>
                  <a:gd name="connsiteY4" fmla="*/ 120484 h 194852"/>
                  <a:gd name="connsiteX5" fmla="*/ 122108 w 170495"/>
                  <a:gd name="connsiteY5" fmla="*/ 118860 h 194852"/>
                  <a:gd name="connsiteX6" fmla="*/ 116424 w 170495"/>
                  <a:gd name="connsiteY6" fmla="*/ 108305 h 194852"/>
                  <a:gd name="connsiteX7" fmla="*/ 120484 w 170495"/>
                  <a:gd name="connsiteY7" fmla="*/ 100187 h 194852"/>
                  <a:gd name="connsiteX8" fmla="*/ 110741 w 170495"/>
                  <a:gd name="connsiteY8" fmla="*/ 100187 h 194852"/>
                  <a:gd name="connsiteX9" fmla="*/ 94503 w 170495"/>
                  <a:gd name="connsiteY9" fmla="*/ 129414 h 194852"/>
                  <a:gd name="connsiteX10" fmla="*/ 88820 w 170495"/>
                  <a:gd name="connsiteY10" fmla="*/ 136721 h 194852"/>
                  <a:gd name="connsiteX11" fmla="*/ 87196 w 170495"/>
                  <a:gd name="connsiteY11" fmla="*/ 136721 h 194852"/>
                  <a:gd name="connsiteX12" fmla="*/ 86385 w 170495"/>
                  <a:gd name="connsiteY12" fmla="*/ 136721 h 194852"/>
                  <a:gd name="connsiteX13" fmla="*/ 84761 w 170495"/>
                  <a:gd name="connsiteY13" fmla="*/ 138345 h 194852"/>
                  <a:gd name="connsiteX14" fmla="*/ 84761 w 170495"/>
                  <a:gd name="connsiteY14" fmla="*/ 139969 h 194852"/>
                  <a:gd name="connsiteX15" fmla="*/ 84761 w 170495"/>
                  <a:gd name="connsiteY15" fmla="*/ 141592 h 194852"/>
                  <a:gd name="connsiteX16" fmla="*/ 84761 w 170495"/>
                  <a:gd name="connsiteY16" fmla="*/ 141592 h 194852"/>
                  <a:gd name="connsiteX17" fmla="*/ 83949 w 170495"/>
                  <a:gd name="connsiteY17" fmla="*/ 141592 h 194852"/>
                  <a:gd name="connsiteX18" fmla="*/ 83137 w 170495"/>
                  <a:gd name="connsiteY18" fmla="*/ 142404 h 194852"/>
                  <a:gd name="connsiteX19" fmla="*/ 83137 w 170495"/>
                  <a:gd name="connsiteY19" fmla="*/ 144028 h 194852"/>
                  <a:gd name="connsiteX20" fmla="*/ 79889 w 170495"/>
                  <a:gd name="connsiteY20" fmla="*/ 146464 h 194852"/>
                  <a:gd name="connsiteX21" fmla="*/ 76642 w 170495"/>
                  <a:gd name="connsiteY21" fmla="*/ 145652 h 194852"/>
                  <a:gd name="connsiteX22" fmla="*/ 70959 w 170495"/>
                  <a:gd name="connsiteY22" fmla="*/ 144840 h 194852"/>
                  <a:gd name="connsiteX23" fmla="*/ 65276 w 170495"/>
                  <a:gd name="connsiteY23" fmla="*/ 142404 h 194852"/>
                  <a:gd name="connsiteX24" fmla="*/ 65276 w 170495"/>
                  <a:gd name="connsiteY24" fmla="*/ 137533 h 194852"/>
                  <a:gd name="connsiteX25" fmla="*/ 62028 w 170495"/>
                  <a:gd name="connsiteY25" fmla="*/ 136721 h 194852"/>
                  <a:gd name="connsiteX26" fmla="*/ 60404 w 170495"/>
                  <a:gd name="connsiteY26" fmla="*/ 136721 h 194852"/>
                  <a:gd name="connsiteX27" fmla="*/ 58780 w 170495"/>
                  <a:gd name="connsiteY27" fmla="*/ 135909 h 194852"/>
                  <a:gd name="connsiteX28" fmla="*/ 58780 w 170495"/>
                  <a:gd name="connsiteY28" fmla="*/ 138345 h 194852"/>
                  <a:gd name="connsiteX29" fmla="*/ 59592 w 170495"/>
                  <a:gd name="connsiteY29" fmla="*/ 139969 h 194852"/>
                  <a:gd name="connsiteX30" fmla="*/ 58780 w 170495"/>
                  <a:gd name="connsiteY30" fmla="*/ 141592 h 194852"/>
                  <a:gd name="connsiteX31" fmla="*/ 58780 w 170495"/>
                  <a:gd name="connsiteY31" fmla="*/ 143216 h 194852"/>
                  <a:gd name="connsiteX32" fmla="*/ 59592 w 170495"/>
                  <a:gd name="connsiteY32" fmla="*/ 144028 h 194852"/>
                  <a:gd name="connsiteX33" fmla="*/ 59592 w 170495"/>
                  <a:gd name="connsiteY33" fmla="*/ 144028 h 194852"/>
                  <a:gd name="connsiteX34" fmla="*/ 62840 w 170495"/>
                  <a:gd name="connsiteY34" fmla="*/ 144840 h 194852"/>
                  <a:gd name="connsiteX35" fmla="*/ 63652 w 170495"/>
                  <a:gd name="connsiteY35" fmla="*/ 148900 h 194852"/>
                  <a:gd name="connsiteX36" fmla="*/ 68523 w 170495"/>
                  <a:gd name="connsiteY36" fmla="*/ 151335 h 194852"/>
                  <a:gd name="connsiteX37" fmla="*/ 69335 w 170495"/>
                  <a:gd name="connsiteY37" fmla="*/ 151335 h 194852"/>
                  <a:gd name="connsiteX38" fmla="*/ 70147 w 170495"/>
                  <a:gd name="connsiteY38" fmla="*/ 152147 h 194852"/>
                  <a:gd name="connsiteX39" fmla="*/ 71771 w 170495"/>
                  <a:gd name="connsiteY39" fmla="*/ 152959 h 194852"/>
                  <a:gd name="connsiteX40" fmla="*/ 74206 w 170495"/>
                  <a:gd name="connsiteY40" fmla="*/ 156206 h 194852"/>
                  <a:gd name="connsiteX41" fmla="*/ 77454 w 170495"/>
                  <a:gd name="connsiteY41" fmla="*/ 161078 h 194852"/>
                  <a:gd name="connsiteX42" fmla="*/ 81513 w 170495"/>
                  <a:gd name="connsiteY42" fmla="*/ 165137 h 194852"/>
                  <a:gd name="connsiteX43" fmla="*/ 83137 w 170495"/>
                  <a:gd name="connsiteY43" fmla="*/ 165949 h 194852"/>
                  <a:gd name="connsiteX44" fmla="*/ 83949 w 170495"/>
                  <a:gd name="connsiteY44" fmla="*/ 166761 h 194852"/>
                  <a:gd name="connsiteX45" fmla="*/ 83949 w 170495"/>
                  <a:gd name="connsiteY45" fmla="*/ 166761 h 194852"/>
                  <a:gd name="connsiteX46" fmla="*/ 86385 w 170495"/>
                  <a:gd name="connsiteY46" fmla="*/ 167573 h 194852"/>
                  <a:gd name="connsiteX47" fmla="*/ 86385 w 170495"/>
                  <a:gd name="connsiteY47" fmla="*/ 193553 h 194852"/>
                  <a:gd name="connsiteX48" fmla="*/ 79078 w 170495"/>
                  <a:gd name="connsiteY48" fmla="*/ 190305 h 194852"/>
                  <a:gd name="connsiteX49" fmla="*/ 72583 w 170495"/>
                  <a:gd name="connsiteY49" fmla="*/ 186246 h 194852"/>
                  <a:gd name="connsiteX50" fmla="*/ 66088 w 170495"/>
                  <a:gd name="connsiteY50" fmla="*/ 182187 h 194852"/>
                  <a:gd name="connsiteX51" fmla="*/ 65276 w 170495"/>
                  <a:gd name="connsiteY51" fmla="*/ 178127 h 194852"/>
                  <a:gd name="connsiteX52" fmla="*/ 64464 w 170495"/>
                  <a:gd name="connsiteY52" fmla="*/ 175692 h 194852"/>
                  <a:gd name="connsiteX53" fmla="*/ 62028 w 170495"/>
                  <a:gd name="connsiteY53" fmla="*/ 173256 h 194852"/>
                  <a:gd name="connsiteX54" fmla="*/ 60404 w 170495"/>
                  <a:gd name="connsiteY54" fmla="*/ 169197 h 194852"/>
                  <a:gd name="connsiteX55" fmla="*/ 60404 w 170495"/>
                  <a:gd name="connsiteY55" fmla="*/ 165949 h 194852"/>
                  <a:gd name="connsiteX56" fmla="*/ 58780 w 170495"/>
                  <a:gd name="connsiteY56" fmla="*/ 163513 h 194852"/>
                  <a:gd name="connsiteX57" fmla="*/ 55533 w 170495"/>
                  <a:gd name="connsiteY57" fmla="*/ 161890 h 194852"/>
                  <a:gd name="connsiteX58" fmla="*/ 53097 w 170495"/>
                  <a:gd name="connsiteY58" fmla="*/ 161078 h 194852"/>
                  <a:gd name="connsiteX59" fmla="*/ 48226 w 170495"/>
                  <a:gd name="connsiteY59" fmla="*/ 157830 h 194852"/>
                  <a:gd name="connsiteX60" fmla="*/ 46602 w 170495"/>
                  <a:gd name="connsiteY60" fmla="*/ 155395 h 194852"/>
                  <a:gd name="connsiteX61" fmla="*/ 45790 w 170495"/>
                  <a:gd name="connsiteY61" fmla="*/ 153771 h 194852"/>
                  <a:gd name="connsiteX62" fmla="*/ 43355 w 170495"/>
                  <a:gd name="connsiteY62" fmla="*/ 149711 h 194852"/>
                  <a:gd name="connsiteX63" fmla="*/ 41731 w 170495"/>
                  <a:gd name="connsiteY63" fmla="*/ 147276 h 194852"/>
                  <a:gd name="connsiteX64" fmla="*/ 39295 w 170495"/>
                  <a:gd name="connsiteY64" fmla="*/ 144840 h 194852"/>
                  <a:gd name="connsiteX65" fmla="*/ 33612 w 170495"/>
                  <a:gd name="connsiteY65" fmla="*/ 144840 h 194852"/>
                  <a:gd name="connsiteX66" fmla="*/ 29553 w 170495"/>
                  <a:gd name="connsiteY66" fmla="*/ 141592 h 194852"/>
                  <a:gd name="connsiteX67" fmla="*/ 26305 w 170495"/>
                  <a:gd name="connsiteY67" fmla="*/ 137533 h 194852"/>
                  <a:gd name="connsiteX68" fmla="*/ 22246 w 170495"/>
                  <a:gd name="connsiteY68" fmla="*/ 135097 h 194852"/>
                  <a:gd name="connsiteX69" fmla="*/ 18998 w 170495"/>
                  <a:gd name="connsiteY69" fmla="*/ 137533 h 194852"/>
                  <a:gd name="connsiteX70" fmla="*/ 14939 w 170495"/>
                  <a:gd name="connsiteY70" fmla="*/ 135097 h 194852"/>
                  <a:gd name="connsiteX71" fmla="*/ 12503 w 170495"/>
                  <a:gd name="connsiteY71" fmla="*/ 131850 h 194852"/>
                  <a:gd name="connsiteX72" fmla="*/ 15751 w 170495"/>
                  <a:gd name="connsiteY72" fmla="*/ 131038 h 194852"/>
                  <a:gd name="connsiteX73" fmla="*/ 20622 w 170495"/>
                  <a:gd name="connsiteY73" fmla="*/ 132662 h 194852"/>
                  <a:gd name="connsiteX74" fmla="*/ 25493 w 170495"/>
                  <a:gd name="connsiteY74" fmla="*/ 132662 h 194852"/>
                  <a:gd name="connsiteX75" fmla="*/ 27929 w 170495"/>
                  <a:gd name="connsiteY75" fmla="*/ 131038 h 194852"/>
                  <a:gd name="connsiteX76" fmla="*/ 26305 w 170495"/>
                  <a:gd name="connsiteY76" fmla="*/ 127791 h 194852"/>
                  <a:gd name="connsiteX77" fmla="*/ 27929 w 170495"/>
                  <a:gd name="connsiteY77" fmla="*/ 124543 h 194852"/>
                  <a:gd name="connsiteX78" fmla="*/ 26305 w 170495"/>
                  <a:gd name="connsiteY78" fmla="*/ 120484 h 194852"/>
                  <a:gd name="connsiteX79" fmla="*/ 23869 w 170495"/>
                  <a:gd name="connsiteY79" fmla="*/ 123731 h 194852"/>
                  <a:gd name="connsiteX80" fmla="*/ 22246 w 170495"/>
                  <a:gd name="connsiteY80" fmla="*/ 127791 h 194852"/>
                  <a:gd name="connsiteX81" fmla="*/ 19810 w 170495"/>
                  <a:gd name="connsiteY81" fmla="*/ 129414 h 194852"/>
                  <a:gd name="connsiteX82" fmla="*/ 15751 w 170495"/>
                  <a:gd name="connsiteY82" fmla="*/ 128602 h 194852"/>
                  <a:gd name="connsiteX83" fmla="*/ 11691 w 170495"/>
                  <a:gd name="connsiteY83" fmla="*/ 129414 h 194852"/>
                  <a:gd name="connsiteX84" fmla="*/ 11691 w 170495"/>
                  <a:gd name="connsiteY84" fmla="*/ 129414 h 194852"/>
                  <a:gd name="connsiteX85" fmla="*/ 1949 w 170495"/>
                  <a:gd name="connsiteY85" fmla="*/ 113988 h 194852"/>
                  <a:gd name="connsiteX86" fmla="*/ 10067 w 170495"/>
                  <a:gd name="connsiteY86" fmla="*/ 113176 h 194852"/>
                  <a:gd name="connsiteX87" fmla="*/ 13315 w 170495"/>
                  <a:gd name="connsiteY87" fmla="*/ 96127 h 194852"/>
                  <a:gd name="connsiteX88" fmla="*/ 6008 w 170495"/>
                  <a:gd name="connsiteY88" fmla="*/ 78266 h 194852"/>
                  <a:gd name="connsiteX89" fmla="*/ 14127 w 170495"/>
                  <a:gd name="connsiteY89" fmla="*/ 65275 h 194852"/>
                  <a:gd name="connsiteX90" fmla="*/ 20622 w 170495"/>
                  <a:gd name="connsiteY90" fmla="*/ 62840 h 194852"/>
                  <a:gd name="connsiteX91" fmla="*/ 28741 w 170495"/>
                  <a:gd name="connsiteY91" fmla="*/ 31176 h 194852"/>
                  <a:gd name="connsiteX92" fmla="*/ 43355 w 170495"/>
                  <a:gd name="connsiteY92" fmla="*/ 24681 h 194852"/>
                  <a:gd name="connsiteX93" fmla="*/ 47414 w 170495"/>
                  <a:gd name="connsiteY93" fmla="*/ 27117 h 194852"/>
                  <a:gd name="connsiteX94" fmla="*/ 52285 w 170495"/>
                  <a:gd name="connsiteY94" fmla="*/ 32800 h 194852"/>
                  <a:gd name="connsiteX95" fmla="*/ 60404 w 170495"/>
                  <a:gd name="connsiteY95" fmla="*/ 31988 h 194852"/>
                  <a:gd name="connsiteX96" fmla="*/ 57157 w 170495"/>
                  <a:gd name="connsiteY96" fmla="*/ 14127 h 194852"/>
                  <a:gd name="connsiteX97" fmla="*/ 44167 w 170495"/>
                  <a:gd name="connsiteY97" fmla="*/ 8443 h 194852"/>
                  <a:gd name="connsiteX98" fmla="*/ 49850 w 170495"/>
                  <a:gd name="connsiteY98" fmla="*/ 1949 h 194852"/>
                  <a:gd name="connsiteX99" fmla="*/ 69335 w 170495"/>
                  <a:gd name="connsiteY99" fmla="*/ 5196 h 194852"/>
                  <a:gd name="connsiteX100" fmla="*/ 73394 w 170495"/>
                  <a:gd name="connsiteY100" fmla="*/ 13315 h 194852"/>
                  <a:gd name="connsiteX101" fmla="*/ 91256 w 170495"/>
                  <a:gd name="connsiteY101" fmla="*/ 20622 h 194852"/>
                  <a:gd name="connsiteX102" fmla="*/ 106682 w 170495"/>
                  <a:gd name="connsiteY102" fmla="*/ 40107 h 194852"/>
                  <a:gd name="connsiteX103" fmla="*/ 118860 w 170495"/>
                  <a:gd name="connsiteY103" fmla="*/ 42543 h 194852"/>
                  <a:gd name="connsiteX104" fmla="*/ 141593 w 170495"/>
                  <a:gd name="connsiteY104" fmla="*/ 55533 h 194852"/>
                  <a:gd name="connsiteX105" fmla="*/ 146464 w 170495"/>
                  <a:gd name="connsiteY105" fmla="*/ 64463 h 194852"/>
                  <a:gd name="connsiteX106" fmla="*/ 173256 w 170495"/>
                  <a:gd name="connsiteY106" fmla="*/ 71771 h 194852"/>
                  <a:gd name="connsiteX107" fmla="*/ 174068 w 170495"/>
                  <a:gd name="connsiteY107" fmla="*/ 80701 h 194852"/>
                  <a:gd name="connsiteX108" fmla="*/ 174068 w 170495"/>
                  <a:gd name="connsiteY108" fmla="*/ 82325 h 194852"/>
                  <a:gd name="connsiteX109" fmla="*/ 167573 w 170495"/>
                  <a:gd name="connsiteY109" fmla="*/ 90444 h 194852"/>
                  <a:gd name="connsiteX110" fmla="*/ 145652 w 170495"/>
                  <a:gd name="connsiteY110" fmla="*/ 85572 h 1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170495" h="194852">
                    <a:moveTo>
                      <a:pt x="145652" y="85572"/>
                    </a:moveTo>
                    <a:lnTo>
                      <a:pt x="139969" y="88820"/>
                    </a:lnTo>
                    <a:lnTo>
                      <a:pt x="149712" y="96939"/>
                    </a:lnTo>
                    <a:lnTo>
                      <a:pt x="148088" y="108305"/>
                    </a:lnTo>
                    <a:lnTo>
                      <a:pt x="125355" y="120484"/>
                    </a:lnTo>
                    <a:lnTo>
                      <a:pt x="122108" y="118860"/>
                    </a:lnTo>
                    <a:lnTo>
                      <a:pt x="116424" y="108305"/>
                    </a:lnTo>
                    <a:lnTo>
                      <a:pt x="120484" y="100187"/>
                    </a:lnTo>
                    <a:lnTo>
                      <a:pt x="110741" y="100187"/>
                    </a:lnTo>
                    <a:lnTo>
                      <a:pt x="94503" y="129414"/>
                    </a:lnTo>
                    <a:lnTo>
                      <a:pt x="88820" y="136721"/>
                    </a:lnTo>
                    <a:cubicBezTo>
                      <a:pt x="88008" y="136721"/>
                      <a:pt x="88008" y="136721"/>
                      <a:pt x="87196" y="136721"/>
                    </a:cubicBezTo>
                    <a:cubicBezTo>
                      <a:pt x="86385" y="136721"/>
                      <a:pt x="86385" y="135909"/>
                      <a:pt x="86385" y="136721"/>
                    </a:cubicBezTo>
                    <a:cubicBezTo>
                      <a:pt x="85573" y="136721"/>
                      <a:pt x="84761" y="137533"/>
                      <a:pt x="84761" y="138345"/>
                    </a:cubicBezTo>
                    <a:cubicBezTo>
                      <a:pt x="84761" y="139157"/>
                      <a:pt x="84761" y="139157"/>
                      <a:pt x="84761" y="139969"/>
                    </a:cubicBezTo>
                    <a:cubicBezTo>
                      <a:pt x="84761" y="140781"/>
                      <a:pt x="84761" y="140781"/>
                      <a:pt x="84761" y="141592"/>
                    </a:cubicBezTo>
                    <a:cubicBezTo>
                      <a:pt x="84761" y="141592"/>
                      <a:pt x="84761" y="141592"/>
                      <a:pt x="84761" y="141592"/>
                    </a:cubicBezTo>
                    <a:cubicBezTo>
                      <a:pt x="84761" y="141592"/>
                      <a:pt x="83949" y="141592"/>
                      <a:pt x="83949" y="141592"/>
                    </a:cubicBezTo>
                    <a:cubicBezTo>
                      <a:pt x="83949" y="141592"/>
                      <a:pt x="83137" y="141592"/>
                      <a:pt x="83137" y="142404"/>
                    </a:cubicBezTo>
                    <a:cubicBezTo>
                      <a:pt x="83137" y="143216"/>
                      <a:pt x="83949" y="143216"/>
                      <a:pt x="83137" y="144028"/>
                    </a:cubicBezTo>
                    <a:cubicBezTo>
                      <a:pt x="83137" y="145652"/>
                      <a:pt x="80701" y="145652"/>
                      <a:pt x="79889" y="146464"/>
                    </a:cubicBezTo>
                    <a:cubicBezTo>
                      <a:pt x="78266" y="146464"/>
                      <a:pt x="77454" y="146464"/>
                      <a:pt x="76642" y="145652"/>
                    </a:cubicBezTo>
                    <a:cubicBezTo>
                      <a:pt x="75018" y="144840"/>
                      <a:pt x="72583" y="144840"/>
                      <a:pt x="70959" y="144840"/>
                    </a:cubicBezTo>
                    <a:cubicBezTo>
                      <a:pt x="69335" y="144840"/>
                      <a:pt x="66088" y="144028"/>
                      <a:pt x="65276" y="142404"/>
                    </a:cubicBezTo>
                    <a:cubicBezTo>
                      <a:pt x="64464" y="140781"/>
                      <a:pt x="65276" y="139157"/>
                      <a:pt x="65276" y="137533"/>
                    </a:cubicBezTo>
                    <a:cubicBezTo>
                      <a:pt x="65276" y="135097"/>
                      <a:pt x="62840" y="135909"/>
                      <a:pt x="62028" y="136721"/>
                    </a:cubicBezTo>
                    <a:cubicBezTo>
                      <a:pt x="61216" y="136721"/>
                      <a:pt x="61216" y="136721"/>
                      <a:pt x="60404" y="136721"/>
                    </a:cubicBezTo>
                    <a:cubicBezTo>
                      <a:pt x="59592" y="135909"/>
                      <a:pt x="59592" y="135909"/>
                      <a:pt x="58780" y="135909"/>
                    </a:cubicBezTo>
                    <a:cubicBezTo>
                      <a:pt x="57157" y="135909"/>
                      <a:pt x="58780" y="137533"/>
                      <a:pt x="58780" y="138345"/>
                    </a:cubicBezTo>
                    <a:cubicBezTo>
                      <a:pt x="58780" y="139157"/>
                      <a:pt x="58780" y="139157"/>
                      <a:pt x="59592" y="139969"/>
                    </a:cubicBezTo>
                    <a:cubicBezTo>
                      <a:pt x="59592" y="140781"/>
                      <a:pt x="59592" y="140781"/>
                      <a:pt x="58780" y="141592"/>
                    </a:cubicBezTo>
                    <a:cubicBezTo>
                      <a:pt x="58780" y="142404"/>
                      <a:pt x="58780" y="143216"/>
                      <a:pt x="58780" y="143216"/>
                    </a:cubicBezTo>
                    <a:cubicBezTo>
                      <a:pt x="58780" y="143216"/>
                      <a:pt x="58780" y="144028"/>
                      <a:pt x="59592" y="144028"/>
                    </a:cubicBezTo>
                    <a:cubicBezTo>
                      <a:pt x="59592" y="144028"/>
                      <a:pt x="59592" y="144028"/>
                      <a:pt x="59592" y="144028"/>
                    </a:cubicBezTo>
                    <a:cubicBezTo>
                      <a:pt x="60404" y="144028"/>
                      <a:pt x="62028" y="144028"/>
                      <a:pt x="62840" y="144840"/>
                    </a:cubicBezTo>
                    <a:cubicBezTo>
                      <a:pt x="63652" y="145652"/>
                      <a:pt x="63652" y="147276"/>
                      <a:pt x="63652" y="148900"/>
                    </a:cubicBezTo>
                    <a:cubicBezTo>
                      <a:pt x="63652" y="151335"/>
                      <a:pt x="66088" y="151335"/>
                      <a:pt x="68523" y="151335"/>
                    </a:cubicBezTo>
                    <a:cubicBezTo>
                      <a:pt x="68523" y="151335"/>
                      <a:pt x="69335" y="151335"/>
                      <a:pt x="69335" y="151335"/>
                    </a:cubicBezTo>
                    <a:cubicBezTo>
                      <a:pt x="70147" y="151335"/>
                      <a:pt x="70147" y="151335"/>
                      <a:pt x="70147" y="152147"/>
                    </a:cubicBezTo>
                    <a:cubicBezTo>
                      <a:pt x="70147" y="152959"/>
                      <a:pt x="70959" y="152959"/>
                      <a:pt x="71771" y="152959"/>
                    </a:cubicBezTo>
                    <a:cubicBezTo>
                      <a:pt x="72583" y="153771"/>
                      <a:pt x="73394" y="154583"/>
                      <a:pt x="74206" y="156206"/>
                    </a:cubicBezTo>
                    <a:cubicBezTo>
                      <a:pt x="75830" y="157830"/>
                      <a:pt x="76642" y="159454"/>
                      <a:pt x="77454" y="161078"/>
                    </a:cubicBezTo>
                    <a:cubicBezTo>
                      <a:pt x="79078" y="162701"/>
                      <a:pt x="79889" y="163513"/>
                      <a:pt x="81513" y="165137"/>
                    </a:cubicBezTo>
                    <a:cubicBezTo>
                      <a:pt x="82325" y="165949"/>
                      <a:pt x="82325" y="165949"/>
                      <a:pt x="83137" y="165949"/>
                    </a:cubicBezTo>
                    <a:cubicBezTo>
                      <a:pt x="83137" y="165949"/>
                      <a:pt x="83949" y="165949"/>
                      <a:pt x="83949" y="166761"/>
                    </a:cubicBezTo>
                    <a:cubicBezTo>
                      <a:pt x="83949" y="166761"/>
                      <a:pt x="83949" y="166761"/>
                      <a:pt x="83949" y="166761"/>
                    </a:cubicBezTo>
                    <a:cubicBezTo>
                      <a:pt x="84761" y="166761"/>
                      <a:pt x="85573" y="167573"/>
                      <a:pt x="86385" y="167573"/>
                    </a:cubicBezTo>
                    <a:lnTo>
                      <a:pt x="86385" y="193553"/>
                    </a:lnTo>
                    <a:cubicBezTo>
                      <a:pt x="83949" y="193553"/>
                      <a:pt x="80701" y="191929"/>
                      <a:pt x="79078" y="190305"/>
                    </a:cubicBezTo>
                    <a:cubicBezTo>
                      <a:pt x="76642" y="188682"/>
                      <a:pt x="75018" y="187058"/>
                      <a:pt x="72583" y="186246"/>
                    </a:cubicBezTo>
                    <a:cubicBezTo>
                      <a:pt x="70147" y="184622"/>
                      <a:pt x="68523" y="183810"/>
                      <a:pt x="66088" y="182187"/>
                    </a:cubicBezTo>
                    <a:cubicBezTo>
                      <a:pt x="64464" y="181375"/>
                      <a:pt x="65276" y="179751"/>
                      <a:pt x="65276" y="178127"/>
                    </a:cubicBezTo>
                    <a:cubicBezTo>
                      <a:pt x="65276" y="177316"/>
                      <a:pt x="65276" y="176504"/>
                      <a:pt x="64464" y="175692"/>
                    </a:cubicBezTo>
                    <a:cubicBezTo>
                      <a:pt x="63652" y="174880"/>
                      <a:pt x="62840" y="174068"/>
                      <a:pt x="62028" y="173256"/>
                    </a:cubicBezTo>
                    <a:cubicBezTo>
                      <a:pt x="61216" y="171632"/>
                      <a:pt x="60404" y="170820"/>
                      <a:pt x="60404" y="169197"/>
                    </a:cubicBezTo>
                    <a:cubicBezTo>
                      <a:pt x="60404" y="168385"/>
                      <a:pt x="60404" y="167573"/>
                      <a:pt x="60404" y="165949"/>
                    </a:cubicBezTo>
                    <a:cubicBezTo>
                      <a:pt x="60404" y="165137"/>
                      <a:pt x="59592" y="163513"/>
                      <a:pt x="58780" y="163513"/>
                    </a:cubicBezTo>
                    <a:cubicBezTo>
                      <a:pt x="57969" y="162701"/>
                      <a:pt x="57157" y="162701"/>
                      <a:pt x="55533" y="161890"/>
                    </a:cubicBezTo>
                    <a:cubicBezTo>
                      <a:pt x="54721" y="161890"/>
                      <a:pt x="53909" y="161078"/>
                      <a:pt x="53097" y="161078"/>
                    </a:cubicBezTo>
                    <a:cubicBezTo>
                      <a:pt x="51473" y="160266"/>
                      <a:pt x="49038" y="159454"/>
                      <a:pt x="48226" y="157830"/>
                    </a:cubicBezTo>
                    <a:cubicBezTo>
                      <a:pt x="47414" y="157018"/>
                      <a:pt x="46602" y="156206"/>
                      <a:pt x="46602" y="155395"/>
                    </a:cubicBezTo>
                    <a:cubicBezTo>
                      <a:pt x="46602" y="154583"/>
                      <a:pt x="45790" y="153771"/>
                      <a:pt x="45790" y="153771"/>
                    </a:cubicBezTo>
                    <a:cubicBezTo>
                      <a:pt x="44979" y="152147"/>
                      <a:pt x="44167" y="150523"/>
                      <a:pt x="43355" y="149711"/>
                    </a:cubicBezTo>
                    <a:cubicBezTo>
                      <a:pt x="42543" y="148900"/>
                      <a:pt x="42543" y="148088"/>
                      <a:pt x="41731" y="147276"/>
                    </a:cubicBezTo>
                    <a:cubicBezTo>
                      <a:pt x="40919" y="146464"/>
                      <a:pt x="40919" y="144840"/>
                      <a:pt x="39295" y="144840"/>
                    </a:cubicBezTo>
                    <a:cubicBezTo>
                      <a:pt x="37672" y="144840"/>
                      <a:pt x="35236" y="145652"/>
                      <a:pt x="33612" y="144840"/>
                    </a:cubicBezTo>
                    <a:cubicBezTo>
                      <a:pt x="31988" y="144028"/>
                      <a:pt x="30364" y="142404"/>
                      <a:pt x="29553" y="141592"/>
                    </a:cubicBezTo>
                    <a:cubicBezTo>
                      <a:pt x="28741" y="139969"/>
                      <a:pt x="27929" y="138345"/>
                      <a:pt x="26305" y="137533"/>
                    </a:cubicBezTo>
                    <a:cubicBezTo>
                      <a:pt x="25493" y="136721"/>
                      <a:pt x="23869" y="135097"/>
                      <a:pt x="22246" y="135097"/>
                    </a:cubicBezTo>
                    <a:cubicBezTo>
                      <a:pt x="20622" y="135909"/>
                      <a:pt x="20622" y="137533"/>
                      <a:pt x="18998" y="137533"/>
                    </a:cubicBezTo>
                    <a:cubicBezTo>
                      <a:pt x="17375" y="137533"/>
                      <a:pt x="16563" y="136721"/>
                      <a:pt x="14939" y="135097"/>
                    </a:cubicBezTo>
                    <a:cubicBezTo>
                      <a:pt x="14127" y="134286"/>
                      <a:pt x="12503" y="132662"/>
                      <a:pt x="12503" y="131850"/>
                    </a:cubicBezTo>
                    <a:cubicBezTo>
                      <a:pt x="12503" y="130226"/>
                      <a:pt x="14939" y="130226"/>
                      <a:pt x="15751" y="131038"/>
                    </a:cubicBezTo>
                    <a:cubicBezTo>
                      <a:pt x="17375" y="131038"/>
                      <a:pt x="18998" y="131850"/>
                      <a:pt x="20622" y="132662"/>
                    </a:cubicBezTo>
                    <a:cubicBezTo>
                      <a:pt x="22246" y="132662"/>
                      <a:pt x="23869" y="132662"/>
                      <a:pt x="25493" y="132662"/>
                    </a:cubicBezTo>
                    <a:cubicBezTo>
                      <a:pt x="26305" y="132662"/>
                      <a:pt x="27929" y="131850"/>
                      <a:pt x="27929" y="131038"/>
                    </a:cubicBezTo>
                    <a:cubicBezTo>
                      <a:pt x="27929" y="129414"/>
                      <a:pt x="26305" y="129414"/>
                      <a:pt x="26305" y="127791"/>
                    </a:cubicBezTo>
                    <a:cubicBezTo>
                      <a:pt x="25493" y="126167"/>
                      <a:pt x="27117" y="125355"/>
                      <a:pt x="27929" y="124543"/>
                    </a:cubicBezTo>
                    <a:cubicBezTo>
                      <a:pt x="28741" y="122919"/>
                      <a:pt x="27117" y="121295"/>
                      <a:pt x="26305" y="120484"/>
                    </a:cubicBezTo>
                    <a:cubicBezTo>
                      <a:pt x="24681" y="119672"/>
                      <a:pt x="24681" y="122919"/>
                      <a:pt x="23869" y="123731"/>
                    </a:cubicBezTo>
                    <a:cubicBezTo>
                      <a:pt x="23058" y="125355"/>
                      <a:pt x="22246" y="126167"/>
                      <a:pt x="22246" y="127791"/>
                    </a:cubicBezTo>
                    <a:cubicBezTo>
                      <a:pt x="22246" y="129414"/>
                      <a:pt x="20622" y="129414"/>
                      <a:pt x="19810" y="129414"/>
                    </a:cubicBezTo>
                    <a:cubicBezTo>
                      <a:pt x="18186" y="129414"/>
                      <a:pt x="16563" y="128602"/>
                      <a:pt x="15751" y="128602"/>
                    </a:cubicBezTo>
                    <a:cubicBezTo>
                      <a:pt x="14939" y="128602"/>
                      <a:pt x="12503" y="127791"/>
                      <a:pt x="11691" y="129414"/>
                    </a:cubicBezTo>
                    <a:cubicBezTo>
                      <a:pt x="11691" y="129414"/>
                      <a:pt x="11691" y="129414"/>
                      <a:pt x="11691" y="129414"/>
                    </a:cubicBezTo>
                    <a:lnTo>
                      <a:pt x="1949" y="113988"/>
                    </a:lnTo>
                    <a:lnTo>
                      <a:pt x="10067" y="113176"/>
                    </a:lnTo>
                    <a:lnTo>
                      <a:pt x="13315" y="96127"/>
                    </a:lnTo>
                    <a:lnTo>
                      <a:pt x="6008" y="78266"/>
                    </a:lnTo>
                    <a:lnTo>
                      <a:pt x="14127" y="65275"/>
                    </a:lnTo>
                    <a:lnTo>
                      <a:pt x="20622" y="62840"/>
                    </a:lnTo>
                    <a:lnTo>
                      <a:pt x="28741" y="31176"/>
                    </a:lnTo>
                    <a:lnTo>
                      <a:pt x="43355" y="24681"/>
                    </a:lnTo>
                    <a:lnTo>
                      <a:pt x="47414" y="27117"/>
                    </a:lnTo>
                    <a:lnTo>
                      <a:pt x="52285" y="32800"/>
                    </a:lnTo>
                    <a:lnTo>
                      <a:pt x="60404" y="31988"/>
                    </a:lnTo>
                    <a:lnTo>
                      <a:pt x="57157" y="14127"/>
                    </a:lnTo>
                    <a:lnTo>
                      <a:pt x="44167" y="8443"/>
                    </a:lnTo>
                    <a:lnTo>
                      <a:pt x="49850" y="1949"/>
                    </a:lnTo>
                    <a:lnTo>
                      <a:pt x="69335" y="5196"/>
                    </a:lnTo>
                    <a:lnTo>
                      <a:pt x="73394" y="13315"/>
                    </a:lnTo>
                    <a:lnTo>
                      <a:pt x="91256" y="20622"/>
                    </a:lnTo>
                    <a:lnTo>
                      <a:pt x="106682" y="40107"/>
                    </a:lnTo>
                    <a:lnTo>
                      <a:pt x="118860" y="42543"/>
                    </a:lnTo>
                    <a:lnTo>
                      <a:pt x="141593" y="55533"/>
                    </a:lnTo>
                    <a:lnTo>
                      <a:pt x="146464" y="64463"/>
                    </a:lnTo>
                    <a:lnTo>
                      <a:pt x="173256" y="71771"/>
                    </a:lnTo>
                    <a:lnTo>
                      <a:pt x="174068" y="80701"/>
                    </a:lnTo>
                    <a:lnTo>
                      <a:pt x="174068" y="82325"/>
                    </a:lnTo>
                    <a:lnTo>
                      <a:pt x="167573" y="90444"/>
                    </a:lnTo>
                    <a:lnTo>
                      <a:pt x="145652" y="85572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61" name="Полилиния: фигура 1438">
                <a:extLst>
                  <a:ext uri="{FF2B5EF4-FFF2-40B4-BE49-F238E27FC236}">
                    <a16:creationId xmlns:a16="http://schemas.microsoft.com/office/drawing/2014/main" id="{9932990A-5E5A-4412-81CB-C3E8C7AC1802}"/>
                  </a:ext>
                </a:extLst>
              </p:cNvPr>
              <p:cNvSpPr/>
              <p:nvPr/>
            </p:nvSpPr>
            <p:spPr>
              <a:xfrm>
                <a:off x="5626752" y="4629698"/>
                <a:ext cx="381585" cy="503368"/>
              </a:xfrm>
              <a:custGeom>
                <a:avLst/>
                <a:gdLst>
                  <a:gd name="connsiteX0" fmla="*/ 383534 w 381585"/>
                  <a:gd name="connsiteY0" fmla="*/ 336445 h 503368"/>
                  <a:gd name="connsiteX1" fmla="*/ 382722 w 381585"/>
                  <a:gd name="connsiteY1" fmla="*/ 345376 h 503368"/>
                  <a:gd name="connsiteX2" fmla="*/ 357554 w 381585"/>
                  <a:gd name="connsiteY2" fmla="*/ 356742 h 503368"/>
                  <a:gd name="connsiteX3" fmla="*/ 352682 w 381585"/>
                  <a:gd name="connsiteY3" fmla="*/ 374603 h 503368"/>
                  <a:gd name="connsiteX4" fmla="*/ 337257 w 381585"/>
                  <a:gd name="connsiteY4" fmla="*/ 375415 h 503368"/>
                  <a:gd name="connsiteX5" fmla="*/ 334821 w 381585"/>
                  <a:gd name="connsiteY5" fmla="*/ 411950 h 503368"/>
                  <a:gd name="connsiteX6" fmla="*/ 346999 w 381585"/>
                  <a:gd name="connsiteY6" fmla="*/ 417633 h 503368"/>
                  <a:gd name="connsiteX7" fmla="*/ 346999 w 381585"/>
                  <a:gd name="connsiteY7" fmla="*/ 429000 h 503368"/>
                  <a:gd name="connsiteX8" fmla="*/ 334821 w 381585"/>
                  <a:gd name="connsiteY8" fmla="*/ 440366 h 503368"/>
                  <a:gd name="connsiteX9" fmla="*/ 321831 w 381585"/>
                  <a:gd name="connsiteY9" fmla="*/ 434683 h 503368"/>
                  <a:gd name="connsiteX10" fmla="*/ 293415 w 381585"/>
                  <a:gd name="connsiteY10" fmla="*/ 444425 h 503368"/>
                  <a:gd name="connsiteX11" fmla="*/ 286108 w 381585"/>
                  <a:gd name="connsiteY11" fmla="*/ 438742 h 503368"/>
                  <a:gd name="connsiteX12" fmla="*/ 269870 w 381585"/>
                  <a:gd name="connsiteY12" fmla="*/ 443613 h 503368"/>
                  <a:gd name="connsiteX13" fmla="*/ 266623 w 381585"/>
                  <a:gd name="connsiteY13" fmla="*/ 451732 h 503368"/>
                  <a:gd name="connsiteX14" fmla="*/ 261751 w 381585"/>
                  <a:gd name="connsiteY14" fmla="*/ 451732 h 503368"/>
                  <a:gd name="connsiteX15" fmla="*/ 256880 w 381585"/>
                  <a:gd name="connsiteY15" fmla="*/ 451732 h 503368"/>
                  <a:gd name="connsiteX16" fmla="*/ 252821 w 381585"/>
                  <a:gd name="connsiteY16" fmla="*/ 449297 h 503368"/>
                  <a:gd name="connsiteX17" fmla="*/ 232524 w 381585"/>
                  <a:gd name="connsiteY17" fmla="*/ 461475 h 503368"/>
                  <a:gd name="connsiteX18" fmla="*/ 231712 w 381585"/>
                  <a:gd name="connsiteY18" fmla="*/ 469594 h 503368"/>
                  <a:gd name="connsiteX19" fmla="*/ 214662 w 381585"/>
                  <a:gd name="connsiteY19" fmla="*/ 459039 h 503368"/>
                  <a:gd name="connsiteX20" fmla="*/ 185434 w 381585"/>
                  <a:gd name="connsiteY20" fmla="*/ 472841 h 503368"/>
                  <a:gd name="connsiteX21" fmla="*/ 180563 w 381585"/>
                  <a:gd name="connsiteY21" fmla="*/ 486643 h 503368"/>
                  <a:gd name="connsiteX22" fmla="*/ 185434 w 381585"/>
                  <a:gd name="connsiteY22" fmla="*/ 493138 h 503368"/>
                  <a:gd name="connsiteX23" fmla="*/ 174068 w 381585"/>
                  <a:gd name="connsiteY23" fmla="*/ 502881 h 503368"/>
                  <a:gd name="connsiteX24" fmla="*/ 171632 w 381585"/>
                  <a:gd name="connsiteY24" fmla="*/ 502881 h 503368"/>
                  <a:gd name="connsiteX25" fmla="*/ 170008 w 381585"/>
                  <a:gd name="connsiteY25" fmla="*/ 504505 h 503368"/>
                  <a:gd name="connsiteX26" fmla="*/ 165949 w 381585"/>
                  <a:gd name="connsiteY26" fmla="*/ 505317 h 503368"/>
                  <a:gd name="connsiteX27" fmla="*/ 165949 w 381585"/>
                  <a:gd name="connsiteY27" fmla="*/ 501257 h 503368"/>
                  <a:gd name="connsiteX28" fmla="*/ 170820 w 381585"/>
                  <a:gd name="connsiteY28" fmla="*/ 489079 h 503368"/>
                  <a:gd name="connsiteX29" fmla="*/ 161890 w 381585"/>
                  <a:gd name="connsiteY29" fmla="*/ 459039 h 503368"/>
                  <a:gd name="connsiteX30" fmla="*/ 137533 w 381585"/>
                  <a:gd name="connsiteY30" fmla="*/ 447673 h 503368"/>
                  <a:gd name="connsiteX31" fmla="*/ 133474 w 381585"/>
                  <a:gd name="connsiteY31" fmla="*/ 432247 h 503368"/>
                  <a:gd name="connsiteX32" fmla="*/ 117236 w 381585"/>
                  <a:gd name="connsiteY32" fmla="*/ 421693 h 503368"/>
                  <a:gd name="connsiteX33" fmla="*/ 118860 w 381585"/>
                  <a:gd name="connsiteY33" fmla="*/ 410326 h 503368"/>
                  <a:gd name="connsiteX34" fmla="*/ 109117 w 381585"/>
                  <a:gd name="connsiteY34" fmla="*/ 402207 h 503368"/>
                  <a:gd name="connsiteX35" fmla="*/ 114800 w 381585"/>
                  <a:gd name="connsiteY35" fmla="*/ 398960 h 503368"/>
                  <a:gd name="connsiteX36" fmla="*/ 135097 w 381585"/>
                  <a:gd name="connsiteY36" fmla="*/ 399772 h 503368"/>
                  <a:gd name="connsiteX37" fmla="*/ 141592 w 381585"/>
                  <a:gd name="connsiteY37" fmla="*/ 391653 h 503368"/>
                  <a:gd name="connsiteX38" fmla="*/ 141592 w 381585"/>
                  <a:gd name="connsiteY38" fmla="*/ 390029 h 503368"/>
                  <a:gd name="connsiteX39" fmla="*/ 140781 w 381585"/>
                  <a:gd name="connsiteY39" fmla="*/ 381098 h 503368"/>
                  <a:gd name="connsiteX40" fmla="*/ 113988 w 381585"/>
                  <a:gd name="connsiteY40" fmla="*/ 373792 h 503368"/>
                  <a:gd name="connsiteX41" fmla="*/ 109117 w 381585"/>
                  <a:gd name="connsiteY41" fmla="*/ 364861 h 503368"/>
                  <a:gd name="connsiteX42" fmla="*/ 86384 w 381585"/>
                  <a:gd name="connsiteY42" fmla="*/ 351871 h 503368"/>
                  <a:gd name="connsiteX43" fmla="*/ 74206 w 381585"/>
                  <a:gd name="connsiteY43" fmla="*/ 349435 h 503368"/>
                  <a:gd name="connsiteX44" fmla="*/ 58780 w 381585"/>
                  <a:gd name="connsiteY44" fmla="*/ 329950 h 503368"/>
                  <a:gd name="connsiteX45" fmla="*/ 40919 w 381585"/>
                  <a:gd name="connsiteY45" fmla="*/ 322643 h 503368"/>
                  <a:gd name="connsiteX46" fmla="*/ 36859 w 381585"/>
                  <a:gd name="connsiteY46" fmla="*/ 314524 h 503368"/>
                  <a:gd name="connsiteX47" fmla="*/ 62840 w 381585"/>
                  <a:gd name="connsiteY47" fmla="*/ 308029 h 503368"/>
                  <a:gd name="connsiteX48" fmla="*/ 62028 w 381585"/>
                  <a:gd name="connsiteY48" fmla="*/ 286920 h 503368"/>
                  <a:gd name="connsiteX49" fmla="*/ 41731 w 381585"/>
                  <a:gd name="connsiteY49" fmla="*/ 265811 h 503368"/>
                  <a:gd name="connsiteX50" fmla="*/ 46602 w 381585"/>
                  <a:gd name="connsiteY50" fmla="*/ 260128 h 503368"/>
                  <a:gd name="connsiteX51" fmla="*/ 62028 w 381585"/>
                  <a:gd name="connsiteY51" fmla="*/ 265811 h 503368"/>
                  <a:gd name="connsiteX52" fmla="*/ 66087 w 381585"/>
                  <a:gd name="connsiteY52" fmla="*/ 264187 h 503368"/>
                  <a:gd name="connsiteX53" fmla="*/ 66899 w 381585"/>
                  <a:gd name="connsiteY53" fmla="*/ 257692 h 503368"/>
                  <a:gd name="connsiteX54" fmla="*/ 75830 w 381585"/>
                  <a:gd name="connsiteY54" fmla="*/ 257692 h 503368"/>
                  <a:gd name="connsiteX55" fmla="*/ 74206 w 381585"/>
                  <a:gd name="connsiteY55" fmla="*/ 252009 h 503368"/>
                  <a:gd name="connsiteX56" fmla="*/ 66899 w 381585"/>
                  <a:gd name="connsiteY56" fmla="*/ 251197 h 503368"/>
                  <a:gd name="connsiteX57" fmla="*/ 61216 w 381585"/>
                  <a:gd name="connsiteY57" fmla="*/ 247950 h 503368"/>
                  <a:gd name="connsiteX58" fmla="*/ 61216 w 381585"/>
                  <a:gd name="connsiteY58" fmla="*/ 242266 h 503368"/>
                  <a:gd name="connsiteX59" fmla="*/ 53097 w 381585"/>
                  <a:gd name="connsiteY59" fmla="*/ 241454 h 503368"/>
                  <a:gd name="connsiteX60" fmla="*/ 36048 w 381585"/>
                  <a:gd name="connsiteY60" fmla="*/ 226840 h 503368"/>
                  <a:gd name="connsiteX61" fmla="*/ 29553 w 381585"/>
                  <a:gd name="connsiteY61" fmla="*/ 221157 h 503368"/>
                  <a:gd name="connsiteX62" fmla="*/ 30364 w 381585"/>
                  <a:gd name="connsiteY62" fmla="*/ 212226 h 503368"/>
                  <a:gd name="connsiteX63" fmla="*/ 34424 w 381585"/>
                  <a:gd name="connsiteY63" fmla="*/ 209791 h 503368"/>
                  <a:gd name="connsiteX64" fmla="*/ 35236 w 381585"/>
                  <a:gd name="connsiteY64" fmla="*/ 200048 h 503368"/>
                  <a:gd name="connsiteX65" fmla="*/ 46602 w 381585"/>
                  <a:gd name="connsiteY65" fmla="*/ 176504 h 503368"/>
                  <a:gd name="connsiteX66" fmla="*/ 45790 w 381585"/>
                  <a:gd name="connsiteY66" fmla="*/ 166761 h 503368"/>
                  <a:gd name="connsiteX67" fmla="*/ 49850 w 381585"/>
                  <a:gd name="connsiteY67" fmla="*/ 162702 h 503368"/>
                  <a:gd name="connsiteX68" fmla="*/ 48226 w 381585"/>
                  <a:gd name="connsiteY68" fmla="*/ 157018 h 503368"/>
                  <a:gd name="connsiteX69" fmla="*/ 29553 w 381585"/>
                  <a:gd name="connsiteY69" fmla="*/ 154583 h 503368"/>
                  <a:gd name="connsiteX70" fmla="*/ 28741 w 381585"/>
                  <a:gd name="connsiteY70" fmla="*/ 139969 h 503368"/>
                  <a:gd name="connsiteX71" fmla="*/ 19810 w 381585"/>
                  <a:gd name="connsiteY71" fmla="*/ 129414 h 503368"/>
                  <a:gd name="connsiteX72" fmla="*/ 27929 w 381585"/>
                  <a:gd name="connsiteY72" fmla="*/ 122107 h 503368"/>
                  <a:gd name="connsiteX73" fmla="*/ 51473 w 381585"/>
                  <a:gd name="connsiteY73" fmla="*/ 122919 h 503368"/>
                  <a:gd name="connsiteX74" fmla="*/ 51473 w 381585"/>
                  <a:gd name="connsiteY74" fmla="*/ 114800 h 503368"/>
                  <a:gd name="connsiteX75" fmla="*/ 40919 w 381585"/>
                  <a:gd name="connsiteY75" fmla="*/ 113989 h 503368"/>
                  <a:gd name="connsiteX76" fmla="*/ 40107 w 381585"/>
                  <a:gd name="connsiteY76" fmla="*/ 108305 h 503368"/>
                  <a:gd name="connsiteX77" fmla="*/ 31988 w 381585"/>
                  <a:gd name="connsiteY77" fmla="*/ 109929 h 503368"/>
                  <a:gd name="connsiteX78" fmla="*/ 14127 w 381585"/>
                  <a:gd name="connsiteY78" fmla="*/ 99375 h 503368"/>
                  <a:gd name="connsiteX79" fmla="*/ 14127 w 381585"/>
                  <a:gd name="connsiteY79" fmla="*/ 87196 h 503368"/>
                  <a:gd name="connsiteX80" fmla="*/ 23058 w 381585"/>
                  <a:gd name="connsiteY80" fmla="*/ 88008 h 503368"/>
                  <a:gd name="connsiteX81" fmla="*/ 25493 w 381585"/>
                  <a:gd name="connsiteY81" fmla="*/ 83949 h 503368"/>
                  <a:gd name="connsiteX82" fmla="*/ 20622 w 381585"/>
                  <a:gd name="connsiteY82" fmla="*/ 82325 h 503368"/>
                  <a:gd name="connsiteX83" fmla="*/ 17374 w 381585"/>
                  <a:gd name="connsiteY83" fmla="*/ 80701 h 503368"/>
                  <a:gd name="connsiteX84" fmla="*/ 16562 w 381585"/>
                  <a:gd name="connsiteY84" fmla="*/ 82325 h 503368"/>
                  <a:gd name="connsiteX85" fmla="*/ 13315 w 381585"/>
                  <a:gd name="connsiteY85" fmla="*/ 82325 h 503368"/>
                  <a:gd name="connsiteX86" fmla="*/ 6820 w 381585"/>
                  <a:gd name="connsiteY86" fmla="*/ 70147 h 503368"/>
                  <a:gd name="connsiteX87" fmla="*/ 12503 w 381585"/>
                  <a:gd name="connsiteY87" fmla="*/ 65276 h 503368"/>
                  <a:gd name="connsiteX88" fmla="*/ 10067 w 381585"/>
                  <a:gd name="connsiteY88" fmla="*/ 57157 h 503368"/>
                  <a:gd name="connsiteX89" fmla="*/ 3572 w 381585"/>
                  <a:gd name="connsiteY89" fmla="*/ 52285 h 503368"/>
                  <a:gd name="connsiteX90" fmla="*/ 1949 w 381585"/>
                  <a:gd name="connsiteY90" fmla="*/ 42543 h 503368"/>
                  <a:gd name="connsiteX91" fmla="*/ 6008 w 381585"/>
                  <a:gd name="connsiteY91" fmla="*/ 30364 h 503368"/>
                  <a:gd name="connsiteX92" fmla="*/ 7632 w 381585"/>
                  <a:gd name="connsiteY92" fmla="*/ 29553 h 503368"/>
                  <a:gd name="connsiteX93" fmla="*/ 16562 w 381585"/>
                  <a:gd name="connsiteY93" fmla="*/ 21434 h 503368"/>
                  <a:gd name="connsiteX94" fmla="*/ 30364 w 381585"/>
                  <a:gd name="connsiteY94" fmla="*/ 26305 h 503368"/>
                  <a:gd name="connsiteX95" fmla="*/ 60404 w 381585"/>
                  <a:gd name="connsiteY95" fmla="*/ 3572 h 503368"/>
                  <a:gd name="connsiteX96" fmla="*/ 97751 w 381585"/>
                  <a:gd name="connsiteY96" fmla="*/ 1949 h 503368"/>
                  <a:gd name="connsiteX97" fmla="*/ 120484 w 381585"/>
                  <a:gd name="connsiteY97" fmla="*/ 8444 h 503368"/>
                  <a:gd name="connsiteX98" fmla="*/ 122919 w 381585"/>
                  <a:gd name="connsiteY98" fmla="*/ 10067 h 503368"/>
                  <a:gd name="connsiteX99" fmla="*/ 130226 w 381585"/>
                  <a:gd name="connsiteY99" fmla="*/ 23058 h 503368"/>
                  <a:gd name="connsiteX100" fmla="*/ 137533 w 381585"/>
                  <a:gd name="connsiteY100" fmla="*/ 28741 h 503368"/>
                  <a:gd name="connsiteX101" fmla="*/ 150523 w 381585"/>
                  <a:gd name="connsiteY101" fmla="*/ 37671 h 503368"/>
                  <a:gd name="connsiteX102" fmla="*/ 153771 w 381585"/>
                  <a:gd name="connsiteY102" fmla="*/ 47414 h 503368"/>
                  <a:gd name="connsiteX103" fmla="*/ 164325 w 381585"/>
                  <a:gd name="connsiteY103" fmla="*/ 47414 h 503368"/>
                  <a:gd name="connsiteX104" fmla="*/ 159454 w 381585"/>
                  <a:gd name="connsiteY104" fmla="*/ 66087 h 503368"/>
                  <a:gd name="connsiteX105" fmla="*/ 165137 w 381585"/>
                  <a:gd name="connsiteY105" fmla="*/ 71771 h 503368"/>
                  <a:gd name="connsiteX106" fmla="*/ 167573 w 381585"/>
                  <a:gd name="connsiteY106" fmla="*/ 78266 h 503368"/>
                  <a:gd name="connsiteX107" fmla="*/ 187058 w 381585"/>
                  <a:gd name="connsiteY107" fmla="*/ 99375 h 503368"/>
                  <a:gd name="connsiteX108" fmla="*/ 199236 w 381585"/>
                  <a:gd name="connsiteY108" fmla="*/ 98563 h 503368"/>
                  <a:gd name="connsiteX109" fmla="*/ 217098 w 381585"/>
                  <a:gd name="connsiteY109" fmla="*/ 109929 h 503368"/>
                  <a:gd name="connsiteX110" fmla="*/ 228464 w 381585"/>
                  <a:gd name="connsiteY110" fmla="*/ 110741 h 503368"/>
                  <a:gd name="connsiteX111" fmla="*/ 218721 w 381585"/>
                  <a:gd name="connsiteY111" fmla="*/ 134286 h 503368"/>
                  <a:gd name="connsiteX112" fmla="*/ 234147 w 381585"/>
                  <a:gd name="connsiteY112" fmla="*/ 142405 h 503368"/>
                  <a:gd name="connsiteX113" fmla="*/ 219533 w 381585"/>
                  <a:gd name="connsiteY113" fmla="*/ 154583 h 503368"/>
                  <a:gd name="connsiteX114" fmla="*/ 227652 w 381585"/>
                  <a:gd name="connsiteY114" fmla="*/ 162702 h 503368"/>
                  <a:gd name="connsiteX115" fmla="*/ 233335 w 381585"/>
                  <a:gd name="connsiteY115" fmla="*/ 157830 h 503368"/>
                  <a:gd name="connsiteX116" fmla="*/ 239018 w 381585"/>
                  <a:gd name="connsiteY116" fmla="*/ 157830 h 503368"/>
                  <a:gd name="connsiteX117" fmla="*/ 240642 w 381585"/>
                  <a:gd name="connsiteY117" fmla="*/ 160266 h 503368"/>
                  <a:gd name="connsiteX118" fmla="*/ 246326 w 381585"/>
                  <a:gd name="connsiteY118" fmla="*/ 160266 h 503368"/>
                  <a:gd name="connsiteX119" fmla="*/ 252821 w 381585"/>
                  <a:gd name="connsiteY119" fmla="*/ 170821 h 503368"/>
                  <a:gd name="connsiteX120" fmla="*/ 267434 w 381585"/>
                  <a:gd name="connsiteY120" fmla="*/ 171632 h 503368"/>
                  <a:gd name="connsiteX121" fmla="*/ 286108 w 381585"/>
                  <a:gd name="connsiteY121" fmla="*/ 174880 h 503368"/>
                  <a:gd name="connsiteX122" fmla="*/ 290979 w 381585"/>
                  <a:gd name="connsiteY122" fmla="*/ 185434 h 503368"/>
                  <a:gd name="connsiteX123" fmla="*/ 295850 w 381585"/>
                  <a:gd name="connsiteY123" fmla="*/ 190306 h 503368"/>
                  <a:gd name="connsiteX124" fmla="*/ 312088 w 381585"/>
                  <a:gd name="connsiteY124" fmla="*/ 170009 h 503368"/>
                  <a:gd name="connsiteX125" fmla="*/ 324266 w 381585"/>
                  <a:gd name="connsiteY125" fmla="*/ 163513 h 503368"/>
                  <a:gd name="connsiteX126" fmla="*/ 337257 w 381585"/>
                  <a:gd name="connsiteY126" fmla="*/ 174068 h 503368"/>
                  <a:gd name="connsiteX127" fmla="*/ 342940 w 381585"/>
                  <a:gd name="connsiteY127" fmla="*/ 174880 h 503368"/>
                  <a:gd name="connsiteX128" fmla="*/ 347811 w 381585"/>
                  <a:gd name="connsiteY128" fmla="*/ 177316 h 503368"/>
                  <a:gd name="connsiteX129" fmla="*/ 348623 w 381585"/>
                  <a:gd name="connsiteY129" fmla="*/ 182187 h 503368"/>
                  <a:gd name="connsiteX130" fmla="*/ 346187 w 381585"/>
                  <a:gd name="connsiteY130" fmla="*/ 181375 h 503368"/>
                  <a:gd name="connsiteX131" fmla="*/ 345375 w 381585"/>
                  <a:gd name="connsiteY131" fmla="*/ 180563 h 503368"/>
                  <a:gd name="connsiteX132" fmla="*/ 339692 w 381585"/>
                  <a:gd name="connsiteY132" fmla="*/ 183810 h 503368"/>
                  <a:gd name="connsiteX133" fmla="*/ 336445 w 381585"/>
                  <a:gd name="connsiteY133" fmla="*/ 182999 h 503368"/>
                  <a:gd name="connsiteX134" fmla="*/ 334821 w 381585"/>
                  <a:gd name="connsiteY134" fmla="*/ 182187 h 503368"/>
                  <a:gd name="connsiteX135" fmla="*/ 332385 w 381585"/>
                  <a:gd name="connsiteY135" fmla="*/ 182187 h 503368"/>
                  <a:gd name="connsiteX136" fmla="*/ 330762 w 381585"/>
                  <a:gd name="connsiteY136" fmla="*/ 186246 h 503368"/>
                  <a:gd name="connsiteX137" fmla="*/ 323455 w 381585"/>
                  <a:gd name="connsiteY137" fmla="*/ 188682 h 503368"/>
                  <a:gd name="connsiteX138" fmla="*/ 324266 w 381585"/>
                  <a:gd name="connsiteY138" fmla="*/ 191118 h 503368"/>
                  <a:gd name="connsiteX139" fmla="*/ 325890 w 381585"/>
                  <a:gd name="connsiteY139" fmla="*/ 193553 h 503368"/>
                  <a:gd name="connsiteX140" fmla="*/ 329138 w 381585"/>
                  <a:gd name="connsiteY140" fmla="*/ 195177 h 503368"/>
                  <a:gd name="connsiteX141" fmla="*/ 330762 w 381585"/>
                  <a:gd name="connsiteY141" fmla="*/ 200860 h 503368"/>
                  <a:gd name="connsiteX142" fmla="*/ 338068 w 381585"/>
                  <a:gd name="connsiteY142" fmla="*/ 211415 h 503368"/>
                  <a:gd name="connsiteX143" fmla="*/ 347811 w 381585"/>
                  <a:gd name="connsiteY143" fmla="*/ 213038 h 503368"/>
                  <a:gd name="connsiteX144" fmla="*/ 343752 w 381585"/>
                  <a:gd name="connsiteY144" fmla="*/ 217910 h 503368"/>
                  <a:gd name="connsiteX145" fmla="*/ 343752 w 381585"/>
                  <a:gd name="connsiteY145" fmla="*/ 222781 h 503368"/>
                  <a:gd name="connsiteX146" fmla="*/ 333197 w 381585"/>
                  <a:gd name="connsiteY146" fmla="*/ 243078 h 503368"/>
                  <a:gd name="connsiteX147" fmla="*/ 324266 w 381585"/>
                  <a:gd name="connsiteY147" fmla="*/ 244702 h 503368"/>
                  <a:gd name="connsiteX148" fmla="*/ 316959 w 381585"/>
                  <a:gd name="connsiteY148" fmla="*/ 269058 h 503368"/>
                  <a:gd name="connsiteX149" fmla="*/ 331573 w 381585"/>
                  <a:gd name="connsiteY149" fmla="*/ 286108 h 503368"/>
                  <a:gd name="connsiteX150" fmla="*/ 334821 w 381585"/>
                  <a:gd name="connsiteY150" fmla="*/ 305593 h 503368"/>
                  <a:gd name="connsiteX151" fmla="*/ 355930 w 381585"/>
                  <a:gd name="connsiteY151" fmla="*/ 316148 h 503368"/>
                  <a:gd name="connsiteX152" fmla="*/ 367296 w 381585"/>
                  <a:gd name="connsiteY152" fmla="*/ 331573 h 503368"/>
                  <a:gd name="connsiteX153" fmla="*/ 383534 w 381585"/>
                  <a:gd name="connsiteY153" fmla="*/ 336445 h 503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381585" h="503368">
                    <a:moveTo>
                      <a:pt x="383534" y="336445"/>
                    </a:moveTo>
                    <a:lnTo>
                      <a:pt x="382722" y="345376"/>
                    </a:lnTo>
                    <a:lnTo>
                      <a:pt x="357554" y="356742"/>
                    </a:lnTo>
                    <a:lnTo>
                      <a:pt x="352682" y="374603"/>
                    </a:lnTo>
                    <a:lnTo>
                      <a:pt x="337257" y="375415"/>
                    </a:lnTo>
                    <a:lnTo>
                      <a:pt x="334821" y="411950"/>
                    </a:lnTo>
                    <a:lnTo>
                      <a:pt x="346999" y="417633"/>
                    </a:lnTo>
                    <a:lnTo>
                      <a:pt x="346999" y="429000"/>
                    </a:lnTo>
                    <a:lnTo>
                      <a:pt x="334821" y="440366"/>
                    </a:lnTo>
                    <a:lnTo>
                      <a:pt x="321831" y="434683"/>
                    </a:lnTo>
                    <a:lnTo>
                      <a:pt x="293415" y="444425"/>
                    </a:lnTo>
                    <a:lnTo>
                      <a:pt x="286108" y="438742"/>
                    </a:lnTo>
                    <a:lnTo>
                      <a:pt x="269870" y="443613"/>
                    </a:lnTo>
                    <a:lnTo>
                      <a:pt x="266623" y="451732"/>
                    </a:lnTo>
                    <a:lnTo>
                      <a:pt x="261751" y="451732"/>
                    </a:lnTo>
                    <a:lnTo>
                      <a:pt x="256880" y="451732"/>
                    </a:lnTo>
                    <a:lnTo>
                      <a:pt x="252821" y="449297"/>
                    </a:lnTo>
                    <a:lnTo>
                      <a:pt x="232524" y="461475"/>
                    </a:lnTo>
                    <a:lnTo>
                      <a:pt x="231712" y="469594"/>
                    </a:lnTo>
                    <a:lnTo>
                      <a:pt x="214662" y="459039"/>
                    </a:lnTo>
                    <a:lnTo>
                      <a:pt x="185434" y="472841"/>
                    </a:lnTo>
                    <a:lnTo>
                      <a:pt x="180563" y="486643"/>
                    </a:lnTo>
                    <a:lnTo>
                      <a:pt x="185434" y="493138"/>
                    </a:lnTo>
                    <a:lnTo>
                      <a:pt x="174068" y="502881"/>
                    </a:lnTo>
                    <a:lnTo>
                      <a:pt x="171632" y="502881"/>
                    </a:lnTo>
                    <a:lnTo>
                      <a:pt x="170008" y="504505"/>
                    </a:lnTo>
                    <a:lnTo>
                      <a:pt x="165949" y="505317"/>
                    </a:lnTo>
                    <a:lnTo>
                      <a:pt x="165949" y="501257"/>
                    </a:lnTo>
                    <a:lnTo>
                      <a:pt x="170820" y="489079"/>
                    </a:lnTo>
                    <a:lnTo>
                      <a:pt x="161890" y="459039"/>
                    </a:lnTo>
                    <a:lnTo>
                      <a:pt x="137533" y="447673"/>
                    </a:lnTo>
                    <a:lnTo>
                      <a:pt x="133474" y="432247"/>
                    </a:lnTo>
                    <a:lnTo>
                      <a:pt x="117236" y="421693"/>
                    </a:lnTo>
                    <a:lnTo>
                      <a:pt x="118860" y="410326"/>
                    </a:lnTo>
                    <a:lnTo>
                      <a:pt x="109117" y="402207"/>
                    </a:lnTo>
                    <a:lnTo>
                      <a:pt x="114800" y="398960"/>
                    </a:lnTo>
                    <a:lnTo>
                      <a:pt x="135097" y="399772"/>
                    </a:lnTo>
                    <a:lnTo>
                      <a:pt x="141592" y="391653"/>
                    </a:lnTo>
                    <a:lnTo>
                      <a:pt x="141592" y="390029"/>
                    </a:lnTo>
                    <a:lnTo>
                      <a:pt x="140781" y="381098"/>
                    </a:lnTo>
                    <a:lnTo>
                      <a:pt x="113988" y="373792"/>
                    </a:lnTo>
                    <a:lnTo>
                      <a:pt x="109117" y="364861"/>
                    </a:lnTo>
                    <a:lnTo>
                      <a:pt x="86384" y="351871"/>
                    </a:lnTo>
                    <a:lnTo>
                      <a:pt x="74206" y="349435"/>
                    </a:lnTo>
                    <a:lnTo>
                      <a:pt x="58780" y="329950"/>
                    </a:lnTo>
                    <a:lnTo>
                      <a:pt x="40919" y="322643"/>
                    </a:lnTo>
                    <a:lnTo>
                      <a:pt x="36859" y="314524"/>
                    </a:lnTo>
                    <a:cubicBezTo>
                      <a:pt x="36859" y="314524"/>
                      <a:pt x="57157" y="312900"/>
                      <a:pt x="62840" y="308029"/>
                    </a:cubicBezTo>
                    <a:lnTo>
                      <a:pt x="62028" y="286920"/>
                    </a:lnTo>
                    <a:lnTo>
                      <a:pt x="41731" y="265811"/>
                    </a:lnTo>
                    <a:lnTo>
                      <a:pt x="46602" y="260128"/>
                    </a:lnTo>
                    <a:lnTo>
                      <a:pt x="62028" y="265811"/>
                    </a:lnTo>
                    <a:lnTo>
                      <a:pt x="66087" y="264187"/>
                    </a:lnTo>
                    <a:lnTo>
                      <a:pt x="66899" y="257692"/>
                    </a:lnTo>
                    <a:lnTo>
                      <a:pt x="75830" y="257692"/>
                    </a:lnTo>
                    <a:lnTo>
                      <a:pt x="74206" y="252009"/>
                    </a:lnTo>
                    <a:lnTo>
                      <a:pt x="66899" y="251197"/>
                    </a:lnTo>
                    <a:lnTo>
                      <a:pt x="61216" y="247950"/>
                    </a:lnTo>
                    <a:lnTo>
                      <a:pt x="61216" y="242266"/>
                    </a:lnTo>
                    <a:lnTo>
                      <a:pt x="53097" y="241454"/>
                    </a:lnTo>
                    <a:cubicBezTo>
                      <a:pt x="53097" y="241454"/>
                      <a:pt x="49038" y="221969"/>
                      <a:pt x="36048" y="226840"/>
                    </a:cubicBezTo>
                    <a:lnTo>
                      <a:pt x="29553" y="221157"/>
                    </a:lnTo>
                    <a:lnTo>
                      <a:pt x="30364" y="212226"/>
                    </a:lnTo>
                    <a:lnTo>
                      <a:pt x="34424" y="209791"/>
                    </a:lnTo>
                    <a:lnTo>
                      <a:pt x="35236" y="200048"/>
                    </a:lnTo>
                    <a:cubicBezTo>
                      <a:pt x="35236" y="200048"/>
                      <a:pt x="46602" y="184622"/>
                      <a:pt x="46602" y="176504"/>
                    </a:cubicBezTo>
                    <a:cubicBezTo>
                      <a:pt x="46602" y="168385"/>
                      <a:pt x="45790" y="166761"/>
                      <a:pt x="45790" y="166761"/>
                    </a:cubicBezTo>
                    <a:cubicBezTo>
                      <a:pt x="45790" y="166761"/>
                      <a:pt x="49038" y="162702"/>
                      <a:pt x="49850" y="162702"/>
                    </a:cubicBezTo>
                    <a:cubicBezTo>
                      <a:pt x="49850" y="162702"/>
                      <a:pt x="48226" y="157018"/>
                      <a:pt x="48226" y="157018"/>
                    </a:cubicBezTo>
                    <a:cubicBezTo>
                      <a:pt x="48226" y="157018"/>
                      <a:pt x="40107" y="152147"/>
                      <a:pt x="29553" y="154583"/>
                    </a:cubicBezTo>
                    <a:lnTo>
                      <a:pt x="28741" y="139969"/>
                    </a:lnTo>
                    <a:lnTo>
                      <a:pt x="19810" y="129414"/>
                    </a:lnTo>
                    <a:lnTo>
                      <a:pt x="27929" y="122107"/>
                    </a:lnTo>
                    <a:lnTo>
                      <a:pt x="51473" y="122919"/>
                    </a:lnTo>
                    <a:lnTo>
                      <a:pt x="51473" y="114800"/>
                    </a:lnTo>
                    <a:lnTo>
                      <a:pt x="40919" y="113989"/>
                    </a:lnTo>
                    <a:lnTo>
                      <a:pt x="40107" y="108305"/>
                    </a:lnTo>
                    <a:lnTo>
                      <a:pt x="31988" y="109929"/>
                    </a:lnTo>
                    <a:lnTo>
                      <a:pt x="14127" y="99375"/>
                    </a:lnTo>
                    <a:lnTo>
                      <a:pt x="14127" y="87196"/>
                    </a:lnTo>
                    <a:lnTo>
                      <a:pt x="23058" y="88008"/>
                    </a:lnTo>
                    <a:lnTo>
                      <a:pt x="25493" y="83949"/>
                    </a:lnTo>
                    <a:lnTo>
                      <a:pt x="20622" y="82325"/>
                    </a:lnTo>
                    <a:lnTo>
                      <a:pt x="17374" y="80701"/>
                    </a:lnTo>
                    <a:lnTo>
                      <a:pt x="16562" y="82325"/>
                    </a:lnTo>
                    <a:lnTo>
                      <a:pt x="13315" y="82325"/>
                    </a:lnTo>
                    <a:lnTo>
                      <a:pt x="6820" y="70147"/>
                    </a:lnTo>
                    <a:lnTo>
                      <a:pt x="12503" y="65276"/>
                    </a:lnTo>
                    <a:lnTo>
                      <a:pt x="10067" y="57157"/>
                    </a:lnTo>
                    <a:lnTo>
                      <a:pt x="3572" y="52285"/>
                    </a:lnTo>
                    <a:lnTo>
                      <a:pt x="1949" y="42543"/>
                    </a:lnTo>
                    <a:lnTo>
                      <a:pt x="6008" y="30364"/>
                    </a:lnTo>
                    <a:lnTo>
                      <a:pt x="7632" y="29553"/>
                    </a:lnTo>
                    <a:lnTo>
                      <a:pt x="16562" y="21434"/>
                    </a:lnTo>
                    <a:lnTo>
                      <a:pt x="30364" y="26305"/>
                    </a:lnTo>
                    <a:lnTo>
                      <a:pt x="60404" y="3572"/>
                    </a:lnTo>
                    <a:lnTo>
                      <a:pt x="97751" y="1949"/>
                    </a:lnTo>
                    <a:lnTo>
                      <a:pt x="120484" y="8444"/>
                    </a:lnTo>
                    <a:lnTo>
                      <a:pt x="122919" y="10067"/>
                    </a:lnTo>
                    <a:lnTo>
                      <a:pt x="130226" y="23058"/>
                    </a:lnTo>
                    <a:lnTo>
                      <a:pt x="137533" y="28741"/>
                    </a:lnTo>
                    <a:lnTo>
                      <a:pt x="150523" y="37671"/>
                    </a:lnTo>
                    <a:lnTo>
                      <a:pt x="153771" y="47414"/>
                    </a:lnTo>
                    <a:lnTo>
                      <a:pt x="164325" y="47414"/>
                    </a:lnTo>
                    <a:lnTo>
                      <a:pt x="159454" y="66087"/>
                    </a:lnTo>
                    <a:lnTo>
                      <a:pt x="165137" y="71771"/>
                    </a:lnTo>
                    <a:lnTo>
                      <a:pt x="167573" y="78266"/>
                    </a:lnTo>
                    <a:lnTo>
                      <a:pt x="187058" y="99375"/>
                    </a:lnTo>
                    <a:lnTo>
                      <a:pt x="199236" y="98563"/>
                    </a:lnTo>
                    <a:lnTo>
                      <a:pt x="217098" y="109929"/>
                    </a:lnTo>
                    <a:lnTo>
                      <a:pt x="228464" y="110741"/>
                    </a:lnTo>
                    <a:lnTo>
                      <a:pt x="218721" y="134286"/>
                    </a:lnTo>
                    <a:lnTo>
                      <a:pt x="234147" y="142405"/>
                    </a:lnTo>
                    <a:lnTo>
                      <a:pt x="219533" y="154583"/>
                    </a:lnTo>
                    <a:lnTo>
                      <a:pt x="227652" y="162702"/>
                    </a:lnTo>
                    <a:lnTo>
                      <a:pt x="233335" y="157830"/>
                    </a:lnTo>
                    <a:lnTo>
                      <a:pt x="239018" y="157830"/>
                    </a:lnTo>
                    <a:lnTo>
                      <a:pt x="240642" y="160266"/>
                    </a:lnTo>
                    <a:lnTo>
                      <a:pt x="246326" y="160266"/>
                    </a:lnTo>
                    <a:lnTo>
                      <a:pt x="252821" y="170821"/>
                    </a:lnTo>
                    <a:lnTo>
                      <a:pt x="267434" y="171632"/>
                    </a:lnTo>
                    <a:lnTo>
                      <a:pt x="286108" y="174880"/>
                    </a:lnTo>
                    <a:lnTo>
                      <a:pt x="290979" y="185434"/>
                    </a:lnTo>
                    <a:lnTo>
                      <a:pt x="295850" y="190306"/>
                    </a:lnTo>
                    <a:lnTo>
                      <a:pt x="312088" y="170009"/>
                    </a:lnTo>
                    <a:lnTo>
                      <a:pt x="324266" y="163513"/>
                    </a:lnTo>
                    <a:lnTo>
                      <a:pt x="337257" y="174068"/>
                    </a:lnTo>
                    <a:lnTo>
                      <a:pt x="342940" y="174880"/>
                    </a:lnTo>
                    <a:lnTo>
                      <a:pt x="347811" y="177316"/>
                    </a:lnTo>
                    <a:lnTo>
                      <a:pt x="348623" y="182187"/>
                    </a:lnTo>
                    <a:lnTo>
                      <a:pt x="346187" y="181375"/>
                    </a:lnTo>
                    <a:lnTo>
                      <a:pt x="345375" y="180563"/>
                    </a:lnTo>
                    <a:lnTo>
                      <a:pt x="339692" y="183810"/>
                    </a:lnTo>
                    <a:lnTo>
                      <a:pt x="336445" y="182999"/>
                    </a:lnTo>
                    <a:lnTo>
                      <a:pt x="334821" y="182187"/>
                    </a:lnTo>
                    <a:lnTo>
                      <a:pt x="332385" y="182187"/>
                    </a:lnTo>
                    <a:lnTo>
                      <a:pt x="330762" y="186246"/>
                    </a:lnTo>
                    <a:lnTo>
                      <a:pt x="323455" y="188682"/>
                    </a:lnTo>
                    <a:lnTo>
                      <a:pt x="324266" y="191118"/>
                    </a:lnTo>
                    <a:lnTo>
                      <a:pt x="325890" y="193553"/>
                    </a:lnTo>
                    <a:lnTo>
                      <a:pt x="329138" y="195177"/>
                    </a:lnTo>
                    <a:lnTo>
                      <a:pt x="330762" y="200860"/>
                    </a:lnTo>
                    <a:lnTo>
                      <a:pt x="338068" y="211415"/>
                    </a:lnTo>
                    <a:lnTo>
                      <a:pt x="347811" y="213038"/>
                    </a:lnTo>
                    <a:lnTo>
                      <a:pt x="343752" y="217910"/>
                    </a:lnTo>
                    <a:lnTo>
                      <a:pt x="343752" y="222781"/>
                    </a:lnTo>
                    <a:lnTo>
                      <a:pt x="333197" y="243078"/>
                    </a:lnTo>
                    <a:lnTo>
                      <a:pt x="324266" y="244702"/>
                    </a:lnTo>
                    <a:lnTo>
                      <a:pt x="316959" y="269058"/>
                    </a:lnTo>
                    <a:lnTo>
                      <a:pt x="331573" y="286108"/>
                    </a:lnTo>
                    <a:lnTo>
                      <a:pt x="334821" y="305593"/>
                    </a:lnTo>
                    <a:lnTo>
                      <a:pt x="355930" y="316148"/>
                    </a:lnTo>
                    <a:lnTo>
                      <a:pt x="367296" y="331573"/>
                    </a:lnTo>
                    <a:lnTo>
                      <a:pt x="383534" y="336445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62" name="Полилиния: фигура 1439">
                <a:extLst>
                  <a:ext uri="{FF2B5EF4-FFF2-40B4-BE49-F238E27FC236}">
                    <a16:creationId xmlns:a16="http://schemas.microsoft.com/office/drawing/2014/main" id="{235930E5-B07E-4721-9F89-F14558114161}"/>
                  </a:ext>
                </a:extLst>
              </p:cNvPr>
              <p:cNvSpPr/>
              <p:nvPr/>
            </p:nvSpPr>
            <p:spPr>
              <a:xfrm>
                <a:off x="5453008" y="4235123"/>
                <a:ext cx="470893" cy="211090"/>
              </a:xfrm>
              <a:custGeom>
                <a:avLst/>
                <a:gdLst>
                  <a:gd name="connsiteX0" fmla="*/ 469594 w 470892"/>
                  <a:gd name="connsiteY0" fmla="*/ 53097 h 211089"/>
                  <a:gd name="connsiteX1" fmla="*/ 454168 w 470892"/>
                  <a:gd name="connsiteY1" fmla="*/ 75018 h 211089"/>
                  <a:gd name="connsiteX2" fmla="*/ 458227 w 470892"/>
                  <a:gd name="connsiteY2" fmla="*/ 86385 h 211089"/>
                  <a:gd name="connsiteX3" fmla="*/ 449296 w 470892"/>
                  <a:gd name="connsiteY3" fmla="*/ 101810 h 211089"/>
                  <a:gd name="connsiteX4" fmla="*/ 437118 w 470892"/>
                  <a:gd name="connsiteY4" fmla="*/ 109929 h 211089"/>
                  <a:gd name="connsiteX5" fmla="*/ 438742 w 470892"/>
                  <a:gd name="connsiteY5" fmla="*/ 131850 h 211089"/>
                  <a:gd name="connsiteX6" fmla="*/ 407891 w 470892"/>
                  <a:gd name="connsiteY6" fmla="*/ 139157 h 211089"/>
                  <a:gd name="connsiteX7" fmla="*/ 379475 w 470892"/>
                  <a:gd name="connsiteY7" fmla="*/ 113989 h 211089"/>
                  <a:gd name="connsiteX8" fmla="*/ 349435 w 470892"/>
                  <a:gd name="connsiteY8" fmla="*/ 122107 h 211089"/>
                  <a:gd name="connsiteX9" fmla="*/ 331573 w 470892"/>
                  <a:gd name="connsiteY9" fmla="*/ 114801 h 211089"/>
                  <a:gd name="connsiteX10" fmla="*/ 300722 w 470892"/>
                  <a:gd name="connsiteY10" fmla="*/ 121296 h 211089"/>
                  <a:gd name="connsiteX11" fmla="*/ 289355 w 470892"/>
                  <a:gd name="connsiteY11" fmla="*/ 153771 h 211089"/>
                  <a:gd name="connsiteX12" fmla="*/ 272306 w 470892"/>
                  <a:gd name="connsiteY12" fmla="*/ 157018 h 211089"/>
                  <a:gd name="connsiteX13" fmla="*/ 257692 w 470892"/>
                  <a:gd name="connsiteY13" fmla="*/ 168385 h 211089"/>
                  <a:gd name="connsiteX14" fmla="*/ 257692 w 470892"/>
                  <a:gd name="connsiteY14" fmla="*/ 168385 h 211089"/>
                  <a:gd name="connsiteX15" fmla="*/ 233335 w 470892"/>
                  <a:gd name="connsiteY15" fmla="*/ 157830 h 211089"/>
                  <a:gd name="connsiteX16" fmla="*/ 221157 w 470892"/>
                  <a:gd name="connsiteY16" fmla="*/ 162702 h 211089"/>
                  <a:gd name="connsiteX17" fmla="*/ 217909 w 470892"/>
                  <a:gd name="connsiteY17" fmla="*/ 174068 h 211089"/>
                  <a:gd name="connsiteX18" fmla="*/ 171632 w 470892"/>
                  <a:gd name="connsiteY18" fmla="*/ 179751 h 211089"/>
                  <a:gd name="connsiteX19" fmla="*/ 158642 w 470892"/>
                  <a:gd name="connsiteY19" fmla="*/ 194365 h 211089"/>
                  <a:gd name="connsiteX20" fmla="*/ 169196 w 470892"/>
                  <a:gd name="connsiteY20" fmla="*/ 207355 h 211089"/>
                  <a:gd name="connsiteX21" fmla="*/ 149711 w 470892"/>
                  <a:gd name="connsiteY21" fmla="*/ 214662 h 211089"/>
                  <a:gd name="connsiteX22" fmla="*/ 79078 w 470892"/>
                  <a:gd name="connsiteY22" fmla="*/ 215474 h 211089"/>
                  <a:gd name="connsiteX23" fmla="*/ 79078 w 470892"/>
                  <a:gd name="connsiteY23" fmla="*/ 215474 h 211089"/>
                  <a:gd name="connsiteX24" fmla="*/ 50662 w 470892"/>
                  <a:gd name="connsiteY24" fmla="*/ 199236 h 211089"/>
                  <a:gd name="connsiteX25" fmla="*/ 50662 w 470892"/>
                  <a:gd name="connsiteY25" fmla="*/ 199236 h 211089"/>
                  <a:gd name="connsiteX26" fmla="*/ 39295 w 470892"/>
                  <a:gd name="connsiteY26" fmla="*/ 187870 h 211089"/>
                  <a:gd name="connsiteX27" fmla="*/ 23869 w 470892"/>
                  <a:gd name="connsiteY27" fmla="*/ 189494 h 211089"/>
                  <a:gd name="connsiteX28" fmla="*/ 21434 w 470892"/>
                  <a:gd name="connsiteY28" fmla="*/ 174880 h 211089"/>
                  <a:gd name="connsiteX29" fmla="*/ 1949 w 470892"/>
                  <a:gd name="connsiteY29" fmla="*/ 146464 h 211089"/>
                  <a:gd name="connsiteX30" fmla="*/ 8443 w 470892"/>
                  <a:gd name="connsiteY30" fmla="*/ 118860 h 211089"/>
                  <a:gd name="connsiteX31" fmla="*/ 18186 w 470892"/>
                  <a:gd name="connsiteY31" fmla="*/ 112365 h 211089"/>
                  <a:gd name="connsiteX32" fmla="*/ 22246 w 470892"/>
                  <a:gd name="connsiteY32" fmla="*/ 98563 h 211089"/>
                  <a:gd name="connsiteX33" fmla="*/ 34424 w 470892"/>
                  <a:gd name="connsiteY33" fmla="*/ 84761 h 211089"/>
                  <a:gd name="connsiteX34" fmla="*/ 60404 w 470892"/>
                  <a:gd name="connsiteY34" fmla="*/ 92068 h 211089"/>
                  <a:gd name="connsiteX35" fmla="*/ 90444 w 470892"/>
                  <a:gd name="connsiteY35" fmla="*/ 79078 h 211089"/>
                  <a:gd name="connsiteX36" fmla="*/ 95315 w 470892"/>
                  <a:gd name="connsiteY36" fmla="*/ 70147 h 211089"/>
                  <a:gd name="connsiteX37" fmla="*/ 109929 w 470892"/>
                  <a:gd name="connsiteY37" fmla="*/ 62840 h 211089"/>
                  <a:gd name="connsiteX38" fmla="*/ 116424 w 470892"/>
                  <a:gd name="connsiteY38" fmla="*/ 35236 h 211089"/>
                  <a:gd name="connsiteX39" fmla="*/ 122107 w 470892"/>
                  <a:gd name="connsiteY39" fmla="*/ 31176 h 211089"/>
                  <a:gd name="connsiteX40" fmla="*/ 130226 w 470892"/>
                  <a:gd name="connsiteY40" fmla="*/ 23869 h 211089"/>
                  <a:gd name="connsiteX41" fmla="*/ 142404 w 470892"/>
                  <a:gd name="connsiteY41" fmla="*/ 13315 h 211089"/>
                  <a:gd name="connsiteX42" fmla="*/ 164325 w 470892"/>
                  <a:gd name="connsiteY42" fmla="*/ 10879 h 211089"/>
                  <a:gd name="connsiteX43" fmla="*/ 164325 w 470892"/>
                  <a:gd name="connsiteY43" fmla="*/ 10879 h 211089"/>
                  <a:gd name="connsiteX44" fmla="*/ 174068 w 470892"/>
                  <a:gd name="connsiteY44" fmla="*/ 14939 h 211089"/>
                  <a:gd name="connsiteX45" fmla="*/ 174880 w 470892"/>
                  <a:gd name="connsiteY45" fmla="*/ 25493 h 211089"/>
                  <a:gd name="connsiteX46" fmla="*/ 188682 w 470892"/>
                  <a:gd name="connsiteY46" fmla="*/ 25493 h 211089"/>
                  <a:gd name="connsiteX47" fmla="*/ 200860 w 470892"/>
                  <a:gd name="connsiteY47" fmla="*/ 6820 h 211089"/>
                  <a:gd name="connsiteX48" fmla="*/ 216286 w 470892"/>
                  <a:gd name="connsiteY48" fmla="*/ 1949 h 211089"/>
                  <a:gd name="connsiteX49" fmla="*/ 239018 w 470892"/>
                  <a:gd name="connsiteY49" fmla="*/ 24681 h 211089"/>
                  <a:gd name="connsiteX50" fmla="*/ 242266 w 470892"/>
                  <a:gd name="connsiteY50" fmla="*/ 36860 h 211089"/>
                  <a:gd name="connsiteX51" fmla="*/ 239830 w 470892"/>
                  <a:gd name="connsiteY51" fmla="*/ 44167 h 211089"/>
                  <a:gd name="connsiteX52" fmla="*/ 260939 w 470892"/>
                  <a:gd name="connsiteY52" fmla="*/ 46602 h 211089"/>
                  <a:gd name="connsiteX53" fmla="*/ 267434 w 470892"/>
                  <a:gd name="connsiteY53" fmla="*/ 31988 h 211089"/>
                  <a:gd name="connsiteX54" fmla="*/ 312088 w 470892"/>
                  <a:gd name="connsiteY54" fmla="*/ 19810 h 211089"/>
                  <a:gd name="connsiteX55" fmla="*/ 333197 w 470892"/>
                  <a:gd name="connsiteY55" fmla="*/ 31176 h 211089"/>
                  <a:gd name="connsiteX56" fmla="*/ 333197 w 470892"/>
                  <a:gd name="connsiteY56" fmla="*/ 31176 h 211089"/>
                  <a:gd name="connsiteX57" fmla="*/ 343751 w 470892"/>
                  <a:gd name="connsiteY57" fmla="*/ 16563 h 211089"/>
                  <a:gd name="connsiteX58" fmla="*/ 353494 w 470892"/>
                  <a:gd name="connsiteY58" fmla="*/ 20622 h 211089"/>
                  <a:gd name="connsiteX59" fmla="*/ 360801 w 470892"/>
                  <a:gd name="connsiteY59" fmla="*/ 11691 h 211089"/>
                  <a:gd name="connsiteX60" fmla="*/ 388405 w 470892"/>
                  <a:gd name="connsiteY60" fmla="*/ 12503 h 211089"/>
                  <a:gd name="connsiteX61" fmla="*/ 409514 w 470892"/>
                  <a:gd name="connsiteY61" fmla="*/ 20622 h 211089"/>
                  <a:gd name="connsiteX62" fmla="*/ 426564 w 470892"/>
                  <a:gd name="connsiteY62" fmla="*/ 40107 h 211089"/>
                  <a:gd name="connsiteX63" fmla="*/ 428999 w 470892"/>
                  <a:gd name="connsiteY63" fmla="*/ 40919 h 211089"/>
                  <a:gd name="connsiteX64" fmla="*/ 433059 w 470892"/>
                  <a:gd name="connsiteY64" fmla="*/ 41731 h 211089"/>
                  <a:gd name="connsiteX65" fmla="*/ 435495 w 470892"/>
                  <a:gd name="connsiteY65" fmla="*/ 42543 h 211089"/>
                  <a:gd name="connsiteX66" fmla="*/ 438742 w 470892"/>
                  <a:gd name="connsiteY66" fmla="*/ 43355 h 211089"/>
                  <a:gd name="connsiteX67" fmla="*/ 438742 w 470892"/>
                  <a:gd name="connsiteY67" fmla="*/ 43355 h 211089"/>
                  <a:gd name="connsiteX68" fmla="*/ 441178 w 470892"/>
                  <a:gd name="connsiteY68" fmla="*/ 44167 h 211089"/>
                  <a:gd name="connsiteX69" fmla="*/ 443613 w 470892"/>
                  <a:gd name="connsiteY69" fmla="*/ 44979 h 211089"/>
                  <a:gd name="connsiteX70" fmla="*/ 444425 w 470892"/>
                  <a:gd name="connsiteY70" fmla="*/ 44979 h 211089"/>
                  <a:gd name="connsiteX71" fmla="*/ 445237 w 470892"/>
                  <a:gd name="connsiteY71" fmla="*/ 44979 h 211089"/>
                  <a:gd name="connsiteX72" fmla="*/ 452544 w 470892"/>
                  <a:gd name="connsiteY72" fmla="*/ 46602 h 211089"/>
                  <a:gd name="connsiteX73" fmla="*/ 455792 w 470892"/>
                  <a:gd name="connsiteY73" fmla="*/ 47414 h 211089"/>
                  <a:gd name="connsiteX74" fmla="*/ 459039 w 470892"/>
                  <a:gd name="connsiteY74" fmla="*/ 48226 h 211089"/>
                  <a:gd name="connsiteX75" fmla="*/ 460663 w 470892"/>
                  <a:gd name="connsiteY75" fmla="*/ 49038 h 211089"/>
                  <a:gd name="connsiteX76" fmla="*/ 461475 w 470892"/>
                  <a:gd name="connsiteY76" fmla="*/ 49038 h 211089"/>
                  <a:gd name="connsiteX77" fmla="*/ 463099 w 470892"/>
                  <a:gd name="connsiteY77" fmla="*/ 49850 h 211089"/>
                  <a:gd name="connsiteX78" fmla="*/ 469594 w 470892"/>
                  <a:gd name="connsiteY78" fmla="*/ 53097 h 211089"/>
                  <a:gd name="connsiteX79" fmla="*/ 469594 w 470892"/>
                  <a:gd name="connsiteY79" fmla="*/ 53097 h 21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70892" h="211089">
                    <a:moveTo>
                      <a:pt x="469594" y="53097"/>
                    </a:moveTo>
                    <a:lnTo>
                      <a:pt x="454168" y="75018"/>
                    </a:lnTo>
                    <a:lnTo>
                      <a:pt x="458227" y="86385"/>
                    </a:lnTo>
                    <a:lnTo>
                      <a:pt x="449296" y="101810"/>
                    </a:lnTo>
                    <a:lnTo>
                      <a:pt x="437118" y="109929"/>
                    </a:lnTo>
                    <a:lnTo>
                      <a:pt x="438742" y="131850"/>
                    </a:lnTo>
                    <a:lnTo>
                      <a:pt x="407891" y="139157"/>
                    </a:lnTo>
                    <a:lnTo>
                      <a:pt x="379475" y="113989"/>
                    </a:lnTo>
                    <a:lnTo>
                      <a:pt x="349435" y="122107"/>
                    </a:lnTo>
                    <a:lnTo>
                      <a:pt x="331573" y="114801"/>
                    </a:lnTo>
                    <a:lnTo>
                      <a:pt x="300722" y="121296"/>
                    </a:lnTo>
                    <a:lnTo>
                      <a:pt x="289355" y="153771"/>
                    </a:lnTo>
                    <a:lnTo>
                      <a:pt x="272306" y="157018"/>
                    </a:lnTo>
                    <a:lnTo>
                      <a:pt x="257692" y="168385"/>
                    </a:lnTo>
                    <a:lnTo>
                      <a:pt x="257692" y="168385"/>
                    </a:lnTo>
                    <a:lnTo>
                      <a:pt x="233335" y="157830"/>
                    </a:lnTo>
                    <a:lnTo>
                      <a:pt x="221157" y="162702"/>
                    </a:lnTo>
                    <a:lnTo>
                      <a:pt x="217909" y="174068"/>
                    </a:lnTo>
                    <a:lnTo>
                      <a:pt x="171632" y="179751"/>
                    </a:lnTo>
                    <a:lnTo>
                      <a:pt x="158642" y="194365"/>
                    </a:lnTo>
                    <a:lnTo>
                      <a:pt x="169196" y="207355"/>
                    </a:lnTo>
                    <a:lnTo>
                      <a:pt x="149711" y="214662"/>
                    </a:lnTo>
                    <a:lnTo>
                      <a:pt x="79078" y="215474"/>
                    </a:lnTo>
                    <a:lnTo>
                      <a:pt x="79078" y="215474"/>
                    </a:lnTo>
                    <a:lnTo>
                      <a:pt x="50662" y="199236"/>
                    </a:lnTo>
                    <a:lnTo>
                      <a:pt x="50662" y="199236"/>
                    </a:lnTo>
                    <a:lnTo>
                      <a:pt x="39295" y="187870"/>
                    </a:lnTo>
                    <a:lnTo>
                      <a:pt x="23869" y="189494"/>
                    </a:lnTo>
                    <a:lnTo>
                      <a:pt x="21434" y="174880"/>
                    </a:lnTo>
                    <a:lnTo>
                      <a:pt x="1949" y="146464"/>
                    </a:lnTo>
                    <a:lnTo>
                      <a:pt x="8443" y="118860"/>
                    </a:lnTo>
                    <a:lnTo>
                      <a:pt x="18186" y="112365"/>
                    </a:lnTo>
                    <a:lnTo>
                      <a:pt x="22246" y="98563"/>
                    </a:lnTo>
                    <a:lnTo>
                      <a:pt x="34424" y="84761"/>
                    </a:lnTo>
                    <a:lnTo>
                      <a:pt x="60404" y="92068"/>
                    </a:lnTo>
                    <a:lnTo>
                      <a:pt x="90444" y="79078"/>
                    </a:lnTo>
                    <a:lnTo>
                      <a:pt x="95315" y="70147"/>
                    </a:lnTo>
                    <a:lnTo>
                      <a:pt x="109929" y="62840"/>
                    </a:lnTo>
                    <a:cubicBezTo>
                      <a:pt x="100998" y="41731"/>
                      <a:pt x="116424" y="35236"/>
                      <a:pt x="116424" y="35236"/>
                    </a:cubicBezTo>
                    <a:lnTo>
                      <a:pt x="122107" y="31176"/>
                    </a:lnTo>
                    <a:lnTo>
                      <a:pt x="130226" y="23869"/>
                    </a:lnTo>
                    <a:cubicBezTo>
                      <a:pt x="139157" y="23058"/>
                      <a:pt x="142404" y="13315"/>
                      <a:pt x="142404" y="13315"/>
                    </a:cubicBezTo>
                    <a:lnTo>
                      <a:pt x="164325" y="10879"/>
                    </a:lnTo>
                    <a:lnTo>
                      <a:pt x="164325" y="10879"/>
                    </a:lnTo>
                    <a:lnTo>
                      <a:pt x="174068" y="14939"/>
                    </a:lnTo>
                    <a:lnTo>
                      <a:pt x="174880" y="25493"/>
                    </a:lnTo>
                    <a:lnTo>
                      <a:pt x="188682" y="25493"/>
                    </a:lnTo>
                    <a:lnTo>
                      <a:pt x="200860" y="6820"/>
                    </a:lnTo>
                    <a:lnTo>
                      <a:pt x="216286" y="1949"/>
                    </a:lnTo>
                    <a:cubicBezTo>
                      <a:pt x="221969" y="19810"/>
                      <a:pt x="239018" y="24681"/>
                      <a:pt x="239018" y="24681"/>
                    </a:cubicBezTo>
                    <a:cubicBezTo>
                      <a:pt x="239018" y="28741"/>
                      <a:pt x="242266" y="36860"/>
                      <a:pt x="242266" y="36860"/>
                    </a:cubicBezTo>
                    <a:lnTo>
                      <a:pt x="239830" y="44167"/>
                    </a:lnTo>
                    <a:lnTo>
                      <a:pt x="260939" y="46602"/>
                    </a:lnTo>
                    <a:lnTo>
                      <a:pt x="267434" y="31988"/>
                    </a:lnTo>
                    <a:lnTo>
                      <a:pt x="312088" y="19810"/>
                    </a:lnTo>
                    <a:lnTo>
                      <a:pt x="333197" y="31176"/>
                    </a:lnTo>
                    <a:lnTo>
                      <a:pt x="333197" y="31176"/>
                    </a:lnTo>
                    <a:lnTo>
                      <a:pt x="343751" y="16563"/>
                    </a:lnTo>
                    <a:lnTo>
                      <a:pt x="353494" y="20622"/>
                    </a:lnTo>
                    <a:lnTo>
                      <a:pt x="360801" y="11691"/>
                    </a:lnTo>
                    <a:lnTo>
                      <a:pt x="388405" y="12503"/>
                    </a:lnTo>
                    <a:lnTo>
                      <a:pt x="409514" y="20622"/>
                    </a:lnTo>
                    <a:lnTo>
                      <a:pt x="426564" y="40107"/>
                    </a:lnTo>
                    <a:cubicBezTo>
                      <a:pt x="427376" y="40107"/>
                      <a:pt x="428188" y="40107"/>
                      <a:pt x="428999" y="40919"/>
                    </a:cubicBezTo>
                    <a:cubicBezTo>
                      <a:pt x="430623" y="40919"/>
                      <a:pt x="431435" y="41731"/>
                      <a:pt x="433059" y="41731"/>
                    </a:cubicBezTo>
                    <a:cubicBezTo>
                      <a:pt x="433871" y="41731"/>
                      <a:pt x="434683" y="41731"/>
                      <a:pt x="435495" y="42543"/>
                    </a:cubicBezTo>
                    <a:cubicBezTo>
                      <a:pt x="436306" y="42543"/>
                      <a:pt x="437118" y="42543"/>
                      <a:pt x="438742" y="43355"/>
                    </a:cubicBezTo>
                    <a:cubicBezTo>
                      <a:pt x="438742" y="43355"/>
                      <a:pt x="438742" y="43355"/>
                      <a:pt x="438742" y="43355"/>
                    </a:cubicBezTo>
                    <a:cubicBezTo>
                      <a:pt x="439554" y="43355"/>
                      <a:pt x="440366" y="43355"/>
                      <a:pt x="441178" y="44167"/>
                    </a:cubicBezTo>
                    <a:cubicBezTo>
                      <a:pt x="441989" y="44167"/>
                      <a:pt x="442801" y="44167"/>
                      <a:pt x="443613" y="44979"/>
                    </a:cubicBezTo>
                    <a:cubicBezTo>
                      <a:pt x="443613" y="44979"/>
                      <a:pt x="444425" y="44979"/>
                      <a:pt x="444425" y="44979"/>
                    </a:cubicBezTo>
                    <a:cubicBezTo>
                      <a:pt x="444425" y="44979"/>
                      <a:pt x="445237" y="44979"/>
                      <a:pt x="445237" y="44979"/>
                    </a:cubicBezTo>
                    <a:cubicBezTo>
                      <a:pt x="447673" y="45790"/>
                      <a:pt x="450108" y="46602"/>
                      <a:pt x="452544" y="46602"/>
                    </a:cubicBezTo>
                    <a:cubicBezTo>
                      <a:pt x="453356" y="46602"/>
                      <a:pt x="454168" y="47414"/>
                      <a:pt x="455792" y="47414"/>
                    </a:cubicBezTo>
                    <a:cubicBezTo>
                      <a:pt x="456604" y="47414"/>
                      <a:pt x="458227" y="48226"/>
                      <a:pt x="459039" y="48226"/>
                    </a:cubicBezTo>
                    <a:cubicBezTo>
                      <a:pt x="459851" y="48226"/>
                      <a:pt x="459851" y="48226"/>
                      <a:pt x="460663" y="49038"/>
                    </a:cubicBezTo>
                    <a:cubicBezTo>
                      <a:pt x="460663" y="49038"/>
                      <a:pt x="460663" y="49038"/>
                      <a:pt x="461475" y="49038"/>
                    </a:cubicBezTo>
                    <a:cubicBezTo>
                      <a:pt x="462287" y="49038"/>
                      <a:pt x="462287" y="49038"/>
                      <a:pt x="463099" y="49850"/>
                    </a:cubicBezTo>
                    <a:cubicBezTo>
                      <a:pt x="466346" y="52285"/>
                      <a:pt x="467970" y="52285"/>
                      <a:pt x="469594" y="53097"/>
                    </a:cubicBezTo>
                    <a:lnTo>
                      <a:pt x="469594" y="53097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63" name="Полилиния: фигура 1440">
                <a:extLst>
                  <a:ext uri="{FF2B5EF4-FFF2-40B4-BE49-F238E27FC236}">
                    <a16:creationId xmlns:a16="http://schemas.microsoft.com/office/drawing/2014/main" id="{F738C458-5FEB-4F91-84FA-6A400D3BAA7B}"/>
                  </a:ext>
                </a:extLst>
              </p:cNvPr>
              <p:cNvSpPr/>
              <p:nvPr/>
            </p:nvSpPr>
            <p:spPr>
              <a:xfrm>
                <a:off x="5394553" y="4347163"/>
                <a:ext cx="560200" cy="332872"/>
              </a:xfrm>
              <a:custGeom>
                <a:avLst/>
                <a:gdLst>
                  <a:gd name="connsiteX0" fmla="*/ 560525 w 560199"/>
                  <a:gd name="connsiteY0" fmla="*/ 65275 h 332872"/>
                  <a:gd name="connsiteX1" fmla="*/ 554030 w 560199"/>
                  <a:gd name="connsiteY1" fmla="*/ 82325 h 332872"/>
                  <a:gd name="connsiteX2" fmla="*/ 522366 w 560199"/>
                  <a:gd name="connsiteY2" fmla="*/ 94503 h 332872"/>
                  <a:gd name="connsiteX3" fmla="*/ 497198 w 560199"/>
                  <a:gd name="connsiteY3" fmla="*/ 120484 h 332872"/>
                  <a:gd name="connsiteX4" fmla="*/ 494762 w 560199"/>
                  <a:gd name="connsiteY4" fmla="*/ 136721 h 332872"/>
                  <a:gd name="connsiteX5" fmla="*/ 476901 w 560199"/>
                  <a:gd name="connsiteY5" fmla="*/ 154583 h 332872"/>
                  <a:gd name="connsiteX6" fmla="*/ 463099 w 560199"/>
                  <a:gd name="connsiteY6" fmla="*/ 181375 h 332872"/>
                  <a:gd name="connsiteX7" fmla="*/ 467158 w 560199"/>
                  <a:gd name="connsiteY7" fmla="*/ 185434 h 332872"/>
                  <a:gd name="connsiteX8" fmla="*/ 456604 w 560199"/>
                  <a:gd name="connsiteY8" fmla="*/ 217098 h 332872"/>
                  <a:gd name="connsiteX9" fmla="*/ 447673 w 560199"/>
                  <a:gd name="connsiteY9" fmla="*/ 221157 h 332872"/>
                  <a:gd name="connsiteX10" fmla="*/ 430623 w 560199"/>
                  <a:gd name="connsiteY10" fmla="*/ 242266 h 332872"/>
                  <a:gd name="connsiteX11" fmla="*/ 433871 w 560199"/>
                  <a:gd name="connsiteY11" fmla="*/ 255256 h 332872"/>
                  <a:gd name="connsiteX12" fmla="*/ 417633 w 560199"/>
                  <a:gd name="connsiteY12" fmla="*/ 272306 h 332872"/>
                  <a:gd name="connsiteX13" fmla="*/ 393277 w 560199"/>
                  <a:gd name="connsiteY13" fmla="*/ 273118 h 332872"/>
                  <a:gd name="connsiteX14" fmla="*/ 385158 w 560199"/>
                  <a:gd name="connsiteY14" fmla="*/ 286108 h 332872"/>
                  <a:gd name="connsiteX15" fmla="*/ 373791 w 560199"/>
                  <a:gd name="connsiteY15" fmla="*/ 282860 h 332872"/>
                  <a:gd name="connsiteX16" fmla="*/ 355930 w 560199"/>
                  <a:gd name="connsiteY16" fmla="*/ 290979 h 332872"/>
                  <a:gd name="connsiteX17" fmla="*/ 333197 w 560199"/>
                  <a:gd name="connsiteY17" fmla="*/ 284484 h 332872"/>
                  <a:gd name="connsiteX18" fmla="*/ 295851 w 560199"/>
                  <a:gd name="connsiteY18" fmla="*/ 286108 h 332872"/>
                  <a:gd name="connsiteX19" fmla="*/ 265811 w 560199"/>
                  <a:gd name="connsiteY19" fmla="*/ 308841 h 332872"/>
                  <a:gd name="connsiteX20" fmla="*/ 252009 w 560199"/>
                  <a:gd name="connsiteY20" fmla="*/ 303969 h 332872"/>
                  <a:gd name="connsiteX21" fmla="*/ 243078 w 560199"/>
                  <a:gd name="connsiteY21" fmla="*/ 312088 h 332872"/>
                  <a:gd name="connsiteX22" fmla="*/ 241454 w 560199"/>
                  <a:gd name="connsiteY22" fmla="*/ 312900 h 332872"/>
                  <a:gd name="connsiteX23" fmla="*/ 240642 w 560199"/>
                  <a:gd name="connsiteY23" fmla="*/ 312900 h 332872"/>
                  <a:gd name="connsiteX24" fmla="*/ 214662 w 560199"/>
                  <a:gd name="connsiteY24" fmla="*/ 316147 h 332872"/>
                  <a:gd name="connsiteX25" fmla="*/ 195989 w 560199"/>
                  <a:gd name="connsiteY25" fmla="*/ 334821 h 332872"/>
                  <a:gd name="connsiteX26" fmla="*/ 178939 w 560199"/>
                  <a:gd name="connsiteY26" fmla="*/ 329950 h 332872"/>
                  <a:gd name="connsiteX27" fmla="*/ 165949 w 560199"/>
                  <a:gd name="connsiteY27" fmla="*/ 332385 h 332872"/>
                  <a:gd name="connsiteX28" fmla="*/ 151335 w 560199"/>
                  <a:gd name="connsiteY28" fmla="*/ 327514 h 332872"/>
                  <a:gd name="connsiteX29" fmla="*/ 146464 w 560199"/>
                  <a:gd name="connsiteY29" fmla="*/ 329138 h 332872"/>
                  <a:gd name="connsiteX30" fmla="*/ 142404 w 560199"/>
                  <a:gd name="connsiteY30" fmla="*/ 324266 h 332872"/>
                  <a:gd name="connsiteX31" fmla="*/ 127791 w 560199"/>
                  <a:gd name="connsiteY31" fmla="*/ 320207 h 332872"/>
                  <a:gd name="connsiteX32" fmla="*/ 124543 w 560199"/>
                  <a:gd name="connsiteY32" fmla="*/ 311276 h 332872"/>
                  <a:gd name="connsiteX33" fmla="*/ 118048 w 560199"/>
                  <a:gd name="connsiteY33" fmla="*/ 310464 h 332872"/>
                  <a:gd name="connsiteX34" fmla="*/ 109929 w 560199"/>
                  <a:gd name="connsiteY34" fmla="*/ 311276 h 332872"/>
                  <a:gd name="connsiteX35" fmla="*/ 91256 w 560199"/>
                  <a:gd name="connsiteY35" fmla="*/ 299910 h 332872"/>
                  <a:gd name="connsiteX36" fmla="*/ 70959 w 560199"/>
                  <a:gd name="connsiteY36" fmla="*/ 276365 h 332872"/>
                  <a:gd name="connsiteX37" fmla="*/ 55533 w 560199"/>
                  <a:gd name="connsiteY37" fmla="*/ 255256 h 332872"/>
                  <a:gd name="connsiteX38" fmla="*/ 39295 w 560199"/>
                  <a:gd name="connsiteY38" fmla="*/ 245514 h 332872"/>
                  <a:gd name="connsiteX39" fmla="*/ 39295 w 560199"/>
                  <a:gd name="connsiteY39" fmla="*/ 245514 h 332872"/>
                  <a:gd name="connsiteX40" fmla="*/ 39295 w 560199"/>
                  <a:gd name="connsiteY40" fmla="*/ 245514 h 332872"/>
                  <a:gd name="connsiteX41" fmla="*/ 39295 w 560199"/>
                  <a:gd name="connsiteY41" fmla="*/ 243890 h 332872"/>
                  <a:gd name="connsiteX42" fmla="*/ 18186 w 560199"/>
                  <a:gd name="connsiteY42" fmla="*/ 220345 h 332872"/>
                  <a:gd name="connsiteX43" fmla="*/ 18998 w 560199"/>
                  <a:gd name="connsiteY43" fmla="*/ 204920 h 332872"/>
                  <a:gd name="connsiteX44" fmla="*/ 1949 w 560199"/>
                  <a:gd name="connsiteY44" fmla="*/ 202484 h 332872"/>
                  <a:gd name="connsiteX45" fmla="*/ 16562 w 560199"/>
                  <a:gd name="connsiteY45" fmla="*/ 186246 h 332872"/>
                  <a:gd name="connsiteX46" fmla="*/ 28741 w 560199"/>
                  <a:gd name="connsiteY46" fmla="*/ 190305 h 332872"/>
                  <a:gd name="connsiteX47" fmla="*/ 30364 w 560199"/>
                  <a:gd name="connsiteY47" fmla="*/ 170008 h 332872"/>
                  <a:gd name="connsiteX48" fmla="*/ 25493 w 560199"/>
                  <a:gd name="connsiteY48" fmla="*/ 165949 h 332872"/>
                  <a:gd name="connsiteX49" fmla="*/ 29553 w 560199"/>
                  <a:gd name="connsiteY49" fmla="*/ 143216 h 332872"/>
                  <a:gd name="connsiteX50" fmla="*/ 44167 w 560199"/>
                  <a:gd name="connsiteY50" fmla="*/ 139157 h 332872"/>
                  <a:gd name="connsiteX51" fmla="*/ 51473 w 560199"/>
                  <a:gd name="connsiteY51" fmla="*/ 121295 h 332872"/>
                  <a:gd name="connsiteX52" fmla="*/ 27929 w 560199"/>
                  <a:gd name="connsiteY52" fmla="*/ 110741 h 332872"/>
                  <a:gd name="connsiteX53" fmla="*/ 41731 w 560199"/>
                  <a:gd name="connsiteY53" fmla="*/ 101810 h 332872"/>
                  <a:gd name="connsiteX54" fmla="*/ 52285 w 560199"/>
                  <a:gd name="connsiteY54" fmla="*/ 107493 h 332872"/>
                  <a:gd name="connsiteX55" fmla="*/ 51473 w 560199"/>
                  <a:gd name="connsiteY55" fmla="*/ 109117 h 332872"/>
                  <a:gd name="connsiteX56" fmla="*/ 54721 w 560199"/>
                  <a:gd name="connsiteY56" fmla="*/ 110741 h 332872"/>
                  <a:gd name="connsiteX57" fmla="*/ 57157 w 560199"/>
                  <a:gd name="connsiteY57" fmla="*/ 113176 h 332872"/>
                  <a:gd name="connsiteX58" fmla="*/ 61216 w 560199"/>
                  <a:gd name="connsiteY58" fmla="*/ 114800 h 332872"/>
                  <a:gd name="connsiteX59" fmla="*/ 62840 w 560199"/>
                  <a:gd name="connsiteY59" fmla="*/ 110741 h 332872"/>
                  <a:gd name="connsiteX60" fmla="*/ 62028 w 560199"/>
                  <a:gd name="connsiteY60" fmla="*/ 109929 h 332872"/>
                  <a:gd name="connsiteX61" fmla="*/ 78266 w 560199"/>
                  <a:gd name="connsiteY61" fmla="*/ 107493 h 332872"/>
                  <a:gd name="connsiteX62" fmla="*/ 86384 w 560199"/>
                  <a:gd name="connsiteY62" fmla="*/ 77454 h 332872"/>
                  <a:gd name="connsiteX63" fmla="*/ 86384 w 560199"/>
                  <a:gd name="connsiteY63" fmla="*/ 77454 h 332872"/>
                  <a:gd name="connsiteX64" fmla="*/ 101810 w 560199"/>
                  <a:gd name="connsiteY64" fmla="*/ 76642 h 332872"/>
                  <a:gd name="connsiteX65" fmla="*/ 113177 w 560199"/>
                  <a:gd name="connsiteY65" fmla="*/ 88008 h 332872"/>
                  <a:gd name="connsiteX66" fmla="*/ 141593 w 560199"/>
                  <a:gd name="connsiteY66" fmla="*/ 104246 h 332872"/>
                  <a:gd name="connsiteX67" fmla="*/ 212226 w 560199"/>
                  <a:gd name="connsiteY67" fmla="*/ 103434 h 332872"/>
                  <a:gd name="connsiteX68" fmla="*/ 231712 w 560199"/>
                  <a:gd name="connsiteY68" fmla="*/ 96127 h 332872"/>
                  <a:gd name="connsiteX69" fmla="*/ 221157 w 560199"/>
                  <a:gd name="connsiteY69" fmla="*/ 83137 h 332872"/>
                  <a:gd name="connsiteX70" fmla="*/ 234147 w 560199"/>
                  <a:gd name="connsiteY70" fmla="*/ 68523 h 332872"/>
                  <a:gd name="connsiteX71" fmla="*/ 280425 w 560199"/>
                  <a:gd name="connsiteY71" fmla="*/ 62840 h 332872"/>
                  <a:gd name="connsiteX72" fmla="*/ 283672 w 560199"/>
                  <a:gd name="connsiteY72" fmla="*/ 50662 h 332872"/>
                  <a:gd name="connsiteX73" fmla="*/ 296662 w 560199"/>
                  <a:gd name="connsiteY73" fmla="*/ 45790 h 332872"/>
                  <a:gd name="connsiteX74" fmla="*/ 321019 w 560199"/>
                  <a:gd name="connsiteY74" fmla="*/ 56345 h 332872"/>
                  <a:gd name="connsiteX75" fmla="*/ 335633 w 560199"/>
                  <a:gd name="connsiteY75" fmla="*/ 44978 h 332872"/>
                  <a:gd name="connsiteX76" fmla="*/ 352683 w 560199"/>
                  <a:gd name="connsiteY76" fmla="*/ 41731 h 332872"/>
                  <a:gd name="connsiteX77" fmla="*/ 364049 w 560199"/>
                  <a:gd name="connsiteY77" fmla="*/ 9255 h 332872"/>
                  <a:gd name="connsiteX78" fmla="*/ 394900 w 560199"/>
                  <a:gd name="connsiteY78" fmla="*/ 2760 h 332872"/>
                  <a:gd name="connsiteX79" fmla="*/ 412762 w 560199"/>
                  <a:gd name="connsiteY79" fmla="*/ 10067 h 332872"/>
                  <a:gd name="connsiteX80" fmla="*/ 442801 w 560199"/>
                  <a:gd name="connsiteY80" fmla="*/ 1949 h 332872"/>
                  <a:gd name="connsiteX81" fmla="*/ 471217 w 560199"/>
                  <a:gd name="connsiteY81" fmla="*/ 27117 h 332872"/>
                  <a:gd name="connsiteX82" fmla="*/ 502069 w 560199"/>
                  <a:gd name="connsiteY82" fmla="*/ 19810 h 332872"/>
                  <a:gd name="connsiteX83" fmla="*/ 502069 w 560199"/>
                  <a:gd name="connsiteY83" fmla="*/ 21434 h 332872"/>
                  <a:gd name="connsiteX84" fmla="*/ 511812 w 560199"/>
                  <a:gd name="connsiteY84" fmla="*/ 21434 h 332872"/>
                  <a:gd name="connsiteX85" fmla="*/ 537792 w 560199"/>
                  <a:gd name="connsiteY85" fmla="*/ 49850 h 332872"/>
                  <a:gd name="connsiteX86" fmla="*/ 553218 w 560199"/>
                  <a:gd name="connsiteY86" fmla="*/ 49850 h 332872"/>
                  <a:gd name="connsiteX87" fmla="*/ 560525 w 560199"/>
                  <a:gd name="connsiteY87" fmla="*/ 65275 h 33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560199" h="332872">
                    <a:moveTo>
                      <a:pt x="560525" y="65275"/>
                    </a:moveTo>
                    <a:lnTo>
                      <a:pt x="554030" y="82325"/>
                    </a:lnTo>
                    <a:lnTo>
                      <a:pt x="522366" y="94503"/>
                    </a:lnTo>
                    <a:lnTo>
                      <a:pt x="497198" y="120484"/>
                    </a:lnTo>
                    <a:lnTo>
                      <a:pt x="494762" y="136721"/>
                    </a:lnTo>
                    <a:lnTo>
                      <a:pt x="476901" y="154583"/>
                    </a:lnTo>
                    <a:lnTo>
                      <a:pt x="463099" y="181375"/>
                    </a:lnTo>
                    <a:lnTo>
                      <a:pt x="467158" y="185434"/>
                    </a:lnTo>
                    <a:lnTo>
                      <a:pt x="456604" y="217098"/>
                    </a:lnTo>
                    <a:lnTo>
                      <a:pt x="447673" y="221157"/>
                    </a:lnTo>
                    <a:lnTo>
                      <a:pt x="430623" y="242266"/>
                    </a:lnTo>
                    <a:lnTo>
                      <a:pt x="433871" y="255256"/>
                    </a:lnTo>
                    <a:lnTo>
                      <a:pt x="417633" y="272306"/>
                    </a:lnTo>
                    <a:lnTo>
                      <a:pt x="393277" y="273118"/>
                    </a:lnTo>
                    <a:lnTo>
                      <a:pt x="385158" y="286108"/>
                    </a:lnTo>
                    <a:lnTo>
                      <a:pt x="373791" y="282860"/>
                    </a:lnTo>
                    <a:lnTo>
                      <a:pt x="355930" y="290979"/>
                    </a:lnTo>
                    <a:lnTo>
                      <a:pt x="333197" y="284484"/>
                    </a:lnTo>
                    <a:lnTo>
                      <a:pt x="295851" y="286108"/>
                    </a:lnTo>
                    <a:lnTo>
                      <a:pt x="265811" y="308841"/>
                    </a:lnTo>
                    <a:lnTo>
                      <a:pt x="252009" y="303969"/>
                    </a:lnTo>
                    <a:lnTo>
                      <a:pt x="243078" y="312088"/>
                    </a:lnTo>
                    <a:lnTo>
                      <a:pt x="241454" y="312900"/>
                    </a:lnTo>
                    <a:lnTo>
                      <a:pt x="240642" y="312900"/>
                    </a:lnTo>
                    <a:lnTo>
                      <a:pt x="214662" y="316147"/>
                    </a:lnTo>
                    <a:lnTo>
                      <a:pt x="195989" y="334821"/>
                    </a:lnTo>
                    <a:lnTo>
                      <a:pt x="178939" y="329950"/>
                    </a:lnTo>
                    <a:lnTo>
                      <a:pt x="165949" y="332385"/>
                    </a:lnTo>
                    <a:lnTo>
                      <a:pt x="151335" y="327514"/>
                    </a:lnTo>
                    <a:lnTo>
                      <a:pt x="146464" y="329138"/>
                    </a:lnTo>
                    <a:lnTo>
                      <a:pt x="142404" y="324266"/>
                    </a:lnTo>
                    <a:lnTo>
                      <a:pt x="127791" y="320207"/>
                    </a:lnTo>
                    <a:lnTo>
                      <a:pt x="124543" y="311276"/>
                    </a:lnTo>
                    <a:lnTo>
                      <a:pt x="118048" y="310464"/>
                    </a:lnTo>
                    <a:lnTo>
                      <a:pt x="109929" y="311276"/>
                    </a:lnTo>
                    <a:cubicBezTo>
                      <a:pt x="109929" y="311276"/>
                      <a:pt x="98563" y="308029"/>
                      <a:pt x="91256" y="299910"/>
                    </a:cubicBezTo>
                    <a:cubicBezTo>
                      <a:pt x="83949" y="291791"/>
                      <a:pt x="70959" y="276365"/>
                      <a:pt x="70959" y="276365"/>
                    </a:cubicBezTo>
                    <a:cubicBezTo>
                      <a:pt x="70959" y="276365"/>
                      <a:pt x="60404" y="259316"/>
                      <a:pt x="55533" y="255256"/>
                    </a:cubicBezTo>
                    <a:cubicBezTo>
                      <a:pt x="50662" y="251197"/>
                      <a:pt x="40919" y="246326"/>
                      <a:pt x="39295" y="245514"/>
                    </a:cubicBezTo>
                    <a:lnTo>
                      <a:pt x="39295" y="245514"/>
                    </a:lnTo>
                    <a:cubicBezTo>
                      <a:pt x="39295" y="245514"/>
                      <a:pt x="39295" y="245514"/>
                      <a:pt x="39295" y="245514"/>
                    </a:cubicBezTo>
                    <a:lnTo>
                      <a:pt x="39295" y="243890"/>
                    </a:lnTo>
                    <a:lnTo>
                      <a:pt x="18186" y="220345"/>
                    </a:lnTo>
                    <a:lnTo>
                      <a:pt x="18998" y="204920"/>
                    </a:lnTo>
                    <a:lnTo>
                      <a:pt x="1949" y="202484"/>
                    </a:lnTo>
                    <a:lnTo>
                      <a:pt x="16562" y="186246"/>
                    </a:lnTo>
                    <a:lnTo>
                      <a:pt x="28741" y="190305"/>
                    </a:lnTo>
                    <a:lnTo>
                      <a:pt x="30364" y="170008"/>
                    </a:lnTo>
                    <a:lnTo>
                      <a:pt x="25493" y="165949"/>
                    </a:lnTo>
                    <a:lnTo>
                      <a:pt x="29553" y="143216"/>
                    </a:lnTo>
                    <a:lnTo>
                      <a:pt x="44167" y="139157"/>
                    </a:lnTo>
                    <a:lnTo>
                      <a:pt x="51473" y="121295"/>
                    </a:lnTo>
                    <a:lnTo>
                      <a:pt x="27929" y="110741"/>
                    </a:lnTo>
                    <a:lnTo>
                      <a:pt x="41731" y="101810"/>
                    </a:lnTo>
                    <a:lnTo>
                      <a:pt x="52285" y="107493"/>
                    </a:lnTo>
                    <a:cubicBezTo>
                      <a:pt x="52285" y="108305"/>
                      <a:pt x="51473" y="108305"/>
                      <a:pt x="51473" y="109117"/>
                    </a:cubicBezTo>
                    <a:cubicBezTo>
                      <a:pt x="51473" y="111553"/>
                      <a:pt x="53097" y="110741"/>
                      <a:pt x="54721" y="110741"/>
                    </a:cubicBezTo>
                    <a:cubicBezTo>
                      <a:pt x="56345" y="110741"/>
                      <a:pt x="56345" y="111553"/>
                      <a:pt x="57157" y="113176"/>
                    </a:cubicBezTo>
                    <a:cubicBezTo>
                      <a:pt x="57968" y="114800"/>
                      <a:pt x="59592" y="114800"/>
                      <a:pt x="61216" y="114800"/>
                    </a:cubicBezTo>
                    <a:cubicBezTo>
                      <a:pt x="63652" y="114800"/>
                      <a:pt x="62840" y="112365"/>
                      <a:pt x="62840" y="110741"/>
                    </a:cubicBezTo>
                    <a:cubicBezTo>
                      <a:pt x="62840" y="110741"/>
                      <a:pt x="62028" y="109929"/>
                      <a:pt x="62028" y="109929"/>
                    </a:cubicBezTo>
                    <a:lnTo>
                      <a:pt x="78266" y="107493"/>
                    </a:lnTo>
                    <a:lnTo>
                      <a:pt x="86384" y="77454"/>
                    </a:lnTo>
                    <a:lnTo>
                      <a:pt x="86384" y="77454"/>
                    </a:lnTo>
                    <a:lnTo>
                      <a:pt x="101810" y="76642"/>
                    </a:lnTo>
                    <a:lnTo>
                      <a:pt x="113177" y="88008"/>
                    </a:lnTo>
                    <a:lnTo>
                      <a:pt x="141593" y="104246"/>
                    </a:lnTo>
                    <a:lnTo>
                      <a:pt x="212226" y="103434"/>
                    </a:lnTo>
                    <a:lnTo>
                      <a:pt x="231712" y="96127"/>
                    </a:lnTo>
                    <a:lnTo>
                      <a:pt x="221157" y="83137"/>
                    </a:lnTo>
                    <a:lnTo>
                      <a:pt x="234147" y="68523"/>
                    </a:lnTo>
                    <a:lnTo>
                      <a:pt x="280425" y="62840"/>
                    </a:lnTo>
                    <a:lnTo>
                      <a:pt x="283672" y="50662"/>
                    </a:lnTo>
                    <a:lnTo>
                      <a:pt x="296662" y="45790"/>
                    </a:lnTo>
                    <a:lnTo>
                      <a:pt x="321019" y="56345"/>
                    </a:lnTo>
                    <a:lnTo>
                      <a:pt x="335633" y="44978"/>
                    </a:lnTo>
                    <a:lnTo>
                      <a:pt x="352683" y="41731"/>
                    </a:lnTo>
                    <a:lnTo>
                      <a:pt x="364049" y="9255"/>
                    </a:lnTo>
                    <a:lnTo>
                      <a:pt x="394900" y="2760"/>
                    </a:lnTo>
                    <a:lnTo>
                      <a:pt x="412762" y="10067"/>
                    </a:lnTo>
                    <a:lnTo>
                      <a:pt x="442801" y="1949"/>
                    </a:lnTo>
                    <a:lnTo>
                      <a:pt x="471217" y="27117"/>
                    </a:lnTo>
                    <a:lnTo>
                      <a:pt x="502069" y="19810"/>
                    </a:lnTo>
                    <a:lnTo>
                      <a:pt x="502069" y="21434"/>
                    </a:lnTo>
                    <a:lnTo>
                      <a:pt x="511812" y="21434"/>
                    </a:lnTo>
                    <a:lnTo>
                      <a:pt x="537792" y="49850"/>
                    </a:lnTo>
                    <a:lnTo>
                      <a:pt x="553218" y="49850"/>
                    </a:lnTo>
                    <a:lnTo>
                      <a:pt x="560525" y="65275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64" name="Полилиния: фигура 1441">
                <a:extLst>
                  <a:ext uri="{FF2B5EF4-FFF2-40B4-BE49-F238E27FC236}">
                    <a16:creationId xmlns:a16="http://schemas.microsoft.com/office/drawing/2014/main" id="{94E1B023-1DB4-4E2E-969D-4B1E87519C46}"/>
                  </a:ext>
                </a:extLst>
              </p:cNvPr>
              <p:cNvSpPr/>
              <p:nvPr/>
            </p:nvSpPr>
            <p:spPr>
              <a:xfrm>
                <a:off x="5153423" y="4549322"/>
                <a:ext cx="276041" cy="170496"/>
              </a:xfrm>
              <a:custGeom>
                <a:avLst/>
                <a:gdLst>
                  <a:gd name="connsiteX0" fmla="*/ 268247 w 276040"/>
                  <a:gd name="connsiteY0" fmla="*/ 47414 h 170495"/>
                  <a:gd name="connsiteX1" fmla="*/ 253633 w 276040"/>
                  <a:gd name="connsiteY1" fmla="*/ 40107 h 170495"/>
                  <a:gd name="connsiteX2" fmla="*/ 256068 w 276040"/>
                  <a:gd name="connsiteY2" fmla="*/ 54721 h 170495"/>
                  <a:gd name="connsiteX3" fmla="*/ 251197 w 276040"/>
                  <a:gd name="connsiteY3" fmla="*/ 60404 h 170495"/>
                  <a:gd name="connsiteX4" fmla="*/ 245514 w 276040"/>
                  <a:gd name="connsiteY4" fmla="*/ 60404 h 170495"/>
                  <a:gd name="connsiteX5" fmla="*/ 240643 w 276040"/>
                  <a:gd name="connsiteY5" fmla="*/ 57157 h 170495"/>
                  <a:gd name="connsiteX6" fmla="*/ 230088 w 276040"/>
                  <a:gd name="connsiteY6" fmla="*/ 57968 h 170495"/>
                  <a:gd name="connsiteX7" fmla="*/ 196801 w 276040"/>
                  <a:gd name="connsiteY7" fmla="*/ 79889 h 170495"/>
                  <a:gd name="connsiteX8" fmla="*/ 193553 w 276040"/>
                  <a:gd name="connsiteY8" fmla="*/ 87196 h 170495"/>
                  <a:gd name="connsiteX9" fmla="*/ 203296 w 276040"/>
                  <a:gd name="connsiteY9" fmla="*/ 97751 h 170495"/>
                  <a:gd name="connsiteX10" fmla="*/ 197613 w 276040"/>
                  <a:gd name="connsiteY10" fmla="*/ 118048 h 170495"/>
                  <a:gd name="connsiteX11" fmla="*/ 164325 w 276040"/>
                  <a:gd name="connsiteY11" fmla="*/ 126979 h 170495"/>
                  <a:gd name="connsiteX12" fmla="*/ 165949 w 276040"/>
                  <a:gd name="connsiteY12" fmla="*/ 136721 h 170495"/>
                  <a:gd name="connsiteX13" fmla="*/ 176504 w 276040"/>
                  <a:gd name="connsiteY13" fmla="*/ 139157 h 170495"/>
                  <a:gd name="connsiteX14" fmla="*/ 170009 w 276040"/>
                  <a:gd name="connsiteY14" fmla="*/ 151335 h 170495"/>
                  <a:gd name="connsiteX15" fmla="*/ 176504 w 276040"/>
                  <a:gd name="connsiteY15" fmla="*/ 165137 h 170495"/>
                  <a:gd name="connsiteX16" fmla="*/ 152147 w 276040"/>
                  <a:gd name="connsiteY16" fmla="*/ 170820 h 170495"/>
                  <a:gd name="connsiteX17" fmla="*/ 131038 w 276040"/>
                  <a:gd name="connsiteY17" fmla="*/ 158642 h 170495"/>
                  <a:gd name="connsiteX18" fmla="*/ 129414 w 276040"/>
                  <a:gd name="connsiteY18" fmla="*/ 162701 h 170495"/>
                  <a:gd name="connsiteX19" fmla="*/ 122108 w 276040"/>
                  <a:gd name="connsiteY19" fmla="*/ 162701 h 170495"/>
                  <a:gd name="connsiteX20" fmla="*/ 106682 w 276040"/>
                  <a:gd name="connsiteY20" fmla="*/ 140781 h 170495"/>
                  <a:gd name="connsiteX21" fmla="*/ 99375 w 276040"/>
                  <a:gd name="connsiteY21" fmla="*/ 142404 h 170495"/>
                  <a:gd name="connsiteX22" fmla="*/ 94503 w 276040"/>
                  <a:gd name="connsiteY22" fmla="*/ 155395 h 170495"/>
                  <a:gd name="connsiteX23" fmla="*/ 75830 w 276040"/>
                  <a:gd name="connsiteY23" fmla="*/ 157018 h 170495"/>
                  <a:gd name="connsiteX24" fmla="*/ 72583 w 276040"/>
                  <a:gd name="connsiteY24" fmla="*/ 163513 h 170495"/>
                  <a:gd name="connsiteX25" fmla="*/ 54721 w 276040"/>
                  <a:gd name="connsiteY25" fmla="*/ 155395 h 170495"/>
                  <a:gd name="connsiteX26" fmla="*/ 55533 w 276040"/>
                  <a:gd name="connsiteY26" fmla="*/ 163513 h 170495"/>
                  <a:gd name="connsiteX27" fmla="*/ 38483 w 276040"/>
                  <a:gd name="connsiteY27" fmla="*/ 166761 h 170495"/>
                  <a:gd name="connsiteX28" fmla="*/ 21434 w 276040"/>
                  <a:gd name="connsiteY28" fmla="*/ 152959 h 170495"/>
                  <a:gd name="connsiteX29" fmla="*/ 21434 w 276040"/>
                  <a:gd name="connsiteY29" fmla="*/ 152147 h 170495"/>
                  <a:gd name="connsiteX30" fmla="*/ 21434 w 276040"/>
                  <a:gd name="connsiteY30" fmla="*/ 150523 h 170495"/>
                  <a:gd name="connsiteX31" fmla="*/ 21434 w 276040"/>
                  <a:gd name="connsiteY31" fmla="*/ 148900 h 170495"/>
                  <a:gd name="connsiteX32" fmla="*/ 26305 w 276040"/>
                  <a:gd name="connsiteY32" fmla="*/ 148088 h 170495"/>
                  <a:gd name="connsiteX33" fmla="*/ 27929 w 276040"/>
                  <a:gd name="connsiteY33" fmla="*/ 148900 h 170495"/>
                  <a:gd name="connsiteX34" fmla="*/ 29553 w 276040"/>
                  <a:gd name="connsiteY34" fmla="*/ 149712 h 170495"/>
                  <a:gd name="connsiteX35" fmla="*/ 34424 w 276040"/>
                  <a:gd name="connsiteY35" fmla="*/ 150523 h 170495"/>
                  <a:gd name="connsiteX36" fmla="*/ 35236 w 276040"/>
                  <a:gd name="connsiteY36" fmla="*/ 144028 h 170495"/>
                  <a:gd name="connsiteX37" fmla="*/ 40919 w 276040"/>
                  <a:gd name="connsiteY37" fmla="*/ 146464 h 170495"/>
                  <a:gd name="connsiteX38" fmla="*/ 44979 w 276040"/>
                  <a:gd name="connsiteY38" fmla="*/ 140781 h 170495"/>
                  <a:gd name="connsiteX39" fmla="*/ 38483 w 276040"/>
                  <a:gd name="connsiteY39" fmla="*/ 122107 h 170495"/>
                  <a:gd name="connsiteX40" fmla="*/ 22246 w 276040"/>
                  <a:gd name="connsiteY40" fmla="*/ 113988 h 170495"/>
                  <a:gd name="connsiteX41" fmla="*/ 27117 w 276040"/>
                  <a:gd name="connsiteY41" fmla="*/ 100187 h 170495"/>
                  <a:gd name="connsiteX42" fmla="*/ 16563 w 276040"/>
                  <a:gd name="connsiteY42" fmla="*/ 100187 h 170495"/>
                  <a:gd name="connsiteX43" fmla="*/ 16563 w 276040"/>
                  <a:gd name="connsiteY43" fmla="*/ 89632 h 170495"/>
                  <a:gd name="connsiteX44" fmla="*/ 25493 w 276040"/>
                  <a:gd name="connsiteY44" fmla="*/ 77454 h 170495"/>
                  <a:gd name="connsiteX45" fmla="*/ 1949 w 276040"/>
                  <a:gd name="connsiteY45" fmla="*/ 65275 h 170495"/>
                  <a:gd name="connsiteX46" fmla="*/ 1949 w 276040"/>
                  <a:gd name="connsiteY46" fmla="*/ 58780 h 170495"/>
                  <a:gd name="connsiteX47" fmla="*/ 31988 w 276040"/>
                  <a:gd name="connsiteY47" fmla="*/ 40919 h 170495"/>
                  <a:gd name="connsiteX48" fmla="*/ 31176 w 276040"/>
                  <a:gd name="connsiteY48" fmla="*/ 36048 h 170495"/>
                  <a:gd name="connsiteX49" fmla="*/ 49038 w 276040"/>
                  <a:gd name="connsiteY49" fmla="*/ 35236 h 170495"/>
                  <a:gd name="connsiteX50" fmla="*/ 68523 w 276040"/>
                  <a:gd name="connsiteY50" fmla="*/ 44978 h 170495"/>
                  <a:gd name="connsiteX51" fmla="*/ 96127 w 276040"/>
                  <a:gd name="connsiteY51" fmla="*/ 46602 h 170495"/>
                  <a:gd name="connsiteX52" fmla="*/ 105870 w 276040"/>
                  <a:gd name="connsiteY52" fmla="*/ 53909 h 170495"/>
                  <a:gd name="connsiteX53" fmla="*/ 107493 w 276040"/>
                  <a:gd name="connsiteY53" fmla="*/ 46602 h 170495"/>
                  <a:gd name="connsiteX54" fmla="*/ 141593 w 276040"/>
                  <a:gd name="connsiteY54" fmla="*/ 23869 h 170495"/>
                  <a:gd name="connsiteX55" fmla="*/ 175692 w 276040"/>
                  <a:gd name="connsiteY55" fmla="*/ 24681 h 170495"/>
                  <a:gd name="connsiteX56" fmla="*/ 182187 w 276040"/>
                  <a:gd name="connsiteY56" fmla="*/ 31176 h 170495"/>
                  <a:gd name="connsiteX57" fmla="*/ 192741 w 276040"/>
                  <a:gd name="connsiteY57" fmla="*/ 19810 h 170495"/>
                  <a:gd name="connsiteX58" fmla="*/ 211415 w 276040"/>
                  <a:gd name="connsiteY58" fmla="*/ 20622 h 170495"/>
                  <a:gd name="connsiteX59" fmla="*/ 222781 w 276040"/>
                  <a:gd name="connsiteY59" fmla="*/ 18186 h 170495"/>
                  <a:gd name="connsiteX60" fmla="*/ 229276 w 276040"/>
                  <a:gd name="connsiteY60" fmla="*/ 24681 h 170495"/>
                  <a:gd name="connsiteX61" fmla="*/ 232524 w 276040"/>
                  <a:gd name="connsiteY61" fmla="*/ 21434 h 170495"/>
                  <a:gd name="connsiteX62" fmla="*/ 230900 w 276040"/>
                  <a:gd name="connsiteY62" fmla="*/ 17374 h 170495"/>
                  <a:gd name="connsiteX63" fmla="*/ 223593 w 276040"/>
                  <a:gd name="connsiteY63" fmla="*/ 12503 h 170495"/>
                  <a:gd name="connsiteX64" fmla="*/ 229276 w 276040"/>
                  <a:gd name="connsiteY64" fmla="*/ 2760 h 170495"/>
                  <a:gd name="connsiteX65" fmla="*/ 239831 w 276040"/>
                  <a:gd name="connsiteY65" fmla="*/ 1949 h 170495"/>
                  <a:gd name="connsiteX66" fmla="*/ 256880 w 276040"/>
                  <a:gd name="connsiteY66" fmla="*/ 4384 h 170495"/>
                  <a:gd name="connsiteX67" fmla="*/ 256068 w 276040"/>
                  <a:gd name="connsiteY67" fmla="*/ 19810 h 170495"/>
                  <a:gd name="connsiteX68" fmla="*/ 277177 w 276040"/>
                  <a:gd name="connsiteY68" fmla="*/ 43355 h 170495"/>
                  <a:gd name="connsiteX69" fmla="*/ 277177 w 276040"/>
                  <a:gd name="connsiteY69" fmla="*/ 44978 h 170495"/>
                  <a:gd name="connsiteX70" fmla="*/ 277177 w 276040"/>
                  <a:gd name="connsiteY70" fmla="*/ 44978 h 170495"/>
                  <a:gd name="connsiteX71" fmla="*/ 268247 w 276040"/>
                  <a:gd name="connsiteY71" fmla="*/ 47414 h 17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76040" h="170495">
                    <a:moveTo>
                      <a:pt x="268247" y="47414"/>
                    </a:moveTo>
                    <a:lnTo>
                      <a:pt x="253633" y="40107"/>
                    </a:lnTo>
                    <a:lnTo>
                      <a:pt x="256068" y="54721"/>
                    </a:lnTo>
                    <a:lnTo>
                      <a:pt x="251197" y="60404"/>
                    </a:lnTo>
                    <a:lnTo>
                      <a:pt x="245514" y="60404"/>
                    </a:lnTo>
                    <a:lnTo>
                      <a:pt x="240643" y="57157"/>
                    </a:lnTo>
                    <a:lnTo>
                      <a:pt x="230088" y="57968"/>
                    </a:lnTo>
                    <a:lnTo>
                      <a:pt x="196801" y="79889"/>
                    </a:lnTo>
                    <a:lnTo>
                      <a:pt x="193553" y="87196"/>
                    </a:lnTo>
                    <a:lnTo>
                      <a:pt x="203296" y="97751"/>
                    </a:lnTo>
                    <a:lnTo>
                      <a:pt x="197613" y="118048"/>
                    </a:lnTo>
                    <a:lnTo>
                      <a:pt x="164325" y="126979"/>
                    </a:lnTo>
                    <a:lnTo>
                      <a:pt x="165949" y="136721"/>
                    </a:lnTo>
                    <a:lnTo>
                      <a:pt x="176504" y="139157"/>
                    </a:lnTo>
                    <a:lnTo>
                      <a:pt x="170009" y="151335"/>
                    </a:lnTo>
                    <a:lnTo>
                      <a:pt x="176504" y="165137"/>
                    </a:lnTo>
                    <a:lnTo>
                      <a:pt x="152147" y="170820"/>
                    </a:lnTo>
                    <a:lnTo>
                      <a:pt x="131038" y="158642"/>
                    </a:lnTo>
                    <a:lnTo>
                      <a:pt x="129414" y="162701"/>
                    </a:lnTo>
                    <a:lnTo>
                      <a:pt x="122108" y="162701"/>
                    </a:lnTo>
                    <a:lnTo>
                      <a:pt x="106682" y="140781"/>
                    </a:lnTo>
                    <a:lnTo>
                      <a:pt x="99375" y="142404"/>
                    </a:lnTo>
                    <a:lnTo>
                      <a:pt x="94503" y="155395"/>
                    </a:lnTo>
                    <a:lnTo>
                      <a:pt x="75830" y="157018"/>
                    </a:lnTo>
                    <a:lnTo>
                      <a:pt x="72583" y="163513"/>
                    </a:lnTo>
                    <a:lnTo>
                      <a:pt x="54721" y="155395"/>
                    </a:lnTo>
                    <a:lnTo>
                      <a:pt x="55533" y="163513"/>
                    </a:lnTo>
                    <a:lnTo>
                      <a:pt x="38483" y="166761"/>
                    </a:lnTo>
                    <a:lnTo>
                      <a:pt x="21434" y="152959"/>
                    </a:lnTo>
                    <a:cubicBezTo>
                      <a:pt x="21434" y="152959"/>
                      <a:pt x="21434" y="152959"/>
                      <a:pt x="21434" y="152147"/>
                    </a:cubicBezTo>
                    <a:cubicBezTo>
                      <a:pt x="21434" y="152147"/>
                      <a:pt x="21434" y="150523"/>
                      <a:pt x="21434" y="150523"/>
                    </a:cubicBezTo>
                    <a:cubicBezTo>
                      <a:pt x="21434" y="149712"/>
                      <a:pt x="21434" y="149712"/>
                      <a:pt x="21434" y="148900"/>
                    </a:cubicBezTo>
                    <a:cubicBezTo>
                      <a:pt x="22246" y="147276"/>
                      <a:pt x="24681" y="148088"/>
                      <a:pt x="26305" y="148088"/>
                    </a:cubicBezTo>
                    <a:cubicBezTo>
                      <a:pt x="27117" y="148088"/>
                      <a:pt x="27117" y="148088"/>
                      <a:pt x="27929" y="148900"/>
                    </a:cubicBezTo>
                    <a:cubicBezTo>
                      <a:pt x="28741" y="148900"/>
                      <a:pt x="28741" y="148900"/>
                      <a:pt x="29553" y="149712"/>
                    </a:cubicBezTo>
                    <a:cubicBezTo>
                      <a:pt x="31176" y="150523"/>
                      <a:pt x="32800" y="150523"/>
                      <a:pt x="34424" y="150523"/>
                    </a:cubicBezTo>
                    <a:cubicBezTo>
                      <a:pt x="36860" y="149712"/>
                      <a:pt x="35236" y="145652"/>
                      <a:pt x="35236" y="144028"/>
                    </a:cubicBezTo>
                    <a:lnTo>
                      <a:pt x="40919" y="146464"/>
                    </a:lnTo>
                    <a:lnTo>
                      <a:pt x="44979" y="140781"/>
                    </a:lnTo>
                    <a:lnTo>
                      <a:pt x="38483" y="122107"/>
                    </a:lnTo>
                    <a:lnTo>
                      <a:pt x="22246" y="113988"/>
                    </a:lnTo>
                    <a:lnTo>
                      <a:pt x="27117" y="100187"/>
                    </a:lnTo>
                    <a:lnTo>
                      <a:pt x="16563" y="100187"/>
                    </a:lnTo>
                    <a:lnTo>
                      <a:pt x="16563" y="89632"/>
                    </a:lnTo>
                    <a:lnTo>
                      <a:pt x="25493" y="77454"/>
                    </a:lnTo>
                    <a:lnTo>
                      <a:pt x="1949" y="65275"/>
                    </a:lnTo>
                    <a:lnTo>
                      <a:pt x="1949" y="58780"/>
                    </a:lnTo>
                    <a:lnTo>
                      <a:pt x="31988" y="40919"/>
                    </a:lnTo>
                    <a:lnTo>
                      <a:pt x="31176" y="36048"/>
                    </a:lnTo>
                    <a:lnTo>
                      <a:pt x="49038" y="35236"/>
                    </a:lnTo>
                    <a:lnTo>
                      <a:pt x="68523" y="44978"/>
                    </a:lnTo>
                    <a:lnTo>
                      <a:pt x="96127" y="46602"/>
                    </a:lnTo>
                    <a:lnTo>
                      <a:pt x="105870" y="53909"/>
                    </a:lnTo>
                    <a:lnTo>
                      <a:pt x="107493" y="46602"/>
                    </a:lnTo>
                    <a:lnTo>
                      <a:pt x="141593" y="23869"/>
                    </a:lnTo>
                    <a:lnTo>
                      <a:pt x="175692" y="24681"/>
                    </a:lnTo>
                    <a:lnTo>
                      <a:pt x="182187" y="31176"/>
                    </a:lnTo>
                    <a:lnTo>
                      <a:pt x="192741" y="19810"/>
                    </a:lnTo>
                    <a:lnTo>
                      <a:pt x="211415" y="20622"/>
                    </a:lnTo>
                    <a:lnTo>
                      <a:pt x="222781" y="18186"/>
                    </a:lnTo>
                    <a:lnTo>
                      <a:pt x="229276" y="24681"/>
                    </a:lnTo>
                    <a:lnTo>
                      <a:pt x="232524" y="21434"/>
                    </a:lnTo>
                    <a:lnTo>
                      <a:pt x="230900" y="17374"/>
                    </a:lnTo>
                    <a:lnTo>
                      <a:pt x="223593" y="12503"/>
                    </a:lnTo>
                    <a:lnTo>
                      <a:pt x="229276" y="2760"/>
                    </a:lnTo>
                    <a:lnTo>
                      <a:pt x="239831" y="1949"/>
                    </a:lnTo>
                    <a:lnTo>
                      <a:pt x="256880" y="4384"/>
                    </a:lnTo>
                    <a:lnTo>
                      <a:pt x="256068" y="19810"/>
                    </a:lnTo>
                    <a:lnTo>
                      <a:pt x="277177" y="43355"/>
                    </a:lnTo>
                    <a:lnTo>
                      <a:pt x="277177" y="44978"/>
                    </a:lnTo>
                    <a:cubicBezTo>
                      <a:pt x="277177" y="44978"/>
                      <a:pt x="277177" y="44978"/>
                      <a:pt x="277177" y="44978"/>
                    </a:cubicBezTo>
                    <a:lnTo>
                      <a:pt x="268247" y="47414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65" name="Полилиния: фигура 1442">
                <a:extLst>
                  <a:ext uri="{FF2B5EF4-FFF2-40B4-BE49-F238E27FC236}">
                    <a16:creationId xmlns:a16="http://schemas.microsoft.com/office/drawing/2014/main" id="{D94E6446-8E40-4F7D-9463-DE793B250B14}"/>
                  </a:ext>
                </a:extLst>
              </p:cNvPr>
              <p:cNvSpPr/>
              <p:nvPr/>
            </p:nvSpPr>
            <p:spPr>
              <a:xfrm>
                <a:off x="5110393" y="1954541"/>
                <a:ext cx="730696" cy="1591293"/>
              </a:xfrm>
              <a:custGeom>
                <a:avLst/>
                <a:gdLst>
                  <a:gd name="connsiteX0" fmla="*/ 713159 w 730695"/>
                  <a:gd name="connsiteY0" fmla="*/ 391653 h 1591292"/>
                  <a:gd name="connsiteX1" fmla="*/ 709100 w 730695"/>
                  <a:gd name="connsiteY1" fmla="*/ 391653 h 1591292"/>
                  <a:gd name="connsiteX2" fmla="*/ 707476 w 730695"/>
                  <a:gd name="connsiteY2" fmla="*/ 391653 h 1591292"/>
                  <a:gd name="connsiteX3" fmla="*/ 706664 w 730695"/>
                  <a:gd name="connsiteY3" fmla="*/ 391653 h 1591292"/>
                  <a:gd name="connsiteX4" fmla="*/ 705852 w 730695"/>
                  <a:gd name="connsiteY4" fmla="*/ 391653 h 1591292"/>
                  <a:gd name="connsiteX5" fmla="*/ 705040 w 730695"/>
                  <a:gd name="connsiteY5" fmla="*/ 391653 h 1591292"/>
                  <a:gd name="connsiteX6" fmla="*/ 704228 w 730695"/>
                  <a:gd name="connsiteY6" fmla="*/ 392465 h 1591292"/>
                  <a:gd name="connsiteX7" fmla="*/ 703416 w 730695"/>
                  <a:gd name="connsiteY7" fmla="*/ 393277 h 1591292"/>
                  <a:gd name="connsiteX8" fmla="*/ 702604 w 730695"/>
                  <a:gd name="connsiteY8" fmla="*/ 394088 h 1591292"/>
                  <a:gd name="connsiteX9" fmla="*/ 701793 w 730695"/>
                  <a:gd name="connsiteY9" fmla="*/ 394900 h 1591292"/>
                  <a:gd name="connsiteX10" fmla="*/ 700169 w 730695"/>
                  <a:gd name="connsiteY10" fmla="*/ 395712 h 1591292"/>
                  <a:gd name="connsiteX11" fmla="*/ 698545 w 730695"/>
                  <a:gd name="connsiteY11" fmla="*/ 395712 h 1591292"/>
                  <a:gd name="connsiteX12" fmla="*/ 697733 w 730695"/>
                  <a:gd name="connsiteY12" fmla="*/ 395712 h 1591292"/>
                  <a:gd name="connsiteX13" fmla="*/ 697733 w 730695"/>
                  <a:gd name="connsiteY13" fmla="*/ 395712 h 1591292"/>
                  <a:gd name="connsiteX14" fmla="*/ 696921 w 730695"/>
                  <a:gd name="connsiteY14" fmla="*/ 394900 h 1591292"/>
                  <a:gd name="connsiteX15" fmla="*/ 696109 w 730695"/>
                  <a:gd name="connsiteY15" fmla="*/ 394900 h 1591292"/>
                  <a:gd name="connsiteX16" fmla="*/ 694485 w 730695"/>
                  <a:gd name="connsiteY16" fmla="*/ 394900 h 1591292"/>
                  <a:gd name="connsiteX17" fmla="*/ 693674 w 730695"/>
                  <a:gd name="connsiteY17" fmla="*/ 396524 h 1591292"/>
                  <a:gd name="connsiteX18" fmla="*/ 692862 w 730695"/>
                  <a:gd name="connsiteY18" fmla="*/ 398148 h 1591292"/>
                  <a:gd name="connsiteX19" fmla="*/ 691238 w 730695"/>
                  <a:gd name="connsiteY19" fmla="*/ 397336 h 1591292"/>
                  <a:gd name="connsiteX20" fmla="*/ 689614 w 730695"/>
                  <a:gd name="connsiteY20" fmla="*/ 394900 h 1591292"/>
                  <a:gd name="connsiteX21" fmla="*/ 687179 w 730695"/>
                  <a:gd name="connsiteY21" fmla="*/ 394088 h 1591292"/>
                  <a:gd name="connsiteX22" fmla="*/ 686367 w 730695"/>
                  <a:gd name="connsiteY22" fmla="*/ 395712 h 1591292"/>
                  <a:gd name="connsiteX23" fmla="*/ 684743 w 730695"/>
                  <a:gd name="connsiteY23" fmla="*/ 396524 h 1591292"/>
                  <a:gd name="connsiteX24" fmla="*/ 681496 w 730695"/>
                  <a:gd name="connsiteY24" fmla="*/ 398148 h 1591292"/>
                  <a:gd name="connsiteX25" fmla="*/ 680684 w 730695"/>
                  <a:gd name="connsiteY25" fmla="*/ 396524 h 1591292"/>
                  <a:gd name="connsiteX26" fmla="*/ 679060 w 730695"/>
                  <a:gd name="connsiteY26" fmla="*/ 396524 h 1591292"/>
                  <a:gd name="connsiteX27" fmla="*/ 676624 w 730695"/>
                  <a:gd name="connsiteY27" fmla="*/ 395712 h 1591292"/>
                  <a:gd name="connsiteX28" fmla="*/ 675812 w 730695"/>
                  <a:gd name="connsiteY28" fmla="*/ 394088 h 1591292"/>
                  <a:gd name="connsiteX29" fmla="*/ 675812 w 730695"/>
                  <a:gd name="connsiteY29" fmla="*/ 394900 h 1591292"/>
                  <a:gd name="connsiteX30" fmla="*/ 675812 w 730695"/>
                  <a:gd name="connsiteY30" fmla="*/ 396524 h 1591292"/>
                  <a:gd name="connsiteX31" fmla="*/ 675000 w 730695"/>
                  <a:gd name="connsiteY31" fmla="*/ 398960 h 1591292"/>
                  <a:gd name="connsiteX32" fmla="*/ 673377 w 730695"/>
                  <a:gd name="connsiteY32" fmla="*/ 398148 h 1591292"/>
                  <a:gd name="connsiteX33" fmla="*/ 672565 w 730695"/>
                  <a:gd name="connsiteY33" fmla="*/ 396524 h 1591292"/>
                  <a:gd name="connsiteX34" fmla="*/ 670941 w 730695"/>
                  <a:gd name="connsiteY34" fmla="*/ 394900 h 1591292"/>
                  <a:gd name="connsiteX35" fmla="*/ 670129 w 730695"/>
                  <a:gd name="connsiteY35" fmla="*/ 396524 h 1591292"/>
                  <a:gd name="connsiteX36" fmla="*/ 668505 w 730695"/>
                  <a:gd name="connsiteY36" fmla="*/ 397336 h 1591292"/>
                  <a:gd name="connsiteX37" fmla="*/ 666881 w 730695"/>
                  <a:gd name="connsiteY37" fmla="*/ 395712 h 1591292"/>
                  <a:gd name="connsiteX38" fmla="*/ 664446 w 730695"/>
                  <a:gd name="connsiteY38" fmla="*/ 393277 h 1591292"/>
                  <a:gd name="connsiteX39" fmla="*/ 662822 w 730695"/>
                  <a:gd name="connsiteY39" fmla="*/ 392465 h 1591292"/>
                  <a:gd name="connsiteX40" fmla="*/ 661198 w 730695"/>
                  <a:gd name="connsiteY40" fmla="*/ 390841 h 1591292"/>
                  <a:gd name="connsiteX41" fmla="*/ 656327 w 730695"/>
                  <a:gd name="connsiteY41" fmla="*/ 390029 h 1591292"/>
                  <a:gd name="connsiteX42" fmla="*/ 655515 w 730695"/>
                  <a:gd name="connsiteY42" fmla="*/ 390841 h 1591292"/>
                  <a:gd name="connsiteX43" fmla="*/ 657139 w 730695"/>
                  <a:gd name="connsiteY43" fmla="*/ 391653 h 1591292"/>
                  <a:gd name="connsiteX44" fmla="*/ 663634 w 730695"/>
                  <a:gd name="connsiteY44" fmla="*/ 396524 h 1591292"/>
                  <a:gd name="connsiteX45" fmla="*/ 664446 w 730695"/>
                  <a:gd name="connsiteY45" fmla="*/ 398148 h 1591292"/>
                  <a:gd name="connsiteX46" fmla="*/ 664446 w 730695"/>
                  <a:gd name="connsiteY46" fmla="*/ 399772 h 1591292"/>
                  <a:gd name="connsiteX47" fmla="*/ 665258 w 730695"/>
                  <a:gd name="connsiteY47" fmla="*/ 400584 h 1591292"/>
                  <a:gd name="connsiteX48" fmla="*/ 665258 w 730695"/>
                  <a:gd name="connsiteY48" fmla="*/ 402207 h 1591292"/>
                  <a:gd name="connsiteX49" fmla="*/ 664446 w 730695"/>
                  <a:gd name="connsiteY49" fmla="*/ 403019 h 1591292"/>
                  <a:gd name="connsiteX50" fmla="*/ 661198 w 730695"/>
                  <a:gd name="connsiteY50" fmla="*/ 404643 h 1591292"/>
                  <a:gd name="connsiteX51" fmla="*/ 660386 w 730695"/>
                  <a:gd name="connsiteY51" fmla="*/ 407079 h 1591292"/>
                  <a:gd name="connsiteX52" fmla="*/ 659575 w 730695"/>
                  <a:gd name="connsiteY52" fmla="*/ 408702 h 1591292"/>
                  <a:gd name="connsiteX53" fmla="*/ 657951 w 730695"/>
                  <a:gd name="connsiteY53" fmla="*/ 406267 h 1591292"/>
                  <a:gd name="connsiteX54" fmla="*/ 655515 w 730695"/>
                  <a:gd name="connsiteY54" fmla="*/ 403831 h 1591292"/>
                  <a:gd name="connsiteX55" fmla="*/ 652268 w 730695"/>
                  <a:gd name="connsiteY55" fmla="*/ 404643 h 1591292"/>
                  <a:gd name="connsiteX56" fmla="*/ 649832 w 730695"/>
                  <a:gd name="connsiteY56" fmla="*/ 402207 h 1591292"/>
                  <a:gd name="connsiteX57" fmla="*/ 647396 w 730695"/>
                  <a:gd name="connsiteY57" fmla="*/ 400584 h 1591292"/>
                  <a:gd name="connsiteX58" fmla="*/ 645772 w 730695"/>
                  <a:gd name="connsiteY58" fmla="*/ 397336 h 1591292"/>
                  <a:gd name="connsiteX59" fmla="*/ 643337 w 730695"/>
                  <a:gd name="connsiteY59" fmla="*/ 393277 h 1591292"/>
                  <a:gd name="connsiteX60" fmla="*/ 639277 w 730695"/>
                  <a:gd name="connsiteY60" fmla="*/ 389217 h 1591292"/>
                  <a:gd name="connsiteX61" fmla="*/ 637654 w 730695"/>
                  <a:gd name="connsiteY61" fmla="*/ 390841 h 1591292"/>
                  <a:gd name="connsiteX62" fmla="*/ 639277 w 730695"/>
                  <a:gd name="connsiteY62" fmla="*/ 394088 h 1591292"/>
                  <a:gd name="connsiteX63" fmla="*/ 640901 w 730695"/>
                  <a:gd name="connsiteY63" fmla="*/ 397336 h 1591292"/>
                  <a:gd name="connsiteX64" fmla="*/ 640089 w 730695"/>
                  <a:gd name="connsiteY64" fmla="*/ 400584 h 1591292"/>
                  <a:gd name="connsiteX65" fmla="*/ 640089 w 730695"/>
                  <a:gd name="connsiteY65" fmla="*/ 405455 h 1591292"/>
                  <a:gd name="connsiteX66" fmla="*/ 637654 w 730695"/>
                  <a:gd name="connsiteY66" fmla="*/ 407079 h 1591292"/>
                  <a:gd name="connsiteX67" fmla="*/ 635218 w 730695"/>
                  <a:gd name="connsiteY67" fmla="*/ 405455 h 1591292"/>
                  <a:gd name="connsiteX68" fmla="*/ 632782 w 730695"/>
                  <a:gd name="connsiteY68" fmla="*/ 406267 h 1591292"/>
                  <a:gd name="connsiteX69" fmla="*/ 629535 w 730695"/>
                  <a:gd name="connsiteY69" fmla="*/ 407079 h 1591292"/>
                  <a:gd name="connsiteX70" fmla="*/ 629535 w 730695"/>
                  <a:gd name="connsiteY70" fmla="*/ 404643 h 1591292"/>
                  <a:gd name="connsiteX71" fmla="*/ 626287 w 730695"/>
                  <a:gd name="connsiteY71" fmla="*/ 399772 h 1591292"/>
                  <a:gd name="connsiteX72" fmla="*/ 623852 w 730695"/>
                  <a:gd name="connsiteY72" fmla="*/ 398960 h 1591292"/>
                  <a:gd name="connsiteX73" fmla="*/ 621416 w 730695"/>
                  <a:gd name="connsiteY73" fmla="*/ 398960 h 1591292"/>
                  <a:gd name="connsiteX74" fmla="*/ 618980 w 730695"/>
                  <a:gd name="connsiteY74" fmla="*/ 396524 h 1591292"/>
                  <a:gd name="connsiteX75" fmla="*/ 615733 w 730695"/>
                  <a:gd name="connsiteY75" fmla="*/ 394088 h 1591292"/>
                  <a:gd name="connsiteX76" fmla="*/ 617356 w 730695"/>
                  <a:gd name="connsiteY76" fmla="*/ 397336 h 1591292"/>
                  <a:gd name="connsiteX77" fmla="*/ 620604 w 730695"/>
                  <a:gd name="connsiteY77" fmla="*/ 401395 h 1591292"/>
                  <a:gd name="connsiteX78" fmla="*/ 621416 w 730695"/>
                  <a:gd name="connsiteY78" fmla="*/ 405455 h 1591292"/>
                  <a:gd name="connsiteX79" fmla="*/ 622228 w 730695"/>
                  <a:gd name="connsiteY79" fmla="*/ 409514 h 1591292"/>
                  <a:gd name="connsiteX80" fmla="*/ 623852 w 730695"/>
                  <a:gd name="connsiteY80" fmla="*/ 415197 h 1591292"/>
                  <a:gd name="connsiteX81" fmla="*/ 623040 w 730695"/>
                  <a:gd name="connsiteY81" fmla="*/ 418445 h 1591292"/>
                  <a:gd name="connsiteX82" fmla="*/ 620604 w 730695"/>
                  <a:gd name="connsiteY82" fmla="*/ 417633 h 1591292"/>
                  <a:gd name="connsiteX83" fmla="*/ 619792 w 730695"/>
                  <a:gd name="connsiteY83" fmla="*/ 415197 h 1591292"/>
                  <a:gd name="connsiteX84" fmla="*/ 618168 w 730695"/>
                  <a:gd name="connsiteY84" fmla="*/ 411138 h 1591292"/>
                  <a:gd name="connsiteX85" fmla="*/ 616545 w 730695"/>
                  <a:gd name="connsiteY85" fmla="*/ 411138 h 1591292"/>
                  <a:gd name="connsiteX86" fmla="*/ 617356 w 730695"/>
                  <a:gd name="connsiteY86" fmla="*/ 413574 h 1591292"/>
                  <a:gd name="connsiteX87" fmla="*/ 618168 w 730695"/>
                  <a:gd name="connsiteY87" fmla="*/ 416821 h 1591292"/>
                  <a:gd name="connsiteX88" fmla="*/ 617356 w 730695"/>
                  <a:gd name="connsiteY88" fmla="*/ 419257 h 1591292"/>
                  <a:gd name="connsiteX89" fmla="*/ 615733 w 730695"/>
                  <a:gd name="connsiteY89" fmla="*/ 421693 h 1591292"/>
                  <a:gd name="connsiteX90" fmla="*/ 614921 w 730695"/>
                  <a:gd name="connsiteY90" fmla="*/ 423316 h 1591292"/>
                  <a:gd name="connsiteX91" fmla="*/ 617356 w 730695"/>
                  <a:gd name="connsiteY91" fmla="*/ 420881 h 1591292"/>
                  <a:gd name="connsiteX92" fmla="*/ 621416 w 730695"/>
                  <a:gd name="connsiteY92" fmla="*/ 420069 h 1591292"/>
                  <a:gd name="connsiteX93" fmla="*/ 623040 w 730695"/>
                  <a:gd name="connsiteY93" fmla="*/ 423316 h 1591292"/>
                  <a:gd name="connsiteX94" fmla="*/ 623852 w 730695"/>
                  <a:gd name="connsiteY94" fmla="*/ 428188 h 1591292"/>
                  <a:gd name="connsiteX95" fmla="*/ 623852 w 730695"/>
                  <a:gd name="connsiteY95" fmla="*/ 431435 h 1591292"/>
                  <a:gd name="connsiteX96" fmla="*/ 619792 w 730695"/>
                  <a:gd name="connsiteY96" fmla="*/ 430623 h 1591292"/>
                  <a:gd name="connsiteX97" fmla="*/ 618168 w 730695"/>
                  <a:gd name="connsiteY97" fmla="*/ 430623 h 1591292"/>
                  <a:gd name="connsiteX98" fmla="*/ 614921 w 730695"/>
                  <a:gd name="connsiteY98" fmla="*/ 428188 h 1591292"/>
                  <a:gd name="connsiteX99" fmla="*/ 611673 w 730695"/>
                  <a:gd name="connsiteY99" fmla="*/ 426564 h 1591292"/>
                  <a:gd name="connsiteX100" fmla="*/ 609238 w 730695"/>
                  <a:gd name="connsiteY100" fmla="*/ 428188 h 1591292"/>
                  <a:gd name="connsiteX101" fmla="*/ 611673 w 730695"/>
                  <a:gd name="connsiteY101" fmla="*/ 429811 h 1591292"/>
                  <a:gd name="connsiteX102" fmla="*/ 613297 w 730695"/>
                  <a:gd name="connsiteY102" fmla="*/ 430623 h 1591292"/>
                  <a:gd name="connsiteX103" fmla="*/ 614921 w 730695"/>
                  <a:gd name="connsiteY103" fmla="*/ 431435 h 1591292"/>
                  <a:gd name="connsiteX104" fmla="*/ 618168 w 730695"/>
                  <a:gd name="connsiteY104" fmla="*/ 433871 h 1591292"/>
                  <a:gd name="connsiteX105" fmla="*/ 618980 w 730695"/>
                  <a:gd name="connsiteY105" fmla="*/ 435495 h 1591292"/>
                  <a:gd name="connsiteX106" fmla="*/ 615733 w 730695"/>
                  <a:gd name="connsiteY106" fmla="*/ 434683 h 1591292"/>
                  <a:gd name="connsiteX107" fmla="*/ 613297 w 730695"/>
                  <a:gd name="connsiteY107" fmla="*/ 435495 h 1591292"/>
                  <a:gd name="connsiteX108" fmla="*/ 611673 w 730695"/>
                  <a:gd name="connsiteY108" fmla="*/ 436306 h 1591292"/>
                  <a:gd name="connsiteX109" fmla="*/ 610862 w 730695"/>
                  <a:gd name="connsiteY109" fmla="*/ 433871 h 1591292"/>
                  <a:gd name="connsiteX110" fmla="*/ 607614 w 730695"/>
                  <a:gd name="connsiteY110" fmla="*/ 434683 h 1591292"/>
                  <a:gd name="connsiteX111" fmla="*/ 605178 w 730695"/>
                  <a:gd name="connsiteY111" fmla="*/ 434683 h 1591292"/>
                  <a:gd name="connsiteX112" fmla="*/ 600307 w 730695"/>
                  <a:gd name="connsiteY112" fmla="*/ 433871 h 1591292"/>
                  <a:gd name="connsiteX113" fmla="*/ 598683 w 730695"/>
                  <a:gd name="connsiteY113" fmla="*/ 435495 h 1591292"/>
                  <a:gd name="connsiteX114" fmla="*/ 600307 w 730695"/>
                  <a:gd name="connsiteY114" fmla="*/ 437118 h 1591292"/>
                  <a:gd name="connsiteX115" fmla="*/ 606802 w 730695"/>
                  <a:gd name="connsiteY115" fmla="*/ 437930 h 1591292"/>
                  <a:gd name="connsiteX116" fmla="*/ 610862 w 730695"/>
                  <a:gd name="connsiteY116" fmla="*/ 442801 h 1591292"/>
                  <a:gd name="connsiteX117" fmla="*/ 609238 w 730695"/>
                  <a:gd name="connsiteY117" fmla="*/ 446861 h 1591292"/>
                  <a:gd name="connsiteX118" fmla="*/ 606802 w 730695"/>
                  <a:gd name="connsiteY118" fmla="*/ 446049 h 1591292"/>
                  <a:gd name="connsiteX119" fmla="*/ 605990 w 730695"/>
                  <a:gd name="connsiteY119" fmla="*/ 447673 h 1591292"/>
                  <a:gd name="connsiteX120" fmla="*/ 605178 w 730695"/>
                  <a:gd name="connsiteY120" fmla="*/ 450109 h 1591292"/>
                  <a:gd name="connsiteX121" fmla="*/ 601119 w 730695"/>
                  <a:gd name="connsiteY121" fmla="*/ 450109 h 1591292"/>
                  <a:gd name="connsiteX122" fmla="*/ 598683 w 730695"/>
                  <a:gd name="connsiteY122" fmla="*/ 449297 h 1591292"/>
                  <a:gd name="connsiteX123" fmla="*/ 595436 w 730695"/>
                  <a:gd name="connsiteY123" fmla="*/ 448485 h 1591292"/>
                  <a:gd name="connsiteX124" fmla="*/ 592188 w 730695"/>
                  <a:gd name="connsiteY124" fmla="*/ 449297 h 1591292"/>
                  <a:gd name="connsiteX125" fmla="*/ 588941 w 730695"/>
                  <a:gd name="connsiteY125" fmla="*/ 450109 h 1591292"/>
                  <a:gd name="connsiteX126" fmla="*/ 589752 w 730695"/>
                  <a:gd name="connsiteY126" fmla="*/ 453356 h 1591292"/>
                  <a:gd name="connsiteX127" fmla="*/ 589752 w 730695"/>
                  <a:gd name="connsiteY127" fmla="*/ 455792 h 1591292"/>
                  <a:gd name="connsiteX128" fmla="*/ 584881 w 730695"/>
                  <a:gd name="connsiteY128" fmla="*/ 451732 h 1591292"/>
                  <a:gd name="connsiteX129" fmla="*/ 584069 w 730695"/>
                  <a:gd name="connsiteY129" fmla="*/ 455792 h 1591292"/>
                  <a:gd name="connsiteX130" fmla="*/ 583258 w 730695"/>
                  <a:gd name="connsiteY130" fmla="*/ 458227 h 1591292"/>
                  <a:gd name="connsiteX131" fmla="*/ 580822 w 730695"/>
                  <a:gd name="connsiteY131" fmla="*/ 456603 h 1591292"/>
                  <a:gd name="connsiteX132" fmla="*/ 577574 w 730695"/>
                  <a:gd name="connsiteY132" fmla="*/ 453356 h 1591292"/>
                  <a:gd name="connsiteX133" fmla="*/ 574327 w 730695"/>
                  <a:gd name="connsiteY133" fmla="*/ 454980 h 1591292"/>
                  <a:gd name="connsiteX134" fmla="*/ 575951 w 730695"/>
                  <a:gd name="connsiteY134" fmla="*/ 458227 h 1591292"/>
                  <a:gd name="connsiteX135" fmla="*/ 581634 w 730695"/>
                  <a:gd name="connsiteY135" fmla="*/ 459851 h 1591292"/>
                  <a:gd name="connsiteX136" fmla="*/ 584881 w 730695"/>
                  <a:gd name="connsiteY136" fmla="*/ 462287 h 1591292"/>
                  <a:gd name="connsiteX137" fmla="*/ 588129 w 730695"/>
                  <a:gd name="connsiteY137" fmla="*/ 466346 h 1591292"/>
                  <a:gd name="connsiteX138" fmla="*/ 590564 w 730695"/>
                  <a:gd name="connsiteY138" fmla="*/ 469594 h 1591292"/>
                  <a:gd name="connsiteX139" fmla="*/ 593000 w 730695"/>
                  <a:gd name="connsiteY139" fmla="*/ 473653 h 1591292"/>
                  <a:gd name="connsiteX140" fmla="*/ 593812 w 730695"/>
                  <a:gd name="connsiteY140" fmla="*/ 476089 h 1591292"/>
                  <a:gd name="connsiteX141" fmla="*/ 594624 w 730695"/>
                  <a:gd name="connsiteY141" fmla="*/ 477713 h 1591292"/>
                  <a:gd name="connsiteX142" fmla="*/ 592188 w 730695"/>
                  <a:gd name="connsiteY142" fmla="*/ 479336 h 1591292"/>
                  <a:gd name="connsiteX143" fmla="*/ 592188 w 730695"/>
                  <a:gd name="connsiteY143" fmla="*/ 482584 h 1591292"/>
                  <a:gd name="connsiteX144" fmla="*/ 593812 w 730695"/>
                  <a:gd name="connsiteY144" fmla="*/ 485831 h 1591292"/>
                  <a:gd name="connsiteX145" fmla="*/ 591376 w 730695"/>
                  <a:gd name="connsiteY145" fmla="*/ 486643 h 1591292"/>
                  <a:gd name="connsiteX146" fmla="*/ 589752 w 730695"/>
                  <a:gd name="connsiteY146" fmla="*/ 486643 h 1591292"/>
                  <a:gd name="connsiteX147" fmla="*/ 588941 w 730695"/>
                  <a:gd name="connsiteY147" fmla="*/ 487455 h 1591292"/>
                  <a:gd name="connsiteX148" fmla="*/ 588941 w 730695"/>
                  <a:gd name="connsiteY148" fmla="*/ 489891 h 1591292"/>
                  <a:gd name="connsiteX149" fmla="*/ 588941 w 730695"/>
                  <a:gd name="connsiteY149" fmla="*/ 491515 h 1591292"/>
                  <a:gd name="connsiteX150" fmla="*/ 585693 w 730695"/>
                  <a:gd name="connsiteY150" fmla="*/ 491515 h 1591292"/>
                  <a:gd name="connsiteX151" fmla="*/ 583258 w 730695"/>
                  <a:gd name="connsiteY151" fmla="*/ 493950 h 1591292"/>
                  <a:gd name="connsiteX152" fmla="*/ 583258 w 730695"/>
                  <a:gd name="connsiteY152" fmla="*/ 497198 h 1591292"/>
                  <a:gd name="connsiteX153" fmla="*/ 583258 w 730695"/>
                  <a:gd name="connsiteY153" fmla="*/ 501257 h 1591292"/>
                  <a:gd name="connsiteX154" fmla="*/ 582446 w 730695"/>
                  <a:gd name="connsiteY154" fmla="*/ 502069 h 1591292"/>
                  <a:gd name="connsiteX155" fmla="*/ 580822 w 730695"/>
                  <a:gd name="connsiteY155" fmla="*/ 502069 h 1591292"/>
                  <a:gd name="connsiteX156" fmla="*/ 580010 w 730695"/>
                  <a:gd name="connsiteY156" fmla="*/ 502069 h 1591292"/>
                  <a:gd name="connsiteX157" fmla="*/ 580010 w 730695"/>
                  <a:gd name="connsiteY157" fmla="*/ 502069 h 1591292"/>
                  <a:gd name="connsiteX158" fmla="*/ 576762 w 730695"/>
                  <a:gd name="connsiteY158" fmla="*/ 502069 h 1591292"/>
                  <a:gd name="connsiteX159" fmla="*/ 575139 w 730695"/>
                  <a:gd name="connsiteY159" fmla="*/ 505317 h 1591292"/>
                  <a:gd name="connsiteX160" fmla="*/ 574327 w 730695"/>
                  <a:gd name="connsiteY160" fmla="*/ 510188 h 1591292"/>
                  <a:gd name="connsiteX161" fmla="*/ 574327 w 730695"/>
                  <a:gd name="connsiteY161" fmla="*/ 515059 h 1591292"/>
                  <a:gd name="connsiteX162" fmla="*/ 571079 w 730695"/>
                  <a:gd name="connsiteY162" fmla="*/ 517495 h 1591292"/>
                  <a:gd name="connsiteX163" fmla="*/ 567020 w 730695"/>
                  <a:gd name="connsiteY163" fmla="*/ 516683 h 1591292"/>
                  <a:gd name="connsiteX164" fmla="*/ 569455 w 730695"/>
                  <a:gd name="connsiteY164" fmla="*/ 519930 h 1591292"/>
                  <a:gd name="connsiteX165" fmla="*/ 575139 w 730695"/>
                  <a:gd name="connsiteY165" fmla="*/ 523990 h 1591292"/>
                  <a:gd name="connsiteX166" fmla="*/ 579198 w 730695"/>
                  <a:gd name="connsiteY166" fmla="*/ 528861 h 1591292"/>
                  <a:gd name="connsiteX167" fmla="*/ 580010 w 730695"/>
                  <a:gd name="connsiteY167" fmla="*/ 531297 h 1591292"/>
                  <a:gd name="connsiteX168" fmla="*/ 581634 w 730695"/>
                  <a:gd name="connsiteY168" fmla="*/ 533732 h 1591292"/>
                  <a:gd name="connsiteX169" fmla="*/ 579198 w 730695"/>
                  <a:gd name="connsiteY169" fmla="*/ 535356 h 1591292"/>
                  <a:gd name="connsiteX170" fmla="*/ 577574 w 730695"/>
                  <a:gd name="connsiteY170" fmla="*/ 535356 h 1591292"/>
                  <a:gd name="connsiteX171" fmla="*/ 575139 w 730695"/>
                  <a:gd name="connsiteY171" fmla="*/ 536168 h 1591292"/>
                  <a:gd name="connsiteX172" fmla="*/ 574327 w 730695"/>
                  <a:gd name="connsiteY172" fmla="*/ 537792 h 1591292"/>
                  <a:gd name="connsiteX173" fmla="*/ 575951 w 730695"/>
                  <a:gd name="connsiteY173" fmla="*/ 538604 h 1591292"/>
                  <a:gd name="connsiteX174" fmla="*/ 578386 w 730695"/>
                  <a:gd name="connsiteY174" fmla="*/ 538604 h 1591292"/>
                  <a:gd name="connsiteX175" fmla="*/ 580010 w 730695"/>
                  <a:gd name="connsiteY175" fmla="*/ 538604 h 1591292"/>
                  <a:gd name="connsiteX176" fmla="*/ 580822 w 730695"/>
                  <a:gd name="connsiteY176" fmla="*/ 541040 h 1591292"/>
                  <a:gd name="connsiteX177" fmla="*/ 580822 w 730695"/>
                  <a:gd name="connsiteY177" fmla="*/ 542663 h 1591292"/>
                  <a:gd name="connsiteX178" fmla="*/ 580822 w 730695"/>
                  <a:gd name="connsiteY178" fmla="*/ 543475 h 1591292"/>
                  <a:gd name="connsiteX179" fmla="*/ 580822 w 730695"/>
                  <a:gd name="connsiteY179" fmla="*/ 543475 h 1591292"/>
                  <a:gd name="connsiteX180" fmla="*/ 583258 w 730695"/>
                  <a:gd name="connsiteY180" fmla="*/ 545099 h 1591292"/>
                  <a:gd name="connsiteX181" fmla="*/ 584069 w 730695"/>
                  <a:gd name="connsiteY181" fmla="*/ 545911 h 1591292"/>
                  <a:gd name="connsiteX182" fmla="*/ 584881 w 730695"/>
                  <a:gd name="connsiteY182" fmla="*/ 546723 h 1591292"/>
                  <a:gd name="connsiteX183" fmla="*/ 586505 w 730695"/>
                  <a:gd name="connsiteY183" fmla="*/ 543475 h 1591292"/>
                  <a:gd name="connsiteX184" fmla="*/ 588129 w 730695"/>
                  <a:gd name="connsiteY184" fmla="*/ 545099 h 1591292"/>
                  <a:gd name="connsiteX185" fmla="*/ 589752 w 730695"/>
                  <a:gd name="connsiteY185" fmla="*/ 546723 h 1591292"/>
                  <a:gd name="connsiteX186" fmla="*/ 590564 w 730695"/>
                  <a:gd name="connsiteY186" fmla="*/ 548346 h 1591292"/>
                  <a:gd name="connsiteX187" fmla="*/ 592188 w 730695"/>
                  <a:gd name="connsiteY187" fmla="*/ 549158 h 1591292"/>
                  <a:gd name="connsiteX188" fmla="*/ 594624 w 730695"/>
                  <a:gd name="connsiteY188" fmla="*/ 550782 h 1591292"/>
                  <a:gd name="connsiteX189" fmla="*/ 593812 w 730695"/>
                  <a:gd name="connsiteY189" fmla="*/ 552406 h 1591292"/>
                  <a:gd name="connsiteX190" fmla="*/ 589752 w 730695"/>
                  <a:gd name="connsiteY190" fmla="*/ 551594 h 1591292"/>
                  <a:gd name="connsiteX191" fmla="*/ 589752 w 730695"/>
                  <a:gd name="connsiteY191" fmla="*/ 554030 h 1591292"/>
                  <a:gd name="connsiteX192" fmla="*/ 592188 w 730695"/>
                  <a:gd name="connsiteY192" fmla="*/ 554842 h 1591292"/>
                  <a:gd name="connsiteX193" fmla="*/ 593812 w 730695"/>
                  <a:gd name="connsiteY193" fmla="*/ 556465 h 1591292"/>
                  <a:gd name="connsiteX194" fmla="*/ 594624 w 730695"/>
                  <a:gd name="connsiteY194" fmla="*/ 558089 h 1591292"/>
                  <a:gd name="connsiteX195" fmla="*/ 595436 w 730695"/>
                  <a:gd name="connsiteY195" fmla="*/ 556465 h 1591292"/>
                  <a:gd name="connsiteX196" fmla="*/ 597871 w 730695"/>
                  <a:gd name="connsiteY196" fmla="*/ 554842 h 1591292"/>
                  <a:gd name="connsiteX197" fmla="*/ 601119 w 730695"/>
                  <a:gd name="connsiteY197" fmla="*/ 558089 h 1591292"/>
                  <a:gd name="connsiteX198" fmla="*/ 598683 w 730695"/>
                  <a:gd name="connsiteY198" fmla="*/ 562148 h 1591292"/>
                  <a:gd name="connsiteX199" fmla="*/ 597059 w 730695"/>
                  <a:gd name="connsiteY199" fmla="*/ 563772 h 1591292"/>
                  <a:gd name="connsiteX200" fmla="*/ 596248 w 730695"/>
                  <a:gd name="connsiteY200" fmla="*/ 566208 h 1591292"/>
                  <a:gd name="connsiteX201" fmla="*/ 595436 w 730695"/>
                  <a:gd name="connsiteY201" fmla="*/ 568644 h 1591292"/>
                  <a:gd name="connsiteX202" fmla="*/ 593812 w 730695"/>
                  <a:gd name="connsiteY202" fmla="*/ 571079 h 1591292"/>
                  <a:gd name="connsiteX203" fmla="*/ 592188 w 730695"/>
                  <a:gd name="connsiteY203" fmla="*/ 573515 h 1591292"/>
                  <a:gd name="connsiteX204" fmla="*/ 590564 w 730695"/>
                  <a:gd name="connsiteY204" fmla="*/ 574327 h 1591292"/>
                  <a:gd name="connsiteX205" fmla="*/ 588941 w 730695"/>
                  <a:gd name="connsiteY205" fmla="*/ 575139 h 1591292"/>
                  <a:gd name="connsiteX206" fmla="*/ 588129 w 730695"/>
                  <a:gd name="connsiteY206" fmla="*/ 576762 h 1591292"/>
                  <a:gd name="connsiteX207" fmla="*/ 585693 w 730695"/>
                  <a:gd name="connsiteY207" fmla="*/ 575951 h 1591292"/>
                  <a:gd name="connsiteX208" fmla="*/ 583258 w 730695"/>
                  <a:gd name="connsiteY208" fmla="*/ 575951 h 1591292"/>
                  <a:gd name="connsiteX209" fmla="*/ 582446 w 730695"/>
                  <a:gd name="connsiteY209" fmla="*/ 578386 h 1591292"/>
                  <a:gd name="connsiteX210" fmla="*/ 581634 w 730695"/>
                  <a:gd name="connsiteY210" fmla="*/ 580822 h 1591292"/>
                  <a:gd name="connsiteX211" fmla="*/ 579198 w 730695"/>
                  <a:gd name="connsiteY211" fmla="*/ 586505 h 1591292"/>
                  <a:gd name="connsiteX212" fmla="*/ 577574 w 730695"/>
                  <a:gd name="connsiteY212" fmla="*/ 588129 h 1591292"/>
                  <a:gd name="connsiteX213" fmla="*/ 575951 w 730695"/>
                  <a:gd name="connsiteY213" fmla="*/ 587317 h 1591292"/>
                  <a:gd name="connsiteX214" fmla="*/ 574327 w 730695"/>
                  <a:gd name="connsiteY214" fmla="*/ 586505 h 1591292"/>
                  <a:gd name="connsiteX215" fmla="*/ 574327 w 730695"/>
                  <a:gd name="connsiteY215" fmla="*/ 588941 h 1591292"/>
                  <a:gd name="connsiteX216" fmla="*/ 574327 w 730695"/>
                  <a:gd name="connsiteY216" fmla="*/ 590564 h 1591292"/>
                  <a:gd name="connsiteX217" fmla="*/ 572703 w 730695"/>
                  <a:gd name="connsiteY217" fmla="*/ 593000 h 1591292"/>
                  <a:gd name="connsiteX218" fmla="*/ 571079 w 730695"/>
                  <a:gd name="connsiteY218" fmla="*/ 593812 h 1591292"/>
                  <a:gd name="connsiteX219" fmla="*/ 570267 w 730695"/>
                  <a:gd name="connsiteY219" fmla="*/ 597059 h 1591292"/>
                  <a:gd name="connsiteX220" fmla="*/ 571079 w 730695"/>
                  <a:gd name="connsiteY220" fmla="*/ 598683 h 1591292"/>
                  <a:gd name="connsiteX221" fmla="*/ 571079 w 730695"/>
                  <a:gd name="connsiteY221" fmla="*/ 600307 h 1591292"/>
                  <a:gd name="connsiteX222" fmla="*/ 570267 w 730695"/>
                  <a:gd name="connsiteY222" fmla="*/ 601119 h 1591292"/>
                  <a:gd name="connsiteX223" fmla="*/ 569455 w 730695"/>
                  <a:gd name="connsiteY223" fmla="*/ 601931 h 1591292"/>
                  <a:gd name="connsiteX224" fmla="*/ 568643 w 730695"/>
                  <a:gd name="connsiteY224" fmla="*/ 605178 h 1591292"/>
                  <a:gd name="connsiteX225" fmla="*/ 567020 w 730695"/>
                  <a:gd name="connsiteY225" fmla="*/ 605990 h 1591292"/>
                  <a:gd name="connsiteX226" fmla="*/ 566208 w 730695"/>
                  <a:gd name="connsiteY226" fmla="*/ 607614 h 1591292"/>
                  <a:gd name="connsiteX227" fmla="*/ 566208 w 730695"/>
                  <a:gd name="connsiteY227" fmla="*/ 610861 h 1591292"/>
                  <a:gd name="connsiteX228" fmla="*/ 566208 w 730695"/>
                  <a:gd name="connsiteY228" fmla="*/ 614109 h 1591292"/>
                  <a:gd name="connsiteX229" fmla="*/ 563772 w 730695"/>
                  <a:gd name="connsiteY229" fmla="*/ 616545 h 1591292"/>
                  <a:gd name="connsiteX230" fmla="*/ 562960 w 730695"/>
                  <a:gd name="connsiteY230" fmla="*/ 617357 h 1591292"/>
                  <a:gd name="connsiteX231" fmla="*/ 562148 w 730695"/>
                  <a:gd name="connsiteY231" fmla="*/ 618168 h 1591292"/>
                  <a:gd name="connsiteX232" fmla="*/ 561337 w 730695"/>
                  <a:gd name="connsiteY232" fmla="*/ 621416 h 1591292"/>
                  <a:gd name="connsiteX233" fmla="*/ 560525 w 730695"/>
                  <a:gd name="connsiteY233" fmla="*/ 624664 h 1591292"/>
                  <a:gd name="connsiteX234" fmla="*/ 559713 w 730695"/>
                  <a:gd name="connsiteY234" fmla="*/ 626287 h 1591292"/>
                  <a:gd name="connsiteX235" fmla="*/ 559713 w 730695"/>
                  <a:gd name="connsiteY235" fmla="*/ 628723 h 1591292"/>
                  <a:gd name="connsiteX236" fmla="*/ 556465 w 730695"/>
                  <a:gd name="connsiteY236" fmla="*/ 629535 h 1591292"/>
                  <a:gd name="connsiteX237" fmla="*/ 557277 w 730695"/>
                  <a:gd name="connsiteY237" fmla="*/ 631970 h 1591292"/>
                  <a:gd name="connsiteX238" fmla="*/ 556465 w 730695"/>
                  <a:gd name="connsiteY238" fmla="*/ 633594 h 1591292"/>
                  <a:gd name="connsiteX239" fmla="*/ 554842 w 730695"/>
                  <a:gd name="connsiteY239" fmla="*/ 634406 h 1591292"/>
                  <a:gd name="connsiteX240" fmla="*/ 554030 w 730695"/>
                  <a:gd name="connsiteY240" fmla="*/ 635218 h 1591292"/>
                  <a:gd name="connsiteX241" fmla="*/ 553218 w 730695"/>
                  <a:gd name="connsiteY241" fmla="*/ 633594 h 1591292"/>
                  <a:gd name="connsiteX242" fmla="*/ 552406 w 730695"/>
                  <a:gd name="connsiteY242" fmla="*/ 631970 h 1591292"/>
                  <a:gd name="connsiteX243" fmla="*/ 550782 w 730695"/>
                  <a:gd name="connsiteY243" fmla="*/ 632782 h 1591292"/>
                  <a:gd name="connsiteX244" fmla="*/ 549158 w 730695"/>
                  <a:gd name="connsiteY244" fmla="*/ 636030 h 1591292"/>
                  <a:gd name="connsiteX245" fmla="*/ 549970 w 730695"/>
                  <a:gd name="connsiteY245" fmla="*/ 637654 h 1591292"/>
                  <a:gd name="connsiteX246" fmla="*/ 549158 w 730695"/>
                  <a:gd name="connsiteY246" fmla="*/ 639277 h 1591292"/>
                  <a:gd name="connsiteX247" fmla="*/ 548346 w 730695"/>
                  <a:gd name="connsiteY247" fmla="*/ 642525 h 1591292"/>
                  <a:gd name="connsiteX248" fmla="*/ 547535 w 730695"/>
                  <a:gd name="connsiteY248" fmla="*/ 640901 h 1591292"/>
                  <a:gd name="connsiteX249" fmla="*/ 546723 w 730695"/>
                  <a:gd name="connsiteY249" fmla="*/ 639277 h 1591292"/>
                  <a:gd name="connsiteX250" fmla="*/ 547535 w 730695"/>
                  <a:gd name="connsiteY250" fmla="*/ 635218 h 1591292"/>
                  <a:gd name="connsiteX251" fmla="*/ 547535 w 730695"/>
                  <a:gd name="connsiteY251" fmla="*/ 633594 h 1591292"/>
                  <a:gd name="connsiteX252" fmla="*/ 546723 w 730695"/>
                  <a:gd name="connsiteY252" fmla="*/ 634406 h 1591292"/>
                  <a:gd name="connsiteX253" fmla="*/ 545099 w 730695"/>
                  <a:gd name="connsiteY253" fmla="*/ 637654 h 1591292"/>
                  <a:gd name="connsiteX254" fmla="*/ 545099 w 730695"/>
                  <a:gd name="connsiteY254" fmla="*/ 640089 h 1591292"/>
                  <a:gd name="connsiteX255" fmla="*/ 542663 w 730695"/>
                  <a:gd name="connsiteY255" fmla="*/ 640901 h 1591292"/>
                  <a:gd name="connsiteX256" fmla="*/ 542663 w 730695"/>
                  <a:gd name="connsiteY256" fmla="*/ 642525 h 1591292"/>
                  <a:gd name="connsiteX257" fmla="*/ 542663 w 730695"/>
                  <a:gd name="connsiteY257" fmla="*/ 644961 h 1591292"/>
                  <a:gd name="connsiteX258" fmla="*/ 541039 w 730695"/>
                  <a:gd name="connsiteY258" fmla="*/ 650644 h 1591292"/>
                  <a:gd name="connsiteX259" fmla="*/ 540228 w 730695"/>
                  <a:gd name="connsiteY259" fmla="*/ 649832 h 1591292"/>
                  <a:gd name="connsiteX260" fmla="*/ 539416 w 730695"/>
                  <a:gd name="connsiteY260" fmla="*/ 645772 h 1591292"/>
                  <a:gd name="connsiteX261" fmla="*/ 538604 w 730695"/>
                  <a:gd name="connsiteY261" fmla="*/ 640901 h 1591292"/>
                  <a:gd name="connsiteX262" fmla="*/ 536980 w 730695"/>
                  <a:gd name="connsiteY262" fmla="*/ 637654 h 1591292"/>
                  <a:gd name="connsiteX263" fmla="*/ 535356 w 730695"/>
                  <a:gd name="connsiteY263" fmla="*/ 639277 h 1591292"/>
                  <a:gd name="connsiteX264" fmla="*/ 532921 w 730695"/>
                  <a:gd name="connsiteY264" fmla="*/ 646584 h 1591292"/>
                  <a:gd name="connsiteX265" fmla="*/ 532109 w 730695"/>
                  <a:gd name="connsiteY265" fmla="*/ 650644 h 1591292"/>
                  <a:gd name="connsiteX266" fmla="*/ 528861 w 730695"/>
                  <a:gd name="connsiteY266" fmla="*/ 652268 h 1591292"/>
                  <a:gd name="connsiteX267" fmla="*/ 525614 w 730695"/>
                  <a:gd name="connsiteY267" fmla="*/ 653891 h 1591292"/>
                  <a:gd name="connsiteX268" fmla="*/ 522366 w 730695"/>
                  <a:gd name="connsiteY268" fmla="*/ 652268 h 1591292"/>
                  <a:gd name="connsiteX269" fmla="*/ 519930 w 730695"/>
                  <a:gd name="connsiteY269" fmla="*/ 654703 h 1591292"/>
                  <a:gd name="connsiteX270" fmla="*/ 520742 w 730695"/>
                  <a:gd name="connsiteY270" fmla="*/ 657951 h 1591292"/>
                  <a:gd name="connsiteX271" fmla="*/ 521554 w 730695"/>
                  <a:gd name="connsiteY271" fmla="*/ 661198 h 1591292"/>
                  <a:gd name="connsiteX272" fmla="*/ 517495 w 730695"/>
                  <a:gd name="connsiteY272" fmla="*/ 661198 h 1591292"/>
                  <a:gd name="connsiteX273" fmla="*/ 514247 w 730695"/>
                  <a:gd name="connsiteY273" fmla="*/ 662010 h 1591292"/>
                  <a:gd name="connsiteX274" fmla="*/ 511812 w 730695"/>
                  <a:gd name="connsiteY274" fmla="*/ 664446 h 1591292"/>
                  <a:gd name="connsiteX275" fmla="*/ 509376 w 730695"/>
                  <a:gd name="connsiteY275" fmla="*/ 666882 h 1591292"/>
                  <a:gd name="connsiteX276" fmla="*/ 506940 w 730695"/>
                  <a:gd name="connsiteY276" fmla="*/ 669317 h 1591292"/>
                  <a:gd name="connsiteX277" fmla="*/ 507752 w 730695"/>
                  <a:gd name="connsiteY277" fmla="*/ 672565 h 1591292"/>
                  <a:gd name="connsiteX278" fmla="*/ 508564 w 730695"/>
                  <a:gd name="connsiteY278" fmla="*/ 673377 h 1591292"/>
                  <a:gd name="connsiteX279" fmla="*/ 508564 w 730695"/>
                  <a:gd name="connsiteY279" fmla="*/ 675812 h 1591292"/>
                  <a:gd name="connsiteX280" fmla="*/ 508564 w 730695"/>
                  <a:gd name="connsiteY280" fmla="*/ 677436 h 1591292"/>
                  <a:gd name="connsiteX281" fmla="*/ 506129 w 730695"/>
                  <a:gd name="connsiteY281" fmla="*/ 680684 h 1591292"/>
                  <a:gd name="connsiteX282" fmla="*/ 502881 w 730695"/>
                  <a:gd name="connsiteY282" fmla="*/ 682307 h 1591292"/>
                  <a:gd name="connsiteX283" fmla="*/ 499633 w 730695"/>
                  <a:gd name="connsiteY283" fmla="*/ 679060 h 1591292"/>
                  <a:gd name="connsiteX284" fmla="*/ 498822 w 730695"/>
                  <a:gd name="connsiteY284" fmla="*/ 675000 h 1591292"/>
                  <a:gd name="connsiteX285" fmla="*/ 495574 w 730695"/>
                  <a:gd name="connsiteY285" fmla="*/ 671753 h 1591292"/>
                  <a:gd name="connsiteX286" fmla="*/ 492326 w 730695"/>
                  <a:gd name="connsiteY286" fmla="*/ 669317 h 1591292"/>
                  <a:gd name="connsiteX287" fmla="*/ 489079 w 730695"/>
                  <a:gd name="connsiteY287" fmla="*/ 666882 h 1591292"/>
                  <a:gd name="connsiteX288" fmla="*/ 489079 w 730695"/>
                  <a:gd name="connsiteY288" fmla="*/ 670941 h 1591292"/>
                  <a:gd name="connsiteX289" fmla="*/ 493138 w 730695"/>
                  <a:gd name="connsiteY289" fmla="*/ 675812 h 1591292"/>
                  <a:gd name="connsiteX290" fmla="*/ 493950 w 730695"/>
                  <a:gd name="connsiteY290" fmla="*/ 678248 h 1591292"/>
                  <a:gd name="connsiteX291" fmla="*/ 492326 w 730695"/>
                  <a:gd name="connsiteY291" fmla="*/ 679060 h 1591292"/>
                  <a:gd name="connsiteX292" fmla="*/ 489079 w 730695"/>
                  <a:gd name="connsiteY292" fmla="*/ 679872 h 1591292"/>
                  <a:gd name="connsiteX293" fmla="*/ 487455 w 730695"/>
                  <a:gd name="connsiteY293" fmla="*/ 677436 h 1591292"/>
                  <a:gd name="connsiteX294" fmla="*/ 485831 w 730695"/>
                  <a:gd name="connsiteY294" fmla="*/ 676624 h 1591292"/>
                  <a:gd name="connsiteX295" fmla="*/ 485019 w 730695"/>
                  <a:gd name="connsiteY295" fmla="*/ 677436 h 1591292"/>
                  <a:gd name="connsiteX296" fmla="*/ 485831 w 730695"/>
                  <a:gd name="connsiteY296" fmla="*/ 679060 h 1591292"/>
                  <a:gd name="connsiteX297" fmla="*/ 486643 w 730695"/>
                  <a:gd name="connsiteY297" fmla="*/ 682307 h 1591292"/>
                  <a:gd name="connsiteX298" fmla="*/ 482584 w 730695"/>
                  <a:gd name="connsiteY298" fmla="*/ 681495 h 1591292"/>
                  <a:gd name="connsiteX299" fmla="*/ 481772 w 730695"/>
                  <a:gd name="connsiteY299" fmla="*/ 684743 h 1591292"/>
                  <a:gd name="connsiteX300" fmla="*/ 481772 w 730695"/>
                  <a:gd name="connsiteY300" fmla="*/ 689614 h 1591292"/>
                  <a:gd name="connsiteX301" fmla="*/ 480148 w 730695"/>
                  <a:gd name="connsiteY301" fmla="*/ 695297 h 1591292"/>
                  <a:gd name="connsiteX302" fmla="*/ 476901 w 730695"/>
                  <a:gd name="connsiteY302" fmla="*/ 698545 h 1591292"/>
                  <a:gd name="connsiteX303" fmla="*/ 475277 w 730695"/>
                  <a:gd name="connsiteY303" fmla="*/ 699357 h 1591292"/>
                  <a:gd name="connsiteX304" fmla="*/ 473653 w 730695"/>
                  <a:gd name="connsiteY304" fmla="*/ 703416 h 1591292"/>
                  <a:gd name="connsiteX305" fmla="*/ 472029 w 730695"/>
                  <a:gd name="connsiteY305" fmla="*/ 703416 h 1591292"/>
                  <a:gd name="connsiteX306" fmla="*/ 470406 w 730695"/>
                  <a:gd name="connsiteY306" fmla="*/ 701793 h 1591292"/>
                  <a:gd name="connsiteX307" fmla="*/ 469594 w 730695"/>
                  <a:gd name="connsiteY307" fmla="*/ 702604 h 1591292"/>
                  <a:gd name="connsiteX308" fmla="*/ 470406 w 730695"/>
                  <a:gd name="connsiteY308" fmla="*/ 704228 h 1591292"/>
                  <a:gd name="connsiteX309" fmla="*/ 472029 w 730695"/>
                  <a:gd name="connsiteY309" fmla="*/ 705040 h 1591292"/>
                  <a:gd name="connsiteX310" fmla="*/ 472029 w 730695"/>
                  <a:gd name="connsiteY310" fmla="*/ 707476 h 1591292"/>
                  <a:gd name="connsiteX311" fmla="*/ 471217 w 730695"/>
                  <a:gd name="connsiteY311" fmla="*/ 708288 h 1591292"/>
                  <a:gd name="connsiteX312" fmla="*/ 470406 w 730695"/>
                  <a:gd name="connsiteY312" fmla="*/ 709099 h 1591292"/>
                  <a:gd name="connsiteX313" fmla="*/ 467970 w 730695"/>
                  <a:gd name="connsiteY313" fmla="*/ 709911 h 1591292"/>
                  <a:gd name="connsiteX314" fmla="*/ 466346 w 730695"/>
                  <a:gd name="connsiteY314" fmla="*/ 708288 h 1591292"/>
                  <a:gd name="connsiteX315" fmla="*/ 465534 w 730695"/>
                  <a:gd name="connsiteY315" fmla="*/ 706664 h 1591292"/>
                  <a:gd name="connsiteX316" fmla="*/ 461475 w 730695"/>
                  <a:gd name="connsiteY316" fmla="*/ 705040 h 1591292"/>
                  <a:gd name="connsiteX317" fmla="*/ 459851 w 730695"/>
                  <a:gd name="connsiteY317" fmla="*/ 701793 h 1591292"/>
                  <a:gd name="connsiteX318" fmla="*/ 458227 w 730695"/>
                  <a:gd name="connsiteY318" fmla="*/ 703416 h 1591292"/>
                  <a:gd name="connsiteX319" fmla="*/ 456604 w 730695"/>
                  <a:gd name="connsiteY319" fmla="*/ 703416 h 1591292"/>
                  <a:gd name="connsiteX320" fmla="*/ 457415 w 730695"/>
                  <a:gd name="connsiteY320" fmla="*/ 705040 h 1591292"/>
                  <a:gd name="connsiteX321" fmla="*/ 459039 w 730695"/>
                  <a:gd name="connsiteY321" fmla="*/ 707476 h 1591292"/>
                  <a:gd name="connsiteX322" fmla="*/ 459851 w 730695"/>
                  <a:gd name="connsiteY322" fmla="*/ 709911 h 1591292"/>
                  <a:gd name="connsiteX323" fmla="*/ 459039 w 730695"/>
                  <a:gd name="connsiteY323" fmla="*/ 710723 h 1591292"/>
                  <a:gd name="connsiteX324" fmla="*/ 457415 w 730695"/>
                  <a:gd name="connsiteY324" fmla="*/ 711535 h 1591292"/>
                  <a:gd name="connsiteX325" fmla="*/ 453356 w 730695"/>
                  <a:gd name="connsiteY325" fmla="*/ 711535 h 1591292"/>
                  <a:gd name="connsiteX326" fmla="*/ 453356 w 730695"/>
                  <a:gd name="connsiteY326" fmla="*/ 708288 h 1591292"/>
                  <a:gd name="connsiteX327" fmla="*/ 451732 w 730695"/>
                  <a:gd name="connsiteY327" fmla="*/ 708288 h 1591292"/>
                  <a:gd name="connsiteX328" fmla="*/ 450920 w 730695"/>
                  <a:gd name="connsiteY328" fmla="*/ 708288 h 1591292"/>
                  <a:gd name="connsiteX329" fmla="*/ 450109 w 730695"/>
                  <a:gd name="connsiteY329" fmla="*/ 709911 h 1591292"/>
                  <a:gd name="connsiteX330" fmla="*/ 450109 w 730695"/>
                  <a:gd name="connsiteY330" fmla="*/ 710723 h 1591292"/>
                  <a:gd name="connsiteX331" fmla="*/ 450920 w 730695"/>
                  <a:gd name="connsiteY331" fmla="*/ 711535 h 1591292"/>
                  <a:gd name="connsiteX332" fmla="*/ 450109 w 730695"/>
                  <a:gd name="connsiteY332" fmla="*/ 713159 h 1591292"/>
                  <a:gd name="connsiteX333" fmla="*/ 448485 w 730695"/>
                  <a:gd name="connsiteY333" fmla="*/ 713159 h 1591292"/>
                  <a:gd name="connsiteX334" fmla="*/ 446049 w 730695"/>
                  <a:gd name="connsiteY334" fmla="*/ 713971 h 1591292"/>
                  <a:gd name="connsiteX335" fmla="*/ 445237 w 730695"/>
                  <a:gd name="connsiteY335" fmla="*/ 715595 h 1591292"/>
                  <a:gd name="connsiteX336" fmla="*/ 444425 w 730695"/>
                  <a:gd name="connsiteY336" fmla="*/ 718030 h 1591292"/>
                  <a:gd name="connsiteX337" fmla="*/ 443613 w 730695"/>
                  <a:gd name="connsiteY337" fmla="*/ 718842 h 1591292"/>
                  <a:gd name="connsiteX338" fmla="*/ 442801 w 730695"/>
                  <a:gd name="connsiteY338" fmla="*/ 717218 h 1591292"/>
                  <a:gd name="connsiteX339" fmla="*/ 441178 w 730695"/>
                  <a:gd name="connsiteY339" fmla="*/ 720466 h 1591292"/>
                  <a:gd name="connsiteX340" fmla="*/ 440366 w 730695"/>
                  <a:gd name="connsiteY340" fmla="*/ 725337 h 1591292"/>
                  <a:gd name="connsiteX341" fmla="*/ 439554 w 730695"/>
                  <a:gd name="connsiteY341" fmla="*/ 726961 h 1591292"/>
                  <a:gd name="connsiteX342" fmla="*/ 437930 w 730695"/>
                  <a:gd name="connsiteY342" fmla="*/ 728585 h 1591292"/>
                  <a:gd name="connsiteX343" fmla="*/ 437118 w 730695"/>
                  <a:gd name="connsiteY343" fmla="*/ 730208 h 1591292"/>
                  <a:gd name="connsiteX344" fmla="*/ 433871 w 730695"/>
                  <a:gd name="connsiteY344" fmla="*/ 728585 h 1591292"/>
                  <a:gd name="connsiteX345" fmla="*/ 434683 w 730695"/>
                  <a:gd name="connsiteY345" fmla="*/ 731020 h 1591292"/>
                  <a:gd name="connsiteX346" fmla="*/ 434683 w 730695"/>
                  <a:gd name="connsiteY346" fmla="*/ 731832 h 1591292"/>
                  <a:gd name="connsiteX347" fmla="*/ 432247 w 730695"/>
                  <a:gd name="connsiteY347" fmla="*/ 731020 h 1591292"/>
                  <a:gd name="connsiteX348" fmla="*/ 429811 w 730695"/>
                  <a:gd name="connsiteY348" fmla="*/ 731832 h 1591292"/>
                  <a:gd name="connsiteX349" fmla="*/ 427376 w 730695"/>
                  <a:gd name="connsiteY349" fmla="*/ 732644 h 1591292"/>
                  <a:gd name="connsiteX350" fmla="*/ 425752 w 730695"/>
                  <a:gd name="connsiteY350" fmla="*/ 733456 h 1591292"/>
                  <a:gd name="connsiteX351" fmla="*/ 428188 w 730695"/>
                  <a:gd name="connsiteY351" fmla="*/ 735080 h 1591292"/>
                  <a:gd name="connsiteX352" fmla="*/ 429811 w 730695"/>
                  <a:gd name="connsiteY352" fmla="*/ 735892 h 1591292"/>
                  <a:gd name="connsiteX353" fmla="*/ 430623 w 730695"/>
                  <a:gd name="connsiteY353" fmla="*/ 736703 h 1591292"/>
                  <a:gd name="connsiteX354" fmla="*/ 431435 w 730695"/>
                  <a:gd name="connsiteY354" fmla="*/ 735892 h 1591292"/>
                  <a:gd name="connsiteX355" fmla="*/ 433059 w 730695"/>
                  <a:gd name="connsiteY355" fmla="*/ 735080 h 1591292"/>
                  <a:gd name="connsiteX356" fmla="*/ 435495 w 730695"/>
                  <a:gd name="connsiteY356" fmla="*/ 735080 h 1591292"/>
                  <a:gd name="connsiteX357" fmla="*/ 437118 w 730695"/>
                  <a:gd name="connsiteY357" fmla="*/ 735080 h 1591292"/>
                  <a:gd name="connsiteX358" fmla="*/ 439554 w 730695"/>
                  <a:gd name="connsiteY358" fmla="*/ 736703 h 1591292"/>
                  <a:gd name="connsiteX359" fmla="*/ 441990 w 730695"/>
                  <a:gd name="connsiteY359" fmla="*/ 736703 h 1591292"/>
                  <a:gd name="connsiteX360" fmla="*/ 444425 w 730695"/>
                  <a:gd name="connsiteY360" fmla="*/ 737515 h 1591292"/>
                  <a:gd name="connsiteX361" fmla="*/ 446049 w 730695"/>
                  <a:gd name="connsiteY361" fmla="*/ 741575 h 1591292"/>
                  <a:gd name="connsiteX362" fmla="*/ 443613 w 730695"/>
                  <a:gd name="connsiteY362" fmla="*/ 743199 h 1591292"/>
                  <a:gd name="connsiteX363" fmla="*/ 439554 w 730695"/>
                  <a:gd name="connsiteY363" fmla="*/ 742387 h 1591292"/>
                  <a:gd name="connsiteX364" fmla="*/ 438742 w 730695"/>
                  <a:gd name="connsiteY364" fmla="*/ 743199 h 1591292"/>
                  <a:gd name="connsiteX365" fmla="*/ 440366 w 730695"/>
                  <a:gd name="connsiteY365" fmla="*/ 744010 h 1591292"/>
                  <a:gd name="connsiteX366" fmla="*/ 441990 w 730695"/>
                  <a:gd name="connsiteY366" fmla="*/ 744822 h 1591292"/>
                  <a:gd name="connsiteX367" fmla="*/ 441178 w 730695"/>
                  <a:gd name="connsiteY367" fmla="*/ 746446 h 1591292"/>
                  <a:gd name="connsiteX368" fmla="*/ 441990 w 730695"/>
                  <a:gd name="connsiteY368" fmla="*/ 750506 h 1591292"/>
                  <a:gd name="connsiteX369" fmla="*/ 439554 w 730695"/>
                  <a:gd name="connsiteY369" fmla="*/ 752941 h 1591292"/>
                  <a:gd name="connsiteX370" fmla="*/ 433059 w 730695"/>
                  <a:gd name="connsiteY370" fmla="*/ 753753 h 1591292"/>
                  <a:gd name="connsiteX371" fmla="*/ 431435 w 730695"/>
                  <a:gd name="connsiteY371" fmla="*/ 751317 h 1591292"/>
                  <a:gd name="connsiteX372" fmla="*/ 429811 w 730695"/>
                  <a:gd name="connsiteY372" fmla="*/ 749694 h 1591292"/>
                  <a:gd name="connsiteX373" fmla="*/ 427376 w 730695"/>
                  <a:gd name="connsiteY373" fmla="*/ 752129 h 1591292"/>
                  <a:gd name="connsiteX374" fmla="*/ 428188 w 730695"/>
                  <a:gd name="connsiteY374" fmla="*/ 754565 h 1591292"/>
                  <a:gd name="connsiteX375" fmla="*/ 430623 w 730695"/>
                  <a:gd name="connsiteY375" fmla="*/ 755377 h 1591292"/>
                  <a:gd name="connsiteX376" fmla="*/ 429811 w 730695"/>
                  <a:gd name="connsiteY376" fmla="*/ 757001 h 1591292"/>
                  <a:gd name="connsiteX377" fmla="*/ 429000 w 730695"/>
                  <a:gd name="connsiteY377" fmla="*/ 757812 h 1591292"/>
                  <a:gd name="connsiteX378" fmla="*/ 427376 w 730695"/>
                  <a:gd name="connsiteY378" fmla="*/ 760248 h 1591292"/>
                  <a:gd name="connsiteX379" fmla="*/ 424940 w 730695"/>
                  <a:gd name="connsiteY379" fmla="*/ 759436 h 1591292"/>
                  <a:gd name="connsiteX380" fmla="*/ 424940 w 730695"/>
                  <a:gd name="connsiteY380" fmla="*/ 761060 h 1591292"/>
                  <a:gd name="connsiteX381" fmla="*/ 424128 w 730695"/>
                  <a:gd name="connsiteY381" fmla="*/ 761872 h 1591292"/>
                  <a:gd name="connsiteX382" fmla="*/ 423316 w 730695"/>
                  <a:gd name="connsiteY382" fmla="*/ 763496 h 1591292"/>
                  <a:gd name="connsiteX383" fmla="*/ 422504 w 730695"/>
                  <a:gd name="connsiteY383" fmla="*/ 765119 h 1591292"/>
                  <a:gd name="connsiteX384" fmla="*/ 420881 w 730695"/>
                  <a:gd name="connsiteY384" fmla="*/ 761872 h 1591292"/>
                  <a:gd name="connsiteX385" fmla="*/ 418445 w 730695"/>
                  <a:gd name="connsiteY385" fmla="*/ 761872 h 1591292"/>
                  <a:gd name="connsiteX386" fmla="*/ 415197 w 730695"/>
                  <a:gd name="connsiteY386" fmla="*/ 761872 h 1591292"/>
                  <a:gd name="connsiteX387" fmla="*/ 413574 w 730695"/>
                  <a:gd name="connsiteY387" fmla="*/ 761060 h 1591292"/>
                  <a:gd name="connsiteX388" fmla="*/ 414385 w 730695"/>
                  <a:gd name="connsiteY388" fmla="*/ 759436 h 1591292"/>
                  <a:gd name="connsiteX389" fmla="*/ 415197 w 730695"/>
                  <a:gd name="connsiteY389" fmla="*/ 757812 h 1591292"/>
                  <a:gd name="connsiteX390" fmla="*/ 417633 w 730695"/>
                  <a:gd name="connsiteY390" fmla="*/ 757812 h 1591292"/>
                  <a:gd name="connsiteX391" fmla="*/ 420069 w 730695"/>
                  <a:gd name="connsiteY391" fmla="*/ 757812 h 1591292"/>
                  <a:gd name="connsiteX392" fmla="*/ 420069 w 730695"/>
                  <a:gd name="connsiteY392" fmla="*/ 756189 h 1591292"/>
                  <a:gd name="connsiteX393" fmla="*/ 416821 w 730695"/>
                  <a:gd name="connsiteY393" fmla="*/ 752941 h 1591292"/>
                  <a:gd name="connsiteX394" fmla="*/ 414385 w 730695"/>
                  <a:gd name="connsiteY394" fmla="*/ 756189 h 1591292"/>
                  <a:gd name="connsiteX395" fmla="*/ 411950 w 730695"/>
                  <a:gd name="connsiteY395" fmla="*/ 758624 h 1591292"/>
                  <a:gd name="connsiteX396" fmla="*/ 411138 w 730695"/>
                  <a:gd name="connsiteY396" fmla="*/ 757001 h 1591292"/>
                  <a:gd name="connsiteX397" fmla="*/ 411138 w 730695"/>
                  <a:gd name="connsiteY397" fmla="*/ 755377 h 1591292"/>
                  <a:gd name="connsiteX398" fmla="*/ 411138 w 730695"/>
                  <a:gd name="connsiteY398" fmla="*/ 751317 h 1591292"/>
                  <a:gd name="connsiteX399" fmla="*/ 409514 w 730695"/>
                  <a:gd name="connsiteY399" fmla="*/ 748882 h 1591292"/>
                  <a:gd name="connsiteX400" fmla="*/ 407891 w 730695"/>
                  <a:gd name="connsiteY400" fmla="*/ 748070 h 1591292"/>
                  <a:gd name="connsiteX401" fmla="*/ 406267 w 730695"/>
                  <a:gd name="connsiteY401" fmla="*/ 748070 h 1591292"/>
                  <a:gd name="connsiteX402" fmla="*/ 405455 w 730695"/>
                  <a:gd name="connsiteY402" fmla="*/ 749694 h 1591292"/>
                  <a:gd name="connsiteX403" fmla="*/ 405455 w 730695"/>
                  <a:gd name="connsiteY403" fmla="*/ 752129 h 1591292"/>
                  <a:gd name="connsiteX404" fmla="*/ 405455 w 730695"/>
                  <a:gd name="connsiteY404" fmla="*/ 753753 h 1591292"/>
                  <a:gd name="connsiteX405" fmla="*/ 406267 w 730695"/>
                  <a:gd name="connsiteY405" fmla="*/ 754565 h 1591292"/>
                  <a:gd name="connsiteX406" fmla="*/ 407079 w 730695"/>
                  <a:gd name="connsiteY406" fmla="*/ 757001 h 1591292"/>
                  <a:gd name="connsiteX407" fmla="*/ 407891 w 730695"/>
                  <a:gd name="connsiteY407" fmla="*/ 759436 h 1591292"/>
                  <a:gd name="connsiteX408" fmla="*/ 408702 w 730695"/>
                  <a:gd name="connsiteY408" fmla="*/ 761060 h 1591292"/>
                  <a:gd name="connsiteX409" fmla="*/ 408702 w 730695"/>
                  <a:gd name="connsiteY409" fmla="*/ 762684 h 1591292"/>
                  <a:gd name="connsiteX410" fmla="*/ 408702 w 730695"/>
                  <a:gd name="connsiteY410" fmla="*/ 763496 h 1591292"/>
                  <a:gd name="connsiteX411" fmla="*/ 409514 w 730695"/>
                  <a:gd name="connsiteY411" fmla="*/ 767555 h 1591292"/>
                  <a:gd name="connsiteX412" fmla="*/ 410326 w 730695"/>
                  <a:gd name="connsiteY412" fmla="*/ 769179 h 1591292"/>
                  <a:gd name="connsiteX413" fmla="*/ 411138 w 730695"/>
                  <a:gd name="connsiteY413" fmla="*/ 771614 h 1591292"/>
                  <a:gd name="connsiteX414" fmla="*/ 411138 w 730695"/>
                  <a:gd name="connsiteY414" fmla="*/ 772426 h 1591292"/>
                  <a:gd name="connsiteX415" fmla="*/ 411138 w 730695"/>
                  <a:gd name="connsiteY415" fmla="*/ 773238 h 1591292"/>
                  <a:gd name="connsiteX416" fmla="*/ 411138 w 730695"/>
                  <a:gd name="connsiteY416" fmla="*/ 774050 h 1591292"/>
                  <a:gd name="connsiteX417" fmla="*/ 411138 w 730695"/>
                  <a:gd name="connsiteY417" fmla="*/ 774862 h 1591292"/>
                  <a:gd name="connsiteX418" fmla="*/ 411138 w 730695"/>
                  <a:gd name="connsiteY418" fmla="*/ 776486 h 1591292"/>
                  <a:gd name="connsiteX419" fmla="*/ 411138 w 730695"/>
                  <a:gd name="connsiteY419" fmla="*/ 777298 h 1591292"/>
                  <a:gd name="connsiteX420" fmla="*/ 409514 w 730695"/>
                  <a:gd name="connsiteY420" fmla="*/ 777298 h 1591292"/>
                  <a:gd name="connsiteX421" fmla="*/ 407891 w 730695"/>
                  <a:gd name="connsiteY421" fmla="*/ 776486 h 1591292"/>
                  <a:gd name="connsiteX422" fmla="*/ 407079 w 730695"/>
                  <a:gd name="connsiteY422" fmla="*/ 777298 h 1591292"/>
                  <a:gd name="connsiteX423" fmla="*/ 407891 w 730695"/>
                  <a:gd name="connsiteY423" fmla="*/ 778922 h 1591292"/>
                  <a:gd name="connsiteX424" fmla="*/ 407891 w 730695"/>
                  <a:gd name="connsiteY424" fmla="*/ 780545 h 1591292"/>
                  <a:gd name="connsiteX425" fmla="*/ 407891 w 730695"/>
                  <a:gd name="connsiteY425" fmla="*/ 782169 h 1591292"/>
                  <a:gd name="connsiteX426" fmla="*/ 407891 w 730695"/>
                  <a:gd name="connsiteY426" fmla="*/ 782981 h 1591292"/>
                  <a:gd name="connsiteX427" fmla="*/ 407891 w 730695"/>
                  <a:gd name="connsiteY427" fmla="*/ 785416 h 1591292"/>
                  <a:gd name="connsiteX428" fmla="*/ 407891 w 730695"/>
                  <a:gd name="connsiteY428" fmla="*/ 787040 h 1591292"/>
                  <a:gd name="connsiteX429" fmla="*/ 407079 w 730695"/>
                  <a:gd name="connsiteY429" fmla="*/ 788664 h 1591292"/>
                  <a:gd name="connsiteX430" fmla="*/ 405455 w 730695"/>
                  <a:gd name="connsiteY430" fmla="*/ 791912 h 1591292"/>
                  <a:gd name="connsiteX431" fmla="*/ 404643 w 730695"/>
                  <a:gd name="connsiteY431" fmla="*/ 793535 h 1591292"/>
                  <a:gd name="connsiteX432" fmla="*/ 404643 w 730695"/>
                  <a:gd name="connsiteY432" fmla="*/ 794347 h 1591292"/>
                  <a:gd name="connsiteX433" fmla="*/ 404643 w 730695"/>
                  <a:gd name="connsiteY433" fmla="*/ 795159 h 1591292"/>
                  <a:gd name="connsiteX434" fmla="*/ 403831 w 730695"/>
                  <a:gd name="connsiteY434" fmla="*/ 795971 h 1591292"/>
                  <a:gd name="connsiteX435" fmla="*/ 403019 w 730695"/>
                  <a:gd name="connsiteY435" fmla="*/ 795971 h 1591292"/>
                  <a:gd name="connsiteX436" fmla="*/ 402207 w 730695"/>
                  <a:gd name="connsiteY436" fmla="*/ 795971 h 1591292"/>
                  <a:gd name="connsiteX437" fmla="*/ 401396 w 730695"/>
                  <a:gd name="connsiteY437" fmla="*/ 795159 h 1591292"/>
                  <a:gd name="connsiteX438" fmla="*/ 401396 w 730695"/>
                  <a:gd name="connsiteY438" fmla="*/ 794347 h 1591292"/>
                  <a:gd name="connsiteX439" fmla="*/ 401396 w 730695"/>
                  <a:gd name="connsiteY439" fmla="*/ 793535 h 1591292"/>
                  <a:gd name="connsiteX440" fmla="*/ 401396 w 730695"/>
                  <a:gd name="connsiteY440" fmla="*/ 793535 h 1591292"/>
                  <a:gd name="connsiteX441" fmla="*/ 401396 w 730695"/>
                  <a:gd name="connsiteY441" fmla="*/ 793535 h 1591292"/>
                  <a:gd name="connsiteX442" fmla="*/ 400584 w 730695"/>
                  <a:gd name="connsiteY442" fmla="*/ 793535 h 1591292"/>
                  <a:gd name="connsiteX443" fmla="*/ 399772 w 730695"/>
                  <a:gd name="connsiteY443" fmla="*/ 793535 h 1591292"/>
                  <a:gd name="connsiteX444" fmla="*/ 399772 w 730695"/>
                  <a:gd name="connsiteY444" fmla="*/ 795159 h 1591292"/>
                  <a:gd name="connsiteX445" fmla="*/ 398960 w 730695"/>
                  <a:gd name="connsiteY445" fmla="*/ 796783 h 1591292"/>
                  <a:gd name="connsiteX446" fmla="*/ 398148 w 730695"/>
                  <a:gd name="connsiteY446" fmla="*/ 797595 h 1591292"/>
                  <a:gd name="connsiteX447" fmla="*/ 398960 w 730695"/>
                  <a:gd name="connsiteY447" fmla="*/ 799219 h 1591292"/>
                  <a:gd name="connsiteX448" fmla="*/ 396524 w 730695"/>
                  <a:gd name="connsiteY448" fmla="*/ 800842 h 1591292"/>
                  <a:gd name="connsiteX449" fmla="*/ 394088 w 730695"/>
                  <a:gd name="connsiteY449" fmla="*/ 800842 h 1591292"/>
                  <a:gd name="connsiteX450" fmla="*/ 390841 w 730695"/>
                  <a:gd name="connsiteY450" fmla="*/ 799219 h 1591292"/>
                  <a:gd name="connsiteX451" fmla="*/ 389217 w 730695"/>
                  <a:gd name="connsiteY451" fmla="*/ 796783 h 1591292"/>
                  <a:gd name="connsiteX452" fmla="*/ 387593 w 730695"/>
                  <a:gd name="connsiteY452" fmla="*/ 794347 h 1591292"/>
                  <a:gd name="connsiteX453" fmla="*/ 385970 w 730695"/>
                  <a:gd name="connsiteY453" fmla="*/ 791100 h 1591292"/>
                  <a:gd name="connsiteX454" fmla="*/ 383534 w 730695"/>
                  <a:gd name="connsiteY454" fmla="*/ 790288 h 1591292"/>
                  <a:gd name="connsiteX455" fmla="*/ 382722 w 730695"/>
                  <a:gd name="connsiteY455" fmla="*/ 791100 h 1591292"/>
                  <a:gd name="connsiteX456" fmla="*/ 381098 w 730695"/>
                  <a:gd name="connsiteY456" fmla="*/ 791912 h 1591292"/>
                  <a:gd name="connsiteX457" fmla="*/ 378663 w 730695"/>
                  <a:gd name="connsiteY457" fmla="*/ 795159 h 1591292"/>
                  <a:gd name="connsiteX458" fmla="*/ 378663 w 730695"/>
                  <a:gd name="connsiteY458" fmla="*/ 797595 h 1591292"/>
                  <a:gd name="connsiteX459" fmla="*/ 380287 w 730695"/>
                  <a:gd name="connsiteY459" fmla="*/ 800842 h 1591292"/>
                  <a:gd name="connsiteX460" fmla="*/ 380287 w 730695"/>
                  <a:gd name="connsiteY460" fmla="*/ 804090 h 1591292"/>
                  <a:gd name="connsiteX461" fmla="*/ 378663 w 730695"/>
                  <a:gd name="connsiteY461" fmla="*/ 805714 h 1591292"/>
                  <a:gd name="connsiteX462" fmla="*/ 381098 w 730695"/>
                  <a:gd name="connsiteY462" fmla="*/ 808961 h 1591292"/>
                  <a:gd name="connsiteX463" fmla="*/ 381910 w 730695"/>
                  <a:gd name="connsiteY463" fmla="*/ 813021 h 1591292"/>
                  <a:gd name="connsiteX464" fmla="*/ 383534 w 730695"/>
                  <a:gd name="connsiteY464" fmla="*/ 813832 h 1591292"/>
                  <a:gd name="connsiteX465" fmla="*/ 384346 w 730695"/>
                  <a:gd name="connsiteY465" fmla="*/ 815456 h 1591292"/>
                  <a:gd name="connsiteX466" fmla="*/ 385158 w 730695"/>
                  <a:gd name="connsiteY466" fmla="*/ 817080 h 1591292"/>
                  <a:gd name="connsiteX467" fmla="*/ 387593 w 730695"/>
                  <a:gd name="connsiteY467" fmla="*/ 819516 h 1591292"/>
                  <a:gd name="connsiteX468" fmla="*/ 388405 w 730695"/>
                  <a:gd name="connsiteY468" fmla="*/ 820328 h 1591292"/>
                  <a:gd name="connsiteX469" fmla="*/ 389217 w 730695"/>
                  <a:gd name="connsiteY469" fmla="*/ 821139 h 1591292"/>
                  <a:gd name="connsiteX470" fmla="*/ 391653 w 730695"/>
                  <a:gd name="connsiteY470" fmla="*/ 821951 h 1591292"/>
                  <a:gd name="connsiteX471" fmla="*/ 394900 w 730695"/>
                  <a:gd name="connsiteY471" fmla="*/ 822763 h 1591292"/>
                  <a:gd name="connsiteX472" fmla="*/ 396524 w 730695"/>
                  <a:gd name="connsiteY472" fmla="*/ 824387 h 1591292"/>
                  <a:gd name="connsiteX473" fmla="*/ 397336 w 730695"/>
                  <a:gd name="connsiteY473" fmla="*/ 825199 h 1591292"/>
                  <a:gd name="connsiteX474" fmla="*/ 397336 w 730695"/>
                  <a:gd name="connsiteY474" fmla="*/ 826011 h 1591292"/>
                  <a:gd name="connsiteX475" fmla="*/ 396524 w 730695"/>
                  <a:gd name="connsiteY475" fmla="*/ 827635 h 1591292"/>
                  <a:gd name="connsiteX476" fmla="*/ 395712 w 730695"/>
                  <a:gd name="connsiteY476" fmla="*/ 828446 h 1591292"/>
                  <a:gd name="connsiteX477" fmla="*/ 394088 w 730695"/>
                  <a:gd name="connsiteY477" fmla="*/ 828446 h 1591292"/>
                  <a:gd name="connsiteX478" fmla="*/ 393277 w 730695"/>
                  <a:gd name="connsiteY478" fmla="*/ 826823 h 1591292"/>
                  <a:gd name="connsiteX479" fmla="*/ 391653 w 730695"/>
                  <a:gd name="connsiteY479" fmla="*/ 826011 h 1591292"/>
                  <a:gd name="connsiteX480" fmla="*/ 390841 w 730695"/>
                  <a:gd name="connsiteY480" fmla="*/ 827635 h 1591292"/>
                  <a:gd name="connsiteX481" fmla="*/ 391653 w 730695"/>
                  <a:gd name="connsiteY481" fmla="*/ 829258 h 1591292"/>
                  <a:gd name="connsiteX482" fmla="*/ 392465 w 730695"/>
                  <a:gd name="connsiteY482" fmla="*/ 830882 h 1591292"/>
                  <a:gd name="connsiteX483" fmla="*/ 391653 w 730695"/>
                  <a:gd name="connsiteY483" fmla="*/ 833318 h 1591292"/>
                  <a:gd name="connsiteX484" fmla="*/ 390841 w 730695"/>
                  <a:gd name="connsiteY484" fmla="*/ 834130 h 1591292"/>
                  <a:gd name="connsiteX485" fmla="*/ 390029 w 730695"/>
                  <a:gd name="connsiteY485" fmla="*/ 834941 h 1591292"/>
                  <a:gd name="connsiteX486" fmla="*/ 388405 w 730695"/>
                  <a:gd name="connsiteY486" fmla="*/ 837377 h 1591292"/>
                  <a:gd name="connsiteX487" fmla="*/ 386781 w 730695"/>
                  <a:gd name="connsiteY487" fmla="*/ 840625 h 1591292"/>
                  <a:gd name="connsiteX488" fmla="*/ 386781 w 730695"/>
                  <a:gd name="connsiteY488" fmla="*/ 842248 h 1591292"/>
                  <a:gd name="connsiteX489" fmla="*/ 385970 w 730695"/>
                  <a:gd name="connsiteY489" fmla="*/ 843060 h 1591292"/>
                  <a:gd name="connsiteX490" fmla="*/ 385970 w 730695"/>
                  <a:gd name="connsiteY490" fmla="*/ 845496 h 1591292"/>
                  <a:gd name="connsiteX491" fmla="*/ 385970 w 730695"/>
                  <a:gd name="connsiteY491" fmla="*/ 847932 h 1591292"/>
                  <a:gd name="connsiteX492" fmla="*/ 385970 w 730695"/>
                  <a:gd name="connsiteY492" fmla="*/ 851991 h 1591292"/>
                  <a:gd name="connsiteX493" fmla="*/ 385970 w 730695"/>
                  <a:gd name="connsiteY493" fmla="*/ 853615 h 1591292"/>
                  <a:gd name="connsiteX494" fmla="*/ 385970 w 730695"/>
                  <a:gd name="connsiteY494" fmla="*/ 855239 h 1591292"/>
                  <a:gd name="connsiteX495" fmla="*/ 385158 w 730695"/>
                  <a:gd name="connsiteY495" fmla="*/ 856050 h 1591292"/>
                  <a:gd name="connsiteX496" fmla="*/ 384346 w 730695"/>
                  <a:gd name="connsiteY496" fmla="*/ 856862 h 1591292"/>
                  <a:gd name="connsiteX497" fmla="*/ 384346 w 730695"/>
                  <a:gd name="connsiteY497" fmla="*/ 857674 h 1591292"/>
                  <a:gd name="connsiteX498" fmla="*/ 384346 w 730695"/>
                  <a:gd name="connsiteY498" fmla="*/ 858486 h 1591292"/>
                  <a:gd name="connsiteX499" fmla="*/ 384346 w 730695"/>
                  <a:gd name="connsiteY499" fmla="*/ 859298 h 1591292"/>
                  <a:gd name="connsiteX500" fmla="*/ 384346 w 730695"/>
                  <a:gd name="connsiteY500" fmla="*/ 860922 h 1591292"/>
                  <a:gd name="connsiteX501" fmla="*/ 385158 w 730695"/>
                  <a:gd name="connsiteY501" fmla="*/ 864169 h 1591292"/>
                  <a:gd name="connsiteX502" fmla="*/ 383534 w 730695"/>
                  <a:gd name="connsiteY502" fmla="*/ 866605 h 1591292"/>
                  <a:gd name="connsiteX503" fmla="*/ 384346 w 730695"/>
                  <a:gd name="connsiteY503" fmla="*/ 869041 h 1591292"/>
                  <a:gd name="connsiteX504" fmla="*/ 385158 w 730695"/>
                  <a:gd name="connsiteY504" fmla="*/ 869853 h 1591292"/>
                  <a:gd name="connsiteX505" fmla="*/ 385970 w 730695"/>
                  <a:gd name="connsiteY505" fmla="*/ 870664 h 1591292"/>
                  <a:gd name="connsiteX506" fmla="*/ 386781 w 730695"/>
                  <a:gd name="connsiteY506" fmla="*/ 871476 h 1591292"/>
                  <a:gd name="connsiteX507" fmla="*/ 387593 w 730695"/>
                  <a:gd name="connsiteY507" fmla="*/ 874724 h 1591292"/>
                  <a:gd name="connsiteX508" fmla="*/ 387593 w 730695"/>
                  <a:gd name="connsiteY508" fmla="*/ 876348 h 1591292"/>
                  <a:gd name="connsiteX509" fmla="*/ 387593 w 730695"/>
                  <a:gd name="connsiteY509" fmla="*/ 877159 h 1591292"/>
                  <a:gd name="connsiteX510" fmla="*/ 387593 w 730695"/>
                  <a:gd name="connsiteY510" fmla="*/ 879595 h 1591292"/>
                  <a:gd name="connsiteX511" fmla="*/ 387593 w 730695"/>
                  <a:gd name="connsiteY511" fmla="*/ 880407 h 1591292"/>
                  <a:gd name="connsiteX512" fmla="*/ 387593 w 730695"/>
                  <a:gd name="connsiteY512" fmla="*/ 881219 h 1591292"/>
                  <a:gd name="connsiteX513" fmla="*/ 387593 w 730695"/>
                  <a:gd name="connsiteY513" fmla="*/ 882031 h 1591292"/>
                  <a:gd name="connsiteX514" fmla="*/ 388405 w 730695"/>
                  <a:gd name="connsiteY514" fmla="*/ 882031 h 1591292"/>
                  <a:gd name="connsiteX515" fmla="*/ 389217 w 730695"/>
                  <a:gd name="connsiteY515" fmla="*/ 881219 h 1591292"/>
                  <a:gd name="connsiteX516" fmla="*/ 390029 w 730695"/>
                  <a:gd name="connsiteY516" fmla="*/ 880407 h 1591292"/>
                  <a:gd name="connsiteX517" fmla="*/ 391653 w 730695"/>
                  <a:gd name="connsiteY517" fmla="*/ 879595 h 1591292"/>
                  <a:gd name="connsiteX518" fmla="*/ 392465 w 730695"/>
                  <a:gd name="connsiteY518" fmla="*/ 879595 h 1591292"/>
                  <a:gd name="connsiteX519" fmla="*/ 393277 w 730695"/>
                  <a:gd name="connsiteY519" fmla="*/ 880407 h 1591292"/>
                  <a:gd name="connsiteX520" fmla="*/ 394088 w 730695"/>
                  <a:gd name="connsiteY520" fmla="*/ 882031 h 1591292"/>
                  <a:gd name="connsiteX521" fmla="*/ 394088 w 730695"/>
                  <a:gd name="connsiteY521" fmla="*/ 885278 h 1591292"/>
                  <a:gd name="connsiteX522" fmla="*/ 394088 w 730695"/>
                  <a:gd name="connsiteY522" fmla="*/ 889338 h 1591292"/>
                  <a:gd name="connsiteX523" fmla="*/ 394088 w 730695"/>
                  <a:gd name="connsiteY523" fmla="*/ 892585 h 1591292"/>
                  <a:gd name="connsiteX524" fmla="*/ 394088 w 730695"/>
                  <a:gd name="connsiteY524" fmla="*/ 893397 h 1591292"/>
                  <a:gd name="connsiteX525" fmla="*/ 393277 w 730695"/>
                  <a:gd name="connsiteY525" fmla="*/ 895021 h 1591292"/>
                  <a:gd name="connsiteX526" fmla="*/ 391653 w 730695"/>
                  <a:gd name="connsiteY526" fmla="*/ 895021 h 1591292"/>
                  <a:gd name="connsiteX527" fmla="*/ 390029 w 730695"/>
                  <a:gd name="connsiteY527" fmla="*/ 894209 h 1591292"/>
                  <a:gd name="connsiteX528" fmla="*/ 389217 w 730695"/>
                  <a:gd name="connsiteY528" fmla="*/ 892585 h 1591292"/>
                  <a:gd name="connsiteX529" fmla="*/ 388405 w 730695"/>
                  <a:gd name="connsiteY529" fmla="*/ 890961 h 1591292"/>
                  <a:gd name="connsiteX530" fmla="*/ 385970 w 730695"/>
                  <a:gd name="connsiteY530" fmla="*/ 886902 h 1591292"/>
                  <a:gd name="connsiteX531" fmla="*/ 384346 w 730695"/>
                  <a:gd name="connsiteY531" fmla="*/ 888526 h 1591292"/>
                  <a:gd name="connsiteX532" fmla="*/ 383534 w 730695"/>
                  <a:gd name="connsiteY532" fmla="*/ 887714 h 1591292"/>
                  <a:gd name="connsiteX533" fmla="*/ 382722 w 730695"/>
                  <a:gd name="connsiteY533" fmla="*/ 886902 h 1591292"/>
                  <a:gd name="connsiteX534" fmla="*/ 380287 w 730695"/>
                  <a:gd name="connsiteY534" fmla="*/ 885278 h 1591292"/>
                  <a:gd name="connsiteX535" fmla="*/ 377851 w 730695"/>
                  <a:gd name="connsiteY535" fmla="*/ 884466 h 1591292"/>
                  <a:gd name="connsiteX536" fmla="*/ 376227 w 730695"/>
                  <a:gd name="connsiteY536" fmla="*/ 883655 h 1591292"/>
                  <a:gd name="connsiteX537" fmla="*/ 374603 w 730695"/>
                  <a:gd name="connsiteY537" fmla="*/ 883655 h 1591292"/>
                  <a:gd name="connsiteX538" fmla="*/ 372980 w 730695"/>
                  <a:gd name="connsiteY538" fmla="*/ 883655 h 1591292"/>
                  <a:gd name="connsiteX539" fmla="*/ 371356 w 730695"/>
                  <a:gd name="connsiteY539" fmla="*/ 884466 h 1591292"/>
                  <a:gd name="connsiteX540" fmla="*/ 373791 w 730695"/>
                  <a:gd name="connsiteY540" fmla="*/ 886902 h 1591292"/>
                  <a:gd name="connsiteX541" fmla="*/ 377039 w 730695"/>
                  <a:gd name="connsiteY541" fmla="*/ 890150 h 1591292"/>
                  <a:gd name="connsiteX542" fmla="*/ 377039 w 730695"/>
                  <a:gd name="connsiteY542" fmla="*/ 891773 h 1591292"/>
                  <a:gd name="connsiteX543" fmla="*/ 377039 w 730695"/>
                  <a:gd name="connsiteY543" fmla="*/ 893397 h 1591292"/>
                  <a:gd name="connsiteX544" fmla="*/ 376227 w 730695"/>
                  <a:gd name="connsiteY544" fmla="*/ 895021 h 1591292"/>
                  <a:gd name="connsiteX545" fmla="*/ 375415 w 730695"/>
                  <a:gd name="connsiteY545" fmla="*/ 895833 h 1591292"/>
                  <a:gd name="connsiteX546" fmla="*/ 376227 w 730695"/>
                  <a:gd name="connsiteY546" fmla="*/ 897457 h 1591292"/>
                  <a:gd name="connsiteX547" fmla="*/ 376227 w 730695"/>
                  <a:gd name="connsiteY547" fmla="*/ 899080 h 1591292"/>
                  <a:gd name="connsiteX548" fmla="*/ 374603 w 730695"/>
                  <a:gd name="connsiteY548" fmla="*/ 899080 h 1591292"/>
                  <a:gd name="connsiteX549" fmla="*/ 372980 w 730695"/>
                  <a:gd name="connsiteY549" fmla="*/ 898268 h 1591292"/>
                  <a:gd name="connsiteX550" fmla="*/ 371356 w 730695"/>
                  <a:gd name="connsiteY550" fmla="*/ 897457 h 1591292"/>
                  <a:gd name="connsiteX551" fmla="*/ 368920 w 730695"/>
                  <a:gd name="connsiteY551" fmla="*/ 897457 h 1591292"/>
                  <a:gd name="connsiteX552" fmla="*/ 368108 w 730695"/>
                  <a:gd name="connsiteY552" fmla="*/ 898268 h 1591292"/>
                  <a:gd name="connsiteX553" fmla="*/ 369732 w 730695"/>
                  <a:gd name="connsiteY553" fmla="*/ 899080 h 1591292"/>
                  <a:gd name="connsiteX554" fmla="*/ 370544 w 730695"/>
                  <a:gd name="connsiteY554" fmla="*/ 899892 h 1591292"/>
                  <a:gd name="connsiteX555" fmla="*/ 369732 w 730695"/>
                  <a:gd name="connsiteY555" fmla="*/ 900704 h 1591292"/>
                  <a:gd name="connsiteX556" fmla="*/ 370544 w 730695"/>
                  <a:gd name="connsiteY556" fmla="*/ 901516 h 1591292"/>
                  <a:gd name="connsiteX557" fmla="*/ 371356 w 730695"/>
                  <a:gd name="connsiteY557" fmla="*/ 902328 h 1591292"/>
                  <a:gd name="connsiteX558" fmla="*/ 369732 w 730695"/>
                  <a:gd name="connsiteY558" fmla="*/ 902328 h 1591292"/>
                  <a:gd name="connsiteX559" fmla="*/ 368108 w 730695"/>
                  <a:gd name="connsiteY559" fmla="*/ 902328 h 1591292"/>
                  <a:gd name="connsiteX560" fmla="*/ 368108 w 730695"/>
                  <a:gd name="connsiteY560" fmla="*/ 903140 h 1591292"/>
                  <a:gd name="connsiteX561" fmla="*/ 368920 w 730695"/>
                  <a:gd name="connsiteY561" fmla="*/ 904764 h 1591292"/>
                  <a:gd name="connsiteX562" fmla="*/ 369732 w 730695"/>
                  <a:gd name="connsiteY562" fmla="*/ 906387 h 1591292"/>
                  <a:gd name="connsiteX563" fmla="*/ 371356 w 730695"/>
                  <a:gd name="connsiteY563" fmla="*/ 908011 h 1591292"/>
                  <a:gd name="connsiteX564" fmla="*/ 372980 w 730695"/>
                  <a:gd name="connsiteY564" fmla="*/ 908823 h 1591292"/>
                  <a:gd name="connsiteX565" fmla="*/ 374603 w 730695"/>
                  <a:gd name="connsiteY565" fmla="*/ 911259 h 1591292"/>
                  <a:gd name="connsiteX566" fmla="*/ 375415 w 730695"/>
                  <a:gd name="connsiteY566" fmla="*/ 912882 h 1591292"/>
                  <a:gd name="connsiteX567" fmla="*/ 375415 w 730695"/>
                  <a:gd name="connsiteY567" fmla="*/ 914506 h 1591292"/>
                  <a:gd name="connsiteX568" fmla="*/ 375415 w 730695"/>
                  <a:gd name="connsiteY568" fmla="*/ 916130 h 1591292"/>
                  <a:gd name="connsiteX569" fmla="*/ 376227 w 730695"/>
                  <a:gd name="connsiteY569" fmla="*/ 916130 h 1591292"/>
                  <a:gd name="connsiteX570" fmla="*/ 377039 w 730695"/>
                  <a:gd name="connsiteY570" fmla="*/ 916942 h 1591292"/>
                  <a:gd name="connsiteX571" fmla="*/ 377039 w 730695"/>
                  <a:gd name="connsiteY571" fmla="*/ 917754 h 1591292"/>
                  <a:gd name="connsiteX572" fmla="*/ 377039 w 730695"/>
                  <a:gd name="connsiteY572" fmla="*/ 919377 h 1591292"/>
                  <a:gd name="connsiteX573" fmla="*/ 376227 w 730695"/>
                  <a:gd name="connsiteY573" fmla="*/ 919377 h 1591292"/>
                  <a:gd name="connsiteX574" fmla="*/ 375415 w 730695"/>
                  <a:gd name="connsiteY574" fmla="*/ 919377 h 1591292"/>
                  <a:gd name="connsiteX575" fmla="*/ 372168 w 730695"/>
                  <a:gd name="connsiteY575" fmla="*/ 921001 h 1591292"/>
                  <a:gd name="connsiteX576" fmla="*/ 373791 w 730695"/>
                  <a:gd name="connsiteY576" fmla="*/ 924249 h 1591292"/>
                  <a:gd name="connsiteX577" fmla="*/ 374603 w 730695"/>
                  <a:gd name="connsiteY577" fmla="*/ 925061 h 1591292"/>
                  <a:gd name="connsiteX578" fmla="*/ 375415 w 730695"/>
                  <a:gd name="connsiteY578" fmla="*/ 925061 h 1591292"/>
                  <a:gd name="connsiteX579" fmla="*/ 377039 w 730695"/>
                  <a:gd name="connsiteY579" fmla="*/ 925872 h 1591292"/>
                  <a:gd name="connsiteX580" fmla="*/ 378663 w 730695"/>
                  <a:gd name="connsiteY580" fmla="*/ 926684 h 1591292"/>
                  <a:gd name="connsiteX581" fmla="*/ 379475 w 730695"/>
                  <a:gd name="connsiteY581" fmla="*/ 927496 h 1591292"/>
                  <a:gd name="connsiteX582" fmla="*/ 379475 w 730695"/>
                  <a:gd name="connsiteY582" fmla="*/ 929120 h 1591292"/>
                  <a:gd name="connsiteX583" fmla="*/ 377851 w 730695"/>
                  <a:gd name="connsiteY583" fmla="*/ 929932 h 1591292"/>
                  <a:gd name="connsiteX584" fmla="*/ 377039 w 730695"/>
                  <a:gd name="connsiteY584" fmla="*/ 930744 h 1591292"/>
                  <a:gd name="connsiteX585" fmla="*/ 376227 w 730695"/>
                  <a:gd name="connsiteY585" fmla="*/ 930744 h 1591292"/>
                  <a:gd name="connsiteX586" fmla="*/ 373791 w 730695"/>
                  <a:gd name="connsiteY586" fmla="*/ 929120 h 1591292"/>
                  <a:gd name="connsiteX587" fmla="*/ 372980 w 730695"/>
                  <a:gd name="connsiteY587" fmla="*/ 929120 h 1591292"/>
                  <a:gd name="connsiteX588" fmla="*/ 372980 w 730695"/>
                  <a:gd name="connsiteY588" fmla="*/ 929932 h 1591292"/>
                  <a:gd name="connsiteX589" fmla="*/ 375415 w 730695"/>
                  <a:gd name="connsiteY589" fmla="*/ 933179 h 1591292"/>
                  <a:gd name="connsiteX590" fmla="*/ 377039 w 730695"/>
                  <a:gd name="connsiteY590" fmla="*/ 935615 h 1591292"/>
                  <a:gd name="connsiteX591" fmla="*/ 377851 w 730695"/>
                  <a:gd name="connsiteY591" fmla="*/ 938051 h 1591292"/>
                  <a:gd name="connsiteX592" fmla="*/ 374603 w 730695"/>
                  <a:gd name="connsiteY592" fmla="*/ 938863 h 1591292"/>
                  <a:gd name="connsiteX593" fmla="*/ 372980 w 730695"/>
                  <a:gd name="connsiteY593" fmla="*/ 938863 h 1591292"/>
                  <a:gd name="connsiteX594" fmla="*/ 372168 w 730695"/>
                  <a:gd name="connsiteY594" fmla="*/ 939674 h 1591292"/>
                  <a:gd name="connsiteX595" fmla="*/ 373791 w 730695"/>
                  <a:gd name="connsiteY595" fmla="*/ 940486 h 1591292"/>
                  <a:gd name="connsiteX596" fmla="*/ 375415 w 730695"/>
                  <a:gd name="connsiteY596" fmla="*/ 940486 h 1591292"/>
                  <a:gd name="connsiteX597" fmla="*/ 376227 w 730695"/>
                  <a:gd name="connsiteY597" fmla="*/ 940486 h 1591292"/>
                  <a:gd name="connsiteX598" fmla="*/ 376227 w 730695"/>
                  <a:gd name="connsiteY598" fmla="*/ 941298 h 1591292"/>
                  <a:gd name="connsiteX599" fmla="*/ 375415 w 730695"/>
                  <a:gd name="connsiteY599" fmla="*/ 942922 h 1591292"/>
                  <a:gd name="connsiteX600" fmla="*/ 374603 w 730695"/>
                  <a:gd name="connsiteY600" fmla="*/ 945358 h 1591292"/>
                  <a:gd name="connsiteX601" fmla="*/ 373791 w 730695"/>
                  <a:gd name="connsiteY601" fmla="*/ 947793 h 1591292"/>
                  <a:gd name="connsiteX602" fmla="*/ 374603 w 730695"/>
                  <a:gd name="connsiteY602" fmla="*/ 949417 h 1591292"/>
                  <a:gd name="connsiteX603" fmla="*/ 375415 w 730695"/>
                  <a:gd name="connsiteY603" fmla="*/ 951041 h 1591292"/>
                  <a:gd name="connsiteX604" fmla="*/ 375415 w 730695"/>
                  <a:gd name="connsiteY604" fmla="*/ 955912 h 1591292"/>
                  <a:gd name="connsiteX605" fmla="*/ 374603 w 730695"/>
                  <a:gd name="connsiteY605" fmla="*/ 957536 h 1591292"/>
                  <a:gd name="connsiteX606" fmla="*/ 374603 w 730695"/>
                  <a:gd name="connsiteY606" fmla="*/ 959160 h 1591292"/>
                  <a:gd name="connsiteX607" fmla="*/ 375415 w 730695"/>
                  <a:gd name="connsiteY607" fmla="*/ 959972 h 1591292"/>
                  <a:gd name="connsiteX608" fmla="*/ 377039 w 730695"/>
                  <a:gd name="connsiteY608" fmla="*/ 959972 h 1591292"/>
                  <a:gd name="connsiteX609" fmla="*/ 379475 w 730695"/>
                  <a:gd name="connsiteY609" fmla="*/ 959972 h 1591292"/>
                  <a:gd name="connsiteX610" fmla="*/ 379475 w 730695"/>
                  <a:gd name="connsiteY610" fmla="*/ 960783 h 1591292"/>
                  <a:gd name="connsiteX611" fmla="*/ 378663 w 730695"/>
                  <a:gd name="connsiteY611" fmla="*/ 961595 h 1591292"/>
                  <a:gd name="connsiteX612" fmla="*/ 377039 w 730695"/>
                  <a:gd name="connsiteY612" fmla="*/ 961595 h 1591292"/>
                  <a:gd name="connsiteX613" fmla="*/ 376227 w 730695"/>
                  <a:gd name="connsiteY613" fmla="*/ 963219 h 1591292"/>
                  <a:gd name="connsiteX614" fmla="*/ 376227 w 730695"/>
                  <a:gd name="connsiteY614" fmla="*/ 964843 h 1591292"/>
                  <a:gd name="connsiteX615" fmla="*/ 377851 w 730695"/>
                  <a:gd name="connsiteY615" fmla="*/ 969714 h 1591292"/>
                  <a:gd name="connsiteX616" fmla="*/ 381098 w 730695"/>
                  <a:gd name="connsiteY616" fmla="*/ 972150 h 1591292"/>
                  <a:gd name="connsiteX617" fmla="*/ 382722 w 730695"/>
                  <a:gd name="connsiteY617" fmla="*/ 972962 h 1591292"/>
                  <a:gd name="connsiteX618" fmla="*/ 383534 w 730695"/>
                  <a:gd name="connsiteY618" fmla="*/ 975397 h 1591292"/>
                  <a:gd name="connsiteX619" fmla="*/ 382722 w 730695"/>
                  <a:gd name="connsiteY619" fmla="*/ 977021 h 1591292"/>
                  <a:gd name="connsiteX620" fmla="*/ 381910 w 730695"/>
                  <a:gd name="connsiteY620" fmla="*/ 978645 h 1591292"/>
                  <a:gd name="connsiteX621" fmla="*/ 381098 w 730695"/>
                  <a:gd name="connsiteY621" fmla="*/ 981081 h 1591292"/>
                  <a:gd name="connsiteX622" fmla="*/ 381910 w 730695"/>
                  <a:gd name="connsiteY622" fmla="*/ 984328 h 1591292"/>
                  <a:gd name="connsiteX623" fmla="*/ 383534 w 730695"/>
                  <a:gd name="connsiteY623" fmla="*/ 986764 h 1591292"/>
                  <a:gd name="connsiteX624" fmla="*/ 386781 w 730695"/>
                  <a:gd name="connsiteY624" fmla="*/ 988387 h 1591292"/>
                  <a:gd name="connsiteX625" fmla="*/ 387593 w 730695"/>
                  <a:gd name="connsiteY625" fmla="*/ 989199 h 1591292"/>
                  <a:gd name="connsiteX626" fmla="*/ 386781 w 730695"/>
                  <a:gd name="connsiteY626" fmla="*/ 990011 h 1591292"/>
                  <a:gd name="connsiteX627" fmla="*/ 385158 w 730695"/>
                  <a:gd name="connsiteY627" fmla="*/ 990823 h 1591292"/>
                  <a:gd name="connsiteX628" fmla="*/ 382722 w 730695"/>
                  <a:gd name="connsiteY628" fmla="*/ 991635 h 1591292"/>
                  <a:gd name="connsiteX629" fmla="*/ 380287 w 730695"/>
                  <a:gd name="connsiteY629" fmla="*/ 993259 h 1591292"/>
                  <a:gd name="connsiteX630" fmla="*/ 379475 w 730695"/>
                  <a:gd name="connsiteY630" fmla="*/ 994883 h 1591292"/>
                  <a:gd name="connsiteX631" fmla="*/ 381098 w 730695"/>
                  <a:gd name="connsiteY631" fmla="*/ 995695 h 1591292"/>
                  <a:gd name="connsiteX632" fmla="*/ 383534 w 730695"/>
                  <a:gd name="connsiteY632" fmla="*/ 995695 h 1591292"/>
                  <a:gd name="connsiteX633" fmla="*/ 385158 w 730695"/>
                  <a:gd name="connsiteY633" fmla="*/ 995695 h 1591292"/>
                  <a:gd name="connsiteX634" fmla="*/ 387593 w 730695"/>
                  <a:gd name="connsiteY634" fmla="*/ 998130 h 1591292"/>
                  <a:gd name="connsiteX635" fmla="*/ 389217 w 730695"/>
                  <a:gd name="connsiteY635" fmla="*/ 1001378 h 1591292"/>
                  <a:gd name="connsiteX636" fmla="*/ 388405 w 730695"/>
                  <a:gd name="connsiteY636" fmla="*/ 1004625 h 1591292"/>
                  <a:gd name="connsiteX637" fmla="*/ 386781 w 730695"/>
                  <a:gd name="connsiteY637" fmla="*/ 1009497 h 1591292"/>
                  <a:gd name="connsiteX638" fmla="*/ 385158 w 730695"/>
                  <a:gd name="connsiteY638" fmla="*/ 1015180 h 1591292"/>
                  <a:gd name="connsiteX639" fmla="*/ 383534 w 730695"/>
                  <a:gd name="connsiteY639" fmla="*/ 1020051 h 1591292"/>
                  <a:gd name="connsiteX640" fmla="*/ 382722 w 730695"/>
                  <a:gd name="connsiteY640" fmla="*/ 1021675 h 1591292"/>
                  <a:gd name="connsiteX641" fmla="*/ 381098 w 730695"/>
                  <a:gd name="connsiteY641" fmla="*/ 1024922 h 1591292"/>
                  <a:gd name="connsiteX642" fmla="*/ 381098 w 730695"/>
                  <a:gd name="connsiteY642" fmla="*/ 1027358 h 1591292"/>
                  <a:gd name="connsiteX643" fmla="*/ 381098 w 730695"/>
                  <a:gd name="connsiteY643" fmla="*/ 1028170 h 1591292"/>
                  <a:gd name="connsiteX644" fmla="*/ 381910 w 730695"/>
                  <a:gd name="connsiteY644" fmla="*/ 1028982 h 1591292"/>
                  <a:gd name="connsiteX645" fmla="*/ 382722 w 730695"/>
                  <a:gd name="connsiteY645" fmla="*/ 1028982 h 1591292"/>
                  <a:gd name="connsiteX646" fmla="*/ 384346 w 730695"/>
                  <a:gd name="connsiteY646" fmla="*/ 1028982 h 1591292"/>
                  <a:gd name="connsiteX647" fmla="*/ 388405 w 730695"/>
                  <a:gd name="connsiteY647" fmla="*/ 1027358 h 1591292"/>
                  <a:gd name="connsiteX648" fmla="*/ 390841 w 730695"/>
                  <a:gd name="connsiteY648" fmla="*/ 1024922 h 1591292"/>
                  <a:gd name="connsiteX649" fmla="*/ 392465 w 730695"/>
                  <a:gd name="connsiteY649" fmla="*/ 1021675 h 1591292"/>
                  <a:gd name="connsiteX650" fmla="*/ 392465 w 730695"/>
                  <a:gd name="connsiteY650" fmla="*/ 1018427 h 1591292"/>
                  <a:gd name="connsiteX651" fmla="*/ 393277 w 730695"/>
                  <a:gd name="connsiteY651" fmla="*/ 1015992 h 1591292"/>
                  <a:gd name="connsiteX652" fmla="*/ 394900 w 730695"/>
                  <a:gd name="connsiteY652" fmla="*/ 1013556 h 1591292"/>
                  <a:gd name="connsiteX653" fmla="*/ 395712 w 730695"/>
                  <a:gd name="connsiteY653" fmla="*/ 1011120 h 1591292"/>
                  <a:gd name="connsiteX654" fmla="*/ 394900 w 730695"/>
                  <a:gd name="connsiteY654" fmla="*/ 1008685 h 1591292"/>
                  <a:gd name="connsiteX655" fmla="*/ 394900 w 730695"/>
                  <a:gd name="connsiteY655" fmla="*/ 1007873 h 1591292"/>
                  <a:gd name="connsiteX656" fmla="*/ 394900 w 730695"/>
                  <a:gd name="connsiteY656" fmla="*/ 1004625 h 1591292"/>
                  <a:gd name="connsiteX657" fmla="*/ 395712 w 730695"/>
                  <a:gd name="connsiteY657" fmla="*/ 1002190 h 1591292"/>
                  <a:gd name="connsiteX658" fmla="*/ 398148 w 730695"/>
                  <a:gd name="connsiteY658" fmla="*/ 1001378 h 1591292"/>
                  <a:gd name="connsiteX659" fmla="*/ 403019 w 730695"/>
                  <a:gd name="connsiteY659" fmla="*/ 1000566 h 1591292"/>
                  <a:gd name="connsiteX660" fmla="*/ 404643 w 730695"/>
                  <a:gd name="connsiteY660" fmla="*/ 1003001 h 1591292"/>
                  <a:gd name="connsiteX661" fmla="*/ 404643 w 730695"/>
                  <a:gd name="connsiteY661" fmla="*/ 1007873 h 1591292"/>
                  <a:gd name="connsiteX662" fmla="*/ 404643 w 730695"/>
                  <a:gd name="connsiteY662" fmla="*/ 1010308 h 1591292"/>
                  <a:gd name="connsiteX663" fmla="*/ 405455 w 730695"/>
                  <a:gd name="connsiteY663" fmla="*/ 1011932 h 1591292"/>
                  <a:gd name="connsiteX664" fmla="*/ 406267 w 730695"/>
                  <a:gd name="connsiteY664" fmla="*/ 1012744 h 1591292"/>
                  <a:gd name="connsiteX665" fmla="*/ 407891 w 730695"/>
                  <a:gd name="connsiteY665" fmla="*/ 1014368 h 1591292"/>
                  <a:gd name="connsiteX666" fmla="*/ 409514 w 730695"/>
                  <a:gd name="connsiteY666" fmla="*/ 1015180 h 1591292"/>
                  <a:gd name="connsiteX667" fmla="*/ 411138 w 730695"/>
                  <a:gd name="connsiteY667" fmla="*/ 1015180 h 1591292"/>
                  <a:gd name="connsiteX668" fmla="*/ 413574 w 730695"/>
                  <a:gd name="connsiteY668" fmla="*/ 1016803 h 1591292"/>
                  <a:gd name="connsiteX669" fmla="*/ 414385 w 730695"/>
                  <a:gd name="connsiteY669" fmla="*/ 1015180 h 1591292"/>
                  <a:gd name="connsiteX670" fmla="*/ 413574 w 730695"/>
                  <a:gd name="connsiteY670" fmla="*/ 1013556 h 1591292"/>
                  <a:gd name="connsiteX671" fmla="*/ 414385 w 730695"/>
                  <a:gd name="connsiteY671" fmla="*/ 1011932 h 1591292"/>
                  <a:gd name="connsiteX672" fmla="*/ 415197 w 730695"/>
                  <a:gd name="connsiteY672" fmla="*/ 1010308 h 1591292"/>
                  <a:gd name="connsiteX673" fmla="*/ 416821 w 730695"/>
                  <a:gd name="connsiteY673" fmla="*/ 1009497 h 1591292"/>
                  <a:gd name="connsiteX674" fmla="*/ 418445 w 730695"/>
                  <a:gd name="connsiteY674" fmla="*/ 1007873 h 1591292"/>
                  <a:gd name="connsiteX675" fmla="*/ 420881 w 730695"/>
                  <a:gd name="connsiteY675" fmla="*/ 1007061 h 1591292"/>
                  <a:gd name="connsiteX676" fmla="*/ 422504 w 730695"/>
                  <a:gd name="connsiteY676" fmla="*/ 1006249 h 1591292"/>
                  <a:gd name="connsiteX677" fmla="*/ 427376 w 730695"/>
                  <a:gd name="connsiteY677" fmla="*/ 1004625 h 1591292"/>
                  <a:gd name="connsiteX678" fmla="*/ 431435 w 730695"/>
                  <a:gd name="connsiteY678" fmla="*/ 1004625 h 1591292"/>
                  <a:gd name="connsiteX679" fmla="*/ 432247 w 730695"/>
                  <a:gd name="connsiteY679" fmla="*/ 1006249 h 1591292"/>
                  <a:gd name="connsiteX680" fmla="*/ 433059 w 730695"/>
                  <a:gd name="connsiteY680" fmla="*/ 1008685 h 1591292"/>
                  <a:gd name="connsiteX681" fmla="*/ 433059 w 730695"/>
                  <a:gd name="connsiteY681" fmla="*/ 1011120 h 1591292"/>
                  <a:gd name="connsiteX682" fmla="*/ 432247 w 730695"/>
                  <a:gd name="connsiteY682" fmla="*/ 1011932 h 1591292"/>
                  <a:gd name="connsiteX683" fmla="*/ 432247 w 730695"/>
                  <a:gd name="connsiteY683" fmla="*/ 1013556 h 1591292"/>
                  <a:gd name="connsiteX684" fmla="*/ 432247 w 730695"/>
                  <a:gd name="connsiteY684" fmla="*/ 1015180 h 1591292"/>
                  <a:gd name="connsiteX685" fmla="*/ 433059 w 730695"/>
                  <a:gd name="connsiteY685" fmla="*/ 1015992 h 1591292"/>
                  <a:gd name="connsiteX686" fmla="*/ 435495 w 730695"/>
                  <a:gd name="connsiteY686" fmla="*/ 1017615 h 1591292"/>
                  <a:gd name="connsiteX687" fmla="*/ 437930 w 730695"/>
                  <a:gd name="connsiteY687" fmla="*/ 1019239 h 1591292"/>
                  <a:gd name="connsiteX688" fmla="*/ 439554 w 730695"/>
                  <a:gd name="connsiteY688" fmla="*/ 1020863 h 1591292"/>
                  <a:gd name="connsiteX689" fmla="*/ 440366 w 730695"/>
                  <a:gd name="connsiteY689" fmla="*/ 1022487 h 1591292"/>
                  <a:gd name="connsiteX690" fmla="*/ 441178 w 730695"/>
                  <a:gd name="connsiteY690" fmla="*/ 1024922 h 1591292"/>
                  <a:gd name="connsiteX691" fmla="*/ 441990 w 730695"/>
                  <a:gd name="connsiteY691" fmla="*/ 1026546 h 1591292"/>
                  <a:gd name="connsiteX692" fmla="*/ 442801 w 730695"/>
                  <a:gd name="connsiteY692" fmla="*/ 1027358 h 1591292"/>
                  <a:gd name="connsiteX693" fmla="*/ 444425 w 730695"/>
                  <a:gd name="connsiteY693" fmla="*/ 1027358 h 1591292"/>
                  <a:gd name="connsiteX694" fmla="*/ 446861 w 730695"/>
                  <a:gd name="connsiteY694" fmla="*/ 1027358 h 1591292"/>
                  <a:gd name="connsiteX695" fmla="*/ 449297 w 730695"/>
                  <a:gd name="connsiteY695" fmla="*/ 1028982 h 1591292"/>
                  <a:gd name="connsiteX696" fmla="*/ 448485 w 730695"/>
                  <a:gd name="connsiteY696" fmla="*/ 1030606 h 1591292"/>
                  <a:gd name="connsiteX697" fmla="*/ 447673 w 730695"/>
                  <a:gd name="connsiteY697" fmla="*/ 1032229 h 1591292"/>
                  <a:gd name="connsiteX698" fmla="*/ 448485 w 730695"/>
                  <a:gd name="connsiteY698" fmla="*/ 1033853 h 1591292"/>
                  <a:gd name="connsiteX699" fmla="*/ 451732 w 730695"/>
                  <a:gd name="connsiteY699" fmla="*/ 1032229 h 1591292"/>
                  <a:gd name="connsiteX700" fmla="*/ 454980 w 730695"/>
                  <a:gd name="connsiteY700" fmla="*/ 1028982 h 1591292"/>
                  <a:gd name="connsiteX701" fmla="*/ 456604 w 730695"/>
                  <a:gd name="connsiteY701" fmla="*/ 1032229 h 1591292"/>
                  <a:gd name="connsiteX702" fmla="*/ 456604 w 730695"/>
                  <a:gd name="connsiteY702" fmla="*/ 1036289 h 1591292"/>
                  <a:gd name="connsiteX703" fmla="*/ 456604 w 730695"/>
                  <a:gd name="connsiteY703" fmla="*/ 1039536 h 1591292"/>
                  <a:gd name="connsiteX704" fmla="*/ 459039 w 730695"/>
                  <a:gd name="connsiteY704" fmla="*/ 1041972 h 1591292"/>
                  <a:gd name="connsiteX705" fmla="*/ 462287 w 730695"/>
                  <a:gd name="connsiteY705" fmla="*/ 1043596 h 1591292"/>
                  <a:gd name="connsiteX706" fmla="*/ 464722 w 730695"/>
                  <a:gd name="connsiteY706" fmla="*/ 1045219 h 1591292"/>
                  <a:gd name="connsiteX707" fmla="*/ 463910 w 730695"/>
                  <a:gd name="connsiteY707" fmla="*/ 1046843 h 1591292"/>
                  <a:gd name="connsiteX708" fmla="*/ 462287 w 730695"/>
                  <a:gd name="connsiteY708" fmla="*/ 1049279 h 1591292"/>
                  <a:gd name="connsiteX709" fmla="*/ 464722 w 730695"/>
                  <a:gd name="connsiteY709" fmla="*/ 1052526 h 1591292"/>
                  <a:gd name="connsiteX710" fmla="*/ 466346 w 730695"/>
                  <a:gd name="connsiteY710" fmla="*/ 1054150 h 1591292"/>
                  <a:gd name="connsiteX711" fmla="*/ 467970 w 730695"/>
                  <a:gd name="connsiteY711" fmla="*/ 1055774 h 1591292"/>
                  <a:gd name="connsiteX712" fmla="*/ 468782 w 730695"/>
                  <a:gd name="connsiteY712" fmla="*/ 1058210 h 1591292"/>
                  <a:gd name="connsiteX713" fmla="*/ 469594 w 730695"/>
                  <a:gd name="connsiteY713" fmla="*/ 1061457 h 1591292"/>
                  <a:gd name="connsiteX714" fmla="*/ 471217 w 730695"/>
                  <a:gd name="connsiteY714" fmla="*/ 1061457 h 1591292"/>
                  <a:gd name="connsiteX715" fmla="*/ 470406 w 730695"/>
                  <a:gd name="connsiteY715" fmla="*/ 1058210 h 1591292"/>
                  <a:gd name="connsiteX716" fmla="*/ 470406 w 730695"/>
                  <a:gd name="connsiteY716" fmla="*/ 1055774 h 1591292"/>
                  <a:gd name="connsiteX717" fmla="*/ 472841 w 730695"/>
                  <a:gd name="connsiteY717" fmla="*/ 1055774 h 1591292"/>
                  <a:gd name="connsiteX718" fmla="*/ 477713 w 730695"/>
                  <a:gd name="connsiteY718" fmla="*/ 1056586 h 1591292"/>
                  <a:gd name="connsiteX719" fmla="*/ 481772 w 730695"/>
                  <a:gd name="connsiteY719" fmla="*/ 1059833 h 1591292"/>
                  <a:gd name="connsiteX720" fmla="*/ 485019 w 730695"/>
                  <a:gd name="connsiteY720" fmla="*/ 1064705 h 1591292"/>
                  <a:gd name="connsiteX721" fmla="*/ 484208 w 730695"/>
                  <a:gd name="connsiteY721" fmla="*/ 1061457 h 1591292"/>
                  <a:gd name="connsiteX722" fmla="*/ 483396 w 730695"/>
                  <a:gd name="connsiteY722" fmla="*/ 1058210 h 1591292"/>
                  <a:gd name="connsiteX723" fmla="*/ 485831 w 730695"/>
                  <a:gd name="connsiteY723" fmla="*/ 1058210 h 1591292"/>
                  <a:gd name="connsiteX724" fmla="*/ 485831 w 730695"/>
                  <a:gd name="connsiteY724" fmla="*/ 1059022 h 1591292"/>
                  <a:gd name="connsiteX725" fmla="*/ 487455 w 730695"/>
                  <a:gd name="connsiteY725" fmla="*/ 1062269 h 1591292"/>
                  <a:gd name="connsiteX726" fmla="*/ 488267 w 730695"/>
                  <a:gd name="connsiteY726" fmla="*/ 1066328 h 1591292"/>
                  <a:gd name="connsiteX727" fmla="*/ 489891 w 730695"/>
                  <a:gd name="connsiteY727" fmla="*/ 1068764 h 1591292"/>
                  <a:gd name="connsiteX728" fmla="*/ 490703 w 730695"/>
                  <a:gd name="connsiteY728" fmla="*/ 1069576 h 1591292"/>
                  <a:gd name="connsiteX729" fmla="*/ 492326 w 730695"/>
                  <a:gd name="connsiteY729" fmla="*/ 1073635 h 1591292"/>
                  <a:gd name="connsiteX730" fmla="*/ 494762 w 730695"/>
                  <a:gd name="connsiteY730" fmla="*/ 1075259 h 1591292"/>
                  <a:gd name="connsiteX731" fmla="*/ 497198 w 730695"/>
                  <a:gd name="connsiteY731" fmla="*/ 1076883 h 1591292"/>
                  <a:gd name="connsiteX732" fmla="*/ 500445 w 730695"/>
                  <a:gd name="connsiteY732" fmla="*/ 1079319 h 1591292"/>
                  <a:gd name="connsiteX733" fmla="*/ 502069 w 730695"/>
                  <a:gd name="connsiteY733" fmla="*/ 1082566 h 1591292"/>
                  <a:gd name="connsiteX734" fmla="*/ 502069 w 730695"/>
                  <a:gd name="connsiteY734" fmla="*/ 1087437 h 1591292"/>
                  <a:gd name="connsiteX735" fmla="*/ 500445 w 730695"/>
                  <a:gd name="connsiteY735" fmla="*/ 1087437 h 1591292"/>
                  <a:gd name="connsiteX736" fmla="*/ 496386 w 730695"/>
                  <a:gd name="connsiteY736" fmla="*/ 1081754 h 1591292"/>
                  <a:gd name="connsiteX737" fmla="*/ 493950 w 730695"/>
                  <a:gd name="connsiteY737" fmla="*/ 1078507 h 1591292"/>
                  <a:gd name="connsiteX738" fmla="*/ 491514 w 730695"/>
                  <a:gd name="connsiteY738" fmla="*/ 1076883 h 1591292"/>
                  <a:gd name="connsiteX739" fmla="*/ 493138 w 730695"/>
                  <a:gd name="connsiteY739" fmla="*/ 1082566 h 1591292"/>
                  <a:gd name="connsiteX740" fmla="*/ 491514 w 730695"/>
                  <a:gd name="connsiteY740" fmla="*/ 1091497 h 1591292"/>
                  <a:gd name="connsiteX741" fmla="*/ 485019 w 730695"/>
                  <a:gd name="connsiteY741" fmla="*/ 1093932 h 1591292"/>
                  <a:gd name="connsiteX742" fmla="*/ 476089 w 730695"/>
                  <a:gd name="connsiteY742" fmla="*/ 1096368 h 1591292"/>
                  <a:gd name="connsiteX743" fmla="*/ 480148 w 730695"/>
                  <a:gd name="connsiteY743" fmla="*/ 1095556 h 1591292"/>
                  <a:gd name="connsiteX744" fmla="*/ 486643 w 730695"/>
                  <a:gd name="connsiteY744" fmla="*/ 1093932 h 1591292"/>
                  <a:gd name="connsiteX745" fmla="*/ 498822 w 730695"/>
                  <a:gd name="connsiteY745" fmla="*/ 1093121 h 1591292"/>
                  <a:gd name="connsiteX746" fmla="*/ 502881 w 730695"/>
                  <a:gd name="connsiteY746" fmla="*/ 1093932 h 1591292"/>
                  <a:gd name="connsiteX747" fmla="*/ 502881 w 730695"/>
                  <a:gd name="connsiteY747" fmla="*/ 1097992 h 1591292"/>
                  <a:gd name="connsiteX748" fmla="*/ 499633 w 730695"/>
                  <a:gd name="connsiteY748" fmla="*/ 1100428 h 1591292"/>
                  <a:gd name="connsiteX749" fmla="*/ 495574 w 730695"/>
                  <a:gd name="connsiteY749" fmla="*/ 1100428 h 1591292"/>
                  <a:gd name="connsiteX750" fmla="*/ 490703 w 730695"/>
                  <a:gd name="connsiteY750" fmla="*/ 1101239 h 1591292"/>
                  <a:gd name="connsiteX751" fmla="*/ 487455 w 730695"/>
                  <a:gd name="connsiteY751" fmla="*/ 1102863 h 1591292"/>
                  <a:gd name="connsiteX752" fmla="*/ 484208 w 730695"/>
                  <a:gd name="connsiteY752" fmla="*/ 1104487 h 1591292"/>
                  <a:gd name="connsiteX753" fmla="*/ 481772 w 730695"/>
                  <a:gd name="connsiteY753" fmla="*/ 1106111 h 1591292"/>
                  <a:gd name="connsiteX754" fmla="*/ 481772 w 730695"/>
                  <a:gd name="connsiteY754" fmla="*/ 1107735 h 1591292"/>
                  <a:gd name="connsiteX755" fmla="*/ 483396 w 730695"/>
                  <a:gd name="connsiteY755" fmla="*/ 1108546 h 1591292"/>
                  <a:gd name="connsiteX756" fmla="*/ 484208 w 730695"/>
                  <a:gd name="connsiteY756" fmla="*/ 1110170 h 1591292"/>
                  <a:gd name="connsiteX757" fmla="*/ 482584 w 730695"/>
                  <a:gd name="connsiteY757" fmla="*/ 1110982 h 1591292"/>
                  <a:gd name="connsiteX758" fmla="*/ 480960 w 730695"/>
                  <a:gd name="connsiteY758" fmla="*/ 1111794 h 1591292"/>
                  <a:gd name="connsiteX759" fmla="*/ 479336 w 730695"/>
                  <a:gd name="connsiteY759" fmla="*/ 1111794 h 1591292"/>
                  <a:gd name="connsiteX760" fmla="*/ 477713 w 730695"/>
                  <a:gd name="connsiteY760" fmla="*/ 1111794 h 1591292"/>
                  <a:gd name="connsiteX761" fmla="*/ 477713 w 730695"/>
                  <a:gd name="connsiteY761" fmla="*/ 1112606 h 1591292"/>
                  <a:gd name="connsiteX762" fmla="*/ 475277 w 730695"/>
                  <a:gd name="connsiteY762" fmla="*/ 1118289 h 1591292"/>
                  <a:gd name="connsiteX763" fmla="*/ 471217 w 730695"/>
                  <a:gd name="connsiteY763" fmla="*/ 1120725 h 1591292"/>
                  <a:gd name="connsiteX764" fmla="*/ 467970 w 730695"/>
                  <a:gd name="connsiteY764" fmla="*/ 1123160 h 1591292"/>
                  <a:gd name="connsiteX765" fmla="*/ 464722 w 730695"/>
                  <a:gd name="connsiteY765" fmla="*/ 1126408 h 1591292"/>
                  <a:gd name="connsiteX766" fmla="*/ 463910 w 730695"/>
                  <a:gd name="connsiteY766" fmla="*/ 1128032 h 1591292"/>
                  <a:gd name="connsiteX767" fmla="*/ 463099 w 730695"/>
                  <a:gd name="connsiteY767" fmla="*/ 1129655 h 1591292"/>
                  <a:gd name="connsiteX768" fmla="*/ 459851 w 730695"/>
                  <a:gd name="connsiteY768" fmla="*/ 1131279 h 1591292"/>
                  <a:gd name="connsiteX769" fmla="*/ 456604 w 730695"/>
                  <a:gd name="connsiteY769" fmla="*/ 1132091 h 1591292"/>
                  <a:gd name="connsiteX770" fmla="*/ 455792 w 730695"/>
                  <a:gd name="connsiteY770" fmla="*/ 1132903 h 1591292"/>
                  <a:gd name="connsiteX771" fmla="*/ 454168 w 730695"/>
                  <a:gd name="connsiteY771" fmla="*/ 1132091 h 1591292"/>
                  <a:gd name="connsiteX772" fmla="*/ 453356 w 730695"/>
                  <a:gd name="connsiteY772" fmla="*/ 1130467 h 1591292"/>
                  <a:gd name="connsiteX773" fmla="*/ 451732 w 730695"/>
                  <a:gd name="connsiteY773" fmla="*/ 1129655 h 1591292"/>
                  <a:gd name="connsiteX774" fmla="*/ 450920 w 730695"/>
                  <a:gd name="connsiteY774" fmla="*/ 1132903 h 1591292"/>
                  <a:gd name="connsiteX775" fmla="*/ 451732 w 730695"/>
                  <a:gd name="connsiteY775" fmla="*/ 1134527 h 1591292"/>
                  <a:gd name="connsiteX776" fmla="*/ 453356 w 730695"/>
                  <a:gd name="connsiteY776" fmla="*/ 1136150 h 1591292"/>
                  <a:gd name="connsiteX777" fmla="*/ 450920 w 730695"/>
                  <a:gd name="connsiteY777" fmla="*/ 1137774 h 1591292"/>
                  <a:gd name="connsiteX778" fmla="*/ 446861 w 730695"/>
                  <a:gd name="connsiteY778" fmla="*/ 1136962 h 1591292"/>
                  <a:gd name="connsiteX779" fmla="*/ 446049 w 730695"/>
                  <a:gd name="connsiteY779" fmla="*/ 1135339 h 1591292"/>
                  <a:gd name="connsiteX780" fmla="*/ 444425 w 730695"/>
                  <a:gd name="connsiteY780" fmla="*/ 1132903 h 1591292"/>
                  <a:gd name="connsiteX781" fmla="*/ 442801 w 730695"/>
                  <a:gd name="connsiteY781" fmla="*/ 1131279 h 1591292"/>
                  <a:gd name="connsiteX782" fmla="*/ 441990 w 730695"/>
                  <a:gd name="connsiteY782" fmla="*/ 1132903 h 1591292"/>
                  <a:gd name="connsiteX783" fmla="*/ 440366 w 730695"/>
                  <a:gd name="connsiteY783" fmla="*/ 1137774 h 1591292"/>
                  <a:gd name="connsiteX784" fmla="*/ 439554 w 730695"/>
                  <a:gd name="connsiteY784" fmla="*/ 1141834 h 1591292"/>
                  <a:gd name="connsiteX785" fmla="*/ 439554 w 730695"/>
                  <a:gd name="connsiteY785" fmla="*/ 1143457 h 1591292"/>
                  <a:gd name="connsiteX786" fmla="*/ 437930 w 730695"/>
                  <a:gd name="connsiteY786" fmla="*/ 1145081 h 1591292"/>
                  <a:gd name="connsiteX787" fmla="*/ 436306 w 730695"/>
                  <a:gd name="connsiteY787" fmla="*/ 1145893 h 1591292"/>
                  <a:gd name="connsiteX788" fmla="*/ 434683 w 730695"/>
                  <a:gd name="connsiteY788" fmla="*/ 1145893 h 1591292"/>
                  <a:gd name="connsiteX789" fmla="*/ 433059 w 730695"/>
                  <a:gd name="connsiteY789" fmla="*/ 1145893 h 1591292"/>
                  <a:gd name="connsiteX790" fmla="*/ 432247 w 730695"/>
                  <a:gd name="connsiteY790" fmla="*/ 1145893 h 1591292"/>
                  <a:gd name="connsiteX791" fmla="*/ 432247 w 730695"/>
                  <a:gd name="connsiteY791" fmla="*/ 1145893 h 1591292"/>
                  <a:gd name="connsiteX792" fmla="*/ 430623 w 730695"/>
                  <a:gd name="connsiteY792" fmla="*/ 1144269 h 1591292"/>
                  <a:gd name="connsiteX793" fmla="*/ 429000 w 730695"/>
                  <a:gd name="connsiteY793" fmla="*/ 1143457 h 1591292"/>
                  <a:gd name="connsiteX794" fmla="*/ 424940 w 730695"/>
                  <a:gd name="connsiteY794" fmla="*/ 1141022 h 1591292"/>
                  <a:gd name="connsiteX795" fmla="*/ 421693 w 730695"/>
                  <a:gd name="connsiteY795" fmla="*/ 1137774 h 1591292"/>
                  <a:gd name="connsiteX796" fmla="*/ 420881 w 730695"/>
                  <a:gd name="connsiteY796" fmla="*/ 1132903 h 1591292"/>
                  <a:gd name="connsiteX797" fmla="*/ 421693 w 730695"/>
                  <a:gd name="connsiteY797" fmla="*/ 1128032 h 1591292"/>
                  <a:gd name="connsiteX798" fmla="*/ 424940 w 730695"/>
                  <a:gd name="connsiteY798" fmla="*/ 1122348 h 1591292"/>
                  <a:gd name="connsiteX799" fmla="*/ 424128 w 730695"/>
                  <a:gd name="connsiteY799" fmla="*/ 1118289 h 1591292"/>
                  <a:gd name="connsiteX800" fmla="*/ 420881 w 730695"/>
                  <a:gd name="connsiteY800" fmla="*/ 1115041 h 1591292"/>
                  <a:gd name="connsiteX801" fmla="*/ 419257 w 730695"/>
                  <a:gd name="connsiteY801" fmla="*/ 1110982 h 1591292"/>
                  <a:gd name="connsiteX802" fmla="*/ 418445 w 730695"/>
                  <a:gd name="connsiteY802" fmla="*/ 1107735 h 1591292"/>
                  <a:gd name="connsiteX803" fmla="*/ 417633 w 730695"/>
                  <a:gd name="connsiteY803" fmla="*/ 1108546 h 1591292"/>
                  <a:gd name="connsiteX804" fmla="*/ 416009 w 730695"/>
                  <a:gd name="connsiteY804" fmla="*/ 1112606 h 1591292"/>
                  <a:gd name="connsiteX805" fmla="*/ 412762 w 730695"/>
                  <a:gd name="connsiteY805" fmla="*/ 1110982 h 1591292"/>
                  <a:gd name="connsiteX806" fmla="*/ 410326 w 730695"/>
                  <a:gd name="connsiteY806" fmla="*/ 1109358 h 1591292"/>
                  <a:gd name="connsiteX807" fmla="*/ 410326 w 730695"/>
                  <a:gd name="connsiteY807" fmla="*/ 1105299 h 1591292"/>
                  <a:gd name="connsiteX808" fmla="*/ 411138 w 730695"/>
                  <a:gd name="connsiteY808" fmla="*/ 1101239 h 1591292"/>
                  <a:gd name="connsiteX809" fmla="*/ 410326 w 730695"/>
                  <a:gd name="connsiteY809" fmla="*/ 1095556 h 1591292"/>
                  <a:gd name="connsiteX810" fmla="*/ 408702 w 730695"/>
                  <a:gd name="connsiteY810" fmla="*/ 1093932 h 1591292"/>
                  <a:gd name="connsiteX811" fmla="*/ 407079 w 730695"/>
                  <a:gd name="connsiteY811" fmla="*/ 1095556 h 1591292"/>
                  <a:gd name="connsiteX812" fmla="*/ 405455 w 730695"/>
                  <a:gd name="connsiteY812" fmla="*/ 1097180 h 1591292"/>
                  <a:gd name="connsiteX813" fmla="*/ 403019 w 730695"/>
                  <a:gd name="connsiteY813" fmla="*/ 1097180 h 1591292"/>
                  <a:gd name="connsiteX814" fmla="*/ 398960 w 730695"/>
                  <a:gd name="connsiteY814" fmla="*/ 1097180 h 1591292"/>
                  <a:gd name="connsiteX815" fmla="*/ 396524 w 730695"/>
                  <a:gd name="connsiteY815" fmla="*/ 1097992 h 1591292"/>
                  <a:gd name="connsiteX816" fmla="*/ 399772 w 730695"/>
                  <a:gd name="connsiteY816" fmla="*/ 1099616 h 1591292"/>
                  <a:gd name="connsiteX817" fmla="*/ 399772 w 730695"/>
                  <a:gd name="connsiteY817" fmla="*/ 1101239 h 1591292"/>
                  <a:gd name="connsiteX818" fmla="*/ 398960 w 730695"/>
                  <a:gd name="connsiteY818" fmla="*/ 1103675 h 1591292"/>
                  <a:gd name="connsiteX819" fmla="*/ 401396 w 730695"/>
                  <a:gd name="connsiteY819" fmla="*/ 1107735 h 1591292"/>
                  <a:gd name="connsiteX820" fmla="*/ 401396 w 730695"/>
                  <a:gd name="connsiteY820" fmla="*/ 1104487 h 1591292"/>
                  <a:gd name="connsiteX821" fmla="*/ 403831 w 730695"/>
                  <a:gd name="connsiteY821" fmla="*/ 1098804 h 1591292"/>
                  <a:gd name="connsiteX822" fmla="*/ 408702 w 730695"/>
                  <a:gd name="connsiteY822" fmla="*/ 1101239 h 1591292"/>
                  <a:gd name="connsiteX823" fmla="*/ 407079 w 730695"/>
                  <a:gd name="connsiteY823" fmla="*/ 1104487 h 1591292"/>
                  <a:gd name="connsiteX824" fmla="*/ 407079 w 730695"/>
                  <a:gd name="connsiteY824" fmla="*/ 1107735 h 1591292"/>
                  <a:gd name="connsiteX825" fmla="*/ 411138 w 730695"/>
                  <a:gd name="connsiteY825" fmla="*/ 1111794 h 1591292"/>
                  <a:gd name="connsiteX826" fmla="*/ 416821 w 730695"/>
                  <a:gd name="connsiteY826" fmla="*/ 1116665 h 1591292"/>
                  <a:gd name="connsiteX827" fmla="*/ 420069 w 730695"/>
                  <a:gd name="connsiteY827" fmla="*/ 1122348 h 1591292"/>
                  <a:gd name="connsiteX828" fmla="*/ 417633 w 730695"/>
                  <a:gd name="connsiteY828" fmla="*/ 1128032 h 1591292"/>
                  <a:gd name="connsiteX829" fmla="*/ 417633 w 730695"/>
                  <a:gd name="connsiteY829" fmla="*/ 1131279 h 1591292"/>
                  <a:gd name="connsiteX830" fmla="*/ 415197 w 730695"/>
                  <a:gd name="connsiteY830" fmla="*/ 1132091 h 1591292"/>
                  <a:gd name="connsiteX831" fmla="*/ 413574 w 730695"/>
                  <a:gd name="connsiteY831" fmla="*/ 1128843 h 1591292"/>
                  <a:gd name="connsiteX832" fmla="*/ 411138 w 730695"/>
                  <a:gd name="connsiteY832" fmla="*/ 1128032 h 1591292"/>
                  <a:gd name="connsiteX833" fmla="*/ 407079 w 730695"/>
                  <a:gd name="connsiteY833" fmla="*/ 1128843 h 1591292"/>
                  <a:gd name="connsiteX834" fmla="*/ 405455 w 730695"/>
                  <a:gd name="connsiteY834" fmla="*/ 1123972 h 1591292"/>
                  <a:gd name="connsiteX835" fmla="*/ 403831 w 730695"/>
                  <a:gd name="connsiteY835" fmla="*/ 1120725 h 1591292"/>
                  <a:gd name="connsiteX836" fmla="*/ 399772 w 730695"/>
                  <a:gd name="connsiteY836" fmla="*/ 1119913 h 1591292"/>
                  <a:gd name="connsiteX837" fmla="*/ 398148 w 730695"/>
                  <a:gd name="connsiteY837" fmla="*/ 1116665 h 1591292"/>
                  <a:gd name="connsiteX838" fmla="*/ 395712 w 730695"/>
                  <a:gd name="connsiteY838" fmla="*/ 1112606 h 1591292"/>
                  <a:gd name="connsiteX839" fmla="*/ 394900 w 730695"/>
                  <a:gd name="connsiteY839" fmla="*/ 1108546 h 1591292"/>
                  <a:gd name="connsiteX840" fmla="*/ 392465 w 730695"/>
                  <a:gd name="connsiteY840" fmla="*/ 1105299 h 1591292"/>
                  <a:gd name="connsiteX841" fmla="*/ 392465 w 730695"/>
                  <a:gd name="connsiteY841" fmla="*/ 1108546 h 1591292"/>
                  <a:gd name="connsiteX842" fmla="*/ 394088 w 730695"/>
                  <a:gd name="connsiteY842" fmla="*/ 1113418 h 1591292"/>
                  <a:gd name="connsiteX843" fmla="*/ 393277 w 730695"/>
                  <a:gd name="connsiteY843" fmla="*/ 1115853 h 1591292"/>
                  <a:gd name="connsiteX844" fmla="*/ 394900 w 730695"/>
                  <a:gd name="connsiteY844" fmla="*/ 1119101 h 1591292"/>
                  <a:gd name="connsiteX845" fmla="*/ 397336 w 730695"/>
                  <a:gd name="connsiteY845" fmla="*/ 1125596 h 1591292"/>
                  <a:gd name="connsiteX846" fmla="*/ 396524 w 730695"/>
                  <a:gd name="connsiteY846" fmla="*/ 1126408 h 1591292"/>
                  <a:gd name="connsiteX847" fmla="*/ 395712 w 730695"/>
                  <a:gd name="connsiteY847" fmla="*/ 1126408 h 1591292"/>
                  <a:gd name="connsiteX848" fmla="*/ 395712 w 730695"/>
                  <a:gd name="connsiteY848" fmla="*/ 1129655 h 1591292"/>
                  <a:gd name="connsiteX849" fmla="*/ 394900 w 730695"/>
                  <a:gd name="connsiteY849" fmla="*/ 1131279 h 1591292"/>
                  <a:gd name="connsiteX850" fmla="*/ 391653 w 730695"/>
                  <a:gd name="connsiteY850" fmla="*/ 1128032 h 1591292"/>
                  <a:gd name="connsiteX851" fmla="*/ 390029 w 730695"/>
                  <a:gd name="connsiteY851" fmla="*/ 1128032 h 1591292"/>
                  <a:gd name="connsiteX852" fmla="*/ 389217 w 730695"/>
                  <a:gd name="connsiteY852" fmla="*/ 1128843 h 1591292"/>
                  <a:gd name="connsiteX853" fmla="*/ 388405 w 730695"/>
                  <a:gd name="connsiteY853" fmla="*/ 1124784 h 1591292"/>
                  <a:gd name="connsiteX854" fmla="*/ 385970 w 730695"/>
                  <a:gd name="connsiteY854" fmla="*/ 1121537 h 1591292"/>
                  <a:gd name="connsiteX855" fmla="*/ 382722 w 730695"/>
                  <a:gd name="connsiteY855" fmla="*/ 1119913 h 1591292"/>
                  <a:gd name="connsiteX856" fmla="*/ 381098 w 730695"/>
                  <a:gd name="connsiteY856" fmla="*/ 1119101 h 1591292"/>
                  <a:gd name="connsiteX857" fmla="*/ 380287 w 730695"/>
                  <a:gd name="connsiteY857" fmla="*/ 1119101 h 1591292"/>
                  <a:gd name="connsiteX858" fmla="*/ 378663 w 730695"/>
                  <a:gd name="connsiteY858" fmla="*/ 1117477 h 1591292"/>
                  <a:gd name="connsiteX859" fmla="*/ 377039 w 730695"/>
                  <a:gd name="connsiteY859" fmla="*/ 1115041 h 1591292"/>
                  <a:gd name="connsiteX860" fmla="*/ 374603 w 730695"/>
                  <a:gd name="connsiteY860" fmla="*/ 1116665 h 1591292"/>
                  <a:gd name="connsiteX861" fmla="*/ 376227 w 730695"/>
                  <a:gd name="connsiteY861" fmla="*/ 1119913 h 1591292"/>
                  <a:gd name="connsiteX862" fmla="*/ 373791 w 730695"/>
                  <a:gd name="connsiteY862" fmla="*/ 1120725 h 1591292"/>
                  <a:gd name="connsiteX863" fmla="*/ 371356 w 730695"/>
                  <a:gd name="connsiteY863" fmla="*/ 1121537 h 1591292"/>
                  <a:gd name="connsiteX864" fmla="*/ 367296 w 730695"/>
                  <a:gd name="connsiteY864" fmla="*/ 1121537 h 1591292"/>
                  <a:gd name="connsiteX865" fmla="*/ 363237 w 730695"/>
                  <a:gd name="connsiteY865" fmla="*/ 1121537 h 1591292"/>
                  <a:gd name="connsiteX866" fmla="*/ 362425 w 730695"/>
                  <a:gd name="connsiteY866" fmla="*/ 1120725 h 1591292"/>
                  <a:gd name="connsiteX867" fmla="*/ 361613 w 730695"/>
                  <a:gd name="connsiteY867" fmla="*/ 1119101 h 1591292"/>
                  <a:gd name="connsiteX868" fmla="*/ 359177 w 730695"/>
                  <a:gd name="connsiteY868" fmla="*/ 1120725 h 1591292"/>
                  <a:gd name="connsiteX869" fmla="*/ 358366 w 730695"/>
                  <a:gd name="connsiteY869" fmla="*/ 1122348 h 1591292"/>
                  <a:gd name="connsiteX870" fmla="*/ 356742 w 730695"/>
                  <a:gd name="connsiteY870" fmla="*/ 1123160 h 1591292"/>
                  <a:gd name="connsiteX871" fmla="*/ 353494 w 730695"/>
                  <a:gd name="connsiteY871" fmla="*/ 1122348 h 1591292"/>
                  <a:gd name="connsiteX872" fmla="*/ 351871 w 730695"/>
                  <a:gd name="connsiteY872" fmla="*/ 1120725 h 1591292"/>
                  <a:gd name="connsiteX873" fmla="*/ 350247 w 730695"/>
                  <a:gd name="connsiteY873" fmla="*/ 1119913 h 1591292"/>
                  <a:gd name="connsiteX874" fmla="*/ 348623 w 730695"/>
                  <a:gd name="connsiteY874" fmla="*/ 1118289 h 1591292"/>
                  <a:gd name="connsiteX875" fmla="*/ 346999 w 730695"/>
                  <a:gd name="connsiteY875" fmla="*/ 1116665 h 1591292"/>
                  <a:gd name="connsiteX876" fmla="*/ 345375 w 730695"/>
                  <a:gd name="connsiteY876" fmla="*/ 1115041 h 1591292"/>
                  <a:gd name="connsiteX877" fmla="*/ 343752 w 730695"/>
                  <a:gd name="connsiteY877" fmla="*/ 1115041 h 1591292"/>
                  <a:gd name="connsiteX878" fmla="*/ 342128 w 730695"/>
                  <a:gd name="connsiteY878" fmla="*/ 1117477 h 1591292"/>
                  <a:gd name="connsiteX879" fmla="*/ 342128 w 730695"/>
                  <a:gd name="connsiteY879" fmla="*/ 1119913 h 1591292"/>
                  <a:gd name="connsiteX880" fmla="*/ 342128 w 730695"/>
                  <a:gd name="connsiteY880" fmla="*/ 1121537 h 1591292"/>
                  <a:gd name="connsiteX881" fmla="*/ 340504 w 730695"/>
                  <a:gd name="connsiteY881" fmla="*/ 1122348 h 1591292"/>
                  <a:gd name="connsiteX882" fmla="*/ 339692 w 730695"/>
                  <a:gd name="connsiteY882" fmla="*/ 1123972 h 1591292"/>
                  <a:gd name="connsiteX883" fmla="*/ 340504 w 730695"/>
                  <a:gd name="connsiteY883" fmla="*/ 1124784 h 1591292"/>
                  <a:gd name="connsiteX884" fmla="*/ 340504 w 730695"/>
                  <a:gd name="connsiteY884" fmla="*/ 1126408 h 1591292"/>
                  <a:gd name="connsiteX885" fmla="*/ 339692 w 730695"/>
                  <a:gd name="connsiteY885" fmla="*/ 1127220 h 1591292"/>
                  <a:gd name="connsiteX886" fmla="*/ 338880 w 730695"/>
                  <a:gd name="connsiteY886" fmla="*/ 1128032 h 1591292"/>
                  <a:gd name="connsiteX887" fmla="*/ 337257 w 730695"/>
                  <a:gd name="connsiteY887" fmla="*/ 1128843 h 1591292"/>
                  <a:gd name="connsiteX888" fmla="*/ 335633 w 730695"/>
                  <a:gd name="connsiteY888" fmla="*/ 1128843 h 1591292"/>
                  <a:gd name="connsiteX889" fmla="*/ 334821 w 730695"/>
                  <a:gd name="connsiteY889" fmla="*/ 1128843 h 1591292"/>
                  <a:gd name="connsiteX890" fmla="*/ 332385 w 730695"/>
                  <a:gd name="connsiteY890" fmla="*/ 1128843 h 1591292"/>
                  <a:gd name="connsiteX891" fmla="*/ 330762 w 730695"/>
                  <a:gd name="connsiteY891" fmla="*/ 1128843 h 1591292"/>
                  <a:gd name="connsiteX892" fmla="*/ 327514 w 730695"/>
                  <a:gd name="connsiteY892" fmla="*/ 1127220 h 1591292"/>
                  <a:gd name="connsiteX893" fmla="*/ 325890 w 730695"/>
                  <a:gd name="connsiteY893" fmla="*/ 1124784 h 1591292"/>
                  <a:gd name="connsiteX894" fmla="*/ 325078 w 730695"/>
                  <a:gd name="connsiteY894" fmla="*/ 1125596 h 1591292"/>
                  <a:gd name="connsiteX895" fmla="*/ 323455 w 730695"/>
                  <a:gd name="connsiteY895" fmla="*/ 1127220 h 1591292"/>
                  <a:gd name="connsiteX896" fmla="*/ 314524 w 730695"/>
                  <a:gd name="connsiteY896" fmla="*/ 1127220 h 1591292"/>
                  <a:gd name="connsiteX897" fmla="*/ 315336 w 730695"/>
                  <a:gd name="connsiteY897" fmla="*/ 1130467 h 1591292"/>
                  <a:gd name="connsiteX898" fmla="*/ 318583 w 730695"/>
                  <a:gd name="connsiteY898" fmla="*/ 1130467 h 1591292"/>
                  <a:gd name="connsiteX899" fmla="*/ 326702 w 730695"/>
                  <a:gd name="connsiteY899" fmla="*/ 1130467 h 1591292"/>
                  <a:gd name="connsiteX900" fmla="*/ 329950 w 730695"/>
                  <a:gd name="connsiteY900" fmla="*/ 1129655 h 1591292"/>
                  <a:gd name="connsiteX901" fmla="*/ 334821 w 730695"/>
                  <a:gd name="connsiteY901" fmla="*/ 1130467 h 1591292"/>
                  <a:gd name="connsiteX902" fmla="*/ 339692 w 730695"/>
                  <a:gd name="connsiteY902" fmla="*/ 1130467 h 1591292"/>
                  <a:gd name="connsiteX903" fmla="*/ 343752 w 730695"/>
                  <a:gd name="connsiteY903" fmla="*/ 1129655 h 1591292"/>
                  <a:gd name="connsiteX904" fmla="*/ 351871 w 730695"/>
                  <a:gd name="connsiteY904" fmla="*/ 1129655 h 1591292"/>
                  <a:gd name="connsiteX905" fmla="*/ 356742 w 730695"/>
                  <a:gd name="connsiteY905" fmla="*/ 1135339 h 1591292"/>
                  <a:gd name="connsiteX906" fmla="*/ 358366 w 730695"/>
                  <a:gd name="connsiteY906" fmla="*/ 1137774 h 1591292"/>
                  <a:gd name="connsiteX907" fmla="*/ 364049 w 730695"/>
                  <a:gd name="connsiteY907" fmla="*/ 1138586 h 1591292"/>
                  <a:gd name="connsiteX908" fmla="*/ 358366 w 730695"/>
                  <a:gd name="connsiteY908" fmla="*/ 1132091 h 1591292"/>
                  <a:gd name="connsiteX909" fmla="*/ 355118 w 730695"/>
                  <a:gd name="connsiteY909" fmla="*/ 1128843 h 1591292"/>
                  <a:gd name="connsiteX910" fmla="*/ 356742 w 730695"/>
                  <a:gd name="connsiteY910" fmla="*/ 1128032 h 1591292"/>
                  <a:gd name="connsiteX911" fmla="*/ 359989 w 730695"/>
                  <a:gd name="connsiteY911" fmla="*/ 1127220 h 1591292"/>
                  <a:gd name="connsiteX912" fmla="*/ 361613 w 730695"/>
                  <a:gd name="connsiteY912" fmla="*/ 1125596 h 1591292"/>
                  <a:gd name="connsiteX913" fmla="*/ 364049 w 730695"/>
                  <a:gd name="connsiteY913" fmla="*/ 1128032 h 1591292"/>
                  <a:gd name="connsiteX914" fmla="*/ 367296 w 730695"/>
                  <a:gd name="connsiteY914" fmla="*/ 1131279 h 1591292"/>
                  <a:gd name="connsiteX915" fmla="*/ 371356 w 730695"/>
                  <a:gd name="connsiteY915" fmla="*/ 1134527 h 1591292"/>
                  <a:gd name="connsiteX916" fmla="*/ 372980 w 730695"/>
                  <a:gd name="connsiteY916" fmla="*/ 1135339 h 1591292"/>
                  <a:gd name="connsiteX917" fmla="*/ 374603 w 730695"/>
                  <a:gd name="connsiteY917" fmla="*/ 1138586 h 1591292"/>
                  <a:gd name="connsiteX918" fmla="*/ 375415 w 730695"/>
                  <a:gd name="connsiteY918" fmla="*/ 1141022 h 1591292"/>
                  <a:gd name="connsiteX919" fmla="*/ 376227 w 730695"/>
                  <a:gd name="connsiteY919" fmla="*/ 1139398 h 1591292"/>
                  <a:gd name="connsiteX920" fmla="*/ 378663 w 730695"/>
                  <a:gd name="connsiteY920" fmla="*/ 1139398 h 1591292"/>
                  <a:gd name="connsiteX921" fmla="*/ 379475 w 730695"/>
                  <a:gd name="connsiteY921" fmla="*/ 1140210 h 1591292"/>
                  <a:gd name="connsiteX922" fmla="*/ 381098 w 730695"/>
                  <a:gd name="connsiteY922" fmla="*/ 1140210 h 1591292"/>
                  <a:gd name="connsiteX923" fmla="*/ 384346 w 730695"/>
                  <a:gd name="connsiteY923" fmla="*/ 1140210 h 1591292"/>
                  <a:gd name="connsiteX924" fmla="*/ 387593 w 730695"/>
                  <a:gd name="connsiteY924" fmla="*/ 1141022 h 1591292"/>
                  <a:gd name="connsiteX925" fmla="*/ 390841 w 730695"/>
                  <a:gd name="connsiteY925" fmla="*/ 1141834 h 1591292"/>
                  <a:gd name="connsiteX926" fmla="*/ 393277 w 730695"/>
                  <a:gd name="connsiteY926" fmla="*/ 1142645 h 1591292"/>
                  <a:gd name="connsiteX927" fmla="*/ 394088 w 730695"/>
                  <a:gd name="connsiteY927" fmla="*/ 1144269 h 1591292"/>
                  <a:gd name="connsiteX928" fmla="*/ 393277 w 730695"/>
                  <a:gd name="connsiteY928" fmla="*/ 1145893 h 1591292"/>
                  <a:gd name="connsiteX929" fmla="*/ 392465 w 730695"/>
                  <a:gd name="connsiteY929" fmla="*/ 1146705 h 1591292"/>
                  <a:gd name="connsiteX930" fmla="*/ 391653 w 730695"/>
                  <a:gd name="connsiteY930" fmla="*/ 1147517 h 1591292"/>
                  <a:gd name="connsiteX931" fmla="*/ 390029 w 730695"/>
                  <a:gd name="connsiteY931" fmla="*/ 1151576 h 1591292"/>
                  <a:gd name="connsiteX932" fmla="*/ 390029 w 730695"/>
                  <a:gd name="connsiteY932" fmla="*/ 1154012 h 1591292"/>
                  <a:gd name="connsiteX933" fmla="*/ 394088 w 730695"/>
                  <a:gd name="connsiteY933" fmla="*/ 1154012 h 1591292"/>
                  <a:gd name="connsiteX934" fmla="*/ 396524 w 730695"/>
                  <a:gd name="connsiteY934" fmla="*/ 1153200 h 1591292"/>
                  <a:gd name="connsiteX935" fmla="*/ 396524 w 730695"/>
                  <a:gd name="connsiteY935" fmla="*/ 1150764 h 1591292"/>
                  <a:gd name="connsiteX936" fmla="*/ 395712 w 730695"/>
                  <a:gd name="connsiteY936" fmla="*/ 1146705 h 1591292"/>
                  <a:gd name="connsiteX937" fmla="*/ 397336 w 730695"/>
                  <a:gd name="connsiteY937" fmla="*/ 1145893 h 1591292"/>
                  <a:gd name="connsiteX938" fmla="*/ 399772 w 730695"/>
                  <a:gd name="connsiteY938" fmla="*/ 1148329 h 1591292"/>
                  <a:gd name="connsiteX939" fmla="*/ 403831 w 730695"/>
                  <a:gd name="connsiteY939" fmla="*/ 1150764 h 1591292"/>
                  <a:gd name="connsiteX940" fmla="*/ 406267 w 730695"/>
                  <a:gd name="connsiteY940" fmla="*/ 1152388 h 1591292"/>
                  <a:gd name="connsiteX941" fmla="*/ 409514 w 730695"/>
                  <a:gd name="connsiteY941" fmla="*/ 1154824 h 1591292"/>
                  <a:gd name="connsiteX942" fmla="*/ 411138 w 730695"/>
                  <a:gd name="connsiteY942" fmla="*/ 1154012 h 1591292"/>
                  <a:gd name="connsiteX943" fmla="*/ 409514 w 730695"/>
                  <a:gd name="connsiteY943" fmla="*/ 1151576 h 1591292"/>
                  <a:gd name="connsiteX944" fmla="*/ 409514 w 730695"/>
                  <a:gd name="connsiteY944" fmla="*/ 1149141 h 1591292"/>
                  <a:gd name="connsiteX945" fmla="*/ 411138 w 730695"/>
                  <a:gd name="connsiteY945" fmla="*/ 1149141 h 1591292"/>
                  <a:gd name="connsiteX946" fmla="*/ 413574 w 730695"/>
                  <a:gd name="connsiteY946" fmla="*/ 1149952 h 1591292"/>
                  <a:gd name="connsiteX947" fmla="*/ 416821 w 730695"/>
                  <a:gd name="connsiteY947" fmla="*/ 1149952 h 1591292"/>
                  <a:gd name="connsiteX948" fmla="*/ 418445 w 730695"/>
                  <a:gd name="connsiteY948" fmla="*/ 1149952 h 1591292"/>
                  <a:gd name="connsiteX949" fmla="*/ 423316 w 730695"/>
                  <a:gd name="connsiteY949" fmla="*/ 1150764 h 1591292"/>
                  <a:gd name="connsiteX950" fmla="*/ 429000 w 730695"/>
                  <a:gd name="connsiteY950" fmla="*/ 1150764 h 1591292"/>
                  <a:gd name="connsiteX951" fmla="*/ 430623 w 730695"/>
                  <a:gd name="connsiteY951" fmla="*/ 1148329 h 1591292"/>
                  <a:gd name="connsiteX952" fmla="*/ 431435 w 730695"/>
                  <a:gd name="connsiteY952" fmla="*/ 1145893 h 1591292"/>
                  <a:gd name="connsiteX953" fmla="*/ 433871 w 730695"/>
                  <a:gd name="connsiteY953" fmla="*/ 1144269 h 1591292"/>
                  <a:gd name="connsiteX954" fmla="*/ 437118 w 730695"/>
                  <a:gd name="connsiteY954" fmla="*/ 1143457 h 1591292"/>
                  <a:gd name="connsiteX955" fmla="*/ 445237 w 730695"/>
                  <a:gd name="connsiteY955" fmla="*/ 1143457 h 1591292"/>
                  <a:gd name="connsiteX956" fmla="*/ 448485 w 730695"/>
                  <a:gd name="connsiteY956" fmla="*/ 1143457 h 1591292"/>
                  <a:gd name="connsiteX957" fmla="*/ 450920 w 730695"/>
                  <a:gd name="connsiteY957" fmla="*/ 1142645 h 1591292"/>
                  <a:gd name="connsiteX958" fmla="*/ 454168 w 730695"/>
                  <a:gd name="connsiteY958" fmla="*/ 1141022 h 1591292"/>
                  <a:gd name="connsiteX959" fmla="*/ 458227 w 730695"/>
                  <a:gd name="connsiteY959" fmla="*/ 1141834 h 1591292"/>
                  <a:gd name="connsiteX960" fmla="*/ 455792 w 730695"/>
                  <a:gd name="connsiteY960" fmla="*/ 1143457 h 1591292"/>
                  <a:gd name="connsiteX961" fmla="*/ 457415 w 730695"/>
                  <a:gd name="connsiteY961" fmla="*/ 1145081 h 1591292"/>
                  <a:gd name="connsiteX962" fmla="*/ 458227 w 730695"/>
                  <a:gd name="connsiteY962" fmla="*/ 1145893 h 1591292"/>
                  <a:gd name="connsiteX963" fmla="*/ 458227 w 730695"/>
                  <a:gd name="connsiteY963" fmla="*/ 1147517 h 1591292"/>
                  <a:gd name="connsiteX964" fmla="*/ 461475 w 730695"/>
                  <a:gd name="connsiteY964" fmla="*/ 1151576 h 1591292"/>
                  <a:gd name="connsiteX965" fmla="*/ 463910 w 730695"/>
                  <a:gd name="connsiteY965" fmla="*/ 1153200 h 1591292"/>
                  <a:gd name="connsiteX966" fmla="*/ 464722 w 730695"/>
                  <a:gd name="connsiteY966" fmla="*/ 1154012 h 1591292"/>
                  <a:gd name="connsiteX967" fmla="*/ 464722 w 730695"/>
                  <a:gd name="connsiteY967" fmla="*/ 1154824 h 1591292"/>
                  <a:gd name="connsiteX968" fmla="*/ 465534 w 730695"/>
                  <a:gd name="connsiteY968" fmla="*/ 1157259 h 1591292"/>
                  <a:gd name="connsiteX969" fmla="*/ 466346 w 730695"/>
                  <a:gd name="connsiteY969" fmla="*/ 1159695 h 1591292"/>
                  <a:gd name="connsiteX970" fmla="*/ 460663 w 730695"/>
                  <a:gd name="connsiteY970" fmla="*/ 1162943 h 1591292"/>
                  <a:gd name="connsiteX971" fmla="*/ 458227 w 730695"/>
                  <a:gd name="connsiteY971" fmla="*/ 1164566 h 1591292"/>
                  <a:gd name="connsiteX972" fmla="*/ 459851 w 730695"/>
                  <a:gd name="connsiteY972" fmla="*/ 1165378 h 1591292"/>
                  <a:gd name="connsiteX973" fmla="*/ 456604 w 730695"/>
                  <a:gd name="connsiteY973" fmla="*/ 1168626 h 1591292"/>
                  <a:gd name="connsiteX974" fmla="*/ 452544 w 730695"/>
                  <a:gd name="connsiteY974" fmla="*/ 1170250 h 1591292"/>
                  <a:gd name="connsiteX975" fmla="*/ 453356 w 730695"/>
                  <a:gd name="connsiteY975" fmla="*/ 1168626 h 1591292"/>
                  <a:gd name="connsiteX976" fmla="*/ 454980 w 730695"/>
                  <a:gd name="connsiteY976" fmla="*/ 1166190 h 1591292"/>
                  <a:gd name="connsiteX977" fmla="*/ 453356 w 730695"/>
                  <a:gd name="connsiteY977" fmla="*/ 1165378 h 1591292"/>
                  <a:gd name="connsiteX978" fmla="*/ 449297 w 730695"/>
                  <a:gd name="connsiteY978" fmla="*/ 1167814 h 1591292"/>
                  <a:gd name="connsiteX979" fmla="*/ 445237 w 730695"/>
                  <a:gd name="connsiteY979" fmla="*/ 1171873 h 1591292"/>
                  <a:gd name="connsiteX980" fmla="*/ 442801 w 730695"/>
                  <a:gd name="connsiteY980" fmla="*/ 1172685 h 1591292"/>
                  <a:gd name="connsiteX981" fmla="*/ 441178 w 730695"/>
                  <a:gd name="connsiteY981" fmla="*/ 1173497 h 1591292"/>
                  <a:gd name="connsiteX982" fmla="*/ 439554 w 730695"/>
                  <a:gd name="connsiteY982" fmla="*/ 1175933 h 1591292"/>
                  <a:gd name="connsiteX983" fmla="*/ 438742 w 730695"/>
                  <a:gd name="connsiteY983" fmla="*/ 1177556 h 1591292"/>
                  <a:gd name="connsiteX984" fmla="*/ 438742 w 730695"/>
                  <a:gd name="connsiteY984" fmla="*/ 1179180 h 1591292"/>
                  <a:gd name="connsiteX985" fmla="*/ 437930 w 730695"/>
                  <a:gd name="connsiteY985" fmla="*/ 1181616 h 1591292"/>
                  <a:gd name="connsiteX986" fmla="*/ 437118 w 730695"/>
                  <a:gd name="connsiteY986" fmla="*/ 1184052 h 1591292"/>
                  <a:gd name="connsiteX987" fmla="*/ 437118 w 730695"/>
                  <a:gd name="connsiteY987" fmla="*/ 1184864 h 1591292"/>
                  <a:gd name="connsiteX988" fmla="*/ 437118 w 730695"/>
                  <a:gd name="connsiteY988" fmla="*/ 1188111 h 1591292"/>
                  <a:gd name="connsiteX989" fmla="*/ 437118 w 730695"/>
                  <a:gd name="connsiteY989" fmla="*/ 1189735 h 1591292"/>
                  <a:gd name="connsiteX990" fmla="*/ 435495 w 730695"/>
                  <a:gd name="connsiteY990" fmla="*/ 1192982 h 1591292"/>
                  <a:gd name="connsiteX991" fmla="*/ 433871 w 730695"/>
                  <a:gd name="connsiteY991" fmla="*/ 1192982 h 1591292"/>
                  <a:gd name="connsiteX992" fmla="*/ 433871 w 730695"/>
                  <a:gd name="connsiteY992" fmla="*/ 1194606 h 1591292"/>
                  <a:gd name="connsiteX993" fmla="*/ 433871 w 730695"/>
                  <a:gd name="connsiteY993" fmla="*/ 1197042 h 1591292"/>
                  <a:gd name="connsiteX994" fmla="*/ 431435 w 730695"/>
                  <a:gd name="connsiteY994" fmla="*/ 1197042 h 1591292"/>
                  <a:gd name="connsiteX995" fmla="*/ 429811 w 730695"/>
                  <a:gd name="connsiteY995" fmla="*/ 1194606 h 1591292"/>
                  <a:gd name="connsiteX996" fmla="*/ 427376 w 730695"/>
                  <a:gd name="connsiteY996" fmla="*/ 1191359 h 1591292"/>
                  <a:gd name="connsiteX997" fmla="*/ 426564 w 730695"/>
                  <a:gd name="connsiteY997" fmla="*/ 1190547 h 1591292"/>
                  <a:gd name="connsiteX998" fmla="*/ 425752 w 730695"/>
                  <a:gd name="connsiteY998" fmla="*/ 1188923 h 1591292"/>
                  <a:gd name="connsiteX999" fmla="*/ 424940 w 730695"/>
                  <a:gd name="connsiteY999" fmla="*/ 1190547 h 1591292"/>
                  <a:gd name="connsiteX1000" fmla="*/ 424128 w 730695"/>
                  <a:gd name="connsiteY1000" fmla="*/ 1193794 h 1591292"/>
                  <a:gd name="connsiteX1001" fmla="*/ 422504 w 730695"/>
                  <a:gd name="connsiteY1001" fmla="*/ 1191359 h 1591292"/>
                  <a:gd name="connsiteX1002" fmla="*/ 421693 w 730695"/>
                  <a:gd name="connsiteY1002" fmla="*/ 1188923 h 1591292"/>
                  <a:gd name="connsiteX1003" fmla="*/ 422504 w 730695"/>
                  <a:gd name="connsiteY1003" fmla="*/ 1185675 h 1591292"/>
                  <a:gd name="connsiteX1004" fmla="*/ 422504 w 730695"/>
                  <a:gd name="connsiteY1004" fmla="*/ 1182428 h 1591292"/>
                  <a:gd name="connsiteX1005" fmla="*/ 422504 w 730695"/>
                  <a:gd name="connsiteY1005" fmla="*/ 1176745 h 1591292"/>
                  <a:gd name="connsiteX1006" fmla="*/ 424128 w 730695"/>
                  <a:gd name="connsiteY1006" fmla="*/ 1173497 h 1591292"/>
                  <a:gd name="connsiteX1007" fmla="*/ 424940 w 730695"/>
                  <a:gd name="connsiteY1007" fmla="*/ 1168626 h 1591292"/>
                  <a:gd name="connsiteX1008" fmla="*/ 424128 w 730695"/>
                  <a:gd name="connsiteY1008" fmla="*/ 1167814 h 1591292"/>
                  <a:gd name="connsiteX1009" fmla="*/ 421693 w 730695"/>
                  <a:gd name="connsiteY1009" fmla="*/ 1171061 h 1591292"/>
                  <a:gd name="connsiteX1010" fmla="*/ 420069 w 730695"/>
                  <a:gd name="connsiteY1010" fmla="*/ 1171873 h 1591292"/>
                  <a:gd name="connsiteX1011" fmla="*/ 419257 w 730695"/>
                  <a:gd name="connsiteY1011" fmla="*/ 1168626 h 1591292"/>
                  <a:gd name="connsiteX1012" fmla="*/ 419257 w 730695"/>
                  <a:gd name="connsiteY1012" fmla="*/ 1162131 h 1591292"/>
                  <a:gd name="connsiteX1013" fmla="*/ 417633 w 730695"/>
                  <a:gd name="connsiteY1013" fmla="*/ 1162131 h 1591292"/>
                  <a:gd name="connsiteX1014" fmla="*/ 416821 w 730695"/>
                  <a:gd name="connsiteY1014" fmla="*/ 1167814 h 1591292"/>
                  <a:gd name="connsiteX1015" fmla="*/ 416009 w 730695"/>
                  <a:gd name="connsiteY1015" fmla="*/ 1171061 h 1591292"/>
                  <a:gd name="connsiteX1016" fmla="*/ 414385 w 730695"/>
                  <a:gd name="connsiteY1016" fmla="*/ 1171873 h 1591292"/>
                  <a:gd name="connsiteX1017" fmla="*/ 413574 w 730695"/>
                  <a:gd name="connsiteY1017" fmla="*/ 1181616 h 1591292"/>
                  <a:gd name="connsiteX1018" fmla="*/ 412762 w 730695"/>
                  <a:gd name="connsiteY1018" fmla="*/ 1184052 h 1591292"/>
                  <a:gd name="connsiteX1019" fmla="*/ 411138 w 730695"/>
                  <a:gd name="connsiteY1019" fmla="*/ 1185675 h 1591292"/>
                  <a:gd name="connsiteX1020" fmla="*/ 411950 w 730695"/>
                  <a:gd name="connsiteY1020" fmla="*/ 1188923 h 1591292"/>
                  <a:gd name="connsiteX1021" fmla="*/ 413574 w 730695"/>
                  <a:gd name="connsiteY1021" fmla="*/ 1190547 h 1591292"/>
                  <a:gd name="connsiteX1022" fmla="*/ 413574 w 730695"/>
                  <a:gd name="connsiteY1022" fmla="*/ 1192982 h 1591292"/>
                  <a:gd name="connsiteX1023" fmla="*/ 412762 w 730695"/>
                  <a:gd name="connsiteY1023" fmla="*/ 1192982 h 1591292"/>
                  <a:gd name="connsiteX1024" fmla="*/ 411138 w 730695"/>
                  <a:gd name="connsiteY1024" fmla="*/ 1193794 h 1591292"/>
                  <a:gd name="connsiteX1025" fmla="*/ 411950 w 730695"/>
                  <a:gd name="connsiteY1025" fmla="*/ 1194606 h 1591292"/>
                  <a:gd name="connsiteX1026" fmla="*/ 412762 w 730695"/>
                  <a:gd name="connsiteY1026" fmla="*/ 1196230 h 1591292"/>
                  <a:gd name="connsiteX1027" fmla="*/ 411138 w 730695"/>
                  <a:gd name="connsiteY1027" fmla="*/ 1197854 h 1591292"/>
                  <a:gd name="connsiteX1028" fmla="*/ 407079 w 730695"/>
                  <a:gd name="connsiteY1028" fmla="*/ 1197042 h 1591292"/>
                  <a:gd name="connsiteX1029" fmla="*/ 407079 w 730695"/>
                  <a:gd name="connsiteY1029" fmla="*/ 1194606 h 1591292"/>
                  <a:gd name="connsiteX1030" fmla="*/ 405455 w 730695"/>
                  <a:gd name="connsiteY1030" fmla="*/ 1196230 h 1591292"/>
                  <a:gd name="connsiteX1031" fmla="*/ 404643 w 730695"/>
                  <a:gd name="connsiteY1031" fmla="*/ 1201101 h 1591292"/>
                  <a:gd name="connsiteX1032" fmla="*/ 405455 w 730695"/>
                  <a:gd name="connsiteY1032" fmla="*/ 1202725 h 1591292"/>
                  <a:gd name="connsiteX1033" fmla="*/ 404643 w 730695"/>
                  <a:gd name="connsiteY1033" fmla="*/ 1205161 h 1591292"/>
                  <a:gd name="connsiteX1034" fmla="*/ 403019 w 730695"/>
                  <a:gd name="connsiteY1034" fmla="*/ 1204349 h 1591292"/>
                  <a:gd name="connsiteX1035" fmla="*/ 400584 w 730695"/>
                  <a:gd name="connsiteY1035" fmla="*/ 1203537 h 1591292"/>
                  <a:gd name="connsiteX1036" fmla="*/ 398148 w 730695"/>
                  <a:gd name="connsiteY1036" fmla="*/ 1203537 h 1591292"/>
                  <a:gd name="connsiteX1037" fmla="*/ 398148 w 730695"/>
                  <a:gd name="connsiteY1037" fmla="*/ 1205161 h 1591292"/>
                  <a:gd name="connsiteX1038" fmla="*/ 398148 w 730695"/>
                  <a:gd name="connsiteY1038" fmla="*/ 1206784 h 1591292"/>
                  <a:gd name="connsiteX1039" fmla="*/ 399772 w 730695"/>
                  <a:gd name="connsiteY1039" fmla="*/ 1207596 h 1591292"/>
                  <a:gd name="connsiteX1040" fmla="*/ 399772 w 730695"/>
                  <a:gd name="connsiteY1040" fmla="*/ 1210844 h 1591292"/>
                  <a:gd name="connsiteX1041" fmla="*/ 395712 w 730695"/>
                  <a:gd name="connsiteY1041" fmla="*/ 1210844 h 1591292"/>
                  <a:gd name="connsiteX1042" fmla="*/ 394900 w 730695"/>
                  <a:gd name="connsiteY1042" fmla="*/ 1209220 h 1591292"/>
                  <a:gd name="connsiteX1043" fmla="*/ 394900 w 730695"/>
                  <a:gd name="connsiteY1043" fmla="*/ 1207596 h 1591292"/>
                  <a:gd name="connsiteX1044" fmla="*/ 394900 w 730695"/>
                  <a:gd name="connsiteY1044" fmla="*/ 1204349 h 1591292"/>
                  <a:gd name="connsiteX1045" fmla="*/ 394088 w 730695"/>
                  <a:gd name="connsiteY1045" fmla="*/ 1205161 h 1591292"/>
                  <a:gd name="connsiteX1046" fmla="*/ 394088 w 730695"/>
                  <a:gd name="connsiteY1046" fmla="*/ 1207596 h 1591292"/>
                  <a:gd name="connsiteX1047" fmla="*/ 394900 w 730695"/>
                  <a:gd name="connsiteY1047" fmla="*/ 1209220 h 1591292"/>
                  <a:gd name="connsiteX1048" fmla="*/ 394900 w 730695"/>
                  <a:gd name="connsiteY1048" fmla="*/ 1210844 h 1591292"/>
                  <a:gd name="connsiteX1049" fmla="*/ 394088 w 730695"/>
                  <a:gd name="connsiteY1049" fmla="*/ 1211656 h 1591292"/>
                  <a:gd name="connsiteX1050" fmla="*/ 392465 w 730695"/>
                  <a:gd name="connsiteY1050" fmla="*/ 1211656 h 1591292"/>
                  <a:gd name="connsiteX1051" fmla="*/ 391653 w 730695"/>
                  <a:gd name="connsiteY1051" fmla="*/ 1211656 h 1591292"/>
                  <a:gd name="connsiteX1052" fmla="*/ 391653 w 730695"/>
                  <a:gd name="connsiteY1052" fmla="*/ 1211656 h 1591292"/>
                  <a:gd name="connsiteX1053" fmla="*/ 389217 w 730695"/>
                  <a:gd name="connsiteY1053" fmla="*/ 1210844 h 1591292"/>
                  <a:gd name="connsiteX1054" fmla="*/ 386781 w 730695"/>
                  <a:gd name="connsiteY1054" fmla="*/ 1210032 h 1591292"/>
                  <a:gd name="connsiteX1055" fmla="*/ 384346 w 730695"/>
                  <a:gd name="connsiteY1055" fmla="*/ 1208408 h 1591292"/>
                  <a:gd name="connsiteX1056" fmla="*/ 385158 w 730695"/>
                  <a:gd name="connsiteY1056" fmla="*/ 1211656 h 1591292"/>
                  <a:gd name="connsiteX1057" fmla="*/ 387593 w 730695"/>
                  <a:gd name="connsiteY1057" fmla="*/ 1214903 h 1591292"/>
                  <a:gd name="connsiteX1058" fmla="*/ 387593 w 730695"/>
                  <a:gd name="connsiteY1058" fmla="*/ 1217339 h 1591292"/>
                  <a:gd name="connsiteX1059" fmla="*/ 385158 w 730695"/>
                  <a:gd name="connsiteY1059" fmla="*/ 1218963 h 1591292"/>
                  <a:gd name="connsiteX1060" fmla="*/ 383534 w 730695"/>
                  <a:gd name="connsiteY1060" fmla="*/ 1218151 h 1591292"/>
                  <a:gd name="connsiteX1061" fmla="*/ 381098 w 730695"/>
                  <a:gd name="connsiteY1061" fmla="*/ 1216527 h 1591292"/>
                  <a:gd name="connsiteX1062" fmla="*/ 376227 w 730695"/>
                  <a:gd name="connsiteY1062" fmla="*/ 1216527 h 1591292"/>
                  <a:gd name="connsiteX1063" fmla="*/ 377039 w 730695"/>
                  <a:gd name="connsiteY1063" fmla="*/ 1218963 h 1591292"/>
                  <a:gd name="connsiteX1064" fmla="*/ 380287 w 730695"/>
                  <a:gd name="connsiteY1064" fmla="*/ 1221398 h 1591292"/>
                  <a:gd name="connsiteX1065" fmla="*/ 378663 w 730695"/>
                  <a:gd name="connsiteY1065" fmla="*/ 1223834 h 1591292"/>
                  <a:gd name="connsiteX1066" fmla="*/ 372168 w 730695"/>
                  <a:gd name="connsiteY1066" fmla="*/ 1225458 h 1591292"/>
                  <a:gd name="connsiteX1067" fmla="*/ 369732 w 730695"/>
                  <a:gd name="connsiteY1067" fmla="*/ 1224646 h 1591292"/>
                  <a:gd name="connsiteX1068" fmla="*/ 366484 w 730695"/>
                  <a:gd name="connsiteY1068" fmla="*/ 1223022 h 1591292"/>
                  <a:gd name="connsiteX1069" fmla="*/ 365672 w 730695"/>
                  <a:gd name="connsiteY1069" fmla="*/ 1222210 h 1591292"/>
                  <a:gd name="connsiteX1070" fmla="*/ 364861 w 730695"/>
                  <a:gd name="connsiteY1070" fmla="*/ 1223022 h 1591292"/>
                  <a:gd name="connsiteX1071" fmla="*/ 364049 w 730695"/>
                  <a:gd name="connsiteY1071" fmla="*/ 1225458 h 1591292"/>
                  <a:gd name="connsiteX1072" fmla="*/ 364861 w 730695"/>
                  <a:gd name="connsiteY1072" fmla="*/ 1226270 h 1591292"/>
                  <a:gd name="connsiteX1073" fmla="*/ 365672 w 730695"/>
                  <a:gd name="connsiteY1073" fmla="*/ 1227893 h 1591292"/>
                  <a:gd name="connsiteX1074" fmla="*/ 367296 w 730695"/>
                  <a:gd name="connsiteY1074" fmla="*/ 1231141 h 1591292"/>
                  <a:gd name="connsiteX1075" fmla="*/ 371356 w 730695"/>
                  <a:gd name="connsiteY1075" fmla="*/ 1234388 h 1591292"/>
                  <a:gd name="connsiteX1076" fmla="*/ 372168 w 730695"/>
                  <a:gd name="connsiteY1076" fmla="*/ 1238448 h 1591292"/>
                  <a:gd name="connsiteX1077" fmla="*/ 368108 w 730695"/>
                  <a:gd name="connsiteY1077" fmla="*/ 1240072 h 1591292"/>
                  <a:gd name="connsiteX1078" fmla="*/ 364861 w 730695"/>
                  <a:gd name="connsiteY1078" fmla="*/ 1242507 h 1591292"/>
                  <a:gd name="connsiteX1079" fmla="*/ 362425 w 730695"/>
                  <a:gd name="connsiteY1079" fmla="*/ 1243319 h 1591292"/>
                  <a:gd name="connsiteX1080" fmla="*/ 359989 w 730695"/>
                  <a:gd name="connsiteY1080" fmla="*/ 1243319 h 1591292"/>
                  <a:gd name="connsiteX1081" fmla="*/ 358366 w 730695"/>
                  <a:gd name="connsiteY1081" fmla="*/ 1242507 h 1591292"/>
                  <a:gd name="connsiteX1082" fmla="*/ 356742 w 730695"/>
                  <a:gd name="connsiteY1082" fmla="*/ 1244943 h 1591292"/>
                  <a:gd name="connsiteX1083" fmla="*/ 358366 w 730695"/>
                  <a:gd name="connsiteY1083" fmla="*/ 1246567 h 1591292"/>
                  <a:gd name="connsiteX1084" fmla="*/ 359989 w 730695"/>
                  <a:gd name="connsiteY1084" fmla="*/ 1248190 h 1591292"/>
                  <a:gd name="connsiteX1085" fmla="*/ 361613 w 730695"/>
                  <a:gd name="connsiteY1085" fmla="*/ 1249814 h 1591292"/>
                  <a:gd name="connsiteX1086" fmla="*/ 363237 w 730695"/>
                  <a:gd name="connsiteY1086" fmla="*/ 1252250 h 1591292"/>
                  <a:gd name="connsiteX1087" fmla="*/ 358366 w 730695"/>
                  <a:gd name="connsiteY1087" fmla="*/ 1252250 h 1591292"/>
                  <a:gd name="connsiteX1088" fmla="*/ 358366 w 730695"/>
                  <a:gd name="connsiteY1088" fmla="*/ 1253874 h 1591292"/>
                  <a:gd name="connsiteX1089" fmla="*/ 361613 w 730695"/>
                  <a:gd name="connsiteY1089" fmla="*/ 1254685 h 1591292"/>
                  <a:gd name="connsiteX1090" fmla="*/ 363237 w 730695"/>
                  <a:gd name="connsiteY1090" fmla="*/ 1255497 h 1591292"/>
                  <a:gd name="connsiteX1091" fmla="*/ 363237 w 730695"/>
                  <a:gd name="connsiteY1091" fmla="*/ 1257933 h 1591292"/>
                  <a:gd name="connsiteX1092" fmla="*/ 361613 w 730695"/>
                  <a:gd name="connsiteY1092" fmla="*/ 1260369 h 1591292"/>
                  <a:gd name="connsiteX1093" fmla="*/ 359177 w 730695"/>
                  <a:gd name="connsiteY1093" fmla="*/ 1260369 h 1591292"/>
                  <a:gd name="connsiteX1094" fmla="*/ 359989 w 730695"/>
                  <a:gd name="connsiteY1094" fmla="*/ 1261993 h 1591292"/>
                  <a:gd name="connsiteX1095" fmla="*/ 363237 w 730695"/>
                  <a:gd name="connsiteY1095" fmla="*/ 1265240 h 1591292"/>
                  <a:gd name="connsiteX1096" fmla="*/ 365672 w 730695"/>
                  <a:gd name="connsiteY1096" fmla="*/ 1268487 h 1591292"/>
                  <a:gd name="connsiteX1097" fmla="*/ 366484 w 730695"/>
                  <a:gd name="connsiteY1097" fmla="*/ 1271735 h 1591292"/>
                  <a:gd name="connsiteX1098" fmla="*/ 364049 w 730695"/>
                  <a:gd name="connsiteY1098" fmla="*/ 1272547 h 1591292"/>
                  <a:gd name="connsiteX1099" fmla="*/ 364049 w 730695"/>
                  <a:gd name="connsiteY1099" fmla="*/ 1274171 h 1591292"/>
                  <a:gd name="connsiteX1100" fmla="*/ 365672 w 730695"/>
                  <a:gd name="connsiteY1100" fmla="*/ 1276606 h 1591292"/>
                  <a:gd name="connsiteX1101" fmla="*/ 364049 w 730695"/>
                  <a:gd name="connsiteY1101" fmla="*/ 1277418 h 1591292"/>
                  <a:gd name="connsiteX1102" fmla="*/ 362425 w 730695"/>
                  <a:gd name="connsiteY1102" fmla="*/ 1278230 h 1591292"/>
                  <a:gd name="connsiteX1103" fmla="*/ 359989 w 730695"/>
                  <a:gd name="connsiteY1103" fmla="*/ 1277418 h 1591292"/>
                  <a:gd name="connsiteX1104" fmla="*/ 357554 w 730695"/>
                  <a:gd name="connsiteY1104" fmla="*/ 1274171 h 1591292"/>
                  <a:gd name="connsiteX1105" fmla="*/ 354306 w 730695"/>
                  <a:gd name="connsiteY1105" fmla="*/ 1270111 h 1591292"/>
                  <a:gd name="connsiteX1106" fmla="*/ 355118 w 730695"/>
                  <a:gd name="connsiteY1106" fmla="*/ 1271735 h 1591292"/>
                  <a:gd name="connsiteX1107" fmla="*/ 356742 w 730695"/>
                  <a:gd name="connsiteY1107" fmla="*/ 1274171 h 1591292"/>
                  <a:gd name="connsiteX1108" fmla="*/ 359177 w 730695"/>
                  <a:gd name="connsiteY1108" fmla="*/ 1278230 h 1591292"/>
                  <a:gd name="connsiteX1109" fmla="*/ 360801 w 730695"/>
                  <a:gd name="connsiteY1109" fmla="*/ 1280666 h 1591292"/>
                  <a:gd name="connsiteX1110" fmla="*/ 361613 w 730695"/>
                  <a:gd name="connsiteY1110" fmla="*/ 1282290 h 1591292"/>
                  <a:gd name="connsiteX1111" fmla="*/ 360801 w 730695"/>
                  <a:gd name="connsiteY1111" fmla="*/ 1282290 h 1591292"/>
                  <a:gd name="connsiteX1112" fmla="*/ 360801 w 730695"/>
                  <a:gd name="connsiteY1112" fmla="*/ 1283913 h 1591292"/>
                  <a:gd name="connsiteX1113" fmla="*/ 361613 w 730695"/>
                  <a:gd name="connsiteY1113" fmla="*/ 1284725 h 1591292"/>
                  <a:gd name="connsiteX1114" fmla="*/ 363237 w 730695"/>
                  <a:gd name="connsiteY1114" fmla="*/ 1287161 h 1591292"/>
                  <a:gd name="connsiteX1115" fmla="*/ 363237 w 730695"/>
                  <a:gd name="connsiteY1115" fmla="*/ 1288785 h 1591292"/>
                  <a:gd name="connsiteX1116" fmla="*/ 359989 w 730695"/>
                  <a:gd name="connsiteY1116" fmla="*/ 1290408 h 1591292"/>
                  <a:gd name="connsiteX1117" fmla="*/ 358366 w 730695"/>
                  <a:gd name="connsiteY1117" fmla="*/ 1290408 h 1591292"/>
                  <a:gd name="connsiteX1118" fmla="*/ 356742 w 730695"/>
                  <a:gd name="connsiteY1118" fmla="*/ 1289597 h 1591292"/>
                  <a:gd name="connsiteX1119" fmla="*/ 356742 w 730695"/>
                  <a:gd name="connsiteY1119" fmla="*/ 1291220 h 1591292"/>
                  <a:gd name="connsiteX1120" fmla="*/ 358366 w 730695"/>
                  <a:gd name="connsiteY1120" fmla="*/ 1293656 h 1591292"/>
                  <a:gd name="connsiteX1121" fmla="*/ 362425 w 730695"/>
                  <a:gd name="connsiteY1121" fmla="*/ 1294468 h 1591292"/>
                  <a:gd name="connsiteX1122" fmla="*/ 363237 w 730695"/>
                  <a:gd name="connsiteY1122" fmla="*/ 1297715 h 1591292"/>
                  <a:gd name="connsiteX1123" fmla="*/ 364861 w 730695"/>
                  <a:gd name="connsiteY1123" fmla="*/ 1300963 h 1591292"/>
                  <a:gd name="connsiteX1124" fmla="*/ 362425 w 730695"/>
                  <a:gd name="connsiteY1124" fmla="*/ 1302587 h 1591292"/>
                  <a:gd name="connsiteX1125" fmla="*/ 362425 w 730695"/>
                  <a:gd name="connsiteY1125" fmla="*/ 1305834 h 1591292"/>
                  <a:gd name="connsiteX1126" fmla="*/ 359989 w 730695"/>
                  <a:gd name="connsiteY1126" fmla="*/ 1305022 h 1591292"/>
                  <a:gd name="connsiteX1127" fmla="*/ 356742 w 730695"/>
                  <a:gd name="connsiteY1127" fmla="*/ 1303399 h 1591292"/>
                  <a:gd name="connsiteX1128" fmla="*/ 355118 w 730695"/>
                  <a:gd name="connsiteY1128" fmla="*/ 1306646 h 1591292"/>
                  <a:gd name="connsiteX1129" fmla="*/ 353494 w 730695"/>
                  <a:gd name="connsiteY1129" fmla="*/ 1303399 h 1591292"/>
                  <a:gd name="connsiteX1130" fmla="*/ 353494 w 730695"/>
                  <a:gd name="connsiteY1130" fmla="*/ 1299339 h 1591292"/>
                  <a:gd name="connsiteX1131" fmla="*/ 350247 w 730695"/>
                  <a:gd name="connsiteY1131" fmla="*/ 1296903 h 1591292"/>
                  <a:gd name="connsiteX1132" fmla="*/ 348623 w 730695"/>
                  <a:gd name="connsiteY1132" fmla="*/ 1295280 h 1591292"/>
                  <a:gd name="connsiteX1133" fmla="*/ 346999 w 730695"/>
                  <a:gd name="connsiteY1133" fmla="*/ 1293656 h 1591292"/>
                  <a:gd name="connsiteX1134" fmla="*/ 346187 w 730695"/>
                  <a:gd name="connsiteY1134" fmla="*/ 1293656 h 1591292"/>
                  <a:gd name="connsiteX1135" fmla="*/ 346999 w 730695"/>
                  <a:gd name="connsiteY1135" fmla="*/ 1295280 h 1591292"/>
                  <a:gd name="connsiteX1136" fmla="*/ 350247 w 730695"/>
                  <a:gd name="connsiteY1136" fmla="*/ 1298527 h 1591292"/>
                  <a:gd name="connsiteX1137" fmla="*/ 351059 w 730695"/>
                  <a:gd name="connsiteY1137" fmla="*/ 1301775 h 1591292"/>
                  <a:gd name="connsiteX1138" fmla="*/ 349435 w 730695"/>
                  <a:gd name="connsiteY1138" fmla="*/ 1305022 h 1591292"/>
                  <a:gd name="connsiteX1139" fmla="*/ 347811 w 730695"/>
                  <a:gd name="connsiteY1139" fmla="*/ 1305022 h 1591292"/>
                  <a:gd name="connsiteX1140" fmla="*/ 346999 w 730695"/>
                  <a:gd name="connsiteY1140" fmla="*/ 1306646 h 1591292"/>
                  <a:gd name="connsiteX1141" fmla="*/ 347811 w 730695"/>
                  <a:gd name="connsiteY1141" fmla="*/ 1309894 h 1591292"/>
                  <a:gd name="connsiteX1142" fmla="*/ 344564 w 730695"/>
                  <a:gd name="connsiteY1142" fmla="*/ 1309082 h 1591292"/>
                  <a:gd name="connsiteX1143" fmla="*/ 341316 w 730695"/>
                  <a:gd name="connsiteY1143" fmla="*/ 1305834 h 1591292"/>
                  <a:gd name="connsiteX1144" fmla="*/ 344564 w 730695"/>
                  <a:gd name="connsiteY1144" fmla="*/ 1310706 h 1591292"/>
                  <a:gd name="connsiteX1145" fmla="*/ 346999 w 730695"/>
                  <a:gd name="connsiteY1145" fmla="*/ 1313141 h 1591292"/>
                  <a:gd name="connsiteX1146" fmla="*/ 350247 w 730695"/>
                  <a:gd name="connsiteY1146" fmla="*/ 1316389 h 1591292"/>
                  <a:gd name="connsiteX1147" fmla="*/ 353494 w 730695"/>
                  <a:gd name="connsiteY1147" fmla="*/ 1318824 h 1591292"/>
                  <a:gd name="connsiteX1148" fmla="*/ 355118 w 730695"/>
                  <a:gd name="connsiteY1148" fmla="*/ 1319636 h 1591292"/>
                  <a:gd name="connsiteX1149" fmla="*/ 354306 w 730695"/>
                  <a:gd name="connsiteY1149" fmla="*/ 1318012 h 1591292"/>
                  <a:gd name="connsiteX1150" fmla="*/ 351059 w 730695"/>
                  <a:gd name="connsiteY1150" fmla="*/ 1311517 h 1591292"/>
                  <a:gd name="connsiteX1151" fmla="*/ 352683 w 730695"/>
                  <a:gd name="connsiteY1151" fmla="*/ 1311517 h 1591292"/>
                  <a:gd name="connsiteX1152" fmla="*/ 354306 w 730695"/>
                  <a:gd name="connsiteY1152" fmla="*/ 1312329 h 1591292"/>
                  <a:gd name="connsiteX1153" fmla="*/ 356742 w 730695"/>
                  <a:gd name="connsiteY1153" fmla="*/ 1314765 h 1591292"/>
                  <a:gd name="connsiteX1154" fmla="*/ 359177 w 730695"/>
                  <a:gd name="connsiteY1154" fmla="*/ 1318824 h 1591292"/>
                  <a:gd name="connsiteX1155" fmla="*/ 360801 w 730695"/>
                  <a:gd name="connsiteY1155" fmla="*/ 1321260 h 1591292"/>
                  <a:gd name="connsiteX1156" fmla="*/ 359989 w 730695"/>
                  <a:gd name="connsiteY1156" fmla="*/ 1321260 h 1591292"/>
                  <a:gd name="connsiteX1157" fmla="*/ 359989 w 730695"/>
                  <a:gd name="connsiteY1157" fmla="*/ 1322072 h 1591292"/>
                  <a:gd name="connsiteX1158" fmla="*/ 360801 w 730695"/>
                  <a:gd name="connsiteY1158" fmla="*/ 1322884 h 1591292"/>
                  <a:gd name="connsiteX1159" fmla="*/ 359989 w 730695"/>
                  <a:gd name="connsiteY1159" fmla="*/ 1324508 h 1591292"/>
                  <a:gd name="connsiteX1160" fmla="*/ 359177 w 730695"/>
                  <a:gd name="connsiteY1160" fmla="*/ 1324508 h 1591292"/>
                  <a:gd name="connsiteX1161" fmla="*/ 359177 w 730695"/>
                  <a:gd name="connsiteY1161" fmla="*/ 1325319 h 1591292"/>
                  <a:gd name="connsiteX1162" fmla="*/ 357554 w 730695"/>
                  <a:gd name="connsiteY1162" fmla="*/ 1326131 h 1591292"/>
                  <a:gd name="connsiteX1163" fmla="*/ 355118 w 730695"/>
                  <a:gd name="connsiteY1163" fmla="*/ 1325319 h 1591292"/>
                  <a:gd name="connsiteX1164" fmla="*/ 353494 w 730695"/>
                  <a:gd name="connsiteY1164" fmla="*/ 1323696 h 1591292"/>
                  <a:gd name="connsiteX1165" fmla="*/ 352683 w 730695"/>
                  <a:gd name="connsiteY1165" fmla="*/ 1324508 h 1591292"/>
                  <a:gd name="connsiteX1166" fmla="*/ 353494 w 730695"/>
                  <a:gd name="connsiteY1166" fmla="*/ 1326131 h 1591292"/>
                  <a:gd name="connsiteX1167" fmla="*/ 354306 w 730695"/>
                  <a:gd name="connsiteY1167" fmla="*/ 1328567 h 1591292"/>
                  <a:gd name="connsiteX1168" fmla="*/ 354306 w 730695"/>
                  <a:gd name="connsiteY1168" fmla="*/ 1329379 h 1591292"/>
                  <a:gd name="connsiteX1169" fmla="*/ 353494 w 730695"/>
                  <a:gd name="connsiteY1169" fmla="*/ 1330191 h 1591292"/>
                  <a:gd name="connsiteX1170" fmla="*/ 354306 w 730695"/>
                  <a:gd name="connsiteY1170" fmla="*/ 1332626 h 1591292"/>
                  <a:gd name="connsiteX1171" fmla="*/ 354306 w 730695"/>
                  <a:gd name="connsiteY1171" fmla="*/ 1335874 h 1591292"/>
                  <a:gd name="connsiteX1172" fmla="*/ 353494 w 730695"/>
                  <a:gd name="connsiteY1172" fmla="*/ 1337498 h 1591292"/>
                  <a:gd name="connsiteX1173" fmla="*/ 352683 w 730695"/>
                  <a:gd name="connsiteY1173" fmla="*/ 1339121 h 1591292"/>
                  <a:gd name="connsiteX1174" fmla="*/ 351059 w 730695"/>
                  <a:gd name="connsiteY1174" fmla="*/ 1337498 h 1591292"/>
                  <a:gd name="connsiteX1175" fmla="*/ 348623 w 730695"/>
                  <a:gd name="connsiteY1175" fmla="*/ 1336686 h 1591292"/>
                  <a:gd name="connsiteX1176" fmla="*/ 345375 w 730695"/>
                  <a:gd name="connsiteY1176" fmla="*/ 1337498 h 1591292"/>
                  <a:gd name="connsiteX1177" fmla="*/ 345375 w 730695"/>
                  <a:gd name="connsiteY1177" fmla="*/ 1339933 h 1591292"/>
                  <a:gd name="connsiteX1178" fmla="*/ 347811 w 730695"/>
                  <a:gd name="connsiteY1178" fmla="*/ 1340745 h 1591292"/>
                  <a:gd name="connsiteX1179" fmla="*/ 350247 w 730695"/>
                  <a:gd name="connsiteY1179" fmla="*/ 1341557 h 1591292"/>
                  <a:gd name="connsiteX1180" fmla="*/ 351871 w 730695"/>
                  <a:gd name="connsiteY1180" fmla="*/ 1342369 h 1591292"/>
                  <a:gd name="connsiteX1181" fmla="*/ 354306 w 730695"/>
                  <a:gd name="connsiteY1181" fmla="*/ 1342369 h 1591292"/>
                  <a:gd name="connsiteX1182" fmla="*/ 355930 w 730695"/>
                  <a:gd name="connsiteY1182" fmla="*/ 1343993 h 1591292"/>
                  <a:gd name="connsiteX1183" fmla="*/ 355930 w 730695"/>
                  <a:gd name="connsiteY1183" fmla="*/ 1346428 h 1591292"/>
                  <a:gd name="connsiteX1184" fmla="*/ 355930 w 730695"/>
                  <a:gd name="connsiteY1184" fmla="*/ 1348052 h 1591292"/>
                  <a:gd name="connsiteX1185" fmla="*/ 356742 w 730695"/>
                  <a:gd name="connsiteY1185" fmla="*/ 1351300 h 1591292"/>
                  <a:gd name="connsiteX1186" fmla="*/ 355930 w 730695"/>
                  <a:gd name="connsiteY1186" fmla="*/ 1352923 h 1591292"/>
                  <a:gd name="connsiteX1187" fmla="*/ 354306 w 730695"/>
                  <a:gd name="connsiteY1187" fmla="*/ 1353735 h 1591292"/>
                  <a:gd name="connsiteX1188" fmla="*/ 355930 w 730695"/>
                  <a:gd name="connsiteY1188" fmla="*/ 1356983 h 1591292"/>
                  <a:gd name="connsiteX1189" fmla="*/ 354306 w 730695"/>
                  <a:gd name="connsiteY1189" fmla="*/ 1359419 h 1591292"/>
                  <a:gd name="connsiteX1190" fmla="*/ 354306 w 730695"/>
                  <a:gd name="connsiteY1190" fmla="*/ 1361854 h 1591292"/>
                  <a:gd name="connsiteX1191" fmla="*/ 351059 w 730695"/>
                  <a:gd name="connsiteY1191" fmla="*/ 1361854 h 1591292"/>
                  <a:gd name="connsiteX1192" fmla="*/ 351059 w 730695"/>
                  <a:gd name="connsiteY1192" fmla="*/ 1365914 h 1591292"/>
                  <a:gd name="connsiteX1193" fmla="*/ 347811 w 730695"/>
                  <a:gd name="connsiteY1193" fmla="*/ 1368349 h 1591292"/>
                  <a:gd name="connsiteX1194" fmla="*/ 345375 w 730695"/>
                  <a:gd name="connsiteY1194" fmla="*/ 1369973 h 1591292"/>
                  <a:gd name="connsiteX1195" fmla="*/ 344564 w 730695"/>
                  <a:gd name="connsiteY1195" fmla="*/ 1371597 h 1591292"/>
                  <a:gd name="connsiteX1196" fmla="*/ 344564 w 730695"/>
                  <a:gd name="connsiteY1196" fmla="*/ 1375656 h 1591292"/>
                  <a:gd name="connsiteX1197" fmla="*/ 345375 w 730695"/>
                  <a:gd name="connsiteY1197" fmla="*/ 1378904 h 1591292"/>
                  <a:gd name="connsiteX1198" fmla="*/ 343752 w 730695"/>
                  <a:gd name="connsiteY1198" fmla="*/ 1379716 h 1591292"/>
                  <a:gd name="connsiteX1199" fmla="*/ 342940 w 730695"/>
                  <a:gd name="connsiteY1199" fmla="*/ 1381339 h 1591292"/>
                  <a:gd name="connsiteX1200" fmla="*/ 342128 w 730695"/>
                  <a:gd name="connsiteY1200" fmla="*/ 1385399 h 1591292"/>
                  <a:gd name="connsiteX1201" fmla="*/ 342940 w 730695"/>
                  <a:gd name="connsiteY1201" fmla="*/ 1387023 h 1591292"/>
                  <a:gd name="connsiteX1202" fmla="*/ 343752 w 730695"/>
                  <a:gd name="connsiteY1202" fmla="*/ 1387835 h 1591292"/>
                  <a:gd name="connsiteX1203" fmla="*/ 343752 w 730695"/>
                  <a:gd name="connsiteY1203" fmla="*/ 1387835 h 1591292"/>
                  <a:gd name="connsiteX1204" fmla="*/ 344564 w 730695"/>
                  <a:gd name="connsiteY1204" fmla="*/ 1389458 h 1591292"/>
                  <a:gd name="connsiteX1205" fmla="*/ 346187 w 730695"/>
                  <a:gd name="connsiteY1205" fmla="*/ 1390270 h 1591292"/>
                  <a:gd name="connsiteX1206" fmla="*/ 347811 w 730695"/>
                  <a:gd name="connsiteY1206" fmla="*/ 1391082 h 1591292"/>
                  <a:gd name="connsiteX1207" fmla="*/ 349435 w 730695"/>
                  <a:gd name="connsiteY1207" fmla="*/ 1392706 h 1591292"/>
                  <a:gd name="connsiteX1208" fmla="*/ 348623 w 730695"/>
                  <a:gd name="connsiteY1208" fmla="*/ 1395953 h 1591292"/>
                  <a:gd name="connsiteX1209" fmla="*/ 350247 w 730695"/>
                  <a:gd name="connsiteY1209" fmla="*/ 1399201 h 1591292"/>
                  <a:gd name="connsiteX1210" fmla="*/ 346999 w 730695"/>
                  <a:gd name="connsiteY1210" fmla="*/ 1399201 h 1591292"/>
                  <a:gd name="connsiteX1211" fmla="*/ 344564 w 730695"/>
                  <a:gd name="connsiteY1211" fmla="*/ 1398389 h 1591292"/>
                  <a:gd name="connsiteX1212" fmla="*/ 343752 w 730695"/>
                  <a:gd name="connsiteY1212" fmla="*/ 1399201 h 1591292"/>
                  <a:gd name="connsiteX1213" fmla="*/ 343752 w 730695"/>
                  <a:gd name="connsiteY1213" fmla="*/ 1400825 h 1591292"/>
                  <a:gd name="connsiteX1214" fmla="*/ 342940 w 730695"/>
                  <a:gd name="connsiteY1214" fmla="*/ 1402448 h 1591292"/>
                  <a:gd name="connsiteX1215" fmla="*/ 342128 w 730695"/>
                  <a:gd name="connsiteY1215" fmla="*/ 1403260 h 1591292"/>
                  <a:gd name="connsiteX1216" fmla="*/ 342128 w 730695"/>
                  <a:gd name="connsiteY1216" fmla="*/ 1405696 h 1591292"/>
                  <a:gd name="connsiteX1217" fmla="*/ 342128 w 730695"/>
                  <a:gd name="connsiteY1217" fmla="*/ 1406508 h 1591292"/>
                  <a:gd name="connsiteX1218" fmla="*/ 342128 w 730695"/>
                  <a:gd name="connsiteY1218" fmla="*/ 1407320 h 1591292"/>
                  <a:gd name="connsiteX1219" fmla="*/ 341316 w 730695"/>
                  <a:gd name="connsiteY1219" fmla="*/ 1410567 h 1591292"/>
                  <a:gd name="connsiteX1220" fmla="*/ 340504 w 730695"/>
                  <a:gd name="connsiteY1220" fmla="*/ 1413815 h 1591292"/>
                  <a:gd name="connsiteX1221" fmla="*/ 340504 w 730695"/>
                  <a:gd name="connsiteY1221" fmla="*/ 1417874 h 1591292"/>
                  <a:gd name="connsiteX1222" fmla="*/ 340504 w 730695"/>
                  <a:gd name="connsiteY1222" fmla="*/ 1421122 h 1591292"/>
                  <a:gd name="connsiteX1223" fmla="*/ 340504 w 730695"/>
                  <a:gd name="connsiteY1223" fmla="*/ 1423557 h 1591292"/>
                  <a:gd name="connsiteX1224" fmla="*/ 339692 w 730695"/>
                  <a:gd name="connsiteY1224" fmla="*/ 1425181 h 1591292"/>
                  <a:gd name="connsiteX1225" fmla="*/ 338880 w 730695"/>
                  <a:gd name="connsiteY1225" fmla="*/ 1425993 h 1591292"/>
                  <a:gd name="connsiteX1226" fmla="*/ 338880 w 730695"/>
                  <a:gd name="connsiteY1226" fmla="*/ 1428429 h 1591292"/>
                  <a:gd name="connsiteX1227" fmla="*/ 340504 w 730695"/>
                  <a:gd name="connsiteY1227" fmla="*/ 1429241 h 1591292"/>
                  <a:gd name="connsiteX1228" fmla="*/ 342128 w 730695"/>
                  <a:gd name="connsiteY1228" fmla="*/ 1428429 h 1591292"/>
                  <a:gd name="connsiteX1229" fmla="*/ 343752 w 730695"/>
                  <a:gd name="connsiteY1229" fmla="*/ 1429241 h 1591292"/>
                  <a:gd name="connsiteX1230" fmla="*/ 343752 w 730695"/>
                  <a:gd name="connsiteY1230" fmla="*/ 1430864 h 1591292"/>
                  <a:gd name="connsiteX1231" fmla="*/ 341316 w 730695"/>
                  <a:gd name="connsiteY1231" fmla="*/ 1434112 h 1591292"/>
                  <a:gd name="connsiteX1232" fmla="*/ 339692 w 730695"/>
                  <a:gd name="connsiteY1232" fmla="*/ 1433300 h 1591292"/>
                  <a:gd name="connsiteX1233" fmla="*/ 338880 w 730695"/>
                  <a:gd name="connsiteY1233" fmla="*/ 1433300 h 1591292"/>
                  <a:gd name="connsiteX1234" fmla="*/ 338068 w 730695"/>
                  <a:gd name="connsiteY1234" fmla="*/ 1436548 h 1591292"/>
                  <a:gd name="connsiteX1235" fmla="*/ 335633 w 730695"/>
                  <a:gd name="connsiteY1235" fmla="*/ 1447914 h 1591292"/>
                  <a:gd name="connsiteX1236" fmla="*/ 334009 w 730695"/>
                  <a:gd name="connsiteY1236" fmla="*/ 1448726 h 1591292"/>
                  <a:gd name="connsiteX1237" fmla="*/ 333197 w 730695"/>
                  <a:gd name="connsiteY1237" fmla="*/ 1446290 h 1591292"/>
                  <a:gd name="connsiteX1238" fmla="*/ 331573 w 730695"/>
                  <a:gd name="connsiteY1238" fmla="*/ 1446290 h 1591292"/>
                  <a:gd name="connsiteX1239" fmla="*/ 330762 w 730695"/>
                  <a:gd name="connsiteY1239" fmla="*/ 1447914 h 1591292"/>
                  <a:gd name="connsiteX1240" fmla="*/ 329138 w 730695"/>
                  <a:gd name="connsiteY1240" fmla="*/ 1451973 h 1591292"/>
                  <a:gd name="connsiteX1241" fmla="*/ 327514 w 730695"/>
                  <a:gd name="connsiteY1241" fmla="*/ 1460904 h 1591292"/>
                  <a:gd name="connsiteX1242" fmla="*/ 325890 w 730695"/>
                  <a:gd name="connsiteY1242" fmla="*/ 1464152 h 1591292"/>
                  <a:gd name="connsiteX1243" fmla="*/ 324267 w 730695"/>
                  <a:gd name="connsiteY1243" fmla="*/ 1465775 h 1591292"/>
                  <a:gd name="connsiteX1244" fmla="*/ 323455 w 730695"/>
                  <a:gd name="connsiteY1244" fmla="*/ 1466587 h 1591292"/>
                  <a:gd name="connsiteX1245" fmla="*/ 322643 w 730695"/>
                  <a:gd name="connsiteY1245" fmla="*/ 1467399 h 1591292"/>
                  <a:gd name="connsiteX1246" fmla="*/ 321831 w 730695"/>
                  <a:gd name="connsiteY1246" fmla="*/ 1469023 h 1591292"/>
                  <a:gd name="connsiteX1247" fmla="*/ 321019 w 730695"/>
                  <a:gd name="connsiteY1247" fmla="*/ 1470647 h 1591292"/>
                  <a:gd name="connsiteX1248" fmla="*/ 320207 w 730695"/>
                  <a:gd name="connsiteY1248" fmla="*/ 1475518 h 1591292"/>
                  <a:gd name="connsiteX1249" fmla="*/ 320207 w 730695"/>
                  <a:gd name="connsiteY1249" fmla="*/ 1478765 h 1591292"/>
                  <a:gd name="connsiteX1250" fmla="*/ 319395 w 730695"/>
                  <a:gd name="connsiteY1250" fmla="*/ 1479577 h 1591292"/>
                  <a:gd name="connsiteX1251" fmla="*/ 319395 w 730695"/>
                  <a:gd name="connsiteY1251" fmla="*/ 1481201 h 1591292"/>
                  <a:gd name="connsiteX1252" fmla="*/ 317771 w 730695"/>
                  <a:gd name="connsiteY1252" fmla="*/ 1489320 h 1591292"/>
                  <a:gd name="connsiteX1253" fmla="*/ 316148 w 730695"/>
                  <a:gd name="connsiteY1253" fmla="*/ 1490944 h 1591292"/>
                  <a:gd name="connsiteX1254" fmla="*/ 312088 w 730695"/>
                  <a:gd name="connsiteY1254" fmla="*/ 1497439 h 1591292"/>
                  <a:gd name="connsiteX1255" fmla="*/ 310464 w 730695"/>
                  <a:gd name="connsiteY1255" fmla="*/ 1499874 h 1591292"/>
                  <a:gd name="connsiteX1256" fmla="*/ 308841 w 730695"/>
                  <a:gd name="connsiteY1256" fmla="*/ 1502310 h 1591292"/>
                  <a:gd name="connsiteX1257" fmla="*/ 306405 w 730695"/>
                  <a:gd name="connsiteY1257" fmla="*/ 1507181 h 1591292"/>
                  <a:gd name="connsiteX1258" fmla="*/ 304781 w 730695"/>
                  <a:gd name="connsiteY1258" fmla="*/ 1507993 h 1591292"/>
                  <a:gd name="connsiteX1259" fmla="*/ 303158 w 730695"/>
                  <a:gd name="connsiteY1259" fmla="*/ 1507993 h 1591292"/>
                  <a:gd name="connsiteX1260" fmla="*/ 301534 w 730695"/>
                  <a:gd name="connsiteY1260" fmla="*/ 1507181 h 1591292"/>
                  <a:gd name="connsiteX1261" fmla="*/ 301534 w 730695"/>
                  <a:gd name="connsiteY1261" fmla="*/ 1507181 h 1591292"/>
                  <a:gd name="connsiteX1262" fmla="*/ 301534 w 730695"/>
                  <a:gd name="connsiteY1262" fmla="*/ 1507181 h 1591292"/>
                  <a:gd name="connsiteX1263" fmla="*/ 299910 w 730695"/>
                  <a:gd name="connsiteY1263" fmla="*/ 1504746 h 1591292"/>
                  <a:gd name="connsiteX1264" fmla="*/ 300722 w 730695"/>
                  <a:gd name="connsiteY1264" fmla="*/ 1503934 h 1591292"/>
                  <a:gd name="connsiteX1265" fmla="*/ 299910 w 730695"/>
                  <a:gd name="connsiteY1265" fmla="*/ 1501498 h 1591292"/>
                  <a:gd name="connsiteX1266" fmla="*/ 295039 w 730695"/>
                  <a:gd name="connsiteY1266" fmla="*/ 1502310 h 1591292"/>
                  <a:gd name="connsiteX1267" fmla="*/ 290167 w 730695"/>
                  <a:gd name="connsiteY1267" fmla="*/ 1497439 h 1591292"/>
                  <a:gd name="connsiteX1268" fmla="*/ 289355 w 730695"/>
                  <a:gd name="connsiteY1268" fmla="*/ 1497439 h 1591292"/>
                  <a:gd name="connsiteX1269" fmla="*/ 288543 w 730695"/>
                  <a:gd name="connsiteY1269" fmla="*/ 1497439 h 1591292"/>
                  <a:gd name="connsiteX1270" fmla="*/ 286920 w 730695"/>
                  <a:gd name="connsiteY1270" fmla="*/ 1499062 h 1591292"/>
                  <a:gd name="connsiteX1271" fmla="*/ 285296 w 730695"/>
                  <a:gd name="connsiteY1271" fmla="*/ 1499062 h 1591292"/>
                  <a:gd name="connsiteX1272" fmla="*/ 285296 w 730695"/>
                  <a:gd name="connsiteY1272" fmla="*/ 1495003 h 1591292"/>
                  <a:gd name="connsiteX1273" fmla="*/ 283672 w 730695"/>
                  <a:gd name="connsiteY1273" fmla="*/ 1494191 h 1591292"/>
                  <a:gd name="connsiteX1274" fmla="*/ 282049 w 730695"/>
                  <a:gd name="connsiteY1274" fmla="*/ 1495003 h 1591292"/>
                  <a:gd name="connsiteX1275" fmla="*/ 278801 w 730695"/>
                  <a:gd name="connsiteY1275" fmla="*/ 1497439 h 1591292"/>
                  <a:gd name="connsiteX1276" fmla="*/ 277177 w 730695"/>
                  <a:gd name="connsiteY1276" fmla="*/ 1498251 h 1591292"/>
                  <a:gd name="connsiteX1277" fmla="*/ 274742 w 730695"/>
                  <a:gd name="connsiteY1277" fmla="*/ 1500686 h 1591292"/>
                  <a:gd name="connsiteX1278" fmla="*/ 273118 w 730695"/>
                  <a:gd name="connsiteY1278" fmla="*/ 1500686 h 1591292"/>
                  <a:gd name="connsiteX1279" fmla="*/ 273118 w 730695"/>
                  <a:gd name="connsiteY1279" fmla="*/ 1499874 h 1591292"/>
                  <a:gd name="connsiteX1280" fmla="*/ 273930 w 730695"/>
                  <a:gd name="connsiteY1280" fmla="*/ 1499062 h 1591292"/>
                  <a:gd name="connsiteX1281" fmla="*/ 273930 w 730695"/>
                  <a:gd name="connsiteY1281" fmla="*/ 1497439 h 1591292"/>
                  <a:gd name="connsiteX1282" fmla="*/ 272306 w 730695"/>
                  <a:gd name="connsiteY1282" fmla="*/ 1497439 h 1591292"/>
                  <a:gd name="connsiteX1283" fmla="*/ 268246 w 730695"/>
                  <a:gd name="connsiteY1283" fmla="*/ 1501498 h 1591292"/>
                  <a:gd name="connsiteX1284" fmla="*/ 265811 w 730695"/>
                  <a:gd name="connsiteY1284" fmla="*/ 1501498 h 1591292"/>
                  <a:gd name="connsiteX1285" fmla="*/ 262563 w 730695"/>
                  <a:gd name="connsiteY1285" fmla="*/ 1500686 h 1591292"/>
                  <a:gd name="connsiteX1286" fmla="*/ 263375 w 730695"/>
                  <a:gd name="connsiteY1286" fmla="*/ 1499874 h 1591292"/>
                  <a:gd name="connsiteX1287" fmla="*/ 263375 w 730695"/>
                  <a:gd name="connsiteY1287" fmla="*/ 1498251 h 1591292"/>
                  <a:gd name="connsiteX1288" fmla="*/ 260939 w 730695"/>
                  <a:gd name="connsiteY1288" fmla="*/ 1498251 h 1591292"/>
                  <a:gd name="connsiteX1289" fmla="*/ 259316 w 730695"/>
                  <a:gd name="connsiteY1289" fmla="*/ 1498251 h 1591292"/>
                  <a:gd name="connsiteX1290" fmla="*/ 256880 w 730695"/>
                  <a:gd name="connsiteY1290" fmla="*/ 1497439 h 1591292"/>
                  <a:gd name="connsiteX1291" fmla="*/ 255256 w 730695"/>
                  <a:gd name="connsiteY1291" fmla="*/ 1499062 h 1591292"/>
                  <a:gd name="connsiteX1292" fmla="*/ 254444 w 730695"/>
                  <a:gd name="connsiteY1292" fmla="*/ 1499874 h 1591292"/>
                  <a:gd name="connsiteX1293" fmla="*/ 252821 w 730695"/>
                  <a:gd name="connsiteY1293" fmla="*/ 1499874 h 1591292"/>
                  <a:gd name="connsiteX1294" fmla="*/ 250385 w 730695"/>
                  <a:gd name="connsiteY1294" fmla="*/ 1499874 h 1591292"/>
                  <a:gd name="connsiteX1295" fmla="*/ 248761 w 730695"/>
                  <a:gd name="connsiteY1295" fmla="*/ 1497439 h 1591292"/>
                  <a:gd name="connsiteX1296" fmla="*/ 245514 w 730695"/>
                  <a:gd name="connsiteY1296" fmla="*/ 1496627 h 1591292"/>
                  <a:gd name="connsiteX1297" fmla="*/ 243078 w 730695"/>
                  <a:gd name="connsiteY1297" fmla="*/ 1498251 h 1591292"/>
                  <a:gd name="connsiteX1298" fmla="*/ 241454 w 730695"/>
                  <a:gd name="connsiteY1298" fmla="*/ 1496627 h 1591292"/>
                  <a:gd name="connsiteX1299" fmla="*/ 239830 w 730695"/>
                  <a:gd name="connsiteY1299" fmla="*/ 1496627 h 1591292"/>
                  <a:gd name="connsiteX1300" fmla="*/ 239019 w 730695"/>
                  <a:gd name="connsiteY1300" fmla="*/ 1496627 h 1591292"/>
                  <a:gd name="connsiteX1301" fmla="*/ 238207 w 730695"/>
                  <a:gd name="connsiteY1301" fmla="*/ 1496627 h 1591292"/>
                  <a:gd name="connsiteX1302" fmla="*/ 234959 w 730695"/>
                  <a:gd name="connsiteY1302" fmla="*/ 1498251 h 1591292"/>
                  <a:gd name="connsiteX1303" fmla="*/ 233335 w 730695"/>
                  <a:gd name="connsiteY1303" fmla="*/ 1498251 h 1591292"/>
                  <a:gd name="connsiteX1304" fmla="*/ 230900 w 730695"/>
                  <a:gd name="connsiteY1304" fmla="*/ 1497439 h 1591292"/>
                  <a:gd name="connsiteX1305" fmla="*/ 228464 w 730695"/>
                  <a:gd name="connsiteY1305" fmla="*/ 1496627 h 1591292"/>
                  <a:gd name="connsiteX1306" fmla="*/ 226840 w 730695"/>
                  <a:gd name="connsiteY1306" fmla="*/ 1495815 h 1591292"/>
                  <a:gd name="connsiteX1307" fmla="*/ 225217 w 730695"/>
                  <a:gd name="connsiteY1307" fmla="*/ 1495815 h 1591292"/>
                  <a:gd name="connsiteX1308" fmla="*/ 222781 w 730695"/>
                  <a:gd name="connsiteY1308" fmla="*/ 1498251 h 1591292"/>
                  <a:gd name="connsiteX1309" fmla="*/ 226029 w 730695"/>
                  <a:gd name="connsiteY1309" fmla="*/ 1503122 h 1591292"/>
                  <a:gd name="connsiteX1310" fmla="*/ 226840 w 730695"/>
                  <a:gd name="connsiteY1310" fmla="*/ 1506370 h 1591292"/>
                  <a:gd name="connsiteX1311" fmla="*/ 227652 w 730695"/>
                  <a:gd name="connsiteY1311" fmla="*/ 1507993 h 1591292"/>
                  <a:gd name="connsiteX1312" fmla="*/ 229276 w 730695"/>
                  <a:gd name="connsiteY1312" fmla="*/ 1508805 h 1591292"/>
                  <a:gd name="connsiteX1313" fmla="*/ 229276 w 730695"/>
                  <a:gd name="connsiteY1313" fmla="*/ 1511241 h 1591292"/>
                  <a:gd name="connsiteX1314" fmla="*/ 227652 w 730695"/>
                  <a:gd name="connsiteY1314" fmla="*/ 1513677 h 1591292"/>
                  <a:gd name="connsiteX1315" fmla="*/ 225217 w 730695"/>
                  <a:gd name="connsiteY1315" fmla="*/ 1514488 h 1591292"/>
                  <a:gd name="connsiteX1316" fmla="*/ 222781 w 730695"/>
                  <a:gd name="connsiteY1316" fmla="*/ 1514488 h 1591292"/>
                  <a:gd name="connsiteX1317" fmla="*/ 219533 w 730695"/>
                  <a:gd name="connsiteY1317" fmla="*/ 1514488 h 1591292"/>
                  <a:gd name="connsiteX1318" fmla="*/ 217910 w 730695"/>
                  <a:gd name="connsiteY1318" fmla="*/ 1514488 h 1591292"/>
                  <a:gd name="connsiteX1319" fmla="*/ 217910 w 730695"/>
                  <a:gd name="connsiteY1319" fmla="*/ 1512865 h 1591292"/>
                  <a:gd name="connsiteX1320" fmla="*/ 217098 w 730695"/>
                  <a:gd name="connsiteY1320" fmla="*/ 1510429 h 1591292"/>
                  <a:gd name="connsiteX1321" fmla="*/ 214662 w 730695"/>
                  <a:gd name="connsiteY1321" fmla="*/ 1509617 h 1591292"/>
                  <a:gd name="connsiteX1322" fmla="*/ 213850 w 730695"/>
                  <a:gd name="connsiteY1322" fmla="*/ 1510429 h 1591292"/>
                  <a:gd name="connsiteX1323" fmla="*/ 212226 w 730695"/>
                  <a:gd name="connsiteY1323" fmla="*/ 1511241 h 1591292"/>
                  <a:gd name="connsiteX1324" fmla="*/ 209791 w 730695"/>
                  <a:gd name="connsiteY1324" fmla="*/ 1512865 h 1591292"/>
                  <a:gd name="connsiteX1325" fmla="*/ 208167 w 730695"/>
                  <a:gd name="connsiteY1325" fmla="*/ 1513677 h 1591292"/>
                  <a:gd name="connsiteX1326" fmla="*/ 206543 w 730695"/>
                  <a:gd name="connsiteY1326" fmla="*/ 1514488 h 1591292"/>
                  <a:gd name="connsiteX1327" fmla="*/ 204108 w 730695"/>
                  <a:gd name="connsiteY1327" fmla="*/ 1517736 h 1591292"/>
                  <a:gd name="connsiteX1328" fmla="*/ 203296 w 730695"/>
                  <a:gd name="connsiteY1328" fmla="*/ 1519360 h 1591292"/>
                  <a:gd name="connsiteX1329" fmla="*/ 201672 w 730695"/>
                  <a:gd name="connsiteY1329" fmla="*/ 1519360 h 1591292"/>
                  <a:gd name="connsiteX1330" fmla="*/ 198425 w 730695"/>
                  <a:gd name="connsiteY1330" fmla="*/ 1520983 h 1591292"/>
                  <a:gd name="connsiteX1331" fmla="*/ 196801 w 730695"/>
                  <a:gd name="connsiteY1331" fmla="*/ 1524231 h 1591292"/>
                  <a:gd name="connsiteX1332" fmla="*/ 195989 w 730695"/>
                  <a:gd name="connsiteY1332" fmla="*/ 1527478 h 1591292"/>
                  <a:gd name="connsiteX1333" fmla="*/ 193553 w 730695"/>
                  <a:gd name="connsiteY1333" fmla="*/ 1527478 h 1591292"/>
                  <a:gd name="connsiteX1334" fmla="*/ 191929 w 730695"/>
                  <a:gd name="connsiteY1334" fmla="*/ 1528290 h 1591292"/>
                  <a:gd name="connsiteX1335" fmla="*/ 190306 w 730695"/>
                  <a:gd name="connsiteY1335" fmla="*/ 1531538 h 1591292"/>
                  <a:gd name="connsiteX1336" fmla="*/ 188682 w 730695"/>
                  <a:gd name="connsiteY1336" fmla="*/ 1536409 h 1591292"/>
                  <a:gd name="connsiteX1337" fmla="*/ 187870 w 730695"/>
                  <a:gd name="connsiteY1337" fmla="*/ 1539657 h 1591292"/>
                  <a:gd name="connsiteX1338" fmla="*/ 187870 w 730695"/>
                  <a:gd name="connsiteY1338" fmla="*/ 1542092 h 1591292"/>
                  <a:gd name="connsiteX1339" fmla="*/ 187058 w 730695"/>
                  <a:gd name="connsiteY1339" fmla="*/ 1543716 h 1591292"/>
                  <a:gd name="connsiteX1340" fmla="*/ 186246 w 730695"/>
                  <a:gd name="connsiteY1340" fmla="*/ 1546152 h 1591292"/>
                  <a:gd name="connsiteX1341" fmla="*/ 186246 w 730695"/>
                  <a:gd name="connsiteY1341" fmla="*/ 1548587 h 1591292"/>
                  <a:gd name="connsiteX1342" fmla="*/ 189494 w 730695"/>
                  <a:gd name="connsiteY1342" fmla="*/ 1553459 h 1591292"/>
                  <a:gd name="connsiteX1343" fmla="*/ 193553 w 730695"/>
                  <a:gd name="connsiteY1343" fmla="*/ 1558330 h 1591292"/>
                  <a:gd name="connsiteX1344" fmla="*/ 195989 w 730695"/>
                  <a:gd name="connsiteY1344" fmla="*/ 1572944 h 1591292"/>
                  <a:gd name="connsiteX1345" fmla="*/ 191929 w 730695"/>
                  <a:gd name="connsiteY1345" fmla="*/ 1578627 h 1591292"/>
                  <a:gd name="connsiteX1346" fmla="*/ 187870 w 730695"/>
                  <a:gd name="connsiteY1346" fmla="*/ 1584310 h 1591292"/>
                  <a:gd name="connsiteX1347" fmla="*/ 182187 w 730695"/>
                  <a:gd name="connsiteY1347" fmla="*/ 1587558 h 1591292"/>
                  <a:gd name="connsiteX1348" fmla="*/ 173256 w 730695"/>
                  <a:gd name="connsiteY1348" fmla="*/ 1585122 h 1591292"/>
                  <a:gd name="connsiteX1349" fmla="*/ 164325 w 730695"/>
                  <a:gd name="connsiteY1349" fmla="*/ 1580251 h 1591292"/>
                  <a:gd name="connsiteX1350" fmla="*/ 161890 w 730695"/>
                  <a:gd name="connsiteY1350" fmla="*/ 1580251 h 1591292"/>
                  <a:gd name="connsiteX1351" fmla="*/ 157830 w 730695"/>
                  <a:gd name="connsiteY1351" fmla="*/ 1581063 h 1591292"/>
                  <a:gd name="connsiteX1352" fmla="*/ 154583 w 730695"/>
                  <a:gd name="connsiteY1352" fmla="*/ 1581063 h 1591292"/>
                  <a:gd name="connsiteX1353" fmla="*/ 147276 w 730695"/>
                  <a:gd name="connsiteY1353" fmla="*/ 1583499 h 1591292"/>
                  <a:gd name="connsiteX1354" fmla="*/ 143216 w 730695"/>
                  <a:gd name="connsiteY1354" fmla="*/ 1585122 h 1591292"/>
                  <a:gd name="connsiteX1355" fmla="*/ 139969 w 730695"/>
                  <a:gd name="connsiteY1355" fmla="*/ 1585934 h 1591292"/>
                  <a:gd name="connsiteX1356" fmla="*/ 137533 w 730695"/>
                  <a:gd name="connsiteY1356" fmla="*/ 1586746 h 1591292"/>
                  <a:gd name="connsiteX1357" fmla="*/ 133474 w 730695"/>
                  <a:gd name="connsiteY1357" fmla="*/ 1587558 h 1591292"/>
                  <a:gd name="connsiteX1358" fmla="*/ 130226 w 730695"/>
                  <a:gd name="connsiteY1358" fmla="*/ 1588370 h 1591292"/>
                  <a:gd name="connsiteX1359" fmla="*/ 127791 w 730695"/>
                  <a:gd name="connsiteY1359" fmla="*/ 1590805 h 1591292"/>
                  <a:gd name="connsiteX1360" fmla="*/ 126167 w 730695"/>
                  <a:gd name="connsiteY1360" fmla="*/ 1593241 h 1591292"/>
                  <a:gd name="connsiteX1361" fmla="*/ 122919 w 730695"/>
                  <a:gd name="connsiteY1361" fmla="*/ 1593241 h 1591292"/>
                  <a:gd name="connsiteX1362" fmla="*/ 120484 w 730695"/>
                  <a:gd name="connsiteY1362" fmla="*/ 1592429 h 1591292"/>
                  <a:gd name="connsiteX1363" fmla="*/ 118048 w 730695"/>
                  <a:gd name="connsiteY1363" fmla="*/ 1590805 h 1591292"/>
                  <a:gd name="connsiteX1364" fmla="*/ 114800 w 730695"/>
                  <a:gd name="connsiteY1364" fmla="*/ 1588370 h 1591292"/>
                  <a:gd name="connsiteX1365" fmla="*/ 109117 w 730695"/>
                  <a:gd name="connsiteY1365" fmla="*/ 1587558 h 1591292"/>
                  <a:gd name="connsiteX1366" fmla="*/ 100187 w 730695"/>
                  <a:gd name="connsiteY1366" fmla="*/ 1585934 h 1591292"/>
                  <a:gd name="connsiteX1367" fmla="*/ 93691 w 730695"/>
                  <a:gd name="connsiteY1367" fmla="*/ 1585934 h 1591292"/>
                  <a:gd name="connsiteX1368" fmla="*/ 89632 w 730695"/>
                  <a:gd name="connsiteY1368" fmla="*/ 1584310 h 1591292"/>
                  <a:gd name="connsiteX1369" fmla="*/ 87196 w 730695"/>
                  <a:gd name="connsiteY1369" fmla="*/ 1584310 h 1591292"/>
                  <a:gd name="connsiteX1370" fmla="*/ 84761 w 730695"/>
                  <a:gd name="connsiteY1370" fmla="*/ 1579439 h 1591292"/>
                  <a:gd name="connsiteX1371" fmla="*/ 88820 w 730695"/>
                  <a:gd name="connsiteY1371" fmla="*/ 1579439 h 1591292"/>
                  <a:gd name="connsiteX1372" fmla="*/ 91256 w 730695"/>
                  <a:gd name="connsiteY1372" fmla="*/ 1580251 h 1591292"/>
                  <a:gd name="connsiteX1373" fmla="*/ 92880 w 730695"/>
                  <a:gd name="connsiteY1373" fmla="*/ 1577815 h 1591292"/>
                  <a:gd name="connsiteX1374" fmla="*/ 93691 w 730695"/>
                  <a:gd name="connsiteY1374" fmla="*/ 1572944 h 1591292"/>
                  <a:gd name="connsiteX1375" fmla="*/ 91256 w 730695"/>
                  <a:gd name="connsiteY1375" fmla="*/ 1568073 h 1591292"/>
                  <a:gd name="connsiteX1376" fmla="*/ 92068 w 730695"/>
                  <a:gd name="connsiteY1376" fmla="*/ 1563201 h 1591292"/>
                  <a:gd name="connsiteX1377" fmla="*/ 94503 w 730695"/>
                  <a:gd name="connsiteY1377" fmla="*/ 1559954 h 1591292"/>
                  <a:gd name="connsiteX1378" fmla="*/ 99375 w 730695"/>
                  <a:gd name="connsiteY1378" fmla="*/ 1559142 h 1591292"/>
                  <a:gd name="connsiteX1379" fmla="*/ 102622 w 730695"/>
                  <a:gd name="connsiteY1379" fmla="*/ 1555083 h 1591292"/>
                  <a:gd name="connsiteX1380" fmla="*/ 104246 w 730695"/>
                  <a:gd name="connsiteY1380" fmla="*/ 1548587 h 1591292"/>
                  <a:gd name="connsiteX1381" fmla="*/ 102622 w 730695"/>
                  <a:gd name="connsiteY1381" fmla="*/ 1546152 h 1591292"/>
                  <a:gd name="connsiteX1382" fmla="*/ 100187 w 730695"/>
                  <a:gd name="connsiteY1382" fmla="*/ 1546152 h 1591292"/>
                  <a:gd name="connsiteX1383" fmla="*/ 97751 w 730695"/>
                  <a:gd name="connsiteY1383" fmla="*/ 1545340 h 1591292"/>
                  <a:gd name="connsiteX1384" fmla="*/ 94503 w 730695"/>
                  <a:gd name="connsiteY1384" fmla="*/ 1543716 h 1591292"/>
                  <a:gd name="connsiteX1385" fmla="*/ 93691 w 730695"/>
                  <a:gd name="connsiteY1385" fmla="*/ 1540469 h 1591292"/>
                  <a:gd name="connsiteX1386" fmla="*/ 95315 w 730695"/>
                  <a:gd name="connsiteY1386" fmla="*/ 1538033 h 1591292"/>
                  <a:gd name="connsiteX1387" fmla="*/ 95315 w 730695"/>
                  <a:gd name="connsiteY1387" fmla="*/ 1534786 h 1591292"/>
                  <a:gd name="connsiteX1388" fmla="*/ 95315 w 730695"/>
                  <a:gd name="connsiteY1388" fmla="*/ 1531538 h 1591292"/>
                  <a:gd name="connsiteX1389" fmla="*/ 95315 w 730695"/>
                  <a:gd name="connsiteY1389" fmla="*/ 1529102 h 1591292"/>
                  <a:gd name="connsiteX1390" fmla="*/ 92880 w 730695"/>
                  <a:gd name="connsiteY1390" fmla="*/ 1529914 h 1591292"/>
                  <a:gd name="connsiteX1391" fmla="*/ 88820 w 730695"/>
                  <a:gd name="connsiteY1391" fmla="*/ 1528290 h 1591292"/>
                  <a:gd name="connsiteX1392" fmla="*/ 87196 w 730695"/>
                  <a:gd name="connsiteY1392" fmla="*/ 1526667 h 1591292"/>
                  <a:gd name="connsiteX1393" fmla="*/ 86384 w 730695"/>
                  <a:gd name="connsiteY1393" fmla="*/ 1524231 h 1591292"/>
                  <a:gd name="connsiteX1394" fmla="*/ 83137 w 730695"/>
                  <a:gd name="connsiteY1394" fmla="*/ 1518548 h 1591292"/>
                  <a:gd name="connsiteX1395" fmla="*/ 80701 w 730695"/>
                  <a:gd name="connsiteY1395" fmla="*/ 1512865 h 1591292"/>
                  <a:gd name="connsiteX1396" fmla="*/ 79889 w 730695"/>
                  <a:gd name="connsiteY1396" fmla="*/ 1510429 h 1591292"/>
                  <a:gd name="connsiteX1397" fmla="*/ 79078 w 730695"/>
                  <a:gd name="connsiteY1397" fmla="*/ 1507993 h 1591292"/>
                  <a:gd name="connsiteX1398" fmla="*/ 77454 w 730695"/>
                  <a:gd name="connsiteY1398" fmla="*/ 1503934 h 1591292"/>
                  <a:gd name="connsiteX1399" fmla="*/ 71771 w 730695"/>
                  <a:gd name="connsiteY1399" fmla="*/ 1497439 h 1591292"/>
                  <a:gd name="connsiteX1400" fmla="*/ 68523 w 730695"/>
                  <a:gd name="connsiteY1400" fmla="*/ 1489320 h 1591292"/>
                  <a:gd name="connsiteX1401" fmla="*/ 65275 w 730695"/>
                  <a:gd name="connsiteY1401" fmla="*/ 1482825 h 1591292"/>
                  <a:gd name="connsiteX1402" fmla="*/ 65275 w 730695"/>
                  <a:gd name="connsiteY1402" fmla="*/ 1477954 h 1591292"/>
                  <a:gd name="connsiteX1403" fmla="*/ 67711 w 730695"/>
                  <a:gd name="connsiteY1403" fmla="*/ 1477954 h 1591292"/>
                  <a:gd name="connsiteX1404" fmla="*/ 69335 w 730695"/>
                  <a:gd name="connsiteY1404" fmla="*/ 1479577 h 1591292"/>
                  <a:gd name="connsiteX1405" fmla="*/ 71771 w 730695"/>
                  <a:gd name="connsiteY1405" fmla="*/ 1480389 h 1591292"/>
                  <a:gd name="connsiteX1406" fmla="*/ 74206 w 730695"/>
                  <a:gd name="connsiteY1406" fmla="*/ 1482825 h 1591292"/>
                  <a:gd name="connsiteX1407" fmla="*/ 77454 w 730695"/>
                  <a:gd name="connsiteY1407" fmla="*/ 1485261 h 1591292"/>
                  <a:gd name="connsiteX1408" fmla="*/ 80701 w 730695"/>
                  <a:gd name="connsiteY1408" fmla="*/ 1486884 h 1591292"/>
                  <a:gd name="connsiteX1409" fmla="*/ 83137 w 730695"/>
                  <a:gd name="connsiteY1409" fmla="*/ 1487696 h 1591292"/>
                  <a:gd name="connsiteX1410" fmla="*/ 86384 w 730695"/>
                  <a:gd name="connsiteY1410" fmla="*/ 1486884 h 1591292"/>
                  <a:gd name="connsiteX1411" fmla="*/ 88008 w 730695"/>
                  <a:gd name="connsiteY1411" fmla="*/ 1484449 h 1591292"/>
                  <a:gd name="connsiteX1412" fmla="*/ 88008 w 730695"/>
                  <a:gd name="connsiteY1412" fmla="*/ 1482013 h 1591292"/>
                  <a:gd name="connsiteX1413" fmla="*/ 84761 w 730695"/>
                  <a:gd name="connsiteY1413" fmla="*/ 1475518 h 1591292"/>
                  <a:gd name="connsiteX1414" fmla="*/ 82325 w 730695"/>
                  <a:gd name="connsiteY1414" fmla="*/ 1472270 h 1591292"/>
                  <a:gd name="connsiteX1415" fmla="*/ 79889 w 730695"/>
                  <a:gd name="connsiteY1415" fmla="*/ 1469835 h 1591292"/>
                  <a:gd name="connsiteX1416" fmla="*/ 77454 w 730695"/>
                  <a:gd name="connsiteY1416" fmla="*/ 1469023 h 1591292"/>
                  <a:gd name="connsiteX1417" fmla="*/ 77454 w 730695"/>
                  <a:gd name="connsiteY1417" fmla="*/ 1464152 h 1591292"/>
                  <a:gd name="connsiteX1418" fmla="*/ 80701 w 730695"/>
                  <a:gd name="connsiteY1418" fmla="*/ 1461716 h 1591292"/>
                  <a:gd name="connsiteX1419" fmla="*/ 83137 w 730695"/>
                  <a:gd name="connsiteY1419" fmla="*/ 1460904 h 1591292"/>
                  <a:gd name="connsiteX1420" fmla="*/ 87196 w 730695"/>
                  <a:gd name="connsiteY1420" fmla="*/ 1460904 h 1591292"/>
                  <a:gd name="connsiteX1421" fmla="*/ 88008 w 730695"/>
                  <a:gd name="connsiteY1421" fmla="*/ 1461716 h 1591292"/>
                  <a:gd name="connsiteX1422" fmla="*/ 89632 w 730695"/>
                  <a:gd name="connsiteY1422" fmla="*/ 1461716 h 1591292"/>
                  <a:gd name="connsiteX1423" fmla="*/ 92068 w 730695"/>
                  <a:gd name="connsiteY1423" fmla="*/ 1461716 h 1591292"/>
                  <a:gd name="connsiteX1424" fmla="*/ 93691 w 730695"/>
                  <a:gd name="connsiteY1424" fmla="*/ 1461716 h 1591292"/>
                  <a:gd name="connsiteX1425" fmla="*/ 94503 w 730695"/>
                  <a:gd name="connsiteY1425" fmla="*/ 1460904 h 1591292"/>
                  <a:gd name="connsiteX1426" fmla="*/ 95315 w 730695"/>
                  <a:gd name="connsiteY1426" fmla="*/ 1460092 h 1591292"/>
                  <a:gd name="connsiteX1427" fmla="*/ 96127 w 730695"/>
                  <a:gd name="connsiteY1427" fmla="*/ 1459280 h 1591292"/>
                  <a:gd name="connsiteX1428" fmla="*/ 97751 w 730695"/>
                  <a:gd name="connsiteY1428" fmla="*/ 1456033 h 1591292"/>
                  <a:gd name="connsiteX1429" fmla="*/ 98563 w 730695"/>
                  <a:gd name="connsiteY1429" fmla="*/ 1452785 h 1591292"/>
                  <a:gd name="connsiteX1430" fmla="*/ 99375 w 730695"/>
                  <a:gd name="connsiteY1430" fmla="*/ 1450349 h 1591292"/>
                  <a:gd name="connsiteX1431" fmla="*/ 100187 w 730695"/>
                  <a:gd name="connsiteY1431" fmla="*/ 1446290 h 1591292"/>
                  <a:gd name="connsiteX1432" fmla="*/ 99375 w 730695"/>
                  <a:gd name="connsiteY1432" fmla="*/ 1443043 h 1591292"/>
                  <a:gd name="connsiteX1433" fmla="*/ 97751 w 730695"/>
                  <a:gd name="connsiteY1433" fmla="*/ 1441419 h 1591292"/>
                  <a:gd name="connsiteX1434" fmla="*/ 95315 w 730695"/>
                  <a:gd name="connsiteY1434" fmla="*/ 1439795 h 1591292"/>
                  <a:gd name="connsiteX1435" fmla="*/ 92880 w 730695"/>
                  <a:gd name="connsiteY1435" fmla="*/ 1440607 h 1591292"/>
                  <a:gd name="connsiteX1436" fmla="*/ 91256 w 730695"/>
                  <a:gd name="connsiteY1436" fmla="*/ 1441419 h 1591292"/>
                  <a:gd name="connsiteX1437" fmla="*/ 87196 w 730695"/>
                  <a:gd name="connsiteY1437" fmla="*/ 1440607 h 1591292"/>
                  <a:gd name="connsiteX1438" fmla="*/ 87196 w 730695"/>
                  <a:gd name="connsiteY1438" fmla="*/ 1439795 h 1591292"/>
                  <a:gd name="connsiteX1439" fmla="*/ 86384 w 730695"/>
                  <a:gd name="connsiteY1439" fmla="*/ 1437359 h 1591292"/>
                  <a:gd name="connsiteX1440" fmla="*/ 85572 w 730695"/>
                  <a:gd name="connsiteY1440" fmla="*/ 1435736 h 1591292"/>
                  <a:gd name="connsiteX1441" fmla="*/ 83949 w 730695"/>
                  <a:gd name="connsiteY1441" fmla="*/ 1433300 h 1591292"/>
                  <a:gd name="connsiteX1442" fmla="*/ 81513 w 730695"/>
                  <a:gd name="connsiteY1442" fmla="*/ 1431676 h 1591292"/>
                  <a:gd name="connsiteX1443" fmla="*/ 80701 w 730695"/>
                  <a:gd name="connsiteY1443" fmla="*/ 1429241 h 1591292"/>
                  <a:gd name="connsiteX1444" fmla="*/ 79078 w 730695"/>
                  <a:gd name="connsiteY1444" fmla="*/ 1425993 h 1591292"/>
                  <a:gd name="connsiteX1445" fmla="*/ 79078 w 730695"/>
                  <a:gd name="connsiteY1445" fmla="*/ 1422745 h 1591292"/>
                  <a:gd name="connsiteX1446" fmla="*/ 79078 w 730695"/>
                  <a:gd name="connsiteY1446" fmla="*/ 1418686 h 1591292"/>
                  <a:gd name="connsiteX1447" fmla="*/ 78266 w 730695"/>
                  <a:gd name="connsiteY1447" fmla="*/ 1415439 h 1591292"/>
                  <a:gd name="connsiteX1448" fmla="*/ 77454 w 730695"/>
                  <a:gd name="connsiteY1448" fmla="*/ 1412191 h 1591292"/>
                  <a:gd name="connsiteX1449" fmla="*/ 76642 w 730695"/>
                  <a:gd name="connsiteY1449" fmla="*/ 1410567 h 1591292"/>
                  <a:gd name="connsiteX1450" fmla="*/ 75018 w 730695"/>
                  <a:gd name="connsiteY1450" fmla="*/ 1410567 h 1591292"/>
                  <a:gd name="connsiteX1451" fmla="*/ 71771 w 730695"/>
                  <a:gd name="connsiteY1451" fmla="*/ 1409755 h 1591292"/>
                  <a:gd name="connsiteX1452" fmla="*/ 69335 w 730695"/>
                  <a:gd name="connsiteY1452" fmla="*/ 1408943 h 1591292"/>
                  <a:gd name="connsiteX1453" fmla="*/ 66899 w 730695"/>
                  <a:gd name="connsiteY1453" fmla="*/ 1407320 h 1591292"/>
                  <a:gd name="connsiteX1454" fmla="*/ 64464 w 730695"/>
                  <a:gd name="connsiteY1454" fmla="*/ 1406508 h 1591292"/>
                  <a:gd name="connsiteX1455" fmla="*/ 64464 w 730695"/>
                  <a:gd name="connsiteY1455" fmla="*/ 1400825 h 1591292"/>
                  <a:gd name="connsiteX1456" fmla="*/ 65275 w 730695"/>
                  <a:gd name="connsiteY1456" fmla="*/ 1397577 h 1591292"/>
                  <a:gd name="connsiteX1457" fmla="*/ 64464 w 730695"/>
                  <a:gd name="connsiteY1457" fmla="*/ 1396765 h 1591292"/>
                  <a:gd name="connsiteX1458" fmla="*/ 62840 w 730695"/>
                  <a:gd name="connsiteY1458" fmla="*/ 1395953 h 1591292"/>
                  <a:gd name="connsiteX1459" fmla="*/ 60404 w 730695"/>
                  <a:gd name="connsiteY1459" fmla="*/ 1394329 h 1591292"/>
                  <a:gd name="connsiteX1460" fmla="*/ 57968 w 730695"/>
                  <a:gd name="connsiteY1460" fmla="*/ 1390270 h 1591292"/>
                  <a:gd name="connsiteX1461" fmla="*/ 55533 w 730695"/>
                  <a:gd name="connsiteY1461" fmla="*/ 1388646 h 1591292"/>
                  <a:gd name="connsiteX1462" fmla="*/ 56345 w 730695"/>
                  <a:gd name="connsiteY1462" fmla="*/ 1387023 h 1591292"/>
                  <a:gd name="connsiteX1463" fmla="*/ 58780 w 730695"/>
                  <a:gd name="connsiteY1463" fmla="*/ 1382963 h 1591292"/>
                  <a:gd name="connsiteX1464" fmla="*/ 56345 w 730695"/>
                  <a:gd name="connsiteY1464" fmla="*/ 1382963 h 1591292"/>
                  <a:gd name="connsiteX1465" fmla="*/ 54721 w 730695"/>
                  <a:gd name="connsiteY1465" fmla="*/ 1381339 h 1591292"/>
                  <a:gd name="connsiteX1466" fmla="*/ 54721 w 730695"/>
                  <a:gd name="connsiteY1466" fmla="*/ 1378904 h 1591292"/>
                  <a:gd name="connsiteX1467" fmla="*/ 53097 w 730695"/>
                  <a:gd name="connsiteY1467" fmla="*/ 1378092 h 1591292"/>
                  <a:gd name="connsiteX1468" fmla="*/ 53097 w 730695"/>
                  <a:gd name="connsiteY1468" fmla="*/ 1374032 h 1591292"/>
                  <a:gd name="connsiteX1469" fmla="*/ 54721 w 730695"/>
                  <a:gd name="connsiteY1469" fmla="*/ 1372409 h 1591292"/>
                  <a:gd name="connsiteX1470" fmla="*/ 53097 w 730695"/>
                  <a:gd name="connsiteY1470" fmla="*/ 1371597 h 1591292"/>
                  <a:gd name="connsiteX1471" fmla="*/ 50662 w 730695"/>
                  <a:gd name="connsiteY1471" fmla="*/ 1371597 h 1591292"/>
                  <a:gd name="connsiteX1472" fmla="*/ 50662 w 730695"/>
                  <a:gd name="connsiteY1472" fmla="*/ 1369161 h 1591292"/>
                  <a:gd name="connsiteX1473" fmla="*/ 51473 w 730695"/>
                  <a:gd name="connsiteY1473" fmla="*/ 1364290 h 1591292"/>
                  <a:gd name="connsiteX1474" fmla="*/ 53097 w 730695"/>
                  <a:gd name="connsiteY1474" fmla="*/ 1361854 h 1591292"/>
                  <a:gd name="connsiteX1475" fmla="*/ 52285 w 730695"/>
                  <a:gd name="connsiteY1475" fmla="*/ 1360230 h 1591292"/>
                  <a:gd name="connsiteX1476" fmla="*/ 50662 w 730695"/>
                  <a:gd name="connsiteY1476" fmla="*/ 1358607 h 1591292"/>
                  <a:gd name="connsiteX1477" fmla="*/ 49850 w 730695"/>
                  <a:gd name="connsiteY1477" fmla="*/ 1356983 h 1591292"/>
                  <a:gd name="connsiteX1478" fmla="*/ 50662 w 730695"/>
                  <a:gd name="connsiteY1478" fmla="*/ 1352112 h 1591292"/>
                  <a:gd name="connsiteX1479" fmla="*/ 52285 w 730695"/>
                  <a:gd name="connsiteY1479" fmla="*/ 1350488 h 1591292"/>
                  <a:gd name="connsiteX1480" fmla="*/ 52285 w 730695"/>
                  <a:gd name="connsiteY1480" fmla="*/ 1348052 h 1591292"/>
                  <a:gd name="connsiteX1481" fmla="*/ 50662 w 730695"/>
                  <a:gd name="connsiteY1481" fmla="*/ 1346428 h 1591292"/>
                  <a:gd name="connsiteX1482" fmla="*/ 49038 w 730695"/>
                  <a:gd name="connsiteY1482" fmla="*/ 1348052 h 1591292"/>
                  <a:gd name="connsiteX1483" fmla="*/ 47414 w 730695"/>
                  <a:gd name="connsiteY1483" fmla="*/ 1350488 h 1591292"/>
                  <a:gd name="connsiteX1484" fmla="*/ 46602 w 730695"/>
                  <a:gd name="connsiteY1484" fmla="*/ 1353735 h 1591292"/>
                  <a:gd name="connsiteX1485" fmla="*/ 44978 w 730695"/>
                  <a:gd name="connsiteY1485" fmla="*/ 1356171 h 1591292"/>
                  <a:gd name="connsiteX1486" fmla="*/ 43355 w 730695"/>
                  <a:gd name="connsiteY1486" fmla="*/ 1358607 h 1591292"/>
                  <a:gd name="connsiteX1487" fmla="*/ 41731 w 730695"/>
                  <a:gd name="connsiteY1487" fmla="*/ 1357795 h 1591292"/>
                  <a:gd name="connsiteX1488" fmla="*/ 40107 w 730695"/>
                  <a:gd name="connsiteY1488" fmla="*/ 1356171 h 1591292"/>
                  <a:gd name="connsiteX1489" fmla="*/ 39295 w 730695"/>
                  <a:gd name="connsiteY1489" fmla="*/ 1349676 h 1591292"/>
                  <a:gd name="connsiteX1490" fmla="*/ 38483 w 730695"/>
                  <a:gd name="connsiteY1490" fmla="*/ 1347240 h 1591292"/>
                  <a:gd name="connsiteX1491" fmla="*/ 37671 w 730695"/>
                  <a:gd name="connsiteY1491" fmla="*/ 1344805 h 1591292"/>
                  <a:gd name="connsiteX1492" fmla="*/ 38483 w 730695"/>
                  <a:gd name="connsiteY1492" fmla="*/ 1338310 h 1591292"/>
                  <a:gd name="connsiteX1493" fmla="*/ 39295 w 730695"/>
                  <a:gd name="connsiteY1493" fmla="*/ 1335874 h 1591292"/>
                  <a:gd name="connsiteX1494" fmla="*/ 39295 w 730695"/>
                  <a:gd name="connsiteY1494" fmla="*/ 1335062 h 1591292"/>
                  <a:gd name="connsiteX1495" fmla="*/ 39295 w 730695"/>
                  <a:gd name="connsiteY1495" fmla="*/ 1328567 h 1591292"/>
                  <a:gd name="connsiteX1496" fmla="*/ 40919 w 730695"/>
                  <a:gd name="connsiteY1496" fmla="*/ 1325319 h 1591292"/>
                  <a:gd name="connsiteX1497" fmla="*/ 40107 w 730695"/>
                  <a:gd name="connsiteY1497" fmla="*/ 1323696 h 1591292"/>
                  <a:gd name="connsiteX1498" fmla="*/ 38483 w 730695"/>
                  <a:gd name="connsiteY1498" fmla="*/ 1323696 h 1591292"/>
                  <a:gd name="connsiteX1499" fmla="*/ 37671 w 730695"/>
                  <a:gd name="connsiteY1499" fmla="*/ 1321260 h 1591292"/>
                  <a:gd name="connsiteX1500" fmla="*/ 38483 w 730695"/>
                  <a:gd name="connsiteY1500" fmla="*/ 1318824 h 1591292"/>
                  <a:gd name="connsiteX1501" fmla="*/ 39295 w 730695"/>
                  <a:gd name="connsiteY1501" fmla="*/ 1316389 h 1591292"/>
                  <a:gd name="connsiteX1502" fmla="*/ 43355 w 730695"/>
                  <a:gd name="connsiteY1502" fmla="*/ 1313141 h 1591292"/>
                  <a:gd name="connsiteX1503" fmla="*/ 44978 w 730695"/>
                  <a:gd name="connsiteY1503" fmla="*/ 1311517 h 1591292"/>
                  <a:gd name="connsiteX1504" fmla="*/ 43355 w 730695"/>
                  <a:gd name="connsiteY1504" fmla="*/ 1310706 h 1591292"/>
                  <a:gd name="connsiteX1505" fmla="*/ 37671 w 730695"/>
                  <a:gd name="connsiteY1505" fmla="*/ 1311517 h 1591292"/>
                  <a:gd name="connsiteX1506" fmla="*/ 35236 w 730695"/>
                  <a:gd name="connsiteY1506" fmla="*/ 1313141 h 1591292"/>
                  <a:gd name="connsiteX1507" fmla="*/ 32800 w 730695"/>
                  <a:gd name="connsiteY1507" fmla="*/ 1314765 h 1591292"/>
                  <a:gd name="connsiteX1508" fmla="*/ 30364 w 730695"/>
                  <a:gd name="connsiteY1508" fmla="*/ 1312329 h 1591292"/>
                  <a:gd name="connsiteX1509" fmla="*/ 32800 w 730695"/>
                  <a:gd name="connsiteY1509" fmla="*/ 1309082 h 1591292"/>
                  <a:gd name="connsiteX1510" fmla="*/ 38483 w 730695"/>
                  <a:gd name="connsiteY1510" fmla="*/ 1305022 h 1591292"/>
                  <a:gd name="connsiteX1511" fmla="*/ 36859 w 730695"/>
                  <a:gd name="connsiteY1511" fmla="*/ 1302587 h 1591292"/>
                  <a:gd name="connsiteX1512" fmla="*/ 31988 w 730695"/>
                  <a:gd name="connsiteY1512" fmla="*/ 1303399 h 1591292"/>
                  <a:gd name="connsiteX1513" fmla="*/ 29553 w 730695"/>
                  <a:gd name="connsiteY1513" fmla="*/ 1301775 h 1591292"/>
                  <a:gd name="connsiteX1514" fmla="*/ 27929 w 730695"/>
                  <a:gd name="connsiteY1514" fmla="*/ 1298527 h 1591292"/>
                  <a:gd name="connsiteX1515" fmla="*/ 28741 w 730695"/>
                  <a:gd name="connsiteY1515" fmla="*/ 1296092 h 1591292"/>
                  <a:gd name="connsiteX1516" fmla="*/ 31176 w 730695"/>
                  <a:gd name="connsiteY1516" fmla="*/ 1293656 h 1591292"/>
                  <a:gd name="connsiteX1517" fmla="*/ 32800 w 730695"/>
                  <a:gd name="connsiteY1517" fmla="*/ 1292032 h 1591292"/>
                  <a:gd name="connsiteX1518" fmla="*/ 35236 w 730695"/>
                  <a:gd name="connsiteY1518" fmla="*/ 1289597 h 1591292"/>
                  <a:gd name="connsiteX1519" fmla="*/ 34424 w 730695"/>
                  <a:gd name="connsiteY1519" fmla="*/ 1287161 h 1591292"/>
                  <a:gd name="connsiteX1520" fmla="*/ 35236 w 730695"/>
                  <a:gd name="connsiteY1520" fmla="*/ 1283913 h 1591292"/>
                  <a:gd name="connsiteX1521" fmla="*/ 36048 w 730695"/>
                  <a:gd name="connsiteY1521" fmla="*/ 1280666 h 1591292"/>
                  <a:gd name="connsiteX1522" fmla="*/ 36048 w 730695"/>
                  <a:gd name="connsiteY1522" fmla="*/ 1276606 h 1591292"/>
                  <a:gd name="connsiteX1523" fmla="*/ 36048 w 730695"/>
                  <a:gd name="connsiteY1523" fmla="*/ 1274983 h 1591292"/>
                  <a:gd name="connsiteX1524" fmla="*/ 36048 w 730695"/>
                  <a:gd name="connsiteY1524" fmla="*/ 1272547 h 1591292"/>
                  <a:gd name="connsiteX1525" fmla="*/ 36048 w 730695"/>
                  <a:gd name="connsiteY1525" fmla="*/ 1270923 h 1591292"/>
                  <a:gd name="connsiteX1526" fmla="*/ 36859 w 730695"/>
                  <a:gd name="connsiteY1526" fmla="*/ 1270111 h 1591292"/>
                  <a:gd name="connsiteX1527" fmla="*/ 37671 w 730695"/>
                  <a:gd name="connsiteY1527" fmla="*/ 1268487 h 1591292"/>
                  <a:gd name="connsiteX1528" fmla="*/ 38483 w 730695"/>
                  <a:gd name="connsiteY1528" fmla="*/ 1266864 h 1591292"/>
                  <a:gd name="connsiteX1529" fmla="*/ 39295 w 730695"/>
                  <a:gd name="connsiteY1529" fmla="*/ 1264428 h 1591292"/>
                  <a:gd name="connsiteX1530" fmla="*/ 40107 w 730695"/>
                  <a:gd name="connsiteY1530" fmla="*/ 1263616 h 1591292"/>
                  <a:gd name="connsiteX1531" fmla="*/ 40919 w 730695"/>
                  <a:gd name="connsiteY1531" fmla="*/ 1262804 h 1591292"/>
                  <a:gd name="connsiteX1532" fmla="*/ 40919 w 730695"/>
                  <a:gd name="connsiteY1532" fmla="*/ 1261993 h 1591292"/>
                  <a:gd name="connsiteX1533" fmla="*/ 41731 w 730695"/>
                  <a:gd name="connsiteY1533" fmla="*/ 1259557 h 1591292"/>
                  <a:gd name="connsiteX1534" fmla="*/ 42543 w 730695"/>
                  <a:gd name="connsiteY1534" fmla="*/ 1257933 h 1591292"/>
                  <a:gd name="connsiteX1535" fmla="*/ 42543 w 730695"/>
                  <a:gd name="connsiteY1535" fmla="*/ 1256309 h 1591292"/>
                  <a:gd name="connsiteX1536" fmla="*/ 41731 w 730695"/>
                  <a:gd name="connsiteY1536" fmla="*/ 1254685 h 1591292"/>
                  <a:gd name="connsiteX1537" fmla="*/ 41731 w 730695"/>
                  <a:gd name="connsiteY1537" fmla="*/ 1253874 h 1591292"/>
                  <a:gd name="connsiteX1538" fmla="*/ 41731 w 730695"/>
                  <a:gd name="connsiteY1538" fmla="*/ 1253062 h 1591292"/>
                  <a:gd name="connsiteX1539" fmla="*/ 41731 w 730695"/>
                  <a:gd name="connsiteY1539" fmla="*/ 1253062 h 1591292"/>
                  <a:gd name="connsiteX1540" fmla="*/ 41731 w 730695"/>
                  <a:gd name="connsiteY1540" fmla="*/ 1253062 h 1591292"/>
                  <a:gd name="connsiteX1541" fmla="*/ 41731 w 730695"/>
                  <a:gd name="connsiteY1541" fmla="*/ 1253062 h 1591292"/>
                  <a:gd name="connsiteX1542" fmla="*/ 41731 w 730695"/>
                  <a:gd name="connsiteY1542" fmla="*/ 1252250 h 1591292"/>
                  <a:gd name="connsiteX1543" fmla="*/ 41731 w 730695"/>
                  <a:gd name="connsiteY1543" fmla="*/ 1251438 h 1591292"/>
                  <a:gd name="connsiteX1544" fmla="*/ 40919 w 730695"/>
                  <a:gd name="connsiteY1544" fmla="*/ 1249002 h 1591292"/>
                  <a:gd name="connsiteX1545" fmla="*/ 40919 w 730695"/>
                  <a:gd name="connsiteY1545" fmla="*/ 1247379 h 1591292"/>
                  <a:gd name="connsiteX1546" fmla="*/ 42543 w 730695"/>
                  <a:gd name="connsiteY1546" fmla="*/ 1246567 h 1591292"/>
                  <a:gd name="connsiteX1547" fmla="*/ 45790 w 730695"/>
                  <a:gd name="connsiteY1547" fmla="*/ 1244943 h 1591292"/>
                  <a:gd name="connsiteX1548" fmla="*/ 46602 w 730695"/>
                  <a:gd name="connsiteY1548" fmla="*/ 1243319 h 1591292"/>
                  <a:gd name="connsiteX1549" fmla="*/ 44978 w 730695"/>
                  <a:gd name="connsiteY1549" fmla="*/ 1243319 h 1591292"/>
                  <a:gd name="connsiteX1550" fmla="*/ 43355 w 730695"/>
                  <a:gd name="connsiteY1550" fmla="*/ 1244131 h 1591292"/>
                  <a:gd name="connsiteX1551" fmla="*/ 40919 w 730695"/>
                  <a:gd name="connsiteY1551" fmla="*/ 1244943 h 1591292"/>
                  <a:gd name="connsiteX1552" fmla="*/ 39295 w 730695"/>
                  <a:gd name="connsiteY1552" fmla="*/ 1244943 h 1591292"/>
                  <a:gd name="connsiteX1553" fmla="*/ 38483 w 730695"/>
                  <a:gd name="connsiteY1553" fmla="*/ 1244131 h 1591292"/>
                  <a:gd name="connsiteX1554" fmla="*/ 36859 w 730695"/>
                  <a:gd name="connsiteY1554" fmla="*/ 1244131 h 1591292"/>
                  <a:gd name="connsiteX1555" fmla="*/ 36048 w 730695"/>
                  <a:gd name="connsiteY1555" fmla="*/ 1246567 h 1591292"/>
                  <a:gd name="connsiteX1556" fmla="*/ 34424 w 730695"/>
                  <a:gd name="connsiteY1556" fmla="*/ 1248190 h 1591292"/>
                  <a:gd name="connsiteX1557" fmla="*/ 32800 w 730695"/>
                  <a:gd name="connsiteY1557" fmla="*/ 1249002 h 1591292"/>
                  <a:gd name="connsiteX1558" fmla="*/ 31176 w 730695"/>
                  <a:gd name="connsiteY1558" fmla="*/ 1249814 h 1591292"/>
                  <a:gd name="connsiteX1559" fmla="*/ 29553 w 730695"/>
                  <a:gd name="connsiteY1559" fmla="*/ 1250626 h 1591292"/>
                  <a:gd name="connsiteX1560" fmla="*/ 27117 w 730695"/>
                  <a:gd name="connsiteY1560" fmla="*/ 1252250 h 1591292"/>
                  <a:gd name="connsiteX1561" fmla="*/ 24681 w 730695"/>
                  <a:gd name="connsiteY1561" fmla="*/ 1253874 h 1591292"/>
                  <a:gd name="connsiteX1562" fmla="*/ 23869 w 730695"/>
                  <a:gd name="connsiteY1562" fmla="*/ 1253062 h 1591292"/>
                  <a:gd name="connsiteX1563" fmla="*/ 23058 w 730695"/>
                  <a:gd name="connsiteY1563" fmla="*/ 1250626 h 1591292"/>
                  <a:gd name="connsiteX1564" fmla="*/ 24681 w 730695"/>
                  <a:gd name="connsiteY1564" fmla="*/ 1247379 h 1591292"/>
                  <a:gd name="connsiteX1565" fmla="*/ 25493 w 730695"/>
                  <a:gd name="connsiteY1565" fmla="*/ 1244943 h 1591292"/>
                  <a:gd name="connsiteX1566" fmla="*/ 27929 w 730695"/>
                  <a:gd name="connsiteY1566" fmla="*/ 1243319 h 1591292"/>
                  <a:gd name="connsiteX1567" fmla="*/ 31988 w 730695"/>
                  <a:gd name="connsiteY1567" fmla="*/ 1239260 h 1591292"/>
                  <a:gd name="connsiteX1568" fmla="*/ 33612 w 730695"/>
                  <a:gd name="connsiteY1568" fmla="*/ 1236012 h 1591292"/>
                  <a:gd name="connsiteX1569" fmla="*/ 34424 w 730695"/>
                  <a:gd name="connsiteY1569" fmla="*/ 1234388 h 1591292"/>
                  <a:gd name="connsiteX1570" fmla="*/ 33612 w 730695"/>
                  <a:gd name="connsiteY1570" fmla="*/ 1233577 h 1591292"/>
                  <a:gd name="connsiteX1571" fmla="*/ 31988 w 730695"/>
                  <a:gd name="connsiteY1571" fmla="*/ 1233577 h 1591292"/>
                  <a:gd name="connsiteX1572" fmla="*/ 29553 w 730695"/>
                  <a:gd name="connsiteY1572" fmla="*/ 1229517 h 1591292"/>
                  <a:gd name="connsiteX1573" fmla="*/ 28741 w 730695"/>
                  <a:gd name="connsiteY1573" fmla="*/ 1227081 h 1591292"/>
                  <a:gd name="connsiteX1574" fmla="*/ 27117 w 730695"/>
                  <a:gd name="connsiteY1574" fmla="*/ 1228705 h 1591292"/>
                  <a:gd name="connsiteX1575" fmla="*/ 27117 w 730695"/>
                  <a:gd name="connsiteY1575" fmla="*/ 1235200 h 1591292"/>
                  <a:gd name="connsiteX1576" fmla="*/ 25493 w 730695"/>
                  <a:gd name="connsiteY1576" fmla="*/ 1241695 h 1591292"/>
                  <a:gd name="connsiteX1577" fmla="*/ 23869 w 730695"/>
                  <a:gd name="connsiteY1577" fmla="*/ 1244131 h 1591292"/>
                  <a:gd name="connsiteX1578" fmla="*/ 23058 w 730695"/>
                  <a:gd name="connsiteY1578" fmla="*/ 1246567 h 1591292"/>
                  <a:gd name="connsiteX1579" fmla="*/ 18998 w 730695"/>
                  <a:gd name="connsiteY1579" fmla="*/ 1248190 h 1591292"/>
                  <a:gd name="connsiteX1580" fmla="*/ 18186 w 730695"/>
                  <a:gd name="connsiteY1580" fmla="*/ 1244943 h 1591292"/>
                  <a:gd name="connsiteX1581" fmla="*/ 18186 w 730695"/>
                  <a:gd name="connsiteY1581" fmla="*/ 1242507 h 1591292"/>
                  <a:gd name="connsiteX1582" fmla="*/ 17374 w 730695"/>
                  <a:gd name="connsiteY1582" fmla="*/ 1240883 h 1591292"/>
                  <a:gd name="connsiteX1583" fmla="*/ 18998 w 730695"/>
                  <a:gd name="connsiteY1583" fmla="*/ 1238448 h 1591292"/>
                  <a:gd name="connsiteX1584" fmla="*/ 19810 w 730695"/>
                  <a:gd name="connsiteY1584" fmla="*/ 1236012 h 1591292"/>
                  <a:gd name="connsiteX1585" fmla="*/ 17374 w 730695"/>
                  <a:gd name="connsiteY1585" fmla="*/ 1236824 h 1591292"/>
                  <a:gd name="connsiteX1586" fmla="*/ 15751 w 730695"/>
                  <a:gd name="connsiteY1586" fmla="*/ 1237636 h 1591292"/>
                  <a:gd name="connsiteX1587" fmla="*/ 14939 w 730695"/>
                  <a:gd name="connsiteY1587" fmla="*/ 1236824 h 1591292"/>
                  <a:gd name="connsiteX1588" fmla="*/ 15751 w 730695"/>
                  <a:gd name="connsiteY1588" fmla="*/ 1235200 h 1591292"/>
                  <a:gd name="connsiteX1589" fmla="*/ 17374 w 730695"/>
                  <a:gd name="connsiteY1589" fmla="*/ 1232765 h 1591292"/>
                  <a:gd name="connsiteX1590" fmla="*/ 20622 w 730695"/>
                  <a:gd name="connsiteY1590" fmla="*/ 1227893 h 1591292"/>
                  <a:gd name="connsiteX1591" fmla="*/ 18186 w 730695"/>
                  <a:gd name="connsiteY1591" fmla="*/ 1229517 h 1591292"/>
                  <a:gd name="connsiteX1592" fmla="*/ 16562 w 730695"/>
                  <a:gd name="connsiteY1592" fmla="*/ 1231953 h 1591292"/>
                  <a:gd name="connsiteX1593" fmla="*/ 14127 w 730695"/>
                  <a:gd name="connsiteY1593" fmla="*/ 1234388 h 1591292"/>
                  <a:gd name="connsiteX1594" fmla="*/ 11691 w 730695"/>
                  <a:gd name="connsiteY1594" fmla="*/ 1235200 h 1591292"/>
                  <a:gd name="connsiteX1595" fmla="*/ 10067 w 730695"/>
                  <a:gd name="connsiteY1595" fmla="*/ 1234388 h 1591292"/>
                  <a:gd name="connsiteX1596" fmla="*/ 7632 w 730695"/>
                  <a:gd name="connsiteY1596" fmla="*/ 1235200 h 1591292"/>
                  <a:gd name="connsiteX1597" fmla="*/ 6008 w 730695"/>
                  <a:gd name="connsiteY1597" fmla="*/ 1231141 h 1591292"/>
                  <a:gd name="connsiteX1598" fmla="*/ 6008 w 730695"/>
                  <a:gd name="connsiteY1598" fmla="*/ 1229517 h 1591292"/>
                  <a:gd name="connsiteX1599" fmla="*/ 7632 w 730695"/>
                  <a:gd name="connsiteY1599" fmla="*/ 1228705 h 1591292"/>
                  <a:gd name="connsiteX1600" fmla="*/ 9255 w 730695"/>
                  <a:gd name="connsiteY1600" fmla="*/ 1228705 h 1591292"/>
                  <a:gd name="connsiteX1601" fmla="*/ 10067 w 730695"/>
                  <a:gd name="connsiteY1601" fmla="*/ 1227081 h 1591292"/>
                  <a:gd name="connsiteX1602" fmla="*/ 10879 w 730695"/>
                  <a:gd name="connsiteY1602" fmla="*/ 1225458 h 1591292"/>
                  <a:gd name="connsiteX1603" fmla="*/ 12503 w 730695"/>
                  <a:gd name="connsiteY1603" fmla="*/ 1223834 h 1591292"/>
                  <a:gd name="connsiteX1604" fmla="*/ 11691 w 730695"/>
                  <a:gd name="connsiteY1604" fmla="*/ 1223022 h 1591292"/>
                  <a:gd name="connsiteX1605" fmla="*/ 10879 w 730695"/>
                  <a:gd name="connsiteY1605" fmla="*/ 1222210 h 1591292"/>
                  <a:gd name="connsiteX1606" fmla="*/ 9255 w 730695"/>
                  <a:gd name="connsiteY1606" fmla="*/ 1221398 h 1591292"/>
                  <a:gd name="connsiteX1607" fmla="*/ 8443 w 730695"/>
                  <a:gd name="connsiteY1607" fmla="*/ 1219774 h 1591292"/>
                  <a:gd name="connsiteX1608" fmla="*/ 7632 w 730695"/>
                  <a:gd name="connsiteY1608" fmla="*/ 1217339 h 1591292"/>
                  <a:gd name="connsiteX1609" fmla="*/ 8443 w 730695"/>
                  <a:gd name="connsiteY1609" fmla="*/ 1214903 h 1591292"/>
                  <a:gd name="connsiteX1610" fmla="*/ 9255 w 730695"/>
                  <a:gd name="connsiteY1610" fmla="*/ 1214091 h 1591292"/>
                  <a:gd name="connsiteX1611" fmla="*/ 10067 w 730695"/>
                  <a:gd name="connsiteY1611" fmla="*/ 1213279 h 1591292"/>
                  <a:gd name="connsiteX1612" fmla="*/ 10067 w 730695"/>
                  <a:gd name="connsiteY1612" fmla="*/ 1212468 h 1591292"/>
                  <a:gd name="connsiteX1613" fmla="*/ 9255 w 730695"/>
                  <a:gd name="connsiteY1613" fmla="*/ 1211656 h 1591292"/>
                  <a:gd name="connsiteX1614" fmla="*/ 9255 w 730695"/>
                  <a:gd name="connsiteY1614" fmla="*/ 1210032 h 1591292"/>
                  <a:gd name="connsiteX1615" fmla="*/ 10067 w 730695"/>
                  <a:gd name="connsiteY1615" fmla="*/ 1207596 h 1591292"/>
                  <a:gd name="connsiteX1616" fmla="*/ 10879 w 730695"/>
                  <a:gd name="connsiteY1616" fmla="*/ 1206784 h 1591292"/>
                  <a:gd name="connsiteX1617" fmla="*/ 10879 w 730695"/>
                  <a:gd name="connsiteY1617" fmla="*/ 1205161 h 1591292"/>
                  <a:gd name="connsiteX1618" fmla="*/ 9255 w 730695"/>
                  <a:gd name="connsiteY1618" fmla="*/ 1203537 h 1591292"/>
                  <a:gd name="connsiteX1619" fmla="*/ 9255 w 730695"/>
                  <a:gd name="connsiteY1619" fmla="*/ 1201101 h 1591292"/>
                  <a:gd name="connsiteX1620" fmla="*/ 7632 w 730695"/>
                  <a:gd name="connsiteY1620" fmla="*/ 1200289 h 1591292"/>
                  <a:gd name="connsiteX1621" fmla="*/ 6820 w 730695"/>
                  <a:gd name="connsiteY1621" fmla="*/ 1198666 h 1591292"/>
                  <a:gd name="connsiteX1622" fmla="*/ 6820 w 730695"/>
                  <a:gd name="connsiteY1622" fmla="*/ 1196230 h 1591292"/>
                  <a:gd name="connsiteX1623" fmla="*/ 7632 w 730695"/>
                  <a:gd name="connsiteY1623" fmla="*/ 1195418 h 1591292"/>
                  <a:gd name="connsiteX1624" fmla="*/ 8443 w 730695"/>
                  <a:gd name="connsiteY1624" fmla="*/ 1194606 h 1591292"/>
                  <a:gd name="connsiteX1625" fmla="*/ 7632 w 730695"/>
                  <a:gd name="connsiteY1625" fmla="*/ 1192982 h 1591292"/>
                  <a:gd name="connsiteX1626" fmla="*/ 6008 w 730695"/>
                  <a:gd name="connsiteY1626" fmla="*/ 1189735 h 1591292"/>
                  <a:gd name="connsiteX1627" fmla="*/ 6820 w 730695"/>
                  <a:gd name="connsiteY1627" fmla="*/ 1188111 h 1591292"/>
                  <a:gd name="connsiteX1628" fmla="*/ 7632 w 730695"/>
                  <a:gd name="connsiteY1628" fmla="*/ 1187299 h 1591292"/>
                  <a:gd name="connsiteX1629" fmla="*/ 8443 w 730695"/>
                  <a:gd name="connsiteY1629" fmla="*/ 1185675 h 1591292"/>
                  <a:gd name="connsiteX1630" fmla="*/ 9255 w 730695"/>
                  <a:gd name="connsiteY1630" fmla="*/ 1184052 h 1591292"/>
                  <a:gd name="connsiteX1631" fmla="*/ 8443 w 730695"/>
                  <a:gd name="connsiteY1631" fmla="*/ 1180804 h 1591292"/>
                  <a:gd name="connsiteX1632" fmla="*/ 8443 w 730695"/>
                  <a:gd name="connsiteY1632" fmla="*/ 1179180 h 1591292"/>
                  <a:gd name="connsiteX1633" fmla="*/ 7632 w 730695"/>
                  <a:gd name="connsiteY1633" fmla="*/ 1177556 h 1591292"/>
                  <a:gd name="connsiteX1634" fmla="*/ 6820 w 730695"/>
                  <a:gd name="connsiteY1634" fmla="*/ 1176745 h 1591292"/>
                  <a:gd name="connsiteX1635" fmla="*/ 6008 w 730695"/>
                  <a:gd name="connsiteY1635" fmla="*/ 1175933 h 1591292"/>
                  <a:gd name="connsiteX1636" fmla="*/ 6008 w 730695"/>
                  <a:gd name="connsiteY1636" fmla="*/ 1174309 h 1591292"/>
                  <a:gd name="connsiteX1637" fmla="*/ 5196 w 730695"/>
                  <a:gd name="connsiteY1637" fmla="*/ 1172685 h 1591292"/>
                  <a:gd name="connsiteX1638" fmla="*/ 4384 w 730695"/>
                  <a:gd name="connsiteY1638" fmla="*/ 1171061 h 1591292"/>
                  <a:gd name="connsiteX1639" fmla="*/ 3572 w 730695"/>
                  <a:gd name="connsiteY1639" fmla="*/ 1169438 h 1591292"/>
                  <a:gd name="connsiteX1640" fmla="*/ 1949 w 730695"/>
                  <a:gd name="connsiteY1640" fmla="*/ 1167814 h 1591292"/>
                  <a:gd name="connsiteX1641" fmla="*/ 3572 w 730695"/>
                  <a:gd name="connsiteY1641" fmla="*/ 1166190 h 1591292"/>
                  <a:gd name="connsiteX1642" fmla="*/ 4384 w 730695"/>
                  <a:gd name="connsiteY1642" fmla="*/ 1165378 h 1591292"/>
                  <a:gd name="connsiteX1643" fmla="*/ 4384 w 730695"/>
                  <a:gd name="connsiteY1643" fmla="*/ 1164566 h 1591292"/>
                  <a:gd name="connsiteX1644" fmla="*/ 5196 w 730695"/>
                  <a:gd name="connsiteY1644" fmla="*/ 1163754 h 1591292"/>
                  <a:gd name="connsiteX1645" fmla="*/ 6820 w 730695"/>
                  <a:gd name="connsiteY1645" fmla="*/ 1162943 h 1591292"/>
                  <a:gd name="connsiteX1646" fmla="*/ 7632 w 730695"/>
                  <a:gd name="connsiteY1646" fmla="*/ 1161319 h 1591292"/>
                  <a:gd name="connsiteX1647" fmla="*/ 4384 w 730695"/>
                  <a:gd name="connsiteY1647" fmla="*/ 1161319 h 1591292"/>
                  <a:gd name="connsiteX1648" fmla="*/ 3572 w 730695"/>
                  <a:gd name="connsiteY1648" fmla="*/ 1159695 h 1591292"/>
                  <a:gd name="connsiteX1649" fmla="*/ 4384 w 730695"/>
                  <a:gd name="connsiteY1649" fmla="*/ 1157259 h 1591292"/>
                  <a:gd name="connsiteX1650" fmla="*/ 5196 w 730695"/>
                  <a:gd name="connsiteY1650" fmla="*/ 1155636 h 1591292"/>
                  <a:gd name="connsiteX1651" fmla="*/ 6008 w 730695"/>
                  <a:gd name="connsiteY1651" fmla="*/ 1153200 h 1591292"/>
                  <a:gd name="connsiteX1652" fmla="*/ 8443 w 730695"/>
                  <a:gd name="connsiteY1652" fmla="*/ 1152388 h 1591292"/>
                  <a:gd name="connsiteX1653" fmla="*/ 10067 w 730695"/>
                  <a:gd name="connsiteY1653" fmla="*/ 1151576 h 1591292"/>
                  <a:gd name="connsiteX1654" fmla="*/ 11691 w 730695"/>
                  <a:gd name="connsiteY1654" fmla="*/ 1150764 h 1591292"/>
                  <a:gd name="connsiteX1655" fmla="*/ 14127 w 730695"/>
                  <a:gd name="connsiteY1655" fmla="*/ 1150764 h 1591292"/>
                  <a:gd name="connsiteX1656" fmla="*/ 16562 w 730695"/>
                  <a:gd name="connsiteY1656" fmla="*/ 1150764 h 1591292"/>
                  <a:gd name="connsiteX1657" fmla="*/ 18998 w 730695"/>
                  <a:gd name="connsiteY1657" fmla="*/ 1150764 h 1591292"/>
                  <a:gd name="connsiteX1658" fmla="*/ 23869 w 730695"/>
                  <a:gd name="connsiteY1658" fmla="*/ 1165378 h 1591292"/>
                  <a:gd name="connsiteX1659" fmla="*/ 23869 w 730695"/>
                  <a:gd name="connsiteY1659" fmla="*/ 1176745 h 1591292"/>
                  <a:gd name="connsiteX1660" fmla="*/ 35236 w 730695"/>
                  <a:gd name="connsiteY1660" fmla="*/ 1175933 h 1591292"/>
                  <a:gd name="connsiteX1661" fmla="*/ 53909 w 730695"/>
                  <a:gd name="connsiteY1661" fmla="*/ 1131279 h 1591292"/>
                  <a:gd name="connsiteX1662" fmla="*/ 57157 w 730695"/>
                  <a:gd name="connsiteY1662" fmla="*/ 1136962 h 1591292"/>
                  <a:gd name="connsiteX1663" fmla="*/ 61216 w 730695"/>
                  <a:gd name="connsiteY1663" fmla="*/ 1141834 h 1591292"/>
                  <a:gd name="connsiteX1664" fmla="*/ 68523 w 730695"/>
                  <a:gd name="connsiteY1664" fmla="*/ 1150764 h 1591292"/>
                  <a:gd name="connsiteX1665" fmla="*/ 70959 w 730695"/>
                  <a:gd name="connsiteY1665" fmla="*/ 1156448 h 1591292"/>
                  <a:gd name="connsiteX1666" fmla="*/ 72583 w 730695"/>
                  <a:gd name="connsiteY1666" fmla="*/ 1159695 h 1591292"/>
                  <a:gd name="connsiteX1667" fmla="*/ 72583 w 730695"/>
                  <a:gd name="connsiteY1667" fmla="*/ 1154824 h 1591292"/>
                  <a:gd name="connsiteX1668" fmla="*/ 58780 w 730695"/>
                  <a:gd name="connsiteY1668" fmla="*/ 1136962 h 1591292"/>
                  <a:gd name="connsiteX1669" fmla="*/ 53909 w 730695"/>
                  <a:gd name="connsiteY1669" fmla="*/ 1129655 h 1591292"/>
                  <a:gd name="connsiteX1670" fmla="*/ 53909 w 730695"/>
                  <a:gd name="connsiteY1670" fmla="*/ 1122348 h 1591292"/>
                  <a:gd name="connsiteX1671" fmla="*/ 55533 w 730695"/>
                  <a:gd name="connsiteY1671" fmla="*/ 1119913 h 1591292"/>
                  <a:gd name="connsiteX1672" fmla="*/ 58780 w 730695"/>
                  <a:gd name="connsiteY1672" fmla="*/ 1118289 h 1591292"/>
                  <a:gd name="connsiteX1673" fmla="*/ 58780 w 730695"/>
                  <a:gd name="connsiteY1673" fmla="*/ 1114230 h 1591292"/>
                  <a:gd name="connsiteX1674" fmla="*/ 55533 w 730695"/>
                  <a:gd name="connsiteY1674" fmla="*/ 1115041 h 1591292"/>
                  <a:gd name="connsiteX1675" fmla="*/ 54721 w 730695"/>
                  <a:gd name="connsiteY1675" fmla="*/ 1118289 h 1591292"/>
                  <a:gd name="connsiteX1676" fmla="*/ 51473 w 730695"/>
                  <a:gd name="connsiteY1676" fmla="*/ 1119913 h 1591292"/>
                  <a:gd name="connsiteX1677" fmla="*/ 49038 w 730695"/>
                  <a:gd name="connsiteY1677" fmla="*/ 1115853 h 1591292"/>
                  <a:gd name="connsiteX1678" fmla="*/ 49038 w 730695"/>
                  <a:gd name="connsiteY1678" fmla="*/ 1115853 h 1591292"/>
                  <a:gd name="connsiteX1679" fmla="*/ 44167 w 730695"/>
                  <a:gd name="connsiteY1679" fmla="*/ 1096368 h 1591292"/>
                  <a:gd name="connsiteX1680" fmla="*/ 56345 w 730695"/>
                  <a:gd name="connsiteY1680" fmla="*/ 1086626 h 1591292"/>
                  <a:gd name="connsiteX1681" fmla="*/ 57968 w 730695"/>
                  <a:gd name="connsiteY1681" fmla="*/ 1064705 h 1591292"/>
                  <a:gd name="connsiteX1682" fmla="*/ 75830 w 730695"/>
                  <a:gd name="connsiteY1682" fmla="*/ 1063893 h 1591292"/>
                  <a:gd name="connsiteX1683" fmla="*/ 102622 w 730695"/>
                  <a:gd name="connsiteY1683" fmla="*/ 1036289 h 1591292"/>
                  <a:gd name="connsiteX1684" fmla="*/ 100998 w 730695"/>
                  <a:gd name="connsiteY1684" fmla="*/ 1016803 h 1591292"/>
                  <a:gd name="connsiteX1685" fmla="*/ 109929 w 730695"/>
                  <a:gd name="connsiteY1685" fmla="*/ 990011 h 1591292"/>
                  <a:gd name="connsiteX1686" fmla="*/ 86384 w 730695"/>
                  <a:gd name="connsiteY1686" fmla="*/ 936427 h 1591292"/>
                  <a:gd name="connsiteX1687" fmla="*/ 114800 w 730695"/>
                  <a:gd name="connsiteY1687" fmla="*/ 933179 h 1591292"/>
                  <a:gd name="connsiteX1688" fmla="*/ 130226 w 730695"/>
                  <a:gd name="connsiteY1688" fmla="*/ 908011 h 1591292"/>
                  <a:gd name="connsiteX1689" fmla="*/ 119672 w 730695"/>
                  <a:gd name="connsiteY1689" fmla="*/ 880407 h 1591292"/>
                  <a:gd name="connsiteX1690" fmla="*/ 89632 w 730695"/>
                  <a:gd name="connsiteY1690" fmla="*/ 860922 h 1591292"/>
                  <a:gd name="connsiteX1691" fmla="*/ 94503 w 730695"/>
                  <a:gd name="connsiteY1691" fmla="*/ 822763 h 1591292"/>
                  <a:gd name="connsiteX1692" fmla="*/ 94503 w 730695"/>
                  <a:gd name="connsiteY1692" fmla="*/ 821139 h 1591292"/>
                  <a:gd name="connsiteX1693" fmla="*/ 98563 w 730695"/>
                  <a:gd name="connsiteY1693" fmla="*/ 789476 h 1591292"/>
                  <a:gd name="connsiteX1694" fmla="*/ 91256 w 730695"/>
                  <a:gd name="connsiteY1694" fmla="*/ 757001 h 1591292"/>
                  <a:gd name="connsiteX1695" fmla="*/ 101810 w 730695"/>
                  <a:gd name="connsiteY1695" fmla="*/ 705040 h 1591292"/>
                  <a:gd name="connsiteX1696" fmla="*/ 91256 w 730695"/>
                  <a:gd name="connsiteY1696" fmla="*/ 678248 h 1591292"/>
                  <a:gd name="connsiteX1697" fmla="*/ 104246 w 730695"/>
                  <a:gd name="connsiteY1697" fmla="*/ 662010 h 1591292"/>
                  <a:gd name="connsiteX1698" fmla="*/ 102622 w 730695"/>
                  <a:gd name="connsiteY1698" fmla="*/ 639277 h 1591292"/>
                  <a:gd name="connsiteX1699" fmla="*/ 125355 w 730695"/>
                  <a:gd name="connsiteY1699" fmla="*/ 618980 h 1591292"/>
                  <a:gd name="connsiteX1700" fmla="*/ 135097 w 730695"/>
                  <a:gd name="connsiteY1700" fmla="*/ 593000 h 1591292"/>
                  <a:gd name="connsiteX1701" fmla="*/ 168385 w 730695"/>
                  <a:gd name="connsiteY1701" fmla="*/ 578386 h 1591292"/>
                  <a:gd name="connsiteX1702" fmla="*/ 196801 w 730695"/>
                  <a:gd name="connsiteY1702" fmla="*/ 595436 h 1591292"/>
                  <a:gd name="connsiteX1703" fmla="*/ 213038 w 730695"/>
                  <a:gd name="connsiteY1703" fmla="*/ 590564 h 1591292"/>
                  <a:gd name="connsiteX1704" fmla="*/ 212226 w 730695"/>
                  <a:gd name="connsiteY1704" fmla="*/ 536980 h 1591292"/>
                  <a:gd name="connsiteX1705" fmla="*/ 188682 w 730695"/>
                  <a:gd name="connsiteY1705" fmla="*/ 525614 h 1591292"/>
                  <a:gd name="connsiteX1706" fmla="*/ 229276 w 730695"/>
                  <a:gd name="connsiteY1706" fmla="*/ 466346 h 1591292"/>
                  <a:gd name="connsiteX1707" fmla="*/ 244702 w 730695"/>
                  <a:gd name="connsiteY1707" fmla="*/ 406267 h 1591292"/>
                  <a:gd name="connsiteX1708" fmla="*/ 244702 w 730695"/>
                  <a:gd name="connsiteY1708" fmla="*/ 402207 h 1591292"/>
                  <a:gd name="connsiteX1709" fmla="*/ 239830 w 730695"/>
                  <a:gd name="connsiteY1709" fmla="*/ 347811 h 1591292"/>
                  <a:gd name="connsiteX1710" fmla="*/ 277989 w 730695"/>
                  <a:gd name="connsiteY1710" fmla="*/ 345375 h 1591292"/>
                  <a:gd name="connsiteX1711" fmla="*/ 290167 w 730695"/>
                  <a:gd name="connsiteY1711" fmla="*/ 329950 h 1591292"/>
                  <a:gd name="connsiteX1712" fmla="*/ 291791 w 730695"/>
                  <a:gd name="connsiteY1712" fmla="*/ 312088 h 1591292"/>
                  <a:gd name="connsiteX1713" fmla="*/ 321019 w 730695"/>
                  <a:gd name="connsiteY1713" fmla="*/ 261751 h 1591292"/>
                  <a:gd name="connsiteX1714" fmla="*/ 338068 w 730695"/>
                  <a:gd name="connsiteY1714" fmla="*/ 250385 h 1591292"/>
                  <a:gd name="connsiteX1715" fmla="*/ 338068 w 730695"/>
                  <a:gd name="connsiteY1715" fmla="*/ 222781 h 1591292"/>
                  <a:gd name="connsiteX1716" fmla="*/ 327514 w 730695"/>
                  <a:gd name="connsiteY1716" fmla="*/ 211415 h 1591292"/>
                  <a:gd name="connsiteX1717" fmla="*/ 328326 w 730695"/>
                  <a:gd name="connsiteY1717" fmla="*/ 195989 h 1591292"/>
                  <a:gd name="connsiteX1718" fmla="*/ 342128 w 730695"/>
                  <a:gd name="connsiteY1718" fmla="*/ 189494 h 1591292"/>
                  <a:gd name="connsiteX1719" fmla="*/ 353494 w 730695"/>
                  <a:gd name="connsiteY1719" fmla="*/ 147276 h 1591292"/>
                  <a:gd name="connsiteX1720" fmla="*/ 376227 w 730695"/>
                  <a:gd name="connsiteY1720" fmla="*/ 127791 h 1591292"/>
                  <a:gd name="connsiteX1721" fmla="*/ 405455 w 730695"/>
                  <a:gd name="connsiteY1721" fmla="*/ 137533 h 1591292"/>
                  <a:gd name="connsiteX1722" fmla="*/ 419257 w 730695"/>
                  <a:gd name="connsiteY1722" fmla="*/ 113177 h 1591292"/>
                  <a:gd name="connsiteX1723" fmla="*/ 414385 w 730695"/>
                  <a:gd name="connsiteY1723" fmla="*/ 75018 h 1591292"/>
                  <a:gd name="connsiteX1724" fmla="*/ 459851 w 730695"/>
                  <a:gd name="connsiteY1724" fmla="*/ 73394 h 1591292"/>
                  <a:gd name="connsiteX1725" fmla="*/ 493138 w 730695"/>
                  <a:gd name="connsiteY1725" fmla="*/ 90444 h 1591292"/>
                  <a:gd name="connsiteX1726" fmla="*/ 506129 w 730695"/>
                  <a:gd name="connsiteY1726" fmla="*/ 75018 h 1591292"/>
                  <a:gd name="connsiteX1727" fmla="*/ 493138 w 730695"/>
                  <a:gd name="connsiteY1727" fmla="*/ 66087 h 1591292"/>
                  <a:gd name="connsiteX1728" fmla="*/ 513435 w 730695"/>
                  <a:gd name="connsiteY1728" fmla="*/ 34424 h 1591292"/>
                  <a:gd name="connsiteX1729" fmla="*/ 499633 w 730695"/>
                  <a:gd name="connsiteY1729" fmla="*/ 12503 h 1591292"/>
                  <a:gd name="connsiteX1730" fmla="*/ 523990 w 730695"/>
                  <a:gd name="connsiteY1730" fmla="*/ 1949 h 1591292"/>
                  <a:gd name="connsiteX1731" fmla="*/ 529673 w 730695"/>
                  <a:gd name="connsiteY1731" fmla="*/ 7632 h 1591292"/>
                  <a:gd name="connsiteX1732" fmla="*/ 529673 w 730695"/>
                  <a:gd name="connsiteY1732" fmla="*/ 10879 h 1591292"/>
                  <a:gd name="connsiteX1733" fmla="*/ 530485 w 730695"/>
                  <a:gd name="connsiteY1733" fmla="*/ 24681 h 1591292"/>
                  <a:gd name="connsiteX1734" fmla="*/ 536168 w 730695"/>
                  <a:gd name="connsiteY1734" fmla="*/ 27929 h 1591292"/>
                  <a:gd name="connsiteX1735" fmla="*/ 545911 w 730695"/>
                  <a:gd name="connsiteY1735" fmla="*/ 28741 h 1591292"/>
                  <a:gd name="connsiteX1736" fmla="*/ 561337 w 730695"/>
                  <a:gd name="connsiteY1736" fmla="*/ 38483 h 1591292"/>
                  <a:gd name="connsiteX1737" fmla="*/ 562960 w 730695"/>
                  <a:gd name="connsiteY1737" fmla="*/ 44166 h 1591292"/>
                  <a:gd name="connsiteX1738" fmla="*/ 580010 w 730695"/>
                  <a:gd name="connsiteY1738" fmla="*/ 57969 h 1591292"/>
                  <a:gd name="connsiteX1739" fmla="*/ 585693 w 730695"/>
                  <a:gd name="connsiteY1739" fmla="*/ 58780 h 1591292"/>
                  <a:gd name="connsiteX1740" fmla="*/ 590564 w 730695"/>
                  <a:gd name="connsiteY1740" fmla="*/ 67711 h 1591292"/>
                  <a:gd name="connsiteX1741" fmla="*/ 593812 w 730695"/>
                  <a:gd name="connsiteY1741" fmla="*/ 68523 h 1591292"/>
                  <a:gd name="connsiteX1742" fmla="*/ 597059 w 730695"/>
                  <a:gd name="connsiteY1742" fmla="*/ 70959 h 1591292"/>
                  <a:gd name="connsiteX1743" fmla="*/ 608426 w 730695"/>
                  <a:gd name="connsiteY1743" fmla="*/ 70959 h 1591292"/>
                  <a:gd name="connsiteX1744" fmla="*/ 623852 w 730695"/>
                  <a:gd name="connsiteY1744" fmla="*/ 75830 h 1591292"/>
                  <a:gd name="connsiteX1745" fmla="*/ 646584 w 730695"/>
                  <a:gd name="connsiteY1745" fmla="*/ 88008 h 1591292"/>
                  <a:gd name="connsiteX1746" fmla="*/ 648208 w 730695"/>
                  <a:gd name="connsiteY1746" fmla="*/ 105058 h 1591292"/>
                  <a:gd name="connsiteX1747" fmla="*/ 657139 w 730695"/>
                  <a:gd name="connsiteY1747" fmla="*/ 102622 h 1591292"/>
                  <a:gd name="connsiteX1748" fmla="*/ 657951 w 730695"/>
                  <a:gd name="connsiteY1748" fmla="*/ 109117 h 1591292"/>
                  <a:gd name="connsiteX1749" fmla="*/ 672565 w 730695"/>
                  <a:gd name="connsiteY1749" fmla="*/ 122919 h 1591292"/>
                  <a:gd name="connsiteX1750" fmla="*/ 668505 w 730695"/>
                  <a:gd name="connsiteY1750" fmla="*/ 129414 h 1591292"/>
                  <a:gd name="connsiteX1751" fmla="*/ 667693 w 730695"/>
                  <a:gd name="connsiteY1751" fmla="*/ 137533 h 1591292"/>
                  <a:gd name="connsiteX1752" fmla="*/ 666881 w 730695"/>
                  <a:gd name="connsiteY1752" fmla="*/ 143216 h 1591292"/>
                  <a:gd name="connsiteX1753" fmla="*/ 667693 w 730695"/>
                  <a:gd name="connsiteY1753" fmla="*/ 149711 h 1591292"/>
                  <a:gd name="connsiteX1754" fmla="*/ 674188 w 730695"/>
                  <a:gd name="connsiteY1754" fmla="*/ 166761 h 1591292"/>
                  <a:gd name="connsiteX1755" fmla="*/ 670129 w 730695"/>
                  <a:gd name="connsiteY1755" fmla="*/ 170008 h 1591292"/>
                  <a:gd name="connsiteX1756" fmla="*/ 670129 w 730695"/>
                  <a:gd name="connsiteY1756" fmla="*/ 174880 h 1591292"/>
                  <a:gd name="connsiteX1757" fmla="*/ 669317 w 730695"/>
                  <a:gd name="connsiteY1757" fmla="*/ 174880 h 1591292"/>
                  <a:gd name="connsiteX1758" fmla="*/ 668505 w 730695"/>
                  <a:gd name="connsiteY1758" fmla="*/ 178127 h 1591292"/>
                  <a:gd name="connsiteX1759" fmla="*/ 672565 w 730695"/>
                  <a:gd name="connsiteY1759" fmla="*/ 182187 h 1591292"/>
                  <a:gd name="connsiteX1760" fmla="*/ 684743 w 730695"/>
                  <a:gd name="connsiteY1760" fmla="*/ 182187 h 1591292"/>
                  <a:gd name="connsiteX1761" fmla="*/ 690426 w 730695"/>
                  <a:gd name="connsiteY1761" fmla="*/ 201672 h 1591292"/>
                  <a:gd name="connsiteX1762" fmla="*/ 679872 w 730695"/>
                  <a:gd name="connsiteY1762" fmla="*/ 204920 h 1591292"/>
                  <a:gd name="connsiteX1763" fmla="*/ 679872 w 730695"/>
                  <a:gd name="connsiteY1763" fmla="*/ 212226 h 1591292"/>
                  <a:gd name="connsiteX1764" fmla="*/ 679872 w 730695"/>
                  <a:gd name="connsiteY1764" fmla="*/ 213038 h 1591292"/>
                  <a:gd name="connsiteX1765" fmla="*/ 679872 w 730695"/>
                  <a:gd name="connsiteY1765" fmla="*/ 213850 h 1591292"/>
                  <a:gd name="connsiteX1766" fmla="*/ 679872 w 730695"/>
                  <a:gd name="connsiteY1766" fmla="*/ 214662 h 1591292"/>
                  <a:gd name="connsiteX1767" fmla="*/ 679872 w 730695"/>
                  <a:gd name="connsiteY1767" fmla="*/ 215474 h 1591292"/>
                  <a:gd name="connsiteX1768" fmla="*/ 679872 w 730695"/>
                  <a:gd name="connsiteY1768" fmla="*/ 216286 h 1591292"/>
                  <a:gd name="connsiteX1769" fmla="*/ 679872 w 730695"/>
                  <a:gd name="connsiteY1769" fmla="*/ 216286 h 1591292"/>
                  <a:gd name="connsiteX1770" fmla="*/ 679872 w 730695"/>
                  <a:gd name="connsiteY1770" fmla="*/ 216286 h 1591292"/>
                  <a:gd name="connsiteX1771" fmla="*/ 679872 w 730695"/>
                  <a:gd name="connsiteY1771" fmla="*/ 216286 h 1591292"/>
                  <a:gd name="connsiteX1772" fmla="*/ 680684 w 730695"/>
                  <a:gd name="connsiteY1772" fmla="*/ 217098 h 1591292"/>
                  <a:gd name="connsiteX1773" fmla="*/ 682307 w 730695"/>
                  <a:gd name="connsiteY1773" fmla="*/ 219533 h 1591292"/>
                  <a:gd name="connsiteX1774" fmla="*/ 683119 w 730695"/>
                  <a:gd name="connsiteY1774" fmla="*/ 221157 h 1591292"/>
                  <a:gd name="connsiteX1775" fmla="*/ 683931 w 730695"/>
                  <a:gd name="connsiteY1775" fmla="*/ 223593 h 1591292"/>
                  <a:gd name="connsiteX1776" fmla="*/ 685555 w 730695"/>
                  <a:gd name="connsiteY1776" fmla="*/ 226840 h 1591292"/>
                  <a:gd name="connsiteX1777" fmla="*/ 687179 w 730695"/>
                  <a:gd name="connsiteY1777" fmla="*/ 229276 h 1591292"/>
                  <a:gd name="connsiteX1778" fmla="*/ 690426 w 730695"/>
                  <a:gd name="connsiteY1778" fmla="*/ 232524 h 1591292"/>
                  <a:gd name="connsiteX1779" fmla="*/ 692862 w 730695"/>
                  <a:gd name="connsiteY1779" fmla="*/ 234959 h 1591292"/>
                  <a:gd name="connsiteX1780" fmla="*/ 695297 w 730695"/>
                  <a:gd name="connsiteY1780" fmla="*/ 238207 h 1591292"/>
                  <a:gd name="connsiteX1781" fmla="*/ 698545 w 730695"/>
                  <a:gd name="connsiteY1781" fmla="*/ 243890 h 1591292"/>
                  <a:gd name="connsiteX1782" fmla="*/ 699357 w 730695"/>
                  <a:gd name="connsiteY1782" fmla="*/ 246326 h 1591292"/>
                  <a:gd name="connsiteX1783" fmla="*/ 700169 w 730695"/>
                  <a:gd name="connsiteY1783" fmla="*/ 247949 h 1591292"/>
                  <a:gd name="connsiteX1784" fmla="*/ 700981 w 730695"/>
                  <a:gd name="connsiteY1784" fmla="*/ 250385 h 1591292"/>
                  <a:gd name="connsiteX1785" fmla="*/ 702604 w 730695"/>
                  <a:gd name="connsiteY1785" fmla="*/ 252821 h 1591292"/>
                  <a:gd name="connsiteX1786" fmla="*/ 704228 w 730695"/>
                  <a:gd name="connsiteY1786" fmla="*/ 255256 h 1591292"/>
                  <a:gd name="connsiteX1787" fmla="*/ 702604 w 730695"/>
                  <a:gd name="connsiteY1787" fmla="*/ 256880 h 1591292"/>
                  <a:gd name="connsiteX1788" fmla="*/ 700169 w 730695"/>
                  <a:gd name="connsiteY1788" fmla="*/ 258504 h 1591292"/>
                  <a:gd name="connsiteX1789" fmla="*/ 700981 w 730695"/>
                  <a:gd name="connsiteY1789" fmla="*/ 260128 h 1591292"/>
                  <a:gd name="connsiteX1790" fmla="*/ 701793 w 730695"/>
                  <a:gd name="connsiteY1790" fmla="*/ 262563 h 1591292"/>
                  <a:gd name="connsiteX1791" fmla="*/ 702604 w 730695"/>
                  <a:gd name="connsiteY1791" fmla="*/ 267435 h 1591292"/>
                  <a:gd name="connsiteX1792" fmla="*/ 700981 w 730695"/>
                  <a:gd name="connsiteY1792" fmla="*/ 271494 h 1591292"/>
                  <a:gd name="connsiteX1793" fmla="*/ 701793 w 730695"/>
                  <a:gd name="connsiteY1793" fmla="*/ 277177 h 1591292"/>
                  <a:gd name="connsiteX1794" fmla="*/ 704228 w 730695"/>
                  <a:gd name="connsiteY1794" fmla="*/ 280425 h 1591292"/>
                  <a:gd name="connsiteX1795" fmla="*/ 704228 w 730695"/>
                  <a:gd name="connsiteY1795" fmla="*/ 282860 h 1591292"/>
                  <a:gd name="connsiteX1796" fmla="*/ 701793 w 730695"/>
                  <a:gd name="connsiteY1796" fmla="*/ 285296 h 1591292"/>
                  <a:gd name="connsiteX1797" fmla="*/ 700169 w 730695"/>
                  <a:gd name="connsiteY1797" fmla="*/ 289355 h 1591292"/>
                  <a:gd name="connsiteX1798" fmla="*/ 698545 w 730695"/>
                  <a:gd name="connsiteY1798" fmla="*/ 290979 h 1591292"/>
                  <a:gd name="connsiteX1799" fmla="*/ 696921 w 730695"/>
                  <a:gd name="connsiteY1799" fmla="*/ 293415 h 1591292"/>
                  <a:gd name="connsiteX1800" fmla="*/ 694485 w 730695"/>
                  <a:gd name="connsiteY1800" fmla="*/ 296662 h 1591292"/>
                  <a:gd name="connsiteX1801" fmla="*/ 694485 w 730695"/>
                  <a:gd name="connsiteY1801" fmla="*/ 299098 h 1591292"/>
                  <a:gd name="connsiteX1802" fmla="*/ 694485 w 730695"/>
                  <a:gd name="connsiteY1802" fmla="*/ 301534 h 1591292"/>
                  <a:gd name="connsiteX1803" fmla="*/ 696109 w 730695"/>
                  <a:gd name="connsiteY1803" fmla="*/ 305593 h 1591292"/>
                  <a:gd name="connsiteX1804" fmla="*/ 698545 w 730695"/>
                  <a:gd name="connsiteY1804" fmla="*/ 312088 h 1591292"/>
                  <a:gd name="connsiteX1805" fmla="*/ 699357 w 730695"/>
                  <a:gd name="connsiteY1805" fmla="*/ 318583 h 1591292"/>
                  <a:gd name="connsiteX1806" fmla="*/ 700169 w 730695"/>
                  <a:gd name="connsiteY1806" fmla="*/ 321831 h 1591292"/>
                  <a:gd name="connsiteX1807" fmla="*/ 702604 w 730695"/>
                  <a:gd name="connsiteY1807" fmla="*/ 324266 h 1591292"/>
                  <a:gd name="connsiteX1808" fmla="*/ 705040 w 730695"/>
                  <a:gd name="connsiteY1808" fmla="*/ 325890 h 1591292"/>
                  <a:gd name="connsiteX1809" fmla="*/ 706664 w 730695"/>
                  <a:gd name="connsiteY1809" fmla="*/ 327514 h 1591292"/>
                  <a:gd name="connsiteX1810" fmla="*/ 708288 w 730695"/>
                  <a:gd name="connsiteY1810" fmla="*/ 329138 h 1591292"/>
                  <a:gd name="connsiteX1811" fmla="*/ 709911 w 730695"/>
                  <a:gd name="connsiteY1811" fmla="*/ 330762 h 1591292"/>
                  <a:gd name="connsiteX1812" fmla="*/ 710723 w 730695"/>
                  <a:gd name="connsiteY1812" fmla="*/ 332385 h 1591292"/>
                  <a:gd name="connsiteX1813" fmla="*/ 711535 w 730695"/>
                  <a:gd name="connsiteY1813" fmla="*/ 333197 h 1591292"/>
                  <a:gd name="connsiteX1814" fmla="*/ 713159 w 730695"/>
                  <a:gd name="connsiteY1814" fmla="*/ 334821 h 1591292"/>
                  <a:gd name="connsiteX1815" fmla="*/ 713971 w 730695"/>
                  <a:gd name="connsiteY1815" fmla="*/ 336445 h 1591292"/>
                  <a:gd name="connsiteX1816" fmla="*/ 714783 w 730695"/>
                  <a:gd name="connsiteY1816" fmla="*/ 337257 h 1591292"/>
                  <a:gd name="connsiteX1817" fmla="*/ 714783 w 730695"/>
                  <a:gd name="connsiteY1817" fmla="*/ 337257 h 1591292"/>
                  <a:gd name="connsiteX1818" fmla="*/ 714783 w 730695"/>
                  <a:gd name="connsiteY1818" fmla="*/ 337257 h 1591292"/>
                  <a:gd name="connsiteX1819" fmla="*/ 715595 w 730695"/>
                  <a:gd name="connsiteY1819" fmla="*/ 338069 h 1591292"/>
                  <a:gd name="connsiteX1820" fmla="*/ 717218 w 730695"/>
                  <a:gd name="connsiteY1820" fmla="*/ 339692 h 1591292"/>
                  <a:gd name="connsiteX1821" fmla="*/ 722901 w 730695"/>
                  <a:gd name="connsiteY1821" fmla="*/ 344564 h 1591292"/>
                  <a:gd name="connsiteX1822" fmla="*/ 724525 w 730695"/>
                  <a:gd name="connsiteY1822" fmla="*/ 349435 h 1591292"/>
                  <a:gd name="connsiteX1823" fmla="*/ 726149 w 730695"/>
                  <a:gd name="connsiteY1823" fmla="*/ 354306 h 1591292"/>
                  <a:gd name="connsiteX1824" fmla="*/ 731020 w 730695"/>
                  <a:gd name="connsiteY1824" fmla="*/ 362425 h 1591292"/>
                  <a:gd name="connsiteX1825" fmla="*/ 713159 w 730695"/>
                  <a:gd name="connsiteY1825" fmla="*/ 391653 h 159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</a:cxnLst>
                <a:rect l="l" t="t" r="r" b="b"/>
                <a:pathLst>
                  <a:path w="730695" h="1591292">
                    <a:moveTo>
                      <a:pt x="713159" y="391653"/>
                    </a:moveTo>
                    <a:cubicBezTo>
                      <a:pt x="712347" y="392465"/>
                      <a:pt x="710723" y="391653"/>
                      <a:pt x="709100" y="391653"/>
                    </a:cubicBezTo>
                    <a:cubicBezTo>
                      <a:pt x="708288" y="391653"/>
                      <a:pt x="708288" y="391653"/>
                      <a:pt x="707476" y="391653"/>
                    </a:cubicBezTo>
                    <a:cubicBezTo>
                      <a:pt x="707476" y="391653"/>
                      <a:pt x="706664" y="391653"/>
                      <a:pt x="706664" y="391653"/>
                    </a:cubicBezTo>
                    <a:cubicBezTo>
                      <a:pt x="706664" y="391653"/>
                      <a:pt x="705852" y="391653"/>
                      <a:pt x="705852" y="391653"/>
                    </a:cubicBezTo>
                    <a:cubicBezTo>
                      <a:pt x="705852" y="391653"/>
                      <a:pt x="705852" y="391653"/>
                      <a:pt x="705040" y="391653"/>
                    </a:cubicBezTo>
                    <a:cubicBezTo>
                      <a:pt x="705040" y="391653"/>
                      <a:pt x="704228" y="391653"/>
                      <a:pt x="704228" y="392465"/>
                    </a:cubicBezTo>
                    <a:cubicBezTo>
                      <a:pt x="704228" y="392465"/>
                      <a:pt x="704228" y="393277"/>
                      <a:pt x="703416" y="393277"/>
                    </a:cubicBezTo>
                    <a:cubicBezTo>
                      <a:pt x="703416" y="393277"/>
                      <a:pt x="702604" y="394088"/>
                      <a:pt x="702604" y="394088"/>
                    </a:cubicBezTo>
                    <a:cubicBezTo>
                      <a:pt x="702604" y="394088"/>
                      <a:pt x="702604" y="394900"/>
                      <a:pt x="701793" y="394900"/>
                    </a:cubicBezTo>
                    <a:cubicBezTo>
                      <a:pt x="701793" y="394900"/>
                      <a:pt x="700981" y="395712"/>
                      <a:pt x="700169" y="395712"/>
                    </a:cubicBezTo>
                    <a:cubicBezTo>
                      <a:pt x="699357" y="395712"/>
                      <a:pt x="699357" y="395712"/>
                      <a:pt x="698545" y="395712"/>
                    </a:cubicBezTo>
                    <a:cubicBezTo>
                      <a:pt x="698545" y="395712"/>
                      <a:pt x="697733" y="395712"/>
                      <a:pt x="697733" y="395712"/>
                    </a:cubicBezTo>
                    <a:cubicBezTo>
                      <a:pt x="697733" y="395712"/>
                      <a:pt x="697733" y="395712"/>
                      <a:pt x="697733" y="395712"/>
                    </a:cubicBezTo>
                    <a:cubicBezTo>
                      <a:pt x="697733" y="395712"/>
                      <a:pt x="697733" y="394900"/>
                      <a:pt x="696921" y="394900"/>
                    </a:cubicBezTo>
                    <a:cubicBezTo>
                      <a:pt x="696921" y="394900"/>
                      <a:pt x="696109" y="394900"/>
                      <a:pt x="696109" y="394900"/>
                    </a:cubicBezTo>
                    <a:cubicBezTo>
                      <a:pt x="695297" y="394900"/>
                      <a:pt x="695297" y="394900"/>
                      <a:pt x="694485" y="394900"/>
                    </a:cubicBezTo>
                    <a:cubicBezTo>
                      <a:pt x="694485" y="394900"/>
                      <a:pt x="693674" y="395712"/>
                      <a:pt x="693674" y="396524"/>
                    </a:cubicBezTo>
                    <a:cubicBezTo>
                      <a:pt x="693674" y="397336"/>
                      <a:pt x="693674" y="397336"/>
                      <a:pt x="692862" y="398148"/>
                    </a:cubicBezTo>
                    <a:cubicBezTo>
                      <a:pt x="692050" y="398148"/>
                      <a:pt x="692050" y="397336"/>
                      <a:pt x="691238" y="397336"/>
                    </a:cubicBezTo>
                    <a:cubicBezTo>
                      <a:pt x="690426" y="396524"/>
                      <a:pt x="690426" y="395712"/>
                      <a:pt x="689614" y="394900"/>
                    </a:cubicBezTo>
                    <a:cubicBezTo>
                      <a:pt x="688802" y="394088"/>
                      <a:pt x="687990" y="393277"/>
                      <a:pt x="687179" y="394088"/>
                    </a:cubicBezTo>
                    <a:cubicBezTo>
                      <a:pt x="687179" y="394900"/>
                      <a:pt x="686367" y="394900"/>
                      <a:pt x="686367" y="395712"/>
                    </a:cubicBezTo>
                    <a:cubicBezTo>
                      <a:pt x="685555" y="395712"/>
                      <a:pt x="685555" y="396524"/>
                      <a:pt x="684743" y="396524"/>
                    </a:cubicBezTo>
                    <a:cubicBezTo>
                      <a:pt x="683931" y="397336"/>
                      <a:pt x="682307" y="398960"/>
                      <a:pt x="681496" y="398148"/>
                    </a:cubicBezTo>
                    <a:cubicBezTo>
                      <a:pt x="680684" y="398148"/>
                      <a:pt x="680684" y="397336"/>
                      <a:pt x="680684" y="396524"/>
                    </a:cubicBezTo>
                    <a:cubicBezTo>
                      <a:pt x="679872" y="395712"/>
                      <a:pt x="679872" y="395712"/>
                      <a:pt x="679060" y="396524"/>
                    </a:cubicBezTo>
                    <a:cubicBezTo>
                      <a:pt x="678248" y="396524"/>
                      <a:pt x="677436" y="396524"/>
                      <a:pt x="676624" y="395712"/>
                    </a:cubicBezTo>
                    <a:cubicBezTo>
                      <a:pt x="676624" y="395712"/>
                      <a:pt x="675812" y="394088"/>
                      <a:pt x="675812" y="394088"/>
                    </a:cubicBezTo>
                    <a:cubicBezTo>
                      <a:pt x="675812" y="394088"/>
                      <a:pt x="675812" y="394900"/>
                      <a:pt x="675812" y="394900"/>
                    </a:cubicBezTo>
                    <a:cubicBezTo>
                      <a:pt x="675812" y="395712"/>
                      <a:pt x="675812" y="395712"/>
                      <a:pt x="675812" y="396524"/>
                    </a:cubicBezTo>
                    <a:cubicBezTo>
                      <a:pt x="675812" y="397336"/>
                      <a:pt x="675812" y="398960"/>
                      <a:pt x="675000" y="398960"/>
                    </a:cubicBezTo>
                    <a:cubicBezTo>
                      <a:pt x="674188" y="398960"/>
                      <a:pt x="674188" y="398148"/>
                      <a:pt x="673377" y="398148"/>
                    </a:cubicBezTo>
                    <a:cubicBezTo>
                      <a:pt x="672565" y="397336"/>
                      <a:pt x="672565" y="396524"/>
                      <a:pt x="672565" y="396524"/>
                    </a:cubicBezTo>
                    <a:cubicBezTo>
                      <a:pt x="672565" y="395712"/>
                      <a:pt x="671753" y="394900"/>
                      <a:pt x="670941" y="394900"/>
                    </a:cubicBezTo>
                    <a:cubicBezTo>
                      <a:pt x="670129" y="394900"/>
                      <a:pt x="670129" y="396524"/>
                      <a:pt x="670129" y="396524"/>
                    </a:cubicBezTo>
                    <a:cubicBezTo>
                      <a:pt x="670129" y="397336"/>
                      <a:pt x="669317" y="398148"/>
                      <a:pt x="668505" y="397336"/>
                    </a:cubicBezTo>
                    <a:cubicBezTo>
                      <a:pt x="667693" y="397336"/>
                      <a:pt x="667693" y="396524"/>
                      <a:pt x="666881" y="395712"/>
                    </a:cubicBezTo>
                    <a:cubicBezTo>
                      <a:pt x="666070" y="394900"/>
                      <a:pt x="665258" y="394088"/>
                      <a:pt x="664446" y="393277"/>
                    </a:cubicBezTo>
                    <a:cubicBezTo>
                      <a:pt x="663634" y="393277"/>
                      <a:pt x="663634" y="392465"/>
                      <a:pt x="662822" y="392465"/>
                    </a:cubicBezTo>
                    <a:cubicBezTo>
                      <a:pt x="662010" y="391653"/>
                      <a:pt x="661198" y="391653"/>
                      <a:pt x="661198" y="390841"/>
                    </a:cubicBezTo>
                    <a:cubicBezTo>
                      <a:pt x="659575" y="390029"/>
                      <a:pt x="657951" y="390029"/>
                      <a:pt x="656327" y="390029"/>
                    </a:cubicBezTo>
                    <a:cubicBezTo>
                      <a:pt x="656327" y="390029"/>
                      <a:pt x="654703" y="390029"/>
                      <a:pt x="655515" y="390841"/>
                    </a:cubicBezTo>
                    <a:cubicBezTo>
                      <a:pt x="656327" y="390841"/>
                      <a:pt x="657139" y="391653"/>
                      <a:pt x="657139" y="391653"/>
                    </a:cubicBezTo>
                    <a:cubicBezTo>
                      <a:pt x="659575" y="392465"/>
                      <a:pt x="661198" y="394900"/>
                      <a:pt x="663634" y="396524"/>
                    </a:cubicBezTo>
                    <a:cubicBezTo>
                      <a:pt x="663634" y="397336"/>
                      <a:pt x="664446" y="397336"/>
                      <a:pt x="664446" y="398148"/>
                    </a:cubicBezTo>
                    <a:cubicBezTo>
                      <a:pt x="664446" y="398960"/>
                      <a:pt x="664446" y="398960"/>
                      <a:pt x="664446" y="399772"/>
                    </a:cubicBezTo>
                    <a:cubicBezTo>
                      <a:pt x="664446" y="400584"/>
                      <a:pt x="664446" y="400584"/>
                      <a:pt x="665258" y="400584"/>
                    </a:cubicBezTo>
                    <a:cubicBezTo>
                      <a:pt x="665258" y="401395"/>
                      <a:pt x="665258" y="402207"/>
                      <a:pt x="665258" y="402207"/>
                    </a:cubicBezTo>
                    <a:cubicBezTo>
                      <a:pt x="665258" y="403019"/>
                      <a:pt x="665258" y="403019"/>
                      <a:pt x="664446" y="403019"/>
                    </a:cubicBezTo>
                    <a:cubicBezTo>
                      <a:pt x="663634" y="403831"/>
                      <a:pt x="662010" y="403831"/>
                      <a:pt x="661198" y="404643"/>
                    </a:cubicBezTo>
                    <a:cubicBezTo>
                      <a:pt x="660386" y="405455"/>
                      <a:pt x="660386" y="406267"/>
                      <a:pt x="660386" y="407079"/>
                    </a:cubicBezTo>
                    <a:cubicBezTo>
                      <a:pt x="660386" y="407890"/>
                      <a:pt x="660386" y="409514"/>
                      <a:pt x="659575" y="408702"/>
                    </a:cubicBezTo>
                    <a:cubicBezTo>
                      <a:pt x="658763" y="408702"/>
                      <a:pt x="658763" y="407079"/>
                      <a:pt x="657951" y="406267"/>
                    </a:cubicBezTo>
                    <a:cubicBezTo>
                      <a:pt x="657951" y="405455"/>
                      <a:pt x="657139" y="403831"/>
                      <a:pt x="655515" y="403831"/>
                    </a:cubicBezTo>
                    <a:cubicBezTo>
                      <a:pt x="654703" y="403831"/>
                      <a:pt x="653080" y="404643"/>
                      <a:pt x="652268" y="404643"/>
                    </a:cubicBezTo>
                    <a:cubicBezTo>
                      <a:pt x="651456" y="404643"/>
                      <a:pt x="650644" y="403019"/>
                      <a:pt x="649832" y="402207"/>
                    </a:cubicBezTo>
                    <a:cubicBezTo>
                      <a:pt x="649020" y="401395"/>
                      <a:pt x="648208" y="400584"/>
                      <a:pt x="647396" y="400584"/>
                    </a:cubicBezTo>
                    <a:cubicBezTo>
                      <a:pt x="646584" y="399772"/>
                      <a:pt x="645772" y="398960"/>
                      <a:pt x="645772" y="397336"/>
                    </a:cubicBezTo>
                    <a:cubicBezTo>
                      <a:pt x="645772" y="395712"/>
                      <a:pt x="644149" y="394900"/>
                      <a:pt x="643337" y="393277"/>
                    </a:cubicBezTo>
                    <a:cubicBezTo>
                      <a:pt x="641713" y="391653"/>
                      <a:pt x="640901" y="390029"/>
                      <a:pt x="639277" y="389217"/>
                    </a:cubicBezTo>
                    <a:cubicBezTo>
                      <a:pt x="637654" y="388405"/>
                      <a:pt x="636842" y="389217"/>
                      <a:pt x="637654" y="390841"/>
                    </a:cubicBezTo>
                    <a:cubicBezTo>
                      <a:pt x="637654" y="391653"/>
                      <a:pt x="638466" y="393277"/>
                      <a:pt x="639277" y="394088"/>
                    </a:cubicBezTo>
                    <a:cubicBezTo>
                      <a:pt x="640089" y="394900"/>
                      <a:pt x="640901" y="395712"/>
                      <a:pt x="640901" y="397336"/>
                    </a:cubicBezTo>
                    <a:cubicBezTo>
                      <a:pt x="640901" y="398148"/>
                      <a:pt x="640089" y="399772"/>
                      <a:pt x="640089" y="400584"/>
                    </a:cubicBezTo>
                    <a:cubicBezTo>
                      <a:pt x="640089" y="402207"/>
                      <a:pt x="640089" y="403831"/>
                      <a:pt x="640089" y="405455"/>
                    </a:cubicBezTo>
                    <a:cubicBezTo>
                      <a:pt x="640089" y="407079"/>
                      <a:pt x="638466" y="407079"/>
                      <a:pt x="637654" y="407079"/>
                    </a:cubicBezTo>
                    <a:cubicBezTo>
                      <a:pt x="636842" y="407079"/>
                      <a:pt x="636030" y="406267"/>
                      <a:pt x="635218" y="405455"/>
                    </a:cubicBezTo>
                    <a:cubicBezTo>
                      <a:pt x="634406" y="404643"/>
                      <a:pt x="633594" y="405455"/>
                      <a:pt x="632782" y="406267"/>
                    </a:cubicBezTo>
                    <a:cubicBezTo>
                      <a:pt x="631971" y="407079"/>
                      <a:pt x="630347" y="407079"/>
                      <a:pt x="629535" y="407079"/>
                    </a:cubicBezTo>
                    <a:cubicBezTo>
                      <a:pt x="629535" y="406267"/>
                      <a:pt x="629535" y="405455"/>
                      <a:pt x="629535" y="404643"/>
                    </a:cubicBezTo>
                    <a:cubicBezTo>
                      <a:pt x="629535" y="403019"/>
                      <a:pt x="627911" y="400584"/>
                      <a:pt x="626287" y="399772"/>
                    </a:cubicBezTo>
                    <a:cubicBezTo>
                      <a:pt x="625475" y="398960"/>
                      <a:pt x="624664" y="398960"/>
                      <a:pt x="623852" y="398960"/>
                    </a:cubicBezTo>
                    <a:cubicBezTo>
                      <a:pt x="623040" y="398960"/>
                      <a:pt x="622228" y="398960"/>
                      <a:pt x="621416" y="398960"/>
                    </a:cubicBezTo>
                    <a:cubicBezTo>
                      <a:pt x="620604" y="398148"/>
                      <a:pt x="619792" y="397336"/>
                      <a:pt x="618980" y="396524"/>
                    </a:cubicBezTo>
                    <a:cubicBezTo>
                      <a:pt x="618168" y="395712"/>
                      <a:pt x="616545" y="394088"/>
                      <a:pt x="615733" y="394088"/>
                    </a:cubicBezTo>
                    <a:cubicBezTo>
                      <a:pt x="614921" y="394900"/>
                      <a:pt x="616545" y="396524"/>
                      <a:pt x="617356" y="397336"/>
                    </a:cubicBezTo>
                    <a:cubicBezTo>
                      <a:pt x="618168" y="398148"/>
                      <a:pt x="619792" y="399772"/>
                      <a:pt x="620604" y="401395"/>
                    </a:cubicBezTo>
                    <a:cubicBezTo>
                      <a:pt x="621416" y="403019"/>
                      <a:pt x="622228" y="403831"/>
                      <a:pt x="621416" y="405455"/>
                    </a:cubicBezTo>
                    <a:cubicBezTo>
                      <a:pt x="620604" y="407079"/>
                      <a:pt x="620604" y="407890"/>
                      <a:pt x="622228" y="409514"/>
                    </a:cubicBezTo>
                    <a:cubicBezTo>
                      <a:pt x="623040" y="411138"/>
                      <a:pt x="623852" y="412762"/>
                      <a:pt x="623852" y="415197"/>
                    </a:cubicBezTo>
                    <a:cubicBezTo>
                      <a:pt x="623852" y="416009"/>
                      <a:pt x="623852" y="417633"/>
                      <a:pt x="623040" y="418445"/>
                    </a:cubicBezTo>
                    <a:cubicBezTo>
                      <a:pt x="622228" y="419257"/>
                      <a:pt x="621416" y="418445"/>
                      <a:pt x="620604" y="417633"/>
                    </a:cubicBezTo>
                    <a:cubicBezTo>
                      <a:pt x="619792" y="416821"/>
                      <a:pt x="619792" y="416009"/>
                      <a:pt x="619792" y="415197"/>
                    </a:cubicBezTo>
                    <a:cubicBezTo>
                      <a:pt x="619792" y="413574"/>
                      <a:pt x="618980" y="411950"/>
                      <a:pt x="618168" y="411138"/>
                    </a:cubicBezTo>
                    <a:cubicBezTo>
                      <a:pt x="617356" y="410326"/>
                      <a:pt x="617356" y="411138"/>
                      <a:pt x="616545" y="411138"/>
                    </a:cubicBezTo>
                    <a:cubicBezTo>
                      <a:pt x="616545" y="411950"/>
                      <a:pt x="616545" y="412762"/>
                      <a:pt x="617356" y="413574"/>
                    </a:cubicBezTo>
                    <a:cubicBezTo>
                      <a:pt x="618168" y="414386"/>
                      <a:pt x="618168" y="415197"/>
                      <a:pt x="618168" y="416821"/>
                    </a:cubicBezTo>
                    <a:cubicBezTo>
                      <a:pt x="618168" y="417633"/>
                      <a:pt x="618168" y="418445"/>
                      <a:pt x="617356" y="419257"/>
                    </a:cubicBezTo>
                    <a:cubicBezTo>
                      <a:pt x="617356" y="420069"/>
                      <a:pt x="616545" y="420881"/>
                      <a:pt x="615733" y="421693"/>
                    </a:cubicBezTo>
                    <a:cubicBezTo>
                      <a:pt x="614921" y="422504"/>
                      <a:pt x="614921" y="422504"/>
                      <a:pt x="614921" y="423316"/>
                    </a:cubicBezTo>
                    <a:cubicBezTo>
                      <a:pt x="616545" y="424940"/>
                      <a:pt x="616545" y="421693"/>
                      <a:pt x="617356" y="420881"/>
                    </a:cubicBezTo>
                    <a:cubicBezTo>
                      <a:pt x="618168" y="420069"/>
                      <a:pt x="620604" y="419257"/>
                      <a:pt x="621416" y="420069"/>
                    </a:cubicBezTo>
                    <a:cubicBezTo>
                      <a:pt x="623040" y="420881"/>
                      <a:pt x="623040" y="422504"/>
                      <a:pt x="623040" y="423316"/>
                    </a:cubicBezTo>
                    <a:cubicBezTo>
                      <a:pt x="623040" y="424940"/>
                      <a:pt x="623040" y="426564"/>
                      <a:pt x="623852" y="428188"/>
                    </a:cubicBezTo>
                    <a:cubicBezTo>
                      <a:pt x="624664" y="428999"/>
                      <a:pt x="625475" y="431435"/>
                      <a:pt x="623852" y="431435"/>
                    </a:cubicBezTo>
                    <a:cubicBezTo>
                      <a:pt x="622228" y="431435"/>
                      <a:pt x="621416" y="431435"/>
                      <a:pt x="619792" y="430623"/>
                    </a:cubicBezTo>
                    <a:cubicBezTo>
                      <a:pt x="618980" y="430623"/>
                      <a:pt x="618980" y="430623"/>
                      <a:pt x="618168" y="430623"/>
                    </a:cubicBezTo>
                    <a:cubicBezTo>
                      <a:pt x="616545" y="430623"/>
                      <a:pt x="615733" y="428999"/>
                      <a:pt x="614921" y="428188"/>
                    </a:cubicBezTo>
                    <a:cubicBezTo>
                      <a:pt x="614109" y="427376"/>
                      <a:pt x="613297" y="426564"/>
                      <a:pt x="611673" y="426564"/>
                    </a:cubicBezTo>
                    <a:cubicBezTo>
                      <a:pt x="610862" y="426564"/>
                      <a:pt x="608426" y="426564"/>
                      <a:pt x="609238" y="428188"/>
                    </a:cubicBezTo>
                    <a:cubicBezTo>
                      <a:pt x="610050" y="428999"/>
                      <a:pt x="610862" y="429811"/>
                      <a:pt x="611673" y="429811"/>
                    </a:cubicBezTo>
                    <a:cubicBezTo>
                      <a:pt x="612485" y="429811"/>
                      <a:pt x="612485" y="430623"/>
                      <a:pt x="613297" y="430623"/>
                    </a:cubicBezTo>
                    <a:cubicBezTo>
                      <a:pt x="613297" y="430623"/>
                      <a:pt x="614109" y="431435"/>
                      <a:pt x="614921" y="431435"/>
                    </a:cubicBezTo>
                    <a:cubicBezTo>
                      <a:pt x="615733" y="432247"/>
                      <a:pt x="616545" y="433059"/>
                      <a:pt x="618168" y="433871"/>
                    </a:cubicBezTo>
                    <a:cubicBezTo>
                      <a:pt x="618980" y="434683"/>
                      <a:pt x="619792" y="435495"/>
                      <a:pt x="618980" y="435495"/>
                    </a:cubicBezTo>
                    <a:cubicBezTo>
                      <a:pt x="618168" y="435495"/>
                      <a:pt x="616545" y="434683"/>
                      <a:pt x="615733" y="434683"/>
                    </a:cubicBezTo>
                    <a:cubicBezTo>
                      <a:pt x="614921" y="434683"/>
                      <a:pt x="614109" y="434683"/>
                      <a:pt x="613297" y="435495"/>
                    </a:cubicBezTo>
                    <a:cubicBezTo>
                      <a:pt x="612485" y="436306"/>
                      <a:pt x="612485" y="437118"/>
                      <a:pt x="611673" y="436306"/>
                    </a:cubicBezTo>
                    <a:cubicBezTo>
                      <a:pt x="610862" y="435495"/>
                      <a:pt x="611673" y="433871"/>
                      <a:pt x="610862" y="433871"/>
                    </a:cubicBezTo>
                    <a:cubicBezTo>
                      <a:pt x="610050" y="433059"/>
                      <a:pt x="608426" y="434683"/>
                      <a:pt x="607614" y="434683"/>
                    </a:cubicBezTo>
                    <a:cubicBezTo>
                      <a:pt x="606802" y="435495"/>
                      <a:pt x="605990" y="435495"/>
                      <a:pt x="605178" y="434683"/>
                    </a:cubicBezTo>
                    <a:cubicBezTo>
                      <a:pt x="603555" y="433871"/>
                      <a:pt x="601931" y="433871"/>
                      <a:pt x="600307" y="433871"/>
                    </a:cubicBezTo>
                    <a:cubicBezTo>
                      <a:pt x="599495" y="433871"/>
                      <a:pt x="597871" y="434683"/>
                      <a:pt x="598683" y="435495"/>
                    </a:cubicBezTo>
                    <a:cubicBezTo>
                      <a:pt x="599495" y="436306"/>
                      <a:pt x="600307" y="437118"/>
                      <a:pt x="600307" y="437118"/>
                    </a:cubicBezTo>
                    <a:cubicBezTo>
                      <a:pt x="601931" y="438742"/>
                      <a:pt x="604367" y="437930"/>
                      <a:pt x="606802" y="437930"/>
                    </a:cubicBezTo>
                    <a:cubicBezTo>
                      <a:pt x="609238" y="437930"/>
                      <a:pt x="611673" y="440366"/>
                      <a:pt x="610862" y="442801"/>
                    </a:cubicBezTo>
                    <a:cubicBezTo>
                      <a:pt x="610862" y="443613"/>
                      <a:pt x="610050" y="446049"/>
                      <a:pt x="609238" y="446861"/>
                    </a:cubicBezTo>
                    <a:cubicBezTo>
                      <a:pt x="608426" y="446861"/>
                      <a:pt x="607614" y="446049"/>
                      <a:pt x="606802" y="446049"/>
                    </a:cubicBezTo>
                    <a:cubicBezTo>
                      <a:pt x="605990" y="446049"/>
                      <a:pt x="605990" y="446861"/>
                      <a:pt x="605990" y="447673"/>
                    </a:cubicBezTo>
                    <a:cubicBezTo>
                      <a:pt x="605990" y="448485"/>
                      <a:pt x="605990" y="449297"/>
                      <a:pt x="605178" y="450109"/>
                    </a:cubicBezTo>
                    <a:cubicBezTo>
                      <a:pt x="603555" y="450109"/>
                      <a:pt x="601931" y="450109"/>
                      <a:pt x="601119" y="450109"/>
                    </a:cubicBezTo>
                    <a:cubicBezTo>
                      <a:pt x="600307" y="450109"/>
                      <a:pt x="599495" y="450109"/>
                      <a:pt x="598683" y="449297"/>
                    </a:cubicBezTo>
                    <a:cubicBezTo>
                      <a:pt x="597871" y="448485"/>
                      <a:pt x="596248" y="448485"/>
                      <a:pt x="595436" y="448485"/>
                    </a:cubicBezTo>
                    <a:cubicBezTo>
                      <a:pt x="594624" y="448485"/>
                      <a:pt x="593812" y="449297"/>
                      <a:pt x="592188" y="449297"/>
                    </a:cubicBezTo>
                    <a:cubicBezTo>
                      <a:pt x="591376" y="449297"/>
                      <a:pt x="589752" y="449297"/>
                      <a:pt x="588941" y="450109"/>
                    </a:cubicBezTo>
                    <a:cubicBezTo>
                      <a:pt x="588129" y="450920"/>
                      <a:pt x="588941" y="452544"/>
                      <a:pt x="589752" y="453356"/>
                    </a:cubicBezTo>
                    <a:cubicBezTo>
                      <a:pt x="589752" y="454168"/>
                      <a:pt x="590564" y="455792"/>
                      <a:pt x="589752" y="455792"/>
                    </a:cubicBezTo>
                    <a:cubicBezTo>
                      <a:pt x="587317" y="455792"/>
                      <a:pt x="587317" y="450109"/>
                      <a:pt x="584881" y="451732"/>
                    </a:cubicBezTo>
                    <a:cubicBezTo>
                      <a:pt x="584069" y="452544"/>
                      <a:pt x="583258" y="454168"/>
                      <a:pt x="584069" y="455792"/>
                    </a:cubicBezTo>
                    <a:cubicBezTo>
                      <a:pt x="584069" y="456603"/>
                      <a:pt x="584881" y="458227"/>
                      <a:pt x="583258" y="458227"/>
                    </a:cubicBezTo>
                    <a:cubicBezTo>
                      <a:pt x="582446" y="459039"/>
                      <a:pt x="580822" y="457415"/>
                      <a:pt x="580822" y="456603"/>
                    </a:cubicBezTo>
                    <a:cubicBezTo>
                      <a:pt x="580010" y="454980"/>
                      <a:pt x="579198" y="454168"/>
                      <a:pt x="577574" y="453356"/>
                    </a:cubicBezTo>
                    <a:cubicBezTo>
                      <a:pt x="575951" y="453356"/>
                      <a:pt x="574327" y="453356"/>
                      <a:pt x="574327" y="454980"/>
                    </a:cubicBezTo>
                    <a:cubicBezTo>
                      <a:pt x="574327" y="455792"/>
                      <a:pt x="575139" y="457415"/>
                      <a:pt x="575951" y="458227"/>
                    </a:cubicBezTo>
                    <a:cubicBezTo>
                      <a:pt x="577574" y="459851"/>
                      <a:pt x="580010" y="459039"/>
                      <a:pt x="581634" y="459851"/>
                    </a:cubicBezTo>
                    <a:cubicBezTo>
                      <a:pt x="582446" y="460663"/>
                      <a:pt x="583258" y="461475"/>
                      <a:pt x="584881" y="462287"/>
                    </a:cubicBezTo>
                    <a:cubicBezTo>
                      <a:pt x="585693" y="463099"/>
                      <a:pt x="587317" y="464722"/>
                      <a:pt x="588129" y="466346"/>
                    </a:cubicBezTo>
                    <a:cubicBezTo>
                      <a:pt x="588941" y="467158"/>
                      <a:pt x="589752" y="468782"/>
                      <a:pt x="590564" y="469594"/>
                    </a:cubicBezTo>
                    <a:cubicBezTo>
                      <a:pt x="591376" y="471217"/>
                      <a:pt x="592188" y="472029"/>
                      <a:pt x="593000" y="473653"/>
                    </a:cubicBezTo>
                    <a:cubicBezTo>
                      <a:pt x="593000" y="474465"/>
                      <a:pt x="593812" y="475277"/>
                      <a:pt x="593812" y="476089"/>
                    </a:cubicBezTo>
                    <a:cubicBezTo>
                      <a:pt x="593812" y="476901"/>
                      <a:pt x="594624" y="476901"/>
                      <a:pt x="594624" y="477713"/>
                    </a:cubicBezTo>
                    <a:cubicBezTo>
                      <a:pt x="595436" y="479336"/>
                      <a:pt x="593000" y="479336"/>
                      <a:pt x="592188" y="479336"/>
                    </a:cubicBezTo>
                    <a:cubicBezTo>
                      <a:pt x="591376" y="480148"/>
                      <a:pt x="591376" y="481772"/>
                      <a:pt x="592188" y="482584"/>
                    </a:cubicBezTo>
                    <a:cubicBezTo>
                      <a:pt x="593000" y="483396"/>
                      <a:pt x="593812" y="484208"/>
                      <a:pt x="593812" y="485831"/>
                    </a:cubicBezTo>
                    <a:cubicBezTo>
                      <a:pt x="593812" y="487455"/>
                      <a:pt x="592188" y="486643"/>
                      <a:pt x="591376" y="486643"/>
                    </a:cubicBezTo>
                    <a:cubicBezTo>
                      <a:pt x="590564" y="486643"/>
                      <a:pt x="589752" y="486643"/>
                      <a:pt x="589752" y="486643"/>
                    </a:cubicBezTo>
                    <a:cubicBezTo>
                      <a:pt x="588941" y="486643"/>
                      <a:pt x="588941" y="486643"/>
                      <a:pt x="588941" y="487455"/>
                    </a:cubicBezTo>
                    <a:cubicBezTo>
                      <a:pt x="588941" y="488267"/>
                      <a:pt x="588941" y="489079"/>
                      <a:pt x="588941" y="489891"/>
                    </a:cubicBezTo>
                    <a:cubicBezTo>
                      <a:pt x="588941" y="490703"/>
                      <a:pt x="588941" y="491515"/>
                      <a:pt x="588941" y="491515"/>
                    </a:cubicBezTo>
                    <a:cubicBezTo>
                      <a:pt x="588129" y="492326"/>
                      <a:pt x="586505" y="491515"/>
                      <a:pt x="585693" y="491515"/>
                    </a:cubicBezTo>
                    <a:cubicBezTo>
                      <a:pt x="584069" y="491515"/>
                      <a:pt x="583258" y="492326"/>
                      <a:pt x="583258" y="493950"/>
                    </a:cubicBezTo>
                    <a:cubicBezTo>
                      <a:pt x="583258" y="494762"/>
                      <a:pt x="583258" y="496386"/>
                      <a:pt x="583258" y="497198"/>
                    </a:cubicBezTo>
                    <a:cubicBezTo>
                      <a:pt x="583258" y="498010"/>
                      <a:pt x="584069" y="500445"/>
                      <a:pt x="583258" y="501257"/>
                    </a:cubicBezTo>
                    <a:cubicBezTo>
                      <a:pt x="583258" y="501257"/>
                      <a:pt x="582446" y="502069"/>
                      <a:pt x="582446" y="502069"/>
                    </a:cubicBezTo>
                    <a:cubicBezTo>
                      <a:pt x="582446" y="502069"/>
                      <a:pt x="581634" y="502069"/>
                      <a:pt x="580822" y="502069"/>
                    </a:cubicBezTo>
                    <a:cubicBezTo>
                      <a:pt x="580822" y="502069"/>
                      <a:pt x="580822" y="502069"/>
                      <a:pt x="580010" y="502069"/>
                    </a:cubicBezTo>
                    <a:lnTo>
                      <a:pt x="580010" y="502069"/>
                    </a:lnTo>
                    <a:cubicBezTo>
                      <a:pt x="579198" y="502069"/>
                      <a:pt x="577574" y="501257"/>
                      <a:pt x="576762" y="502069"/>
                    </a:cubicBezTo>
                    <a:cubicBezTo>
                      <a:pt x="574327" y="502069"/>
                      <a:pt x="575139" y="503693"/>
                      <a:pt x="575139" y="505317"/>
                    </a:cubicBezTo>
                    <a:cubicBezTo>
                      <a:pt x="575951" y="506940"/>
                      <a:pt x="574327" y="508564"/>
                      <a:pt x="574327" y="510188"/>
                    </a:cubicBezTo>
                    <a:cubicBezTo>
                      <a:pt x="574327" y="511812"/>
                      <a:pt x="575139" y="513435"/>
                      <a:pt x="574327" y="515059"/>
                    </a:cubicBezTo>
                    <a:cubicBezTo>
                      <a:pt x="573515" y="516683"/>
                      <a:pt x="572703" y="519119"/>
                      <a:pt x="571079" y="517495"/>
                    </a:cubicBezTo>
                    <a:cubicBezTo>
                      <a:pt x="570267" y="516683"/>
                      <a:pt x="567832" y="514247"/>
                      <a:pt x="567020" y="516683"/>
                    </a:cubicBezTo>
                    <a:cubicBezTo>
                      <a:pt x="566208" y="518307"/>
                      <a:pt x="567832" y="519930"/>
                      <a:pt x="569455" y="519930"/>
                    </a:cubicBezTo>
                    <a:cubicBezTo>
                      <a:pt x="571891" y="520742"/>
                      <a:pt x="573515" y="522366"/>
                      <a:pt x="575139" y="523990"/>
                    </a:cubicBezTo>
                    <a:cubicBezTo>
                      <a:pt x="576762" y="525614"/>
                      <a:pt x="578386" y="526426"/>
                      <a:pt x="579198" y="528861"/>
                    </a:cubicBezTo>
                    <a:cubicBezTo>
                      <a:pt x="579198" y="529673"/>
                      <a:pt x="580010" y="530485"/>
                      <a:pt x="580010" y="531297"/>
                    </a:cubicBezTo>
                    <a:cubicBezTo>
                      <a:pt x="580822" y="532109"/>
                      <a:pt x="580822" y="532921"/>
                      <a:pt x="581634" y="533732"/>
                    </a:cubicBezTo>
                    <a:cubicBezTo>
                      <a:pt x="581634" y="535356"/>
                      <a:pt x="580010" y="535356"/>
                      <a:pt x="579198" y="535356"/>
                    </a:cubicBezTo>
                    <a:cubicBezTo>
                      <a:pt x="578386" y="535356"/>
                      <a:pt x="578386" y="535356"/>
                      <a:pt x="577574" y="535356"/>
                    </a:cubicBezTo>
                    <a:cubicBezTo>
                      <a:pt x="576762" y="535356"/>
                      <a:pt x="575951" y="535356"/>
                      <a:pt x="575139" y="536168"/>
                    </a:cubicBezTo>
                    <a:cubicBezTo>
                      <a:pt x="574327" y="536168"/>
                      <a:pt x="574327" y="536980"/>
                      <a:pt x="574327" y="537792"/>
                    </a:cubicBezTo>
                    <a:cubicBezTo>
                      <a:pt x="574327" y="538604"/>
                      <a:pt x="575139" y="538604"/>
                      <a:pt x="575951" y="538604"/>
                    </a:cubicBezTo>
                    <a:cubicBezTo>
                      <a:pt x="576762" y="538604"/>
                      <a:pt x="577574" y="538604"/>
                      <a:pt x="578386" y="538604"/>
                    </a:cubicBezTo>
                    <a:cubicBezTo>
                      <a:pt x="579198" y="538604"/>
                      <a:pt x="580010" y="538604"/>
                      <a:pt x="580010" y="538604"/>
                    </a:cubicBezTo>
                    <a:cubicBezTo>
                      <a:pt x="580822" y="538604"/>
                      <a:pt x="580822" y="540228"/>
                      <a:pt x="580822" y="541040"/>
                    </a:cubicBezTo>
                    <a:cubicBezTo>
                      <a:pt x="580822" y="541851"/>
                      <a:pt x="580822" y="541851"/>
                      <a:pt x="580822" y="542663"/>
                    </a:cubicBezTo>
                    <a:cubicBezTo>
                      <a:pt x="580822" y="542663"/>
                      <a:pt x="580822" y="543475"/>
                      <a:pt x="580822" y="543475"/>
                    </a:cubicBezTo>
                    <a:cubicBezTo>
                      <a:pt x="580822" y="543475"/>
                      <a:pt x="580822" y="543475"/>
                      <a:pt x="580822" y="543475"/>
                    </a:cubicBezTo>
                    <a:cubicBezTo>
                      <a:pt x="580822" y="544287"/>
                      <a:pt x="581634" y="545099"/>
                      <a:pt x="583258" y="545099"/>
                    </a:cubicBezTo>
                    <a:cubicBezTo>
                      <a:pt x="584069" y="545099"/>
                      <a:pt x="584069" y="545099"/>
                      <a:pt x="584069" y="545911"/>
                    </a:cubicBezTo>
                    <a:cubicBezTo>
                      <a:pt x="584069" y="545911"/>
                      <a:pt x="584069" y="546723"/>
                      <a:pt x="584881" y="546723"/>
                    </a:cubicBezTo>
                    <a:cubicBezTo>
                      <a:pt x="585693" y="546723"/>
                      <a:pt x="584881" y="542663"/>
                      <a:pt x="586505" y="543475"/>
                    </a:cubicBezTo>
                    <a:cubicBezTo>
                      <a:pt x="587317" y="543475"/>
                      <a:pt x="588129" y="544287"/>
                      <a:pt x="588129" y="545099"/>
                    </a:cubicBezTo>
                    <a:cubicBezTo>
                      <a:pt x="588941" y="545911"/>
                      <a:pt x="588941" y="545911"/>
                      <a:pt x="589752" y="546723"/>
                    </a:cubicBezTo>
                    <a:cubicBezTo>
                      <a:pt x="590564" y="547535"/>
                      <a:pt x="590564" y="547535"/>
                      <a:pt x="590564" y="548346"/>
                    </a:cubicBezTo>
                    <a:cubicBezTo>
                      <a:pt x="591376" y="549158"/>
                      <a:pt x="591376" y="549158"/>
                      <a:pt x="592188" y="549158"/>
                    </a:cubicBezTo>
                    <a:cubicBezTo>
                      <a:pt x="593000" y="549158"/>
                      <a:pt x="593812" y="549970"/>
                      <a:pt x="594624" y="550782"/>
                    </a:cubicBezTo>
                    <a:cubicBezTo>
                      <a:pt x="594624" y="551594"/>
                      <a:pt x="594624" y="552406"/>
                      <a:pt x="593812" y="552406"/>
                    </a:cubicBezTo>
                    <a:cubicBezTo>
                      <a:pt x="592188" y="553218"/>
                      <a:pt x="590564" y="549970"/>
                      <a:pt x="589752" y="551594"/>
                    </a:cubicBezTo>
                    <a:cubicBezTo>
                      <a:pt x="588941" y="552406"/>
                      <a:pt x="589752" y="553218"/>
                      <a:pt x="589752" y="554030"/>
                    </a:cubicBezTo>
                    <a:cubicBezTo>
                      <a:pt x="590564" y="554842"/>
                      <a:pt x="591376" y="554842"/>
                      <a:pt x="592188" y="554842"/>
                    </a:cubicBezTo>
                    <a:cubicBezTo>
                      <a:pt x="593000" y="554842"/>
                      <a:pt x="593812" y="555653"/>
                      <a:pt x="593812" y="556465"/>
                    </a:cubicBezTo>
                    <a:cubicBezTo>
                      <a:pt x="593812" y="556465"/>
                      <a:pt x="593812" y="558089"/>
                      <a:pt x="594624" y="558089"/>
                    </a:cubicBezTo>
                    <a:cubicBezTo>
                      <a:pt x="594624" y="558089"/>
                      <a:pt x="595436" y="557277"/>
                      <a:pt x="595436" y="556465"/>
                    </a:cubicBezTo>
                    <a:cubicBezTo>
                      <a:pt x="596248" y="555653"/>
                      <a:pt x="596248" y="554842"/>
                      <a:pt x="597871" y="554842"/>
                    </a:cubicBezTo>
                    <a:cubicBezTo>
                      <a:pt x="599495" y="554842"/>
                      <a:pt x="601119" y="556465"/>
                      <a:pt x="601119" y="558089"/>
                    </a:cubicBezTo>
                    <a:cubicBezTo>
                      <a:pt x="601119" y="559713"/>
                      <a:pt x="600307" y="561337"/>
                      <a:pt x="598683" y="562148"/>
                    </a:cubicBezTo>
                    <a:cubicBezTo>
                      <a:pt x="597871" y="562960"/>
                      <a:pt x="597059" y="562960"/>
                      <a:pt x="597059" y="563772"/>
                    </a:cubicBezTo>
                    <a:cubicBezTo>
                      <a:pt x="596248" y="564584"/>
                      <a:pt x="596248" y="565396"/>
                      <a:pt x="596248" y="566208"/>
                    </a:cubicBezTo>
                    <a:cubicBezTo>
                      <a:pt x="596248" y="567020"/>
                      <a:pt x="596248" y="567832"/>
                      <a:pt x="595436" y="568644"/>
                    </a:cubicBezTo>
                    <a:cubicBezTo>
                      <a:pt x="595436" y="569455"/>
                      <a:pt x="594624" y="570267"/>
                      <a:pt x="593812" y="571079"/>
                    </a:cubicBezTo>
                    <a:cubicBezTo>
                      <a:pt x="593000" y="571891"/>
                      <a:pt x="593000" y="572703"/>
                      <a:pt x="592188" y="573515"/>
                    </a:cubicBezTo>
                    <a:cubicBezTo>
                      <a:pt x="591376" y="574327"/>
                      <a:pt x="591376" y="574327"/>
                      <a:pt x="590564" y="574327"/>
                    </a:cubicBezTo>
                    <a:cubicBezTo>
                      <a:pt x="589752" y="574327"/>
                      <a:pt x="588941" y="574327"/>
                      <a:pt x="588941" y="575139"/>
                    </a:cubicBezTo>
                    <a:cubicBezTo>
                      <a:pt x="588941" y="575951"/>
                      <a:pt x="588941" y="576762"/>
                      <a:pt x="588129" y="576762"/>
                    </a:cubicBezTo>
                    <a:cubicBezTo>
                      <a:pt x="587317" y="576762"/>
                      <a:pt x="586505" y="576762"/>
                      <a:pt x="585693" y="575951"/>
                    </a:cubicBezTo>
                    <a:cubicBezTo>
                      <a:pt x="584881" y="575951"/>
                      <a:pt x="584069" y="575951"/>
                      <a:pt x="583258" y="575951"/>
                    </a:cubicBezTo>
                    <a:cubicBezTo>
                      <a:pt x="582446" y="576762"/>
                      <a:pt x="582446" y="577574"/>
                      <a:pt x="582446" y="578386"/>
                    </a:cubicBezTo>
                    <a:cubicBezTo>
                      <a:pt x="582446" y="579198"/>
                      <a:pt x="581634" y="580010"/>
                      <a:pt x="581634" y="580822"/>
                    </a:cubicBezTo>
                    <a:cubicBezTo>
                      <a:pt x="580822" y="582446"/>
                      <a:pt x="580010" y="584881"/>
                      <a:pt x="579198" y="586505"/>
                    </a:cubicBezTo>
                    <a:cubicBezTo>
                      <a:pt x="579198" y="587317"/>
                      <a:pt x="578386" y="588129"/>
                      <a:pt x="577574" y="588129"/>
                    </a:cubicBezTo>
                    <a:cubicBezTo>
                      <a:pt x="576762" y="588129"/>
                      <a:pt x="575951" y="587317"/>
                      <a:pt x="575951" y="587317"/>
                    </a:cubicBezTo>
                    <a:cubicBezTo>
                      <a:pt x="575951" y="586505"/>
                      <a:pt x="575139" y="586505"/>
                      <a:pt x="574327" y="586505"/>
                    </a:cubicBezTo>
                    <a:cubicBezTo>
                      <a:pt x="573515" y="587317"/>
                      <a:pt x="574327" y="588129"/>
                      <a:pt x="574327" y="588941"/>
                    </a:cubicBezTo>
                    <a:cubicBezTo>
                      <a:pt x="574327" y="589753"/>
                      <a:pt x="574327" y="590564"/>
                      <a:pt x="574327" y="590564"/>
                    </a:cubicBezTo>
                    <a:cubicBezTo>
                      <a:pt x="573515" y="591376"/>
                      <a:pt x="573515" y="592188"/>
                      <a:pt x="572703" y="593000"/>
                    </a:cubicBezTo>
                    <a:cubicBezTo>
                      <a:pt x="571891" y="593812"/>
                      <a:pt x="571891" y="593812"/>
                      <a:pt x="571079" y="593812"/>
                    </a:cubicBezTo>
                    <a:cubicBezTo>
                      <a:pt x="570267" y="594624"/>
                      <a:pt x="570267" y="596248"/>
                      <a:pt x="570267" y="597059"/>
                    </a:cubicBezTo>
                    <a:cubicBezTo>
                      <a:pt x="570267" y="597871"/>
                      <a:pt x="571079" y="597871"/>
                      <a:pt x="571079" y="598683"/>
                    </a:cubicBezTo>
                    <a:cubicBezTo>
                      <a:pt x="571079" y="599495"/>
                      <a:pt x="571079" y="599495"/>
                      <a:pt x="571079" y="600307"/>
                    </a:cubicBezTo>
                    <a:cubicBezTo>
                      <a:pt x="571079" y="601119"/>
                      <a:pt x="570267" y="601119"/>
                      <a:pt x="570267" y="601119"/>
                    </a:cubicBezTo>
                    <a:cubicBezTo>
                      <a:pt x="570267" y="601119"/>
                      <a:pt x="569455" y="601119"/>
                      <a:pt x="569455" y="601931"/>
                    </a:cubicBezTo>
                    <a:cubicBezTo>
                      <a:pt x="568643" y="602743"/>
                      <a:pt x="569455" y="604366"/>
                      <a:pt x="568643" y="605178"/>
                    </a:cubicBezTo>
                    <a:cubicBezTo>
                      <a:pt x="568643" y="605990"/>
                      <a:pt x="567832" y="605990"/>
                      <a:pt x="567020" y="605990"/>
                    </a:cubicBezTo>
                    <a:cubicBezTo>
                      <a:pt x="566208" y="605990"/>
                      <a:pt x="566208" y="606802"/>
                      <a:pt x="566208" y="607614"/>
                    </a:cubicBezTo>
                    <a:cubicBezTo>
                      <a:pt x="566208" y="608426"/>
                      <a:pt x="566208" y="610050"/>
                      <a:pt x="566208" y="610861"/>
                    </a:cubicBezTo>
                    <a:cubicBezTo>
                      <a:pt x="566208" y="611673"/>
                      <a:pt x="566208" y="613297"/>
                      <a:pt x="566208" y="614109"/>
                    </a:cubicBezTo>
                    <a:cubicBezTo>
                      <a:pt x="566208" y="614921"/>
                      <a:pt x="564584" y="615733"/>
                      <a:pt x="563772" y="616545"/>
                    </a:cubicBezTo>
                    <a:cubicBezTo>
                      <a:pt x="563772" y="616545"/>
                      <a:pt x="562960" y="617357"/>
                      <a:pt x="562960" y="617357"/>
                    </a:cubicBezTo>
                    <a:cubicBezTo>
                      <a:pt x="562960" y="617357"/>
                      <a:pt x="562148" y="618168"/>
                      <a:pt x="562148" y="618168"/>
                    </a:cubicBezTo>
                    <a:cubicBezTo>
                      <a:pt x="562148" y="618980"/>
                      <a:pt x="561337" y="620604"/>
                      <a:pt x="561337" y="621416"/>
                    </a:cubicBezTo>
                    <a:cubicBezTo>
                      <a:pt x="561337" y="622228"/>
                      <a:pt x="561337" y="623852"/>
                      <a:pt x="560525" y="624664"/>
                    </a:cubicBezTo>
                    <a:cubicBezTo>
                      <a:pt x="560525" y="625475"/>
                      <a:pt x="559713" y="625475"/>
                      <a:pt x="559713" y="626287"/>
                    </a:cubicBezTo>
                    <a:cubicBezTo>
                      <a:pt x="559713" y="627099"/>
                      <a:pt x="559713" y="627911"/>
                      <a:pt x="559713" y="628723"/>
                    </a:cubicBezTo>
                    <a:cubicBezTo>
                      <a:pt x="559713" y="629535"/>
                      <a:pt x="557277" y="628723"/>
                      <a:pt x="556465" y="629535"/>
                    </a:cubicBezTo>
                    <a:cubicBezTo>
                      <a:pt x="556465" y="630347"/>
                      <a:pt x="557277" y="631159"/>
                      <a:pt x="557277" y="631970"/>
                    </a:cubicBezTo>
                    <a:cubicBezTo>
                      <a:pt x="557277" y="632782"/>
                      <a:pt x="556465" y="633594"/>
                      <a:pt x="556465" y="633594"/>
                    </a:cubicBezTo>
                    <a:cubicBezTo>
                      <a:pt x="556465" y="634406"/>
                      <a:pt x="555654" y="634406"/>
                      <a:pt x="554842" y="634406"/>
                    </a:cubicBezTo>
                    <a:cubicBezTo>
                      <a:pt x="554842" y="635218"/>
                      <a:pt x="554842" y="636030"/>
                      <a:pt x="554030" y="635218"/>
                    </a:cubicBezTo>
                    <a:cubicBezTo>
                      <a:pt x="553218" y="635218"/>
                      <a:pt x="553218" y="634406"/>
                      <a:pt x="553218" y="633594"/>
                    </a:cubicBezTo>
                    <a:cubicBezTo>
                      <a:pt x="553218" y="632782"/>
                      <a:pt x="553218" y="631970"/>
                      <a:pt x="552406" y="631970"/>
                    </a:cubicBezTo>
                    <a:cubicBezTo>
                      <a:pt x="552406" y="631970"/>
                      <a:pt x="551594" y="631970"/>
                      <a:pt x="550782" y="632782"/>
                    </a:cubicBezTo>
                    <a:cubicBezTo>
                      <a:pt x="549970" y="633594"/>
                      <a:pt x="549158" y="635218"/>
                      <a:pt x="549158" y="636030"/>
                    </a:cubicBezTo>
                    <a:cubicBezTo>
                      <a:pt x="549158" y="636842"/>
                      <a:pt x="549970" y="636842"/>
                      <a:pt x="549970" y="637654"/>
                    </a:cubicBezTo>
                    <a:cubicBezTo>
                      <a:pt x="549970" y="638466"/>
                      <a:pt x="549970" y="638466"/>
                      <a:pt x="549158" y="639277"/>
                    </a:cubicBezTo>
                    <a:cubicBezTo>
                      <a:pt x="549158" y="640089"/>
                      <a:pt x="549970" y="641713"/>
                      <a:pt x="548346" y="642525"/>
                    </a:cubicBezTo>
                    <a:cubicBezTo>
                      <a:pt x="548346" y="641713"/>
                      <a:pt x="548346" y="641713"/>
                      <a:pt x="547535" y="640901"/>
                    </a:cubicBezTo>
                    <a:cubicBezTo>
                      <a:pt x="546723" y="640089"/>
                      <a:pt x="546723" y="640089"/>
                      <a:pt x="546723" y="639277"/>
                    </a:cubicBezTo>
                    <a:cubicBezTo>
                      <a:pt x="545911" y="637654"/>
                      <a:pt x="546723" y="636842"/>
                      <a:pt x="547535" y="635218"/>
                    </a:cubicBezTo>
                    <a:cubicBezTo>
                      <a:pt x="547535" y="634406"/>
                      <a:pt x="548346" y="633594"/>
                      <a:pt x="547535" y="633594"/>
                    </a:cubicBezTo>
                    <a:cubicBezTo>
                      <a:pt x="546723" y="633594"/>
                      <a:pt x="546723" y="634406"/>
                      <a:pt x="546723" y="634406"/>
                    </a:cubicBezTo>
                    <a:cubicBezTo>
                      <a:pt x="546723" y="635218"/>
                      <a:pt x="545099" y="636030"/>
                      <a:pt x="545099" y="637654"/>
                    </a:cubicBezTo>
                    <a:cubicBezTo>
                      <a:pt x="545099" y="638466"/>
                      <a:pt x="545099" y="639277"/>
                      <a:pt x="545099" y="640089"/>
                    </a:cubicBezTo>
                    <a:cubicBezTo>
                      <a:pt x="544287" y="640901"/>
                      <a:pt x="543475" y="640089"/>
                      <a:pt x="542663" y="640901"/>
                    </a:cubicBezTo>
                    <a:cubicBezTo>
                      <a:pt x="541851" y="641713"/>
                      <a:pt x="541851" y="641713"/>
                      <a:pt x="542663" y="642525"/>
                    </a:cubicBezTo>
                    <a:cubicBezTo>
                      <a:pt x="542663" y="643337"/>
                      <a:pt x="542663" y="644149"/>
                      <a:pt x="542663" y="644961"/>
                    </a:cubicBezTo>
                    <a:cubicBezTo>
                      <a:pt x="542663" y="645772"/>
                      <a:pt x="543475" y="651456"/>
                      <a:pt x="541039" y="650644"/>
                    </a:cubicBezTo>
                    <a:cubicBezTo>
                      <a:pt x="541039" y="650644"/>
                      <a:pt x="540228" y="649832"/>
                      <a:pt x="540228" y="649832"/>
                    </a:cubicBezTo>
                    <a:cubicBezTo>
                      <a:pt x="539416" y="648208"/>
                      <a:pt x="539416" y="647396"/>
                      <a:pt x="539416" y="645772"/>
                    </a:cubicBezTo>
                    <a:cubicBezTo>
                      <a:pt x="539416" y="644149"/>
                      <a:pt x="539416" y="642525"/>
                      <a:pt x="538604" y="640901"/>
                    </a:cubicBezTo>
                    <a:cubicBezTo>
                      <a:pt x="537792" y="640089"/>
                      <a:pt x="537792" y="638466"/>
                      <a:pt x="536980" y="637654"/>
                    </a:cubicBezTo>
                    <a:cubicBezTo>
                      <a:pt x="535356" y="636842"/>
                      <a:pt x="535356" y="638466"/>
                      <a:pt x="535356" y="639277"/>
                    </a:cubicBezTo>
                    <a:cubicBezTo>
                      <a:pt x="536168" y="642525"/>
                      <a:pt x="533733" y="644149"/>
                      <a:pt x="532921" y="646584"/>
                    </a:cubicBezTo>
                    <a:cubicBezTo>
                      <a:pt x="532921" y="648208"/>
                      <a:pt x="532921" y="649020"/>
                      <a:pt x="532109" y="650644"/>
                    </a:cubicBezTo>
                    <a:cubicBezTo>
                      <a:pt x="531297" y="652268"/>
                      <a:pt x="530485" y="652268"/>
                      <a:pt x="528861" y="652268"/>
                    </a:cubicBezTo>
                    <a:cubicBezTo>
                      <a:pt x="528049" y="652268"/>
                      <a:pt x="527238" y="653891"/>
                      <a:pt x="525614" y="653891"/>
                    </a:cubicBezTo>
                    <a:cubicBezTo>
                      <a:pt x="524802" y="653891"/>
                      <a:pt x="523990" y="652268"/>
                      <a:pt x="522366" y="652268"/>
                    </a:cubicBezTo>
                    <a:cubicBezTo>
                      <a:pt x="521554" y="652268"/>
                      <a:pt x="519930" y="653891"/>
                      <a:pt x="519930" y="654703"/>
                    </a:cubicBezTo>
                    <a:cubicBezTo>
                      <a:pt x="519930" y="655515"/>
                      <a:pt x="519930" y="657139"/>
                      <a:pt x="520742" y="657951"/>
                    </a:cubicBezTo>
                    <a:cubicBezTo>
                      <a:pt x="520742" y="658763"/>
                      <a:pt x="522366" y="660386"/>
                      <a:pt x="521554" y="661198"/>
                    </a:cubicBezTo>
                    <a:cubicBezTo>
                      <a:pt x="520742" y="662010"/>
                      <a:pt x="518307" y="661198"/>
                      <a:pt x="517495" y="661198"/>
                    </a:cubicBezTo>
                    <a:cubicBezTo>
                      <a:pt x="516683" y="661198"/>
                      <a:pt x="515059" y="661198"/>
                      <a:pt x="514247" y="662010"/>
                    </a:cubicBezTo>
                    <a:cubicBezTo>
                      <a:pt x="513435" y="662822"/>
                      <a:pt x="512623" y="663634"/>
                      <a:pt x="511812" y="664446"/>
                    </a:cubicBezTo>
                    <a:cubicBezTo>
                      <a:pt x="511000" y="665258"/>
                      <a:pt x="510188" y="666070"/>
                      <a:pt x="509376" y="666882"/>
                    </a:cubicBezTo>
                    <a:cubicBezTo>
                      <a:pt x="508564" y="667693"/>
                      <a:pt x="507752" y="668505"/>
                      <a:pt x="506940" y="669317"/>
                    </a:cubicBezTo>
                    <a:cubicBezTo>
                      <a:pt x="506129" y="670129"/>
                      <a:pt x="506129" y="671753"/>
                      <a:pt x="507752" y="672565"/>
                    </a:cubicBezTo>
                    <a:cubicBezTo>
                      <a:pt x="508564" y="672565"/>
                      <a:pt x="508564" y="672565"/>
                      <a:pt x="508564" y="673377"/>
                    </a:cubicBezTo>
                    <a:cubicBezTo>
                      <a:pt x="508564" y="674188"/>
                      <a:pt x="508564" y="675000"/>
                      <a:pt x="508564" y="675812"/>
                    </a:cubicBezTo>
                    <a:cubicBezTo>
                      <a:pt x="508564" y="676624"/>
                      <a:pt x="508564" y="676624"/>
                      <a:pt x="508564" y="677436"/>
                    </a:cubicBezTo>
                    <a:cubicBezTo>
                      <a:pt x="508564" y="679060"/>
                      <a:pt x="507752" y="679872"/>
                      <a:pt x="506129" y="680684"/>
                    </a:cubicBezTo>
                    <a:cubicBezTo>
                      <a:pt x="505317" y="681495"/>
                      <a:pt x="504505" y="683119"/>
                      <a:pt x="502881" y="682307"/>
                    </a:cubicBezTo>
                    <a:cubicBezTo>
                      <a:pt x="502069" y="682307"/>
                      <a:pt x="500445" y="680684"/>
                      <a:pt x="499633" y="679060"/>
                    </a:cubicBezTo>
                    <a:cubicBezTo>
                      <a:pt x="498822" y="677436"/>
                      <a:pt x="499633" y="675812"/>
                      <a:pt x="498822" y="675000"/>
                    </a:cubicBezTo>
                    <a:cubicBezTo>
                      <a:pt x="498010" y="673377"/>
                      <a:pt x="497198" y="672565"/>
                      <a:pt x="495574" y="671753"/>
                    </a:cubicBezTo>
                    <a:cubicBezTo>
                      <a:pt x="493950" y="670941"/>
                      <a:pt x="493138" y="670941"/>
                      <a:pt x="492326" y="669317"/>
                    </a:cubicBezTo>
                    <a:cubicBezTo>
                      <a:pt x="491514" y="668505"/>
                      <a:pt x="490703" y="666070"/>
                      <a:pt x="489079" y="666882"/>
                    </a:cubicBezTo>
                    <a:cubicBezTo>
                      <a:pt x="487455" y="667693"/>
                      <a:pt x="489079" y="669317"/>
                      <a:pt x="489079" y="670941"/>
                    </a:cubicBezTo>
                    <a:cubicBezTo>
                      <a:pt x="489891" y="672565"/>
                      <a:pt x="491514" y="674188"/>
                      <a:pt x="493138" y="675812"/>
                    </a:cubicBezTo>
                    <a:cubicBezTo>
                      <a:pt x="493950" y="676624"/>
                      <a:pt x="493950" y="677436"/>
                      <a:pt x="493950" y="678248"/>
                    </a:cubicBezTo>
                    <a:cubicBezTo>
                      <a:pt x="493950" y="679060"/>
                      <a:pt x="493138" y="679060"/>
                      <a:pt x="492326" y="679060"/>
                    </a:cubicBezTo>
                    <a:cubicBezTo>
                      <a:pt x="491514" y="679872"/>
                      <a:pt x="490703" y="680684"/>
                      <a:pt x="489079" y="679872"/>
                    </a:cubicBezTo>
                    <a:cubicBezTo>
                      <a:pt x="488267" y="679060"/>
                      <a:pt x="487455" y="678248"/>
                      <a:pt x="487455" y="677436"/>
                    </a:cubicBezTo>
                    <a:cubicBezTo>
                      <a:pt x="487455" y="676624"/>
                      <a:pt x="486643" y="676624"/>
                      <a:pt x="485831" y="676624"/>
                    </a:cubicBezTo>
                    <a:cubicBezTo>
                      <a:pt x="485831" y="676624"/>
                      <a:pt x="485019" y="677436"/>
                      <a:pt x="485019" y="677436"/>
                    </a:cubicBezTo>
                    <a:cubicBezTo>
                      <a:pt x="485019" y="678248"/>
                      <a:pt x="485831" y="678248"/>
                      <a:pt x="485831" y="679060"/>
                    </a:cubicBezTo>
                    <a:cubicBezTo>
                      <a:pt x="486643" y="679872"/>
                      <a:pt x="488267" y="682307"/>
                      <a:pt x="486643" y="682307"/>
                    </a:cubicBezTo>
                    <a:cubicBezTo>
                      <a:pt x="485019" y="682307"/>
                      <a:pt x="484208" y="681495"/>
                      <a:pt x="482584" y="681495"/>
                    </a:cubicBezTo>
                    <a:cubicBezTo>
                      <a:pt x="480960" y="681495"/>
                      <a:pt x="481772" y="683931"/>
                      <a:pt x="481772" y="684743"/>
                    </a:cubicBezTo>
                    <a:cubicBezTo>
                      <a:pt x="481772" y="686367"/>
                      <a:pt x="481772" y="687990"/>
                      <a:pt x="481772" y="689614"/>
                    </a:cubicBezTo>
                    <a:cubicBezTo>
                      <a:pt x="481772" y="692050"/>
                      <a:pt x="481772" y="693674"/>
                      <a:pt x="480148" y="695297"/>
                    </a:cubicBezTo>
                    <a:cubicBezTo>
                      <a:pt x="479336" y="696921"/>
                      <a:pt x="478525" y="697733"/>
                      <a:pt x="476901" y="698545"/>
                    </a:cubicBezTo>
                    <a:cubicBezTo>
                      <a:pt x="476089" y="698545"/>
                      <a:pt x="475277" y="698545"/>
                      <a:pt x="475277" y="699357"/>
                    </a:cubicBezTo>
                    <a:cubicBezTo>
                      <a:pt x="474465" y="700981"/>
                      <a:pt x="475277" y="702604"/>
                      <a:pt x="473653" y="703416"/>
                    </a:cubicBezTo>
                    <a:cubicBezTo>
                      <a:pt x="472841" y="704228"/>
                      <a:pt x="472841" y="704228"/>
                      <a:pt x="472029" y="703416"/>
                    </a:cubicBezTo>
                    <a:cubicBezTo>
                      <a:pt x="472029" y="702604"/>
                      <a:pt x="471217" y="701793"/>
                      <a:pt x="470406" y="701793"/>
                    </a:cubicBezTo>
                    <a:cubicBezTo>
                      <a:pt x="469594" y="701793"/>
                      <a:pt x="469594" y="702604"/>
                      <a:pt x="469594" y="702604"/>
                    </a:cubicBezTo>
                    <a:cubicBezTo>
                      <a:pt x="469594" y="703416"/>
                      <a:pt x="469594" y="704228"/>
                      <a:pt x="470406" y="704228"/>
                    </a:cubicBezTo>
                    <a:cubicBezTo>
                      <a:pt x="470406" y="705040"/>
                      <a:pt x="471217" y="705040"/>
                      <a:pt x="472029" y="705040"/>
                    </a:cubicBezTo>
                    <a:cubicBezTo>
                      <a:pt x="472841" y="705852"/>
                      <a:pt x="473653" y="706664"/>
                      <a:pt x="472029" y="707476"/>
                    </a:cubicBezTo>
                    <a:cubicBezTo>
                      <a:pt x="472029" y="707476"/>
                      <a:pt x="471217" y="707476"/>
                      <a:pt x="471217" y="708288"/>
                    </a:cubicBezTo>
                    <a:cubicBezTo>
                      <a:pt x="470406" y="708288"/>
                      <a:pt x="470406" y="709099"/>
                      <a:pt x="470406" y="709099"/>
                    </a:cubicBezTo>
                    <a:cubicBezTo>
                      <a:pt x="470406" y="709911"/>
                      <a:pt x="469594" y="710723"/>
                      <a:pt x="467970" y="709911"/>
                    </a:cubicBezTo>
                    <a:cubicBezTo>
                      <a:pt x="467158" y="709911"/>
                      <a:pt x="467158" y="709099"/>
                      <a:pt x="466346" y="708288"/>
                    </a:cubicBezTo>
                    <a:cubicBezTo>
                      <a:pt x="466346" y="707476"/>
                      <a:pt x="466346" y="707476"/>
                      <a:pt x="465534" y="706664"/>
                    </a:cubicBezTo>
                    <a:cubicBezTo>
                      <a:pt x="464722" y="705852"/>
                      <a:pt x="462287" y="705852"/>
                      <a:pt x="461475" y="705040"/>
                    </a:cubicBezTo>
                    <a:cubicBezTo>
                      <a:pt x="460663" y="704228"/>
                      <a:pt x="460663" y="702604"/>
                      <a:pt x="459851" y="701793"/>
                    </a:cubicBezTo>
                    <a:cubicBezTo>
                      <a:pt x="459039" y="700981"/>
                      <a:pt x="458227" y="701793"/>
                      <a:pt x="458227" y="703416"/>
                    </a:cubicBezTo>
                    <a:cubicBezTo>
                      <a:pt x="457415" y="703416"/>
                      <a:pt x="456604" y="702604"/>
                      <a:pt x="456604" y="703416"/>
                    </a:cubicBezTo>
                    <a:cubicBezTo>
                      <a:pt x="455792" y="704228"/>
                      <a:pt x="456604" y="705040"/>
                      <a:pt x="457415" y="705040"/>
                    </a:cubicBezTo>
                    <a:cubicBezTo>
                      <a:pt x="457415" y="705852"/>
                      <a:pt x="458227" y="706664"/>
                      <a:pt x="459039" y="707476"/>
                    </a:cubicBezTo>
                    <a:cubicBezTo>
                      <a:pt x="459851" y="708288"/>
                      <a:pt x="459851" y="708288"/>
                      <a:pt x="459851" y="709911"/>
                    </a:cubicBezTo>
                    <a:cubicBezTo>
                      <a:pt x="459851" y="710723"/>
                      <a:pt x="459851" y="710723"/>
                      <a:pt x="459039" y="710723"/>
                    </a:cubicBezTo>
                    <a:cubicBezTo>
                      <a:pt x="458227" y="710723"/>
                      <a:pt x="458227" y="710723"/>
                      <a:pt x="457415" y="711535"/>
                    </a:cubicBezTo>
                    <a:cubicBezTo>
                      <a:pt x="456604" y="712347"/>
                      <a:pt x="454980" y="712347"/>
                      <a:pt x="453356" y="711535"/>
                    </a:cubicBezTo>
                    <a:cubicBezTo>
                      <a:pt x="451732" y="710723"/>
                      <a:pt x="454168" y="708288"/>
                      <a:pt x="453356" y="708288"/>
                    </a:cubicBezTo>
                    <a:cubicBezTo>
                      <a:pt x="453356" y="708288"/>
                      <a:pt x="452544" y="708288"/>
                      <a:pt x="451732" y="708288"/>
                    </a:cubicBezTo>
                    <a:cubicBezTo>
                      <a:pt x="451732" y="708288"/>
                      <a:pt x="450920" y="708288"/>
                      <a:pt x="450920" y="708288"/>
                    </a:cubicBezTo>
                    <a:cubicBezTo>
                      <a:pt x="450109" y="708288"/>
                      <a:pt x="450109" y="709099"/>
                      <a:pt x="450109" y="709911"/>
                    </a:cubicBezTo>
                    <a:cubicBezTo>
                      <a:pt x="450109" y="709911"/>
                      <a:pt x="450109" y="710723"/>
                      <a:pt x="450109" y="710723"/>
                    </a:cubicBezTo>
                    <a:cubicBezTo>
                      <a:pt x="450109" y="710723"/>
                      <a:pt x="450109" y="711535"/>
                      <a:pt x="450920" y="711535"/>
                    </a:cubicBezTo>
                    <a:cubicBezTo>
                      <a:pt x="450920" y="712347"/>
                      <a:pt x="450920" y="713159"/>
                      <a:pt x="450109" y="713159"/>
                    </a:cubicBezTo>
                    <a:cubicBezTo>
                      <a:pt x="449297" y="713159"/>
                      <a:pt x="449297" y="713159"/>
                      <a:pt x="448485" y="713159"/>
                    </a:cubicBezTo>
                    <a:cubicBezTo>
                      <a:pt x="447673" y="713159"/>
                      <a:pt x="446861" y="713159"/>
                      <a:pt x="446049" y="713971"/>
                    </a:cubicBezTo>
                    <a:cubicBezTo>
                      <a:pt x="445237" y="713971"/>
                      <a:pt x="445237" y="714783"/>
                      <a:pt x="445237" y="715595"/>
                    </a:cubicBezTo>
                    <a:cubicBezTo>
                      <a:pt x="445237" y="716406"/>
                      <a:pt x="445237" y="717218"/>
                      <a:pt x="444425" y="718030"/>
                    </a:cubicBezTo>
                    <a:cubicBezTo>
                      <a:pt x="444425" y="718842"/>
                      <a:pt x="444425" y="719654"/>
                      <a:pt x="443613" y="718842"/>
                    </a:cubicBezTo>
                    <a:cubicBezTo>
                      <a:pt x="442801" y="718842"/>
                      <a:pt x="442801" y="717218"/>
                      <a:pt x="442801" y="717218"/>
                    </a:cubicBezTo>
                    <a:cubicBezTo>
                      <a:pt x="441990" y="717218"/>
                      <a:pt x="441178" y="719654"/>
                      <a:pt x="441178" y="720466"/>
                    </a:cubicBezTo>
                    <a:cubicBezTo>
                      <a:pt x="441178" y="722090"/>
                      <a:pt x="440366" y="723713"/>
                      <a:pt x="440366" y="725337"/>
                    </a:cubicBezTo>
                    <a:cubicBezTo>
                      <a:pt x="440366" y="726149"/>
                      <a:pt x="440366" y="726149"/>
                      <a:pt x="439554" y="726961"/>
                    </a:cubicBezTo>
                    <a:cubicBezTo>
                      <a:pt x="438742" y="727773"/>
                      <a:pt x="438742" y="727773"/>
                      <a:pt x="437930" y="728585"/>
                    </a:cubicBezTo>
                    <a:cubicBezTo>
                      <a:pt x="437930" y="728585"/>
                      <a:pt x="437930" y="730208"/>
                      <a:pt x="437118" y="730208"/>
                    </a:cubicBezTo>
                    <a:cubicBezTo>
                      <a:pt x="436306" y="730208"/>
                      <a:pt x="433871" y="726961"/>
                      <a:pt x="433871" y="728585"/>
                    </a:cubicBezTo>
                    <a:cubicBezTo>
                      <a:pt x="433871" y="729397"/>
                      <a:pt x="433871" y="730208"/>
                      <a:pt x="434683" y="731020"/>
                    </a:cubicBezTo>
                    <a:cubicBezTo>
                      <a:pt x="434683" y="731832"/>
                      <a:pt x="434683" y="731832"/>
                      <a:pt x="434683" y="731832"/>
                    </a:cubicBezTo>
                    <a:cubicBezTo>
                      <a:pt x="433871" y="731832"/>
                      <a:pt x="433059" y="731020"/>
                      <a:pt x="432247" y="731020"/>
                    </a:cubicBezTo>
                    <a:cubicBezTo>
                      <a:pt x="431435" y="731020"/>
                      <a:pt x="430623" y="731020"/>
                      <a:pt x="429811" y="731832"/>
                    </a:cubicBezTo>
                    <a:cubicBezTo>
                      <a:pt x="429000" y="731832"/>
                      <a:pt x="428188" y="732644"/>
                      <a:pt x="427376" y="732644"/>
                    </a:cubicBezTo>
                    <a:cubicBezTo>
                      <a:pt x="426564" y="732644"/>
                      <a:pt x="425752" y="732644"/>
                      <a:pt x="425752" y="733456"/>
                    </a:cubicBezTo>
                    <a:cubicBezTo>
                      <a:pt x="425752" y="735080"/>
                      <a:pt x="427376" y="735080"/>
                      <a:pt x="428188" y="735080"/>
                    </a:cubicBezTo>
                    <a:cubicBezTo>
                      <a:pt x="429000" y="735080"/>
                      <a:pt x="429000" y="735080"/>
                      <a:pt x="429811" y="735892"/>
                    </a:cubicBezTo>
                    <a:cubicBezTo>
                      <a:pt x="429811" y="735892"/>
                      <a:pt x="430623" y="736703"/>
                      <a:pt x="430623" y="736703"/>
                    </a:cubicBezTo>
                    <a:cubicBezTo>
                      <a:pt x="430623" y="736703"/>
                      <a:pt x="431435" y="736703"/>
                      <a:pt x="431435" y="735892"/>
                    </a:cubicBezTo>
                    <a:cubicBezTo>
                      <a:pt x="431435" y="735080"/>
                      <a:pt x="432247" y="735080"/>
                      <a:pt x="433059" y="735080"/>
                    </a:cubicBezTo>
                    <a:cubicBezTo>
                      <a:pt x="433871" y="735080"/>
                      <a:pt x="434683" y="735080"/>
                      <a:pt x="435495" y="735080"/>
                    </a:cubicBezTo>
                    <a:cubicBezTo>
                      <a:pt x="436306" y="735080"/>
                      <a:pt x="436306" y="735080"/>
                      <a:pt x="437118" y="735080"/>
                    </a:cubicBezTo>
                    <a:cubicBezTo>
                      <a:pt x="437930" y="735080"/>
                      <a:pt x="438742" y="736703"/>
                      <a:pt x="439554" y="736703"/>
                    </a:cubicBezTo>
                    <a:cubicBezTo>
                      <a:pt x="440366" y="736703"/>
                      <a:pt x="441178" y="736703"/>
                      <a:pt x="441990" y="736703"/>
                    </a:cubicBezTo>
                    <a:cubicBezTo>
                      <a:pt x="442801" y="736703"/>
                      <a:pt x="443613" y="736703"/>
                      <a:pt x="444425" y="737515"/>
                    </a:cubicBezTo>
                    <a:cubicBezTo>
                      <a:pt x="445237" y="738327"/>
                      <a:pt x="446049" y="739951"/>
                      <a:pt x="446049" y="741575"/>
                    </a:cubicBezTo>
                    <a:cubicBezTo>
                      <a:pt x="446049" y="743199"/>
                      <a:pt x="444425" y="743199"/>
                      <a:pt x="443613" y="743199"/>
                    </a:cubicBezTo>
                    <a:cubicBezTo>
                      <a:pt x="441990" y="743199"/>
                      <a:pt x="440366" y="742387"/>
                      <a:pt x="439554" y="742387"/>
                    </a:cubicBezTo>
                    <a:cubicBezTo>
                      <a:pt x="439554" y="742387"/>
                      <a:pt x="438742" y="742387"/>
                      <a:pt x="438742" y="743199"/>
                    </a:cubicBezTo>
                    <a:cubicBezTo>
                      <a:pt x="438742" y="744010"/>
                      <a:pt x="439554" y="744010"/>
                      <a:pt x="440366" y="744010"/>
                    </a:cubicBezTo>
                    <a:cubicBezTo>
                      <a:pt x="441178" y="744010"/>
                      <a:pt x="441990" y="744010"/>
                      <a:pt x="441990" y="744822"/>
                    </a:cubicBezTo>
                    <a:cubicBezTo>
                      <a:pt x="441990" y="745634"/>
                      <a:pt x="441990" y="745634"/>
                      <a:pt x="441178" y="746446"/>
                    </a:cubicBezTo>
                    <a:cubicBezTo>
                      <a:pt x="440366" y="748070"/>
                      <a:pt x="441990" y="748882"/>
                      <a:pt x="441990" y="750506"/>
                    </a:cubicBezTo>
                    <a:cubicBezTo>
                      <a:pt x="441990" y="752129"/>
                      <a:pt x="440366" y="752129"/>
                      <a:pt x="439554" y="752941"/>
                    </a:cubicBezTo>
                    <a:cubicBezTo>
                      <a:pt x="437930" y="753753"/>
                      <a:pt x="434683" y="756189"/>
                      <a:pt x="433059" y="753753"/>
                    </a:cubicBezTo>
                    <a:cubicBezTo>
                      <a:pt x="432247" y="752941"/>
                      <a:pt x="432247" y="752129"/>
                      <a:pt x="431435" y="751317"/>
                    </a:cubicBezTo>
                    <a:cubicBezTo>
                      <a:pt x="431435" y="750506"/>
                      <a:pt x="430623" y="749694"/>
                      <a:pt x="429811" y="749694"/>
                    </a:cubicBezTo>
                    <a:cubicBezTo>
                      <a:pt x="429000" y="749694"/>
                      <a:pt x="428188" y="751317"/>
                      <a:pt x="427376" y="752129"/>
                    </a:cubicBezTo>
                    <a:cubicBezTo>
                      <a:pt x="426564" y="752941"/>
                      <a:pt x="426564" y="754565"/>
                      <a:pt x="428188" y="754565"/>
                    </a:cubicBezTo>
                    <a:cubicBezTo>
                      <a:pt x="429000" y="754565"/>
                      <a:pt x="430623" y="753753"/>
                      <a:pt x="430623" y="755377"/>
                    </a:cubicBezTo>
                    <a:cubicBezTo>
                      <a:pt x="430623" y="756189"/>
                      <a:pt x="430623" y="756189"/>
                      <a:pt x="429811" y="757001"/>
                    </a:cubicBezTo>
                    <a:cubicBezTo>
                      <a:pt x="429811" y="757001"/>
                      <a:pt x="429000" y="757001"/>
                      <a:pt x="429000" y="757812"/>
                    </a:cubicBezTo>
                    <a:cubicBezTo>
                      <a:pt x="428188" y="758624"/>
                      <a:pt x="428188" y="760248"/>
                      <a:pt x="427376" y="760248"/>
                    </a:cubicBezTo>
                    <a:cubicBezTo>
                      <a:pt x="426564" y="760248"/>
                      <a:pt x="424940" y="757812"/>
                      <a:pt x="424940" y="759436"/>
                    </a:cubicBezTo>
                    <a:cubicBezTo>
                      <a:pt x="424940" y="760248"/>
                      <a:pt x="424940" y="761060"/>
                      <a:pt x="424940" y="761060"/>
                    </a:cubicBezTo>
                    <a:cubicBezTo>
                      <a:pt x="424940" y="761872"/>
                      <a:pt x="424128" y="761872"/>
                      <a:pt x="424128" y="761872"/>
                    </a:cubicBezTo>
                    <a:cubicBezTo>
                      <a:pt x="423316" y="762684"/>
                      <a:pt x="423316" y="762684"/>
                      <a:pt x="423316" y="763496"/>
                    </a:cubicBezTo>
                    <a:cubicBezTo>
                      <a:pt x="423316" y="764308"/>
                      <a:pt x="423316" y="765119"/>
                      <a:pt x="422504" y="765119"/>
                    </a:cubicBezTo>
                    <a:cubicBezTo>
                      <a:pt x="421693" y="765931"/>
                      <a:pt x="420881" y="762684"/>
                      <a:pt x="420881" y="761872"/>
                    </a:cubicBezTo>
                    <a:cubicBezTo>
                      <a:pt x="420069" y="761060"/>
                      <a:pt x="419257" y="761872"/>
                      <a:pt x="418445" y="761872"/>
                    </a:cubicBezTo>
                    <a:cubicBezTo>
                      <a:pt x="417633" y="761872"/>
                      <a:pt x="416009" y="761872"/>
                      <a:pt x="415197" y="761872"/>
                    </a:cubicBezTo>
                    <a:cubicBezTo>
                      <a:pt x="414385" y="761872"/>
                      <a:pt x="413574" y="761872"/>
                      <a:pt x="413574" y="761060"/>
                    </a:cubicBezTo>
                    <a:cubicBezTo>
                      <a:pt x="413574" y="760248"/>
                      <a:pt x="413574" y="760248"/>
                      <a:pt x="414385" y="759436"/>
                    </a:cubicBezTo>
                    <a:cubicBezTo>
                      <a:pt x="414385" y="758624"/>
                      <a:pt x="414385" y="758624"/>
                      <a:pt x="415197" y="757812"/>
                    </a:cubicBezTo>
                    <a:cubicBezTo>
                      <a:pt x="416009" y="757001"/>
                      <a:pt x="416821" y="757812"/>
                      <a:pt x="417633" y="757812"/>
                    </a:cubicBezTo>
                    <a:cubicBezTo>
                      <a:pt x="418445" y="757812"/>
                      <a:pt x="419257" y="758624"/>
                      <a:pt x="420069" y="757812"/>
                    </a:cubicBezTo>
                    <a:cubicBezTo>
                      <a:pt x="420881" y="757812"/>
                      <a:pt x="420069" y="757001"/>
                      <a:pt x="420069" y="756189"/>
                    </a:cubicBezTo>
                    <a:cubicBezTo>
                      <a:pt x="419257" y="755377"/>
                      <a:pt x="418445" y="752129"/>
                      <a:pt x="416821" y="752941"/>
                    </a:cubicBezTo>
                    <a:cubicBezTo>
                      <a:pt x="415197" y="752941"/>
                      <a:pt x="414385" y="754565"/>
                      <a:pt x="414385" y="756189"/>
                    </a:cubicBezTo>
                    <a:cubicBezTo>
                      <a:pt x="414385" y="757001"/>
                      <a:pt x="413574" y="759436"/>
                      <a:pt x="411950" y="758624"/>
                    </a:cubicBezTo>
                    <a:cubicBezTo>
                      <a:pt x="411950" y="758624"/>
                      <a:pt x="411950" y="757812"/>
                      <a:pt x="411138" y="757001"/>
                    </a:cubicBezTo>
                    <a:cubicBezTo>
                      <a:pt x="411138" y="756189"/>
                      <a:pt x="411138" y="755377"/>
                      <a:pt x="411138" y="755377"/>
                    </a:cubicBezTo>
                    <a:cubicBezTo>
                      <a:pt x="410326" y="753753"/>
                      <a:pt x="410326" y="752941"/>
                      <a:pt x="411138" y="751317"/>
                    </a:cubicBezTo>
                    <a:cubicBezTo>
                      <a:pt x="411138" y="750506"/>
                      <a:pt x="410326" y="749694"/>
                      <a:pt x="409514" y="748882"/>
                    </a:cubicBezTo>
                    <a:cubicBezTo>
                      <a:pt x="408702" y="748882"/>
                      <a:pt x="408702" y="748070"/>
                      <a:pt x="407891" y="748070"/>
                    </a:cubicBezTo>
                    <a:cubicBezTo>
                      <a:pt x="407891" y="747258"/>
                      <a:pt x="407079" y="747258"/>
                      <a:pt x="406267" y="748070"/>
                    </a:cubicBezTo>
                    <a:cubicBezTo>
                      <a:pt x="405455" y="748070"/>
                      <a:pt x="405455" y="748882"/>
                      <a:pt x="405455" y="749694"/>
                    </a:cubicBezTo>
                    <a:cubicBezTo>
                      <a:pt x="405455" y="750506"/>
                      <a:pt x="405455" y="751317"/>
                      <a:pt x="405455" y="752129"/>
                    </a:cubicBezTo>
                    <a:cubicBezTo>
                      <a:pt x="405455" y="752941"/>
                      <a:pt x="405455" y="752941"/>
                      <a:pt x="405455" y="753753"/>
                    </a:cubicBezTo>
                    <a:cubicBezTo>
                      <a:pt x="405455" y="754565"/>
                      <a:pt x="405455" y="754565"/>
                      <a:pt x="406267" y="754565"/>
                    </a:cubicBezTo>
                    <a:cubicBezTo>
                      <a:pt x="406267" y="755377"/>
                      <a:pt x="407079" y="756189"/>
                      <a:pt x="407079" y="757001"/>
                    </a:cubicBezTo>
                    <a:cubicBezTo>
                      <a:pt x="407079" y="757812"/>
                      <a:pt x="407891" y="758624"/>
                      <a:pt x="407891" y="759436"/>
                    </a:cubicBezTo>
                    <a:cubicBezTo>
                      <a:pt x="407891" y="760248"/>
                      <a:pt x="408702" y="761060"/>
                      <a:pt x="408702" y="761060"/>
                    </a:cubicBezTo>
                    <a:cubicBezTo>
                      <a:pt x="408702" y="761872"/>
                      <a:pt x="408702" y="761872"/>
                      <a:pt x="408702" y="762684"/>
                    </a:cubicBezTo>
                    <a:cubicBezTo>
                      <a:pt x="408702" y="762684"/>
                      <a:pt x="408702" y="763496"/>
                      <a:pt x="408702" y="763496"/>
                    </a:cubicBezTo>
                    <a:cubicBezTo>
                      <a:pt x="408702" y="765119"/>
                      <a:pt x="409514" y="765931"/>
                      <a:pt x="409514" y="767555"/>
                    </a:cubicBezTo>
                    <a:cubicBezTo>
                      <a:pt x="409514" y="768367"/>
                      <a:pt x="410326" y="768367"/>
                      <a:pt x="410326" y="769179"/>
                    </a:cubicBezTo>
                    <a:cubicBezTo>
                      <a:pt x="410326" y="769991"/>
                      <a:pt x="411138" y="770803"/>
                      <a:pt x="411138" y="771614"/>
                    </a:cubicBezTo>
                    <a:cubicBezTo>
                      <a:pt x="411138" y="771614"/>
                      <a:pt x="411138" y="772426"/>
                      <a:pt x="411138" y="772426"/>
                    </a:cubicBezTo>
                    <a:cubicBezTo>
                      <a:pt x="411138" y="772426"/>
                      <a:pt x="411138" y="773238"/>
                      <a:pt x="411138" y="773238"/>
                    </a:cubicBezTo>
                    <a:cubicBezTo>
                      <a:pt x="411138" y="773238"/>
                      <a:pt x="411138" y="774050"/>
                      <a:pt x="411138" y="774050"/>
                    </a:cubicBezTo>
                    <a:cubicBezTo>
                      <a:pt x="411138" y="774050"/>
                      <a:pt x="411138" y="774862"/>
                      <a:pt x="411138" y="774862"/>
                    </a:cubicBezTo>
                    <a:cubicBezTo>
                      <a:pt x="411138" y="775674"/>
                      <a:pt x="411138" y="775674"/>
                      <a:pt x="411138" y="776486"/>
                    </a:cubicBezTo>
                    <a:cubicBezTo>
                      <a:pt x="411138" y="776486"/>
                      <a:pt x="411138" y="777298"/>
                      <a:pt x="411138" y="777298"/>
                    </a:cubicBezTo>
                    <a:cubicBezTo>
                      <a:pt x="410326" y="777298"/>
                      <a:pt x="410326" y="777298"/>
                      <a:pt x="409514" y="777298"/>
                    </a:cubicBezTo>
                    <a:cubicBezTo>
                      <a:pt x="408702" y="777298"/>
                      <a:pt x="408702" y="776486"/>
                      <a:pt x="407891" y="776486"/>
                    </a:cubicBezTo>
                    <a:cubicBezTo>
                      <a:pt x="407079" y="776486"/>
                      <a:pt x="407079" y="776486"/>
                      <a:pt x="407079" y="777298"/>
                    </a:cubicBezTo>
                    <a:cubicBezTo>
                      <a:pt x="407079" y="778110"/>
                      <a:pt x="407891" y="778110"/>
                      <a:pt x="407891" y="778922"/>
                    </a:cubicBezTo>
                    <a:cubicBezTo>
                      <a:pt x="407891" y="779733"/>
                      <a:pt x="407891" y="779733"/>
                      <a:pt x="407891" y="780545"/>
                    </a:cubicBezTo>
                    <a:cubicBezTo>
                      <a:pt x="407891" y="781357"/>
                      <a:pt x="407891" y="782169"/>
                      <a:pt x="407891" y="782169"/>
                    </a:cubicBezTo>
                    <a:cubicBezTo>
                      <a:pt x="407891" y="782981"/>
                      <a:pt x="407891" y="782981"/>
                      <a:pt x="407891" y="782981"/>
                    </a:cubicBezTo>
                    <a:cubicBezTo>
                      <a:pt x="407891" y="783793"/>
                      <a:pt x="407891" y="784605"/>
                      <a:pt x="407891" y="785416"/>
                    </a:cubicBezTo>
                    <a:cubicBezTo>
                      <a:pt x="407891" y="786228"/>
                      <a:pt x="407891" y="786228"/>
                      <a:pt x="407891" y="787040"/>
                    </a:cubicBezTo>
                    <a:cubicBezTo>
                      <a:pt x="407891" y="787852"/>
                      <a:pt x="407079" y="788664"/>
                      <a:pt x="407079" y="788664"/>
                    </a:cubicBezTo>
                    <a:cubicBezTo>
                      <a:pt x="406267" y="789476"/>
                      <a:pt x="406267" y="791100"/>
                      <a:pt x="405455" y="791912"/>
                    </a:cubicBezTo>
                    <a:cubicBezTo>
                      <a:pt x="405455" y="792724"/>
                      <a:pt x="404643" y="792724"/>
                      <a:pt x="404643" y="793535"/>
                    </a:cubicBezTo>
                    <a:cubicBezTo>
                      <a:pt x="404643" y="793535"/>
                      <a:pt x="404643" y="794347"/>
                      <a:pt x="404643" y="794347"/>
                    </a:cubicBezTo>
                    <a:cubicBezTo>
                      <a:pt x="404643" y="794347"/>
                      <a:pt x="404643" y="795159"/>
                      <a:pt x="404643" y="795159"/>
                    </a:cubicBezTo>
                    <a:cubicBezTo>
                      <a:pt x="404643" y="795159"/>
                      <a:pt x="404643" y="795971"/>
                      <a:pt x="403831" y="795971"/>
                    </a:cubicBezTo>
                    <a:cubicBezTo>
                      <a:pt x="403831" y="795971"/>
                      <a:pt x="403019" y="795971"/>
                      <a:pt x="403019" y="795971"/>
                    </a:cubicBezTo>
                    <a:cubicBezTo>
                      <a:pt x="403019" y="795971"/>
                      <a:pt x="402207" y="795971"/>
                      <a:pt x="402207" y="795971"/>
                    </a:cubicBezTo>
                    <a:cubicBezTo>
                      <a:pt x="402207" y="795971"/>
                      <a:pt x="401396" y="795971"/>
                      <a:pt x="401396" y="795159"/>
                    </a:cubicBezTo>
                    <a:cubicBezTo>
                      <a:pt x="401396" y="795159"/>
                      <a:pt x="401396" y="795159"/>
                      <a:pt x="401396" y="794347"/>
                    </a:cubicBezTo>
                    <a:cubicBezTo>
                      <a:pt x="401396" y="794347"/>
                      <a:pt x="401396" y="794347"/>
                      <a:pt x="401396" y="793535"/>
                    </a:cubicBezTo>
                    <a:cubicBezTo>
                      <a:pt x="401396" y="793535"/>
                      <a:pt x="401396" y="793535"/>
                      <a:pt x="401396" y="793535"/>
                    </a:cubicBezTo>
                    <a:cubicBezTo>
                      <a:pt x="401396" y="793535"/>
                      <a:pt x="401396" y="793535"/>
                      <a:pt x="401396" y="793535"/>
                    </a:cubicBezTo>
                    <a:cubicBezTo>
                      <a:pt x="401396" y="793535"/>
                      <a:pt x="400584" y="793535"/>
                      <a:pt x="400584" y="793535"/>
                    </a:cubicBezTo>
                    <a:cubicBezTo>
                      <a:pt x="400584" y="793535"/>
                      <a:pt x="399772" y="793535"/>
                      <a:pt x="399772" y="793535"/>
                    </a:cubicBezTo>
                    <a:cubicBezTo>
                      <a:pt x="399772" y="794347"/>
                      <a:pt x="399772" y="795159"/>
                      <a:pt x="399772" y="795159"/>
                    </a:cubicBezTo>
                    <a:cubicBezTo>
                      <a:pt x="399772" y="795971"/>
                      <a:pt x="399772" y="796783"/>
                      <a:pt x="398960" y="796783"/>
                    </a:cubicBezTo>
                    <a:cubicBezTo>
                      <a:pt x="398960" y="796783"/>
                      <a:pt x="398148" y="797595"/>
                      <a:pt x="398148" y="797595"/>
                    </a:cubicBezTo>
                    <a:cubicBezTo>
                      <a:pt x="398148" y="798407"/>
                      <a:pt x="398960" y="798407"/>
                      <a:pt x="398960" y="799219"/>
                    </a:cubicBezTo>
                    <a:cubicBezTo>
                      <a:pt x="399772" y="800842"/>
                      <a:pt x="398148" y="800842"/>
                      <a:pt x="396524" y="800842"/>
                    </a:cubicBezTo>
                    <a:cubicBezTo>
                      <a:pt x="395712" y="800842"/>
                      <a:pt x="394900" y="800842"/>
                      <a:pt x="394088" y="800842"/>
                    </a:cubicBezTo>
                    <a:cubicBezTo>
                      <a:pt x="393277" y="800842"/>
                      <a:pt x="391653" y="800030"/>
                      <a:pt x="390841" y="799219"/>
                    </a:cubicBezTo>
                    <a:cubicBezTo>
                      <a:pt x="390029" y="798407"/>
                      <a:pt x="389217" y="797595"/>
                      <a:pt x="389217" y="796783"/>
                    </a:cubicBezTo>
                    <a:cubicBezTo>
                      <a:pt x="388405" y="795971"/>
                      <a:pt x="388405" y="795159"/>
                      <a:pt x="387593" y="794347"/>
                    </a:cubicBezTo>
                    <a:cubicBezTo>
                      <a:pt x="386781" y="793535"/>
                      <a:pt x="386781" y="791912"/>
                      <a:pt x="385970" y="791100"/>
                    </a:cubicBezTo>
                    <a:cubicBezTo>
                      <a:pt x="385158" y="790288"/>
                      <a:pt x="384346" y="789476"/>
                      <a:pt x="383534" y="790288"/>
                    </a:cubicBezTo>
                    <a:cubicBezTo>
                      <a:pt x="383534" y="790288"/>
                      <a:pt x="382722" y="791100"/>
                      <a:pt x="382722" y="791100"/>
                    </a:cubicBezTo>
                    <a:cubicBezTo>
                      <a:pt x="381910" y="791912"/>
                      <a:pt x="381910" y="791912"/>
                      <a:pt x="381098" y="791912"/>
                    </a:cubicBezTo>
                    <a:cubicBezTo>
                      <a:pt x="379475" y="792724"/>
                      <a:pt x="379475" y="793535"/>
                      <a:pt x="378663" y="795159"/>
                    </a:cubicBezTo>
                    <a:cubicBezTo>
                      <a:pt x="378663" y="795971"/>
                      <a:pt x="378663" y="796783"/>
                      <a:pt x="378663" y="797595"/>
                    </a:cubicBezTo>
                    <a:cubicBezTo>
                      <a:pt x="378663" y="799219"/>
                      <a:pt x="379475" y="800030"/>
                      <a:pt x="380287" y="800842"/>
                    </a:cubicBezTo>
                    <a:cubicBezTo>
                      <a:pt x="381098" y="801654"/>
                      <a:pt x="381910" y="803278"/>
                      <a:pt x="380287" y="804090"/>
                    </a:cubicBezTo>
                    <a:cubicBezTo>
                      <a:pt x="379475" y="804090"/>
                      <a:pt x="377851" y="804902"/>
                      <a:pt x="378663" y="805714"/>
                    </a:cubicBezTo>
                    <a:cubicBezTo>
                      <a:pt x="379475" y="806526"/>
                      <a:pt x="381098" y="807337"/>
                      <a:pt x="381098" y="808961"/>
                    </a:cubicBezTo>
                    <a:cubicBezTo>
                      <a:pt x="381910" y="810585"/>
                      <a:pt x="381098" y="812209"/>
                      <a:pt x="381910" y="813021"/>
                    </a:cubicBezTo>
                    <a:cubicBezTo>
                      <a:pt x="382722" y="813832"/>
                      <a:pt x="382722" y="813021"/>
                      <a:pt x="383534" y="813832"/>
                    </a:cubicBezTo>
                    <a:cubicBezTo>
                      <a:pt x="383534" y="813832"/>
                      <a:pt x="384346" y="814644"/>
                      <a:pt x="384346" y="815456"/>
                    </a:cubicBezTo>
                    <a:cubicBezTo>
                      <a:pt x="384346" y="816268"/>
                      <a:pt x="385158" y="817080"/>
                      <a:pt x="385158" y="817080"/>
                    </a:cubicBezTo>
                    <a:cubicBezTo>
                      <a:pt x="385970" y="817892"/>
                      <a:pt x="386781" y="818704"/>
                      <a:pt x="387593" y="819516"/>
                    </a:cubicBezTo>
                    <a:cubicBezTo>
                      <a:pt x="387593" y="819516"/>
                      <a:pt x="388405" y="820328"/>
                      <a:pt x="388405" y="820328"/>
                    </a:cubicBezTo>
                    <a:cubicBezTo>
                      <a:pt x="388405" y="820328"/>
                      <a:pt x="389217" y="820328"/>
                      <a:pt x="389217" y="821139"/>
                    </a:cubicBezTo>
                    <a:cubicBezTo>
                      <a:pt x="390029" y="821139"/>
                      <a:pt x="390841" y="821951"/>
                      <a:pt x="391653" y="821951"/>
                    </a:cubicBezTo>
                    <a:cubicBezTo>
                      <a:pt x="392465" y="821951"/>
                      <a:pt x="394088" y="821951"/>
                      <a:pt x="394900" y="822763"/>
                    </a:cubicBezTo>
                    <a:cubicBezTo>
                      <a:pt x="395712" y="822763"/>
                      <a:pt x="395712" y="823575"/>
                      <a:pt x="396524" y="824387"/>
                    </a:cubicBezTo>
                    <a:cubicBezTo>
                      <a:pt x="396524" y="824387"/>
                      <a:pt x="397336" y="825199"/>
                      <a:pt x="397336" y="825199"/>
                    </a:cubicBezTo>
                    <a:cubicBezTo>
                      <a:pt x="397336" y="825199"/>
                      <a:pt x="397336" y="825199"/>
                      <a:pt x="397336" y="826011"/>
                    </a:cubicBezTo>
                    <a:cubicBezTo>
                      <a:pt x="396524" y="826823"/>
                      <a:pt x="396524" y="826823"/>
                      <a:pt x="396524" y="827635"/>
                    </a:cubicBezTo>
                    <a:cubicBezTo>
                      <a:pt x="396524" y="828446"/>
                      <a:pt x="395712" y="828446"/>
                      <a:pt x="395712" y="828446"/>
                    </a:cubicBezTo>
                    <a:cubicBezTo>
                      <a:pt x="394900" y="828446"/>
                      <a:pt x="394088" y="828446"/>
                      <a:pt x="394088" y="828446"/>
                    </a:cubicBezTo>
                    <a:cubicBezTo>
                      <a:pt x="393277" y="828446"/>
                      <a:pt x="393277" y="827635"/>
                      <a:pt x="393277" y="826823"/>
                    </a:cubicBezTo>
                    <a:cubicBezTo>
                      <a:pt x="393277" y="826011"/>
                      <a:pt x="392465" y="825199"/>
                      <a:pt x="391653" y="826011"/>
                    </a:cubicBezTo>
                    <a:cubicBezTo>
                      <a:pt x="390841" y="826011"/>
                      <a:pt x="390841" y="826823"/>
                      <a:pt x="390841" y="827635"/>
                    </a:cubicBezTo>
                    <a:cubicBezTo>
                      <a:pt x="390841" y="828446"/>
                      <a:pt x="390841" y="829258"/>
                      <a:pt x="391653" y="829258"/>
                    </a:cubicBezTo>
                    <a:cubicBezTo>
                      <a:pt x="392465" y="830070"/>
                      <a:pt x="392465" y="830070"/>
                      <a:pt x="392465" y="830882"/>
                    </a:cubicBezTo>
                    <a:cubicBezTo>
                      <a:pt x="392465" y="831694"/>
                      <a:pt x="392465" y="832506"/>
                      <a:pt x="391653" y="833318"/>
                    </a:cubicBezTo>
                    <a:cubicBezTo>
                      <a:pt x="391653" y="833318"/>
                      <a:pt x="390841" y="833318"/>
                      <a:pt x="390841" y="834130"/>
                    </a:cubicBezTo>
                    <a:cubicBezTo>
                      <a:pt x="390841" y="834130"/>
                      <a:pt x="390029" y="834941"/>
                      <a:pt x="390029" y="834941"/>
                    </a:cubicBezTo>
                    <a:cubicBezTo>
                      <a:pt x="389217" y="835753"/>
                      <a:pt x="389217" y="836565"/>
                      <a:pt x="388405" y="837377"/>
                    </a:cubicBezTo>
                    <a:cubicBezTo>
                      <a:pt x="387593" y="838189"/>
                      <a:pt x="386781" y="839001"/>
                      <a:pt x="386781" y="840625"/>
                    </a:cubicBezTo>
                    <a:cubicBezTo>
                      <a:pt x="386781" y="841437"/>
                      <a:pt x="386781" y="841437"/>
                      <a:pt x="386781" y="842248"/>
                    </a:cubicBezTo>
                    <a:cubicBezTo>
                      <a:pt x="386781" y="842248"/>
                      <a:pt x="386781" y="843060"/>
                      <a:pt x="385970" y="843060"/>
                    </a:cubicBezTo>
                    <a:cubicBezTo>
                      <a:pt x="385158" y="843872"/>
                      <a:pt x="385970" y="844684"/>
                      <a:pt x="385970" y="845496"/>
                    </a:cubicBezTo>
                    <a:cubicBezTo>
                      <a:pt x="385970" y="846308"/>
                      <a:pt x="385970" y="847120"/>
                      <a:pt x="385970" y="847932"/>
                    </a:cubicBezTo>
                    <a:cubicBezTo>
                      <a:pt x="385970" y="849555"/>
                      <a:pt x="385970" y="851179"/>
                      <a:pt x="385970" y="851991"/>
                    </a:cubicBezTo>
                    <a:cubicBezTo>
                      <a:pt x="385970" y="852803"/>
                      <a:pt x="385970" y="853615"/>
                      <a:pt x="385970" y="853615"/>
                    </a:cubicBezTo>
                    <a:cubicBezTo>
                      <a:pt x="385970" y="854427"/>
                      <a:pt x="385970" y="854427"/>
                      <a:pt x="385970" y="855239"/>
                    </a:cubicBezTo>
                    <a:cubicBezTo>
                      <a:pt x="385970" y="855239"/>
                      <a:pt x="385158" y="856050"/>
                      <a:pt x="385158" y="856050"/>
                    </a:cubicBezTo>
                    <a:cubicBezTo>
                      <a:pt x="385158" y="856050"/>
                      <a:pt x="384346" y="856050"/>
                      <a:pt x="384346" y="856862"/>
                    </a:cubicBezTo>
                    <a:cubicBezTo>
                      <a:pt x="384346" y="856862"/>
                      <a:pt x="384346" y="857674"/>
                      <a:pt x="384346" y="857674"/>
                    </a:cubicBezTo>
                    <a:cubicBezTo>
                      <a:pt x="384346" y="857674"/>
                      <a:pt x="384346" y="858486"/>
                      <a:pt x="384346" y="858486"/>
                    </a:cubicBezTo>
                    <a:cubicBezTo>
                      <a:pt x="384346" y="858486"/>
                      <a:pt x="384346" y="859298"/>
                      <a:pt x="384346" y="859298"/>
                    </a:cubicBezTo>
                    <a:cubicBezTo>
                      <a:pt x="384346" y="860110"/>
                      <a:pt x="384346" y="860110"/>
                      <a:pt x="384346" y="860922"/>
                    </a:cubicBezTo>
                    <a:cubicBezTo>
                      <a:pt x="384346" y="861734"/>
                      <a:pt x="385158" y="863357"/>
                      <a:pt x="385158" y="864169"/>
                    </a:cubicBezTo>
                    <a:cubicBezTo>
                      <a:pt x="384346" y="864981"/>
                      <a:pt x="383534" y="864981"/>
                      <a:pt x="383534" y="866605"/>
                    </a:cubicBezTo>
                    <a:cubicBezTo>
                      <a:pt x="383534" y="867417"/>
                      <a:pt x="383534" y="868229"/>
                      <a:pt x="384346" y="869041"/>
                    </a:cubicBezTo>
                    <a:cubicBezTo>
                      <a:pt x="384346" y="869041"/>
                      <a:pt x="385158" y="869853"/>
                      <a:pt x="385158" y="869853"/>
                    </a:cubicBezTo>
                    <a:cubicBezTo>
                      <a:pt x="385158" y="869853"/>
                      <a:pt x="385970" y="870664"/>
                      <a:pt x="385970" y="870664"/>
                    </a:cubicBezTo>
                    <a:cubicBezTo>
                      <a:pt x="385970" y="870664"/>
                      <a:pt x="386781" y="870664"/>
                      <a:pt x="386781" y="871476"/>
                    </a:cubicBezTo>
                    <a:cubicBezTo>
                      <a:pt x="387593" y="872288"/>
                      <a:pt x="387593" y="873912"/>
                      <a:pt x="387593" y="874724"/>
                    </a:cubicBezTo>
                    <a:cubicBezTo>
                      <a:pt x="387593" y="875536"/>
                      <a:pt x="387593" y="875536"/>
                      <a:pt x="387593" y="876348"/>
                    </a:cubicBezTo>
                    <a:cubicBezTo>
                      <a:pt x="387593" y="876348"/>
                      <a:pt x="387593" y="877159"/>
                      <a:pt x="387593" y="877159"/>
                    </a:cubicBezTo>
                    <a:cubicBezTo>
                      <a:pt x="387593" y="877971"/>
                      <a:pt x="387593" y="878783"/>
                      <a:pt x="387593" y="879595"/>
                    </a:cubicBezTo>
                    <a:cubicBezTo>
                      <a:pt x="387593" y="879595"/>
                      <a:pt x="387593" y="880407"/>
                      <a:pt x="387593" y="880407"/>
                    </a:cubicBezTo>
                    <a:cubicBezTo>
                      <a:pt x="387593" y="880407"/>
                      <a:pt x="387593" y="881219"/>
                      <a:pt x="387593" y="881219"/>
                    </a:cubicBezTo>
                    <a:cubicBezTo>
                      <a:pt x="387593" y="881219"/>
                      <a:pt x="387593" y="882031"/>
                      <a:pt x="387593" y="882031"/>
                    </a:cubicBezTo>
                    <a:cubicBezTo>
                      <a:pt x="387593" y="882031"/>
                      <a:pt x="388405" y="882031"/>
                      <a:pt x="388405" y="882031"/>
                    </a:cubicBezTo>
                    <a:cubicBezTo>
                      <a:pt x="388405" y="882031"/>
                      <a:pt x="388405" y="881219"/>
                      <a:pt x="389217" y="881219"/>
                    </a:cubicBezTo>
                    <a:cubicBezTo>
                      <a:pt x="389217" y="881219"/>
                      <a:pt x="390029" y="880407"/>
                      <a:pt x="390029" y="880407"/>
                    </a:cubicBezTo>
                    <a:cubicBezTo>
                      <a:pt x="390841" y="879595"/>
                      <a:pt x="390841" y="879595"/>
                      <a:pt x="391653" y="879595"/>
                    </a:cubicBezTo>
                    <a:cubicBezTo>
                      <a:pt x="391653" y="879595"/>
                      <a:pt x="392465" y="879595"/>
                      <a:pt x="392465" y="879595"/>
                    </a:cubicBezTo>
                    <a:cubicBezTo>
                      <a:pt x="392465" y="879595"/>
                      <a:pt x="393277" y="880407"/>
                      <a:pt x="393277" y="880407"/>
                    </a:cubicBezTo>
                    <a:cubicBezTo>
                      <a:pt x="394088" y="881219"/>
                      <a:pt x="394088" y="881219"/>
                      <a:pt x="394088" y="882031"/>
                    </a:cubicBezTo>
                    <a:cubicBezTo>
                      <a:pt x="394088" y="882843"/>
                      <a:pt x="394088" y="884466"/>
                      <a:pt x="394088" y="885278"/>
                    </a:cubicBezTo>
                    <a:cubicBezTo>
                      <a:pt x="394088" y="886902"/>
                      <a:pt x="394088" y="887714"/>
                      <a:pt x="394088" y="889338"/>
                    </a:cubicBezTo>
                    <a:cubicBezTo>
                      <a:pt x="394088" y="890150"/>
                      <a:pt x="394088" y="890961"/>
                      <a:pt x="394088" y="892585"/>
                    </a:cubicBezTo>
                    <a:cubicBezTo>
                      <a:pt x="394088" y="892585"/>
                      <a:pt x="394088" y="893397"/>
                      <a:pt x="394088" y="893397"/>
                    </a:cubicBezTo>
                    <a:cubicBezTo>
                      <a:pt x="394088" y="894209"/>
                      <a:pt x="393277" y="895021"/>
                      <a:pt x="393277" y="895021"/>
                    </a:cubicBezTo>
                    <a:cubicBezTo>
                      <a:pt x="392465" y="895021"/>
                      <a:pt x="392465" y="895021"/>
                      <a:pt x="391653" y="895021"/>
                    </a:cubicBezTo>
                    <a:cubicBezTo>
                      <a:pt x="390841" y="895021"/>
                      <a:pt x="390841" y="895021"/>
                      <a:pt x="390029" y="894209"/>
                    </a:cubicBezTo>
                    <a:cubicBezTo>
                      <a:pt x="389217" y="893397"/>
                      <a:pt x="389217" y="892585"/>
                      <a:pt x="389217" y="892585"/>
                    </a:cubicBezTo>
                    <a:cubicBezTo>
                      <a:pt x="389217" y="891773"/>
                      <a:pt x="388405" y="891773"/>
                      <a:pt x="388405" y="890961"/>
                    </a:cubicBezTo>
                    <a:cubicBezTo>
                      <a:pt x="387593" y="890150"/>
                      <a:pt x="386781" y="887714"/>
                      <a:pt x="385970" y="886902"/>
                    </a:cubicBezTo>
                    <a:cubicBezTo>
                      <a:pt x="385158" y="886090"/>
                      <a:pt x="385158" y="888526"/>
                      <a:pt x="384346" y="888526"/>
                    </a:cubicBezTo>
                    <a:cubicBezTo>
                      <a:pt x="384346" y="888526"/>
                      <a:pt x="383534" y="887714"/>
                      <a:pt x="383534" y="887714"/>
                    </a:cubicBezTo>
                    <a:cubicBezTo>
                      <a:pt x="383534" y="887714"/>
                      <a:pt x="382722" y="886902"/>
                      <a:pt x="382722" y="886902"/>
                    </a:cubicBezTo>
                    <a:cubicBezTo>
                      <a:pt x="381910" y="886090"/>
                      <a:pt x="381098" y="885278"/>
                      <a:pt x="380287" y="885278"/>
                    </a:cubicBezTo>
                    <a:cubicBezTo>
                      <a:pt x="379475" y="885278"/>
                      <a:pt x="378663" y="884466"/>
                      <a:pt x="377851" y="884466"/>
                    </a:cubicBezTo>
                    <a:cubicBezTo>
                      <a:pt x="377039" y="884466"/>
                      <a:pt x="377039" y="883655"/>
                      <a:pt x="376227" y="883655"/>
                    </a:cubicBezTo>
                    <a:cubicBezTo>
                      <a:pt x="375415" y="883655"/>
                      <a:pt x="375415" y="883655"/>
                      <a:pt x="374603" y="883655"/>
                    </a:cubicBezTo>
                    <a:cubicBezTo>
                      <a:pt x="373791" y="883655"/>
                      <a:pt x="373791" y="883655"/>
                      <a:pt x="372980" y="883655"/>
                    </a:cubicBezTo>
                    <a:cubicBezTo>
                      <a:pt x="372168" y="883655"/>
                      <a:pt x="371356" y="883655"/>
                      <a:pt x="371356" y="884466"/>
                    </a:cubicBezTo>
                    <a:cubicBezTo>
                      <a:pt x="371356" y="886090"/>
                      <a:pt x="372168" y="886090"/>
                      <a:pt x="373791" y="886902"/>
                    </a:cubicBezTo>
                    <a:cubicBezTo>
                      <a:pt x="375415" y="887714"/>
                      <a:pt x="377039" y="888526"/>
                      <a:pt x="377039" y="890150"/>
                    </a:cubicBezTo>
                    <a:cubicBezTo>
                      <a:pt x="377039" y="890961"/>
                      <a:pt x="377039" y="890961"/>
                      <a:pt x="377039" y="891773"/>
                    </a:cubicBezTo>
                    <a:cubicBezTo>
                      <a:pt x="377039" y="892585"/>
                      <a:pt x="377039" y="892585"/>
                      <a:pt x="377039" y="893397"/>
                    </a:cubicBezTo>
                    <a:cubicBezTo>
                      <a:pt x="377039" y="894209"/>
                      <a:pt x="377039" y="894209"/>
                      <a:pt x="376227" y="895021"/>
                    </a:cubicBezTo>
                    <a:cubicBezTo>
                      <a:pt x="376227" y="895021"/>
                      <a:pt x="375415" y="895833"/>
                      <a:pt x="375415" y="895833"/>
                    </a:cubicBezTo>
                    <a:cubicBezTo>
                      <a:pt x="375415" y="896645"/>
                      <a:pt x="376227" y="896645"/>
                      <a:pt x="376227" y="897457"/>
                    </a:cubicBezTo>
                    <a:cubicBezTo>
                      <a:pt x="376227" y="897457"/>
                      <a:pt x="377039" y="898268"/>
                      <a:pt x="376227" y="899080"/>
                    </a:cubicBezTo>
                    <a:cubicBezTo>
                      <a:pt x="376227" y="899080"/>
                      <a:pt x="374603" y="899080"/>
                      <a:pt x="374603" y="899080"/>
                    </a:cubicBezTo>
                    <a:cubicBezTo>
                      <a:pt x="373791" y="899080"/>
                      <a:pt x="372980" y="898268"/>
                      <a:pt x="372980" y="898268"/>
                    </a:cubicBezTo>
                    <a:cubicBezTo>
                      <a:pt x="372168" y="898268"/>
                      <a:pt x="372168" y="897457"/>
                      <a:pt x="371356" y="897457"/>
                    </a:cubicBezTo>
                    <a:cubicBezTo>
                      <a:pt x="370544" y="897457"/>
                      <a:pt x="369732" y="897457"/>
                      <a:pt x="368920" y="897457"/>
                    </a:cubicBezTo>
                    <a:cubicBezTo>
                      <a:pt x="368920" y="897457"/>
                      <a:pt x="368108" y="898268"/>
                      <a:pt x="368108" y="898268"/>
                    </a:cubicBezTo>
                    <a:cubicBezTo>
                      <a:pt x="368108" y="899080"/>
                      <a:pt x="368920" y="899080"/>
                      <a:pt x="369732" y="899080"/>
                    </a:cubicBezTo>
                    <a:cubicBezTo>
                      <a:pt x="369732" y="899080"/>
                      <a:pt x="370544" y="899892"/>
                      <a:pt x="370544" y="899892"/>
                    </a:cubicBezTo>
                    <a:cubicBezTo>
                      <a:pt x="370544" y="899892"/>
                      <a:pt x="369732" y="899892"/>
                      <a:pt x="369732" y="900704"/>
                    </a:cubicBezTo>
                    <a:cubicBezTo>
                      <a:pt x="369732" y="901516"/>
                      <a:pt x="370544" y="901516"/>
                      <a:pt x="370544" y="901516"/>
                    </a:cubicBezTo>
                    <a:cubicBezTo>
                      <a:pt x="370544" y="901516"/>
                      <a:pt x="371356" y="902328"/>
                      <a:pt x="371356" y="902328"/>
                    </a:cubicBezTo>
                    <a:cubicBezTo>
                      <a:pt x="371356" y="902328"/>
                      <a:pt x="369732" y="902328"/>
                      <a:pt x="369732" y="902328"/>
                    </a:cubicBezTo>
                    <a:cubicBezTo>
                      <a:pt x="368920" y="902328"/>
                      <a:pt x="368108" y="902328"/>
                      <a:pt x="368108" y="902328"/>
                    </a:cubicBezTo>
                    <a:cubicBezTo>
                      <a:pt x="367296" y="902328"/>
                      <a:pt x="368108" y="903140"/>
                      <a:pt x="368108" y="903140"/>
                    </a:cubicBezTo>
                    <a:cubicBezTo>
                      <a:pt x="368108" y="903952"/>
                      <a:pt x="368920" y="903952"/>
                      <a:pt x="368920" y="904764"/>
                    </a:cubicBezTo>
                    <a:cubicBezTo>
                      <a:pt x="368920" y="905575"/>
                      <a:pt x="369732" y="905575"/>
                      <a:pt x="369732" y="906387"/>
                    </a:cubicBezTo>
                    <a:cubicBezTo>
                      <a:pt x="370544" y="907199"/>
                      <a:pt x="370544" y="907199"/>
                      <a:pt x="371356" y="908011"/>
                    </a:cubicBezTo>
                    <a:cubicBezTo>
                      <a:pt x="372168" y="908011"/>
                      <a:pt x="372168" y="908823"/>
                      <a:pt x="372980" y="908823"/>
                    </a:cubicBezTo>
                    <a:cubicBezTo>
                      <a:pt x="373791" y="909635"/>
                      <a:pt x="373791" y="910447"/>
                      <a:pt x="374603" y="911259"/>
                    </a:cubicBezTo>
                    <a:cubicBezTo>
                      <a:pt x="374603" y="912070"/>
                      <a:pt x="375415" y="912070"/>
                      <a:pt x="375415" y="912882"/>
                    </a:cubicBezTo>
                    <a:cubicBezTo>
                      <a:pt x="375415" y="913694"/>
                      <a:pt x="375415" y="914506"/>
                      <a:pt x="375415" y="914506"/>
                    </a:cubicBezTo>
                    <a:cubicBezTo>
                      <a:pt x="375415" y="915318"/>
                      <a:pt x="375415" y="916130"/>
                      <a:pt x="375415" y="916130"/>
                    </a:cubicBezTo>
                    <a:cubicBezTo>
                      <a:pt x="375415" y="916130"/>
                      <a:pt x="376227" y="916130"/>
                      <a:pt x="376227" y="916130"/>
                    </a:cubicBezTo>
                    <a:cubicBezTo>
                      <a:pt x="376227" y="916130"/>
                      <a:pt x="377039" y="916130"/>
                      <a:pt x="377039" y="916942"/>
                    </a:cubicBezTo>
                    <a:cubicBezTo>
                      <a:pt x="377851" y="917754"/>
                      <a:pt x="377039" y="917754"/>
                      <a:pt x="377039" y="917754"/>
                    </a:cubicBezTo>
                    <a:cubicBezTo>
                      <a:pt x="377039" y="917754"/>
                      <a:pt x="377039" y="918566"/>
                      <a:pt x="377039" y="919377"/>
                    </a:cubicBezTo>
                    <a:cubicBezTo>
                      <a:pt x="377039" y="919377"/>
                      <a:pt x="376227" y="919377"/>
                      <a:pt x="376227" y="919377"/>
                    </a:cubicBezTo>
                    <a:cubicBezTo>
                      <a:pt x="376227" y="919377"/>
                      <a:pt x="375415" y="919377"/>
                      <a:pt x="375415" y="919377"/>
                    </a:cubicBezTo>
                    <a:cubicBezTo>
                      <a:pt x="373791" y="919377"/>
                      <a:pt x="372168" y="920189"/>
                      <a:pt x="372168" y="921001"/>
                    </a:cubicBezTo>
                    <a:cubicBezTo>
                      <a:pt x="372168" y="922625"/>
                      <a:pt x="372980" y="923437"/>
                      <a:pt x="373791" y="924249"/>
                    </a:cubicBezTo>
                    <a:cubicBezTo>
                      <a:pt x="373791" y="924249"/>
                      <a:pt x="374603" y="925061"/>
                      <a:pt x="374603" y="925061"/>
                    </a:cubicBezTo>
                    <a:cubicBezTo>
                      <a:pt x="374603" y="925061"/>
                      <a:pt x="375415" y="925061"/>
                      <a:pt x="375415" y="925061"/>
                    </a:cubicBezTo>
                    <a:cubicBezTo>
                      <a:pt x="376227" y="925061"/>
                      <a:pt x="376227" y="925872"/>
                      <a:pt x="377039" y="925872"/>
                    </a:cubicBezTo>
                    <a:cubicBezTo>
                      <a:pt x="377851" y="925872"/>
                      <a:pt x="377851" y="926684"/>
                      <a:pt x="378663" y="926684"/>
                    </a:cubicBezTo>
                    <a:cubicBezTo>
                      <a:pt x="378663" y="926684"/>
                      <a:pt x="379475" y="927496"/>
                      <a:pt x="379475" y="927496"/>
                    </a:cubicBezTo>
                    <a:cubicBezTo>
                      <a:pt x="379475" y="928308"/>
                      <a:pt x="379475" y="929120"/>
                      <a:pt x="379475" y="929120"/>
                    </a:cubicBezTo>
                    <a:cubicBezTo>
                      <a:pt x="378663" y="929120"/>
                      <a:pt x="378663" y="929120"/>
                      <a:pt x="377851" y="929932"/>
                    </a:cubicBezTo>
                    <a:cubicBezTo>
                      <a:pt x="377039" y="929932"/>
                      <a:pt x="377851" y="930744"/>
                      <a:pt x="377039" y="930744"/>
                    </a:cubicBezTo>
                    <a:cubicBezTo>
                      <a:pt x="377039" y="930744"/>
                      <a:pt x="376227" y="930744"/>
                      <a:pt x="376227" y="930744"/>
                    </a:cubicBezTo>
                    <a:cubicBezTo>
                      <a:pt x="375415" y="930744"/>
                      <a:pt x="374603" y="929120"/>
                      <a:pt x="373791" y="929120"/>
                    </a:cubicBezTo>
                    <a:cubicBezTo>
                      <a:pt x="372980" y="929120"/>
                      <a:pt x="372980" y="929120"/>
                      <a:pt x="372980" y="929120"/>
                    </a:cubicBezTo>
                    <a:cubicBezTo>
                      <a:pt x="372980" y="929932"/>
                      <a:pt x="372980" y="929932"/>
                      <a:pt x="372980" y="929932"/>
                    </a:cubicBezTo>
                    <a:cubicBezTo>
                      <a:pt x="373791" y="930744"/>
                      <a:pt x="375415" y="932368"/>
                      <a:pt x="375415" y="933179"/>
                    </a:cubicBezTo>
                    <a:cubicBezTo>
                      <a:pt x="376227" y="933991"/>
                      <a:pt x="376227" y="934803"/>
                      <a:pt x="377039" y="935615"/>
                    </a:cubicBezTo>
                    <a:cubicBezTo>
                      <a:pt x="377851" y="936427"/>
                      <a:pt x="379475" y="938051"/>
                      <a:pt x="377851" y="938051"/>
                    </a:cubicBezTo>
                    <a:cubicBezTo>
                      <a:pt x="377039" y="938863"/>
                      <a:pt x="376227" y="938863"/>
                      <a:pt x="374603" y="938863"/>
                    </a:cubicBezTo>
                    <a:cubicBezTo>
                      <a:pt x="373791" y="938863"/>
                      <a:pt x="372980" y="938863"/>
                      <a:pt x="372980" y="938863"/>
                    </a:cubicBezTo>
                    <a:cubicBezTo>
                      <a:pt x="372980" y="938863"/>
                      <a:pt x="372168" y="939674"/>
                      <a:pt x="372168" y="939674"/>
                    </a:cubicBezTo>
                    <a:cubicBezTo>
                      <a:pt x="372168" y="939674"/>
                      <a:pt x="372980" y="940486"/>
                      <a:pt x="373791" y="940486"/>
                    </a:cubicBezTo>
                    <a:cubicBezTo>
                      <a:pt x="374603" y="940486"/>
                      <a:pt x="374603" y="940486"/>
                      <a:pt x="375415" y="940486"/>
                    </a:cubicBezTo>
                    <a:cubicBezTo>
                      <a:pt x="375415" y="940486"/>
                      <a:pt x="376227" y="940486"/>
                      <a:pt x="376227" y="940486"/>
                    </a:cubicBezTo>
                    <a:cubicBezTo>
                      <a:pt x="376227" y="940486"/>
                      <a:pt x="376227" y="941298"/>
                      <a:pt x="376227" y="941298"/>
                    </a:cubicBezTo>
                    <a:cubicBezTo>
                      <a:pt x="376227" y="942110"/>
                      <a:pt x="375415" y="942110"/>
                      <a:pt x="375415" y="942922"/>
                    </a:cubicBezTo>
                    <a:cubicBezTo>
                      <a:pt x="375415" y="943734"/>
                      <a:pt x="374603" y="944546"/>
                      <a:pt x="374603" y="945358"/>
                    </a:cubicBezTo>
                    <a:cubicBezTo>
                      <a:pt x="373791" y="946170"/>
                      <a:pt x="373791" y="946981"/>
                      <a:pt x="373791" y="947793"/>
                    </a:cubicBezTo>
                    <a:cubicBezTo>
                      <a:pt x="373791" y="948605"/>
                      <a:pt x="373791" y="948605"/>
                      <a:pt x="374603" y="949417"/>
                    </a:cubicBezTo>
                    <a:cubicBezTo>
                      <a:pt x="374603" y="950229"/>
                      <a:pt x="375415" y="950229"/>
                      <a:pt x="375415" y="951041"/>
                    </a:cubicBezTo>
                    <a:cubicBezTo>
                      <a:pt x="376227" y="952665"/>
                      <a:pt x="376227" y="954288"/>
                      <a:pt x="375415" y="955912"/>
                    </a:cubicBezTo>
                    <a:cubicBezTo>
                      <a:pt x="375415" y="956724"/>
                      <a:pt x="374603" y="956724"/>
                      <a:pt x="374603" y="957536"/>
                    </a:cubicBezTo>
                    <a:cubicBezTo>
                      <a:pt x="374603" y="958348"/>
                      <a:pt x="374603" y="958348"/>
                      <a:pt x="374603" y="959160"/>
                    </a:cubicBezTo>
                    <a:cubicBezTo>
                      <a:pt x="374603" y="959160"/>
                      <a:pt x="374603" y="959972"/>
                      <a:pt x="375415" y="959972"/>
                    </a:cubicBezTo>
                    <a:cubicBezTo>
                      <a:pt x="375415" y="959972"/>
                      <a:pt x="376227" y="959972"/>
                      <a:pt x="377039" y="959972"/>
                    </a:cubicBezTo>
                    <a:cubicBezTo>
                      <a:pt x="377851" y="959972"/>
                      <a:pt x="378663" y="959160"/>
                      <a:pt x="379475" y="959972"/>
                    </a:cubicBezTo>
                    <a:cubicBezTo>
                      <a:pt x="379475" y="959972"/>
                      <a:pt x="379475" y="960783"/>
                      <a:pt x="379475" y="960783"/>
                    </a:cubicBezTo>
                    <a:cubicBezTo>
                      <a:pt x="379475" y="961595"/>
                      <a:pt x="378663" y="961595"/>
                      <a:pt x="378663" y="961595"/>
                    </a:cubicBezTo>
                    <a:cubicBezTo>
                      <a:pt x="377851" y="961595"/>
                      <a:pt x="377851" y="961595"/>
                      <a:pt x="377039" y="961595"/>
                    </a:cubicBezTo>
                    <a:cubicBezTo>
                      <a:pt x="376227" y="961595"/>
                      <a:pt x="376227" y="962407"/>
                      <a:pt x="376227" y="963219"/>
                    </a:cubicBezTo>
                    <a:cubicBezTo>
                      <a:pt x="376227" y="964031"/>
                      <a:pt x="376227" y="964843"/>
                      <a:pt x="376227" y="964843"/>
                    </a:cubicBezTo>
                    <a:cubicBezTo>
                      <a:pt x="376227" y="966467"/>
                      <a:pt x="377039" y="968090"/>
                      <a:pt x="377851" y="969714"/>
                    </a:cubicBezTo>
                    <a:cubicBezTo>
                      <a:pt x="378663" y="970526"/>
                      <a:pt x="379475" y="971338"/>
                      <a:pt x="381098" y="972150"/>
                    </a:cubicBezTo>
                    <a:cubicBezTo>
                      <a:pt x="381910" y="972150"/>
                      <a:pt x="381910" y="972962"/>
                      <a:pt x="382722" y="972962"/>
                    </a:cubicBezTo>
                    <a:cubicBezTo>
                      <a:pt x="383534" y="972962"/>
                      <a:pt x="383534" y="974585"/>
                      <a:pt x="383534" y="975397"/>
                    </a:cubicBezTo>
                    <a:cubicBezTo>
                      <a:pt x="383534" y="976209"/>
                      <a:pt x="383534" y="977021"/>
                      <a:pt x="382722" y="977021"/>
                    </a:cubicBezTo>
                    <a:cubicBezTo>
                      <a:pt x="382722" y="977833"/>
                      <a:pt x="381910" y="978645"/>
                      <a:pt x="381910" y="978645"/>
                    </a:cubicBezTo>
                    <a:cubicBezTo>
                      <a:pt x="381098" y="979457"/>
                      <a:pt x="381098" y="980269"/>
                      <a:pt x="381098" y="981081"/>
                    </a:cubicBezTo>
                    <a:cubicBezTo>
                      <a:pt x="381098" y="981893"/>
                      <a:pt x="381098" y="983516"/>
                      <a:pt x="381910" y="984328"/>
                    </a:cubicBezTo>
                    <a:cubicBezTo>
                      <a:pt x="381910" y="985140"/>
                      <a:pt x="382722" y="985952"/>
                      <a:pt x="383534" y="986764"/>
                    </a:cubicBezTo>
                    <a:cubicBezTo>
                      <a:pt x="384346" y="987576"/>
                      <a:pt x="385970" y="987576"/>
                      <a:pt x="386781" y="988387"/>
                    </a:cubicBezTo>
                    <a:cubicBezTo>
                      <a:pt x="386781" y="988387"/>
                      <a:pt x="387593" y="988387"/>
                      <a:pt x="387593" y="989199"/>
                    </a:cubicBezTo>
                    <a:cubicBezTo>
                      <a:pt x="387593" y="989199"/>
                      <a:pt x="386781" y="989199"/>
                      <a:pt x="386781" y="990011"/>
                    </a:cubicBezTo>
                    <a:cubicBezTo>
                      <a:pt x="385970" y="990011"/>
                      <a:pt x="385158" y="990011"/>
                      <a:pt x="385158" y="990823"/>
                    </a:cubicBezTo>
                    <a:cubicBezTo>
                      <a:pt x="384346" y="990823"/>
                      <a:pt x="383534" y="991635"/>
                      <a:pt x="382722" y="991635"/>
                    </a:cubicBezTo>
                    <a:cubicBezTo>
                      <a:pt x="381910" y="992447"/>
                      <a:pt x="381098" y="993259"/>
                      <a:pt x="380287" y="993259"/>
                    </a:cubicBezTo>
                    <a:cubicBezTo>
                      <a:pt x="379475" y="994071"/>
                      <a:pt x="378663" y="994883"/>
                      <a:pt x="379475" y="994883"/>
                    </a:cubicBezTo>
                    <a:cubicBezTo>
                      <a:pt x="380287" y="994883"/>
                      <a:pt x="380287" y="995695"/>
                      <a:pt x="381098" y="995695"/>
                    </a:cubicBezTo>
                    <a:cubicBezTo>
                      <a:pt x="381910" y="995695"/>
                      <a:pt x="382722" y="995695"/>
                      <a:pt x="383534" y="995695"/>
                    </a:cubicBezTo>
                    <a:cubicBezTo>
                      <a:pt x="384346" y="995695"/>
                      <a:pt x="384346" y="995695"/>
                      <a:pt x="385158" y="995695"/>
                    </a:cubicBezTo>
                    <a:cubicBezTo>
                      <a:pt x="385970" y="995695"/>
                      <a:pt x="386781" y="997318"/>
                      <a:pt x="387593" y="998130"/>
                    </a:cubicBezTo>
                    <a:cubicBezTo>
                      <a:pt x="388405" y="998942"/>
                      <a:pt x="389217" y="1000566"/>
                      <a:pt x="389217" y="1001378"/>
                    </a:cubicBezTo>
                    <a:cubicBezTo>
                      <a:pt x="389217" y="1002190"/>
                      <a:pt x="389217" y="1003813"/>
                      <a:pt x="388405" y="1004625"/>
                    </a:cubicBezTo>
                    <a:cubicBezTo>
                      <a:pt x="387593" y="1006249"/>
                      <a:pt x="387593" y="1007873"/>
                      <a:pt x="386781" y="1009497"/>
                    </a:cubicBezTo>
                    <a:cubicBezTo>
                      <a:pt x="385970" y="1011120"/>
                      <a:pt x="385970" y="1013556"/>
                      <a:pt x="385158" y="1015180"/>
                    </a:cubicBezTo>
                    <a:cubicBezTo>
                      <a:pt x="384346" y="1016803"/>
                      <a:pt x="384346" y="1018427"/>
                      <a:pt x="383534" y="1020051"/>
                    </a:cubicBezTo>
                    <a:cubicBezTo>
                      <a:pt x="383534" y="1020863"/>
                      <a:pt x="383534" y="1021675"/>
                      <a:pt x="382722" y="1021675"/>
                    </a:cubicBezTo>
                    <a:cubicBezTo>
                      <a:pt x="382722" y="1022487"/>
                      <a:pt x="381910" y="1024110"/>
                      <a:pt x="381098" y="1024922"/>
                    </a:cubicBezTo>
                    <a:cubicBezTo>
                      <a:pt x="380287" y="1025734"/>
                      <a:pt x="381098" y="1026546"/>
                      <a:pt x="381098" y="1027358"/>
                    </a:cubicBezTo>
                    <a:cubicBezTo>
                      <a:pt x="381098" y="1028170"/>
                      <a:pt x="381098" y="1028170"/>
                      <a:pt x="381098" y="1028170"/>
                    </a:cubicBezTo>
                    <a:cubicBezTo>
                      <a:pt x="381098" y="1028170"/>
                      <a:pt x="381910" y="1028170"/>
                      <a:pt x="381910" y="1028982"/>
                    </a:cubicBezTo>
                    <a:cubicBezTo>
                      <a:pt x="381910" y="1028982"/>
                      <a:pt x="381910" y="1028982"/>
                      <a:pt x="382722" y="1028982"/>
                    </a:cubicBezTo>
                    <a:cubicBezTo>
                      <a:pt x="383534" y="1028982"/>
                      <a:pt x="383534" y="1028982"/>
                      <a:pt x="384346" y="1028982"/>
                    </a:cubicBezTo>
                    <a:cubicBezTo>
                      <a:pt x="385970" y="1028982"/>
                      <a:pt x="386781" y="1028170"/>
                      <a:pt x="388405" y="1027358"/>
                    </a:cubicBezTo>
                    <a:cubicBezTo>
                      <a:pt x="389217" y="1026546"/>
                      <a:pt x="390029" y="1025734"/>
                      <a:pt x="390841" y="1024922"/>
                    </a:cubicBezTo>
                    <a:cubicBezTo>
                      <a:pt x="391653" y="1024110"/>
                      <a:pt x="391653" y="1022487"/>
                      <a:pt x="392465" y="1021675"/>
                    </a:cubicBezTo>
                    <a:cubicBezTo>
                      <a:pt x="392465" y="1020863"/>
                      <a:pt x="392465" y="1020051"/>
                      <a:pt x="392465" y="1018427"/>
                    </a:cubicBezTo>
                    <a:cubicBezTo>
                      <a:pt x="392465" y="1017615"/>
                      <a:pt x="392465" y="1016803"/>
                      <a:pt x="393277" y="1015992"/>
                    </a:cubicBezTo>
                    <a:cubicBezTo>
                      <a:pt x="394088" y="1015180"/>
                      <a:pt x="394088" y="1014368"/>
                      <a:pt x="394900" y="1013556"/>
                    </a:cubicBezTo>
                    <a:cubicBezTo>
                      <a:pt x="395712" y="1012744"/>
                      <a:pt x="395712" y="1011932"/>
                      <a:pt x="395712" y="1011120"/>
                    </a:cubicBezTo>
                    <a:cubicBezTo>
                      <a:pt x="395712" y="1010308"/>
                      <a:pt x="395712" y="1009497"/>
                      <a:pt x="394900" y="1008685"/>
                    </a:cubicBezTo>
                    <a:cubicBezTo>
                      <a:pt x="394900" y="1008685"/>
                      <a:pt x="394900" y="1007873"/>
                      <a:pt x="394900" y="1007873"/>
                    </a:cubicBezTo>
                    <a:cubicBezTo>
                      <a:pt x="394900" y="1007061"/>
                      <a:pt x="394900" y="1005437"/>
                      <a:pt x="394900" y="1004625"/>
                    </a:cubicBezTo>
                    <a:cubicBezTo>
                      <a:pt x="394900" y="1003813"/>
                      <a:pt x="394900" y="1003001"/>
                      <a:pt x="395712" y="1002190"/>
                    </a:cubicBezTo>
                    <a:cubicBezTo>
                      <a:pt x="396524" y="1001378"/>
                      <a:pt x="397336" y="1001378"/>
                      <a:pt x="398148" y="1001378"/>
                    </a:cubicBezTo>
                    <a:cubicBezTo>
                      <a:pt x="399772" y="1000566"/>
                      <a:pt x="401396" y="1000566"/>
                      <a:pt x="403019" y="1000566"/>
                    </a:cubicBezTo>
                    <a:cubicBezTo>
                      <a:pt x="403831" y="1000566"/>
                      <a:pt x="404643" y="1002190"/>
                      <a:pt x="404643" y="1003001"/>
                    </a:cubicBezTo>
                    <a:cubicBezTo>
                      <a:pt x="404643" y="1004625"/>
                      <a:pt x="404643" y="1006249"/>
                      <a:pt x="404643" y="1007873"/>
                    </a:cubicBezTo>
                    <a:cubicBezTo>
                      <a:pt x="404643" y="1008685"/>
                      <a:pt x="404643" y="1009497"/>
                      <a:pt x="404643" y="1010308"/>
                    </a:cubicBezTo>
                    <a:cubicBezTo>
                      <a:pt x="404643" y="1011120"/>
                      <a:pt x="404643" y="1011932"/>
                      <a:pt x="405455" y="1011932"/>
                    </a:cubicBezTo>
                    <a:cubicBezTo>
                      <a:pt x="405455" y="1012744"/>
                      <a:pt x="405455" y="1012744"/>
                      <a:pt x="406267" y="1012744"/>
                    </a:cubicBezTo>
                    <a:cubicBezTo>
                      <a:pt x="407079" y="1013556"/>
                      <a:pt x="407891" y="1013556"/>
                      <a:pt x="407891" y="1014368"/>
                    </a:cubicBezTo>
                    <a:cubicBezTo>
                      <a:pt x="407891" y="1014368"/>
                      <a:pt x="408702" y="1015180"/>
                      <a:pt x="409514" y="1015180"/>
                    </a:cubicBezTo>
                    <a:cubicBezTo>
                      <a:pt x="410326" y="1015180"/>
                      <a:pt x="410326" y="1015180"/>
                      <a:pt x="411138" y="1015180"/>
                    </a:cubicBezTo>
                    <a:cubicBezTo>
                      <a:pt x="411950" y="1015180"/>
                      <a:pt x="412762" y="1017615"/>
                      <a:pt x="413574" y="1016803"/>
                    </a:cubicBezTo>
                    <a:cubicBezTo>
                      <a:pt x="413574" y="1016803"/>
                      <a:pt x="414385" y="1015992"/>
                      <a:pt x="414385" y="1015180"/>
                    </a:cubicBezTo>
                    <a:cubicBezTo>
                      <a:pt x="414385" y="1014368"/>
                      <a:pt x="413574" y="1014368"/>
                      <a:pt x="413574" y="1013556"/>
                    </a:cubicBezTo>
                    <a:cubicBezTo>
                      <a:pt x="413574" y="1012744"/>
                      <a:pt x="414385" y="1012744"/>
                      <a:pt x="414385" y="1011932"/>
                    </a:cubicBezTo>
                    <a:cubicBezTo>
                      <a:pt x="414385" y="1011120"/>
                      <a:pt x="415197" y="1011120"/>
                      <a:pt x="415197" y="1010308"/>
                    </a:cubicBezTo>
                    <a:cubicBezTo>
                      <a:pt x="416009" y="1010308"/>
                      <a:pt x="416009" y="1009497"/>
                      <a:pt x="416821" y="1009497"/>
                    </a:cubicBezTo>
                    <a:cubicBezTo>
                      <a:pt x="417633" y="1008685"/>
                      <a:pt x="417633" y="1008685"/>
                      <a:pt x="418445" y="1007873"/>
                    </a:cubicBezTo>
                    <a:cubicBezTo>
                      <a:pt x="419257" y="1007061"/>
                      <a:pt x="420069" y="1007061"/>
                      <a:pt x="420881" y="1007061"/>
                    </a:cubicBezTo>
                    <a:cubicBezTo>
                      <a:pt x="421693" y="1007061"/>
                      <a:pt x="421693" y="1006249"/>
                      <a:pt x="422504" y="1006249"/>
                    </a:cubicBezTo>
                    <a:cubicBezTo>
                      <a:pt x="424128" y="1004625"/>
                      <a:pt x="424940" y="1004625"/>
                      <a:pt x="427376" y="1004625"/>
                    </a:cubicBezTo>
                    <a:cubicBezTo>
                      <a:pt x="428188" y="1004625"/>
                      <a:pt x="430623" y="1003813"/>
                      <a:pt x="431435" y="1004625"/>
                    </a:cubicBezTo>
                    <a:cubicBezTo>
                      <a:pt x="431435" y="1005437"/>
                      <a:pt x="432247" y="1006249"/>
                      <a:pt x="432247" y="1006249"/>
                    </a:cubicBezTo>
                    <a:cubicBezTo>
                      <a:pt x="432247" y="1007061"/>
                      <a:pt x="433059" y="1007873"/>
                      <a:pt x="433059" y="1008685"/>
                    </a:cubicBezTo>
                    <a:cubicBezTo>
                      <a:pt x="433059" y="1009497"/>
                      <a:pt x="433059" y="1010308"/>
                      <a:pt x="433059" y="1011120"/>
                    </a:cubicBezTo>
                    <a:cubicBezTo>
                      <a:pt x="433059" y="1011932"/>
                      <a:pt x="432247" y="1011932"/>
                      <a:pt x="432247" y="1011932"/>
                    </a:cubicBezTo>
                    <a:cubicBezTo>
                      <a:pt x="432247" y="1012744"/>
                      <a:pt x="432247" y="1012744"/>
                      <a:pt x="432247" y="1013556"/>
                    </a:cubicBezTo>
                    <a:cubicBezTo>
                      <a:pt x="432247" y="1014368"/>
                      <a:pt x="432247" y="1014368"/>
                      <a:pt x="432247" y="1015180"/>
                    </a:cubicBezTo>
                    <a:cubicBezTo>
                      <a:pt x="432247" y="1015992"/>
                      <a:pt x="433059" y="1015992"/>
                      <a:pt x="433059" y="1015992"/>
                    </a:cubicBezTo>
                    <a:cubicBezTo>
                      <a:pt x="433871" y="1015992"/>
                      <a:pt x="434683" y="1016803"/>
                      <a:pt x="435495" y="1017615"/>
                    </a:cubicBezTo>
                    <a:cubicBezTo>
                      <a:pt x="436306" y="1018427"/>
                      <a:pt x="437118" y="1018427"/>
                      <a:pt x="437930" y="1019239"/>
                    </a:cubicBezTo>
                    <a:cubicBezTo>
                      <a:pt x="438742" y="1020051"/>
                      <a:pt x="438742" y="1020051"/>
                      <a:pt x="439554" y="1020863"/>
                    </a:cubicBezTo>
                    <a:cubicBezTo>
                      <a:pt x="440366" y="1021675"/>
                      <a:pt x="440366" y="1021675"/>
                      <a:pt x="440366" y="1022487"/>
                    </a:cubicBezTo>
                    <a:cubicBezTo>
                      <a:pt x="441178" y="1023299"/>
                      <a:pt x="441178" y="1024110"/>
                      <a:pt x="441178" y="1024922"/>
                    </a:cubicBezTo>
                    <a:cubicBezTo>
                      <a:pt x="441178" y="1025734"/>
                      <a:pt x="441990" y="1026546"/>
                      <a:pt x="441990" y="1026546"/>
                    </a:cubicBezTo>
                    <a:cubicBezTo>
                      <a:pt x="441990" y="1026546"/>
                      <a:pt x="441990" y="1027358"/>
                      <a:pt x="442801" y="1027358"/>
                    </a:cubicBezTo>
                    <a:cubicBezTo>
                      <a:pt x="443613" y="1027358"/>
                      <a:pt x="443613" y="1027358"/>
                      <a:pt x="444425" y="1027358"/>
                    </a:cubicBezTo>
                    <a:cubicBezTo>
                      <a:pt x="445237" y="1027358"/>
                      <a:pt x="446049" y="1027358"/>
                      <a:pt x="446861" y="1027358"/>
                    </a:cubicBezTo>
                    <a:cubicBezTo>
                      <a:pt x="447673" y="1027358"/>
                      <a:pt x="448485" y="1028170"/>
                      <a:pt x="449297" y="1028982"/>
                    </a:cubicBezTo>
                    <a:cubicBezTo>
                      <a:pt x="449297" y="1029794"/>
                      <a:pt x="449297" y="1030606"/>
                      <a:pt x="448485" y="1030606"/>
                    </a:cubicBezTo>
                    <a:cubicBezTo>
                      <a:pt x="447673" y="1031417"/>
                      <a:pt x="447673" y="1031417"/>
                      <a:pt x="447673" y="1032229"/>
                    </a:cubicBezTo>
                    <a:cubicBezTo>
                      <a:pt x="447673" y="1033041"/>
                      <a:pt x="447673" y="1033853"/>
                      <a:pt x="448485" y="1033853"/>
                    </a:cubicBezTo>
                    <a:cubicBezTo>
                      <a:pt x="449297" y="1034665"/>
                      <a:pt x="451732" y="1033041"/>
                      <a:pt x="451732" y="1032229"/>
                    </a:cubicBezTo>
                    <a:cubicBezTo>
                      <a:pt x="452544" y="1031417"/>
                      <a:pt x="453356" y="1028982"/>
                      <a:pt x="454980" y="1028982"/>
                    </a:cubicBezTo>
                    <a:cubicBezTo>
                      <a:pt x="456604" y="1028982"/>
                      <a:pt x="456604" y="1031417"/>
                      <a:pt x="456604" y="1032229"/>
                    </a:cubicBezTo>
                    <a:cubicBezTo>
                      <a:pt x="456604" y="1033853"/>
                      <a:pt x="456604" y="1034665"/>
                      <a:pt x="456604" y="1036289"/>
                    </a:cubicBezTo>
                    <a:cubicBezTo>
                      <a:pt x="456604" y="1037101"/>
                      <a:pt x="456604" y="1038724"/>
                      <a:pt x="456604" y="1039536"/>
                    </a:cubicBezTo>
                    <a:cubicBezTo>
                      <a:pt x="456604" y="1040348"/>
                      <a:pt x="458227" y="1041972"/>
                      <a:pt x="459039" y="1041972"/>
                    </a:cubicBezTo>
                    <a:cubicBezTo>
                      <a:pt x="459851" y="1042784"/>
                      <a:pt x="461475" y="1043596"/>
                      <a:pt x="462287" y="1043596"/>
                    </a:cubicBezTo>
                    <a:cubicBezTo>
                      <a:pt x="463099" y="1044408"/>
                      <a:pt x="463910" y="1044408"/>
                      <a:pt x="464722" y="1045219"/>
                    </a:cubicBezTo>
                    <a:cubicBezTo>
                      <a:pt x="465534" y="1046031"/>
                      <a:pt x="464722" y="1046843"/>
                      <a:pt x="463910" y="1046843"/>
                    </a:cubicBezTo>
                    <a:cubicBezTo>
                      <a:pt x="463099" y="1047655"/>
                      <a:pt x="462287" y="1047655"/>
                      <a:pt x="462287" y="1049279"/>
                    </a:cubicBezTo>
                    <a:cubicBezTo>
                      <a:pt x="462287" y="1050903"/>
                      <a:pt x="463910" y="1051714"/>
                      <a:pt x="464722" y="1052526"/>
                    </a:cubicBezTo>
                    <a:cubicBezTo>
                      <a:pt x="465534" y="1053338"/>
                      <a:pt x="465534" y="1053338"/>
                      <a:pt x="466346" y="1054150"/>
                    </a:cubicBezTo>
                    <a:cubicBezTo>
                      <a:pt x="467158" y="1054962"/>
                      <a:pt x="467158" y="1054962"/>
                      <a:pt x="467970" y="1055774"/>
                    </a:cubicBezTo>
                    <a:cubicBezTo>
                      <a:pt x="468782" y="1056586"/>
                      <a:pt x="468782" y="1057398"/>
                      <a:pt x="468782" y="1058210"/>
                    </a:cubicBezTo>
                    <a:cubicBezTo>
                      <a:pt x="468782" y="1059022"/>
                      <a:pt x="468782" y="1060645"/>
                      <a:pt x="469594" y="1061457"/>
                    </a:cubicBezTo>
                    <a:cubicBezTo>
                      <a:pt x="470406" y="1062269"/>
                      <a:pt x="471217" y="1062269"/>
                      <a:pt x="471217" y="1061457"/>
                    </a:cubicBezTo>
                    <a:cubicBezTo>
                      <a:pt x="471217" y="1060645"/>
                      <a:pt x="470406" y="1059833"/>
                      <a:pt x="470406" y="1058210"/>
                    </a:cubicBezTo>
                    <a:cubicBezTo>
                      <a:pt x="470406" y="1057398"/>
                      <a:pt x="469594" y="1056586"/>
                      <a:pt x="470406" y="1055774"/>
                    </a:cubicBezTo>
                    <a:cubicBezTo>
                      <a:pt x="471217" y="1055774"/>
                      <a:pt x="472029" y="1055774"/>
                      <a:pt x="472841" y="1055774"/>
                    </a:cubicBezTo>
                    <a:cubicBezTo>
                      <a:pt x="474465" y="1055774"/>
                      <a:pt x="476089" y="1055774"/>
                      <a:pt x="477713" y="1056586"/>
                    </a:cubicBezTo>
                    <a:cubicBezTo>
                      <a:pt x="478525" y="1057398"/>
                      <a:pt x="480148" y="1058210"/>
                      <a:pt x="481772" y="1059833"/>
                    </a:cubicBezTo>
                    <a:cubicBezTo>
                      <a:pt x="483396" y="1061457"/>
                      <a:pt x="483396" y="1063893"/>
                      <a:pt x="485019" y="1064705"/>
                    </a:cubicBezTo>
                    <a:cubicBezTo>
                      <a:pt x="485019" y="1063893"/>
                      <a:pt x="485019" y="1062269"/>
                      <a:pt x="484208" y="1061457"/>
                    </a:cubicBezTo>
                    <a:cubicBezTo>
                      <a:pt x="484208" y="1060645"/>
                      <a:pt x="483396" y="1059022"/>
                      <a:pt x="483396" y="1058210"/>
                    </a:cubicBezTo>
                    <a:cubicBezTo>
                      <a:pt x="484208" y="1057398"/>
                      <a:pt x="485019" y="1057398"/>
                      <a:pt x="485831" y="1058210"/>
                    </a:cubicBezTo>
                    <a:cubicBezTo>
                      <a:pt x="485831" y="1058210"/>
                      <a:pt x="485831" y="1059022"/>
                      <a:pt x="485831" y="1059022"/>
                    </a:cubicBezTo>
                    <a:cubicBezTo>
                      <a:pt x="486643" y="1060645"/>
                      <a:pt x="486643" y="1061457"/>
                      <a:pt x="487455" y="1062269"/>
                    </a:cubicBezTo>
                    <a:cubicBezTo>
                      <a:pt x="488267" y="1063081"/>
                      <a:pt x="488267" y="1064705"/>
                      <a:pt x="488267" y="1066328"/>
                    </a:cubicBezTo>
                    <a:cubicBezTo>
                      <a:pt x="489079" y="1067140"/>
                      <a:pt x="489079" y="1067952"/>
                      <a:pt x="489891" y="1068764"/>
                    </a:cubicBezTo>
                    <a:cubicBezTo>
                      <a:pt x="489891" y="1068764"/>
                      <a:pt x="489891" y="1069576"/>
                      <a:pt x="490703" y="1069576"/>
                    </a:cubicBezTo>
                    <a:cubicBezTo>
                      <a:pt x="490703" y="1071200"/>
                      <a:pt x="491514" y="1072824"/>
                      <a:pt x="492326" y="1073635"/>
                    </a:cubicBezTo>
                    <a:cubicBezTo>
                      <a:pt x="493138" y="1074447"/>
                      <a:pt x="493950" y="1075259"/>
                      <a:pt x="494762" y="1075259"/>
                    </a:cubicBezTo>
                    <a:cubicBezTo>
                      <a:pt x="495574" y="1076071"/>
                      <a:pt x="496386" y="1076071"/>
                      <a:pt x="497198" y="1076883"/>
                    </a:cubicBezTo>
                    <a:cubicBezTo>
                      <a:pt x="498010" y="1077695"/>
                      <a:pt x="499633" y="1078507"/>
                      <a:pt x="500445" y="1079319"/>
                    </a:cubicBezTo>
                    <a:cubicBezTo>
                      <a:pt x="501257" y="1080130"/>
                      <a:pt x="502069" y="1080942"/>
                      <a:pt x="502069" y="1082566"/>
                    </a:cubicBezTo>
                    <a:cubicBezTo>
                      <a:pt x="502069" y="1084190"/>
                      <a:pt x="502881" y="1085814"/>
                      <a:pt x="502069" y="1087437"/>
                    </a:cubicBezTo>
                    <a:cubicBezTo>
                      <a:pt x="502069" y="1088249"/>
                      <a:pt x="501257" y="1088249"/>
                      <a:pt x="500445" y="1087437"/>
                    </a:cubicBezTo>
                    <a:cubicBezTo>
                      <a:pt x="498822" y="1085814"/>
                      <a:pt x="498010" y="1083378"/>
                      <a:pt x="496386" y="1081754"/>
                    </a:cubicBezTo>
                    <a:cubicBezTo>
                      <a:pt x="495574" y="1080130"/>
                      <a:pt x="494762" y="1079319"/>
                      <a:pt x="493950" y="1078507"/>
                    </a:cubicBezTo>
                    <a:cubicBezTo>
                      <a:pt x="493950" y="1077695"/>
                      <a:pt x="492326" y="1076071"/>
                      <a:pt x="491514" y="1076883"/>
                    </a:cubicBezTo>
                    <a:cubicBezTo>
                      <a:pt x="490703" y="1077695"/>
                      <a:pt x="492326" y="1081754"/>
                      <a:pt x="493138" y="1082566"/>
                    </a:cubicBezTo>
                    <a:cubicBezTo>
                      <a:pt x="493950" y="1085002"/>
                      <a:pt x="493138" y="1089061"/>
                      <a:pt x="491514" y="1091497"/>
                    </a:cubicBezTo>
                    <a:cubicBezTo>
                      <a:pt x="489891" y="1093932"/>
                      <a:pt x="486643" y="1093932"/>
                      <a:pt x="485019" y="1093932"/>
                    </a:cubicBezTo>
                    <a:cubicBezTo>
                      <a:pt x="481772" y="1094744"/>
                      <a:pt x="479336" y="1095556"/>
                      <a:pt x="476089" y="1096368"/>
                    </a:cubicBezTo>
                    <a:cubicBezTo>
                      <a:pt x="477713" y="1096368"/>
                      <a:pt x="478525" y="1096368"/>
                      <a:pt x="480148" y="1095556"/>
                    </a:cubicBezTo>
                    <a:cubicBezTo>
                      <a:pt x="482584" y="1094744"/>
                      <a:pt x="484208" y="1094744"/>
                      <a:pt x="486643" y="1093932"/>
                    </a:cubicBezTo>
                    <a:cubicBezTo>
                      <a:pt x="490703" y="1093121"/>
                      <a:pt x="494762" y="1093932"/>
                      <a:pt x="498822" y="1093121"/>
                    </a:cubicBezTo>
                    <a:cubicBezTo>
                      <a:pt x="499633" y="1093121"/>
                      <a:pt x="502069" y="1092309"/>
                      <a:pt x="502881" y="1093932"/>
                    </a:cubicBezTo>
                    <a:cubicBezTo>
                      <a:pt x="503693" y="1094744"/>
                      <a:pt x="502881" y="1097180"/>
                      <a:pt x="502881" y="1097992"/>
                    </a:cubicBezTo>
                    <a:cubicBezTo>
                      <a:pt x="502881" y="1099616"/>
                      <a:pt x="501257" y="1100428"/>
                      <a:pt x="499633" y="1100428"/>
                    </a:cubicBezTo>
                    <a:cubicBezTo>
                      <a:pt x="498010" y="1100428"/>
                      <a:pt x="497198" y="1100428"/>
                      <a:pt x="495574" y="1100428"/>
                    </a:cubicBezTo>
                    <a:cubicBezTo>
                      <a:pt x="493950" y="1100428"/>
                      <a:pt x="492326" y="1100428"/>
                      <a:pt x="490703" y="1101239"/>
                    </a:cubicBezTo>
                    <a:cubicBezTo>
                      <a:pt x="489891" y="1102051"/>
                      <a:pt x="488267" y="1102863"/>
                      <a:pt x="487455" y="1102863"/>
                    </a:cubicBezTo>
                    <a:cubicBezTo>
                      <a:pt x="486643" y="1103675"/>
                      <a:pt x="485019" y="1103675"/>
                      <a:pt x="484208" y="1104487"/>
                    </a:cubicBezTo>
                    <a:cubicBezTo>
                      <a:pt x="483396" y="1105299"/>
                      <a:pt x="482584" y="1105299"/>
                      <a:pt x="481772" y="1106111"/>
                    </a:cubicBezTo>
                    <a:cubicBezTo>
                      <a:pt x="480960" y="1106111"/>
                      <a:pt x="480960" y="1106923"/>
                      <a:pt x="481772" y="1107735"/>
                    </a:cubicBezTo>
                    <a:cubicBezTo>
                      <a:pt x="481772" y="1108546"/>
                      <a:pt x="483396" y="1108546"/>
                      <a:pt x="483396" y="1108546"/>
                    </a:cubicBezTo>
                    <a:cubicBezTo>
                      <a:pt x="484208" y="1108546"/>
                      <a:pt x="485019" y="1109358"/>
                      <a:pt x="484208" y="1110170"/>
                    </a:cubicBezTo>
                    <a:cubicBezTo>
                      <a:pt x="484208" y="1110982"/>
                      <a:pt x="483396" y="1110982"/>
                      <a:pt x="482584" y="1110982"/>
                    </a:cubicBezTo>
                    <a:cubicBezTo>
                      <a:pt x="481772" y="1110982"/>
                      <a:pt x="481772" y="1111794"/>
                      <a:pt x="480960" y="1111794"/>
                    </a:cubicBezTo>
                    <a:cubicBezTo>
                      <a:pt x="480148" y="1112606"/>
                      <a:pt x="480148" y="1111794"/>
                      <a:pt x="479336" y="1111794"/>
                    </a:cubicBezTo>
                    <a:cubicBezTo>
                      <a:pt x="478525" y="1110982"/>
                      <a:pt x="478525" y="1110982"/>
                      <a:pt x="477713" y="1111794"/>
                    </a:cubicBezTo>
                    <a:cubicBezTo>
                      <a:pt x="477713" y="1111794"/>
                      <a:pt x="477713" y="1112606"/>
                      <a:pt x="477713" y="1112606"/>
                    </a:cubicBezTo>
                    <a:cubicBezTo>
                      <a:pt x="477713" y="1115041"/>
                      <a:pt x="476901" y="1116665"/>
                      <a:pt x="475277" y="1118289"/>
                    </a:cubicBezTo>
                    <a:cubicBezTo>
                      <a:pt x="474465" y="1119101"/>
                      <a:pt x="472841" y="1119913"/>
                      <a:pt x="471217" y="1120725"/>
                    </a:cubicBezTo>
                    <a:cubicBezTo>
                      <a:pt x="470406" y="1121537"/>
                      <a:pt x="468782" y="1122348"/>
                      <a:pt x="467970" y="1123160"/>
                    </a:cubicBezTo>
                    <a:cubicBezTo>
                      <a:pt x="466346" y="1123972"/>
                      <a:pt x="465534" y="1125596"/>
                      <a:pt x="464722" y="1126408"/>
                    </a:cubicBezTo>
                    <a:cubicBezTo>
                      <a:pt x="463910" y="1127220"/>
                      <a:pt x="463910" y="1127220"/>
                      <a:pt x="463910" y="1128032"/>
                    </a:cubicBezTo>
                    <a:cubicBezTo>
                      <a:pt x="463910" y="1128843"/>
                      <a:pt x="463910" y="1128843"/>
                      <a:pt x="463099" y="1129655"/>
                    </a:cubicBezTo>
                    <a:cubicBezTo>
                      <a:pt x="462287" y="1130467"/>
                      <a:pt x="461475" y="1132091"/>
                      <a:pt x="459851" y="1131279"/>
                    </a:cubicBezTo>
                    <a:cubicBezTo>
                      <a:pt x="459039" y="1131279"/>
                      <a:pt x="457415" y="1131279"/>
                      <a:pt x="456604" y="1132091"/>
                    </a:cubicBezTo>
                    <a:cubicBezTo>
                      <a:pt x="456604" y="1132091"/>
                      <a:pt x="455792" y="1132903"/>
                      <a:pt x="455792" y="1132903"/>
                    </a:cubicBezTo>
                    <a:cubicBezTo>
                      <a:pt x="454980" y="1132903"/>
                      <a:pt x="454980" y="1132903"/>
                      <a:pt x="454168" y="1132091"/>
                    </a:cubicBezTo>
                    <a:cubicBezTo>
                      <a:pt x="454168" y="1131279"/>
                      <a:pt x="454168" y="1131279"/>
                      <a:pt x="453356" y="1130467"/>
                    </a:cubicBezTo>
                    <a:cubicBezTo>
                      <a:pt x="453356" y="1129655"/>
                      <a:pt x="452544" y="1129655"/>
                      <a:pt x="451732" y="1129655"/>
                    </a:cubicBezTo>
                    <a:cubicBezTo>
                      <a:pt x="450109" y="1129655"/>
                      <a:pt x="450920" y="1132091"/>
                      <a:pt x="450920" y="1132903"/>
                    </a:cubicBezTo>
                    <a:cubicBezTo>
                      <a:pt x="450920" y="1133715"/>
                      <a:pt x="451732" y="1133715"/>
                      <a:pt x="451732" y="1134527"/>
                    </a:cubicBezTo>
                    <a:cubicBezTo>
                      <a:pt x="452544" y="1135339"/>
                      <a:pt x="453356" y="1135339"/>
                      <a:pt x="453356" y="1136150"/>
                    </a:cubicBezTo>
                    <a:cubicBezTo>
                      <a:pt x="454168" y="1137774"/>
                      <a:pt x="452544" y="1137774"/>
                      <a:pt x="450920" y="1137774"/>
                    </a:cubicBezTo>
                    <a:cubicBezTo>
                      <a:pt x="449297" y="1137774"/>
                      <a:pt x="448485" y="1137774"/>
                      <a:pt x="446861" y="1136962"/>
                    </a:cubicBezTo>
                    <a:cubicBezTo>
                      <a:pt x="446049" y="1136962"/>
                      <a:pt x="446049" y="1136150"/>
                      <a:pt x="446049" y="1135339"/>
                    </a:cubicBezTo>
                    <a:cubicBezTo>
                      <a:pt x="446049" y="1134527"/>
                      <a:pt x="445237" y="1133715"/>
                      <a:pt x="444425" y="1132903"/>
                    </a:cubicBezTo>
                    <a:cubicBezTo>
                      <a:pt x="444425" y="1132091"/>
                      <a:pt x="443613" y="1131279"/>
                      <a:pt x="442801" y="1131279"/>
                    </a:cubicBezTo>
                    <a:cubicBezTo>
                      <a:pt x="441990" y="1131279"/>
                      <a:pt x="441990" y="1132091"/>
                      <a:pt x="441990" y="1132903"/>
                    </a:cubicBezTo>
                    <a:cubicBezTo>
                      <a:pt x="441178" y="1134527"/>
                      <a:pt x="440366" y="1136150"/>
                      <a:pt x="440366" y="1137774"/>
                    </a:cubicBezTo>
                    <a:cubicBezTo>
                      <a:pt x="440366" y="1139398"/>
                      <a:pt x="439554" y="1140210"/>
                      <a:pt x="439554" y="1141834"/>
                    </a:cubicBezTo>
                    <a:cubicBezTo>
                      <a:pt x="439554" y="1142645"/>
                      <a:pt x="439554" y="1143457"/>
                      <a:pt x="439554" y="1143457"/>
                    </a:cubicBezTo>
                    <a:cubicBezTo>
                      <a:pt x="438742" y="1144269"/>
                      <a:pt x="438742" y="1145081"/>
                      <a:pt x="437930" y="1145081"/>
                    </a:cubicBezTo>
                    <a:cubicBezTo>
                      <a:pt x="437118" y="1145893"/>
                      <a:pt x="437118" y="1145893"/>
                      <a:pt x="436306" y="1145893"/>
                    </a:cubicBezTo>
                    <a:cubicBezTo>
                      <a:pt x="435495" y="1145893"/>
                      <a:pt x="434683" y="1145893"/>
                      <a:pt x="434683" y="1145893"/>
                    </a:cubicBezTo>
                    <a:cubicBezTo>
                      <a:pt x="433871" y="1145893"/>
                      <a:pt x="433059" y="1145893"/>
                      <a:pt x="433059" y="1145893"/>
                    </a:cubicBezTo>
                    <a:cubicBezTo>
                      <a:pt x="433059" y="1145893"/>
                      <a:pt x="433059" y="1145893"/>
                      <a:pt x="432247" y="1145893"/>
                    </a:cubicBezTo>
                    <a:cubicBezTo>
                      <a:pt x="432247" y="1145893"/>
                      <a:pt x="432247" y="1145893"/>
                      <a:pt x="432247" y="1145893"/>
                    </a:cubicBezTo>
                    <a:cubicBezTo>
                      <a:pt x="431435" y="1145893"/>
                      <a:pt x="430623" y="1145081"/>
                      <a:pt x="430623" y="1144269"/>
                    </a:cubicBezTo>
                    <a:cubicBezTo>
                      <a:pt x="429811" y="1144269"/>
                      <a:pt x="429811" y="1143457"/>
                      <a:pt x="429000" y="1143457"/>
                    </a:cubicBezTo>
                    <a:cubicBezTo>
                      <a:pt x="427376" y="1142645"/>
                      <a:pt x="425752" y="1141834"/>
                      <a:pt x="424940" y="1141022"/>
                    </a:cubicBezTo>
                    <a:cubicBezTo>
                      <a:pt x="424128" y="1140210"/>
                      <a:pt x="422504" y="1139398"/>
                      <a:pt x="421693" y="1137774"/>
                    </a:cubicBezTo>
                    <a:cubicBezTo>
                      <a:pt x="420881" y="1136150"/>
                      <a:pt x="420881" y="1134527"/>
                      <a:pt x="420881" y="1132903"/>
                    </a:cubicBezTo>
                    <a:cubicBezTo>
                      <a:pt x="420881" y="1131279"/>
                      <a:pt x="420881" y="1129655"/>
                      <a:pt x="421693" y="1128032"/>
                    </a:cubicBezTo>
                    <a:cubicBezTo>
                      <a:pt x="422504" y="1125596"/>
                      <a:pt x="424128" y="1124784"/>
                      <a:pt x="424940" y="1122348"/>
                    </a:cubicBezTo>
                    <a:cubicBezTo>
                      <a:pt x="425752" y="1120725"/>
                      <a:pt x="424940" y="1119913"/>
                      <a:pt x="424128" y="1118289"/>
                    </a:cubicBezTo>
                    <a:cubicBezTo>
                      <a:pt x="422504" y="1117477"/>
                      <a:pt x="421693" y="1115853"/>
                      <a:pt x="420881" y="1115041"/>
                    </a:cubicBezTo>
                    <a:cubicBezTo>
                      <a:pt x="419257" y="1113418"/>
                      <a:pt x="419257" y="1112606"/>
                      <a:pt x="419257" y="1110982"/>
                    </a:cubicBezTo>
                    <a:cubicBezTo>
                      <a:pt x="419257" y="1110170"/>
                      <a:pt x="419257" y="1108546"/>
                      <a:pt x="418445" y="1107735"/>
                    </a:cubicBezTo>
                    <a:cubicBezTo>
                      <a:pt x="417633" y="1106923"/>
                      <a:pt x="417633" y="1107735"/>
                      <a:pt x="417633" y="1108546"/>
                    </a:cubicBezTo>
                    <a:cubicBezTo>
                      <a:pt x="417633" y="1110170"/>
                      <a:pt x="417633" y="1113418"/>
                      <a:pt x="416009" y="1112606"/>
                    </a:cubicBezTo>
                    <a:cubicBezTo>
                      <a:pt x="415197" y="1111794"/>
                      <a:pt x="413574" y="1110982"/>
                      <a:pt x="412762" y="1110982"/>
                    </a:cubicBezTo>
                    <a:cubicBezTo>
                      <a:pt x="411950" y="1110170"/>
                      <a:pt x="411138" y="1110170"/>
                      <a:pt x="410326" y="1109358"/>
                    </a:cubicBezTo>
                    <a:cubicBezTo>
                      <a:pt x="409514" y="1107735"/>
                      <a:pt x="409514" y="1106111"/>
                      <a:pt x="410326" y="1105299"/>
                    </a:cubicBezTo>
                    <a:cubicBezTo>
                      <a:pt x="411138" y="1103675"/>
                      <a:pt x="411950" y="1102863"/>
                      <a:pt x="411138" y="1101239"/>
                    </a:cubicBezTo>
                    <a:cubicBezTo>
                      <a:pt x="411138" y="1099616"/>
                      <a:pt x="410326" y="1097180"/>
                      <a:pt x="410326" y="1095556"/>
                    </a:cubicBezTo>
                    <a:cubicBezTo>
                      <a:pt x="410326" y="1094744"/>
                      <a:pt x="409514" y="1093932"/>
                      <a:pt x="408702" y="1093932"/>
                    </a:cubicBezTo>
                    <a:cubicBezTo>
                      <a:pt x="407891" y="1093932"/>
                      <a:pt x="407891" y="1094744"/>
                      <a:pt x="407079" y="1095556"/>
                    </a:cubicBezTo>
                    <a:cubicBezTo>
                      <a:pt x="407079" y="1096368"/>
                      <a:pt x="406267" y="1097180"/>
                      <a:pt x="405455" y="1097180"/>
                    </a:cubicBezTo>
                    <a:cubicBezTo>
                      <a:pt x="404643" y="1097180"/>
                      <a:pt x="403831" y="1097180"/>
                      <a:pt x="403019" y="1097180"/>
                    </a:cubicBezTo>
                    <a:cubicBezTo>
                      <a:pt x="401396" y="1097180"/>
                      <a:pt x="400584" y="1097180"/>
                      <a:pt x="398960" y="1097180"/>
                    </a:cubicBezTo>
                    <a:cubicBezTo>
                      <a:pt x="398148" y="1097180"/>
                      <a:pt x="396524" y="1097180"/>
                      <a:pt x="396524" y="1097992"/>
                    </a:cubicBezTo>
                    <a:cubicBezTo>
                      <a:pt x="396524" y="1098804"/>
                      <a:pt x="399772" y="1098804"/>
                      <a:pt x="399772" y="1099616"/>
                    </a:cubicBezTo>
                    <a:cubicBezTo>
                      <a:pt x="400584" y="1100428"/>
                      <a:pt x="399772" y="1100428"/>
                      <a:pt x="399772" y="1101239"/>
                    </a:cubicBezTo>
                    <a:cubicBezTo>
                      <a:pt x="398960" y="1102051"/>
                      <a:pt x="398960" y="1102863"/>
                      <a:pt x="398960" y="1103675"/>
                    </a:cubicBezTo>
                    <a:cubicBezTo>
                      <a:pt x="398960" y="1105299"/>
                      <a:pt x="399772" y="1106923"/>
                      <a:pt x="401396" y="1107735"/>
                    </a:cubicBezTo>
                    <a:cubicBezTo>
                      <a:pt x="401396" y="1106923"/>
                      <a:pt x="401396" y="1105299"/>
                      <a:pt x="401396" y="1104487"/>
                    </a:cubicBezTo>
                    <a:cubicBezTo>
                      <a:pt x="401396" y="1102863"/>
                      <a:pt x="402207" y="1099616"/>
                      <a:pt x="403831" y="1098804"/>
                    </a:cubicBezTo>
                    <a:cubicBezTo>
                      <a:pt x="405455" y="1097992"/>
                      <a:pt x="408702" y="1098804"/>
                      <a:pt x="408702" y="1101239"/>
                    </a:cubicBezTo>
                    <a:cubicBezTo>
                      <a:pt x="408702" y="1102051"/>
                      <a:pt x="407891" y="1103675"/>
                      <a:pt x="407079" y="1104487"/>
                    </a:cubicBezTo>
                    <a:cubicBezTo>
                      <a:pt x="406267" y="1105299"/>
                      <a:pt x="406267" y="1106111"/>
                      <a:pt x="407079" y="1107735"/>
                    </a:cubicBezTo>
                    <a:cubicBezTo>
                      <a:pt x="407891" y="1109358"/>
                      <a:pt x="409514" y="1110982"/>
                      <a:pt x="411138" y="1111794"/>
                    </a:cubicBezTo>
                    <a:cubicBezTo>
                      <a:pt x="413574" y="1113418"/>
                      <a:pt x="415197" y="1115041"/>
                      <a:pt x="416821" y="1116665"/>
                    </a:cubicBezTo>
                    <a:cubicBezTo>
                      <a:pt x="418445" y="1118289"/>
                      <a:pt x="420069" y="1119913"/>
                      <a:pt x="420069" y="1122348"/>
                    </a:cubicBezTo>
                    <a:cubicBezTo>
                      <a:pt x="420069" y="1124784"/>
                      <a:pt x="417633" y="1125596"/>
                      <a:pt x="417633" y="1128032"/>
                    </a:cubicBezTo>
                    <a:cubicBezTo>
                      <a:pt x="417633" y="1128843"/>
                      <a:pt x="417633" y="1130467"/>
                      <a:pt x="417633" y="1131279"/>
                    </a:cubicBezTo>
                    <a:cubicBezTo>
                      <a:pt x="417633" y="1132091"/>
                      <a:pt x="416009" y="1132903"/>
                      <a:pt x="415197" y="1132091"/>
                    </a:cubicBezTo>
                    <a:cubicBezTo>
                      <a:pt x="414385" y="1131279"/>
                      <a:pt x="413574" y="1129655"/>
                      <a:pt x="413574" y="1128843"/>
                    </a:cubicBezTo>
                    <a:cubicBezTo>
                      <a:pt x="412762" y="1127220"/>
                      <a:pt x="411950" y="1128032"/>
                      <a:pt x="411138" y="1128032"/>
                    </a:cubicBezTo>
                    <a:cubicBezTo>
                      <a:pt x="409514" y="1128843"/>
                      <a:pt x="407891" y="1129655"/>
                      <a:pt x="407079" y="1128843"/>
                    </a:cubicBezTo>
                    <a:cubicBezTo>
                      <a:pt x="405455" y="1128032"/>
                      <a:pt x="405455" y="1125596"/>
                      <a:pt x="405455" y="1123972"/>
                    </a:cubicBezTo>
                    <a:cubicBezTo>
                      <a:pt x="405455" y="1122348"/>
                      <a:pt x="405455" y="1120725"/>
                      <a:pt x="403831" y="1120725"/>
                    </a:cubicBezTo>
                    <a:cubicBezTo>
                      <a:pt x="402207" y="1120725"/>
                      <a:pt x="401396" y="1120725"/>
                      <a:pt x="399772" y="1119913"/>
                    </a:cubicBezTo>
                    <a:cubicBezTo>
                      <a:pt x="398960" y="1119101"/>
                      <a:pt x="398148" y="1117477"/>
                      <a:pt x="398148" y="1116665"/>
                    </a:cubicBezTo>
                    <a:cubicBezTo>
                      <a:pt x="397336" y="1115041"/>
                      <a:pt x="396524" y="1114230"/>
                      <a:pt x="395712" y="1112606"/>
                    </a:cubicBezTo>
                    <a:cubicBezTo>
                      <a:pt x="394900" y="1110982"/>
                      <a:pt x="394900" y="1110170"/>
                      <a:pt x="394900" y="1108546"/>
                    </a:cubicBezTo>
                    <a:cubicBezTo>
                      <a:pt x="394900" y="1107735"/>
                      <a:pt x="394088" y="1105299"/>
                      <a:pt x="392465" y="1105299"/>
                    </a:cubicBezTo>
                    <a:cubicBezTo>
                      <a:pt x="390841" y="1105299"/>
                      <a:pt x="392465" y="1107735"/>
                      <a:pt x="392465" y="1108546"/>
                    </a:cubicBezTo>
                    <a:cubicBezTo>
                      <a:pt x="393277" y="1109358"/>
                      <a:pt x="394900" y="1111794"/>
                      <a:pt x="394088" y="1113418"/>
                    </a:cubicBezTo>
                    <a:cubicBezTo>
                      <a:pt x="394088" y="1114230"/>
                      <a:pt x="393277" y="1115041"/>
                      <a:pt x="393277" y="1115853"/>
                    </a:cubicBezTo>
                    <a:cubicBezTo>
                      <a:pt x="393277" y="1117477"/>
                      <a:pt x="394900" y="1118289"/>
                      <a:pt x="394900" y="1119101"/>
                    </a:cubicBezTo>
                    <a:cubicBezTo>
                      <a:pt x="396524" y="1120725"/>
                      <a:pt x="398148" y="1123972"/>
                      <a:pt x="397336" y="1125596"/>
                    </a:cubicBezTo>
                    <a:cubicBezTo>
                      <a:pt x="397336" y="1126408"/>
                      <a:pt x="396524" y="1126408"/>
                      <a:pt x="396524" y="1126408"/>
                    </a:cubicBezTo>
                    <a:cubicBezTo>
                      <a:pt x="396524" y="1126408"/>
                      <a:pt x="395712" y="1126408"/>
                      <a:pt x="395712" y="1126408"/>
                    </a:cubicBezTo>
                    <a:cubicBezTo>
                      <a:pt x="394900" y="1127220"/>
                      <a:pt x="395712" y="1128843"/>
                      <a:pt x="395712" y="1129655"/>
                    </a:cubicBezTo>
                    <a:cubicBezTo>
                      <a:pt x="395712" y="1130467"/>
                      <a:pt x="395712" y="1132091"/>
                      <a:pt x="394900" y="1131279"/>
                    </a:cubicBezTo>
                    <a:cubicBezTo>
                      <a:pt x="394088" y="1130467"/>
                      <a:pt x="392465" y="1128032"/>
                      <a:pt x="391653" y="1128032"/>
                    </a:cubicBezTo>
                    <a:cubicBezTo>
                      <a:pt x="390841" y="1128032"/>
                      <a:pt x="390841" y="1128032"/>
                      <a:pt x="390029" y="1128032"/>
                    </a:cubicBezTo>
                    <a:cubicBezTo>
                      <a:pt x="390029" y="1128032"/>
                      <a:pt x="389217" y="1128843"/>
                      <a:pt x="389217" y="1128843"/>
                    </a:cubicBezTo>
                    <a:cubicBezTo>
                      <a:pt x="388405" y="1128843"/>
                      <a:pt x="388405" y="1125596"/>
                      <a:pt x="388405" y="1124784"/>
                    </a:cubicBezTo>
                    <a:cubicBezTo>
                      <a:pt x="387593" y="1123160"/>
                      <a:pt x="387593" y="1122348"/>
                      <a:pt x="385970" y="1121537"/>
                    </a:cubicBezTo>
                    <a:cubicBezTo>
                      <a:pt x="385158" y="1121537"/>
                      <a:pt x="383534" y="1120725"/>
                      <a:pt x="382722" y="1119913"/>
                    </a:cubicBezTo>
                    <a:cubicBezTo>
                      <a:pt x="381910" y="1119913"/>
                      <a:pt x="381910" y="1119101"/>
                      <a:pt x="381098" y="1119101"/>
                    </a:cubicBezTo>
                    <a:cubicBezTo>
                      <a:pt x="381098" y="1119101"/>
                      <a:pt x="380287" y="1119101"/>
                      <a:pt x="380287" y="1119101"/>
                    </a:cubicBezTo>
                    <a:cubicBezTo>
                      <a:pt x="379475" y="1119101"/>
                      <a:pt x="378663" y="1118289"/>
                      <a:pt x="378663" y="1117477"/>
                    </a:cubicBezTo>
                    <a:cubicBezTo>
                      <a:pt x="377851" y="1116665"/>
                      <a:pt x="377851" y="1115853"/>
                      <a:pt x="377039" y="1115041"/>
                    </a:cubicBezTo>
                    <a:cubicBezTo>
                      <a:pt x="376227" y="1114230"/>
                      <a:pt x="374603" y="1115853"/>
                      <a:pt x="374603" y="1116665"/>
                    </a:cubicBezTo>
                    <a:cubicBezTo>
                      <a:pt x="374603" y="1118289"/>
                      <a:pt x="377039" y="1119101"/>
                      <a:pt x="376227" y="1119913"/>
                    </a:cubicBezTo>
                    <a:cubicBezTo>
                      <a:pt x="375415" y="1120725"/>
                      <a:pt x="374603" y="1120725"/>
                      <a:pt x="373791" y="1120725"/>
                    </a:cubicBezTo>
                    <a:cubicBezTo>
                      <a:pt x="372980" y="1120725"/>
                      <a:pt x="372168" y="1121537"/>
                      <a:pt x="371356" y="1121537"/>
                    </a:cubicBezTo>
                    <a:cubicBezTo>
                      <a:pt x="369732" y="1121537"/>
                      <a:pt x="368920" y="1121537"/>
                      <a:pt x="367296" y="1121537"/>
                    </a:cubicBezTo>
                    <a:cubicBezTo>
                      <a:pt x="366484" y="1121537"/>
                      <a:pt x="364049" y="1122348"/>
                      <a:pt x="363237" y="1121537"/>
                    </a:cubicBezTo>
                    <a:cubicBezTo>
                      <a:pt x="362425" y="1121537"/>
                      <a:pt x="362425" y="1120725"/>
                      <a:pt x="362425" y="1120725"/>
                    </a:cubicBezTo>
                    <a:cubicBezTo>
                      <a:pt x="362425" y="1119913"/>
                      <a:pt x="362425" y="1119101"/>
                      <a:pt x="361613" y="1119101"/>
                    </a:cubicBezTo>
                    <a:cubicBezTo>
                      <a:pt x="360801" y="1119101"/>
                      <a:pt x="359989" y="1119913"/>
                      <a:pt x="359177" y="1120725"/>
                    </a:cubicBezTo>
                    <a:cubicBezTo>
                      <a:pt x="359177" y="1121537"/>
                      <a:pt x="358366" y="1121537"/>
                      <a:pt x="358366" y="1122348"/>
                    </a:cubicBezTo>
                    <a:cubicBezTo>
                      <a:pt x="357554" y="1123160"/>
                      <a:pt x="357554" y="1123160"/>
                      <a:pt x="356742" y="1123160"/>
                    </a:cubicBezTo>
                    <a:cubicBezTo>
                      <a:pt x="355930" y="1123160"/>
                      <a:pt x="354306" y="1123160"/>
                      <a:pt x="353494" y="1122348"/>
                    </a:cubicBezTo>
                    <a:cubicBezTo>
                      <a:pt x="352683" y="1121537"/>
                      <a:pt x="352683" y="1121537"/>
                      <a:pt x="351871" y="1120725"/>
                    </a:cubicBezTo>
                    <a:cubicBezTo>
                      <a:pt x="351059" y="1120725"/>
                      <a:pt x="351059" y="1119913"/>
                      <a:pt x="350247" y="1119913"/>
                    </a:cubicBezTo>
                    <a:cubicBezTo>
                      <a:pt x="349435" y="1119101"/>
                      <a:pt x="349435" y="1119101"/>
                      <a:pt x="348623" y="1118289"/>
                    </a:cubicBezTo>
                    <a:cubicBezTo>
                      <a:pt x="347811" y="1117477"/>
                      <a:pt x="346999" y="1117477"/>
                      <a:pt x="346999" y="1116665"/>
                    </a:cubicBezTo>
                    <a:cubicBezTo>
                      <a:pt x="346187" y="1115853"/>
                      <a:pt x="346187" y="1115041"/>
                      <a:pt x="345375" y="1115041"/>
                    </a:cubicBezTo>
                    <a:cubicBezTo>
                      <a:pt x="344564" y="1115041"/>
                      <a:pt x="344564" y="1115041"/>
                      <a:pt x="343752" y="1115041"/>
                    </a:cubicBezTo>
                    <a:cubicBezTo>
                      <a:pt x="342128" y="1115853"/>
                      <a:pt x="342128" y="1116665"/>
                      <a:pt x="342128" y="1117477"/>
                    </a:cubicBezTo>
                    <a:cubicBezTo>
                      <a:pt x="342128" y="1118289"/>
                      <a:pt x="342128" y="1119101"/>
                      <a:pt x="342128" y="1119913"/>
                    </a:cubicBezTo>
                    <a:cubicBezTo>
                      <a:pt x="342128" y="1120725"/>
                      <a:pt x="342940" y="1121537"/>
                      <a:pt x="342128" y="1121537"/>
                    </a:cubicBezTo>
                    <a:cubicBezTo>
                      <a:pt x="342128" y="1122348"/>
                      <a:pt x="340504" y="1121537"/>
                      <a:pt x="340504" y="1122348"/>
                    </a:cubicBezTo>
                    <a:cubicBezTo>
                      <a:pt x="339692" y="1122348"/>
                      <a:pt x="339692" y="1123160"/>
                      <a:pt x="339692" y="1123972"/>
                    </a:cubicBezTo>
                    <a:cubicBezTo>
                      <a:pt x="339692" y="1124784"/>
                      <a:pt x="340504" y="1124784"/>
                      <a:pt x="340504" y="1124784"/>
                    </a:cubicBezTo>
                    <a:cubicBezTo>
                      <a:pt x="340504" y="1124784"/>
                      <a:pt x="340504" y="1125596"/>
                      <a:pt x="340504" y="1126408"/>
                    </a:cubicBezTo>
                    <a:cubicBezTo>
                      <a:pt x="340504" y="1126408"/>
                      <a:pt x="339692" y="1126408"/>
                      <a:pt x="339692" y="1127220"/>
                    </a:cubicBezTo>
                    <a:cubicBezTo>
                      <a:pt x="339692" y="1127220"/>
                      <a:pt x="339692" y="1127220"/>
                      <a:pt x="338880" y="1128032"/>
                    </a:cubicBezTo>
                    <a:cubicBezTo>
                      <a:pt x="338068" y="1128032"/>
                      <a:pt x="338068" y="1128843"/>
                      <a:pt x="337257" y="1128843"/>
                    </a:cubicBezTo>
                    <a:cubicBezTo>
                      <a:pt x="336445" y="1128843"/>
                      <a:pt x="335633" y="1128843"/>
                      <a:pt x="335633" y="1128843"/>
                    </a:cubicBezTo>
                    <a:cubicBezTo>
                      <a:pt x="335633" y="1128843"/>
                      <a:pt x="334821" y="1128843"/>
                      <a:pt x="334821" y="1128843"/>
                    </a:cubicBezTo>
                    <a:cubicBezTo>
                      <a:pt x="334009" y="1128843"/>
                      <a:pt x="333197" y="1128843"/>
                      <a:pt x="332385" y="1128843"/>
                    </a:cubicBezTo>
                    <a:cubicBezTo>
                      <a:pt x="331573" y="1128843"/>
                      <a:pt x="331573" y="1128843"/>
                      <a:pt x="330762" y="1128843"/>
                    </a:cubicBezTo>
                    <a:cubicBezTo>
                      <a:pt x="329138" y="1128843"/>
                      <a:pt x="328326" y="1128032"/>
                      <a:pt x="327514" y="1127220"/>
                    </a:cubicBezTo>
                    <a:cubicBezTo>
                      <a:pt x="327514" y="1126408"/>
                      <a:pt x="325890" y="1124784"/>
                      <a:pt x="325890" y="1124784"/>
                    </a:cubicBezTo>
                    <a:cubicBezTo>
                      <a:pt x="325890" y="1124784"/>
                      <a:pt x="325078" y="1125596"/>
                      <a:pt x="325078" y="1125596"/>
                    </a:cubicBezTo>
                    <a:cubicBezTo>
                      <a:pt x="325078" y="1126408"/>
                      <a:pt x="324267" y="1126408"/>
                      <a:pt x="323455" y="1127220"/>
                    </a:cubicBezTo>
                    <a:cubicBezTo>
                      <a:pt x="321019" y="1128032"/>
                      <a:pt x="316148" y="1123972"/>
                      <a:pt x="314524" y="1127220"/>
                    </a:cubicBezTo>
                    <a:cubicBezTo>
                      <a:pt x="313712" y="1128032"/>
                      <a:pt x="314524" y="1129655"/>
                      <a:pt x="315336" y="1130467"/>
                    </a:cubicBezTo>
                    <a:cubicBezTo>
                      <a:pt x="316148" y="1131279"/>
                      <a:pt x="317771" y="1130467"/>
                      <a:pt x="318583" y="1130467"/>
                    </a:cubicBezTo>
                    <a:cubicBezTo>
                      <a:pt x="321019" y="1130467"/>
                      <a:pt x="324267" y="1131279"/>
                      <a:pt x="326702" y="1130467"/>
                    </a:cubicBezTo>
                    <a:cubicBezTo>
                      <a:pt x="327514" y="1130467"/>
                      <a:pt x="329138" y="1129655"/>
                      <a:pt x="329950" y="1129655"/>
                    </a:cubicBezTo>
                    <a:cubicBezTo>
                      <a:pt x="331573" y="1129655"/>
                      <a:pt x="333197" y="1130467"/>
                      <a:pt x="334821" y="1130467"/>
                    </a:cubicBezTo>
                    <a:cubicBezTo>
                      <a:pt x="336445" y="1130467"/>
                      <a:pt x="338068" y="1131279"/>
                      <a:pt x="339692" y="1130467"/>
                    </a:cubicBezTo>
                    <a:cubicBezTo>
                      <a:pt x="341316" y="1130467"/>
                      <a:pt x="342128" y="1129655"/>
                      <a:pt x="343752" y="1129655"/>
                    </a:cubicBezTo>
                    <a:cubicBezTo>
                      <a:pt x="346187" y="1128843"/>
                      <a:pt x="349435" y="1128843"/>
                      <a:pt x="351871" y="1129655"/>
                    </a:cubicBezTo>
                    <a:cubicBezTo>
                      <a:pt x="354306" y="1130467"/>
                      <a:pt x="355930" y="1132903"/>
                      <a:pt x="356742" y="1135339"/>
                    </a:cubicBezTo>
                    <a:cubicBezTo>
                      <a:pt x="356742" y="1136150"/>
                      <a:pt x="356742" y="1137774"/>
                      <a:pt x="358366" y="1137774"/>
                    </a:cubicBezTo>
                    <a:cubicBezTo>
                      <a:pt x="359989" y="1138586"/>
                      <a:pt x="362425" y="1138586"/>
                      <a:pt x="364049" y="1138586"/>
                    </a:cubicBezTo>
                    <a:cubicBezTo>
                      <a:pt x="362425" y="1136150"/>
                      <a:pt x="359989" y="1133715"/>
                      <a:pt x="358366" y="1132091"/>
                    </a:cubicBezTo>
                    <a:cubicBezTo>
                      <a:pt x="357554" y="1131279"/>
                      <a:pt x="355930" y="1129655"/>
                      <a:pt x="355118" y="1128843"/>
                    </a:cubicBezTo>
                    <a:cubicBezTo>
                      <a:pt x="354306" y="1128032"/>
                      <a:pt x="355930" y="1128032"/>
                      <a:pt x="356742" y="1128032"/>
                    </a:cubicBezTo>
                    <a:cubicBezTo>
                      <a:pt x="357554" y="1128032"/>
                      <a:pt x="359177" y="1128032"/>
                      <a:pt x="359989" y="1127220"/>
                    </a:cubicBezTo>
                    <a:cubicBezTo>
                      <a:pt x="360801" y="1126408"/>
                      <a:pt x="360801" y="1124784"/>
                      <a:pt x="361613" y="1125596"/>
                    </a:cubicBezTo>
                    <a:cubicBezTo>
                      <a:pt x="362425" y="1125596"/>
                      <a:pt x="363237" y="1127220"/>
                      <a:pt x="364049" y="1128032"/>
                    </a:cubicBezTo>
                    <a:cubicBezTo>
                      <a:pt x="364861" y="1128843"/>
                      <a:pt x="366484" y="1129655"/>
                      <a:pt x="367296" y="1131279"/>
                    </a:cubicBezTo>
                    <a:cubicBezTo>
                      <a:pt x="368108" y="1132903"/>
                      <a:pt x="369732" y="1134527"/>
                      <a:pt x="371356" y="1134527"/>
                    </a:cubicBezTo>
                    <a:cubicBezTo>
                      <a:pt x="372168" y="1134527"/>
                      <a:pt x="372168" y="1134527"/>
                      <a:pt x="372980" y="1135339"/>
                    </a:cubicBezTo>
                    <a:cubicBezTo>
                      <a:pt x="373791" y="1136150"/>
                      <a:pt x="374603" y="1137774"/>
                      <a:pt x="374603" y="1138586"/>
                    </a:cubicBezTo>
                    <a:cubicBezTo>
                      <a:pt x="374603" y="1139398"/>
                      <a:pt x="374603" y="1141022"/>
                      <a:pt x="375415" y="1141022"/>
                    </a:cubicBezTo>
                    <a:cubicBezTo>
                      <a:pt x="376227" y="1141022"/>
                      <a:pt x="376227" y="1139398"/>
                      <a:pt x="376227" y="1139398"/>
                    </a:cubicBezTo>
                    <a:cubicBezTo>
                      <a:pt x="377039" y="1138586"/>
                      <a:pt x="377851" y="1139398"/>
                      <a:pt x="378663" y="1139398"/>
                    </a:cubicBezTo>
                    <a:cubicBezTo>
                      <a:pt x="379475" y="1139398"/>
                      <a:pt x="379475" y="1140210"/>
                      <a:pt x="379475" y="1140210"/>
                    </a:cubicBezTo>
                    <a:cubicBezTo>
                      <a:pt x="379475" y="1140210"/>
                      <a:pt x="380287" y="1140210"/>
                      <a:pt x="381098" y="1140210"/>
                    </a:cubicBezTo>
                    <a:cubicBezTo>
                      <a:pt x="381910" y="1140210"/>
                      <a:pt x="383534" y="1140210"/>
                      <a:pt x="384346" y="1140210"/>
                    </a:cubicBezTo>
                    <a:cubicBezTo>
                      <a:pt x="385158" y="1140210"/>
                      <a:pt x="385970" y="1141022"/>
                      <a:pt x="387593" y="1141022"/>
                    </a:cubicBezTo>
                    <a:cubicBezTo>
                      <a:pt x="388405" y="1141022"/>
                      <a:pt x="390029" y="1141834"/>
                      <a:pt x="390841" y="1141834"/>
                    </a:cubicBezTo>
                    <a:cubicBezTo>
                      <a:pt x="391653" y="1141834"/>
                      <a:pt x="392465" y="1141834"/>
                      <a:pt x="393277" y="1142645"/>
                    </a:cubicBezTo>
                    <a:cubicBezTo>
                      <a:pt x="393277" y="1142645"/>
                      <a:pt x="394088" y="1143457"/>
                      <a:pt x="394088" y="1144269"/>
                    </a:cubicBezTo>
                    <a:cubicBezTo>
                      <a:pt x="394088" y="1145081"/>
                      <a:pt x="394088" y="1145081"/>
                      <a:pt x="393277" y="1145893"/>
                    </a:cubicBezTo>
                    <a:cubicBezTo>
                      <a:pt x="393277" y="1145893"/>
                      <a:pt x="392465" y="1145893"/>
                      <a:pt x="392465" y="1146705"/>
                    </a:cubicBezTo>
                    <a:cubicBezTo>
                      <a:pt x="392465" y="1146705"/>
                      <a:pt x="391653" y="1147517"/>
                      <a:pt x="391653" y="1147517"/>
                    </a:cubicBezTo>
                    <a:cubicBezTo>
                      <a:pt x="390841" y="1148329"/>
                      <a:pt x="390841" y="1149952"/>
                      <a:pt x="390029" y="1151576"/>
                    </a:cubicBezTo>
                    <a:cubicBezTo>
                      <a:pt x="390029" y="1152388"/>
                      <a:pt x="390029" y="1153200"/>
                      <a:pt x="390029" y="1154012"/>
                    </a:cubicBezTo>
                    <a:cubicBezTo>
                      <a:pt x="390841" y="1154824"/>
                      <a:pt x="393277" y="1154012"/>
                      <a:pt x="394088" y="1154012"/>
                    </a:cubicBezTo>
                    <a:cubicBezTo>
                      <a:pt x="394900" y="1154012"/>
                      <a:pt x="395712" y="1154012"/>
                      <a:pt x="396524" y="1153200"/>
                    </a:cubicBezTo>
                    <a:cubicBezTo>
                      <a:pt x="397336" y="1152388"/>
                      <a:pt x="397336" y="1151576"/>
                      <a:pt x="396524" y="1150764"/>
                    </a:cubicBezTo>
                    <a:cubicBezTo>
                      <a:pt x="396524" y="1149141"/>
                      <a:pt x="395712" y="1148329"/>
                      <a:pt x="395712" y="1146705"/>
                    </a:cubicBezTo>
                    <a:cubicBezTo>
                      <a:pt x="395712" y="1145893"/>
                      <a:pt x="396524" y="1145081"/>
                      <a:pt x="397336" y="1145893"/>
                    </a:cubicBezTo>
                    <a:cubicBezTo>
                      <a:pt x="398148" y="1146705"/>
                      <a:pt x="398960" y="1147517"/>
                      <a:pt x="399772" y="1148329"/>
                    </a:cubicBezTo>
                    <a:cubicBezTo>
                      <a:pt x="400584" y="1149952"/>
                      <a:pt x="403019" y="1149952"/>
                      <a:pt x="403831" y="1150764"/>
                    </a:cubicBezTo>
                    <a:cubicBezTo>
                      <a:pt x="404643" y="1151576"/>
                      <a:pt x="405455" y="1151576"/>
                      <a:pt x="406267" y="1152388"/>
                    </a:cubicBezTo>
                    <a:cubicBezTo>
                      <a:pt x="407079" y="1153200"/>
                      <a:pt x="407891" y="1154012"/>
                      <a:pt x="409514" y="1154824"/>
                    </a:cubicBezTo>
                    <a:cubicBezTo>
                      <a:pt x="410326" y="1155636"/>
                      <a:pt x="411138" y="1154824"/>
                      <a:pt x="411138" y="1154012"/>
                    </a:cubicBezTo>
                    <a:cubicBezTo>
                      <a:pt x="411138" y="1153200"/>
                      <a:pt x="410326" y="1152388"/>
                      <a:pt x="409514" y="1151576"/>
                    </a:cubicBezTo>
                    <a:cubicBezTo>
                      <a:pt x="409514" y="1150764"/>
                      <a:pt x="408702" y="1149141"/>
                      <a:pt x="409514" y="1149141"/>
                    </a:cubicBezTo>
                    <a:cubicBezTo>
                      <a:pt x="409514" y="1149141"/>
                      <a:pt x="410326" y="1149141"/>
                      <a:pt x="411138" y="1149141"/>
                    </a:cubicBezTo>
                    <a:cubicBezTo>
                      <a:pt x="411950" y="1149141"/>
                      <a:pt x="412762" y="1149141"/>
                      <a:pt x="413574" y="1149952"/>
                    </a:cubicBezTo>
                    <a:cubicBezTo>
                      <a:pt x="414385" y="1149952"/>
                      <a:pt x="416009" y="1149952"/>
                      <a:pt x="416821" y="1149952"/>
                    </a:cubicBezTo>
                    <a:cubicBezTo>
                      <a:pt x="417633" y="1149952"/>
                      <a:pt x="417633" y="1149952"/>
                      <a:pt x="418445" y="1149952"/>
                    </a:cubicBezTo>
                    <a:cubicBezTo>
                      <a:pt x="420069" y="1149952"/>
                      <a:pt x="421693" y="1150764"/>
                      <a:pt x="423316" y="1150764"/>
                    </a:cubicBezTo>
                    <a:cubicBezTo>
                      <a:pt x="424940" y="1150764"/>
                      <a:pt x="426564" y="1150764"/>
                      <a:pt x="429000" y="1150764"/>
                    </a:cubicBezTo>
                    <a:cubicBezTo>
                      <a:pt x="429811" y="1150764"/>
                      <a:pt x="430623" y="1149952"/>
                      <a:pt x="430623" y="1148329"/>
                    </a:cubicBezTo>
                    <a:cubicBezTo>
                      <a:pt x="430623" y="1147517"/>
                      <a:pt x="431435" y="1146705"/>
                      <a:pt x="431435" y="1145893"/>
                    </a:cubicBezTo>
                    <a:cubicBezTo>
                      <a:pt x="432247" y="1144269"/>
                      <a:pt x="433059" y="1144269"/>
                      <a:pt x="433871" y="1144269"/>
                    </a:cubicBezTo>
                    <a:cubicBezTo>
                      <a:pt x="434683" y="1143457"/>
                      <a:pt x="436306" y="1143457"/>
                      <a:pt x="437118" y="1143457"/>
                    </a:cubicBezTo>
                    <a:cubicBezTo>
                      <a:pt x="439554" y="1142645"/>
                      <a:pt x="442801" y="1143457"/>
                      <a:pt x="445237" y="1143457"/>
                    </a:cubicBezTo>
                    <a:cubicBezTo>
                      <a:pt x="446049" y="1143457"/>
                      <a:pt x="447673" y="1143457"/>
                      <a:pt x="448485" y="1143457"/>
                    </a:cubicBezTo>
                    <a:cubicBezTo>
                      <a:pt x="449297" y="1143457"/>
                      <a:pt x="450109" y="1143457"/>
                      <a:pt x="450920" y="1142645"/>
                    </a:cubicBezTo>
                    <a:cubicBezTo>
                      <a:pt x="451732" y="1141834"/>
                      <a:pt x="452544" y="1141022"/>
                      <a:pt x="454168" y="1141022"/>
                    </a:cubicBezTo>
                    <a:cubicBezTo>
                      <a:pt x="454980" y="1141022"/>
                      <a:pt x="457415" y="1141022"/>
                      <a:pt x="458227" y="1141834"/>
                    </a:cubicBezTo>
                    <a:cubicBezTo>
                      <a:pt x="458227" y="1142645"/>
                      <a:pt x="456604" y="1142645"/>
                      <a:pt x="455792" y="1143457"/>
                    </a:cubicBezTo>
                    <a:cubicBezTo>
                      <a:pt x="456604" y="1144269"/>
                      <a:pt x="456604" y="1144269"/>
                      <a:pt x="457415" y="1145081"/>
                    </a:cubicBezTo>
                    <a:cubicBezTo>
                      <a:pt x="458227" y="1145081"/>
                      <a:pt x="458227" y="1145081"/>
                      <a:pt x="458227" y="1145893"/>
                    </a:cubicBezTo>
                    <a:cubicBezTo>
                      <a:pt x="458227" y="1145893"/>
                      <a:pt x="458227" y="1147517"/>
                      <a:pt x="458227" y="1147517"/>
                    </a:cubicBezTo>
                    <a:cubicBezTo>
                      <a:pt x="457415" y="1149141"/>
                      <a:pt x="459851" y="1150764"/>
                      <a:pt x="461475" y="1151576"/>
                    </a:cubicBezTo>
                    <a:cubicBezTo>
                      <a:pt x="462287" y="1152388"/>
                      <a:pt x="463099" y="1153200"/>
                      <a:pt x="463910" y="1153200"/>
                    </a:cubicBezTo>
                    <a:cubicBezTo>
                      <a:pt x="463910" y="1153200"/>
                      <a:pt x="464722" y="1154012"/>
                      <a:pt x="464722" y="1154012"/>
                    </a:cubicBezTo>
                    <a:cubicBezTo>
                      <a:pt x="464722" y="1154012"/>
                      <a:pt x="464722" y="1154824"/>
                      <a:pt x="464722" y="1154824"/>
                    </a:cubicBezTo>
                    <a:cubicBezTo>
                      <a:pt x="464722" y="1155636"/>
                      <a:pt x="464722" y="1156448"/>
                      <a:pt x="465534" y="1157259"/>
                    </a:cubicBezTo>
                    <a:cubicBezTo>
                      <a:pt x="466346" y="1158071"/>
                      <a:pt x="466346" y="1158883"/>
                      <a:pt x="466346" y="1159695"/>
                    </a:cubicBezTo>
                    <a:cubicBezTo>
                      <a:pt x="465534" y="1161319"/>
                      <a:pt x="463099" y="1162131"/>
                      <a:pt x="460663" y="1162943"/>
                    </a:cubicBezTo>
                    <a:cubicBezTo>
                      <a:pt x="459851" y="1162943"/>
                      <a:pt x="458227" y="1163754"/>
                      <a:pt x="458227" y="1164566"/>
                    </a:cubicBezTo>
                    <a:cubicBezTo>
                      <a:pt x="458227" y="1165378"/>
                      <a:pt x="459851" y="1165378"/>
                      <a:pt x="459851" y="1165378"/>
                    </a:cubicBezTo>
                    <a:cubicBezTo>
                      <a:pt x="462287" y="1166190"/>
                      <a:pt x="457415" y="1167814"/>
                      <a:pt x="456604" y="1168626"/>
                    </a:cubicBezTo>
                    <a:cubicBezTo>
                      <a:pt x="455792" y="1169438"/>
                      <a:pt x="454168" y="1170250"/>
                      <a:pt x="452544" y="1170250"/>
                    </a:cubicBezTo>
                    <a:cubicBezTo>
                      <a:pt x="451732" y="1170250"/>
                      <a:pt x="452544" y="1168626"/>
                      <a:pt x="453356" y="1168626"/>
                    </a:cubicBezTo>
                    <a:cubicBezTo>
                      <a:pt x="454168" y="1167814"/>
                      <a:pt x="454980" y="1167002"/>
                      <a:pt x="454980" y="1166190"/>
                    </a:cubicBezTo>
                    <a:cubicBezTo>
                      <a:pt x="454980" y="1165378"/>
                      <a:pt x="454168" y="1165378"/>
                      <a:pt x="453356" y="1165378"/>
                    </a:cubicBezTo>
                    <a:cubicBezTo>
                      <a:pt x="451732" y="1166190"/>
                      <a:pt x="450920" y="1167002"/>
                      <a:pt x="449297" y="1167814"/>
                    </a:cubicBezTo>
                    <a:cubicBezTo>
                      <a:pt x="447673" y="1168626"/>
                      <a:pt x="446861" y="1171061"/>
                      <a:pt x="445237" y="1171873"/>
                    </a:cubicBezTo>
                    <a:cubicBezTo>
                      <a:pt x="444425" y="1171873"/>
                      <a:pt x="443613" y="1172685"/>
                      <a:pt x="442801" y="1172685"/>
                    </a:cubicBezTo>
                    <a:cubicBezTo>
                      <a:pt x="441990" y="1172685"/>
                      <a:pt x="441178" y="1173497"/>
                      <a:pt x="441178" y="1173497"/>
                    </a:cubicBezTo>
                    <a:cubicBezTo>
                      <a:pt x="441178" y="1174309"/>
                      <a:pt x="440366" y="1175121"/>
                      <a:pt x="439554" y="1175933"/>
                    </a:cubicBezTo>
                    <a:cubicBezTo>
                      <a:pt x="439554" y="1176745"/>
                      <a:pt x="438742" y="1176745"/>
                      <a:pt x="438742" y="1177556"/>
                    </a:cubicBezTo>
                    <a:cubicBezTo>
                      <a:pt x="438742" y="1178368"/>
                      <a:pt x="438742" y="1178368"/>
                      <a:pt x="438742" y="1179180"/>
                    </a:cubicBezTo>
                    <a:cubicBezTo>
                      <a:pt x="438742" y="1179992"/>
                      <a:pt x="438742" y="1180804"/>
                      <a:pt x="437930" y="1181616"/>
                    </a:cubicBezTo>
                    <a:cubicBezTo>
                      <a:pt x="437930" y="1182428"/>
                      <a:pt x="437118" y="1183240"/>
                      <a:pt x="437118" y="1184052"/>
                    </a:cubicBezTo>
                    <a:cubicBezTo>
                      <a:pt x="437118" y="1184052"/>
                      <a:pt x="437118" y="1184864"/>
                      <a:pt x="437118" y="1184864"/>
                    </a:cubicBezTo>
                    <a:cubicBezTo>
                      <a:pt x="437118" y="1185675"/>
                      <a:pt x="437118" y="1186487"/>
                      <a:pt x="437118" y="1188111"/>
                    </a:cubicBezTo>
                    <a:cubicBezTo>
                      <a:pt x="437118" y="1188923"/>
                      <a:pt x="437118" y="1188923"/>
                      <a:pt x="437118" y="1189735"/>
                    </a:cubicBezTo>
                    <a:cubicBezTo>
                      <a:pt x="437118" y="1190547"/>
                      <a:pt x="437118" y="1192982"/>
                      <a:pt x="435495" y="1192982"/>
                    </a:cubicBezTo>
                    <a:cubicBezTo>
                      <a:pt x="435495" y="1192982"/>
                      <a:pt x="434683" y="1192170"/>
                      <a:pt x="433871" y="1192982"/>
                    </a:cubicBezTo>
                    <a:cubicBezTo>
                      <a:pt x="433871" y="1192982"/>
                      <a:pt x="433871" y="1193794"/>
                      <a:pt x="433871" y="1194606"/>
                    </a:cubicBezTo>
                    <a:cubicBezTo>
                      <a:pt x="433871" y="1195418"/>
                      <a:pt x="434683" y="1196230"/>
                      <a:pt x="433871" y="1197042"/>
                    </a:cubicBezTo>
                    <a:cubicBezTo>
                      <a:pt x="433871" y="1197854"/>
                      <a:pt x="432247" y="1197854"/>
                      <a:pt x="431435" y="1197042"/>
                    </a:cubicBezTo>
                    <a:cubicBezTo>
                      <a:pt x="430623" y="1196230"/>
                      <a:pt x="430623" y="1195418"/>
                      <a:pt x="429811" y="1194606"/>
                    </a:cubicBezTo>
                    <a:cubicBezTo>
                      <a:pt x="429000" y="1193794"/>
                      <a:pt x="428188" y="1192170"/>
                      <a:pt x="427376" y="1191359"/>
                    </a:cubicBezTo>
                    <a:cubicBezTo>
                      <a:pt x="427376" y="1191359"/>
                      <a:pt x="426564" y="1190547"/>
                      <a:pt x="426564" y="1190547"/>
                    </a:cubicBezTo>
                    <a:cubicBezTo>
                      <a:pt x="426564" y="1189735"/>
                      <a:pt x="426564" y="1188923"/>
                      <a:pt x="425752" y="1188923"/>
                    </a:cubicBezTo>
                    <a:cubicBezTo>
                      <a:pt x="424940" y="1188923"/>
                      <a:pt x="424940" y="1189735"/>
                      <a:pt x="424940" y="1190547"/>
                    </a:cubicBezTo>
                    <a:cubicBezTo>
                      <a:pt x="424940" y="1191359"/>
                      <a:pt x="424128" y="1192982"/>
                      <a:pt x="424128" y="1193794"/>
                    </a:cubicBezTo>
                    <a:cubicBezTo>
                      <a:pt x="423316" y="1192982"/>
                      <a:pt x="423316" y="1192170"/>
                      <a:pt x="422504" y="1191359"/>
                    </a:cubicBezTo>
                    <a:cubicBezTo>
                      <a:pt x="421693" y="1190547"/>
                      <a:pt x="421693" y="1189735"/>
                      <a:pt x="421693" y="1188923"/>
                    </a:cubicBezTo>
                    <a:cubicBezTo>
                      <a:pt x="421693" y="1188111"/>
                      <a:pt x="421693" y="1187299"/>
                      <a:pt x="422504" y="1185675"/>
                    </a:cubicBezTo>
                    <a:cubicBezTo>
                      <a:pt x="422504" y="1184864"/>
                      <a:pt x="422504" y="1183240"/>
                      <a:pt x="422504" y="1182428"/>
                    </a:cubicBezTo>
                    <a:cubicBezTo>
                      <a:pt x="422504" y="1180804"/>
                      <a:pt x="421693" y="1178368"/>
                      <a:pt x="422504" y="1176745"/>
                    </a:cubicBezTo>
                    <a:cubicBezTo>
                      <a:pt x="423316" y="1175933"/>
                      <a:pt x="424128" y="1174309"/>
                      <a:pt x="424128" y="1173497"/>
                    </a:cubicBezTo>
                    <a:cubicBezTo>
                      <a:pt x="424128" y="1171873"/>
                      <a:pt x="424940" y="1170250"/>
                      <a:pt x="424940" y="1168626"/>
                    </a:cubicBezTo>
                    <a:cubicBezTo>
                      <a:pt x="424940" y="1167814"/>
                      <a:pt x="424128" y="1167814"/>
                      <a:pt x="424128" y="1167814"/>
                    </a:cubicBezTo>
                    <a:cubicBezTo>
                      <a:pt x="423316" y="1168626"/>
                      <a:pt x="422504" y="1170250"/>
                      <a:pt x="421693" y="1171061"/>
                    </a:cubicBezTo>
                    <a:cubicBezTo>
                      <a:pt x="420881" y="1171873"/>
                      <a:pt x="420881" y="1172685"/>
                      <a:pt x="420069" y="1171873"/>
                    </a:cubicBezTo>
                    <a:cubicBezTo>
                      <a:pt x="419257" y="1171061"/>
                      <a:pt x="419257" y="1170250"/>
                      <a:pt x="419257" y="1168626"/>
                    </a:cubicBezTo>
                    <a:cubicBezTo>
                      <a:pt x="419257" y="1166190"/>
                      <a:pt x="420069" y="1164566"/>
                      <a:pt x="419257" y="1162131"/>
                    </a:cubicBezTo>
                    <a:cubicBezTo>
                      <a:pt x="419257" y="1160507"/>
                      <a:pt x="418445" y="1161319"/>
                      <a:pt x="417633" y="1162131"/>
                    </a:cubicBezTo>
                    <a:cubicBezTo>
                      <a:pt x="416821" y="1163754"/>
                      <a:pt x="416821" y="1166190"/>
                      <a:pt x="416821" y="1167814"/>
                    </a:cubicBezTo>
                    <a:cubicBezTo>
                      <a:pt x="416821" y="1168626"/>
                      <a:pt x="416821" y="1170250"/>
                      <a:pt x="416009" y="1171061"/>
                    </a:cubicBezTo>
                    <a:cubicBezTo>
                      <a:pt x="416009" y="1171873"/>
                      <a:pt x="415197" y="1171873"/>
                      <a:pt x="414385" y="1171873"/>
                    </a:cubicBezTo>
                    <a:cubicBezTo>
                      <a:pt x="412762" y="1174309"/>
                      <a:pt x="412762" y="1178368"/>
                      <a:pt x="413574" y="1181616"/>
                    </a:cubicBezTo>
                    <a:cubicBezTo>
                      <a:pt x="413574" y="1182428"/>
                      <a:pt x="414385" y="1184052"/>
                      <a:pt x="412762" y="1184052"/>
                    </a:cubicBezTo>
                    <a:cubicBezTo>
                      <a:pt x="411950" y="1184052"/>
                      <a:pt x="411138" y="1184864"/>
                      <a:pt x="411138" y="1185675"/>
                    </a:cubicBezTo>
                    <a:cubicBezTo>
                      <a:pt x="411138" y="1186487"/>
                      <a:pt x="411138" y="1188111"/>
                      <a:pt x="411950" y="1188923"/>
                    </a:cubicBezTo>
                    <a:cubicBezTo>
                      <a:pt x="412762" y="1189735"/>
                      <a:pt x="412762" y="1189735"/>
                      <a:pt x="413574" y="1190547"/>
                    </a:cubicBezTo>
                    <a:cubicBezTo>
                      <a:pt x="413574" y="1191359"/>
                      <a:pt x="414385" y="1192170"/>
                      <a:pt x="413574" y="1192982"/>
                    </a:cubicBezTo>
                    <a:cubicBezTo>
                      <a:pt x="412762" y="1193794"/>
                      <a:pt x="412762" y="1192982"/>
                      <a:pt x="412762" y="1192982"/>
                    </a:cubicBezTo>
                    <a:cubicBezTo>
                      <a:pt x="411950" y="1192170"/>
                      <a:pt x="409514" y="1192982"/>
                      <a:pt x="411138" y="1193794"/>
                    </a:cubicBezTo>
                    <a:cubicBezTo>
                      <a:pt x="411138" y="1193794"/>
                      <a:pt x="411950" y="1193794"/>
                      <a:pt x="411950" y="1194606"/>
                    </a:cubicBezTo>
                    <a:cubicBezTo>
                      <a:pt x="412762" y="1195418"/>
                      <a:pt x="412762" y="1196230"/>
                      <a:pt x="412762" y="1196230"/>
                    </a:cubicBezTo>
                    <a:cubicBezTo>
                      <a:pt x="412762" y="1197042"/>
                      <a:pt x="411950" y="1197854"/>
                      <a:pt x="411138" y="1197854"/>
                    </a:cubicBezTo>
                    <a:cubicBezTo>
                      <a:pt x="409514" y="1198666"/>
                      <a:pt x="407891" y="1199477"/>
                      <a:pt x="407079" y="1197042"/>
                    </a:cubicBezTo>
                    <a:cubicBezTo>
                      <a:pt x="407079" y="1196230"/>
                      <a:pt x="407079" y="1194606"/>
                      <a:pt x="407079" y="1194606"/>
                    </a:cubicBezTo>
                    <a:cubicBezTo>
                      <a:pt x="406267" y="1194606"/>
                      <a:pt x="405455" y="1195418"/>
                      <a:pt x="405455" y="1196230"/>
                    </a:cubicBezTo>
                    <a:cubicBezTo>
                      <a:pt x="404643" y="1197854"/>
                      <a:pt x="404643" y="1199477"/>
                      <a:pt x="404643" y="1201101"/>
                    </a:cubicBezTo>
                    <a:cubicBezTo>
                      <a:pt x="404643" y="1201913"/>
                      <a:pt x="405455" y="1202725"/>
                      <a:pt x="405455" y="1202725"/>
                    </a:cubicBezTo>
                    <a:cubicBezTo>
                      <a:pt x="405455" y="1203537"/>
                      <a:pt x="405455" y="1204349"/>
                      <a:pt x="404643" y="1205161"/>
                    </a:cubicBezTo>
                    <a:cubicBezTo>
                      <a:pt x="403831" y="1205161"/>
                      <a:pt x="403831" y="1205161"/>
                      <a:pt x="403019" y="1204349"/>
                    </a:cubicBezTo>
                    <a:cubicBezTo>
                      <a:pt x="402207" y="1204349"/>
                      <a:pt x="401396" y="1203537"/>
                      <a:pt x="400584" y="1203537"/>
                    </a:cubicBezTo>
                    <a:cubicBezTo>
                      <a:pt x="399772" y="1203537"/>
                      <a:pt x="398960" y="1203537"/>
                      <a:pt x="398148" y="1203537"/>
                    </a:cubicBezTo>
                    <a:cubicBezTo>
                      <a:pt x="398148" y="1203537"/>
                      <a:pt x="398148" y="1205161"/>
                      <a:pt x="398148" y="1205161"/>
                    </a:cubicBezTo>
                    <a:cubicBezTo>
                      <a:pt x="398148" y="1205972"/>
                      <a:pt x="398148" y="1206784"/>
                      <a:pt x="398148" y="1206784"/>
                    </a:cubicBezTo>
                    <a:cubicBezTo>
                      <a:pt x="398148" y="1207596"/>
                      <a:pt x="398960" y="1206784"/>
                      <a:pt x="399772" y="1207596"/>
                    </a:cubicBezTo>
                    <a:cubicBezTo>
                      <a:pt x="400584" y="1208408"/>
                      <a:pt x="401396" y="1210032"/>
                      <a:pt x="399772" y="1210844"/>
                    </a:cubicBezTo>
                    <a:cubicBezTo>
                      <a:pt x="398148" y="1211656"/>
                      <a:pt x="397336" y="1210844"/>
                      <a:pt x="395712" y="1210844"/>
                    </a:cubicBezTo>
                    <a:cubicBezTo>
                      <a:pt x="394900" y="1210844"/>
                      <a:pt x="394900" y="1210032"/>
                      <a:pt x="394900" y="1209220"/>
                    </a:cubicBezTo>
                    <a:cubicBezTo>
                      <a:pt x="394900" y="1208408"/>
                      <a:pt x="394900" y="1208408"/>
                      <a:pt x="394900" y="1207596"/>
                    </a:cubicBezTo>
                    <a:cubicBezTo>
                      <a:pt x="394900" y="1206784"/>
                      <a:pt x="394900" y="1205972"/>
                      <a:pt x="394900" y="1204349"/>
                    </a:cubicBezTo>
                    <a:cubicBezTo>
                      <a:pt x="394088" y="1203537"/>
                      <a:pt x="394088" y="1204349"/>
                      <a:pt x="394088" y="1205161"/>
                    </a:cubicBezTo>
                    <a:cubicBezTo>
                      <a:pt x="394088" y="1205972"/>
                      <a:pt x="394088" y="1206784"/>
                      <a:pt x="394088" y="1207596"/>
                    </a:cubicBezTo>
                    <a:cubicBezTo>
                      <a:pt x="394088" y="1208408"/>
                      <a:pt x="394900" y="1208408"/>
                      <a:pt x="394900" y="1209220"/>
                    </a:cubicBezTo>
                    <a:cubicBezTo>
                      <a:pt x="394900" y="1210032"/>
                      <a:pt x="394900" y="1210032"/>
                      <a:pt x="394900" y="1210844"/>
                    </a:cubicBezTo>
                    <a:cubicBezTo>
                      <a:pt x="394900" y="1211656"/>
                      <a:pt x="394900" y="1211656"/>
                      <a:pt x="394088" y="1211656"/>
                    </a:cubicBezTo>
                    <a:cubicBezTo>
                      <a:pt x="393277" y="1211656"/>
                      <a:pt x="393277" y="1211656"/>
                      <a:pt x="392465" y="1211656"/>
                    </a:cubicBezTo>
                    <a:cubicBezTo>
                      <a:pt x="392465" y="1211656"/>
                      <a:pt x="391653" y="1211656"/>
                      <a:pt x="391653" y="1211656"/>
                    </a:cubicBezTo>
                    <a:cubicBezTo>
                      <a:pt x="391653" y="1211656"/>
                      <a:pt x="390841" y="1211656"/>
                      <a:pt x="391653" y="1211656"/>
                    </a:cubicBezTo>
                    <a:cubicBezTo>
                      <a:pt x="390841" y="1211656"/>
                      <a:pt x="390029" y="1211656"/>
                      <a:pt x="389217" y="1210844"/>
                    </a:cubicBezTo>
                    <a:cubicBezTo>
                      <a:pt x="388405" y="1210844"/>
                      <a:pt x="387593" y="1210032"/>
                      <a:pt x="386781" y="1210032"/>
                    </a:cubicBezTo>
                    <a:cubicBezTo>
                      <a:pt x="385970" y="1210032"/>
                      <a:pt x="385158" y="1208408"/>
                      <a:pt x="384346" y="1208408"/>
                    </a:cubicBezTo>
                    <a:cubicBezTo>
                      <a:pt x="383534" y="1209220"/>
                      <a:pt x="384346" y="1211656"/>
                      <a:pt x="385158" y="1211656"/>
                    </a:cubicBezTo>
                    <a:cubicBezTo>
                      <a:pt x="385970" y="1213279"/>
                      <a:pt x="386781" y="1214091"/>
                      <a:pt x="387593" y="1214903"/>
                    </a:cubicBezTo>
                    <a:cubicBezTo>
                      <a:pt x="388405" y="1215715"/>
                      <a:pt x="388405" y="1216527"/>
                      <a:pt x="387593" y="1217339"/>
                    </a:cubicBezTo>
                    <a:cubicBezTo>
                      <a:pt x="386781" y="1218151"/>
                      <a:pt x="385970" y="1219774"/>
                      <a:pt x="385158" y="1218963"/>
                    </a:cubicBezTo>
                    <a:cubicBezTo>
                      <a:pt x="384346" y="1218963"/>
                      <a:pt x="384346" y="1218151"/>
                      <a:pt x="383534" y="1218151"/>
                    </a:cubicBezTo>
                    <a:cubicBezTo>
                      <a:pt x="382722" y="1217339"/>
                      <a:pt x="381910" y="1217339"/>
                      <a:pt x="381098" y="1216527"/>
                    </a:cubicBezTo>
                    <a:cubicBezTo>
                      <a:pt x="379475" y="1215715"/>
                      <a:pt x="377851" y="1215715"/>
                      <a:pt x="376227" y="1216527"/>
                    </a:cubicBezTo>
                    <a:cubicBezTo>
                      <a:pt x="375415" y="1217339"/>
                      <a:pt x="376227" y="1218963"/>
                      <a:pt x="377039" y="1218963"/>
                    </a:cubicBezTo>
                    <a:cubicBezTo>
                      <a:pt x="377851" y="1219774"/>
                      <a:pt x="380287" y="1220586"/>
                      <a:pt x="380287" y="1221398"/>
                    </a:cubicBezTo>
                    <a:cubicBezTo>
                      <a:pt x="381098" y="1222210"/>
                      <a:pt x="379475" y="1223834"/>
                      <a:pt x="378663" y="1223834"/>
                    </a:cubicBezTo>
                    <a:cubicBezTo>
                      <a:pt x="377039" y="1224646"/>
                      <a:pt x="374603" y="1225458"/>
                      <a:pt x="372168" y="1225458"/>
                    </a:cubicBezTo>
                    <a:cubicBezTo>
                      <a:pt x="371356" y="1225458"/>
                      <a:pt x="370544" y="1225458"/>
                      <a:pt x="369732" y="1224646"/>
                    </a:cubicBezTo>
                    <a:cubicBezTo>
                      <a:pt x="368920" y="1223834"/>
                      <a:pt x="367296" y="1223834"/>
                      <a:pt x="366484" y="1223022"/>
                    </a:cubicBezTo>
                    <a:cubicBezTo>
                      <a:pt x="366484" y="1223022"/>
                      <a:pt x="365672" y="1222210"/>
                      <a:pt x="365672" y="1222210"/>
                    </a:cubicBezTo>
                    <a:cubicBezTo>
                      <a:pt x="364861" y="1222210"/>
                      <a:pt x="364861" y="1223022"/>
                      <a:pt x="364861" y="1223022"/>
                    </a:cubicBezTo>
                    <a:cubicBezTo>
                      <a:pt x="364049" y="1223834"/>
                      <a:pt x="363237" y="1224646"/>
                      <a:pt x="364049" y="1225458"/>
                    </a:cubicBezTo>
                    <a:cubicBezTo>
                      <a:pt x="364049" y="1225458"/>
                      <a:pt x="364861" y="1226270"/>
                      <a:pt x="364861" y="1226270"/>
                    </a:cubicBezTo>
                    <a:cubicBezTo>
                      <a:pt x="364861" y="1227081"/>
                      <a:pt x="365672" y="1227081"/>
                      <a:pt x="365672" y="1227893"/>
                    </a:cubicBezTo>
                    <a:cubicBezTo>
                      <a:pt x="366484" y="1228705"/>
                      <a:pt x="366484" y="1230329"/>
                      <a:pt x="367296" y="1231141"/>
                    </a:cubicBezTo>
                    <a:cubicBezTo>
                      <a:pt x="368920" y="1231953"/>
                      <a:pt x="369732" y="1232765"/>
                      <a:pt x="371356" y="1234388"/>
                    </a:cubicBezTo>
                    <a:cubicBezTo>
                      <a:pt x="372168" y="1235200"/>
                      <a:pt x="372980" y="1236824"/>
                      <a:pt x="372168" y="1238448"/>
                    </a:cubicBezTo>
                    <a:cubicBezTo>
                      <a:pt x="371356" y="1239260"/>
                      <a:pt x="369732" y="1239260"/>
                      <a:pt x="368108" y="1240072"/>
                    </a:cubicBezTo>
                    <a:cubicBezTo>
                      <a:pt x="367296" y="1240883"/>
                      <a:pt x="366484" y="1241695"/>
                      <a:pt x="364861" y="1242507"/>
                    </a:cubicBezTo>
                    <a:cubicBezTo>
                      <a:pt x="364049" y="1243319"/>
                      <a:pt x="363237" y="1243319"/>
                      <a:pt x="362425" y="1243319"/>
                    </a:cubicBezTo>
                    <a:cubicBezTo>
                      <a:pt x="361613" y="1243319"/>
                      <a:pt x="360801" y="1244131"/>
                      <a:pt x="359989" y="1243319"/>
                    </a:cubicBezTo>
                    <a:cubicBezTo>
                      <a:pt x="359177" y="1243319"/>
                      <a:pt x="359177" y="1243319"/>
                      <a:pt x="358366" y="1242507"/>
                    </a:cubicBezTo>
                    <a:cubicBezTo>
                      <a:pt x="357554" y="1242507"/>
                      <a:pt x="355930" y="1244131"/>
                      <a:pt x="356742" y="1244943"/>
                    </a:cubicBezTo>
                    <a:cubicBezTo>
                      <a:pt x="357554" y="1245755"/>
                      <a:pt x="357554" y="1245755"/>
                      <a:pt x="358366" y="1246567"/>
                    </a:cubicBezTo>
                    <a:cubicBezTo>
                      <a:pt x="358366" y="1247379"/>
                      <a:pt x="359177" y="1248190"/>
                      <a:pt x="359989" y="1248190"/>
                    </a:cubicBezTo>
                    <a:cubicBezTo>
                      <a:pt x="360801" y="1249002"/>
                      <a:pt x="360801" y="1249814"/>
                      <a:pt x="361613" y="1249814"/>
                    </a:cubicBezTo>
                    <a:cubicBezTo>
                      <a:pt x="362425" y="1250626"/>
                      <a:pt x="363237" y="1251438"/>
                      <a:pt x="363237" y="1252250"/>
                    </a:cubicBezTo>
                    <a:cubicBezTo>
                      <a:pt x="362425" y="1253874"/>
                      <a:pt x="359177" y="1251438"/>
                      <a:pt x="358366" y="1252250"/>
                    </a:cubicBezTo>
                    <a:cubicBezTo>
                      <a:pt x="357554" y="1253062"/>
                      <a:pt x="358366" y="1253062"/>
                      <a:pt x="358366" y="1253874"/>
                    </a:cubicBezTo>
                    <a:cubicBezTo>
                      <a:pt x="359177" y="1254685"/>
                      <a:pt x="360801" y="1254685"/>
                      <a:pt x="361613" y="1254685"/>
                    </a:cubicBezTo>
                    <a:cubicBezTo>
                      <a:pt x="362425" y="1254685"/>
                      <a:pt x="363237" y="1254685"/>
                      <a:pt x="363237" y="1255497"/>
                    </a:cubicBezTo>
                    <a:cubicBezTo>
                      <a:pt x="363237" y="1256309"/>
                      <a:pt x="363237" y="1257121"/>
                      <a:pt x="363237" y="1257933"/>
                    </a:cubicBezTo>
                    <a:cubicBezTo>
                      <a:pt x="363237" y="1258745"/>
                      <a:pt x="363237" y="1261181"/>
                      <a:pt x="361613" y="1260369"/>
                    </a:cubicBezTo>
                    <a:cubicBezTo>
                      <a:pt x="360801" y="1260369"/>
                      <a:pt x="359989" y="1259557"/>
                      <a:pt x="359177" y="1260369"/>
                    </a:cubicBezTo>
                    <a:cubicBezTo>
                      <a:pt x="359177" y="1261181"/>
                      <a:pt x="359989" y="1261181"/>
                      <a:pt x="359989" y="1261993"/>
                    </a:cubicBezTo>
                    <a:cubicBezTo>
                      <a:pt x="360801" y="1262804"/>
                      <a:pt x="362425" y="1263616"/>
                      <a:pt x="363237" y="1265240"/>
                    </a:cubicBezTo>
                    <a:cubicBezTo>
                      <a:pt x="364049" y="1266052"/>
                      <a:pt x="365672" y="1267676"/>
                      <a:pt x="365672" y="1268487"/>
                    </a:cubicBezTo>
                    <a:cubicBezTo>
                      <a:pt x="365672" y="1269299"/>
                      <a:pt x="366484" y="1270923"/>
                      <a:pt x="366484" y="1271735"/>
                    </a:cubicBezTo>
                    <a:cubicBezTo>
                      <a:pt x="365672" y="1272547"/>
                      <a:pt x="364861" y="1271735"/>
                      <a:pt x="364049" y="1272547"/>
                    </a:cubicBezTo>
                    <a:cubicBezTo>
                      <a:pt x="363237" y="1272547"/>
                      <a:pt x="363237" y="1273359"/>
                      <a:pt x="364049" y="1274171"/>
                    </a:cubicBezTo>
                    <a:cubicBezTo>
                      <a:pt x="364861" y="1274983"/>
                      <a:pt x="365672" y="1275795"/>
                      <a:pt x="365672" y="1276606"/>
                    </a:cubicBezTo>
                    <a:cubicBezTo>
                      <a:pt x="365672" y="1277418"/>
                      <a:pt x="364861" y="1277418"/>
                      <a:pt x="364049" y="1277418"/>
                    </a:cubicBezTo>
                    <a:cubicBezTo>
                      <a:pt x="363237" y="1277418"/>
                      <a:pt x="363237" y="1278230"/>
                      <a:pt x="362425" y="1278230"/>
                    </a:cubicBezTo>
                    <a:cubicBezTo>
                      <a:pt x="361613" y="1278230"/>
                      <a:pt x="360801" y="1278230"/>
                      <a:pt x="359989" y="1277418"/>
                    </a:cubicBezTo>
                    <a:cubicBezTo>
                      <a:pt x="359177" y="1276606"/>
                      <a:pt x="358366" y="1274983"/>
                      <a:pt x="357554" y="1274171"/>
                    </a:cubicBezTo>
                    <a:cubicBezTo>
                      <a:pt x="356742" y="1272547"/>
                      <a:pt x="355930" y="1270923"/>
                      <a:pt x="354306" y="1270111"/>
                    </a:cubicBezTo>
                    <a:cubicBezTo>
                      <a:pt x="354306" y="1270923"/>
                      <a:pt x="354306" y="1270923"/>
                      <a:pt x="355118" y="1271735"/>
                    </a:cubicBezTo>
                    <a:cubicBezTo>
                      <a:pt x="355930" y="1272547"/>
                      <a:pt x="355930" y="1273359"/>
                      <a:pt x="356742" y="1274171"/>
                    </a:cubicBezTo>
                    <a:cubicBezTo>
                      <a:pt x="357554" y="1275795"/>
                      <a:pt x="358366" y="1276606"/>
                      <a:pt x="359177" y="1278230"/>
                    </a:cubicBezTo>
                    <a:cubicBezTo>
                      <a:pt x="359989" y="1279042"/>
                      <a:pt x="360801" y="1279854"/>
                      <a:pt x="360801" y="1280666"/>
                    </a:cubicBezTo>
                    <a:cubicBezTo>
                      <a:pt x="360801" y="1280666"/>
                      <a:pt x="361613" y="1282290"/>
                      <a:pt x="361613" y="1282290"/>
                    </a:cubicBezTo>
                    <a:cubicBezTo>
                      <a:pt x="361613" y="1282290"/>
                      <a:pt x="360801" y="1282290"/>
                      <a:pt x="360801" y="1282290"/>
                    </a:cubicBezTo>
                    <a:cubicBezTo>
                      <a:pt x="360801" y="1283101"/>
                      <a:pt x="360801" y="1283101"/>
                      <a:pt x="360801" y="1283913"/>
                    </a:cubicBezTo>
                    <a:cubicBezTo>
                      <a:pt x="360801" y="1284725"/>
                      <a:pt x="360801" y="1284725"/>
                      <a:pt x="361613" y="1284725"/>
                    </a:cubicBezTo>
                    <a:cubicBezTo>
                      <a:pt x="362425" y="1285537"/>
                      <a:pt x="362425" y="1286349"/>
                      <a:pt x="363237" y="1287161"/>
                    </a:cubicBezTo>
                    <a:cubicBezTo>
                      <a:pt x="364049" y="1287973"/>
                      <a:pt x="364049" y="1287973"/>
                      <a:pt x="363237" y="1288785"/>
                    </a:cubicBezTo>
                    <a:cubicBezTo>
                      <a:pt x="362425" y="1289597"/>
                      <a:pt x="359989" y="1288785"/>
                      <a:pt x="359989" y="1290408"/>
                    </a:cubicBezTo>
                    <a:cubicBezTo>
                      <a:pt x="359177" y="1290408"/>
                      <a:pt x="359177" y="1290408"/>
                      <a:pt x="358366" y="1290408"/>
                    </a:cubicBezTo>
                    <a:cubicBezTo>
                      <a:pt x="358366" y="1290408"/>
                      <a:pt x="357554" y="1289597"/>
                      <a:pt x="356742" y="1289597"/>
                    </a:cubicBezTo>
                    <a:cubicBezTo>
                      <a:pt x="356742" y="1289597"/>
                      <a:pt x="356742" y="1290408"/>
                      <a:pt x="356742" y="1291220"/>
                    </a:cubicBezTo>
                    <a:cubicBezTo>
                      <a:pt x="356742" y="1292032"/>
                      <a:pt x="357554" y="1293656"/>
                      <a:pt x="358366" y="1293656"/>
                    </a:cubicBezTo>
                    <a:cubicBezTo>
                      <a:pt x="359989" y="1293656"/>
                      <a:pt x="361613" y="1292844"/>
                      <a:pt x="362425" y="1294468"/>
                    </a:cubicBezTo>
                    <a:cubicBezTo>
                      <a:pt x="363237" y="1295280"/>
                      <a:pt x="362425" y="1296903"/>
                      <a:pt x="363237" y="1297715"/>
                    </a:cubicBezTo>
                    <a:cubicBezTo>
                      <a:pt x="364049" y="1298527"/>
                      <a:pt x="364861" y="1300151"/>
                      <a:pt x="364861" y="1300963"/>
                    </a:cubicBezTo>
                    <a:cubicBezTo>
                      <a:pt x="364861" y="1302587"/>
                      <a:pt x="363237" y="1301775"/>
                      <a:pt x="362425" y="1302587"/>
                    </a:cubicBezTo>
                    <a:cubicBezTo>
                      <a:pt x="361613" y="1303399"/>
                      <a:pt x="363237" y="1305022"/>
                      <a:pt x="362425" y="1305834"/>
                    </a:cubicBezTo>
                    <a:cubicBezTo>
                      <a:pt x="361613" y="1306646"/>
                      <a:pt x="359989" y="1305834"/>
                      <a:pt x="359989" y="1305022"/>
                    </a:cubicBezTo>
                    <a:cubicBezTo>
                      <a:pt x="359177" y="1304210"/>
                      <a:pt x="358366" y="1302587"/>
                      <a:pt x="356742" y="1303399"/>
                    </a:cubicBezTo>
                    <a:cubicBezTo>
                      <a:pt x="355930" y="1304210"/>
                      <a:pt x="356742" y="1306646"/>
                      <a:pt x="355118" y="1306646"/>
                    </a:cubicBezTo>
                    <a:cubicBezTo>
                      <a:pt x="353494" y="1305834"/>
                      <a:pt x="352683" y="1305022"/>
                      <a:pt x="353494" y="1303399"/>
                    </a:cubicBezTo>
                    <a:cubicBezTo>
                      <a:pt x="354306" y="1301775"/>
                      <a:pt x="354306" y="1300963"/>
                      <a:pt x="353494" y="1299339"/>
                    </a:cubicBezTo>
                    <a:cubicBezTo>
                      <a:pt x="352683" y="1297715"/>
                      <a:pt x="351871" y="1297715"/>
                      <a:pt x="350247" y="1296903"/>
                    </a:cubicBezTo>
                    <a:cubicBezTo>
                      <a:pt x="349435" y="1296092"/>
                      <a:pt x="348623" y="1296092"/>
                      <a:pt x="348623" y="1295280"/>
                    </a:cubicBezTo>
                    <a:cubicBezTo>
                      <a:pt x="347811" y="1294468"/>
                      <a:pt x="347811" y="1293656"/>
                      <a:pt x="346999" y="1293656"/>
                    </a:cubicBezTo>
                    <a:cubicBezTo>
                      <a:pt x="346187" y="1293656"/>
                      <a:pt x="346187" y="1293656"/>
                      <a:pt x="346187" y="1293656"/>
                    </a:cubicBezTo>
                    <a:cubicBezTo>
                      <a:pt x="346187" y="1294468"/>
                      <a:pt x="346187" y="1295280"/>
                      <a:pt x="346999" y="1295280"/>
                    </a:cubicBezTo>
                    <a:cubicBezTo>
                      <a:pt x="347811" y="1296092"/>
                      <a:pt x="348623" y="1296903"/>
                      <a:pt x="350247" y="1298527"/>
                    </a:cubicBezTo>
                    <a:cubicBezTo>
                      <a:pt x="351059" y="1299339"/>
                      <a:pt x="351871" y="1300151"/>
                      <a:pt x="351059" y="1301775"/>
                    </a:cubicBezTo>
                    <a:cubicBezTo>
                      <a:pt x="351059" y="1303399"/>
                      <a:pt x="351059" y="1305834"/>
                      <a:pt x="349435" y="1305022"/>
                    </a:cubicBezTo>
                    <a:cubicBezTo>
                      <a:pt x="348623" y="1305022"/>
                      <a:pt x="348623" y="1304210"/>
                      <a:pt x="347811" y="1305022"/>
                    </a:cubicBezTo>
                    <a:cubicBezTo>
                      <a:pt x="346999" y="1305022"/>
                      <a:pt x="346999" y="1305834"/>
                      <a:pt x="346999" y="1306646"/>
                    </a:cubicBezTo>
                    <a:cubicBezTo>
                      <a:pt x="346999" y="1307458"/>
                      <a:pt x="347811" y="1308270"/>
                      <a:pt x="347811" y="1309894"/>
                    </a:cubicBezTo>
                    <a:cubicBezTo>
                      <a:pt x="346999" y="1309894"/>
                      <a:pt x="345375" y="1309894"/>
                      <a:pt x="344564" y="1309082"/>
                    </a:cubicBezTo>
                    <a:cubicBezTo>
                      <a:pt x="343752" y="1308270"/>
                      <a:pt x="342128" y="1305022"/>
                      <a:pt x="341316" y="1305834"/>
                    </a:cubicBezTo>
                    <a:cubicBezTo>
                      <a:pt x="339692" y="1306646"/>
                      <a:pt x="344564" y="1309894"/>
                      <a:pt x="344564" y="1310706"/>
                    </a:cubicBezTo>
                    <a:cubicBezTo>
                      <a:pt x="345375" y="1311517"/>
                      <a:pt x="346187" y="1312329"/>
                      <a:pt x="346999" y="1313141"/>
                    </a:cubicBezTo>
                    <a:cubicBezTo>
                      <a:pt x="347811" y="1313953"/>
                      <a:pt x="348623" y="1314765"/>
                      <a:pt x="350247" y="1316389"/>
                    </a:cubicBezTo>
                    <a:cubicBezTo>
                      <a:pt x="351059" y="1317201"/>
                      <a:pt x="351871" y="1318012"/>
                      <a:pt x="353494" y="1318824"/>
                    </a:cubicBezTo>
                    <a:cubicBezTo>
                      <a:pt x="353494" y="1318824"/>
                      <a:pt x="355118" y="1319636"/>
                      <a:pt x="355118" y="1319636"/>
                    </a:cubicBezTo>
                    <a:cubicBezTo>
                      <a:pt x="355118" y="1319636"/>
                      <a:pt x="354306" y="1318824"/>
                      <a:pt x="354306" y="1318012"/>
                    </a:cubicBezTo>
                    <a:cubicBezTo>
                      <a:pt x="353494" y="1315577"/>
                      <a:pt x="351871" y="1313953"/>
                      <a:pt x="351059" y="1311517"/>
                    </a:cubicBezTo>
                    <a:cubicBezTo>
                      <a:pt x="351059" y="1311517"/>
                      <a:pt x="351871" y="1311517"/>
                      <a:pt x="352683" y="1311517"/>
                    </a:cubicBezTo>
                    <a:cubicBezTo>
                      <a:pt x="353494" y="1311517"/>
                      <a:pt x="353494" y="1312329"/>
                      <a:pt x="354306" y="1312329"/>
                    </a:cubicBezTo>
                    <a:cubicBezTo>
                      <a:pt x="355118" y="1313141"/>
                      <a:pt x="355930" y="1313953"/>
                      <a:pt x="356742" y="1314765"/>
                    </a:cubicBezTo>
                    <a:cubicBezTo>
                      <a:pt x="357554" y="1316389"/>
                      <a:pt x="358366" y="1317201"/>
                      <a:pt x="359177" y="1318824"/>
                    </a:cubicBezTo>
                    <a:cubicBezTo>
                      <a:pt x="359989" y="1319636"/>
                      <a:pt x="360801" y="1320448"/>
                      <a:pt x="360801" y="1321260"/>
                    </a:cubicBezTo>
                    <a:cubicBezTo>
                      <a:pt x="360801" y="1321260"/>
                      <a:pt x="359989" y="1321260"/>
                      <a:pt x="359989" y="1321260"/>
                    </a:cubicBezTo>
                    <a:cubicBezTo>
                      <a:pt x="359989" y="1321260"/>
                      <a:pt x="359989" y="1322072"/>
                      <a:pt x="359989" y="1322072"/>
                    </a:cubicBezTo>
                    <a:cubicBezTo>
                      <a:pt x="359989" y="1322884"/>
                      <a:pt x="360801" y="1322072"/>
                      <a:pt x="360801" y="1322884"/>
                    </a:cubicBezTo>
                    <a:cubicBezTo>
                      <a:pt x="361613" y="1323696"/>
                      <a:pt x="360801" y="1324508"/>
                      <a:pt x="359989" y="1324508"/>
                    </a:cubicBezTo>
                    <a:cubicBezTo>
                      <a:pt x="359989" y="1324508"/>
                      <a:pt x="359177" y="1324508"/>
                      <a:pt x="359177" y="1324508"/>
                    </a:cubicBezTo>
                    <a:cubicBezTo>
                      <a:pt x="359177" y="1324508"/>
                      <a:pt x="359177" y="1325319"/>
                      <a:pt x="359177" y="1325319"/>
                    </a:cubicBezTo>
                    <a:cubicBezTo>
                      <a:pt x="359177" y="1326131"/>
                      <a:pt x="358366" y="1326131"/>
                      <a:pt x="357554" y="1326131"/>
                    </a:cubicBezTo>
                    <a:cubicBezTo>
                      <a:pt x="356742" y="1326131"/>
                      <a:pt x="355930" y="1326131"/>
                      <a:pt x="355118" y="1325319"/>
                    </a:cubicBezTo>
                    <a:cubicBezTo>
                      <a:pt x="354306" y="1324508"/>
                      <a:pt x="354306" y="1323696"/>
                      <a:pt x="353494" y="1323696"/>
                    </a:cubicBezTo>
                    <a:cubicBezTo>
                      <a:pt x="352683" y="1322884"/>
                      <a:pt x="352683" y="1324508"/>
                      <a:pt x="352683" y="1324508"/>
                    </a:cubicBezTo>
                    <a:cubicBezTo>
                      <a:pt x="352683" y="1325319"/>
                      <a:pt x="353494" y="1325319"/>
                      <a:pt x="353494" y="1326131"/>
                    </a:cubicBezTo>
                    <a:cubicBezTo>
                      <a:pt x="353494" y="1326943"/>
                      <a:pt x="354306" y="1327755"/>
                      <a:pt x="354306" y="1328567"/>
                    </a:cubicBezTo>
                    <a:cubicBezTo>
                      <a:pt x="354306" y="1328567"/>
                      <a:pt x="354306" y="1329379"/>
                      <a:pt x="354306" y="1329379"/>
                    </a:cubicBezTo>
                    <a:cubicBezTo>
                      <a:pt x="354306" y="1329379"/>
                      <a:pt x="353494" y="1330191"/>
                      <a:pt x="353494" y="1330191"/>
                    </a:cubicBezTo>
                    <a:cubicBezTo>
                      <a:pt x="353494" y="1331003"/>
                      <a:pt x="354306" y="1331814"/>
                      <a:pt x="354306" y="1332626"/>
                    </a:cubicBezTo>
                    <a:cubicBezTo>
                      <a:pt x="355118" y="1333438"/>
                      <a:pt x="355118" y="1335062"/>
                      <a:pt x="354306" y="1335874"/>
                    </a:cubicBezTo>
                    <a:cubicBezTo>
                      <a:pt x="353494" y="1336686"/>
                      <a:pt x="353494" y="1336686"/>
                      <a:pt x="353494" y="1337498"/>
                    </a:cubicBezTo>
                    <a:cubicBezTo>
                      <a:pt x="353494" y="1338310"/>
                      <a:pt x="354306" y="1339933"/>
                      <a:pt x="352683" y="1339121"/>
                    </a:cubicBezTo>
                    <a:cubicBezTo>
                      <a:pt x="351871" y="1339121"/>
                      <a:pt x="351871" y="1337498"/>
                      <a:pt x="351059" y="1337498"/>
                    </a:cubicBezTo>
                    <a:cubicBezTo>
                      <a:pt x="350247" y="1336686"/>
                      <a:pt x="349435" y="1336686"/>
                      <a:pt x="348623" y="1336686"/>
                    </a:cubicBezTo>
                    <a:cubicBezTo>
                      <a:pt x="347811" y="1336686"/>
                      <a:pt x="346187" y="1335874"/>
                      <a:pt x="345375" y="1337498"/>
                    </a:cubicBezTo>
                    <a:cubicBezTo>
                      <a:pt x="344564" y="1338310"/>
                      <a:pt x="344564" y="1339121"/>
                      <a:pt x="345375" y="1339933"/>
                    </a:cubicBezTo>
                    <a:cubicBezTo>
                      <a:pt x="346187" y="1340745"/>
                      <a:pt x="346999" y="1340745"/>
                      <a:pt x="347811" y="1340745"/>
                    </a:cubicBezTo>
                    <a:cubicBezTo>
                      <a:pt x="348623" y="1340745"/>
                      <a:pt x="349435" y="1340745"/>
                      <a:pt x="350247" y="1341557"/>
                    </a:cubicBezTo>
                    <a:cubicBezTo>
                      <a:pt x="351059" y="1342369"/>
                      <a:pt x="351059" y="1342369"/>
                      <a:pt x="351871" y="1342369"/>
                    </a:cubicBezTo>
                    <a:cubicBezTo>
                      <a:pt x="352683" y="1342369"/>
                      <a:pt x="353494" y="1342369"/>
                      <a:pt x="354306" y="1342369"/>
                    </a:cubicBezTo>
                    <a:cubicBezTo>
                      <a:pt x="355118" y="1342369"/>
                      <a:pt x="355930" y="1343993"/>
                      <a:pt x="355930" y="1343993"/>
                    </a:cubicBezTo>
                    <a:cubicBezTo>
                      <a:pt x="356742" y="1344805"/>
                      <a:pt x="355930" y="1345616"/>
                      <a:pt x="355930" y="1346428"/>
                    </a:cubicBezTo>
                    <a:cubicBezTo>
                      <a:pt x="355930" y="1347240"/>
                      <a:pt x="355118" y="1347240"/>
                      <a:pt x="355930" y="1348052"/>
                    </a:cubicBezTo>
                    <a:cubicBezTo>
                      <a:pt x="356742" y="1348864"/>
                      <a:pt x="356742" y="1349676"/>
                      <a:pt x="356742" y="1351300"/>
                    </a:cubicBezTo>
                    <a:cubicBezTo>
                      <a:pt x="356742" y="1352112"/>
                      <a:pt x="355930" y="1352923"/>
                      <a:pt x="355930" y="1352923"/>
                    </a:cubicBezTo>
                    <a:cubicBezTo>
                      <a:pt x="355118" y="1352923"/>
                      <a:pt x="354306" y="1353735"/>
                      <a:pt x="354306" y="1353735"/>
                    </a:cubicBezTo>
                    <a:cubicBezTo>
                      <a:pt x="353494" y="1355359"/>
                      <a:pt x="355930" y="1355359"/>
                      <a:pt x="355930" y="1356983"/>
                    </a:cubicBezTo>
                    <a:cubicBezTo>
                      <a:pt x="355118" y="1356983"/>
                      <a:pt x="354306" y="1358607"/>
                      <a:pt x="354306" y="1359419"/>
                    </a:cubicBezTo>
                    <a:cubicBezTo>
                      <a:pt x="354306" y="1360230"/>
                      <a:pt x="354306" y="1361854"/>
                      <a:pt x="354306" y="1361854"/>
                    </a:cubicBezTo>
                    <a:cubicBezTo>
                      <a:pt x="353494" y="1362666"/>
                      <a:pt x="351871" y="1360230"/>
                      <a:pt x="351059" y="1361854"/>
                    </a:cubicBezTo>
                    <a:cubicBezTo>
                      <a:pt x="351059" y="1362666"/>
                      <a:pt x="351059" y="1364290"/>
                      <a:pt x="351059" y="1365914"/>
                    </a:cubicBezTo>
                    <a:cubicBezTo>
                      <a:pt x="351059" y="1367537"/>
                      <a:pt x="348623" y="1367537"/>
                      <a:pt x="347811" y="1368349"/>
                    </a:cubicBezTo>
                    <a:cubicBezTo>
                      <a:pt x="346999" y="1368349"/>
                      <a:pt x="346187" y="1369161"/>
                      <a:pt x="345375" y="1369973"/>
                    </a:cubicBezTo>
                    <a:cubicBezTo>
                      <a:pt x="344564" y="1370785"/>
                      <a:pt x="344564" y="1371597"/>
                      <a:pt x="344564" y="1371597"/>
                    </a:cubicBezTo>
                    <a:cubicBezTo>
                      <a:pt x="344564" y="1373221"/>
                      <a:pt x="344564" y="1374032"/>
                      <a:pt x="344564" y="1375656"/>
                    </a:cubicBezTo>
                    <a:cubicBezTo>
                      <a:pt x="344564" y="1376468"/>
                      <a:pt x="346187" y="1378092"/>
                      <a:pt x="345375" y="1378904"/>
                    </a:cubicBezTo>
                    <a:cubicBezTo>
                      <a:pt x="344564" y="1378904"/>
                      <a:pt x="344564" y="1378904"/>
                      <a:pt x="343752" y="1379716"/>
                    </a:cubicBezTo>
                    <a:cubicBezTo>
                      <a:pt x="343752" y="1380527"/>
                      <a:pt x="343752" y="1380527"/>
                      <a:pt x="342940" y="1381339"/>
                    </a:cubicBezTo>
                    <a:cubicBezTo>
                      <a:pt x="342128" y="1382151"/>
                      <a:pt x="342128" y="1383775"/>
                      <a:pt x="342128" y="1385399"/>
                    </a:cubicBezTo>
                    <a:cubicBezTo>
                      <a:pt x="342128" y="1386211"/>
                      <a:pt x="342128" y="1386211"/>
                      <a:pt x="342940" y="1387023"/>
                    </a:cubicBezTo>
                    <a:cubicBezTo>
                      <a:pt x="342940" y="1387835"/>
                      <a:pt x="343752" y="1387835"/>
                      <a:pt x="343752" y="1387835"/>
                    </a:cubicBezTo>
                    <a:cubicBezTo>
                      <a:pt x="343752" y="1387835"/>
                      <a:pt x="343752" y="1387835"/>
                      <a:pt x="343752" y="1387835"/>
                    </a:cubicBezTo>
                    <a:cubicBezTo>
                      <a:pt x="343752" y="1388646"/>
                      <a:pt x="344564" y="1389458"/>
                      <a:pt x="344564" y="1389458"/>
                    </a:cubicBezTo>
                    <a:cubicBezTo>
                      <a:pt x="344564" y="1390270"/>
                      <a:pt x="345375" y="1390270"/>
                      <a:pt x="346187" y="1390270"/>
                    </a:cubicBezTo>
                    <a:cubicBezTo>
                      <a:pt x="346999" y="1390270"/>
                      <a:pt x="346999" y="1391082"/>
                      <a:pt x="347811" y="1391082"/>
                    </a:cubicBezTo>
                    <a:cubicBezTo>
                      <a:pt x="348623" y="1391082"/>
                      <a:pt x="349435" y="1391894"/>
                      <a:pt x="349435" y="1392706"/>
                    </a:cubicBezTo>
                    <a:cubicBezTo>
                      <a:pt x="349435" y="1393518"/>
                      <a:pt x="347811" y="1394329"/>
                      <a:pt x="348623" y="1395953"/>
                    </a:cubicBezTo>
                    <a:cubicBezTo>
                      <a:pt x="348623" y="1396765"/>
                      <a:pt x="351059" y="1398389"/>
                      <a:pt x="350247" y="1399201"/>
                    </a:cubicBezTo>
                    <a:cubicBezTo>
                      <a:pt x="349435" y="1400013"/>
                      <a:pt x="347811" y="1399201"/>
                      <a:pt x="346999" y="1399201"/>
                    </a:cubicBezTo>
                    <a:cubicBezTo>
                      <a:pt x="346187" y="1398389"/>
                      <a:pt x="346187" y="1397577"/>
                      <a:pt x="344564" y="1398389"/>
                    </a:cubicBezTo>
                    <a:cubicBezTo>
                      <a:pt x="343752" y="1398389"/>
                      <a:pt x="343752" y="1398389"/>
                      <a:pt x="343752" y="1399201"/>
                    </a:cubicBezTo>
                    <a:cubicBezTo>
                      <a:pt x="343752" y="1400013"/>
                      <a:pt x="343752" y="1400013"/>
                      <a:pt x="343752" y="1400825"/>
                    </a:cubicBezTo>
                    <a:cubicBezTo>
                      <a:pt x="343752" y="1401637"/>
                      <a:pt x="343752" y="1402448"/>
                      <a:pt x="342940" y="1402448"/>
                    </a:cubicBezTo>
                    <a:cubicBezTo>
                      <a:pt x="342128" y="1402448"/>
                      <a:pt x="342128" y="1402448"/>
                      <a:pt x="342128" y="1403260"/>
                    </a:cubicBezTo>
                    <a:cubicBezTo>
                      <a:pt x="342128" y="1404072"/>
                      <a:pt x="342128" y="1405696"/>
                      <a:pt x="342128" y="1405696"/>
                    </a:cubicBezTo>
                    <a:cubicBezTo>
                      <a:pt x="342128" y="1405696"/>
                      <a:pt x="342128" y="1405696"/>
                      <a:pt x="342128" y="1406508"/>
                    </a:cubicBezTo>
                    <a:cubicBezTo>
                      <a:pt x="342128" y="1406508"/>
                      <a:pt x="342128" y="1407320"/>
                      <a:pt x="342128" y="1407320"/>
                    </a:cubicBezTo>
                    <a:cubicBezTo>
                      <a:pt x="342128" y="1408132"/>
                      <a:pt x="341316" y="1409755"/>
                      <a:pt x="341316" y="1410567"/>
                    </a:cubicBezTo>
                    <a:cubicBezTo>
                      <a:pt x="341316" y="1411379"/>
                      <a:pt x="340504" y="1413003"/>
                      <a:pt x="340504" y="1413815"/>
                    </a:cubicBezTo>
                    <a:cubicBezTo>
                      <a:pt x="340504" y="1415439"/>
                      <a:pt x="340504" y="1416250"/>
                      <a:pt x="340504" y="1417874"/>
                    </a:cubicBezTo>
                    <a:cubicBezTo>
                      <a:pt x="340504" y="1418686"/>
                      <a:pt x="340504" y="1419498"/>
                      <a:pt x="340504" y="1421122"/>
                    </a:cubicBezTo>
                    <a:cubicBezTo>
                      <a:pt x="340504" y="1421933"/>
                      <a:pt x="340504" y="1422745"/>
                      <a:pt x="340504" y="1423557"/>
                    </a:cubicBezTo>
                    <a:cubicBezTo>
                      <a:pt x="340504" y="1424369"/>
                      <a:pt x="339692" y="1425181"/>
                      <a:pt x="339692" y="1425181"/>
                    </a:cubicBezTo>
                    <a:cubicBezTo>
                      <a:pt x="339692" y="1425993"/>
                      <a:pt x="338880" y="1425993"/>
                      <a:pt x="338880" y="1425993"/>
                    </a:cubicBezTo>
                    <a:cubicBezTo>
                      <a:pt x="338880" y="1426805"/>
                      <a:pt x="338068" y="1427617"/>
                      <a:pt x="338880" y="1428429"/>
                    </a:cubicBezTo>
                    <a:cubicBezTo>
                      <a:pt x="338880" y="1428429"/>
                      <a:pt x="339692" y="1429241"/>
                      <a:pt x="340504" y="1429241"/>
                    </a:cubicBezTo>
                    <a:cubicBezTo>
                      <a:pt x="341316" y="1429241"/>
                      <a:pt x="341316" y="1428429"/>
                      <a:pt x="342128" y="1428429"/>
                    </a:cubicBezTo>
                    <a:cubicBezTo>
                      <a:pt x="342940" y="1428429"/>
                      <a:pt x="343752" y="1428429"/>
                      <a:pt x="343752" y="1429241"/>
                    </a:cubicBezTo>
                    <a:cubicBezTo>
                      <a:pt x="343752" y="1429241"/>
                      <a:pt x="343752" y="1430052"/>
                      <a:pt x="343752" y="1430864"/>
                    </a:cubicBezTo>
                    <a:cubicBezTo>
                      <a:pt x="343752" y="1431676"/>
                      <a:pt x="342940" y="1434112"/>
                      <a:pt x="341316" y="1434112"/>
                    </a:cubicBezTo>
                    <a:cubicBezTo>
                      <a:pt x="340504" y="1434112"/>
                      <a:pt x="340504" y="1433300"/>
                      <a:pt x="339692" y="1433300"/>
                    </a:cubicBezTo>
                    <a:cubicBezTo>
                      <a:pt x="338880" y="1433300"/>
                      <a:pt x="338880" y="1432488"/>
                      <a:pt x="338880" y="1433300"/>
                    </a:cubicBezTo>
                    <a:cubicBezTo>
                      <a:pt x="338068" y="1434112"/>
                      <a:pt x="338068" y="1435736"/>
                      <a:pt x="338068" y="1436548"/>
                    </a:cubicBezTo>
                    <a:cubicBezTo>
                      <a:pt x="338068" y="1440607"/>
                      <a:pt x="337257" y="1444666"/>
                      <a:pt x="335633" y="1447914"/>
                    </a:cubicBezTo>
                    <a:cubicBezTo>
                      <a:pt x="335633" y="1448726"/>
                      <a:pt x="334821" y="1448726"/>
                      <a:pt x="334009" y="1448726"/>
                    </a:cubicBezTo>
                    <a:cubicBezTo>
                      <a:pt x="333197" y="1448726"/>
                      <a:pt x="333197" y="1447102"/>
                      <a:pt x="333197" y="1446290"/>
                    </a:cubicBezTo>
                    <a:cubicBezTo>
                      <a:pt x="332385" y="1446290"/>
                      <a:pt x="332385" y="1446290"/>
                      <a:pt x="331573" y="1446290"/>
                    </a:cubicBezTo>
                    <a:cubicBezTo>
                      <a:pt x="330762" y="1446290"/>
                      <a:pt x="330762" y="1447102"/>
                      <a:pt x="330762" y="1447914"/>
                    </a:cubicBezTo>
                    <a:cubicBezTo>
                      <a:pt x="329950" y="1449538"/>
                      <a:pt x="329138" y="1450349"/>
                      <a:pt x="329138" y="1451973"/>
                    </a:cubicBezTo>
                    <a:cubicBezTo>
                      <a:pt x="328326" y="1454409"/>
                      <a:pt x="329138" y="1458468"/>
                      <a:pt x="327514" y="1460904"/>
                    </a:cubicBezTo>
                    <a:cubicBezTo>
                      <a:pt x="326702" y="1461716"/>
                      <a:pt x="325890" y="1462528"/>
                      <a:pt x="325890" y="1464152"/>
                    </a:cubicBezTo>
                    <a:cubicBezTo>
                      <a:pt x="325078" y="1464963"/>
                      <a:pt x="325078" y="1464963"/>
                      <a:pt x="324267" y="1465775"/>
                    </a:cubicBezTo>
                    <a:cubicBezTo>
                      <a:pt x="324267" y="1465775"/>
                      <a:pt x="323455" y="1466587"/>
                      <a:pt x="323455" y="1466587"/>
                    </a:cubicBezTo>
                    <a:cubicBezTo>
                      <a:pt x="323455" y="1466587"/>
                      <a:pt x="322643" y="1466587"/>
                      <a:pt x="322643" y="1467399"/>
                    </a:cubicBezTo>
                    <a:cubicBezTo>
                      <a:pt x="322643" y="1468211"/>
                      <a:pt x="321831" y="1469023"/>
                      <a:pt x="321831" y="1469023"/>
                    </a:cubicBezTo>
                    <a:cubicBezTo>
                      <a:pt x="321831" y="1469835"/>
                      <a:pt x="321019" y="1470647"/>
                      <a:pt x="321019" y="1470647"/>
                    </a:cubicBezTo>
                    <a:cubicBezTo>
                      <a:pt x="320207" y="1472270"/>
                      <a:pt x="320207" y="1473894"/>
                      <a:pt x="320207" y="1475518"/>
                    </a:cubicBezTo>
                    <a:cubicBezTo>
                      <a:pt x="320207" y="1476330"/>
                      <a:pt x="320207" y="1477954"/>
                      <a:pt x="320207" y="1478765"/>
                    </a:cubicBezTo>
                    <a:cubicBezTo>
                      <a:pt x="320207" y="1479577"/>
                      <a:pt x="320207" y="1479577"/>
                      <a:pt x="319395" y="1479577"/>
                    </a:cubicBezTo>
                    <a:cubicBezTo>
                      <a:pt x="319395" y="1480389"/>
                      <a:pt x="319395" y="1480389"/>
                      <a:pt x="319395" y="1481201"/>
                    </a:cubicBezTo>
                    <a:cubicBezTo>
                      <a:pt x="318583" y="1483637"/>
                      <a:pt x="318583" y="1486884"/>
                      <a:pt x="317771" y="1489320"/>
                    </a:cubicBezTo>
                    <a:cubicBezTo>
                      <a:pt x="317771" y="1490132"/>
                      <a:pt x="316959" y="1490944"/>
                      <a:pt x="316148" y="1490944"/>
                    </a:cubicBezTo>
                    <a:cubicBezTo>
                      <a:pt x="314524" y="1493379"/>
                      <a:pt x="313712" y="1495003"/>
                      <a:pt x="312088" y="1497439"/>
                    </a:cubicBezTo>
                    <a:cubicBezTo>
                      <a:pt x="311276" y="1498251"/>
                      <a:pt x="311276" y="1499062"/>
                      <a:pt x="310464" y="1499874"/>
                    </a:cubicBezTo>
                    <a:cubicBezTo>
                      <a:pt x="309653" y="1500686"/>
                      <a:pt x="308841" y="1501498"/>
                      <a:pt x="308841" y="1502310"/>
                    </a:cubicBezTo>
                    <a:cubicBezTo>
                      <a:pt x="308029" y="1503934"/>
                      <a:pt x="307217" y="1505558"/>
                      <a:pt x="306405" y="1507181"/>
                    </a:cubicBezTo>
                    <a:cubicBezTo>
                      <a:pt x="306405" y="1507993"/>
                      <a:pt x="305593" y="1507993"/>
                      <a:pt x="304781" y="1507993"/>
                    </a:cubicBezTo>
                    <a:cubicBezTo>
                      <a:pt x="303969" y="1507993"/>
                      <a:pt x="303969" y="1508805"/>
                      <a:pt x="303158" y="1507993"/>
                    </a:cubicBezTo>
                    <a:cubicBezTo>
                      <a:pt x="302346" y="1507993"/>
                      <a:pt x="302346" y="1507993"/>
                      <a:pt x="301534" y="1507181"/>
                    </a:cubicBezTo>
                    <a:cubicBezTo>
                      <a:pt x="301534" y="1507181"/>
                      <a:pt x="301534" y="1507181"/>
                      <a:pt x="301534" y="1507181"/>
                    </a:cubicBezTo>
                    <a:cubicBezTo>
                      <a:pt x="301534" y="1507181"/>
                      <a:pt x="301534" y="1507181"/>
                      <a:pt x="301534" y="1507181"/>
                    </a:cubicBezTo>
                    <a:cubicBezTo>
                      <a:pt x="299910" y="1507181"/>
                      <a:pt x="299098" y="1505558"/>
                      <a:pt x="299910" y="1504746"/>
                    </a:cubicBezTo>
                    <a:cubicBezTo>
                      <a:pt x="299910" y="1503934"/>
                      <a:pt x="300722" y="1503934"/>
                      <a:pt x="300722" y="1503934"/>
                    </a:cubicBezTo>
                    <a:cubicBezTo>
                      <a:pt x="300722" y="1503122"/>
                      <a:pt x="300722" y="1502310"/>
                      <a:pt x="299910" y="1501498"/>
                    </a:cubicBezTo>
                    <a:cubicBezTo>
                      <a:pt x="298286" y="1500686"/>
                      <a:pt x="296662" y="1503122"/>
                      <a:pt x="295039" y="1502310"/>
                    </a:cubicBezTo>
                    <a:cubicBezTo>
                      <a:pt x="292603" y="1501498"/>
                      <a:pt x="293415" y="1497439"/>
                      <a:pt x="290167" y="1497439"/>
                    </a:cubicBezTo>
                    <a:cubicBezTo>
                      <a:pt x="290167" y="1497439"/>
                      <a:pt x="289355" y="1497439"/>
                      <a:pt x="289355" y="1497439"/>
                    </a:cubicBezTo>
                    <a:cubicBezTo>
                      <a:pt x="289355" y="1497439"/>
                      <a:pt x="288543" y="1497439"/>
                      <a:pt x="288543" y="1497439"/>
                    </a:cubicBezTo>
                    <a:cubicBezTo>
                      <a:pt x="287732" y="1497439"/>
                      <a:pt x="287732" y="1498251"/>
                      <a:pt x="286920" y="1499062"/>
                    </a:cubicBezTo>
                    <a:cubicBezTo>
                      <a:pt x="286108" y="1499874"/>
                      <a:pt x="285296" y="1499874"/>
                      <a:pt x="285296" y="1499062"/>
                    </a:cubicBezTo>
                    <a:cubicBezTo>
                      <a:pt x="284484" y="1498251"/>
                      <a:pt x="285296" y="1496627"/>
                      <a:pt x="285296" y="1495003"/>
                    </a:cubicBezTo>
                    <a:cubicBezTo>
                      <a:pt x="285296" y="1494191"/>
                      <a:pt x="284484" y="1494191"/>
                      <a:pt x="283672" y="1494191"/>
                    </a:cubicBezTo>
                    <a:cubicBezTo>
                      <a:pt x="282860" y="1494191"/>
                      <a:pt x="282049" y="1495003"/>
                      <a:pt x="282049" y="1495003"/>
                    </a:cubicBezTo>
                    <a:cubicBezTo>
                      <a:pt x="281237" y="1495815"/>
                      <a:pt x="280425" y="1496627"/>
                      <a:pt x="278801" y="1497439"/>
                    </a:cubicBezTo>
                    <a:cubicBezTo>
                      <a:pt x="277989" y="1497439"/>
                      <a:pt x="277989" y="1498251"/>
                      <a:pt x="277177" y="1498251"/>
                    </a:cubicBezTo>
                    <a:cubicBezTo>
                      <a:pt x="276365" y="1499062"/>
                      <a:pt x="275554" y="1500686"/>
                      <a:pt x="274742" y="1500686"/>
                    </a:cubicBezTo>
                    <a:cubicBezTo>
                      <a:pt x="273930" y="1500686"/>
                      <a:pt x="273118" y="1500686"/>
                      <a:pt x="273118" y="1500686"/>
                    </a:cubicBezTo>
                    <a:cubicBezTo>
                      <a:pt x="272306" y="1499874"/>
                      <a:pt x="273118" y="1499874"/>
                      <a:pt x="273118" y="1499874"/>
                    </a:cubicBezTo>
                    <a:cubicBezTo>
                      <a:pt x="273930" y="1499874"/>
                      <a:pt x="273930" y="1499874"/>
                      <a:pt x="273930" y="1499062"/>
                    </a:cubicBezTo>
                    <a:cubicBezTo>
                      <a:pt x="273930" y="1499062"/>
                      <a:pt x="273930" y="1497439"/>
                      <a:pt x="273930" y="1497439"/>
                    </a:cubicBezTo>
                    <a:cubicBezTo>
                      <a:pt x="273930" y="1496627"/>
                      <a:pt x="272306" y="1497439"/>
                      <a:pt x="272306" y="1497439"/>
                    </a:cubicBezTo>
                    <a:cubicBezTo>
                      <a:pt x="270682" y="1498251"/>
                      <a:pt x="269870" y="1500686"/>
                      <a:pt x="268246" y="1501498"/>
                    </a:cubicBezTo>
                    <a:cubicBezTo>
                      <a:pt x="267435" y="1501498"/>
                      <a:pt x="266623" y="1501498"/>
                      <a:pt x="265811" y="1501498"/>
                    </a:cubicBezTo>
                    <a:cubicBezTo>
                      <a:pt x="264999" y="1501498"/>
                      <a:pt x="263375" y="1502310"/>
                      <a:pt x="262563" y="1500686"/>
                    </a:cubicBezTo>
                    <a:cubicBezTo>
                      <a:pt x="262563" y="1500686"/>
                      <a:pt x="262563" y="1499874"/>
                      <a:pt x="263375" y="1499874"/>
                    </a:cubicBezTo>
                    <a:cubicBezTo>
                      <a:pt x="263375" y="1499874"/>
                      <a:pt x="263375" y="1498251"/>
                      <a:pt x="263375" y="1498251"/>
                    </a:cubicBezTo>
                    <a:cubicBezTo>
                      <a:pt x="263375" y="1497439"/>
                      <a:pt x="261751" y="1498251"/>
                      <a:pt x="260939" y="1498251"/>
                    </a:cubicBezTo>
                    <a:cubicBezTo>
                      <a:pt x="260128" y="1498251"/>
                      <a:pt x="260128" y="1498251"/>
                      <a:pt x="259316" y="1498251"/>
                    </a:cubicBezTo>
                    <a:cubicBezTo>
                      <a:pt x="258504" y="1498251"/>
                      <a:pt x="257692" y="1497439"/>
                      <a:pt x="256880" y="1497439"/>
                    </a:cubicBezTo>
                    <a:cubicBezTo>
                      <a:pt x="256068" y="1497439"/>
                      <a:pt x="255256" y="1497439"/>
                      <a:pt x="255256" y="1499062"/>
                    </a:cubicBezTo>
                    <a:cubicBezTo>
                      <a:pt x="255256" y="1499874"/>
                      <a:pt x="255256" y="1499874"/>
                      <a:pt x="254444" y="1499874"/>
                    </a:cubicBezTo>
                    <a:cubicBezTo>
                      <a:pt x="254444" y="1499874"/>
                      <a:pt x="253633" y="1499874"/>
                      <a:pt x="252821" y="1499874"/>
                    </a:cubicBezTo>
                    <a:cubicBezTo>
                      <a:pt x="252009" y="1499874"/>
                      <a:pt x="251197" y="1499874"/>
                      <a:pt x="250385" y="1499874"/>
                    </a:cubicBezTo>
                    <a:cubicBezTo>
                      <a:pt x="249573" y="1499874"/>
                      <a:pt x="248761" y="1498251"/>
                      <a:pt x="248761" y="1497439"/>
                    </a:cubicBezTo>
                    <a:cubicBezTo>
                      <a:pt x="247949" y="1496627"/>
                      <a:pt x="247138" y="1495815"/>
                      <a:pt x="245514" y="1496627"/>
                    </a:cubicBezTo>
                    <a:cubicBezTo>
                      <a:pt x="244702" y="1496627"/>
                      <a:pt x="243890" y="1498251"/>
                      <a:pt x="243078" y="1498251"/>
                    </a:cubicBezTo>
                    <a:cubicBezTo>
                      <a:pt x="242266" y="1498251"/>
                      <a:pt x="242266" y="1497439"/>
                      <a:pt x="241454" y="1496627"/>
                    </a:cubicBezTo>
                    <a:cubicBezTo>
                      <a:pt x="241454" y="1496627"/>
                      <a:pt x="240642" y="1496627"/>
                      <a:pt x="239830" y="1496627"/>
                    </a:cubicBezTo>
                    <a:cubicBezTo>
                      <a:pt x="239830" y="1496627"/>
                      <a:pt x="239019" y="1496627"/>
                      <a:pt x="239019" y="1496627"/>
                    </a:cubicBezTo>
                    <a:cubicBezTo>
                      <a:pt x="239019" y="1496627"/>
                      <a:pt x="239019" y="1496627"/>
                      <a:pt x="238207" y="1496627"/>
                    </a:cubicBezTo>
                    <a:cubicBezTo>
                      <a:pt x="236583" y="1496627"/>
                      <a:pt x="235771" y="1497439"/>
                      <a:pt x="234959" y="1498251"/>
                    </a:cubicBezTo>
                    <a:cubicBezTo>
                      <a:pt x="234147" y="1499062"/>
                      <a:pt x="234147" y="1499062"/>
                      <a:pt x="233335" y="1498251"/>
                    </a:cubicBezTo>
                    <a:cubicBezTo>
                      <a:pt x="232524" y="1498251"/>
                      <a:pt x="231712" y="1498251"/>
                      <a:pt x="230900" y="1497439"/>
                    </a:cubicBezTo>
                    <a:cubicBezTo>
                      <a:pt x="230088" y="1497439"/>
                      <a:pt x="229276" y="1497439"/>
                      <a:pt x="228464" y="1496627"/>
                    </a:cubicBezTo>
                    <a:cubicBezTo>
                      <a:pt x="227652" y="1496627"/>
                      <a:pt x="227652" y="1495815"/>
                      <a:pt x="226840" y="1495815"/>
                    </a:cubicBezTo>
                    <a:cubicBezTo>
                      <a:pt x="226029" y="1495815"/>
                      <a:pt x="225217" y="1495815"/>
                      <a:pt x="225217" y="1495815"/>
                    </a:cubicBezTo>
                    <a:cubicBezTo>
                      <a:pt x="223593" y="1495815"/>
                      <a:pt x="222781" y="1496627"/>
                      <a:pt x="222781" y="1498251"/>
                    </a:cubicBezTo>
                    <a:cubicBezTo>
                      <a:pt x="222781" y="1500686"/>
                      <a:pt x="225217" y="1501498"/>
                      <a:pt x="226029" y="1503122"/>
                    </a:cubicBezTo>
                    <a:cubicBezTo>
                      <a:pt x="226029" y="1503934"/>
                      <a:pt x="226029" y="1505558"/>
                      <a:pt x="226840" y="1506370"/>
                    </a:cubicBezTo>
                    <a:cubicBezTo>
                      <a:pt x="226840" y="1507181"/>
                      <a:pt x="226840" y="1507181"/>
                      <a:pt x="227652" y="1507993"/>
                    </a:cubicBezTo>
                    <a:cubicBezTo>
                      <a:pt x="227652" y="1507993"/>
                      <a:pt x="228464" y="1508805"/>
                      <a:pt x="229276" y="1508805"/>
                    </a:cubicBezTo>
                    <a:cubicBezTo>
                      <a:pt x="230088" y="1509617"/>
                      <a:pt x="230088" y="1510429"/>
                      <a:pt x="229276" y="1511241"/>
                    </a:cubicBezTo>
                    <a:cubicBezTo>
                      <a:pt x="228464" y="1512053"/>
                      <a:pt x="228464" y="1512865"/>
                      <a:pt x="227652" y="1513677"/>
                    </a:cubicBezTo>
                    <a:cubicBezTo>
                      <a:pt x="226840" y="1514488"/>
                      <a:pt x="226840" y="1514488"/>
                      <a:pt x="225217" y="1514488"/>
                    </a:cubicBezTo>
                    <a:cubicBezTo>
                      <a:pt x="224405" y="1514488"/>
                      <a:pt x="223593" y="1514488"/>
                      <a:pt x="222781" y="1514488"/>
                    </a:cubicBezTo>
                    <a:cubicBezTo>
                      <a:pt x="221969" y="1514488"/>
                      <a:pt x="221157" y="1514488"/>
                      <a:pt x="219533" y="1514488"/>
                    </a:cubicBezTo>
                    <a:cubicBezTo>
                      <a:pt x="218722" y="1514488"/>
                      <a:pt x="218722" y="1514488"/>
                      <a:pt x="217910" y="1514488"/>
                    </a:cubicBezTo>
                    <a:cubicBezTo>
                      <a:pt x="217910" y="1513677"/>
                      <a:pt x="217910" y="1512865"/>
                      <a:pt x="217910" y="1512865"/>
                    </a:cubicBezTo>
                    <a:cubicBezTo>
                      <a:pt x="217910" y="1512053"/>
                      <a:pt x="217910" y="1511241"/>
                      <a:pt x="217098" y="1510429"/>
                    </a:cubicBezTo>
                    <a:cubicBezTo>
                      <a:pt x="216286" y="1509617"/>
                      <a:pt x="215474" y="1509617"/>
                      <a:pt x="214662" y="1509617"/>
                    </a:cubicBezTo>
                    <a:cubicBezTo>
                      <a:pt x="213850" y="1509617"/>
                      <a:pt x="213850" y="1509617"/>
                      <a:pt x="213850" y="1510429"/>
                    </a:cubicBezTo>
                    <a:cubicBezTo>
                      <a:pt x="213038" y="1510429"/>
                      <a:pt x="213038" y="1511241"/>
                      <a:pt x="212226" y="1511241"/>
                    </a:cubicBezTo>
                    <a:cubicBezTo>
                      <a:pt x="211414" y="1512053"/>
                      <a:pt x="210603" y="1512053"/>
                      <a:pt x="209791" y="1512865"/>
                    </a:cubicBezTo>
                    <a:cubicBezTo>
                      <a:pt x="208979" y="1512865"/>
                      <a:pt x="208979" y="1513677"/>
                      <a:pt x="208167" y="1513677"/>
                    </a:cubicBezTo>
                    <a:cubicBezTo>
                      <a:pt x="207355" y="1513677"/>
                      <a:pt x="207355" y="1514488"/>
                      <a:pt x="206543" y="1514488"/>
                    </a:cubicBezTo>
                    <a:cubicBezTo>
                      <a:pt x="205731" y="1515300"/>
                      <a:pt x="204920" y="1516924"/>
                      <a:pt x="204108" y="1517736"/>
                    </a:cubicBezTo>
                    <a:cubicBezTo>
                      <a:pt x="204108" y="1518548"/>
                      <a:pt x="203296" y="1518548"/>
                      <a:pt x="203296" y="1519360"/>
                    </a:cubicBezTo>
                    <a:cubicBezTo>
                      <a:pt x="202484" y="1519360"/>
                      <a:pt x="201672" y="1519360"/>
                      <a:pt x="201672" y="1519360"/>
                    </a:cubicBezTo>
                    <a:cubicBezTo>
                      <a:pt x="200860" y="1519360"/>
                      <a:pt x="199236" y="1520171"/>
                      <a:pt x="198425" y="1520983"/>
                    </a:cubicBezTo>
                    <a:cubicBezTo>
                      <a:pt x="197613" y="1521795"/>
                      <a:pt x="197613" y="1523419"/>
                      <a:pt x="196801" y="1524231"/>
                    </a:cubicBezTo>
                    <a:cubicBezTo>
                      <a:pt x="195989" y="1525043"/>
                      <a:pt x="195989" y="1526667"/>
                      <a:pt x="195989" y="1527478"/>
                    </a:cubicBezTo>
                    <a:cubicBezTo>
                      <a:pt x="195177" y="1527478"/>
                      <a:pt x="194365" y="1527478"/>
                      <a:pt x="193553" y="1527478"/>
                    </a:cubicBezTo>
                    <a:cubicBezTo>
                      <a:pt x="192741" y="1527478"/>
                      <a:pt x="192741" y="1528290"/>
                      <a:pt x="191929" y="1528290"/>
                    </a:cubicBezTo>
                    <a:cubicBezTo>
                      <a:pt x="191117" y="1529102"/>
                      <a:pt x="190306" y="1529914"/>
                      <a:pt x="190306" y="1531538"/>
                    </a:cubicBezTo>
                    <a:cubicBezTo>
                      <a:pt x="189494" y="1533162"/>
                      <a:pt x="189494" y="1534786"/>
                      <a:pt x="188682" y="1536409"/>
                    </a:cubicBezTo>
                    <a:cubicBezTo>
                      <a:pt x="188682" y="1537221"/>
                      <a:pt x="187870" y="1538033"/>
                      <a:pt x="187870" y="1539657"/>
                    </a:cubicBezTo>
                    <a:cubicBezTo>
                      <a:pt x="187870" y="1540469"/>
                      <a:pt x="187870" y="1541281"/>
                      <a:pt x="187870" y="1542092"/>
                    </a:cubicBezTo>
                    <a:cubicBezTo>
                      <a:pt x="187870" y="1542904"/>
                      <a:pt x="187870" y="1542904"/>
                      <a:pt x="187058" y="1543716"/>
                    </a:cubicBezTo>
                    <a:cubicBezTo>
                      <a:pt x="187058" y="1544528"/>
                      <a:pt x="186246" y="1545340"/>
                      <a:pt x="186246" y="1546152"/>
                    </a:cubicBezTo>
                    <a:cubicBezTo>
                      <a:pt x="186246" y="1546964"/>
                      <a:pt x="186246" y="1547776"/>
                      <a:pt x="186246" y="1548587"/>
                    </a:cubicBezTo>
                    <a:cubicBezTo>
                      <a:pt x="187058" y="1550211"/>
                      <a:pt x="187870" y="1551835"/>
                      <a:pt x="189494" y="1553459"/>
                    </a:cubicBezTo>
                    <a:cubicBezTo>
                      <a:pt x="191117" y="1555083"/>
                      <a:pt x="191929" y="1556706"/>
                      <a:pt x="193553" y="1558330"/>
                    </a:cubicBezTo>
                    <a:cubicBezTo>
                      <a:pt x="195989" y="1563201"/>
                      <a:pt x="197613" y="1568073"/>
                      <a:pt x="195989" y="1572944"/>
                    </a:cubicBezTo>
                    <a:cubicBezTo>
                      <a:pt x="195177" y="1575380"/>
                      <a:pt x="193553" y="1577003"/>
                      <a:pt x="191929" y="1578627"/>
                    </a:cubicBezTo>
                    <a:cubicBezTo>
                      <a:pt x="190306" y="1580251"/>
                      <a:pt x="189494" y="1582687"/>
                      <a:pt x="187870" y="1584310"/>
                    </a:cubicBezTo>
                    <a:cubicBezTo>
                      <a:pt x="186246" y="1586746"/>
                      <a:pt x="184622" y="1587558"/>
                      <a:pt x="182187" y="1587558"/>
                    </a:cubicBezTo>
                    <a:cubicBezTo>
                      <a:pt x="178939" y="1587558"/>
                      <a:pt x="175692" y="1587558"/>
                      <a:pt x="173256" y="1585122"/>
                    </a:cubicBezTo>
                    <a:cubicBezTo>
                      <a:pt x="170820" y="1583499"/>
                      <a:pt x="167573" y="1581063"/>
                      <a:pt x="164325" y="1580251"/>
                    </a:cubicBezTo>
                    <a:cubicBezTo>
                      <a:pt x="163513" y="1580251"/>
                      <a:pt x="162701" y="1580251"/>
                      <a:pt x="161890" y="1580251"/>
                    </a:cubicBezTo>
                    <a:cubicBezTo>
                      <a:pt x="160266" y="1580251"/>
                      <a:pt x="159454" y="1581063"/>
                      <a:pt x="157830" y="1581063"/>
                    </a:cubicBezTo>
                    <a:cubicBezTo>
                      <a:pt x="157018" y="1581063"/>
                      <a:pt x="155395" y="1581063"/>
                      <a:pt x="154583" y="1581063"/>
                    </a:cubicBezTo>
                    <a:cubicBezTo>
                      <a:pt x="152147" y="1581063"/>
                      <a:pt x="149712" y="1581875"/>
                      <a:pt x="147276" y="1583499"/>
                    </a:cubicBezTo>
                    <a:cubicBezTo>
                      <a:pt x="145652" y="1584310"/>
                      <a:pt x="144840" y="1585122"/>
                      <a:pt x="143216" y="1585122"/>
                    </a:cubicBezTo>
                    <a:cubicBezTo>
                      <a:pt x="142404" y="1585122"/>
                      <a:pt x="140781" y="1585122"/>
                      <a:pt x="139969" y="1585934"/>
                    </a:cubicBezTo>
                    <a:cubicBezTo>
                      <a:pt x="139157" y="1585934"/>
                      <a:pt x="138345" y="1586746"/>
                      <a:pt x="137533" y="1586746"/>
                    </a:cubicBezTo>
                    <a:cubicBezTo>
                      <a:pt x="135909" y="1586746"/>
                      <a:pt x="135097" y="1586746"/>
                      <a:pt x="133474" y="1587558"/>
                    </a:cubicBezTo>
                    <a:cubicBezTo>
                      <a:pt x="132662" y="1587558"/>
                      <a:pt x="131038" y="1587558"/>
                      <a:pt x="130226" y="1588370"/>
                    </a:cubicBezTo>
                    <a:cubicBezTo>
                      <a:pt x="129414" y="1589182"/>
                      <a:pt x="128602" y="1589994"/>
                      <a:pt x="127791" y="1590805"/>
                    </a:cubicBezTo>
                    <a:cubicBezTo>
                      <a:pt x="126979" y="1591617"/>
                      <a:pt x="126979" y="1592429"/>
                      <a:pt x="126167" y="1593241"/>
                    </a:cubicBezTo>
                    <a:cubicBezTo>
                      <a:pt x="125355" y="1594053"/>
                      <a:pt x="123731" y="1593241"/>
                      <a:pt x="122919" y="1593241"/>
                    </a:cubicBezTo>
                    <a:cubicBezTo>
                      <a:pt x="122107" y="1593241"/>
                      <a:pt x="121296" y="1593241"/>
                      <a:pt x="120484" y="1592429"/>
                    </a:cubicBezTo>
                    <a:cubicBezTo>
                      <a:pt x="119672" y="1592429"/>
                      <a:pt x="118860" y="1591617"/>
                      <a:pt x="118048" y="1590805"/>
                    </a:cubicBezTo>
                    <a:cubicBezTo>
                      <a:pt x="117236" y="1589994"/>
                      <a:pt x="115612" y="1589182"/>
                      <a:pt x="114800" y="1588370"/>
                    </a:cubicBezTo>
                    <a:cubicBezTo>
                      <a:pt x="113177" y="1587558"/>
                      <a:pt x="110741" y="1587558"/>
                      <a:pt x="109117" y="1587558"/>
                    </a:cubicBezTo>
                    <a:cubicBezTo>
                      <a:pt x="105870" y="1587558"/>
                      <a:pt x="103434" y="1585934"/>
                      <a:pt x="100187" y="1585934"/>
                    </a:cubicBezTo>
                    <a:cubicBezTo>
                      <a:pt x="97751" y="1585934"/>
                      <a:pt x="95315" y="1585934"/>
                      <a:pt x="93691" y="1585934"/>
                    </a:cubicBezTo>
                    <a:cubicBezTo>
                      <a:pt x="92068" y="1585934"/>
                      <a:pt x="91256" y="1584310"/>
                      <a:pt x="89632" y="1584310"/>
                    </a:cubicBezTo>
                    <a:cubicBezTo>
                      <a:pt x="88820" y="1584310"/>
                      <a:pt x="88008" y="1584310"/>
                      <a:pt x="87196" y="1584310"/>
                    </a:cubicBezTo>
                    <a:cubicBezTo>
                      <a:pt x="85572" y="1583499"/>
                      <a:pt x="84761" y="1581063"/>
                      <a:pt x="84761" y="1579439"/>
                    </a:cubicBezTo>
                    <a:cubicBezTo>
                      <a:pt x="84761" y="1577003"/>
                      <a:pt x="88008" y="1578627"/>
                      <a:pt x="88820" y="1579439"/>
                    </a:cubicBezTo>
                    <a:cubicBezTo>
                      <a:pt x="89632" y="1579439"/>
                      <a:pt x="90444" y="1580251"/>
                      <a:pt x="91256" y="1580251"/>
                    </a:cubicBezTo>
                    <a:cubicBezTo>
                      <a:pt x="92068" y="1580251"/>
                      <a:pt x="92068" y="1578627"/>
                      <a:pt x="92880" y="1577815"/>
                    </a:cubicBezTo>
                    <a:cubicBezTo>
                      <a:pt x="93691" y="1576191"/>
                      <a:pt x="93691" y="1574568"/>
                      <a:pt x="93691" y="1572944"/>
                    </a:cubicBezTo>
                    <a:cubicBezTo>
                      <a:pt x="92880" y="1571320"/>
                      <a:pt x="92068" y="1569696"/>
                      <a:pt x="91256" y="1568073"/>
                    </a:cubicBezTo>
                    <a:cubicBezTo>
                      <a:pt x="90444" y="1565637"/>
                      <a:pt x="91256" y="1564825"/>
                      <a:pt x="92068" y="1563201"/>
                    </a:cubicBezTo>
                    <a:cubicBezTo>
                      <a:pt x="92880" y="1561578"/>
                      <a:pt x="92880" y="1559954"/>
                      <a:pt x="94503" y="1559954"/>
                    </a:cubicBezTo>
                    <a:cubicBezTo>
                      <a:pt x="96127" y="1559954"/>
                      <a:pt x="97751" y="1559954"/>
                      <a:pt x="99375" y="1559142"/>
                    </a:cubicBezTo>
                    <a:cubicBezTo>
                      <a:pt x="100998" y="1558330"/>
                      <a:pt x="101810" y="1556706"/>
                      <a:pt x="102622" y="1555083"/>
                    </a:cubicBezTo>
                    <a:cubicBezTo>
                      <a:pt x="103434" y="1553459"/>
                      <a:pt x="105058" y="1551023"/>
                      <a:pt x="104246" y="1548587"/>
                    </a:cubicBezTo>
                    <a:cubicBezTo>
                      <a:pt x="104246" y="1547776"/>
                      <a:pt x="103434" y="1546964"/>
                      <a:pt x="102622" y="1546152"/>
                    </a:cubicBezTo>
                    <a:cubicBezTo>
                      <a:pt x="101810" y="1546152"/>
                      <a:pt x="100998" y="1546152"/>
                      <a:pt x="100187" y="1546152"/>
                    </a:cubicBezTo>
                    <a:cubicBezTo>
                      <a:pt x="99375" y="1546152"/>
                      <a:pt x="98563" y="1546152"/>
                      <a:pt x="97751" y="1545340"/>
                    </a:cubicBezTo>
                    <a:cubicBezTo>
                      <a:pt x="96939" y="1544528"/>
                      <a:pt x="95315" y="1544528"/>
                      <a:pt x="94503" y="1543716"/>
                    </a:cubicBezTo>
                    <a:cubicBezTo>
                      <a:pt x="93691" y="1542904"/>
                      <a:pt x="92880" y="1542092"/>
                      <a:pt x="93691" y="1540469"/>
                    </a:cubicBezTo>
                    <a:cubicBezTo>
                      <a:pt x="93691" y="1539657"/>
                      <a:pt x="95315" y="1538845"/>
                      <a:pt x="95315" y="1538033"/>
                    </a:cubicBezTo>
                    <a:cubicBezTo>
                      <a:pt x="96127" y="1537221"/>
                      <a:pt x="95315" y="1535597"/>
                      <a:pt x="95315" y="1534786"/>
                    </a:cubicBezTo>
                    <a:cubicBezTo>
                      <a:pt x="95315" y="1533974"/>
                      <a:pt x="95315" y="1532350"/>
                      <a:pt x="95315" y="1531538"/>
                    </a:cubicBezTo>
                    <a:cubicBezTo>
                      <a:pt x="95315" y="1530726"/>
                      <a:pt x="95315" y="1529102"/>
                      <a:pt x="95315" y="1529102"/>
                    </a:cubicBezTo>
                    <a:cubicBezTo>
                      <a:pt x="94503" y="1528290"/>
                      <a:pt x="93691" y="1529102"/>
                      <a:pt x="92880" y="1529914"/>
                    </a:cubicBezTo>
                    <a:cubicBezTo>
                      <a:pt x="91256" y="1530726"/>
                      <a:pt x="89632" y="1529102"/>
                      <a:pt x="88820" y="1528290"/>
                    </a:cubicBezTo>
                    <a:cubicBezTo>
                      <a:pt x="88008" y="1527478"/>
                      <a:pt x="87196" y="1527478"/>
                      <a:pt x="87196" y="1526667"/>
                    </a:cubicBezTo>
                    <a:cubicBezTo>
                      <a:pt x="87196" y="1525855"/>
                      <a:pt x="87196" y="1525043"/>
                      <a:pt x="86384" y="1524231"/>
                    </a:cubicBezTo>
                    <a:cubicBezTo>
                      <a:pt x="85572" y="1521795"/>
                      <a:pt x="83949" y="1520171"/>
                      <a:pt x="83137" y="1518548"/>
                    </a:cubicBezTo>
                    <a:cubicBezTo>
                      <a:pt x="82325" y="1516924"/>
                      <a:pt x="81513" y="1514488"/>
                      <a:pt x="80701" y="1512865"/>
                    </a:cubicBezTo>
                    <a:cubicBezTo>
                      <a:pt x="80701" y="1512053"/>
                      <a:pt x="79889" y="1511241"/>
                      <a:pt x="79889" y="1510429"/>
                    </a:cubicBezTo>
                    <a:cubicBezTo>
                      <a:pt x="79889" y="1509617"/>
                      <a:pt x="79889" y="1508805"/>
                      <a:pt x="79078" y="1507993"/>
                    </a:cubicBezTo>
                    <a:cubicBezTo>
                      <a:pt x="78266" y="1506370"/>
                      <a:pt x="78266" y="1505558"/>
                      <a:pt x="77454" y="1503934"/>
                    </a:cubicBezTo>
                    <a:cubicBezTo>
                      <a:pt x="75830" y="1501498"/>
                      <a:pt x="73394" y="1499874"/>
                      <a:pt x="71771" y="1497439"/>
                    </a:cubicBezTo>
                    <a:cubicBezTo>
                      <a:pt x="70147" y="1495003"/>
                      <a:pt x="70147" y="1491756"/>
                      <a:pt x="68523" y="1489320"/>
                    </a:cubicBezTo>
                    <a:cubicBezTo>
                      <a:pt x="67711" y="1487696"/>
                      <a:pt x="66087" y="1485261"/>
                      <a:pt x="65275" y="1482825"/>
                    </a:cubicBezTo>
                    <a:cubicBezTo>
                      <a:pt x="65275" y="1482013"/>
                      <a:pt x="63652" y="1478765"/>
                      <a:pt x="65275" y="1477954"/>
                    </a:cubicBezTo>
                    <a:cubicBezTo>
                      <a:pt x="66087" y="1477954"/>
                      <a:pt x="66899" y="1477142"/>
                      <a:pt x="67711" y="1477954"/>
                    </a:cubicBezTo>
                    <a:cubicBezTo>
                      <a:pt x="68523" y="1478765"/>
                      <a:pt x="68523" y="1478765"/>
                      <a:pt x="69335" y="1479577"/>
                    </a:cubicBezTo>
                    <a:cubicBezTo>
                      <a:pt x="70147" y="1480389"/>
                      <a:pt x="70959" y="1480389"/>
                      <a:pt x="71771" y="1480389"/>
                    </a:cubicBezTo>
                    <a:cubicBezTo>
                      <a:pt x="72583" y="1481201"/>
                      <a:pt x="73394" y="1482013"/>
                      <a:pt x="74206" y="1482825"/>
                    </a:cubicBezTo>
                    <a:cubicBezTo>
                      <a:pt x="75018" y="1483637"/>
                      <a:pt x="75830" y="1484449"/>
                      <a:pt x="77454" y="1485261"/>
                    </a:cubicBezTo>
                    <a:cubicBezTo>
                      <a:pt x="78266" y="1486073"/>
                      <a:pt x="79889" y="1486884"/>
                      <a:pt x="80701" y="1486884"/>
                    </a:cubicBezTo>
                    <a:cubicBezTo>
                      <a:pt x="81513" y="1487696"/>
                      <a:pt x="82325" y="1487696"/>
                      <a:pt x="83137" y="1487696"/>
                    </a:cubicBezTo>
                    <a:cubicBezTo>
                      <a:pt x="84761" y="1487696"/>
                      <a:pt x="85572" y="1487696"/>
                      <a:pt x="86384" y="1486884"/>
                    </a:cubicBezTo>
                    <a:cubicBezTo>
                      <a:pt x="87196" y="1486073"/>
                      <a:pt x="88008" y="1485261"/>
                      <a:pt x="88008" y="1484449"/>
                    </a:cubicBezTo>
                    <a:cubicBezTo>
                      <a:pt x="88008" y="1483637"/>
                      <a:pt x="88008" y="1482825"/>
                      <a:pt x="88008" y="1482013"/>
                    </a:cubicBezTo>
                    <a:cubicBezTo>
                      <a:pt x="87196" y="1479577"/>
                      <a:pt x="86384" y="1477142"/>
                      <a:pt x="84761" y="1475518"/>
                    </a:cubicBezTo>
                    <a:cubicBezTo>
                      <a:pt x="83949" y="1474706"/>
                      <a:pt x="83137" y="1473894"/>
                      <a:pt x="82325" y="1472270"/>
                    </a:cubicBezTo>
                    <a:cubicBezTo>
                      <a:pt x="81513" y="1471458"/>
                      <a:pt x="80701" y="1470647"/>
                      <a:pt x="79889" y="1469835"/>
                    </a:cubicBezTo>
                    <a:cubicBezTo>
                      <a:pt x="79078" y="1469023"/>
                      <a:pt x="78266" y="1469023"/>
                      <a:pt x="77454" y="1469023"/>
                    </a:cubicBezTo>
                    <a:cubicBezTo>
                      <a:pt x="75830" y="1468211"/>
                      <a:pt x="76642" y="1464963"/>
                      <a:pt x="77454" y="1464152"/>
                    </a:cubicBezTo>
                    <a:cubicBezTo>
                      <a:pt x="77454" y="1462528"/>
                      <a:pt x="79078" y="1462528"/>
                      <a:pt x="80701" y="1461716"/>
                    </a:cubicBezTo>
                    <a:cubicBezTo>
                      <a:pt x="81513" y="1461716"/>
                      <a:pt x="82325" y="1461716"/>
                      <a:pt x="83137" y="1460904"/>
                    </a:cubicBezTo>
                    <a:cubicBezTo>
                      <a:pt x="83949" y="1460904"/>
                      <a:pt x="86384" y="1460092"/>
                      <a:pt x="87196" y="1460904"/>
                    </a:cubicBezTo>
                    <a:cubicBezTo>
                      <a:pt x="88008" y="1460904"/>
                      <a:pt x="88008" y="1461716"/>
                      <a:pt x="88008" y="1461716"/>
                    </a:cubicBezTo>
                    <a:cubicBezTo>
                      <a:pt x="88820" y="1461716"/>
                      <a:pt x="89632" y="1461716"/>
                      <a:pt x="89632" y="1461716"/>
                    </a:cubicBezTo>
                    <a:cubicBezTo>
                      <a:pt x="90444" y="1461716"/>
                      <a:pt x="91256" y="1461716"/>
                      <a:pt x="92068" y="1461716"/>
                    </a:cubicBezTo>
                    <a:cubicBezTo>
                      <a:pt x="92880" y="1461716"/>
                      <a:pt x="92880" y="1462528"/>
                      <a:pt x="93691" y="1461716"/>
                    </a:cubicBezTo>
                    <a:cubicBezTo>
                      <a:pt x="93691" y="1461716"/>
                      <a:pt x="94503" y="1460904"/>
                      <a:pt x="94503" y="1460904"/>
                    </a:cubicBezTo>
                    <a:cubicBezTo>
                      <a:pt x="95315" y="1460904"/>
                      <a:pt x="95315" y="1460092"/>
                      <a:pt x="95315" y="1460092"/>
                    </a:cubicBezTo>
                    <a:cubicBezTo>
                      <a:pt x="95315" y="1460092"/>
                      <a:pt x="96127" y="1459280"/>
                      <a:pt x="96127" y="1459280"/>
                    </a:cubicBezTo>
                    <a:cubicBezTo>
                      <a:pt x="96939" y="1458468"/>
                      <a:pt x="97751" y="1456845"/>
                      <a:pt x="97751" y="1456033"/>
                    </a:cubicBezTo>
                    <a:cubicBezTo>
                      <a:pt x="97751" y="1455221"/>
                      <a:pt x="98563" y="1453597"/>
                      <a:pt x="98563" y="1452785"/>
                    </a:cubicBezTo>
                    <a:cubicBezTo>
                      <a:pt x="98563" y="1451973"/>
                      <a:pt x="98563" y="1451161"/>
                      <a:pt x="99375" y="1450349"/>
                    </a:cubicBezTo>
                    <a:cubicBezTo>
                      <a:pt x="99375" y="1448726"/>
                      <a:pt x="100187" y="1447914"/>
                      <a:pt x="100187" y="1446290"/>
                    </a:cubicBezTo>
                    <a:cubicBezTo>
                      <a:pt x="100187" y="1445478"/>
                      <a:pt x="100187" y="1443854"/>
                      <a:pt x="99375" y="1443043"/>
                    </a:cubicBezTo>
                    <a:cubicBezTo>
                      <a:pt x="98563" y="1442231"/>
                      <a:pt x="98563" y="1442231"/>
                      <a:pt x="97751" y="1441419"/>
                    </a:cubicBezTo>
                    <a:cubicBezTo>
                      <a:pt x="96939" y="1440607"/>
                      <a:pt x="96127" y="1439795"/>
                      <a:pt x="95315" y="1439795"/>
                    </a:cubicBezTo>
                    <a:cubicBezTo>
                      <a:pt x="94503" y="1439795"/>
                      <a:pt x="93691" y="1440607"/>
                      <a:pt x="92880" y="1440607"/>
                    </a:cubicBezTo>
                    <a:cubicBezTo>
                      <a:pt x="92068" y="1440607"/>
                      <a:pt x="92068" y="1441419"/>
                      <a:pt x="91256" y="1441419"/>
                    </a:cubicBezTo>
                    <a:cubicBezTo>
                      <a:pt x="89632" y="1442231"/>
                      <a:pt x="88008" y="1442231"/>
                      <a:pt x="87196" y="1440607"/>
                    </a:cubicBezTo>
                    <a:cubicBezTo>
                      <a:pt x="87196" y="1440607"/>
                      <a:pt x="87196" y="1439795"/>
                      <a:pt x="87196" y="1439795"/>
                    </a:cubicBezTo>
                    <a:cubicBezTo>
                      <a:pt x="87196" y="1438983"/>
                      <a:pt x="86384" y="1438171"/>
                      <a:pt x="86384" y="1437359"/>
                    </a:cubicBezTo>
                    <a:cubicBezTo>
                      <a:pt x="86384" y="1436548"/>
                      <a:pt x="85572" y="1436548"/>
                      <a:pt x="85572" y="1435736"/>
                    </a:cubicBezTo>
                    <a:cubicBezTo>
                      <a:pt x="84761" y="1434924"/>
                      <a:pt x="84761" y="1434112"/>
                      <a:pt x="83949" y="1433300"/>
                    </a:cubicBezTo>
                    <a:cubicBezTo>
                      <a:pt x="83137" y="1432488"/>
                      <a:pt x="81513" y="1432488"/>
                      <a:pt x="81513" y="1431676"/>
                    </a:cubicBezTo>
                    <a:cubicBezTo>
                      <a:pt x="80701" y="1430864"/>
                      <a:pt x="80701" y="1430052"/>
                      <a:pt x="80701" y="1429241"/>
                    </a:cubicBezTo>
                    <a:cubicBezTo>
                      <a:pt x="80701" y="1427617"/>
                      <a:pt x="79889" y="1426805"/>
                      <a:pt x="79078" y="1425993"/>
                    </a:cubicBezTo>
                    <a:cubicBezTo>
                      <a:pt x="78266" y="1425181"/>
                      <a:pt x="79078" y="1423557"/>
                      <a:pt x="79078" y="1422745"/>
                    </a:cubicBezTo>
                    <a:cubicBezTo>
                      <a:pt x="79078" y="1421122"/>
                      <a:pt x="79078" y="1420310"/>
                      <a:pt x="79078" y="1418686"/>
                    </a:cubicBezTo>
                    <a:cubicBezTo>
                      <a:pt x="79078" y="1417062"/>
                      <a:pt x="79078" y="1416250"/>
                      <a:pt x="78266" y="1415439"/>
                    </a:cubicBezTo>
                    <a:cubicBezTo>
                      <a:pt x="77454" y="1414627"/>
                      <a:pt x="77454" y="1413003"/>
                      <a:pt x="77454" y="1412191"/>
                    </a:cubicBezTo>
                    <a:cubicBezTo>
                      <a:pt x="77454" y="1411379"/>
                      <a:pt x="76642" y="1410567"/>
                      <a:pt x="76642" y="1410567"/>
                    </a:cubicBezTo>
                    <a:cubicBezTo>
                      <a:pt x="76642" y="1410567"/>
                      <a:pt x="75830" y="1410567"/>
                      <a:pt x="75018" y="1410567"/>
                    </a:cubicBezTo>
                    <a:cubicBezTo>
                      <a:pt x="74206" y="1410567"/>
                      <a:pt x="73394" y="1409755"/>
                      <a:pt x="71771" y="1409755"/>
                    </a:cubicBezTo>
                    <a:cubicBezTo>
                      <a:pt x="70959" y="1409755"/>
                      <a:pt x="70147" y="1409755"/>
                      <a:pt x="69335" y="1408943"/>
                    </a:cubicBezTo>
                    <a:cubicBezTo>
                      <a:pt x="68523" y="1408132"/>
                      <a:pt x="67711" y="1407320"/>
                      <a:pt x="66899" y="1407320"/>
                    </a:cubicBezTo>
                    <a:cubicBezTo>
                      <a:pt x="66087" y="1407320"/>
                      <a:pt x="65275" y="1407320"/>
                      <a:pt x="64464" y="1406508"/>
                    </a:cubicBezTo>
                    <a:cubicBezTo>
                      <a:pt x="62840" y="1404884"/>
                      <a:pt x="63652" y="1402448"/>
                      <a:pt x="64464" y="1400825"/>
                    </a:cubicBezTo>
                    <a:cubicBezTo>
                      <a:pt x="65275" y="1400013"/>
                      <a:pt x="65275" y="1399201"/>
                      <a:pt x="65275" y="1397577"/>
                    </a:cubicBezTo>
                    <a:cubicBezTo>
                      <a:pt x="65275" y="1396765"/>
                      <a:pt x="65275" y="1396765"/>
                      <a:pt x="64464" y="1396765"/>
                    </a:cubicBezTo>
                    <a:cubicBezTo>
                      <a:pt x="63652" y="1396765"/>
                      <a:pt x="63652" y="1396765"/>
                      <a:pt x="62840" y="1395953"/>
                    </a:cubicBezTo>
                    <a:cubicBezTo>
                      <a:pt x="62028" y="1395141"/>
                      <a:pt x="61216" y="1395141"/>
                      <a:pt x="60404" y="1394329"/>
                    </a:cubicBezTo>
                    <a:cubicBezTo>
                      <a:pt x="58780" y="1393518"/>
                      <a:pt x="58780" y="1391894"/>
                      <a:pt x="57968" y="1390270"/>
                    </a:cubicBezTo>
                    <a:cubicBezTo>
                      <a:pt x="57157" y="1389458"/>
                      <a:pt x="55533" y="1390270"/>
                      <a:pt x="55533" y="1388646"/>
                    </a:cubicBezTo>
                    <a:cubicBezTo>
                      <a:pt x="55533" y="1387835"/>
                      <a:pt x="56345" y="1387023"/>
                      <a:pt x="56345" y="1387023"/>
                    </a:cubicBezTo>
                    <a:cubicBezTo>
                      <a:pt x="57157" y="1386211"/>
                      <a:pt x="60404" y="1383775"/>
                      <a:pt x="58780" y="1382963"/>
                    </a:cubicBezTo>
                    <a:cubicBezTo>
                      <a:pt x="57968" y="1382151"/>
                      <a:pt x="57157" y="1382963"/>
                      <a:pt x="56345" y="1382963"/>
                    </a:cubicBezTo>
                    <a:cubicBezTo>
                      <a:pt x="55533" y="1382963"/>
                      <a:pt x="54721" y="1382151"/>
                      <a:pt x="54721" y="1381339"/>
                    </a:cubicBezTo>
                    <a:cubicBezTo>
                      <a:pt x="54721" y="1380527"/>
                      <a:pt x="54721" y="1379716"/>
                      <a:pt x="54721" y="1378904"/>
                    </a:cubicBezTo>
                    <a:cubicBezTo>
                      <a:pt x="53909" y="1378092"/>
                      <a:pt x="53909" y="1378092"/>
                      <a:pt x="53097" y="1378092"/>
                    </a:cubicBezTo>
                    <a:cubicBezTo>
                      <a:pt x="51473" y="1378092"/>
                      <a:pt x="52285" y="1374844"/>
                      <a:pt x="53097" y="1374032"/>
                    </a:cubicBezTo>
                    <a:cubicBezTo>
                      <a:pt x="53097" y="1373221"/>
                      <a:pt x="54721" y="1373221"/>
                      <a:pt x="54721" y="1372409"/>
                    </a:cubicBezTo>
                    <a:cubicBezTo>
                      <a:pt x="54721" y="1371597"/>
                      <a:pt x="53909" y="1371597"/>
                      <a:pt x="53097" y="1371597"/>
                    </a:cubicBezTo>
                    <a:cubicBezTo>
                      <a:pt x="52285" y="1371597"/>
                      <a:pt x="50662" y="1372409"/>
                      <a:pt x="50662" y="1371597"/>
                    </a:cubicBezTo>
                    <a:cubicBezTo>
                      <a:pt x="50662" y="1370785"/>
                      <a:pt x="49850" y="1369973"/>
                      <a:pt x="50662" y="1369161"/>
                    </a:cubicBezTo>
                    <a:cubicBezTo>
                      <a:pt x="50662" y="1367537"/>
                      <a:pt x="50662" y="1365914"/>
                      <a:pt x="51473" y="1364290"/>
                    </a:cubicBezTo>
                    <a:cubicBezTo>
                      <a:pt x="52285" y="1363478"/>
                      <a:pt x="53097" y="1362666"/>
                      <a:pt x="53097" y="1361854"/>
                    </a:cubicBezTo>
                    <a:cubicBezTo>
                      <a:pt x="53097" y="1361042"/>
                      <a:pt x="52285" y="1360230"/>
                      <a:pt x="52285" y="1360230"/>
                    </a:cubicBezTo>
                    <a:cubicBezTo>
                      <a:pt x="51473" y="1359419"/>
                      <a:pt x="51473" y="1359419"/>
                      <a:pt x="50662" y="1358607"/>
                    </a:cubicBezTo>
                    <a:cubicBezTo>
                      <a:pt x="49850" y="1357795"/>
                      <a:pt x="49850" y="1357795"/>
                      <a:pt x="49850" y="1356983"/>
                    </a:cubicBezTo>
                    <a:cubicBezTo>
                      <a:pt x="49038" y="1354547"/>
                      <a:pt x="49038" y="1353735"/>
                      <a:pt x="50662" y="1352112"/>
                    </a:cubicBezTo>
                    <a:cubicBezTo>
                      <a:pt x="51473" y="1351300"/>
                      <a:pt x="52285" y="1351300"/>
                      <a:pt x="52285" y="1350488"/>
                    </a:cubicBezTo>
                    <a:cubicBezTo>
                      <a:pt x="52285" y="1349676"/>
                      <a:pt x="52285" y="1348864"/>
                      <a:pt x="52285" y="1348052"/>
                    </a:cubicBezTo>
                    <a:cubicBezTo>
                      <a:pt x="52285" y="1347240"/>
                      <a:pt x="51473" y="1345616"/>
                      <a:pt x="50662" y="1346428"/>
                    </a:cubicBezTo>
                    <a:cubicBezTo>
                      <a:pt x="49850" y="1346428"/>
                      <a:pt x="49038" y="1347240"/>
                      <a:pt x="49038" y="1348052"/>
                    </a:cubicBezTo>
                    <a:cubicBezTo>
                      <a:pt x="48226" y="1348864"/>
                      <a:pt x="48226" y="1349676"/>
                      <a:pt x="47414" y="1350488"/>
                    </a:cubicBezTo>
                    <a:cubicBezTo>
                      <a:pt x="46602" y="1351300"/>
                      <a:pt x="46602" y="1352923"/>
                      <a:pt x="46602" y="1353735"/>
                    </a:cubicBezTo>
                    <a:cubicBezTo>
                      <a:pt x="46602" y="1354547"/>
                      <a:pt x="45790" y="1355359"/>
                      <a:pt x="44978" y="1356171"/>
                    </a:cubicBezTo>
                    <a:cubicBezTo>
                      <a:pt x="44167" y="1356983"/>
                      <a:pt x="44167" y="1358607"/>
                      <a:pt x="43355" y="1358607"/>
                    </a:cubicBezTo>
                    <a:cubicBezTo>
                      <a:pt x="42543" y="1358607"/>
                      <a:pt x="42543" y="1357795"/>
                      <a:pt x="41731" y="1357795"/>
                    </a:cubicBezTo>
                    <a:cubicBezTo>
                      <a:pt x="40919" y="1356983"/>
                      <a:pt x="40919" y="1356983"/>
                      <a:pt x="40107" y="1356171"/>
                    </a:cubicBezTo>
                    <a:cubicBezTo>
                      <a:pt x="39295" y="1354547"/>
                      <a:pt x="39295" y="1352112"/>
                      <a:pt x="39295" y="1349676"/>
                    </a:cubicBezTo>
                    <a:cubicBezTo>
                      <a:pt x="39295" y="1348864"/>
                      <a:pt x="39295" y="1348052"/>
                      <a:pt x="38483" y="1347240"/>
                    </a:cubicBezTo>
                    <a:cubicBezTo>
                      <a:pt x="37671" y="1346428"/>
                      <a:pt x="37671" y="1345616"/>
                      <a:pt x="37671" y="1344805"/>
                    </a:cubicBezTo>
                    <a:cubicBezTo>
                      <a:pt x="37671" y="1342369"/>
                      <a:pt x="37671" y="1340745"/>
                      <a:pt x="38483" y="1338310"/>
                    </a:cubicBezTo>
                    <a:cubicBezTo>
                      <a:pt x="38483" y="1337498"/>
                      <a:pt x="39295" y="1336686"/>
                      <a:pt x="39295" y="1335874"/>
                    </a:cubicBezTo>
                    <a:cubicBezTo>
                      <a:pt x="39295" y="1335874"/>
                      <a:pt x="39295" y="1335062"/>
                      <a:pt x="39295" y="1335062"/>
                    </a:cubicBezTo>
                    <a:cubicBezTo>
                      <a:pt x="38483" y="1332626"/>
                      <a:pt x="37671" y="1331003"/>
                      <a:pt x="39295" y="1328567"/>
                    </a:cubicBezTo>
                    <a:cubicBezTo>
                      <a:pt x="40107" y="1327755"/>
                      <a:pt x="40919" y="1326943"/>
                      <a:pt x="40919" y="1325319"/>
                    </a:cubicBezTo>
                    <a:cubicBezTo>
                      <a:pt x="40919" y="1324508"/>
                      <a:pt x="40107" y="1324508"/>
                      <a:pt x="40107" y="1323696"/>
                    </a:cubicBezTo>
                    <a:cubicBezTo>
                      <a:pt x="39295" y="1323696"/>
                      <a:pt x="39295" y="1323696"/>
                      <a:pt x="38483" y="1323696"/>
                    </a:cubicBezTo>
                    <a:cubicBezTo>
                      <a:pt x="37671" y="1323696"/>
                      <a:pt x="37671" y="1322072"/>
                      <a:pt x="37671" y="1321260"/>
                    </a:cubicBezTo>
                    <a:cubicBezTo>
                      <a:pt x="37671" y="1320448"/>
                      <a:pt x="37671" y="1319636"/>
                      <a:pt x="38483" y="1318824"/>
                    </a:cubicBezTo>
                    <a:cubicBezTo>
                      <a:pt x="38483" y="1318012"/>
                      <a:pt x="38483" y="1317201"/>
                      <a:pt x="39295" y="1316389"/>
                    </a:cubicBezTo>
                    <a:cubicBezTo>
                      <a:pt x="40107" y="1314765"/>
                      <a:pt x="41731" y="1313953"/>
                      <a:pt x="43355" y="1313141"/>
                    </a:cubicBezTo>
                    <a:cubicBezTo>
                      <a:pt x="44167" y="1313141"/>
                      <a:pt x="44978" y="1312329"/>
                      <a:pt x="44978" y="1311517"/>
                    </a:cubicBezTo>
                    <a:cubicBezTo>
                      <a:pt x="44978" y="1310706"/>
                      <a:pt x="44167" y="1310706"/>
                      <a:pt x="43355" y="1310706"/>
                    </a:cubicBezTo>
                    <a:cubicBezTo>
                      <a:pt x="41731" y="1310706"/>
                      <a:pt x="39295" y="1311517"/>
                      <a:pt x="37671" y="1311517"/>
                    </a:cubicBezTo>
                    <a:cubicBezTo>
                      <a:pt x="36859" y="1311517"/>
                      <a:pt x="36048" y="1312329"/>
                      <a:pt x="35236" y="1313141"/>
                    </a:cubicBezTo>
                    <a:cubicBezTo>
                      <a:pt x="34424" y="1313953"/>
                      <a:pt x="33612" y="1314765"/>
                      <a:pt x="32800" y="1314765"/>
                    </a:cubicBezTo>
                    <a:cubicBezTo>
                      <a:pt x="31988" y="1314765"/>
                      <a:pt x="30364" y="1313141"/>
                      <a:pt x="30364" y="1312329"/>
                    </a:cubicBezTo>
                    <a:cubicBezTo>
                      <a:pt x="30364" y="1310706"/>
                      <a:pt x="31988" y="1309894"/>
                      <a:pt x="32800" y="1309082"/>
                    </a:cubicBezTo>
                    <a:cubicBezTo>
                      <a:pt x="34424" y="1307458"/>
                      <a:pt x="36859" y="1306646"/>
                      <a:pt x="38483" y="1305022"/>
                    </a:cubicBezTo>
                    <a:cubicBezTo>
                      <a:pt x="40107" y="1303399"/>
                      <a:pt x="38483" y="1302587"/>
                      <a:pt x="36859" y="1302587"/>
                    </a:cubicBezTo>
                    <a:cubicBezTo>
                      <a:pt x="35236" y="1302587"/>
                      <a:pt x="34424" y="1303399"/>
                      <a:pt x="31988" y="1303399"/>
                    </a:cubicBezTo>
                    <a:cubicBezTo>
                      <a:pt x="31176" y="1303399"/>
                      <a:pt x="30364" y="1302587"/>
                      <a:pt x="29553" y="1301775"/>
                    </a:cubicBezTo>
                    <a:cubicBezTo>
                      <a:pt x="28741" y="1300963"/>
                      <a:pt x="27929" y="1300151"/>
                      <a:pt x="27929" y="1298527"/>
                    </a:cubicBezTo>
                    <a:cubicBezTo>
                      <a:pt x="27929" y="1297715"/>
                      <a:pt x="27929" y="1296903"/>
                      <a:pt x="28741" y="1296092"/>
                    </a:cubicBezTo>
                    <a:cubicBezTo>
                      <a:pt x="29553" y="1295280"/>
                      <a:pt x="30364" y="1294468"/>
                      <a:pt x="31176" y="1293656"/>
                    </a:cubicBezTo>
                    <a:cubicBezTo>
                      <a:pt x="31988" y="1292844"/>
                      <a:pt x="31988" y="1292844"/>
                      <a:pt x="32800" y="1292032"/>
                    </a:cubicBezTo>
                    <a:cubicBezTo>
                      <a:pt x="33612" y="1291220"/>
                      <a:pt x="35236" y="1291220"/>
                      <a:pt x="35236" y="1289597"/>
                    </a:cubicBezTo>
                    <a:cubicBezTo>
                      <a:pt x="35236" y="1288785"/>
                      <a:pt x="34424" y="1287973"/>
                      <a:pt x="34424" y="1287161"/>
                    </a:cubicBezTo>
                    <a:cubicBezTo>
                      <a:pt x="34424" y="1286349"/>
                      <a:pt x="34424" y="1284725"/>
                      <a:pt x="35236" y="1283913"/>
                    </a:cubicBezTo>
                    <a:cubicBezTo>
                      <a:pt x="36048" y="1283101"/>
                      <a:pt x="36048" y="1282290"/>
                      <a:pt x="36048" y="1280666"/>
                    </a:cubicBezTo>
                    <a:cubicBezTo>
                      <a:pt x="36048" y="1279042"/>
                      <a:pt x="36048" y="1277418"/>
                      <a:pt x="36048" y="1276606"/>
                    </a:cubicBezTo>
                    <a:cubicBezTo>
                      <a:pt x="36048" y="1275795"/>
                      <a:pt x="36048" y="1275795"/>
                      <a:pt x="36048" y="1274983"/>
                    </a:cubicBezTo>
                    <a:cubicBezTo>
                      <a:pt x="36048" y="1274171"/>
                      <a:pt x="36048" y="1273359"/>
                      <a:pt x="36048" y="1272547"/>
                    </a:cubicBezTo>
                    <a:cubicBezTo>
                      <a:pt x="36048" y="1272547"/>
                      <a:pt x="36048" y="1271735"/>
                      <a:pt x="36048" y="1270923"/>
                    </a:cubicBezTo>
                    <a:cubicBezTo>
                      <a:pt x="36048" y="1270923"/>
                      <a:pt x="36859" y="1270923"/>
                      <a:pt x="36859" y="1270111"/>
                    </a:cubicBezTo>
                    <a:cubicBezTo>
                      <a:pt x="36859" y="1269299"/>
                      <a:pt x="37671" y="1269299"/>
                      <a:pt x="37671" y="1268487"/>
                    </a:cubicBezTo>
                    <a:cubicBezTo>
                      <a:pt x="37671" y="1267676"/>
                      <a:pt x="38483" y="1267676"/>
                      <a:pt x="38483" y="1266864"/>
                    </a:cubicBezTo>
                    <a:cubicBezTo>
                      <a:pt x="38483" y="1266052"/>
                      <a:pt x="38483" y="1265240"/>
                      <a:pt x="39295" y="1264428"/>
                    </a:cubicBezTo>
                    <a:cubicBezTo>
                      <a:pt x="39295" y="1264428"/>
                      <a:pt x="40107" y="1263616"/>
                      <a:pt x="40107" y="1263616"/>
                    </a:cubicBezTo>
                    <a:cubicBezTo>
                      <a:pt x="40107" y="1263616"/>
                      <a:pt x="40919" y="1262804"/>
                      <a:pt x="40919" y="1262804"/>
                    </a:cubicBezTo>
                    <a:cubicBezTo>
                      <a:pt x="40919" y="1262804"/>
                      <a:pt x="40919" y="1261993"/>
                      <a:pt x="40919" y="1261993"/>
                    </a:cubicBezTo>
                    <a:cubicBezTo>
                      <a:pt x="40919" y="1261181"/>
                      <a:pt x="41731" y="1260369"/>
                      <a:pt x="41731" y="1259557"/>
                    </a:cubicBezTo>
                    <a:cubicBezTo>
                      <a:pt x="41731" y="1258745"/>
                      <a:pt x="42543" y="1258745"/>
                      <a:pt x="42543" y="1257933"/>
                    </a:cubicBezTo>
                    <a:cubicBezTo>
                      <a:pt x="42543" y="1257121"/>
                      <a:pt x="42543" y="1257121"/>
                      <a:pt x="42543" y="1256309"/>
                    </a:cubicBezTo>
                    <a:cubicBezTo>
                      <a:pt x="42543" y="1255497"/>
                      <a:pt x="41731" y="1255497"/>
                      <a:pt x="41731" y="1254685"/>
                    </a:cubicBezTo>
                    <a:cubicBezTo>
                      <a:pt x="41731" y="1254685"/>
                      <a:pt x="41731" y="1253874"/>
                      <a:pt x="41731" y="1253874"/>
                    </a:cubicBezTo>
                    <a:cubicBezTo>
                      <a:pt x="41731" y="1253874"/>
                      <a:pt x="41731" y="1253874"/>
                      <a:pt x="41731" y="1253062"/>
                    </a:cubicBezTo>
                    <a:cubicBezTo>
                      <a:pt x="41731" y="1253062"/>
                      <a:pt x="41731" y="1253062"/>
                      <a:pt x="41731" y="1253062"/>
                    </a:cubicBezTo>
                    <a:lnTo>
                      <a:pt x="41731" y="1253062"/>
                    </a:lnTo>
                    <a:cubicBezTo>
                      <a:pt x="41731" y="1253062"/>
                      <a:pt x="41731" y="1253062"/>
                      <a:pt x="41731" y="1253062"/>
                    </a:cubicBezTo>
                    <a:cubicBezTo>
                      <a:pt x="41731" y="1253062"/>
                      <a:pt x="41731" y="1252250"/>
                      <a:pt x="41731" y="1252250"/>
                    </a:cubicBezTo>
                    <a:cubicBezTo>
                      <a:pt x="41731" y="1252250"/>
                      <a:pt x="41731" y="1251438"/>
                      <a:pt x="41731" y="1251438"/>
                    </a:cubicBezTo>
                    <a:cubicBezTo>
                      <a:pt x="41731" y="1250626"/>
                      <a:pt x="40919" y="1249814"/>
                      <a:pt x="40919" y="1249002"/>
                    </a:cubicBezTo>
                    <a:cubicBezTo>
                      <a:pt x="40919" y="1248190"/>
                      <a:pt x="40919" y="1248190"/>
                      <a:pt x="40919" y="1247379"/>
                    </a:cubicBezTo>
                    <a:cubicBezTo>
                      <a:pt x="40919" y="1246567"/>
                      <a:pt x="41731" y="1246567"/>
                      <a:pt x="42543" y="1246567"/>
                    </a:cubicBezTo>
                    <a:cubicBezTo>
                      <a:pt x="43355" y="1245755"/>
                      <a:pt x="44978" y="1245755"/>
                      <a:pt x="45790" y="1244943"/>
                    </a:cubicBezTo>
                    <a:cubicBezTo>
                      <a:pt x="45790" y="1244943"/>
                      <a:pt x="47414" y="1243319"/>
                      <a:pt x="46602" y="1243319"/>
                    </a:cubicBezTo>
                    <a:cubicBezTo>
                      <a:pt x="45790" y="1243319"/>
                      <a:pt x="44978" y="1243319"/>
                      <a:pt x="44978" y="1243319"/>
                    </a:cubicBezTo>
                    <a:cubicBezTo>
                      <a:pt x="44167" y="1243319"/>
                      <a:pt x="43355" y="1243319"/>
                      <a:pt x="43355" y="1244131"/>
                    </a:cubicBezTo>
                    <a:cubicBezTo>
                      <a:pt x="42543" y="1244131"/>
                      <a:pt x="41731" y="1244131"/>
                      <a:pt x="40919" y="1244943"/>
                    </a:cubicBezTo>
                    <a:cubicBezTo>
                      <a:pt x="40107" y="1244943"/>
                      <a:pt x="39295" y="1244943"/>
                      <a:pt x="39295" y="1244943"/>
                    </a:cubicBezTo>
                    <a:cubicBezTo>
                      <a:pt x="39295" y="1244943"/>
                      <a:pt x="38483" y="1244131"/>
                      <a:pt x="38483" y="1244131"/>
                    </a:cubicBezTo>
                    <a:cubicBezTo>
                      <a:pt x="37671" y="1243319"/>
                      <a:pt x="37671" y="1242507"/>
                      <a:pt x="36859" y="1244131"/>
                    </a:cubicBezTo>
                    <a:cubicBezTo>
                      <a:pt x="36859" y="1244943"/>
                      <a:pt x="36859" y="1245755"/>
                      <a:pt x="36048" y="1246567"/>
                    </a:cubicBezTo>
                    <a:cubicBezTo>
                      <a:pt x="35236" y="1247379"/>
                      <a:pt x="35236" y="1247379"/>
                      <a:pt x="34424" y="1248190"/>
                    </a:cubicBezTo>
                    <a:cubicBezTo>
                      <a:pt x="33612" y="1248190"/>
                      <a:pt x="33612" y="1248190"/>
                      <a:pt x="32800" y="1249002"/>
                    </a:cubicBezTo>
                    <a:cubicBezTo>
                      <a:pt x="31988" y="1249002"/>
                      <a:pt x="31988" y="1249814"/>
                      <a:pt x="31176" y="1249814"/>
                    </a:cubicBezTo>
                    <a:cubicBezTo>
                      <a:pt x="30364" y="1249814"/>
                      <a:pt x="29553" y="1250626"/>
                      <a:pt x="29553" y="1250626"/>
                    </a:cubicBezTo>
                    <a:cubicBezTo>
                      <a:pt x="28741" y="1251438"/>
                      <a:pt x="27929" y="1251438"/>
                      <a:pt x="27117" y="1252250"/>
                    </a:cubicBezTo>
                    <a:cubicBezTo>
                      <a:pt x="26305" y="1253062"/>
                      <a:pt x="25493" y="1253874"/>
                      <a:pt x="24681" y="1253874"/>
                    </a:cubicBezTo>
                    <a:cubicBezTo>
                      <a:pt x="23869" y="1253874"/>
                      <a:pt x="23869" y="1253062"/>
                      <a:pt x="23869" y="1253062"/>
                    </a:cubicBezTo>
                    <a:cubicBezTo>
                      <a:pt x="23058" y="1252250"/>
                      <a:pt x="22246" y="1252250"/>
                      <a:pt x="23058" y="1250626"/>
                    </a:cubicBezTo>
                    <a:cubicBezTo>
                      <a:pt x="23058" y="1249814"/>
                      <a:pt x="23869" y="1249002"/>
                      <a:pt x="24681" y="1247379"/>
                    </a:cubicBezTo>
                    <a:cubicBezTo>
                      <a:pt x="24681" y="1246567"/>
                      <a:pt x="25493" y="1245755"/>
                      <a:pt x="25493" y="1244943"/>
                    </a:cubicBezTo>
                    <a:cubicBezTo>
                      <a:pt x="26305" y="1244131"/>
                      <a:pt x="27117" y="1243319"/>
                      <a:pt x="27929" y="1243319"/>
                    </a:cubicBezTo>
                    <a:cubicBezTo>
                      <a:pt x="29553" y="1242507"/>
                      <a:pt x="31176" y="1240883"/>
                      <a:pt x="31988" y="1239260"/>
                    </a:cubicBezTo>
                    <a:cubicBezTo>
                      <a:pt x="32800" y="1238448"/>
                      <a:pt x="33612" y="1237636"/>
                      <a:pt x="33612" y="1236012"/>
                    </a:cubicBezTo>
                    <a:cubicBezTo>
                      <a:pt x="33612" y="1235200"/>
                      <a:pt x="34424" y="1235200"/>
                      <a:pt x="34424" y="1234388"/>
                    </a:cubicBezTo>
                    <a:cubicBezTo>
                      <a:pt x="34424" y="1234388"/>
                      <a:pt x="33612" y="1233577"/>
                      <a:pt x="33612" y="1233577"/>
                    </a:cubicBezTo>
                    <a:cubicBezTo>
                      <a:pt x="32800" y="1233577"/>
                      <a:pt x="32800" y="1233577"/>
                      <a:pt x="31988" y="1233577"/>
                    </a:cubicBezTo>
                    <a:cubicBezTo>
                      <a:pt x="29553" y="1234388"/>
                      <a:pt x="29553" y="1231141"/>
                      <a:pt x="29553" y="1229517"/>
                    </a:cubicBezTo>
                    <a:cubicBezTo>
                      <a:pt x="29553" y="1228705"/>
                      <a:pt x="29553" y="1227081"/>
                      <a:pt x="28741" y="1227081"/>
                    </a:cubicBezTo>
                    <a:cubicBezTo>
                      <a:pt x="27929" y="1227081"/>
                      <a:pt x="27929" y="1227893"/>
                      <a:pt x="27117" y="1228705"/>
                    </a:cubicBezTo>
                    <a:cubicBezTo>
                      <a:pt x="26305" y="1231141"/>
                      <a:pt x="27117" y="1232765"/>
                      <a:pt x="27117" y="1235200"/>
                    </a:cubicBezTo>
                    <a:cubicBezTo>
                      <a:pt x="27117" y="1237636"/>
                      <a:pt x="27117" y="1240072"/>
                      <a:pt x="25493" y="1241695"/>
                    </a:cubicBezTo>
                    <a:cubicBezTo>
                      <a:pt x="24681" y="1242507"/>
                      <a:pt x="24681" y="1243319"/>
                      <a:pt x="23869" y="1244131"/>
                    </a:cubicBezTo>
                    <a:cubicBezTo>
                      <a:pt x="23058" y="1244943"/>
                      <a:pt x="23058" y="1245755"/>
                      <a:pt x="23058" y="1246567"/>
                    </a:cubicBezTo>
                    <a:cubicBezTo>
                      <a:pt x="22246" y="1248190"/>
                      <a:pt x="20622" y="1249002"/>
                      <a:pt x="18998" y="1248190"/>
                    </a:cubicBezTo>
                    <a:cubicBezTo>
                      <a:pt x="18186" y="1247379"/>
                      <a:pt x="18186" y="1246567"/>
                      <a:pt x="18186" y="1244943"/>
                    </a:cubicBezTo>
                    <a:cubicBezTo>
                      <a:pt x="18186" y="1244131"/>
                      <a:pt x="18186" y="1243319"/>
                      <a:pt x="18186" y="1242507"/>
                    </a:cubicBezTo>
                    <a:cubicBezTo>
                      <a:pt x="18186" y="1241695"/>
                      <a:pt x="17374" y="1241695"/>
                      <a:pt x="17374" y="1240883"/>
                    </a:cubicBezTo>
                    <a:cubicBezTo>
                      <a:pt x="17374" y="1240072"/>
                      <a:pt x="18186" y="1239260"/>
                      <a:pt x="18998" y="1238448"/>
                    </a:cubicBezTo>
                    <a:cubicBezTo>
                      <a:pt x="19810" y="1237636"/>
                      <a:pt x="19810" y="1236824"/>
                      <a:pt x="19810" y="1236012"/>
                    </a:cubicBezTo>
                    <a:cubicBezTo>
                      <a:pt x="18998" y="1236012"/>
                      <a:pt x="18186" y="1236012"/>
                      <a:pt x="17374" y="1236824"/>
                    </a:cubicBezTo>
                    <a:cubicBezTo>
                      <a:pt x="17374" y="1236824"/>
                      <a:pt x="16562" y="1237636"/>
                      <a:pt x="15751" y="1237636"/>
                    </a:cubicBezTo>
                    <a:cubicBezTo>
                      <a:pt x="14939" y="1237636"/>
                      <a:pt x="14939" y="1236824"/>
                      <a:pt x="14939" y="1236824"/>
                    </a:cubicBezTo>
                    <a:cubicBezTo>
                      <a:pt x="14939" y="1236012"/>
                      <a:pt x="14939" y="1236012"/>
                      <a:pt x="15751" y="1235200"/>
                    </a:cubicBezTo>
                    <a:cubicBezTo>
                      <a:pt x="16562" y="1234388"/>
                      <a:pt x="16562" y="1233577"/>
                      <a:pt x="17374" y="1232765"/>
                    </a:cubicBezTo>
                    <a:cubicBezTo>
                      <a:pt x="18186" y="1231953"/>
                      <a:pt x="21434" y="1229517"/>
                      <a:pt x="20622" y="1227893"/>
                    </a:cubicBezTo>
                    <a:cubicBezTo>
                      <a:pt x="19810" y="1228705"/>
                      <a:pt x="18998" y="1228705"/>
                      <a:pt x="18186" y="1229517"/>
                    </a:cubicBezTo>
                    <a:cubicBezTo>
                      <a:pt x="17374" y="1230329"/>
                      <a:pt x="16562" y="1231141"/>
                      <a:pt x="16562" y="1231953"/>
                    </a:cubicBezTo>
                    <a:cubicBezTo>
                      <a:pt x="15751" y="1232765"/>
                      <a:pt x="14939" y="1233577"/>
                      <a:pt x="14127" y="1234388"/>
                    </a:cubicBezTo>
                    <a:cubicBezTo>
                      <a:pt x="13315" y="1235200"/>
                      <a:pt x="12503" y="1235200"/>
                      <a:pt x="11691" y="1235200"/>
                    </a:cubicBezTo>
                    <a:cubicBezTo>
                      <a:pt x="10879" y="1235200"/>
                      <a:pt x="10879" y="1234388"/>
                      <a:pt x="10067" y="1234388"/>
                    </a:cubicBezTo>
                    <a:cubicBezTo>
                      <a:pt x="9255" y="1234388"/>
                      <a:pt x="8443" y="1235200"/>
                      <a:pt x="7632" y="1235200"/>
                    </a:cubicBezTo>
                    <a:cubicBezTo>
                      <a:pt x="6008" y="1235200"/>
                      <a:pt x="6008" y="1231953"/>
                      <a:pt x="6008" y="1231141"/>
                    </a:cubicBezTo>
                    <a:cubicBezTo>
                      <a:pt x="6008" y="1230329"/>
                      <a:pt x="6008" y="1229517"/>
                      <a:pt x="6008" y="1229517"/>
                    </a:cubicBezTo>
                    <a:cubicBezTo>
                      <a:pt x="6008" y="1228705"/>
                      <a:pt x="6820" y="1228705"/>
                      <a:pt x="7632" y="1228705"/>
                    </a:cubicBezTo>
                    <a:cubicBezTo>
                      <a:pt x="8443" y="1228705"/>
                      <a:pt x="8443" y="1228705"/>
                      <a:pt x="9255" y="1228705"/>
                    </a:cubicBezTo>
                    <a:cubicBezTo>
                      <a:pt x="10067" y="1227893"/>
                      <a:pt x="10067" y="1227081"/>
                      <a:pt x="10067" y="1227081"/>
                    </a:cubicBezTo>
                    <a:cubicBezTo>
                      <a:pt x="10067" y="1226270"/>
                      <a:pt x="10067" y="1226270"/>
                      <a:pt x="10879" y="1225458"/>
                    </a:cubicBezTo>
                    <a:cubicBezTo>
                      <a:pt x="11691" y="1224646"/>
                      <a:pt x="11691" y="1224646"/>
                      <a:pt x="12503" y="1223834"/>
                    </a:cubicBezTo>
                    <a:cubicBezTo>
                      <a:pt x="12503" y="1223022"/>
                      <a:pt x="11691" y="1223022"/>
                      <a:pt x="11691" y="1223022"/>
                    </a:cubicBezTo>
                    <a:cubicBezTo>
                      <a:pt x="10879" y="1223022"/>
                      <a:pt x="10879" y="1223022"/>
                      <a:pt x="10879" y="1222210"/>
                    </a:cubicBezTo>
                    <a:cubicBezTo>
                      <a:pt x="10879" y="1221398"/>
                      <a:pt x="10067" y="1221398"/>
                      <a:pt x="9255" y="1221398"/>
                    </a:cubicBezTo>
                    <a:cubicBezTo>
                      <a:pt x="8443" y="1221398"/>
                      <a:pt x="8443" y="1220586"/>
                      <a:pt x="8443" y="1219774"/>
                    </a:cubicBezTo>
                    <a:cubicBezTo>
                      <a:pt x="8443" y="1218963"/>
                      <a:pt x="8443" y="1218151"/>
                      <a:pt x="7632" y="1217339"/>
                    </a:cubicBezTo>
                    <a:cubicBezTo>
                      <a:pt x="7632" y="1216527"/>
                      <a:pt x="7632" y="1215715"/>
                      <a:pt x="8443" y="1214903"/>
                    </a:cubicBezTo>
                    <a:cubicBezTo>
                      <a:pt x="8443" y="1214903"/>
                      <a:pt x="8443" y="1214091"/>
                      <a:pt x="9255" y="1214091"/>
                    </a:cubicBezTo>
                    <a:cubicBezTo>
                      <a:pt x="9255" y="1214091"/>
                      <a:pt x="10067" y="1214091"/>
                      <a:pt x="10067" y="1213279"/>
                    </a:cubicBezTo>
                    <a:cubicBezTo>
                      <a:pt x="10067" y="1213279"/>
                      <a:pt x="10067" y="1212468"/>
                      <a:pt x="10067" y="1212468"/>
                    </a:cubicBezTo>
                    <a:cubicBezTo>
                      <a:pt x="10067" y="1211656"/>
                      <a:pt x="9255" y="1211656"/>
                      <a:pt x="9255" y="1211656"/>
                    </a:cubicBezTo>
                    <a:cubicBezTo>
                      <a:pt x="9255" y="1211656"/>
                      <a:pt x="9255" y="1210032"/>
                      <a:pt x="9255" y="1210032"/>
                    </a:cubicBezTo>
                    <a:cubicBezTo>
                      <a:pt x="9255" y="1209220"/>
                      <a:pt x="9255" y="1208408"/>
                      <a:pt x="10067" y="1207596"/>
                    </a:cubicBezTo>
                    <a:cubicBezTo>
                      <a:pt x="10879" y="1207596"/>
                      <a:pt x="10879" y="1206784"/>
                      <a:pt x="10879" y="1206784"/>
                    </a:cubicBezTo>
                    <a:cubicBezTo>
                      <a:pt x="10879" y="1205972"/>
                      <a:pt x="10879" y="1205972"/>
                      <a:pt x="10879" y="1205161"/>
                    </a:cubicBezTo>
                    <a:cubicBezTo>
                      <a:pt x="10879" y="1204349"/>
                      <a:pt x="10067" y="1204349"/>
                      <a:pt x="9255" y="1203537"/>
                    </a:cubicBezTo>
                    <a:cubicBezTo>
                      <a:pt x="9255" y="1202725"/>
                      <a:pt x="9255" y="1201913"/>
                      <a:pt x="9255" y="1201101"/>
                    </a:cubicBezTo>
                    <a:cubicBezTo>
                      <a:pt x="8443" y="1201101"/>
                      <a:pt x="8443" y="1201101"/>
                      <a:pt x="7632" y="1200289"/>
                    </a:cubicBezTo>
                    <a:cubicBezTo>
                      <a:pt x="6820" y="1199477"/>
                      <a:pt x="6820" y="1199477"/>
                      <a:pt x="6820" y="1198666"/>
                    </a:cubicBezTo>
                    <a:cubicBezTo>
                      <a:pt x="6820" y="1197854"/>
                      <a:pt x="6820" y="1197042"/>
                      <a:pt x="6820" y="1196230"/>
                    </a:cubicBezTo>
                    <a:cubicBezTo>
                      <a:pt x="6820" y="1195418"/>
                      <a:pt x="7632" y="1195418"/>
                      <a:pt x="7632" y="1195418"/>
                    </a:cubicBezTo>
                    <a:cubicBezTo>
                      <a:pt x="8443" y="1195418"/>
                      <a:pt x="8443" y="1194606"/>
                      <a:pt x="8443" y="1194606"/>
                    </a:cubicBezTo>
                    <a:cubicBezTo>
                      <a:pt x="8443" y="1193794"/>
                      <a:pt x="8443" y="1193794"/>
                      <a:pt x="7632" y="1192982"/>
                    </a:cubicBezTo>
                    <a:cubicBezTo>
                      <a:pt x="6820" y="1192170"/>
                      <a:pt x="6008" y="1191359"/>
                      <a:pt x="6008" y="1189735"/>
                    </a:cubicBezTo>
                    <a:cubicBezTo>
                      <a:pt x="6008" y="1188923"/>
                      <a:pt x="6008" y="1188923"/>
                      <a:pt x="6820" y="1188111"/>
                    </a:cubicBezTo>
                    <a:cubicBezTo>
                      <a:pt x="7632" y="1188111"/>
                      <a:pt x="7632" y="1187299"/>
                      <a:pt x="7632" y="1187299"/>
                    </a:cubicBezTo>
                    <a:cubicBezTo>
                      <a:pt x="7632" y="1186487"/>
                      <a:pt x="8443" y="1186487"/>
                      <a:pt x="8443" y="1185675"/>
                    </a:cubicBezTo>
                    <a:cubicBezTo>
                      <a:pt x="8443" y="1184864"/>
                      <a:pt x="9255" y="1184864"/>
                      <a:pt x="9255" y="1184052"/>
                    </a:cubicBezTo>
                    <a:cubicBezTo>
                      <a:pt x="9255" y="1183240"/>
                      <a:pt x="9255" y="1181616"/>
                      <a:pt x="8443" y="1180804"/>
                    </a:cubicBezTo>
                    <a:cubicBezTo>
                      <a:pt x="8443" y="1179992"/>
                      <a:pt x="8443" y="1179992"/>
                      <a:pt x="8443" y="1179180"/>
                    </a:cubicBezTo>
                    <a:cubicBezTo>
                      <a:pt x="8443" y="1178368"/>
                      <a:pt x="7632" y="1178368"/>
                      <a:pt x="7632" y="1177556"/>
                    </a:cubicBezTo>
                    <a:cubicBezTo>
                      <a:pt x="7632" y="1176745"/>
                      <a:pt x="7632" y="1176745"/>
                      <a:pt x="6820" y="1176745"/>
                    </a:cubicBezTo>
                    <a:cubicBezTo>
                      <a:pt x="6820" y="1176745"/>
                      <a:pt x="6008" y="1175933"/>
                      <a:pt x="6008" y="1175933"/>
                    </a:cubicBezTo>
                    <a:cubicBezTo>
                      <a:pt x="6008" y="1175121"/>
                      <a:pt x="6008" y="1175121"/>
                      <a:pt x="6008" y="1174309"/>
                    </a:cubicBezTo>
                    <a:cubicBezTo>
                      <a:pt x="6008" y="1173497"/>
                      <a:pt x="5196" y="1172685"/>
                      <a:pt x="5196" y="1172685"/>
                    </a:cubicBezTo>
                    <a:cubicBezTo>
                      <a:pt x="5196" y="1171873"/>
                      <a:pt x="5196" y="1171873"/>
                      <a:pt x="4384" y="1171061"/>
                    </a:cubicBezTo>
                    <a:cubicBezTo>
                      <a:pt x="4384" y="1170250"/>
                      <a:pt x="3572" y="1170250"/>
                      <a:pt x="3572" y="1169438"/>
                    </a:cubicBezTo>
                    <a:cubicBezTo>
                      <a:pt x="2760" y="1169438"/>
                      <a:pt x="1949" y="1168626"/>
                      <a:pt x="1949" y="1167814"/>
                    </a:cubicBezTo>
                    <a:cubicBezTo>
                      <a:pt x="1949" y="1167002"/>
                      <a:pt x="2760" y="1167002"/>
                      <a:pt x="3572" y="1166190"/>
                    </a:cubicBezTo>
                    <a:cubicBezTo>
                      <a:pt x="3572" y="1166190"/>
                      <a:pt x="4384" y="1166190"/>
                      <a:pt x="4384" y="1165378"/>
                    </a:cubicBezTo>
                    <a:cubicBezTo>
                      <a:pt x="4384" y="1165378"/>
                      <a:pt x="4384" y="1164566"/>
                      <a:pt x="4384" y="1164566"/>
                    </a:cubicBezTo>
                    <a:cubicBezTo>
                      <a:pt x="4384" y="1164566"/>
                      <a:pt x="5196" y="1163754"/>
                      <a:pt x="5196" y="1163754"/>
                    </a:cubicBezTo>
                    <a:cubicBezTo>
                      <a:pt x="6008" y="1163754"/>
                      <a:pt x="6820" y="1162943"/>
                      <a:pt x="6820" y="1162943"/>
                    </a:cubicBezTo>
                    <a:cubicBezTo>
                      <a:pt x="7632" y="1162943"/>
                      <a:pt x="9255" y="1162131"/>
                      <a:pt x="7632" y="1161319"/>
                    </a:cubicBezTo>
                    <a:cubicBezTo>
                      <a:pt x="6820" y="1161319"/>
                      <a:pt x="5196" y="1161319"/>
                      <a:pt x="4384" y="1161319"/>
                    </a:cubicBezTo>
                    <a:cubicBezTo>
                      <a:pt x="3572" y="1161319"/>
                      <a:pt x="3572" y="1160507"/>
                      <a:pt x="3572" y="1159695"/>
                    </a:cubicBezTo>
                    <a:cubicBezTo>
                      <a:pt x="3572" y="1158883"/>
                      <a:pt x="3572" y="1158071"/>
                      <a:pt x="4384" y="1157259"/>
                    </a:cubicBezTo>
                    <a:cubicBezTo>
                      <a:pt x="5196" y="1156448"/>
                      <a:pt x="5196" y="1156448"/>
                      <a:pt x="5196" y="1155636"/>
                    </a:cubicBezTo>
                    <a:cubicBezTo>
                      <a:pt x="5196" y="1154824"/>
                      <a:pt x="5196" y="1154012"/>
                      <a:pt x="6008" y="1153200"/>
                    </a:cubicBezTo>
                    <a:cubicBezTo>
                      <a:pt x="6820" y="1152388"/>
                      <a:pt x="7632" y="1152388"/>
                      <a:pt x="8443" y="1152388"/>
                    </a:cubicBezTo>
                    <a:cubicBezTo>
                      <a:pt x="9255" y="1152388"/>
                      <a:pt x="10067" y="1152388"/>
                      <a:pt x="10067" y="1151576"/>
                    </a:cubicBezTo>
                    <a:cubicBezTo>
                      <a:pt x="10067" y="1150764"/>
                      <a:pt x="10879" y="1150764"/>
                      <a:pt x="11691" y="1150764"/>
                    </a:cubicBezTo>
                    <a:cubicBezTo>
                      <a:pt x="12503" y="1150764"/>
                      <a:pt x="13315" y="1150764"/>
                      <a:pt x="14127" y="1150764"/>
                    </a:cubicBezTo>
                    <a:cubicBezTo>
                      <a:pt x="14939" y="1150764"/>
                      <a:pt x="15751" y="1150764"/>
                      <a:pt x="16562" y="1150764"/>
                    </a:cubicBezTo>
                    <a:cubicBezTo>
                      <a:pt x="17374" y="1150764"/>
                      <a:pt x="18186" y="1150764"/>
                      <a:pt x="18998" y="1150764"/>
                    </a:cubicBezTo>
                    <a:lnTo>
                      <a:pt x="23869" y="1165378"/>
                    </a:lnTo>
                    <a:lnTo>
                      <a:pt x="23869" y="1176745"/>
                    </a:lnTo>
                    <a:cubicBezTo>
                      <a:pt x="23869" y="1176745"/>
                      <a:pt x="35236" y="1175933"/>
                      <a:pt x="35236" y="1175933"/>
                    </a:cubicBezTo>
                    <a:lnTo>
                      <a:pt x="53909" y="1131279"/>
                    </a:lnTo>
                    <a:cubicBezTo>
                      <a:pt x="54721" y="1132903"/>
                      <a:pt x="56345" y="1134527"/>
                      <a:pt x="57157" y="1136962"/>
                    </a:cubicBezTo>
                    <a:cubicBezTo>
                      <a:pt x="57968" y="1138586"/>
                      <a:pt x="59592" y="1140210"/>
                      <a:pt x="61216" y="1141834"/>
                    </a:cubicBezTo>
                    <a:cubicBezTo>
                      <a:pt x="63652" y="1145081"/>
                      <a:pt x="66899" y="1147517"/>
                      <a:pt x="68523" y="1150764"/>
                    </a:cubicBezTo>
                    <a:cubicBezTo>
                      <a:pt x="69335" y="1152388"/>
                      <a:pt x="70959" y="1154012"/>
                      <a:pt x="70959" y="1156448"/>
                    </a:cubicBezTo>
                    <a:cubicBezTo>
                      <a:pt x="70959" y="1157259"/>
                      <a:pt x="70959" y="1160507"/>
                      <a:pt x="72583" y="1159695"/>
                    </a:cubicBezTo>
                    <a:cubicBezTo>
                      <a:pt x="73394" y="1158883"/>
                      <a:pt x="73394" y="1155636"/>
                      <a:pt x="72583" y="1154824"/>
                    </a:cubicBezTo>
                    <a:cubicBezTo>
                      <a:pt x="70959" y="1146705"/>
                      <a:pt x="63652" y="1142645"/>
                      <a:pt x="58780" y="1136962"/>
                    </a:cubicBezTo>
                    <a:cubicBezTo>
                      <a:pt x="57157" y="1134527"/>
                      <a:pt x="55533" y="1132903"/>
                      <a:pt x="53909" y="1129655"/>
                    </a:cubicBezTo>
                    <a:cubicBezTo>
                      <a:pt x="53097" y="1127220"/>
                      <a:pt x="53097" y="1124784"/>
                      <a:pt x="53909" y="1122348"/>
                    </a:cubicBezTo>
                    <a:cubicBezTo>
                      <a:pt x="53909" y="1121537"/>
                      <a:pt x="54721" y="1119913"/>
                      <a:pt x="55533" y="1119913"/>
                    </a:cubicBezTo>
                    <a:cubicBezTo>
                      <a:pt x="56345" y="1119913"/>
                      <a:pt x="57968" y="1119913"/>
                      <a:pt x="58780" y="1118289"/>
                    </a:cubicBezTo>
                    <a:cubicBezTo>
                      <a:pt x="58780" y="1117477"/>
                      <a:pt x="58780" y="1115041"/>
                      <a:pt x="58780" y="1114230"/>
                    </a:cubicBezTo>
                    <a:cubicBezTo>
                      <a:pt x="57968" y="1113418"/>
                      <a:pt x="56345" y="1114230"/>
                      <a:pt x="55533" y="1115041"/>
                    </a:cubicBezTo>
                    <a:cubicBezTo>
                      <a:pt x="54721" y="1115853"/>
                      <a:pt x="55533" y="1116665"/>
                      <a:pt x="54721" y="1118289"/>
                    </a:cubicBezTo>
                    <a:cubicBezTo>
                      <a:pt x="53909" y="1119101"/>
                      <a:pt x="53097" y="1120725"/>
                      <a:pt x="51473" y="1119913"/>
                    </a:cubicBezTo>
                    <a:cubicBezTo>
                      <a:pt x="49850" y="1119101"/>
                      <a:pt x="49038" y="1117477"/>
                      <a:pt x="49038" y="1115853"/>
                    </a:cubicBezTo>
                    <a:cubicBezTo>
                      <a:pt x="49038" y="1115853"/>
                      <a:pt x="49038" y="1115853"/>
                      <a:pt x="49038" y="1115853"/>
                    </a:cubicBezTo>
                    <a:cubicBezTo>
                      <a:pt x="49038" y="1115853"/>
                      <a:pt x="44167" y="1096368"/>
                      <a:pt x="44167" y="1096368"/>
                    </a:cubicBezTo>
                    <a:cubicBezTo>
                      <a:pt x="44167" y="1096368"/>
                      <a:pt x="56345" y="1086626"/>
                      <a:pt x="56345" y="1086626"/>
                    </a:cubicBezTo>
                    <a:lnTo>
                      <a:pt x="57968" y="1064705"/>
                    </a:lnTo>
                    <a:cubicBezTo>
                      <a:pt x="57968" y="1064705"/>
                      <a:pt x="75830" y="1063893"/>
                      <a:pt x="75830" y="1063893"/>
                    </a:cubicBezTo>
                    <a:lnTo>
                      <a:pt x="102622" y="1036289"/>
                    </a:lnTo>
                    <a:lnTo>
                      <a:pt x="100998" y="1016803"/>
                    </a:lnTo>
                    <a:lnTo>
                      <a:pt x="109929" y="990011"/>
                    </a:lnTo>
                    <a:lnTo>
                      <a:pt x="86384" y="936427"/>
                    </a:lnTo>
                    <a:lnTo>
                      <a:pt x="114800" y="933179"/>
                    </a:lnTo>
                    <a:lnTo>
                      <a:pt x="130226" y="908011"/>
                    </a:lnTo>
                    <a:lnTo>
                      <a:pt x="119672" y="880407"/>
                    </a:lnTo>
                    <a:lnTo>
                      <a:pt x="89632" y="860922"/>
                    </a:lnTo>
                    <a:cubicBezTo>
                      <a:pt x="89632" y="860922"/>
                      <a:pt x="94503" y="822763"/>
                      <a:pt x="94503" y="822763"/>
                    </a:cubicBezTo>
                    <a:cubicBezTo>
                      <a:pt x="94503" y="822763"/>
                      <a:pt x="94503" y="821139"/>
                      <a:pt x="94503" y="821139"/>
                    </a:cubicBezTo>
                    <a:lnTo>
                      <a:pt x="98563" y="789476"/>
                    </a:lnTo>
                    <a:lnTo>
                      <a:pt x="91256" y="757001"/>
                    </a:lnTo>
                    <a:lnTo>
                      <a:pt x="101810" y="705040"/>
                    </a:lnTo>
                    <a:lnTo>
                      <a:pt x="91256" y="678248"/>
                    </a:lnTo>
                    <a:lnTo>
                      <a:pt x="104246" y="662010"/>
                    </a:lnTo>
                    <a:lnTo>
                      <a:pt x="102622" y="639277"/>
                    </a:lnTo>
                    <a:cubicBezTo>
                      <a:pt x="102622" y="639277"/>
                      <a:pt x="125355" y="618980"/>
                      <a:pt x="125355" y="618980"/>
                    </a:cubicBezTo>
                    <a:lnTo>
                      <a:pt x="135097" y="593000"/>
                    </a:lnTo>
                    <a:lnTo>
                      <a:pt x="168385" y="578386"/>
                    </a:lnTo>
                    <a:lnTo>
                      <a:pt x="196801" y="595436"/>
                    </a:lnTo>
                    <a:lnTo>
                      <a:pt x="213038" y="590564"/>
                    </a:lnTo>
                    <a:lnTo>
                      <a:pt x="212226" y="536980"/>
                    </a:lnTo>
                    <a:lnTo>
                      <a:pt x="188682" y="525614"/>
                    </a:lnTo>
                    <a:cubicBezTo>
                      <a:pt x="188682" y="525614"/>
                      <a:pt x="229276" y="466346"/>
                      <a:pt x="229276" y="466346"/>
                    </a:cubicBezTo>
                    <a:lnTo>
                      <a:pt x="244702" y="406267"/>
                    </a:lnTo>
                    <a:lnTo>
                      <a:pt x="244702" y="402207"/>
                    </a:lnTo>
                    <a:lnTo>
                      <a:pt x="239830" y="347811"/>
                    </a:lnTo>
                    <a:cubicBezTo>
                      <a:pt x="239830" y="347811"/>
                      <a:pt x="277989" y="345375"/>
                      <a:pt x="277989" y="345375"/>
                    </a:cubicBezTo>
                    <a:lnTo>
                      <a:pt x="290167" y="329950"/>
                    </a:lnTo>
                    <a:lnTo>
                      <a:pt x="291791" y="312088"/>
                    </a:lnTo>
                    <a:lnTo>
                      <a:pt x="321019" y="261751"/>
                    </a:lnTo>
                    <a:lnTo>
                      <a:pt x="338068" y="250385"/>
                    </a:lnTo>
                    <a:lnTo>
                      <a:pt x="338068" y="222781"/>
                    </a:lnTo>
                    <a:lnTo>
                      <a:pt x="327514" y="211415"/>
                    </a:lnTo>
                    <a:lnTo>
                      <a:pt x="328326" y="195989"/>
                    </a:lnTo>
                    <a:cubicBezTo>
                      <a:pt x="328326" y="195989"/>
                      <a:pt x="342128" y="189494"/>
                      <a:pt x="342128" y="189494"/>
                    </a:cubicBezTo>
                    <a:lnTo>
                      <a:pt x="353494" y="147276"/>
                    </a:lnTo>
                    <a:cubicBezTo>
                      <a:pt x="353494" y="147276"/>
                      <a:pt x="376227" y="127791"/>
                      <a:pt x="376227" y="127791"/>
                    </a:cubicBezTo>
                    <a:lnTo>
                      <a:pt x="405455" y="137533"/>
                    </a:lnTo>
                    <a:lnTo>
                      <a:pt x="419257" y="113177"/>
                    </a:lnTo>
                    <a:lnTo>
                      <a:pt x="414385" y="75018"/>
                    </a:lnTo>
                    <a:cubicBezTo>
                      <a:pt x="414385" y="75018"/>
                      <a:pt x="459851" y="73394"/>
                      <a:pt x="459851" y="73394"/>
                    </a:cubicBezTo>
                    <a:lnTo>
                      <a:pt x="493138" y="90444"/>
                    </a:lnTo>
                    <a:lnTo>
                      <a:pt x="506129" y="75018"/>
                    </a:lnTo>
                    <a:lnTo>
                      <a:pt x="493138" y="66087"/>
                    </a:lnTo>
                    <a:cubicBezTo>
                      <a:pt x="493138" y="66087"/>
                      <a:pt x="513435" y="34424"/>
                      <a:pt x="513435" y="34424"/>
                    </a:cubicBezTo>
                    <a:lnTo>
                      <a:pt x="499633" y="12503"/>
                    </a:lnTo>
                    <a:lnTo>
                      <a:pt x="523990" y="1949"/>
                    </a:lnTo>
                    <a:lnTo>
                      <a:pt x="529673" y="7632"/>
                    </a:lnTo>
                    <a:lnTo>
                      <a:pt x="529673" y="10879"/>
                    </a:lnTo>
                    <a:lnTo>
                      <a:pt x="530485" y="24681"/>
                    </a:lnTo>
                    <a:lnTo>
                      <a:pt x="536168" y="27929"/>
                    </a:lnTo>
                    <a:lnTo>
                      <a:pt x="545911" y="28741"/>
                    </a:lnTo>
                    <a:lnTo>
                      <a:pt x="561337" y="38483"/>
                    </a:lnTo>
                    <a:lnTo>
                      <a:pt x="562960" y="44166"/>
                    </a:lnTo>
                    <a:lnTo>
                      <a:pt x="580010" y="57969"/>
                    </a:lnTo>
                    <a:lnTo>
                      <a:pt x="585693" y="58780"/>
                    </a:lnTo>
                    <a:lnTo>
                      <a:pt x="590564" y="67711"/>
                    </a:lnTo>
                    <a:lnTo>
                      <a:pt x="593812" y="68523"/>
                    </a:lnTo>
                    <a:lnTo>
                      <a:pt x="597059" y="70959"/>
                    </a:lnTo>
                    <a:lnTo>
                      <a:pt x="608426" y="70959"/>
                    </a:lnTo>
                    <a:lnTo>
                      <a:pt x="623852" y="75830"/>
                    </a:lnTo>
                    <a:lnTo>
                      <a:pt x="646584" y="88008"/>
                    </a:lnTo>
                    <a:lnTo>
                      <a:pt x="648208" y="105058"/>
                    </a:lnTo>
                    <a:lnTo>
                      <a:pt x="657139" y="102622"/>
                    </a:lnTo>
                    <a:lnTo>
                      <a:pt x="657951" y="109117"/>
                    </a:lnTo>
                    <a:lnTo>
                      <a:pt x="672565" y="122919"/>
                    </a:lnTo>
                    <a:lnTo>
                      <a:pt x="668505" y="129414"/>
                    </a:lnTo>
                    <a:lnTo>
                      <a:pt x="667693" y="137533"/>
                    </a:lnTo>
                    <a:lnTo>
                      <a:pt x="666881" y="143216"/>
                    </a:lnTo>
                    <a:lnTo>
                      <a:pt x="667693" y="149711"/>
                    </a:lnTo>
                    <a:lnTo>
                      <a:pt x="674188" y="166761"/>
                    </a:lnTo>
                    <a:lnTo>
                      <a:pt x="670129" y="170008"/>
                    </a:lnTo>
                    <a:lnTo>
                      <a:pt x="670129" y="174880"/>
                    </a:lnTo>
                    <a:lnTo>
                      <a:pt x="669317" y="174880"/>
                    </a:lnTo>
                    <a:lnTo>
                      <a:pt x="668505" y="178127"/>
                    </a:lnTo>
                    <a:lnTo>
                      <a:pt x="672565" y="182187"/>
                    </a:lnTo>
                    <a:lnTo>
                      <a:pt x="684743" y="182187"/>
                    </a:lnTo>
                    <a:lnTo>
                      <a:pt x="690426" y="201672"/>
                    </a:lnTo>
                    <a:lnTo>
                      <a:pt x="679872" y="204920"/>
                    </a:lnTo>
                    <a:lnTo>
                      <a:pt x="679872" y="212226"/>
                    </a:lnTo>
                    <a:cubicBezTo>
                      <a:pt x="679872" y="212226"/>
                      <a:pt x="679872" y="213038"/>
                      <a:pt x="679872" y="213038"/>
                    </a:cubicBezTo>
                    <a:cubicBezTo>
                      <a:pt x="679872" y="213038"/>
                      <a:pt x="679872" y="213850"/>
                      <a:pt x="679872" y="213850"/>
                    </a:cubicBezTo>
                    <a:cubicBezTo>
                      <a:pt x="679872" y="213850"/>
                      <a:pt x="679872" y="214662"/>
                      <a:pt x="679872" y="214662"/>
                    </a:cubicBezTo>
                    <a:lnTo>
                      <a:pt x="679872" y="215474"/>
                    </a:lnTo>
                    <a:cubicBezTo>
                      <a:pt x="679872" y="215474"/>
                      <a:pt x="679872" y="215474"/>
                      <a:pt x="679872" y="216286"/>
                    </a:cubicBezTo>
                    <a:cubicBezTo>
                      <a:pt x="679872" y="216286"/>
                      <a:pt x="679872" y="216286"/>
                      <a:pt x="679872" y="216286"/>
                    </a:cubicBezTo>
                    <a:cubicBezTo>
                      <a:pt x="679872" y="216286"/>
                      <a:pt x="679872" y="216286"/>
                      <a:pt x="679872" y="216286"/>
                    </a:cubicBezTo>
                    <a:cubicBezTo>
                      <a:pt x="679872" y="216286"/>
                      <a:pt x="679872" y="216286"/>
                      <a:pt x="679872" y="216286"/>
                    </a:cubicBezTo>
                    <a:cubicBezTo>
                      <a:pt x="679872" y="216286"/>
                      <a:pt x="679872" y="217098"/>
                      <a:pt x="680684" y="217098"/>
                    </a:cubicBezTo>
                    <a:cubicBezTo>
                      <a:pt x="681496" y="217910"/>
                      <a:pt x="681496" y="218722"/>
                      <a:pt x="682307" y="219533"/>
                    </a:cubicBezTo>
                    <a:cubicBezTo>
                      <a:pt x="682307" y="220345"/>
                      <a:pt x="683119" y="220345"/>
                      <a:pt x="683119" y="221157"/>
                    </a:cubicBezTo>
                    <a:cubicBezTo>
                      <a:pt x="683931" y="221969"/>
                      <a:pt x="683931" y="222781"/>
                      <a:pt x="683931" y="223593"/>
                    </a:cubicBezTo>
                    <a:cubicBezTo>
                      <a:pt x="684743" y="224405"/>
                      <a:pt x="685555" y="225217"/>
                      <a:pt x="685555" y="226840"/>
                    </a:cubicBezTo>
                    <a:cubicBezTo>
                      <a:pt x="685555" y="227652"/>
                      <a:pt x="686367" y="228464"/>
                      <a:pt x="687179" y="229276"/>
                    </a:cubicBezTo>
                    <a:cubicBezTo>
                      <a:pt x="687990" y="230900"/>
                      <a:pt x="689614" y="231712"/>
                      <a:pt x="690426" y="232524"/>
                    </a:cubicBezTo>
                    <a:cubicBezTo>
                      <a:pt x="691238" y="233335"/>
                      <a:pt x="692050" y="234147"/>
                      <a:pt x="692862" y="234959"/>
                    </a:cubicBezTo>
                    <a:cubicBezTo>
                      <a:pt x="693674" y="235771"/>
                      <a:pt x="694485" y="236583"/>
                      <a:pt x="695297" y="238207"/>
                    </a:cubicBezTo>
                    <a:cubicBezTo>
                      <a:pt x="696921" y="239830"/>
                      <a:pt x="697733" y="242266"/>
                      <a:pt x="698545" y="243890"/>
                    </a:cubicBezTo>
                    <a:cubicBezTo>
                      <a:pt x="699357" y="244702"/>
                      <a:pt x="699357" y="245514"/>
                      <a:pt x="699357" y="246326"/>
                    </a:cubicBezTo>
                    <a:cubicBezTo>
                      <a:pt x="699357" y="247137"/>
                      <a:pt x="699357" y="247949"/>
                      <a:pt x="700169" y="247949"/>
                    </a:cubicBezTo>
                    <a:cubicBezTo>
                      <a:pt x="700169" y="248761"/>
                      <a:pt x="700169" y="249573"/>
                      <a:pt x="700981" y="250385"/>
                    </a:cubicBezTo>
                    <a:cubicBezTo>
                      <a:pt x="701793" y="251197"/>
                      <a:pt x="701793" y="252009"/>
                      <a:pt x="702604" y="252821"/>
                    </a:cubicBezTo>
                    <a:cubicBezTo>
                      <a:pt x="702604" y="253633"/>
                      <a:pt x="703416" y="254444"/>
                      <a:pt x="704228" y="255256"/>
                    </a:cubicBezTo>
                    <a:cubicBezTo>
                      <a:pt x="704228" y="256068"/>
                      <a:pt x="703416" y="256880"/>
                      <a:pt x="702604" y="256880"/>
                    </a:cubicBezTo>
                    <a:cubicBezTo>
                      <a:pt x="701793" y="256880"/>
                      <a:pt x="700981" y="257692"/>
                      <a:pt x="700169" y="258504"/>
                    </a:cubicBezTo>
                    <a:cubicBezTo>
                      <a:pt x="700169" y="259316"/>
                      <a:pt x="700169" y="260128"/>
                      <a:pt x="700981" y="260128"/>
                    </a:cubicBezTo>
                    <a:cubicBezTo>
                      <a:pt x="700981" y="260940"/>
                      <a:pt x="701793" y="261751"/>
                      <a:pt x="701793" y="262563"/>
                    </a:cubicBezTo>
                    <a:cubicBezTo>
                      <a:pt x="702604" y="264187"/>
                      <a:pt x="703416" y="265811"/>
                      <a:pt x="702604" y="267435"/>
                    </a:cubicBezTo>
                    <a:cubicBezTo>
                      <a:pt x="701793" y="269058"/>
                      <a:pt x="700981" y="269870"/>
                      <a:pt x="700981" y="271494"/>
                    </a:cubicBezTo>
                    <a:cubicBezTo>
                      <a:pt x="700981" y="273118"/>
                      <a:pt x="700981" y="275553"/>
                      <a:pt x="701793" y="277177"/>
                    </a:cubicBezTo>
                    <a:cubicBezTo>
                      <a:pt x="701793" y="278801"/>
                      <a:pt x="703416" y="279613"/>
                      <a:pt x="704228" y="280425"/>
                    </a:cubicBezTo>
                    <a:cubicBezTo>
                      <a:pt x="705040" y="281237"/>
                      <a:pt x="705040" y="282048"/>
                      <a:pt x="704228" y="282860"/>
                    </a:cubicBezTo>
                    <a:cubicBezTo>
                      <a:pt x="703416" y="283672"/>
                      <a:pt x="702604" y="284484"/>
                      <a:pt x="701793" y="285296"/>
                    </a:cubicBezTo>
                    <a:cubicBezTo>
                      <a:pt x="700981" y="286108"/>
                      <a:pt x="700981" y="287732"/>
                      <a:pt x="700169" y="289355"/>
                    </a:cubicBezTo>
                    <a:cubicBezTo>
                      <a:pt x="699357" y="290167"/>
                      <a:pt x="699357" y="290167"/>
                      <a:pt x="698545" y="290979"/>
                    </a:cubicBezTo>
                    <a:cubicBezTo>
                      <a:pt x="697733" y="291791"/>
                      <a:pt x="697733" y="292603"/>
                      <a:pt x="696921" y="293415"/>
                    </a:cubicBezTo>
                    <a:cubicBezTo>
                      <a:pt x="696109" y="294227"/>
                      <a:pt x="695297" y="295851"/>
                      <a:pt x="694485" y="296662"/>
                    </a:cubicBezTo>
                    <a:cubicBezTo>
                      <a:pt x="694485" y="297474"/>
                      <a:pt x="694485" y="298286"/>
                      <a:pt x="694485" y="299098"/>
                    </a:cubicBezTo>
                    <a:cubicBezTo>
                      <a:pt x="694485" y="299910"/>
                      <a:pt x="694485" y="300722"/>
                      <a:pt x="694485" y="301534"/>
                    </a:cubicBezTo>
                    <a:cubicBezTo>
                      <a:pt x="695297" y="303157"/>
                      <a:pt x="696109" y="303969"/>
                      <a:pt x="696109" y="305593"/>
                    </a:cubicBezTo>
                    <a:cubicBezTo>
                      <a:pt x="696921" y="308029"/>
                      <a:pt x="697733" y="309653"/>
                      <a:pt x="698545" y="312088"/>
                    </a:cubicBezTo>
                    <a:cubicBezTo>
                      <a:pt x="699357" y="314524"/>
                      <a:pt x="699357" y="316148"/>
                      <a:pt x="699357" y="318583"/>
                    </a:cubicBezTo>
                    <a:cubicBezTo>
                      <a:pt x="699357" y="319395"/>
                      <a:pt x="699357" y="320207"/>
                      <a:pt x="700169" y="321831"/>
                    </a:cubicBezTo>
                    <a:cubicBezTo>
                      <a:pt x="700169" y="322643"/>
                      <a:pt x="701793" y="323455"/>
                      <a:pt x="702604" y="324266"/>
                    </a:cubicBezTo>
                    <a:cubicBezTo>
                      <a:pt x="703416" y="325078"/>
                      <a:pt x="704228" y="325078"/>
                      <a:pt x="705040" y="325890"/>
                    </a:cubicBezTo>
                    <a:cubicBezTo>
                      <a:pt x="705852" y="326702"/>
                      <a:pt x="706664" y="326702"/>
                      <a:pt x="706664" y="327514"/>
                    </a:cubicBezTo>
                    <a:cubicBezTo>
                      <a:pt x="707476" y="328326"/>
                      <a:pt x="707476" y="328326"/>
                      <a:pt x="708288" y="329138"/>
                    </a:cubicBezTo>
                    <a:cubicBezTo>
                      <a:pt x="709100" y="329950"/>
                      <a:pt x="709100" y="329950"/>
                      <a:pt x="709911" y="330762"/>
                    </a:cubicBezTo>
                    <a:cubicBezTo>
                      <a:pt x="709911" y="331573"/>
                      <a:pt x="710723" y="331573"/>
                      <a:pt x="710723" y="332385"/>
                    </a:cubicBezTo>
                    <a:cubicBezTo>
                      <a:pt x="710723" y="332385"/>
                      <a:pt x="711535" y="332385"/>
                      <a:pt x="711535" y="333197"/>
                    </a:cubicBezTo>
                    <a:cubicBezTo>
                      <a:pt x="712347" y="333197"/>
                      <a:pt x="712347" y="334009"/>
                      <a:pt x="713159" y="334821"/>
                    </a:cubicBezTo>
                    <a:cubicBezTo>
                      <a:pt x="713159" y="334821"/>
                      <a:pt x="713159" y="335633"/>
                      <a:pt x="713971" y="336445"/>
                    </a:cubicBezTo>
                    <a:cubicBezTo>
                      <a:pt x="713971" y="336445"/>
                      <a:pt x="714783" y="337257"/>
                      <a:pt x="714783" y="337257"/>
                    </a:cubicBezTo>
                    <a:cubicBezTo>
                      <a:pt x="714783" y="337257"/>
                      <a:pt x="714783" y="337257"/>
                      <a:pt x="714783" y="337257"/>
                    </a:cubicBezTo>
                    <a:cubicBezTo>
                      <a:pt x="714783" y="337257"/>
                      <a:pt x="714783" y="337257"/>
                      <a:pt x="714783" y="337257"/>
                    </a:cubicBezTo>
                    <a:cubicBezTo>
                      <a:pt x="715595" y="337257"/>
                      <a:pt x="715595" y="338069"/>
                      <a:pt x="715595" y="338069"/>
                    </a:cubicBezTo>
                    <a:cubicBezTo>
                      <a:pt x="715595" y="338880"/>
                      <a:pt x="716406" y="338880"/>
                      <a:pt x="717218" y="339692"/>
                    </a:cubicBezTo>
                    <a:cubicBezTo>
                      <a:pt x="718842" y="341316"/>
                      <a:pt x="721278" y="342940"/>
                      <a:pt x="722901" y="344564"/>
                    </a:cubicBezTo>
                    <a:cubicBezTo>
                      <a:pt x="723713" y="346187"/>
                      <a:pt x="723713" y="347811"/>
                      <a:pt x="724525" y="349435"/>
                    </a:cubicBezTo>
                    <a:cubicBezTo>
                      <a:pt x="724525" y="351059"/>
                      <a:pt x="725337" y="352682"/>
                      <a:pt x="726149" y="354306"/>
                    </a:cubicBezTo>
                    <a:cubicBezTo>
                      <a:pt x="727773" y="356742"/>
                      <a:pt x="729397" y="359989"/>
                      <a:pt x="731020" y="362425"/>
                    </a:cubicBezTo>
                    <a:cubicBezTo>
                      <a:pt x="713159" y="389217"/>
                      <a:pt x="713971" y="390841"/>
                      <a:pt x="713159" y="391653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66" name="Полилиния: фигура 1443">
                <a:extLst>
                  <a:ext uri="{FF2B5EF4-FFF2-40B4-BE49-F238E27FC236}">
                    <a16:creationId xmlns:a16="http://schemas.microsoft.com/office/drawing/2014/main" id="{2F31EC42-1705-4807-8EB7-DCF98BE6DAA7}"/>
                  </a:ext>
                </a:extLst>
              </p:cNvPr>
              <p:cNvSpPr/>
              <p:nvPr/>
            </p:nvSpPr>
            <p:spPr>
              <a:xfrm>
                <a:off x="5780198" y="5065680"/>
                <a:ext cx="235446" cy="178614"/>
              </a:xfrm>
              <a:custGeom>
                <a:avLst/>
                <a:gdLst>
                  <a:gd name="connsiteX0" fmla="*/ 235771 w 235446"/>
                  <a:gd name="connsiteY0" fmla="*/ 78266 h 178614"/>
                  <a:gd name="connsiteX1" fmla="*/ 237395 w 235446"/>
                  <a:gd name="connsiteY1" fmla="*/ 113176 h 178614"/>
                  <a:gd name="connsiteX2" fmla="*/ 233335 w 235446"/>
                  <a:gd name="connsiteY2" fmla="*/ 113176 h 178614"/>
                  <a:gd name="connsiteX3" fmla="*/ 231712 w 235446"/>
                  <a:gd name="connsiteY3" fmla="*/ 114800 h 178614"/>
                  <a:gd name="connsiteX4" fmla="*/ 224405 w 235446"/>
                  <a:gd name="connsiteY4" fmla="*/ 113988 h 178614"/>
                  <a:gd name="connsiteX5" fmla="*/ 221969 w 235446"/>
                  <a:gd name="connsiteY5" fmla="*/ 113176 h 178614"/>
                  <a:gd name="connsiteX6" fmla="*/ 220345 w 235446"/>
                  <a:gd name="connsiteY6" fmla="*/ 114800 h 178614"/>
                  <a:gd name="connsiteX7" fmla="*/ 217910 w 235446"/>
                  <a:gd name="connsiteY7" fmla="*/ 117236 h 178614"/>
                  <a:gd name="connsiteX8" fmla="*/ 217910 w 235446"/>
                  <a:gd name="connsiteY8" fmla="*/ 121295 h 178614"/>
                  <a:gd name="connsiteX9" fmla="*/ 217098 w 235446"/>
                  <a:gd name="connsiteY9" fmla="*/ 122919 h 178614"/>
                  <a:gd name="connsiteX10" fmla="*/ 220345 w 235446"/>
                  <a:gd name="connsiteY10" fmla="*/ 126979 h 178614"/>
                  <a:gd name="connsiteX11" fmla="*/ 217910 w 235446"/>
                  <a:gd name="connsiteY11" fmla="*/ 132662 h 178614"/>
                  <a:gd name="connsiteX12" fmla="*/ 212226 w 235446"/>
                  <a:gd name="connsiteY12" fmla="*/ 138345 h 178614"/>
                  <a:gd name="connsiteX13" fmla="*/ 206543 w 235446"/>
                  <a:gd name="connsiteY13" fmla="*/ 133474 h 178614"/>
                  <a:gd name="connsiteX14" fmla="*/ 206543 w 235446"/>
                  <a:gd name="connsiteY14" fmla="*/ 137533 h 178614"/>
                  <a:gd name="connsiteX15" fmla="*/ 202484 w 235446"/>
                  <a:gd name="connsiteY15" fmla="*/ 140781 h 178614"/>
                  <a:gd name="connsiteX16" fmla="*/ 192741 w 235446"/>
                  <a:gd name="connsiteY16" fmla="*/ 140781 h 178614"/>
                  <a:gd name="connsiteX17" fmla="*/ 188682 w 235446"/>
                  <a:gd name="connsiteY17" fmla="*/ 143216 h 178614"/>
                  <a:gd name="connsiteX18" fmla="*/ 186246 w 235446"/>
                  <a:gd name="connsiteY18" fmla="*/ 141592 h 178614"/>
                  <a:gd name="connsiteX19" fmla="*/ 176504 w 235446"/>
                  <a:gd name="connsiteY19" fmla="*/ 140781 h 178614"/>
                  <a:gd name="connsiteX20" fmla="*/ 171632 w 235446"/>
                  <a:gd name="connsiteY20" fmla="*/ 136721 h 178614"/>
                  <a:gd name="connsiteX21" fmla="*/ 163513 w 235446"/>
                  <a:gd name="connsiteY21" fmla="*/ 136721 h 178614"/>
                  <a:gd name="connsiteX22" fmla="*/ 159454 w 235446"/>
                  <a:gd name="connsiteY22" fmla="*/ 142404 h 178614"/>
                  <a:gd name="connsiteX23" fmla="*/ 157018 w 235446"/>
                  <a:gd name="connsiteY23" fmla="*/ 142404 h 178614"/>
                  <a:gd name="connsiteX24" fmla="*/ 152959 w 235446"/>
                  <a:gd name="connsiteY24" fmla="*/ 138345 h 178614"/>
                  <a:gd name="connsiteX25" fmla="*/ 150523 w 235446"/>
                  <a:gd name="connsiteY25" fmla="*/ 141592 h 178614"/>
                  <a:gd name="connsiteX26" fmla="*/ 145652 w 235446"/>
                  <a:gd name="connsiteY26" fmla="*/ 141592 h 178614"/>
                  <a:gd name="connsiteX27" fmla="*/ 144028 w 235446"/>
                  <a:gd name="connsiteY27" fmla="*/ 144028 h 178614"/>
                  <a:gd name="connsiteX28" fmla="*/ 141593 w 235446"/>
                  <a:gd name="connsiteY28" fmla="*/ 144028 h 178614"/>
                  <a:gd name="connsiteX29" fmla="*/ 139157 w 235446"/>
                  <a:gd name="connsiteY29" fmla="*/ 147276 h 178614"/>
                  <a:gd name="connsiteX30" fmla="*/ 138345 w 235446"/>
                  <a:gd name="connsiteY30" fmla="*/ 152147 h 178614"/>
                  <a:gd name="connsiteX31" fmla="*/ 129414 w 235446"/>
                  <a:gd name="connsiteY31" fmla="*/ 161890 h 178614"/>
                  <a:gd name="connsiteX32" fmla="*/ 128602 w 235446"/>
                  <a:gd name="connsiteY32" fmla="*/ 165137 h 178614"/>
                  <a:gd name="connsiteX33" fmla="*/ 126979 w 235446"/>
                  <a:gd name="connsiteY33" fmla="*/ 166761 h 178614"/>
                  <a:gd name="connsiteX34" fmla="*/ 122107 w 235446"/>
                  <a:gd name="connsiteY34" fmla="*/ 166761 h 178614"/>
                  <a:gd name="connsiteX35" fmla="*/ 120484 w 235446"/>
                  <a:gd name="connsiteY35" fmla="*/ 164325 h 178614"/>
                  <a:gd name="connsiteX36" fmla="*/ 111553 w 235446"/>
                  <a:gd name="connsiteY36" fmla="*/ 173256 h 178614"/>
                  <a:gd name="connsiteX37" fmla="*/ 106682 w 235446"/>
                  <a:gd name="connsiteY37" fmla="*/ 172444 h 178614"/>
                  <a:gd name="connsiteX38" fmla="*/ 103434 w 235446"/>
                  <a:gd name="connsiteY38" fmla="*/ 169197 h 178614"/>
                  <a:gd name="connsiteX39" fmla="*/ 92068 w 235446"/>
                  <a:gd name="connsiteY39" fmla="*/ 170008 h 178614"/>
                  <a:gd name="connsiteX40" fmla="*/ 87196 w 235446"/>
                  <a:gd name="connsiteY40" fmla="*/ 174880 h 178614"/>
                  <a:gd name="connsiteX41" fmla="*/ 77454 w 235446"/>
                  <a:gd name="connsiteY41" fmla="*/ 176504 h 178614"/>
                  <a:gd name="connsiteX42" fmla="*/ 75830 w 235446"/>
                  <a:gd name="connsiteY42" fmla="*/ 173256 h 178614"/>
                  <a:gd name="connsiteX43" fmla="*/ 70959 w 235446"/>
                  <a:gd name="connsiteY43" fmla="*/ 177316 h 178614"/>
                  <a:gd name="connsiteX44" fmla="*/ 67711 w 235446"/>
                  <a:gd name="connsiteY44" fmla="*/ 177316 h 178614"/>
                  <a:gd name="connsiteX45" fmla="*/ 67711 w 235446"/>
                  <a:gd name="connsiteY45" fmla="*/ 177316 h 178614"/>
                  <a:gd name="connsiteX46" fmla="*/ 67711 w 235446"/>
                  <a:gd name="connsiteY46" fmla="*/ 172444 h 178614"/>
                  <a:gd name="connsiteX47" fmla="*/ 66087 w 235446"/>
                  <a:gd name="connsiteY47" fmla="*/ 170820 h 178614"/>
                  <a:gd name="connsiteX48" fmla="*/ 65275 w 235446"/>
                  <a:gd name="connsiteY48" fmla="*/ 170008 h 178614"/>
                  <a:gd name="connsiteX49" fmla="*/ 65275 w 235446"/>
                  <a:gd name="connsiteY49" fmla="*/ 169197 h 178614"/>
                  <a:gd name="connsiteX50" fmla="*/ 64464 w 235446"/>
                  <a:gd name="connsiteY50" fmla="*/ 168385 h 178614"/>
                  <a:gd name="connsiteX51" fmla="*/ 62840 w 235446"/>
                  <a:gd name="connsiteY51" fmla="*/ 165949 h 178614"/>
                  <a:gd name="connsiteX52" fmla="*/ 56345 w 235446"/>
                  <a:gd name="connsiteY52" fmla="*/ 163513 h 178614"/>
                  <a:gd name="connsiteX53" fmla="*/ 50662 w 235446"/>
                  <a:gd name="connsiteY53" fmla="*/ 169197 h 178614"/>
                  <a:gd name="connsiteX54" fmla="*/ 56345 w 235446"/>
                  <a:gd name="connsiteY54" fmla="*/ 172444 h 178614"/>
                  <a:gd name="connsiteX55" fmla="*/ 54721 w 235446"/>
                  <a:gd name="connsiteY55" fmla="*/ 174880 h 178614"/>
                  <a:gd name="connsiteX56" fmla="*/ 52285 w 235446"/>
                  <a:gd name="connsiteY56" fmla="*/ 176504 h 178614"/>
                  <a:gd name="connsiteX57" fmla="*/ 52285 w 235446"/>
                  <a:gd name="connsiteY57" fmla="*/ 176504 h 178614"/>
                  <a:gd name="connsiteX58" fmla="*/ 33612 w 235446"/>
                  <a:gd name="connsiteY58" fmla="*/ 175692 h 178614"/>
                  <a:gd name="connsiteX59" fmla="*/ 31988 w 235446"/>
                  <a:gd name="connsiteY59" fmla="*/ 172444 h 178614"/>
                  <a:gd name="connsiteX60" fmla="*/ 34424 w 235446"/>
                  <a:gd name="connsiteY60" fmla="*/ 166761 h 178614"/>
                  <a:gd name="connsiteX61" fmla="*/ 36048 w 235446"/>
                  <a:gd name="connsiteY61" fmla="*/ 160266 h 178614"/>
                  <a:gd name="connsiteX62" fmla="*/ 36048 w 235446"/>
                  <a:gd name="connsiteY62" fmla="*/ 157018 h 178614"/>
                  <a:gd name="connsiteX63" fmla="*/ 34424 w 235446"/>
                  <a:gd name="connsiteY63" fmla="*/ 153771 h 178614"/>
                  <a:gd name="connsiteX64" fmla="*/ 28741 w 235446"/>
                  <a:gd name="connsiteY64" fmla="*/ 147276 h 178614"/>
                  <a:gd name="connsiteX65" fmla="*/ 22246 w 235446"/>
                  <a:gd name="connsiteY65" fmla="*/ 146464 h 178614"/>
                  <a:gd name="connsiteX66" fmla="*/ 20622 w 235446"/>
                  <a:gd name="connsiteY66" fmla="*/ 152147 h 178614"/>
                  <a:gd name="connsiteX67" fmla="*/ 20622 w 235446"/>
                  <a:gd name="connsiteY67" fmla="*/ 153771 h 178614"/>
                  <a:gd name="connsiteX68" fmla="*/ 13315 w 235446"/>
                  <a:gd name="connsiteY68" fmla="*/ 152959 h 178614"/>
                  <a:gd name="connsiteX69" fmla="*/ 5196 w 235446"/>
                  <a:gd name="connsiteY69" fmla="*/ 133474 h 178614"/>
                  <a:gd name="connsiteX70" fmla="*/ 3572 w 235446"/>
                  <a:gd name="connsiteY70" fmla="*/ 126979 h 178614"/>
                  <a:gd name="connsiteX71" fmla="*/ 9255 w 235446"/>
                  <a:gd name="connsiteY71" fmla="*/ 118860 h 178614"/>
                  <a:gd name="connsiteX72" fmla="*/ 1949 w 235446"/>
                  <a:gd name="connsiteY72" fmla="*/ 106682 h 178614"/>
                  <a:gd name="connsiteX73" fmla="*/ 9255 w 235446"/>
                  <a:gd name="connsiteY73" fmla="*/ 91256 h 178614"/>
                  <a:gd name="connsiteX74" fmla="*/ 10067 w 235446"/>
                  <a:gd name="connsiteY74" fmla="*/ 72582 h 178614"/>
                  <a:gd name="connsiteX75" fmla="*/ 14127 w 235446"/>
                  <a:gd name="connsiteY75" fmla="*/ 71771 h 178614"/>
                  <a:gd name="connsiteX76" fmla="*/ 15751 w 235446"/>
                  <a:gd name="connsiteY76" fmla="*/ 70147 h 178614"/>
                  <a:gd name="connsiteX77" fmla="*/ 18186 w 235446"/>
                  <a:gd name="connsiteY77" fmla="*/ 70147 h 178614"/>
                  <a:gd name="connsiteX78" fmla="*/ 29553 w 235446"/>
                  <a:gd name="connsiteY78" fmla="*/ 60404 h 178614"/>
                  <a:gd name="connsiteX79" fmla="*/ 24681 w 235446"/>
                  <a:gd name="connsiteY79" fmla="*/ 53909 h 178614"/>
                  <a:gd name="connsiteX80" fmla="*/ 29553 w 235446"/>
                  <a:gd name="connsiteY80" fmla="*/ 40107 h 178614"/>
                  <a:gd name="connsiteX81" fmla="*/ 58780 w 235446"/>
                  <a:gd name="connsiteY81" fmla="*/ 26305 h 178614"/>
                  <a:gd name="connsiteX82" fmla="*/ 75830 w 235446"/>
                  <a:gd name="connsiteY82" fmla="*/ 36859 h 178614"/>
                  <a:gd name="connsiteX83" fmla="*/ 76642 w 235446"/>
                  <a:gd name="connsiteY83" fmla="*/ 28741 h 178614"/>
                  <a:gd name="connsiteX84" fmla="*/ 96939 w 235446"/>
                  <a:gd name="connsiteY84" fmla="*/ 16562 h 178614"/>
                  <a:gd name="connsiteX85" fmla="*/ 100998 w 235446"/>
                  <a:gd name="connsiteY85" fmla="*/ 18998 h 178614"/>
                  <a:gd name="connsiteX86" fmla="*/ 105870 w 235446"/>
                  <a:gd name="connsiteY86" fmla="*/ 18998 h 178614"/>
                  <a:gd name="connsiteX87" fmla="*/ 105870 w 235446"/>
                  <a:gd name="connsiteY87" fmla="*/ 18998 h 178614"/>
                  <a:gd name="connsiteX88" fmla="*/ 110741 w 235446"/>
                  <a:gd name="connsiteY88" fmla="*/ 18998 h 178614"/>
                  <a:gd name="connsiteX89" fmla="*/ 113988 w 235446"/>
                  <a:gd name="connsiteY89" fmla="*/ 10879 h 178614"/>
                  <a:gd name="connsiteX90" fmla="*/ 130226 w 235446"/>
                  <a:gd name="connsiteY90" fmla="*/ 6008 h 178614"/>
                  <a:gd name="connsiteX91" fmla="*/ 137533 w 235446"/>
                  <a:gd name="connsiteY91" fmla="*/ 11691 h 178614"/>
                  <a:gd name="connsiteX92" fmla="*/ 165949 w 235446"/>
                  <a:gd name="connsiteY92" fmla="*/ 1949 h 178614"/>
                  <a:gd name="connsiteX93" fmla="*/ 178939 w 235446"/>
                  <a:gd name="connsiteY93" fmla="*/ 7632 h 178614"/>
                  <a:gd name="connsiteX94" fmla="*/ 198425 w 235446"/>
                  <a:gd name="connsiteY94" fmla="*/ 31988 h 178614"/>
                  <a:gd name="connsiteX95" fmla="*/ 226840 w 235446"/>
                  <a:gd name="connsiteY95" fmla="*/ 39295 h 178614"/>
                  <a:gd name="connsiteX96" fmla="*/ 226840 w 235446"/>
                  <a:gd name="connsiteY96" fmla="*/ 53909 h 178614"/>
                  <a:gd name="connsiteX97" fmla="*/ 239830 w 235446"/>
                  <a:gd name="connsiteY97" fmla="*/ 70959 h 178614"/>
                  <a:gd name="connsiteX98" fmla="*/ 235771 w 235446"/>
                  <a:gd name="connsiteY98" fmla="*/ 78266 h 17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235446" h="178614">
                    <a:moveTo>
                      <a:pt x="235771" y="78266"/>
                    </a:moveTo>
                    <a:lnTo>
                      <a:pt x="237395" y="113176"/>
                    </a:lnTo>
                    <a:lnTo>
                      <a:pt x="233335" y="113176"/>
                    </a:lnTo>
                    <a:lnTo>
                      <a:pt x="231712" y="114800"/>
                    </a:lnTo>
                    <a:lnTo>
                      <a:pt x="224405" y="113988"/>
                    </a:lnTo>
                    <a:lnTo>
                      <a:pt x="221969" y="113176"/>
                    </a:lnTo>
                    <a:lnTo>
                      <a:pt x="220345" y="114800"/>
                    </a:lnTo>
                    <a:lnTo>
                      <a:pt x="217910" y="117236"/>
                    </a:lnTo>
                    <a:lnTo>
                      <a:pt x="217910" y="121295"/>
                    </a:lnTo>
                    <a:lnTo>
                      <a:pt x="217098" y="122919"/>
                    </a:lnTo>
                    <a:lnTo>
                      <a:pt x="220345" y="126979"/>
                    </a:lnTo>
                    <a:lnTo>
                      <a:pt x="217910" y="132662"/>
                    </a:lnTo>
                    <a:lnTo>
                      <a:pt x="212226" y="138345"/>
                    </a:lnTo>
                    <a:lnTo>
                      <a:pt x="206543" y="133474"/>
                    </a:lnTo>
                    <a:lnTo>
                      <a:pt x="206543" y="137533"/>
                    </a:lnTo>
                    <a:lnTo>
                      <a:pt x="202484" y="140781"/>
                    </a:lnTo>
                    <a:lnTo>
                      <a:pt x="192741" y="140781"/>
                    </a:lnTo>
                    <a:lnTo>
                      <a:pt x="188682" y="143216"/>
                    </a:lnTo>
                    <a:lnTo>
                      <a:pt x="186246" y="141592"/>
                    </a:lnTo>
                    <a:lnTo>
                      <a:pt x="176504" y="140781"/>
                    </a:lnTo>
                    <a:lnTo>
                      <a:pt x="171632" y="136721"/>
                    </a:lnTo>
                    <a:lnTo>
                      <a:pt x="163513" y="136721"/>
                    </a:lnTo>
                    <a:cubicBezTo>
                      <a:pt x="163513" y="136721"/>
                      <a:pt x="159454" y="142404"/>
                      <a:pt x="159454" y="142404"/>
                    </a:cubicBezTo>
                    <a:cubicBezTo>
                      <a:pt x="159454" y="142404"/>
                      <a:pt x="157018" y="142404"/>
                      <a:pt x="157018" y="142404"/>
                    </a:cubicBezTo>
                    <a:lnTo>
                      <a:pt x="152959" y="138345"/>
                    </a:lnTo>
                    <a:lnTo>
                      <a:pt x="150523" y="141592"/>
                    </a:lnTo>
                    <a:lnTo>
                      <a:pt x="145652" y="141592"/>
                    </a:lnTo>
                    <a:lnTo>
                      <a:pt x="144028" y="144028"/>
                    </a:lnTo>
                    <a:lnTo>
                      <a:pt x="141593" y="144028"/>
                    </a:lnTo>
                    <a:lnTo>
                      <a:pt x="139157" y="147276"/>
                    </a:lnTo>
                    <a:lnTo>
                      <a:pt x="138345" y="152147"/>
                    </a:lnTo>
                    <a:lnTo>
                      <a:pt x="129414" y="161890"/>
                    </a:lnTo>
                    <a:lnTo>
                      <a:pt x="128602" y="165137"/>
                    </a:lnTo>
                    <a:lnTo>
                      <a:pt x="126979" y="166761"/>
                    </a:lnTo>
                    <a:lnTo>
                      <a:pt x="122107" y="166761"/>
                    </a:lnTo>
                    <a:lnTo>
                      <a:pt x="120484" y="164325"/>
                    </a:lnTo>
                    <a:lnTo>
                      <a:pt x="111553" y="173256"/>
                    </a:lnTo>
                    <a:lnTo>
                      <a:pt x="106682" y="172444"/>
                    </a:lnTo>
                    <a:lnTo>
                      <a:pt x="103434" y="169197"/>
                    </a:lnTo>
                    <a:lnTo>
                      <a:pt x="92068" y="170008"/>
                    </a:lnTo>
                    <a:lnTo>
                      <a:pt x="87196" y="174880"/>
                    </a:lnTo>
                    <a:lnTo>
                      <a:pt x="77454" y="176504"/>
                    </a:lnTo>
                    <a:lnTo>
                      <a:pt x="75830" y="173256"/>
                    </a:lnTo>
                    <a:lnTo>
                      <a:pt x="70959" y="177316"/>
                    </a:lnTo>
                    <a:lnTo>
                      <a:pt x="67711" y="177316"/>
                    </a:lnTo>
                    <a:cubicBezTo>
                      <a:pt x="67711" y="177316"/>
                      <a:pt x="67711" y="177316"/>
                      <a:pt x="67711" y="177316"/>
                    </a:cubicBezTo>
                    <a:cubicBezTo>
                      <a:pt x="68523" y="176504"/>
                      <a:pt x="68523" y="174068"/>
                      <a:pt x="67711" y="172444"/>
                    </a:cubicBezTo>
                    <a:cubicBezTo>
                      <a:pt x="67711" y="171632"/>
                      <a:pt x="66899" y="171632"/>
                      <a:pt x="66087" y="170820"/>
                    </a:cubicBezTo>
                    <a:cubicBezTo>
                      <a:pt x="66087" y="170820"/>
                      <a:pt x="65275" y="170008"/>
                      <a:pt x="65275" y="170008"/>
                    </a:cubicBezTo>
                    <a:cubicBezTo>
                      <a:pt x="65275" y="170008"/>
                      <a:pt x="65275" y="169197"/>
                      <a:pt x="65275" y="169197"/>
                    </a:cubicBezTo>
                    <a:cubicBezTo>
                      <a:pt x="65275" y="169197"/>
                      <a:pt x="64464" y="168385"/>
                      <a:pt x="64464" y="168385"/>
                    </a:cubicBezTo>
                    <a:cubicBezTo>
                      <a:pt x="63652" y="167573"/>
                      <a:pt x="63652" y="166761"/>
                      <a:pt x="62840" y="165949"/>
                    </a:cubicBezTo>
                    <a:cubicBezTo>
                      <a:pt x="61216" y="164325"/>
                      <a:pt x="58780" y="163513"/>
                      <a:pt x="56345" y="163513"/>
                    </a:cubicBezTo>
                    <a:cubicBezTo>
                      <a:pt x="53097" y="163513"/>
                      <a:pt x="51473" y="166761"/>
                      <a:pt x="50662" y="169197"/>
                    </a:cubicBezTo>
                    <a:cubicBezTo>
                      <a:pt x="49850" y="173256"/>
                      <a:pt x="53909" y="173256"/>
                      <a:pt x="56345" y="172444"/>
                    </a:cubicBezTo>
                    <a:cubicBezTo>
                      <a:pt x="56345" y="173256"/>
                      <a:pt x="56345" y="174068"/>
                      <a:pt x="54721" y="174880"/>
                    </a:cubicBezTo>
                    <a:cubicBezTo>
                      <a:pt x="53909" y="175692"/>
                      <a:pt x="53097" y="174880"/>
                      <a:pt x="52285" y="176504"/>
                    </a:cubicBezTo>
                    <a:cubicBezTo>
                      <a:pt x="52285" y="176504"/>
                      <a:pt x="52285" y="176504"/>
                      <a:pt x="52285" y="176504"/>
                    </a:cubicBezTo>
                    <a:lnTo>
                      <a:pt x="33612" y="175692"/>
                    </a:lnTo>
                    <a:lnTo>
                      <a:pt x="31988" y="172444"/>
                    </a:lnTo>
                    <a:cubicBezTo>
                      <a:pt x="33612" y="170820"/>
                      <a:pt x="33612" y="169197"/>
                      <a:pt x="34424" y="166761"/>
                    </a:cubicBezTo>
                    <a:cubicBezTo>
                      <a:pt x="35236" y="164325"/>
                      <a:pt x="36048" y="162701"/>
                      <a:pt x="36048" y="160266"/>
                    </a:cubicBezTo>
                    <a:cubicBezTo>
                      <a:pt x="36048" y="159454"/>
                      <a:pt x="36048" y="157830"/>
                      <a:pt x="36048" y="157018"/>
                    </a:cubicBezTo>
                    <a:cubicBezTo>
                      <a:pt x="36048" y="155395"/>
                      <a:pt x="35236" y="154583"/>
                      <a:pt x="34424" y="153771"/>
                    </a:cubicBezTo>
                    <a:cubicBezTo>
                      <a:pt x="32800" y="151335"/>
                      <a:pt x="31176" y="148900"/>
                      <a:pt x="28741" y="147276"/>
                    </a:cubicBezTo>
                    <a:cubicBezTo>
                      <a:pt x="27117" y="145652"/>
                      <a:pt x="24681" y="145652"/>
                      <a:pt x="22246" y="146464"/>
                    </a:cubicBezTo>
                    <a:cubicBezTo>
                      <a:pt x="18998" y="147276"/>
                      <a:pt x="20622" y="149711"/>
                      <a:pt x="20622" y="152147"/>
                    </a:cubicBezTo>
                    <a:cubicBezTo>
                      <a:pt x="20622" y="152959"/>
                      <a:pt x="20622" y="152959"/>
                      <a:pt x="20622" y="153771"/>
                    </a:cubicBezTo>
                    <a:lnTo>
                      <a:pt x="13315" y="152959"/>
                    </a:lnTo>
                    <a:lnTo>
                      <a:pt x="5196" y="133474"/>
                    </a:lnTo>
                    <a:lnTo>
                      <a:pt x="3572" y="126979"/>
                    </a:lnTo>
                    <a:lnTo>
                      <a:pt x="9255" y="118860"/>
                    </a:lnTo>
                    <a:lnTo>
                      <a:pt x="1949" y="106682"/>
                    </a:lnTo>
                    <a:lnTo>
                      <a:pt x="9255" y="91256"/>
                    </a:lnTo>
                    <a:lnTo>
                      <a:pt x="10067" y="72582"/>
                    </a:lnTo>
                    <a:lnTo>
                      <a:pt x="14127" y="71771"/>
                    </a:lnTo>
                    <a:lnTo>
                      <a:pt x="15751" y="70147"/>
                    </a:lnTo>
                    <a:lnTo>
                      <a:pt x="18186" y="70147"/>
                    </a:lnTo>
                    <a:lnTo>
                      <a:pt x="29553" y="60404"/>
                    </a:lnTo>
                    <a:lnTo>
                      <a:pt x="24681" y="53909"/>
                    </a:lnTo>
                    <a:lnTo>
                      <a:pt x="29553" y="40107"/>
                    </a:lnTo>
                    <a:lnTo>
                      <a:pt x="58780" y="26305"/>
                    </a:lnTo>
                    <a:lnTo>
                      <a:pt x="75830" y="36859"/>
                    </a:lnTo>
                    <a:lnTo>
                      <a:pt x="76642" y="28741"/>
                    </a:lnTo>
                    <a:lnTo>
                      <a:pt x="96939" y="16562"/>
                    </a:lnTo>
                    <a:lnTo>
                      <a:pt x="100998" y="18998"/>
                    </a:lnTo>
                    <a:lnTo>
                      <a:pt x="105870" y="18998"/>
                    </a:lnTo>
                    <a:lnTo>
                      <a:pt x="105870" y="18998"/>
                    </a:lnTo>
                    <a:lnTo>
                      <a:pt x="110741" y="18998"/>
                    </a:lnTo>
                    <a:lnTo>
                      <a:pt x="113988" y="10879"/>
                    </a:lnTo>
                    <a:lnTo>
                      <a:pt x="130226" y="6008"/>
                    </a:lnTo>
                    <a:lnTo>
                      <a:pt x="137533" y="11691"/>
                    </a:lnTo>
                    <a:lnTo>
                      <a:pt x="165949" y="1949"/>
                    </a:lnTo>
                    <a:lnTo>
                      <a:pt x="178939" y="7632"/>
                    </a:lnTo>
                    <a:lnTo>
                      <a:pt x="198425" y="31988"/>
                    </a:lnTo>
                    <a:lnTo>
                      <a:pt x="226840" y="39295"/>
                    </a:lnTo>
                    <a:lnTo>
                      <a:pt x="226840" y="53909"/>
                    </a:lnTo>
                    <a:lnTo>
                      <a:pt x="239830" y="70959"/>
                    </a:lnTo>
                    <a:lnTo>
                      <a:pt x="235771" y="78266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67" name="Полилиния: фигура 1444">
                <a:extLst>
                  <a:ext uri="{FF2B5EF4-FFF2-40B4-BE49-F238E27FC236}">
                    <a16:creationId xmlns:a16="http://schemas.microsoft.com/office/drawing/2014/main" id="{126D442C-C974-4B96-990E-F62E2BD30060}"/>
                  </a:ext>
                </a:extLst>
              </p:cNvPr>
              <p:cNvSpPr/>
              <p:nvPr/>
            </p:nvSpPr>
            <p:spPr>
              <a:xfrm>
                <a:off x="5352335" y="4740115"/>
                <a:ext cx="349110" cy="308516"/>
              </a:xfrm>
              <a:custGeom>
                <a:avLst/>
                <a:gdLst>
                  <a:gd name="connsiteX0" fmla="*/ 351059 w 349110"/>
                  <a:gd name="connsiteY0" fmla="*/ 147276 h 308515"/>
                  <a:gd name="connsiteX1" fmla="*/ 342128 w 349110"/>
                  <a:gd name="connsiteY1" fmla="*/ 147276 h 308515"/>
                  <a:gd name="connsiteX2" fmla="*/ 341316 w 349110"/>
                  <a:gd name="connsiteY2" fmla="*/ 153771 h 308515"/>
                  <a:gd name="connsiteX3" fmla="*/ 337257 w 349110"/>
                  <a:gd name="connsiteY3" fmla="*/ 155395 h 308515"/>
                  <a:gd name="connsiteX4" fmla="*/ 321831 w 349110"/>
                  <a:gd name="connsiteY4" fmla="*/ 149712 h 308515"/>
                  <a:gd name="connsiteX5" fmla="*/ 316960 w 349110"/>
                  <a:gd name="connsiteY5" fmla="*/ 155395 h 308515"/>
                  <a:gd name="connsiteX6" fmla="*/ 337257 w 349110"/>
                  <a:gd name="connsiteY6" fmla="*/ 176504 h 308515"/>
                  <a:gd name="connsiteX7" fmla="*/ 338069 w 349110"/>
                  <a:gd name="connsiteY7" fmla="*/ 198425 h 308515"/>
                  <a:gd name="connsiteX8" fmla="*/ 312088 w 349110"/>
                  <a:gd name="connsiteY8" fmla="*/ 204920 h 308515"/>
                  <a:gd name="connsiteX9" fmla="*/ 292603 w 349110"/>
                  <a:gd name="connsiteY9" fmla="*/ 201672 h 308515"/>
                  <a:gd name="connsiteX10" fmla="*/ 286920 w 349110"/>
                  <a:gd name="connsiteY10" fmla="*/ 208167 h 308515"/>
                  <a:gd name="connsiteX11" fmla="*/ 299910 w 349110"/>
                  <a:gd name="connsiteY11" fmla="*/ 213850 h 308515"/>
                  <a:gd name="connsiteX12" fmla="*/ 303158 w 349110"/>
                  <a:gd name="connsiteY12" fmla="*/ 231712 h 308515"/>
                  <a:gd name="connsiteX13" fmla="*/ 295039 w 349110"/>
                  <a:gd name="connsiteY13" fmla="*/ 232524 h 308515"/>
                  <a:gd name="connsiteX14" fmla="*/ 290167 w 349110"/>
                  <a:gd name="connsiteY14" fmla="*/ 226840 h 308515"/>
                  <a:gd name="connsiteX15" fmla="*/ 286108 w 349110"/>
                  <a:gd name="connsiteY15" fmla="*/ 224405 h 308515"/>
                  <a:gd name="connsiteX16" fmla="*/ 271494 w 349110"/>
                  <a:gd name="connsiteY16" fmla="*/ 230900 h 308515"/>
                  <a:gd name="connsiteX17" fmla="*/ 263375 w 349110"/>
                  <a:gd name="connsiteY17" fmla="*/ 262563 h 308515"/>
                  <a:gd name="connsiteX18" fmla="*/ 256880 w 349110"/>
                  <a:gd name="connsiteY18" fmla="*/ 264999 h 308515"/>
                  <a:gd name="connsiteX19" fmla="*/ 248761 w 349110"/>
                  <a:gd name="connsiteY19" fmla="*/ 277989 h 308515"/>
                  <a:gd name="connsiteX20" fmla="*/ 256068 w 349110"/>
                  <a:gd name="connsiteY20" fmla="*/ 295851 h 308515"/>
                  <a:gd name="connsiteX21" fmla="*/ 252821 w 349110"/>
                  <a:gd name="connsiteY21" fmla="*/ 312900 h 308515"/>
                  <a:gd name="connsiteX22" fmla="*/ 244702 w 349110"/>
                  <a:gd name="connsiteY22" fmla="*/ 313712 h 308515"/>
                  <a:gd name="connsiteX23" fmla="*/ 237395 w 349110"/>
                  <a:gd name="connsiteY23" fmla="*/ 309653 h 308515"/>
                  <a:gd name="connsiteX24" fmla="*/ 226840 w 349110"/>
                  <a:gd name="connsiteY24" fmla="*/ 310464 h 308515"/>
                  <a:gd name="connsiteX25" fmla="*/ 208167 w 349110"/>
                  <a:gd name="connsiteY25" fmla="*/ 290979 h 308515"/>
                  <a:gd name="connsiteX26" fmla="*/ 193553 w 349110"/>
                  <a:gd name="connsiteY26" fmla="*/ 282048 h 308515"/>
                  <a:gd name="connsiteX27" fmla="*/ 191118 w 349110"/>
                  <a:gd name="connsiteY27" fmla="*/ 277177 h 308515"/>
                  <a:gd name="connsiteX28" fmla="*/ 178939 w 349110"/>
                  <a:gd name="connsiteY28" fmla="*/ 277989 h 308515"/>
                  <a:gd name="connsiteX29" fmla="*/ 176504 w 349110"/>
                  <a:gd name="connsiteY29" fmla="*/ 276365 h 308515"/>
                  <a:gd name="connsiteX30" fmla="*/ 171632 w 349110"/>
                  <a:gd name="connsiteY30" fmla="*/ 273930 h 308515"/>
                  <a:gd name="connsiteX31" fmla="*/ 179751 w 349110"/>
                  <a:gd name="connsiteY31" fmla="*/ 269058 h 308515"/>
                  <a:gd name="connsiteX32" fmla="*/ 174068 w 349110"/>
                  <a:gd name="connsiteY32" fmla="*/ 258504 h 308515"/>
                  <a:gd name="connsiteX33" fmla="*/ 152959 w 349110"/>
                  <a:gd name="connsiteY33" fmla="*/ 240642 h 308515"/>
                  <a:gd name="connsiteX34" fmla="*/ 152147 w 349110"/>
                  <a:gd name="connsiteY34" fmla="*/ 234959 h 308515"/>
                  <a:gd name="connsiteX35" fmla="*/ 142405 w 349110"/>
                  <a:gd name="connsiteY35" fmla="*/ 232524 h 308515"/>
                  <a:gd name="connsiteX36" fmla="*/ 140781 w 349110"/>
                  <a:gd name="connsiteY36" fmla="*/ 223593 h 308515"/>
                  <a:gd name="connsiteX37" fmla="*/ 138345 w 349110"/>
                  <a:gd name="connsiteY37" fmla="*/ 217910 h 308515"/>
                  <a:gd name="connsiteX38" fmla="*/ 139969 w 349110"/>
                  <a:gd name="connsiteY38" fmla="*/ 209791 h 308515"/>
                  <a:gd name="connsiteX39" fmla="*/ 124543 w 349110"/>
                  <a:gd name="connsiteY39" fmla="*/ 204920 h 308515"/>
                  <a:gd name="connsiteX40" fmla="*/ 91256 w 349110"/>
                  <a:gd name="connsiteY40" fmla="*/ 170820 h 308515"/>
                  <a:gd name="connsiteX41" fmla="*/ 88008 w 349110"/>
                  <a:gd name="connsiteY41" fmla="*/ 157830 h 308515"/>
                  <a:gd name="connsiteX42" fmla="*/ 71771 w 349110"/>
                  <a:gd name="connsiteY42" fmla="*/ 149712 h 308515"/>
                  <a:gd name="connsiteX43" fmla="*/ 63652 w 349110"/>
                  <a:gd name="connsiteY43" fmla="*/ 135097 h 308515"/>
                  <a:gd name="connsiteX44" fmla="*/ 57157 w 349110"/>
                  <a:gd name="connsiteY44" fmla="*/ 131850 h 308515"/>
                  <a:gd name="connsiteX45" fmla="*/ 41731 w 349110"/>
                  <a:gd name="connsiteY45" fmla="*/ 113177 h 308515"/>
                  <a:gd name="connsiteX46" fmla="*/ 44167 w 349110"/>
                  <a:gd name="connsiteY46" fmla="*/ 105058 h 308515"/>
                  <a:gd name="connsiteX47" fmla="*/ 36048 w 349110"/>
                  <a:gd name="connsiteY47" fmla="*/ 92880 h 308515"/>
                  <a:gd name="connsiteX48" fmla="*/ 32800 w 349110"/>
                  <a:gd name="connsiteY48" fmla="*/ 79078 h 308515"/>
                  <a:gd name="connsiteX49" fmla="*/ 21434 w 349110"/>
                  <a:gd name="connsiteY49" fmla="*/ 60404 h 308515"/>
                  <a:gd name="connsiteX50" fmla="*/ 5196 w 349110"/>
                  <a:gd name="connsiteY50" fmla="*/ 59592 h 308515"/>
                  <a:gd name="connsiteX51" fmla="*/ 1949 w 349110"/>
                  <a:gd name="connsiteY51" fmla="*/ 39295 h 308515"/>
                  <a:gd name="connsiteX52" fmla="*/ 6820 w 349110"/>
                  <a:gd name="connsiteY52" fmla="*/ 39295 h 308515"/>
                  <a:gd name="connsiteX53" fmla="*/ 10067 w 349110"/>
                  <a:gd name="connsiteY53" fmla="*/ 27117 h 308515"/>
                  <a:gd name="connsiteX54" fmla="*/ 8444 w 349110"/>
                  <a:gd name="connsiteY54" fmla="*/ 5196 h 308515"/>
                  <a:gd name="connsiteX55" fmla="*/ 21434 w 349110"/>
                  <a:gd name="connsiteY55" fmla="*/ 1949 h 308515"/>
                  <a:gd name="connsiteX56" fmla="*/ 46602 w 349110"/>
                  <a:gd name="connsiteY56" fmla="*/ 31988 h 308515"/>
                  <a:gd name="connsiteX57" fmla="*/ 60404 w 349110"/>
                  <a:gd name="connsiteY57" fmla="*/ 32800 h 308515"/>
                  <a:gd name="connsiteX58" fmla="*/ 74206 w 349110"/>
                  <a:gd name="connsiteY58" fmla="*/ 9255 h 308515"/>
                  <a:gd name="connsiteX59" fmla="*/ 101810 w 349110"/>
                  <a:gd name="connsiteY59" fmla="*/ 14127 h 308515"/>
                  <a:gd name="connsiteX60" fmla="*/ 109929 w 349110"/>
                  <a:gd name="connsiteY60" fmla="*/ 2760 h 308515"/>
                  <a:gd name="connsiteX61" fmla="*/ 114801 w 349110"/>
                  <a:gd name="connsiteY61" fmla="*/ 7632 h 308515"/>
                  <a:gd name="connsiteX62" fmla="*/ 122108 w 349110"/>
                  <a:gd name="connsiteY62" fmla="*/ 7632 h 308515"/>
                  <a:gd name="connsiteX63" fmla="*/ 129414 w 349110"/>
                  <a:gd name="connsiteY63" fmla="*/ 14939 h 308515"/>
                  <a:gd name="connsiteX64" fmla="*/ 139157 w 349110"/>
                  <a:gd name="connsiteY64" fmla="*/ 16562 h 308515"/>
                  <a:gd name="connsiteX65" fmla="*/ 142405 w 349110"/>
                  <a:gd name="connsiteY65" fmla="*/ 11691 h 308515"/>
                  <a:gd name="connsiteX66" fmla="*/ 148900 w 349110"/>
                  <a:gd name="connsiteY66" fmla="*/ 18998 h 308515"/>
                  <a:gd name="connsiteX67" fmla="*/ 152959 w 349110"/>
                  <a:gd name="connsiteY67" fmla="*/ 18998 h 308515"/>
                  <a:gd name="connsiteX68" fmla="*/ 156206 w 349110"/>
                  <a:gd name="connsiteY68" fmla="*/ 21434 h 308515"/>
                  <a:gd name="connsiteX69" fmla="*/ 158642 w 349110"/>
                  <a:gd name="connsiteY69" fmla="*/ 17374 h 308515"/>
                  <a:gd name="connsiteX70" fmla="*/ 161078 w 349110"/>
                  <a:gd name="connsiteY70" fmla="*/ 23058 h 308515"/>
                  <a:gd name="connsiteX71" fmla="*/ 165137 w 349110"/>
                  <a:gd name="connsiteY71" fmla="*/ 15751 h 308515"/>
                  <a:gd name="connsiteX72" fmla="*/ 169197 w 349110"/>
                  <a:gd name="connsiteY72" fmla="*/ 20622 h 308515"/>
                  <a:gd name="connsiteX73" fmla="*/ 174880 w 349110"/>
                  <a:gd name="connsiteY73" fmla="*/ 17374 h 308515"/>
                  <a:gd name="connsiteX74" fmla="*/ 178939 w 349110"/>
                  <a:gd name="connsiteY74" fmla="*/ 16562 h 308515"/>
                  <a:gd name="connsiteX75" fmla="*/ 189494 w 349110"/>
                  <a:gd name="connsiteY75" fmla="*/ 27117 h 308515"/>
                  <a:gd name="connsiteX76" fmla="*/ 196801 w 349110"/>
                  <a:gd name="connsiteY76" fmla="*/ 27117 h 308515"/>
                  <a:gd name="connsiteX77" fmla="*/ 200860 w 349110"/>
                  <a:gd name="connsiteY77" fmla="*/ 17374 h 308515"/>
                  <a:gd name="connsiteX78" fmla="*/ 207355 w 349110"/>
                  <a:gd name="connsiteY78" fmla="*/ 15751 h 308515"/>
                  <a:gd name="connsiteX79" fmla="*/ 209791 w 349110"/>
                  <a:gd name="connsiteY79" fmla="*/ 18186 h 308515"/>
                  <a:gd name="connsiteX80" fmla="*/ 210603 w 349110"/>
                  <a:gd name="connsiteY80" fmla="*/ 22246 h 308515"/>
                  <a:gd name="connsiteX81" fmla="*/ 222781 w 349110"/>
                  <a:gd name="connsiteY81" fmla="*/ 21434 h 308515"/>
                  <a:gd name="connsiteX82" fmla="*/ 222781 w 349110"/>
                  <a:gd name="connsiteY82" fmla="*/ 14127 h 308515"/>
                  <a:gd name="connsiteX83" fmla="*/ 226029 w 349110"/>
                  <a:gd name="connsiteY83" fmla="*/ 13315 h 308515"/>
                  <a:gd name="connsiteX84" fmla="*/ 231712 w 349110"/>
                  <a:gd name="connsiteY84" fmla="*/ 18998 h 308515"/>
                  <a:gd name="connsiteX85" fmla="*/ 239831 w 349110"/>
                  <a:gd name="connsiteY85" fmla="*/ 18998 h 308515"/>
                  <a:gd name="connsiteX86" fmla="*/ 246326 w 349110"/>
                  <a:gd name="connsiteY86" fmla="*/ 23869 h 308515"/>
                  <a:gd name="connsiteX87" fmla="*/ 254444 w 349110"/>
                  <a:gd name="connsiteY87" fmla="*/ 21434 h 308515"/>
                  <a:gd name="connsiteX88" fmla="*/ 259316 w 349110"/>
                  <a:gd name="connsiteY88" fmla="*/ 24681 h 308515"/>
                  <a:gd name="connsiteX89" fmla="*/ 263375 w 349110"/>
                  <a:gd name="connsiteY89" fmla="*/ 18186 h 308515"/>
                  <a:gd name="connsiteX90" fmla="*/ 265811 w 349110"/>
                  <a:gd name="connsiteY90" fmla="*/ 30364 h 308515"/>
                  <a:gd name="connsiteX91" fmla="*/ 269870 w 349110"/>
                  <a:gd name="connsiteY91" fmla="*/ 31176 h 308515"/>
                  <a:gd name="connsiteX92" fmla="*/ 272306 w 349110"/>
                  <a:gd name="connsiteY92" fmla="*/ 38483 h 308515"/>
                  <a:gd name="connsiteX93" fmla="*/ 271494 w 349110"/>
                  <a:gd name="connsiteY93" fmla="*/ 40107 h 308515"/>
                  <a:gd name="connsiteX94" fmla="*/ 267435 w 349110"/>
                  <a:gd name="connsiteY94" fmla="*/ 40107 h 308515"/>
                  <a:gd name="connsiteX95" fmla="*/ 268247 w 349110"/>
                  <a:gd name="connsiteY95" fmla="*/ 42543 h 308515"/>
                  <a:gd name="connsiteX96" fmla="*/ 269870 w 349110"/>
                  <a:gd name="connsiteY96" fmla="*/ 44167 h 308515"/>
                  <a:gd name="connsiteX97" fmla="*/ 277989 w 349110"/>
                  <a:gd name="connsiteY97" fmla="*/ 44167 h 308515"/>
                  <a:gd name="connsiteX98" fmla="*/ 283672 w 349110"/>
                  <a:gd name="connsiteY98" fmla="*/ 50662 h 308515"/>
                  <a:gd name="connsiteX99" fmla="*/ 303969 w 349110"/>
                  <a:gd name="connsiteY99" fmla="*/ 41731 h 308515"/>
                  <a:gd name="connsiteX100" fmla="*/ 322643 w 349110"/>
                  <a:gd name="connsiteY100" fmla="*/ 44167 h 308515"/>
                  <a:gd name="connsiteX101" fmla="*/ 324267 w 349110"/>
                  <a:gd name="connsiteY101" fmla="*/ 49850 h 308515"/>
                  <a:gd name="connsiteX102" fmla="*/ 320207 w 349110"/>
                  <a:gd name="connsiteY102" fmla="*/ 53909 h 308515"/>
                  <a:gd name="connsiteX103" fmla="*/ 321019 w 349110"/>
                  <a:gd name="connsiteY103" fmla="*/ 63652 h 308515"/>
                  <a:gd name="connsiteX104" fmla="*/ 309653 w 349110"/>
                  <a:gd name="connsiteY104" fmla="*/ 87196 h 308515"/>
                  <a:gd name="connsiteX105" fmla="*/ 308841 w 349110"/>
                  <a:gd name="connsiteY105" fmla="*/ 96939 h 308515"/>
                  <a:gd name="connsiteX106" fmla="*/ 304781 w 349110"/>
                  <a:gd name="connsiteY106" fmla="*/ 99375 h 308515"/>
                  <a:gd name="connsiteX107" fmla="*/ 303969 w 349110"/>
                  <a:gd name="connsiteY107" fmla="*/ 108305 h 308515"/>
                  <a:gd name="connsiteX108" fmla="*/ 310464 w 349110"/>
                  <a:gd name="connsiteY108" fmla="*/ 113988 h 308515"/>
                  <a:gd name="connsiteX109" fmla="*/ 327514 w 349110"/>
                  <a:gd name="connsiteY109" fmla="*/ 128602 h 308515"/>
                  <a:gd name="connsiteX110" fmla="*/ 335633 w 349110"/>
                  <a:gd name="connsiteY110" fmla="*/ 129414 h 308515"/>
                  <a:gd name="connsiteX111" fmla="*/ 335633 w 349110"/>
                  <a:gd name="connsiteY111" fmla="*/ 135097 h 308515"/>
                  <a:gd name="connsiteX112" fmla="*/ 341316 w 349110"/>
                  <a:gd name="connsiteY112" fmla="*/ 138345 h 308515"/>
                  <a:gd name="connsiteX113" fmla="*/ 348623 w 349110"/>
                  <a:gd name="connsiteY113" fmla="*/ 139157 h 308515"/>
                  <a:gd name="connsiteX114" fmla="*/ 351059 w 349110"/>
                  <a:gd name="connsiteY114" fmla="*/ 147276 h 308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349110" h="308515">
                    <a:moveTo>
                      <a:pt x="351059" y="147276"/>
                    </a:moveTo>
                    <a:lnTo>
                      <a:pt x="342128" y="147276"/>
                    </a:lnTo>
                    <a:lnTo>
                      <a:pt x="341316" y="153771"/>
                    </a:lnTo>
                    <a:lnTo>
                      <a:pt x="337257" y="155395"/>
                    </a:lnTo>
                    <a:lnTo>
                      <a:pt x="321831" y="149712"/>
                    </a:lnTo>
                    <a:lnTo>
                      <a:pt x="316960" y="155395"/>
                    </a:lnTo>
                    <a:lnTo>
                      <a:pt x="337257" y="176504"/>
                    </a:lnTo>
                    <a:lnTo>
                      <a:pt x="338069" y="198425"/>
                    </a:lnTo>
                    <a:cubicBezTo>
                      <a:pt x="331573" y="203296"/>
                      <a:pt x="312088" y="204920"/>
                      <a:pt x="312088" y="204920"/>
                    </a:cubicBezTo>
                    <a:lnTo>
                      <a:pt x="292603" y="201672"/>
                    </a:lnTo>
                    <a:lnTo>
                      <a:pt x="286920" y="208167"/>
                    </a:lnTo>
                    <a:lnTo>
                      <a:pt x="299910" y="213850"/>
                    </a:lnTo>
                    <a:lnTo>
                      <a:pt x="303158" y="231712"/>
                    </a:lnTo>
                    <a:lnTo>
                      <a:pt x="295039" y="232524"/>
                    </a:lnTo>
                    <a:lnTo>
                      <a:pt x="290167" y="226840"/>
                    </a:lnTo>
                    <a:lnTo>
                      <a:pt x="286108" y="224405"/>
                    </a:lnTo>
                    <a:lnTo>
                      <a:pt x="271494" y="230900"/>
                    </a:lnTo>
                    <a:lnTo>
                      <a:pt x="263375" y="262563"/>
                    </a:lnTo>
                    <a:lnTo>
                      <a:pt x="256880" y="264999"/>
                    </a:lnTo>
                    <a:lnTo>
                      <a:pt x="248761" y="277989"/>
                    </a:lnTo>
                    <a:lnTo>
                      <a:pt x="256068" y="295851"/>
                    </a:lnTo>
                    <a:lnTo>
                      <a:pt x="252821" y="312900"/>
                    </a:lnTo>
                    <a:lnTo>
                      <a:pt x="244702" y="313712"/>
                    </a:lnTo>
                    <a:lnTo>
                      <a:pt x="237395" y="309653"/>
                    </a:lnTo>
                    <a:lnTo>
                      <a:pt x="226840" y="310464"/>
                    </a:lnTo>
                    <a:cubicBezTo>
                      <a:pt x="222781" y="299910"/>
                      <a:pt x="212227" y="293415"/>
                      <a:pt x="208167" y="290979"/>
                    </a:cubicBezTo>
                    <a:cubicBezTo>
                      <a:pt x="204108" y="288543"/>
                      <a:pt x="193553" y="282048"/>
                      <a:pt x="193553" y="282048"/>
                    </a:cubicBezTo>
                    <a:lnTo>
                      <a:pt x="191118" y="277177"/>
                    </a:lnTo>
                    <a:lnTo>
                      <a:pt x="178939" y="277989"/>
                    </a:lnTo>
                    <a:cubicBezTo>
                      <a:pt x="178127" y="277177"/>
                      <a:pt x="177316" y="276365"/>
                      <a:pt x="176504" y="276365"/>
                    </a:cubicBezTo>
                    <a:cubicBezTo>
                      <a:pt x="174880" y="275554"/>
                      <a:pt x="173256" y="274742"/>
                      <a:pt x="171632" y="273930"/>
                    </a:cubicBezTo>
                    <a:lnTo>
                      <a:pt x="179751" y="269058"/>
                    </a:lnTo>
                    <a:lnTo>
                      <a:pt x="174068" y="258504"/>
                    </a:lnTo>
                    <a:lnTo>
                      <a:pt x="152959" y="240642"/>
                    </a:lnTo>
                    <a:lnTo>
                      <a:pt x="152147" y="234959"/>
                    </a:lnTo>
                    <a:lnTo>
                      <a:pt x="142405" y="232524"/>
                    </a:lnTo>
                    <a:lnTo>
                      <a:pt x="140781" y="223593"/>
                    </a:lnTo>
                    <a:lnTo>
                      <a:pt x="138345" y="217910"/>
                    </a:lnTo>
                    <a:lnTo>
                      <a:pt x="139969" y="209791"/>
                    </a:lnTo>
                    <a:lnTo>
                      <a:pt x="124543" y="204920"/>
                    </a:lnTo>
                    <a:lnTo>
                      <a:pt x="91256" y="170820"/>
                    </a:lnTo>
                    <a:lnTo>
                      <a:pt x="88008" y="157830"/>
                    </a:lnTo>
                    <a:lnTo>
                      <a:pt x="71771" y="149712"/>
                    </a:lnTo>
                    <a:lnTo>
                      <a:pt x="63652" y="135097"/>
                    </a:lnTo>
                    <a:lnTo>
                      <a:pt x="57157" y="131850"/>
                    </a:lnTo>
                    <a:lnTo>
                      <a:pt x="41731" y="113177"/>
                    </a:lnTo>
                    <a:lnTo>
                      <a:pt x="44167" y="105058"/>
                    </a:lnTo>
                    <a:lnTo>
                      <a:pt x="36048" y="92880"/>
                    </a:lnTo>
                    <a:lnTo>
                      <a:pt x="32800" y="79078"/>
                    </a:lnTo>
                    <a:lnTo>
                      <a:pt x="21434" y="60404"/>
                    </a:lnTo>
                    <a:lnTo>
                      <a:pt x="5196" y="59592"/>
                    </a:lnTo>
                    <a:lnTo>
                      <a:pt x="1949" y="39295"/>
                    </a:lnTo>
                    <a:lnTo>
                      <a:pt x="6820" y="39295"/>
                    </a:lnTo>
                    <a:lnTo>
                      <a:pt x="10067" y="27117"/>
                    </a:lnTo>
                    <a:lnTo>
                      <a:pt x="8444" y="5196"/>
                    </a:lnTo>
                    <a:lnTo>
                      <a:pt x="21434" y="1949"/>
                    </a:lnTo>
                    <a:lnTo>
                      <a:pt x="46602" y="31988"/>
                    </a:lnTo>
                    <a:lnTo>
                      <a:pt x="60404" y="32800"/>
                    </a:lnTo>
                    <a:lnTo>
                      <a:pt x="74206" y="9255"/>
                    </a:lnTo>
                    <a:lnTo>
                      <a:pt x="101810" y="14127"/>
                    </a:lnTo>
                    <a:lnTo>
                      <a:pt x="109929" y="2760"/>
                    </a:lnTo>
                    <a:lnTo>
                      <a:pt x="114801" y="7632"/>
                    </a:lnTo>
                    <a:lnTo>
                      <a:pt x="122108" y="7632"/>
                    </a:lnTo>
                    <a:lnTo>
                      <a:pt x="129414" y="14939"/>
                    </a:lnTo>
                    <a:lnTo>
                      <a:pt x="139157" y="16562"/>
                    </a:lnTo>
                    <a:lnTo>
                      <a:pt x="142405" y="11691"/>
                    </a:lnTo>
                    <a:lnTo>
                      <a:pt x="148900" y="18998"/>
                    </a:lnTo>
                    <a:lnTo>
                      <a:pt x="152959" y="18998"/>
                    </a:lnTo>
                    <a:lnTo>
                      <a:pt x="156206" y="21434"/>
                    </a:lnTo>
                    <a:lnTo>
                      <a:pt x="158642" y="17374"/>
                    </a:lnTo>
                    <a:lnTo>
                      <a:pt x="161078" y="23058"/>
                    </a:lnTo>
                    <a:lnTo>
                      <a:pt x="165137" y="15751"/>
                    </a:lnTo>
                    <a:lnTo>
                      <a:pt x="169197" y="20622"/>
                    </a:lnTo>
                    <a:lnTo>
                      <a:pt x="174880" y="17374"/>
                    </a:lnTo>
                    <a:lnTo>
                      <a:pt x="178939" y="16562"/>
                    </a:lnTo>
                    <a:lnTo>
                      <a:pt x="189494" y="27117"/>
                    </a:lnTo>
                    <a:lnTo>
                      <a:pt x="196801" y="27117"/>
                    </a:lnTo>
                    <a:lnTo>
                      <a:pt x="200860" y="17374"/>
                    </a:lnTo>
                    <a:lnTo>
                      <a:pt x="207355" y="15751"/>
                    </a:lnTo>
                    <a:lnTo>
                      <a:pt x="209791" y="18186"/>
                    </a:lnTo>
                    <a:lnTo>
                      <a:pt x="210603" y="22246"/>
                    </a:lnTo>
                    <a:lnTo>
                      <a:pt x="222781" y="21434"/>
                    </a:lnTo>
                    <a:lnTo>
                      <a:pt x="222781" y="14127"/>
                    </a:lnTo>
                    <a:lnTo>
                      <a:pt x="226029" y="13315"/>
                    </a:lnTo>
                    <a:lnTo>
                      <a:pt x="231712" y="18998"/>
                    </a:lnTo>
                    <a:lnTo>
                      <a:pt x="239831" y="18998"/>
                    </a:lnTo>
                    <a:lnTo>
                      <a:pt x="246326" y="23869"/>
                    </a:lnTo>
                    <a:lnTo>
                      <a:pt x="254444" y="21434"/>
                    </a:lnTo>
                    <a:lnTo>
                      <a:pt x="259316" y="24681"/>
                    </a:lnTo>
                    <a:lnTo>
                      <a:pt x="263375" y="18186"/>
                    </a:lnTo>
                    <a:lnTo>
                      <a:pt x="265811" y="30364"/>
                    </a:lnTo>
                    <a:lnTo>
                      <a:pt x="269870" y="31176"/>
                    </a:lnTo>
                    <a:lnTo>
                      <a:pt x="272306" y="38483"/>
                    </a:lnTo>
                    <a:lnTo>
                      <a:pt x="271494" y="40107"/>
                    </a:lnTo>
                    <a:lnTo>
                      <a:pt x="267435" y="40107"/>
                    </a:lnTo>
                    <a:lnTo>
                      <a:pt x="268247" y="42543"/>
                    </a:lnTo>
                    <a:lnTo>
                      <a:pt x="269870" y="44167"/>
                    </a:lnTo>
                    <a:lnTo>
                      <a:pt x="277989" y="44167"/>
                    </a:lnTo>
                    <a:lnTo>
                      <a:pt x="283672" y="50662"/>
                    </a:lnTo>
                    <a:lnTo>
                      <a:pt x="303969" y="41731"/>
                    </a:lnTo>
                    <a:cubicBezTo>
                      <a:pt x="315336" y="39295"/>
                      <a:pt x="322643" y="44167"/>
                      <a:pt x="322643" y="44167"/>
                    </a:cubicBezTo>
                    <a:cubicBezTo>
                      <a:pt x="322643" y="44167"/>
                      <a:pt x="324267" y="49850"/>
                      <a:pt x="324267" y="49850"/>
                    </a:cubicBezTo>
                    <a:cubicBezTo>
                      <a:pt x="324267" y="49850"/>
                      <a:pt x="320207" y="53909"/>
                      <a:pt x="320207" y="53909"/>
                    </a:cubicBezTo>
                    <a:cubicBezTo>
                      <a:pt x="320207" y="53909"/>
                      <a:pt x="321019" y="55533"/>
                      <a:pt x="321019" y="63652"/>
                    </a:cubicBezTo>
                    <a:cubicBezTo>
                      <a:pt x="321019" y="71771"/>
                      <a:pt x="309653" y="87196"/>
                      <a:pt x="309653" y="87196"/>
                    </a:cubicBezTo>
                    <a:lnTo>
                      <a:pt x="308841" y="96939"/>
                    </a:lnTo>
                    <a:lnTo>
                      <a:pt x="304781" y="99375"/>
                    </a:lnTo>
                    <a:lnTo>
                      <a:pt x="303969" y="108305"/>
                    </a:lnTo>
                    <a:lnTo>
                      <a:pt x="310464" y="113988"/>
                    </a:lnTo>
                    <a:cubicBezTo>
                      <a:pt x="324267" y="109117"/>
                      <a:pt x="327514" y="128602"/>
                      <a:pt x="327514" y="128602"/>
                    </a:cubicBezTo>
                    <a:lnTo>
                      <a:pt x="335633" y="129414"/>
                    </a:lnTo>
                    <a:lnTo>
                      <a:pt x="335633" y="135097"/>
                    </a:lnTo>
                    <a:lnTo>
                      <a:pt x="341316" y="138345"/>
                    </a:lnTo>
                    <a:lnTo>
                      <a:pt x="348623" y="139157"/>
                    </a:lnTo>
                    <a:lnTo>
                      <a:pt x="351059" y="147276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68" name="Полилиния: фигура 1445">
                <a:extLst>
                  <a:ext uri="{FF2B5EF4-FFF2-40B4-BE49-F238E27FC236}">
                    <a16:creationId xmlns:a16="http://schemas.microsoft.com/office/drawing/2014/main" id="{218B268C-BA2C-4FB4-B122-FA783BE84587}"/>
                  </a:ext>
                </a:extLst>
              </p:cNvPr>
              <p:cNvSpPr/>
              <p:nvPr/>
            </p:nvSpPr>
            <p:spPr>
              <a:xfrm>
                <a:off x="5086849" y="4065439"/>
                <a:ext cx="527725" cy="284159"/>
              </a:xfrm>
              <a:custGeom>
                <a:avLst/>
                <a:gdLst>
                  <a:gd name="connsiteX0" fmla="*/ 532109 w 527724"/>
                  <a:gd name="connsiteY0" fmla="*/ 182187 h 284159"/>
                  <a:gd name="connsiteX1" fmla="*/ 532109 w 527724"/>
                  <a:gd name="connsiteY1" fmla="*/ 182187 h 284159"/>
                  <a:gd name="connsiteX2" fmla="*/ 510188 w 527724"/>
                  <a:gd name="connsiteY2" fmla="*/ 184622 h 284159"/>
                  <a:gd name="connsiteX3" fmla="*/ 498010 w 527724"/>
                  <a:gd name="connsiteY3" fmla="*/ 195177 h 284159"/>
                  <a:gd name="connsiteX4" fmla="*/ 489891 w 527724"/>
                  <a:gd name="connsiteY4" fmla="*/ 202484 h 284159"/>
                  <a:gd name="connsiteX5" fmla="*/ 484208 w 527724"/>
                  <a:gd name="connsiteY5" fmla="*/ 206543 h 284159"/>
                  <a:gd name="connsiteX6" fmla="*/ 477713 w 527724"/>
                  <a:gd name="connsiteY6" fmla="*/ 234147 h 284159"/>
                  <a:gd name="connsiteX7" fmla="*/ 463099 w 527724"/>
                  <a:gd name="connsiteY7" fmla="*/ 241454 h 284159"/>
                  <a:gd name="connsiteX8" fmla="*/ 458227 w 527724"/>
                  <a:gd name="connsiteY8" fmla="*/ 250385 h 284159"/>
                  <a:gd name="connsiteX9" fmla="*/ 428188 w 527724"/>
                  <a:gd name="connsiteY9" fmla="*/ 263375 h 284159"/>
                  <a:gd name="connsiteX10" fmla="*/ 402207 w 527724"/>
                  <a:gd name="connsiteY10" fmla="*/ 256068 h 284159"/>
                  <a:gd name="connsiteX11" fmla="*/ 390029 w 527724"/>
                  <a:gd name="connsiteY11" fmla="*/ 269870 h 284159"/>
                  <a:gd name="connsiteX12" fmla="*/ 385970 w 527724"/>
                  <a:gd name="connsiteY12" fmla="*/ 283672 h 284159"/>
                  <a:gd name="connsiteX13" fmla="*/ 376227 w 527724"/>
                  <a:gd name="connsiteY13" fmla="*/ 290167 h 284159"/>
                  <a:gd name="connsiteX14" fmla="*/ 375415 w 527724"/>
                  <a:gd name="connsiteY14" fmla="*/ 279613 h 284159"/>
                  <a:gd name="connsiteX15" fmla="*/ 345375 w 527724"/>
                  <a:gd name="connsiteY15" fmla="*/ 264999 h 284159"/>
                  <a:gd name="connsiteX16" fmla="*/ 328326 w 527724"/>
                  <a:gd name="connsiteY16" fmla="*/ 269870 h 284159"/>
                  <a:gd name="connsiteX17" fmla="*/ 303158 w 527724"/>
                  <a:gd name="connsiteY17" fmla="*/ 268247 h 284159"/>
                  <a:gd name="connsiteX18" fmla="*/ 291791 w 527724"/>
                  <a:gd name="connsiteY18" fmla="*/ 257692 h 284159"/>
                  <a:gd name="connsiteX19" fmla="*/ 272306 w 527724"/>
                  <a:gd name="connsiteY19" fmla="*/ 256880 h 284159"/>
                  <a:gd name="connsiteX20" fmla="*/ 243890 w 527724"/>
                  <a:gd name="connsiteY20" fmla="*/ 242266 h 284159"/>
                  <a:gd name="connsiteX21" fmla="*/ 221969 w 527724"/>
                  <a:gd name="connsiteY21" fmla="*/ 239831 h 284159"/>
                  <a:gd name="connsiteX22" fmla="*/ 216286 w 527724"/>
                  <a:gd name="connsiteY22" fmla="*/ 245514 h 284159"/>
                  <a:gd name="connsiteX23" fmla="*/ 214662 w 527724"/>
                  <a:gd name="connsiteY23" fmla="*/ 266623 h 284159"/>
                  <a:gd name="connsiteX24" fmla="*/ 201672 w 527724"/>
                  <a:gd name="connsiteY24" fmla="*/ 268247 h 284159"/>
                  <a:gd name="connsiteX25" fmla="*/ 192741 w 527724"/>
                  <a:gd name="connsiteY25" fmla="*/ 285296 h 284159"/>
                  <a:gd name="connsiteX26" fmla="*/ 170820 w 527724"/>
                  <a:gd name="connsiteY26" fmla="*/ 281237 h 284159"/>
                  <a:gd name="connsiteX27" fmla="*/ 159454 w 527724"/>
                  <a:gd name="connsiteY27" fmla="*/ 286920 h 284159"/>
                  <a:gd name="connsiteX28" fmla="*/ 140781 w 527724"/>
                  <a:gd name="connsiteY28" fmla="*/ 280425 h 284159"/>
                  <a:gd name="connsiteX29" fmla="*/ 140781 w 527724"/>
                  <a:gd name="connsiteY29" fmla="*/ 273118 h 284159"/>
                  <a:gd name="connsiteX30" fmla="*/ 127791 w 527724"/>
                  <a:gd name="connsiteY30" fmla="*/ 265811 h 284159"/>
                  <a:gd name="connsiteX31" fmla="*/ 127791 w 527724"/>
                  <a:gd name="connsiteY31" fmla="*/ 262563 h 284159"/>
                  <a:gd name="connsiteX32" fmla="*/ 104246 w 527724"/>
                  <a:gd name="connsiteY32" fmla="*/ 236583 h 284159"/>
                  <a:gd name="connsiteX33" fmla="*/ 91256 w 527724"/>
                  <a:gd name="connsiteY33" fmla="*/ 233335 h 284159"/>
                  <a:gd name="connsiteX34" fmla="*/ 88820 w 527724"/>
                  <a:gd name="connsiteY34" fmla="*/ 222781 h 284159"/>
                  <a:gd name="connsiteX35" fmla="*/ 60404 w 527724"/>
                  <a:gd name="connsiteY35" fmla="*/ 190306 h 284159"/>
                  <a:gd name="connsiteX36" fmla="*/ 47414 w 527724"/>
                  <a:gd name="connsiteY36" fmla="*/ 187870 h 284159"/>
                  <a:gd name="connsiteX37" fmla="*/ 20622 w 527724"/>
                  <a:gd name="connsiteY37" fmla="*/ 141593 h 284159"/>
                  <a:gd name="connsiteX38" fmla="*/ 31176 w 527724"/>
                  <a:gd name="connsiteY38" fmla="*/ 121296 h 284159"/>
                  <a:gd name="connsiteX39" fmla="*/ 7632 w 527724"/>
                  <a:gd name="connsiteY39" fmla="*/ 100187 h 284159"/>
                  <a:gd name="connsiteX40" fmla="*/ 1949 w 527724"/>
                  <a:gd name="connsiteY40" fmla="*/ 75018 h 284159"/>
                  <a:gd name="connsiteX41" fmla="*/ 7632 w 527724"/>
                  <a:gd name="connsiteY41" fmla="*/ 75018 h 284159"/>
                  <a:gd name="connsiteX42" fmla="*/ 16562 w 527724"/>
                  <a:gd name="connsiteY42" fmla="*/ 88008 h 284159"/>
                  <a:gd name="connsiteX43" fmla="*/ 15750 w 527724"/>
                  <a:gd name="connsiteY43" fmla="*/ 93692 h 284159"/>
                  <a:gd name="connsiteX44" fmla="*/ 21434 w 527724"/>
                  <a:gd name="connsiteY44" fmla="*/ 94503 h 284159"/>
                  <a:gd name="connsiteX45" fmla="*/ 21434 w 527724"/>
                  <a:gd name="connsiteY45" fmla="*/ 94503 h 284159"/>
                  <a:gd name="connsiteX46" fmla="*/ 24681 w 527724"/>
                  <a:gd name="connsiteY46" fmla="*/ 78266 h 284159"/>
                  <a:gd name="connsiteX47" fmla="*/ 39295 w 527724"/>
                  <a:gd name="connsiteY47" fmla="*/ 66899 h 284159"/>
                  <a:gd name="connsiteX48" fmla="*/ 70959 w 527724"/>
                  <a:gd name="connsiteY48" fmla="*/ 65276 h 284159"/>
                  <a:gd name="connsiteX49" fmla="*/ 104246 w 527724"/>
                  <a:gd name="connsiteY49" fmla="*/ 46602 h 284159"/>
                  <a:gd name="connsiteX50" fmla="*/ 113988 w 527724"/>
                  <a:gd name="connsiteY50" fmla="*/ 49038 h 284159"/>
                  <a:gd name="connsiteX51" fmla="*/ 113988 w 527724"/>
                  <a:gd name="connsiteY51" fmla="*/ 49038 h 284159"/>
                  <a:gd name="connsiteX52" fmla="*/ 120484 w 527724"/>
                  <a:gd name="connsiteY52" fmla="*/ 37671 h 284159"/>
                  <a:gd name="connsiteX53" fmla="*/ 144840 w 527724"/>
                  <a:gd name="connsiteY53" fmla="*/ 35236 h 284159"/>
                  <a:gd name="connsiteX54" fmla="*/ 161890 w 527724"/>
                  <a:gd name="connsiteY54" fmla="*/ 23869 h 284159"/>
                  <a:gd name="connsiteX55" fmla="*/ 184622 w 527724"/>
                  <a:gd name="connsiteY55" fmla="*/ 23058 h 284159"/>
                  <a:gd name="connsiteX56" fmla="*/ 185434 w 527724"/>
                  <a:gd name="connsiteY56" fmla="*/ 17374 h 284159"/>
                  <a:gd name="connsiteX57" fmla="*/ 176504 w 527724"/>
                  <a:gd name="connsiteY57" fmla="*/ 6820 h 284159"/>
                  <a:gd name="connsiteX58" fmla="*/ 181375 w 527724"/>
                  <a:gd name="connsiteY58" fmla="*/ 1949 h 284159"/>
                  <a:gd name="connsiteX59" fmla="*/ 204920 w 527724"/>
                  <a:gd name="connsiteY59" fmla="*/ 10879 h 284159"/>
                  <a:gd name="connsiteX60" fmla="*/ 204920 w 527724"/>
                  <a:gd name="connsiteY60" fmla="*/ 10879 h 284159"/>
                  <a:gd name="connsiteX61" fmla="*/ 204920 w 527724"/>
                  <a:gd name="connsiteY61" fmla="*/ 25493 h 284159"/>
                  <a:gd name="connsiteX62" fmla="*/ 214662 w 527724"/>
                  <a:gd name="connsiteY62" fmla="*/ 31176 h 284159"/>
                  <a:gd name="connsiteX63" fmla="*/ 231712 w 527724"/>
                  <a:gd name="connsiteY63" fmla="*/ 23869 h 284159"/>
                  <a:gd name="connsiteX64" fmla="*/ 231712 w 527724"/>
                  <a:gd name="connsiteY64" fmla="*/ 10879 h 284159"/>
                  <a:gd name="connsiteX65" fmla="*/ 245514 w 527724"/>
                  <a:gd name="connsiteY65" fmla="*/ 10879 h 284159"/>
                  <a:gd name="connsiteX66" fmla="*/ 257692 w 527724"/>
                  <a:gd name="connsiteY66" fmla="*/ 19810 h 284159"/>
                  <a:gd name="connsiteX67" fmla="*/ 261751 w 527724"/>
                  <a:gd name="connsiteY67" fmla="*/ 35236 h 284159"/>
                  <a:gd name="connsiteX68" fmla="*/ 292603 w 527724"/>
                  <a:gd name="connsiteY68" fmla="*/ 40919 h 284159"/>
                  <a:gd name="connsiteX69" fmla="*/ 309653 w 527724"/>
                  <a:gd name="connsiteY69" fmla="*/ 57157 h 284159"/>
                  <a:gd name="connsiteX70" fmla="*/ 321019 w 527724"/>
                  <a:gd name="connsiteY70" fmla="*/ 51473 h 284159"/>
                  <a:gd name="connsiteX71" fmla="*/ 343752 w 527724"/>
                  <a:gd name="connsiteY71" fmla="*/ 58780 h 284159"/>
                  <a:gd name="connsiteX72" fmla="*/ 328326 w 527724"/>
                  <a:gd name="connsiteY72" fmla="*/ 77454 h 284159"/>
                  <a:gd name="connsiteX73" fmla="*/ 329950 w 527724"/>
                  <a:gd name="connsiteY73" fmla="*/ 88008 h 284159"/>
                  <a:gd name="connsiteX74" fmla="*/ 350247 w 527724"/>
                  <a:gd name="connsiteY74" fmla="*/ 95315 h 284159"/>
                  <a:gd name="connsiteX75" fmla="*/ 350247 w 527724"/>
                  <a:gd name="connsiteY75" fmla="*/ 102622 h 284159"/>
                  <a:gd name="connsiteX76" fmla="*/ 351059 w 527724"/>
                  <a:gd name="connsiteY76" fmla="*/ 106682 h 284159"/>
                  <a:gd name="connsiteX77" fmla="*/ 350247 w 527724"/>
                  <a:gd name="connsiteY77" fmla="*/ 109117 h 284159"/>
                  <a:gd name="connsiteX78" fmla="*/ 363237 w 527724"/>
                  <a:gd name="connsiteY78" fmla="*/ 117236 h 284159"/>
                  <a:gd name="connsiteX79" fmla="*/ 387593 w 527724"/>
                  <a:gd name="connsiteY79" fmla="*/ 100998 h 284159"/>
                  <a:gd name="connsiteX80" fmla="*/ 375415 w 527724"/>
                  <a:gd name="connsiteY80" fmla="*/ 79078 h 284159"/>
                  <a:gd name="connsiteX81" fmla="*/ 385158 w 527724"/>
                  <a:gd name="connsiteY81" fmla="*/ 77454 h 284159"/>
                  <a:gd name="connsiteX82" fmla="*/ 421692 w 527724"/>
                  <a:gd name="connsiteY82" fmla="*/ 98563 h 284159"/>
                  <a:gd name="connsiteX83" fmla="*/ 442801 w 527724"/>
                  <a:gd name="connsiteY83" fmla="*/ 93692 h 284159"/>
                  <a:gd name="connsiteX84" fmla="*/ 447673 w 527724"/>
                  <a:gd name="connsiteY84" fmla="*/ 103434 h 284159"/>
                  <a:gd name="connsiteX85" fmla="*/ 435495 w 527724"/>
                  <a:gd name="connsiteY85" fmla="*/ 110741 h 284159"/>
                  <a:gd name="connsiteX86" fmla="*/ 458227 w 527724"/>
                  <a:gd name="connsiteY86" fmla="*/ 132662 h 284159"/>
                  <a:gd name="connsiteX87" fmla="*/ 474465 w 527724"/>
                  <a:gd name="connsiteY87" fmla="*/ 127791 h 284159"/>
                  <a:gd name="connsiteX88" fmla="*/ 485831 w 527724"/>
                  <a:gd name="connsiteY88" fmla="*/ 134286 h 284159"/>
                  <a:gd name="connsiteX89" fmla="*/ 510188 w 527724"/>
                  <a:gd name="connsiteY89" fmla="*/ 138345 h 284159"/>
                  <a:gd name="connsiteX90" fmla="*/ 510188 w 527724"/>
                  <a:gd name="connsiteY90" fmla="*/ 148088 h 284159"/>
                  <a:gd name="connsiteX91" fmla="*/ 517495 w 527724"/>
                  <a:gd name="connsiteY91" fmla="*/ 157830 h 284159"/>
                  <a:gd name="connsiteX92" fmla="*/ 523178 w 527724"/>
                  <a:gd name="connsiteY92" fmla="*/ 165137 h 284159"/>
                  <a:gd name="connsiteX93" fmla="*/ 523178 w 527724"/>
                  <a:gd name="connsiteY93" fmla="*/ 165137 h 284159"/>
                  <a:gd name="connsiteX94" fmla="*/ 530485 w 527724"/>
                  <a:gd name="connsiteY94" fmla="*/ 166761 h 284159"/>
                  <a:gd name="connsiteX95" fmla="*/ 532109 w 527724"/>
                  <a:gd name="connsiteY95" fmla="*/ 182187 h 284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27724" h="284159">
                    <a:moveTo>
                      <a:pt x="532109" y="182187"/>
                    </a:moveTo>
                    <a:lnTo>
                      <a:pt x="532109" y="182187"/>
                    </a:lnTo>
                    <a:lnTo>
                      <a:pt x="510188" y="184622"/>
                    </a:lnTo>
                    <a:cubicBezTo>
                      <a:pt x="510188" y="184622"/>
                      <a:pt x="506940" y="193553"/>
                      <a:pt x="498010" y="195177"/>
                    </a:cubicBezTo>
                    <a:lnTo>
                      <a:pt x="489891" y="202484"/>
                    </a:lnTo>
                    <a:lnTo>
                      <a:pt x="484208" y="206543"/>
                    </a:lnTo>
                    <a:cubicBezTo>
                      <a:pt x="484208" y="206543"/>
                      <a:pt x="468782" y="213038"/>
                      <a:pt x="477713" y="234147"/>
                    </a:cubicBezTo>
                    <a:lnTo>
                      <a:pt x="463099" y="241454"/>
                    </a:lnTo>
                    <a:lnTo>
                      <a:pt x="458227" y="250385"/>
                    </a:lnTo>
                    <a:lnTo>
                      <a:pt x="428188" y="263375"/>
                    </a:lnTo>
                    <a:lnTo>
                      <a:pt x="402207" y="256068"/>
                    </a:lnTo>
                    <a:lnTo>
                      <a:pt x="390029" y="269870"/>
                    </a:lnTo>
                    <a:lnTo>
                      <a:pt x="385970" y="283672"/>
                    </a:lnTo>
                    <a:lnTo>
                      <a:pt x="376227" y="290167"/>
                    </a:lnTo>
                    <a:lnTo>
                      <a:pt x="375415" y="279613"/>
                    </a:lnTo>
                    <a:lnTo>
                      <a:pt x="345375" y="264999"/>
                    </a:lnTo>
                    <a:lnTo>
                      <a:pt x="328326" y="269870"/>
                    </a:lnTo>
                    <a:lnTo>
                      <a:pt x="303158" y="268247"/>
                    </a:lnTo>
                    <a:lnTo>
                      <a:pt x="291791" y="257692"/>
                    </a:lnTo>
                    <a:lnTo>
                      <a:pt x="272306" y="256880"/>
                    </a:lnTo>
                    <a:lnTo>
                      <a:pt x="243890" y="242266"/>
                    </a:lnTo>
                    <a:lnTo>
                      <a:pt x="221969" y="239831"/>
                    </a:lnTo>
                    <a:lnTo>
                      <a:pt x="216286" y="245514"/>
                    </a:lnTo>
                    <a:lnTo>
                      <a:pt x="214662" y="266623"/>
                    </a:lnTo>
                    <a:lnTo>
                      <a:pt x="201672" y="268247"/>
                    </a:lnTo>
                    <a:cubicBezTo>
                      <a:pt x="201672" y="268247"/>
                      <a:pt x="199236" y="279613"/>
                      <a:pt x="192741" y="285296"/>
                    </a:cubicBezTo>
                    <a:lnTo>
                      <a:pt x="170820" y="281237"/>
                    </a:lnTo>
                    <a:lnTo>
                      <a:pt x="159454" y="286920"/>
                    </a:lnTo>
                    <a:lnTo>
                      <a:pt x="140781" y="280425"/>
                    </a:lnTo>
                    <a:lnTo>
                      <a:pt x="140781" y="273118"/>
                    </a:lnTo>
                    <a:lnTo>
                      <a:pt x="127791" y="265811"/>
                    </a:lnTo>
                    <a:lnTo>
                      <a:pt x="127791" y="262563"/>
                    </a:lnTo>
                    <a:lnTo>
                      <a:pt x="104246" y="236583"/>
                    </a:lnTo>
                    <a:lnTo>
                      <a:pt x="91256" y="233335"/>
                    </a:lnTo>
                    <a:lnTo>
                      <a:pt x="88820" y="222781"/>
                    </a:lnTo>
                    <a:lnTo>
                      <a:pt x="60404" y="190306"/>
                    </a:lnTo>
                    <a:lnTo>
                      <a:pt x="47414" y="187870"/>
                    </a:lnTo>
                    <a:lnTo>
                      <a:pt x="20622" y="141593"/>
                    </a:lnTo>
                    <a:lnTo>
                      <a:pt x="31176" y="121296"/>
                    </a:lnTo>
                    <a:cubicBezTo>
                      <a:pt x="13315" y="99375"/>
                      <a:pt x="7632" y="100187"/>
                      <a:pt x="7632" y="100187"/>
                    </a:cubicBezTo>
                    <a:lnTo>
                      <a:pt x="1949" y="75018"/>
                    </a:lnTo>
                    <a:lnTo>
                      <a:pt x="7632" y="75018"/>
                    </a:lnTo>
                    <a:lnTo>
                      <a:pt x="16562" y="88008"/>
                    </a:lnTo>
                    <a:lnTo>
                      <a:pt x="15750" y="93692"/>
                    </a:lnTo>
                    <a:lnTo>
                      <a:pt x="21434" y="94503"/>
                    </a:lnTo>
                    <a:lnTo>
                      <a:pt x="21434" y="94503"/>
                    </a:lnTo>
                    <a:lnTo>
                      <a:pt x="24681" y="78266"/>
                    </a:lnTo>
                    <a:lnTo>
                      <a:pt x="39295" y="66899"/>
                    </a:lnTo>
                    <a:lnTo>
                      <a:pt x="70959" y="65276"/>
                    </a:lnTo>
                    <a:lnTo>
                      <a:pt x="104246" y="46602"/>
                    </a:lnTo>
                    <a:lnTo>
                      <a:pt x="113988" y="49038"/>
                    </a:lnTo>
                    <a:lnTo>
                      <a:pt x="113988" y="49038"/>
                    </a:lnTo>
                    <a:lnTo>
                      <a:pt x="120484" y="37671"/>
                    </a:lnTo>
                    <a:lnTo>
                      <a:pt x="144840" y="35236"/>
                    </a:lnTo>
                    <a:lnTo>
                      <a:pt x="161890" y="23869"/>
                    </a:lnTo>
                    <a:lnTo>
                      <a:pt x="184622" y="23058"/>
                    </a:lnTo>
                    <a:lnTo>
                      <a:pt x="185434" y="17374"/>
                    </a:lnTo>
                    <a:lnTo>
                      <a:pt x="176504" y="6820"/>
                    </a:lnTo>
                    <a:lnTo>
                      <a:pt x="181375" y="1949"/>
                    </a:lnTo>
                    <a:lnTo>
                      <a:pt x="204920" y="10879"/>
                    </a:lnTo>
                    <a:lnTo>
                      <a:pt x="204920" y="10879"/>
                    </a:lnTo>
                    <a:lnTo>
                      <a:pt x="204920" y="25493"/>
                    </a:lnTo>
                    <a:lnTo>
                      <a:pt x="214662" y="31176"/>
                    </a:lnTo>
                    <a:lnTo>
                      <a:pt x="231712" y="23869"/>
                    </a:lnTo>
                    <a:lnTo>
                      <a:pt x="231712" y="10879"/>
                    </a:lnTo>
                    <a:lnTo>
                      <a:pt x="245514" y="10879"/>
                    </a:lnTo>
                    <a:lnTo>
                      <a:pt x="257692" y="19810"/>
                    </a:lnTo>
                    <a:lnTo>
                      <a:pt x="261751" y="35236"/>
                    </a:lnTo>
                    <a:lnTo>
                      <a:pt x="292603" y="40919"/>
                    </a:lnTo>
                    <a:lnTo>
                      <a:pt x="309653" y="57157"/>
                    </a:lnTo>
                    <a:lnTo>
                      <a:pt x="321019" y="51473"/>
                    </a:lnTo>
                    <a:lnTo>
                      <a:pt x="343752" y="58780"/>
                    </a:lnTo>
                    <a:lnTo>
                      <a:pt x="328326" y="77454"/>
                    </a:lnTo>
                    <a:lnTo>
                      <a:pt x="329950" y="88008"/>
                    </a:lnTo>
                    <a:lnTo>
                      <a:pt x="350247" y="95315"/>
                    </a:lnTo>
                    <a:lnTo>
                      <a:pt x="350247" y="102622"/>
                    </a:lnTo>
                    <a:lnTo>
                      <a:pt x="351059" y="106682"/>
                    </a:lnTo>
                    <a:lnTo>
                      <a:pt x="350247" y="109117"/>
                    </a:lnTo>
                    <a:lnTo>
                      <a:pt x="363237" y="117236"/>
                    </a:lnTo>
                    <a:lnTo>
                      <a:pt x="387593" y="100998"/>
                    </a:lnTo>
                    <a:lnTo>
                      <a:pt x="375415" y="79078"/>
                    </a:lnTo>
                    <a:lnTo>
                      <a:pt x="385158" y="77454"/>
                    </a:lnTo>
                    <a:lnTo>
                      <a:pt x="421692" y="98563"/>
                    </a:lnTo>
                    <a:cubicBezTo>
                      <a:pt x="421692" y="98563"/>
                      <a:pt x="442801" y="93692"/>
                      <a:pt x="442801" y="93692"/>
                    </a:cubicBezTo>
                    <a:cubicBezTo>
                      <a:pt x="442801" y="93692"/>
                      <a:pt x="447673" y="103434"/>
                      <a:pt x="447673" y="103434"/>
                    </a:cubicBezTo>
                    <a:lnTo>
                      <a:pt x="435495" y="110741"/>
                    </a:lnTo>
                    <a:lnTo>
                      <a:pt x="458227" y="132662"/>
                    </a:lnTo>
                    <a:lnTo>
                      <a:pt x="474465" y="127791"/>
                    </a:lnTo>
                    <a:lnTo>
                      <a:pt x="485831" y="134286"/>
                    </a:lnTo>
                    <a:lnTo>
                      <a:pt x="510188" y="138345"/>
                    </a:lnTo>
                    <a:lnTo>
                      <a:pt x="510188" y="148088"/>
                    </a:lnTo>
                    <a:lnTo>
                      <a:pt x="517495" y="157830"/>
                    </a:lnTo>
                    <a:lnTo>
                      <a:pt x="523178" y="165137"/>
                    </a:lnTo>
                    <a:lnTo>
                      <a:pt x="523178" y="165137"/>
                    </a:lnTo>
                    <a:lnTo>
                      <a:pt x="530485" y="166761"/>
                    </a:lnTo>
                    <a:lnTo>
                      <a:pt x="532109" y="182187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69" name="Полилиния: фигура 1446">
                <a:extLst>
                  <a:ext uri="{FF2B5EF4-FFF2-40B4-BE49-F238E27FC236}">
                    <a16:creationId xmlns:a16="http://schemas.microsoft.com/office/drawing/2014/main" id="{FE6ECB3E-5379-4381-BD45-3B2D0E0FD6F0}"/>
                  </a:ext>
                </a:extLst>
              </p:cNvPr>
              <p:cNvSpPr/>
              <p:nvPr/>
            </p:nvSpPr>
            <p:spPr>
              <a:xfrm>
                <a:off x="4845719" y="4300885"/>
                <a:ext cx="633269" cy="292278"/>
              </a:xfrm>
              <a:custGeom>
                <a:avLst/>
                <a:gdLst>
                  <a:gd name="connsiteX0" fmla="*/ 631971 w 633269"/>
                  <a:gd name="connsiteY0" fmla="*/ 123731 h 292278"/>
                  <a:gd name="connsiteX1" fmla="*/ 623852 w 633269"/>
                  <a:gd name="connsiteY1" fmla="*/ 153771 h 292278"/>
                  <a:gd name="connsiteX2" fmla="*/ 607614 w 633269"/>
                  <a:gd name="connsiteY2" fmla="*/ 156206 h 292278"/>
                  <a:gd name="connsiteX3" fmla="*/ 605990 w 633269"/>
                  <a:gd name="connsiteY3" fmla="*/ 151335 h 292278"/>
                  <a:gd name="connsiteX4" fmla="*/ 605178 w 633269"/>
                  <a:gd name="connsiteY4" fmla="*/ 147276 h 292278"/>
                  <a:gd name="connsiteX5" fmla="*/ 610862 w 633269"/>
                  <a:gd name="connsiteY5" fmla="*/ 142405 h 292278"/>
                  <a:gd name="connsiteX6" fmla="*/ 609238 w 633269"/>
                  <a:gd name="connsiteY6" fmla="*/ 131850 h 292278"/>
                  <a:gd name="connsiteX7" fmla="*/ 605990 w 633269"/>
                  <a:gd name="connsiteY7" fmla="*/ 132662 h 292278"/>
                  <a:gd name="connsiteX8" fmla="*/ 602743 w 633269"/>
                  <a:gd name="connsiteY8" fmla="*/ 135909 h 292278"/>
                  <a:gd name="connsiteX9" fmla="*/ 601931 w 633269"/>
                  <a:gd name="connsiteY9" fmla="*/ 140781 h 292278"/>
                  <a:gd name="connsiteX10" fmla="*/ 599495 w 633269"/>
                  <a:gd name="connsiteY10" fmla="*/ 147276 h 292278"/>
                  <a:gd name="connsiteX11" fmla="*/ 597871 w 633269"/>
                  <a:gd name="connsiteY11" fmla="*/ 150523 h 292278"/>
                  <a:gd name="connsiteX12" fmla="*/ 597060 w 633269"/>
                  <a:gd name="connsiteY12" fmla="*/ 152147 h 292278"/>
                  <a:gd name="connsiteX13" fmla="*/ 586505 w 633269"/>
                  <a:gd name="connsiteY13" fmla="*/ 146464 h 292278"/>
                  <a:gd name="connsiteX14" fmla="*/ 572703 w 633269"/>
                  <a:gd name="connsiteY14" fmla="*/ 155395 h 292278"/>
                  <a:gd name="connsiteX15" fmla="*/ 596248 w 633269"/>
                  <a:gd name="connsiteY15" fmla="*/ 165949 h 292278"/>
                  <a:gd name="connsiteX16" fmla="*/ 588941 w 633269"/>
                  <a:gd name="connsiteY16" fmla="*/ 183810 h 292278"/>
                  <a:gd name="connsiteX17" fmla="*/ 588941 w 633269"/>
                  <a:gd name="connsiteY17" fmla="*/ 183810 h 292278"/>
                  <a:gd name="connsiteX18" fmla="*/ 578386 w 633269"/>
                  <a:gd name="connsiteY18" fmla="*/ 186246 h 292278"/>
                  <a:gd name="connsiteX19" fmla="*/ 574327 w 633269"/>
                  <a:gd name="connsiteY19" fmla="*/ 187058 h 292278"/>
                  <a:gd name="connsiteX20" fmla="*/ 570267 w 633269"/>
                  <a:gd name="connsiteY20" fmla="*/ 209791 h 292278"/>
                  <a:gd name="connsiteX21" fmla="*/ 575139 w 633269"/>
                  <a:gd name="connsiteY21" fmla="*/ 213850 h 292278"/>
                  <a:gd name="connsiteX22" fmla="*/ 573515 w 633269"/>
                  <a:gd name="connsiteY22" fmla="*/ 234147 h 292278"/>
                  <a:gd name="connsiteX23" fmla="*/ 561337 w 633269"/>
                  <a:gd name="connsiteY23" fmla="*/ 230088 h 292278"/>
                  <a:gd name="connsiteX24" fmla="*/ 546723 w 633269"/>
                  <a:gd name="connsiteY24" fmla="*/ 246326 h 292278"/>
                  <a:gd name="connsiteX25" fmla="*/ 546723 w 633269"/>
                  <a:gd name="connsiteY25" fmla="*/ 246326 h 292278"/>
                  <a:gd name="connsiteX26" fmla="*/ 536168 w 633269"/>
                  <a:gd name="connsiteY26" fmla="*/ 247138 h 292278"/>
                  <a:gd name="connsiteX27" fmla="*/ 530485 w 633269"/>
                  <a:gd name="connsiteY27" fmla="*/ 256880 h 292278"/>
                  <a:gd name="connsiteX28" fmla="*/ 537792 w 633269"/>
                  <a:gd name="connsiteY28" fmla="*/ 261751 h 292278"/>
                  <a:gd name="connsiteX29" fmla="*/ 539416 w 633269"/>
                  <a:gd name="connsiteY29" fmla="*/ 265811 h 292278"/>
                  <a:gd name="connsiteX30" fmla="*/ 536168 w 633269"/>
                  <a:gd name="connsiteY30" fmla="*/ 269058 h 292278"/>
                  <a:gd name="connsiteX31" fmla="*/ 529673 w 633269"/>
                  <a:gd name="connsiteY31" fmla="*/ 262563 h 292278"/>
                  <a:gd name="connsiteX32" fmla="*/ 518307 w 633269"/>
                  <a:gd name="connsiteY32" fmla="*/ 264999 h 292278"/>
                  <a:gd name="connsiteX33" fmla="*/ 499634 w 633269"/>
                  <a:gd name="connsiteY33" fmla="*/ 264187 h 292278"/>
                  <a:gd name="connsiteX34" fmla="*/ 489079 w 633269"/>
                  <a:gd name="connsiteY34" fmla="*/ 275554 h 292278"/>
                  <a:gd name="connsiteX35" fmla="*/ 482584 w 633269"/>
                  <a:gd name="connsiteY35" fmla="*/ 269058 h 292278"/>
                  <a:gd name="connsiteX36" fmla="*/ 448485 w 633269"/>
                  <a:gd name="connsiteY36" fmla="*/ 268247 h 292278"/>
                  <a:gd name="connsiteX37" fmla="*/ 414386 w 633269"/>
                  <a:gd name="connsiteY37" fmla="*/ 290979 h 292278"/>
                  <a:gd name="connsiteX38" fmla="*/ 412762 w 633269"/>
                  <a:gd name="connsiteY38" fmla="*/ 298286 h 292278"/>
                  <a:gd name="connsiteX39" fmla="*/ 403019 w 633269"/>
                  <a:gd name="connsiteY39" fmla="*/ 290979 h 292278"/>
                  <a:gd name="connsiteX40" fmla="*/ 375415 w 633269"/>
                  <a:gd name="connsiteY40" fmla="*/ 289355 h 292278"/>
                  <a:gd name="connsiteX41" fmla="*/ 355930 w 633269"/>
                  <a:gd name="connsiteY41" fmla="*/ 279613 h 292278"/>
                  <a:gd name="connsiteX42" fmla="*/ 338068 w 633269"/>
                  <a:gd name="connsiteY42" fmla="*/ 280425 h 292278"/>
                  <a:gd name="connsiteX43" fmla="*/ 314524 w 633269"/>
                  <a:gd name="connsiteY43" fmla="*/ 270682 h 292278"/>
                  <a:gd name="connsiteX44" fmla="*/ 287732 w 633269"/>
                  <a:gd name="connsiteY44" fmla="*/ 269870 h 292278"/>
                  <a:gd name="connsiteX45" fmla="*/ 232524 w 633269"/>
                  <a:gd name="connsiteY45" fmla="*/ 253633 h 292278"/>
                  <a:gd name="connsiteX46" fmla="*/ 210603 w 633269"/>
                  <a:gd name="connsiteY46" fmla="*/ 226840 h 292278"/>
                  <a:gd name="connsiteX47" fmla="*/ 209791 w 633269"/>
                  <a:gd name="connsiteY47" fmla="*/ 215474 h 292278"/>
                  <a:gd name="connsiteX48" fmla="*/ 218722 w 633269"/>
                  <a:gd name="connsiteY48" fmla="*/ 208979 h 292278"/>
                  <a:gd name="connsiteX49" fmla="*/ 213038 w 633269"/>
                  <a:gd name="connsiteY49" fmla="*/ 203296 h 292278"/>
                  <a:gd name="connsiteX50" fmla="*/ 179751 w 633269"/>
                  <a:gd name="connsiteY50" fmla="*/ 216286 h 292278"/>
                  <a:gd name="connsiteX51" fmla="*/ 154583 w 633269"/>
                  <a:gd name="connsiteY51" fmla="*/ 209791 h 292278"/>
                  <a:gd name="connsiteX52" fmla="*/ 130226 w 633269"/>
                  <a:gd name="connsiteY52" fmla="*/ 211415 h 292278"/>
                  <a:gd name="connsiteX53" fmla="*/ 116424 w 633269"/>
                  <a:gd name="connsiteY53" fmla="*/ 233335 h 292278"/>
                  <a:gd name="connsiteX54" fmla="*/ 93691 w 633269"/>
                  <a:gd name="connsiteY54" fmla="*/ 233335 h 292278"/>
                  <a:gd name="connsiteX55" fmla="*/ 86385 w 633269"/>
                  <a:gd name="connsiteY55" fmla="*/ 221157 h 292278"/>
                  <a:gd name="connsiteX56" fmla="*/ 74206 w 633269"/>
                  <a:gd name="connsiteY56" fmla="*/ 221969 h 292278"/>
                  <a:gd name="connsiteX57" fmla="*/ 74206 w 633269"/>
                  <a:gd name="connsiteY57" fmla="*/ 211415 h 292278"/>
                  <a:gd name="connsiteX58" fmla="*/ 63652 w 633269"/>
                  <a:gd name="connsiteY58" fmla="*/ 204920 h 292278"/>
                  <a:gd name="connsiteX59" fmla="*/ 56345 w 633269"/>
                  <a:gd name="connsiteY59" fmla="*/ 214662 h 292278"/>
                  <a:gd name="connsiteX60" fmla="*/ 48226 w 633269"/>
                  <a:gd name="connsiteY60" fmla="*/ 213038 h 292278"/>
                  <a:gd name="connsiteX61" fmla="*/ 38483 w 633269"/>
                  <a:gd name="connsiteY61" fmla="*/ 220345 h 292278"/>
                  <a:gd name="connsiteX62" fmla="*/ 29553 w 633269"/>
                  <a:gd name="connsiteY62" fmla="*/ 210603 h 292278"/>
                  <a:gd name="connsiteX63" fmla="*/ 21434 w 633269"/>
                  <a:gd name="connsiteY63" fmla="*/ 208979 h 292278"/>
                  <a:gd name="connsiteX64" fmla="*/ 21434 w 633269"/>
                  <a:gd name="connsiteY64" fmla="*/ 199236 h 292278"/>
                  <a:gd name="connsiteX65" fmla="*/ 6008 w 633269"/>
                  <a:gd name="connsiteY65" fmla="*/ 191929 h 292278"/>
                  <a:gd name="connsiteX66" fmla="*/ 7632 w 633269"/>
                  <a:gd name="connsiteY66" fmla="*/ 182187 h 292278"/>
                  <a:gd name="connsiteX67" fmla="*/ 1949 w 633269"/>
                  <a:gd name="connsiteY67" fmla="*/ 165949 h 292278"/>
                  <a:gd name="connsiteX68" fmla="*/ 12503 w 633269"/>
                  <a:gd name="connsiteY68" fmla="*/ 148900 h 292278"/>
                  <a:gd name="connsiteX69" fmla="*/ 4384 w 633269"/>
                  <a:gd name="connsiteY69" fmla="*/ 144028 h 292278"/>
                  <a:gd name="connsiteX70" fmla="*/ 4384 w 633269"/>
                  <a:gd name="connsiteY70" fmla="*/ 142405 h 292278"/>
                  <a:gd name="connsiteX71" fmla="*/ 6820 w 633269"/>
                  <a:gd name="connsiteY71" fmla="*/ 142405 h 292278"/>
                  <a:gd name="connsiteX72" fmla="*/ 11691 w 633269"/>
                  <a:gd name="connsiteY72" fmla="*/ 142405 h 292278"/>
                  <a:gd name="connsiteX73" fmla="*/ 16562 w 633269"/>
                  <a:gd name="connsiteY73" fmla="*/ 142405 h 292278"/>
                  <a:gd name="connsiteX74" fmla="*/ 19810 w 633269"/>
                  <a:gd name="connsiteY74" fmla="*/ 140781 h 292278"/>
                  <a:gd name="connsiteX75" fmla="*/ 18998 w 633269"/>
                  <a:gd name="connsiteY75" fmla="*/ 136721 h 292278"/>
                  <a:gd name="connsiteX76" fmla="*/ 15751 w 633269"/>
                  <a:gd name="connsiteY76" fmla="*/ 134286 h 292278"/>
                  <a:gd name="connsiteX77" fmla="*/ 27117 w 633269"/>
                  <a:gd name="connsiteY77" fmla="*/ 134286 h 292278"/>
                  <a:gd name="connsiteX78" fmla="*/ 42543 w 633269"/>
                  <a:gd name="connsiteY78" fmla="*/ 146464 h 292278"/>
                  <a:gd name="connsiteX79" fmla="*/ 40919 w 633269"/>
                  <a:gd name="connsiteY79" fmla="*/ 155395 h 292278"/>
                  <a:gd name="connsiteX80" fmla="*/ 53097 w 633269"/>
                  <a:gd name="connsiteY80" fmla="*/ 159454 h 292278"/>
                  <a:gd name="connsiteX81" fmla="*/ 54721 w 633269"/>
                  <a:gd name="connsiteY81" fmla="*/ 171632 h 292278"/>
                  <a:gd name="connsiteX82" fmla="*/ 54721 w 633269"/>
                  <a:gd name="connsiteY82" fmla="*/ 171632 h 292278"/>
                  <a:gd name="connsiteX83" fmla="*/ 79078 w 633269"/>
                  <a:gd name="connsiteY83" fmla="*/ 156206 h 292278"/>
                  <a:gd name="connsiteX84" fmla="*/ 79078 w 633269"/>
                  <a:gd name="connsiteY84" fmla="*/ 156206 h 292278"/>
                  <a:gd name="connsiteX85" fmla="*/ 75830 w 633269"/>
                  <a:gd name="connsiteY85" fmla="*/ 135909 h 292278"/>
                  <a:gd name="connsiteX86" fmla="*/ 112365 w 633269"/>
                  <a:gd name="connsiteY86" fmla="*/ 146464 h 292278"/>
                  <a:gd name="connsiteX87" fmla="*/ 122919 w 633269"/>
                  <a:gd name="connsiteY87" fmla="*/ 161890 h 292278"/>
                  <a:gd name="connsiteX88" fmla="*/ 166761 w 633269"/>
                  <a:gd name="connsiteY88" fmla="*/ 155395 h 292278"/>
                  <a:gd name="connsiteX89" fmla="*/ 166761 w 633269"/>
                  <a:gd name="connsiteY89" fmla="*/ 155395 h 292278"/>
                  <a:gd name="connsiteX90" fmla="*/ 173256 w 633269"/>
                  <a:gd name="connsiteY90" fmla="*/ 145652 h 292278"/>
                  <a:gd name="connsiteX91" fmla="*/ 223593 w 633269"/>
                  <a:gd name="connsiteY91" fmla="*/ 144028 h 292278"/>
                  <a:gd name="connsiteX92" fmla="*/ 223593 w 633269"/>
                  <a:gd name="connsiteY92" fmla="*/ 144028 h 292278"/>
                  <a:gd name="connsiteX93" fmla="*/ 219534 w 633269"/>
                  <a:gd name="connsiteY93" fmla="*/ 133474 h 292278"/>
                  <a:gd name="connsiteX94" fmla="*/ 248761 w 633269"/>
                  <a:gd name="connsiteY94" fmla="*/ 144840 h 292278"/>
                  <a:gd name="connsiteX95" fmla="*/ 267435 w 633269"/>
                  <a:gd name="connsiteY95" fmla="*/ 140781 h 292278"/>
                  <a:gd name="connsiteX96" fmla="*/ 268247 w 633269"/>
                  <a:gd name="connsiteY96" fmla="*/ 150523 h 292278"/>
                  <a:gd name="connsiteX97" fmla="*/ 285296 w 633269"/>
                  <a:gd name="connsiteY97" fmla="*/ 168385 h 292278"/>
                  <a:gd name="connsiteX98" fmla="*/ 294227 w 633269"/>
                  <a:gd name="connsiteY98" fmla="*/ 141593 h 292278"/>
                  <a:gd name="connsiteX99" fmla="*/ 294227 w 633269"/>
                  <a:gd name="connsiteY99" fmla="*/ 141593 h 292278"/>
                  <a:gd name="connsiteX100" fmla="*/ 282860 w 633269"/>
                  <a:gd name="connsiteY100" fmla="*/ 138345 h 292278"/>
                  <a:gd name="connsiteX101" fmla="*/ 291791 w 633269"/>
                  <a:gd name="connsiteY101" fmla="*/ 122107 h 292278"/>
                  <a:gd name="connsiteX102" fmla="*/ 288544 w 633269"/>
                  <a:gd name="connsiteY102" fmla="*/ 118048 h 292278"/>
                  <a:gd name="connsiteX103" fmla="*/ 286920 w 633269"/>
                  <a:gd name="connsiteY103" fmla="*/ 114800 h 292278"/>
                  <a:gd name="connsiteX104" fmla="*/ 285296 w 633269"/>
                  <a:gd name="connsiteY104" fmla="*/ 111553 h 292278"/>
                  <a:gd name="connsiteX105" fmla="*/ 282049 w 633269"/>
                  <a:gd name="connsiteY105" fmla="*/ 105870 h 292278"/>
                  <a:gd name="connsiteX106" fmla="*/ 281237 w 633269"/>
                  <a:gd name="connsiteY106" fmla="*/ 103434 h 292278"/>
                  <a:gd name="connsiteX107" fmla="*/ 280425 w 633269"/>
                  <a:gd name="connsiteY107" fmla="*/ 100998 h 292278"/>
                  <a:gd name="connsiteX108" fmla="*/ 279613 w 633269"/>
                  <a:gd name="connsiteY108" fmla="*/ 100187 h 292278"/>
                  <a:gd name="connsiteX109" fmla="*/ 278801 w 633269"/>
                  <a:gd name="connsiteY109" fmla="*/ 98563 h 292278"/>
                  <a:gd name="connsiteX110" fmla="*/ 278801 w 633269"/>
                  <a:gd name="connsiteY110" fmla="*/ 98563 h 292278"/>
                  <a:gd name="connsiteX111" fmla="*/ 277177 w 633269"/>
                  <a:gd name="connsiteY111" fmla="*/ 94503 h 292278"/>
                  <a:gd name="connsiteX112" fmla="*/ 277177 w 633269"/>
                  <a:gd name="connsiteY112" fmla="*/ 94503 h 292278"/>
                  <a:gd name="connsiteX113" fmla="*/ 277177 w 633269"/>
                  <a:gd name="connsiteY113" fmla="*/ 94503 h 292278"/>
                  <a:gd name="connsiteX114" fmla="*/ 296663 w 633269"/>
                  <a:gd name="connsiteY114" fmla="*/ 78266 h 292278"/>
                  <a:gd name="connsiteX115" fmla="*/ 315336 w 633269"/>
                  <a:gd name="connsiteY115" fmla="*/ 75830 h 292278"/>
                  <a:gd name="connsiteX116" fmla="*/ 322643 w 633269"/>
                  <a:gd name="connsiteY116" fmla="*/ 69335 h 292278"/>
                  <a:gd name="connsiteX117" fmla="*/ 324267 w 633269"/>
                  <a:gd name="connsiteY117" fmla="*/ 69335 h 292278"/>
                  <a:gd name="connsiteX118" fmla="*/ 328326 w 633269"/>
                  <a:gd name="connsiteY118" fmla="*/ 67711 h 292278"/>
                  <a:gd name="connsiteX119" fmla="*/ 328326 w 633269"/>
                  <a:gd name="connsiteY119" fmla="*/ 59592 h 292278"/>
                  <a:gd name="connsiteX120" fmla="*/ 332385 w 633269"/>
                  <a:gd name="connsiteY120" fmla="*/ 52285 h 292278"/>
                  <a:gd name="connsiteX121" fmla="*/ 332385 w 633269"/>
                  <a:gd name="connsiteY121" fmla="*/ 44979 h 292278"/>
                  <a:gd name="connsiteX122" fmla="*/ 337257 w 633269"/>
                  <a:gd name="connsiteY122" fmla="*/ 43355 h 292278"/>
                  <a:gd name="connsiteX123" fmla="*/ 339692 w 633269"/>
                  <a:gd name="connsiteY123" fmla="*/ 46602 h 292278"/>
                  <a:gd name="connsiteX124" fmla="*/ 346999 w 633269"/>
                  <a:gd name="connsiteY124" fmla="*/ 46602 h 292278"/>
                  <a:gd name="connsiteX125" fmla="*/ 351059 w 633269"/>
                  <a:gd name="connsiteY125" fmla="*/ 52285 h 292278"/>
                  <a:gd name="connsiteX126" fmla="*/ 352683 w 633269"/>
                  <a:gd name="connsiteY126" fmla="*/ 52285 h 292278"/>
                  <a:gd name="connsiteX127" fmla="*/ 360801 w 633269"/>
                  <a:gd name="connsiteY127" fmla="*/ 43355 h 292278"/>
                  <a:gd name="connsiteX128" fmla="*/ 361613 w 633269"/>
                  <a:gd name="connsiteY128" fmla="*/ 38483 h 292278"/>
                  <a:gd name="connsiteX129" fmla="*/ 364861 w 633269"/>
                  <a:gd name="connsiteY129" fmla="*/ 27929 h 292278"/>
                  <a:gd name="connsiteX130" fmla="*/ 377851 w 633269"/>
                  <a:gd name="connsiteY130" fmla="*/ 35236 h 292278"/>
                  <a:gd name="connsiteX131" fmla="*/ 377851 w 633269"/>
                  <a:gd name="connsiteY131" fmla="*/ 42543 h 292278"/>
                  <a:gd name="connsiteX132" fmla="*/ 396524 w 633269"/>
                  <a:gd name="connsiteY132" fmla="*/ 49038 h 292278"/>
                  <a:gd name="connsiteX133" fmla="*/ 407891 w 633269"/>
                  <a:gd name="connsiteY133" fmla="*/ 43355 h 292278"/>
                  <a:gd name="connsiteX134" fmla="*/ 429811 w 633269"/>
                  <a:gd name="connsiteY134" fmla="*/ 47414 h 292278"/>
                  <a:gd name="connsiteX135" fmla="*/ 438742 w 633269"/>
                  <a:gd name="connsiteY135" fmla="*/ 30364 h 292278"/>
                  <a:gd name="connsiteX136" fmla="*/ 451732 w 633269"/>
                  <a:gd name="connsiteY136" fmla="*/ 28741 h 292278"/>
                  <a:gd name="connsiteX137" fmla="*/ 453356 w 633269"/>
                  <a:gd name="connsiteY137" fmla="*/ 7632 h 292278"/>
                  <a:gd name="connsiteX138" fmla="*/ 459039 w 633269"/>
                  <a:gd name="connsiteY138" fmla="*/ 1949 h 292278"/>
                  <a:gd name="connsiteX139" fmla="*/ 480960 w 633269"/>
                  <a:gd name="connsiteY139" fmla="*/ 4384 h 292278"/>
                  <a:gd name="connsiteX140" fmla="*/ 509376 w 633269"/>
                  <a:gd name="connsiteY140" fmla="*/ 18998 h 292278"/>
                  <a:gd name="connsiteX141" fmla="*/ 528861 w 633269"/>
                  <a:gd name="connsiteY141" fmla="*/ 19810 h 292278"/>
                  <a:gd name="connsiteX142" fmla="*/ 540228 w 633269"/>
                  <a:gd name="connsiteY142" fmla="*/ 30364 h 292278"/>
                  <a:gd name="connsiteX143" fmla="*/ 565396 w 633269"/>
                  <a:gd name="connsiteY143" fmla="*/ 31988 h 292278"/>
                  <a:gd name="connsiteX144" fmla="*/ 582446 w 633269"/>
                  <a:gd name="connsiteY144" fmla="*/ 27117 h 292278"/>
                  <a:gd name="connsiteX145" fmla="*/ 612485 w 633269"/>
                  <a:gd name="connsiteY145" fmla="*/ 41731 h 292278"/>
                  <a:gd name="connsiteX146" fmla="*/ 613297 w 633269"/>
                  <a:gd name="connsiteY146" fmla="*/ 52285 h 292278"/>
                  <a:gd name="connsiteX147" fmla="*/ 606802 w 633269"/>
                  <a:gd name="connsiteY147" fmla="*/ 79889 h 292278"/>
                  <a:gd name="connsiteX148" fmla="*/ 626287 w 633269"/>
                  <a:gd name="connsiteY148" fmla="*/ 108305 h 292278"/>
                  <a:gd name="connsiteX149" fmla="*/ 631971 w 633269"/>
                  <a:gd name="connsiteY149" fmla="*/ 123731 h 292278"/>
                  <a:gd name="connsiteX150" fmla="*/ 631971 w 633269"/>
                  <a:gd name="connsiteY150" fmla="*/ 123731 h 292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633269" h="292278">
                    <a:moveTo>
                      <a:pt x="631971" y="123731"/>
                    </a:moveTo>
                    <a:lnTo>
                      <a:pt x="623852" y="153771"/>
                    </a:lnTo>
                    <a:lnTo>
                      <a:pt x="607614" y="156206"/>
                    </a:lnTo>
                    <a:cubicBezTo>
                      <a:pt x="606802" y="154583"/>
                      <a:pt x="605990" y="152959"/>
                      <a:pt x="605990" y="151335"/>
                    </a:cubicBezTo>
                    <a:cubicBezTo>
                      <a:pt x="605990" y="150523"/>
                      <a:pt x="605178" y="148900"/>
                      <a:pt x="605178" y="147276"/>
                    </a:cubicBezTo>
                    <a:cubicBezTo>
                      <a:pt x="605990" y="144028"/>
                      <a:pt x="609238" y="144028"/>
                      <a:pt x="610862" y="142405"/>
                    </a:cubicBezTo>
                    <a:cubicBezTo>
                      <a:pt x="613297" y="139157"/>
                      <a:pt x="615733" y="131850"/>
                      <a:pt x="609238" y="131850"/>
                    </a:cubicBezTo>
                    <a:cubicBezTo>
                      <a:pt x="607614" y="131850"/>
                      <a:pt x="606802" y="131850"/>
                      <a:pt x="605990" y="132662"/>
                    </a:cubicBezTo>
                    <a:cubicBezTo>
                      <a:pt x="604367" y="133474"/>
                      <a:pt x="603555" y="134286"/>
                      <a:pt x="602743" y="135909"/>
                    </a:cubicBezTo>
                    <a:cubicBezTo>
                      <a:pt x="601931" y="137533"/>
                      <a:pt x="601931" y="139157"/>
                      <a:pt x="601931" y="140781"/>
                    </a:cubicBezTo>
                    <a:cubicBezTo>
                      <a:pt x="601931" y="144028"/>
                      <a:pt x="601119" y="144840"/>
                      <a:pt x="599495" y="147276"/>
                    </a:cubicBezTo>
                    <a:cubicBezTo>
                      <a:pt x="598683" y="148088"/>
                      <a:pt x="598683" y="149712"/>
                      <a:pt x="597871" y="150523"/>
                    </a:cubicBezTo>
                    <a:cubicBezTo>
                      <a:pt x="597871" y="151335"/>
                      <a:pt x="597060" y="151335"/>
                      <a:pt x="597060" y="152147"/>
                    </a:cubicBezTo>
                    <a:lnTo>
                      <a:pt x="586505" y="146464"/>
                    </a:lnTo>
                    <a:lnTo>
                      <a:pt x="572703" y="155395"/>
                    </a:lnTo>
                    <a:lnTo>
                      <a:pt x="596248" y="165949"/>
                    </a:lnTo>
                    <a:lnTo>
                      <a:pt x="588941" y="183810"/>
                    </a:lnTo>
                    <a:lnTo>
                      <a:pt x="588941" y="183810"/>
                    </a:lnTo>
                    <a:lnTo>
                      <a:pt x="578386" y="186246"/>
                    </a:lnTo>
                    <a:lnTo>
                      <a:pt x="574327" y="187058"/>
                    </a:lnTo>
                    <a:lnTo>
                      <a:pt x="570267" y="209791"/>
                    </a:lnTo>
                    <a:lnTo>
                      <a:pt x="575139" y="213850"/>
                    </a:lnTo>
                    <a:lnTo>
                      <a:pt x="573515" y="234147"/>
                    </a:lnTo>
                    <a:lnTo>
                      <a:pt x="561337" y="230088"/>
                    </a:lnTo>
                    <a:lnTo>
                      <a:pt x="546723" y="246326"/>
                    </a:lnTo>
                    <a:lnTo>
                      <a:pt x="546723" y="246326"/>
                    </a:lnTo>
                    <a:lnTo>
                      <a:pt x="536168" y="247138"/>
                    </a:lnTo>
                    <a:lnTo>
                      <a:pt x="530485" y="256880"/>
                    </a:lnTo>
                    <a:lnTo>
                      <a:pt x="537792" y="261751"/>
                    </a:lnTo>
                    <a:lnTo>
                      <a:pt x="539416" y="265811"/>
                    </a:lnTo>
                    <a:lnTo>
                      <a:pt x="536168" y="269058"/>
                    </a:lnTo>
                    <a:lnTo>
                      <a:pt x="529673" y="262563"/>
                    </a:lnTo>
                    <a:lnTo>
                      <a:pt x="518307" y="264999"/>
                    </a:lnTo>
                    <a:lnTo>
                      <a:pt x="499634" y="264187"/>
                    </a:lnTo>
                    <a:lnTo>
                      <a:pt x="489079" y="275554"/>
                    </a:lnTo>
                    <a:lnTo>
                      <a:pt x="482584" y="269058"/>
                    </a:lnTo>
                    <a:lnTo>
                      <a:pt x="448485" y="268247"/>
                    </a:lnTo>
                    <a:lnTo>
                      <a:pt x="414386" y="290979"/>
                    </a:lnTo>
                    <a:lnTo>
                      <a:pt x="412762" y="298286"/>
                    </a:lnTo>
                    <a:lnTo>
                      <a:pt x="403019" y="290979"/>
                    </a:lnTo>
                    <a:lnTo>
                      <a:pt x="375415" y="289355"/>
                    </a:lnTo>
                    <a:lnTo>
                      <a:pt x="355930" y="279613"/>
                    </a:lnTo>
                    <a:lnTo>
                      <a:pt x="338068" y="280425"/>
                    </a:lnTo>
                    <a:lnTo>
                      <a:pt x="314524" y="270682"/>
                    </a:lnTo>
                    <a:lnTo>
                      <a:pt x="287732" y="269870"/>
                    </a:lnTo>
                    <a:cubicBezTo>
                      <a:pt x="287732" y="269870"/>
                      <a:pt x="258504" y="258504"/>
                      <a:pt x="232524" y="253633"/>
                    </a:cubicBezTo>
                    <a:cubicBezTo>
                      <a:pt x="232524" y="253633"/>
                      <a:pt x="222781" y="234147"/>
                      <a:pt x="210603" y="226840"/>
                    </a:cubicBezTo>
                    <a:lnTo>
                      <a:pt x="209791" y="215474"/>
                    </a:lnTo>
                    <a:lnTo>
                      <a:pt x="218722" y="208979"/>
                    </a:lnTo>
                    <a:lnTo>
                      <a:pt x="213038" y="203296"/>
                    </a:lnTo>
                    <a:lnTo>
                      <a:pt x="179751" y="216286"/>
                    </a:lnTo>
                    <a:lnTo>
                      <a:pt x="154583" y="209791"/>
                    </a:lnTo>
                    <a:lnTo>
                      <a:pt x="130226" y="211415"/>
                    </a:lnTo>
                    <a:lnTo>
                      <a:pt x="116424" y="233335"/>
                    </a:lnTo>
                    <a:lnTo>
                      <a:pt x="93691" y="233335"/>
                    </a:lnTo>
                    <a:lnTo>
                      <a:pt x="86385" y="221157"/>
                    </a:lnTo>
                    <a:lnTo>
                      <a:pt x="74206" y="221969"/>
                    </a:lnTo>
                    <a:lnTo>
                      <a:pt x="74206" y="211415"/>
                    </a:lnTo>
                    <a:lnTo>
                      <a:pt x="63652" y="204920"/>
                    </a:lnTo>
                    <a:lnTo>
                      <a:pt x="56345" y="214662"/>
                    </a:lnTo>
                    <a:lnTo>
                      <a:pt x="48226" y="213038"/>
                    </a:lnTo>
                    <a:lnTo>
                      <a:pt x="38483" y="220345"/>
                    </a:lnTo>
                    <a:lnTo>
                      <a:pt x="29553" y="210603"/>
                    </a:lnTo>
                    <a:lnTo>
                      <a:pt x="21434" y="208979"/>
                    </a:lnTo>
                    <a:lnTo>
                      <a:pt x="21434" y="199236"/>
                    </a:lnTo>
                    <a:lnTo>
                      <a:pt x="6008" y="191929"/>
                    </a:lnTo>
                    <a:lnTo>
                      <a:pt x="7632" y="182187"/>
                    </a:lnTo>
                    <a:lnTo>
                      <a:pt x="1949" y="165949"/>
                    </a:lnTo>
                    <a:lnTo>
                      <a:pt x="12503" y="148900"/>
                    </a:lnTo>
                    <a:lnTo>
                      <a:pt x="4384" y="144028"/>
                    </a:lnTo>
                    <a:lnTo>
                      <a:pt x="4384" y="142405"/>
                    </a:lnTo>
                    <a:cubicBezTo>
                      <a:pt x="5196" y="142405"/>
                      <a:pt x="6008" y="142405"/>
                      <a:pt x="6820" y="142405"/>
                    </a:cubicBezTo>
                    <a:cubicBezTo>
                      <a:pt x="8444" y="142405"/>
                      <a:pt x="10067" y="142405"/>
                      <a:pt x="11691" y="142405"/>
                    </a:cubicBezTo>
                    <a:cubicBezTo>
                      <a:pt x="13315" y="142405"/>
                      <a:pt x="14939" y="142405"/>
                      <a:pt x="16562" y="142405"/>
                    </a:cubicBezTo>
                    <a:cubicBezTo>
                      <a:pt x="18186" y="142405"/>
                      <a:pt x="18998" y="142405"/>
                      <a:pt x="19810" y="140781"/>
                    </a:cubicBezTo>
                    <a:cubicBezTo>
                      <a:pt x="20622" y="139157"/>
                      <a:pt x="19810" y="137533"/>
                      <a:pt x="18998" y="136721"/>
                    </a:cubicBezTo>
                    <a:cubicBezTo>
                      <a:pt x="18186" y="135909"/>
                      <a:pt x="17374" y="135097"/>
                      <a:pt x="15751" y="134286"/>
                    </a:cubicBezTo>
                    <a:lnTo>
                      <a:pt x="27117" y="134286"/>
                    </a:lnTo>
                    <a:lnTo>
                      <a:pt x="42543" y="146464"/>
                    </a:lnTo>
                    <a:lnTo>
                      <a:pt x="40919" y="155395"/>
                    </a:lnTo>
                    <a:lnTo>
                      <a:pt x="53097" y="159454"/>
                    </a:lnTo>
                    <a:lnTo>
                      <a:pt x="54721" y="171632"/>
                    </a:lnTo>
                    <a:lnTo>
                      <a:pt x="54721" y="171632"/>
                    </a:lnTo>
                    <a:lnTo>
                      <a:pt x="79078" y="156206"/>
                    </a:lnTo>
                    <a:lnTo>
                      <a:pt x="79078" y="156206"/>
                    </a:lnTo>
                    <a:lnTo>
                      <a:pt x="75830" y="135909"/>
                    </a:lnTo>
                    <a:lnTo>
                      <a:pt x="112365" y="146464"/>
                    </a:lnTo>
                    <a:lnTo>
                      <a:pt x="122919" y="161890"/>
                    </a:lnTo>
                    <a:lnTo>
                      <a:pt x="166761" y="155395"/>
                    </a:lnTo>
                    <a:lnTo>
                      <a:pt x="166761" y="155395"/>
                    </a:lnTo>
                    <a:lnTo>
                      <a:pt x="173256" y="145652"/>
                    </a:lnTo>
                    <a:lnTo>
                      <a:pt x="223593" y="144028"/>
                    </a:lnTo>
                    <a:lnTo>
                      <a:pt x="223593" y="144028"/>
                    </a:lnTo>
                    <a:lnTo>
                      <a:pt x="219534" y="133474"/>
                    </a:lnTo>
                    <a:lnTo>
                      <a:pt x="248761" y="144840"/>
                    </a:lnTo>
                    <a:lnTo>
                      <a:pt x="267435" y="140781"/>
                    </a:lnTo>
                    <a:lnTo>
                      <a:pt x="268247" y="150523"/>
                    </a:lnTo>
                    <a:lnTo>
                      <a:pt x="285296" y="168385"/>
                    </a:lnTo>
                    <a:lnTo>
                      <a:pt x="294227" y="141593"/>
                    </a:lnTo>
                    <a:lnTo>
                      <a:pt x="294227" y="141593"/>
                    </a:lnTo>
                    <a:lnTo>
                      <a:pt x="282860" y="138345"/>
                    </a:lnTo>
                    <a:lnTo>
                      <a:pt x="291791" y="122107"/>
                    </a:lnTo>
                    <a:cubicBezTo>
                      <a:pt x="290979" y="120484"/>
                      <a:pt x="289355" y="118860"/>
                      <a:pt x="288544" y="118048"/>
                    </a:cubicBezTo>
                    <a:cubicBezTo>
                      <a:pt x="287732" y="117236"/>
                      <a:pt x="286920" y="116424"/>
                      <a:pt x="286920" y="114800"/>
                    </a:cubicBezTo>
                    <a:cubicBezTo>
                      <a:pt x="286108" y="113989"/>
                      <a:pt x="285296" y="113177"/>
                      <a:pt x="285296" y="111553"/>
                    </a:cubicBezTo>
                    <a:cubicBezTo>
                      <a:pt x="284484" y="109929"/>
                      <a:pt x="282860" y="107493"/>
                      <a:pt x="282049" y="105870"/>
                    </a:cubicBezTo>
                    <a:cubicBezTo>
                      <a:pt x="281237" y="105058"/>
                      <a:pt x="281237" y="104246"/>
                      <a:pt x="281237" y="103434"/>
                    </a:cubicBezTo>
                    <a:cubicBezTo>
                      <a:pt x="281237" y="102622"/>
                      <a:pt x="280425" y="101810"/>
                      <a:pt x="280425" y="100998"/>
                    </a:cubicBezTo>
                    <a:cubicBezTo>
                      <a:pt x="280425" y="100998"/>
                      <a:pt x="280425" y="100187"/>
                      <a:pt x="279613" y="100187"/>
                    </a:cubicBezTo>
                    <a:cubicBezTo>
                      <a:pt x="279613" y="99375"/>
                      <a:pt x="278801" y="98563"/>
                      <a:pt x="278801" y="98563"/>
                    </a:cubicBezTo>
                    <a:cubicBezTo>
                      <a:pt x="278801" y="98563"/>
                      <a:pt x="278801" y="98563"/>
                      <a:pt x="278801" y="98563"/>
                    </a:cubicBezTo>
                    <a:cubicBezTo>
                      <a:pt x="277989" y="96127"/>
                      <a:pt x="277177" y="95315"/>
                      <a:pt x="277177" y="94503"/>
                    </a:cubicBezTo>
                    <a:cubicBezTo>
                      <a:pt x="277177" y="94503"/>
                      <a:pt x="277177" y="94503"/>
                      <a:pt x="277177" y="94503"/>
                    </a:cubicBezTo>
                    <a:cubicBezTo>
                      <a:pt x="277177" y="94503"/>
                      <a:pt x="277177" y="94503"/>
                      <a:pt x="277177" y="94503"/>
                    </a:cubicBezTo>
                    <a:lnTo>
                      <a:pt x="296663" y="78266"/>
                    </a:lnTo>
                    <a:lnTo>
                      <a:pt x="315336" y="75830"/>
                    </a:lnTo>
                    <a:lnTo>
                      <a:pt x="322643" y="69335"/>
                    </a:lnTo>
                    <a:lnTo>
                      <a:pt x="324267" y="69335"/>
                    </a:lnTo>
                    <a:lnTo>
                      <a:pt x="328326" y="67711"/>
                    </a:lnTo>
                    <a:lnTo>
                      <a:pt x="328326" y="59592"/>
                    </a:lnTo>
                    <a:lnTo>
                      <a:pt x="332385" y="52285"/>
                    </a:lnTo>
                    <a:lnTo>
                      <a:pt x="332385" y="44979"/>
                    </a:lnTo>
                    <a:lnTo>
                      <a:pt x="337257" y="43355"/>
                    </a:lnTo>
                    <a:lnTo>
                      <a:pt x="339692" y="46602"/>
                    </a:lnTo>
                    <a:lnTo>
                      <a:pt x="346999" y="46602"/>
                    </a:lnTo>
                    <a:lnTo>
                      <a:pt x="351059" y="52285"/>
                    </a:lnTo>
                    <a:lnTo>
                      <a:pt x="352683" y="52285"/>
                    </a:lnTo>
                    <a:lnTo>
                      <a:pt x="360801" y="43355"/>
                    </a:lnTo>
                    <a:lnTo>
                      <a:pt x="361613" y="38483"/>
                    </a:lnTo>
                    <a:lnTo>
                      <a:pt x="364861" y="27929"/>
                    </a:lnTo>
                    <a:lnTo>
                      <a:pt x="377851" y="35236"/>
                    </a:lnTo>
                    <a:lnTo>
                      <a:pt x="377851" y="42543"/>
                    </a:lnTo>
                    <a:lnTo>
                      <a:pt x="396524" y="49038"/>
                    </a:lnTo>
                    <a:lnTo>
                      <a:pt x="407891" y="43355"/>
                    </a:lnTo>
                    <a:lnTo>
                      <a:pt x="429811" y="47414"/>
                    </a:lnTo>
                    <a:cubicBezTo>
                      <a:pt x="436306" y="41731"/>
                      <a:pt x="438742" y="30364"/>
                      <a:pt x="438742" y="30364"/>
                    </a:cubicBezTo>
                    <a:lnTo>
                      <a:pt x="451732" y="28741"/>
                    </a:lnTo>
                    <a:lnTo>
                      <a:pt x="453356" y="7632"/>
                    </a:lnTo>
                    <a:lnTo>
                      <a:pt x="459039" y="1949"/>
                    </a:lnTo>
                    <a:lnTo>
                      <a:pt x="480960" y="4384"/>
                    </a:lnTo>
                    <a:lnTo>
                      <a:pt x="509376" y="18998"/>
                    </a:lnTo>
                    <a:lnTo>
                      <a:pt x="528861" y="19810"/>
                    </a:lnTo>
                    <a:lnTo>
                      <a:pt x="540228" y="30364"/>
                    </a:lnTo>
                    <a:lnTo>
                      <a:pt x="565396" y="31988"/>
                    </a:lnTo>
                    <a:lnTo>
                      <a:pt x="582446" y="27117"/>
                    </a:lnTo>
                    <a:lnTo>
                      <a:pt x="612485" y="41731"/>
                    </a:lnTo>
                    <a:lnTo>
                      <a:pt x="613297" y="52285"/>
                    </a:lnTo>
                    <a:lnTo>
                      <a:pt x="606802" y="79889"/>
                    </a:lnTo>
                    <a:lnTo>
                      <a:pt x="626287" y="108305"/>
                    </a:lnTo>
                    <a:lnTo>
                      <a:pt x="631971" y="123731"/>
                    </a:lnTo>
                    <a:lnTo>
                      <a:pt x="631971" y="123731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70" name="Полилиния: фигура 1448">
                <a:extLst>
                  <a:ext uri="{FF2B5EF4-FFF2-40B4-BE49-F238E27FC236}">
                    <a16:creationId xmlns:a16="http://schemas.microsoft.com/office/drawing/2014/main" id="{BEF00782-9FB3-4287-B503-23EA223D2818}"/>
                  </a:ext>
                </a:extLst>
              </p:cNvPr>
              <p:cNvSpPr/>
              <p:nvPr/>
            </p:nvSpPr>
            <p:spPr>
              <a:xfrm>
                <a:off x="2928049" y="4737679"/>
                <a:ext cx="430298" cy="576438"/>
              </a:xfrm>
              <a:custGeom>
                <a:avLst/>
                <a:gdLst>
                  <a:gd name="connsiteX0" fmla="*/ 423316 w 430298"/>
                  <a:gd name="connsiteY0" fmla="*/ 104246 h 576437"/>
                  <a:gd name="connsiteX1" fmla="*/ 406267 w 430298"/>
                  <a:gd name="connsiteY1" fmla="*/ 98563 h 576437"/>
                  <a:gd name="connsiteX2" fmla="*/ 402207 w 430298"/>
                  <a:gd name="connsiteY2" fmla="*/ 88008 h 576437"/>
                  <a:gd name="connsiteX3" fmla="*/ 409514 w 430298"/>
                  <a:gd name="connsiteY3" fmla="*/ 66087 h 576437"/>
                  <a:gd name="connsiteX4" fmla="*/ 395712 w 430298"/>
                  <a:gd name="connsiteY4" fmla="*/ 62028 h 576437"/>
                  <a:gd name="connsiteX5" fmla="*/ 395712 w 430298"/>
                  <a:gd name="connsiteY5" fmla="*/ 58780 h 576437"/>
                  <a:gd name="connsiteX6" fmla="*/ 387593 w 430298"/>
                  <a:gd name="connsiteY6" fmla="*/ 55533 h 576437"/>
                  <a:gd name="connsiteX7" fmla="*/ 383534 w 430298"/>
                  <a:gd name="connsiteY7" fmla="*/ 59592 h 576437"/>
                  <a:gd name="connsiteX8" fmla="*/ 375415 w 430298"/>
                  <a:gd name="connsiteY8" fmla="*/ 54721 h 576437"/>
                  <a:gd name="connsiteX9" fmla="*/ 364861 w 430298"/>
                  <a:gd name="connsiteY9" fmla="*/ 54721 h 576437"/>
                  <a:gd name="connsiteX10" fmla="*/ 362425 w 430298"/>
                  <a:gd name="connsiteY10" fmla="*/ 48226 h 576437"/>
                  <a:gd name="connsiteX11" fmla="*/ 352682 w 430298"/>
                  <a:gd name="connsiteY11" fmla="*/ 48226 h 576437"/>
                  <a:gd name="connsiteX12" fmla="*/ 351871 w 430298"/>
                  <a:gd name="connsiteY12" fmla="*/ 57157 h 576437"/>
                  <a:gd name="connsiteX13" fmla="*/ 332385 w 430298"/>
                  <a:gd name="connsiteY13" fmla="*/ 59592 h 576437"/>
                  <a:gd name="connsiteX14" fmla="*/ 326702 w 430298"/>
                  <a:gd name="connsiteY14" fmla="*/ 52285 h 576437"/>
                  <a:gd name="connsiteX15" fmla="*/ 313712 w 430298"/>
                  <a:gd name="connsiteY15" fmla="*/ 51473 h 576437"/>
                  <a:gd name="connsiteX16" fmla="*/ 313712 w 430298"/>
                  <a:gd name="connsiteY16" fmla="*/ 45790 h 576437"/>
                  <a:gd name="connsiteX17" fmla="*/ 292603 w 430298"/>
                  <a:gd name="connsiteY17" fmla="*/ 44978 h 576437"/>
                  <a:gd name="connsiteX18" fmla="*/ 290979 w 430298"/>
                  <a:gd name="connsiteY18" fmla="*/ 36048 h 576437"/>
                  <a:gd name="connsiteX19" fmla="*/ 277989 w 430298"/>
                  <a:gd name="connsiteY19" fmla="*/ 43354 h 576437"/>
                  <a:gd name="connsiteX20" fmla="*/ 266623 w 430298"/>
                  <a:gd name="connsiteY20" fmla="*/ 40107 h 576437"/>
                  <a:gd name="connsiteX21" fmla="*/ 264999 w 430298"/>
                  <a:gd name="connsiteY21" fmla="*/ 26305 h 576437"/>
                  <a:gd name="connsiteX22" fmla="*/ 278801 w 430298"/>
                  <a:gd name="connsiteY22" fmla="*/ 20622 h 576437"/>
                  <a:gd name="connsiteX23" fmla="*/ 279613 w 430298"/>
                  <a:gd name="connsiteY23" fmla="*/ 11691 h 576437"/>
                  <a:gd name="connsiteX24" fmla="*/ 274742 w 430298"/>
                  <a:gd name="connsiteY24" fmla="*/ 8443 h 576437"/>
                  <a:gd name="connsiteX25" fmla="*/ 273930 w 430298"/>
                  <a:gd name="connsiteY25" fmla="*/ 1949 h 576437"/>
                  <a:gd name="connsiteX26" fmla="*/ 265811 w 430298"/>
                  <a:gd name="connsiteY26" fmla="*/ 3572 h 576437"/>
                  <a:gd name="connsiteX27" fmla="*/ 252009 w 430298"/>
                  <a:gd name="connsiteY27" fmla="*/ 3572 h 576437"/>
                  <a:gd name="connsiteX28" fmla="*/ 237395 w 430298"/>
                  <a:gd name="connsiteY28" fmla="*/ 1949 h 576437"/>
                  <a:gd name="connsiteX29" fmla="*/ 224405 w 430298"/>
                  <a:gd name="connsiteY29" fmla="*/ 6820 h 576437"/>
                  <a:gd name="connsiteX30" fmla="*/ 219533 w 430298"/>
                  <a:gd name="connsiteY30" fmla="*/ 11691 h 576437"/>
                  <a:gd name="connsiteX31" fmla="*/ 219533 w 430298"/>
                  <a:gd name="connsiteY31" fmla="*/ 12503 h 576437"/>
                  <a:gd name="connsiteX32" fmla="*/ 217098 w 430298"/>
                  <a:gd name="connsiteY32" fmla="*/ 14127 h 576437"/>
                  <a:gd name="connsiteX33" fmla="*/ 213038 w 430298"/>
                  <a:gd name="connsiteY33" fmla="*/ 14938 h 576437"/>
                  <a:gd name="connsiteX34" fmla="*/ 207355 w 430298"/>
                  <a:gd name="connsiteY34" fmla="*/ 17374 h 576437"/>
                  <a:gd name="connsiteX35" fmla="*/ 205731 w 430298"/>
                  <a:gd name="connsiteY35" fmla="*/ 19810 h 576437"/>
                  <a:gd name="connsiteX36" fmla="*/ 204108 w 430298"/>
                  <a:gd name="connsiteY36" fmla="*/ 26305 h 576437"/>
                  <a:gd name="connsiteX37" fmla="*/ 204108 w 430298"/>
                  <a:gd name="connsiteY37" fmla="*/ 29553 h 576437"/>
                  <a:gd name="connsiteX38" fmla="*/ 205731 w 430298"/>
                  <a:gd name="connsiteY38" fmla="*/ 34424 h 576437"/>
                  <a:gd name="connsiteX39" fmla="*/ 208979 w 430298"/>
                  <a:gd name="connsiteY39" fmla="*/ 35236 h 576437"/>
                  <a:gd name="connsiteX40" fmla="*/ 205731 w 430298"/>
                  <a:gd name="connsiteY40" fmla="*/ 36048 h 576437"/>
                  <a:gd name="connsiteX41" fmla="*/ 204108 w 430298"/>
                  <a:gd name="connsiteY41" fmla="*/ 36048 h 576437"/>
                  <a:gd name="connsiteX42" fmla="*/ 203296 w 430298"/>
                  <a:gd name="connsiteY42" fmla="*/ 37671 h 576437"/>
                  <a:gd name="connsiteX43" fmla="*/ 204108 w 430298"/>
                  <a:gd name="connsiteY43" fmla="*/ 40107 h 576437"/>
                  <a:gd name="connsiteX44" fmla="*/ 204108 w 430298"/>
                  <a:gd name="connsiteY44" fmla="*/ 42543 h 576437"/>
                  <a:gd name="connsiteX45" fmla="*/ 203296 w 430298"/>
                  <a:gd name="connsiteY45" fmla="*/ 44978 h 576437"/>
                  <a:gd name="connsiteX46" fmla="*/ 203296 w 430298"/>
                  <a:gd name="connsiteY46" fmla="*/ 46602 h 576437"/>
                  <a:gd name="connsiteX47" fmla="*/ 203296 w 430298"/>
                  <a:gd name="connsiteY47" fmla="*/ 47414 h 576437"/>
                  <a:gd name="connsiteX48" fmla="*/ 204108 w 430298"/>
                  <a:gd name="connsiteY48" fmla="*/ 51473 h 576437"/>
                  <a:gd name="connsiteX49" fmla="*/ 204920 w 430298"/>
                  <a:gd name="connsiteY49" fmla="*/ 54721 h 576437"/>
                  <a:gd name="connsiteX50" fmla="*/ 203296 w 430298"/>
                  <a:gd name="connsiteY50" fmla="*/ 53097 h 576437"/>
                  <a:gd name="connsiteX51" fmla="*/ 202484 w 430298"/>
                  <a:gd name="connsiteY51" fmla="*/ 54721 h 576437"/>
                  <a:gd name="connsiteX52" fmla="*/ 202484 w 430298"/>
                  <a:gd name="connsiteY52" fmla="*/ 57968 h 576437"/>
                  <a:gd name="connsiteX53" fmla="*/ 202484 w 430298"/>
                  <a:gd name="connsiteY53" fmla="*/ 60404 h 576437"/>
                  <a:gd name="connsiteX54" fmla="*/ 202484 w 430298"/>
                  <a:gd name="connsiteY54" fmla="*/ 62028 h 576437"/>
                  <a:gd name="connsiteX55" fmla="*/ 201672 w 430298"/>
                  <a:gd name="connsiteY55" fmla="*/ 64463 h 576437"/>
                  <a:gd name="connsiteX56" fmla="*/ 200048 w 430298"/>
                  <a:gd name="connsiteY56" fmla="*/ 66087 h 576437"/>
                  <a:gd name="connsiteX57" fmla="*/ 199236 w 430298"/>
                  <a:gd name="connsiteY57" fmla="*/ 74206 h 576437"/>
                  <a:gd name="connsiteX58" fmla="*/ 199236 w 430298"/>
                  <a:gd name="connsiteY58" fmla="*/ 77454 h 576437"/>
                  <a:gd name="connsiteX59" fmla="*/ 199236 w 430298"/>
                  <a:gd name="connsiteY59" fmla="*/ 81513 h 576437"/>
                  <a:gd name="connsiteX60" fmla="*/ 199236 w 430298"/>
                  <a:gd name="connsiteY60" fmla="*/ 85572 h 576437"/>
                  <a:gd name="connsiteX61" fmla="*/ 198424 w 430298"/>
                  <a:gd name="connsiteY61" fmla="*/ 94503 h 576437"/>
                  <a:gd name="connsiteX62" fmla="*/ 198424 w 430298"/>
                  <a:gd name="connsiteY62" fmla="*/ 102622 h 576437"/>
                  <a:gd name="connsiteX63" fmla="*/ 196801 w 430298"/>
                  <a:gd name="connsiteY63" fmla="*/ 109117 h 576437"/>
                  <a:gd name="connsiteX64" fmla="*/ 195177 w 430298"/>
                  <a:gd name="connsiteY64" fmla="*/ 113176 h 576437"/>
                  <a:gd name="connsiteX65" fmla="*/ 193553 w 430298"/>
                  <a:gd name="connsiteY65" fmla="*/ 117236 h 576437"/>
                  <a:gd name="connsiteX66" fmla="*/ 191117 w 430298"/>
                  <a:gd name="connsiteY66" fmla="*/ 120483 h 576437"/>
                  <a:gd name="connsiteX67" fmla="*/ 189494 w 430298"/>
                  <a:gd name="connsiteY67" fmla="*/ 123731 h 576437"/>
                  <a:gd name="connsiteX68" fmla="*/ 187870 w 430298"/>
                  <a:gd name="connsiteY68" fmla="*/ 126979 h 576437"/>
                  <a:gd name="connsiteX69" fmla="*/ 187058 w 430298"/>
                  <a:gd name="connsiteY69" fmla="*/ 127791 h 576437"/>
                  <a:gd name="connsiteX70" fmla="*/ 186246 w 430298"/>
                  <a:gd name="connsiteY70" fmla="*/ 129414 h 576437"/>
                  <a:gd name="connsiteX71" fmla="*/ 183811 w 430298"/>
                  <a:gd name="connsiteY71" fmla="*/ 132662 h 576437"/>
                  <a:gd name="connsiteX72" fmla="*/ 182187 w 430298"/>
                  <a:gd name="connsiteY72" fmla="*/ 135097 h 576437"/>
                  <a:gd name="connsiteX73" fmla="*/ 180563 w 430298"/>
                  <a:gd name="connsiteY73" fmla="*/ 137533 h 576437"/>
                  <a:gd name="connsiteX74" fmla="*/ 178939 w 430298"/>
                  <a:gd name="connsiteY74" fmla="*/ 139969 h 576437"/>
                  <a:gd name="connsiteX75" fmla="*/ 174068 w 430298"/>
                  <a:gd name="connsiteY75" fmla="*/ 147276 h 576437"/>
                  <a:gd name="connsiteX76" fmla="*/ 172444 w 430298"/>
                  <a:gd name="connsiteY76" fmla="*/ 151335 h 576437"/>
                  <a:gd name="connsiteX77" fmla="*/ 171632 w 430298"/>
                  <a:gd name="connsiteY77" fmla="*/ 154583 h 576437"/>
                  <a:gd name="connsiteX78" fmla="*/ 173256 w 430298"/>
                  <a:gd name="connsiteY78" fmla="*/ 152147 h 576437"/>
                  <a:gd name="connsiteX79" fmla="*/ 174880 w 430298"/>
                  <a:gd name="connsiteY79" fmla="*/ 149711 h 576437"/>
                  <a:gd name="connsiteX80" fmla="*/ 176504 w 430298"/>
                  <a:gd name="connsiteY80" fmla="*/ 146464 h 576437"/>
                  <a:gd name="connsiteX81" fmla="*/ 178939 w 430298"/>
                  <a:gd name="connsiteY81" fmla="*/ 144028 h 576437"/>
                  <a:gd name="connsiteX82" fmla="*/ 179751 w 430298"/>
                  <a:gd name="connsiteY82" fmla="*/ 143216 h 576437"/>
                  <a:gd name="connsiteX83" fmla="*/ 179751 w 430298"/>
                  <a:gd name="connsiteY83" fmla="*/ 144028 h 576437"/>
                  <a:gd name="connsiteX84" fmla="*/ 184622 w 430298"/>
                  <a:gd name="connsiteY84" fmla="*/ 146464 h 576437"/>
                  <a:gd name="connsiteX85" fmla="*/ 186246 w 430298"/>
                  <a:gd name="connsiteY85" fmla="*/ 148088 h 576437"/>
                  <a:gd name="connsiteX86" fmla="*/ 183811 w 430298"/>
                  <a:gd name="connsiteY86" fmla="*/ 148899 h 576437"/>
                  <a:gd name="connsiteX87" fmla="*/ 181375 w 430298"/>
                  <a:gd name="connsiteY87" fmla="*/ 148088 h 576437"/>
                  <a:gd name="connsiteX88" fmla="*/ 178127 w 430298"/>
                  <a:gd name="connsiteY88" fmla="*/ 148899 h 576437"/>
                  <a:gd name="connsiteX89" fmla="*/ 178127 w 430298"/>
                  <a:gd name="connsiteY89" fmla="*/ 150523 h 576437"/>
                  <a:gd name="connsiteX90" fmla="*/ 181375 w 430298"/>
                  <a:gd name="connsiteY90" fmla="*/ 151335 h 576437"/>
                  <a:gd name="connsiteX91" fmla="*/ 182999 w 430298"/>
                  <a:gd name="connsiteY91" fmla="*/ 153771 h 576437"/>
                  <a:gd name="connsiteX92" fmla="*/ 180563 w 430298"/>
                  <a:gd name="connsiteY92" fmla="*/ 154583 h 576437"/>
                  <a:gd name="connsiteX93" fmla="*/ 178127 w 430298"/>
                  <a:gd name="connsiteY93" fmla="*/ 157018 h 576437"/>
                  <a:gd name="connsiteX94" fmla="*/ 175692 w 430298"/>
                  <a:gd name="connsiteY94" fmla="*/ 157018 h 576437"/>
                  <a:gd name="connsiteX95" fmla="*/ 170820 w 430298"/>
                  <a:gd name="connsiteY95" fmla="*/ 159454 h 576437"/>
                  <a:gd name="connsiteX96" fmla="*/ 167573 w 430298"/>
                  <a:gd name="connsiteY96" fmla="*/ 164325 h 576437"/>
                  <a:gd name="connsiteX97" fmla="*/ 165137 w 430298"/>
                  <a:gd name="connsiteY97" fmla="*/ 167573 h 576437"/>
                  <a:gd name="connsiteX98" fmla="*/ 164325 w 430298"/>
                  <a:gd name="connsiteY98" fmla="*/ 168385 h 576437"/>
                  <a:gd name="connsiteX99" fmla="*/ 164325 w 430298"/>
                  <a:gd name="connsiteY99" fmla="*/ 166761 h 576437"/>
                  <a:gd name="connsiteX100" fmla="*/ 164325 w 430298"/>
                  <a:gd name="connsiteY100" fmla="*/ 165137 h 576437"/>
                  <a:gd name="connsiteX101" fmla="*/ 162702 w 430298"/>
                  <a:gd name="connsiteY101" fmla="*/ 166761 h 576437"/>
                  <a:gd name="connsiteX102" fmla="*/ 161078 w 430298"/>
                  <a:gd name="connsiteY102" fmla="*/ 169196 h 576437"/>
                  <a:gd name="connsiteX103" fmla="*/ 157830 w 430298"/>
                  <a:gd name="connsiteY103" fmla="*/ 174068 h 576437"/>
                  <a:gd name="connsiteX104" fmla="*/ 154583 w 430298"/>
                  <a:gd name="connsiteY104" fmla="*/ 179751 h 576437"/>
                  <a:gd name="connsiteX105" fmla="*/ 151335 w 430298"/>
                  <a:gd name="connsiteY105" fmla="*/ 184622 h 576437"/>
                  <a:gd name="connsiteX106" fmla="*/ 147276 w 430298"/>
                  <a:gd name="connsiteY106" fmla="*/ 190305 h 576437"/>
                  <a:gd name="connsiteX107" fmla="*/ 142404 w 430298"/>
                  <a:gd name="connsiteY107" fmla="*/ 195989 h 576437"/>
                  <a:gd name="connsiteX108" fmla="*/ 138345 w 430298"/>
                  <a:gd name="connsiteY108" fmla="*/ 202484 h 576437"/>
                  <a:gd name="connsiteX109" fmla="*/ 141593 w 430298"/>
                  <a:gd name="connsiteY109" fmla="*/ 205731 h 576437"/>
                  <a:gd name="connsiteX110" fmla="*/ 143216 w 430298"/>
                  <a:gd name="connsiteY110" fmla="*/ 208979 h 576437"/>
                  <a:gd name="connsiteX111" fmla="*/ 139969 w 430298"/>
                  <a:gd name="connsiteY111" fmla="*/ 207355 h 576437"/>
                  <a:gd name="connsiteX112" fmla="*/ 138345 w 430298"/>
                  <a:gd name="connsiteY112" fmla="*/ 207355 h 576437"/>
                  <a:gd name="connsiteX113" fmla="*/ 136721 w 430298"/>
                  <a:gd name="connsiteY113" fmla="*/ 208979 h 576437"/>
                  <a:gd name="connsiteX114" fmla="*/ 135098 w 430298"/>
                  <a:gd name="connsiteY114" fmla="*/ 211414 h 576437"/>
                  <a:gd name="connsiteX115" fmla="*/ 131850 w 430298"/>
                  <a:gd name="connsiteY115" fmla="*/ 215474 h 576437"/>
                  <a:gd name="connsiteX116" fmla="*/ 129414 w 430298"/>
                  <a:gd name="connsiteY116" fmla="*/ 217909 h 576437"/>
                  <a:gd name="connsiteX117" fmla="*/ 125355 w 430298"/>
                  <a:gd name="connsiteY117" fmla="*/ 224405 h 576437"/>
                  <a:gd name="connsiteX118" fmla="*/ 121295 w 430298"/>
                  <a:gd name="connsiteY118" fmla="*/ 227652 h 576437"/>
                  <a:gd name="connsiteX119" fmla="*/ 116424 w 430298"/>
                  <a:gd name="connsiteY119" fmla="*/ 232524 h 576437"/>
                  <a:gd name="connsiteX120" fmla="*/ 112365 w 430298"/>
                  <a:gd name="connsiteY120" fmla="*/ 237395 h 576437"/>
                  <a:gd name="connsiteX121" fmla="*/ 105058 w 430298"/>
                  <a:gd name="connsiteY121" fmla="*/ 245514 h 576437"/>
                  <a:gd name="connsiteX122" fmla="*/ 101810 w 430298"/>
                  <a:gd name="connsiteY122" fmla="*/ 249573 h 576437"/>
                  <a:gd name="connsiteX123" fmla="*/ 98563 w 430298"/>
                  <a:gd name="connsiteY123" fmla="*/ 254444 h 576437"/>
                  <a:gd name="connsiteX124" fmla="*/ 95315 w 430298"/>
                  <a:gd name="connsiteY124" fmla="*/ 257692 h 576437"/>
                  <a:gd name="connsiteX125" fmla="*/ 92068 w 430298"/>
                  <a:gd name="connsiteY125" fmla="*/ 261751 h 576437"/>
                  <a:gd name="connsiteX126" fmla="*/ 88820 w 430298"/>
                  <a:gd name="connsiteY126" fmla="*/ 264187 h 576437"/>
                  <a:gd name="connsiteX127" fmla="*/ 83137 w 430298"/>
                  <a:gd name="connsiteY127" fmla="*/ 266623 h 576437"/>
                  <a:gd name="connsiteX128" fmla="*/ 79889 w 430298"/>
                  <a:gd name="connsiteY128" fmla="*/ 268246 h 576437"/>
                  <a:gd name="connsiteX129" fmla="*/ 77454 w 430298"/>
                  <a:gd name="connsiteY129" fmla="*/ 269058 h 576437"/>
                  <a:gd name="connsiteX130" fmla="*/ 76642 w 430298"/>
                  <a:gd name="connsiteY130" fmla="*/ 270682 h 576437"/>
                  <a:gd name="connsiteX131" fmla="*/ 75018 w 430298"/>
                  <a:gd name="connsiteY131" fmla="*/ 273118 h 576437"/>
                  <a:gd name="connsiteX132" fmla="*/ 75830 w 430298"/>
                  <a:gd name="connsiteY132" fmla="*/ 276365 h 576437"/>
                  <a:gd name="connsiteX133" fmla="*/ 75830 w 430298"/>
                  <a:gd name="connsiteY133" fmla="*/ 277989 h 576437"/>
                  <a:gd name="connsiteX134" fmla="*/ 74206 w 430298"/>
                  <a:gd name="connsiteY134" fmla="*/ 277989 h 576437"/>
                  <a:gd name="connsiteX135" fmla="*/ 73394 w 430298"/>
                  <a:gd name="connsiteY135" fmla="*/ 271494 h 576437"/>
                  <a:gd name="connsiteX136" fmla="*/ 68523 w 430298"/>
                  <a:gd name="connsiteY136" fmla="*/ 273930 h 576437"/>
                  <a:gd name="connsiteX137" fmla="*/ 65275 w 430298"/>
                  <a:gd name="connsiteY137" fmla="*/ 275553 h 576437"/>
                  <a:gd name="connsiteX138" fmla="*/ 62028 w 430298"/>
                  <a:gd name="connsiteY138" fmla="*/ 275553 h 576437"/>
                  <a:gd name="connsiteX139" fmla="*/ 62028 w 430298"/>
                  <a:gd name="connsiteY139" fmla="*/ 275553 h 576437"/>
                  <a:gd name="connsiteX140" fmla="*/ 61216 w 430298"/>
                  <a:gd name="connsiteY140" fmla="*/ 275553 h 576437"/>
                  <a:gd name="connsiteX141" fmla="*/ 60404 w 430298"/>
                  <a:gd name="connsiteY141" fmla="*/ 274741 h 576437"/>
                  <a:gd name="connsiteX142" fmla="*/ 57969 w 430298"/>
                  <a:gd name="connsiteY142" fmla="*/ 273930 h 576437"/>
                  <a:gd name="connsiteX143" fmla="*/ 56345 w 430298"/>
                  <a:gd name="connsiteY143" fmla="*/ 276365 h 576437"/>
                  <a:gd name="connsiteX144" fmla="*/ 57969 w 430298"/>
                  <a:gd name="connsiteY144" fmla="*/ 277989 h 576437"/>
                  <a:gd name="connsiteX145" fmla="*/ 59592 w 430298"/>
                  <a:gd name="connsiteY145" fmla="*/ 278801 h 576437"/>
                  <a:gd name="connsiteX146" fmla="*/ 58780 w 430298"/>
                  <a:gd name="connsiteY146" fmla="*/ 279613 h 576437"/>
                  <a:gd name="connsiteX147" fmla="*/ 58780 w 430298"/>
                  <a:gd name="connsiteY147" fmla="*/ 281237 h 576437"/>
                  <a:gd name="connsiteX148" fmla="*/ 59592 w 430298"/>
                  <a:gd name="connsiteY148" fmla="*/ 282860 h 576437"/>
                  <a:gd name="connsiteX149" fmla="*/ 58780 w 430298"/>
                  <a:gd name="connsiteY149" fmla="*/ 286108 h 576437"/>
                  <a:gd name="connsiteX150" fmla="*/ 57969 w 430298"/>
                  <a:gd name="connsiteY150" fmla="*/ 288543 h 576437"/>
                  <a:gd name="connsiteX151" fmla="*/ 57157 w 430298"/>
                  <a:gd name="connsiteY151" fmla="*/ 290167 h 576437"/>
                  <a:gd name="connsiteX152" fmla="*/ 57157 w 430298"/>
                  <a:gd name="connsiteY152" fmla="*/ 291791 h 576437"/>
                  <a:gd name="connsiteX153" fmla="*/ 55533 w 430298"/>
                  <a:gd name="connsiteY153" fmla="*/ 294227 h 576437"/>
                  <a:gd name="connsiteX154" fmla="*/ 53097 w 430298"/>
                  <a:gd name="connsiteY154" fmla="*/ 295850 h 576437"/>
                  <a:gd name="connsiteX155" fmla="*/ 50662 w 430298"/>
                  <a:gd name="connsiteY155" fmla="*/ 296662 h 576437"/>
                  <a:gd name="connsiteX156" fmla="*/ 48226 w 430298"/>
                  <a:gd name="connsiteY156" fmla="*/ 297474 h 576437"/>
                  <a:gd name="connsiteX157" fmla="*/ 46602 w 430298"/>
                  <a:gd name="connsiteY157" fmla="*/ 298286 h 576437"/>
                  <a:gd name="connsiteX158" fmla="*/ 43355 w 430298"/>
                  <a:gd name="connsiteY158" fmla="*/ 303157 h 576437"/>
                  <a:gd name="connsiteX159" fmla="*/ 41731 w 430298"/>
                  <a:gd name="connsiteY159" fmla="*/ 306405 h 576437"/>
                  <a:gd name="connsiteX160" fmla="*/ 40919 w 430298"/>
                  <a:gd name="connsiteY160" fmla="*/ 308029 h 576437"/>
                  <a:gd name="connsiteX161" fmla="*/ 40919 w 430298"/>
                  <a:gd name="connsiteY161" fmla="*/ 309653 h 576437"/>
                  <a:gd name="connsiteX162" fmla="*/ 36860 w 430298"/>
                  <a:gd name="connsiteY162" fmla="*/ 319395 h 576437"/>
                  <a:gd name="connsiteX163" fmla="*/ 31988 w 430298"/>
                  <a:gd name="connsiteY163" fmla="*/ 325890 h 576437"/>
                  <a:gd name="connsiteX164" fmla="*/ 30364 w 430298"/>
                  <a:gd name="connsiteY164" fmla="*/ 329138 h 576437"/>
                  <a:gd name="connsiteX165" fmla="*/ 26305 w 430298"/>
                  <a:gd name="connsiteY165" fmla="*/ 330762 h 576437"/>
                  <a:gd name="connsiteX166" fmla="*/ 23869 w 430298"/>
                  <a:gd name="connsiteY166" fmla="*/ 332385 h 576437"/>
                  <a:gd name="connsiteX167" fmla="*/ 24681 w 430298"/>
                  <a:gd name="connsiteY167" fmla="*/ 335633 h 576437"/>
                  <a:gd name="connsiteX168" fmla="*/ 23869 w 430298"/>
                  <a:gd name="connsiteY168" fmla="*/ 339692 h 576437"/>
                  <a:gd name="connsiteX169" fmla="*/ 23869 w 430298"/>
                  <a:gd name="connsiteY169" fmla="*/ 342940 h 576437"/>
                  <a:gd name="connsiteX170" fmla="*/ 30364 w 430298"/>
                  <a:gd name="connsiteY170" fmla="*/ 345375 h 576437"/>
                  <a:gd name="connsiteX171" fmla="*/ 36048 w 430298"/>
                  <a:gd name="connsiteY171" fmla="*/ 348623 h 576437"/>
                  <a:gd name="connsiteX172" fmla="*/ 40919 w 430298"/>
                  <a:gd name="connsiteY172" fmla="*/ 348623 h 576437"/>
                  <a:gd name="connsiteX173" fmla="*/ 44166 w 430298"/>
                  <a:gd name="connsiteY173" fmla="*/ 348623 h 576437"/>
                  <a:gd name="connsiteX174" fmla="*/ 57157 w 430298"/>
                  <a:gd name="connsiteY174" fmla="*/ 347811 h 576437"/>
                  <a:gd name="connsiteX175" fmla="*/ 61216 w 430298"/>
                  <a:gd name="connsiteY175" fmla="*/ 346999 h 576437"/>
                  <a:gd name="connsiteX176" fmla="*/ 63652 w 430298"/>
                  <a:gd name="connsiteY176" fmla="*/ 342940 h 576437"/>
                  <a:gd name="connsiteX177" fmla="*/ 64464 w 430298"/>
                  <a:gd name="connsiteY177" fmla="*/ 341316 h 576437"/>
                  <a:gd name="connsiteX178" fmla="*/ 65275 w 430298"/>
                  <a:gd name="connsiteY178" fmla="*/ 339692 h 576437"/>
                  <a:gd name="connsiteX179" fmla="*/ 66899 w 430298"/>
                  <a:gd name="connsiteY179" fmla="*/ 338880 h 576437"/>
                  <a:gd name="connsiteX180" fmla="*/ 68523 w 430298"/>
                  <a:gd name="connsiteY180" fmla="*/ 338068 h 576437"/>
                  <a:gd name="connsiteX181" fmla="*/ 72582 w 430298"/>
                  <a:gd name="connsiteY181" fmla="*/ 335633 h 576437"/>
                  <a:gd name="connsiteX182" fmla="*/ 74206 w 430298"/>
                  <a:gd name="connsiteY182" fmla="*/ 333197 h 576437"/>
                  <a:gd name="connsiteX183" fmla="*/ 76642 w 430298"/>
                  <a:gd name="connsiteY183" fmla="*/ 334009 h 576437"/>
                  <a:gd name="connsiteX184" fmla="*/ 75830 w 430298"/>
                  <a:gd name="connsiteY184" fmla="*/ 337257 h 576437"/>
                  <a:gd name="connsiteX185" fmla="*/ 75830 w 430298"/>
                  <a:gd name="connsiteY185" fmla="*/ 342940 h 576437"/>
                  <a:gd name="connsiteX186" fmla="*/ 70147 w 430298"/>
                  <a:gd name="connsiteY186" fmla="*/ 350247 h 576437"/>
                  <a:gd name="connsiteX187" fmla="*/ 66087 w 430298"/>
                  <a:gd name="connsiteY187" fmla="*/ 351059 h 576437"/>
                  <a:gd name="connsiteX188" fmla="*/ 64464 w 430298"/>
                  <a:gd name="connsiteY188" fmla="*/ 354306 h 576437"/>
                  <a:gd name="connsiteX189" fmla="*/ 61216 w 430298"/>
                  <a:gd name="connsiteY189" fmla="*/ 356742 h 576437"/>
                  <a:gd name="connsiteX190" fmla="*/ 57157 w 430298"/>
                  <a:gd name="connsiteY190" fmla="*/ 357554 h 576437"/>
                  <a:gd name="connsiteX191" fmla="*/ 57157 w 430298"/>
                  <a:gd name="connsiteY191" fmla="*/ 361613 h 576437"/>
                  <a:gd name="connsiteX192" fmla="*/ 53097 w 430298"/>
                  <a:gd name="connsiteY192" fmla="*/ 361613 h 576437"/>
                  <a:gd name="connsiteX193" fmla="*/ 49038 w 430298"/>
                  <a:gd name="connsiteY193" fmla="*/ 353494 h 576437"/>
                  <a:gd name="connsiteX194" fmla="*/ 43355 w 430298"/>
                  <a:gd name="connsiteY194" fmla="*/ 352682 h 576437"/>
                  <a:gd name="connsiteX195" fmla="*/ 38483 w 430298"/>
                  <a:gd name="connsiteY195" fmla="*/ 353494 h 576437"/>
                  <a:gd name="connsiteX196" fmla="*/ 42543 w 430298"/>
                  <a:gd name="connsiteY196" fmla="*/ 362425 h 576437"/>
                  <a:gd name="connsiteX197" fmla="*/ 40107 w 430298"/>
                  <a:gd name="connsiteY197" fmla="*/ 372979 h 576437"/>
                  <a:gd name="connsiteX198" fmla="*/ 36860 w 430298"/>
                  <a:gd name="connsiteY198" fmla="*/ 381910 h 576437"/>
                  <a:gd name="connsiteX199" fmla="*/ 43355 w 430298"/>
                  <a:gd name="connsiteY199" fmla="*/ 381098 h 576437"/>
                  <a:gd name="connsiteX200" fmla="*/ 49038 w 430298"/>
                  <a:gd name="connsiteY200" fmla="*/ 382722 h 576437"/>
                  <a:gd name="connsiteX201" fmla="*/ 54721 w 430298"/>
                  <a:gd name="connsiteY201" fmla="*/ 384346 h 576437"/>
                  <a:gd name="connsiteX202" fmla="*/ 61216 w 430298"/>
                  <a:gd name="connsiteY202" fmla="*/ 382722 h 576437"/>
                  <a:gd name="connsiteX203" fmla="*/ 68523 w 430298"/>
                  <a:gd name="connsiteY203" fmla="*/ 379475 h 576437"/>
                  <a:gd name="connsiteX204" fmla="*/ 73394 w 430298"/>
                  <a:gd name="connsiteY204" fmla="*/ 381910 h 576437"/>
                  <a:gd name="connsiteX205" fmla="*/ 79078 w 430298"/>
                  <a:gd name="connsiteY205" fmla="*/ 385158 h 576437"/>
                  <a:gd name="connsiteX206" fmla="*/ 83137 w 430298"/>
                  <a:gd name="connsiteY206" fmla="*/ 383534 h 576437"/>
                  <a:gd name="connsiteX207" fmla="*/ 86384 w 430298"/>
                  <a:gd name="connsiteY207" fmla="*/ 380286 h 576437"/>
                  <a:gd name="connsiteX208" fmla="*/ 87196 w 430298"/>
                  <a:gd name="connsiteY208" fmla="*/ 385158 h 576437"/>
                  <a:gd name="connsiteX209" fmla="*/ 85573 w 430298"/>
                  <a:gd name="connsiteY209" fmla="*/ 386781 h 576437"/>
                  <a:gd name="connsiteX210" fmla="*/ 86384 w 430298"/>
                  <a:gd name="connsiteY210" fmla="*/ 393276 h 576437"/>
                  <a:gd name="connsiteX211" fmla="*/ 88008 w 430298"/>
                  <a:gd name="connsiteY211" fmla="*/ 394900 h 576437"/>
                  <a:gd name="connsiteX212" fmla="*/ 88820 w 430298"/>
                  <a:gd name="connsiteY212" fmla="*/ 394900 h 576437"/>
                  <a:gd name="connsiteX213" fmla="*/ 90444 w 430298"/>
                  <a:gd name="connsiteY213" fmla="*/ 397336 h 576437"/>
                  <a:gd name="connsiteX214" fmla="*/ 88008 w 430298"/>
                  <a:gd name="connsiteY214" fmla="*/ 399772 h 576437"/>
                  <a:gd name="connsiteX215" fmla="*/ 88008 w 430298"/>
                  <a:gd name="connsiteY215" fmla="*/ 396524 h 576437"/>
                  <a:gd name="connsiteX216" fmla="*/ 84761 w 430298"/>
                  <a:gd name="connsiteY216" fmla="*/ 393276 h 576437"/>
                  <a:gd name="connsiteX217" fmla="*/ 82325 w 430298"/>
                  <a:gd name="connsiteY217" fmla="*/ 390841 h 576437"/>
                  <a:gd name="connsiteX218" fmla="*/ 79078 w 430298"/>
                  <a:gd name="connsiteY218" fmla="*/ 388405 h 576437"/>
                  <a:gd name="connsiteX219" fmla="*/ 77454 w 430298"/>
                  <a:gd name="connsiteY219" fmla="*/ 386781 h 576437"/>
                  <a:gd name="connsiteX220" fmla="*/ 75830 w 430298"/>
                  <a:gd name="connsiteY220" fmla="*/ 387593 h 576437"/>
                  <a:gd name="connsiteX221" fmla="*/ 72582 w 430298"/>
                  <a:gd name="connsiteY221" fmla="*/ 384346 h 576437"/>
                  <a:gd name="connsiteX222" fmla="*/ 70959 w 430298"/>
                  <a:gd name="connsiteY222" fmla="*/ 380286 h 576437"/>
                  <a:gd name="connsiteX223" fmla="*/ 70147 w 430298"/>
                  <a:gd name="connsiteY223" fmla="*/ 383534 h 576437"/>
                  <a:gd name="connsiteX224" fmla="*/ 72582 w 430298"/>
                  <a:gd name="connsiteY224" fmla="*/ 387593 h 576437"/>
                  <a:gd name="connsiteX225" fmla="*/ 73394 w 430298"/>
                  <a:gd name="connsiteY225" fmla="*/ 392465 h 576437"/>
                  <a:gd name="connsiteX226" fmla="*/ 73394 w 430298"/>
                  <a:gd name="connsiteY226" fmla="*/ 398148 h 576437"/>
                  <a:gd name="connsiteX227" fmla="*/ 70959 w 430298"/>
                  <a:gd name="connsiteY227" fmla="*/ 410326 h 576437"/>
                  <a:gd name="connsiteX228" fmla="*/ 69335 w 430298"/>
                  <a:gd name="connsiteY228" fmla="*/ 416821 h 576437"/>
                  <a:gd name="connsiteX229" fmla="*/ 61216 w 430298"/>
                  <a:gd name="connsiteY229" fmla="*/ 424940 h 576437"/>
                  <a:gd name="connsiteX230" fmla="*/ 59592 w 430298"/>
                  <a:gd name="connsiteY230" fmla="*/ 427376 h 576437"/>
                  <a:gd name="connsiteX231" fmla="*/ 57969 w 430298"/>
                  <a:gd name="connsiteY231" fmla="*/ 428999 h 576437"/>
                  <a:gd name="connsiteX232" fmla="*/ 55533 w 430298"/>
                  <a:gd name="connsiteY232" fmla="*/ 433059 h 576437"/>
                  <a:gd name="connsiteX233" fmla="*/ 51473 w 430298"/>
                  <a:gd name="connsiteY233" fmla="*/ 435495 h 576437"/>
                  <a:gd name="connsiteX234" fmla="*/ 49038 w 430298"/>
                  <a:gd name="connsiteY234" fmla="*/ 437930 h 576437"/>
                  <a:gd name="connsiteX235" fmla="*/ 51473 w 430298"/>
                  <a:gd name="connsiteY235" fmla="*/ 439554 h 576437"/>
                  <a:gd name="connsiteX236" fmla="*/ 53909 w 430298"/>
                  <a:gd name="connsiteY236" fmla="*/ 441178 h 576437"/>
                  <a:gd name="connsiteX237" fmla="*/ 54721 w 430298"/>
                  <a:gd name="connsiteY237" fmla="*/ 446861 h 576437"/>
                  <a:gd name="connsiteX238" fmla="*/ 53097 w 430298"/>
                  <a:gd name="connsiteY238" fmla="*/ 453356 h 576437"/>
                  <a:gd name="connsiteX239" fmla="*/ 50662 w 430298"/>
                  <a:gd name="connsiteY239" fmla="*/ 457415 h 576437"/>
                  <a:gd name="connsiteX240" fmla="*/ 49038 w 430298"/>
                  <a:gd name="connsiteY240" fmla="*/ 462287 h 576437"/>
                  <a:gd name="connsiteX241" fmla="*/ 49038 w 430298"/>
                  <a:gd name="connsiteY241" fmla="*/ 463910 h 576437"/>
                  <a:gd name="connsiteX242" fmla="*/ 49850 w 430298"/>
                  <a:gd name="connsiteY242" fmla="*/ 465534 h 576437"/>
                  <a:gd name="connsiteX243" fmla="*/ 49038 w 430298"/>
                  <a:gd name="connsiteY243" fmla="*/ 468782 h 576437"/>
                  <a:gd name="connsiteX244" fmla="*/ 45790 w 430298"/>
                  <a:gd name="connsiteY244" fmla="*/ 472029 h 576437"/>
                  <a:gd name="connsiteX245" fmla="*/ 43355 w 430298"/>
                  <a:gd name="connsiteY245" fmla="*/ 475277 h 576437"/>
                  <a:gd name="connsiteX246" fmla="*/ 40919 w 430298"/>
                  <a:gd name="connsiteY246" fmla="*/ 477712 h 576437"/>
                  <a:gd name="connsiteX247" fmla="*/ 39295 w 430298"/>
                  <a:gd name="connsiteY247" fmla="*/ 484208 h 576437"/>
                  <a:gd name="connsiteX248" fmla="*/ 39295 w 430298"/>
                  <a:gd name="connsiteY248" fmla="*/ 490703 h 576437"/>
                  <a:gd name="connsiteX249" fmla="*/ 39295 w 430298"/>
                  <a:gd name="connsiteY249" fmla="*/ 490703 h 576437"/>
                  <a:gd name="connsiteX250" fmla="*/ 39295 w 430298"/>
                  <a:gd name="connsiteY250" fmla="*/ 491514 h 576437"/>
                  <a:gd name="connsiteX251" fmla="*/ 38483 w 430298"/>
                  <a:gd name="connsiteY251" fmla="*/ 493138 h 576437"/>
                  <a:gd name="connsiteX252" fmla="*/ 36860 w 430298"/>
                  <a:gd name="connsiteY252" fmla="*/ 495574 h 576437"/>
                  <a:gd name="connsiteX253" fmla="*/ 36048 w 430298"/>
                  <a:gd name="connsiteY253" fmla="*/ 496386 h 576437"/>
                  <a:gd name="connsiteX254" fmla="*/ 32800 w 430298"/>
                  <a:gd name="connsiteY254" fmla="*/ 500445 h 576437"/>
                  <a:gd name="connsiteX255" fmla="*/ 29553 w 430298"/>
                  <a:gd name="connsiteY255" fmla="*/ 502881 h 576437"/>
                  <a:gd name="connsiteX256" fmla="*/ 27117 w 430298"/>
                  <a:gd name="connsiteY256" fmla="*/ 504505 h 576437"/>
                  <a:gd name="connsiteX257" fmla="*/ 24681 w 430298"/>
                  <a:gd name="connsiteY257" fmla="*/ 506128 h 576437"/>
                  <a:gd name="connsiteX258" fmla="*/ 23869 w 430298"/>
                  <a:gd name="connsiteY258" fmla="*/ 509376 h 576437"/>
                  <a:gd name="connsiteX259" fmla="*/ 22246 w 430298"/>
                  <a:gd name="connsiteY259" fmla="*/ 515871 h 576437"/>
                  <a:gd name="connsiteX260" fmla="*/ 20622 w 430298"/>
                  <a:gd name="connsiteY260" fmla="*/ 515871 h 576437"/>
                  <a:gd name="connsiteX261" fmla="*/ 19810 w 430298"/>
                  <a:gd name="connsiteY261" fmla="*/ 515871 h 576437"/>
                  <a:gd name="connsiteX262" fmla="*/ 19810 w 430298"/>
                  <a:gd name="connsiteY262" fmla="*/ 516683 h 576437"/>
                  <a:gd name="connsiteX263" fmla="*/ 16562 w 430298"/>
                  <a:gd name="connsiteY263" fmla="*/ 519930 h 576437"/>
                  <a:gd name="connsiteX264" fmla="*/ 14127 w 430298"/>
                  <a:gd name="connsiteY264" fmla="*/ 519930 h 576437"/>
                  <a:gd name="connsiteX265" fmla="*/ 14127 w 430298"/>
                  <a:gd name="connsiteY265" fmla="*/ 523178 h 576437"/>
                  <a:gd name="connsiteX266" fmla="*/ 12503 w 430298"/>
                  <a:gd name="connsiteY266" fmla="*/ 528861 h 576437"/>
                  <a:gd name="connsiteX267" fmla="*/ 9255 w 430298"/>
                  <a:gd name="connsiteY267" fmla="*/ 528861 h 576437"/>
                  <a:gd name="connsiteX268" fmla="*/ 6820 w 430298"/>
                  <a:gd name="connsiteY268" fmla="*/ 531297 h 576437"/>
                  <a:gd name="connsiteX269" fmla="*/ 3572 w 430298"/>
                  <a:gd name="connsiteY269" fmla="*/ 533733 h 576437"/>
                  <a:gd name="connsiteX270" fmla="*/ 2760 w 430298"/>
                  <a:gd name="connsiteY270" fmla="*/ 535356 h 576437"/>
                  <a:gd name="connsiteX271" fmla="*/ 1949 w 430298"/>
                  <a:gd name="connsiteY271" fmla="*/ 536980 h 576437"/>
                  <a:gd name="connsiteX272" fmla="*/ 3572 w 430298"/>
                  <a:gd name="connsiteY272" fmla="*/ 537792 h 576437"/>
                  <a:gd name="connsiteX273" fmla="*/ 3572 w 430298"/>
                  <a:gd name="connsiteY273" fmla="*/ 539416 h 576437"/>
                  <a:gd name="connsiteX274" fmla="*/ 6820 w 430298"/>
                  <a:gd name="connsiteY274" fmla="*/ 541039 h 576437"/>
                  <a:gd name="connsiteX275" fmla="*/ 10067 w 430298"/>
                  <a:gd name="connsiteY275" fmla="*/ 537792 h 576437"/>
                  <a:gd name="connsiteX276" fmla="*/ 14127 w 430298"/>
                  <a:gd name="connsiteY276" fmla="*/ 538604 h 576437"/>
                  <a:gd name="connsiteX277" fmla="*/ 18998 w 430298"/>
                  <a:gd name="connsiteY277" fmla="*/ 538604 h 576437"/>
                  <a:gd name="connsiteX278" fmla="*/ 23058 w 430298"/>
                  <a:gd name="connsiteY278" fmla="*/ 539416 h 576437"/>
                  <a:gd name="connsiteX279" fmla="*/ 27929 w 430298"/>
                  <a:gd name="connsiteY279" fmla="*/ 538604 h 576437"/>
                  <a:gd name="connsiteX280" fmla="*/ 31988 w 430298"/>
                  <a:gd name="connsiteY280" fmla="*/ 539416 h 576437"/>
                  <a:gd name="connsiteX281" fmla="*/ 33612 w 430298"/>
                  <a:gd name="connsiteY281" fmla="*/ 538604 h 576437"/>
                  <a:gd name="connsiteX282" fmla="*/ 36048 w 430298"/>
                  <a:gd name="connsiteY282" fmla="*/ 536980 h 576437"/>
                  <a:gd name="connsiteX283" fmla="*/ 39295 w 430298"/>
                  <a:gd name="connsiteY283" fmla="*/ 536980 h 576437"/>
                  <a:gd name="connsiteX284" fmla="*/ 39295 w 430298"/>
                  <a:gd name="connsiteY284" fmla="*/ 539416 h 576437"/>
                  <a:gd name="connsiteX285" fmla="*/ 42543 w 430298"/>
                  <a:gd name="connsiteY285" fmla="*/ 541851 h 576437"/>
                  <a:gd name="connsiteX286" fmla="*/ 47414 w 430298"/>
                  <a:gd name="connsiteY286" fmla="*/ 541851 h 576437"/>
                  <a:gd name="connsiteX287" fmla="*/ 50662 w 430298"/>
                  <a:gd name="connsiteY287" fmla="*/ 545099 h 576437"/>
                  <a:gd name="connsiteX288" fmla="*/ 54721 w 430298"/>
                  <a:gd name="connsiteY288" fmla="*/ 547534 h 576437"/>
                  <a:gd name="connsiteX289" fmla="*/ 57157 w 430298"/>
                  <a:gd name="connsiteY289" fmla="*/ 548346 h 576437"/>
                  <a:gd name="connsiteX290" fmla="*/ 59592 w 430298"/>
                  <a:gd name="connsiteY290" fmla="*/ 549158 h 576437"/>
                  <a:gd name="connsiteX291" fmla="*/ 62028 w 430298"/>
                  <a:gd name="connsiteY291" fmla="*/ 549158 h 576437"/>
                  <a:gd name="connsiteX292" fmla="*/ 64464 w 430298"/>
                  <a:gd name="connsiteY292" fmla="*/ 551594 h 576437"/>
                  <a:gd name="connsiteX293" fmla="*/ 68523 w 430298"/>
                  <a:gd name="connsiteY293" fmla="*/ 554841 h 576437"/>
                  <a:gd name="connsiteX294" fmla="*/ 70959 w 430298"/>
                  <a:gd name="connsiteY294" fmla="*/ 555653 h 576437"/>
                  <a:gd name="connsiteX295" fmla="*/ 73394 w 430298"/>
                  <a:gd name="connsiteY295" fmla="*/ 555653 h 576437"/>
                  <a:gd name="connsiteX296" fmla="*/ 75830 w 430298"/>
                  <a:gd name="connsiteY296" fmla="*/ 556465 h 576437"/>
                  <a:gd name="connsiteX297" fmla="*/ 78266 w 430298"/>
                  <a:gd name="connsiteY297" fmla="*/ 556465 h 576437"/>
                  <a:gd name="connsiteX298" fmla="*/ 81513 w 430298"/>
                  <a:gd name="connsiteY298" fmla="*/ 558089 h 576437"/>
                  <a:gd name="connsiteX299" fmla="*/ 84761 w 430298"/>
                  <a:gd name="connsiteY299" fmla="*/ 559713 h 576437"/>
                  <a:gd name="connsiteX300" fmla="*/ 84761 w 430298"/>
                  <a:gd name="connsiteY300" fmla="*/ 560525 h 576437"/>
                  <a:gd name="connsiteX301" fmla="*/ 84761 w 430298"/>
                  <a:gd name="connsiteY301" fmla="*/ 561337 h 576437"/>
                  <a:gd name="connsiteX302" fmla="*/ 85573 w 430298"/>
                  <a:gd name="connsiteY302" fmla="*/ 562148 h 576437"/>
                  <a:gd name="connsiteX303" fmla="*/ 88008 w 430298"/>
                  <a:gd name="connsiteY303" fmla="*/ 566208 h 576437"/>
                  <a:gd name="connsiteX304" fmla="*/ 91256 w 430298"/>
                  <a:gd name="connsiteY304" fmla="*/ 569455 h 576437"/>
                  <a:gd name="connsiteX305" fmla="*/ 94503 w 430298"/>
                  <a:gd name="connsiteY305" fmla="*/ 571891 h 576437"/>
                  <a:gd name="connsiteX306" fmla="*/ 97751 w 430298"/>
                  <a:gd name="connsiteY306" fmla="*/ 575950 h 576437"/>
                  <a:gd name="connsiteX307" fmla="*/ 104246 w 430298"/>
                  <a:gd name="connsiteY307" fmla="*/ 577574 h 576437"/>
                  <a:gd name="connsiteX308" fmla="*/ 109117 w 430298"/>
                  <a:gd name="connsiteY308" fmla="*/ 575950 h 576437"/>
                  <a:gd name="connsiteX309" fmla="*/ 109929 w 430298"/>
                  <a:gd name="connsiteY309" fmla="*/ 573515 h 576437"/>
                  <a:gd name="connsiteX310" fmla="*/ 112365 w 430298"/>
                  <a:gd name="connsiteY310" fmla="*/ 572703 h 576437"/>
                  <a:gd name="connsiteX311" fmla="*/ 115612 w 430298"/>
                  <a:gd name="connsiteY311" fmla="*/ 573515 h 576437"/>
                  <a:gd name="connsiteX312" fmla="*/ 117236 w 430298"/>
                  <a:gd name="connsiteY312" fmla="*/ 572703 h 576437"/>
                  <a:gd name="connsiteX313" fmla="*/ 119672 w 430298"/>
                  <a:gd name="connsiteY313" fmla="*/ 571891 h 576437"/>
                  <a:gd name="connsiteX314" fmla="*/ 122107 w 430298"/>
                  <a:gd name="connsiteY314" fmla="*/ 573515 h 576437"/>
                  <a:gd name="connsiteX315" fmla="*/ 124543 w 430298"/>
                  <a:gd name="connsiteY315" fmla="*/ 575138 h 576437"/>
                  <a:gd name="connsiteX316" fmla="*/ 127791 w 430298"/>
                  <a:gd name="connsiteY316" fmla="*/ 574327 h 576437"/>
                  <a:gd name="connsiteX317" fmla="*/ 129414 w 430298"/>
                  <a:gd name="connsiteY317" fmla="*/ 572703 h 576437"/>
                  <a:gd name="connsiteX318" fmla="*/ 132662 w 430298"/>
                  <a:gd name="connsiteY318" fmla="*/ 571891 h 576437"/>
                  <a:gd name="connsiteX319" fmla="*/ 134286 w 430298"/>
                  <a:gd name="connsiteY319" fmla="*/ 571891 h 576437"/>
                  <a:gd name="connsiteX320" fmla="*/ 136721 w 430298"/>
                  <a:gd name="connsiteY320" fmla="*/ 570267 h 576437"/>
                  <a:gd name="connsiteX321" fmla="*/ 139157 w 430298"/>
                  <a:gd name="connsiteY321" fmla="*/ 567832 h 576437"/>
                  <a:gd name="connsiteX322" fmla="*/ 140781 w 430298"/>
                  <a:gd name="connsiteY322" fmla="*/ 566208 h 576437"/>
                  <a:gd name="connsiteX323" fmla="*/ 143216 w 430298"/>
                  <a:gd name="connsiteY323" fmla="*/ 566208 h 576437"/>
                  <a:gd name="connsiteX324" fmla="*/ 147276 w 430298"/>
                  <a:gd name="connsiteY324" fmla="*/ 567832 h 576437"/>
                  <a:gd name="connsiteX325" fmla="*/ 152147 w 430298"/>
                  <a:gd name="connsiteY325" fmla="*/ 568643 h 576437"/>
                  <a:gd name="connsiteX326" fmla="*/ 156206 w 430298"/>
                  <a:gd name="connsiteY326" fmla="*/ 568643 h 576437"/>
                  <a:gd name="connsiteX327" fmla="*/ 157018 w 430298"/>
                  <a:gd name="connsiteY327" fmla="*/ 567832 h 576437"/>
                  <a:gd name="connsiteX328" fmla="*/ 156206 w 430298"/>
                  <a:gd name="connsiteY328" fmla="*/ 559713 h 576437"/>
                  <a:gd name="connsiteX329" fmla="*/ 159454 w 430298"/>
                  <a:gd name="connsiteY329" fmla="*/ 526425 h 576437"/>
                  <a:gd name="connsiteX330" fmla="*/ 172444 w 430298"/>
                  <a:gd name="connsiteY330" fmla="*/ 506940 h 576437"/>
                  <a:gd name="connsiteX331" fmla="*/ 185434 w 430298"/>
                  <a:gd name="connsiteY331" fmla="*/ 502069 h 576437"/>
                  <a:gd name="connsiteX332" fmla="*/ 200860 w 430298"/>
                  <a:gd name="connsiteY332" fmla="*/ 487455 h 576437"/>
                  <a:gd name="connsiteX333" fmla="*/ 225217 w 430298"/>
                  <a:gd name="connsiteY333" fmla="*/ 488267 h 576437"/>
                  <a:gd name="connsiteX334" fmla="*/ 234959 w 430298"/>
                  <a:gd name="connsiteY334" fmla="*/ 471217 h 576437"/>
                  <a:gd name="connsiteX335" fmla="*/ 221969 w 430298"/>
                  <a:gd name="connsiteY335" fmla="*/ 469593 h 576437"/>
                  <a:gd name="connsiteX336" fmla="*/ 212226 w 430298"/>
                  <a:gd name="connsiteY336" fmla="*/ 433871 h 576437"/>
                  <a:gd name="connsiteX337" fmla="*/ 229276 w 430298"/>
                  <a:gd name="connsiteY337" fmla="*/ 403831 h 576437"/>
                  <a:gd name="connsiteX338" fmla="*/ 247949 w 430298"/>
                  <a:gd name="connsiteY338" fmla="*/ 403019 h 576437"/>
                  <a:gd name="connsiteX339" fmla="*/ 266623 w 430298"/>
                  <a:gd name="connsiteY339" fmla="*/ 383534 h 576437"/>
                  <a:gd name="connsiteX340" fmla="*/ 267435 w 430298"/>
                  <a:gd name="connsiteY340" fmla="*/ 372167 h 576437"/>
                  <a:gd name="connsiteX341" fmla="*/ 257692 w 430298"/>
                  <a:gd name="connsiteY341" fmla="*/ 368920 h 576437"/>
                  <a:gd name="connsiteX342" fmla="*/ 246326 w 430298"/>
                  <a:gd name="connsiteY342" fmla="*/ 338068 h 576437"/>
                  <a:gd name="connsiteX343" fmla="*/ 252821 w 430298"/>
                  <a:gd name="connsiteY343" fmla="*/ 324266 h 576437"/>
                  <a:gd name="connsiteX344" fmla="*/ 241454 w 430298"/>
                  <a:gd name="connsiteY344" fmla="*/ 305593 h 576437"/>
                  <a:gd name="connsiteX345" fmla="*/ 239831 w 430298"/>
                  <a:gd name="connsiteY345" fmla="*/ 295850 h 576437"/>
                  <a:gd name="connsiteX346" fmla="*/ 285296 w 430298"/>
                  <a:gd name="connsiteY346" fmla="*/ 309653 h 576437"/>
                  <a:gd name="connsiteX347" fmla="*/ 306405 w 430298"/>
                  <a:gd name="connsiteY347" fmla="*/ 288543 h 576437"/>
                  <a:gd name="connsiteX348" fmla="*/ 311276 w 430298"/>
                  <a:gd name="connsiteY348" fmla="*/ 275553 h 576437"/>
                  <a:gd name="connsiteX349" fmla="*/ 304781 w 430298"/>
                  <a:gd name="connsiteY349" fmla="*/ 257692 h 576437"/>
                  <a:gd name="connsiteX350" fmla="*/ 311276 w 430298"/>
                  <a:gd name="connsiteY350" fmla="*/ 246325 h 576437"/>
                  <a:gd name="connsiteX351" fmla="*/ 322643 w 430298"/>
                  <a:gd name="connsiteY351" fmla="*/ 247949 h 576437"/>
                  <a:gd name="connsiteX352" fmla="*/ 330762 w 430298"/>
                  <a:gd name="connsiteY352" fmla="*/ 240642 h 576437"/>
                  <a:gd name="connsiteX353" fmla="*/ 330762 w 430298"/>
                  <a:gd name="connsiteY353" fmla="*/ 225217 h 576437"/>
                  <a:gd name="connsiteX354" fmla="*/ 340504 w 430298"/>
                  <a:gd name="connsiteY354" fmla="*/ 209791 h 576437"/>
                  <a:gd name="connsiteX355" fmla="*/ 346999 w 430298"/>
                  <a:gd name="connsiteY355" fmla="*/ 182999 h 576437"/>
                  <a:gd name="connsiteX356" fmla="*/ 344564 w 430298"/>
                  <a:gd name="connsiteY356" fmla="*/ 164325 h 576437"/>
                  <a:gd name="connsiteX357" fmla="*/ 344564 w 430298"/>
                  <a:gd name="connsiteY357" fmla="*/ 162701 h 576437"/>
                  <a:gd name="connsiteX358" fmla="*/ 359177 w 430298"/>
                  <a:gd name="connsiteY358" fmla="*/ 162701 h 576437"/>
                  <a:gd name="connsiteX359" fmla="*/ 379475 w 430298"/>
                  <a:gd name="connsiteY359" fmla="*/ 144028 h 576437"/>
                  <a:gd name="connsiteX360" fmla="*/ 398148 w 430298"/>
                  <a:gd name="connsiteY360" fmla="*/ 144028 h 576437"/>
                  <a:gd name="connsiteX361" fmla="*/ 428999 w 430298"/>
                  <a:gd name="connsiteY361" fmla="*/ 122107 h 576437"/>
                  <a:gd name="connsiteX362" fmla="*/ 423316 w 430298"/>
                  <a:gd name="connsiteY362" fmla="*/ 104246 h 576437"/>
                  <a:gd name="connsiteX363" fmla="*/ 179751 w 430298"/>
                  <a:gd name="connsiteY363" fmla="*/ 141592 h 576437"/>
                  <a:gd name="connsiteX364" fmla="*/ 179751 w 430298"/>
                  <a:gd name="connsiteY364" fmla="*/ 141592 h 576437"/>
                  <a:gd name="connsiteX365" fmla="*/ 179751 w 430298"/>
                  <a:gd name="connsiteY365" fmla="*/ 141592 h 576437"/>
                  <a:gd name="connsiteX366" fmla="*/ 179751 w 430298"/>
                  <a:gd name="connsiteY366" fmla="*/ 141592 h 576437"/>
                  <a:gd name="connsiteX367" fmla="*/ 179751 w 430298"/>
                  <a:gd name="connsiteY367" fmla="*/ 141592 h 576437"/>
                  <a:gd name="connsiteX368" fmla="*/ 179751 w 430298"/>
                  <a:gd name="connsiteY368" fmla="*/ 141592 h 576437"/>
                  <a:gd name="connsiteX369" fmla="*/ 179751 w 430298"/>
                  <a:gd name="connsiteY369" fmla="*/ 141592 h 576437"/>
                  <a:gd name="connsiteX370" fmla="*/ 183811 w 430298"/>
                  <a:gd name="connsiteY370" fmla="*/ 139157 h 576437"/>
                  <a:gd name="connsiteX371" fmla="*/ 181375 w 430298"/>
                  <a:gd name="connsiteY371" fmla="*/ 139969 h 576437"/>
                  <a:gd name="connsiteX372" fmla="*/ 179751 w 430298"/>
                  <a:gd name="connsiteY372" fmla="*/ 140780 h 576437"/>
                  <a:gd name="connsiteX373" fmla="*/ 180563 w 430298"/>
                  <a:gd name="connsiteY373" fmla="*/ 139157 h 576437"/>
                  <a:gd name="connsiteX374" fmla="*/ 182999 w 430298"/>
                  <a:gd name="connsiteY374" fmla="*/ 135909 h 576437"/>
                  <a:gd name="connsiteX375" fmla="*/ 184622 w 430298"/>
                  <a:gd name="connsiteY375" fmla="*/ 133474 h 576437"/>
                  <a:gd name="connsiteX376" fmla="*/ 184622 w 430298"/>
                  <a:gd name="connsiteY376" fmla="*/ 135097 h 576437"/>
                  <a:gd name="connsiteX377" fmla="*/ 184622 w 430298"/>
                  <a:gd name="connsiteY377" fmla="*/ 136721 h 576437"/>
                  <a:gd name="connsiteX378" fmla="*/ 187058 w 430298"/>
                  <a:gd name="connsiteY378" fmla="*/ 137533 h 576437"/>
                  <a:gd name="connsiteX379" fmla="*/ 183811 w 430298"/>
                  <a:gd name="connsiteY379" fmla="*/ 139157 h 576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</a:cxnLst>
                <a:rect l="l" t="t" r="r" b="b"/>
                <a:pathLst>
                  <a:path w="430298" h="576437">
                    <a:moveTo>
                      <a:pt x="423316" y="104246"/>
                    </a:moveTo>
                    <a:lnTo>
                      <a:pt x="406267" y="98563"/>
                    </a:lnTo>
                    <a:lnTo>
                      <a:pt x="402207" y="88008"/>
                    </a:lnTo>
                    <a:lnTo>
                      <a:pt x="409514" y="66087"/>
                    </a:lnTo>
                    <a:lnTo>
                      <a:pt x="395712" y="62028"/>
                    </a:lnTo>
                    <a:lnTo>
                      <a:pt x="395712" y="58780"/>
                    </a:lnTo>
                    <a:lnTo>
                      <a:pt x="387593" y="55533"/>
                    </a:lnTo>
                    <a:lnTo>
                      <a:pt x="383534" y="59592"/>
                    </a:lnTo>
                    <a:lnTo>
                      <a:pt x="375415" y="54721"/>
                    </a:lnTo>
                    <a:lnTo>
                      <a:pt x="364861" y="54721"/>
                    </a:lnTo>
                    <a:lnTo>
                      <a:pt x="362425" y="48226"/>
                    </a:lnTo>
                    <a:lnTo>
                      <a:pt x="352682" y="48226"/>
                    </a:lnTo>
                    <a:lnTo>
                      <a:pt x="351871" y="57157"/>
                    </a:lnTo>
                    <a:lnTo>
                      <a:pt x="332385" y="59592"/>
                    </a:lnTo>
                    <a:lnTo>
                      <a:pt x="326702" y="52285"/>
                    </a:lnTo>
                    <a:lnTo>
                      <a:pt x="313712" y="51473"/>
                    </a:lnTo>
                    <a:lnTo>
                      <a:pt x="313712" y="45790"/>
                    </a:lnTo>
                    <a:lnTo>
                      <a:pt x="292603" y="44978"/>
                    </a:lnTo>
                    <a:lnTo>
                      <a:pt x="290979" y="36048"/>
                    </a:lnTo>
                    <a:lnTo>
                      <a:pt x="277989" y="43354"/>
                    </a:lnTo>
                    <a:lnTo>
                      <a:pt x="266623" y="40107"/>
                    </a:lnTo>
                    <a:lnTo>
                      <a:pt x="264999" y="26305"/>
                    </a:lnTo>
                    <a:lnTo>
                      <a:pt x="278801" y="20622"/>
                    </a:lnTo>
                    <a:lnTo>
                      <a:pt x="279613" y="11691"/>
                    </a:lnTo>
                    <a:lnTo>
                      <a:pt x="274742" y="8443"/>
                    </a:lnTo>
                    <a:lnTo>
                      <a:pt x="273930" y="1949"/>
                    </a:lnTo>
                    <a:lnTo>
                      <a:pt x="265811" y="3572"/>
                    </a:lnTo>
                    <a:lnTo>
                      <a:pt x="252009" y="3572"/>
                    </a:lnTo>
                    <a:lnTo>
                      <a:pt x="237395" y="1949"/>
                    </a:lnTo>
                    <a:lnTo>
                      <a:pt x="224405" y="6820"/>
                    </a:lnTo>
                    <a:lnTo>
                      <a:pt x="219533" y="11691"/>
                    </a:lnTo>
                    <a:cubicBezTo>
                      <a:pt x="219533" y="11691"/>
                      <a:pt x="219533" y="11691"/>
                      <a:pt x="219533" y="12503"/>
                    </a:cubicBezTo>
                    <a:cubicBezTo>
                      <a:pt x="219533" y="13315"/>
                      <a:pt x="217910" y="14127"/>
                      <a:pt x="217098" y="14127"/>
                    </a:cubicBezTo>
                    <a:cubicBezTo>
                      <a:pt x="215474" y="14938"/>
                      <a:pt x="213850" y="14938"/>
                      <a:pt x="213038" y="14938"/>
                    </a:cubicBezTo>
                    <a:cubicBezTo>
                      <a:pt x="210603" y="15750"/>
                      <a:pt x="208979" y="16562"/>
                      <a:pt x="207355" y="17374"/>
                    </a:cubicBezTo>
                    <a:cubicBezTo>
                      <a:pt x="206543" y="18186"/>
                      <a:pt x="205731" y="18998"/>
                      <a:pt x="205731" y="19810"/>
                    </a:cubicBezTo>
                    <a:cubicBezTo>
                      <a:pt x="205731" y="22246"/>
                      <a:pt x="204108" y="23869"/>
                      <a:pt x="204108" y="26305"/>
                    </a:cubicBezTo>
                    <a:cubicBezTo>
                      <a:pt x="204108" y="27117"/>
                      <a:pt x="204108" y="28741"/>
                      <a:pt x="204108" y="29553"/>
                    </a:cubicBezTo>
                    <a:cubicBezTo>
                      <a:pt x="204108" y="31176"/>
                      <a:pt x="204108" y="33612"/>
                      <a:pt x="205731" y="34424"/>
                    </a:cubicBezTo>
                    <a:cubicBezTo>
                      <a:pt x="206543" y="35236"/>
                      <a:pt x="208167" y="35236"/>
                      <a:pt x="208979" y="35236"/>
                    </a:cubicBezTo>
                    <a:cubicBezTo>
                      <a:pt x="209791" y="36048"/>
                      <a:pt x="206543" y="36048"/>
                      <a:pt x="205731" y="36048"/>
                    </a:cubicBezTo>
                    <a:cubicBezTo>
                      <a:pt x="204920" y="36048"/>
                      <a:pt x="204108" y="36048"/>
                      <a:pt x="204108" y="36048"/>
                    </a:cubicBezTo>
                    <a:cubicBezTo>
                      <a:pt x="203296" y="36048"/>
                      <a:pt x="203296" y="36859"/>
                      <a:pt x="203296" y="37671"/>
                    </a:cubicBezTo>
                    <a:cubicBezTo>
                      <a:pt x="203296" y="38483"/>
                      <a:pt x="204108" y="39295"/>
                      <a:pt x="204108" y="40107"/>
                    </a:cubicBezTo>
                    <a:cubicBezTo>
                      <a:pt x="204108" y="40919"/>
                      <a:pt x="204108" y="41731"/>
                      <a:pt x="204108" y="42543"/>
                    </a:cubicBezTo>
                    <a:cubicBezTo>
                      <a:pt x="204108" y="43354"/>
                      <a:pt x="203296" y="44166"/>
                      <a:pt x="203296" y="44978"/>
                    </a:cubicBezTo>
                    <a:cubicBezTo>
                      <a:pt x="203296" y="45790"/>
                      <a:pt x="203296" y="45790"/>
                      <a:pt x="203296" y="46602"/>
                    </a:cubicBezTo>
                    <a:cubicBezTo>
                      <a:pt x="203296" y="46602"/>
                      <a:pt x="203296" y="47414"/>
                      <a:pt x="203296" y="47414"/>
                    </a:cubicBezTo>
                    <a:cubicBezTo>
                      <a:pt x="202484" y="49038"/>
                      <a:pt x="203296" y="49850"/>
                      <a:pt x="204108" y="51473"/>
                    </a:cubicBezTo>
                    <a:cubicBezTo>
                      <a:pt x="204108" y="52285"/>
                      <a:pt x="206543" y="54721"/>
                      <a:pt x="204920" y="54721"/>
                    </a:cubicBezTo>
                    <a:cubicBezTo>
                      <a:pt x="204108" y="54721"/>
                      <a:pt x="204108" y="53097"/>
                      <a:pt x="203296" y="53097"/>
                    </a:cubicBezTo>
                    <a:cubicBezTo>
                      <a:pt x="202484" y="53097"/>
                      <a:pt x="202484" y="53909"/>
                      <a:pt x="202484" y="54721"/>
                    </a:cubicBezTo>
                    <a:cubicBezTo>
                      <a:pt x="202484" y="55533"/>
                      <a:pt x="202484" y="56345"/>
                      <a:pt x="202484" y="57968"/>
                    </a:cubicBezTo>
                    <a:cubicBezTo>
                      <a:pt x="202484" y="58780"/>
                      <a:pt x="202484" y="59592"/>
                      <a:pt x="202484" y="60404"/>
                    </a:cubicBezTo>
                    <a:cubicBezTo>
                      <a:pt x="202484" y="61216"/>
                      <a:pt x="202484" y="62028"/>
                      <a:pt x="202484" y="62028"/>
                    </a:cubicBezTo>
                    <a:cubicBezTo>
                      <a:pt x="202484" y="62840"/>
                      <a:pt x="202484" y="63652"/>
                      <a:pt x="201672" y="64463"/>
                    </a:cubicBezTo>
                    <a:cubicBezTo>
                      <a:pt x="201672" y="65275"/>
                      <a:pt x="200860" y="65275"/>
                      <a:pt x="200048" y="66087"/>
                    </a:cubicBezTo>
                    <a:cubicBezTo>
                      <a:pt x="198424" y="68523"/>
                      <a:pt x="199236" y="71770"/>
                      <a:pt x="199236" y="74206"/>
                    </a:cubicBezTo>
                    <a:cubicBezTo>
                      <a:pt x="199236" y="75018"/>
                      <a:pt x="199236" y="76642"/>
                      <a:pt x="199236" y="77454"/>
                    </a:cubicBezTo>
                    <a:cubicBezTo>
                      <a:pt x="199236" y="79078"/>
                      <a:pt x="199236" y="79889"/>
                      <a:pt x="199236" y="81513"/>
                    </a:cubicBezTo>
                    <a:cubicBezTo>
                      <a:pt x="199236" y="83137"/>
                      <a:pt x="199236" y="84761"/>
                      <a:pt x="199236" y="85572"/>
                    </a:cubicBezTo>
                    <a:cubicBezTo>
                      <a:pt x="199236" y="88820"/>
                      <a:pt x="198424" y="91256"/>
                      <a:pt x="198424" y="94503"/>
                    </a:cubicBezTo>
                    <a:cubicBezTo>
                      <a:pt x="198424" y="96939"/>
                      <a:pt x="198424" y="100186"/>
                      <a:pt x="198424" y="102622"/>
                    </a:cubicBezTo>
                    <a:cubicBezTo>
                      <a:pt x="198424" y="105058"/>
                      <a:pt x="197613" y="106682"/>
                      <a:pt x="196801" y="109117"/>
                    </a:cubicBezTo>
                    <a:cubicBezTo>
                      <a:pt x="195989" y="110741"/>
                      <a:pt x="195989" y="111553"/>
                      <a:pt x="195177" y="113176"/>
                    </a:cubicBezTo>
                    <a:cubicBezTo>
                      <a:pt x="195177" y="114800"/>
                      <a:pt x="194365" y="115612"/>
                      <a:pt x="193553" y="117236"/>
                    </a:cubicBezTo>
                    <a:cubicBezTo>
                      <a:pt x="192741" y="118048"/>
                      <a:pt x="191929" y="119672"/>
                      <a:pt x="191117" y="120483"/>
                    </a:cubicBezTo>
                    <a:cubicBezTo>
                      <a:pt x="190306" y="121295"/>
                      <a:pt x="190306" y="122919"/>
                      <a:pt x="189494" y="123731"/>
                    </a:cubicBezTo>
                    <a:cubicBezTo>
                      <a:pt x="188682" y="124543"/>
                      <a:pt x="187870" y="125355"/>
                      <a:pt x="187870" y="126979"/>
                    </a:cubicBezTo>
                    <a:cubicBezTo>
                      <a:pt x="187870" y="126979"/>
                      <a:pt x="187870" y="127791"/>
                      <a:pt x="187058" y="127791"/>
                    </a:cubicBezTo>
                    <a:cubicBezTo>
                      <a:pt x="187058" y="128602"/>
                      <a:pt x="186246" y="128602"/>
                      <a:pt x="186246" y="129414"/>
                    </a:cubicBezTo>
                    <a:cubicBezTo>
                      <a:pt x="185434" y="130226"/>
                      <a:pt x="184622" y="131850"/>
                      <a:pt x="183811" y="132662"/>
                    </a:cubicBezTo>
                    <a:cubicBezTo>
                      <a:pt x="182999" y="133474"/>
                      <a:pt x="182999" y="134286"/>
                      <a:pt x="182187" y="135097"/>
                    </a:cubicBezTo>
                    <a:cubicBezTo>
                      <a:pt x="181375" y="135909"/>
                      <a:pt x="181375" y="135909"/>
                      <a:pt x="180563" y="137533"/>
                    </a:cubicBezTo>
                    <a:cubicBezTo>
                      <a:pt x="180563" y="138345"/>
                      <a:pt x="179751" y="139157"/>
                      <a:pt x="178939" y="139969"/>
                    </a:cubicBezTo>
                    <a:cubicBezTo>
                      <a:pt x="177315" y="142404"/>
                      <a:pt x="175692" y="144840"/>
                      <a:pt x="174068" y="147276"/>
                    </a:cubicBezTo>
                    <a:cubicBezTo>
                      <a:pt x="173256" y="148088"/>
                      <a:pt x="173256" y="149711"/>
                      <a:pt x="172444" y="151335"/>
                    </a:cubicBezTo>
                    <a:cubicBezTo>
                      <a:pt x="172444" y="152147"/>
                      <a:pt x="171632" y="152959"/>
                      <a:pt x="171632" y="154583"/>
                    </a:cubicBezTo>
                    <a:cubicBezTo>
                      <a:pt x="172444" y="154583"/>
                      <a:pt x="172444" y="152959"/>
                      <a:pt x="173256" y="152147"/>
                    </a:cubicBezTo>
                    <a:cubicBezTo>
                      <a:pt x="174068" y="151335"/>
                      <a:pt x="174880" y="150523"/>
                      <a:pt x="174880" y="149711"/>
                    </a:cubicBezTo>
                    <a:cubicBezTo>
                      <a:pt x="175692" y="148899"/>
                      <a:pt x="176504" y="148088"/>
                      <a:pt x="176504" y="146464"/>
                    </a:cubicBezTo>
                    <a:cubicBezTo>
                      <a:pt x="177315" y="145652"/>
                      <a:pt x="178127" y="144840"/>
                      <a:pt x="178939" y="144028"/>
                    </a:cubicBezTo>
                    <a:cubicBezTo>
                      <a:pt x="178939" y="144028"/>
                      <a:pt x="179751" y="143216"/>
                      <a:pt x="179751" y="143216"/>
                    </a:cubicBezTo>
                    <a:cubicBezTo>
                      <a:pt x="179751" y="143216"/>
                      <a:pt x="179751" y="143216"/>
                      <a:pt x="179751" y="144028"/>
                    </a:cubicBezTo>
                    <a:cubicBezTo>
                      <a:pt x="178939" y="146464"/>
                      <a:pt x="182999" y="146464"/>
                      <a:pt x="184622" y="146464"/>
                    </a:cubicBezTo>
                    <a:cubicBezTo>
                      <a:pt x="185434" y="146464"/>
                      <a:pt x="186246" y="147276"/>
                      <a:pt x="186246" y="148088"/>
                    </a:cubicBezTo>
                    <a:cubicBezTo>
                      <a:pt x="186246" y="148899"/>
                      <a:pt x="184622" y="148899"/>
                      <a:pt x="183811" y="148899"/>
                    </a:cubicBezTo>
                    <a:cubicBezTo>
                      <a:pt x="182999" y="148899"/>
                      <a:pt x="182187" y="148088"/>
                      <a:pt x="181375" y="148088"/>
                    </a:cubicBezTo>
                    <a:cubicBezTo>
                      <a:pt x="180563" y="148088"/>
                      <a:pt x="178939" y="148088"/>
                      <a:pt x="178127" y="148899"/>
                    </a:cubicBezTo>
                    <a:cubicBezTo>
                      <a:pt x="177315" y="148899"/>
                      <a:pt x="177315" y="149711"/>
                      <a:pt x="178127" y="150523"/>
                    </a:cubicBezTo>
                    <a:cubicBezTo>
                      <a:pt x="178939" y="151335"/>
                      <a:pt x="180563" y="151335"/>
                      <a:pt x="181375" y="151335"/>
                    </a:cubicBezTo>
                    <a:cubicBezTo>
                      <a:pt x="182187" y="151335"/>
                      <a:pt x="183811" y="152959"/>
                      <a:pt x="182999" y="153771"/>
                    </a:cubicBezTo>
                    <a:cubicBezTo>
                      <a:pt x="182187" y="154583"/>
                      <a:pt x="180563" y="153771"/>
                      <a:pt x="180563" y="154583"/>
                    </a:cubicBezTo>
                    <a:cubicBezTo>
                      <a:pt x="179751" y="155395"/>
                      <a:pt x="178939" y="156206"/>
                      <a:pt x="178127" y="157018"/>
                    </a:cubicBezTo>
                    <a:cubicBezTo>
                      <a:pt x="177315" y="157830"/>
                      <a:pt x="176504" y="157018"/>
                      <a:pt x="175692" y="157018"/>
                    </a:cubicBezTo>
                    <a:cubicBezTo>
                      <a:pt x="174068" y="157018"/>
                      <a:pt x="171632" y="158642"/>
                      <a:pt x="170820" y="159454"/>
                    </a:cubicBezTo>
                    <a:cubicBezTo>
                      <a:pt x="169197" y="161078"/>
                      <a:pt x="168385" y="162701"/>
                      <a:pt x="167573" y="164325"/>
                    </a:cubicBezTo>
                    <a:cubicBezTo>
                      <a:pt x="166761" y="165137"/>
                      <a:pt x="165949" y="166761"/>
                      <a:pt x="165137" y="167573"/>
                    </a:cubicBezTo>
                    <a:cubicBezTo>
                      <a:pt x="165137" y="167573"/>
                      <a:pt x="164325" y="168385"/>
                      <a:pt x="164325" y="168385"/>
                    </a:cubicBezTo>
                    <a:cubicBezTo>
                      <a:pt x="164325" y="167573"/>
                      <a:pt x="164325" y="166761"/>
                      <a:pt x="164325" y="166761"/>
                    </a:cubicBezTo>
                    <a:cubicBezTo>
                      <a:pt x="164325" y="165949"/>
                      <a:pt x="164325" y="165949"/>
                      <a:pt x="164325" y="165137"/>
                    </a:cubicBezTo>
                    <a:cubicBezTo>
                      <a:pt x="163513" y="165137"/>
                      <a:pt x="163513" y="165949"/>
                      <a:pt x="162702" y="166761"/>
                    </a:cubicBezTo>
                    <a:cubicBezTo>
                      <a:pt x="161890" y="167573"/>
                      <a:pt x="161078" y="168385"/>
                      <a:pt x="161078" y="169196"/>
                    </a:cubicBezTo>
                    <a:cubicBezTo>
                      <a:pt x="159454" y="170820"/>
                      <a:pt x="158642" y="172444"/>
                      <a:pt x="157830" y="174068"/>
                    </a:cubicBezTo>
                    <a:cubicBezTo>
                      <a:pt x="157018" y="175692"/>
                      <a:pt x="155395" y="177315"/>
                      <a:pt x="154583" y="179751"/>
                    </a:cubicBezTo>
                    <a:cubicBezTo>
                      <a:pt x="153771" y="181375"/>
                      <a:pt x="152959" y="182999"/>
                      <a:pt x="151335" y="184622"/>
                    </a:cubicBezTo>
                    <a:cubicBezTo>
                      <a:pt x="150523" y="187058"/>
                      <a:pt x="148900" y="188682"/>
                      <a:pt x="147276" y="190305"/>
                    </a:cubicBezTo>
                    <a:cubicBezTo>
                      <a:pt x="145652" y="191929"/>
                      <a:pt x="144028" y="194365"/>
                      <a:pt x="142404" y="195989"/>
                    </a:cubicBezTo>
                    <a:cubicBezTo>
                      <a:pt x="140781" y="196801"/>
                      <a:pt x="135098" y="200048"/>
                      <a:pt x="138345" y="202484"/>
                    </a:cubicBezTo>
                    <a:cubicBezTo>
                      <a:pt x="139969" y="203296"/>
                      <a:pt x="140781" y="204108"/>
                      <a:pt x="141593" y="205731"/>
                    </a:cubicBezTo>
                    <a:cubicBezTo>
                      <a:pt x="142404" y="206543"/>
                      <a:pt x="143216" y="208167"/>
                      <a:pt x="143216" y="208979"/>
                    </a:cubicBezTo>
                    <a:cubicBezTo>
                      <a:pt x="141593" y="208979"/>
                      <a:pt x="141593" y="207355"/>
                      <a:pt x="139969" y="207355"/>
                    </a:cubicBezTo>
                    <a:cubicBezTo>
                      <a:pt x="139157" y="207355"/>
                      <a:pt x="138345" y="207355"/>
                      <a:pt x="138345" y="207355"/>
                    </a:cubicBezTo>
                    <a:cubicBezTo>
                      <a:pt x="137533" y="207355"/>
                      <a:pt x="137533" y="208167"/>
                      <a:pt x="136721" y="208979"/>
                    </a:cubicBezTo>
                    <a:cubicBezTo>
                      <a:pt x="135909" y="209791"/>
                      <a:pt x="135098" y="210603"/>
                      <a:pt x="135098" y="211414"/>
                    </a:cubicBezTo>
                    <a:cubicBezTo>
                      <a:pt x="134286" y="213038"/>
                      <a:pt x="133474" y="213850"/>
                      <a:pt x="131850" y="215474"/>
                    </a:cubicBezTo>
                    <a:cubicBezTo>
                      <a:pt x="131038" y="216286"/>
                      <a:pt x="130226" y="217098"/>
                      <a:pt x="129414" y="217909"/>
                    </a:cubicBezTo>
                    <a:cubicBezTo>
                      <a:pt x="127791" y="220345"/>
                      <a:pt x="126979" y="222781"/>
                      <a:pt x="125355" y="224405"/>
                    </a:cubicBezTo>
                    <a:cubicBezTo>
                      <a:pt x="123731" y="225217"/>
                      <a:pt x="122919" y="226028"/>
                      <a:pt x="121295" y="227652"/>
                    </a:cubicBezTo>
                    <a:cubicBezTo>
                      <a:pt x="119672" y="229276"/>
                      <a:pt x="118048" y="230900"/>
                      <a:pt x="116424" y="232524"/>
                    </a:cubicBezTo>
                    <a:cubicBezTo>
                      <a:pt x="114800" y="234147"/>
                      <a:pt x="113989" y="235771"/>
                      <a:pt x="112365" y="237395"/>
                    </a:cubicBezTo>
                    <a:cubicBezTo>
                      <a:pt x="109929" y="239830"/>
                      <a:pt x="107493" y="242266"/>
                      <a:pt x="105058" y="245514"/>
                    </a:cubicBezTo>
                    <a:cubicBezTo>
                      <a:pt x="104246" y="247137"/>
                      <a:pt x="102622" y="247949"/>
                      <a:pt x="101810" y="249573"/>
                    </a:cubicBezTo>
                    <a:cubicBezTo>
                      <a:pt x="100998" y="251197"/>
                      <a:pt x="100186" y="252821"/>
                      <a:pt x="98563" y="254444"/>
                    </a:cubicBezTo>
                    <a:cubicBezTo>
                      <a:pt x="96939" y="255256"/>
                      <a:pt x="96127" y="256880"/>
                      <a:pt x="95315" y="257692"/>
                    </a:cubicBezTo>
                    <a:cubicBezTo>
                      <a:pt x="94503" y="258504"/>
                      <a:pt x="93691" y="260128"/>
                      <a:pt x="92068" y="261751"/>
                    </a:cubicBezTo>
                    <a:cubicBezTo>
                      <a:pt x="91256" y="262563"/>
                      <a:pt x="89632" y="263375"/>
                      <a:pt x="88820" y="264187"/>
                    </a:cubicBezTo>
                    <a:cubicBezTo>
                      <a:pt x="87196" y="264999"/>
                      <a:pt x="85573" y="265811"/>
                      <a:pt x="83137" y="266623"/>
                    </a:cubicBezTo>
                    <a:cubicBezTo>
                      <a:pt x="82325" y="267434"/>
                      <a:pt x="81513" y="267434"/>
                      <a:pt x="79889" y="268246"/>
                    </a:cubicBezTo>
                    <a:cubicBezTo>
                      <a:pt x="79078" y="268246"/>
                      <a:pt x="78266" y="269058"/>
                      <a:pt x="77454" y="269058"/>
                    </a:cubicBezTo>
                    <a:cubicBezTo>
                      <a:pt x="76642" y="269058"/>
                      <a:pt x="76642" y="269870"/>
                      <a:pt x="76642" y="270682"/>
                    </a:cubicBezTo>
                    <a:cubicBezTo>
                      <a:pt x="75830" y="271494"/>
                      <a:pt x="75830" y="272306"/>
                      <a:pt x="75018" y="273118"/>
                    </a:cubicBezTo>
                    <a:cubicBezTo>
                      <a:pt x="74206" y="273930"/>
                      <a:pt x="75830" y="275553"/>
                      <a:pt x="75830" y="276365"/>
                    </a:cubicBezTo>
                    <a:cubicBezTo>
                      <a:pt x="75830" y="277177"/>
                      <a:pt x="76642" y="277177"/>
                      <a:pt x="75830" y="277989"/>
                    </a:cubicBezTo>
                    <a:cubicBezTo>
                      <a:pt x="75830" y="278801"/>
                      <a:pt x="74206" y="277989"/>
                      <a:pt x="74206" y="277989"/>
                    </a:cubicBezTo>
                    <a:cubicBezTo>
                      <a:pt x="70959" y="277177"/>
                      <a:pt x="75830" y="272306"/>
                      <a:pt x="73394" y="271494"/>
                    </a:cubicBezTo>
                    <a:cubicBezTo>
                      <a:pt x="71771" y="270682"/>
                      <a:pt x="69335" y="273118"/>
                      <a:pt x="68523" y="273930"/>
                    </a:cubicBezTo>
                    <a:cubicBezTo>
                      <a:pt x="67711" y="274741"/>
                      <a:pt x="66899" y="275553"/>
                      <a:pt x="65275" y="275553"/>
                    </a:cubicBezTo>
                    <a:cubicBezTo>
                      <a:pt x="64464" y="275553"/>
                      <a:pt x="62840" y="276365"/>
                      <a:pt x="62028" y="275553"/>
                    </a:cubicBezTo>
                    <a:cubicBezTo>
                      <a:pt x="62028" y="275553"/>
                      <a:pt x="62028" y="275553"/>
                      <a:pt x="62028" y="275553"/>
                    </a:cubicBezTo>
                    <a:cubicBezTo>
                      <a:pt x="62028" y="275553"/>
                      <a:pt x="62028" y="275553"/>
                      <a:pt x="61216" y="275553"/>
                    </a:cubicBezTo>
                    <a:cubicBezTo>
                      <a:pt x="60404" y="275553"/>
                      <a:pt x="60404" y="274741"/>
                      <a:pt x="60404" y="274741"/>
                    </a:cubicBezTo>
                    <a:cubicBezTo>
                      <a:pt x="59592" y="274741"/>
                      <a:pt x="58780" y="273930"/>
                      <a:pt x="57969" y="273930"/>
                    </a:cubicBezTo>
                    <a:cubicBezTo>
                      <a:pt x="57157" y="273930"/>
                      <a:pt x="56345" y="275553"/>
                      <a:pt x="56345" y="276365"/>
                    </a:cubicBezTo>
                    <a:cubicBezTo>
                      <a:pt x="55533" y="277177"/>
                      <a:pt x="56345" y="277989"/>
                      <a:pt x="57969" y="277989"/>
                    </a:cubicBezTo>
                    <a:cubicBezTo>
                      <a:pt x="58780" y="277989"/>
                      <a:pt x="59592" y="277989"/>
                      <a:pt x="59592" y="278801"/>
                    </a:cubicBezTo>
                    <a:cubicBezTo>
                      <a:pt x="59592" y="278801"/>
                      <a:pt x="58780" y="279613"/>
                      <a:pt x="58780" y="279613"/>
                    </a:cubicBezTo>
                    <a:cubicBezTo>
                      <a:pt x="58780" y="280425"/>
                      <a:pt x="58780" y="280425"/>
                      <a:pt x="58780" y="281237"/>
                    </a:cubicBezTo>
                    <a:cubicBezTo>
                      <a:pt x="58780" y="282048"/>
                      <a:pt x="59592" y="282048"/>
                      <a:pt x="59592" y="282860"/>
                    </a:cubicBezTo>
                    <a:cubicBezTo>
                      <a:pt x="59592" y="283672"/>
                      <a:pt x="59592" y="285296"/>
                      <a:pt x="58780" y="286108"/>
                    </a:cubicBezTo>
                    <a:cubicBezTo>
                      <a:pt x="57969" y="286920"/>
                      <a:pt x="57969" y="287732"/>
                      <a:pt x="57969" y="288543"/>
                    </a:cubicBezTo>
                    <a:cubicBezTo>
                      <a:pt x="57969" y="288543"/>
                      <a:pt x="57157" y="290167"/>
                      <a:pt x="57157" y="290167"/>
                    </a:cubicBezTo>
                    <a:cubicBezTo>
                      <a:pt x="57157" y="290979"/>
                      <a:pt x="57157" y="290979"/>
                      <a:pt x="57157" y="291791"/>
                    </a:cubicBezTo>
                    <a:cubicBezTo>
                      <a:pt x="57157" y="292603"/>
                      <a:pt x="56345" y="293415"/>
                      <a:pt x="55533" y="294227"/>
                    </a:cubicBezTo>
                    <a:cubicBezTo>
                      <a:pt x="54721" y="295038"/>
                      <a:pt x="53909" y="295850"/>
                      <a:pt x="53097" y="295850"/>
                    </a:cubicBezTo>
                    <a:cubicBezTo>
                      <a:pt x="52285" y="296662"/>
                      <a:pt x="51473" y="296662"/>
                      <a:pt x="50662" y="296662"/>
                    </a:cubicBezTo>
                    <a:cubicBezTo>
                      <a:pt x="49850" y="296662"/>
                      <a:pt x="49038" y="297474"/>
                      <a:pt x="48226" y="297474"/>
                    </a:cubicBezTo>
                    <a:cubicBezTo>
                      <a:pt x="47414" y="297474"/>
                      <a:pt x="47414" y="297474"/>
                      <a:pt x="46602" y="298286"/>
                    </a:cubicBezTo>
                    <a:cubicBezTo>
                      <a:pt x="44978" y="299910"/>
                      <a:pt x="44166" y="301534"/>
                      <a:pt x="43355" y="303157"/>
                    </a:cubicBezTo>
                    <a:cubicBezTo>
                      <a:pt x="42543" y="303969"/>
                      <a:pt x="41731" y="305593"/>
                      <a:pt x="41731" y="306405"/>
                    </a:cubicBezTo>
                    <a:cubicBezTo>
                      <a:pt x="41731" y="307217"/>
                      <a:pt x="40919" y="307217"/>
                      <a:pt x="40919" y="308029"/>
                    </a:cubicBezTo>
                    <a:cubicBezTo>
                      <a:pt x="40919" y="308841"/>
                      <a:pt x="40919" y="308841"/>
                      <a:pt x="40919" y="309653"/>
                    </a:cubicBezTo>
                    <a:cubicBezTo>
                      <a:pt x="39295" y="312900"/>
                      <a:pt x="38483" y="316147"/>
                      <a:pt x="36860" y="319395"/>
                    </a:cubicBezTo>
                    <a:cubicBezTo>
                      <a:pt x="35236" y="321831"/>
                      <a:pt x="32800" y="323454"/>
                      <a:pt x="31988" y="325890"/>
                    </a:cubicBezTo>
                    <a:cubicBezTo>
                      <a:pt x="31176" y="327514"/>
                      <a:pt x="31176" y="328326"/>
                      <a:pt x="30364" y="329138"/>
                    </a:cubicBezTo>
                    <a:cubicBezTo>
                      <a:pt x="29553" y="329950"/>
                      <a:pt x="27929" y="330762"/>
                      <a:pt x="26305" y="330762"/>
                    </a:cubicBezTo>
                    <a:cubicBezTo>
                      <a:pt x="25493" y="330762"/>
                      <a:pt x="24681" y="331573"/>
                      <a:pt x="23869" y="332385"/>
                    </a:cubicBezTo>
                    <a:cubicBezTo>
                      <a:pt x="23869" y="333197"/>
                      <a:pt x="24681" y="334821"/>
                      <a:pt x="24681" y="335633"/>
                    </a:cubicBezTo>
                    <a:cubicBezTo>
                      <a:pt x="24681" y="337257"/>
                      <a:pt x="24681" y="338068"/>
                      <a:pt x="23869" y="339692"/>
                    </a:cubicBezTo>
                    <a:cubicBezTo>
                      <a:pt x="23869" y="340504"/>
                      <a:pt x="23058" y="342128"/>
                      <a:pt x="23869" y="342940"/>
                    </a:cubicBezTo>
                    <a:cubicBezTo>
                      <a:pt x="24681" y="345375"/>
                      <a:pt x="28741" y="344563"/>
                      <a:pt x="30364" y="345375"/>
                    </a:cubicBezTo>
                    <a:cubicBezTo>
                      <a:pt x="32800" y="345375"/>
                      <a:pt x="33612" y="347811"/>
                      <a:pt x="36048" y="348623"/>
                    </a:cubicBezTo>
                    <a:cubicBezTo>
                      <a:pt x="37671" y="349435"/>
                      <a:pt x="39295" y="348623"/>
                      <a:pt x="40919" y="348623"/>
                    </a:cubicBezTo>
                    <a:cubicBezTo>
                      <a:pt x="41731" y="348623"/>
                      <a:pt x="43355" y="348623"/>
                      <a:pt x="44166" y="348623"/>
                    </a:cubicBezTo>
                    <a:cubicBezTo>
                      <a:pt x="44166" y="348623"/>
                      <a:pt x="56345" y="347811"/>
                      <a:pt x="57157" y="347811"/>
                    </a:cubicBezTo>
                    <a:cubicBezTo>
                      <a:pt x="58780" y="347811"/>
                      <a:pt x="59592" y="347811"/>
                      <a:pt x="61216" y="346999"/>
                    </a:cubicBezTo>
                    <a:cubicBezTo>
                      <a:pt x="62840" y="346187"/>
                      <a:pt x="62840" y="344563"/>
                      <a:pt x="63652" y="342940"/>
                    </a:cubicBezTo>
                    <a:cubicBezTo>
                      <a:pt x="63652" y="342128"/>
                      <a:pt x="63652" y="341316"/>
                      <a:pt x="64464" y="341316"/>
                    </a:cubicBezTo>
                    <a:cubicBezTo>
                      <a:pt x="64464" y="340504"/>
                      <a:pt x="65275" y="339692"/>
                      <a:pt x="65275" y="339692"/>
                    </a:cubicBezTo>
                    <a:cubicBezTo>
                      <a:pt x="66087" y="339692"/>
                      <a:pt x="66087" y="338880"/>
                      <a:pt x="66899" y="338880"/>
                    </a:cubicBezTo>
                    <a:cubicBezTo>
                      <a:pt x="67711" y="338880"/>
                      <a:pt x="67711" y="338068"/>
                      <a:pt x="68523" y="338068"/>
                    </a:cubicBezTo>
                    <a:cubicBezTo>
                      <a:pt x="70147" y="337257"/>
                      <a:pt x="71771" y="336445"/>
                      <a:pt x="72582" y="335633"/>
                    </a:cubicBezTo>
                    <a:cubicBezTo>
                      <a:pt x="73394" y="334821"/>
                      <a:pt x="73394" y="334009"/>
                      <a:pt x="74206" y="333197"/>
                    </a:cubicBezTo>
                    <a:cubicBezTo>
                      <a:pt x="75018" y="332385"/>
                      <a:pt x="76642" y="333197"/>
                      <a:pt x="76642" y="334009"/>
                    </a:cubicBezTo>
                    <a:cubicBezTo>
                      <a:pt x="76642" y="334821"/>
                      <a:pt x="75830" y="336445"/>
                      <a:pt x="75830" y="337257"/>
                    </a:cubicBezTo>
                    <a:cubicBezTo>
                      <a:pt x="75830" y="338880"/>
                      <a:pt x="75830" y="341316"/>
                      <a:pt x="75830" y="342940"/>
                    </a:cubicBezTo>
                    <a:cubicBezTo>
                      <a:pt x="75830" y="346187"/>
                      <a:pt x="73394" y="349435"/>
                      <a:pt x="70147" y="350247"/>
                    </a:cubicBezTo>
                    <a:cubicBezTo>
                      <a:pt x="68523" y="351059"/>
                      <a:pt x="66899" y="350247"/>
                      <a:pt x="66087" y="351059"/>
                    </a:cubicBezTo>
                    <a:cubicBezTo>
                      <a:pt x="64464" y="351870"/>
                      <a:pt x="63652" y="352682"/>
                      <a:pt x="64464" y="354306"/>
                    </a:cubicBezTo>
                    <a:cubicBezTo>
                      <a:pt x="65275" y="356742"/>
                      <a:pt x="63652" y="356742"/>
                      <a:pt x="61216" y="356742"/>
                    </a:cubicBezTo>
                    <a:cubicBezTo>
                      <a:pt x="59592" y="356742"/>
                      <a:pt x="57969" y="356742"/>
                      <a:pt x="57157" y="357554"/>
                    </a:cubicBezTo>
                    <a:cubicBezTo>
                      <a:pt x="56345" y="358366"/>
                      <a:pt x="57969" y="359989"/>
                      <a:pt x="57157" y="361613"/>
                    </a:cubicBezTo>
                    <a:cubicBezTo>
                      <a:pt x="57157" y="364049"/>
                      <a:pt x="53909" y="361613"/>
                      <a:pt x="53097" y="361613"/>
                    </a:cubicBezTo>
                    <a:cubicBezTo>
                      <a:pt x="52285" y="359177"/>
                      <a:pt x="52285" y="354306"/>
                      <a:pt x="49038" y="353494"/>
                    </a:cubicBezTo>
                    <a:cubicBezTo>
                      <a:pt x="47414" y="352682"/>
                      <a:pt x="44978" y="352682"/>
                      <a:pt x="43355" y="352682"/>
                    </a:cubicBezTo>
                    <a:cubicBezTo>
                      <a:pt x="41731" y="352682"/>
                      <a:pt x="39295" y="351870"/>
                      <a:pt x="38483" y="353494"/>
                    </a:cubicBezTo>
                    <a:cubicBezTo>
                      <a:pt x="36860" y="355118"/>
                      <a:pt x="41731" y="359989"/>
                      <a:pt x="42543" y="362425"/>
                    </a:cubicBezTo>
                    <a:cubicBezTo>
                      <a:pt x="44166" y="365672"/>
                      <a:pt x="41731" y="369732"/>
                      <a:pt x="40107" y="372979"/>
                    </a:cubicBezTo>
                    <a:cubicBezTo>
                      <a:pt x="39295" y="374603"/>
                      <a:pt x="32800" y="381910"/>
                      <a:pt x="36860" y="381910"/>
                    </a:cubicBezTo>
                    <a:cubicBezTo>
                      <a:pt x="39295" y="381910"/>
                      <a:pt x="41731" y="381098"/>
                      <a:pt x="43355" y="381098"/>
                    </a:cubicBezTo>
                    <a:cubicBezTo>
                      <a:pt x="44978" y="381098"/>
                      <a:pt x="46602" y="381910"/>
                      <a:pt x="49038" y="382722"/>
                    </a:cubicBezTo>
                    <a:cubicBezTo>
                      <a:pt x="50662" y="383534"/>
                      <a:pt x="52285" y="384346"/>
                      <a:pt x="54721" y="384346"/>
                    </a:cubicBezTo>
                    <a:cubicBezTo>
                      <a:pt x="57157" y="385158"/>
                      <a:pt x="58780" y="384346"/>
                      <a:pt x="61216" y="382722"/>
                    </a:cubicBezTo>
                    <a:cubicBezTo>
                      <a:pt x="63652" y="381098"/>
                      <a:pt x="66087" y="379475"/>
                      <a:pt x="68523" y="379475"/>
                    </a:cubicBezTo>
                    <a:cubicBezTo>
                      <a:pt x="70147" y="379475"/>
                      <a:pt x="71771" y="381098"/>
                      <a:pt x="73394" y="381910"/>
                    </a:cubicBezTo>
                    <a:cubicBezTo>
                      <a:pt x="75018" y="383534"/>
                      <a:pt x="76642" y="384346"/>
                      <a:pt x="79078" y="385158"/>
                    </a:cubicBezTo>
                    <a:cubicBezTo>
                      <a:pt x="80701" y="385970"/>
                      <a:pt x="82325" y="385158"/>
                      <a:pt x="83137" y="383534"/>
                    </a:cubicBezTo>
                    <a:cubicBezTo>
                      <a:pt x="83949" y="382722"/>
                      <a:pt x="84761" y="379475"/>
                      <a:pt x="86384" y="380286"/>
                    </a:cubicBezTo>
                    <a:cubicBezTo>
                      <a:pt x="88008" y="381098"/>
                      <a:pt x="88008" y="384346"/>
                      <a:pt x="87196" y="385158"/>
                    </a:cubicBezTo>
                    <a:cubicBezTo>
                      <a:pt x="87196" y="385970"/>
                      <a:pt x="86384" y="385970"/>
                      <a:pt x="85573" y="386781"/>
                    </a:cubicBezTo>
                    <a:cubicBezTo>
                      <a:pt x="85573" y="389217"/>
                      <a:pt x="84761" y="391653"/>
                      <a:pt x="86384" y="393276"/>
                    </a:cubicBezTo>
                    <a:cubicBezTo>
                      <a:pt x="87196" y="394088"/>
                      <a:pt x="87196" y="394088"/>
                      <a:pt x="88008" y="394900"/>
                    </a:cubicBezTo>
                    <a:cubicBezTo>
                      <a:pt x="88008" y="394900"/>
                      <a:pt x="88008" y="394900"/>
                      <a:pt x="88820" y="394900"/>
                    </a:cubicBezTo>
                    <a:cubicBezTo>
                      <a:pt x="89632" y="395712"/>
                      <a:pt x="91256" y="396524"/>
                      <a:pt x="90444" y="397336"/>
                    </a:cubicBezTo>
                    <a:cubicBezTo>
                      <a:pt x="90444" y="398148"/>
                      <a:pt x="89632" y="399772"/>
                      <a:pt x="88008" y="399772"/>
                    </a:cubicBezTo>
                    <a:cubicBezTo>
                      <a:pt x="88008" y="398148"/>
                      <a:pt x="89632" y="398148"/>
                      <a:pt x="88008" y="396524"/>
                    </a:cubicBezTo>
                    <a:cubicBezTo>
                      <a:pt x="87196" y="395712"/>
                      <a:pt x="85573" y="394088"/>
                      <a:pt x="84761" y="393276"/>
                    </a:cubicBezTo>
                    <a:cubicBezTo>
                      <a:pt x="83949" y="392465"/>
                      <a:pt x="83137" y="391653"/>
                      <a:pt x="82325" y="390841"/>
                    </a:cubicBezTo>
                    <a:cubicBezTo>
                      <a:pt x="81513" y="390029"/>
                      <a:pt x="80701" y="389217"/>
                      <a:pt x="79078" y="388405"/>
                    </a:cubicBezTo>
                    <a:cubicBezTo>
                      <a:pt x="78266" y="387593"/>
                      <a:pt x="78266" y="387593"/>
                      <a:pt x="77454" y="386781"/>
                    </a:cubicBezTo>
                    <a:cubicBezTo>
                      <a:pt x="76642" y="386781"/>
                      <a:pt x="76642" y="386781"/>
                      <a:pt x="75830" y="387593"/>
                    </a:cubicBezTo>
                    <a:cubicBezTo>
                      <a:pt x="74206" y="386781"/>
                      <a:pt x="73394" y="385970"/>
                      <a:pt x="72582" y="384346"/>
                    </a:cubicBezTo>
                    <a:cubicBezTo>
                      <a:pt x="72582" y="382722"/>
                      <a:pt x="72582" y="380286"/>
                      <a:pt x="70959" y="380286"/>
                    </a:cubicBezTo>
                    <a:cubicBezTo>
                      <a:pt x="68523" y="379475"/>
                      <a:pt x="70147" y="382722"/>
                      <a:pt x="70147" y="383534"/>
                    </a:cubicBezTo>
                    <a:cubicBezTo>
                      <a:pt x="70959" y="385158"/>
                      <a:pt x="71771" y="385970"/>
                      <a:pt x="72582" y="387593"/>
                    </a:cubicBezTo>
                    <a:cubicBezTo>
                      <a:pt x="73394" y="389217"/>
                      <a:pt x="73394" y="390841"/>
                      <a:pt x="73394" y="392465"/>
                    </a:cubicBezTo>
                    <a:cubicBezTo>
                      <a:pt x="73394" y="394088"/>
                      <a:pt x="73394" y="396524"/>
                      <a:pt x="73394" y="398148"/>
                    </a:cubicBezTo>
                    <a:cubicBezTo>
                      <a:pt x="72582" y="402207"/>
                      <a:pt x="71771" y="406267"/>
                      <a:pt x="70959" y="410326"/>
                    </a:cubicBezTo>
                    <a:cubicBezTo>
                      <a:pt x="70147" y="412762"/>
                      <a:pt x="70147" y="415197"/>
                      <a:pt x="69335" y="416821"/>
                    </a:cubicBezTo>
                    <a:cubicBezTo>
                      <a:pt x="67711" y="420069"/>
                      <a:pt x="63652" y="422504"/>
                      <a:pt x="61216" y="424940"/>
                    </a:cubicBezTo>
                    <a:cubicBezTo>
                      <a:pt x="61216" y="425752"/>
                      <a:pt x="60404" y="426564"/>
                      <a:pt x="59592" y="427376"/>
                    </a:cubicBezTo>
                    <a:cubicBezTo>
                      <a:pt x="58780" y="428188"/>
                      <a:pt x="58780" y="428999"/>
                      <a:pt x="57969" y="428999"/>
                    </a:cubicBezTo>
                    <a:cubicBezTo>
                      <a:pt x="57157" y="430623"/>
                      <a:pt x="57157" y="432247"/>
                      <a:pt x="55533" y="433059"/>
                    </a:cubicBezTo>
                    <a:cubicBezTo>
                      <a:pt x="54721" y="434683"/>
                      <a:pt x="53097" y="434683"/>
                      <a:pt x="51473" y="435495"/>
                    </a:cubicBezTo>
                    <a:cubicBezTo>
                      <a:pt x="50662" y="435495"/>
                      <a:pt x="48226" y="436306"/>
                      <a:pt x="49038" y="437930"/>
                    </a:cubicBezTo>
                    <a:cubicBezTo>
                      <a:pt x="49850" y="438742"/>
                      <a:pt x="50662" y="438742"/>
                      <a:pt x="51473" y="439554"/>
                    </a:cubicBezTo>
                    <a:cubicBezTo>
                      <a:pt x="52285" y="440366"/>
                      <a:pt x="53097" y="440366"/>
                      <a:pt x="53909" y="441178"/>
                    </a:cubicBezTo>
                    <a:cubicBezTo>
                      <a:pt x="54721" y="442801"/>
                      <a:pt x="54721" y="445237"/>
                      <a:pt x="54721" y="446861"/>
                    </a:cubicBezTo>
                    <a:cubicBezTo>
                      <a:pt x="54721" y="449296"/>
                      <a:pt x="54721" y="450920"/>
                      <a:pt x="53097" y="453356"/>
                    </a:cubicBezTo>
                    <a:cubicBezTo>
                      <a:pt x="52285" y="454980"/>
                      <a:pt x="51473" y="455792"/>
                      <a:pt x="50662" y="457415"/>
                    </a:cubicBezTo>
                    <a:cubicBezTo>
                      <a:pt x="49850" y="459039"/>
                      <a:pt x="49038" y="460663"/>
                      <a:pt x="49038" y="462287"/>
                    </a:cubicBezTo>
                    <a:cubicBezTo>
                      <a:pt x="49038" y="463099"/>
                      <a:pt x="49038" y="463099"/>
                      <a:pt x="49038" y="463910"/>
                    </a:cubicBezTo>
                    <a:cubicBezTo>
                      <a:pt x="49038" y="464722"/>
                      <a:pt x="49850" y="464722"/>
                      <a:pt x="49850" y="465534"/>
                    </a:cubicBezTo>
                    <a:cubicBezTo>
                      <a:pt x="50662" y="467158"/>
                      <a:pt x="50662" y="467970"/>
                      <a:pt x="49038" y="468782"/>
                    </a:cubicBezTo>
                    <a:cubicBezTo>
                      <a:pt x="47414" y="469593"/>
                      <a:pt x="46602" y="470405"/>
                      <a:pt x="45790" y="472029"/>
                    </a:cubicBezTo>
                    <a:cubicBezTo>
                      <a:pt x="44978" y="473653"/>
                      <a:pt x="44166" y="474465"/>
                      <a:pt x="43355" y="475277"/>
                    </a:cubicBezTo>
                    <a:cubicBezTo>
                      <a:pt x="42543" y="476089"/>
                      <a:pt x="41731" y="476901"/>
                      <a:pt x="40919" y="477712"/>
                    </a:cubicBezTo>
                    <a:cubicBezTo>
                      <a:pt x="40107" y="480148"/>
                      <a:pt x="39295" y="481772"/>
                      <a:pt x="39295" y="484208"/>
                    </a:cubicBezTo>
                    <a:cubicBezTo>
                      <a:pt x="39295" y="485831"/>
                      <a:pt x="39295" y="488267"/>
                      <a:pt x="39295" y="490703"/>
                    </a:cubicBezTo>
                    <a:cubicBezTo>
                      <a:pt x="39295" y="491514"/>
                      <a:pt x="39295" y="490703"/>
                      <a:pt x="39295" y="490703"/>
                    </a:cubicBezTo>
                    <a:cubicBezTo>
                      <a:pt x="39295" y="490703"/>
                      <a:pt x="39295" y="491514"/>
                      <a:pt x="39295" y="491514"/>
                    </a:cubicBezTo>
                    <a:cubicBezTo>
                      <a:pt x="39295" y="491514"/>
                      <a:pt x="39295" y="492326"/>
                      <a:pt x="38483" y="493138"/>
                    </a:cubicBezTo>
                    <a:cubicBezTo>
                      <a:pt x="37671" y="493950"/>
                      <a:pt x="36860" y="494762"/>
                      <a:pt x="36860" y="495574"/>
                    </a:cubicBezTo>
                    <a:cubicBezTo>
                      <a:pt x="36860" y="495574"/>
                      <a:pt x="36860" y="496386"/>
                      <a:pt x="36048" y="496386"/>
                    </a:cubicBezTo>
                    <a:cubicBezTo>
                      <a:pt x="35236" y="498009"/>
                      <a:pt x="33612" y="499633"/>
                      <a:pt x="32800" y="500445"/>
                    </a:cubicBezTo>
                    <a:cubicBezTo>
                      <a:pt x="31988" y="501257"/>
                      <a:pt x="31176" y="502069"/>
                      <a:pt x="29553" y="502881"/>
                    </a:cubicBezTo>
                    <a:cubicBezTo>
                      <a:pt x="28741" y="503693"/>
                      <a:pt x="27929" y="504505"/>
                      <a:pt x="27117" y="504505"/>
                    </a:cubicBezTo>
                    <a:cubicBezTo>
                      <a:pt x="26305" y="505317"/>
                      <a:pt x="25493" y="505317"/>
                      <a:pt x="24681" y="506128"/>
                    </a:cubicBezTo>
                    <a:cubicBezTo>
                      <a:pt x="23869" y="506940"/>
                      <a:pt x="23869" y="507752"/>
                      <a:pt x="23869" y="509376"/>
                    </a:cubicBezTo>
                    <a:cubicBezTo>
                      <a:pt x="23869" y="511000"/>
                      <a:pt x="25493" y="515871"/>
                      <a:pt x="22246" y="515871"/>
                    </a:cubicBezTo>
                    <a:cubicBezTo>
                      <a:pt x="21434" y="515871"/>
                      <a:pt x="21434" y="515871"/>
                      <a:pt x="20622" y="515871"/>
                    </a:cubicBezTo>
                    <a:cubicBezTo>
                      <a:pt x="20622" y="515871"/>
                      <a:pt x="20622" y="515871"/>
                      <a:pt x="19810" y="515871"/>
                    </a:cubicBezTo>
                    <a:cubicBezTo>
                      <a:pt x="19810" y="515871"/>
                      <a:pt x="19810" y="516683"/>
                      <a:pt x="19810" y="516683"/>
                    </a:cubicBezTo>
                    <a:cubicBezTo>
                      <a:pt x="18998" y="519930"/>
                      <a:pt x="18186" y="519930"/>
                      <a:pt x="16562" y="519930"/>
                    </a:cubicBezTo>
                    <a:cubicBezTo>
                      <a:pt x="15751" y="519930"/>
                      <a:pt x="14939" y="519118"/>
                      <a:pt x="14127" y="519930"/>
                    </a:cubicBezTo>
                    <a:cubicBezTo>
                      <a:pt x="13315" y="520742"/>
                      <a:pt x="13315" y="521554"/>
                      <a:pt x="14127" y="523178"/>
                    </a:cubicBezTo>
                    <a:cubicBezTo>
                      <a:pt x="14939" y="524802"/>
                      <a:pt x="14939" y="528049"/>
                      <a:pt x="12503" y="528861"/>
                    </a:cubicBezTo>
                    <a:cubicBezTo>
                      <a:pt x="11691" y="528861"/>
                      <a:pt x="10879" y="528049"/>
                      <a:pt x="9255" y="528861"/>
                    </a:cubicBezTo>
                    <a:cubicBezTo>
                      <a:pt x="7632" y="529673"/>
                      <a:pt x="7632" y="530485"/>
                      <a:pt x="6820" y="531297"/>
                    </a:cubicBezTo>
                    <a:cubicBezTo>
                      <a:pt x="6008" y="532109"/>
                      <a:pt x="4384" y="532921"/>
                      <a:pt x="3572" y="533733"/>
                    </a:cubicBezTo>
                    <a:cubicBezTo>
                      <a:pt x="3572" y="534544"/>
                      <a:pt x="3572" y="534544"/>
                      <a:pt x="2760" y="535356"/>
                    </a:cubicBezTo>
                    <a:cubicBezTo>
                      <a:pt x="2760" y="536168"/>
                      <a:pt x="1949" y="536168"/>
                      <a:pt x="1949" y="536980"/>
                    </a:cubicBezTo>
                    <a:cubicBezTo>
                      <a:pt x="2760" y="536980"/>
                      <a:pt x="3572" y="536980"/>
                      <a:pt x="3572" y="537792"/>
                    </a:cubicBezTo>
                    <a:cubicBezTo>
                      <a:pt x="4384" y="538604"/>
                      <a:pt x="3572" y="539416"/>
                      <a:pt x="3572" y="539416"/>
                    </a:cubicBezTo>
                    <a:cubicBezTo>
                      <a:pt x="3572" y="541039"/>
                      <a:pt x="6008" y="541039"/>
                      <a:pt x="6820" y="541039"/>
                    </a:cubicBezTo>
                    <a:cubicBezTo>
                      <a:pt x="8444" y="541039"/>
                      <a:pt x="8444" y="538604"/>
                      <a:pt x="10067" y="537792"/>
                    </a:cubicBezTo>
                    <a:cubicBezTo>
                      <a:pt x="12503" y="536980"/>
                      <a:pt x="12503" y="538604"/>
                      <a:pt x="14127" y="538604"/>
                    </a:cubicBezTo>
                    <a:cubicBezTo>
                      <a:pt x="15751" y="539416"/>
                      <a:pt x="17374" y="538604"/>
                      <a:pt x="18998" y="538604"/>
                    </a:cubicBezTo>
                    <a:cubicBezTo>
                      <a:pt x="20622" y="538604"/>
                      <a:pt x="21434" y="538604"/>
                      <a:pt x="23058" y="539416"/>
                    </a:cubicBezTo>
                    <a:cubicBezTo>
                      <a:pt x="24681" y="540228"/>
                      <a:pt x="26305" y="539416"/>
                      <a:pt x="27929" y="538604"/>
                    </a:cubicBezTo>
                    <a:cubicBezTo>
                      <a:pt x="29553" y="538604"/>
                      <a:pt x="30364" y="539416"/>
                      <a:pt x="31988" y="539416"/>
                    </a:cubicBezTo>
                    <a:cubicBezTo>
                      <a:pt x="32800" y="539416"/>
                      <a:pt x="32800" y="539416"/>
                      <a:pt x="33612" y="538604"/>
                    </a:cubicBezTo>
                    <a:cubicBezTo>
                      <a:pt x="34424" y="537792"/>
                      <a:pt x="34424" y="536980"/>
                      <a:pt x="36048" y="536980"/>
                    </a:cubicBezTo>
                    <a:cubicBezTo>
                      <a:pt x="36860" y="536980"/>
                      <a:pt x="38483" y="536168"/>
                      <a:pt x="39295" y="536980"/>
                    </a:cubicBezTo>
                    <a:cubicBezTo>
                      <a:pt x="40107" y="537792"/>
                      <a:pt x="39295" y="538604"/>
                      <a:pt x="39295" y="539416"/>
                    </a:cubicBezTo>
                    <a:cubicBezTo>
                      <a:pt x="40107" y="541039"/>
                      <a:pt x="40919" y="541851"/>
                      <a:pt x="42543" y="541851"/>
                    </a:cubicBezTo>
                    <a:cubicBezTo>
                      <a:pt x="44166" y="541039"/>
                      <a:pt x="45790" y="541039"/>
                      <a:pt x="47414" y="541851"/>
                    </a:cubicBezTo>
                    <a:cubicBezTo>
                      <a:pt x="49038" y="542663"/>
                      <a:pt x="49850" y="544287"/>
                      <a:pt x="50662" y="545099"/>
                    </a:cubicBezTo>
                    <a:cubicBezTo>
                      <a:pt x="51473" y="545911"/>
                      <a:pt x="53097" y="546722"/>
                      <a:pt x="54721" y="547534"/>
                    </a:cubicBezTo>
                    <a:cubicBezTo>
                      <a:pt x="55533" y="547534"/>
                      <a:pt x="56345" y="547534"/>
                      <a:pt x="57157" y="548346"/>
                    </a:cubicBezTo>
                    <a:cubicBezTo>
                      <a:pt x="57969" y="548346"/>
                      <a:pt x="58780" y="549158"/>
                      <a:pt x="59592" y="549158"/>
                    </a:cubicBezTo>
                    <a:cubicBezTo>
                      <a:pt x="60404" y="549158"/>
                      <a:pt x="61216" y="549158"/>
                      <a:pt x="62028" y="549158"/>
                    </a:cubicBezTo>
                    <a:cubicBezTo>
                      <a:pt x="62840" y="549970"/>
                      <a:pt x="63652" y="550782"/>
                      <a:pt x="64464" y="551594"/>
                    </a:cubicBezTo>
                    <a:cubicBezTo>
                      <a:pt x="66087" y="552406"/>
                      <a:pt x="66899" y="554030"/>
                      <a:pt x="68523" y="554841"/>
                    </a:cubicBezTo>
                    <a:cubicBezTo>
                      <a:pt x="69335" y="554841"/>
                      <a:pt x="70147" y="555653"/>
                      <a:pt x="70959" y="555653"/>
                    </a:cubicBezTo>
                    <a:cubicBezTo>
                      <a:pt x="71771" y="555653"/>
                      <a:pt x="72582" y="555653"/>
                      <a:pt x="73394" y="555653"/>
                    </a:cubicBezTo>
                    <a:cubicBezTo>
                      <a:pt x="74206" y="555653"/>
                      <a:pt x="75018" y="556465"/>
                      <a:pt x="75830" y="556465"/>
                    </a:cubicBezTo>
                    <a:cubicBezTo>
                      <a:pt x="76642" y="556465"/>
                      <a:pt x="77454" y="556465"/>
                      <a:pt x="78266" y="556465"/>
                    </a:cubicBezTo>
                    <a:cubicBezTo>
                      <a:pt x="79889" y="556465"/>
                      <a:pt x="80701" y="557277"/>
                      <a:pt x="81513" y="558089"/>
                    </a:cubicBezTo>
                    <a:cubicBezTo>
                      <a:pt x="82325" y="558901"/>
                      <a:pt x="83949" y="558901"/>
                      <a:pt x="84761" y="559713"/>
                    </a:cubicBezTo>
                    <a:cubicBezTo>
                      <a:pt x="84761" y="559713"/>
                      <a:pt x="84761" y="560525"/>
                      <a:pt x="84761" y="560525"/>
                    </a:cubicBezTo>
                    <a:cubicBezTo>
                      <a:pt x="84761" y="560525"/>
                      <a:pt x="84761" y="561337"/>
                      <a:pt x="84761" y="561337"/>
                    </a:cubicBezTo>
                    <a:cubicBezTo>
                      <a:pt x="84761" y="561337"/>
                      <a:pt x="85573" y="562148"/>
                      <a:pt x="85573" y="562148"/>
                    </a:cubicBezTo>
                    <a:cubicBezTo>
                      <a:pt x="86384" y="563772"/>
                      <a:pt x="87196" y="565396"/>
                      <a:pt x="88008" y="566208"/>
                    </a:cubicBezTo>
                    <a:cubicBezTo>
                      <a:pt x="88820" y="567020"/>
                      <a:pt x="89632" y="568643"/>
                      <a:pt x="91256" y="569455"/>
                    </a:cubicBezTo>
                    <a:cubicBezTo>
                      <a:pt x="92880" y="570267"/>
                      <a:pt x="93691" y="571079"/>
                      <a:pt x="94503" y="571891"/>
                    </a:cubicBezTo>
                    <a:cubicBezTo>
                      <a:pt x="95315" y="573515"/>
                      <a:pt x="96127" y="575138"/>
                      <a:pt x="97751" y="575950"/>
                    </a:cubicBezTo>
                    <a:cubicBezTo>
                      <a:pt x="99375" y="576762"/>
                      <a:pt x="102622" y="577574"/>
                      <a:pt x="104246" y="577574"/>
                    </a:cubicBezTo>
                    <a:cubicBezTo>
                      <a:pt x="105870" y="577574"/>
                      <a:pt x="108305" y="577574"/>
                      <a:pt x="109117" y="575950"/>
                    </a:cubicBezTo>
                    <a:cubicBezTo>
                      <a:pt x="109929" y="575138"/>
                      <a:pt x="109117" y="574327"/>
                      <a:pt x="109929" y="573515"/>
                    </a:cubicBezTo>
                    <a:cubicBezTo>
                      <a:pt x="110741" y="572703"/>
                      <a:pt x="111553" y="572703"/>
                      <a:pt x="112365" y="572703"/>
                    </a:cubicBezTo>
                    <a:cubicBezTo>
                      <a:pt x="113177" y="572703"/>
                      <a:pt x="114800" y="573515"/>
                      <a:pt x="115612" y="573515"/>
                    </a:cubicBezTo>
                    <a:cubicBezTo>
                      <a:pt x="116424" y="573515"/>
                      <a:pt x="117236" y="572703"/>
                      <a:pt x="117236" y="572703"/>
                    </a:cubicBezTo>
                    <a:cubicBezTo>
                      <a:pt x="118048" y="572703"/>
                      <a:pt x="118860" y="571891"/>
                      <a:pt x="119672" y="571891"/>
                    </a:cubicBezTo>
                    <a:cubicBezTo>
                      <a:pt x="121295" y="571891"/>
                      <a:pt x="121295" y="572703"/>
                      <a:pt x="122107" y="573515"/>
                    </a:cubicBezTo>
                    <a:cubicBezTo>
                      <a:pt x="122919" y="574327"/>
                      <a:pt x="123731" y="575138"/>
                      <a:pt x="124543" y="575138"/>
                    </a:cubicBezTo>
                    <a:cubicBezTo>
                      <a:pt x="125355" y="575138"/>
                      <a:pt x="126979" y="574327"/>
                      <a:pt x="127791" y="574327"/>
                    </a:cubicBezTo>
                    <a:cubicBezTo>
                      <a:pt x="127791" y="573515"/>
                      <a:pt x="128602" y="572703"/>
                      <a:pt x="129414" y="572703"/>
                    </a:cubicBezTo>
                    <a:cubicBezTo>
                      <a:pt x="130226" y="572703"/>
                      <a:pt x="131850" y="571891"/>
                      <a:pt x="132662" y="571891"/>
                    </a:cubicBezTo>
                    <a:cubicBezTo>
                      <a:pt x="133474" y="571891"/>
                      <a:pt x="133474" y="571891"/>
                      <a:pt x="134286" y="571891"/>
                    </a:cubicBezTo>
                    <a:cubicBezTo>
                      <a:pt x="135098" y="571891"/>
                      <a:pt x="135909" y="571079"/>
                      <a:pt x="136721" y="570267"/>
                    </a:cubicBezTo>
                    <a:cubicBezTo>
                      <a:pt x="137533" y="569455"/>
                      <a:pt x="138345" y="568643"/>
                      <a:pt x="139157" y="567832"/>
                    </a:cubicBezTo>
                    <a:cubicBezTo>
                      <a:pt x="139969" y="567020"/>
                      <a:pt x="139969" y="566208"/>
                      <a:pt x="140781" y="566208"/>
                    </a:cubicBezTo>
                    <a:cubicBezTo>
                      <a:pt x="141593" y="566208"/>
                      <a:pt x="142404" y="566208"/>
                      <a:pt x="143216" y="566208"/>
                    </a:cubicBezTo>
                    <a:cubicBezTo>
                      <a:pt x="144840" y="566208"/>
                      <a:pt x="145652" y="567832"/>
                      <a:pt x="147276" y="567832"/>
                    </a:cubicBezTo>
                    <a:cubicBezTo>
                      <a:pt x="148900" y="567832"/>
                      <a:pt x="150523" y="567832"/>
                      <a:pt x="152147" y="568643"/>
                    </a:cubicBezTo>
                    <a:cubicBezTo>
                      <a:pt x="153771" y="569455"/>
                      <a:pt x="154583" y="570267"/>
                      <a:pt x="156206" y="568643"/>
                    </a:cubicBezTo>
                    <a:cubicBezTo>
                      <a:pt x="156206" y="568643"/>
                      <a:pt x="156206" y="567832"/>
                      <a:pt x="157018" y="567832"/>
                    </a:cubicBezTo>
                    <a:lnTo>
                      <a:pt x="156206" y="559713"/>
                    </a:lnTo>
                    <a:cubicBezTo>
                      <a:pt x="158642" y="543475"/>
                      <a:pt x="159454" y="526425"/>
                      <a:pt x="159454" y="526425"/>
                    </a:cubicBezTo>
                    <a:lnTo>
                      <a:pt x="172444" y="506940"/>
                    </a:lnTo>
                    <a:lnTo>
                      <a:pt x="185434" y="502069"/>
                    </a:lnTo>
                    <a:lnTo>
                      <a:pt x="200860" y="487455"/>
                    </a:lnTo>
                    <a:lnTo>
                      <a:pt x="225217" y="488267"/>
                    </a:lnTo>
                    <a:lnTo>
                      <a:pt x="234959" y="471217"/>
                    </a:lnTo>
                    <a:lnTo>
                      <a:pt x="221969" y="469593"/>
                    </a:lnTo>
                    <a:lnTo>
                      <a:pt x="212226" y="433871"/>
                    </a:lnTo>
                    <a:lnTo>
                      <a:pt x="229276" y="403831"/>
                    </a:lnTo>
                    <a:lnTo>
                      <a:pt x="247949" y="403019"/>
                    </a:lnTo>
                    <a:lnTo>
                      <a:pt x="266623" y="383534"/>
                    </a:lnTo>
                    <a:lnTo>
                      <a:pt x="267435" y="372167"/>
                    </a:lnTo>
                    <a:lnTo>
                      <a:pt x="257692" y="368920"/>
                    </a:lnTo>
                    <a:lnTo>
                      <a:pt x="246326" y="338068"/>
                    </a:lnTo>
                    <a:lnTo>
                      <a:pt x="252821" y="324266"/>
                    </a:lnTo>
                    <a:lnTo>
                      <a:pt x="241454" y="305593"/>
                    </a:lnTo>
                    <a:lnTo>
                      <a:pt x="239831" y="295850"/>
                    </a:lnTo>
                    <a:lnTo>
                      <a:pt x="285296" y="309653"/>
                    </a:lnTo>
                    <a:lnTo>
                      <a:pt x="306405" y="288543"/>
                    </a:lnTo>
                    <a:lnTo>
                      <a:pt x="311276" y="275553"/>
                    </a:lnTo>
                    <a:lnTo>
                      <a:pt x="304781" y="257692"/>
                    </a:lnTo>
                    <a:lnTo>
                      <a:pt x="311276" y="246325"/>
                    </a:lnTo>
                    <a:lnTo>
                      <a:pt x="322643" y="247949"/>
                    </a:lnTo>
                    <a:lnTo>
                      <a:pt x="330762" y="240642"/>
                    </a:lnTo>
                    <a:lnTo>
                      <a:pt x="330762" y="225217"/>
                    </a:lnTo>
                    <a:lnTo>
                      <a:pt x="340504" y="209791"/>
                    </a:lnTo>
                    <a:lnTo>
                      <a:pt x="346999" y="182999"/>
                    </a:lnTo>
                    <a:lnTo>
                      <a:pt x="344564" y="164325"/>
                    </a:lnTo>
                    <a:lnTo>
                      <a:pt x="344564" y="162701"/>
                    </a:lnTo>
                    <a:lnTo>
                      <a:pt x="359177" y="162701"/>
                    </a:lnTo>
                    <a:cubicBezTo>
                      <a:pt x="365673" y="153771"/>
                      <a:pt x="379475" y="144028"/>
                      <a:pt x="379475" y="144028"/>
                    </a:cubicBezTo>
                    <a:lnTo>
                      <a:pt x="398148" y="144028"/>
                    </a:lnTo>
                    <a:cubicBezTo>
                      <a:pt x="411950" y="137533"/>
                      <a:pt x="428999" y="122107"/>
                      <a:pt x="428999" y="122107"/>
                    </a:cubicBezTo>
                    <a:lnTo>
                      <a:pt x="423316" y="104246"/>
                    </a:lnTo>
                    <a:close/>
                    <a:moveTo>
                      <a:pt x="179751" y="141592"/>
                    </a:moveTo>
                    <a:cubicBezTo>
                      <a:pt x="179751" y="141592"/>
                      <a:pt x="178939" y="141592"/>
                      <a:pt x="179751" y="141592"/>
                    </a:cubicBezTo>
                    <a:cubicBezTo>
                      <a:pt x="178939" y="141592"/>
                      <a:pt x="178939" y="141592"/>
                      <a:pt x="179751" y="141592"/>
                    </a:cubicBezTo>
                    <a:cubicBezTo>
                      <a:pt x="179751" y="141592"/>
                      <a:pt x="179751" y="141592"/>
                      <a:pt x="179751" y="141592"/>
                    </a:cubicBezTo>
                    <a:cubicBezTo>
                      <a:pt x="179751" y="141592"/>
                      <a:pt x="179751" y="141592"/>
                      <a:pt x="179751" y="141592"/>
                    </a:cubicBezTo>
                    <a:cubicBezTo>
                      <a:pt x="179751" y="141592"/>
                      <a:pt x="179751" y="141592"/>
                      <a:pt x="179751" y="141592"/>
                    </a:cubicBezTo>
                    <a:cubicBezTo>
                      <a:pt x="179751" y="141592"/>
                      <a:pt x="179751" y="141592"/>
                      <a:pt x="179751" y="141592"/>
                    </a:cubicBezTo>
                    <a:close/>
                    <a:moveTo>
                      <a:pt x="183811" y="139157"/>
                    </a:moveTo>
                    <a:cubicBezTo>
                      <a:pt x="182999" y="139157"/>
                      <a:pt x="182187" y="139157"/>
                      <a:pt x="181375" y="139969"/>
                    </a:cubicBezTo>
                    <a:cubicBezTo>
                      <a:pt x="180563" y="139969"/>
                      <a:pt x="180563" y="140780"/>
                      <a:pt x="179751" y="140780"/>
                    </a:cubicBezTo>
                    <a:cubicBezTo>
                      <a:pt x="179751" y="139969"/>
                      <a:pt x="180563" y="139969"/>
                      <a:pt x="180563" y="139157"/>
                    </a:cubicBezTo>
                    <a:cubicBezTo>
                      <a:pt x="181375" y="137533"/>
                      <a:pt x="182187" y="136721"/>
                      <a:pt x="182999" y="135909"/>
                    </a:cubicBezTo>
                    <a:cubicBezTo>
                      <a:pt x="182999" y="135909"/>
                      <a:pt x="183811" y="132662"/>
                      <a:pt x="184622" y="133474"/>
                    </a:cubicBezTo>
                    <a:cubicBezTo>
                      <a:pt x="185434" y="133474"/>
                      <a:pt x="184622" y="135097"/>
                      <a:pt x="184622" y="135097"/>
                    </a:cubicBezTo>
                    <a:cubicBezTo>
                      <a:pt x="184622" y="135909"/>
                      <a:pt x="184622" y="135909"/>
                      <a:pt x="184622" y="136721"/>
                    </a:cubicBezTo>
                    <a:cubicBezTo>
                      <a:pt x="185434" y="136721"/>
                      <a:pt x="186246" y="136721"/>
                      <a:pt x="187058" y="137533"/>
                    </a:cubicBezTo>
                    <a:cubicBezTo>
                      <a:pt x="186246" y="137533"/>
                      <a:pt x="184622" y="139157"/>
                      <a:pt x="183811" y="139157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71" name="Полилиния: фигура 2272">
                <a:extLst>
                  <a:ext uri="{FF2B5EF4-FFF2-40B4-BE49-F238E27FC236}">
                    <a16:creationId xmlns:a16="http://schemas.microsoft.com/office/drawing/2014/main" id="{05FEFF14-C177-4317-B30C-7276F9435ED8}"/>
                  </a:ext>
                </a:extLst>
              </p:cNvPr>
              <p:cNvSpPr/>
              <p:nvPr/>
            </p:nvSpPr>
            <p:spPr>
              <a:xfrm>
                <a:off x="3478396" y="3268901"/>
                <a:ext cx="445349" cy="432258"/>
              </a:xfrm>
              <a:custGeom>
                <a:avLst/>
                <a:gdLst>
                  <a:gd name="connsiteX0" fmla="*/ 63663 w 445349"/>
                  <a:gd name="connsiteY0" fmla="*/ 427388 h 432258"/>
                  <a:gd name="connsiteX1" fmla="*/ 65286 w 445349"/>
                  <a:gd name="connsiteY1" fmla="*/ 427388 h 432258"/>
                  <a:gd name="connsiteX2" fmla="*/ 66910 w 445349"/>
                  <a:gd name="connsiteY2" fmla="*/ 428200 h 432258"/>
                  <a:gd name="connsiteX3" fmla="*/ 66910 w 445349"/>
                  <a:gd name="connsiteY3" fmla="*/ 429824 h 432258"/>
                  <a:gd name="connsiteX4" fmla="*/ 66098 w 445349"/>
                  <a:gd name="connsiteY4" fmla="*/ 430636 h 432258"/>
                  <a:gd name="connsiteX5" fmla="*/ 65286 w 445349"/>
                  <a:gd name="connsiteY5" fmla="*/ 430636 h 432258"/>
                  <a:gd name="connsiteX6" fmla="*/ 63663 w 445349"/>
                  <a:gd name="connsiteY6" fmla="*/ 430636 h 432258"/>
                  <a:gd name="connsiteX7" fmla="*/ 62039 w 445349"/>
                  <a:gd name="connsiteY7" fmla="*/ 430636 h 432258"/>
                  <a:gd name="connsiteX8" fmla="*/ 60415 w 445349"/>
                  <a:gd name="connsiteY8" fmla="*/ 429824 h 432258"/>
                  <a:gd name="connsiteX9" fmla="*/ 61227 w 445349"/>
                  <a:gd name="connsiteY9" fmla="*/ 429012 h 432258"/>
                  <a:gd name="connsiteX10" fmla="*/ 62851 w 445349"/>
                  <a:gd name="connsiteY10" fmla="*/ 429012 h 432258"/>
                  <a:gd name="connsiteX11" fmla="*/ 63663 w 445349"/>
                  <a:gd name="connsiteY11" fmla="*/ 427388 h 432258"/>
                  <a:gd name="connsiteX12" fmla="*/ 66099 w 445349"/>
                  <a:gd name="connsiteY12" fmla="*/ 424952 h 432258"/>
                  <a:gd name="connsiteX13" fmla="*/ 66099 w 445349"/>
                  <a:gd name="connsiteY13" fmla="*/ 426576 h 432258"/>
                  <a:gd name="connsiteX14" fmla="*/ 63663 w 445349"/>
                  <a:gd name="connsiteY14" fmla="*/ 425764 h 432258"/>
                  <a:gd name="connsiteX15" fmla="*/ 66099 w 445349"/>
                  <a:gd name="connsiteY15" fmla="*/ 424952 h 432258"/>
                  <a:gd name="connsiteX16" fmla="*/ 21445 w 445349"/>
                  <a:gd name="connsiteY16" fmla="*/ 378675 h 432258"/>
                  <a:gd name="connsiteX17" fmla="*/ 23069 w 445349"/>
                  <a:gd name="connsiteY17" fmla="*/ 378675 h 432258"/>
                  <a:gd name="connsiteX18" fmla="*/ 23881 w 445349"/>
                  <a:gd name="connsiteY18" fmla="*/ 378675 h 432258"/>
                  <a:gd name="connsiteX19" fmla="*/ 23881 w 445349"/>
                  <a:gd name="connsiteY19" fmla="*/ 379487 h 432258"/>
                  <a:gd name="connsiteX20" fmla="*/ 23069 w 445349"/>
                  <a:gd name="connsiteY20" fmla="*/ 380299 h 432258"/>
                  <a:gd name="connsiteX21" fmla="*/ 21445 w 445349"/>
                  <a:gd name="connsiteY21" fmla="*/ 380299 h 432258"/>
                  <a:gd name="connsiteX22" fmla="*/ 19821 w 445349"/>
                  <a:gd name="connsiteY22" fmla="*/ 380299 h 432258"/>
                  <a:gd name="connsiteX23" fmla="*/ 19009 w 445349"/>
                  <a:gd name="connsiteY23" fmla="*/ 379487 h 432258"/>
                  <a:gd name="connsiteX24" fmla="*/ 21445 w 445349"/>
                  <a:gd name="connsiteY24" fmla="*/ 378675 h 432258"/>
                  <a:gd name="connsiteX25" fmla="*/ 1147 w 445349"/>
                  <a:gd name="connsiteY25" fmla="*/ 367308 h 432258"/>
                  <a:gd name="connsiteX26" fmla="*/ 3583 w 445349"/>
                  <a:gd name="connsiteY26" fmla="*/ 367308 h 432258"/>
                  <a:gd name="connsiteX27" fmla="*/ 3583 w 445349"/>
                  <a:gd name="connsiteY27" fmla="*/ 368932 h 432258"/>
                  <a:gd name="connsiteX28" fmla="*/ 335 w 445349"/>
                  <a:gd name="connsiteY28" fmla="*/ 368932 h 432258"/>
                  <a:gd name="connsiteX29" fmla="*/ 335 w 445349"/>
                  <a:gd name="connsiteY29" fmla="*/ 368120 h 432258"/>
                  <a:gd name="connsiteX30" fmla="*/ 1147 w 445349"/>
                  <a:gd name="connsiteY30" fmla="*/ 367308 h 432258"/>
                  <a:gd name="connsiteX31" fmla="*/ 4395 w 445349"/>
                  <a:gd name="connsiteY31" fmla="*/ 366496 h 432258"/>
                  <a:gd name="connsiteX32" fmla="*/ 5207 w 445349"/>
                  <a:gd name="connsiteY32" fmla="*/ 367308 h 432258"/>
                  <a:gd name="connsiteX33" fmla="*/ 5207 w 445349"/>
                  <a:gd name="connsiteY33" fmla="*/ 368120 h 432258"/>
                  <a:gd name="connsiteX34" fmla="*/ 4395 w 445349"/>
                  <a:gd name="connsiteY34" fmla="*/ 366496 h 432258"/>
                  <a:gd name="connsiteX35" fmla="*/ 6831 w 445349"/>
                  <a:gd name="connsiteY35" fmla="*/ 333209 h 432258"/>
                  <a:gd name="connsiteX36" fmla="*/ 7643 w 445349"/>
                  <a:gd name="connsiteY36" fmla="*/ 334833 h 432258"/>
                  <a:gd name="connsiteX37" fmla="*/ 7643 w 445349"/>
                  <a:gd name="connsiteY37" fmla="*/ 335645 h 432258"/>
                  <a:gd name="connsiteX38" fmla="*/ 6019 w 445349"/>
                  <a:gd name="connsiteY38" fmla="*/ 336457 h 432258"/>
                  <a:gd name="connsiteX39" fmla="*/ 5207 w 445349"/>
                  <a:gd name="connsiteY39" fmla="*/ 336457 h 432258"/>
                  <a:gd name="connsiteX40" fmla="*/ 5207 w 445349"/>
                  <a:gd name="connsiteY40" fmla="*/ 335645 h 432258"/>
                  <a:gd name="connsiteX41" fmla="*/ 5207 w 445349"/>
                  <a:gd name="connsiteY41" fmla="*/ 334833 h 432258"/>
                  <a:gd name="connsiteX42" fmla="*/ 6831 w 445349"/>
                  <a:gd name="connsiteY42" fmla="*/ 333209 h 432258"/>
                  <a:gd name="connsiteX43" fmla="*/ 10890 w 445349"/>
                  <a:gd name="connsiteY43" fmla="*/ 329962 h 432258"/>
                  <a:gd name="connsiteX44" fmla="*/ 14949 w 445349"/>
                  <a:gd name="connsiteY44" fmla="*/ 329962 h 432258"/>
                  <a:gd name="connsiteX45" fmla="*/ 16573 w 445349"/>
                  <a:gd name="connsiteY45" fmla="*/ 330774 h 432258"/>
                  <a:gd name="connsiteX46" fmla="*/ 14949 w 445349"/>
                  <a:gd name="connsiteY46" fmla="*/ 332398 h 432258"/>
                  <a:gd name="connsiteX47" fmla="*/ 13326 w 445349"/>
                  <a:gd name="connsiteY47" fmla="*/ 332398 h 432258"/>
                  <a:gd name="connsiteX48" fmla="*/ 10890 w 445349"/>
                  <a:gd name="connsiteY48" fmla="*/ 333210 h 432258"/>
                  <a:gd name="connsiteX49" fmla="*/ 10078 w 445349"/>
                  <a:gd name="connsiteY49" fmla="*/ 331586 h 432258"/>
                  <a:gd name="connsiteX50" fmla="*/ 10078 w 445349"/>
                  <a:gd name="connsiteY50" fmla="*/ 330774 h 432258"/>
                  <a:gd name="connsiteX51" fmla="*/ 10890 w 445349"/>
                  <a:gd name="connsiteY51" fmla="*/ 329962 h 432258"/>
                  <a:gd name="connsiteX52" fmla="*/ 11702 w 445349"/>
                  <a:gd name="connsiteY52" fmla="*/ 326714 h 432258"/>
                  <a:gd name="connsiteX53" fmla="*/ 12514 w 445349"/>
                  <a:gd name="connsiteY53" fmla="*/ 327526 h 432258"/>
                  <a:gd name="connsiteX54" fmla="*/ 10890 w 445349"/>
                  <a:gd name="connsiteY54" fmla="*/ 328338 h 432258"/>
                  <a:gd name="connsiteX55" fmla="*/ 10078 w 445349"/>
                  <a:gd name="connsiteY55" fmla="*/ 328338 h 432258"/>
                  <a:gd name="connsiteX56" fmla="*/ 10078 w 445349"/>
                  <a:gd name="connsiteY56" fmla="*/ 327526 h 432258"/>
                  <a:gd name="connsiteX57" fmla="*/ 11702 w 445349"/>
                  <a:gd name="connsiteY57" fmla="*/ 326714 h 432258"/>
                  <a:gd name="connsiteX58" fmla="*/ 151345 w 445349"/>
                  <a:gd name="connsiteY58" fmla="*/ 283684 h 432258"/>
                  <a:gd name="connsiteX59" fmla="*/ 149721 w 445349"/>
                  <a:gd name="connsiteY59" fmla="*/ 284496 h 432258"/>
                  <a:gd name="connsiteX60" fmla="*/ 148910 w 445349"/>
                  <a:gd name="connsiteY60" fmla="*/ 285308 h 432258"/>
                  <a:gd name="connsiteX61" fmla="*/ 147286 w 445349"/>
                  <a:gd name="connsiteY61" fmla="*/ 286119 h 432258"/>
                  <a:gd name="connsiteX62" fmla="*/ 144038 w 445349"/>
                  <a:gd name="connsiteY62" fmla="*/ 288555 h 432258"/>
                  <a:gd name="connsiteX63" fmla="*/ 142414 w 445349"/>
                  <a:gd name="connsiteY63" fmla="*/ 290179 h 432258"/>
                  <a:gd name="connsiteX64" fmla="*/ 139979 w 445349"/>
                  <a:gd name="connsiteY64" fmla="*/ 291803 h 432258"/>
                  <a:gd name="connsiteX65" fmla="*/ 137543 w 445349"/>
                  <a:gd name="connsiteY65" fmla="*/ 294238 h 432258"/>
                  <a:gd name="connsiteX66" fmla="*/ 135919 w 445349"/>
                  <a:gd name="connsiteY66" fmla="*/ 295862 h 432258"/>
                  <a:gd name="connsiteX67" fmla="*/ 133484 w 445349"/>
                  <a:gd name="connsiteY67" fmla="*/ 296674 h 432258"/>
                  <a:gd name="connsiteX68" fmla="*/ 131048 w 445349"/>
                  <a:gd name="connsiteY68" fmla="*/ 297486 h 432258"/>
                  <a:gd name="connsiteX69" fmla="*/ 127801 w 445349"/>
                  <a:gd name="connsiteY69" fmla="*/ 298298 h 432258"/>
                  <a:gd name="connsiteX70" fmla="*/ 129424 w 445349"/>
                  <a:gd name="connsiteY70" fmla="*/ 298298 h 432258"/>
                  <a:gd name="connsiteX71" fmla="*/ 131048 w 445349"/>
                  <a:gd name="connsiteY71" fmla="*/ 298298 h 432258"/>
                  <a:gd name="connsiteX72" fmla="*/ 135919 w 445349"/>
                  <a:gd name="connsiteY72" fmla="*/ 299109 h 432258"/>
                  <a:gd name="connsiteX73" fmla="*/ 137543 w 445349"/>
                  <a:gd name="connsiteY73" fmla="*/ 299921 h 432258"/>
                  <a:gd name="connsiteX74" fmla="*/ 139167 w 445349"/>
                  <a:gd name="connsiteY74" fmla="*/ 299109 h 432258"/>
                  <a:gd name="connsiteX75" fmla="*/ 139979 w 445349"/>
                  <a:gd name="connsiteY75" fmla="*/ 299109 h 432258"/>
                  <a:gd name="connsiteX76" fmla="*/ 140791 w 445349"/>
                  <a:gd name="connsiteY76" fmla="*/ 299109 h 432258"/>
                  <a:gd name="connsiteX77" fmla="*/ 142414 w 445349"/>
                  <a:gd name="connsiteY77" fmla="*/ 299921 h 432258"/>
                  <a:gd name="connsiteX78" fmla="*/ 143226 w 445349"/>
                  <a:gd name="connsiteY78" fmla="*/ 299921 h 432258"/>
                  <a:gd name="connsiteX79" fmla="*/ 144038 w 445349"/>
                  <a:gd name="connsiteY79" fmla="*/ 299109 h 432258"/>
                  <a:gd name="connsiteX80" fmla="*/ 144850 w 445349"/>
                  <a:gd name="connsiteY80" fmla="*/ 298298 h 432258"/>
                  <a:gd name="connsiteX81" fmla="*/ 147286 w 445349"/>
                  <a:gd name="connsiteY81" fmla="*/ 298298 h 432258"/>
                  <a:gd name="connsiteX82" fmla="*/ 148910 w 445349"/>
                  <a:gd name="connsiteY82" fmla="*/ 298298 h 432258"/>
                  <a:gd name="connsiteX83" fmla="*/ 149721 w 445349"/>
                  <a:gd name="connsiteY83" fmla="*/ 298298 h 432258"/>
                  <a:gd name="connsiteX84" fmla="*/ 150533 w 445349"/>
                  <a:gd name="connsiteY84" fmla="*/ 298298 h 432258"/>
                  <a:gd name="connsiteX85" fmla="*/ 151345 w 445349"/>
                  <a:gd name="connsiteY85" fmla="*/ 298298 h 432258"/>
                  <a:gd name="connsiteX86" fmla="*/ 153781 w 445349"/>
                  <a:gd name="connsiteY86" fmla="*/ 298298 h 432258"/>
                  <a:gd name="connsiteX87" fmla="*/ 156216 w 445349"/>
                  <a:gd name="connsiteY87" fmla="*/ 299921 h 432258"/>
                  <a:gd name="connsiteX88" fmla="*/ 157840 w 445349"/>
                  <a:gd name="connsiteY88" fmla="*/ 300733 h 432258"/>
                  <a:gd name="connsiteX89" fmla="*/ 159464 w 445349"/>
                  <a:gd name="connsiteY89" fmla="*/ 300733 h 432258"/>
                  <a:gd name="connsiteX90" fmla="*/ 161088 w 445349"/>
                  <a:gd name="connsiteY90" fmla="*/ 300733 h 432258"/>
                  <a:gd name="connsiteX91" fmla="*/ 160276 w 445349"/>
                  <a:gd name="connsiteY91" fmla="*/ 299109 h 432258"/>
                  <a:gd name="connsiteX92" fmla="*/ 158652 w 445349"/>
                  <a:gd name="connsiteY92" fmla="*/ 298298 h 432258"/>
                  <a:gd name="connsiteX93" fmla="*/ 155405 w 445349"/>
                  <a:gd name="connsiteY93" fmla="*/ 295050 h 432258"/>
                  <a:gd name="connsiteX94" fmla="*/ 153781 w 445349"/>
                  <a:gd name="connsiteY94" fmla="*/ 294238 h 432258"/>
                  <a:gd name="connsiteX95" fmla="*/ 151345 w 445349"/>
                  <a:gd name="connsiteY95" fmla="*/ 294238 h 432258"/>
                  <a:gd name="connsiteX96" fmla="*/ 148098 w 445349"/>
                  <a:gd name="connsiteY96" fmla="*/ 293426 h 432258"/>
                  <a:gd name="connsiteX97" fmla="*/ 148098 w 445349"/>
                  <a:gd name="connsiteY97" fmla="*/ 292614 h 432258"/>
                  <a:gd name="connsiteX98" fmla="*/ 148910 w 445349"/>
                  <a:gd name="connsiteY98" fmla="*/ 291803 h 432258"/>
                  <a:gd name="connsiteX99" fmla="*/ 149721 w 445349"/>
                  <a:gd name="connsiteY99" fmla="*/ 290179 h 432258"/>
                  <a:gd name="connsiteX100" fmla="*/ 149721 w 445349"/>
                  <a:gd name="connsiteY100" fmla="*/ 289367 h 432258"/>
                  <a:gd name="connsiteX101" fmla="*/ 150533 w 445349"/>
                  <a:gd name="connsiteY101" fmla="*/ 288555 h 432258"/>
                  <a:gd name="connsiteX102" fmla="*/ 149721 w 445349"/>
                  <a:gd name="connsiteY102" fmla="*/ 286931 h 432258"/>
                  <a:gd name="connsiteX103" fmla="*/ 150533 w 445349"/>
                  <a:gd name="connsiteY103" fmla="*/ 285308 h 432258"/>
                  <a:gd name="connsiteX104" fmla="*/ 152157 w 445349"/>
                  <a:gd name="connsiteY104" fmla="*/ 284496 h 432258"/>
                  <a:gd name="connsiteX105" fmla="*/ 151345 w 445349"/>
                  <a:gd name="connsiteY105" fmla="*/ 283684 h 432258"/>
                  <a:gd name="connsiteX106" fmla="*/ 118871 w 445349"/>
                  <a:gd name="connsiteY106" fmla="*/ 246338 h 432258"/>
                  <a:gd name="connsiteX107" fmla="*/ 120495 w 445349"/>
                  <a:gd name="connsiteY107" fmla="*/ 246338 h 432258"/>
                  <a:gd name="connsiteX108" fmla="*/ 121307 w 445349"/>
                  <a:gd name="connsiteY108" fmla="*/ 247962 h 432258"/>
                  <a:gd name="connsiteX109" fmla="*/ 121307 w 445349"/>
                  <a:gd name="connsiteY109" fmla="*/ 249585 h 432258"/>
                  <a:gd name="connsiteX110" fmla="*/ 119683 w 445349"/>
                  <a:gd name="connsiteY110" fmla="*/ 249585 h 432258"/>
                  <a:gd name="connsiteX111" fmla="*/ 118871 w 445349"/>
                  <a:gd name="connsiteY111" fmla="*/ 249585 h 432258"/>
                  <a:gd name="connsiteX112" fmla="*/ 118059 w 445349"/>
                  <a:gd name="connsiteY112" fmla="*/ 247150 h 432258"/>
                  <a:gd name="connsiteX113" fmla="*/ 118871 w 445349"/>
                  <a:gd name="connsiteY113" fmla="*/ 246338 h 432258"/>
                  <a:gd name="connsiteX114" fmla="*/ 114811 w 445349"/>
                  <a:gd name="connsiteY114" fmla="*/ 241466 h 432258"/>
                  <a:gd name="connsiteX115" fmla="*/ 116435 w 445349"/>
                  <a:gd name="connsiteY115" fmla="*/ 241466 h 432258"/>
                  <a:gd name="connsiteX116" fmla="*/ 117247 w 445349"/>
                  <a:gd name="connsiteY116" fmla="*/ 242278 h 432258"/>
                  <a:gd name="connsiteX117" fmla="*/ 118059 w 445349"/>
                  <a:gd name="connsiteY117" fmla="*/ 242278 h 432258"/>
                  <a:gd name="connsiteX118" fmla="*/ 118870 w 445349"/>
                  <a:gd name="connsiteY118" fmla="*/ 243090 h 432258"/>
                  <a:gd name="connsiteX119" fmla="*/ 117247 w 445349"/>
                  <a:gd name="connsiteY119" fmla="*/ 244714 h 432258"/>
                  <a:gd name="connsiteX120" fmla="*/ 116435 w 445349"/>
                  <a:gd name="connsiteY120" fmla="*/ 244714 h 432258"/>
                  <a:gd name="connsiteX121" fmla="*/ 115623 w 445349"/>
                  <a:gd name="connsiteY121" fmla="*/ 244714 h 432258"/>
                  <a:gd name="connsiteX122" fmla="*/ 113999 w 445349"/>
                  <a:gd name="connsiteY122" fmla="*/ 244714 h 432258"/>
                  <a:gd name="connsiteX123" fmla="*/ 113999 w 445349"/>
                  <a:gd name="connsiteY123" fmla="*/ 242278 h 432258"/>
                  <a:gd name="connsiteX124" fmla="*/ 114811 w 445349"/>
                  <a:gd name="connsiteY124" fmla="*/ 241466 h 432258"/>
                  <a:gd name="connsiteX125" fmla="*/ 107504 w 445349"/>
                  <a:gd name="connsiteY125" fmla="*/ 231724 h 432258"/>
                  <a:gd name="connsiteX126" fmla="*/ 109128 w 445349"/>
                  <a:gd name="connsiteY126" fmla="*/ 231724 h 432258"/>
                  <a:gd name="connsiteX127" fmla="*/ 109940 w 445349"/>
                  <a:gd name="connsiteY127" fmla="*/ 233348 h 432258"/>
                  <a:gd name="connsiteX128" fmla="*/ 111563 w 445349"/>
                  <a:gd name="connsiteY128" fmla="*/ 234160 h 432258"/>
                  <a:gd name="connsiteX129" fmla="*/ 113187 w 445349"/>
                  <a:gd name="connsiteY129" fmla="*/ 234972 h 432258"/>
                  <a:gd name="connsiteX130" fmla="*/ 114811 w 445349"/>
                  <a:gd name="connsiteY130" fmla="*/ 235784 h 432258"/>
                  <a:gd name="connsiteX131" fmla="*/ 115623 w 445349"/>
                  <a:gd name="connsiteY131" fmla="*/ 238219 h 432258"/>
                  <a:gd name="connsiteX132" fmla="*/ 114811 w 445349"/>
                  <a:gd name="connsiteY132" fmla="*/ 239843 h 432258"/>
                  <a:gd name="connsiteX133" fmla="*/ 113999 w 445349"/>
                  <a:gd name="connsiteY133" fmla="*/ 240655 h 432258"/>
                  <a:gd name="connsiteX134" fmla="*/ 112375 w 445349"/>
                  <a:gd name="connsiteY134" fmla="*/ 239031 h 432258"/>
                  <a:gd name="connsiteX135" fmla="*/ 112375 w 445349"/>
                  <a:gd name="connsiteY135" fmla="*/ 238219 h 432258"/>
                  <a:gd name="connsiteX136" fmla="*/ 112375 w 445349"/>
                  <a:gd name="connsiteY136" fmla="*/ 236595 h 432258"/>
                  <a:gd name="connsiteX137" fmla="*/ 111563 w 445349"/>
                  <a:gd name="connsiteY137" fmla="*/ 236595 h 432258"/>
                  <a:gd name="connsiteX138" fmla="*/ 110752 w 445349"/>
                  <a:gd name="connsiteY138" fmla="*/ 236595 h 432258"/>
                  <a:gd name="connsiteX139" fmla="*/ 108316 w 445349"/>
                  <a:gd name="connsiteY139" fmla="*/ 234972 h 432258"/>
                  <a:gd name="connsiteX140" fmla="*/ 106692 w 445349"/>
                  <a:gd name="connsiteY140" fmla="*/ 234160 h 432258"/>
                  <a:gd name="connsiteX141" fmla="*/ 106692 w 445349"/>
                  <a:gd name="connsiteY141" fmla="*/ 233348 h 432258"/>
                  <a:gd name="connsiteX142" fmla="*/ 106692 w 445349"/>
                  <a:gd name="connsiteY142" fmla="*/ 232536 h 432258"/>
                  <a:gd name="connsiteX143" fmla="*/ 107504 w 445349"/>
                  <a:gd name="connsiteY143" fmla="*/ 231724 h 432258"/>
                  <a:gd name="connsiteX144" fmla="*/ 115624 w 445349"/>
                  <a:gd name="connsiteY144" fmla="*/ 221169 h 432258"/>
                  <a:gd name="connsiteX145" fmla="*/ 118059 w 445349"/>
                  <a:gd name="connsiteY145" fmla="*/ 221169 h 432258"/>
                  <a:gd name="connsiteX146" fmla="*/ 118871 w 445349"/>
                  <a:gd name="connsiteY146" fmla="*/ 221169 h 432258"/>
                  <a:gd name="connsiteX147" fmla="*/ 118871 w 445349"/>
                  <a:gd name="connsiteY147" fmla="*/ 223605 h 432258"/>
                  <a:gd name="connsiteX148" fmla="*/ 118059 w 445349"/>
                  <a:gd name="connsiteY148" fmla="*/ 225229 h 432258"/>
                  <a:gd name="connsiteX149" fmla="*/ 115624 w 445349"/>
                  <a:gd name="connsiteY149" fmla="*/ 226040 h 432258"/>
                  <a:gd name="connsiteX150" fmla="*/ 113188 w 445349"/>
                  <a:gd name="connsiteY150" fmla="*/ 225229 h 432258"/>
                  <a:gd name="connsiteX151" fmla="*/ 113188 w 445349"/>
                  <a:gd name="connsiteY151" fmla="*/ 222793 h 432258"/>
                  <a:gd name="connsiteX152" fmla="*/ 115624 w 445349"/>
                  <a:gd name="connsiteY152" fmla="*/ 221169 h 432258"/>
                  <a:gd name="connsiteX153" fmla="*/ 102633 w 445349"/>
                  <a:gd name="connsiteY153" fmla="*/ 160278 h 432258"/>
                  <a:gd name="connsiteX154" fmla="*/ 105068 w 445349"/>
                  <a:gd name="connsiteY154" fmla="*/ 161090 h 432258"/>
                  <a:gd name="connsiteX155" fmla="*/ 105880 w 445349"/>
                  <a:gd name="connsiteY155" fmla="*/ 162714 h 432258"/>
                  <a:gd name="connsiteX156" fmla="*/ 105068 w 445349"/>
                  <a:gd name="connsiteY156" fmla="*/ 163526 h 432258"/>
                  <a:gd name="connsiteX157" fmla="*/ 104257 w 445349"/>
                  <a:gd name="connsiteY157" fmla="*/ 164338 h 432258"/>
                  <a:gd name="connsiteX158" fmla="*/ 103445 w 445349"/>
                  <a:gd name="connsiteY158" fmla="*/ 164338 h 432258"/>
                  <a:gd name="connsiteX159" fmla="*/ 101821 w 445349"/>
                  <a:gd name="connsiteY159" fmla="*/ 164338 h 432258"/>
                  <a:gd name="connsiteX160" fmla="*/ 100197 w 445349"/>
                  <a:gd name="connsiteY160" fmla="*/ 164338 h 432258"/>
                  <a:gd name="connsiteX161" fmla="*/ 100197 w 445349"/>
                  <a:gd name="connsiteY161" fmla="*/ 162714 h 432258"/>
                  <a:gd name="connsiteX162" fmla="*/ 101009 w 445349"/>
                  <a:gd name="connsiteY162" fmla="*/ 161902 h 432258"/>
                  <a:gd name="connsiteX163" fmla="*/ 101821 w 445349"/>
                  <a:gd name="connsiteY163" fmla="*/ 161090 h 432258"/>
                  <a:gd name="connsiteX164" fmla="*/ 102633 w 445349"/>
                  <a:gd name="connsiteY164" fmla="*/ 160278 h 432258"/>
                  <a:gd name="connsiteX165" fmla="*/ 344361 w 445349"/>
                  <a:gd name="connsiteY165" fmla="*/ 158160 h 432258"/>
                  <a:gd name="connsiteX166" fmla="*/ 342950 w 445349"/>
                  <a:gd name="connsiteY166" fmla="*/ 160277 h 432258"/>
                  <a:gd name="connsiteX167" fmla="*/ 342138 w 445349"/>
                  <a:gd name="connsiteY167" fmla="*/ 161901 h 432258"/>
                  <a:gd name="connsiteX168" fmla="*/ 342950 w 445349"/>
                  <a:gd name="connsiteY168" fmla="*/ 165149 h 432258"/>
                  <a:gd name="connsiteX169" fmla="*/ 343013 w 445349"/>
                  <a:gd name="connsiteY169" fmla="*/ 165274 h 432258"/>
                  <a:gd name="connsiteX170" fmla="*/ 344675 w 445349"/>
                  <a:gd name="connsiteY170" fmla="*/ 162782 h 432258"/>
                  <a:gd name="connsiteX171" fmla="*/ 345487 w 445349"/>
                  <a:gd name="connsiteY171" fmla="*/ 158723 h 432258"/>
                  <a:gd name="connsiteX172" fmla="*/ 334053 w 445349"/>
                  <a:gd name="connsiteY172" fmla="*/ 135178 h 432258"/>
                  <a:gd name="connsiteX173" fmla="*/ 334121 w 445349"/>
                  <a:gd name="connsiteY173" fmla="*/ 135312 h 432258"/>
                  <a:gd name="connsiteX174" fmla="*/ 334121 w 445349"/>
                  <a:gd name="connsiteY174" fmla="*/ 135178 h 432258"/>
                  <a:gd name="connsiteX175" fmla="*/ 312199 w 445349"/>
                  <a:gd name="connsiteY175" fmla="*/ 131119 h 432258"/>
                  <a:gd name="connsiteX176" fmla="*/ 312199 w 445349"/>
                  <a:gd name="connsiteY176" fmla="*/ 133554 h 432258"/>
                  <a:gd name="connsiteX177" fmla="*/ 311387 w 445349"/>
                  <a:gd name="connsiteY177" fmla="*/ 133554 h 432258"/>
                  <a:gd name="connsiteX178" fmla="*/ 310575 w 445349"/>
                  <a:gd name="connsiteY178" fmla="*/ 135990 h 432258"/>
                  <a:gd name="connsiteX179" fmla="*/ 311110 w 445349"/>
                  <a:gd name="connsiteY179" fmla="*/ 137060 h 432258"/>
                  <a:gd name="connsiteX180" fmla="*/ 313722 w 445349"/>
                  <a:gd name="connsiteY180" fmla="*/ 136733 h 432258"/>
                  <a:gd name="connsiteX181" fmla="*/ 315346 w 445349"/>
                  <a:gd name="connsiteY181" fmla="*/ 133485 h 432258"/>
                  <a:gd name="connsiteX182" fmla="*/ 312979 w 445349"/>
                  <a:gd name="connsiteY182" fmla="*/ 131119 h 432258"/>
                  <a:gd name="connsiteX183" fmla="*/ 111564 w 445349"/>
                  <a:gd name="connsiteY183" fmla="*/ 109941 h 432258"/>
                  <a:gd name="connsiteX184" fmla="*/ 113187 w 445349"/>
                  <a:gd name="connsiteY184" fmla="*/ 109941 h 432258"/>
                  <a:gd name="connsiteX185" fmla="*/ 113999 w 445349"/>
                  <a:gd name="connsiteY185" fmla="*/ 110753 h 432258"/>
                  <a:gd name="connsiteX186" fmla="*/ 113999 w 445349"/>
                  <a:gd name="connsiteY186" fmla="*/ 112377 h 432258"/>
                  <a:gd name="connsiteX187" fmla="*/ 113187 w 445349"/>
                  <a:gd name="connsiteY187" fmla="*/ 114000 h 432258"/>
                  <a:gd name="connsiteX188" fmla="*/ 112375 w 445349"/>
                  <a:gd name="connsiteY188" fmla="*/ 114000 h 432258"/>
                  <a:gd name="connsiteX189" fmla="*/ 110752 w 445349"/>
                  <a:gd name="connsiteY189" fmla="*/ 114812 h 432258"/>
                  <a:gd name="connsiteX190" fmla="*/ 109940 w 445349"/>
                  <a:gd name="connsiteY190" fmla="*/ 114812 h 432258"/>
                  <a:gd name="connsiteX191" fmla="*/ 108316 w 445349"/>
                  <a:gd name="connsiteY191" fmla="*/ 114000 h 432258"/>
                  <a:gd name="connsiteX192" fmla="*/ 107504 w 445349"/>
                  <a:gd name="connsiteY192" fmla="*/ 113188 h 432258"/>
                  <a:gd name="connsiteX193" fmla="*/ 109128 w 445349"/>
                  <a:gd name="connsiteY193" fmla="*/ 112377 h 432258"/>
                  <a:gd name="connsiteX194" fmla="*/ 111564 w 445349"/>
                  <a:gd name="connsiteY194" fmla="*/ 109941 h 432258"/>
                  <a:gd name="connsiteX195" fmla="*/ 268257 w 445349"/>
                  <a:gd name="connsiteY195" fmla="*/ 82336 h 432258"/>
                  <a:gd name="connsiteX196" fmla="*/ 263385 w 445349"/>
                  <a:gd name="connsiteY196" fmla="*/ 88020 h 432258"/>
                  <a:gd name="connsiteX197" fmla="*/ 254454 w 445349"/>
                  <a:gd name="connsiteY197" fmla="*/ 88020 h 432258"/>
                  <a:gd name="connsiteX198" fmla="*/ 254454 w 445349"/>
                  <a:gd name="connsiteY198" fmla="*/ 93703 h 432258"/>
                  <a:gd name="connsiteX199" fmla="*/ 257702 w 445349"/>
                  <a:gd name="connsiteY199" fmla="*/ 96950 h 432258"/>
                  <a:gd name="connsiteX200" fmla="*/ 257714 w 445349"/>
                  <a:gd name="connsiteY200" fmla="*/ 97019 h 432258"/>
                  <a:gd name="connsiteX201" fmla="*/ 261862 w 445349"/>
                  <a:gd name="connsiteY201" fmla="*/ 97019 h 432258"/>
                  <a:gd name="connsiteX202" fmla="*/ 266733 w 445349"/>
                  <a:gd name="connsiteY202" fmla="*/ 91335 h 432258"/>
                  <a:gd name="connsiteX203" fmla="*/ 269981 w 445349"/>
                  <a:gd name="connsiteY203" fmla="*/ 92147 h 432258"/>
                  <a:gd name="connsiteX204" fmla="*/ 270793 w 445349"/>
                  <a:gd name="connsiteY204" fmla="*/ 93771 h 432258"/>
                  <a:gd name="connsiteX205" fmla="*/ 278100 w 445349"/>
                  <a:gd name="connsiteY205" fmla="*/ 96208 h 432258"/>
                  <a:gd name="connsiteX206" fmla="*/ 282159 w 445349"/>
                  <a:gd name="connsiteY206" fmla="*/ 91335 h 432258"/>
                  <a:gd name="connsiteX207" fmla="*/ 288654 w 445349"/>
                  <a:gd name="connsiteY207" fmla="*/ 91335 h 432258"/>
                  <a:gd name="connsiteX208" fmla="*/ 291090 w 445349"/>
                  <a:gd name="connsiteY208" fmla="*/ 89711 h 432258"/>
                  <a:gd name="connsiteX209" fmla="*/ 290278 w 445349"/>
                  <a:gd name="connsiteY209" fmla="*/ 88088 h 432258"/>
                  <a:gd name="connsiteX210" fmla="*/ 286218 w 445349"/>
                  <a:gd name="connsiteY210" fmla="*/ 88088 h 432258"/>
                  <a:gd name="connsiteX211" fmla="*/ 284595 w 445349"/>
                  <a:gd name="connsiteY211" fmla="*/ 85652 h 432258"/>
                  <a:gd name="connsiteX212" fmla="*/ 280544 w 445349"/>
                  <a:gd name="connsiteY212" fmla="*/ 86103 h 432258"/>
                  <a:gd name="connsiteX213" fmla="*/ 279623 w 445349"/>
                  <a:gd name="connsiteY213" fmla="*/ 87208 h 432258"/>
                  <a:gd name="connsiteX214" fmla="*/ 277366 w 445349"/>
                  <a:gd name="connsiteY214" fmla="*/ 86456 h 432258"/>
                  <a:gd name="connsiteX215" fmla="*/ 277288 w 445349"/>
                  <a:gd name="connsiteY215" fmla="*/ 86464 h 432258"/>
                  <a:gd name="connsiteX216" fmla="*/ 277288 w 445349"/>
                  <a:gd name="connsiteY216" fmla="*/ 86430 h 432258"/>
                  <a:gd name="connsiteX217" fmla="*/ 272316 w 445349"/>
                  <a:gd name="connsiteY217" fmla="*/ 84772 h 432258"/>
                  <a:gd name="connsiteX218" fmla="*/ 271504 w 445349"/>
                  <a:gd name="connsiteY218" fmla="*/ 83148 h 432258"/>
                  <a:gd name="connsiteX219" fmla="*/ 316276 w 445349"/>
                  <a:gd name="connsiteY219" fmla="*/ 62866 h 432258"/>
                  <a:gd name="connsiteX220" fmla="*/ 315346 w 445349"/>
                  <a:gd name="connsiteY220" fmla="*/ 63663 h 432258"/>
                  <a:gd name="connsiteX221" fmla="*/ 312098 w 445349"/>
                  <a:gd name="connsiteY221" fmla="*/ 63663 h 432258"/>
                  <a:gd name="connsiteX222" fmla="*/ 310474 w 445349"/>
                  <a:gd name="connsiteY222" fmla="*/ 65287 h 432258"/>
                  <a:gd name="connsiteX223" fmla="*/ 310474 w 445349"/>
                  <a:gd name="connsiteY223" fmla="*/ 69346 h 432258"/>
                  <a:gd name="connsiteX224" fmla="*/ 308851 w 445349"/>
                  <a:gd name="connsiteY224" fmla="*/ 70158 h 432258"/>
                  <a:gd name="connsiteX225" fmla="*/ 306415 w 445349"/>
                  <a:gd name="connsiteY225" fmla="*/ 69346 h 432258"/>
                  <a:gd name="connsiteX226" fmla="*/ 303167 w 445349"/>
                  <a:gd name="connsiteY226" fmla="*/ 66911 h 432258"/>
                  <a:gd name="connsiteX227" fmla="*/ 299920 w 445349"/>
                  <a:gd name="connsiteY227" fmla="*/ 68534 h 432258"/>
                  <a:gd name="connsiteX228" fmla="*/ 295861 w 445349"/>
                  <a:gd name="connsiteY228" fmla="*/ 68534 h 432258"/>
                  <a:gd name="connsiteX229" fmla="*/ 294237 w 445349"/>
                  <a:gd name="connsiteY229" fmla="*/ 70158 h 432258"/>
                  <a:gd name="connsiteX230" fmla="*/ 290989 w 445349"/>
                  <a:gd name="connsiteY230" fmla="*/ 68534 h 432258"/>
                  <a:gd name="connsiteX231" fmla="*/ 290177 w 445349"/>
                  <a:gd name="connsiteY231" fmla="*/ 64475 h 432258"/>
                  <a:gd name="connsiteX232" fmla="*/ 288554 w 445349"/>
                  <a:gd name="connsiteY232" fmla="*/ 64475 h 432258"/>
                  <a:gd name="connsiteX233" fmla="*/ 285306 w 445349"/>
                  <a:gd name="connsiteY233" fmla="*/ 66911 h 432258"/>
                  <a:gd name="connsiteX234" fmla="*/ 282059 w 445349"/>
                  <a:gd name="connsiteY234" fmla="*/ 66911 h 432258"/>
                  <a:gd name="connsiteX235" fmla="*/ 281247 w 445349"/>
                  <a:gd name="connsiteY235" fmla="*/ 71782 h 432258"/>
                  <a:gd name="connsiteX236" fmla="*/ 282870 w 445349"/>
                  <a:gd name="connsiteY236" fmla="*/ 73406 h 432258"/>
                  <a:gd name="connsiteX237" fmla="*/ 282870 w 445349"/>
                  <a:gd name="connsiteY237" fmla="*/ 75174 h 432258"/>
                  <a:gd name="connsiteX238" fmla="*/ 282971 w 445349"/>
                  <a:gd name="connsiteY238" fmla="*/ 75098 h 432258"/>
                  <a:gd name="connsiteX239" fmla="*/ 284595 w 445349"/>
                  <a:gd name="connsiteY239" fmla="*/ 75098 h 432258"/>
                  <a:gd name="connsiteX240" fmla="*/ 284842 w 445349"/>
                  <a:gd name="connsiteY240" fmla="*/ 76334 h 432258"/>
                  <a:gd name="connsiteX241" fmla="*/ 286118 w 445349"/>
                  <a:gd name="connsiteY241" fmla="*/ 76653 h 432258"/>
                  <a:gd name="connsiteX242" fmla="*/ 287742 w 445349"/>
                  <a:gd name="connsiteY242" fmla="*/ 79089 h 432258"/>
                  <a:gd name="connsiteX243" fmla="*/ 291801 w 445349"/>
                  <a:gd name="connsiteY243" fmla="*/ 79089 h 432258"/>
                  <a:gd name="connsiteX244" fmla="*/ 291835 w 445349"/>
                  <a:gd name="connsiteY244" fmla="*/ 79157 h 432258"/>
                  <a:gd name="connsiteX245" fmla="*/ 294337 w 445349"/>
                  <a:gd name="connsiteY245" fmla="*/ 79157 h 432258"/>
                  <a:gd name="connsiteX246" fmla="*/ 297585 w 445349"/>
                  <a:gd name="connsiteY246" fmla="*/ 77533 h 432258"/>
                  <a:gd name="connsiteX247" fmla="*/ 300832 w 445349"/>
                  <a:gd name="connsiteY247" fmla="*/ 79969 h 432258"/>
                  <a:gd name="connsiteX248" fmla="*/ 303268 w 445349"/>
                  <a:gd name="connsiteY248" fmla="*/ 80781 h 432258"/>
                  <a:gd name="connsiteX249" fmla="*/ 304892 w 445349"/>
                  <a:gd name="connsiteY249" fmla="*/ 79969 h 432258"/>
                  <a:gd name="connsiteX250" fmla="*/ 304892 w 445349"/>
                  <a:gd name="connsiteY250" fmla="*/ 75909 h 432258"/>
                  <a:gd name="connsiteX251" fmla="*/ 306515 w 445349"/>
                  <a:gd name="connsiteY251" fmla="*/ 74286 h 432258"/>
                  <a:gd name="connsiteX252" fmla="*/ 309763 w 445349"/>
                  <a:gd name="connsiteY252" fmla="*/ 74286 h 432258"/>
                  <a:gd name="connsiteX253" fmla="*/ 315446 w 445349"/>
                  <a:gd name="connsiteY253" fmla="*/ 69414 h 432258"/>
                  <a:gd name="connsiteX254" fmla="*/ 315446 w 445349"/>
                  <a:gd name="connsiteY254" fmla="*/ 65355 h 432258"/>
                  <a:gd name="connsiteX255" fmla="*/ 316258 w 445349"/>
                  <a:gd name="connsiteY255" fmla="*/ 63731 h 432258"/>
                  <a:gd name="connsiteX256" fmla="*/ 316258 w 445349"/>
                  <a:gd name="connsiteY256" fmla="*/ 62919 h 432258"/>
                  <a:gd name="connsiteX257" fmla="*/ 320318 w 445349"/>
                  <a:gd name="connsiteY257" fmla="*/ 59401 h 432258"/>
                  <a:gd name="connsiteX258" fmla="*/ 319055 w 445349"/>
                  <a:gd name="connsiteY258" fmla="*/ 60484 h 432258"/>
                  <a:gd name="connsiteX259" fmla="*/ 320318 w 445349"/>
                  <a:gd name="connsiteY259" fmla="*/ 60484 h 432258"/>
                  <a:gd name="connsiteX260" fmla="*/ 339702 w 445349"/>
                  <a:gd name="connsiteY260" fmla="*/ 336 h 432258"/>
                  <a:gd name="connsiteX261" fmla="*/ 342138 w 445349"/>
                  <a:gd name="connsiteY261" fmla="*/ 1148 h 432258"/>
                  <a:gd name="connsiteX262" fmla="*/ 345385 w 445349"/>
                  <a:gd name="connsiteY262" fmla="*/ 3584 h 432258"/>
                  <a:gd name="connsiteX263" fmla="*/ 348633 w 445349"/>
                  <a:gd name="connsiteY263" fmla="*/ 6019 h 432258"/>
                  <a:gd name="connsiteX264" fmla="*/ 351881 w 445349"/>
                  <a:gd name="connsiteY264" fmla="*/ 7643 h 432258"/>
                  <a:gd name="connsiteX265" fmla="*/ 352692 w 445349"/>
                  <a:gd name="connsiteY265" fmla="*/ 10891 h 432258"/>
                  <a:gd name="connsiteX266" fmla="*/ 353504 w 445349"/>
                  <a:gd name="connsiteY266" fmla="*/ 14138 h 432258"/>
                  <a:gd name="connsiteX267" fmla="*/ 356752 w 445349"/>
                  <a:gd name="connsiteY267" fmla="*/ 16574 h 432258"/>
                  <a:gd name="connsiteX268" fmla="*/ 360811 w 445349"/>
                  <a:gd name="connsiteY268" fmla="*/ 19009 h 432258"/>
                  <a:gd name="connsiteX269" fmla="*/ 364059 w 445349"/>
                  <a:gd name="connsiteY269" fmla="*/ 21445 h 432258"/>
                  <a:gd name="connsiteX270" fmla="*/ 365683 w 445349"/>
                  <a:gd name="connsiteY270" fmla="*/ 23069 h 432258"/>
                  <a:gd name="connsiteX271" fmla="*/ 364871 w 445349"/>
                  <a:gd name="connsiteY271" fmla="*/ 27128 h 432258"/>
                  <a:gd name="connsiteX272" fmla="*/ 362435 w 445349"/>
                  <a:gd name="connsiteY272" fmla="*/ 27940 h 432258"/>
                  <a:gd name="connsiteX273" fmla="*/ 359187 w 445349"/>
                  <a:gd name="connsiteY273" fmla="*/ 28752 h 432258"/>
                  <a:gd name="connsiteX274" fmla="*/ 351881 w 445349"/>
                  <a:gd name="connsiteY274" fmla="*/ 30376 h 432258"/>
                  <a:gd name="connsiteX275" fmla="*/ 347009 w 445349"/>
                  <a:gd name="connsiteY275" fmla="*/ 32812 h 432258"/>
                  <a:gd name="connsiteX276" fmla="*/ 346197 w 445349"/>
                  <a:gd name="connsiteY276" fmla="*/ 33623 h 432258"/>
                  <a:gd name="connsiteX277" fmla="*/ 344574 w 445349"/>
                  <a:gd name="connsiteY277" fmla="*/ 34435 h 432258"/>
                  <a:gd name="connsiteX278" fmla="*/ 342138 w 445349"/>
                  <a:gd name="connsiteY278" fmla="*/ 36059 h 432258"/>
                  <a:gd name="connsiteX279" fmla="*/ 340514 w 445349"/>
                  <a:gd name="connsiteY279" fmla="*/ 37683 h 432258"/>
                  <a:gd name="connsiteX280" fmla="*/ 339702 w 445349"/>
                  <a:gd name="connsiteY280" fmla="*/ 39307 h 432258"/>
                  <a:gd name="connsiteX281" fmla="*/ 337267 w 445349"/>
                  <a:gd name="connsiteY281" fmla="*/ 40119 h 432258"/>
                  <a:gd name="connsiteX282" fmla="*/ 334019 w 445349"/>
                  <a:gd name="connsiteY282" fmla="*/ 39307 h 432258"/>
                  <a:gd name="connsiteX283" fmla="*/ 327524 w 445349"/>
                  <a:gd name="connsiteY283" fmla="*/ 42554 h 432258"/>
                  <a:gd name="connsiteX284" fmla="*/ 327524 w 445349"/>
                  <a:gd name="connsiteY284" fmla="*/ 44990 h 432258"/>
                  <a:gd name="connsiteX285" fmla="*/ 325900 w 445349"/>
                  <a:gd name="connsiteY285" fmla="*/ 47425 h 432258"/>
                  <a:gd name="connsiteX286" fmla="*/ 325900 w 445349"/>
                  <a:gd name="connsiteY286" fmla="*/ 49861 h 432258"/>
                  <a:gd name="connsiteX287" fmla="*/ 322653 w 445349"/>
                  <a:gd name="connsiteY287" fmla="*/ 49861 h 432258"/>
                  <a:gd name="connsiteX288" fmla="*/ 321841 w 445349"/>
                  <a:gd name="connsiteY288" fmla="*/ 52297 h 432258"/>
                  <a:gd name="connsiteX289" fmla="*/ 321841 w 445349"/>
                  <a:gd name="connsiteY289" fmla="*/ 53109 h 432258"/>
                  <a:gd name="connsiteX290" fmla="*/ 321029 w 445349"/>
                  <a:gd name="connsiteY290" fmla="*/ 54732 h 432258"/>
                  <a:gd name="connsiteX291" fmla="*/ 321029 w 445349"/>
                  <a:gd name="connsiteY291" fmla="*/ 56981 h 432258"/>
                  <a:gd name="connsiteX292" fmla="*/ 321941 w 445349"/>
                  <a:gd name="connsiteY292" fmla="*/ 55612 h 432258"/>
                  <a:gd name="connsiteX293" fmla="*/ 321941 w 445349"/>
                  <a:gd name="connsiteY293" fmla="*/ 53177 h 432258"/>
                  <a:gd name="connsiteX294" fmla="*/ 328437 w 445349"/>
                  <a:gd name="connsiteY294" fmla="*/ 49929 h 432258"/>
                  <a:gd name="connsiteX295" fmla="*/ 331685 w 445349"/>
                  <a:gd name="connsiteY295" fmla="*/ 50741 h 432258"/>
                  <a:gd name="connsiteX296" fmla="*/ 334121 w 445349"/>
                  <a:gd name="connsiteY296" fmla="*/ 49929 h 432258"/>
                  <a:gd name="connsiteX297" fmla="*/ 336556 w 445349"/>
                  <a:gd name="connsiteY297" fmla="*/ 51553 h 432258"/>
                  <a:gd name="connsiteX298" fmla="*/ 338992 w 445349"/>
                  <a:gd name="connsiteY298" fmla="*/ 51553 h 432258"/>
                  <a:gd name="connsiteX299" fmla="*/ 341427 w 445349"/>
                  <a:gd name="connsiteY299" fmla="*/ 53177 h 432258"/>
                  <a:gd name="connsiteX300" fmla="*/ 343051 w 445349"/>
                  <a:gd name="connsiteY300" fmla="*/ 55612 h 432258"/>
                  <a:gd name="connsiteX301" fmla="*/ 346299 w 445349"/>
                  <a:gd name="connsiteY301" fmla="*/ 56424 h 432258"/>
                  <a:gd name="connsiteX302" fmla="*/ 348734 w 445349"/>
                  <a:gd name="connsiteY302" fmla="*/ 56424 h 432258"/>
                  <a:gd name="connsiteX303" fmla="*/ 350358 w 445349"/>
                  <a:gd name="connsiteY303" fmla="*/ 53989 h 432258"/>
                  <a:gd name="connsiteX304" fmla="*/ 352794 w 445349"/>
                  <a:gd name="connsiteY304" fmla="*/ 52365 h 432258"/>
                  <a:gd name="connsiteX305" fmla="*/ 355230 w 445349"/>
                  <a:gd name="connsiteY305" fmla="*/ 49929 h 432258"/>
                  <a:gd name="connsiteX306" fmla="*/ 356041 w 445349"/>
                  <a:gd name="connsiteY306" fmla="*/ 48305 h 432258"/>
                  <a:gd name="connsiteX307" fmla="*/ 356041 w 445349"/>
                  <a:gd name="connsiteY307" fmla="*/ 47494 h 432258"/>
                  <a:gd name="connsiteX308" fmla="*/ 357665 w 445349"/>
                  <a:gd name="connsiteY308" fmla="*/ 45870 h 432258"/>
                  <a:gd name="connsiteX309" fmla="*/ 358477 w 445349"/>
                  <a:gd name="connsiteY309" fmla="*/ 44246 h 432258"/>
                  <a:gd name="connsiteX310" fmla="*/ 359289 w 445349"/>
                  <a:gd name="connsiteY310" fmla="*/ 43434 h 432258"/>
                  <a:gd name="connsiteX311" fmla="*/ 360913 w 445349"/>
                  <a:gd name="connsiteY311" fmla="*/ 44246 h 432258"/>
                  <a:gd name="connsiteX312" fmla="*/ 362536 w 445349"/>
                  <a:gd name="connsiteY312" fmla="*/ 46682 h 432258"/>
                  <a:gd name="connsiteX313" fmla="*/ 364972 w 445349"/>
                  <a:gd name="connsiteY313" fmla="*/ 47494 h 432258"/>
                  <a:gd name="connsiteX314" fmla="*/ 368220 w 445349"/>
                  <a:gd name="connsiteY314" fmla="*/ 49117 h 432258"/>
                  <a:gd name="connsiteX315" fmla="*/ 369032 w 445349"/>
                  <a:gd name="connsiteY315" fmla="*/ 49117 h 432258"/>
                  <a:gd name="connsiteX316" fmla="*/ 369843 w 445349"/>
                  <a:gd name="connsiteY316" fmla="*/ 49117 h 432258"/>
                  <a:gd name="connsiteX317" fmla="*/ 371467 w 445349"/>
                  <a:gd name="connsiteY317" fmla="*/ 49117 h 432258"/>
                  <a:gd name="connsiteX318" fmla="*/ 372279 w 445349"/>
                  <a:gd name="connsiteY318" fmla="*/ 49929 h 432258"/>
                  <a:gd name="connsiteX319" fmla="*/ 373091 w 445349"/>
                  <a:gd name="connsiteY319" fmla="*/ 50741 h 432258"/>
                  <a:gd name="connsiteX320" fmla="*/ 373903 w 445349"/>
                  <a:gd name="connsiteY320" fmla="*/ 49929 h 432258"/>
                  <a:gd name="connsiteX321" fmla="*/ 374715 w 445349"/>
                  <a:gd name="connsiteY321" fmla="*/ 48305 h 432258"/>
                  <a:gd name="connsiteX322" fmla="*/ 376338 w 445349"/>
                  <a:gd name="connsiteY322" fmla="*/ 48305 h 432258"/>
                  <a:gd name="connsiteX323" fmla="*/ 377962 w 445349"/>
                  <a:gd name="connsiteY323" fmla="*/ 47494 h 432258"/>
                  <a:gd name="connsiteX324" fmla="*/ 382022 w 445349"/>
                  <a:gd name="connsiteY324" fmla="*/ 47494 h 432258"/>
                  <a:gd name="connsiteX325" fmla="*/ 386081 w 445349"/>
                  <a:gd name="connsiteY325" fmla="*/ 47494 h 432258"/>
                  <a:gd name="connsiteX326" fmla="*/ 387705 w 445349"/>
                  <a:gd name="connsiteY326" fmla="*/ 47494 h 432258"/>
                  <a:gd name="connsiteX327" fmla="*/ 388517 w 445349"/>
                  <a:gd name="connsiteY327" fmla="*/ 46682 h 432258"/>
                  <a:gd name="connsiteX328" fmla="*/ 389329 w 445349"/>
                  <a:gd name="connsiteY328" fmla="*/ 45058 h 432258"/>
                  <a:gd name="connsiteX329" fmla="*/ 391764 w 445349"/>
                  <a:gd name="connsiteY329" fmla="*/ 44246 h 432258"/>
                  <a:gd name="connsiteX330" fmla="*/ 394200 w 445349"/>
                  <a:gd name="connsiteY330" fmla="*/ 45058 h 432258"/>
                  <a:gd name="connsiteX331" fmla="*/ 395824 w 445349"/>
                  <a:gd name="connsiteY331" fmla="*/ 46682 h 432258"/>
                  <a:gd name="connsiteX332" fmla="*/ 397448 w 445349"/>
                  <a:gd name="connsiteY332" fmla="*/ 47494 h 432258"/>
                  <a:gd name="connsiteX333" fmla="*/ 399883 w 445349"/>
                  <a:gd name="connsiteY333" fmla="*/ 47494 h 432258"/>
                  <a:gd name="connsiteX334" fmla="*/ 404754 w 445349"/>
                  <a:gd name="connsiteY334" fmla="*/ 49117 h 432258"/>
                  <a:gd name="connsiteX335" fmla="*/ 408002 w 445349"/>
                  <a:gd name="connsiteY335" fmla="*/ 52365 h 432258"/>
                  <a:gd name="connsiteX336" fmla="*/ 408814 w 445349"/>
                  <a:gd name="connsiteY336" fmla="*/ 53989 h 432258"/>
                  <a:gd name="connsiteX337" fmla="*/ 410438 w 445349"/>
                  <a:gd name="connsiteY337" fmla="*/ 54801 h 432258"/>
                  <a:gd name="connsiteX338" fmla="*/ 412873 w 445349"/>
                  <a:gd name="connsiteY338" fmla="*/ 54801 h 432258"/>
                  <a:gd name="connsiteX339" fmla="*/ 414497 w 445349"/>
                  <a:gd name="connsiteY339" fmla="*/ 54801 h 432258"/>
                  <a:gd name="connsiteX340" fmla="*/ 416121 w 445349"/>
                  <a:gd name="connsiteY340" fmla="*/ 53989 h 432258"/>
                  <a:gd name="connsiteX341" fmla="*/ 416933 w 445349"/>
                  <a:gd name="connsiteY341" fmla="*/ 54801 h 432258"/>
                  <a:gd name="connsiteX342" fmla="*/ 418556 w 445349"/>
                  <a:gd name="connsiteY342" fmla="*/ 56424 h 432258"/>
                  <a:gd name="connsiteX343" fmla="*/ 420180 w 445349"/>
                  <a:gd name="connsiteY343" fmla="*/ 58048 h 432258"/>
                  <a:gd name="connsiteX344" fmla="*/ 420992 w 445349"/>
                  <a:gd name="connsiteY344" fmla="*/ 58860 h 432258"/>
                  <a:gd name="connsiteX345" fmla="*/ 420992 w 445349"/>
                  <a:gd name="connsiteY345" fmla="*/ 59672 h 432258"/>
                  <a:gd name="connsiteX346" fmla="*/ 420992 w 445349"/>
                  <a:gd name="connsiteY346" fmla="*/ 61296 h 432258"/>
                  <a:gd name="connsiteX347" fmla="*/ 420992 w 445349"/>
                  <a:gd name="connsiteY347" fmla="*/ 62919 h 432258"/>
                  <a:gd name="connsiteX348" fmla="*/ 420180 w 445349"/>
                  <a:gd name="connsiteY348" fmla="*/ 65355 h 432258"/>
                  <a:gd name="connsiteX349" fmla="*/ 419368 w 445349"/>
                  <a:gd name="connsiteY349" fmla="*/ 66167 h 432258"/>
                  <a:gd name="connsiteX350" fmla="*/ 418556 w 445349"/>
                  <a:gd name="connsiteY350" fmla="*/ 66979 h 432258"/>
                  <a:gd name="connsiteX351" fmla="*/ 417745 w 445349"/>
                  <a:gd name="connsiteY351" fmla="*/ 67791 h 432258"/>
                  <a:gd name="connsiteX352" fmla="*/ 417745 w 445349"/>
                  <a:gd name="connsiteY352" fmla="*/ 69414 h 432258"/>
                  <a:gd name="connsiteX353" fmla="*/ 417745 w 445349"/>
                  <a:gd name="connsiteY353" fmla="*/ 70226 h 432258"/>
                  <a:gd name="connsiteX354" fmla="*/ 417745 w 445349"/>
                  <a:gd name="connsiteY354" fmla="*/ 71038 h 432258"/>
                  <a:gd name="connsiteX355" fmla="*/ 416933 w 445349"/>
                  <a:gd name="connsiteY355" fmla="*/ 71850 h 432258"/>
                  <a:gd name="connsiteX356" fmla="*/ 416121 w 445349"/>
                  <a:gd name="connsiteY356" fmla="*/ 71850 h 432258"/>
                  <a:gd name="connsiteX357" fmla="*/ 415309 w 445349"/>
                  <a:gd name="connsiteY357" fmla="*/ 73474 h 432258"/>
                  <a:gd name="connsiteX358" fmla="*/ 415309 w 445349"/>
                  <a:gd name="connsiteY358" fmla="*/ 74286 h 432258"/>
                  <a:gd name="connsiteX359" fmla="*/ 416121 w 445349"/>
                  <a:gd name="connsiteY359" fmla="*/ 75098 h 432258"/>
                  <a:gd name="connsiteX360" fmla="*/ 418556 w 445349"/>
                  <a:gd name="connsiteY360" fmla="*/ 75909 h 432258"/>
                  <a:gd name="connsiteX361" fmla="*/ 420180 w 445349"/>
                  <a:gd name="connsiteY361" fmla="*/ 75909 h 432258"/>
                  <a:gd name="connsiteX362" fmla="*/ 420992 w 445349"/>
                  <a:gd name="connsiteY362" fmla="*/ 75909 h 432258"/>
                  <a:gd name="connsiteX363" fmla="*/ 421804 w 445349"/>
                  <a:gd name="connsiteY363" fmla="*/ 76721 h 432258"/>
                  <a:gd name="connsiteX364" fmla="*/ 422616 w 445349"/>
                  <a:gd name="connsiteY364" fmla="*/ 77533 h 432258"/>
                  <a:gd name="connsiteX365" fmla="*/ 422616 w 445349"/>
                  <a:gd name="connsiteY365" fmla="*/ 78345 h 432258"/>
                  <a:gd name="connsiteX366" fmla="*/ 421804 w 445349"/>
                  <a:gd name="connsiteY366" fmla="*/ 79157 h 432258"/>
                  <a:gd name="connsiteX367" fmla="*/ 420992 w 445349"/>
                  <a:gd name="connsiteY367" fmla="*/ 80781 h 432258"/>
                  <a:gd name="connsiteX368" fmla="*/ 419368 w 445349"/>
                  <a:gd name="connsiteY368" fmla="*/ 83217 h 432258"/>
                  <a:gd name="connsiteX369" fmla="*/ 419368 w 445349"/>
                  <a:gd name="connsiteY369" fmla="*/ 84840 h 432258"/>
                  <a:gd name="connsiteX370" fmla="*/ 420180 w 445349"/>
                  <a:gd name="connsiteY370" fmla="*/ 86464 h 432258"/>
                  <a:gd name="connsiteX371" fmla="*/ 420992 w 445349"/>
                  <a:gd name="connsiteY371" fmla="*/ 87276 h 432258"/>
                  <a:gd name="connsiteX372" fmla="*/ 421804 w 445349"/>
                  <a:gd name="connsiteY372" fmla="*/ 87276 h 432258"/>
                  <a:gd name="connsiteX373" fmla="*/ 422616 w 445349"/>
                  <a:gd name="connsiteY373" fmla="*/ 88088 h 432258"/>
                  <a:gd name="connsiteX374" fmla="*/ 423428 w 445349"/>
                  <a:gd name="connsiteY374" fmla="*/ 88900 h 432258"/>
                  <a:gd name="connsiteX375" fmla="*/ 424240 w 445349"/>
                  <a:gd name="connsiteY375" fmla="*/ 89711 h 432258"/>
                  <a:gd name="connsiteX376" fmla="*/ 425052 w 445349"/>
                  <a:gd name="connsiteY376" fmla="*/ 89711 h 432258"/>
                  <a:gd name="connsiteX377" fmla="*/ 426675 w 445349"/>
                  <a:gd name="connsiteY377" fmla="*/ 91335 h 432258"/>
                  <a:gd name="connsiteX378" fmla="*/ 426675 w 445349"/>
                  <a:gd name="connsiteY378" fmla="*/ 92147 h 432258"/>
                  <a:gd name="connsiteX379" fmla="*/ 426675 w 445349"/>
                  <a:gd name="connsiteY379" fmla="*/ 93771 h 432258"/>
                  <a:gd name="connsiteX380" fmla="*/ 425052 w 445349"/>
                  <a:gd name="connsiteY380" fmla="*/ 96208 h 432258"/>
                  <a:gd name="connsiteX381" fmla="*/ 425052 w 445349"/>
                  <a:gd name="connsiteY381" fmla="*/ 97831 h 432258"/>
                  <a:gd name="connsiteX382" fmla="*/ 427487 w 445349"/>
                  <a:gd name="connsiteY382" fmla="*/ 97831 h 432258"/>
                  <a:gd name="connsiteX383" fmla="*/ 428299 w 445349"/>
                  <a:gd name="connsiteY383" fmla="*/ 99455 h 432258"/>
                  <a:gd name="connsiteX384" fmla="*/ 428299 w 445349"/>
                  <a:gd name="connsiteY384" fmla="*/ 101079 h 432258"/>
                  <a:gd name="connsiteX385" fmla="*/ 428299 w 445349"/>
                  <a:gd name="connsiteY385" fmla="*/ 102703 h 432258"/>
                  <a:gd name="connsiteX386" fmla="*/ 427487 w 445349"/>
                  <a:gd name="connsiteY386" fmla="*/ 104327 h 432258"/>
                  <a:gd name="connsiteX387" fmla="*/ 427487 w 445349"/>
                  <a:gd name="connsiteY387" fmla="*/ 106762 h 432258"/>
                  <a:gd name="connsiteX388" fmla="*/ 429923 w 445349"/>
                  <a:gd name="connsiteY388" fmla="*/ 108386 h 432258"/>
                  <a:gd name="connsiteX389" fmla="*/ 430735 w 445349"/>
                  <a:gd name="connsiteY389" fmla="*/ 110010 h 432258"/>
                  <a:gd name="connsiteX390" fmla="*/ 431547 w 445349"/>
                  <a:gd name="connsiteY390" fmla="*/ 110822 h 432258"/>
                  <a:gd name="connsiteX391" fmla="*/ 431547 w 445349"/>
                  <a:gd name="connsiteY391" fmla="*/ 109198 h 432258"/>
                  <a:gd name="connsiteX392" fmla="*/ 430735 w 445349"/>
                  <a:gd name="connsiteY392" fmla="*/ 107574 h 432258"/>
                  <a:gd name="connsiteX393" fmla="*/ 429923 w 445349"/>
                  <a:gd name="connsiteY393" fmla="*/ 106762 h 432258"/>
                  <a:gd name="connsiteX394" fmla="*/ 429111 w 445349"/>
                  <a:gd name="connsiteY394" fmla="*/ 105138 h 432258"/>
                  <a:gd name="connsiteX395" fmla="*/ 430735 w 445349"/>
                  <a:gd name="connsiteY395" fmla="*/ 104327 h 432258"/>
                  <a:gd name="connsiteX396" fmla="*/ 433170 w 445349"/>
                  <a:gd name="connsiteY396" fmla="*/ 104327 h 432258"/>
                  <a:gd name="connsiteX397" fmla="*/ 434794 w 445349"/>
                  <a:gd name="connsiteY397" fmla="*/ 106762 h 432258"/>
                  <a:gd name="connsiteX398" fmla="*/ 435606 w 445349"/>
                  <a:gd name="connsiteY398" fmla="*/ 108386 h 432258"/>
                  <a:gd name="connsiteX399" fmla="*/ 435606 w 445349"/>
                  <a:gd name="connsiteY399" fmla="*/ 111633 h 432258"/>
                  <a:gd name="connsiteX400" fmla="*/ 435606 w 445349"/>
                  <a:gd name="connsiteY400" fmla="*/ 113257 h 432258"/>
                  <a:gd name="connsiteX401" fmla="*/ 434794 w 445349"/>
                  <a:gd name="connsiteY401" fmla="*/ 114069 h 432258"/>
                  <a:gd name="connsiteX402" fmla="*/ 434794 w 445349"/>
                  <a:gd name="connsiteY402" fmla="*/ 114881 h 432258"/>
                  <a:gd name="connsiteX403" fmla="*/ 433982 w 445349"/>
                  <a:gd name="connsiteY403" fmla="*/ 115693 h 432258"/>
                  <a:gd name="connsiteX404" fmla="*/ 432358 w 445349"/>
                  <a:gd name="connsiteY404" fmla="*/ 117316 h 432258"/>
                  <a:gd name="connsiteX405" fmla="*/ 431547 w 445349"/>
                  <a:gd name="connsiteY405" fmla="*/ 117316 h 432258"/>
                  <a:gd name="connsiteX406" fmla="*/ 429923 w 445349"/>
                  <a:gd name="connsiteY406" fmla="*/ 117316 h 432258"/>
                  <a:gd name="connsiteX407" fmla="*/ 428299 w 445349"/>
                  <a:gd name="connsiteY407" fmla="*/ 118128 h 432258"/>
                  <a:gd name="connsiteX408" fmla="*/ 427487 w 445349"/>
                  <a:gd name="connsiteY408" fmla="*/ 118940 h 432258"/>
                  <a:gd name="connsiteX409" fmla="*/ 425863 w 445349"/>
                  <a:gd name="connsiteY409" fmla="*/ 118940 h 432258"/>
                  <a:gd name="connsiteX410" fmla="*/ 423428 w 445349"/>
                  <a:gd name="connsiteY410" fmla="*/ 120564 h 432258"/>
                  <a:gd name="connsiteX411" fmla="*/ 421804 w 445349"/>
                  <a:gd name="connsiteY411" fmla="*/ 122188 h 432258"/>
                  <a:gd name="connsiteX412" fmla="*/ 421804 w 445349"/>
                  <a:gd name="connsiteY412" fmla="*/ 123812 h 432258"/>
                  <a:gd name="connsiteX413" fmla="*/ 423428 w 445349"/>
                  <a:gd name="connsiteY413" fmla="*/ 124624 h 432258"/>
                  <a:gd name="connsiteX414" fmla="*/ 429111 w 445349"/>
                  <a:gd name="connsiteY414" fmla="*/ 125435 h 432258"/>
                  <a:gd name="connsiteX415" fmla="*/ 433170 w 445349"/>
                  <a:gd name="connsiteY415" fmla="*/ 126247 h 432258"/>
                  <a:gd name="connsiteX416" fmla="*/ 438854 w 445349"/>
                  <a:gd name="connsiteY416" fmla="*/ 127059 h 432258"/>
                  <a:gd name="connsiteX417" fmla="*/ 441289 w 445349"/>
                  <a:gd name="connsiteY417" fmla="*/ 127871 h 432258"/>
                  <a:gd name="connsiteX418" fmla="*/ 442101 w 445349"/>
                  <a:gd name="connsiteY418" fmla="*/ 128683 h 432258"/>
                  <a:gd name="connsiteX419" fmla="*/ 442913 w 445349"/>
                  <a:gd name="connsiteY419" fmla="*/ 129495 h 432258"/>
                  <a:gd name="connsiteX420" fmla="*/ 443725 w 445349"/>
                  <a:gd name="connsiteY420" fmla="*/ 131119 h 432258"/>
                  <a:gd name="connsiteX421" fmla="*/ 443725 w 445349"/>
                  <a:gd name="connsiteY421" fmla="*/ 133554 h 432258"/>
                  <a:gd name="connsiteX422" fmla="*/ 443725 w 445349"/>
                  <a:gd name="connsiteY422" fmla="*/ 135990 h 432258"/>
                  <a:gd name="connsiteX423" fmla="*/ 444537 w 445349"/>
                  <a:gd name="connsiteY423" fmla="*/ 138426 h 432258"/>
                  <a:gd name="connsiteX424" fmla="*/ 445349 w 445349"/>
                  <a:gd name="connsiteY424" fmla="*/ 140049 h 432258"/>
                  <a:gd name="connsiteX425" fmla="*/ 445349 w 445349"/>
                  <a:gd name="connsiteY425" fmla="*/ 142485 h 432258"/>
                  <a:gd name="connsiteX426" fmla="*/ 444537 w 445349"/>
                  <a:gd name="connsiteY426" fmla="*/ 144921 h 432258"/>
                  <a:gd name="connsiteX427" fmla="*/ 444537 w 445349"/>
                  <a:gd name="connsiteY427" fmla="*/ 147356 h 432258"/>
                  <a:gd name="connsiteX428" fmla="*/ 433170 w 445349"/>
                  <a:gd name="connsiteY428" fmla="*/ 147356 h 432258"/>
                  <a:gd name="connsiteX429" fmla="*/ 433170 w 445349"/>
                  <a:gd name="connsiteY429" fmla="*/ 149792 h 432258"/>
                  <a:gd name="connsiteX430" fmla="*/ 431547 w 445349"/>
                  <a:gd name="connsiteY430" fmla="*/ 151416 h 432258"/>
                  <a:gd name="connsiteX431" fmla="*/ 429923 w 445349"/>
                  <a:gd name="connsiteY431" fmla="*/ 153040 h 432258"/>
                  <a:gd name="connsiteX432" fmla="*/ 429111 w 445349"/>
                  <a:gd name="connsiteY432" fmla="*/ 155475 h 432258"/>
                  <a:gd name="connsiteX433" fmla="*/ 429111 w 445349"/>
                  <a:gd name="connsiteY433" fmla="*/ 157911 h 432258"/>
                  <a:gd name="connsiteX434" fmla="*/ 428299 w 445349"/>
                  <a:gd name="connsiteY434" fmla="*/ 159535 h 432258"/>
                  <a:gd name="connsiteX435" fmla="*/ 426675 w 445349"/>
                  <a:gd name="connsiteY435" fmla="*/ 161158 h 432258"/>
                  <a:gd name="connsiteX436" fmla="*/ 425863 w 445349"/>
                  <a:gd name="connsiteY436" fmla="*/ 162782 h 432258"/>
                  <a:gd name="connsiteX437" fmla="*/ 425052 w 445349"/>
                  <a:gd name="connsiteY437" fmla="*/ 162782 h 432258"/>
                  <a:gd name="connsiteX438" fmla="*/ 424240 w 445349"/>
                  <a:gd name="connsiteY438" fmla="*/ 161158 h 432258"/>
                  <a:gd name="connsiteX439" fmla="*/ 423428 w 445349"/>
                  <a:gd name="connsiteY439" fmla="*/ 158723 h 432258"/>
                  <a:gd name="connsiteX440" fmla="*/ 423428 w 445349"/>
                  <a:gd name="connsiteY440" fmla="*/ 157099 h 432258"/>
                  <a:gd name="connsiteX441" fmla="*/ 423428 w 445349"/>
                  <a:gd name="connsiteY441" fmla="*/ 155475 h 432258"/>
                  <a:gd name="connsiteX442" fmla="*/ 424240 w 445349"/>
                  <a:gd name="connsiteY442" fmla="*/ 152228 h 432258"/>
                  <a:gd name="connsiteX443" fmla="*/ 425863 w 445349"/>
                  <a:gd name="connsiteY443" fmla="*/ 151416 h 432258"/>
                  <a:gd name="connsiteX444" fmla="*/ 426675 w 445349"/>
                  <a:gd name="connsiteY444" fmla="*/ 149792 h 432258"/>
                  <a:gd name="connsiteX445" fmla="*/ 427487 w 445349"/>
                  <a:gd name="connsiteY445" fmla="*/ 145732 h 432258"/>
                  <a:gd name="connsiteX446" fmla="*/ 428299 w 445349"/>
                  <a:gd name="connsiteY446" fmla="*/ 140861 h 432258"/>
                  <a:gd name="connsiteX447" fmla="*/ 427487 w 445349"/>
                  <a:gd name="connsiteY447" fmla="*/ 140049 h 432258"/>
                  <a:gd name="connsiteX448" fmla="*/ 425863 w 445349"/>
                  <a:gd name="connsiteY448" fmla="*/ 139237 h 432258"/>
                  <a:gd name="connsiteX449" fmla="*/ 424240 w 445349"/>
                  <a:gd name="connsiteY449" fmla="*/ 135178 h 432258"/>
                  <a:gd name="connsiteX450" fmla="*/ 423428 w 445349"/>
                  <a:gd name="connsiteY450" fmla="*/ 133554 h 432258"/>
                  <a:gd name="connsiteX451" fmla="*/ 422616 w 445349"/>
                  <a:gd name="connsiteY451" fmla="*/ 131931 h 432258"/>
                  <a:gd name="connsiteX452" fmla="*/ 420992 w 445349"/>
                  <a:gd name="connsiteY452" fmla="*/ 129495 h 432258"/>
                  <a:gd name="connsiteX453" fmla="*/ 420180 w 445349"/>
                  <a:gd name="connsiteY453" fmla="*/ 131119 h 432258"/>
                  <a:gd name="connsiteX454" fmla="*/ 419368 w 445349"/>
                  <a:gd name="connsiteY454" fmla="*/ 133554 h 432258"/>
                  <a:gd name="connsiteX455" fmla="*/ 419368 w 445349"/>
                  <a:gd name="connsiteY455" fmla="*/ 137614 h 432258"/>
                  <a:gd name="connsiteX456" fmla="*/ 420992 w 445349"/>
                  <a:gd name="connsiteY456" fmla="*/ 139237 h 432258"/>
                  <a:gd name="connsiteX457" fmla="*/ 423428 w 445349"/>
                  <a:gd name="connsiteY457" fmla="*/ 140049 h 432258"/>
                  <a:gd name="connsiteX458" fmla="*/ 423428 w 445349"/>
                  <a:gd name="connsiteY458" fmla="*/ 140861 h 432258"/>
                  <a:gd name="connsiteX459" fmla="*/ 422616 w 445349"/>
                  <a:gd name="connsiteY459" fmla="*/ 141673 h 432258"/>
                  <a:gd name="connsiteX460" fmla="*/ 422616 w 445349"/>
                  <a:gd name="connsiteY460" fmla="*/ 144109 h 432258"/>
                  <a:gd name="connsiteX461" fmla="*/ 422616 w 445349"/>
                  <a:gd name="connsiteY461" fmla="*/ 146544 h 432258"/>
                  <a:gd name="connsiteX462" fmla="*/ 421804 w 445349"/>
                  <a:gd name="connsiteY462" fmla="*/ 147356 h 432258"/>
                  <a:gd name="connsiteX463" fmla="*/ 420992 w 445349"/>
                  <a:gd name="connsiteY463" fmla="*/ 148168 h 432258"/>
                  <a:gd name="connsiteX464" fmla="*/ 419368 w 445349"/>
                  <a:gd name="connsiteY464" fmla="*/ 149792 h 432258"/>
                  <a:gd name="connsiteX465" fmla="*/ 417745 w 445349"/>
                  <a:gd name="connsiteY465" fmla="*/ 152228 h 432258"/>
                  <a:gd name="connsiteX466" fmla="*/ 416121 w 445349"/>
                  <a:gd name="connsiteY466" fmla="*/ 153851 h 432258"/>
                  <a:gd name="connsiteX467" fmla="*/ 415309 w 445349"/>
                  <a:gd name="connsiteY467" fmla="*/ 154663 h 432258"/>
                  <a:gd name="connsiteX468" fmla="*/ 415309 w 445349"/>
                  <a:gd name="connsiteY468" fmla="*/ 155475 h 432258"/>
                  <a:gd name="connsiteX469" fmla="*/ 416121 w 445349"/>
                  <a:gd name="connsiteY469" fmla="*/ 155475 h 432258"/>
                  <a:gd name="connsiteX470" fmla="*/ 417745 w 445349"/>
                  <a:gd name="connsiteY470" fmla="*/ 155475 h 432258"/>
                  <a:gd name="connsiteX471" fmla="*/ 420180 w 445349"/>
                  <a:gd name="connsiteY471" fmla="*/ 155475 h 432258"/>
                  <a:gd name="connsiteX472" fmla="*/ 421804 w 445349"/>
                  <a:gd name="connsiteY472" fmla="*/ 155475 h 432258"/>
                  <a:gd name="connsiteX473" fmla="*/ 422616 w 445349"/>
                  <a:gd name="connsiteY473" fmla="*/ 156287 h 432258"/>
                  <a:gd name="connsiteX474" fmla="*/ 422616 w 445349"/>
                  <a:gd name="connsiteY474" fmla="*/ 157911 h 432258"/>
                  <a:gd name="connsiteX475" fmla="*/ 422616 w 445349"/>
                  <a:gd name="connsiteY475" fmla="*/ 159535 h 432258"/>
                  <a:gd name="connsiteX476" fmla="*/ 423428 w 445349"/>
                  <a:gd name="connsiteY476" fmla="*/ 161158 h 432258"/>
                  <a:gd name="connsiteX477" fmla="*/ 422616 w 445349"/>
                  <a:gd name="connsiteY477" fmla="*/ 165218 h 432258"/>
                  <a:gd name="connsiteX478" fmla="*/ 420992 w 445349"/>
                  <a:gd name="connsiteY478" fmla="*/ 166030 h 432258"/>
                  <a:gd name="connsiteX479" fmla="*/ 420180 w 445349"/>
                  <a:gd name="connsiteY479" fmla="*/ 166841 h 432258"/>
                  <a:gd name="connsiteX480" fmla="*/ 419368 w 445349"/>
                  <a:gd name="connsiteY480" fmla="*/ 167653 h 432258"/>
                  <a:gd name="connsiteX481" fmla="*/ 417745 w 445349"/>
                  <a:gd name="connsiteY481" fmla="*/ 168465 h 432258"/>
                  <a:gd name="connsiteX482" fmla="*/ 416121 w 445349"/>
                  <a:gd name="connsiteY482" fmla="*/ 170089 h 432258"/>
                  <a:gd name="connsiteX483" fmla="*/ 414497 w 445349"/>
                  <a:gd name="connsiteY483" fmla="*/ 171713 h 432258"/>
                  <a:gd name="connsiteX484" fmla="*/ 412873 w 445349"/>
                  <a:gd name="connsiteY484" fmla="*/ 172525 h 432258"/>
                  <a:gd name="connsiteX485" fmla="*/ 412061 w 445349"/>
                  <a:gd name="connsiteY485" fmla="*/ 172525 h 432258"/>
                  <a:gd name="connsiteX486" fmla="*/ 409626 w 445349"/>
                  <a:gd name="connsiteY486" fmla="*/ 170901 h 432258"/>
                  <a:gd name="connsiteX487" fmla="*/ 408814 w 445349"/>
                  <a:gd name="connsiteY487" fmla="*/ 169277 h 432258"/>
                  <a:gd name="connsiteX488" fmla="*/ 406378 w 445349"/>
                  <a:gd name="connsiteY488" fmla="*/ 168465 h 432258"/>
                  <a:gd name="connsiteX489" fmla="*/ 404754 w 445349"/>
                  <a:gd name="connsiteY489" fmla="*/ 168465 h 432258"/>
                  <a:gd name="connsiteX490" fmla="*/ 403131 w 445349"/>
                  <a:gd name="connsiteY490" fmla="*/ 168465 h 432258"/>
                  <a:gd name="connsiteX491" fmla="*/ 402319 w 445349"/>
                  <a:gd name="connsiteY491" fmla="*/ 168465 h 432258"/>
                  <a:gd name="connsiteX492" fmla="*/ 401507 w 445349"/>
                  <a:gd name="connsiteY492" fmla="*/ 168465 h 432258"/>
                  <a:gd name="connsiteX493" fmla="*/ 399883 w 445349"/>
                  <a:gd name="connsiteY493" fmla="*/ 168465 h 432258"/>
                  <a:gd name="connsiteX494" fmla="*/ 399071 w 445349"/>
                  <a:gd name="connsiteY494" fmla="*/ 167653 h 432258"/>
                  <a:gd name="connsiteX495" fmla="*/ 399883 w 445349"/>
                  <a:gd name="connsiteY495" fmla="*/ 166841 h 432258"/>
                  <a:gd name="connsiteX496" fmla="*/ 400695 w 445349"/>
                  <a:gd name="connsiteY496" fmla="*/ 165218 h 432258"/>
                  <a:gd name="connsiteX497" fmla="*/ 399883 w 445349"/>
                  <a:gd name="connsiteY497" fmla="*/ 164406 h 432258"/>
                  <a:gd name="connsiteX498" fmla="*/ 399071 w 445349"/>
                  <a:gd name="connsiteY498" fmla="*/ 164406 h 432258"/>
                  <a:gd name="connsiteX499" fmla="*/ 398259 w 445349"/>
                  <a:gd name="connsiteY499" fmla="*/ 165218 h 432258"/>
                  <a:gd name="connsiteX500" fmla="*/ 397448 w 445349"/>
                  <a:gd name="connsiteY500" fmla="*/ 166841 h 432258"/>
                  <a:gd name="connsiteX501" fmla="*/ 397448 w 445349"/>
                  <a:gd name="connsiteY501" fmla="*/ 168465 h 432258"/>
                  <a:gd name="connsiteX502" fmla="*/ 396636 w 445349"/>
                  <a:gd name="connsiteY502" fmla="*/ 169277 h 432258"/>
                  <a:gd name="connsiteX503" fmla="*/ 395012 w 445349"/>
                  <a:gd name="connsiteY503" fmla="*/ 169277 h 432258"/>
                  <a:gd name="connsiteX504" fmla="*/ 394200 w 445349"/>
                  <a:gd name="connsiteY504" fmla="*/ 170089 h 432258"/>
                  <a:gd name="connsiteX505" fmla="*/ 394200 w 445349"/>
                  <a:gd name="connsiteY505" fmla="*/ 171713 h 432258"/>
                  <a:gd name="connsiteX506" fmla="*/ 394200 w 445349"/>
                  <a:gd name="connsiteY506" fmla="*/ 173337 h 432258"/>
                  <a:gd name="connsiteX507" fmla="*/ 393388 w 445349"/>
                  <a:gd name="connsiteY507" fmla="*/ 174960 h 432258"/>
                  <a:gd name="connsiteX508" fmla="*/ 392576 w 445349"/>
                  <a:gd name="connsiteY508" fmla="*/ 176584 h 432258"/>
                  <a:gd name="connsiteX509" fmla="*/ 391764 w 445349"/>
                  <a:gd name="connsiteY509" fmla="*/ 177396 h 432258"/>
                  <a:gd name="connsiteX510" fmla="*/ 390952 w 445349"/>
                  <a:gd name="connsiteY510" fmla="*/ 178208 h 432258"/>
                  <a:gd name="connsiteX511" fmla="*/ 389329 w 445349"/>
                  <a:gd name="connsiteY511" fmla="*/ 180644 h 432258"/>
                  <a:gd name="connsiteX512" fmla="*/ 387705 w 445349"/>
                  <a:gd name="connsiteY512" fmla="*/ 182267 h 432258"/>
                  <a:gd name="connsiteX513" fmla="*/ 385269 w 445349"/>
                  <a:gd name="connsiteY513" fmla="*/ 183891 h 432258"/>
                  <a:gd name="connsiteX514" fmla="*/ 382834 w 445349"/>
                  <a:gd name="connsiteY514" fmla="*/ 185515 h 432258"/>
                  <a:gd name="connsiteX515" fmla="*/ 380398 w 445349"/>
                  <a:gd name="connsiteY515" fmla="*/ 186327 h 432258"/>
                  <a:gd name="connsiteX516" fmla="*/ 378468 w 445349"/>
                  <a:gd name="connsiteY516" fmla="*/ 186327 h 432258"/>
                  <a:gd name="connsiteX517" fmla="*/ 381312 w 445349"/>
                  <a:gd name="connsiteY517" fmla="*/ 193565 h 432258"/>
                  <a:gd name="connsiteX518" fmla="*/ 386792 w 445349"/>
                  <a:gd name="connsiteY518" fmla="*/ 208179 h 432258"/>
                  <a:gd name="connsiteX519" fmla="*/ 385168 w 445349"/>
                  <a:gd name="connsiteY519" fmla="*/ 211426 h 432258"/>
                  <a:gd name="connsiteX520" fmla="*/ 381920 w 445349"/>
                  <a:gd name="connsiteY520" fmla="*/ 212238 h 432258"/>
                  <a:gd name="connsiteX521" fmla="*/ 380296 w 445349"/>
                  <a:gd name="connsiteY521" fmla="*/ 212238 h 432258"/>
                  <a:gd name="connsiteX522" fmla="*/ 379485 w 445349"/>
                  <a:gd name="connsiteY522" fmla="*/ 210614 h 432258"/>
                  <a:gd name="connsiteX523" fmla="*/ 377861 w 445349"/>
                  <a:gd name="connsiteY523" fmla="*/ 207367 h 432258"/>
                  <a:gd name="connsiteX524" fmla="*/ 377049 w 445349"/>
                  <a:gd name="connsiteY524" fmla="*/ 206555 h 432258"/>
                  <a:gd name="connsiteX525" fmla="*/ 376237 w 445349"/>
                  <a:gd name="connsiteY525" fmla="*/ 205743 h 432258"/>
                  <a:gd name="connsiteX526" fmla="*/ 374613 w 445349"/>
                  <a:gd name="connsiteY526" fmla="*/ 204119 h 432258"/>
                  <a:gd name="connsiteX527" fmla="*/ 372990 w 445349"/>
                  <a:gd name="connsiteY527" fmla="*/ 206555 h 432258"/>
                  <a:gd name="connsiteX528" fmla="*/ 371366 w 445349"/>
                  <a:gd name="connsiteY528" fmla="*/ 208179 h 432258"/>
                  <a:gd name="connsiteX529" fmla="*/ 369742 w 445349"/>
                  <a:gd name="connsiteY529" fmla="*/ 210614 h 432258"/>
                  <a:gd name="connsiteX530" fmla="*/ 368930 w 445349"/>
                  <a:gd name="connsiteY530" fmla="*/ 213050 h 432258"/>
                  <a:gd name="connsiteX531" fmla="*/ 368930 w 445349"/>
                  <a:gd name="connsiteY531" fmla="*/ 217109 h 432258"/>
                  <a:gd name="connsiteX532" fmla="*/ 369742 w 445349"/>
                  <a:gd name="connsiteY532" fmla="*/ 220357 h 432258"/>
                  <a:gd name="connsiteX533" fmla="*/ 371366 w 445349"/>
                  <a:gd name="connsiteY533" fmla="*/ 221169 h 432258"/>
                  <a:gd name="connsiteX534" fmla="*/ 372990 w 445349"/>
                  <a:gd name="connsiteY534" fmla="*/ 221980 h 432258"/>
                  <a:gd name="connsiteX535" fmla="*/ 375425 w 445349"/>
                  <a:gd name="connsiteY535" fmla="*/ 222792 h 432258"/>
                  <a:gd name="connsiteX536" fmla="*/ 375425 w 445349"/>
                  <a:gd name="connsiteY536" fmla="*/ 224416 h 432258"/>
                  <a:gd name="connsiteX537" fmla="*/ 375425 w 445349"/>
                  <a:gd name="connsiteY537" fmla="*/ 226040 h 432258"/>
                  <a:gd name="connsiteX538" fmla="*/ 374613 w 445349"/>
                  <a:gd name="connsiteY538" fmla="*/ 226852 h 432258"/>
                  <a:gd name="connsiteX539" fmla="*/ 373801 w 445349"/>
                  <a:gd name="connsiteY539" fmla="*/ 228476 h 432258"/>
                  <a:gd name="connsiteX540" fmla="*/ 373801 w 445349"/>
                  <a:gd name="connsiteY540" fmla="*/ 229287 h 432258"/>
                  <a:gd name="connsiteX541" fmla="*/ 373801 w 445349"/>
                  <a:gd name="connsiteY541" fmla="*/ 230099 h 432258"/>
                  <a:gd name="connsiteX542" fmla="*/ 375425 w 445349"/>
                  <a:gd name="connsiteY542" fmla="*/ 230911 h 432258"/>
                  <a:gd name="connsiteX543" fmla="*/ 375425 w 445349"/>
                  <a:gd name="connsiteY543" fmla="*/ 231723 h 432258"/>
                  <a:gd name="connsiteX544" fmla="*/ 375425 w 445349"/>
                  <a:gd name="connsiteY544" fmla="*/ 233347 h 432258"/>
                  <a:gd name="connsiteX545" fmla="*/ 374613 w 445349"/>
                  <a:gd name="connsiteY545" fmla="*/ 234971 h 432258"/>
                  <a:gd name="connsiteX546" fmla="*/ 373801 w 445349"/>
                  <a:gd name="connsiteY546" fmla="*/ 235783 h 432258"/>
                  <a:gd name="connsiteX547" fmla="*/ 372990 w 445349"/>
                  <a:gd name="connsiteY547" fmla="*/ 237406 h 432258"/>
                  <a:gd name="connsiteX548" fmla="*/ 372178 w 445349"/>
                  <a:gd name="connsiteY548" fmla="*/ 238218 h 432258"/>
                  <a:gd name="connsiteX549" fmla="*/ 372178 w 445349"/>
                  <a:gd name="connsiteY549" fmla="*/ 239030 h 432258"/>
                  <a:gd name="connsiteX550" fmla="*/ 372178 w 445349"/>
                  <a:gd name="connsiteY550" fmla="*/ 242278 h 432258"/>
                  <a:gd name="connsiteX551" fmla="*/ 372178 w 445349"/>
                  <a:gd name="connsiteY551" fmla="*/ 246337 h 432258"/>
                  <a:gd name="connsiteX552" fmla="*/ 372178 w 445349"/>
                  <a:gd name="connsiteY552" fmla="*/ 247149 h 432258"/>
                  <a:gd name="connsiteX553" fmla="*/ 372178 w 445349"/>
                  <a:gd name="connsiteY553" fmla="*/ 248773 h 432258"/>
                  <a:gd name="connsiteX554" fmla="*/ 372178 w 445349"/>
                  <a:gd name="connsiteY554" fmla="*/ 250396 h 432258"/>
                  <a:gd name="connsiteX555" fmla="*/ 372990 w 445349"/>
                  <a:gd name="connsiteY555" fmla="*/ 252020 h 432258"/>
                  <a:gd name="connsiteX556" fmla="*/ 373801 w 445349"/>
                  <a:gd name="connsiteY556" fmla="*/ 252832 h 432258"/>
                  <a:gd name="connsiteX557" fmla="*/ 373801 w 445349"/>
                  <a:gd name="connsiteY557" fmla="*/ 253644 h 432258"/>
                  <a:gd name="connsiteX558" fmla="*/ 373801 w 445349"/>
                  <a:gd name="connsiteY558" fmla="*/ 255268 h 432258"/>
                  <a:gd name="connsiteX559" fmla="*/ 374613 w 445349"/>
                  <a:gd name="connsiteY559" fmla="*/ 256080 h 432258"/>
                  <a:gd name="connsiteX560" fmla="*/ 377049 w 445349"/>
                  <a:gd name="connsiteY560" fmla="*/ 258515 h 432258"/>
                  <a:gd name="connsiteX561" fmla="*/ 378673 w 445349"/>
                  <a:gd name="connsiteY561" fmla="*/ 260951 h 432258"/>
                  <a:gd name="connsiteX562" fmla="*/ 378673 w 445349"/>
                  <a:gd name="connsiteY562" fmla="*/ 262575 h 432258"/>
                  <a:gd name="connsiteX563" fmla="*/ 378673 w 445349"/>
                  <a:gd name="connsiteY563" fmla="*/ 263387 h 432258"/>
                  <a:gd name="connsiteX564" fmla="*/ 378673 w 445349"/>
                  <a:gd name="connsiteY564" fmla="*/ 264199 h 432258"/>
                  <a:gd name="connsiteX565" fmla="*/ 378673 w 445349"/>
                  <a:gd name="connsiteY565" fmla="*/ 265822 h 432258"/>
                  <a:gd name="connsiteX566" fmla="*/ 378673 w 445349"/>
                  <a:gd name="connsiteY566" fmla="*/ 269070 h 432258"/>
                  <a:gd name="connsiteX567" fmla="*/ 380296 w 445349"/>
                  <a:gd name="connsiteY567" fmla="*/ 269882 h 432258"/>
                  <a:gd name="connsiteX568" fmla="*/ 381920 w 445349"/>
                  <a:gd name="connsiteY568" fmla="*/ 270694 h 432258"/>
                  <a:gd name="connsiteX569" fmla="*/ 381920 w 445349"/>
                  <a:gd name="connsiteY569" fmla="*/ 271505 h 432258"/>
                  <a:gd name="connsiteX570" fmla="*/ 379485 w 445349"/>
                  <a:gd name="connsiteY570" fmla="*/ 272317 h 432258"/>
                  <a:gd name="connsiteX571" fmla="*/ 377049 w 445349"/>
                  <a:gd name="connsiteY571" fmla="*/ 270694 h 432258"/>
                  <a:gd name="connsiteX572" fmla="*/ 375425 w 445349"/>
                  <a:gd name="connsiteY572" fmla="*/ 269070 h 432258"/>
                  <a:gd name="connsiteX573" fmla="*/ 374613 w 445349"/>
                  <a:gd name="connsiteY573" fmla="*/ 271505 h 432258"/>
                  <a:gd name="connsiteX574" fmla="*/ 372178 w 445349"/>
                  <a:gd name="connsiteY574" fmla="*/ 272317 h 432258"/>
                  <a:gd name="connsiteX575" fmla="*/ 372178 w 445349"/>
                  <a:gd name="connsiteY575" fmla="*/ 273941 h 432258"/>
                  <a:gd name="connsiteX576" fmla="*/ 372178 w 445349"/>
                  <a:gd name="connsiteY576" fmla="*/ 276377 h 432258"/>
                  <a:gd name="connsiteX577" fmla="*/ 373801 w 445349"/>
                  <a:gd name="connsiteY577" fmla="*/ 278812 h 432258"/>
                  <a:gd name="connsiteX578" fmla="*/ 374613 w 445349"/>
                  <a:gd name="connsiteY578" fmla="*/ 278812 h 432258"/>
                  <a:gd name="connsiteX579" fmla="*/ 375425 w 445349"/>
                  <a:gd name="connsiteY579" fmla="*/ 280436 h 432258"/>
                  <a:gd name="connsiteX580" fmla="*/ 374613 w 445349"/>
                  <a:gd name="connsiteY580" fmla="*/ 284496 h 432258"/>
                  <a:gd name="connsiteX581" fmla="*/ 371366 w 445349"/>
                  <a:gd name="connsiteY581" fmla="*/ 283684 h 432258"/>
                  <a:gd name="connsiteX582" fmla="*/ 370554 w 445349"/>
                  <a:gd name="connsiteY582" fmla="*/ 282060 h 432258"/>
                  <a:gd name="connsiteX583" fmla="*/ 369742 w 445349"/>
                  <a:gd name="connsiteY583" fmla="*/ 281248 h 432258"/>
                  <a:gd name="connsiteX584" fmla="*/ 368930 w 445349"/>
                  <a:gd name="connsiteY584" fmla="*/ 281248 h 432258"/>
                  <a:gd name="connsiteX585" fmla="*/ 367306 w 445349"/>
                  <a:gd name="connsiteY585" fmla="*/ 281248 h 432258"/>
                  <a:gd name="connsiteX586" fmla="*/ 364871 w 445349"/>
                  <a:gd name="connsiteY586" fmla="*/ 281248 h 432258"/>
                  <a:gd name="connsiteX587" fmla="*/ 363247 w 445349"/>
                  <a:gd name="connsiteY587" fmla="*/ 282872 h 432258"/>
                  <a:gd name="connsiteX588" fmla="*/ 363247 w 445349"/>
                  <a:gd name="connsiteY588" fmla="*/ 286931 h 432258"/>
                  <a:gd name="connsiteX589" fmla="*/ 364059 w 445349"/>
                  <a:gd name="connsiteY589" fmla="*/ 288555 h 432258"/>
                  <a:gd name="connsiteX590" fmla="*/ 365683 w 445349"/>
                  <a:gd name="connsiteY590" fmla="*/ 289367 h 432258"/>
                  <a:gd name="connsiteX591" fmla="*/ 368118 w 445349"/>
                  <a:gd name="connsiteY591" fmla="*/ 290179 h 432258"/>
                  <a:gd name="connsiteX592" fmla="*/ 368930 w 445349"/>
                  <a:gd name="connsiteY592" fmla="*/ 291803 h 432258"/>
                  <a:gd name="connsiteX593" fmla="*/ 368118 w 445349"/>
                  <a:gd name="connsiteY593" fmla="*/ 293426 h 432258"/>
                  <a:gd name="connsiteX594" fmla="*/ 367306 w 445349"/>
                  <a:gd name="connsiteY594" fmla="*/ 295050 h 432258"/>
                  <a:gd name="connsiteX595" fmla="*/ 367306 w 445349"/>
                  <a:gd name="connsiteY595" fmla="*/ 297486 h 432258"/>
                  <a:gd name="connsiteX596" fmla="*/ 367306 w 445349"/>
                  <a:gd name="connsiteY596" fmla="*/ 300733 h 432258"/>
                  <a:gd name="connsiteX597" fmla="*/ 367306 w 445349"/>
                  <a:gd name="connsiteY597" fmla="*/ 301545 h 432258"/>
                  <a:gd name="connsiteX598" fmla="*/ 367306 w 445349"/>
                  <a:gd name="connsiteY598" fmla="*/ 302357 h 432258"/>
                  <a:gd name="connsiteX599" fmla="*/ 367306 w 445349"/>
                  <a:gd name="connsiteY599" fmla="*/ 304793 h 432258"/>
                  <a:gd name="connsiteX600" fmla="*/ 367306 w 445349"/>
                  <a:gd name="connsiteY600" fmla="*/ 305605 h 432258"/>
                  <a:gd name="connsiteX601" fmla="*/ 367306 w 445349"/>
                  <a:gd name="connsiteY601" fmla="*/ 308040 h 432258"/>
                  <a:gd name="connsiteX602" fmla="*/ 367306 w 445349"/>
                  <a:gd name="connsiteY602" fmla="*/ 314535 h 432258"/>
                  <a:gd name="connsiteX603" fmla="*/ 367306 w 445349"/>
                  <a:gd name="connsiteY603" fmla="*/ 318595 h 432258"/>
                  <a:gd name="connsiteX604" fmla="*/ 366494 w 445349"/>
                  <a:gd name="connsiteY604" fmla="*/ 319407 h 432258"/>
                  <a:gd name="connsiteX605" fmla="*/ 364871 w 445349"/>
                  <a:gd name="connsiteY605" fmla="*/ 319407 h 432258"/>
                  <a:gd name="connsiteX606" fmla="*/ 364059 w 445349"/>
                  <a:gd name="connsiteY606" fmla="*/ 321842 h 432258"/>
                  <a:gd name="connsiteX607" fmla="*/ 364059 w 445349"/>
                  <a:gd name="connsiteY607" fmla="*/ 325902 h 432258"/>
                  <a:gd name="connsiteX608" fmla="*/ 365683 w 445349"/>
                  <a:gd name="connsiteY608" fmla="*/ 327525 h 432258"/>
                  <a:gd name="connsiteX609" fmla="*/ 365683 w 445349"/>
                  <a:gd name="connsiteY609" fmla="*/ 329961 h 432258"/>
                  <a:gd name="connsiteX610" fmla="*/ 364059 w 445349"/>
                  <a:gd name="connsiteY610" fmla="*/ 332397 h 432258"/>
                  <a:gd name="connsiteX611" fmla="*/ 363247 w 445349"/>
                  <a:gd name="connsiteY611" fmla="*/ 334021 h 432258"/>
                  <a:gd name="connsiteX612" fmla="*/ 361623 w 445349"/>
                  <a:gd name="connsiteY612" fmla="*/ 335644 h 432258"/>
                  <a:gd name="connsiteX613" fmla="*/ 359999 w 445349"/>
                  <a:gd name="connsiteY613" fmla="*/ 338080 h 432258"/>
                  <a:gd name="connsiteX614" fmla="*/ 358376 w 445349"/>
                  <a:gd name="connsiteY614" fmla="*/ 340516 h 432258"/>
                  <a:gd name="connsiteX615" fmla="*/ 356752 w 445349"/>
                  <a:gd name="connsiteY615" fmla="*/ 342139 h 432258"/>
                  <a:gd name="connsiteX616" fmla="*/ 355940 w 445349"/>
                  <a:gd name="connsiteY616" fmla="*/ 342951 h 432258"/>
                  <a:gd name="connsiteX617" fmla="*/ 355128 w 445349"/>
                  <a:gd name="connsiteY617" fmla="*/ 343763 h 432258"/>
                  <a:gd name="connsiteX618" fmla="*/ 354316 w 445349"/>
                  <a:gd name="connsiteY618" fmla="*/ 345387 h 432258"/>
                  <a:gd name="connsiteX619" fmla="*/ 353504 w 445349"/>
                  <a:gd name="connsiteY619" fmla="*/ 347011 h 432258"/>
                  <a:gd name="connsiteX620" fmla="*/ 351881 w 445349"/>
                  <a:gd name="connsiteY620" fmla="*/ 347822 h 432258"/>
                  <a:gd name="connsiteX621" fmla="*/ 351069 w 445349"/>
                  <a:gd name="connsiteY621" fmla="*/ 349446 h 432258"/>
                  <a:gd name="connsiteX622" fmla="*/ 351069 w 445349"/>
                  <a:gd name="connsiteY622" fmla="*/ 350258 h 432258"/>
                  <a:gd name="connsiteX623" fmla="*/ 351069 w 445349"/>
                  <a:gd name="connsiteY623" fmla="*/ 351882 h 432258"/>
                  <a:gd name="connsiteX624" fmla="*/ 351069 w 445349"/>
                  <a:gd name="connsiteY624" fmla="*/ 353506 h 432258"/>
                  <a:gd name="connsiteX625" fmla="*/ 351069 w 445349"/>
                  <a:gd name="connsiteY625" fmla="*/ 355129 h 432258"/>
                  <a:gd name="connsiteX626" fmla="*/ 350257 w 445349"/>
                  <a:gd name="connsiteY626" fmla="*/ 355941 h 432258"/>
                  <a:gd name="connsiteX627" fmla="*/ 349445 w 445349"/>
                  <a:gd name="connsiteY627" fmla="*/ 356753 h 432258"/>
                  <a:gd name="connsiteX628" fmla="*/ 348633 w 445349"/>
                  <a:gd name="connsiteY628" fmla="*/ 357565 h 432258"/>
                  <a:gd name="connsiteX629" fmla="*/ 347009 w 445349"/>
                  <a:gd name="connsiteY629" fmla="*/ 358377 h 432258"/>
                  <a:gd name="connsiteX630" fmla="*/ 342950 w 445349"/>
                  <a:gd name="connsiteY630" fmla="*/ 361625 h 432258"/>
                  <a:gd name="connsiteX631" fmla="*/ 342138 w 445349"/>
                  <a:gd name="connsiteY631" fmla="*/ 362437 h 432258"/>
                  <a:gd name="connsiteX632" fmla="*/ 342138 w 445349"/>
                  <a:gd name="connsiteY632" fmla="*/ 363248 h 432258"/>
                  <a:gd name="connsiteX633" fmla="*/ 342138 w 445349"/>
                  <a:gd name="connsiteY633" fmla="*/ 364872 h 432258"/>
                  <a:gd name="connsiteX634" fmla="*/ 342138 w 445349"/>
                  <a:gd name="connsiteY634" fmla="*/ 368120 h 432258"/>
                  <a:gd name="connsiteX635" fmla="*/ 342138 w 445349"/>
                  <a:gd name="connsiteY635" fmla="*/ 370555 h 432258"/>
                  <a:gd name="connsiteX636" fmla="*/ 342138 w 445349"/>
                  <a:gd name="connsiteY636" fmla="*/ 372179 h 432258"/>
                  <a:gd name="connsiteX637" fmla="*/ 342138 w 445349"/>
                  <a:gd name="connsiteY637" fmla="*/ 373803 h 432258"/>
                  <a:gd name="connsiteX638" fmla="*/ 341326 w 445349"/>
                  <a:gd name="connsiteY638" fmla="*/ 375426 h 432258"/>
                  <a:gd name="connsiteX639" fmla="*/ 340514 w 445349"/>
                  <a:gd name="connsiteY639" fmla="*/ 376238 h 432258"/>
                  <a:gd name="connsiteX640" fmla="*/ 339702 w 445349"/>
                  <a:gd name="connsiteY640" fmla="*/ 377050 h 432258"/>
                  <a:gd name="connsiteX641" fmla="*/ 338079 w 445349"/>
                  <a:gd name="connsiteY641" fmla="*/ 377862 h 432258"/>
                  <a:gd name="connsiteX642" fmla="*/ 337267 w 445349"/>
                  <a:gd name="connsiteY642" fmla="*/ 378674 h 432258"/>
                  <a:gd name="connsiteX643" fmla="*/ 335643 w 445349"/>
                  <a:gd name="connsiteY643" fmla="*/ 380298 h 432258"/>
                  <a:gd name="connsiteX644" fmla="*/ 334831 w 445349"/>
                  <a:gd name="connsiteY644" fmla="*/ 381110 h 432258"/>
                  <a:gd name="connsiteX645" fmla="*/ 334019 w 445349"/>
                  <a:gd name="connsiteY645" fmla="*/ 381922 h 432258"/>
                  <a:gd name="connsiteX646" fmla="*/ 332395 w 445349"/>
                  <a:gd name="connsiteY646" fmla="*/ 382734 h 432258"/>
                  <a:gd name="connsiteX647" fmla="*/ 331583 w 445349"/>
                  <a:gd name="connsiteY647" fmla="*/ 383545 h 432258"/>
                  <a:gd name="connsiteX648" fmla="*/ 329960 w 445349"/>
                  <a:gd name="connsiteY648" fmla="*/ 385169 h 432258"/>
                  <a:gd name="connsiteX649" fmla="*/ 328336 w 445349"/>
                  <a:gd name="connsiteY649" fmla="*/ 386793 h 432258"/>
                  <a:gd name="connsiteX650" fmla="*/ 327524 w 445349"/>
                  <a:gd name="connsiteY650" fmla="*/ 387605 h 432258"/>
                  <a:gd name="connsiteX651" fmla="*/ 327524 w 445349"/>
                  <a:gd name="connsiteY651" fmla="*/ 388417 h 432258"/>
                  <a:gd name="connsiteX652" fmla="*/ 327524 w 445349"/>
                  <a:gd name="connsiteY652" fmla="*/ 390041 h 432258"/>
                  <a:gd name="connsiteX653" fmla="*/ 326712 w 445349"/>
                  <a:gd name="connsiteY653" fmla="*/ 391664 h 432258"/>
                  <a:gd name="connsiteX654" fmla="*/ 325900 w 445349"/>
                  <a:gd name="connsiteY654" fmla="*/ 392476 h 432258"/>
                  <a:gd name="connsiteX655" fmla="*/ 325088 w 445349"/>
                  <a:gd name="connsiteY655" fmla="*/ 392476 h 432258"/>
                  <a:gd name="connsiteX656" fmla="*/ 324277 w 445349"/>
                  <a:gd name="connsiteY656" fmla="*/ 391664 h 432258"/>
                  <a:gd name="connsiteX657" fmla="*/ 323465 w 445349"/>
                  <a:gd name="connsiteY657" fmla="*/ 390852 h 432258"/>
                  <a:gd name="connsiteX658" fmla="*/ 322653 w 445349"/>
                  <a:gd name="connsiteY658" fmla="*/ 390852 h 432258"/>
                  <a:gd name="connsiteX659" fmla="*/ 321841 w 445349"/>
                  <a:gd name="connsiteY659" fmla="*/ 390852 h 432258"/>
                  <a:gd name="connsiteX660" fmla="*/ 320217 w 445349"/>
                  <a:gd name="connsiteY660" fmla="*/ 390852 h 432258"/>
                  <a:gd name="connsiteX661" fmla="*/ 319405 w 445349"/>
                  <a:gd name="connsiteY661" fmla="*/ 390852 h 432258"/>
                  <a:gd name="connsiteX662" fmla="*/ 318593 w 445349"/>
                  <a:gd name="connsiteY662" fmla="*/ 389229 h 432258"/>
                  <a:gd name="connsiteX663" fmla="*/ 317781 w 445349"/>
                  <a:gd name="connsiteY663" fmla="*/ 388417 h 432258"/>
                  <a:gd name="connsiteX664" fmla="*/ 316970 w 445349"/>
                  <a:gd name="connsiteY664" fmla="*/ 389229 h 432258"/>
                  <a:gd name="connsiteX665" fmla="*/ 316970 w 445349"/>
                  <a:gd name="connsiteY665" fmla="*/ 390041 h 432258"/>
                  <a:gd name="connsiteX666" fmla="*/ 317781 w 445349"/>
                  <a:gd name="connsiteY666" fmla="*/ 391664 h 432258"/>
                  <a:gd name="connsiteX667" fmla="*/ 318593 w 445349"/>
                  <a:gd name="connsiteY667" fmla="*/ 392476 h 432258"/>
                  <a:gd name="connsiteX668" fmla="*/ 318593 w 445349"/>
                  <a:gd name="connsiteY668" fmla="*/ 393288 h 432258"/>
                  <a:gd name="connsiteX669" fmla="*/ 318593 w 445349"/>
                  <a:gd name="connsiteY669" fmla="*/ 394100 h 432258"/>
                  <a:gd name="connsiteX670" fmla="*/ 318593 w 445349"/>
                  <a:gd name="connsiteY670" fmla="*/ 395724 h 432258"/>
                  <a:gd name="connsiteX671" fmla="*/ 319405 w 445349"/>
                  <a:gd name="connsiteY671" fmla="*/ 396536 h 432258"/>
                  <a:gd name="connsiteX672" fmla="*/ 321029 w 445349"/>
                  <a:gd name="connsiteY672" fmla="*/ 398159 h 432258"/>
                  <a:gd name="connsiteX673" fmla="*/ 321029 w 445349"/>
                  <a:gd name="connsiteY673" fmla="*/ 399783 h 432258"/>
                  <a:gd name="connsiteX674" fmla="*/ 321029 w 445349"/>
                  <a:gd name="connsiteY674" fmla="*/ 402219 h 432258"/>
                  <a:gd name="connsiteX675" fmla="*/ 322653 w 445349"/>
                  <a:gd name="connsiteY675" fmla="*/ 404654 h 432258"/>
                  <a:gd name="connsiteX676" fmla="*/ 325088 w 445349"/>
                  <a:gd name="connsiteY676" fmla="*/ 404654 h 432258"/>
                  <a:gd name="connsiteX677" fmla="*/ 324277 w 445349"/>
                  <a:gd name="connsiteY677" fmla="*/ 407090 h 432258"/>
                  <a:gd name="connsiteX678" fmla="*/ 321029 w 445349"/>
                  <a:gd name="connsiteY678" fmla="*/ 409526 h 432258"/>
                  <a:gd name="connsiteX679" fmla="*/ 320217 w 445349"/>
                  <a:gd name="connsiteY679" fmla="*/ 411150 h 432258"/>
                  <a:gd name="connsiteX680" fmla="*/ 319405 w 445349"/>
                  <a:gd name="connsiteY680" fmla="*/ 411961 h 432258"/>
                  <a:gd name="connsiteX681" fmla="*/ 316970 w 445349"/>
                  <a:gd name="connsiteY681" fmla="*/ 411150 h 432258"/>
                  <a:gd name="connsiteX682" fmla="*/ 314534 w 445349"/>
                  <a:gd name="connsiteY682" fmla="*/ 409526 h 432258"/>
                  <a:gd name="connsiteX683" fmla="*/ 313722 w 445349"/>
                  <a:gd name="connsiteY683" fmla="*/ 407090 h 432258"/>
                  <a:gd name="connsiteX684" fmla="*/ 312098 w 445349"/>
                  <a:gd name="connsiteY684" fmla="*/ 407902 h 432258"/>
                  <a:gd name="connsiteX685" fmla="*/ 309663 w 445349"/>
                  <a:gd name="connsiteY685" fmla="*/ 408714 h 432258"/>
                  <a:gd name="connsiteX686" fmla="*/ 307227 w 445349"/>
                  <a:gd name="connsiteY686" fmla="*/ 407902 h 432258"/>
                  <a:gd name="connsiteX687" fmla="*/ 304791 w 445349"/>
                  <a:gd name="connsiteY687" fmla="*/ 408714 h 432258"/>
                  <a:gd name="connsiteX688" fmla="*/ 303167 w 445349"/>
                  <a:gd name="connsiteY688" fmla="*/ 407090 h 432258"/>
                  <a:gd name="connsiteX689" fmla="*/ 301544 w 445349"/>
                  <a:gd name="connsiteY689" fmla="*/ 403842 h 432258"/>
                  <a:gd name="connsiteX690" fmla="*/ 299108 w 445349"/>
                  <a:gd name="connsiteY690" fmla="*/ 400595 h 432258"/>
                  <a:gd name="connsiteX691" fmla="*/ 295861 w 445349"/>
                  <a:gd name="connsiteY691" fmla="*/ 399783 h 432258"/>
                  <a:gd name="connsiteX692" fmla="*/ 291801 w 445349"/>
                  <a:gd name="connsiteY692" fmla="*/ 400595 h 432258"/>
                  <a:gd name="connsiteX693" fmla="*/ 290177 w 445349"/>
                  <a:gd name="connsiteY693" fmla="*/ 400595 h 432258"/>
                  <a:gd name="connsiteX694" fmla="*/ 290177 w 445349"/>
                  <a:gd name="connsiteY694" fmla="*/ 398971 h 432258"/>
                  <a:gd name="connsiteX695" fmla="*/ 291801 w 445349"/>
                  <a:gd name="connsiteY695" fmla="*/ 398159 h 432258"/>
                  <a:gd name="connsiteX696" fmla="*/ 293425 w 445349"/>
                  <a:gd name="connsiteY696" fmla="*/ 396536 h 432258"/>
                  <a:gd name="connsiteX697" fmla="*/ 294237 w 445349"/>
                  <a:gd name="connsiteY697" fmla="*/ 394912 h 432258"/>
                  <a:gd name="connsiteX698" fmla="*/ 290989 w 445349"/>
                  <a:gd name="connsiteY698" fmla="*/ 394912 h 432258"/>
                  <a:gd name="connsiteX699" fmla="*/ 287742 w 445349"/>
                  <a:gd name="connsiteY699" fmla="*/ 396536 h 432258"/>
                  <a:gd name="connsiteX700" fmla="*/ 286930 w 445349"/>
                  <a:gd name="connsiteY700" fmla="*/ 401407 h 432258"/>
                  <a:gd name="connsiteX701" fmla="*/ 283682 w 445349"/>
                  <a:gd name="connsiteY701" fmla="*/ 403031 h 432258"/>
                  <a:gd name="connsiteX702" fmla="*/ 282059 w 445349"/>
                  <a:gd name="connsiteY702" fmla="*/ 403031 h 432258"/>
                  <a:gd name="connsiteX703" fmla="*/ 279623 w 445349"/>
                  <a:gd name="connsiteY703" fmla="*/ 404654 h 432258"/>
                  <a:gd name="connsiteX704" fmla="*/ 277999 w 445349"/>
                  <a:gd name="connsiteY704" fmla="*/ 406278 h 432258"/>
                  <a:gd name="connsiteX705" fmla="*/ 277187 w 445349"/>
                  <a:gd name="connsiteY705" fmla="*/ 405466 h 432258"/>
                  <a:gd name="connsiteX706" fmla="*/ 277999 w 445349"/>
                  <a:gd name="connsiteY706" fmla="*/ 403842 h 432258"/>
                  <a:gd name="connsiteX707" fmla="*/ 280435 w 445349"/>
                  <a:gd name="connsiteY707" fmla="*/ 402219 h 432258"/>
                  <a:gd name="connsiteX708" fmla="*/ 281247 w 445349"/>
                  <a:gd name="connsiteY708" fmla="*/ 400595 h 432258"/>
                  <a:gd name="connsiteX709" fmla="*/ 281247 w 445349"/>
                  <a:gd name="connsiteY709" fmla="*/ 398971 h 432258"/>
                  <a:gd name="connsiteX710" fmla="*/ 280435 w 445349"/>
                  <a:gd name="connsiteY710" fmla="*/ 397347 h 432258"/>
                  <a:gd name="connsiteX711" fmla="*/ 279623 w 445349"/>
                  <a:gd name="connsiteY711" fmla="*/ 395724 h 432258"/>
                  <a:gd name="connsiteX712" fmla="*/ 278811 w 445349"/>
                  <a:gd name="connsiteY712" fmla="*/ 393288 h 432258"/>
                  <a:gd name="connsiteX713" fmla="*/ 278811 w 445349"/>
                  <a:gd name="connsiteY713" fmla="*/ 392476 h 432258"/>
                  <a:gd name="connsiteX714" fmla="*/ 277999 w 445349"/>
                  <a:gd name="connsiteY714" fmla="*/ 392476 h 432258"/>
                  <a:gd name="connsiteX715" fmla="*/ 277187 w 445349"/>
                  <a:gd name="connsiteY715" fmla="*/ 394100 h 432258"/>
                  <a:gd name="connsiteX716" fmla="*/ 277187 w 445349"/>
                  <a:gd name="connsiteY716" fmla="*/ 395724 h 432258"/>
                  <a:gd name="connsiteX717" fmla="*/ 276375 w 445349"/>
                  <a:gd name="connsiteY717" fmla="*/ 397347 h 432258"/>
                  <a:gd name="connsiteX718" fmla="*/ 275563 w 445349"/>
                  <a:gd name="connsiteY718" fmla="*/ 398159 h 432258"/>
                  <a:gd name="connsiteX719" fmla="*/ 275563 w 445349"/>
                  <a:gd name="connsiteY719" fmla="*/ 398971 h 432258"/>
                  <a:gd name="connsiteX720" fmla="*/ 275563 w 445349"/>
                  <a:gd name="connsiteY720" fmla="*/ 399783 h 432258"/>
                  <a:gd name="connsiteX721" fmla="*/ 274752 w 445349"/>
                  <a:gd name="connsiteY721" fmla="*/ 401407 h 432258"/>
                  <a:gd name="connsiteX722" fmla="*/ 273128 w 445349"/>
                  <a:gd name="connsiteY722" fmla="*/ 402219 h 432258"/>
                  <a:gd name="connsiteX723" fmla="*/ 271504 w 445349"/>
                  <a:gd name="connsiteY723" fmla="*/ 403031 h 432258"/>
                  <a:gd name="connsiteX724" fmla="*/ 269880 w 445349"/>
                  <a:gd name="connsiteY724" fmla="*/ 403031 h 432258"/>
                  <a:gd name="connsiteX725" fmla="*/ 269068 w 445349"/>
                  <a:gd name="connsiteY725" fmla="*/ 403031 h 432258"/>
                  <a:gd name="connsiteX726" fmla="*/ 268257 w 445349"/>
                  <a:gd name="connsiteY726" fmla="*/ 403031 h 432258"/>
                  <a:gd name="connsiteX727" fmla="*/ 265821 w 445349"/>
                  <a:gd name="connsiteY727" fmla="*/ 403031 h 432258"/>
                  <a:gd name="connsiteX728" fmla="*/ 264197 w 445349"/>
                  <a:gd name="connsiteY728" fmla="*/ 402219 h 432258"/>
                  <a:gd name="connsiteX729" fmla="*/ 265009 w 445349"/>
                  <a:gd name="connsiteY729" fmla="*/ 400595 h 432258"/>
                  <a:gd name="connsiteX730" fmla="*/ 265821 w 445349"/>
                  <a:gd name="connsiteY730" fmla="*/ 398971 h 432258"/>
                  <a:gd name="connsiteX731" fmla="*/ 264197 w 445349"/>
                  <a:gd name="connsiteY731" fmla="*/ 398971 h 432258"/>
                  <a:gd name="connsiteX732" fmla="*/ 263385 w 445349"/>
                  <a:gd name="connsiteY732" fmla="*/ 398159 h 432258"/>
                  <a:gd name="connsiteX733" fmla="*/ 260950 w 445349"/>
                  <a:gd name="connsiteY733" fmla="*/ 398971 h 432258"/>
                  <a:gd name="connsiteX734" fmla="*/ 260138 w 445349"/>
                  <a:gd name="connsiteY734" fmla="*/ 399783 h 432258"/>
                  <a:gd name="connsiteX735" fmla="*/ 259326 w 445349"/>
                  <a:gd name="connsiteY735" fmla="*/ 400595 h 432258"/>
                  <a:gd name="connsiteX736" fmla="*/ 256890 w 445349"/>
                  <a:gd name="connsiteY736" fmla="*/ 401407 h 432258"/>
                  <a:gd name="connsiteX737" fmla="*/ 255266 w 445349"/>
                  <a:gd name="connsiteY737" fmla="*/ 400595 h 432258"/>
                  <a:gd name="connsiteX738" fmla="*/ 254454 w 445349"/>
                  <a:gd name="connsiteY738" fmla="*/ 400595 h 432258"/>
                  <a:gd name="connsiteX739" fmla="*/ 252831 w 445349"/>
                  <a:gd name="connsiteY739" fmla="*/ 399783 h 432258"/>
                  <a:gd name="connsiteX740" fmla="*/ 252019 w 445349"/>
                  <a:gd name="connsiteY740" fmla="*/ 399783 h 432258"/>
                  <a:gd name="connsiteX741" fmla="*/ 250395 w 445349"/>
                  <a:gd name="connsiteY741" fmla="*/ 398159 h 432258"/>
                  <a:gd name="connsiteX742" fmla="*/ 247148 w 445349"/>
                  <a:gd name="connsiteY742" fmla="*/ 396536 h 432258"/>
                  <a:gd name="connsiteX743" fmla="*/ 245524 w 445349"/>
                  <a:gd name="connsiteY743" fmla="*/ 396536 h 432258"/>
                  <a:gd name="connsiteX744" fmla="*/ 243900 w 445349"/>
                  <a:gd name="connsiteY744" fmla="*/ 396536 h 432258"/>
                  <a:gd name="connsiteX745" fmla="*/ 242276 w 445349"/>
                  <a:gd name="connsiteY745" fmla="*/ 396536 h 432258"/>
                  <a:gd name="connsiteX746" fmla="*/ 241464 w 445349"/>
                  <a:gd name="connsiteY746" fmla="*/ 396536 h 432258"/>
                  <a:gd name="connsiteX747" fmla="*/ 239029 w 445349"/>
                  <a:gd name="connsiteY747" fmla="*/ 396536 h 432258"/>
                  <a:gd name="connsiteX748" fmla="*/ 237405 w 445349"/>
                  <a:gd name="connsiteY748" fmla="*/ 396536 h 432258"/>
                  <a:gd name="connsiteX749" fmla="*/ 235781 w 445349"/>
                  <a:gd name="connsiteY749" fmla="*/ 397347 h 432258"/>
                  <a:gd name="connsiteX750" fmla="*/ 233345 w 445349"/>
                  <a:gd name="connsiteY750" fmla="*/ 398159 h 432258"/>
                  <a:gd name="connsiteX751" fmla="*/ 231722 w 445349"/>
                  <a:gd name="connsiteY751" fmla="*/ 398159 h 432258"/>
                  <a:gd name="connsiteX752" fmla="*/ 230098 w 445349"/>
                  <a:gd name="connsiteY752" fmla="*/ 398159 h 432258"/>
                  <a:gd name="connsiteX753" fmla="*/ 228474 w 445349"/>
                  <a:gd name="connsiteY753" fmla="*/ 398971 h 432258"/>
                  <a:gd name="connsiteX754" fmla="*/ 227662 w 445349"/>
                  <a:gd name="connsiteY754" fmla="*/ 398159 h 432258"/>
                  <a:gd name="connsiteX755" fmla="*/ 227662 w 445349"/>
                  <a:gd name="connsiteY755" fmla="*/ 397347 h 432258"/>
                  <a:gd name="connsiteX756" fmla="*/ 225227 w 445349"/>
                  <a:gd name="connsiteY756" fmla="*/ 397347 h 432258"/>
                  <a:gd name="connsiteX757" fmla="*/ 225227 w 445349"/>
                  <a:gd name="connsiteY757" fmla="*/ 398159 h 432258"/>
                  <a:gd name="connsiteX758" fmla="*/ 224415 w 445349"/>
                  <a:gd name="connsiteY758" fmla="*/ 399783 h 432258"/>
                  <a:gd name="connsiteX759" fmla="*/ 226039 w 445349"/>
                  <a:gd name="connsiteY759" fmla="*/ 400595 h 432258"/>
                  <a:gd name="connsiteX760" fmla="*/ 226850 w 445349"/>
                  <a:gd name="connsiteY760" fmla="*/ 401407 h 432258"/>
                  <a:gd name="connsiteX761" fmla="*/ 227662 w 445349"/>
                  <a:gd name="connsiteY761" fmla="*/ 402219 h 432258"/>
                  <a:gd name="connsiteX762" fmla="*/ 229286 w 445349"/>
                  <a:gd name="connsiteY762" fmla="*/ 403031 h 432258"/>
                  <a:gd name="connsiteX763" fmla="*/ 230098 w 445349"/>
                  <a:gd name="connsiteY763" fmla="*/ 403842 h 432258"/>
                  <a:gd name="connsiteX764" fmla="*/ 228474 w 445349"/>
                  <a:gd name="connsiteY764" fmla="*/ 405466 h 432258"/>
                  <a:gd name="connsiteX765" fmla="*/ 226850 w 445349"/>
                  <a:gd name="connsiteY765" fmla="*/ 407090 h 432258"/>
                  <a:gd name="connsiteX766" fmla="*/ 225227 w 445349"/>
                  <a:gd name="connsiteY766" fmla="*/ 408714 h 432258"/>
                  <a:gd name="connsiteX767" fmla="*/ 224415 w 445349"/>
                  <a:gd name="connsiteY767" fmla="*/ 409526 h 432258"/>
                  <a:gd name="connsiteX768" fmla="*/ 223603 w 445349"/>
                  <a:gd name="connsiteY768" fmla="*/ 410338 h 432258"/>
                  <a:gd name="connsiteX769" fmla="*/ 220355 w 445349"/>
                  <a:gd name="connsiteY769" fmla="*/ 411150 h 432258"/>
                  <a:gd name="connsiteX770" fmla="*/ 217920 w 445349"/>
                  <a:gd name="connsiteY770" fmla="*/ 410338 h 432258"/>
                  <a:gd name="connsiteX771" fmla="*/ 215484 w 445349"/>
                  <a:gd name="connsiteY771" fmla="*/ 411150 h 432258"/>
                  <a:gd name="connsiteX772" fmla="*/ 215484 w 445349"/>
                  <a:gd name="connsiteY772" fmla="*/ 412773 h 432258"/>
                  <a:gd name="connsiteX773" fmla="*/ 214672 w 445349"/>
                  <a:gd name="connsiteY773" fmla="*/ 413585 h 432258"/>
                  <a:gd name="connsiteX774" fmla="*/ 213048 w 445349"/>
                  <a:gd name="connsiteY774" fmla="*/ 413585 h 432258"/>
                  <a:gd name="connsiteX775" fmla="*/ 212237 w 445349"/>
                  <a:gd name="connsiteY775" fmla="*/ 412773 h 432258"/>
                  <a:gd name="connsiteX776" fmla="*/ 210613 w 445349"/>
                  <a:gd name="connsiteY776" fmla="*/ 411961 h 432258"/>
                  <a:gd name="connsiteX777" fmla="*/ 208177 w 445349"/>
                  <a:gd name="connsiteY777" fmla="*/ 411961 h 432258"/>
                  <a:gd name="connsiteX778" fmla="*/ 206553 w 445349"/>
                  <a:gd name="connsiteY778" fmla="*/ 411150 h 432258"/>
                  <a:gd name="connsiteX779" fmla="*/ 203306 w 445349"/>
                  <a:gd name="connsiteY779" fmla="*/ 411150 h 432258"/>
                  <a:gd name="connsiteX780" fmla="*/ 200870 w 445349"/>
                  <a:gd name="connsiteY780" fmla="*/ 411961 h 432258"/>
                  <a:gd name="connsiteX781" fmla="*/ 200058 w 445349"/>
                  <a:gd name="connsiteY781" fmla="*/ 413585 h 432258"/>
                  <a:gd name="connsiteX782" fmla="*/ 200058 w 445349"/>
                  <a:gd name="connsiteY782" fmla="*/ 415209 h 432258"/>
                  <a:gd name="connsiteX783" fmla="*/ 201682 w 445349"/>
                  <a:gd name="connsiteY783" fmla="*/ 416021 h 432258"/>
                  <a:gd name="connsiteX784" fmla="*/ 202494 w 445349"/>
                  <a:gd name="connsiteY784" fmla="*/ 416833 h 432258"/>
                  <a:gd name="connsiteX785" fmla="*/ 201682 w 445349"/>
                  <a:gd name="connsiteY785" fmla="*/ 417645 h 432258"/>
                  <a:gd name="connsiteX786" fmla="*/ 199246 w 445349"/>
                  <a:gd name="connsiteY786" fmla="*/ 417645 h 432258"/>
                  <a:gd name="connsiteX787" fmla="*/ 196811 w 445349"/>
                  <a:gd name="connsiteY787" fmla="*/ 417645 h 432258"/>
                  <a:gd name="connsiteX788" fmla="*/ 193563 w 445349"/>
                  <a:gd name="connsiteY788" fmla="*/ 417645 h 432258"/>
                  <a:gd name="connsiteX789" fmla="*/ 191939 w 445349"/>
                  <a:gd name="connsiteY789" fmla="*/ 418456 h 432258"/>
                  <a:gd name="connsiteX790" fmla="*/ 190316 w 445349"/>
                  <a:gd name="connsiteY790" fmla="*/ 419268 h 432258"/>
                  <a:gd name="connsiteX791" fmla="*/ 190316 w 445349"/>
                  <a:gd name="connsiteY791" fmla="*/ 420892 h 432258"/>
                  <a:gd name="connsiteX792" fmla="*/ 189504 w 445349"/>
                  <a:gd name="connsiteY792" fmla="*/ 422516 h 432258"/>
                  <a:gd name="connsiteX793" fmla="*/ 187068 w 445349"/>
                  <a:gd name="connsiteY793" fmla="*/ 422516 h 432258"/>
                  <a:gd name="connsiteX794" fmla="*/ 185444 w 445349"/>
                  <a:gd name="connsiteY794" fmla="*/ 422516 h 432258"/>
                  <a:gd name="connsiteX795" fmla="*/ 184632 w 445349"/>
                  <a:gd name="connsiteY795" fmla="*/ 421704 h 432258"/>
                  <a:gd name="connsiteX796" fmla="*/ 183009 w 445349"/>
                  <a:gd name="connsiteY796" fmla="*/ 420892 h 432258"/>
                  <a:gd name="connsiteX797" fmla="*/ 181385 w 445349"/>
                  <a:gd name="connsiteY797" fmla="*/ 421704 h 432258"/>
                  <a:gd name="connsiteX798" fmla="*/ 179761 w 445349"/>
                  <a:gd name="connsiteY798" fmla="*/ 421704 h 432258"/>
                  <a:gd name="connsiteX799" fmla="*/ 178137 w 445349"/>
                  <a:gd name="connsiteY799" fmla="*/ 421704 h 432258"/>
                  <a:gd name="connsiteX800" fmla="*/ 177325 w 445349"/>
                  <a:gd name="connsiteY800" fmla="*/ 420892 h 432258"/>
                  <a:gd name="connsiteX801" fmla="*/ 175702 w 445349"/>
                  <a:gd name="connsiteY801" fmla="*/ 420080 h 432258"/>
                  <a:gd name="connsiteX802" fmla="*/ 174078 w 445349"/>
                  <a:gd name="connsiteY802" fmla="*/ 419268 h 432258"/>
                  <a:gd name="connsiteX803" fmla="*/ 174078 w 445349"/>
                  <a:gd name="connsiteY803" fmla="*/ 417645 h 432258"/>
                  <a:gd name="connsiteX804" fmla="*/ 174078 w 445349"/>
                  <a:gd name="connsiteY804" fmla="*/ 416833 h 432258"/>
                  <a:gd name="connsiteX805" fmla="*/ 174890 w 445349"/>
                  <a:gd name="connsiteY805" fmla="*/ 416021 h 432258"/>
                  <a:gd name="connsiteX806" fmla="*/ 176514 w 445349"/>
                  <a:gd name="connsiteY806" fmla="*/ 416021 h 432258"/>
                  <a:gd name="connsiteX807" fmla="*/ 178137 w 445349"/>
                  <a:gd name="connsiteY807" fmla="*/ 416021 h 432258"/>
                  <a:gd name="connsiteX808" fmla="*/ 178949 w 445349"/>
                  <a:gd name="connsiteY808" fmla="*/ 413585 h 432258"/>
                  <a:gd name="connsiteX809" fmla="*/ 174890 w 445349"/>
                  <a:gd name="connsiteY809" fmla="*/ 412773 h 432258"/>
                  <a:gd name="connsiteX810" fmla="*/ 172454 w 445349"/>
                  <a:gd name="connsiteY810" fmla="*/ 412773 h 432258"/>
                  <a:gd name="connsiteX811" fmla="*/ 171642 w 445349"/>
                  <a:gd name="connsiteY811" fmla="*/ 412773 h 432258"/>
                  <a:gd name="connsiteX812" fmla="*/ 169207 w 445349"/>
                  <a:gd name="connsiteY812" fmla="*/ 413585 h 432258"/>
                  <a:gd name="connsiteX813" fmla="*/ 168395 w 445349"/>
                  <a:gd name="connsiteY813" fmla="*/ 415209 h 432258"/>
                  <a:gd name="connsiteX814" fmla="*/ 166771 w 445349"/>
                  <a:gd name="connsiteY814" fmla="*/ 415209 h 432258"/>
                  <a:gd name="connsiteX815" fmla="*/ 165959 w 445349"/>
                  <a:gd name="connsiteY815" fmla="*/ 416021 h 432258"/>
                  <a:gd name="connsiteX816" fmla="*/ 167583 w 445349"/>
                  <a:gd name="connsiteY816" fmla="*/ 416833 h 432258"/>
                  <a:gd name="connsiteX817" fmla="*/ 170019 w 445349"/>
                  <a:gd name="connsiteY817" fmla="*/ 416833 h 432258"/>
                  <a:gd name="connsiteX818" fmla="*/ 170830 w 445349"/>
                  <a:gd name="connsiteY818" fmla="*/ 417645 h 432258"/>
                  <a:gd name="connsiteX819" fmla="*/ 170830 w 445349"/>
                  <a:gd name="connsiteY819" fmla="*/ 419268 h 432258"/>
                  <a:gd name="connsiteX820" fmla="*/ 170019 w 445349"/>
                  <a:gd name="connsiteY820" fmla="*/ 420080 h 432258"/>
                  <a:gd name="connsiteX821" fmla="*/ 166771 w 445349"/>
                  <a:gd name="connsiteY821" fmla="*/ 420892 h 432258"/>
                  <a:gd name="connsiteX822" fmla="*/ 166771 w 445349"/>
                  <a:gd name="connsiteY822" fmla="*/ 421704 h 432258"/>
                  <a:gd name="connsiteX823" fmla="*/ 168395 w 445349"/>
                  <a:gd name="connsiteY823" fmla="*/ 421704 h 432258"/>
                  <a:gd name="connsiteX824" fmla="*/ 169207 w 445349"/>
                  <a:gd name="connsiteY824" fmla="*/ 422516 h 432258"/>
                  <a:gd name="connsiteX825" fmla="*/ 168395 w 445349"/>
                  <a:gd name="connsiteY825" fmla="*/ 424140 h 432258"/>
                  <a:gd name="connsiteX826" fmla="*/ 166771 w 445349"/>
                  <a:gd name="connsiteY826" fmla="*/ 424140 h 432258"/>
                  <a:gd name="connsiteX827" fmla="*/ 165147 w 445349"/>
                  <a:gd name="connsiteY827" fmla="*/ 424951 h 432258"/>
                  <a:gd name="connsiteX828" fmla="*/ 163523 w 445349"/>
                  <a:gd name="connsiteY828" fmla="*/ 425763 h 432258"/>
                  <a:gd name="connsiteX829" fmla="*/ 160276 w 445349"/>
                  <a:gd name="connsiteY829" fmla="*/ 425763 h 432258"/>
                  <a:gd name="connsiteX830" fmla="*/ 157028 w 445349"/>
                  <a:gd name="connsiteY830" fmla="*/ 426575 h 432258"/>
                  <a:gd name="connsiteX831" fmla="*/ 155405 w 445349"/>
                  <a:gd name="connsiteY831" fmla="*/ 426575 h 432258"/>
                  <a:gd name="connsiteX832" fmla="*/ 154593 w 445349"/>
                  <a:gd name="connsiteY832" fmla="*/ 425763 h 432258"/>
                  <a:gd name="connsiteX833" fmla="*/ 153781 w 445349"/>
                  <a:gd name="connsiteY833" fmla="*/ 425763 h 432258"/>
                  <a:gd name="connsiteX834" fmla="*/ 152969 w 445349"/>
                  <a:gd name="connsiteY834" fmla="*/ 426575 h 432258"/>
                  <a:gd name="connsiteX835" fmla="*/ 151345 w 445349"/>
                  <a:gd name="connsiteY835" fmla="*/ 425763 h 432258"/>
                  <a:gd name="connsiteX836" fmla="*/ 150533 w 445349"/>
                  <a:gd name="connsiteY836" fmla="*/ 424951 h 432258"/>
                  <a:gd name="connsiteX837" fmla="*/ 148098 w 445349"/>
                  <a:gd name="connsiteY837" fmla="*/ 424140 h 432258"/>
                  <a:gd name="connsiteX838" fmla="*/ 148098 w 445349"/>
                  <a:gd name="connsiteY838" fmla="*/ 424951 h 432258"/>
                  <a:gd name="connsiteX839" fmla="*/ 147286 w 445349"/>
                  <a:gd name="connsiteY839" fmla="*/ 426575 h 432258"/>
                  <a:gd name="connsiteX840" fmla="*/ 146474 w 445349"/>
                  <a:gd name="connsiteY840" fmla="*/ 426575 h 432258"/>
                  <a:gd name="connsiteX841" fmla="*/ 145662 w 445349"/>
                  <a:gd name="connsiteY841" fmla="*/ 426575 h 432258"/>
                  <a:gd name="connsiteX842" fmla="*/ 144850 w 445349"/>
                  <a:gd name="connsiteY842" fmla="*/ 429011 h 432258"/>
                  <a:gd name="connsiteX843" fmla="*/ 144038 w 445349"/>
                  <a:gd name="connsiteY843" fmla="*/ 431447 h 432258"/>
                  <a:gd name="connsiteX844" fmla="*/ 143226 w 445349"/>
                  <a:gd name="connsiteY844" fmla="*/ 432258 h 432258"/>
                  <a:gd name="connsiteX845" fmla="*/ 142414 w 445349"/>
                  <a:gd name="connsiteY845" fmla="*/ 431447 h 432258"/>
                  <a:gd name="connsiteX846" fmla="*/ 142414 w 445349"/>
                  <a:gd name="connsiteY846" fmla="*/ 429011 h 432258"/>
                  <a:gd name="connsiteX847" fmla="*/ 142414 w 445349"/>
                  <a:gd name="connsiteY847" fmla="*/ 428199 h 432258"/>
                  <a:gd name="connsiteX848" fmla="*/ 141603 w 445349"/>
                  <a:gd name="connsiteY848" fmla="*/ 427387 h 432258"/>
                  <a:gd name="connsiteX849" fmla="*/ 139979 w 445349"/>
                  <a:gd name="connsiteY849" fmla="*/ 427387 h 432258"/>
                  <a:gd name="connsiteX850" fmla="*/ 137543 w 445349"/>
                  <a:gd name="connsiteY850" fmla="*/ 426575 h 432258"/>
                  <a:gd name="connsiteX851" fmla="*/ 135919 w 445349"/>
                  <a:gd name="connsiteY851" fmla="*/ 425763 h 432258"/>
                  <a:gd name="connsiteX852" fmla="*/ 135108 w 445349"/>
                  <a:gd name="connsiteY852" fmla="*/ 424951 h 432258"/>
                  <a:gd name="connsiteX853" fmla="*/ 133484 w 445349"/>
                  <a:gd name="connsiteY853" fmla="*/ 424951 h 432258"/>
                  <a:gd name="connsiteX854" fmla="*/ 132672 w 445349"/>
                  <a:gd name="connsiteY854" fmla="*/ 426575 h 432258"/>
                  <a:gd name="connsiteX855" fmla="*/ 132672 w 445349"/>
                  <a:gd name="connsiteY855" fmla="*/ 428199 h 432258"/>
                  <a:gd name="connsiteX856" fmla="*/ 131860 w 445349"/>
                  <a:gd name="connsiteY856" fmla="*/ 429011 h 432258"/>
                  <a:gd name="connsiteX857" fmla="*/ 131048 w 445349"/>
                  <a:gd name="connsiteY857" fmla="*/ 430635 h 432258"/>
                  <a:gd name="connsiteX858" fmla="*/ 128612 w 445349"/>
                  <a:gd name="connsiteY858" fmla="*/ 431447 h 432258"/>
                  <a:gd name="connsiteX859" fmla="*/ 127801 w 445349"/>
                  <a:gd name="connsiteY859" fmla="*/ 430635 h 432258"/>
                  <a:gd name="connsiteX860" fmla="*/ 127801 w 445349"/>
                  <a:gd name="connsiteY860" fmla="*/ 429823 h 432258"/>
                  <a:gd name="connsiteX861" fmla="*/ 127801 w 445349"/>
                  <a:gd name="connsiteY861" fmla="*/ 429011 h 432258"/>
                  <a:gd name="connsiteX862" fmla="*/ 126989 w 445349"/>
                  <a:gd name="connsiteY862" fmla="*/ 428199 h 432258"/>
                  <a:gd name="connsiteX863" fmla="*/ 126177 w 445349"/>
                  <a:gd name="connsiteY863" fmla="*/ 427387 h 432258"/>
                  <a:gd name="connsiteX864" fmla="*/ 124553 w 445349"/>
                  <a:gd name="connsiteY864" fmla="*/ 425763 h 432258"/>
                  <a:gd name="connsiteX865" fmla="*/ 122929 w 445349"/>
                  <a:gd name="connsiteY865" fmla="*/ 424951 h 432258"/>
                  <a:gd name="connsiteX866" fmla="*/ 121306 w 445349"/>
                  <a:gd name="connsiteY866" fmla="*/ 424140 h 432258"/>
                  <a:gd name="connsiteX867" fmla="*/ 120494 w 445349"/>
                  <a:gd name="connsiteY867" fmla="*/ 423328 h 432258"/>
                  <a:gd name="connsiteX868" fmla="*/ 119682 w 445349"/>
                  <a:gd name="connsiteY868" fmla="*/ 423328 h 432258"/>
                  <a:gd name="connsiteX869" fmla="*/ 119682 w 445349"/>
                  <a:gd name="connsiteY869" fmla="*/ 425763 h 432258"/>
                  <a:gd name="connsiteX870" fmla="*/ 118870 w 445349"/>
                  <a:gd name="connsiteY870" fmla="*/ 426575 h 432258"/>
                  <a:gd name="connsiteX871" fmla="*/ 118058 w 445349"/>
                  <a:gd name="connsiteY871" fmla="*/ 427387 h 432258"/>
                  <a:gd name="connsiteX872" fmla="*/ 117246 w 445349"/>
                  <a:gd name="connsiteY872" fmla="*/ 428199 h 432258"/>
                  <a:gd name="connsiteX873" fmla="*/ 116434 w 445349"/>
                  <a:gd name="connsiteY873" fmla="*/ 429011 h 432258"/>
                  <a:gd name="connsiteX874" fmla="*/ 115622 w 445349"/>
                  <a:gd name="connsiteY874" fmla="*/ 429823 h 432258"/>
                  <a:gd name="connsiteX875" fmla="*/ 113999 w 445349"/>
                  <a:gd name="connsiteY875" fmla="*/ 429823 h 432258"/>
                  <a:gd name="connsiteX876" fmla="*/ 113187 w 445349"/>
                  <a:gd name="connsiteY876" fmla="*/ 429823 h 432258"/>
                  <a:gd name="connsiteX877" fmla="*/ 112375 w 445349"/>
                  <a:gd name="connsiteY877" fmla="*/ 429823 h 432258"/>
                  <a:gd name="connsiteX878" fmla="*/ 110751 w 445349"/>
                  <a:gd name="connsiteY878" fmla="*/ 429011 h 432258"/>
                  <a:gd name="connsiteX879" fmla="*/ 109939 w 445349"/>
                  <a:gd name="connsiteY879" fmla="*/ 428199 h 432258"/>
                  <a:gd name="connsiteX880" fmla="*/ 109939 w 445349"/>
                  <a:gd name="connsiteY880" fmla="*/ 427387 h 432258"/>
                  <a:gd name="connsiteX881" fmla="*/ 109127 w 445349"/>
                  <a:gd name="connsiteY881" fmla="*/ 427387 h 432258"/>
                  <a:gd name="connsiteX882" fmla="*/ 108315 w 445349"/>
                  <a:gd name="connsiteY882" fmla="*/ 426575 h 432258"/>
                  <a:gd name="connsiteX883" fmla="*/ 105880 w 445349"/>
                  <a:gd name="connsiteY883" fmla="*/ 426575 h 432258"/>
                  <a:gd name="connsiteX884" fmla="*/ 102632 w 445349"/>
                  <a:gd name="connsiteY884" fmla="*/ 426575 h 432258"/>
                  <a:gd name="connsiteX885" fmla="*/ 101820 w 445349"/>
                  <a:gd name="connsiteY885" fmla="*/ 425763 h 432258"/>
                  <a:gd name="connsiteX886" fmla="*/ 101008 w 445349"/>
                  <a:gd name="connsiteY886" fmla="*/ 424951 h 432258"/>
                  <a:gd name="connsiteX887" fmla="*/ 101008 w 445349"/>
                  <a:gd name="connsiteY887" fmla="*/ 424140 h 432258"/>
                  <a:gd name="connsiteX888" fmla="*/ 100196 w 445349"/>
                  <a:gd name="connsiteY888" fmla="*/ 423328 h 432258"/>
                  <a:gd name="connsiteX889" fmla="*/ 99385 w 445349"/>
                  <a:gd name="connsiteY889" fmla="*/ 422516 h 432258"/>
                  <a:gd name="connsiteX890" fmla="*/ 97761 w 445349"/>
                  <a:gd name="connsiteY890" fmla="*/ 422516 h 432258"/>
                  <a:gd name="connsiteX891" fmla="*/ 97761 w 445349"/>
                  <a:gd name="connsiteY891" fmla="*/ 423328 h 432258"/>
                  <a:gd name="connsiteX892" fmla="*/ 97761 w 445349"/>
                  <a:gd name="connsiteY892" fmla="*/ 424951 h 432258"/>
                  <a:gd name="connsiteX893" fmla="*/ 97761 w 445349"/>
                  <a:gd name="connsiteY893" fmla="*/ 425763 h 432258"/>
                  <a:gd name="connsiteX894" fmla="*/ 96949 w 445349"/>
                  <a:gd name="connsiteY894" fmla="*/ 426575 h 432258"/>
                  <a:gd name="connsiteX895" fmla="*/ 95325 w 445349"/>
                  <a:gd name="connsiteY895" fmla="*/ 426575 h 432258"/>
                  <a:gd name="connsiteX896" fmla="*/ 94513 w 445349"/>
                  <a:gd name="connsiteY896" fmla="*/ 426575 h 432258"/>
                  <a:gd name="connsiteX897" fmla="*/ 93701 w 445349"/>
                  <a:gd name="connsiteY897" fmla="*/ 426575 h 432258"/>
                  <a:gd name="connsiteX898" fmla="*/ 92890 w 445349"/>
                  <a:gd name="connsiteY898" fmla="*/ 426575 h 432258"/>
                  <a:gd name="connsiteX899" fmla="*/ 92078 w 445349"/>
                  <a:gd name="connsiteY899" fmla="*/ 426575 h 432258"/>
                  <a:gd name="connsiteX900" fmla="*/ 91266 w 445349"/>
                  <a:gd name="connsiteY900" fmla="*/ 426575 h 432258"/>
                  <a:gd name="connsiteX901" fmla="*/ 90454 w 445349"/>
                  <a:gd name="connsiteY901" fmla="*/ 427387 h 432258"/>
                  <a:gd name="connsiteX902" fmla="*/ 89642 w 445349"/>
                  <a:gd name="connsiteY902" fmla="*/ 427387 h 432258"/>
                  <a:gd name="connsiteX903" fmla="*/ 88830 w 445349"/>
                  <a:gd name="connsiteY903" fmla="*/ 427387 h 432258"/>
                  <a:gd name="connsiteX904" fmla="*/ 88830 w 445349"/>
                  <a:gd name="connsiteY904" fmla="*/ 428199 h 432258"/>
                  <a:gd name="connsiteX905" fmla="*/ 88830 w 445349"/>
                  <a:gd name="connsiteY905" fmla="*/ 429011 h 432258"/>
                  <a:gd name="connsiteX906" fmla="*/ 88018 w 445349"/>
                  <a:gd name="connsiteY906" fmla="*/ 429011 h 432258"/>
                  <a:gd name="connsiteX907" fmla="*/ 87206 w 445349"/>
                  <a:gd name="connsiteY907" fmla="*/ 429011 h 432258"/>
                  <a:gd name="connsiteX908" fmla="*/ 86394 w 445349"/>
                  <a:gd name="connsiteY908" fmla="*/ 428199 h 432258"/>
                  <a:gd name="connsiteX909" fmla="*/ 85583 w 445349"/>
                  <a:gd name="connsiteY909" fmla="*/ 426575 h 432258"/>
                  <a:gd name="connsiteX910" fmla="*/ 84771 w 445349"/>
                  <a:gd name="connsiteY910" fmla="*/ 425763 h 432258"/>
                  <a:gd name="connsiteX911" fmla="*/ 83147 w 445349"/>
                  <a:gd name="connsiteY911" fmla="*/ 425763 h 432258"/>
                  <a:gd name="connsiteX912" fmla="*/ 82335 w 445349"/>
                  <a:gd name="connsiteY912" fmla="*/ 426575 h 432258"/>
                  <a:gd name="connsiteX913" fmla="*/ 81523 w 445349"/>
                  <a:gd name="connsiteY913" fmla="*/ 427387 h 432258"/>
                  <a:gd name="connsiteX914" fmla="*/ 79899 w 445349"/>
                  <a:gd name="connsiteY914" fmla="*/ 429011 h 432258"/>
                  <a:gd name="connsiteX915" fmla="*/ 77464 w 445349"/>
                  <a:gd name="connsiteY915" fmla="*/ 428199 h 432258"/>
                  <a:gd name="connsiteX916" fmla="*/ 75840 w 445349"/>
                  <a:gd name="connsiteY916" fmla="*/ 427387 h 432258"/>
                  <a:gd name="connsiteX917" fmla="*/ 73404 w 445349"/>
                  <a:gd name="connsiteY917" fmla="*/ 427387 h 432258"/>
                  <a:gd name="connsiteX918" fmla="*/ 72592 w 445349"/>
                  <a:gd name="connsiteY918" fmla="*/ 427387 h 432258"/>
                  <a:gd name="connsiteX919" fmla="*/ 71781 w 445349"/>
                  <a:gd name="connsiteY919" fmla="*/ 426575 h 432258"/>
                  <a:gd name="connsiteX920" fmla="*/ 71781 w 445349"/>
                  <a:gd name="connsiteY920" fmla="*/ 425763 h 432258"/>
                  <a:gd name="connsiteX921" fmla="*/ 71781 w 445349"/>
                  <a:gd name="connsiteY921" fmla="*/ 424951 h 432258"/>
                  <a:gd name="connsiteX922" fmla="*/ 71781 w 445349"/>
                  <a:gd name="connsiteY922" fmla="*/ 423328 h 432258"/>
                  <a:gd name="connsiteX923" fmla="*/ 73404 w 445349"/>
                  <a:gd name="connsiteY923" fmla="*/ 421704 h 432258"/>
                  <a:gd name="connsiteX924" fmla="*/ 75028 w 445349"/>
                  <a:gd name="connsiteY924" fmla="*/ 420892 h 432258"/>
                  <a:gd name="connsiteX925" fmla="*/ 75840 w 445349"/>
                  <a:gd name="connsiteY925" fmla="*/ 420080 h 432258"/>
                  <a:gd name="connsiteX926" fmla="*/ 76652 w 445349"/>
                  <a:gd name="connsiteY926" fmla="*/ 419268 h 432258"/>
                  <a:gd name="connsiteX927" fmla="*/ 71781 w 445349"/>
                  <a:gd name="connsiteY927" fmla="*/ 418456 h 432258"/>
                  <a:gd name="connsiteX928" fmla="*/ 70157 w 445349"/>
                  <a:gd name="connsiteY928" fmla="*/ 418456 h 432258"/>
                  <a:gd name="connsiteX929" fmla="*/ 67721 w 445349"/>
                  <a:gd name="connsiteY929" fmla="*/ 418456 h 432258"/>
                  <a:gd name="connsiteX930" fmla="*/ 66097 w 445349"/>
                  <a:gd name="connsiteY930" fmla="*/ 418456 h 432258"/>
                  <a:gd name="connsiteX931" fmla="*/ 65286 w 445349"/>
                  <a:gd name="connsiteY931" fmla="*/ 418456 h 432258"/>
                  <a:gd name="connsiteX932" fmla="*/ 64474 w 445349"/>
                  <a:gd name="connsiteY932" fmla="*/ 418456 h 432258"/>
                  <a:gd name="connsiteX933" fmla="*/ 62038 w 445349"/>
                  <a:gd name="connsiteY933" fmla="*/ 418456 h 432258"/>
                  <a:gd name="connsiteX934" fmla="*/ 60414 w 445349"/>
                  <a:gd name="connsiteY934" fmla="*/ 418456 h 432258"/>
                  <a:gd name="connsiteX935" fmla="*/ 59602 w 445349"/>
                  <a:gd name="connsiteY935" fmla="*/ 417645 h 432258"/>
                  <a:gd name="connsiteX936" fmla="*/ 57979 w 445349"/>
                  <a:gd name="connsiteY936" fmla="*/ 416833 h 432258"/>
                  <a:gd name="connsiteX937" fmla="*/ 55543 w 445349"/>
                  <a:gd name="connsiteY937" fmla="*/ 417645 h 432258"/>
                  <a:gd name="connsiteX938" fmla="*/ 53107 w 445349"/>
                  <a:gd name="connsiteY938" fmla="*/ 419268 h 432258"/>
                  <a:gd name="connsiteX939" fmla="*/ 52295 w 445349"/>
                  <a:gd name="connsiteY939" fmla="*/ 420080 h 432258"/>
                  <a:gd name="connsiteX940" fmla="*/ 50672 w 445349"/>
                  <a:gd name="connsiteY940" fmla="*/ 420080 h 432258"/>
                  <a:gd name="connsiteX941" fmla="*/ 47424 w 445349"/>
                  <a:gd name="connsiteY941" fmla="*/ 420080 h 432258"/>
                  <a:gd name="connsiteX942" fmla="*/ 45800 w 445349"/>
                  <a:gd name="connsiteY942" fmla="*/ 420080 h 432258"/>
                  <a:gd name="connsiteX943" fmla="*/ 44988 w 445349"/>
                  <a:gd name="connsiteY943" fmla="*/ 417645 h 432258"/>
                  <a:gd name="connsiteX944" fmla="*/ 46612 w 445349"/>
                  <a:gd name="connsiteY944" fmla="*/ 416021 h 432258"/>
                  <a:gd name="connsiteX945" fmla="*/ 49048 w 445349"/>
                  <a:gd name="connsiteY945" fmla="*/ 414397 h 432258"/>
                  <a:gd name="connsiteX946" fmla="*/ 51483 w 445349"/>
                  <a:gd name="connsiteY946" fmla="*/ 413585 h 432258"/>
                  <a:gd name="connsiteX947" fmla="*/ 54731 w 445349"/>
                  <a:gd name="connsiteY947" fmla="*/ 413585 h 432258"/>
                  <a:gd name="connsiteX948" fmla="*/ 57167 w 445349"/>
                  <a:gd name="connsiteY948" fmla="*/ 414397 h 432258"/>
                  <a:gd name="connsiteX949" fmla="*/ 58790 w 445349"/>
                  <a:gd name="connsiteY949" fmla="*/ 413585 h 432258"/>
                  <a:gd name="connsiteX950" fmla="*/ 60414 w 445349"/>
                  <a:gd name="connsiteY950" fmla="*/ 411961 h 432258"/>
                  <a:gd name="connsiteX951" fmla="*/ 62850 w 445349"/>
                  <a:gd name="connsiteY951" fmla="*/ 411150 h 432258"/>
                  <a:gd name="connsiteX952" fmla="*/ 65286 w 445349"/>
                  <a:gd name="connsiteY952" fmla="*/ 410338 h 432258"/>
                  <a:gd name="connsiteX953" fmla="*/ 66909 w 445349"/>
                  <a:gd name="connsiteY953" fmla="*/ 409526 h 432258"/>
                  <a:gd name="connsiteX954" fmla="*/ 69345 w 445349"/>
                  <a:gd name="connsiteY954" fmla="*/ 407902 h 432258"/>
                  <a:gd name="connsiteX955" fmla="*/ 66909 w 445349"/>
                  <a:gd name="connsiteY955" fmla="*/ 407090 h 432258"/>
                  <a:gd name="connsiteX956" fmla="*/ 64474 w 445349"/>
                  <a:gd name="connsiteY956" fmla="*/ 407090 h 432258"/>
                  <a:gd name="connsiteX957" fmla="*/ 59602 w 445349"/>
                  <a:gd name="connsiteY957" fmla="*/ 408714 h 432258"/>
                  <a:gd name="connsiteX958" fmla="*/ 56355 w 445349"/>
                  <a:gd name="connsiteY958" fmla="*/ 409526 h 432258"/>
                  <a:gd name="connsiteX959" fmla="*/ 53919 w 445349"/>
                  <a:gd name="connsiteY959" fmla="*/ 409526 h 432258"/>
                  <a:gd name="connsiteX960" fmla="*/ 52295 w 445349"/>
                  <a:gd name="connsiteY960" fmla="*/ 409526 h 432258"/>
                  <a:gd name="connsiteX961" fmla="*/ 50672 w 445349"/>
                  <a:gd name="connsiteY961" fmla="*/ 409526 h 432258"/>
                  <a:gd name="connsiteX962" fmla="*/ 48236 w 445349"/>
                  <a:gd name="connsiteY962" fmla="*/ 409526 h 432258"/>
                  <a:gd name="connsiteX963" fmla="*/ 46612 w 445349"/>
                  <a:gd name="connsiteY963" fmla="*/ 407902 h 432258"/>
                  <a:gd name="connsiteX964" fmla="*/ 48236 w 445349"/>
                  <a:gd name="connsiteY964" fmla="*/ 406278 h 432258"/>
                  <a:gd name="connsiteX965" fmla="*/ 51483 w 445349"/>
                  <a:gd name="connsiteY965" fmla="*/ 405466 h 432258"/>
                  <a:gd name="connsiteX966" fmla="*/ 53919 w 445349"/>
                  <a:gd name="connsiteY966" fmla="*/ 405466 h 432258"/>
                  <a:gd name="connsiteX967" fmla="*/ 56355 w 445349"/>
                  <a:gd name="connsiteY967" fmla="*/ 404654 h 432258"/>
                  <a:gd name="connsiteX968" fmla="*/ 58790 w 445349"/>
                  <a:gd name="connsiteY968" fmla="*/ 403842 h 432258"/>
                  <a:gd name="connsiteX969" fmla="*/ 62038 w 445349"/>
                  <a:gd name="connsiteY969" fmla="*/ 403031 h 432258"/>
                  <a:gd name="connsiteX970" fmla="*/ 62850 w 445349"/>
                  <a:gd name="connsiteY970" fmla="*/ 402219 h 432258"/>
                  <a:gd name="connsiteX971" fmla="*/ 64474 w 445349"/>
                  <a:gd name="connsiteY971" fmla="*/ 402219 h 432258"/>
                  <a:gd name="connsiteX972" fmla="*/ 66097 w 445349"/>
                  <a:gd name="connsiteY972" fmla="*/ 402219 h 432258"/>
                  <a:gd name="connsiteX973" fmla="*/ 69345 w 445349"/>
                  <a:gd name="connsiteY973" fmla="*/ 402219 h 432258"/>
                  <a:gd name="connsiteX974" fmla="*/ 72592 w 445349"/>
                  <a:gd name="connsiteY974" fmla="*/ 402219 h 432258"/>
                  <a:gd name="connsiteX975" fmla="*/ 75028 w 445349"/>
                  <a:gd name="connsiteY975" fmla="*/ 402219 h 432258"/>
                  <a:gd name="connsiteX976" fmla="*/ 76652 w 445349"/>
                  <a:gd name="connsiteY976" fmla="*/ 402219 h 432258"/>
                  <a:gd name="connsiteX977" fmla="*/ 78276 w 445349"/>
                  <a:gd name="connsiteY977" fmla="*/ 401407 h 432258"/>
                  <a:gd name="connsiteX978" fmla="*/ 79088 w 445349"/>
                  <a:gd name="connsiteY978" fmla="*/ 399783 h 432258"/>
                  <a:gd name="connsiteX979" fmla="*/ 79899 w 445349"/>
                  <a:gd name="connsiteY979" fmla="*/ 398159 h 432258"/>
                  <a:gd name="connsiteX980" fmla="*/ 78276 w 445349"/>
                  <a:gd name="connsiteY980" fmla="*/ 395724 h 432258"/>
                  <a:gd name="connsiteX981" fmla="*/ 77464 w 445349"/>
                  <a:gd name="connsiteY981" fmla="*/ 394912 h 432258"/>
                  <a:gd name="connsiteX982" fmla="*/ 75840 w 445349"/>
                  <a:gd name="connsiteY982" fmla="*/ 394100 h 432258"/>
                  <a:gd name="connsiteX983" fmla="*/ 73404 w 445349"/>
                  <a:gd name="connsiteY983" fmla="*/ 394912 h 432258"/>
                  <a:gd name="connsiteX984" fmla="*/ 71781 w 445349"/>
                  <a:gd name="connsiteY984" fmla="*/ 396536 h 432258"/>
                  <a:gd name="connsiteX985" fmla="*/ 70157 w 445349"/>
                  <a:gd name="connsiteY985" fmla="*/ 398159 h 432258"/>
                  <a:gd name="connsiteX986" fmla="*/ 66909 w 445349"/>
                  <a:gd name="connsiteY986" fmla="*/ 398971 h 432258"/>
                  <a:gd name="connsiteX987" fmla="*/ 63662 w 445349"/>
                  <a:gd name="connsiteY987" fmla="*/ 398971 h 432258"/>
                  <a:gd name="connsiteX988" fmla="*/ 59602 w 445349"/>
                  <a:gd name="connsiteY988" fmla="*/ 397347 h 432258"/>
                  <a:gd name="connsiteX989" fmla="*/ 58790 w 445349"/>
                  <a:gd name="connsiteY989" fmla="*/ 397347 h 432258"/>
                  <a:gd name="connsiteX990" fmla="*/ 57979 w 445349"/>
                  <a:gd name="connsiteY990" fmla="*/ 397347 h 432258"/>
                  <a:gd name="connsiteX991" fmla="*/ 55543 w 445349"/>
                  <a:gd name="connsiteY991" fmla="*/ 398159 h 432258"/>
                  <a:gd name="connsiteX992" fmla="*/ 53919 w 445349"/>
                  <a:gd name="connsiteY992" fmla="*/ 398159 h 432258"/>
                  <a:gd name="connsiteX993" fmla="*/ 53107 w 445349"/>
                  <a:gd name="connsiteY993" fmla="*/ 398159 h 432258"/>
                  <a:gd name="connsiteX994" fmla="*/ 49860 w 445349"/>
                  <a:gd name="connsiteY994" fmla="*/ 397347 h 432258"/>
                  <a:gd name="connsiteX995" fmla="*/ 47424 w 445349"/>
                  <a:gd name="connsiteY995" fmla="*/ 396536 h 432258"/>
                  <a:gd name="connsiteX996" fmla="*/ 46612 w 445349"/>
                  <a:gd name="connsiteY996" fmla="*/ 396536 h 432258"/>
                  <a:gd name="connsiteX997" fmla="*/ 45800 w 445349"/>
                  <a:gd name="connsiteY997" fmla="*/ 397347 h 432258"/>
                  <a:gd name="connsiteX998" fmla="*/ 47424 w 445349"/>
                  <a:gd name="connsiteY998" fmla="*/ 398159 h 432258"/>
                  <a:gd name="connsiteX999" fmla="*/ 49048 w 445349"/>
                  <a:gd name="connsiteY999" fmla="*/ 398971 h 432258"/>
                  <a:gd name="connsiteX1000" fmla="*/ 48236 w 445349"/>
                  <a:gd name="connsiteY1000" fmla="*/ 399783 h 432258"/>
                  <a:gd name="connsiteX1001" fmla="*/ 45800 w 445349"/>
                  <a:gd name="connsiteY1001" fmla="*/ 399783 h 432258"/>
                  <a:gd name="connsiteX1002" fmla="*/ 42553 w 445349"/>
                  <a:gd name="connsiteY1002" fmla="*/ 398971 h 432258"/>
                  <a:gd name="connsiteX1003" fmla="*/ 40929 w 445349"/>
                  <a:gd name="connsiteY1003" fmla="*/ 398971 h 432258"/>
                  <a:gd name="connsiteX1004" fmla="*/ 39305 w 445349"/>
                  <a:gd name="connsiteY1004" fmla="*/ 398971 h 432258"/>
                  <a:gd name="connsiteX1005" fmla="*/ 36058 w 445349"/>
                  <a:gd name="connsiteY1005" fmla="*/ 398971 h 432258"/>
                  <a:gd name="connsiteX1006" fmla="*/ 34434 w 445349"/>
                  <a:gd name="connsiteY1006" fmla="*/ 398971 h 432258"/>
                  <a:gd name="connsiteX1007" fmla="*/ 32810 w 445349"/>
                  <a:gd name="connsiteY1007" fmla="*/ 398971 h 432258"/>
                  <a:gd name="connsiteX1008" fmla="*/ 29563 w 445349"/>
                  <a:gd name="connsiteY1008" fmla="*/ 397347 h 432258"/>
                  <a:gd name="connsiteX1009" fmla="*/ 27939 w 445349"/>
                  <a:gd name="connsiteY1009" fmla="*/ 396536 h 432258"/>
                  <a:gd name="connsiteX1010" fmla="*/ 25503 w 445349"/>
                  <a:gd name="connsiteY1010" fmla="*/ 395724 h 432258"/>
                  <a:gd name="connsiteX1011" fmla="*/ 23879 w 445349"/>
                  <a:gd name="connsiteY1011" fmla="*/ 394912 h 432258"/>
                  <a:gd name="connsiteX1012" fmla="*/ 22256 w 445349"/>
                  <a:gd name="connsiteY1012" fmla="*/ 394912 h 432258"/>
                  <a:gd name="connsiteX1013" fmla="*/ 19820 w 445349"/>
                  <a:gd name="connsiteY1013" fmla="*/ 394912 h 432258"/>
                  <a:gd name="connsiteX1014" fmla="*/ 19008 w 445349"/>
                  <a:gd name="connsiteY1014" fmla="*/ 393288 h 432258"/>
                  <a:gd name="connsiteX1015" fmla="*/ 20632 w 445349"/>
                  <a:gd name="connsiteY1015" fmla="*/ 391664 h 432258"/>
                  <a:gd name="connsiteX1016" fmla="*/ 23879 w 445349"/>
                  <a:gd name="connsiteY1016" fmla="*/ 393288 h 432258"/>
                  <a:gd name="connsiteX1017" fmla="*/ 24691 w 445349"/>
                  <a:gd name="connsiteY1017" fmla="*/ 393288 h 432258"/>
                  <a:gd name="connsiteX1018" fmla="*/ 26315 w 445349"/>
                  <a:gd name="connsiteY1018" fmla="*/ 393288 h 432258"/>
                  <a:gd name="connsiteX1019" fmla="*/ 29563 w 445349"/>
                  <a:gd name="connsiteY1019" fmla="*/ 393288 h 432258"/>
                  <a:gd name="connsiteX1020" fmla="*/ 30374 w 445349"/>
                  <a:gd name="connsiteY1020" fmla="*/ 390041 h 432258"/>
                  <a:gd name="connsiteX1021" fmla="*/ 28751 w 445349"/>
                  <a:gd name="connsiteY1021" fmla="*/ 389229 h 432258"/>
                  <a:gd name="connsiteX1022" fmla="*/ 28751 w 445349"/>
                  <a:gd name="connsiteY1022" fmla="*/ 388417 h 432258"/>
                  <a:gd name="connsiteX1023" fmla="*/ 30374 w 445349"/>
                  <a:gd name="connsiteY1023" fmla="*/ 387605 h 432258"/>
                  <a:gd name="connsiteX1024" fmla="*/ 31998 w 445349"/>
                  <a:gd name="connsiteY1024" fmla="*/ 387605 h 432258"/>
                  <a:gd name="connsiteX1025" fmla="*/ 34434 w 445349"/>
                  <a:gd name="connsiteY1025" fmla="*/ 388417 h 432258"/>
                  <a:gd name="connsiteX1026" fmla="*/ 36058 w 445349"/>
                  <a:gd name="connsiteY1026" fmla="*/ 388417 h 432258"/>
                  <a:gd name="connsiteX1027" fmla="*/ 37681 w 445349"/>
                  <a:gd name="connsiteY1027" fmla="*/ 388417 h 432258"/>
                  <a:gd name="connsiteX1028" fmla="*/ 38493 w 445349"/>
                  <a:gd name="connsiteY1028" fmla="*/ 387605 h 432258"/>
                  <a:gd name="connsiteX1029" fmla="*/ 39305 w 445349"/>
                  <a:gd name="connsiteY1029" fmla="*/ 386793 h 432258"/>
                  <a:gd name="connsiteX1030" fmla="*/ 36870 w 445349"/>
                  <a:gd name="connsiteY1030" fmla="*/ 384357 h 432258"/>
                  <a:gd name="connsiteX1031" fmla="*/ 37681 w 445349"/>
                  <a:gd name="connsiteY1031" fmla="*/ 383545 h 432258"/>
                  <a:gd name="connsiteX1032" fmla="*/ 38493 w 445349"/>
                  <a:gd name="connsiteY1032" fmla="*/ 383545 h 432258"/>
                  <a:gd name="connsiteX1033" fmla="*/ 40117 w 445349"/>
                  <a:gd name="connsiteY1033" fmla="*/ 383545 h 432258"/>
                  <a:gd name="connsiteX1034" fmla="*/ 41741 w 445349"/>
                  <a:gd name="connsiteY1034" fmla="*/ 382734 h 432258"/>
                  <a:gd name="connsiteX1035" fmla="*/ 43365 w 445349"/>
                  <a:gd name="connsiteY1035" fmla="*/ 382734 h 432258"/>
                  <a:gd name="connsiteX1036" fmla="*/ 44177 w 445349"/>
                  <a:gd name="connsiteY1036" fmla="*/ 382734 h 432258"/>
                  <a:gd name="connsiteX1037" fmla="*/ 46612 w 445349"/>
                  <a:gd name="connsiteY1037" fmla="*/ 382734 h 432258"/>
                  <a:gd name="connsiteX1038" fmla="*/ 48236 w 445349"/>
                  <a:gd name="connsiteY1038" fmla="*/ 382734 h 432258"/>
                  <a:gd name="connsiteX1039" fmla="*/ 49048 w 445349"/>
                  <a:gd name="connsiteY1039" fmla="*/ 382734 h 432258"/>
                  <a:gd name="connsiteX1040" fmla="*/ 49860 w 445349"/>
                  <a:gd name="connsiteY1040" fmla="*/ 382734 h 432258"/>
                  <a:gd name="connsiteX1041" fmla="*/ 51483 w 445349"/>
                  <a:gd name="connsiteY1041" fmla="*/ 382734 h 432258"/>
                  <a:gd name="connsiteX1042" fmla="*/ 52295 w 445349"/>
                  <a:gd name="connsiteY1042" fmla="*/ 382734 h 432258"/>
                  <a:gd name="connsiteX1043" fmla="*/ 53107 w 445349"/>
                  <a:gd name="connsiteY1043" fmla="*/ 382734 h 432258"/>
                  <a:gd name="connsiteX1044" fmla="*/ 53107 w 445349"/>
                  <a:gd name="connsiteY1044" fmla="*/ 381922 h 432258"/>
                  <a:gd name="connsiteX1045" fmla="*/ 53107 w 445349"/>
                  <a:gd name="connsiteY1045" fmla="*/ 381110 h 432258"/>
                  <a:gd name="connsiteX1046" fmla="*/ 53919 w 445349"/>
                  <a:gd name="connsiteY1046" fmla="*/ 380298 h 432258"/>
                  <a:gd name="connsiteX1047" fmla="*/ 54731 w 445349"/>
                  <a:gd name="connsiteY1047" fmla="*/ 378674 h 432258"/>
                  <a:gd name="connsiteX1048" fmla="*/ 55543 w 445349"/>
                  <a:gd name="connsiteY1048" fmla="*/ 377862 h 432258"/>
                  <a:gd name="connsiteX1049" fmla="*/ 56355 w 445349"/>
                  <a:gd name="connsiteY1049" fmla="*/ 377862 h 432258"/>
                  <a:gd name="connsiteX1050" fmla="*/ 57167 w 445349"/>
                  <a:gd name="connsiteY1050" fmla="*/ 377862 h 432258"/>
                  <a:gd name="connsiteX1051" fmla="*/ 58790 w 445349"/>
                  <a:gd name="connsiteY1051" fmla="*/ 377862 h 432258"/>
                  <a:gd name="connsiteX1052" fmla="*/ 59602 w 445349"/>
                  <a:gd name="connsiteY1052" fmla="*/ 377862 h 432258"/>
                  <a:gd name="connsiteX1053" fmla="*/ 60414 w 445349"/>
                  <a:gd name="connsiteY1053" fmla="*/ 377862 h 432258"/>
                  <a:gd name="connsiteX1054" fmla="*/ 62038 w 445349"/>
                  <a:gd name="connsiteY1054" fmla="*/ 377862 h 432258"/>
                  <a:gd name="connsiteX1055" fmla="*/ 64474 w 445349"/>
                  <a:gd name="connsiteY1055" fmla="*/ 377862 h 432258"/>
                  <a:gd name="connsiteX1056" fmla="*/ 66097 w 445349"/>
                  <a:gd name="connsiteY1056" fmla="*/ 377862 h 432258"/>
                  <a:gd name="connsiteX1057" fmla="*/ 67721 w 445349"/>
                  <a:gd name="connsiteY1057" fmla="*/ 377862 h 432258"/>
                  <a:gd name="connsiteX1058" fmla="*/ 70157 w 445349"/>
                  <a:gd name="connsiteY1058" fmla="*/ 377050 h 432258"/>
                  <a:gd name="connsiteX1059" fmla="*/ 72592 w 445349"/>
                  <a:gd name="connsiteY1059" fmla="*/ 377050 h 432258"/>
                  <a:gd name="connsiteX1060" fmla="*/ 73404 w 445349"/>
                  <a:gd name="connsiteY1060" fmla="*/ 377050 h 432258"/>
                  <a:gd name="connsiteX1061" fmla="*/ 72592 w 445349"/>
                  <a:gd name="connsiteY1061" fmla="*/ 376238 h 432258"/>
                  <a:gd name="connsiteX1062" fmla="*/ 71781 w 445349"/>
                  <a:gd name="connsiteY1062" fmla="*/ 376238 h 432258"/>
                  <a:gd name="connsiteX1063" fmla="*/ 70157 w 445349"/>
                  <a:gd name="connsiteY1063" fmla="*/ 376238 h 432258"/>
                  <a:gd name="connsiteX1064" fmla="*/ 68533 w 445349"/>
                  <a:gd name="connsiteY1064" fmla="*/ 376238 h 432258"/>
                  <a:gd name="connsiteX1065" fmla="*/ 66909 w 445349"/>
                  <a:gd name="connsiteY1065" fmla="*/ 376238 h 432258"/>
                  <a:gd name="connsiteX1066" fmla="*/ 66097 w 445349"/>
                  <a:gd name="connsiteY1066" fmla="*/ 376238 h 432258"/>
                  <a:gd name="connsiteX1067" fmla="*/ 65286 w 445349"/>
                  <a:gd name="connsiteY1067" fmla="*/ 376238 h 432258"/>
                  <a:gd name="connsiteX1068" fmla="*/ 64474 w 445349"/>
                  <a:gd name="connsiteY1068" fmla="*/ 376238 h 432258"/>
                  <a:gd name="connsiteX1069" fmla="*/ 63662 w 445349"/>
                  <a:gd name="connsiteY1069" fmla="*/ 376238 h 432258"/>
                  <a:gd name="connsiteX1070" fmla="*/ 58790 w 445349"/>
                  <a:gd name="connsiteY1070" fmla="*/ 376238 h 432258"/>
                  <a:gd name="connsiteX1071" fmla="*/ 57167 w 445349"/>
                  <a:gd name="connsiteY1071" fmla="*/ 376238 h 432258"/>
                  <a:gd name="connsiteX1072" fmla="*/ 55543 w 445349"/>
                  <a:gd name="connsiteY1072" fmla="*/ 376238 h 432258"/>
                  <a:gd name="connsiteX1073" fmla="*/ 54731 w 445349"/>
                  <a:gd name="connsiteY1073" fmla="*/ 376238 h 432258"/>
                  <a:gd name="connsiteX1074" fmla="*/ 53919 w 445349"/>
                  <a:gd name="connsiteY1074" fmla="*/ 376238 h 432258"/>
                  <a:gd name="connsiteX1075" fmla="*/ 53107 w 445349"/>
                  <a:gd name="connsiteY1075" fmla="*/ 377050 h 432258"/>
                  <a:gd name="connsiteX1076" fmla="*/ 50672 w 445349"/>
                  <a:gd name="connsiteY1076" fmla="*/ 377050 h 432258"/>
                  <a:gd name="connsiteX1077" fmla="*/ 49860 w 445349"/>
                  <a:gd name="connsiteY1077" fmla="*/ 375426 h 432258"/>
                  <a:gd name="connsiteX1078" fmla="*/ 48236 w 445349"/>
                  <a:gd name="connsiteY1078" fmla="*/ 374615 h 432258"/>
                  <a:gd name="connsiteX1079" fmla="*/ 48236 w 445349"/>
                  <a:gd name="connsiteY1079" fmla="*/ 375426 h 432258"/>
                  <a:gd name="connsiteX1080" fmla="*/ 48236 w 445349"/>
                  <a:gd name="connsiteY1080" fmla="*/ 376238 h 432258"/>
                  <a:gd name="connsiteX1081" fmla="*/ 45800 w 445349"/>
                  <a:gd name="connsiteY1081" fmla="*/ 376238 h 432258"/>
                  <a:gd name="connsiteX1082" fmla="*/ 44177 w 445349"/>
                  <a:gd name="connsiteY1082" fmla="*/ 377050 h 432258"/>
                  <a:gd name="connsiteX1083" fmla="*/ 44177 w 445349"/>
                  <a:gd name="connsiteY1083" fmla="*/ 377862 h 432258"/>
                  <a:gd name="connsiteX1084" fmla="*/ 43365 w 445349"/>
                  <a:gd name="connsiteY1084" fmla="*/ 377862 h 432258"/>
                  <a:gd name="connsiteX1085" fmla="*/ 40929 w 445349"/>
                  <a:gd name="connsiteY1085" fmla="*/ 377862 h 432258"/>
                  <a:gd name="connsiteX1086" fmla="*/ 39305 w 445349"/>
                  <a:gd name="connsiteY1086" fmla="*/ 377862 h 432258"/>
                  <a:gd name="connsiteX1087" fmla="*/ 38493 w 445349"/>
                  <a:gd name="connsiteY1087" fmla="*/ 377862 h 432258"/>
                  <a:gd name="connsiteX1088" fmla="*/ 36870 w 445349"/>
                  <a:gd name="connsiteY1088" fmla="*/ 377050 h 432258"/>
                  <a:gd name="connsiteX1089" fmla="*/ 36058 w 445349"/>
                  <a:gd name="connsiteY1089" fmla="*/ 377050 h 432258"/>
                  <a:gd name="connsiteX1090" fmla="*/ 35246 w 445349"/>
                  <a:gd name="connsiteY1090" fmla="*/ 377050 h 432258"/>
                  <a:gd name="connsiteX1091" fmla="*/ 31998 w 445349"/>
                  <a:gd name="connsiteY1091" fmla="*/ 377862 h 432258"/>
                  <a:gd name="connsiteX1092" fmla="*/ 29563 w 445349"/>
                  <a:gd name="connsiteY1092" fmla="*/ 377050 h 432258"/>
                  <a:gd name="connsiteX1093" fmla="*/ 27939 w 445349"/>
                  <a:gd name="connsiteY1093" fmla="*/ 376238 h 432258"/>
                  <a:gd name="connsiteX1094" fmla="*/ 27127 w 445349"/>
                  <a:gd name="connsiteY1094" fmla="*/ 376238 h 432258"/>
                  <a:gd name="connsiteX1095" fmla="*/ 26315 w 445349"/>
                  <a:gd name="connsiteY1095" fmla="*/ 375426 h 432258"/>
                  <a:gd name="connsiteX1096" fmla="*/ 25503 w 445349"/>
                  <a:gd name="connsiteY1096" fmla="*/ 373803 h 432258"/>
                  <a:gd name="connsiteX1097" fmla="*/ 26315 w 445349"/>
                  <a:gd name="connsiteY1097" fmla="*/ 372179 h 432258"/>
                  <a:gd name="connsiteX1098" fmla="*/ 27127 w 445349"/>
                  <a:gd name="connsiteY1098" fmla="*/ 371367 h 432258"/>
                  <a:gd name="connsiteX1099" fmla="*/ 27939 w 445349"/>
                  <a:gd name="connsiteY1099" fmla="*/ 368120 h 432258"/>
                  <a:gd name="connsiteX1100" fmla="*/ 26315 w 445349"/>
                  <a:gd name="connsiteY1100" fmla="*/ 364872 h 432258"/>
                  <a:gd name="connsiteX1101" fmla="*/ 22256 w 445349"/>
                  <a:gd name="connsiteY1101" fmla="*/ 366496 h 432258"/>
                  <a:gd name="connsiteX1102" fmla="*/ 19008 w 445349"/>
                  <a:gd name="connsiteY1102" fmla="*/ 369743 h 432258"/>
                  <a:gd name="connsiteX1103" fmla="*/ 15761 w 445349"/>
                  <a:gd name="connsiteY1103" fmla="*/ 369743 h 432258"/>
                  <a:gd name="connsiteX1104" fmla="*/ 14949 w 445349"/>
                  <a:gd name="connsiteY1104" fmla="*/ 368120 h 432258"/>
                  <a:gd name="connsiteX1105" fmla="*/ 16572 w 445349"/>
                  <a:gd name="connsiteY1105" fmla="*/ 363248 h 432258"/>
                  <a:gd name="connsiteX1106" fmla="*/ 15761 w 445349"/>
                  <a:gd name="connsiteY1106" fmla="*/ 362437 h 432258"/>
                  <a:gd name="connsiteX1107" fmla="*/ 14137 w 445349"/>
                  <a:gd name="connsiteY1107" fmla="*/ 362437 h 432258"/>
                  <a:gd name="connsiteX1108" fmla="*/ 13325 w 445349"/>
                  <a:gd name="connsiteY1108" fmla="*/ 360813 h 432258"/>
                  <a:gd name="connsiteX1109" fmla="*/ 13325 w 445349"/>
                  <a:gd name="connsiteY1109" fmla="*/ 359189 h 432258"/>
                  <a:gd name="connsiteX1110" fmla="*/ 14949 w 445349"/>
                  <a:gd name="connsiteY1110" fmla="*/ 358377 h 432258"/>
                  <a:gd name="connsiteX1111" fmla="*/ 14138 w 445349"/>
                  <a:gd name="connsiteY1111" fmla="*/ 357566 h 432258"/>
                  <a:gd name="connsiteX1112" fmla="*/ 14950 w 445349"/>
                  <a:gd name="connsiteY1112" fmla="*/ 355942 h 432258"/>
                  <a:gd name="connsiteX1113" fmla="*/ 16574 w 445349"/>
                  <a:gd name="connsiteY1113" fmla="*/ 355942 h 432258"/>
                  <a:gd name="connsiteX1114" fmla="*/ 19009 w 445349"/>
                  <a:gd name="connsiteY1114" fmla="*/ 355942 h 432258"/>
                  <a:gd name="connsiteX1115" fmla="*/ 21445 w 445349"/>
                  <a:gd name="connsiteY1115" fmla="*/ 355942 h 432258"/>
                  <a:gd name="connsiteX1116" fmla="*/ 23069 w 445349"/>
                  <a:gd name="connsiteY1116" fmla="*/ 355942 h 432258"/>
                  <a:gd name="connsiteX1117" fmla="*/ 23881 w 445349"/>
                  <a:gd name="connsiteY1117" fmla="*/ 356754 h 432258"/>
                  <a:gd name="connsiteX1118" fmla="*/ 23340 w 445349"/>
                  <a:gd name="connsiteY1118" fmla="*/ 357835 h 432258"/>
                  <a:gd name="connsiteX1119" fmla="*/ 24691 w 445349"/>
                  <a:gd name="connsiteY1119" fmla="*/ 357565 h 432258"/>
                  <a:gd name="connsiteX1120" fmla="*/ 25503 w 445349"/>
                  <a:gd name="connsiteY1120" fmla="*/ 355941 h 432258"/>
                  <a:gd name="connsiteX1121" fmla="*/ 26315 w 445349"/>
                  <a:gd name="connsiteY1121" fmla="*/ 355129 h 432258"/>
                  <a:gd name="connsiteX1122" fmla="*/ 28751 w 445349"/>
                  <a:gd name="connsiteY1122" fmla="*/ 354318 h 432258"/>
                  <a:gd name="connsiteX1123" fmla="*/ 30374 w 445349"/>
                  <a:gd name="connsiteY1123" fmla="*/ 354318 h 432258"/>
                  <a:gd name="connsiteX1124" fmla="*/ 31186 w 445349"/>
                  <a:gd name="connsiteY1124" fmla="*/ 354318 h 432258"/>
                  <a:gd name="connsiteX1125" fmla="*/ 30374 w 445349"/>
                  <a:gd name="connsiteY1125" fmla="*/ 353506 h 432258"/>
                  <a:gd name="connsiteX1126" fmla="*/ 27939 w 445349"/>
                  <a:gd name="connsiteY1126" fmla="*/ 353506 h 432258"/>
                  <a:gd name="connsiteX1127" fmla="*/ 25503 w 445349"/>
                  <a:gd name="connsiteY1127" fmla="*/ 353506 h 432258"/>
                  <a:gd name="connsiteX1128" fmla="*/ 23879 w 445349"/>
                  <a:gd name="connsiteY1128" fmla="*/ 352694 h 432258"/>
                  <a:gd name="connsiteX1129" fmla="*/ 25503 w 445349"/>
                  <a:gd name="connsiteY1129" fmla="*/ 350258 h 432258"/>
                  <a:gd name="connsiteX1130" fmla="*/ 29563 w 445349"/>
                  <a:gd name="connsiteY1130" fmla="*/ 349446 h 432258"/>
                  <a:gd name="connsiteX1131" fmla="*/ 33622 w 445349"/>
                  <a:gd name="connsiteY1131" fmla="*/ 347822 h 432258"/>
                  <a:gd name="connsiteX1132" fmla="*/ 38493 w 445349"/>
                  <a:gd name="connsiteY1132" fmla="*/ 347011 h 432258"/>
                  <a:gd name="connsiteX1133" fmla="*/ 41741 w 445349"/>
                  <a:gd name="connsiteY1133" fmla="*/ 347011 h 432258"/>
                  <a:gd name="connsiteX1134" fmla="*/ 49048 w 445349"/>
                  <a:gd name="connsiteY1134" fmla="*/ 347011 h 432258"/>
                  <a:gd name="connsiteX1135" fmla="*/ 52295 w 445349"/>
                  <a:gd name="connsiteY1135" fmla="*/ 347011 h 432258"/>
                  <a:gd name="connsiteX1136" fmla="*/ 53919 w 445349"/>
                  <a:gd name="connsiteY1136" fmla="*/ 347011 h 432258"/>
                  <a:gd name="connsiteX1137" fmla="*/ 54731 w 445349"/>
                  <a:gd name="connsiteY1137" fmla="*/ 346199 h 432258"/>
                  <a:gd name="connsiteX1138" fmla="*/ 56355 w 445349"/>
                  <a:gd name="connsiteY1138" fmla="*/ 345387 h 432258"/>
                  <a:gd name="connsiteX1139" fmla="*/ 61226 w 445349"/>
                  <a:gd name="connsiteY1139" fmla="*/ 343763 h 432258"/>
                  <a:gd name="connsiteX1140" fmla="*/ 65286 w 445349"/>
                  <a:gd name="connsiteY1140" fmla="*/ 343763 h 432258"/>
                  <a:gd name="connsiteX1141" fmla="*/ 67721 w 445349"/>
                  <a:gd name="connsiteY1141" fmla="*/ 341328 h 432258"/>
                  <a:gd name="connsiteX1142" fmla="*/ 65286 w 445349"/>
                  <a:gd name="connsiteY1142" fmla="*/ 340516 h 432258"/>
                  <a:gd name="connsiteX1143" fmla="*/ 60414 w 445349"/>
                  <a:gd name="connsiteY1143" fmla="*/ 339704 h 432258"/>
                  <a:gd name="connsiteX1144" fmla="*/ 57167 w 445349"/>
                  <a:gd name="connsiteY1144" fmla="*/ 339704 h 432258"/>
                  <a:gd name="connsiteX1145" fmla="*/ 54731 w 445349"/>
                  <a:gd name="connsiteY1145" fmla="*/ 342139 h 432258"/>
                  <a:gd name="connsiteX1146" fmla="*/ 53107 w 445349"/>
                  <a:gd name="connsiteY1146" fmla="*/ 340516 h 432258"/>
                  <a:gd name="connsiteX1147" fmla="*/ 52295 w 445349"/>
                  <a:gd name="connsiteY1147" fmla="*/ 338892 h 432258"/>
                  <a:gd name="connsiteX1148" fmla="*/ 50672 w 445349"/>
                  <a:gd name="connsiteY1148" fmla="*/ 338080 h 432258"/>
                  <a:gd name="connsiteX1149" fmla="*/ 48236 w 445349"/>
                  <a:gd name="connsiteY1149" fmla="*/ 338080 h 432258"/>
                  <a:gd name="connsiteX1150" fmla="*/ 45800 w 445349"/>
                  <a:gd name="connsiteY1150" fmla="*/ 338080 h 432258"/>
                  <a:gd name="connsiteX1151" fmla="*/ 41741 w 445349"/>
                  <a:gd name="connsiteY1151" fmla="*/ 338892 h 432258"/>
                  <a:gd name="connsiteX1152" fmla="*/ 40117 w 445349"/>
                  <a:gd name="connsiteY1152" fmla="*/ 338892 h 432258"/>
                  <a:gd name="connsiteX1153" fmla="*/ 38493 w 445349"/>
                  <a:gd name="connsiteY1153" fmla="*/ 338080 h 432258"/>
                  <a:gd name="connsiteX1154" fmla="*/ 35246 w 445349"/>
                  <a:gd name="connsiteY1154" fmla="*/ 335644 h 432258"/>
                  <a:gd name="connsiteX1155" fmla="*/ 34434 w 445349"/>
                  <a:gd name="connsiteY1155" fmla="*/ 334832 h 432258"/>
                  <a:gd name="connsiteX1156" fmla="*/ 33622 w 445349"/>
                  <a:gd name="connsiteY1156" fmla="*/ 333209 h 432258"/>
                  <a:gd name="connsiteX1157" fmla="*/ 32810 w 445349"/>
                  <a:gd name="connsiteY1157" fmla="*/ 331585 h 432258"/>
                  <a:gd name="connsiteX1158" fmla="*/ 31998 w 445349"/>
                  <a:gd name="connsiteY1158" fmla="*/ 332397 h 432258"/>
                  <a:gd name="connsiteX1159" fmla="*/ 31186 w 445349"/>
                  <a:gd name="connsiteY1159" fmla="*/ 334832 h 432258"/>
                  <a:gd name="connsiteX1160" fmla="*/ 30374 w 445349"/>
                  <a:gd name="connsiteY1160" fmla="*/ 335644 h 432258"/>
                  <a:gd name="connsiteX1161" fmla="*/ 29563 w 445349"/>
                  <a:gd name="connsiteY1161" fmla="*/ 334832 h 432258"/>
                  <a:gd name="connsiteX1162" fmla="*/ 28751 w 445349"/>
                  <a:gd name="connsiteY1162" fmla="*/ 334021 h 432258"/>
                  <a:gd name="connsiteX1163" fmla="*/ 27939 w 445349"/>
                  <a:gd name="connsiteY1163" fmla="*/ 332397 h 432258"/>
                  <a:gd name="connsiteX1164" fmla="*/ 27127 w 445349"/>
                  <a:gd name="connsiteY1164" fmla="*/ 330773 h 432258"/>
                  <a:gd name="connsiteX1165" fmla="*/ 24691 w 445349"/>
                  <a:gd name="connsiteY1165" fmla="*/ 332397 h 432258"/>
                  <a:gd name="connsiteX1166" fmla="*/ 23879 w 445349"/>
                  <a:gd name="connsiteY1166" fmla="*/ 333209 h 432258"/>
                  <a:gd name="connsiteX1167" fmla="*/ 21444 w 445349"/>
                  <a:gd name="connsiteY1167" fmla="*/ 333209 h 432258"/>
                  <a:gd name="connsiteX1168" fmla="*/ 19820 w 445349"/>
                  <a:gd name="connsiteY1168" fmla="*/ 332397 h 432258"/>
                  <a:gd name="connsiteX1169" fmla="*/ 19008 w 445349"/>
                  <a:gd name="connsiteY1169" fmla="*/ 331585 h 432258"/>
                  <a:gd name="connsiteX1170" fmla="*/ 18196 w 445349"/>
                  <a:gd name="connsiteY1170" fmla="*/ 329961 h 432258"/>
                  <a:gd name="connsiteX1171" fmla="*/ 19008 w 445349"/>
                  <a:gd name="connsiteY1171" fmla="*/ 328337 h 432258"/>
                  <a:gd name="connsiteX1172" fmla="*/ 19008 w 445349"/>
                  <a:gd name="connsiteY1172" fmla="*/ 326713 h 432258"/>
                  <a:gd name="connsiteX1173" fmla="*/ 21444 w 445349"/>
                  <a:gd name="connsiteY1173" fmla="*/ 324278 h 432258"/>
                  <a:gd name="connsiteX1174" fmla="*/ 21444 w 445349"/>
                  <a:gd name="connsiteY1174" fmla="*/ 323466 h 432258"/>
                  <a:gd name="connsiteX1175" fmla="*/ 20632 w 445349"/>
                  <a:gd name="connsiteY1175" fmla="*/ 321842 h 432258"/>
                  <a:gd name="connsiteX1176" fmla="*/ 23068 w 445349"/>
                  <a:gd name="connsiteY1176" fmla="*/ 320218 h 432258"/>
                  <a:gd name="connsiteX1177" fmla="*/ 23879 w 445349"/>
                  <a:gd name="connsiteY1177" fmla="*/ 320218 h 432258"/>
                  <a:gd name="connsiteX1178" fmla="*/ 24691 w 445349"/>
                  <a:gd name="connsiteY1178" fmla="*/ 321842 h 432258"/>
                  <a:gd name="connsiteX1179" fmla="*/ 25503 w 445349"/>
                  <a:gd name="connsiteY1179" fmla="*/ 323466 h 432258"/>
                  <a:gd name="connsiteX1180" fmla="*/ 26315 w 445349"/>
                  <a:gd name="connsiteY1180" fmla="*/ 323466 h 432258"/>
                  <a:gd name="connsiteX1181" fmla="*/ 27127 w 445349"/>
                  <a:gd name="connsiteY1181" fmla="*/ 322654 h 432258"/>
                  <a:gd name="connsiteX1182" fmla="*/ 27939 w 445349"/>
                  <a:gd name="connsiteY1182" fmla="*/ 321842 h 432258"/>
                  <a:gd name="connsiteX1183" fmla="*/ 28751 w 445349"/>
                  <a:gd name="connsiteY1183" fmla="*/ 318595 h 432258"/>
                  <a:gd name="connsiteX1184" fmla="*/ 30374 w 445349"/>
                  <a:gd name="connsiteY1184" fmla="*/ 317783 h 432258"/>
                  <a:gd name="connsiteX1185" fmla="*/ 32810 w 445349"/>
                  <a:gd name="connsiteY1185" fmla="*/ 317783 h 432258"/>
                  <a:gd name="connsiteX1186" fmla="*/ 34434 w 445349"/>
                  <a:gd name="connsiteY1186" fmla="*/ 317783 h 432258"/>
                  <a:gd name="connsiteX1187" fmla="*/ 35246 w 445349"/>
                  <a:gd name="connsiteY1187" fmla="*/ 317783 h 432258"/>
                  <a:gd name="connsiteX1188" fmla="*/ 38493 w 445349"/>
                  <a:gd name="connsiteY1188" fmla="*/ 316159 h 432258"/>
                  <a:gd name="connsiteX1189" fmla="*/ 40117 w 445349"/>
                  <a:gd name="connsiteY1189" fmla="*/ 316159 h 432258"/>
                  <a:gd name="connsiteX1190" fmla="*/ 41741 w 445349"/>
                  <a:gd name="connsiteY1190" fmla="*/ 316159 h 432258"/>
                  <a:gd name="connsiteX1191" fmla="*/ 45800 w 445349"/>
                  <a:gd name="connsiteY1191" fmla="*/ 316159 h 432258"/>
                  <a:gd name="connsiteX1192" fmla="*/ 45800 w 445349"/>
                  <a:gd name="connsiteY1192" fmla="*/ 319407 h 432258"/>
                  <a:gd name="connsiteX1193" fmla="*/ 44988 w 445349"/>
                  <a:gd name="connsiteY1193" fmla="*/ 321030 h 432258"/>
                  <a:gd name="connsiteX1194" fmla="*/ 45800 w 445349"/>
                  <a:gd name="connsiteY1194" fmla="*/ 321842 h 432258"/>
                  <a:gd name="connsiteX1195" fmla="*/ 47424 w 445349"/>
                  <a:gd name="connsiteY1195" fmla="*/ 321842 h 432258"/>
                  <a:gd name="connsiteX1196" fmla="*/ 49860 w 445349"/>
                  <a:gd name="connsiteY1196" fmla="*/ 321842 h 432258"/>
                  <a:gd name="connsiteX1197" fmla="*/ 50672 w 445349"/>
                  <a:gd name="connsiteY1197" fmla="*/ 321842 h 432258"/>
                  <a:gd name="connsiteX1198" fmla="*/ 52295 w 445349"/>
                  <a:gd name="connsiteY1198" fmla="*/ 321030 h 432258"/>
                  <a:gd name="connsiteX1199" fmla="*/ 53107 w 445349"/>
                  <a:gd name="connsiteY1199" fmla="*/ 320218 h 432258"/>
                  <a:gd name="connsiteX1200" fmla="*/ 53919 w 445349"/>
                  <a:gd name="connsiteY1200" fmla="*/ 319407 h 432258"/>
                  <a:gd name="connsiteX1201" fmla="*/ 54731 w 445349"/>
                  <a:gd name="connsiteY1201" fmla="*/ 318595 h 432258"/>
                  <a:gd name="connsiteX1202" fmla="*/ 54731 w 445349"/>
                  <a:gd name="connsiteY1202" fmla="*/ 316971 h 432258"/>
                  <a:gd name="connsiteX1203" fmla="*/ 56355 w 445349"/>
                  <a:gd name="connsiteY1203" fmla="*/ 316159 h 432258"/>
                  <a:gd name="connsiteX1204" fmla="*/ 57979 w 445349"/>
                  <a:gd name="connsiteY1204" fmla="*/ 316159 h 432258"/>
                  <a:gd name="connsiteX1205" fmla="*/ 58790 w 445349"/>
                  <a:gd name="connsiteY1205" fmla="*/ 316159 h 432258"/>
                  <a:gd name="connsiteX1206" fmla="*/ 58790 w 445349"/>
                  <a:gd name="connsiteY1206" fmla="*/ 317783 h 432258"/>
                  <a:gd name="connsiteX1207" fmla="*/ 57167 w 445349"/>
                  <a:gd name="connsiteY1207" fmla="*/ 319407 h 432258"/>
                  <a:gd name="connsiteX1208" fmla="*/ 56355 w 445349"/>
                  <a:gd name="connsiteY1208" fmla="*/ 321842 h 432258"/>
                  <a:gd name="connsiteX1209" fmla="*/ 57167 w 445349"/>
                  <a:gd name="connsiteY1209" fmla="*/ 322654 h 432258"/>
                  <a:gd name="connsiteX1210" fmla="*/ 58790 w 445349"/>
                  <a:gd name="connsiteY1210" fmla="*/ 324278 h 432258"/>
                  <a:gd name="connsiteX1211" fmla="*/ 59602 w 445349"/>
                  <a:gd name="connsiteY1211" fmla="*/ 325090 h 432258"/>
                  <a:gd name="connsiteX1212" fmla="*/ 60414 w 445349"/>
                  <a:gd name="connsiteY1212" fmla="*/ 325902 h 432258"/>
                  <a:gd name="connsiteX1213" fmla="*/ 62038 w 445349"/>
                  <a:gd name="connsiteY1213" fmla="*/ 326713 h 432258"/>
                  <a:gd name="connsiteX1214" fmla="*/ 64474 w 445349"/>
                  <a:gd name="connsiteY1214" fmla="*/ 326713 h 432258"/>
                  <a:gd name="connsiteX1215" fmla="*/ 66909 w 445349"/>
                  <a:gd name="connsiteY1215" fmla="*/ 325902 h 432258"/>
                  <a:gd name="connsiteX1216" fmla="*/ 69345 w 445349"/>
                  <a:gd name="connsiteY1216" fmla="*/ 325902 h 432258"/>
                  <a:gd name="connsiteX1217" fmla="*/ 70157 w 445349"/>
                  <a:gd name="connsiteY1217" fmla="*/ 326713 h 432258"/>
                  <a:gd name="connsiteX1218" fmla="*/ 70969 w 445349"/>
                  <a:gd name="connsiteY1218" fmla="*/ 327525 h 432258"/>
                  <a:gd name="connsiteX1219" fmla="*/ 73404 w 445349"/>
                  <a:gd name="connsiteY1219" fmla="*/ 327525 h 432258"/>
                  <a:gd name="connsiteX1220" fmla="*/ 74216 w 445349"/>
                  <a:gd name="connsiteY1220" fmla="*/ 326713 h 432258"/>
                  <a:gd name="connsiteX1221" fmla="*/ 73404 w 445349"/>
                  <a:gd name="connsiteY1221" fmla="*/ 325902 h 432258"/>
                  <a:gd name="connsiteX1222" fmla="*/ 71781 w 445349"/>
                  <a:gd name="connsiteY1222" fmla="*/ 325090 h 432258"/>
                  <a:gd name="connsiteX1223" fmla="*/ 66909 w 445349"/>
                  <a:gd name="connsiteY1223" fmla="*/ 322654 h 432258"/>
                  <a:gd name="connsiteX1224" fmla="*/ 66097 w 445349"/>
                  <a:gd name="connsiteY1224" fmla="*/ 321030 h 432258"/>
                  <a:gd name="connsiteX1225" fmla="*/ 66909 w 445349"/>
                  <a:gd name="connsiteY1225" fmla="*/ 319407 h 432258"/>
                  <a:gd name="connsiteX1226" fmla="*/ 70969 w 445349"/>
                  <a:gd name="connsiteY1226" fmla="*/ 318595 h 432258"/>
                  <a:gd name="connsiteX1227" fmla="*/ 71781 w 445349"/>
                  <a:gd name="connsiteY1227" fmla="*/ 317783 h 432258"/>
                  <a:gd name="connsiteX1228" fmla="*/ 71781 w 445349"/>
                  <a:gd name="connsiteY1228" fmla="*/ 316159 h 432258"/>
                  <a:gd name="connsiteX1229" fmla="*/ 72592 w 445349"/>
                  <a:gd name="connsiteY1229" fmla="*/ 312100 h 432258"/>
                  <a:gd name="connsiteX1230" fmla="*/ 72592 w 445349"/>
                  <a:gd name="connsiteY1230" fmla="*/ 310476 h 432258"/>
                  <a:gd name="connsiteX1231" fmla="*/ 71781 w 445349"/>
                  <a:gd name="connsiteY1231" fmla="*/ 309664 h 432258"/>
                  <a:gd name="connsiteX1232" fmla="*/ 68533 w 445349"/>
                  <a:gd name="connsiteY1232" fmla="*/ 308852 h 432258"/>
                  <a:gd name="connsiteX1233" fmla="*/ 66909 w 445349"/>
                  <a:gd name="connsiteY1233" fmla="*/ 307228 h 432258"/>
                  <a:gd name="connsiteX1234" fmla="*/ 66097 w 445349"/>
                  <a:gd name="connsiteY1234" fmla="*/ 305605 h 432258"/>
                  <a:gd name="connsiteX1235" fmla="*/ 66909 w 445349"/>
                  <a:gd name="connsiteY1235" fmla="*/ 304793 h 432258"/>
                  <a:gd name="connsiteX1236" fmla="*/ 67721 w 445349"/>
                  <a:gd name="connsiteY1236" fmla="*/ 303981 h 432258"/>
                  <a:gd name="connsiteX1237" fmla="*/ 70969 w 445349"/>
                  <a:gd name="connsiteY1237" fmla="*/ 303169 h 432258"/>
                  <a:gd name="connsiteX1238" fmla="*/ 73404 w 445349"/>
                  <a:gd name="connsiteY1238" fmla="*/ 304793 h 432258"/>
                  <a:gd name="connsiteX1239" fmla="*/ 76652 w 445349"/>
                  <a:gd name="connsiteY1239" fmla="*/ 305605 h 432258"/>
                  <a:gd name="connsiteX1240" fmla="*/ 78276 w 445349"/>
                  <a:gd name="connsiteY1240" fmla="*/ 304793 h 432258"/>
                  <a:gd name="connsiteX1241" fmla="*/ 79899 w 445349"/>
                  <a:gd name="connsiteY1241" fmla="*/ 303981 h 432258"/>
                  <a:gd name="connsiteX1242" fmla="*/ 81523 w 445349"/>
                  <a:gd name="connsiteY1242" fmla="*/ 303169 h 432258"/>
                  <a:gd name="connsiteX1243" fmla="*/ 83147 w 445349"/>
                  <a:gd name="connsiteY1243" fmla="*/ 302357 h 432258"/>
                  <a:gd name="connsiteX1244" fmla="*/ 86394 w 445349"/>
                  <a:gd name="connsiteY1244" fmla="*/ 302357 h 432258"/>
                  <a:gd name="connsiteX1245" fmla="*/ 88018 w 445349"/>
                  <a:gd name="connsiteY1245" fmla="*/ 300733 h 432258"/>
                  <a:gd name="connsiteX1246" fmla="*/ 88830 w 445349"/>
                  <a:gd name="connsiteY1246" fmla="*/ 299109 h 432258"/>
                  <a:gd name="connsiteX1247" fmla="*/ 88830 w 445349"/>
                  <a:gd name="connsiteY1247" fmla="*/ 298298 h 432258"/>
                  <a:gd name="connsiteX1248" fmla="*/ 89642 w 445349"/>
                  <a:gd name="connsiteY1248" fmla="*/ 296674 h 432258"/>
                  <a:gd name="connsiteX1249" fmla="*/ 91266 w 445349"/>
                  <a:gd name="connsiteY1249" fmla="*/ 295050 h 432258"/>
                  <a:gd name="connsiteX1250" fmla="*/ 92078 w 445349"/>
                  <a:gd name="connsiteY1250" fmla="*/ 294238 h 432258"/>
                  <a:gd name="connsiteX1251" fmla="*/ 92890 w 445349"/>
                  <a:gd name="connsiteY1251" fmla="*/ 293426 h 432258"/>
                  <a:gd name="connsiteX1252" fmla="*/ 93701 w 445349"/>
                  <a:gd name="connsiteY1252" fmla="*/ 292614 h 432258"/>
                  <a:gd name="connsiteX1253" fmla="*/ 94513 w 445349"/>
                  <a:gd name="connsiteY1253" fmla="*/ 291803 h 432258"/>
                  <a:gd name="connsiteX1254" fmla="*/ 96137 w 445349"/>
                  <a:gd name="connsiteY1254" fmla="*/ 291803 h 432258"/>
                  <a:gd name="connsiteX1255" fmla="*/ 97761 w 445349"/>
                  <a:gd name="connsiteY1255" fmla="*/ 292614 h 432258"/>
                  <a:gd name="connsiteX1256" fmla="*/ 100196 w 445349"/>
                  <a:gd name="connsiteY1256" fmla="*/ 293426 h 432258"/>
                  <a:gd name="connsiteX1257" fmla="*/ 101820 w 445349"/>
                  <a:gd name="connsiteY1257" fmla="*/ 293426 h 432258"/>
                  <a:gd name="connsiteX1258" fmla="*/ 103444 w 445349"/>
                  <a:gd name="connsiteY1258" fmla="*/ 294238 h 432258"/>
                  <a:gd name="connsiteX1259" fmla="*/ 105068 w 445349"/>
                  <a:gd name="connsiteY1259" fmla="*/ 295050 h 432258"/>
                  <a:gd name="connsiteX1260" fmla="*/ 106692 w 445349"/>
                  <a:gd name="connsiteY1260" fmla="*/ 295862 h 432258"/>
                  <a:gd name="connsiteX1261" fmla="*/ 107503 w 445349"/>
                  <a:gd name="connsiteY1261" fmla="*/ 295862 h 432258"/>
                  <a:gd name="connsiteX1262" fmla="*/ 108315 w 445349"/>
                  <a:gd name="connsiteY1262" fmla="*/ 295050 h 432258"/>
                  <a:gd name="connsiteX1263" fmla="*/ 109127 w 445349"/>
                  <a:gd name="connsiteY1263" fmla="*/ 294238 h 432258"/>
                  <a:gd name="connsiteX1264" fmla="*/ 111563 w 445349"/>
                  <a:gd name="connsiteY1264" fmla="*/ 295050 h 432258"/>
                  <a:gd name="connsiteX1265" fmla="*/ 113187 w 445349"/>
                  <a:gd name="connsiteY1265" fmla="*/ 295862 h 432258"/>
                  <a:gd name="connsiteX1266" fmla="*/ 113999 w 445349"/>
                  <a:gd name="connsiteY1266" fmla="*/ 295862 h 432258"/>
                  <a:gd name="connsiteX1267" fmla="*/ 114810 w 445349"/>
                  <a:gd name="connsiteY1267" fmla="*/ 295862 h 432258"/>
                  <a:gd name="connsiteX1268" fmla="*/ 116434 w 445349"/>
                  <a:gd name="connsiteY1268" fmla="*/ 297486 h 432258"/>
                  <a:gd name="connsiteX1269" fmla="*/ 118870 w 445349"/>
                  <a:gd name="connsiteY1269" fmla="*/ 298298 h 432258"/>
                  <a:gd name="connsiteX1270" fmla="*/ 120494 w 445349"/>
                  <a:gd name="connsiteY1270" fmla="*/ 299109 h 432258"/>
                  <a:gd name="connsiteX1271" fmla="*/ 122117 w 445349"/>
                  <a:gd name="connsiteY1271" fmla="*/ 298298 h 432258"/>
                  <a:gd name="connsiteX1272" fmla="*/ 125365 w 445349"/>
                  <a:gd name="connsiteY1272" fmla="*/ 298298 h 432258"/>
                  <a:gd name="connsiteX1273" fmla="*/ 123741 w 445349"/>
                  <a:gd name="connsiteY1273" fmla="*/ 297486 h 432258"/>
                  <a:gd name="connsiteX1274" fmla="*/ 122117 w 445349"/>
                  <a:gd name="connsiteY1274" fmla="*/ 298298 h 432258"/>
                  <a:gd name="connsiteX1275" fmla="*/ 121306 w 445349"/>
                  <a:gd name="connsiteY1275" fmla="*/ 298298 h 432258"/>
                  <a:gd name="connsiteX1276" fmla="*/ 120494 w 445349"/>
                  <a:gd name="connsiteY1276" fmla="*/ 298298 h 432258"/>
                  <a:gd name="connsiteX1277" fmla="*/ 119682 w 445349"/>
                  <a:gd name="connsiteY1277" fmla="*/ 298298 h 432258"/>
                  <a:gd name="connsiteX1278" fmla="*/ 118870 w 445349"/>
                  <a:gd name="connsiteY1278" fmla="*/ 298298 h 432258"/>
                  <a:gd name="connsiteX1279" fmla="*/ 118870 w 445349"/>
                  <a:gd name="connsiteY1279" fmla="*/ 295862 h 432258"/>
                  <a:gd name="connsiteX1280" fmla="*/ 120494 w 445349"/>
                  <a:gd name="connsiteY1280" fmla="*/ 295050 h 432258"/>
                  <a:gd name="connsiteX1281" fmla="*/ 122117 w 445349"/>
                  <a:gd name="connsiteY1281" fmla="*/ 293426 h 432258"/>
                  <a:gd name="connsiteX1282" fmla="*/ 120494 w 445349"/>
                  <a:gd name="connsiteY1282" fmla="*/ 292614 h 432258"/>
                  <a:gd name="connsiteX1283" fmla="*/ 118058 w 445349"/>
                  <a:gd name="connsiteY1283" fmla="*/ 294238 h 432258"/>
                  <a:gd name="connsiteX1284" fmla="*/ 117246 w 445349"/>
                  <a:gd name="connsiteY1284" fmla="*/ 294238 h 432258"/>
                  <a:gd name="connsiteX1285" fmla="*/ 116434 w 445349"/>
                  <a:gd name="connsiteY1285" fmla="*/ 294238 h 432258"/>
                  <a:gd name="connsiteX1286" fmla="*/ 115622 w 445349"/>
                  <a:gd name="connsiteY1286" fmla="*/ 294238 h 432258"/>
                  <a:gd name="connsiteX1287" fmla="*/ 114810 w 445349"/>
                  <a:gd name="connsiteY1287" fmla="*/ 294238 h 432258"/>
                  <a:gd name="connsiteX1288" fmla="*/ 113187 w 445349"/>
                  <a:gd name="connsiteY1288" fmla="*/ 294238 h 432258"/>
                  <a:gd name="connsiteX1289" fmla="*/ 111563 w 445349"/>
                  <a:gd name="connsiteY1289" fmla="*/ 294238 h 432258"/>
                  <a:gd name="connsiteX1290" fmla="*/ 109939 w 445349"/>
                  <a:gd name="connsiteY1290" fmla="*/ 293426 h 432258"/>
                  <a:gd name="connsiteX1291" fmla="*/ 107503 w 445349"/>
                  <a:gd name="connsiteY1291" fmla="*/ 290991 h 432258"/>
                  <a:gd name="connsiteX1292" fmla="*/ 105880 w 445349"/>
                  <a:gd name="connsiteY1292" fmla="*/ 287743 h 432258"/>
                  <a:gd name="connsiteX1293" fmla="*/ 105068 w 445349"/>
                  <a:gd name="connsiteY1293" fmla="*/ 285308 h 432258"/>
                  <a:gd name="connsiteX1294" fmla="*/ 103444 w 445349"/>
                  <a:gd name="connsiteY1294" fmla="*/ 283684 h 432258"/>
                  <a:gd name="connsiteX1295" fmla="*/ 101820 w 445349"/>
                  <a:gd name="connsiteY1295" fmla="*/ 283684 h 432258"/>
                  <a:gd name="connsiteX1296" fmla="*/ 101008 w 445349"/>
                  <a:gd name="connsiteY1296" fmla="*/ 287743 h 432258"/>
                  <a:gd name="connsiteX1297" fmla="*/ 98573 w 445349"/>
                  <a:gd name="connsiteY1297" fmla="*/ 288555 h 432258"/>
                  <a:gd name="connsiteX1298" fmla="*/ 95325 w 445349"/>
                  <a:gd name="connsiteY1298" fmla="*/ 287743 h 432258"/>
                  <a:gd name="connsiteX1299" fmla="*/ 92890 w 445349"/>
                  <a:gd name="connsiteY1299" fmla="*/ 286931 h 432258"/>
                  <a:gd name="connsiteX1300" fmla="*/ 91266 w 445349"/>
                  <a:gd name="connsiteY1300" fmla="*/ 287743 h 432258"/>
                  <a:gd name="connsiteX1301" fmla="*/ 86394 w 445349"/>
                  <a:gd name="connsiteY1301" fmla="*/ 290179 h 432258"/>
                  <a:gd name="connsiteX1302" fmla="*/ 81523 w 445349"/>
                  <a:gd name="connsiteY1302" fmla="*/ 289367 h 432258"/>
                  <a:gd name="connsiteX1303" fmla="*/ 77464 w 445349"/>
                  <a:gd name="connsiteY1303" fmla="*/ 289367 h 432258"/>
                  <a:gd name="connsiteX1304" fmla="*/ 75028 w 445349"/>
                  <a:gd name="connsiteY1304" fmla="*/ 287743 h 432258"/>
                  <a:gd name="connsiteX1305" fmla="*/ 77464 w 445349"/>
                  <a:gd name="connsiteY1305" fmla="*/ 286931 h 432258"/>
                  <a:gd name="connsiteX1306" fmla="*/ 81523 w 445349"/>
                  <a:gd name="connsiteY1306" fmla="*/ 286119 h 432258"/>
                  <a:gd name="connsiteX1307" fmla="*/ 86394 w 445349"/>
                  <a:gd name="connsiteY1307" fmla="*/ 284496 h 432258"/>
                  <a:gd name="connsiteX1308" fmla="*/ 91266 w 445349"/>
                  <a:gd name="connsiteY1308" fmla="*/ 282060 h 432258"/>
                  <a:gd name="connsiteX1309" fmla="*/ 96137 w 445349"/>
                  <a:gd name="connsiteY1309" fmla="*/ 280436 h 432258"/>
                  <a:gd name="connsiteX1310" fmla="*/ 99385 w 445349"/>
                  <a:gd name="connsiteY1310" fmla="*/ 278000 h 432258"/>
                  <a:gd name="connsiteX1311" fmla="*/ 100196 w 445349"/>
                  <a:gd name="connsiteY1311" fmla="*/ 276377 h 432258"/>
                  <a:gd name="connsiteX1312" fmla="*/ 101820 w 445349"/>
                  <a:gd name="connsiteY1312" fmla="*/ 274753 h 432258"/>
                  <a:gd name="connsiteX1313" fmla="*/ 104256 w 445349"/>
                  <a:gd name="connsiteY1313" fmla="*/ 273941 h 432258"/>
                  <a:gd name="connsiteX1314" fmla="*/ 105880 w 445349"/>
                  <a:gd name="connsiteY1314" fmla="*/ 274753 h 432258"/>
                  <a:gd name="connsiteX1315" fmla="*/ 109127 w 445349"/>
                  <a:gd name="connsiteY1315" fmla="*/ 276377 h 432258"/>
                  <a:gd name="connsiteX1316" fmla="*/ 111563 w 445349"/>
                  <a:gd name="connsiteY1316" fmla="*/ 273941 h 432258"/>
                  <a:gd name="connsiteX1317" fmla="*/ 111563 w 445349"/>
                  <a:gd name="connsiteY1317" fmla="*/ 272317 h 432258"/>
                  <a:gd name="connsiteX1318" fmla="*/ 111563 w 445349"/>
                  <a:gd name="connsiteY1318" fmla="*/ 270694 h 432258"/>
                  <a:gd name="connsiteX1319" fmla="*/ 110751 w 445349"/>
                  <a:gd name="connsiteY1319" fmla="*/ 269070 h 432258"/>
                  <a:gd name="connsiteX1320" fmla="*/ 112375 w 445349"/>
                  <a:gd name="connsiteY1320" fmla="*/ 268258 h 432258"/>
                  <a:gd name="connsiteX1321" fmla="*/ 114810 w 445349"/>
                  <a:gd name="connsiteY1321" fmla="*/ 269070 h 432258"/>
                  <a:gd name="connsiteX1322" fmla="*/ 115622 w 445349"/>
                  <a:gd name="connsiteY1322" fmla="*/ 268258 h 432258"/>
                  <a:gd name="connsiteX1323" fmla="*/ 117246 w 445349"/>
                  <a:gd name="connsiteY1323" fmla="*/ 267446 h 432258"/>
                  <a:gd name="connsiteX1324" fmla="*/ 118058 w 445349"/>
                  <a:gd name="connsiteY1324" fmla="*/ 264199 h 432258"/>
                  <a:gd name="connsiteX1325" fmla="*/ 119682 w 445349"/>
                  <a:gd name="connsiteY1325" fmla="*/ 262575 h 432258"/>
                  <a:gd name="connsiteX1326" fmla="*/ 121306 w 445349"/>
                  <a:gd name="connsiteY1326" fmla="*/ 262575 h 432258"/>
                  <a:gd name="connsiteX1327" fmla="*/ 122929 w 445349"/>
                  <a:gd name="connsiteY1327" fmla="*/ 262575 h 432258"/>
                  <a:gd name="connsiteX1328" fmla="*/ 123741 w 445349"/>
                  <a:gd name="connsiteY1328" fmla="*/ 261763 h 432258"/>
                  <a:gd name="connsiteX1329" fmla="*/ 125365 w 445349"/>
                  <a:gd name="connsiteY1329" fmla="*/ 261763 h 432258"/>
                  <a:gd name="connsiteX1330" fmla="*/ 126177 w 445349"/>
                  <a:gd name="connsiteY1330" fmla="*/ 261763 h 432258"/>
                  <a:gd name="connsiteX1331" fmla="*/ 126989 w 445349"/>
                  <a:gd name="connsiteY1331" fmla="*/ 260951 h 432258"/>
                  <a:gd name="connsiteX1332" fmla="*/ 126989 w 445349"/>
                  <a:gd name="connsiteY1332" fmla="*/ 258515 h 432258"/>
                  <a:gd name="connsiteX1333" fmla="*/ 125365 w 445349"/>
                  <a:gd name="connsiteY1333" fmla="*/ 257703 h 432258"/>
                  <a:gd name="connsiteX1334" fmla="*/ 122929 w 445349"/>
                  <a:gd name="connsiteY1334" fmla="*/ 257703 h 432258"/>
                  <a:gd name="connsiteX1335" fmla="*/ 121306 w 445349"/>
                  <a:gd name="connsiteY1335" fmla="*/ 257703 h 432258"/>
                  <a:gd name="connsiteX1336" fmla="*/ 120494 w 445349"/>
                  <a:gd name="connsiteY1336" fmla="*/ 257703 h 432258"/>
                  <a:gd name="connsiteX1337" fmla="*/ 119682 w 445349"/>
                  <a:gd name="connsiteY1337" fmla="*/ 257703 h 432258"/>
                  <a:gd name="connsiteX1338" fmla="*/ 118870 w 445349"/>
                  <a:gd name="connsiteY1338" fmla="*/ 256892 h 432258"/>
                  <a:gd name="connsiteX1339" fmla="*/ 118058 w 445349"/>
                  <a:gd name="connsiteY1339" fmla="*/ 256892 h 432258"/>
                  <a:gd name="connsiteX1340" fmla="*/ 117246 w 445349"/>
                  <a:gd name="connsiteY1340" fmla="*/ 256892 h 432258"/>
                  <a:gd name="connsiteX1341" fmla="*/ 118870 w 445349"/>
                  <a:gd name="connsiteY1341" fmla="*/ 255268 h 432258"/>
                  <a:gd name="connsiteX1342" fmla="*/ 120494 w 445349"/>
                  <a:gd name="connsiteY1342" fmla="*/ 254456 h 432258"/>
                  <a:gd name="connsiteX1343" fmla="*/ 121306 w 445349"/>
                  <a:gd name="connsiteY1343" fmla="*/ 253644 h 432258"/>
                  <a:gd name="connsiteX1344" fmla="*/ 122117 w 445349"/>
                  <a:gd name="connsiteY1344" fmla="*/ 252020 h 432258"/>
                  <a:gd name="connsiteX1345" fmla="*/ 123741 w 445349"/>
                  <a:gd name="connsiteY1345" fmla="*/ 250396 h 432258"/>
                  <a:gd name="connsiteX1346" fmla="*/ 124553 w 445349"/>
                  <a:gd name="connsiteY1346" fmla="*/ 250396 h 432258"/>
                  <a:gd name="connsiteX1347" fmla="*/ 125365 w 445349"/>
                  <a:gd name="connsiteY1347" fmla="*/ 249584 h 432258"/>
                  <a:gd name="connsiteX1348" fmla="*/ 125365 w 445349"/>
                  <a:gd name="connsiteY1348" fmla="*/ 247961 h 432258"/>
                  <a:gd name="connsiteX1349" fmla="*/ 126177 w 445349"/>
                  <a:gd name="connsiteY1349" fmla="*/ 247149 h 432258"/>
                  <a:gd name="connsiteX1350" fmla="*/ 126177 w 445349"/>
                  <a:gd name="connsiteY1350" fmla="*/ 246337 h 432258"/>
                  <a:gd name="connsiteX1351" fmla="*/ 126989 w 445349"/>
                  <a:gd name="connsiteY1351" fmla="*/ 245525 h 432258"/>
                  <a:gd name="connsiteX1352" fmla="*/ 129424 w 445349"/>
                  <a:gd name="connsiteY1352" fmla="*/ 243901 h 432258"/>
                  <a:gd name="connsiteX1353" fmla="*/ 131048 w 445349"/>
                  <a:gd name="connsiteY1353" fmla="*/ 243089 h 432258"/>
                  <a:gd name="connsiteX1354" fmla="*/ 133484 w 445349"/>
                  <a:gd name="connsiteY1354" fmla="*/ 242278 h 432258"/>
                  <a:gd name="connsiteX1355" fmla="*/ 135108 w 445349"/>
                  <a:gd name="connsiteY1355" fmla="*/ 240654 h 432258"/>
                  <a:gd name="connsiteX1356" fmla="*/ 136731 w 445349"/>
                  <a:gd name="connsiteY1356" fmla="*/ 238218 h 432258"/>
                  <a:gd name="connsiteX1357" fmla="*/ 138355 w 445349"/>
                  <a:gd name="connsiteY1357" fmla="*/ 236595 h 432258"/>
                  <a:gd name="connsiteX1358" fmla="*/ 142414 w 445349"/>
                  <a:gd name="connsiteY1358" fmla="*/ 239030 h 432258"/>
                  <a:gd name="connsiteX1359" fmla="*/ 145662 w 445349"/>
                  <a:gd name="connsiteY1359" fmla="*/ 242278 h 432258"/>
                  <a:gd name="connsiteX1360" fmla="*/ 148910 w 445349"/>
                  <a:gd name="connsiteY1360" fmla="*/ 240654 h 432258"/>
                  <a:gd name="connsiteX1361" fmla="*/ 155405 w 445349"/>
                  <a:gd name="connsiteY1361" fmla="*/ 239842 h 432258"/>
                  <a:gd name="connsiteX1362" fmla="*/ 158652 w 445349"/>
                  <a:gd name="connsiteY1362" fmla="*/ 241466 h 432258"/>
                  <a:gd name="connsiteX1363" fmla="*/ 160276 w 445349"/>
                  <a:gd name="connsiteY1363" fmla="*/ 243089 h 432258"/>
                  <a:gd name="connsiteX1364" fmla="*/ 161088 w 445349"/>
                  <a:gd name="connsiteY1364" fmla="*/ 243089 h 432258"/>
                  <a:gd name="connsiteX1365" fmla="*/ 161900 w 445349"/>
                  <a:gd name="connsiteY1365" fmla="*/ 241466 h 432258"/>
                  <a:gd name="connsiteX1366" fmla="*/ 162712 w 445349"/>
                  <a:gd name="connsiteY1366" fmla="*/ 238218 h 432258"/>
                  <a:gd name="connsiteX1367" fmla="*/ 159464 w 445349"/>
                  <a:gd name="connsiteY1367" fmla="*/ 235783 h 432258"/>
                  <a:gd name="connsiteX1368" fmla="*/ 161088 w 445349"/>
                  <a:gd name="connsiteY1368" fmla="*/ 234159 h 432258"/>
                  <a:gd name="connsiteX1369" fmla="*/ 163523 w 445349"/>
                  <a:gd name="connsiteY1369" fmla="*/ 232535 h 432258"/>
                  <a:gd name="connsiteX1370" fmla="*/ 164335 w 445349"/>
                  <a:gd name="connsiteY1370" fmla="*/ 230911 h 432258"/>
                  <a:gd name="connsiteX1371" fmla="*/ 163523 w 445349"/>
                  <a:gd name="connsiteY1371" fmla="*/ 229287 h 432258"/>
                  <a:gd name="connsiteX1372" fmla="*/ 161088 w 445349"/>
                  <a:gd name="connsiteY1372" fmla="*/ 226852 h 432258"/>
                  <a:gd name="connsiteX1373" fmla="*/ 159464 w 445349"/>
                  <a:gd name="connsiteY1373" fmla="*/ 225228 h 432258"/>
                  <a:gd name="connsiteX1374" fmla="*/ 154593 w 445349"/>
                  <a:gd name="connsiteY1374" fmla="*/ 225228 h 432258"/>
                  <a:gd name="connsiteX1375" fmla="*/ 151345 w 445349"/>
                  <a:gd name="connsiteY1375" fmla="*/ 226852 h 432258"/>
                  <a:gd name="connsiteX1376" fmla="*/ 148910 w 445349"/>
                  <a:gd name="connsiteY1376" fmla="*/ 228476 h 432258"/>
                  <a:gd name="connsiteX1377" fmla="*/ 146474 w 445349"/>
                  <a:gd name="connsiteY1377" fmla="*/ 228476 h 432258"/>
                  <a:gd name="connsiteX1378" fmla="*/ 143226 w 445349"/>
                  <a:gd name="connsiteY1378" fmla="*/ 226852 h 432258"/>
                  <a:gd name="connsiteX1379" fmla="*/ 135108 w 445349"/>
                  <a:gd name="connsiteY1379" fmla="*/ 224416 h 432258"/>
                  <a:gd name="connsiteX1380" fmla="*/ 127801 w 445349"/>
                  <a:gd name="connsiteY1380" fmla="*/ 224416 h 432258"/>
                  <a:gd name="connsiteX1381" fmla="*/ 122929 w 445349"/>
                  <a:gd name="connsiteY1381" fmla="*/ 221169 h 432258"/>
                  <a:gd name="connsiteX1382" fmla="*/ 122929 w 445349"/>
                  <a:gd name="connsiteY1382" fmla="*/ 217921 h 432258"/>
                  <a:gd name="connsiteX1383" fmla="*/ 122929 w 445349"/>
                  <a:gd name="connsiteY1383" fmla="*/ 217109 h 432258"/>
                  <a:gd name="connsiteX1384" fmla="*/ 120494 w 445349"/>
                  <a:gd name="connsiteY1384" fmla="*/ 217109 h 432258"/>
                  <a:gd name="connsiteX1385" fmla="*/ 120494 w 445349"/>
                  <a:gd name="connsiteY1385" fmla="*/ 217110 h 432258"/>
                  <a:gd name="connsiteX1386" fmla="*/ 118870 w 445349"/>
                  <a:gd name="connsiteY1386" fmla="*/ 220357 h 432258"/>
                  <a:gd name="connsiteX1387" fmla="*/ 117246 w 445349"/>
                  <a:gd name="connsiteY1387" fmla="*/ 220357 h 432258"/>
                  <a:gd name="connsiteX1388" fmla="*/ 118058 w 445349"/>
                  <a:gd name="connsiteY1388" fmla="*/ 217921 h 432258"/>
                  <a:gd name="connsiteX1389" fmla="*/ 117247 w 445349"/>
                  <a:gd name="connsiteY1389" fmla="*/ 217921 h 432258"/>
                  <a:gd name="connsiteX1390" fmla="*/ 116435 w 445349"/>
                  <a:gd name="connsiteY1390" fmla="*/ 217110 h 432258"/>
                  <a:gd name="connsiteX1391" fmla="*/ 115623 w 445349"/>
                  <a:gd name="connsiteY1391" fmla="*/ 216298 h 432258"/>
                  <a:gd name="connsiteX1392" fmla="*/ 116435 w 445349"/>
                  <a:gd name="connsiteY1392" fmla="*/ 215486 h 432258"/>
                  <a:gd name="connsiteX1393" fmla="*/ 117247 w 445349"/>
                  <a:gd name="connsiteY1393" fmla="*/ 214674 h 432258"/>
                  <a:gd name="connsiteX1394" fmla="*/ 119682 w 445349"/>
                  <a:gd name="connsiteY1394" fmla="*/ 214674 h 432258"/>
                  <a:gd name="connsiteX1395" fmla="*/ 119682 w 445349"/>
                  <a:gd name="connsiteY1395" fmla="*/ 213050 h 432258"/>
                  <a:gd name="connsiteX1396" fmla="*/ 119682 w 445349"/>
                  <a:gd name="connsiteY1396" fmla="*/ 212238 h 432258"/>
                  <a:gd name="connsiteX1397" fmla="*/ 122117 w 445349"/>
                  <a:gd name="connsiteY1397" fmla="*/ 211426 h 432258"/>
                  <a:gd name="connsiteX1398" fmla="*/ 125365 w 445349"/>
                  <a:gd name="connsiteY1398" fmla="*/ 211426 h 432258"/>
                  <a:gd name="connsiteX1399" fmla="*/ 124553 w 445349"/>
                  <a:gd name="connsiteY1399" fmla="*/ 208990 h 432258"/>
                  <a:gd name="connsiteX1400" fmla="*/ 123741 w 445349"/>
                  <a:gd name="connsiteY1400" fmla="*/ 208179 h 432258"/>
                  <a:gd name="connsiteX1401" fmla="*/ 124553 w 445349"/>
                  <a:gd name="connsiteY1401" fmla="*/ 207367 h 432258"/>
                  <a:gd name="connsiteX1402" fmla="*/ 126989 w 445349"/>
                  <a:gd name="connsiteY1402" fmla="*/ 205743 h 432258"/>
                  <a:gd name="connsiteX1403" fmla="*/ 126177 w 445349"/>
                  <a:gd name="connsiteY1403" fmla="*/ 204119 h 432258"/>
                  <a:gd name="connsiteX1404" fmla="*/ 124553 w 445349"/>
                  <a:gd name="connsiteY1404" fmla="*/ 205743 h 432258"/>
                  <a:gd name="connsiteX1405" fmla="*/ 123741 w 445349"/>
                  <a:gd name="connsiteY1405" fmla="*/ 206555 h 432258"/>
                  <a:gd name="connsiteX1406" fmla="*/ 122929 w 445349"/>
                  <a:gd name="connsiteY1406" fmla="*/ 208179 h 432258"/>
                  <a:gd name="connsiteX1407" fmla="*/ 122929 w 445349"/>
                  <a:gd name="connsiteY1407" fmla="*/ 209802 h 432258"/>
                  <a:gd name="connsiteX1408" fmla="*/ 122929 w 445349"/>
                  <a:gd name="connsiteY1408" fmla="*/ 210614 h 432258"/>
                  <a:gd name="connsiteX1409" fmla="*/ 120494 w 445349"/>
                  <a:gd name="connsiteY1409" fmla="*/ 208179 h 432258"/>
                  <a:gd name="connsiteX1410" fmla="*/ 121306 w 445349"/>
                  <a:gd name="connsiteY1410" fmla="*/ 204931 h 432258"/>
                  <a:gd name="connsiteX1411" fmla="*/ 120494 w 445349"/>
                  <a:gd name="connsiteY1411" fmla="*/ 204119 h 432258"/>
                  <a:gd name="connsiteX1412" fmla="*/ 119682 w 445349"/>
                  <a:gd name="connsiteY1412" fmla="*/ 204931 h 432258"/>
                  <a:gd name="connsiteX1413" fmla="*/ 116434 w 445349"/>
                  <a:gd name="connsiteY1413" fmla="*/ 205743 h 432258"/>
                  <a:gd name="connsiteX1414" fmla="*/ 113999 w 445349"/>
                  <a:gd name="connsiteY1414" fmla="*/ 208990 h 432258"/>
                  <a:gd name="connsiteX1415" fmla="*/ 112375 w 445349"/>
                  <a:gd name="connsiteY1415" fmla="*/ 209802 h 432258"/>
                  <a:gd name="connsiteX1416" fmla="*/ 110751 w 445349"/>
                  <a:gd name="connsiteY1416" fmla="*/ 210614 h 432258"/>
                  <a:gd name="connsiteX1417" fmla="*/ 109939 w 445349"/>
                  <a:gd name="connsiteY1417" fmla="*/ 211426 h 432258"/>
                  <a:gd name="connsiteX1418" fmla="*/ 108315 w 445349"/>
                  <a:gd name="connsiteY1418" fmla="*/ 210614 h 432258"/>
                  <a:gd name="connsiteX1419" fmla="*/ 105068 w 445349"/>
                  <a:gd name="connsiteY1419" fmla="*/ 207367 h 432258"/>
                  <a:gd name="connsiteX1420" fmla="*/ 102632 w 445349"/>
                  <a:gd name="connsiteY1420" fmla="*/ 206555 h 432258"/>
                  <a:gd name="connsiteX1421" fmla="*/ 101008 w 445349"/>
                  <a:gd name="connsiteY1421" fmla="*/ 205743 h 432258"/>
                  <a:gd name="connsiteX1422" fmla="*/ 101008 w 445349"/>
                  <a:gd name="connsiteY1422" fmla="*/ 204119 h 432258"/>
                  <a:gd name="connsiteX1423" fmla="*/ 101008 w 445349"/>
                  <a:gd name="connsiteY1423" fmla="*/ 202495 h 432258"/>
                  <a:gd name="connsiteX1424" fmla="*/ 105068 w 445349"/>
                  <a:gd name="connsiteY1424" fmla="*/ 201683 h 432258"/>
                  <a:gd name="connsiteX1425" fmla="*/ 106692 w 445349"/>
                  <a:gd name="connsiteY1425" fmla="*/ 200871 h 432258"/>
                  <a:gd name="connsiteX1426" fmla="*/ 107503 w 445349"/>
                  <a:gd name="connsiteY1426" fmla="*/ 200060 h 432258"/>
                  <a:gd name="connsiteX1427" fmla="*/ 109939 w 445349"/>
                  <a:gd name="connsiteY1427" fmla="*/ 197624 h 432258"/>
                  <a:gd name="connsiteX1428" fmla="*/ 107503 w 445349"/>
                  <a:gd name="connsiteY1428" fmla="*/ 196812 h 432258"/>
                  <a:gd name="connsiteX1429" fmla="*/ 105068 w 445349"/>
                  <a:gd name="connsiteY1429" fmla="*/ 197624 h 432258"/>
                  <a:gd name="connsiteX1430" fmla="*/ 103444 w 445349"/>
                  <a:gd name="connsiteY1430" fmla="*/ 197624 h 432258"/>
                  <a:gd name="connsiteX1431" fmla="*/ 104256 w 445349"/>
                  <a:gd name="connsiteY1431" fmla="*/ 196000 h 432258"/>
                  <a:gd name="connsiteX1432" fmla="*/ 105068 w 445349"/>
                  <a:gd name="connsiteY1432" fmla="*/ 194376 h 432258"/>
                  <a:gd name="connsiteX1433" fmla="*/ 103444 w 445349"/>
                  <a:gd name="connsiteY1433" fmla="*/ 195188 h 432258"/>
                  <a:gd name="connsiteX1434" fmla="*/ 101008 w 445349"/>
                  <a:gd name="connsiteY1434" fmla="*/ 196812 h 432258"/>
                  <a:gd name="connsiteX1435" fmla="*/ 97761 w 445349"/>
                  <a:gd name="connsiteY1435" fmla="*/ 197624 h 432258"/>
                  <a:gd name="connsiteX1436" fmla="*/ 95325 w 445349"/>
                  <a:gd name="connsiteY1436" fmla="*/ 195188 h 432258"/>
                  <a:gd name="connsiteX1437" fmla="*/ 94513 w 445349"/>
                  <a:gd name="connsiteY1437" fmla="*/ 193565 h 432258"/>
                  <a:gd name="connsiteX1438" fmla="*/ 94513 w 445349"/>
                  <a:gd name="connsiteY1438" fmla="*/ 191941 h 432258"/>
                  <a:gd name="connsiteX1439" fmla="*/ 92078 w 445349"/>
                  <a:gd name="connsiteY1439" fmla="*/ 188693 h 432258"/>
                  <a:gd name="connsiteX1440" fmla="*/ 88830 w 445349"/>
                  <a:gd name="connsiteY1440" fmla="*/ 188693 h 432258"/>
                  <a:gd name="connsiteX1441" fmla="*/ 87206 w 445349"/>
                  <a:gd name="connsiteY1441" fmla="*/ 187881 h 432258"/>
                  <a:gd name="connsiteX1442" fmla="*/ 85583 w 445349"/>
                  <a:gd name="connsiteY1442" fmla="*/ 187070 h 432258"/>
                  <a:gd name="connsiteX1443" fmla="*/ 85583 w 445349"/>
                  <a:gd name="connsiteY1443" fmla="*/ 185446 h 432258"/>
                  <a:gd name="connsiteX1444" fmla="*/ 86394 w 445349"/>
                  <a:gd name="connsiteY1444" fmla="*/ 184634 h 432258"/>
                  <a:gd name="connsiteX1445" fmla="*/ 87206 w 445349"/>
                  <a:gd name="connsiteY1445" fmla="*/ 184634 h 432258"/>
                  <a:gd name="connsiteX1446" fmla="*/ 87206 w 445349"/>
                  <a:gd name="connsiteY1446" fmla="*/ 183822 h 432258"/>
                  <a:gd name="connsiteX1447" fmla="*/ 88830 w 445349"/>
                  <a:gd name="connsiteY1447" fmla="*/ 183010 h 432258"/>
                  <a:gd name="connsiteX1448" fmla="*/ 89642 w 445349"/>
                  <a:gd name="connsiteY1448" fmla="*/ 183010 h 432258"/>
                  <a:gd name="connsiteX1449" fmla="*/ 90454 w 445349"/>
                  <a:gd name="connsiteY1449" fmla="*/ 183010 h 432258"/>
                  <a:gd name="connsiteX1450" fmla="*/ 92078 w 445349"/>
                  <a:gd name="connsiteY1450" fmla="*/ 184634 h 432258"/>
                  <a:gd name="connsiteX1451" fmla="*/ 93701 w 445349"/>
                  <a:gd name="connsiteY1451" fmla="*/ 184634 h 432258"/>
                  <a:gd name="connsiteX1452" fmla="*/ 94513 w 445349"/>
                  <a:gd name="connsiteY1452" fmla="*/ 183822 h 432258"/>
                  <a:gd name="connsiteX1453" fmla="*/ 93701 w 445349"/>
                  <a:gd name="connsiteY1453" fmla="*/ 182198 h 432258"/>
                  <a:gd name="connsiteX1454" fmla="*/ 92890 w 445349"/>
                  <a:gd name="connsiteY1454" fmla="*/ 181386 h 432258"/>
                  <a:gd name="connsiteX1455" fmla="*/ 92890 w 445349"/>
                  <a:gd name="connsiteY1455" fmla="*/ 180574 h 432258"/>
                  <a:gd name="connsiteX1456" fmla="*/ 92890 w 445349"/>
                  <a:gd name="connsiteY1456" fmla="*/ 179763 h 432258"/>
                  <a:gd name="connsiteX1457" fmla="*/ 92890 w 445349"/>
                  <a:gd name="connsiteY1457" fmla="*/ 178951 h 432258"/>
                  <a:gd name="connsiteX1458" fmla="*/ 93701 w 445349"/>
                  <a:gd name="connsiteY1458" fmla="*/ 178951 h 432258"/>
                  <a:gd name="connsiteX1459" fmla="*/ 95325 w 445349"/>
                  <a:gd name="connsiteY1459" fmla="*/ 179763 h 432258"/>
                  <a:gd name="connsiteX1460" fmla="*/ 96137 w 445349"/>
                  <a:gd name="connsiteY1460" fmla="*/ 179763 h 432258"/>
                  <a:gd name="connsiteX1461" fmla="*/ 96137 w 445349"/>
                  <a:gd name="connsiteY1461" fmla="*/ 178951 h 432258"/>
                  <a:gd name="connsiteX1462" fmla="*/ 95325 w 445349"/>
                  <a:gd name="connsiteY1462" fmla="*/ 178139 h 432258"/>
                  <a:gd name="connsiteX1463" fmla="*/ 94513 w 445349"/>
                  <a:gd name="connsiteY1463" fmla="*/ 178139 h 432258"/>
                  <a:gd name="connsiteX1464" fmla="*/ 94513 w 445349"/>
                  <a:gd name="connsiteY1464" fmla="*/ 177327 h 432258"/>
                  <a:gd name="connsiteX1465" fmla="*/ 93701 w 445349"/>
                  <a:gd name="connsiteY1465" fmla="*/ 175703 h 432258"/>
                  <a:gd name="connsiteX1466" fmla="*/ 93701 w 445349"/>
                  <a:gd name="connsiteY1466" fmla="*/ 174891 h 432258"/>
                  <a:gd name="connsiteX1467" fmla="*/ 94513 w 445349"/>
                  <a:gd name="connsiteY1467" fmla="*/ 174891 h 432258"/>
                  <a:gd name="connsiteX1468" fmla="*/ 95325 w 445349"/>
                  <a:gd name="connsiteY1468" fmla="*/ 174891 h 432258"/>
                  <a:gd name="connsiteX1469" fmla="*/ 96137 w 445349"/>
                  <a:gd name="connsiteY1469" fmla="*/ 174891 h 432258"/>
                  <a:gd name="connsiteX1470" fmla="*/ 96949 w 445349"/>
                  <a:gd name="connsiteY1470" fmla="*/ 174891 h 432258"/>
                  <a:gd name="connsiteX1471" fmla="*/ 95325 w 445349"/>
                  <a:gd name="connsiteY1471" fmla="*/ 173267 h 432258"/>
                  <a:gd name="connsiteX1472" fmla="*/ 93703 w 445349"/>
                  <a:gd name="connsiteY1472" fmla="*/ 172456 h 432258"/>
                  <a:gd name="connsiteX1473" fmla="*/ 93702 w 445349"/>
                  <a:gd name="connsiteY1473" fmla="*/ 172456 h 432258"/>
                  <a:gd name="connsiteX1474" fmla="*/ 92890 w 445349"/>
                  <a:gd name="connsiteY1474" fmla="*/ 171645 h 432258"/>
                  <a:gd name="connsiteX1475" fmla="*/ 92078 w 445349"/>
                  <a:gd name="connsiteY1475" fmla="*/ 170833 h 432258"/>
                  <a:gd name="connsiteX1476" fmla="*/ 91267 w 445349"/>
                  <a:gd name="connsiteY1476" fmla="*/ 170021 h 432258"/>
                  <a:gd name="connsiteX1477" fmla="*/ 89643 w 445349"/>
                  <a:gd name="connsiteY1477" fmla="*/ 170021 h 432258"/>
                  <a:gd name="connsiteX1478" fmla="*/ 88831 w 445349"/>
                  <a:gd name="connsiteY1478" fmla="*/ 170021 h 432258"/>
                  <a:gd name="connsiteX1479" fmla="*/ 88019 w 445349"/>
                  <a:gd name="connsiteY1479" fmla="*/ 170021 h 432258"/>
                  <a:gd name="connsiteX1480" fmla="*/ 87207 w 445349"/>
                  <a:gd name="connsiteY1480" fmla="*/ 169209 h 432258"/>
                  <a:gd name="connsiteX1481" fmla="*/ 88019 w 445349"/>
                  <a:gd name="connsiteY1481" fmla="*/ 167585 h 432258"/>
                  <a:gd name="connsiteX1482" fmla="*/ 89642 w 445349"/>
                  <a:gd name="connsiteY1482" fmla="*/ 167585 h 432258"/>
                  <a:gd name="connsiteX1483" fmla="*/ 89642 w 445349"/>
                  <a:gd name="connsiteY1483" fmla="*/ 167584 h 432258"/>
                  <a:gd name="connsiteX1484" fmla="*/ 92890 w 445349"/>
                  <a:gd name="connsiteY1484" fmla="*/ 167584 h 432258"/>
                  <a:gd name="connsiteX1485" fmla="*/ 92891 w 445349"/>
                  <a:gd name="connsiteY1485" fmla="*/ 167585 h 432258"/>
                  <a:gd name="connsiteX1486" fmla="*/ 95326 w 445349"/>
                  <a:gd name="connsiteY1486" fmla="*/ 167585 h 432258"/>
                  <a:gd name="connsiteX1487" fmla="*/ 95687 w 445349"/>
                  <a:gd name="connsiteY1487" fmla="*/ 168306 h 432258"/>
                  <a:gd name="connsiteX1488" fmla="*/ 98573 w 445349"/>
                  <a:gd name="connsiteY1488" fmla="*/ 167584 h 432258"/>
                  <a:gd name="connsiteX1489" fmla="*/ 99385 w 445349"/>
                  <a:gd name="connsiteY1489" fmla="*/ 168396 h 432258"/>
                  <a:gd name="connsiteX1490" fmla="*/ 101008 w 445349"/>
                  <a:gd name="connsiteY1490" fmla="*/ 170020 h 432258"/>
                  <a:gd name="connsiteX1491" fmla="*/ 104256 w 445349"/>
                  <a:gd name="connsiteY1491" fmla="*/ 170832 h 432258"/>
                  <a:gd name="connsiteX1492" fmla="*/ 102632 w 445349"/>
                  <a:gd name="connsiteY1492" fmla="*/ 167584 h 432258"/>
                  <a:gd name="connsiteX1493" fmla="*/ 101820 w 445349"/>
                  <a:gd name="connsiteY1493" fmla="*/ 165961 h 432258"/>
                  <a:gd name="connsiteX1494" fmla="*/ 102632 w 445349"/>
                  <a:gd name="connsiteY1494" fmla="*/ 165149 h 432258"/>
                  <a:gd name="connsiteX1495" fmla="*/ 103444 w 445349"/>
                  <a:gd name="connsiteY1495" fmla="*/ 165149 h 432258"/>
                  <a:gd name="connsiteX1496" fmla="*/ 105068 w 445349"/>
                  <a:gd name="connsiteY1496" fmla="*/ 165149 h 432258"/>
                  <a:gd name="connsiteX1497" fmla="*/ 108315 w 445349"/>
                  <a:gd name="connsiteY1497" fmla="*/ 166772 h 432258"/>
                  <a:gd name="connsiteX1498" fmla="*/ 109939 w 445349"/>
                  <a:gd name="connsiteY1498" fmla="*/ 167584 h 432258"/>
                  <a:gd name="connsiteX1499" fmla="*/ 111563 w 445349"/>
                  <a:gd name="connsiteY1499" fmla="*/ 167584 h 432258"/>
                  <a:gd name="connsiteX1500" fmla="*/ 113187 w 445349"/>
                  <a:gd name="connsiteY1500" fmla="*/ 167584 h 432258"/>
                  <a:gd name="connsiteX1501" fmla="*/ 115622 w 445349"/>
                  <a:gd name="connsiteY1501" fmla="*/ 167584 h 432258"/>
                  <a:gd name="connsiteX1502" fmla="*/ 116434 w 445349"/>
                  <a:gd name="connsiteY1502" fmla="*/ 167584 h 432258"/>
                  <a:gd name="connsiteX1503" fmla="*/ 117246 w 445349"/>
                  <a:gd name="connsiteY1503" fmla="*/ 167584 h 432258"/>
                  <a:gd name="connsiteX1504" fmla="*/ 117246 w 445349"/>
                  <a:gd name="connsiteY1504" fmla="*/ 165961 h 432258"/>
                  <a:gd name="connsiteX1505" fmla="*/ 114810 w 445349"/>
                  <a:gd name="connsiteY1505" fmla="*/ 163525 h 432258"/>
                  <a:gd name="connsiteX1506" fmla="*/ 113999 w 445349"/>
                  <a:gd name="connsiteY1506" fmla="*/ 162713 h 432258"/>
                  <a:gd name="connsiteX1507" fmla="*/ 113187 w 445349"/>
                  <a:gd name="connsiteY1507" fmla="*/ 161901 h 432258"/>
                  <a:gd name="connsiteX1508" fmla="*/ 112375 w 445349"/>
                  <a:gd name="connsiteY1508" fmla="*/ 160277 h 432258"/>
                  <a:gd name="connsiteX1509" fmla="*/ 113187 w 445349"/>
                  <a:gd name="connsiteY1509" fmla="*/ 159466 h 432258"/>
                  <a:gd name="connsiteX1510" fmla="*/ 113999 w 445349"/>
                  <a:gd name="connsiteY1510" fmla="*/ 159466 h 432258"/>
                  <a:gd name="connsiteX1511" fmla="*/ 113999 w 445349"/>
                  <a:gd name="connsiteY1511" fmla="*/ 158654 h 432258"/>
                  <a:gd name="connsiteX1512" fmla="*/ 113999 w 445349"/>
                  <a:gd name="connsiteY1512" fmla="*/ 157842 h 432258"/>
                  <a:gd name="connsiteX1513" fmla="*/ 113999 w 445349"/>
                  <a:gd name="connsiteY1513" fmla="*/ 156218 h 432258"/>
                  <a:gd name="connsiteX1514" fmla="*/ 113999 w 445349"/>
                  <a:gd name="connsiteY1514" fmla="*/ 155407 h 432258"/>
                  <a:gd name="connsiteX1515" fmla="*/ 113188 w 445349"/>
                  <a:gd name="connsiteY1515" fmla="*/ 155407 h 432258"/>
                  <a:gd name="connsiteX1516" fmla="*/ 111564 w 445349"/>
                  <a:gd name="connsiteY1516" fmla="*/ 155407 h 432258"/>
                  <a:gd name="connsiteX1517" fmla="*/ 109940 w 445349"/>
                  <a:gd name="connsiteY1517" fmla="*/ 153783 h 432258"/>
                  <a:gd name="connsiteX1518" fmla="*/ 110752 w 445349"/>
                  <a:gd name="connsiteY1518" fmla="*/ 152159 h 432258"/>
                  <a:gd name="connsiteX1519" fmla="*/ 113188 w 445349"/>
                  <a:gd name="connsiteY1519" fmla="*/ 151347 h 432258"/>
                  <a:gd name="connsiteX1520" fmla="*/ 114000 w 445349"/>
                  <a:gd name="connsiteY1520" fmla="*/ 151347 h 432258"/>
                  <a:gd name="connsiteX1521" fmla="*/ 115623 w 445349"/>
                  <a:gd name="connsiteY1521" fmla="*/ 151347 h 432258"/>
                  <a:gd name="connsiteX1522" fmla="*/ 116434 w 445349"/>
                  <a:gd name="connsiteY1522" fmla="*/ 151347 h 432258"/>
                  <a:gd name="connsiteX1523" fmla="*/ 116434 w 445349"/>
                  <a:gd name="connsiteY1523" fmla="*/ 150535 h 432258"/>
                  <a:gd name="connsiteX1524" fmla="*/ 116434 w 445349"/>
                  <a:gd name="connsiteY1524" fmla="*/ 149723 h 432258"/>
                  <a:gd name="connsiteX1525" fmla="*/ 120494 w 445349"/>
                  <a:gd name="connsiteY1525" fmla="*/ 148911 h 432258"/>
                  <a:gd name="connsiteX1526" fmla="*/ 122117 w 445349"/>
                  <a:gd name="connsiteY1526" fmla="*/ 149723 h 432258"/>
                  <a:gd name="connsiteX1527" fmla="*/ 123741 w 445349"/>
                  <a:gd name="connsiteY1527" fmla="*/ 149723 h 432258"/>
                  <a:gd name="connsiteX1528" fmla="*/ 126989 w 445349"/>
                  <a:gd name="connsiteY1528" fmla="*/ 150535 h 432258"/>
                  <a:gd name="connsiteX1529" fmla="*/ 128612 w 445349"/>
                  <a:gd name="connsiteY1529" fmla="*/ 151347 h 432258"/>
                  <a:gd name="connsiteX1530" fmla="*/ 131048 w 445349"/>
                  <a:gd name="connsiteY1530" fmla="*/ 151347 h 432258"/>
                  <a:gd name="connsiteX1531" fmla="*/ 134296 w 445349"/>
                  <a:gd name="connsiteY1531" fmla="*/ 151347 h 432258"/>
                  <a:gd name="connsiteX1532" fmla="*/ 135108 w 445349"/>
                  <a:gd name="connsiteY1532" fmla="*/ 151347 h 432258"/>
                  <a:gd name="connsiteX1533" fmla="*/ 135919 w 445349"/>
                  <a:gd name="connsiteY1533" fmla="*/ 151347 h 432258"/>
                  <a:gd name="connsiteX1534" fmla="*/ 137543 w 445349"/>
                  <a:gd name="connsiteY1534" fmla="*/ 152158 h 432258"/>
                  <a:gd name="connsiteX1535" fmla="*/ 139979 w 445349"/>
                  <a:gd name="connsiteY1535" fmla="*/ 152158 h 432258"/>
                  <a:gd name="connsiteX1536" fmla="*/ 142414 w 445349"/>
                  <a:gd name="connsiteY1536" fmla="*/ 151347 h 432258"/>
                  <a:gd name="connsiteX1537" fmla="*/ 141603 w 445349"/>
                  <a:gd name="connsiteY1537" fmla="*/ 149723 h 432258"/>
                  <a:gd name="connsiteX1538" fmla="*/ 139167 w 445349"/>
                  <a:gd name="connsiteY1538" fmla="*/ 148911 h 432258"/>
                  <a:gd name="connsiteX1539" fmla="*/ 139167 w 445349"/>
                  <a:gd name="connsiteY1539" fmla="*/ 147287 h 432258"/>
                  <a:gd name="connsiteX1540" fmla="*/ 141603 w 445349"/>
                  <a:gd name="connsiteY1540" fmla="*/ 146475 h 432258"/>
                  <a:gd name="connsiteX1541" fmla="*/ 143226 w 445349"/>
                  <a:gd name="connsiteY1541" fmla="*/ 144851 h 432258"/>
                  <a:gd name="connsiteX1542" fmla="*/ 143226 w 445349"/>
                  <a:gd name="connsiteY1542" fmla="*/ 143228 h 432258"/>
                  <a:gd name="connsiteX1543" fmla="*/ 141603 w 445349"/>
                  <a:gd name="connsiteY1543" fmla="*/ 140792 h 432258"/>
                  <a:gd name="connsiteX1544" fmla="*/ 139167 w 445349"/>
                  <a:gd name="connsiteY1544" fmla="*/ 139168 h 432258"/>
                  <a:gd name="connsiteX1545" fmla="*/ 136731 w 445349"/>
                  <a:gd name="connsiteY1545" fmla="*/ 137545 h 432258"/>
                  <a:gd name="connsiteX1546" fmla="*/ 134296 w 445349"/>
                  <a:gd name="connsiteY1546" fmla="*/ 136733 h 432258"/>
                  <a:gd name="connsiteX1547" fmla="*/ 131860 w 445349"/>
                  <a:gd name="connsiteY1547" fmla="*/ 135921 h 432258"/>
                  <a:gd name="connsiteX1548" fmla="*/ 129424 w 445349"/>
                  <a:gd name="connsiteY1548" fmla="*/ 135921 h 432258"/>
                  <a:gd name="connsiteX1549" fmla="*/ 126989 w 445349"/>
                  <a:gd name="connsiteY1549" fmla="*/ 136733 h 432258"/>
                  <a:gd name="connsiteX1550" fmla="*/ 125365 w 445349"/>
                  <a:gd name="connsiteY1550" fmla="*/ 137545 h 432258"/>
                  <a:gd name="connsiteX1551" fmla="*/ 122929 w 445349"/>
                  <a:gd name="connsiteY1551" fmla="*/ 137545 h 432258"/>
                  <a:gd name="connsiteX1552" fmla="*/ 122001 w 445349"/>
                  <a:gd name="connsiteY1552" fmla="*/ 137081 h 432258"/>
                  <a:gd name="connsiteX1553" fmla="*/ 121306 w 445349"/>
                  <a:gd name="connsiteY1553" fmla="*/ 137544 h 432258"/>
                  <a:gd name="connsiteX1554" fmla="*/ 122118 w 445349"/>
                  <a:gd name="connsiteY1554" fmla="*/ 139979 h 432258"/>
                  <a:gd name="connsiteX1555" fmla="*/ 122118 w 445349"/>
                  <a:gd name="connsiteY1555" fmla="*/ 141603 h 432258"/>
                  <a:gd name="connsiteX1556" fmla="*/ 120494 w 445349"/>
                  <a:gd name="connsiteY1556" fmla="*/ 143227 h 432258"/>
                  <a:gd name="connsiteX1557" fmla="*/ 119682 w 445349"/>
                  <a:gd name="connsiteY1557" fmla="*/ 144039 h 432258"/>
                  <a:gd name="connsiteX1558" fmla="*/ 118058 w 445349"/>
                  <a:gd name="connsiteY1558" fmla="*/ 145663 h 432258"/>
                  <a:gd name="connsiteX1559" fmla="*/ 117247 w 445349"/>
                  <a:gd name="connsiteY1559" fmla="*/ 148098 h 432258"/>
                  <a:gd name="connsiteX1560" fmla="*/ 116435 w 445349"/>
                  <a:gd name="connsiteY1560" fmla="*/ 149722 h 432258"/>
                  <a:gd name="connsiteX1561" fmla="*/ 115623 w 445349"/>
                  <a:gd name="connsiteY1561" fmla="*/ 147287 h 432258"/>
                  <a:gd name="connsiteX1562" fmla="*/ 114811 w 445349"/>
                  <a:gd name="connsiteY1562" fmla="*/ 144851 h 432258"/>
                  <a:gd name="connsiteX1563" fmla="*/ 113999 w 445349"/>
                  <a:gd name="connsiteY1563" fmla="*/ 142415 h 432258"/>
                  <a:gd name="connsiteX1564" fmla="*/ 112375 w 445349"/>
                  <a:gd name="connsiteY1564" fmla="*/ 142415 h 432258"/>
                  <a:gd name="connsiteX1565" fmla="*/ 115623 w 445349"/>
                  <a:gd name="connsiteY1565" fmla="*/ 139168 h 432258"/>
                  <a:gd name="connsiteX1566" fmla="*/ 115623 w 445349"/>
                  <a:gd name="connsiteY1566" fmla="*/ 137544 h 432258"/>
                  <a:gd name="connsiteX1567" fmla="*/ 116435 w 445349"/>
                  <a:gd name="connsiteY1567" fmla="*/ 135920 h 432258"/>
                  <a:gd name="connsiteX1568" fmla="*/ 115623 w 445349"/>
                  <a:gd name="connsiteY1568" fmla="*/ 135108 h 432258"/>
                  <a:gd name="connsiteX1569" fmla="*/ 114811 w 445349"/>
                  <a:gd name="connsiteY1569" fmla="*/ 134296 h 432258"/>
                  <a:gd name="connsiteX1570" fmla="*/ 113187 w 445349"/>
                  <a:gd name="connsiteY1570" fmla="*/ 132673 h 432258"/>
                  <a:gd name="connsiteX1571" fmla="*/ 112375 w 445349"/>
                  <a:gd name="connsiteY1571" fmla="*/ 131861 h 432258"/>
                  <a:gd name="connsiteX1572" fmla="*/ 111563 w 445349"/>
                  <a:gd name="connsiteY1572" fmla="*/ 131861 h 432258"/>
                  <a:gd name="connsiteX1573" fmla="*/ 110752 w 445349"/>
                  <a:gd name="connsiteY1573" fmla="*/ 132673 h 432258"/>
                  <a:gd name="connsiteX1574" fmla="*/ 109940 w 445349"/>
                  <a:gd name="connsiteY1574" fmla="*/ 133484 h 432258"/>
                  <a:gd name="connsiteX1575" fmla="*/ 109128 w 445349"/>
                  <a:gd name="connsiteY1575" fmla="*/ 132673 h 432258"/>
                  <a:gd name="connsiteX1576" fmla="*/ 108316 w 445349"/>
                  <a:gd name="connsiteY1576" fmla="*/ 131861 h 432258"/>
                  <a:gd name="connsiteX1577" fmla="*/ 107504 w 445349"/>
                  <a:gd name="connsiteY1577" fmla="*/ 131861 h 432258"/>
                  <a:gd name="connsiteX1578" fmla="*/ 106691 w 445349"/>
                  <a:gd name="connsiteY1578" fmla="*/ 131861 h 432258"/>
                  <a:gd name="connsiteX1579" fmla="*/ 105067 w 445349"/>
                  <a:gd name="connsiteY1579" fmla="*/ 131861 h 432258"/>
                  <a:gd name="connsiteX1580" fmla="*/ 104255 w 445349"/>
                  <a:gd name="connsiteY1580" fmla="*/ 129425 h 432258"/>
                  <a:gd name="connsiteX1581" fmla="*/ 105879 w 445349"/>
                  <a:gd name="connsiteY1581" fmla="*/ 128613 h 432258"/>
                  <a:gd name="connsiteX1582" fmla="*/ 106691 w 445349"/>
                  <a:gd name="connsiteY1582" fmla="*/ 128613 h 432258"/>
                  <a:gd name="connsiteX1583" fmla="*/ 107504 w 445349"/>
                  <a:gd name="connsiteY1583" fmla="*/ 128613 h 432258"/>
                  <a:gd name="connsiteX1584" fmla="*/ 109940 w 445349"/>
                  <a:gd name="connsiteY1584" fmla="*/ 128613 h 432258"/>
                  <a:gd name="connsiteX1585" fmla="*/ 110752 w 445349"/>
                  <a:gd name="connsiteY1585" fmla="*/ 128613 h 432258"/>
                  <a:gd name="connsiteX1586" fmla="*/ 111563 w 445349"/>
                  <a:gd name="connsiteY1586" fmla="*/ 129425 h 432258"/>
                  <a:gd name="connsiteX1587" fmla="*/ 113187 w 445349"/>
                  <a:gd name="connsiteY1587" fmla="*/ 129425 h 432258"/>
                  <a:gd name="connsiteX1588" fmla="*/ 114811 w 445349"/>
                  <a:gd name="connsiteY1588" fmla="*/ 129425 h 432258"/>
                  <a:gd name="connsiteX1589" fmla="*/ 115623 w 445349"/>
                  <a:gd name="connsiteY1589" fmla="*/ 128613 h 432258"/>
                  <a:gd name="connsiteX1590" fmla="*/ 117247 w 445349"/>
                  <a:gd name="connsiteY1590" fmla="*/ 129425 h 432258"/>
                  <a:gd name="connsiteX1591" fmla="*/ 120494 w 445349"/>
                  <a:gd name="connsiteY1591" fmla="*/ 131049 h 432258"/>
                  <a:gd name="connsiteX1592" fmla="*/ 122118 w 445349"/>
                  <a:gd name="connsiteY1592" fmla="*/ 130237 h 432258"/>
                  <a:gd name="connsiteX1593" fmla="*/ 122119 w 445349"/>
                  <a:gd name="connsiteY1593" fmla="*/ 130237 h 432258"/>
                  <a:gd name="connsiteX1594" fmla="*/ 123741 w 445349"/>
                  <a:gd name="connsiteY1594" fmla="*/ 129426 h 432258"/>
                  <a:gd name="connsiteX1595" fmla="*/ 124553 w 445349"/>
                  <a:gd name="connsiteY1595" fmla="*/ 127802 h 432258"/>
                  <a:gd name="connsiteX1596" fmla="*/ 126989 w 445349"/>
                  <a:gd name="connsiteY1596" fmla="*/ 126990 h 432258"/>
                  <a:gd name="connsiteX1597" fmla="*/ 128612 w 445349"/>
                  <a:gd name="connsiteY1597" fmla="*/ 127802 h 432258"/>
                  <a:gd name="connsiteX1598" fmla="*/ 130236 w 445349"/>
                  <a:gd name="connsiteY1598" fmla="*/ 129426 h 432258"/>
                  <a:gd name="connsiteX1599" fmla="*/ 130236 w 445349"/>
                  <a:gd name="connsiteY1599" fmla="*/ 130238 h 432258"/>
                  <a:gd name="connsiteX1600" fmla="*/ 130236 w 445349"/>
                  <a:gd name="connsiteY1600" fmla="*/ 131050 h 432258"/>
                  <a:gd name="connsiteX1601" fmla="*/ 131860 w 445349"/>
                  <a:gd name="connsiteY1601" fmla="*/ 130238 h 432258"/>
                  <a:gd name="connsiteX1602" fmla="*/ 131860 w 445349"/>
                  <a:gd name="connsiteY1602" fmla="*/ 127802 h 432258"/>
                  <a:gd name="connsiteX1603" fmla="*/ 130236 w 445349"/>
                  <a:gd name="connsiteY1603" fmla="*/ 126178 h 432258"/>
                  <a:gd name="connsiteX1604" fmla="*/ 128612 w 445349"/>
                  <a:gd name="connsiteY1604" fmla="*/ 125366 h 432258"/>
                  <a:gd name="connsiteX1605" fmla="*/ 127801 w 445349"/>
                  <a:gd name="connsiteY1605" fmla="*/ 124554 h 432258"/>
                  <a:gd name="connsiteX1606" fmla="*/ 129424 w 445349"/>
                  <a:gd name="connsiteY1606" fmla="*/ 123742 h 432258"/>
                  <a:gd name="connsiteX1607" fmla="*/ 130236 w 445349"/>
                  <a:gd name="connsiteY1607" fmla="*/ 122119 h 432258"/>
                  <a:gd name="connsiteX1608" fmla="*/ 129424 w 445349"/>
                  <a:gd name="connsiteY1608" fmla="*/ 119683 h 432258"/>
                  <a:gd name="connsiteX1609" fmla="*/ 128612 w 445349"/>
                  <a:gd name="connsiteY1609" fmla="*/ 119683 h 432258"/>
                  <a:gd name="connsiteX1610" fmla="*/ 127801 w 445349"/>
                  <a:gd name="connsiteY1610" fmla="*/ 118871 h 432258"/>
                  <a:gd name="connsiteX1611" fmla="*/ 127801 w 445349"/>
                  <a:gd name="connsiteY1611" fmla="*/ 118059 h 432258"/>
                  <a:gd name="connsiteX1612" fmla="*/ 127801 w 445349"/>
                  <a:gd name="connsiteY1612" fmla="*/ 116436 h 432258"/>
                  <a:gd name="connsiteX1613" fmla="*/ 127801 w 445349"/>
                  <a:gd name="connsiteY1613" fmla="*/ 115624 h 432258"/>
                  <a:gd name="connsiteX1614" fmla="*/ 127801 w 445349"/>
                  <a:gd name="connsiteY1614" fmla="*/ 114812 h 432258"/>
                  <a:gd name="connsiteX1615" fmla="*/ 127801 w 445349"/>
                  <a:gd name="connsiteY1615" fmla="*/ 114000 h 432258"/>
                  <a:gd name="connsiteX1616" fmla="*/ 128612 w 445349"/>
                  <a:gd name="connsiteY1616" fmla="*/ 114000 h 432258"/>
                  <a:gd name="connsiteX1617" fmla="*/ 129424 w 445349"/>
                  <a:gd name="connsiteY1617" fmla="*/ 114000 h 432258"/>
                  <a:gd name="connsiteX1618" fmla="*/ 130236 w 445349"/>
                  <a:gd name="connsiteY1618" fmla="*/ 114000 h 432258"/>
                  <a:gd name="connsiteX1619" fmla="*/ 130236 w 445349"/>
                  <a:gd name="connsiteY1619" fmla="*/ 112376 h 432258"/>
                  <a:gd name="connsiteX1620" fmla="*/ 130236 w 445349"/>
                  <a:gd name="connsiteY1620" fmla="*/ 110753 h 432258"/>
                  <a:gd name="connsiteX1621" fmla="*/ 131048 w 445349"/>
                  <a:gd name="connsiteY1621" fmla="*/ 110753 h 432258"/>
                  <a:gd name="connsiteX1622" fmla="*/ 131860 w 445349"/>
                  <a:gd name="connsiteY1622" fmla="*/ 109941 h 432258"/>
                  <a:gd name="connsiteX1623" fmla="*/ 132672 w 445349"/>
                  <a:gd name="connsiteY1623" fmla="*/ 108317 h 432258"/>
                  <a:gd name="connsiteX1624" fmla="*/ 131048 w 445349"/>
                  <a:gd name="connsiteY1624" fmla="*/ 107505 h 432258"/>
                  <a:gd name="connsiteX1625" fmla="*/ 129424 w 445349"/>
                  <a:gd name="connsiteY1625" fmla="*/ 108317 h 432258"/>
                  <a:gd name="connsiteX1626" fmla="*/ 128612 w 445349"/>
                  <a:gd name="connsiteY1626" fmla="*/ 109129 h 432258"/>
                  <a:gd name="connsiteX1627" fmla="*/ 128612 w 445349"/>
                  <a:gd name="connsiteY1627" fmla="*/ 110753 h 432258"/>
                  <a:gd name="connsiteX1628" fmla="*/ 126989 w 445349"/>
                  <a:gd name="connsiteY1628" fmla="*/ 112376 h 432258"/>
                  <a:gd name="connsiteX1629" fmla="*/ 124553 w 445349"/>
                  <a:gd name="connsiteY1629" fmla="*/ 112376 h 432258"/>
                  <a:gd name="connsiteX1630" fmla="*/ 123741 w 445349"/>
                  <a:gd name="connsiteY1630" fmla="*/ 111564 h 432258"/>
                  <a:gd name="connsiteX1631" fmla="*/ 122929 w 445349"/>
                  <a:gd name="connsiteY1631" fmla="*/ 110753 h 432258"/>
                  <a:gd name="connsiteX1632" fmla="*/ 122929 w 445349"/>
                  <a:gd name="connsiteY1632" fmla="*/ 109129 h 432258"/>
                  <a:gd name="connsiteX1633" fmla="*/ 123741 w 445349"/>
                  <a:gd name="connsiteY1633" fmla="*/ 106693 h 432258"/>
                  <a:gd name="connsiteX1634" fmla="*/ 126177 w 445349"/>
                  <a:gd name="connsiteY1634" fmla="*/ 105881 h 432258"/>
                  <a:gd name="connsiteX1635" fmla="*/ 126989 w 445349"/>
                  <a:gd name="connsiteY1635" fmla="*/ 105069 h 432258"/>
                  <a:gd name="connsiteX1636" fmla="*/ 126989 w 445349"/>
                  <a:gd name="connsiteY1636" fmla="*/ 103445 h 432258"/>
                  <a:gd name="connsiteX1637" fmla="*/ 127801 w 445349"/>
                  <a:gd name="connsiteY1637" fmla="*/ 101822 h 432258"/>
                  <a:gd name="connsiteX1638" fmla="*/ 126989 w 445349"/>
                  <a:gd name="connsiteY1638" fmla="*/ 100198 h 432258"/>
                  <a:gd name="connsiteX1639" fmla="*/ 127801 w 445349"/>
                  <a:gd name="connsiteY1639" fmla="*/ 99386 h 432258"/>
                  <a:gd name="connsiteX1640" fmla="*/ 127801 w 445349"/>
                  <a:gd name="connsiteY1640" fmla="*/ 98574 h 432258"/>
                  <a:gd name="connsiteX1641" fmla="*/ 128612 w 445349"/>
                  <a:gd name="connsiteY1641" fmla="*/ 98574 h 432258"/>
                  <a:gd name="connsiteX1642" fmla="*/ 129424 w 445349"/>
                  <a:gd name="connsiteY1642" fmla="*/ 98574 h 432258"/>
                  <a:gd name="connsiteX1643" fmla="*/ 128612 w 445349"/>
                  <a:gd name="connsiteY1643" fmla="*/ 96950 h 432258"/>
                  <a:gd name="connsiteX1644" fmla="*/ 127801 w 445349"/>
                  <a:gd name="connsiteY1644" fmla="*/ 96138 h 432258"/>
                  <a:gd name="connsiteX1645" fmla="*/ 126989 w 445349"/>
                  <a:gd name="connsiteY1645" fmla="*/ 94515 h 432258"/>
                  <a:gd name="connsiteX1646" fmla="*/ 127801 w 445349"/>
                  <a:gd name="connsiteY1646" fmla="*/ 92079 h 432258"/>
                  <a:gd name="connsiteX1647" fmla="*/ 126177 w 445349"/>
                  <a:gd name="connsiteY1647" fmla="*/ 91267 h 432258"/>
                  <a:gd name="connsiteX1648" fmla="*/ 123741 w 445349"/>
                  <a:gd name="connsiteY1648" fmla="*/ 93703 h 432258"/>
                  <a:gd name="connsiteX1649" fmla="*/ 121306 w 445349"/>
                  <a:gd name="connsiteY1649" fmla="*/ 96138 h 432258"/>
                  <a:gd name="connsiteX1650" fmla="*/ 118870 w 445349"/>
                  <a:gd name="connsiteY1650" fmla="*/ 97762 h 432258"/>
                  <a:gd name="connsiteX1651" fmla="*/ 116434 w 445349"/>
                  <a:gd name="connsiteY1651" fmla="*/ 100198 h 432258"/>
                  <a:gd name="connsiteX1652" fmla="*/ 115622 w 445349"/>
                  <a:gd name="connsiteY1652" fmla="*/ 101822 h 432258"/>
                  <a:gd name="connsiteX1653" fmla="*/ 115622 w 445349"/>
                  <a:gd name="connsiteY1653" fmla="*/ 104257 h 432258"/>
                  <a:gd name="connsiteX1654" fmla="*/ 113999 w 445349"/>
                  <a:gd name="connsiteY1654" fmla="*/ 105881 h 432258"/>
                  <a:gd name="connsiteX1655" fmla="*/ 112375 w 445349"/>
                  <a:gd name="connsiteY1655" fmla="*/ 104257 h 432258"/>
                  <a:gd name="connsiteX1656" fmla="*/ 111563 w 445349"/>
                  <a:gd name="connsiteY1656" fmla="*/ 101822 h 432258"/>
                  <a:gd name="connsiteX1657" fmla="*/ 112375 w 445349"/>
                  <a:gd name="connsiteY1657" fmla="*/ 99386 h 432258"/>
                  <a:gd name="connsiteX1658" fmla="*/ 113999 w 445349"/>
                  <a:gd name="connsiteY1658" fmla="*/ 97762 h 432258"/>
                  <a:gd name="connsiteX1659" fmla="*/ 117246 w 445349"/>
                  <a:gd name="connsiteY1659" fmla="*/ 93703 h 432258"/>
                  <a:gd name="connsiteX1660" fmla="*/ 118870 w 445349"/>
                  <a:gd name="connsiteY1660" fmla="*/ 92079 h 432258"/>
                  <a:gd name="connsiteX1661" fmla="*/ 119682 w 445349"/>
                  <a:gd name="connsiteY1661" fmla="*/ 90455 h 432258"/>
                  <a:gd name="connsiteX1662" fmla="*/ 118870 w 445349"/>
                  <a:gd name="connsiteY1662" fmla="*/ 88832 h 432258"/>
                  <a:gd name="connsiteX1663" fmla="*/ 118870 w 445349"/>
                  <a:gd name="connsiteY1663" fmla="*/ 86396 h 432258"/>
                  <a:gd name="connsiteX1664" fmla="*/ 120494 w 445349"/>
                  <a:gd name="connsiteY1664" fmla="*/ 84772 h 432258"/>
                  <a:gd name="connsiteX1665" fmla="*/ 122929 w 445349"/>
                  <a:gd name="connsiteY1665" fmla="*/ 84772 h 432258"/>
                  <a:gd name="connsiteX1666" fmla="*/ 125365 w 445349"/>
                  <a:gd name="connsiteY1666" fmla="*/ 83960 h 432258"/>
                  <a:gd name="connsiteX1667" fmla="*/ 126989 w 445349"/>
                  <a:gd name="connsiteY1667" fmla="*/ 83960 h 432258"/>
                  <a:gd name="connsiteX1668" fmla="*/ 128612 w 445349"/>
                  <a:gd name="connsiteY1668" fmla="*/ 86396 h 432258"/>
                  <a:gd name="connsiteX1669" fmla="*/ 129424 w 445349"/>
                  <a:gd name="connsiteY1669" fmla="*/ 88020 h 432258"/>
                  <a:gd name="connsiteX1670" fmla="*/ 130236 w 445349"/>
                  <a:gd name="connsiteY1670" fmla="*/ 88832 h 432258"/>
                  <a:gd name="connsiteX1671" fmla="*/ 131048 w 445349"/>
                  <a:gd name="connsiteY1671" fmla="*/ 89643 h 432258"/>
                  <a:gd name="connsiteX1672" fmla="*/ 130236 w 445349"/>
                  <a:gd name="connsiteY1672" fmla="*/ 90455 h 432258"/>
                  <a:gd name="connsiteX1673" fmla="*/ 128612 w 445349"/>
                  <a:gd name="connsiteY1673" fmla="*/ 91267 h 432258"/>
                  <a:gd name="connsiteX1674" fmla="*/ 128612 w 445349"/>
                  <a:gd name="connsiteY1674" fmla="*/ 94515 h 432258"/>
                  <a:gd name="connsiteX1675" fmla="*/ 130236 w 445349"/>
                  <a:gd name="connsiteY1675" fmla="*/ 95327 h 432258"/>
                  <a:gd name="connsiteX1676" fmla="*/ 131048 w 445349"/>
                  <a:gd name="connsiteY1676" fmla="*/ 94515 h 432258"/>
                  <a:gd name="connsiteX1677" fmla="*/ 131860 w 445349"/>
                  <a:gd name="connsiteY1677" fmla="*/ 92079 h 432258"/>
                  <a:gd name="connsiteX1678" fmla="*/ 131860 w 445349"/>
                  <a:gd name="connsiteY1678" fmla="*/ 90455 h 432258"/>
                  <a:gd name="connsiteX1679" fmla="*/ 134296 w 445349"/>
                  <a:gd name="connsiteY1679" fmla="*/ 89643 h 432258"/>
                  <a:gd name="connsiteX1680" fmla="*/ 136731 w 445349"/>
                  <a:gd name="connsiteY1680" fmla="*/ 90455 h 432258"/>
                  <a:gd name="connsiteX1681" fmla="*/ 138355 w 445349"/>
                  <a:gd name="connsiteY1681" fmla="*/ 91267 h 432258"/>
                  <a:gd name="connsiteX1682" fmla="*/ 138355 w 445349"/>
                  <a:gd name="connsiteY1682" fmla="*/ 88020 h 432258"/>
                  <a:gd name="connsiteX1683" fmla="*/ 136731 w 445349"/>
                  <a:gd name="connsiteY1683" fmla="*/ 85584 h 432258"/>
                  <a:gd name="connsiteX1684" fmla="*/ 136731 w 445349"/>
                  <a:gd name="connsiteY1684" fmla="*/ 82336 h 432258"/>
                  <a:gd name="connsiteX1685" fmla="*/ 140791 w 445349"/>
                  <a:gd name="connsiteY1685" fmla="*/ 81525 h 432258"/>
                  <a:gd name="connsiteX1686" fmla="*/ 144038 w 445349"/>
                  <a:gd name="connsiteY1686" fmla="*/ 83148 h 432258"/>
                  <a:gd name="connsiteX1687" fmla="*/ 146474 w 445349"/>
                  <a:gd name="connsiteY1687" fmla="*/ 86396 h 432258"/>
                  <a:gd name="connsiteX1688" fmla="*/ 148098 w 445349"/>
                  <a:gd name="connsiteY1688" fmla="*/ 87208 h 432258"/>
                  <a:gd name="connsiteX1689" fmla="*/ 149721 w 445349"/>
                  <a:gd name="connsiteY1689" fmla="*/ 87208 h 432258"/>
                  <a:gd name="connsiteX1690" fmla="*/ 151345 w 445349"/>
                  <a:gd name="connsiteY1690" fmla="*/ 87208 h 432258"/>
                  <a:gd name="connsiteX1691" fmla="*/ 152969 w 445349"/>
                  <a:gd name="connsiteY1691" fmla="*/ 87208 h 432258"/>
                  <a:gd name="connsiteX1692" fmla="*/ 156216 w 445349"/>
                  <a:gd name="connsiteY1692" fmla="*/ 88020 h 432258"/>
                  <a:gd name="connsiteX1693" fmla="*/ 157028 w 445349"/>
                  <a:gd name="connsiteY1693" fmla="*/ 88832 h 432258"/>
                  <a:gd name="connsiteX1694" fmla="*/ 157840 w 445349"/>
                  <a:gd name="connsiteY1694" fmla="*/ 89643 h 432258"/>
                  <a:gd name="connsiteX1695" fmla="*/ 160276 w 445349"/>
                  <a:gd name="connsiteY1695" fmla="*/ 90455 h 432258"/>
                  <a:gd name="connsiteX1696" fmla="*/ 161900 w 445349"/>
                  <a:gd name="connsiteY1696" fmla="*/ 90455 h 432258"/>
                  <a:gd name="connsiteX1697" fmla="*/ 164335 w 445349"/>
                  <a:gd name="connsiteY1697" fmla="*/ 91267 h 432258"/>
                  <a:gd name="connsiteX1698" fmla="*/ 167583 w 445349"/>
                  <a:gd name="connsiteY1698" fmla="*/ 92891 h 432258"/>
                  <a:gd name="connsiteX1699" fmla="*/ 168395 w 445349"/>
                  <a:gd name="connsiteY1699" fmla="*/ 92891 h 432258"/>
                  <a:gd name="connsiteX1700" fmla="*/ 169207 w 445349"/>
                  <a:gd name="connsiteY1700" fmla="*/ 92891 h 432258"/>
                  <a:gd name="connsiteX1701" fmla="*/ 171642 w 445349"/>
                  <a:gd name="connsiteY1701" fmla="*/ 92891 h 432258"/>
                  <a:gd name="connsiteX1702" fmla="*/ 173266 w 445349"/>
                  <a:gd name="connsiteY1702" fmla="*/ 94515 h 432258"/>
                  <a:gd name="connsiteX1703" fmla="*/ 174078 w 445349"/>
                  <a:gd name="connsiteY1703" fmla="*/ 95327 h 432258"/>
                  <a:gd name="connsiteX1704" fmla="*/ 174890 w 445349"/>
                  <a:gd name="connsiteY1704" fmla="*/ 96138 h 432258"/>
                  <a:gd name="connsiteX1705" fmla="*/ 174890 w 445349"/>
                  <a:gd name="connsiteY1705" fmla="*/ 96950 h 432258"/>
                  <a:gd name="connsiteX1706" fmla="*/ 174890 w 445349"/>
                  <a:gd name="connsiteY1706" fmla="*/ 97762 h 432258"/>
                  <a:gd name="connsiteX1707" fmla="*/ 174890 w 445349"/>
                  <a:gd name="connsiteY1707" fmla="*/ 98574 h 432258"/>
                  <a:gd name="connsiteX1708" fmla="*/ 174890 w 445349"/>
                  <a:gd name="connsiteY1708" fmla="*/ 99386 h 432258"/>
                  <a:gd name="connsiteX1709" fmla="*/ 175702 w 445349"/>
                  <a:gd name="connsiteY1709" fmla="*/ 100198 h 432258"/>
                  <a:gd name="connsiteX1710" fmla="*/ 176514 w 445349"/>
                  <a:gd name="connsiteY1710" fmla="*/ 100198 h 432258"/>
                  <a:gd name="connsiteX1711" fmla="*/ 176514 w 445349"/>
                  <a:gd name="connsiteY1711" fmla="*/ 101010 h 432258"/>
                  <a:gd name="connsiteX1712" fmla="*/ 175702 w 445349"/>
                  <a:gd name="connsiteY1712" fmla="*/ 101822 h 432258"/>
                  <a:gd name="connsiteX1713" fmla="*/ 175702 w 445349"/>
                  <a:gd name="connsiteY1713" fmla="*/ 102634 h 432258"/>
                  <a:gd name="connsiteX1714" fmla="*/ 175702 w 445349"/>
                  <a:gd name="connsiteY1714" fmla="*/ 104257 h 432258"/>
                  <a:gd name="connsiteX1715" fmla="*/ 176514 w 445349"/>
                  <a:gd name="connsiteY1715" fmla="*/ 105069 h 432258"/>
                  <a:gd name="connsiteX1716" fmla="*/ 176514 w 445349"/>
                  <a:gd name="connsiteY1716" fmla="*/ 105881 h 432258"/>
                  <a:gd name="connsiteX1717" fmla="*/ 175702 w 445349"/>
                  <a:gd name="connsiteY1717" fmla="*/ 106693 h 432258"/>
                  <a:gd name="connsiteX1718" fmla="*/ 175702 w 445349"/>
                  <a:gd name="connsiteY1718" fmla="*/ 107505 h 432258"/>
                  <a:gd name="connsiteX1719" fmla="*/ 175702 w 445349"/>
                  <a:gd name="connsiteY1719" fmla="*/ 109129 h 432258"/>
                  <a:gd name="connsiteX1720" fmla="*/ 176514 w 445349"/>
                  <a:gd name="connsiteY1720" fmla="*/ 109129 h 432258"/>
                  <a:gd name="connsiteX1721" fmla="*/ 177325 w 445349"/>
                  <a:gd name="connsiteY1721" fmla="*/ 109129 h 432258"/>
                  <a:gd name="connsiteX1722" fmla="*/ 178949 w 445349"/>
                  <a:gd name="connsiteY1722" fmla="*/ 109941 h 432258"/>
                  <a:gd name="connsiteX1723" fmla="*/ 179761 w 445349"/>
                  <a:gd name="connsiteY1723" fmla="*/ 111564 h 432258"/>
                  <a:gd name="connsiteX1724" fmla="*/ 181385 w 445349"/>
                  <a:gd name="connsiteY1724" fmla="*/ 110753 h 432258"/>
                  <a:gd name="connsiteX1725" fmla="*/ 183009 w 445349"/>
                  <a:gd name="connsiteY1725" fmla="*/ 109129 h 432258"/>
                  <a:gd name="connsiteX1726" fmla="*/ 184632 w 445349"/>
                  <a:gd name="connsiteY1726" fmla="*/ 107505 h 432258"/>
                  <a:gd name="connsiteX1727" fmla="*/ 185444 w 445349"/>
                  <a:gd name="connsiteY1727" fmla="*/ 105069 h 432258"/>
                  <a:gd name="connsiteX1728" fmla="*/ 187068 w 445349"/>
                  <a:gd name="connsiteY1728" fmla="*/ 103445 h 432258"/>
                  <a:gd name="connsiteX1729" fmla="*/ 189504 w 445349"/>
                  <a:gd name="connsiteY1729" fmla="*/ 102634 h 432258"/>
                  <a:gd name="connsiteX1730" fmla="*/ 194375 w 445349"/>
                  <a:gd name="connsiteY1730" fmla="*/ 102634 h 432258"/>
                  <a:gd name="connsiteX1731" fmla="*/ 195999 w 445349"/>
                  <a:gd name="connsiteY1731" fmla="*/ 103445 h 432258"/>
                  <a:gd name="connsiteX1732" fmla="*/ 197623 w 445349"/>
                  <a:gd name="connsiteY1732" fmla="*/ 105069 h 432258"/>
                  <a:gd name="connsiteX1733" fmla="*/ 199246 w 445349"/>
                  <a:gd name="connsiteY1733" fmla="*/ 107505 h 432258"/>
                  <a:gd name="connsiteX1734" fmla="*/ 200870 w 445349"/>
                  <a:gd name="connsiteY1734" fmla="*/ 109129 h 432258"/>
                  <a:gd name="connsiteX1735" fmla="*/ 202494 w 445349"/>
                  <a:gd name="connsiteY1735" fmla="*/ 110753 h 432258"/>
                  <a:gd name="connsiteX1736" fmla="*/ 204118 w 445349"/>
                  <a:gd name="connsiteY1736" fmla="*/ 109941 h 432258"/>
                  <a:gd name="connsiteX1737" fmla="*/ 204930 w 445349"/>
                  <a:gd name="connsiteY1737" fmla="*/ 109129 h 432258"/>
                  <a:gd name="connsiteX1738" fmla="*/ 205741 w 445349"/>
                  <a:gd name="connsiteY1738" fmla="*/ 109129 h 432258"/>
                  <a:gd name="connsiteX1739" fmla="*/ 207365 w 445349"/>
                  <a:gd name="connsiteY1739" fmla="*/ 109941 h 432258"/>
                  <a:gd name="connsiteX1740" fmla="*/ 208177 w 445349"/>
                  <a:gd name="connsiteY1740" fmla="*/ 110753 h 432258"/>
                  <a:gd name="connsiteX1741" fmla="*/ 208989 w 445349"/>
                  <a:gd name="connsiteY1741" fmla="*/ 110753 h 432258"/>
                  <a:gd name="connsiteX1742" fmla="*/ 209801 w 445349"/>
                  <a:gd name="connsiteY1742" fmla="*/ 110753 h 432258"/>
                  <a:gd name="connsiteX1743" fmla="*/ 210613 w 445349"/>
                  <a:gd name="connsiteY1743" fmla="*/ 110753 h 432258"/>
                  <a:gd name="connsiteX1744" fmla="*/ 212237 w 445349"/>
                  <a:gd name="connsiteY1744" fmla="*/ 110753 h 432258"/>
                  <a:gd name="connsiteX1745" fmla="*/ 213048 w 445349"/>
                  <a:gd name="connsiteY1745" fmla="*/ 110753 h 432258"/>
                  <a:gd name="connsiteX1746" fmla="*/ 213860 w 445349"/>
                  <a:gd name="connsiteY1746" fmla="*/ 110753 h 432258"/>
                  <a:gd name="connsiteX1747" fmla="*/ 214672 w 445349"/>
                  <a:gd name="connsiteY1747" fmla="*/ 113188 h 432258"/>
                  <a:gd name="connsiteX1748" fmla="*/ 214672 w 445349"/>
                  <a:gd name="connsiteY1748" fmla="*/ 114000 h 432258"/>
                  <a:gd name="connsiteX1749" fmla="*/ 214672 w 445349"/>
                  <a:gd name="connsiteY1749" fmla="*/ 114812 h 432258"/>
                  <a:gd name="connsiteX1750" fmla="*/ 216296 w 445349"/>
                  <a:gd name="connsiteY1750" fmla="*/ 117247 h 432258"/>
                  <a:gd name="connsiteX1751" fmla="*/ 217108 w 445349"/>
                  <a:gd name="connsiteY1751" fmla="*/ 118059 h 432258"/>
                  <a:gd name="connsiteX1752" fmla="*/ 218732 w 445349"/>
                  <a:gd name="connsiteY1752" fmla="*/ 118059 h 432258"/>
                  <a:gd name="connsiteX1753" fmla="*/ 219543 w 445349"/>
                  <a:gd name="connsiteY1753" fmla="*/ 118059 h 432258"/>
                  <a:gd name="connsiteX1754" fmla="*/ 220355 w 445349"/>
                  <a:gd name="connsiteY1754" fmla="*/ 118059 h 432258"/>
                  <a:gd name="connsiteX1755" fmla="*/ 219543 w 445349"/>
                  <a:gd name="connsiteY1755" fmla="*/ 116436 h 432258"/>
                  <a:gd name="connsiteX1756" fmla="*/ 217108 w 445349"/>
                  <a:gd name="connsiteY1756" fmla="*/ 114812 h 432258"/>
                  <a:gd name="connsiteX1757" fmla="*/ 216296 w 445349"/>
                  <a:gd name="connsiteY1757" fmla="*/ 113188 h 432258"/>
                  <a:gd name="connsiteX1758" fmla="*/ 215484 w 445349"/>
                  <a:gd name="connsiteY1758" fmla="*/ 111564 h 432258"/>
                  <a:gd name="connsiteX1759" fmla="*/ 215484 w 445349"/>
                  <a:gd name="connsiteY1759" fmla="*/ 109941 h 432258"/>
                  <a:gd name="connsiteX1760" fmla="*/ 217108 w 445349"/>
                  <a:gd name="connsiteY1760" fmla="*/ 108317 h 432258"/>
                  <a:gd name="connsiteX1761" fmla="*/ 220355 w 445349"/>
                  <a:gd name="connsiteY1761" fmla="*/ 110753 h 432258"/>
                  <a:gd name="connsiteX1762" fmla="*/ 222791 w 445349"/>
                  <a:gd name="connsiteY1762" fmla="*/ 110753 h 432258"/>
                  <a:gd name="connsiteX1763" fmla="*/ 223603 w 445349"/>
                  <a:gd name="connsiteY1763" fmla="*/ 109941 h 432258"/>
                  <a:gd name="connsiteX1764" fmla="*/ 221979 w 445349"/>
                  <a:gd name="connsiteY1764" fmla="*/ 108317 h 432258"/>
                  <a:gd name="connsiteX1765" fmla="*/ 219543 w 445349"/>
                  <a:gd name="connsiteY1765" fmla="*/ 106693 h 432258"/>
                  <a:gd name="connsiteX1766" fmla="*/ 217920 w 445349"/>
                  <a:gd name="connsiteY1766" fmla="*/ 105069 h 432258"/>
                  <a:gd name="connsiteX1767" fmla="*/ 218732 w 445349"/>
                  <a:gd name="connsiteY1767" fmla="*/ 103445 h 432258"/>
                  <a:gd name="connsiteX1768" fmla="*/ 220355 w 445349"/>
                  <a:gd name="connsiteY1768" fmla="*/ 103445 h 432258"/>
                  <a:gd name="connsiteX1769" fmla="*/ 221979 w 445349"/>
                  <a:gd name="connsiteY1769" fmla="*/ 104257 h 432258"/>
                  <a:gd name="connsiteX1770" fmla="*/ 222791 w 445349"/>
                  <a:gd name="connsiteY1770" fmla="*/ 105069 h 432258"/>
                  <a:gd name="connsiteX1771" fmla="*/ 222791 w 445349"/>
                  <a:gd name="connsiteY1771" fmla="*/ 104257 h 432258"/>
                  <a:gd name="connsiteX1772" fmla="*/ 221167 w 445349"/>
                  <a:gd name="connsiteY1772" fmla="*/ 102634 h 432258"/>
                  <a:gd name="connsiteX1773" fmla="*/ 219543 w 445349"/>
                  <a:gd name="connsiteY1773" fmla="*/ 101822 h 432258"/>
                  <a:gd name="connsiteX1774" fmla="*/ 218732 w 445349"/>
                  <a:gd name="connsiteY1774" fmla="*/ 101010 h 432258"/>
                  <a:gd name="connsiteX1775" fmla="*/ 215484 w 445349"/>
                  <a:gd name="connsiteY1775" fmla="*/ 101822 h 432258"/>
                  <a:gd name="connsiteX1776" fmla="*/ 213048 w 445349"/>
                  <a:gd name="connsiteY1776" fmla="*/ 98574 h 432258"/>
                  <a:gd name="connsiteX1777" fmla="*/ 217920 w 445349"/>
                  <a:gd name="connsiteY1777" fmla="*/ 96950 h 432258"/>
                  <a:gd name="connsiteX1778" fmla="*/ 219543 w 445349"/>
                  <a:gd name="connsiteY1778" fmla="*/ 96950 h 432258"/>
                  <a:gd name="connsiteX1779" fmla="*/ 221167 w 445349"/>
                  <a:gd name="connsiteY1779" fmla="*/ 96138 h 432258"/>
                  <a:gd name="connsiteX1780" fmla="*/ 222791 w 445349"/>
                  <a:gd name="connsiteY1780" fmla="*/ 95327 h 432258"/>
                  <a:gd name="connsiteX1781" fmla="*/ 224415 w 445349"/>
                  <a:gd name="connsiteY1781" fmla="*/ 94515 h 432258"/>
                  <a:gd name="connsiteX1782" fmla="*/ 227662 w 445349"/>
                  <a:gd name="connsiteY1782" fmla="*/ 93703 h 432258"/>
                  <a:gd name="connsiteX1783" fmla="*/ 230098 w 445349"/>
                  <a:gd name="connsiteY1783" fmla="*/ 92079 h 432258"/>
                  <a:gd name="connsiteX1784" fmla="*/ 231722 w 445349"/>
                  <a:gd name="connsiteY1784" fmla="*/ 89643 h 432258"/>
                  <a:gd name="connsiteX1785" fmla="*/ 234969 w 445349"/>
                  <a:gd name="connsiteY1785" fmla="*/ 92079 h 432258"/>
                  <a:gd name="connsiteX1786" fmla="*/ 235781 w 445349"/>
                  <a:gd name="connsiteY1786" fmla="*/ 92079 h 432258"/>
                  <a:gd name="connsiteX1787" fmla="*/ 237405 w 445349"/>
                  <a:gd name="connsiteY1787" fmla="*/ 91267 h 432258"/>
                  <a:gd name="connsiteX1788" fmla="*/ 240652 w 445349"/>
                  <a:gd name="connsiteY1788" fmla="*/ 91267 h 432258"/>
                  <a:gd name="connsiteX1789" fmla="*/ 243088 w 445349"/>
                  <a:gd name="connsiteY1789" fmla="*/ 91267 h 432258"/>
                  <a:gd name="connsiteX1790" fmla="*/ 245524 w 445349"/>
                  <a:gd name="connsiteY1790" fmla="*/ 90455 h 432258"/>
                  <a:gd name="connsiteX1791" fmla="*/ 247148 w 445349"/>
                  <a:gd name="connsiteY1791" fmla="*/ 90455 h 432258"/>
                  <a:gd name="connsiteX1792" fmla="*/ 247959 w 445349"/>
                  <a:gd name="connsiteY1792" fmla="*/ 89643 h 432258"/>
                  <a:gd name="connsiteX1793" fmla="*/ 247959 w 445349"/>
                  <a:gd name="connsiteY1793" fmla="*/ 88832 h 432258"/>
                  <a:gd name="connsiteX1794" fmla="*/ 247148 w 445349"/>
                  <a:gd name="connsiteY1794" fmla="*/ 88020 h 432258"/>
                  <a:gd name="connsiteX1795" fmla="*/ 247148 w 445349"/>
                  <a:gd name="connsiteY1795" fmla="*/ 87208 h 432258"/>
                  <a:gd name="connsiteX1796" fmla="*/ 247959 w 445349"/>
                  <a:gd name="connsiteY1796" fmla="*/ 86396 h 432258"/>
                  <a:gd name="connsiteX1797" fmla="*/ 250395 w 445349"/>
                  <a:gd name="connsiteY1797" fmla="*/ 86396 h 432258"/>
                  <a:gd name="connsiteX1798" fmla="*/ 251207 w 445349"/>
                  <a:gd name="connsiteY1798" fmla="*/ 85584 h 432258"/>
                  <a:gd name="connsiteX1799" fmla="*/ 252019 w 445349"/>
                  <a:gd name="connsiteY1799" fmla="*/ 84772 h 432258"/>
                  <a:gd name="connsiteX1800" fmla="*/ 252831 w 445349"/>
                  <a:gd name="connsiteY1800" fmla="*/ 83960 h 432258"/>
                  <a:gd name="connsiteX1801" fmla="*/ 253643 w 445349"/>
                  <a:gd name="connsiteY1801" fmla="*/ 83148 h 432258"/>
                  <a:gd name="connsiteX1802" fmla="*/ 255266 w 445349"/>
                  <a:gd name="connsiteY1802" fmla="*/ 81525 h 432258"/>
                  <a:gd name="connsiteX1803" fmla="*/ 256890 w 445349"/>
                  <a:gd name="connsiteY1803" fmla="*/ 80713 h 432258"/>
                  <a:gd name="connsiteX1804" fmla="*/ 259326 w 445349"/>
                  <a:gd name="connsiteY1804" fmla="*/ 79901 h 432258"/>
                  <a:gd name="connsiteX1805" fmla="*/ 260138 w 445349"/>
                  <a:gd name="connsiteY1805" fmla="*/ 79089 h 432258"/>
                  <a:gd name="connsiteX1806" fmla="*/ 260950 w 445349"/>
                  <a:gd name="connsiteY1806" fmla="*/ 77465 h 432258"/>
                  <a:gd name="connsiteX1807" fmla="*/ 260138 w 445349"/>
                  <a:gd name="connsiteY1807" fmla="*/ 75841 h 432258"/>
                  <a:gd name="connsiteX1808" fmla="*/ 258514 w 445349"/>
                  <a:gd name="connsiteY1808" fmla="*/ 75841 h 432258"/>
                  <a:gd name="connsiteX1809" fmla="*/ 256078 w 445349"/>
                  <a:gd name="connsiteY1809" fmla="*/ 75841 h 432258"/>
                  <a:gd name="connsiteX1810" fmla="*/ 254454 w 445349"/>
                  <a:gd name="connsiteY1810" fmla="*/ 76653 h 432258"/>
                  <a:gd name="connsiteX1811" fmla="*/ 252831 w 445349"/>
                  <a:gd name="connsiteY1811" fmla="*/ 77465 h 432258"/>
                  <a:gd name="connsiteX1812" fmla="*/ 250395 w 445349"/>
                  <a:gd name="connsiteY1812" fmla="*/ 78277 h 432258"/>
                  <a:gd name="connsiteX1813" fmla="*/ 248771 w 445349"/>
                  <a:gd name="connsiteY1813" fmla="*/ 78277 h 432258"/>
                  <a:gd name="connsiteX1814" fmla="*/ 250395 w 445349"/>
                  <a:gd name="connsiteY1814" fmla="*/ 75841 h 432258"/>
                  <a:gd name="connsiteX1815" fmla="*/ 251207 w 445349"/>
                  <a:gd name="connsiteY1815" fmla="*/ 73406 h 432258"/>
                  <a:gd name="connsiteX1816" fmla="*/ 249583 w 445349"/>
                  <a:gd name="connsiteY1816" fmla="*/ 73406 h 432258"/>
                  <a:gd name="connsiteX1817" fmla="*/ 247959 w 445349"/>
                  <a:gd name="connsiteY1817" fmla="*/ 72594 h 432258"/>
                  <a:gd name="connsiteX1818" fmla="*/ 247148 w 445349"/>
                  <a:gd name="connsiteY1818" fmla="*/ 72594 h 432258"/>
                  <a:gd name="connsiteX1819" fmla="*/ 246336 w 445349"/>
                  <a:gd name="connsiteY1819" fmla="*/ 72594 h 432258"/>
                  <a:gd name="connsiteX1820" fmla="*/ 245524 w 445349"/>
                  <a:gd name="connsiteY1820" fmla="*/ 73406 h 432258"/>
                  <a:gd name="connsiteX1821" fmla="*/ 244712 w 445349"/>
                  <a:gd name="connsiteY1821" fmla="*/ 74218 h 432258"/>
                  <a:gd name="connsiteX1822" fmla="*/ 243088 w 445349"/>
                  <a:gd name="connsiteY1822" fmla="*/ 75841 h 432258"/>
                  <a:gd name="connsiteX1823" fmla="*/ 242276 w 445349"/>
                  <a:gd name="connsiteY1823" fmla="*/ 76653 h 432258"/>
                  <a:gd name="connsiteX1824" fmla="*/ 240652 w 445349"/>
                  <a:gd name="connsiteY1824" fmla="*/ 77465 h 432258"/>
                  <a:gd name="connsiteX1825" fmla="*/ 239029 w 445349"/>
                  <a:gd name="connsiteY1825" fmla="*/ 77465 h 432258"/>
                  <a:gd name="connsiteX1826" fmla="*/ 237405 w 445349"/>
                  <a:gd name="connsiteY1826" fmla="*/ 77465 h 432258"/>
                  <a:gd name="connsiteX1827" fmla="*/ 238217 w 445349"/>
                  <a:gd name="connsiteY1827" fmla="*/ 76653 h 432258"/>
                  <a:gd name="connsiteX1828" fmla="*/ 239841 w 445349"/>
                  <a:gd name="connsiteY1828" fmla="*/ 75841 h 432258"/>
                  <a:gd name="connsiteX1829" fmla="*/ 243088 w 445349"/>
                  <a:gd name="connsiteY1829" fmla="*/ 73406 h 432258"/>
                  <a:gd name="connsiteX1830" fmla="*/ 243900 w 445349"/>
                  <a:gd name="connsiteY1830" fmla="*/ 71782 h 432258"/>
                  <a:gd name="connsiteX1831" fmla="*/ 242276 w 445349"/>
                  <a:gd name="connsiteY1831" fmla="*/ 70970 h 432258"/>
                  <a:gd name="connsiteX1832" fmla="*/ 240652 w 445349"/>
                  <a:gd name="connsiteY1832" fmla="*/ 70970 h 432258"/>
                  <a:gd name="connsiteX1833" fmla="*/ 239841 w 445349"/>
                  <a:gd name="connsiteY1833" fmla="*/ 71782 h 432258"/>
                  <a:gd name="connsiteX1834" fmla="*/ 238217 w 445349"/>
                  <a:gd name="connsiteY1834" fmla="*/ 72594 h 432258"/>
                  <a:gd name="connsiteX1835" fmla="*/ 238217 w 445349"/>
                  <a:gd name="connsiteY1835" fmla="*/ 71782 h 432258"/>
                  <a:gd name="connsiteX1836" fmla="*/ 237405 w 445349"/>
                  <a:gd name="connsiteY1836" fmla="*/ 70158 h 432258"/>
                  <a:gd name="connsiteX1837" fmla="*/ 235781 w 445349"/>
                  <a:gd name="connsiteY1837" fmla="*/ 70158 h 432258"/>
                  <a:gd name="connsiteX1838" fmla="*/ 234969 w 445349"/>
                  <a:gd name="connsiteY1838" fmla="*/ 70970 h 432258"/>
                  <a:gd name="connsiteX1839" fmla="*/ 233345 w 445349"/>
                  <a:gd name="connsiteY1839" fmla="*/ 72594 h 432258"/>
                  <a:gd name="connsiteX1840" fmla="*/ 232534 w 445349"/>
                  <a:gd name="connsiteY1840" fmla="*/ 72594 h 432258"/>
                  <a:gd name="connsiteX1841" fmla="*/ 232534 w 445349"/>
                  <a:gd name="connsiteY1841" fmla="*/ 71782 h 432258"/>
                  <a:gd name="connsiteX1842" fmla="*/ 232534 w 445349"/>
                  <a:gd name="connsiteY1842" fmla="*/ 70158 h 432258"/>
                  <a:gd name="connsiteX1843" fmla="*/ 231722 w 445349"/>
                  <a:gd name="connsiteY1843" fmla="*/ 69346 h 432258"/>
                  <a:gd name="connsiteX1844" fmla="*/ 230910 w 445349"/>
                  <a:gd name="connsiteY1844" fmla="*/ 68534 h 432258"/>
                  <a:gd name="connsiteX1845" fmla="*/ 230098 w 445349"/>
                  <a:gd name="connsiteY1845" fmla="*/ 67723 h 432258"/>
                  <a:gd name="connsiteX1846" fmla="*/ 229286 w 445349"/>
                  <a:gd name="connsiteY1846" fmla="*/ 67723 h 432258"/>
                  <a:gd name="connsiteX1847" fmla="*/ 227662 w 445349"/>
                  <a:gd name="connsiteY1847" fmla="*/ 67723 h 432258"/>
                  <a:gd name="connsiteX1848" fmla="*/ 226039 w 445349"/>
                  <a:gd name="connsiteY1848" fmla="*/ 66911 h 432258"/>
                  <a:gd name="connsiteX1849" fmla="*/ 225227 w 445349"/>
                  <a:gd name="connsiteY1849" fmla="*/ 64475 h 432258"/>
                  <a:gd name="connsiteX1850" fmla="*/ 222791 w 445349"/>
                  <a:gd name="connsiteY1850" fmla="*/ 62039 h 432258"/>
                  <a:gd name="connsiteX1851" fmla="*/ 221167 w 445349"/>
                  <a:gd name="connsiteY1851" fmla="*/ 60416 h 432258"/>
                  <a:gd name="connsiteX1852" fmla="*/ 219543 w 445349"/>
                  <a:gd name="connsiteY1852" fmla="*/ 59604 h 432258"/>
                  <a:gd name="connsiteX1853" fmla="*/ 218732 w 445349"/>
                  <a:gd name="connsiteY1853" fmla="*/ 57980 h 432258"/>
                  <a:gd name="connsiteX1854" fmla="*/ 221167 w 445349"/>
                  <a:gd name="connsiteY1854" fmla="*/ 55544 h 432258"/>
                  <a:gd name="connsiteX1855" fmla="*/ 223603 w 445349"/>
                  <a:gd name="connsiteY1855" fmla="*/ 53921 h 432258"/>
                  <a:gd name="connsiteX1856" fmla="*/ 226039 w 445349"/>
                  <a:gd name="connsiteY1856" fmla="*/ 53109 h 432258"/>
                  <a:gd name="connsiteX1857" fmla="*/ 227662 w 445349"/>
                  <a:gd name="connsiteY1857" fmla="*/ 51485 h 432258"/>
                  <a:gd name="connsiteX1858" fmla="*/ 230098 w 445349"/>
                  <a:gd name="connsiteY1858" fmla="*/ 49861 h 432258"/>
                  <a:gd name="connsiteX1859" fmla="*/ 234157 w 445349"/>
                  <a:gd name="connsiteY1859" fmla="*/ 49861 h 432258"/>
                  <a:gd name="connsiteX1860" fmla="*/ 237405 w 445349"/>
                  <a:gd name="connsiteY1860" fmla="*/ 50673 h 432258"/>
                  <a:gd name="connsiteX1861" fmla="*/ 239841 w 445349"/>
                  <a:gd name="connsiteY1861" fmla="*/ 52297 h 432258"/>
                  <a:gd name="connsiteX1862" fmla="*/ 241464 w 445349"/>
                  <a:gd name="connsiteY1862" fmla="*/ 53109 h 432258"/>
                  <a:gd name="connsiteX1863" fmla="*/ 241464 w 445349"/>
                  <a:gd name="connsiteY1863" fmla="*/ 52297 h 432258"/>
                  <a:gd name="connsiteX1864" fmla="*/ 241464 w 445349"/>
                  <a:gd name="connsiteY1864" fmla="*/ 50673 h 432258"/>
                  <a:gd name="connsiteX1865" fmla="*/ 243900 w 445349"/>
                  <a:gd name="connsiteY1865" fmla="*/ 50673 h 432258"/>
                  <a:gd name="connsiteX1866" fmla="*/ 246336 w 445349"/>
                  <a:gd name="connsiteY1866" fmla="*/ 53109 h 432258"/>
                  <a:gd name="connsiteX1867" fmla="*/ 247959 w 445349"/>
                  <a:gd name="connsiteY1867" fmla="*/ 53921 h 432258"/>
                  <a:gd name="connsiteX1868" fmla="*/ 248771 w 445349"/>
                  <a:gd name="connsiteY1868" fmla="*/ 53921 h 432258"/>
                  <a:gd name="connsiteX1869" fmla="*/ 248771 w 445349"/>
                  <a:gd name="connsiteY1869" fmla="*/ 53109 h 432258"/>
                  <a:gd name="connsiteX1870" fmla="*/ 248771 w 445349"/>
                  <a:gd name="connsiteY1870" fmla="*/ 52297 h 432258"/>
                  <a:gd name="connsiteX1871" fmla="*/ 247148 w 445349"/>
                  <a:gd name="connsiteY1871" fmla="*/ 49861 h 432258"/>
                  <a:gd name="connsiteX1872" fmla="*/ 245524 w 445349"/>
                  <a:gd name="connsiteY1872" fmla="*/ 47425 h 432258"/>
                  <a:gd name="connsiteX1873" fmla="*/ 244712 w 445349"/>
                  <a:gd name="connsiteY1873" fmla="*/ 46614 h 432258"/>
                  <a:gd name="connsiteX1874" fmla="*/ 243900 w 445349"/>
                  <a:gd name="connsiteY1874" fmla="*/ 45802 h 432258"/>
                  <a:gd name="connsiteX1875" fmla="*/ 243900 w 445349"/>
                  <a:gd name="connsiteY1875" fmla="*/ 44990 h 432258"/>
                  <a:gd name="connsiteX1876" fmla="*/ 244712 w 445349"/>
                  <a:gd name="connsiteY1876" fmla="*/ 44990 h 432258"/>
                  <a:gd name="connsiteX1877" fmla="*/ 246336 w 445349"/>
                  <a:gd name="connsiteY1877" fmla="*/ 44990 h 432258"/>
                  <a:gd name="connsiteX1878" fmla="*/ 247959 w 445349"/>
                  <a:gd name="connsiteY1878" fmla="*/ 44990 h 432258"/>
                  <a:gd name="connsiteX1879" fmla="*/ 249583 w 445349"/>
                  <a:gd name="connsiteY1879" fmla="*/ 45802 h 432258"/>
                  <a:gd name="connsiteX1880" fmla="*/ 252831 w 445349"/>
                  <a:gd name="connsiteY1880" fmla="*/ 45802 h 432258"/>
                  <a:gd name="connsiteX1881" fmla="*/ 253643 w 445349"/>
                  <a:gd name="connsiteY1881" fmla="*/ 45802 h 432258"/>
                  <a:gd name="connsiteX1882" fmla="*/ 254454 w 445349"/>
                  <a:gd name="connsiteY1882" fmla="*/ 45802 h 432258"/>
                  <a:gd name="connsiteX1883" fmla="*/ 256078 w 445349"/>
                  <a:gd name="connsiteY1883" fmla="*/ 44178 h 432258"/>
                  <a:gd name="connsiteX1884" fmla="*/ 257702 w 445349"/>
                  <a:gd name="connsiteY1884" fmla="*/ 43366 h 432258"/>
                  <a:gd name="connsiteX1885" fmla="*/ 259326 w 445349"/>
                  <a:gd name="connsiteY1885" fmla="*/ 43366 h 432258"/>
                  <a:gd name="connsiteX1886" fmla="*/ 260138 w 445349"/>
                  <a:gd name="connsiteY1886" fmla="*/ 42554 h 432258"/>
                  <a:gd name="connsiteX1887" fmla="*/ 259326 w 445349"/>
                  <a:gd name="connsiteY1887" fmla="*/ 41742 h 432258"/>
                  <a:gd name="connsiteX1888" fmla="*/ 258514 w 445349"/>
                  <a:gd name="connsiteY1888" fmla="*/ 40930 h 432258"/>
                  <a:gd name="connsiteX1889" fmla="*/ 257702 w 445349"/>
                  <a:gd name="connsiteY1889" fmla="*/ 40930 h 432258"/>
                  <a:gd name="connsiteX1890" fmla="*/ 256078 w 445349"/>
                  <a:gd name="connsiteY1890" fmla="*/ 40119 h 432258"/>
                  <a:gd name="connsiteX1891" fmla="*/ 255266 w 445349"/>
                  <a:gd name="connsiteY1891" fmla="*/ 40119 h 432258"/>
                  <a:gd name="connsiteX1892" fmla="*/ 254454 w 445349"/>
                  <a:gd name="connsiteY1892" fmla="*/ 40119 h 432258"/>
                  <a:gd name="connsiteX1893" fmla="*/ 253643 w 445349"/>
                  <a:gd name="connsiteY1893" fmla="*/ 40119 h 432258"/>
                  <a:gd name="connsiteX1894" fmla="*/ 252831 w 445349"/>
                  <a:gd name="connsiteY1894" fmla="*/ 39307 h 432258"/>
                  <a:gd name="connsiteX1895" fmla="*/ 252831 w 445349"/>
                  <a:gd name="connsiteY1895" fmla="*/ 38495 h 432258"/>
                  <a:gd name="connsiteX1896" fmla="*/ 252831 w 445349"/>
                  <a:gd name="connsiteY1896" fmla="*/ 37683 h 432258"/>
                  <a:gd name="connsiteX1897" fmla="*/ 252831 w 445349"/>
                  <a:gd name="connsiteY1897" fmla="*/ 36059 h 432258"/>
                  <a:gd name="connsiteX1898" fmla="*/ 253643 w 445349"/>
                  <a:gd name="connsiteY1898" fmla="*/ 35247 h 432258"/>
                  <a:gd name="connsiteX1899" fmla="*/ 254454 w 445349"/>
                  <a:gd name="connsiteY1899" fmla="*/ 35247 h 432258"/>
                  <a:gd name="connsiteX1900" fmla="*/ 256078 w 445349"/>
                  <a:gd name="connsiteY1900" fmla="*/ 34435 h 432258"/>
                  <a:gd name="connsiteX1901" fmla="*/ 258514 w 445349"/>
                  <a:gd name="connsiteY1901" fmla="*/ 35247 h 432258"/>
                  <a:gd name="connsiteX1902" fmla="*/ 258514 w 445349"/>
                  <a:gd name="connsiteY1902" fmla="*/ 33623 h 432258"/>
                  <a:gd name="connsiteX1903" fmla="*/ 256890 w 445349"/>
                  <a:gd name="connsiteY1903" fmla="*/ 32000 h 432258"/>
                  <a:gd name="connsiteX1904" fmla="*/ 256078 w 445349"/>
                  <a:gd name="connsiteY1904" fmla="*/ 29564 h 432258"/>
                  <a:gd name="connsiteX1905" fmla="*/ 256078 w 445349"/>
                  <a:gd name="connsiteY1905" fmla="*/ 27128 h 432258"/>
                  <a:gd name="connsiteX1906" fmla="*/ 257702 w 445349"/>
                  <a:gd name="connsiteY1906" fmla="*/ 26317 h 432258"/>
                  <a:gd name="connsiteX1907" fmla="*/ 259326 w 445349"/>
                  <a:gd name="connsiteY1907" fmla="*/ 26317 h 432258"/>
                  <a:gd name="connsiteX1908" fmla="*/ 260138 w 445349"/>
                  <a:gd name="connsiteY1908" fmla="*/ 25505 h 432258"/>
                  <a:gd name="connsiteX1909" fmla="*/ 260138 w 445349"/>
                  <a:gd name="connsiteY1909" fmla="*/ 23069 h 432258"/>
                  <a:gd name="connsiteX1910" fmla="*/ 260138 w 445349"/>
                  <a:gd name="connsiteY1910" fmla="*/ 21445 h 432258"/>
                  <a:gd name="connsiteX1911" fmla="*/ 260138 w 445349"/>
                  <a:gd name="connsiteY1911" fmla="*/ 20633 h 432258"/>
                  <a:gd name="connsiteX1912" fmla="*/ 260950 w 445349"/>
                  <a:gd name="connsiteY1912" fmla="*/ 20633 h 432258"/>
                  <a:gd name="connsiteX1913" fmla="*/ 261761 w 445349"/>
                  <a:gd name="connsiteY1913" fmla="*/ 21445 h 432258"/>
                  <a:gd name="connsiteX1914" fmla="*/ 263385 w 445349"/>
                  <a:gd name="connsiteY1914" fmla="*/ 22257 h 432258"/>
                  <a:gd name="connsiteX1915" fmla="*/ 265009 w 445349"/>
                  <a:gd name="connsiteY1915" fmla="*/ 23069 h 432258"/>
                  <a:gd name="connsiteX1916" fmla="*/ 265821 w 445349"/>
                  <a:gd name="connsiteY1916" fmla="*/ 23069 h 432258"/>
                  <a:gd name="connsiteX1917" fmla="*/ 265821 w 445349"/>
                  <a:gd name="connsiteY1917" fmla="*/ 20633 h 432258"/>
                  <a:gd name="connsiteX1918" fmla="*/ 267445 w 445349"/>
                  <a:gd name="connsiteY1918" fmla="*/ 19821 h 432258"/>
                  <a:gd name="connsiteX1919" fmla="*/ 269880 w 445349"/>
                  <a:gd name="connsiteY1919" fmla="*/ 18198 h 432258"/>
                  <a:gd name="connsiteX1920" fmla="*/ 269880 w 445349"/>
                  <a:gd name="connsiteY1920" fmla="*/ 15762 h 432258"/>
                  <a:gd name="connsiteX1921" fmla="*/ 269880 w 445349"/>
                  <a:gd name="connsiteY1921" fmla="*/ 14950 h 432258"/>
                  <a:gd name="connsiteX1922" fmla="*/ 269880 w 445349"/>
                  <a:gd name="connsiteY1922" fmla="*/ 14138 h 432258"/>
                  <a:gd name="connsiteX1923" fmla="*/ 270692 w 445349"/>
                  <a:gd name="connsiteY1923" fmla="*/ 13326 h 432258"/>
                  <a:gd name="connsiteX1924" fmla="*/ 271504 w 445349"/>
                  <a:gd name="connsiteY1924" fmla="*/ 12515 h 432258"/>
                  <a:gd name="connsiteX1925" fmla="*/ 271504 w 445349"/>
                  <a:gd name="connsiteY1925" fmla="*/ 11703 h 432258"/>
                  <a:gd name="connsiteX1926" fmla="*/ 272316 w 445349"/>
                  <a:gd name="connsiteY1926" fmla="*/ 10891 h 432258"/>
                  <a:gd name="connsiteX1927" fmla="*/ 273940 w 445349"/>
                  <a:gd name="connsiteY1927" fmla="*/ 10891 h 432258"/>
                  <a:gd name="connsiteX1928" fmla="*/ 275563 w 445349"/>
                  <a:gd name="connsiteY1928" fmla="*/ 11703 h 432258"/>
                  <a:gd name="connsiteX1929" fmla="*/ 277187 w 445349"/>
                  <a:gd name="connsiteY1929" fmla="*/ 12515 h 432258"/>
                  <a:gd name="connsiteX1930" fmla="*/ 278811 w 445349"/>
                  <a:gd name="connsiteY1930" fmla="*/ 13326 h 432258"/>
                  <a:gd name="connsiteX1931" fmla="*/ 280435 w 445349"/>
                  <a:gd name="connsiteY1931" fmla="*/ 14138 h 432258"/>
                  <a:gd name="connsiteX1932" fmla="*/ 281247 w 445349"/>
                  <a:gd name="connsiteY1932" fmla="*/ 15762 h 432258"/>
                  <a:gd name="connsiteX1933" fmla="*/ 282059 w 445349"/>
                  <a:gd name="connsiteY1933" fmla="*/ 16574 h 432258"/>
                  <a:gd name="connsiteX1934" fmla="*/ 282870 w 445349"/>
                  <a:gd name="connsiteY1934" fmla="*/ 16574 h 432258"/>
                  <a:gd name="connsiteX1935" fmla="*/ 283682 w 445349"/>
                  <a:gd name="connsiteY1935" fmla="*/ 15762 h 432258"/>
                  <a:gd name="connsiteX1936" fmla="*/ 284494 w 445349"/>
                  <a:gd name="connsiteY1936" fmla="*/ 14138 h 432258"/>
                  <a:gd name="connsiteX1937" fmla="*/ 285306 w 445349"/>
                  <a:gd name="connsiteY1937" fmla="*/ 14138 h 432258"/>
                  <a:gd name="connsiteX1938" fmla="*/ 286118 w 445349"/>
                  <a:gd name="connsiteY1938" fmla="*/ 13326 h 432258"/>
                  <a:gd name="connsiteX1939" fmla="*/ 286930 w 445349"/>
                  <a:gd name="connsiteY1939" fmla="*/ 12515 h 432258"/>
                  <a:gd name="connsiteX1940" fmla="*/ 287742 w 445349"/>
                  <a:gd name="connsiteY1940" fmla="*/ 12515 h 432258"/>
                  <a:gd name="connsiteX1941" fmla="*/ 290177 w 445349"/>
                  <a:gd name="connsiteY1941" fmla="*/ 13326 h 432258"/>
                  <a:gd name="connsiteX1942" fmla="*/ 291801 w 445349"/>
                  <a:gd name="connsiteY1942" fmla="*/ 13326 h 432258"/>
                  <a:gd name="connsiteX1943" fmla="*/ 293425 w 445349"/>
                  <a:gd name="connsiteY1943" fmla="*/ 12515 h 432258"/>
                  <a:gd name="connsiteX1944" fmla="*/ 293425 w 445349"/>
                  <a:gd name="connsiteY1944" fmla="*/ 11703 h 432258"/>
                  <a:gd name="connsiteX1945" fmla="*/ 293425 w 445349"/>
                  <a:gd name="connsiteY1945" fmla="*/ 10079 h 432258"/>
                  <a:gd name="connsiteX1946" fmla="*/ 294237 w 445349"/>
                  <a:gd name="connsiteY1946" fmla="*/ 9267 h 432258"/>
                  <a:gd name="connsiteX1947" fmla="*/ 295049 w 445349"/>
                  <a:gd name="connsiteY1947" fmla="*/ 8455 h 432258"/>
                  <a:gd name="connsiteX1948" fmla="*/ 295861 w 445349"/>
                  <a:gd name="connsiteY1948" fmla="*/ 8455 h 432258"/>
                  <a:gd name="connsiteX1949" fmla="*/ 296672 w 445349"/>
                  <a:gd name="connsiteY1949" fmla="*/ 8455 h 432258"/>
                  <a:gd name="connsiteX1950" fmla="*/ 297484 w 445349"/>
                  <a:gd name="connsiteY1950" fmla="*/ 9267 h 432258"/>
                  <a:gd name="connsiteX1951" fmla="*/ 298296 w 445349"/>
                  <a:gd name="connsiteY1951" fmla="*/ 9267 h 432258"/>
                  <a:gd name="connsiteX1952" fmla="*/ 299108 w 445349"/>
                  <a:gd name="connsiteY1952" fmla="*/ 10079 h 432258"/>
                  <a:gd name="connsiteX1953" fmla="*/ 299108 w 445349"/>
                  <a:gd name="connsiteY1953" fmla="*/ 10891 h 432258"/>
                  <a:gd name="connsiteX1954" fmla="*/ 298296 w 445349"/>
                  <a:gd name="connsiteY1954" fmla="*/ 12515 h 432258"/>
                  <a:gd name="connsiteX1955" fmla="*/ 299920 w 445349"/>
                  <a:gd name="connsiteY1955" fmla="*/ 14950 h 432258"/>
                  <a:gd name="connsiteX1956" fmla="*/ 300732 w 445349"/>
                  <a:gd name="connsiteY1956" fmla="*/ 14950 h 432258"/>
                  <a:gd name="connsiteX1957" fmla="*/ 301544 w 445349"/>
                  <a:gd name="connsiteY1957" fmla="*/ 15762 h 432258"/>
                  <a:gd name="connsiteX1958" fmla="*/ 301544 w 445349"/>
                  <a:gd name="connsiteY1958" fmla="*/ 16574 h 432258"/>
                  <a:gd name="connsiteX1959" fmla="*/ 301544 w 445349"/>
                  <a:gd name="connsiteY1959" fmla="*/ 17386 h 432258"/>
                  <a:gd name="connsiteX1960" fmla="*/ 302356 w 445349"/>
                  <a:gd name="connsiteY1960" fmla="*/ 18198 h 432258"/>
                  <a:gd name="connsiteX1961" fmla="*/ 301544 w 445349"/>
                  <a:gd name="connsiteY1961" fmla="*/ 19821 h 432258"/>
                  <a:gd name="connsiteX1962" fmla="*/ 301544 w 445349"/>
                  <a:gd name="connsiteY1962" fmla="*/ 20633 h 432258"/>
                  <a:gd name="connsiteX1963" fmla="*/ 302356 w 445349"/>
                  <a:gd name="connsiteY1963" fmla="*/ 20633 h 432258"/>
                  <a:gd name="connsiteX1964" fmla="*/ 303167 w 445349"/>
                  <a:gd name="connsiteY1964" fmla="*/ 19009 h 432258"/>
                  <a:gd name="connsiteX1965" fmla="*/ 303979 w 445349"/>
                  <a:gd name="connsiteY1965" fmla="*/ 18198 h 432258"/>
                  <a:gd name="connsiteX1966" fmla="*/ 304791 w 445349"/>
                  <a:gd name="connsiteY1966" fmla="*/ 14950 h 432258"/>
                  <a:gd name="connsiteX1967" fmla="*/ 303979 w 445349"/>
                  <a:gd name="connsiteY1967" fmla="*/ 14138 h 432258"/>
                  <a:gd name="connsiteX1968" fmla="*/ 302356 w 445349"/>
                  <a:gd name="connsiteY1968" fmla="*/ 13326 h 432258"/>
                  <a:gd name="connsiteX1969" fmla="*/ 303167 w 445349"/>
                  <a:gd name="connsiteY1969" fmla="*/ 10891 h 432258"/>
                  <a:gd name="connsiteX1970" fmla="*/ 305603 w 445349"/>
                  <a:gd name="connsiteY1970" fmla="*/ 10891 h 432258"/>
                  <a:gd name="connsiteX1971" fmla="*/ 307227 w 445349"/>
                  <a:gd name="connsiteY1971" fmla="*/ 10891 h 432258"/>
                  <a:gd name="connsiteX1972" fmla="*/ 308039 w 445349"/>
                  <a:gd name="connsiteY1972" fmla="*/ 10079 h 432258"/>
                  <a:gd name="connsiteX1973" fmla="*/ 308851 w 445349"/>
                  <a:gd name="connsiteY1973" fmla="*/ 10079 h 432258"/>
                  <a:gd name="connsiteX1974" fmla="*/ 310677 w 445349"/>
                  <a:gd name="connsiteY1974" fmla="*/ 10688 h 432258"/>
                  <a:gd name="connsiteX1975" fmla="*/ 310474 w 445349"/>
                  <a:gd name="connsiteY1975" fmla="*/ 10891 h 432258"/>
                  <a:gd name="connsiteX1976" fmla="*/ 309663 w 445349"/>
                  <a:gd name="connsiteY1976" fmla="*/ 11703 h 432258"/>
                  <a:gd name="connsiteX1977" fmla="*/ 308851 w 445349"/>
                  <a:gd name="connsiteY1977" fmla="*/ 12515 h 432258"/>
                  <a:gd name="connsiteX1978" fmla="*/ 308039 w 445349"/>
                  <a:gd name="connsiteY1978" fmla="*/ 14138 h 432258"/>
                  <a:gd name="connsiteX1979" fmla="*/ 308039 w 445349"/>
                  <a:gd name="connsiteY1979" fmla="*/ 15762 h 432258"/>
                  <a:gd name="connsiteX1980" fmla="*/ 308851 w 445349"/>
                  <a:gd name="connsiteY1980" fmla="*/ 16574 h 432258"/>
                  <a:gd name="connsiteX1981" fmla="*/ 308851 w 445349"/>
                  <a:gd name="connsiteY1981" fmla="*/ 17386 h 432258"/>
                  <a:gd name="connsiteX1982" fmla="*/ 309663 w 445349"/>
                  <a:gd name="connsiteY1982" fmla="*/ 18198 h 432258"/>
                  <a:gd name="connsiteX1983" fmla="*/ 310474 w 445349"/>
                  <a:gd name="connsiteY1983" fmla="*/ 19009 h 432258"/>
                  <a:gd name="connsiteX1984" fmla="*/ 311286 w 445349"/>
                  <a:gd name="connsiteY1984" fmla="*/ 20633 h 432258"/>
                  <a:gd name="connsiteX1985" fmla="*/ 311692 w 445349"/>
                  <a:gd name="connsiteY1985" fmla="*/ 20227 h 432258"/>
                  <a:gd name="connsiteX1986" fmla="*/ 312098 w 445349"/>
                  <a:gd name="connsiteY1986" fmla="*/ 20633 h 432258"/>
                  <a:gd name="connsiteX1987" fmla="*/ 312098 w 445349"/>
                  <a:gd name="connsiteY1987" fmla="*/ 23069 h 432258"/>
                  <a:gd name="connsiteX1988" fmla="*/ 312098 w 445349"/>
                  <a:gd name="connsiteY1988" fmla="*/ 25505 h 432258"/>
                  <a:gd name="connsiteX1989" fmla="*/ 313722 w 445349"/>
                  <a:gd name="connsiteY1989" fmla="*/ 25505 h 432258"/>
                  <a:gd name="connsiteX1990" fmla="*/ 314534 w 445349"/>
                  <a:gd name="connsiteY1990" fmla="*/ 22257 h 432258"/>
                  <a:gd name="connsiteX1991" fmla="*/ 314534 w 445349"/>
                  <a:gd name="connsiteY1991" fmla="*/ 21445 h 432258"/>
                  <a:gd name="connsiteX1992" fmla="*/ 313722 w 445349"/>
                  <a:gd name="connsiteY1992" fmla="*/ 20633 h 432258"/>
                  <a:gd name="connsiteX1993" fmla="*/ 313722 w 445349"/>
                  <a:gd name="connsiteY1993" fmla="*/ 19009 h 432258"/>
                  <a:gd name="connsiteX1994" fmla="*/ 313722 w 445349"/>
                  <a:gd name="connsiteY1994" fmla="*/ 17386 h 432258"/>
                  <a:gd name="connsiteX1995" fmla="*/ 313722 w 445349"/>
                  <a:gd name="connsiteY1995" fmla="*/ 16574 h 432258"/>
                  <a:gd name="connsiteX1996" fmla="*/ 313722 w 445349"/>
                  <a:gd name="connsiteY1996" fmla="*/ 14950 h 432258"/>
                  <a:gd name="connsiteX1997" fmla="*/ 312910 w 445349"/>
                  <a:gd name="connsiteY1997" fmla="*/ 13326 h 432258"/>
                  <a:gd name="connsiteX1998" fmla="*/ 312098 w 445349"/>
                  <a:gd name="connsiteY1998" fmla="*/ 14138 h 432258"/>
                  <a:gd name="connsiteX1999" fmla="*/ 312098 w 445349"/>
                  <a:gd name="connsiteY1999" fmla="*/ 15762 h 432258"/>
                  <a:gd name="connsiteX2000" fmla="*/ 312098 w 445349"/>
                  <a:gd name="connsiteY2000" fmla="*/ 18198 h 432258"/>
                  <a:gd name="connsiteX2001" fmla="*/ 312098 w 445349"/>
                  <a:gd name="connsiteY2001" fmla="*/ 19821 h 432258"/>
                  <a:gd name="connsiteX2002" fmla="*/ 311692 w 445349"/>
                  <a:gd name="connsiteY2002" fmla="*/ 20227 h 432258"/>
                  <a:gd name="connsiteX2003" fmla="*/ 311286 w 445349"/>
                  <a:gd name="connsiteY2003" fmla="*/ 19821 h 432258"/>
                  <a:gd name="connsiteX2004" fmla="*/ 310474 w 445349"/>
                  <a:gd name="connsiteY2004" fmla="*/ 19009 h 432258"/>
                  <a:gd name="connsiteX2005" fmla="*/ 309663 w 445349"/>
                  <a:gd name="connsiteY2005" fmla="*/ 17386 h 432258"/>
                  <a:gd name="connsiteX2006" fmla="*/ 308851 w 445349"/>
                  <a:gd name="connsiteY2006" fmla="*/ 16574 h 432258"/>
                  <a:gd name="connsiteX2007" fmla="*/ 308851 w 445349"/>
                  <a:gd name="connsiteY2007" fmla="*/ 14950 h 432258"/>
                  <a:gd name="connsiteX2008" fmla="*/ 309663 w 445349"/>
                  <a:gd name="connsiteY2008" fmla="*/ 12515 h 432258"/>
                  <a:gd name="connsiteX2009" fmla="*/ 311286 w 445349"/>
                  <a:gd name="connsiteY2009" fmla="*/ 10891 h 432258"/>
                  <a:gd name="connsiteX2010" fmla="*/ 310677 w 445349"/>
                  <a:gd name="connsiteY2010" fmla="*/ 10688 h 432258"/>
                  <a:gd name="connsiteX2011" fmla="*/ 311286 w 445349"/>
                  <a:gd name="connsiteY2011" fmla="*/ 10079 h 432258"/>
                  <a:gd name="connsiteX2012" fmla="*/ 312910 w 445349"/>
                  <a:gd name="connsiteY2012" fmla="*/ 10891 h 432258"/>
                  <a:gd name="connsiteX2013" fmla="*/ 314534 w 445349"/>
                  <a:gd name="connsiteY2013" fmla="*/ 10079 h 432258"/>
                  <a:gd name="connsiteX2014" fmla="*/ 316158 w 445349"/>
                  <a:gd name="connsiteY2014" fmla="*/ 9267 h 432258"/>
                  <a:gd name="connsiteX2015" fmla="*/ 319405 w 445349"/>
                  <a:gd name="connsiteY2015" fmla="*/ 10891 h 432258"/>
                  <a:gd name="connsiteX2016" fmla="*/ 319405 w 445349"/>
                  <a:gd name="connsiteY2016" fmla="*/ 12515 h 432258"/>
                  <a:gd name="connsiteX2017" fmla="*/ 319405 w 445349"/>
                  <a:gd name="connsiteY2017" fmla="*/ 13326 h 432258"/>
                  <a:gd name="connsiteX2018" fmla="*/ 319405 w 445349"/>
                  <a:gd name="connsiteY2018" fmla="*/ 14950 h 432258"/>
                  <a:gd name="connsiteX2019" fmla="*/ 319405 w 445349"/>
                  <a:gd name="connsiteY2019" fmla="*/ 16574 h 432258"/>
                  <a:gd name="connsiteX2020" fmla="*/ 319405 w 445349"/>
                  <a:gd name="connsiteY2020" fmla="*/ 19009 h 432258"/>
                  <a:gd name="connsiteX2021" fmla="*/ 321841 w 445349"/>
                  <a:gd name="connsiteY2021" fmla="*/ 24693 h 432258"/>
                  <a:gd name="connsiteX2022" fmla="*/ 322653 w 445349"/>
                  <a:gd name="connsiteY2022" fmla="*/ 27128 h 432258"/>
                  <a:gd name="connsiteX2023" fmla="*/ 321029 w 445349"/>
                  <a:gd name="connsiteY2023" fmla="*/ 29564 h 432258"/>
                  <a:gd name="connsiteX2024" fmla="*/ 318593 w 445349"/>
                  <a:gd name="connsiteY2024" fmla="*/ 31188 h 432258"/>
                  <a:gd name="connsiteX2025" fmla="*/ 315346 w 445349"/>
                  <a:gd name="connsiteY2025" fmla="*/ 32812 h 432258"/>
                  <a:gd name="connsiteX2026" fmla="*/ 313722 w 445349"/>
                  <a:gd name="connsiteY2026" fmla="*/ 33623 h 432258"/>
                  <a:gd name="connsiteX2027" fmla="*/ 312910 w 445349"/>
                  <a:gd name="connsiteY2027" fmla="*/ 34435 h 432258"/>
                  <a:gd name="connsiteX2028" fmla="*/ 313722 w 445349"/>
                  <a:gd name="connsiteY2028" fmla="*/ 35247 h 432258"/>
                  <a:gd name="connsiteX2029" fmla="*/ 315346 w 445349"/>
                  <a:gd name="connsiteY2029" fmla="*/ 36059 h 432258"/>
                  <a:gd name="connsiteX2030" fmla="*/ 316158 w 445349"/>
                  <a:gd name="connsiteY2030" fmla="*/ 37683 h 432258"/>
                  <a:gd name="connsiteX2031" fmla="*/ 314534 w 445349"/>
                  <a:gd name="connsiteY2031" fmla="*/ 38495 h 432258"/>
                  <a:gd name="connsiteX2032" fmla="*/ 312098 w 445349"/>
                  <a:gd name="connsiteY2032" fmla="*/ 39307 h 432258"/>
                  <a:gd name="connsiteX2033" fmla="*/ 308851 w 445349"/>
                  <a:gd name="connsiteY2033" fmla="*/ 41742 h 432258"/>
                  <a:gd name="connsiteX2034" fmla="*/ 309663 w 445349"/>
                  <a:gd name="connsiteY2034" fmla="*/ 43366 h 432258"/>
                  <a:gd name="connsiteX2035" fmla="*/ 312098 w 445349"/>
                  <a:gd name="connsiteY2035" fmla="*/ 41742 h 432258"/>
                  <a:gd name="connsiteX2036" fmla="*/ 315346 w 445349"/>
                  <a:gd name="connsiteY2036" fmla="*/ 39307 h 432258"/>
                  <a:gd name="connsiteX2037" fmla="*/ 317781 w 445349"/>
                  <a:gd name="connsiteY2037" fmla="*/ 38495 h 432258"/>
                  <a:gd name="connsiteX2038" fmla="*/ 320217 w 445349"/>
                  <a:gd name="connsiteY2038" fmla="*/ 37683 h 432258"/>
                  <a:gd name="connsiteX2039" fmla="*/ 320217 w 445349"/>
                  <a:gd name="connsiteY2039" fmla="*/ 35247 h 432258"/>
                  <a:gd name="connsiteX2040" fmla="*/ 320217 w 445349"/>
                  <a:gd name="connsiteY2040" fmla="*/ 32812 h 432258"/>
                  <a:gd name="connsiteX2041" fmla="*/ 322653 w 445349"/>
                  <a:gd name="connsiteY2041" fmla="*/ 33623 h 432258"/>
                  <a:gd name="connsiteX2042" fmla="*/ 323465 w 445349"/>
                  <a:gd name="connsiteY2042" fmla="*/ 34435 h 432258"/>
                  <a:gd name="connsiteX2043" fmla="*/ 324277 w 445349"/>
                  <a:gd name="connsiteY2043" fmla="*/ 35247 h 432258"/>
                  <a:gd name="connsiteX2044" fmla="*/ 324277 w 445349"/>
                  <a:gd name="connsiteY2044" fmla="*/ 34435 h 432258"/>
                  <a:gd name="connsiteX2045" fmla="*/ 324277 w 445349"/>
                  <a:gd name="connsiteY2045" fmla="*/ 32812 h 432258"/>
                  <a:gd name="connsiteX2046" fmla="*/ 325900 w 445349"/>
                  <a:gd name="connsiteY2046" fmla="*/ 29564 h 432258"/>
                  <a:gd name="connsiteX2047" fmla="*/ 325900 w 445349"/>
                  <a:gd name="connsiteY2047" fmla="*/ 26317 h 432258"/>
                  <a:gd name="connsiteX2048" fmla="*/ 324277 w 445349"/>
                  <a:gd name="connsiteY2048" fmla="*/ 22257 h 432258"/>
                  <a:gd name="connsiteX2049" fmla="*/ 323465 w 445349"/>
                  <a:gd name="connsiteY2049" fmla="*/ 19009 h 432258"/>
                  <a:gd name="connsiteX2050" fmla="*/ 324277 w 445349"/>
                  <a:gd name="connsiteY2050" fmla="*/ 15762 h 432258"/>
                  <a:gd name="connsiteX2051" fmla="*/ 326712 w 445349"/>
                  <a:gd name="connsiteY2051" fmla="*/ 12515 h 432258"/>
                  <a:gd name="connsiteX2052" fmla="*/ 328336 w 445349"/>
                  <a:gd name="connsiteY2052" fmla="*/ 10079 h 432258"/>
                  <a:gd name="connsiteX2053" fmla="*/ 329960 w 445349"/>
                  <a:gd name="connsiteY2053" fmla="*/ 8455 h 432258"/>
                  <a:gd name="connsiteX2054" fmla="*/ 333207 w 445349"/>
                  <a:gd name="connsiteY2054" fmla="*/ 10079 h 432258"/>
                  <a:gd name="connsiteX2055" fmla="*/ 335643 w 445349"/>
                  <a:gd name="connsiteY2055" fmla="*/ 10891 h 432258"/>
                  <a:gd name="connsiteX2056" fmla="*/ 338079 w 445349"/>
                  <a:gd name="connsiteY2056" fmla="*/ 9267 h 432258"/>
                  <a:gd name="connsiteX2057" fmla="*/ 340514 w 445349"/>
                  <a:gd name="connsiteY2057" fmla="*/ 8455 h 432258"/>
                  <a:gd name="connsiteX2058" fmla="*/ 342138 w 445349"/>
                  <a:gd name="connsiteY2058" fmla="*/ 10079 h 432258"/>
                  <a:gd name="connsiteX2059" fmla="*/ 343762 w 445349"/>
                  <a:gd name="connsiteY2059" fmla="*/ 14138 h 432258"/>
                  <a:gd name="connsiteX2060" fmla="*/ 344574 w 445349"/>
                  <a:gd name="connsiteY2060" fmla="*/ 14950 h 432258"/>
                  <a:gd name="connsiteX2061" fmla="*/ 345385 w 445349"/>
                  <a:gd name="connsiteY2061" fmla="*/ 14138 h 432258"/>
                  <a:gd name="connsiteX2062" fmla="*/ 345385 w 445349"/>
                  <a:gd name="connsiteY2062" fmla="*/ 10891 h 432258"/>
                  <a:gd name="connsiteX2063" fmla="*/ 342950 w 445349"/>
                  <a:gd name="connsiteY2063" fmla="*/ 8455 h 432258"/>
                  <a:gd name="connsiteX2064" fmla="*/ 342138 w 445349"/>
                  <a:gd name="connsiteY2064" fmla="*/ 7643 h 432258"/>
                  <a:gd name="connsiteX2065" fmla="*/ 342138 w 445349"/>
                  <a:gd name="connsiteY2065" fmla="*/ 6831 h 432258"/>
                  <a:gd name="connsiteX2066" fmla="*/ 341326 w 445349"/>
                  <a:gd name="connsiteY2066" fmla="*/ 4396 h 432258"/>
                  <a:gd name="connsiteX2067" fmla="*/ 340514 w 445349"/>
                  <a:gd name="connsiteY2067" fmla="*/ 2772 h 432258"/>
                  <a:gd name="connsiteX2068" fmla="*/ 339702 w 445349"/>
                  <a:gd name="connsiteY2068" fmla="*/ 1148 h 432258"/>
                  <a:gd name="connsiteX2069" fmla="*/ 339702 w 445349"/>
                  <a:gd name="connsiteY2069" fmla="*/ 336 h 43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</a:cxnLst>
                <a:rect l="l" t="t" r="r" b="b"/>
                <a:pathLst>
                  <a:path w="445349" h="432258">
                    <a:moveTo>
                      <a:pt x="63663" y="427388"/>
                    </a:moveTo>
                    <a:cubicBezTo>
                      <a:pt x="64475" y="427388"/>
                      <a:pt x="64475" y="427388"/>
                      <a:pt x="65286" y="427388"/>
                    </a:cubicBezTo>
                    <a:cubicBezTo>
                      <a:pt x="66098" y="427388"/>
                      <a:pt x="66910" y="428200"/>
                      <a:pt x="66910" y="428200"/>
                    </a:cubicBezTo>
                    <a:cubicBezTo>
                      <a:pt x="66910" y="429012"/>
                      <a:pt x="66910" y="429824"/>
                      <a:pt x="66910" y="429824"/>
                    </a:cubicBezTo>
                    <a:cubicBezTo>
                      <a:pt x="66910" y="429824"/>
                      <a:pt x="66098" y="430636"/>
                      <a:pt x="66098" y="430636"/>
                    </a:cubicBezTo>
                    <a:cubicBezTo>
                      <a:pt x="66098" y="430636"/>
                      <a:pt x="65286" y="430636"/>
                      <a:pt x="65286" y="430636"/>
                    </a:cubicBezTo>
                    <a:cubicBezTo>
                      <a:pt x="64475" y="430636"/>
                      <a:pt x="64475" y="430636"/>
                      <a:pt x="63663" y="430636"/>
                    </a:cubicBezTo>
                    <a:cubicBezTo>
                      <a:pt x="62851" y="430636"/>
                      <a:pt x="62851" y="430636"/>
                      <a:pt x="62039" y="430636"/>
                    </a:cubicBezTo>
                    <a:cubicBezTo>
                      <a:pt x="61227" y="430636"/>
                      <a:pt x="60415" y="430636"/>
                      <a:pt x="60415" y="429824"/>
                    </a:cubicBezTo>
                    <a:cubicBezTo>
                      <a:pt x="60415" y="429824"/>
                      <a:pt x="60415" y="429012"/>
                      <a:pt x="61227" y="429012"/>
                    </a:cubicBezTo>
                    <a:cubicBezTo>
                      <a:pt x="62039" y="429012"/>
                      <a:pt x="62039" y="429012"/>
                      <a:pt x="62851" y="429012"/>
                    </a:cubicBezTo>
                    <a:cubicBezTo>
                      <a:pt x="63663" y="428200"/>
                      <a:pt x="63663" y="428200"/>
                      <a:pt x="63663" y="427388"/>
                    </a:cubicBezTo>
                    <a:close/>
                    <a:moveTo>
                      <a:pt x="66099" y="424952"/>
                    </a:moveTo>
                    <a:cubicBezTo>
                      <a:pt x="66099" y="424952"/>
                      <a:pt x="66911" y="425764"/>
                      <a:pt x="66099" y="426576"/>
                    </a:cubicBezTo>
                    <a:cubicBezTo>
                      <a:pt x="65287" y="426576"/>
                      <a:pt x="64475" y="426576"/>
                      <a:pt x="63663" y="425764"/>
                    </a:cubicBezTo>
                    <a:cubicBezTo>
                      <a:pt x="64475" y="424952"/>
                      <a:pt x="65287" y="424952"/>
                      <a:pt x="66099" y="424952"/>
                    </a:cubicBezTo>
                    <a:close/>
                    <a:moveTo>
                      <a:pt x="21445" y="378675"/>
                    </a:moveTo>
                    <a:cubicBezTo>
                      <a:pt x="22257" y="378675"/>
                      <a:pt x="22257" y="378675"/>
                      <a:pt x="23069" y="378675"/>
                    </a:cubicBezTo>
                    <a:cubicBezTo>
                      <a:pt x="23069" y="378675"/>
                      <a:pt x="23881" y="378675"/>
                      <a:pt x="23881" y="378675"/>
                    </a:cubicBezTo>
                    <a:cubicBezTo>
                      <a:pt x="23881" y="378675"/>
                      <a:pt x="23881" y="379487"/>
                      <a:pt x="23881" y="379487"/>
                    </a:cubicBezTo>
                    <a:cubicBezTo>
                      <a:pt x="23881" y="379487"/>
                      <a:pt x="23069" y="380299"/>
                      <a:pt x="23069" y="380299"/>
                    </a:cubicBezTo>
                    <a:cubicBezTo>
                      <a:pt x="22257" y="380299"/>
                      <a:pt x="22257" y="380299"/>
                      <a:pt x="21445" y="380299"/>
                    </a:cubicBezTo>
                    <a:cubicBezTo>
                      <a:pt x="20633" y="380299"/>
                      <a:pt x="19821" y="380299"/>
                      <a:pt x="19821" y="380299"/>
                    </a:cubicBezTo>
                    <a:cubicBezTo>
                      <a:pt x="19821" y="380299"/>
                      <a:pt x="19009" y="380299"/>
                      <a:pt x="19009" y="379487"/>
                    </a:cubicBezTo>
                    <a:cubicBezTo>
                      <a:pt x="18197" y="378675"/>
                      <a:pt x="21445" y="378675"/>
                      <a:pt x="21445" y="378675"/>
                    </a:cubicBezTo>
                    <a:close/>
                    <a:moveTo>
                      <a:pt x="1147" y="367308"/>
                    </a:moveTo>
                    <a:cubicBezTo>
                      <a:pt x="1959" y="367308"/>
                      <a:pt x="2771" y="367308"/>
                      <a:pt x="3583" y="367308"/>
                    </a:cubicBezTo>
                    <a:cubicBezTo>
                      <a:pt x="3583" y="367308"/>
                      <a:pt x="3583" y="368120"/>
                      <a:pt x="3583" y="368932"/>
                    </a:cubicBezTo>
                    <a:cubicBezTo>
                      <a:pt x="1959" y="369744"/>
                      <a:pt x="1147" y="369744"/>
                      <a:pt x="335" y="368932"/>
                    </a:cubicBezTo>
                    <a:cubicBezTo>
                      <a:pt x="335" y="368120"/>
                      <a:pt x="335" y="368120"/>
                      <a:pt x="335" y="368120"/>
                    </a:cubicBezTo>
                    <a:cubicBezTo>
                      <a:pt x="-476" y="367308"/>
                      <a:pt x="335" y="367308"/>
                      <a:pt x="1147" y="367308"/>
                    </a:cubicBezTo>
                    <a:close/>
                    <a:moveTo>
                      <a:pt x="4395" y="366496"/>
                    </a:moveTo>
                    <a:cubicBezTo>
                      <a:pt x="3584" y="366496"/>
                      <a:pt x="4395" y="367308"/>
                      <a:pt x="5207" y="367308"/>
                    </a:cubicBezTo>
                    <a:cubicBezTo>
                      <a:pt x="5207" y="367308"/>
                      <a:pt x="5207" y="368120"/>
                      <a:pt x="5207" y="368120"/>
                    </a:cubicBezTo>
                    <a:cubicBezTo>
                      <a:pt x="5207" y="368120"/>
                      <a:pt x="4395" y="367308"/>
                      <a:pt x="4395" y="366496"/>
                    </a:cubicBezTo>
                    <a:close/>
                    <a:moveTo>
                      <a:pt x="6831" y="333209"/>
                    </a:moveTo>
                    <a:cubicBezTo>
                      <a:pt x="7643" y="333209"/>
                      <a:pt x="7643" y="334833"/>
                      <a:pt x="7643" y="334833"/>
                    </a:cubicBezTo>
                    <a:cubicBezTo>
                      <a:pt x="7643" y="334833"/>
                      <a:pt x="7643" y="335645"/>
                      <a:pt x="7643" y="335645"/>
                    </a:cubicBezTo>
                    <a:cubicBezTo>
                      <a:pt x="7643" y="336457"/>
                      <a:pt x="6831" y="336457"/>
                      <a:pt x="6019" y="336457"/>
                    </a:cubicBezTo>
                    <a:cubicBezTo>
                      <a:pt x="6019" y="336457"/>
                      <a:pt x="5207" y="336457"/>
                      <a:pt x="5207" y="336457"/>
                    </a:cubicBezTo>
                    <a:cubicBezTo>
                      <a:pt x="5207" y="336457"/>
                      <a:pt x="5207" y="335645"/>
                      <a:pt x="5207" y="335645"/>
                    </a:cubicBezTo>
                    <a:cubicBezTo>
                      <a:pt x="4395" y="335645"/>
                      <a:pt x="5207" y="335645"/>
                      <a:pt x="5207" y="334833"/>
                    </a:cubicBezTo>
                    <a:cubicBezTo>
                      <a:pt x="5207" y="334833"/>
                      <a:pt x="6019" y="333209"/>
                      <a:pt x="6831" y="333209"/>
                    </a:cubicBezTo>
                    <a:close/>
                    <a:moveTo>
                      <a:pt x="10890" y="329962"/>
                    </a:moveTo>
                    <a:cubicBezTo>
                      <a:pt x="12514" y="329962"/>
                      <a:pt x="13326" y="329962"/>
                      <a:pt x="14949" y="329962"/>
                    </a:cubicBezTo>
                    <a:cubicBezTo>
                      <a:pt x="15761" y="329962"/>
                      <a:pt x="16573" y="329962"/>
                      <a:pt x="16573" y="330774"/>
                    </a:cubicBezTo>
                    <a:cubicBezTo>
                      <a:pt x="16573" y="331586"/>
                      <a:pt x="15761" y="332398"/>
                      <a:pt x="14949" y="332398"/>
                    </a:cubicBezTo>
                    <a:cubicBezTo>
                      <a:pt x="14138" y="332398"/>
                      <a:pt x="14138" y="332398"/>
                      <a:pt x="13326" y="332398"/>
                    </a:cubicBezTo>
                    <a:cubicBezTo>
                      <a:pt x="12514" y="332398"/>
                      <a:pt x="11702" y="333210"/>
                      <a:pt x="10890" y="333210"/>
                    </a:cubicBezTo>
                    <a:cubicBezTo>
                      <a:pt x="10890" y="333210"/>
                      <a:pt x="10078" y="333210"/>
                      <a:pt x="10078" y="331586"/>
                    </a:cubicBezTo>
                    <a:cubicBezTo>
                      <a:pt x="10078" y="331586"/>
                      <a:pt x="10078" y="330774"/>
                      <a:pt x="10078" y="330774"/>
                    </a:cubicBezTo>
                    <a:cubicBezTo>
                      <a:pt x="10078" y="329962"/>
                      <a:pt x="10078" y="329962"/>
                      <a:pt x="10890" y="329962"/>
                    </a:cubicBezTo>
                    <a:close/>
                    <a:moveTo>
                      <a:pt x="11702" y="326714"/>
                    </a:moveTo>
                    <a:cubicBezTo>
                      <a:pt x="12514" y="326714"/>
                      <a:pt x="12514" y="326714"/>
                      <a:pt x="12514" y="327526"/>
                    </a:cubicBezTo>
                    <a:cubicBezTo>
                      <a:pt x="12514" y="328338"/>
                      <a:pt x="11702" y="328338"/>
                      <a:pt x="10890" y="328338"/>
                    </a:cubicBezTo>
                    <a:cubicBezTo>
                      <a:pt x="10890" y="328338"/>
                      <a:pt x="10078" y="328338"/>
                      <a:pt x="10078" y="328338"/>
                    </a:cubicBezTo>
                    <a:cubicBezTo>
                      <a:pt x="10078" y="328338"/>
                      <a:pt x="10078" y="327526"/>
                      <a:pt x="10078" y="327526"/>
                    </a:cubicBezTo>
                    <a:cubicBezTo>
                      <a:pt x="10890" y="326714"/>
                      <a:pt x="10890" y="326714"/>
                      <a:pt x="11702" y="326714"/>
                    </a:cubicBezTo>
                    <a:close/>
                    <a:moveTo>
                      <a:pt x="151345" y="283684"/>
                    </a:moveTo>
                    <a:cubicBezTo>
                      <a:pt x="150533" y="283684"/>
                      <a:pt x="149721" y="283684"/>
                      <a:pt x="149721" y="284496"/>
                    </a:cubicBezTo>
                    <a:cubicBezTo>
                      <a:pt x="149721" y="284496"/>
                      <a:pt x="148910" y="285308"/>
                      <a:pt x="148910" y="285308"/>
                    </a:cubicBezTo>
                    <a:cubicBezTo>
                      <a:pt x="148098" y="285308"/>
                      <a:pt x="148098" y="285308"/>
                      <a:pt x="147286" y="286119"/>
                    </a:cubicBezTo>
                    <a:cubicBezTo>
                      <a:pt x="145662" y="286931"/>
                      <a:pt x="144850" y="286931"/>
                      <a:pt x="144038" y="288555"/>
                    </a:cubicBezTo>
                    <a:cubicBezTo>
                      <a:pt x="144038" y="289367"/>
                      <a:pt x="143226" y="290179"/>
                      <a:pt x="142414" y="290179"/>
                    </a:cubicBezTo>
                    <a:cubicBezTo>
                      <a:pt x="141603" y="290991"/>
                      <a:pt x="140791" y="291803"/>
                      <a:pt x="139979" y="291803"/>
                    </a:cubicBezTo>
                    <a:cubicBezTo>
                      <a:pt x="139167" y="292614"/>
                      <a:pt x="138355" y="293426"/>
                      <a:pt x="137543" y="294238"/>
                    </a:cubicBezTo>
                    <a:cubicBezTo>
                      <a:pt x="136731" y="295050"/>
                      <a:pt x="136731" y="295050"/>
                      <a:pt x="135919" y="295862"/>
                    </a:cubicBezTo>
                    <a:cubicBezTo>
                      <a:pt x="135108" y="295862"/>
                      <a:pt x="134296" y="296674"/>
                      <a:pt x="133484" y="296674"/>
                    </a:cubicBezTo>
                    <a:cubicBezTo>
                      <a:pt x="132672" y="296674"/>
                      <a:pt x="131860" y="297486"/>
                      <a:pt x="131048" y="297486"/>
                    </a:cubicBezTo>
                    <a:cubicBezTo>
                      <a:pt x="130236" y="297486"/>
                      <a:pt x="129424" y="298298"/>
                      <a:pt x="127801" y="298298"/>
                    </a:cubicBezTo>
                    <a:cubicBezTo>
                      <a:pt x="128612" y="298298"/>
                      <a:pt x="128612" y="298298"/>
                      <a:pt x="129424" y="298298"/>
                    </a:cubicBezTo>
                    <a:cubicBezTo>
                      <a:pt x="130236" y="298298"/>
                      <a:pt x="130236" y="298298"/>
                      <a:pt x="131048" y="298298"/>
                    </a:cubicBezTo>
                    <a:cubicBezTo>
                      <a:pt x="132672" y="298298"/>
                      <a:pt x="134296" y="298298"/>
                      <a:pt x="135919" y="299109"/>
                    </a:cubicBezTo>
                    <a:cubicBezTo>
                      <a:pt x="136731" y="299109"/>
                      <a:pt x="136731" y="299921"/>
                      <a:pt x="137543" y="299921"/>
                    </a:cubicBezTo>
                    <a:cubicBezTo>
                      <a:pt x="138355" y="299921"/>
                      <a:pt x="139167" y="299921"/>
                      <a:pt x="139167" y="299109"/>
                    </a:cubicBezTo>
                    <a:cubicBezTo>
                      <a:pt x="139167" y="299109"/>
                      <a:pt x="139167" y="299109"/>
                      <a:pt x="139979" y="299109"/>
                    </a:cubicBezTo>
                    <a:cubicBezTo>
                      <a:pt x="139979" y="299109"/>
                      <a:pt x="139979" y="299109"/>
                      <a:pt x="140791" y="299109"/>
                    </a:cubicBezTo>
                    <a:cubicBezTo>
                      <a:pt x="141603" y="299109"/>
                      <a:pt x="141603" y="299109"/>
                      <a:pt x="142414" y="299921"/>
                    </a:cubicBezTo>
                    <a:cubicBezTo>
                      <a:pt x="142414" y="299921"/>
                      <a:pt x="142414" y="299921"/>
                      <a:pt x="143226" y="299921"/>
                    </a:cubicBezTo>
                    <a:cubicBezTo>
                      <a:pt x="143226" y="299921"/>
                      <a:pt x="144038" y="299109"/>
                      <a:pt x="144038" y="299109"/>
                    </a:cubicBezTo>
                    <a:cubicBezTo>
                      <a:pt x="144038" y="298298"/>
                      <a:pt x="144850" y="298298"/>
                      <a:pt x="144850" y="298298"/>
                    </a:cubicBezTo>
                    <a:cubicBezTo>
                      <a:pt x="145662" y="298298"/>
                      <a:pt x="146474" y="297486"/>
                      <a:pt x="147286" y="298298"/>
                    </a:cubicBezTo>
                    <a:cubicBezTo>
                      <a:pt x="148098" y="298298"/>
                      <a:pt x="148098" y="298298"/>
                      <a:pt x="148910" y="298298"/>
                    </a:cubicBezTo>
                    <a:cubicBezTo>
                      <a:pt x="148910" y="298298"/>
                      <a:pt x="149721" y="298298"/>
                      <a:pt x="149721" y="298298"/>
                    </a:cubicBezTo>
                    <a:cubicBezTo>
                      <a:pt x="149721" y="298298"/>
                      <a:pt x="150533" y="298298"/>
                      <a:pt x="150533" y="298298"/>
                    </a:cubicBezTo>
                    <a:cubicBezTo>
                      <a:pt x="150533" y="298298"/>
                      <a:pt x="151345" y="298298"/>
                      <a:pt x="151345" y="298298"/>
                    </a:cubicBezTo>
                    <a:cubicBezTo>
                      <a:pt x="152157" y="298298"/>
                      <a:pt x="152969" y="298298"/>
                      <a:pt x="153781" y="298298"/>
                    </a:cubicBezTo>
                    <a:cubicBezTo>
                      <a:pt x="154593" y="298298"/>
                      <a:pt x="155405" y="299109"/>
                      <a:pt x="156216" y="299921"/>
                    </a:cubicBezTo>
                    <a:cubicBezTo>
                      <a:pt x="157028" y="299921"/>
                      <a:pt x="157028" y="300733"/>
                      <a:pt x="157840" y="300733"/>
                    </a:cubicBezTo>
                    <a:cubicBezTo>
                      <a:pt x="158652" y="300733"/>
                      <a:pt x="158652" y="300733"/>
                      <a:pt x="159464" y="300733"/>
                    </a:cubicBezTo>
                    <a:cubicBezTo>
                      <a:pt x="160276" y="300733"/>
                      <a:pt x="161088" y="300733"/>
                      <a:pt x="161088" y="300733"/>
                    </a:cubicBezTo>
                    <a:cubicBezTo>
                      <a:pt x="161088" y="299921"/>
                      <a:pt x="160276" y="299921"/>
                      <a:pt x="160276" y="299109"/>
                    </a:cubicBezTo>
                    <a:cubicBezTo>
                      <a:pt x="159464" y="299109"/>
                      <a:pt x="158652" y="298298"/>
                      <a:pt x="158652" y="298298"/>
                    </a:cubicBezTo>
                    <a:cubicBezTo>
                      <a:pt x="157028" y="297486"/>
                      <a:pt x="157028" y="295862"/>
                      <a:pt x="155405" y="295050"/>
                    </a:cubicBezTo>
                    <a:cubicBezTo>
                      <a:pt x="154593" y="295050"/>
                      <a:pt x="154593" y="295050"/>
                      <a:pt x="153781" y="294238"/>
                    </a:cubicBezTo>
                    <a:cubicBezTo>
                      <a:pt x="152969" y="294238"/>
                      <a:pt x="152157" y="294238"/>
                      <a:pt x="151345" y="294238"/>
                    </a:cubicBezTo>
                    <a:cubicBezTo>
                      <a:pt x="150533" y="294238"/>
                      <a:pt x="148910" y="294238"/>
                      <a:pt x="148098" y="293426"/>
                    </a:cubicBezTo>
                    <a:cubicBezTo>
                      <a:pt x="148098" y="293426"/>
                      <a:pt x="147286" y="292614"/>
                      <a:pt x="148098" y="292614"/>
                    </a:cubicBezTo>
                    <a:cubicBezTo>
                      <a:pt x="148098" y="291803"/>
                      <a:pt x="148910" y="291803"/>
                      <a:pt x="148910" y="291803"/>
                    </a:cubicBezTo>
                    <a:cubicBezTo>
                      <a:pt x="148910" y="290991"/>
                      <a:pt x="149721" y="290991"/>
                      <a:pt x="149721" y="290179"/>
                    </a:cubicBezTo>
                    <a:cubicBezTo>
                      <a:pt x="149721" y="289367"/>
                      <a:pt x="149721" y="289367"/>
                      <a:pt x="149721" y="289367"/>
                    </a:cubicBezTo>
                    <a:cubicBezTo>
                      <a:pt x="149721" y="289367"/>
                      <a:pt x="150533" y="288555"/>
                      <a:pt x="150533" y="288555"/>
                    </a:cubicBezTo>
                    <a:cubicBezTo>
                      <a:pt x="150533" y="287743"/>
                      <a:pt x="150533" y="286931"/>
                      <a:pt x="149721" y="286931"/>
                    </a:cubicBezTo>
                    <a:cubicBezTo>
                      <a:pt x="149721" y="286119"/>
                      <a:pt x="149721" y="286119"/>
                      <a:pt x="150533" y="285308"/>
                    </a:cubicBezTo>
                    <a:cubicBezTo>
                      <a:pt x="151345" y="285308"/>
                      <a:pt x="152157" y="284496"/>
                      <a:pt x="152157" y="284496"/>
                    </a:cubicBezTo>
                    <a:cubicBezTo>
                      <a:pt x="152157" y="283684"/>
                      <a:pt x="152157" y="283684"/>
                      <a:pt x="151345" y="283684"/>
                    </a:cubicBezTo>
                    <a:close/>
                    <a:moveTo>
                      <a:pt x="118871" y="246338"/>
                    </a:moveTo>
                    <a:cubicBezTo>
                      <a:pt x="119683" y="246338"/>
                      <a:pt x="120495" y="245526"/>
                      <a:pt x="120495" y="246338"/>
                    </a:cubicBezTo>
                    <a:cubicBezTo>
                      <a:pt x="121307" y="246338"/>
                      <a:pt x="121307" y="247150"/>
                      <a:pt x="121307" y="247962"/>
                    </a:cubicBezTo>
                    <a:cubicBezTo>
                      <a:pt x="121307" y="248774"/>
                      <a:pt x="121307" y="249585"/>
                      <a:pt x="121307" y="249585"/>
                    </a:cubicBezTo>
                    <a:cubicBezTo>
                      <a:pt x="121307" y="250397"/>
                      <a:pt x="120495" y="249585"/>
                      <a:pt x="119683" y="249585"/>
                    </a:cubicBezTo>
                    <a:cubicBezTo>
                      <a:pt x="119683" y="249585"/>
                      <a:pt x="118871" y="249585"/>
                      <a:pt x="118871" y="249585"/>
                    </a:cubicBezTo>
                    <a:cubicBezTo>
                      <a:pt x="118059" y="249585"/>
                      <a:pt x="118059" y="247962"/>
                      <a:pt x="118059" y="247150"/>
                    </a:cubicBezTo>
                    <a:cubicBezTo>
                      <a:pt x="118059" y="247150"/>
                      <a:pt x="118059" y="246338"/>
                      <a:pt x="118871" y="246338"/>
                    </a:cubicBezTo>
                    <a:close/>
                    <a:moveTo>
                      <a:pt x="114811" y="241466"/>
                    </a:moveTo>
                    <a:cubicBezTo>
                      <a:pt x="114811" y="241466"/>
                      <a:pt x="115623" y="240654"/>
                      <a:pt x="116435" y="241466"/>
                    </a:cubicBezTo>
                    <a:cubicBezTo>
                      <a:pt x="116435" y="241466"/>
                      <a:pt x="117247" y="241466"/>
                      <a:pt x="117247" y="242278"/>
                    </a:cubicBezTo>
                    <a:cubicBezTo>
                      <a:pt x="117247" y="242278"/>
                      <a:pt x="118059" y="242278"/>
                      <a:pt x="118059" y="242278"/>
                    </a:cubicBezTo>
                    <a:cubicBezTo>
                      <a:pt x="118059" y="242278"/>
                      <a:pt x="118870" y="243090"/>
                      <a:pt x="118870" y="243090"/>
                    </a:cubicBezTo>
                    <a:cubicBezTo>
                      <a:pt x="118870" y="243902"/>
                      <a:pt x="118059" y="243902"/>
                      <a:pt x="117247" y="244714"/>
                    </a:cubicBezTo>
                    <a:cubicBezTo>
                      <a:pt x="117247" y="244714"/>
                      <a:pt x="116435" y="244714"/>
                      <a:pt x="116435" y="244714"/>
                    </a:cubicBezTo>
                    <a:cubicBezTo>
                      <a:pt x="116435" y="244714"/>
                      <a:pt x="115623" y="244714"/>
                      <a:pt x="115623" y="244714"/>
                    </a:cubicBezTo>
                    <a:cubicBezTo>
                      <a:pt x="114811" y="245525"/>
                      <a:pt x="114811" y="244714"/>
                      <a:pt x="113999" y="244714"/>
                    </a:cubicBezTo>
                    <a:cubicBezTo>
                      <a:pt x="113999" y="243090"/>
                      <a:pt x="113999" y="243090"/>
                      <a:pt x="113999" y="242278"/>
                    </a:cubicBezTo>
                    <a:cubicBezTo>
                      <a:pt x="113999" y="241466"/>
                      <a:pt x="114811" y="242278"/>
                      <a:pt x="114811" y="241466"/>
                    </a:cubicBezTo>
                    <a:close/>
                    <a:moveTo>
                      <a:pt x="107504" y="231724"/>
                    </a:moveTo>
                    <a:cubicBezTo>
                      <a:pt x="108316" y="231724"/>
                      <a:pt x="108316" y="231724"/>
                      <a:pt x="109128" y="231724"/>
                    </a:cubicBezTo>
                    <a:cubicBezTo>
                      <a:pt x="109128" y="232536"/>
                      <a:pt x="109940" y="232536"/>
                      <a:pt x="109940" y="233348"/>
                    </a:cubicBezTo>
                    <a:cubicBezTo>
                      <a:pt x="109940" y="234160"/>
                      <a:pt x="110752" y="234160"/>
                      <a:pt x="111563" y="234160"/>
                    </a:cubicBezTo>
                    <a:cubicBezTo>
                      <a:pt x="112375" y="234160"/>
                      <a:pt x="112375" y="234972"/>
                      <a:pt x="113187" y="234972"/>
                    </a:cubicBezTo>
                    <a:cubicBezTo>
                      <a:pt x="113187" y="234972"/>
                      <a:pt x="113999" y="234972"/>
                      <a:pt x="114811" y="235784"/>
                    </a:cubicBezTo>
                    <a:cubicBezTo>
                      <a:pt x="115623" y="236595"/>
                      <a:pt x="115623" y="237407"/>
                      <a:pt x="115623" y="238219"/>
                    </a:cubicBezTo>
                    <a:cubicBezTo>
                      <a:pt x="115623" y="239031"/>
                      <a:pt x="115623" y="239031"/>
                      <a:pt x="114811" y="239843"/>
                    </a:cubicBezTo>
                    <a:cubicBezTo>
                      <a:pt x="114811" y="240655"/>
                      <a:pt x="114811" y="240655"/>
                      <a:pt x="113999" y="240655"/>
                    </a:cubicBezTo>
                    <a:cubicBezTo>
                      <a:pt x="113187" y="240655"/>
                      <a:pt x="112375" y="239843"/>
                      <a:pt x="112375" y="239031"/>
                    </a:cubicBezTo>
                    <a:cubicBezTo>
                      <a:pt x="112375" y="239031"/>
                      <a:pt x="112375" y="238219"/>
                      <a:pt x="112375" y="238219"/>
                    </a:cubicBezTo>
                    <a:cubicBezTo>
                      <a:pt x="112375" y="237407"/>
                      <a:pt x="112375" y="236595"/>
                      <a:pt x="112375" y="236595"/>
                    </a:cubicBezTo>
                    <a:cubicBezTo>
                      <a:pt x="112375" y="235784"/>
                      <a:pt x="112375" y="235784"/>
                      <a:pt x="111563" y="236595"/>
                    </a:cubicBezTo>
                    <a:cubicBezTo>
                      <a:pt x="110752" y="236595"/>
                      <a:pt x="110752" y="236595"/>
                      <a:pt x="110752" y="236595"/>
                    </a:cubicBezTo>
                    <a:cubicBezTo>
                      <a:pt x="109128" y="235784"/>
                      <a:pt x="108316" y="234972"/>
                      <a:pt x="108316" y="234972"/>
                    </a:cubicBezTo>
                    <a:cubicBezTo>
                      <a:pt x="107504" y="234972"/>
                      <a:pt x="106692" y="234972"/>
                      <a:pt x="106692" y="234160"/>
                    </a:cubicBezTo>
                    <a:cubicBezTo>
                      <a:pt x="106692" y="234160"/>
                      <a:pt x="106692" y="233348"/>
                      <a:pt x="106692" y="233348"/>
                    </a:cubicBezTo>
                    <a:cubicBezTo>
                      <a:pt x="106692" y="233348"/>
                      <a:pt x="106692" y="232536"/>
                      <a:pt x="106692" y="232536"/>
                    </a:cubicBezTo>
                    <a:cubicBezTo>
                      <a:pt x="106692" y="232536"/>
                      <a:pt x="107504" y="231724"/>
                      <a:pt x="107504" y="231724"/>
                    </a:cubicBezTo>
                    <a:close/>
                    <a:moveTo>
                      <a:pt x="115624" y="221169"/>
                    </a:moveTo>
                    <a:cubicBezTo>
                      <a:pt x="116436" y="221169"/>
                      <a:pt x="117248" y="221169"/>
                      <a:pt x="118059" y="221169"/>
                    </a:cubicBezTo>
                    <a:cubicBezTo>
                      <a:pt x="118059" y="221169"/>
                      <a:pt x="118871" y="221169"/>
                      <a:pt x="118871" y="221169"/>
                    </a:cubicBezTo>
                    <a:cubicBezTo>
                      <a:pt x="118871" y="221981"/>
                      <a:pt x="118871" y="222793"/>
                      <a:pt x="118871" y="223605"/>
                    </a:cubicBezTo>
                    <a:cubicBezTo>
                      <a:pt x="118871" y="224417"/>
                      <a:pt x="118871" y="225229"/>
                      <a:pt x="118059" y="225229"/>
                    </a:cubicBezTo>
                    <a:cubicBezTo>
                      <a:pt x="117248" y="225229"/>
                      <a:pt x="116436" y="226040"/>
                      <a:pt x="115624" y="226040"/>
                    </a:cubicBezTo>
                    <a:cubicBezTo>
                      <a:pt x="114812" y="226040"/>
                      <a:pt x="114000" y="225229"/>
                      <a:pt x="113188" y="225229"/>
                    </a:cubicBezTo>
                    <a:cubicBezTo>
                      <a:pt x="112375" y="224417"/>
                      <a:pt x="112375" y="223605"/>
                      <a:pt x="113188" y="222793"/>
                    </a:cubicBezTo>
                    <a:cubicBezTo>
                      <a:pt x="114000" y="221981"/>
                      <a:pt x="114812" y="221169"/>
                      <a:pt x="115624" y="221169"/>
                    </a:cubicBezTo>
                    <a:close/>
                    <a:moveTo>
                      <a:pt x="102633" y="160278"/>
                    </a:moveTo>
                    <a:cubicBezTo>
                      <a:pt x="103445" y="160278"/>
                      <a:pt x="104257" y="160278"/>
                      <a:pt x="105068" y="161090"/>
                    </a:cubicBezTo>
                    <a:cubicBezTo>
                      <a:pt x="105068" y="161902"/>
                      <a:pt x="105880" y="162714"/>
                      <a:pt x="105880" y="162714"/>
                    </a:cubicBezTo>
                    <a:cubicBezTo>
                      <a:pt x="105880" y="162714"/>
                      <a:pt x="105068" y="163526"/>
                      <a:pt x="105068" y="163526"/>
                    </a:cubicBezTo>
                    <a:cubicBezTo>
                      <a:pt x="105068" y="163526"/>
                      <a:pt x="104257" y="164338"/>
                      <a:pt x="104257" y="164338"/>
                    </a:cubicBezTo>
                    <a:cubicBezTo>
                      <a:pt x="104257" y="164338"/>
                      <a:pt x="103445" y="164338"/>
                      <a:pt x="103445" y="164338"/>
                    </a:cubicBezTo>
                    <a:cubicBezTo>
                      <a:pt x="102633" y="164338"/>
                      <a:pt x="102633" y="164338"/>
                      <a:pt x="101821" y="164338"/>
                    </a:cubicBezTo>
                    <a:cubicBezTo>
                      <a:pt x="101009" y="164338"/>
                      <a:pt x="100197" y="164338"/>
                      <a:pt x="100197" y="164338"/>
                    </a:cubicBezTo>
                    <a:cubicBezTo>
                      <a:pt x="100197" y="163526"/>
                      <a:pt x="100197" y="163526"/>
                      <a:pt x="100197" y="162714"/>
                    </a:cubicBezTo>
                    <a:cubicBezTo>
                      <a:pt x="100197" y="161902"/>
                      <a:pt x="100197" y="161902"/>
                      <a:pt x="101009" y="161902"/>
                    </a:cubicBezTo>
                    <a:cubicBezTo>
                      <a:pt x="101009" y="161902"/>
                      <a:pt x="101009" y="161090"/>
                      <a:pt x="101821" y="161090"/>
                    </a:cubicBezTo>
                    <a:cubicBezTo>
                      <a:pt x="101821" y="161090"/>
                      <a:pt x="102633" y="160278"/>
                      <a:pt x="102633" y="160278"/>
                    </a:cubicBezTo>
                    <a:close/>
                    <a:moveTo>
                      <a:pt x="344361" y="158160"/>
                    </a:moveTo>
                    <a:lnTo>
                      <a:pt x="342950" y="160277"/>
                    </a:lnTo>
                    <a:lnTo>
                      <a:pt x="342138" y="161901"/>
                    </a:lnTo>
                    <a:lnTo>
                      <a:pt x="342950" y="165149"/>
                    </a:lnTo>
                    <a:lnTo>
                      <a:pt x="343013" y="165274"/>
                    </a:lnTo>
                    <a:lnTo>
                      <a:pt x="344675" y="162782"/>
                    </a:lnTo>
                    <a:lnTo>
                      <a:pt x="345487" y="158723"/>
                    </a:lnTo>
                    <a:close/>
                    <a:moveTo>
                      <a:pt x="334053" y="135178"/>
                    </a:moveTo>
                    <a:lnTo>
                      <a:pt x="334121" y="135312"/>
                    </a:lnTo>
                    <a:lnTo>
                      <a:pt x="334121" y="135178"/>
                    </a:lnTo>
                    <a:close/>
                    <a:moveTo>
                      <a:pt x="312199" y="131119"/>
                    </a:moveTo>
                    <a:lnTo>
                      <a:pt x="312199" y="133554"/>
                    </a:lnTo>
                    <a:lnTo>
                      <a:pt x="311387" y="133554"/>
                    </a:lnTo>
                    <a:lnTo>
                      <a:pt x="310575" y="135990"/>
                    </a:lnTo>
                    <a:lnTo>
                      <a:pt x="311110" y="137060"/>
                    </a:lnTo>
                    <a:lnTo>
                      <a:pt x="313722" y="136733"/>
                    </a:lnTo>
                    <a:lnTo>
                      <a:pt x="315346" y="133485"/>
                    </a:lnTo>
                    <a:lnTo>
                      <a:pt x="312979" y="131119"/>
                    </a:lnTo>
                    <a:close/>
                    <a:moveTo>
                      <a:pt x="111564" y="109941"/>
                    </a:moveTo>
                    <a:cubicBezTo>
                      <a:pt x="111564" y="109941"/>
                      <a:pt x="112375" y="109128"/>
                      <a:pt x="113187" y="109941"/>
                    </a:cubicBezTo>
                    <a:cubicBezTo>
                      <a:pt x="113187" y="109941"/>
                      <a:pt x="113999" y="110753"/>
                      <a:pt x="113999" y="110753"/>
                    </a:cubicBezTo>
                    <a:cubicBezTo>
                      <a:pt x="113999" y="111565"/>
                      <a:pt x="113999" y="111565"/>
                      <a:pt x="113999" y="112377"/>
                    </a:cubicBezTo>
                    <a:cubicBezTo>
                      <a:pt x="113999" y="113188"/>
                      <a:pt x="113999" y="113188"/>
                      <a:pt x="113187" y="114000"/>
                    </a:cubicBezTo>
                    <a:cubicBezTo>
                      <a:pt x="113187" y="114000"/>
                      <a:pt x="112375" y="114000"/>
                      <a:pt x="112375" y="114000"/>
                    </a:cubicBezTo>
                    <a:cubicBezTo>
                      <a:pt x="111564" y="114000"/>
                      <a:pt x="111564" y="114000"/>
                      <a:pt x="110752" y="114812"/>
                    </a:cubicBezTo>
                    <a:cubicBezTo>
                      <a:pt x="110752" y="114812"/>
                      <a:pt x="109940" y="114812"/>
                      <a:pt x="109940" y="114812"/>
                    </a:cubicBezTo>
                    <a:cubicBezTo>
                      <a:pt x="109128" y="114812"/>
                      <a:pt x="109128" y="114812"/>
                      <a:pt x="108316" y="114000"/>
                    </a:cubicBezTo>
                    <a:cubicBezTo>
                      <a:pt x="108316" y="114000"/>
                      <a:pt x="107504" y="114000"/>
                      <a:pt x="107504" y="113188"/>
                    </a:cubicBezTo>
                    <a:cubicBezTo>
                      <a:pt x="107504" y="112377"/>
                      <a:pt x="108316" y="112377"/>
                      <a:pt x="109128" y="112377"/>
                    </a:cubicBezTo>
                    <a:cubicBezTo>
                      <a:pt x="109940" y="112377"/>
                      <a:pt x="110752" y="110753"/>
                      <a:pt x="111564" y="109941"/>
                    </a:cubicBezTo>
                    <a:close/>
                    <a:moveTo>
                      <a:pt x="268257" y="82336"/>
                    </a:moveTo>
                    <a:lnTo>
                      <a:pt x="263385" y="88020"/>
                    </a:lnTo>
                    <a:lnTo>
                      <a:pt x="254454" y="88020"/>
                    </a:lnTo>
                    <a:lnTo>
                      <a:pt x="254454" y="93703"/>
                    </a:lnTo>
                    <a:lnTo>
                      <a:pt x="257702" y="96950"/>
                    </a:lnTo>
                    <a:lnTo>
                      <a:pt x="257714" y="97019"/>
                    </a:lnTo>
                    <a:lnTo>
                      <a:pt x="261862" y="97019"/>
                    </a:lnTo>
                    <a:lnTo>
                      <a:pt x="266733" y="91335"/>
                    </a:lnTo>
                    <a:lnTo>
                      <a:pt x="269981" y="92147"/>
                    </a:lnTo>
                    <a:lnTo>
                      <a:pt x="270793" y="93771"/>
                    </a:lnTo>
                    <a:lnTo>
                      <a:pt x="278100" y="96208"/>
                    </a:lnTo>
                    <a:lnTo>
                      <a:pt x="282159" y="91335"/>
                    </a:lnTo>
                    <a:lnTo>
                      <a:pt x="288654" y="91335"/>
                    </a:lnTo>
                    <a:lnTo>
                      <a:pt x="291090" y="89711"/>
                    </a:lnTo>
                    <a:lnTo>
                      <a:pt x="290278" y="88088"/>
                    </a:lnTo>
                    <a:lnTo>
                      <a:pt x="286218" y="88088"/>
                    </a:lnTo>
                    <a:lnTo>
                      <a:pt x="284595" y="85652"/>
                    </a:lnTo>
                    <a:lnTo>
                      <a:pt x="280544" y="86103"/>
                    </a:lnTo>
                    <a:lnTo>
                      <a:pt x="279623" y="87208"/>
                    </a:lnTo>
                    <a:lnTo>
                      <a:pt x="277366" y="86456"/>
                    </a:lnTo>
                    <a:lnTo>
                      <a:pt x="277288" y="86464"/>
                    </a:lnTo>
                    <a:lnTo>
                      <a:pt x="277288" y="86430"/>
                    </a:lnTo>
                    <a:lnTo>
                      <a:pt x="272316" y="84772"/>
                    </a:lnTo>
                    <a:lnTo>
                      <a:pt x="271504" y="83148"/>
                    </a:lnTo>
                    <a:close/>
                    <a:moveTo>
                      <a:pt x="316276" y="62866"/>
                    </a:moveTo>
                    <a:lnTo>
                      <a:pt x="315346" y="63663"/>
                    </a:lnTo>
                    <a:lnTo>
                      <a:pt x="312098" y="63663"/>
                    </a:lnTo>
                    <a:lnTo>
                      <a:pt x="310474" y="65287"/>
                    </a:lnTo>
                    <a:lnTo>
                      <a:pt x="310474" y="69346"/>
                    </a:lnTo>
                    <a:lnTo>
                      <a:pt x="308851" y="70158"/>
                    </a:lnTo>
                    <a:lnTo>
                      <a:pt x="306415" y="69346"/>
                    </a:lnTo>
                    <a:lnTo>
                      <a:pt x="303167" y="66911"/>
                    </a:lnTo>
                    <a:lnTo>
                      <a:pt x="299920" y="68534"/>
                    </a:lnTo>
                    <a:lnTo>
                      <a:pt x="295861" y="68534"/>
                    </a:lnTo>
                    <a:lnTo>
                      <a:pt x="294237" y="70158"/>
                    </a:lnTo>
                    <a:lnTo>
                      <a:pt x="290989" y="68534"/>
                    </a:lnTo>
                    <a:lnTo>
                      <a:pt x="290177" y="64475"/>
                    </a:lnTo>
                    <a:lnTo>
                      <a:pt x="288554" y="64475"/>
                    </a:lnTo>
                    <a:lnTo>
                      <a:pt x="285306" y="66911"/>
                    </a:lnTo>
                    <a:lnTo>
                      <a:pt x="282059" y="66911"/>
                    </a:lnTo>
                    <a:lnTo>
                      <a:pt x="281247" y="71782"/>
                    </a:lnTo>
                    <a:lnTo>
                      <a:pt x="282870" y="73406"/>
                    </a:lnTo>
                    <a:lnTo>
                      <a:pt x="282870" y="75174"/>
                    </a:lnTo>
                    <a:lnTo>
                      <a:pt x="282971" y="75098"/>
                    </a:lnTo>
                    <a:lnTo>
                      <a:pt x="284595" y="75098"/>
                    </a:lnTo>
                    <a:lnTo>
                      <a:pt x="284842" y="76334"/>
                    </a:lnTo>
                    <a:lnTo>
                      <a:pt x="286118" y="76653"/>
                    </a:lnTo>
                    <a:lnTo>
                      <a:pt x="287742" y="79089"/>
                    </a:lnTo>
                    <a:lnTo>
                      <a:pt x="291801" y="79089"/>
                    </a:lnTo>
                    <a:lnTo>
                      <a:pt x="291835" y="79157"/>
                    </a:lnTo>
                    <a:lnTo>
                      <a:pt x="294337" y="79157"/>
                    </a:lnTo>
                    <a:lnTo>
                      <a:pt x="297585" y="77533"/>
                    </a:lnTo>
                    <a:lnTo>
                      <a:pt x="300832" y="79969"/>
                    </a:lnTo>
                    <a:lnTo>
                      <a:pt x="303268" y="80781"/>
                    </a:lnTo>
                    <a:lnTo>
                      <a:pt x="304892" y="79969"/>
                    </a:lnTo>
                    <a:lnTo>
                      <a:pt x="304892" y="75909"/>
                    </a:lnTo>
                    <a:lnTo>
                      <a:pt x="306515" y="74286"/>
                    </a:lnTo>
                    <a:lnTo>
                      <a:pt x="309763" y="74286"/>
                    </a:lnTo>
                    <a:lnTo>
                      <a:pt x="315446" y="69414"/>
                    </a:lnTo>
                    <a:lnTo>
                      <a:pt x="315446" y="65355"/>
                    </a:lnTo>
                    <a:lnTo>
                      <a:pt x="316258" y="63731"/>
                    </a:lnTo>
                    <a:lnTo>
                      <a:pt x="316258" y="62919"/>
                    </a:lnTo>
                    <a:close/>
                    <a:moveTo>
                      <a:pt x="320318" y="59401"/>
                    </a:moveTo>
                    <a:lnTo>
                      <a:pt x="319055" y="60484"/>
                    </a:lnTo>
                    <a:lnTo>
                      <a:pt x="320318" y="60484"/>
                    </a:lnTo>
                    <a:close/>
                    <a:moveTo>
                      <a:pt x="339702" y="336"/>
                    </a:moveTo>
                    <a:cubicBezTo>
                      <a:pt x="340514" y="-476"/>
                      <a:pt x="341326" y="336"/>
                      <a:pt x="342138" y="1148"/>
                    </a:cubicBezTo>
                    <a:cubicBezTo>
                      <a:pt x="343762" y="1960"/>
                      <a:pt x="344574" y="2772"/>
                      <a:pt x="345385" y="3584"/>
                    </a:cubicBezTo>
                    <a:cubicBezTo>
                      <a:pt x="346197" y="4396"/>
                      <a:pt x="347821" y="5207"/>
                      <a:pt x="348633" y="6019"/>
                    </a:cubicBezTo>
                    <a:cubicBezTo>
                      <a:pt x="349445" y="6831"/>
                      <a:pt x="351069" y="6831"/>
                      <a:pt x="351881" y="7643"/>
                    </a:cubicBezTo>
                    <a:cubicBezTo>
                      <a:pt x="352692" y="8455"/>
                      <a:pt x="352692" y="10079"/>
                      <a:pt x="352692" y="10891"/>
                    </a:cubicBezTo>
                    <a:cubicBezTo>
                      <a:pt x="352692" y="11703"/>
                      <a:pt x="352692" y="13326"/>
                      <a:pt x="353504" y="14138"/>
                    </a:cubicBezTo>
                    <a:cubicBezTo>
                      <a:pt x="354316" y="14950"/>
                      <a:pt x="355128" y="15762"/>
                      <a:pt x="356752" y="16574"/>
                    </a:cubicBezTo>
                    <a:cubicBezTo>
                      <a:pt x="358376" y="17386"/>
                      <a:pt x="359187" y="18198"/>
                      <a:pt x="360811" y="19009"/>
                    </a:cubicBezTo>
                    <a:cubicBezTo>
                      <a:pt x="361623" y="19821"/>
                      <a:pt x="362435" y="20633"/>
                      <a:pt x="364059" y="21445"/>
                    </a:cubicBezTo>
                    <a:cubicBezTo>
                      <a:pt x="364871" y="22257"/>
                      <a:pt x="365683" y="22257"/>
                      <a:pt x="365683" y="23069"/>
                    </a:cubicBezTo>
                    <a:cubicBezTo>
                      <a:pt x="366494" y="24693"/>
                      <a:pt x="366494" y="26317"/>
                      <a:pt x="364871" y="27128"/>
                    </a:cubicBezTo>
                    <a:cubicBezTo>
                      <a:pt x="364059" y="27940"/>
                      <a:pt x="363247" y="27940"/>
                      <a:pt x="362435" y="27940"/>
                    </a:cubicBezTo>
                    <a:cubicBezTo>
                      <a:pt x="361623" y="27940"/>
                      <a:pt x="359999" y="27940"/>
                      <a:pt x="359187" y="28752"/>
                    </a:cubicBezTo>
                    <a:cubicBezTo>
                      <a:pt x="356752" y="29564"/>
                      <a:pt x="354316" y="29564"/>
                      <a:pt x="351881" y="30376"/>
                    </a:cubicBezTo>
                    <a:cubicBezTo>
                      <a:pt x="350257" y="31188"/>
                      <a:pt x="348633" y="31188"/>
                      <a:pt x="347009" y="32812"/>
                    </a:cubicBezTo>
                    <a:cubicBezTo>
                      <a:pt x="347009" y="32812"/>
                      <a:pt x="346197" y="32812"/>
                      <a:pt x="346197" y="33623"/>
                    </a:cubicBezTo>
                    <a:cubicBezTo>
                      <a:pt x="345385" y="33623"/>
                      <a:pt x="345385" y="34435"/>
                      <a:pt x="344574" y="34435"/>
                    </a:cubicBezTo>
                    <a:cubicBezTo>
                      <a:pt x="343762" y="35247"/>
                      <a:pt x="342950" y="35247"/>
                      <a:pt x="342138" y="36059"/>
                    </a:cubicBezTo>
                    <a:cubicBezTo>
                      <a:pt x="341326" y="36059"/>
                      <a:pt x="341326" y="36871"/>
                      <a:pt x="340514" y="37683"/>
                    </a:cubicBezTo>
                    <a:cubicBezTo>
                      <a:pt x="339702" y="38495"/>
                      <a:pt x="338890" y="38495"/>
                      <a:pt x="339702" y="39307"/>
                    </a:cubicBezTo>
                    <a:lnTo>
                      <a:pt x="337267" y="40119"/>
                    </a:lnTo>
                    <a:lnTo>
                      <a:pt x="334019" y="39307"/>
                    </a:lnTo>
                    <a:lnTo>
                      <a:pt x="327524" y="42554"/>
                    </a:lnTo>
                    <a:lnTo>
                      <a:pt x="327524" y="44990"/>
                    </a:lnTo>
                    <a:lnTo>
                      <a:pt x="325900" y="47425"/>
                    </a:lnTo>
                    <a:lnTo>
                      <a:pt x="325900" y="49861"/>
                    </a:lnTo>
                    <a:lnTo>
                      <a:pt x="322653" y="49861"/>
                    </a:lnTo>
                    <a:lnTo>
                      <a:pt x="321841" y="52297"/>
                    </a:lnTo>
                    <a:lnTo>
                      <a:pt x="321841" y="53109"/>
                    </a:lnTo>
                    <a:lnTo>
                      <a:pt x="321029" y="54732"/>
                    </a:lnTo>
                    <a:lnTo>
                      <a:pt x="321029" y="56981"/>
                    </a:lnTo>
                    <a:lnTo>
                      <a:pt x="321941" y="55612"/>
                    </a:lnTo>
                    <a:lnTo>
                      <a:pt x="321941" y="53177"/>
                    </a:lnTo>
                    <a:lnTo>
                      <a:pt x="328437" y="49929"/>
                    </a:lnTo>
                    <a:lnTo>
                      <a:pt x="331685" y="50741"/>
                    </a:lnTo>
                    <a:lnTo>
                      <a:pt x="334121" y="49929"/>
                    </a:lnTo>
                    <a:cubicBezTo>
                      <a:pt x="334121" y="50741"/>
                      <a:pt x="335744" y="51553"/>
                      <a:pt x="336556" y="51553"/>
                    </a:cubicBezTo>
                    <a:cubicBezTo>
                      <a:pt x="337368" y="51553"/>
                      <a:pt x="338180" y="51553"/>
                      <a:pt x="338992" y="51553"/>
                    </a:cubicBezTo>
                    <a:cubicBezTo>
                      <a:pt x="339804" y="51553"/>
                      <a:pt x="340616" y="52365"/>
                      <a:pt x="341427" y="53177"/>
                    </a:cubicBezTo>
                    <a:cubicBezTo>
                      <a:pt x="342239" y="53989"/>
                      <a:pt x="342239" y="54801"/>
                      <a:pt x="343051" y="55612"/>
                    </a:cubicBezTo>
                    <a:cubicBezTo>
                      <a:pt x="343863" y="56424"/>
                      <a:pt x="344675" y="56424"/>
                      <a:pt x="346299" y="56424"/>
                    </a:cubicBezTo>
                    <a:cubicBezTo>
                      <a:pt x="347111" y="56424"/>
                      <a:pt x="348734" y="56424"/>
                      <a:pt x="348734" y="56424"/>
                    </a:cubicBezTo>
                    <a:cubicBezTo>
                      <a:pt x="349546" y="55612"/>
                      <a:pt x="349546" y="54801"/>
                      <a:pt x="350358" y="53989"/>
                    </a:cubicBezTo>
                    <a:cubicBezTo>
                      <a:pt x="351170" y="53177"/>
                      <a:pt x="351982" y="53177"/>
                      <a:pt x="352794" y="52365"/>
                    </a:cubicBezTo>
                    <a:cubicBezTo>
                      <a:pt x="353606" y="51553"/>
                      <a:pt x="354418" y="50741"/>
                      <a:pt x="355230" y="49929"/>
                    </a:cubicBezTo>
                    <a:cubicBezTo>
                      <a:pt x="355230" y="49929"/>
                      <a:pt x="356041" y="49117"/>
                      <a:pt x="356041" y="48305"/>
                    </a:cubicBezTo>
                    <a:cubicBezTo>
                      <a:pt x="356041" y="48305"/>
                      <a:pt x="356041" y="47494"/>
                      <a:pt x="356041" y="47494"/>
                    </a:cubicBezTo>
                    <a:cubicBezTo>
                      <a:pt x="356041" y="46682"/>
                      <a:pt x="356853" y="46682"/>
                      <a:pt x="357665" y="45870"/>
                    </a:cubicBezTo>
                    <a:cubicBezTo>
                      <a:pt x="358477" y="45058"/>
                      <a:pt x="358477" y="44246"/>
                      <a:pt x="358477" y="44246"/>
                    </a:cubicBezTo>
                    <a:cubicBezTo>
                      <a:pt x="358477" y="44246"/>
                      <a:pt x="359289" y="43434"/>
                      <a:pt x="359289" y="43434"/>
                    </a:cubicBezTo>
                    <a:cubicBezTo>
                      <a:pt x="360101" y="43434"/>
                      <a:pt x="360101" y="43434"/>
                      <a:pt x="360913" y="44246"/>
                    </a:cubicBezTo>
                    <a:cubicBezTo>
                      <a:pt x="361725" y="45058"/>
                      <a:pt x="361725" y="45870"/>
                      <a:pt x="362536" y="46682"/>
                    </a:cubicBezTo>
                    <a:cubicBezTo>
                      <a:pt x="363348" y="47494"/>
                      <a:pt x="364160" y="47494"/>
                      <a:pt x="364972" y="47494"/>
                    </a:cubicBezTo>
                    <a:cubicBezTo>
                      <a:pt x="365784" y="47494"/>
                      <a:pt x="367408" y="48305"/>
                      <a:pt x="368220" y="49117"/>
                    </a:cubicBezTo>
                    <a:cubicBezTo>
                      <a:pt x="368220" y="49117"/>
                      <a:pt x="368220" y="49117"/>
                      <a:pt x="369032" y="49117"/>
                    </a:cubicBezTo>
                    <a:cubicBezTo>
                      <a:pt x="369032" y="49117"/>
                      <a:pt x="369843" y="49117"/>
                      <a:pt x="369843" y="49117"/>
                    </a:cubicBezTo>
                    <a:cubicBezTo>
                      <a:pt x="370655" y="49117"/>
                      <a:pt x="370655" y="49117"/>
                      <a:pt x="371467" y="49117"/>
                    </a:cubicBezTo>
                    <a:cubicBezTo>
                      <a:pt x="372279" y="49117"/>
                      <a:pt x="372279" y="49929"/>
                      <a:pt x="372279" y="49929"/>
                    </a:cubicBezTo>
                    <a:cubicBezTo>
                      <a:pt x="372279" y="49929"/>
                      <a:pt x="372279" y="50741"/>
                      <a:pt x="373091" y="50741"/>
                    </a:cubicBezTo>
                    <a:cubicBezTo>
                      <a:pt x="373091" y="50741"/>
                      <a:pt x="373903" y="50741"/>
                      <a:pt x="373903" y="49929"/>
                    </a:cubicBezTo>
                    <a:cubicBezTo>
                      <a:pt x="373903" y="49117"/>
                      <a:pt x="373903" y="48305"/>
                      <a:pt x="374715" y="48305"/>
                    </a:cubicBezTo>
                    <a:cubicBezTo>
                      <a:pt x="375527" y="48305"/>
                      <a:pt x="375527" y="48305"/>
                      <a:pt x="376338" y="48305"/>
                    </a:cubicBezTo>
                    <a:cubicBezTo>
                      <a:pt x="377150" y="48305"/>
                      <a:pt x="377150" y="48305"/>
                      <a:pt x="377962" y="47494"/>
                    </a:cubicBezTo>
                    <a:cubicBezTo>
                      <a:pt x="379586" y="47494"/>
                      <a:pt x="381210" y="47494"/>
                      <a:pt x="382022" y="47494"/>
                    </a:cubicBezTo>
                    <a:cubicBezTo>
                      <a:pt x="383645" y="47494"/>
                      <a:pt x="384457" y="47494"/>
                      <a:pt x="386081" y="47494"/>
                    </a:cubicBezTo>
                    <a:cubicBezTo>
                      <a:pt x="386893" y="47494"/>
                      <a:pt x="387705" y="47494"/>
                      <a:pt x="387705" y="47494"/>
                    </a:cubicBezTo>
                    <a:cubicBezTo>
                      <a:pt x="388517" y="47494"/>
                      <a:pt x="388517" y="46682"/>
                      <a:pt x="388517" y="46682"/>
                    </a:cubicBezTo>
                    <a:cubicBezTo>
                      <a:pt x="388517" y="45870"/>
                      <a:pt x="389329" y="45870"/>
                      <a:pt x="389329" y="45058"/>
                    </a:cubicBezTo>
                    <a:cubicBezTo>
                      <a:pt x="390141" y="44246"/>
                      <a:pt x="390952" y="44246"/>
                      <a:pt x="391764" y="44246"/>
                    </a:cubicBezTo>
                    <a:cubicBezTo>
                      <a:pt x="392576" y="44246"/>
                      <a:pt x="393388" y="44246"/>
                      <a:pt x="394200" y="45058"/>
                    </a:cubicBezTo>
                    <a:cubicBezTo>
                      <a:pt x="395012" y="45870"/>
                      <a:pt x="395012" y="46682"/>
                      <a:pt x="395824" y="46682"/>
                    </a:cubicBezTo>
                    <a:cubicBezTo>
                      <a:pt x="395824" y="47494"/>
                      <a:pt x="396636" y="47494"/>
                      <a:pt x="397448" y="47494"/>
                    </a:cubicBezTo>
                    <a:cubicBezTo>
                      <a:pt x="398259" y="47494"/>
                      <a:pt x="399071" y="47494"/>
                      <a:pt x="399883" y="47494"/>
                    </a:cubicBezTo>
                    <a:cubicBezTo>
                      <a:pt x="401507" y="47494"/>
                      <a:pt x="403131" y="48305"/>
                      <a:pt x="404754" y="49117"/>
                    </a:cubicBezTo>
                    <a:cubicBezTo>
                      <a:pt x="405566" y="49929"/>
                      <a:pt x="407190" y="50741"/>
                      <a:pt x="408002" y="52365"/>
                    </a:cubicBezTo>
                    <a:cubicBezTo>
                      <a:pt x="408002" y="53177"/>
                      <a:pt x="408814" y="53177"/>
                      <a:pt x="408814" y="53989"/>
                    </a:cubicBezTo>
                    <a:cubicBezTo>
                      <a:pt x="408814" y="54801"/>
                      <a:pt x="409626" y="54801"/>
                      <a:pt x="410438" y="54801"/>
                    </a:cubicBezTo>
                    <a:cubicBezTo>
                      <a:pt x="411250" y="54801"/>
                      <a:pt x="412061" y="54801"/>
                      <a:pt x="412873" y="54801"/>
                    </a:cubicBezTo>
                    <a:cubicBezTo>
                      <a:pt x="413685" y="54801"/>
                      <a:pt x="413685" y="54801"/>
                      <a:pt x="414497" y="54801"/>
                    </a:cubicBezTo>
                    <a:cubicBezTo>
                      <a:pt x="415309" y="54801"/>
                      <a:pt x="415309" y="53989"/>
                      <a:pt x="416121" y="53989"/>
                    </a:cubicBezTo>
                    <a:cubicBezTo>
                      <a:pt x="416121" y="53989"/>
                      <a:pt x="416933" y="53989"/>
                      <a:pt x="416933" y="54801"/>
                    </a:cubicBezTo>
                    <a:cubicBezTo>
                      <a:pt x="417745" y="55612"/>
                      <a:pt x="417745" y="55612"/>
                      <a:pt x="418556" y="56424"/>
                    </a:cubicBezTo>
                    <a:cubicBezTo>
                      <a:pt x="419368" y="57236"/>
                      <a:pt x="420180" y="58048"/>
                      <a:pt x="420180" y="58048"/>
                    </a:cubicBezTo>
                    <a:cubicBezTo>
                      <a:pt x="420180" y="58048"/>
                      <a:pt x="420992" y="58860"/>
                      <a:pt x="420992" y="58860"/>
                    </a:cubicBezTo>
                    <a:cubicBezTo>
                      <a:pt x="420992" y="58860"/>
                      <a:pt x="420992" y="59672"/>
                      <a:pt x="420992" y="59672"/>
                    </a:cubicBezTo>
                    <a:cubicBezTo>
                      <a:pt x="420992" y="60484"/>
                      <a:pt x="420992" y="61296"/>
                      <a:pt x="420992" y="61296"/>
                    </a:cubicBezTo>
                    <a:cubicBezTo>
                      <a:pt x="420992" y="62107"/>
                      <a:pt x="420992" y="62107"/>
                      <a:pt x="420992" y="62919"/>
                    </a:cubicBezTo>
                    <a:cubicBezTo>
                      <a:pt x="420992" y="63731"/>
                      <a:pt x="420992" y="64543"/>
                      <a:pt x="420180" y="65355"/>
                    </a:cubicBezTo>
                    <a:cubicBezTo>
                      <a:pt x="420180" y="65355"/>
                      <a:pt x="420180" y="66167"/>
                      <a:pt x="419368" y="66167"/>
                    </a:cubicBezTo>
                    <a:cubicBezTo>
                      <a:pt x="419368" y="66167"/>
                      <a:pt x="419368" y="66979"/>
                      <a:pt x="418556" y="66979"/>
                    </a:cubicBezTo>
                    <a:cubicBezTo>
                      <a:pt x="418556" y="66979"/>
                      <a:pt x="418556" y="67791"/>
                      <a:pt x="417745" y="67791"/>
                    </a:cubicBezTo>
                    <a:cubicBezTo>
                      <a:pt x="417745" y="67791"/>
                      <a:pt x="417745" y="68603"/>
                      <a:pt x="417745" y="69414"/>
                    </a:cubicBezTo>
                    <a:cubicBezTo>
                      <a:pt x="417745" y="69414"/>
                      <a:pt x="417745" y="70226"/>
                      <a:pt x="417745" y="70226"/>
                    </a:cubicBezTo>
                    <a:cubicBezTo>
                      <a:pt x="417745" y="70226"/>
                      <a:pt x="417745" y="71038"/>
                      <a:pt x="417745" y="71038"/>
                    </a:cubicBezTo>
                    <a:cubicBezTo>
                      <a:pt x="417745" y="71038"/>
                      <a:pt x="416933" y="71850"/>
                      <a:pt x="416933" y="71850"/>
                    </a:cubicBezTo>
                    <a:cubicBezTo>
                      <a:pt x="416933" y="71850"/>
                      <a:pt x="416121" y="71850"/>
                      <a:pt x="416121" y="71850"/>
                    </a:cubicBezTo>
                    <a:cubicBezTo>
                      <a:pt x="415309" y="71850"/>
                      <a:pt x="415309" y="72662"/>
                      <a:pt x="415309" y="73474"/>
                    </a:cubicBezTo>
                    <a:cubicBezTo>
                      <a:pt x="415309" y="73474"/>
                      <a:pt x="415309" y="74286"/>
                      <a:pt x="415309" y="74286"/>
                    </a:cubicBezTo>
                    <a:cubicBezTo>
                      <a:pt x="415309" y="75098"/>
                      <a:pt x="415309" y="75098"/>
                      <a:pt x="416121" y="75098"/>
                    </a:cubicBezTo>
                    <a:cubicBezTo>
                      <a:pt x="416933" y="75909"/>
                      <a:pt x="417745" y="75909"/>
                      <a:pt x="418556" y="75909"/>
                    </a:cubicBezTo>
                    <a:cubicBezTo>
                      <a:pt x="419368" y="75909"/>
                      <a:pt x="419368" y="75909"/>
                      <a:pt x="420180" y="75909"/>
                    </a:cubicBezTo>
                    <a:cubicBezTo>
                      <a:pt x="420180" y="75909"/>
                      <a:pt x="420180" y="75909"/>
                      <a:pt x="420992" y="75909"/>
                    </a:cubicBezTo>
                    <a:cubicBezTo>
                      <a:pt x="420992" y="75909"/>
                      <a:pt x="420992" y="75909"/>
                      <a:pt x="421804" y="76721"/>
                    </a:cubicBezTo>
                    <a:cubicBezTo>
                      <a:pt x="421804" y="76721"/>
                      <a:pt x="422616" y="77533"/>
                      <a:pt x="422616" y="77533"/>
                    </a:cubicBezTo>
                    <a:cubicBezTo>
                      <a:pt x="422616" y="77533"/>
                      <a:pt x="422616" y="78345"/>
                      <a:pt x="422616" y="78345"/>
                    </a:cubicBezTo>
                    <a:cubicBezTo>
                      <a:pt x="422616" y="78345"/>
                      <a:pt x="421804" y="79157"/>
                      <a:pt x="421804" y="79157"/>
                    </a:cubicBezTo>
                    <a:cubicBezTo>
                      <a:pt x="421804" y="79969"/>
                      <a:pt x="420992" y="79969"/>
                      <a:pt x="420992" y="80781"/>
                    </a:cubicBezTo>
                    <a:cubicBezTo>
                      <a:pt x="420180" y="81593"/>
                      <a:pt x="419368" y="82405"/>
                      <a:pt x="419368" y="83217"/>
                    </a:cubicBezTo>
                    <a:cubicBezTo>
                      <a:pt x="419368" y="84028"/>
                      <a:pt x="419368" y="84028"/>
                      <a:pt x="419368" y="84840"/>
                    </a:cubicBezTo>
                    <a:cubicBezTo>
                      <a:pt x="419368" y="85652"/>
                      <a:pt x="419368" y="85652"/>
                      <a:pt x="420180" y="86464"/>
                    </a:cubicBezTo>
                    <a:cubicBezTo>
                      <a:pt x="420180" y="86464"/>
                      <a:pt x="420180" y="87276"/>
                      <a:pt x="420992" y="87276"/>
                    </a:cubicBezTo>
                    <a:cubicBezTo>
                      <a:pt x="420992" y="87276"/>
                      <a:pt x="421804" y="87276"/>
                      <a:pt x="421804" y="87276"/>
                    </a:cubicBezTo>
                    <a:cubicBezTo>
                      <a:pt x="422616" y="87276"/>
                      <a:pt x="422616" y="88088"/>
                      <a:pt x="422616" y="88088"/>
                    </a:cubicBezTo>
                    <a:cubicBezTo>
                      <a:pt x="422616" y="88088"/>
                      <a:pt x="422616" y="88088"/>
                      <a:pt x="423428" y="88900"/>
                    </a:cubicBezTo>
                    <a:cubicBezTo>
                      <a:pt x="423428" y="88900"/>
                      <a:pt x="424240" y="88900"/>
                      <a:pt x="424240" y="89711"/>
                    </a:cubicBezTo>
                    <a:cubicBezTo>
                      <a:pt x="424240" y="89711"/>
                      <a:pt x="424240" y="89711"/>
                      <a:pt x="425052" y="89711"/>
                    </a:cubicBezTo>
                    <a:cubicBezTo>
                      <a:pt x="425863" y="89711"/>
                      <a:pt x="425863" y="90523"/>
                      <a:pt x="426675" y="91335"/>
                    </a:cubicBezTo>
                    <a:cubicBezTo>
                      <a:pt x="426675" y="91335"/>
                      <a:pt x="426675" y="92147"/>
                      <a:pt x="426675" y="92147"/>
                    </a:cubicBezTo>
                    <a:cubicBezTo>
                      <a:pt x="426675" y="92959"/>
                      <a:pt x="426675" y="92959"/>
                      <a:pt x="426675" y="93771"/>
                    </a:cubicBezTo>
                    <a:cubicBezTo>
                      <a:pt x="426675" y="94583"/>
                      <a:pt x="425863" y="95396"/>
                      <a:pt x="425052" y="96208"/>
                    </a:cubicBezTo>
                    <a:cubicBezTo>
                      <a:pt x="425052" y="97019"/>
                      <a:pt x="424240" y="97831"/>
                      <a:pt x="425052" y="97831"/>
                    </a:cubicBezTo>
                    <a:cubicBezTo>
                      <a:pt x="425863" y="98643"/>
                      <a:pt x="426675" y="97831"/>
                      <a:pt x="427487" y="97831"/>
                    </a:cubicBezTo>
                    <a:cubicBezTo>
                      <a:pt x="428299" y="97831"/>
                      <a:pt x="428299" y="98643"/>
                      <a:pt x="428299" y="99455"/>
                    </a:cubicBezTo>
                    <a:cubicBezTo>
                      <a:pt x="428299" y="100267"/>
                      <a:pt x="428299" y="101079"/>
                      <a:pt x="428299" y="101079"/>
                    </a:cubicBezTo>
                    <a:cubicBezTo>
                      <a:pt x="428299" y="101891"/>
                      <a:pt x="428299" y="101891"/>
                      <a:pt x="428299" y="102703"/>
                    </a:cubicBezTo>
                    <a:cubicBezTo>
                      <a:pt x="428299" y="103515"/>
                      <a:pt x="428299" y="104327"/>
                      <a:pt x="427487" y="104327"/>
                    </a:cubicBezTo>
                    <a:cubicBezTo>
                      <a:pt x="427487" y="105138"/>
                      <a:pt x="426675" y="105950"/>
                      <a:pt x="427487" y="106762"/>
                    </a:cubicBezTo>
                    <a:cubicBezTo>
                      <a:pt x="428299" y="107574"/>
                      <a:pt x="429111" y="107574"/>
                      <a:pt x="429923" y="108386"/>
                    </a:cubicBezTo>
                    <a:cubicBezTo>
                      <a:pt x="430735" y="109198"/>
                      <a:pt x="430735" y="109198"/>
                      <a:pt x="430735" y="110010"/>
                    </a:cubicBezTo>
                    <a:cubicBezTo>
                      <a:pt x="430735" y="110010"/>
                      <a:pt x="430735" y="110822"/>
                      <a:pt x="431547" y="110822"/>
                    </a:cubicBezTo>
                    <a:cubicBezTo>
                      <a:pt x="431547" y="110010"/>
                      <a:pt x="431547" y="109198"/>
                      <a:pt x="431547" y="109198"/>
                    </a:cubicBezTo>
                    <a:cubicBezTo>
                      <a:pt x="431547" y="108386"/>
                      <a:pt x="430735" y="107574"/>
                      <a:pt x="430735" y="107574"/>
                    </a:cubicBezTo>
                    <a:cubicBezTo>
                      <a:pt x="429923" y="107574"/>
                      <a:pt x="429923" y="106762"/>
                      <a:pt x="429923" y="106762"/>
                    </a:cubicBezTo>
                    <a:cubicBezTo>
                      <a:pt x="429923" y="105950"/>
                      <a:pt x="429111" y="105950"/>
                      <a:pt x="429111" y="105138"/>
                    </a:cubicBezTo>
                    <a:cubicBezTo>
                      <a:pt x="429111" y="104327"/>
                      <a:pt x="429923" y="104327"/>
                      <a:pt x="430735" y="104327"/>
                    </a:cubicBezTo>
                    <a:cubicBezTo>
                      <a:pt x="431547" y="104327"/>
                      <a:pt x="432358" y="104327"/>
                      <a:pt x="433170" y="104327"/>
                    </a:cubicBezTo>
                    <a:cubicBezTo>
                      <a:pt x="433982" y="105138"/>
                      <a:pt x="433982" y="105950"/>
                      <a:pt x="434794" y="106762"/>
                    </a:cubicBezTo>
                    <a:cubicBezTo>
                      <a:pt x="434794" y="107574"/>
                      <a:pt x="435606" y="107574"/>
                      <a:pt x="435606" y="108386"/>
                    </a:cubicBezTo>
                    <a:cubicBezTo>
                      <a:pt x="435606" y="109198"/>
                      <a:pt x="435606" y="110822"/>
                      <a:pt x="435606" y="111633"/>
                    </a:cubicBezTo>
                    <a:cubicBezTo>
                      <a:pt x="435606" y="112445"/>
                      <a:pt x="435606" y="112445"/>
                      <a:pt x="435606" y="113257"/>
                    </a:cubicBezTo>
                    <a:cubicBezTo>
                      <a:pt x="435606" y="114069"/>
                      <a:pt x="434794" y="114069"/>
                      <a:pt x="434794" y="114069"/>
                    </a:cubicBezTo>
                    <a:cubicBezTo>
                      <a:pt x="434794" y="114069"/>
                      <a:pt x="434794" y="114881"/>
                      <a:pt x="434794" y="114881"/>
                    </a:cubicBezTo>
                    <a:cubicBezTo>
                      <a:pt x="434794" y="114881"/>
                      <a:pt x="433982" y="115693"/>
                      <a:pt x="433982" y="115693"/>
                    </a:cubicBezTo>
                    <a:cubicBezTo>
                      <a:pt x="433170" y="116505"/>
                      <a:pt x="433170" y="116505"/>
                      <a:pt x="432358" y="117316"/>
                    </a:cubicBezTo>
                    <a:cubicBezTo>
                      <a:pt x="432358" y="117316"/>
                      <a:pt x="431547" y="117316"/>
                      <a:pt x="431547" y="117316"/>
                    </a:cubicBezTo>
                    <a:cubicBezTo>
                      <a:pt x="430735" y="117316"/>
                      <a:pt x="430735" y="117316"/>
                      <a:pt x="429923" y="117316"/>
                    </a:cubicBezTo>
                    <a:cubicBezTo>
                      <a:pt x="429111" y="117316"/>
                      <a:pt x="429111" y="117316"/>
                      <a:pt x="428299" y="118128"/>
                    </a:cubicBezTo>
                    <a:cubicBezTo>
                      <a:pt x="428299" y="118128"/>
                      <a:pt x="427487" y="118128"/>
                      <a:pt x="427487" y="118940"/>
                    </a:cubicBezTo>
                    <a:cubicBezTo>
                      <a:pt x="426675" y="118940"/>
                      <a:pt x="426675" y="118940"/>
                      <a:pt x="425863" y="118940"/>
                    </a:cubicBezTo>
                    <a:cubicBezTo>
                      <a:pt x="425052" y="118940"/>
                      <a:pt x="424240" y="119752"/>
                      <a:pt x="423428" y="120564"/>
                    </a:cubicBezTo>
                    <a:cubicBezTo>
                      <a:pt x="422616" y="121376"/>
                      <a:pt x="421804" y="121376"/>
                      <a:pt x="421804" y="122188"/>
                    </a:cubicBezTo>
                    <a:cubicBezTo>
                      <a:pt x="421804" y="123000"/>
                      <a:pt x="421804" y="123000"/>
                      <a:pt x="421804" y="123812"/>
                    </a:cubicBezTo>
                    <a:cubicBezTo>
                      <a:pt x="421804" y="124624"/>
                      <a:pt x="422616" y="124624"/>
                      <a:pt x="423428" y="124624"/>
                    </a:cubicBezTo>
                    <a:cubicBezTo>
                      <a:pt x="425052" y="124624"/>
                      <a:pt x="426675" y="125435"/>
                      <a:pt x="429111" y="125435"/>
                    </a:cubicBezTo>
                    <a:cubicBezTo>
                      <a:pt x="430735" y="125435"/>
                      <a:pt x="431547" y="126247"/>
                      <a:pt x="433170" y="126247"/>
                    </a:cubicBezTo>
                    <a:cubicBezTo>
                      <a:pt x="434794" y="126247"/>
                      <a:pt x="436418" y="126247"/>
                      <a:pt x="438854" y="127059"/>
                    </a:cubicBezTo>
                    <a:cubicBezTo>
                      <a:pt x="439665" y="127059"/>
                      <a:pt x="440477" y="127871"/>
                      <a:pt x="441289" y="127871"/>
                    </a:cubicBezTo>
                    <a:cubicBezTo>
                      <a:pt x="442101" y="127871"/>
                      <a:pt x="442101" y="128683"/>
                      <a:pt x="442101" y="128683"/>
                    </a:cubicBezTo>
                    <a:cubicBezTo>
                      <a:pt x="442101" y="128683"/>
                      <a:pt x="442101" y="129495"/>
                      <a:pt x="442913" y="129495"/>
                    </a:cubicBezTo>
                    <a:cubicBezTo>
                      <a:pt x="442913" y="130307"/>
                      <a:pt x="442913" y="130307"/>
                      <a:pt x="443725" y="131119"/>
                    </a:cubicBezTo>
                    <a:cubicBezTo>
                      <a:pt x="443725" y="131931"/>
                      <a:pt x="443725" y="132742"/>
                      <a:pt x="443725" y="133554"/>
                    </a:cubicBezTo>
                    <a:cubicBezTo>
                      <a:pt x="443725" y="134366"/>
                      <a:pt x="442913" y="135178"/>
                      <a:pt x="443725" y="135990"/>
                    </a:cubicBezTo>
                    <a:cubicBezTo>
                      <a:pt x="443725" y="136802"/>
                      <a:pt x="443725" y="137614"/>
                      <a:pt x="444537" y="138426"/>
                    </a:cubicBezTo>
                    <a:cubicBezTo>
                      <a:pt x="444537" y="139237"/>
                      <a:pt x="445349" y="140049"/>
                      <a:pt x="445349" y="140049"/>
                    </a:cubicBezTo>
                    <a:cubicBezTo>
                      <a:pt x="445349" y="140861"/>
                      <a:pt x="445349" y="141673"/>
                      <a:pt x="445349" y="142485"/>
                    </a:cubicBezTo>
                    <a:cubicBezTo>
                      <a:pt x="445349" y="143297"/>
                      <a:pt x="444537" y="144109"/>
                      <a:pt x="444537" y="144921"/>
                    </a:cubicBezTo>
                    <a:cubicBezTo>
                      <a:pt x="444537" y="145732"/>
                      <a:pt x="444537" y="146544"/>
                      <a:pt x="444537" y="147356"/>
                    </a:cubicBezTo>
                    <a:cubicBezTo>
                      <a:pt x="433170" y="144921"/>
                      <a:pt x="433170" y="145732"/>
                      <a:pt x="433170" y="147356"/>
                    </a:cubicBezTo>
                    <a:cubicBezTo>
                      <a:pt x="433170" y="148168"/>
                      <a:pt x="433170" y="148980"/>
                      <a:pt x="433170" y="149792"/>
                    </a:cubicBezTo>
                    <a:cubicBezTo>
                      <a:pt x="433170" y="150604"/>
                      <a:pt x="432358" y="151416"/>
                      <a:pt x="431547" y="151416"/>
                    </a:cubicBezTo>
                    <a:cubicBezTo>
                      <a:pt x="430735" y="152228"/>
                      <a:pt x="429923" y="152228"/>
                      <a:pt x="429923" y="153040"/>
                    </a:cubicBezTo>
                    <a:cubicBezTo>
                      <a:pt x="429111" y="153851"/>
                      <a:pt x="429111" y="154663"/>
                      <a:pt x="429111" y="155475"/>
                    </a:cubicBezTo>
                    <a:cubicBezTo>
                      <a:pt x="429111" y="156287"/>
                      <a:pt x="429111" y="157099"/>
                      <a:pt x="429111" y="157911"/>
                    </a:cubicBezTo>
                    <a:cubicBezTo>
                      <a:pt x="429111" y="158723"/>
                      <a:pt x="428299" y="158723"/>
                      <a:pt x="428299" y="159535"/>
                    </a:cubicBezTo>
                    <a:cubicBezTo>
                      <a:pt x="427487" y="160346"/>
                      <a:pt x="427487" y="160346"/>
                      <a:pt x="426675" y="161158"/>
                    </a:cubicBezTo>
                    <a:cubicBezTo>
                      <a:pt x="426675" y="161970"/>
                      <a:pt x="425863" y="161970"/>
                      <a:pt x="425863" y="162782"/>
                    </a:cubicBezTo>
                    <a:cubicBezTo>
                      <a:pt x="425863" y="162782"/>
                      <a:pt x="425052" y="163594"/>
                      <a:pt x="425052" y="162782"/>
                    </a:cubicBezTo>
                    <a:cubicBezTo>
                      <a:pt x="424240" y="162782"/>
                      <a:pt x="424240" y="161970"/>
                      <a:pt x="424240" y="161158"/>
                    </a:cubicBezTo>
                    <a:cubicBezTo>
                      <a:pt x="424240" y="160346"/>
                      <a:pt x="423428" y="159535"/>
                      <a:pt x="423428" y="158723"/>
                    </a:cubicBezTo>
                    <a:cubicBezTo>
                      <a:pt x="423428" y="157911"/>
                      <a:pt x="423428" y="157911"/>
                      <a:pt x="423428" y="157099"/>
                    </a:cubicBezTo>
                    <a:cubicBezTo>
                      <a:pt x="423428" y="156287"/>
                      <a:pt x="423428" y="156287"/>
                      <a:pt x="423428" y="155475"/>
                    </a:cubicBezTo>
                    <a:cubicBezTo>
                      <a:pt x="423428" y="154663"/>
                      <a:pt x="423428" y="153040"/>
                      <a:pt x="424240" y="152228"/>
                    </a:cubicBezTo>
                    <a:cubicBezTo>
                      <a:pt x="425052" y="152228"/>
                      <a:pt x="425052" y="152228"/>
                      <a:pt x="425863" y="151416"/>
                    </a:cubicBezTo>
                    <a:cubicBezTo>
                      <a:pt x="426675" y="151416"/>
                      <a:pt x="426675" y="150604"/>
                      <a:pt x="426675" y="149792"/>
                    </a:cubicBezTo>
                    <a:cubicBezTo>
                      <a:pt x="426675" y="148980"/>
                      <a:pt x="426675" y="147356"/>
                      <a:pt x="427487" y="145732"/>
                    </a:cubicBezTo>
                    <a:cubicBezTo>
                      <a:pt x="427487" y="144109"/>
                      <a:pt x="428299" y="142485"/>
                      <a:pt x="428299" y="140861"/>
                    </a:cubicBezTo>
                    <a:cubicBezTo>
                      <a:pt x="428299" y="140049"/>
                      <a:pt x="428299" y="140049"/>
                      <a:pt x="427487" y="140049"/>
                    </a:cubicBezTo>
                    <a:cubicBezTo>
                      <a:pt x="426675" y="140049"/>
                      <a:pt x="426675" y="140049"/>
                      <a:pt x="425863" y="139237"/>
                    </a:cubicBezTo>
                    <a:cubicBezTo>
                      <a:pt x="425052" y="138426"/>
                      <a:pt x="425052" y="136802"/>
                      <a:pt x="424240" y="135178"/>
                    </a:cubicBezTo>
                    <a:cubicBezTo>
                      <a:pt x="424240" y="134366"/>
                      <a:pt x="423428" y="134366"/>
                      <a:pt x="423428" y="133554"/>
                    </a:cubicBezTo>
                    <a:cubicBezTo>
                      <a:pt x="423428" y="132742"/>
                      <a:pt x="422616" y="132742"/>
                      <a:pt x="422616" y="131931"/>
                    </a:cubicBezTo>
                    <a:cubicBezTo>
                      <a:pt x="422616" y="131119"/>
                      <a:pt x="421804" y="128683"/>
                      <a:pt x="420992" y="129495"/>
                    </a:cubicBezTo>
                    <a:cubicBezTo>
                      <a:pt x="420180" y="130307"/>
                      <a:pt x="420180" y="130307"/>
                      <a:pt x="420180" y="131119"/>
                    </a:cubicBezTo>
                    <a:cubicBezTo>
                      <a:pt x="420180" y="131931"/>
                      <a:pt x="419368" y="132742"/>
                      <a:pt x="419368" y="133554"/>
                    </a:cubicBezTo>
                    <a:cubicBezTo>
                      <a:pt x="419368" y="135178"/>
                      <a:pt x="418556" y="135990"/>
                      <a:pt x="419368" y="137614"/>
                    </a:cubicBezTo>
                    <a:cubicBezTo>
                      <a:pt x="419368" y="138426"/>
                      <a:pt x="420180" y="138426"/>
                      <a:pt x="420992" y="139237"/>
                    </a:cubicBezTo>
                    <a:cubicBezTo>
                      <a:pt x="421804" y="139237"/>
                      <a:pt x="422616" y="139237"/>
                      <a:pt x="423428" y="140049"/>
                    </a:cubicBezTo>
                    <a:cubicBezTo>
                      <a:pt x="423428" y="140049"/>
                      <a:pt x="423428" y="140861"/>
                      <a:pt x="423428" y="140861"/>
                    </a:cubicBezTo>
                    <a:cubicBezTo>
                      <a:pt x="423428" y="140861"/>
                      <a:pt x="422616" y="140861"/>
                      <a:pt x="422616" y="141673"/>
                    </a:cubicBezTo>
                    <a:cubicBezTo>
                      <a:pt x="421804" y="142485"/>
                      <a:pt x="422616" y="143297"/>
                      <a:pt x="422616" y="144109"/>
                    </a:cubicBezTo>
                    <a:cubicBezTo>
                      <a:pt x="422616" y="144921"/>
                      <a:pt x="423428" y="145732"/>
                      <a:pt x="422616" y="146544"/>
                    </a:cubicBezTo>
                    <a:cubicBezTo>
                      <a:pt x="422616" y="146544"/>
                      <a:pt x="421804" y="147356"/>
                      <a:pt x="421804" y="147356"/>
                    </a:cubicBezTo>
                    <a:cubicBezTo>
                      <a:pt x="421804" y="147356"/>
                      <a:pt x="420992" y="148168"/>
                      <a:pt x="420992" y="148168"/>
                    </a:cubicBezTo>
                    <a:cubicBezTo>
                      <a:pt x="420180" y="148980"/>
                      <a:pt x="420180" y="148980"/>
                      <a:pt x="419368" y="149792"/>
                    </a:cubicBezTo>
                    <a:cubicBezTo>
                      <a:pt x="418556" y="150604"/>
                      <a:pt x="418556" y="151416"/>
                      <a:pt x="417745" y="152228"/>
                    </a:cubicBezTo>
                    <a:cubicBezTo>
                      <a:pt x="416933" y="153040"/>
                      <a:pt x="416933" y="153040"/>
                      <a:pt x="416121" y="153851"/>
                    </a:cubicBezTo>
                    <a:cubicBezTo>
                      <a:pt x="416121" y="153851"/>
                      <a:pt x="415309" y="154663"/>
                      <a:pt x="415309" y="154663"/>
                    </a:cubicBezTo>
                    <a:cubicBezTo>
                      <a:pt x="415309" y="154663"/>
                      <a:pt x="415309" y="155475"/>
                      <a:pt x="415309" y="155475"/>
                    </a:cubicBezTo>
                    <a:cubicBezTo>
                      <a:pt x="415309" y="155475"/>
                      <a:pt x="416121" y="155475"/>
                      <a:pt x="416121" y="155475"/>
                    </a:cubicBezTo>
                    <a:cubicBezTo>
                      <a:pt x="416933" y="155475"/>
                      <a:pt x="416933" y="155475"/>
                      <a:pt x="417745" y="155475"/>
                    </a:cubicBezTo>
                    <a:cubicBezTo>
                      <a:pt x="418556" y="155475"/>
                      <a:pt x="419368" y="155475"/>
                      <a:pt x="420180" y="155475"/>
                    </a:cubicBezTo>
                    <a:cubicBezTo>
                      <a:pt x="420992" y="155475"/>
                      <a:pt x="421804" y="154663"/>
                      <a:pt x="421804" y="155475"/>
                    </a:cubicBezTo>
                    <a:cubicBezTo>
                      <a:pt x="422616" y="155475"/>
                      <a:pt x="422616" y="156287"/>
                      <a:pt x="422616" y="156287"/>
                    </a:cubicBezTo>
                    <a:cubicBezTo>
                      <a:pt x="422616" y="157099"/>
                      <a:pt x="422616" y="157099"/>
                      <a:pt x="422616" y="157911"/>
                    </a:cubicBezTo>
                    <a:cubicBezTo>
                      <a:pt x="422616" y="158723"/>
                      <a:pt x="422616" y="158723"/>
                      <a:pt x="422616" y="159535"/>
                    </a:cubicBezTo>
                    <a:cubicBezTo>
                      <a:pt x="422616" y="160346"/>
                      <a:pt x="422616" y="160346"/>
                      <a:pt x="423428" y="161158"/>
                    </a:cubicBezTo>
                    <a:cubicBezTo>
                      <a:pt x="423428" y="162782"/>
                      <a:pt x="423428" y="163594"/>
                      <a:pt x="422616" y="165218"/>
                    </a:cubicBezTo>
                    <a:cubicBezTo>
                      <a:pt x="422616" y="166030"/>
                      <a:pt x="421804" y="166030"/>
                      <a:pt x="420992" y="166030"/>
                    </a:cubicBezTo>
                    <a:cubicBezTo>
                      <a:pt x="420992" y="166030"/>
                      <a:pt x="420180" y="166030"/>
                      <a:pt x="420180" y="166841"/>
                    </a:cubicBezTo>
                    <a:cubicBezTo>
                      <a:pt x="420180" y="166841"/>
                      <a:pt x="420180" y="166841"/>
                      <a:pt x="419368" y="167653"/>
                    </a:cubicBezTo>
                    <a:cubicBezTo>
                      <a:pt x="418556" y="167653"/>
                      <a:pt x="418556" y="168465"/>
                      <a:pt x="417745" y="168465"/>
                    </a:cubicBezTo>
                    <a:cubicBezTo>
                      <a:pt x="416933" y="168465"/>
                      <a:pt x="416933" y="169277"/>
                      <a:pt x="416121" y="170089"/>
                    </a:cubicBezTo>
                    <a:cubicBezTo>
                      <a:pt x="416121" y="170901"/>
                      <a:pt x="415309" y="170901"/>
                      <a:pt x="414497" y="171713"/>
                    </a:cubicBezTo>
                    <a:cubicBezTo>
                      <a:pt x="414497" y="172525"/>
                      <a:pt x="413685" y="172525"/>
                      <a:pt x="412873" y="172525"/>
                    </a:cubicBezTo>
                    <a:cubicBezTo>
                      <a:pt x="412873" y="172525"/>
                      <a:pt x="412061" y="172525"/>
                      <a:pt x="412061" y="172525"/>
                    </a:cubicBezTo>
                    <a:cubicBezTo>
                      <a:pt x="411250" y="172525"/>
                      <a:pt x="410438" y="171713"/>
                      <a:pt x="409626" y="170901"/>
                    </a:cubicBezTo>
                    <a:cubicBezTo>
                      <a:pt x="409626" y="170089"/>
                      <a:pt x="408814" y="170089"/>
                      <a:pt x="408814" y="169277"/>
                    </a:cubicBezTo>
                    <a:cubicBezTo>
                      <a:pt x="408002" y="168465"/>
                      <a:pt x="407190" y="168465"/>
                      <a:pt x="406378" y="168465"/>
                    </a:cubicBezTo>
                    <a:cubicBezTo>
                      <a:pt x="405566" y="168465"/>
                      <a:pt x="404754" y="168465"/>
                      <a:pt x="404754" y="168465"/>
                    </a:cubicBezTo>
                    <a:cubicBezTo>
                      <a:pt x="403943" y="168465"/>
                      <a:pt x="403943" y="168465"/>
                      <a:pt x="403131" y="168465"/>
                    </a:cubicBezTo>
                    <a:cubicBezTo>
                      <a:pt x="403131" y="168465"/>
                      <a:pt x="402319" y="168465"/>
                      <a:pt x="402319" y="168465"/>
                    </a:cubicBezTo>
                    <a:cubicBezTo>
                      <a:pt x="402319" y="168465"/>
                      <a:pt x="401507" y="168465"/>
                      <a:pt x="401507" y="168465"/>
                    </a:cubicBezTo>
                    <a:cubicBezTo>
                      <a:pt x="400695" y="168465"/>
                      <a:pt x="400695" y="168465"/>
                      <a:pt x="399883" y="168465"/>
                    </a:cubicBezTo>
                    <a:cubicBezTo>
                      <a:pt x="399883" y="168465"/>
                      <a:pt x="399071" y="168465"/>
                      <a:pt x="399071" y="167653"/>
                    </a:cubicBezTo>
                    <a:cubicBezTo>
                      <a:pt x="399071" y="167653"/>
                      <a:pt x="399071" y="166841"/>
                      <a:pt x="399883" y="166841"/>
                    </a:cubicBezTo>
                    <a:cubicBezTo>
                      <a:pt x="399883" y="166841"/>
                      <a:pt x="400695" y="166030"/>
                      <a:pt x="400695" y="165218"/>
                    </a:cubicBezTo>
                    <a:cubicBezTo>
                      <a:pt x="400695" y="165218"/>
                      <a:pt x="400695" y="164406"/>
                      <a:pt x="399883" y="164406"/>
                    </a:cubicBezTo>
                    <a:cubicBezTo>
                      <a:pt x="399883" y="164406"/>
                      <a:pt x="399071" y="164406"/>
                      <a:pt x="399071" y="164406"/>
                    </a:cubicBezTo>
                    <a:cubicBezTo>
                      <a:pt x="399071" y="164406"/>
                      <a:pt x="398259" y="164406"/>
                      <a:pt x="398259" y="165218"/>
                    </a:cubicBezTo>
                    <a:cubicBezTo>
                      <a:pt x="397448" y="166030"/>
                      <a:pt x="397448" y="166030"/>
                      <a:pt x="397448" y="166841"/>
                    </a:cubicBezTo>
                    <a:cubicBezTo>
                      <a:pt x="397448" y="167653"/>
                      <a:pt x="397448" y="168465"/>
                      <a:pt x="397448" y="168465"/>
                    </a:cubicBezTo>
                    <a:cubicBezTo>
                      <a:pt x="397448" y="169277"/>
                      <a:pt x="396636" y="169277"/>
                      <a:pt x="396636" y="169277"/>
                    </a:cubicBezTo>
                    <a:cubicBezTo>
                      <a:pt x="395824" y="169277"/>
                      <a:pt x="395824" y="169277"/>
                      <a:pt x="395012" y="169277"/>
                    </a:cubicBezTo>
                    <a:cubicBezTo>
                      <a:pt x="395012" y="169277"/>
                      <a:pt x="394200" y="170089"/>
                      <a:pt x="394200" y="170089"/>
                    </a:cubicBezTo>
                    <a:cubicBezTo>
                      <a:pt x="394200" y="170901"/>
                      <a:pt x="394200" y="170901"/>
                      <a:pt x="394200" y="171713"/>
                    </a:cubicBezTo>
                    <a:cubicBezTo>
                      <a:pt x="394200" y="172525"/>
                      <a:pt x="394200" y="172525"/>
                      <a:pt x="394200" y="173337"/>
                    </a:cubicBezTo>
                    <a:cubicBezTo>
                      <a:pt x="394200" y="174148"/>
                      <a:pt x="394200" y="174148"/>
                      <a:pt x="393388" y="174960"/>
                    </a:cubicBezTo>
                    <a:cubicBezTo>
                      <a:pt x="393388" y="175772"/>
                      <a:pt x="392576" y="175772"/>
                      <a:pt x="392576" y="176584"/>
                    </a:cubicBezTo>
                    <a:cubicBezTo>
                      <a:pt x="392576" y="176584"/>
                      <a:pt x="392576" y="177396"/>
                      <a:pt x="391764" y="177396"/>
                    </a:cubicBezTo>
                    <a:cubicBezTo>
                      <a:pt x="391764" y="177396"/>
                      <a:pt x="390952" y="178208"/>
                      <a:pt x="390952" y="178208"/>
                    </a:cubicBezTo>
                    <a:cubicBezTo>
                      <a:pt x="390141" y="179020"/>
                      <a:pt x="390141" y="179832"/>
                      <a:pt x="389329" y="180644"/>
                    </a:cubicBezTo>
                    <a:cubicBezTo>
                      <a:pt x="388517" y="181456"/>
                      <a:pt x="387705" y="181456"/>
                      <a:pt x="387705" y="182267"/>
                    </a:cubicBezTo>
                    <a:cubicBezTo>
                      <a:pt x="386893" y="183079"/>
                      <a:pt x="386081" y="183079"/>
                      <a:pt x="385269" y="183891"/>
                    </a:cubicBezTo>
                    <a:cubicBezTo>
                      <a:pt x="384457" y="184703"/>
                      <a:pt x="383645" y="184703"/>
                      <a:pt x="382834" y="185515"/>
                    </a:cubicBezTo>
                    <a:cubicBezTo>
                      <a:pt x="382022" y="186327"/>
                      <a:pt x="381210" y="186327"/>
                      <a:pt x="380398" y="186327"/>
                    </a:cubicBezTo>
                    <a:lnTo>
                      <a:pt x="378468" y="186327"/>
                    </a:lnTo>
                    <a:lnTo>
                      <a:pt x="381312" y="193565"/>
                    </a:lnTo>
                    <a:cubicBezTo>
                      <a:pt x="386335" y="206200"/>
                      <a:pt x="386792" y="206961"/>
                      <a:pt x="386792" y="208179"/>
                    </a:cubicBezTo>
                    <a:cubicBezTo>
                      <a:pt x="386792" y="208990"/>
                      <a:pt x="385980" y="210614"/>
                      <a:pt x="385168" y="211426"/>
                    </a:cubicBezTo>
                    <a:cubicBezTo>
                      <a:pt x="384356" y="212238"/>
                      <a:pt x="382732" y="212238"/>
                      <a:pt x="381920" y="212238"/>
                    </a:cubicBezTo>
                    <a:cubicBezTo>
                      <a:pt x="381108" y="212238"/>
                      <a:pt x="381108" y="212238"/>
                      <a:pt x="380296" y="212238"/>
                    </a:cubicBezTo>
                    <a:cubicBezTo>
                      <a:pt x="379485" y="212238"/>
                      <a:pt x="379485" y="211426"/>
                      <a:pt x="379485" y="210614"/>
                    </a:cubicBezTo>
                    <a:cubicBezTo>
                      <a:pt x="378673" y="209802"/>
                      <a:pt x="378673" y="208179"/>
                      <a:pt x="377861" y="207367"/>
                    </a:cubicBezTo>
                    <a:cubicBezTo>
                      <a:pt x="377861" y="207367"/>
                      <a:pt x="377049" y="206555"/>
                      <a:pt x="377049" y="206555"/>
                    </a:cubicBezTo>
                    <a:cubicBezTo>
                      <a:pt x="376237" y="206555"/>
                      <a:pt x="376237" y="205743"/>
                      <a:pt x="376237" y="205743"/>
                    </a:cubicBezTo>
                    <a:cubicBezTo>
                      <a:pt x="375425" y="204931"/>
                      <a:pt x="375425" y="204119"/>
                      <a:pt x="374613" y="204119"/>
                    </a:cubicBezTo>
                    <a:cubicBezTo>
                      <a:pt x="373801" y="204119"/>
                      <a:pt x="373801" y="204931"/>
                      <a:pt x="372990" y="206555"/>
                    </a:cubicBezTo>
                    <a:cubicBezTo>
                      <a:pt x="372990" y="207367"/>
                      <a:pt x="372178" y="208179"/>
                      <a:pt x="371366" y="208179"/>
                    </a:cubicBezTo>
                    <a:cubicBezTo>
                      <a:pt x="370554" y="208990"/>
                      <a:pt x="369742" y="209802"/>
                      <a:pt x="369742" y="210614"/>
                    </a:cubicBezTo>
                    <a:cubicBezTo>
                      <a:pt x="369742" y="211426"/>
                      <a:pt x="368930" y="212238"/>
                      <a:pt x="368930" y="213050"/>
                    </a:cubicBezTo>
                    <a:cubicBezTo>
                      <a:pt x="368930" y="214674"/>
                      <a:pt x="368930" y="215485"/>
                      <a:pt x="368930" y="217109"/>
                    </a:cubicBezTo>
                    <a:cubicBezTo>
                      <a:pt x="368930" y="217921"/>
                      <a:pt x="368930" y="219545"/>
                      <a:pt x="369742" y="220357"/>
                    </a:cubicBezTo>
                    <a:cubicBezTo>
                      <a:pt x="370554" y="220357"/>
                      <a:pt x="370554" y="221169"/>
                      <a:pt x="371366" y="221169"/>
                    </a:cubicBezTo>
                    <a:cubicBezTo>
                      <a:pt x="372178" y="221169"/>
                      <a:pt x="372178" y="221980"/>
                      <a:pt x="372990" y="221980"/>
                    </a:cubicBezTo>
                    <a:cubicBezTo>
                      <a:pt x="373801" y="221980"/>
                      <a:pt x="374613" y="221980"/>
                      <a:pt x="375425" y="222792"/>
                    </a:cubicBezTo>
                    <a:cubicBezTo>
                      <a:pt x="375425" y="223604"/>
                      <a:pt x="375425" y="223604"/>
                      <a:pt x="375425" y="224416"/>
                    </a:cubicBezTo>
                    <a:cubicBezTo>
                      <a:pt x="375425" y="225228"/>
                      <a:pt x="375425" y="225228"/>
                      <a:pt x="375425" y="226040"/>
                    </a:cubicBezTo>
                    <a:cubicBezTo>
                      <a:pt x="375425" y="226040"/>
                      <a:pt x="375425" y="226040"/>
                      <a:pt x="374613" y="226852"/>
                    </a:cubicBezTo>
                    <a:cubicBezTo>
                      <a:pt x="373801" y="227664"/>
                      <a:pt x="373801" y="227664"/>
                      <a:pt x="373801" y="228476"/>
                    </a:cubicBezTo>
                    <a:cubicBezTo>
                      <a:pt x="373801" y="228476"/>
                      <a:pt x="373801" y="229287"/>
                      <a:pt x="373801" y="229287"/>
                    </a:cubicBezTo>
                    <a:cubicBezTo>
                      <a:pt x="373801" y="229287"/>
                      <a:pt x="373801" y="230099"/>
                      <a:pt x="373801" y="230099"/>
                    </a:cubicBezTo>
                    <a:cubicBezTo>
                      <a:pt x="373801" y="230911"/>
                      <a:pt x="374613" y="230911"/>
                      <a:pt x="375425" y="230911"/>
                    </a:cubicBezTo>
                    <a:cubicBezTo>
                      <a:pt x="375425" y="230911"/>
                      <a:pt x="375425" y="231723"/>
                      <a:pt x="375425" y="231723"/>
                    </a:cubicBezTo>
                    <a:cubicBezTo>
                      <a:pt x="375425" y="232535"/>
                      <a:pt x="375425" y="232535"/>
                      <a:pt x="375425" y="233347"/>
                    </a:cubicBezTo>
                    <a:cubicBezTo>
                      <a:pt x="375425" y="234159"/>
                      <a:pt x="374613" y="234159"/>
                      <a:pt x="374613" y="234971"/>
                    </a:cubicBezTo>
                    <a:cubicBezTo>
                      <a:pt x="374613" y="234971"/>
                      <a:pt x="373801" y="235783"/>
                      <a:pt x="373801" y="235783"/>
                    </a:cubicBezTo>
                    <a:cubicBezTo>
                      <a:pt x="373801" y="236595"/>
                      <a:pt x="373801" y="237406"/>
                      <a:pt x="372990" y="237406"/>
                    </a:cubicBezTo>
                    <a:cubicBezTo>
                      <a:pt x="372990" y="237406"/>
                      <a:pt x="372178" y="238218"/>
                      <a:pt x="372178" y="238218"/>
                    </a:cubicBezTo>
                    <a:cubicBezTo>
                      <a:pt x="372178" y="238218"/>
                      <a:pt x="372178" y="239030"/>
                      <a:pt x="372178" y="239030"/>
                    </a:cubicBezTo>
                    <a:cubicBezTo>
                      <a:pt x="372178" y="239842"/>
                      <a:pt x="372178" y="241466"/>
                      <a:pt x="372178" y="242278"/>
                    </a:cubicBezTo>
                    <a:cubicBezTo>
                      <a:pt x="372178" y="243089"/>
                      <a:pt x="372178" y="244713"/>
                      <a:pt x="372178" y="246337"/>
                    </a:cubicBezTo>
                    <a:cubicBezTo>
                      <a:pt x="372178" y="246337"/>
                      <a:pt x="372178" y="247149"/>
                      <a:pt x="372178" y="247149"/>
                    </a:cubicBezTo>
                    <a:cubicBezTo>
                      <a:pt x="372178" y="247961"/>
                      <a:pt x="372178" y="247961"/>
                      <a:pt x="372178" y="248773"/>
                    </a:cubicBezTo>
                    <a:cubicBezTo>
                      <a:pt x="372178" y="249584"/>
                      <a:pt x="372178" y="249584"/>
                      <a:pt x="372178" y="250396"/>
                    </a:cubicBezTo>
                    <a:cubicBezTo>
                      <a:pt x="372178" y="251208"/>
                      <a:pt x="372990" y="251208"/>
                      <a:pt x="372990" y="252020"/>
                    </a:cubicBezTo>
                    <a:cubicBezTo>
                      <a:pt x="372990" y="252020"/>
                      <a:pt x="373801" y="252832"/>
                      <a:pt x="373801" y="252832"/>
                    </a:cubicBezTo>
                    <a:cubicBezTo>
                      <a:pt x="373801" y="252832"/>
                      <a:pt x="373801" y="253644"/>
                      <a:pt x="373801" y="253644"/>
                    </a:cubicBezTo>
                    <a:cubicBezTo>
                      <a:pt x="373801" y="254456"/>
                      <a:pt x="373801" y="254456"/>
                      <a:pt x="373801" y="255268"/>
                    </a:cubicBezTo>
                    <a:cubicBezTo>
                      <a:pt x="373801" y="256080"/>
                      <a:pt x="373801" y="256080"/>
                      <a:pt x="374613" y="256080"/>
                    </a:cubicBezTo>
                    <a:cubicBezTo>
                      <a:pt x="375425" y="256892"/>
                      <a:pt x="376237" y="257703"/>
                      <a:pt x="377049" y="258515"/>
                    </a:cubicBezTo>
                    <a:cubicBezTo>
                      <a:pt x="377861" y="259327"/>
                      <a:pt x="378673" y="260139"/>
                      <a:pt x="378673" y="260951"/>
                    </a:cubicBezTo>
                    <a:cubicBezTo>
                      <a:pt x="378673" y="261763"/>
                      <a:pt x="378673" y="261763"/>
                      <a:pt x="378673" y="262575"/>
                    </a:cubicBezTo>
                    <a:cubicBezTo>
                      <a:pt x="378673" y="262575"/>
                      <a:pt x="378673" y="263387"/>
                      <a:pt x="378673" y="263387"/>
                    </a:cubicBezTo>
                    <a:cubicBezTo>
                      <a:pt x="378673" y="263387"/>
                      <a:pt x="378673" y="264199"/>
                      <a:pt x="378673" y="264199"/>
                    </a:cubicBezTo>
                    <a:cubicBezTo>
                      <a:pt x="378673" y="265010"/>
                      <a:pt x="378673" y="265010"/>
                      <a:pt x="378673" y="265822"/>
                    </a:cubicBezTo>
                    <a:cubicBezTo>
                      <a:pt x="378673" y="266634"/>
                      <a:pt x="377861" y="268258"/>
                      <a:pt x="378673" y="269070"/>
                    </a:cubicBezTo>
                    <a:cubicBezTo>
                      <a:pt x="378673" y="269882"/>
                      <a:pt x="379485" y="269882"/>
                      <a:pt x="380296" y="269882"/>
                    </a:cubicBezTo>
                    <a:cubicBezTo>
                      <a:pt x="381108" y="269882"/>
                      <a:pt x="381108" y="269882"/>
                      <a:pt x="381920" y="270694"/>
                    </a:cubicBezTo>
                    <a:cubicBezTo>
                      <a:pt x="381920" y="270694"/>
                      <a:pt x="381920" y="271505"/>
                      <a:pt x="381920" y="271505"/>
                    </a:cubicBezTo>
                    <a:cubicBezTo>
                      <a:pt x="381108" y="272317"/>
                      <a:pt x="380296" y="272317"/>
                      <a:pt x="379485" y="272317"/>
                    </a:cubicBezTo>
                    <a:cubicBezTo>
                      <a:pt x="378673" y="272317"/>
                      <a:pt x="377861" y="271505"/>
                      <a:pt x="377049" y="270694"/>
                    </a:cubicBezTo>
                    <a:cubicBezTo>
                      <a:pt x="377049" y="269882"/>
                      <a:pt x="376237" y="269070"/>
                      <a:pt x="375425" y="269070"/>
                    </a:cubicBezTo>
                    <a:cubicBezTo>
                      <a:pt x="374613" y="269070"/>
                      <a:pt x="374613" y="270694"/>
                      <a:pt x="374613" y="271505"/>
                    </a:cubicBezTo>
                    <a:cubicBezTo>
                      <a:pt x="373801" y="272317"/>
                      <a:pt x="372990" y="271505"/>
                      <a:pt x="372178" y="272317"/>
                    </a:cubicBezTo>
                    <a:cubicBezTo>
                      <a:pt x="372178" y="273129"/>
                      <a:pt x="372178" y="273129"/>
                      <a:pt x="372178" y="273941"/>
                    </a:cubicBezTo>
                    <a:cubicBezTo>
                      <a:pt x="372178" y="274753"/>
                      <a:pt x="372178" y="275565"/>
                      <a:pt x="372178" y="276377"/>
                    </a:cubicBezTo>
                    <a:cubicBezTo>
                      <a:pt x="372178" y="277189"/>
                      <a:pt x="372178" y="278812"/>
                      <a:pt x="373801" y="278812"/>
                    </a:cubicBezTo>
                    <a:cubicBezTo>
                      <a:pt x="373801" y="278812"/>
                      <a:pt x="374613" y="278812"/>
                      <a:pt x="374613" y="278812"/>
                    </a:cubicBezTo>
                    <a:cubicBezTo>
                      <a:pt x="375425" y="278812"/>
                      <a:pt x="375425" y="279624"/>
                      <a:pt x="375425" y="280436"/>
                    </a:cubicBezTo>
                    <a:cubicBezTo>
                      <a:pt x="375425" y="282060"/>
                      <a:pt x="375425" y="283684"/>
                      <a:pt x="374613" y="284496"/>
                    </a:cubicBezTo>
                    <a:cubicBezTo>
                      <a:pt x="373801" y="285308"/>
                      <a:pt x="372178" y="285308"/>
                      <a:pt x="371366" y="283684"/>
                    </a:cubicBezTo>
                    <a:cubicBezTo>
                      <a:pt x="371366" y="282872"/>
                      <a:pt x="370554" y="282872"/>
                      <a:pt x="370554" y="282060"/>
                    </a:cubicBezTo>
                    <a:cubicBezTo>
                      <a:pt x="370554" y="282060"/>
                      <a:pt x="369742" y="281248"/>
                      <a:pt x="369742" y="281248"/>
                    </a:cubicBezTo>
                    <a:cubicBezTo>
                      <a:pt x="369742" y="281248"/>
                      <a:pt x="368930" y="281248"/>
                      <a:pt x="368930" y="281248"/>
                    </a:cubicBezTo>
                    <a:cubicBezTo>
                      <a:pt x="368118" y="281248"/>
                      <a:pt x="368118" y="281248"/>
                      <a:pt x="367306" y="281248"/>
                    </a:cubicBezTo>
                    <a:cubicBezTo>
                      <a:pt x="366494" y="281248"/>
                      <a:pt x="365683" y="281248"/>
                      <a:pt x="364871" y="281248"/>
                    </a:cubicBezTo>
                    <a:cubicBezTo>
                      <a:pt x="364059" y="281248"/>
                      <a:pt x="363247" y="282060"/>
                      <a:pt x="363247" y="282872"/>
                    </a:cubicBezTo>
                    <a:cubicBezTo>
                      <a:pt x="363247" y="283684"/>
                      <a:pt x="363247" y="285308"/>
                      <a:pt x="363247" y="286931"/>
                    </a:cubicBezTo>
                    <a:cubicBezTo>
                      <a:pt x="363247" y="287743"/>
                      <a:pt x="363247" y="288555"/>
                      <a:pt x="364059" y="288555"/>
                    </a:cubicBezTo>
                    <a:cubicBezTo>
                      <a:pt x="364871" y="289367"/>
                      <a:pt x="364871" y="289367"/>
                      <a:pt x="365683" y="289367"/>
                    </a:cubicBezTo>
                    <a:cubicBezTo>
                      <a:pt x="366494" y="289367"/>
                      <a:pt x="367306" y="289367"/>
                      <a:pt x="368118" y="290179"/>
                    </a:cubicBezTo>
                    <a:cubicBezTo>
                      <a:pt x="368930" y="290179"/>
                      <a:pt x="368930" y="290991"/>
                      <a:pt x="368930" y="291803"/>
                    </a:cubicBezTo>
                    <a:cubicBezTo>
                      <a:pt x="368930" y="292614"/>
                      <a:pt x="368930" y="293426"/>
                      <a:pt x="368118" y="293426"/>
                    </a:cubicBezTo>
                    <a:cubicBezTo>
                      <a:pt x="368118" y="294238"/>
                      <a:pt x="367306" y="294238"/>
                      <a:pt x="367306" y="295050"/>
                    </a:cubicBezTo>
                    <a:cubicBezTo>
                      <a:pt x="367306" y="295862"/>
                      <a:pt x="367306" y="296674"/>
                      <a:pt x="367306" y="297486"/>
                    </a:cubicBezTo>
                    <a:cubicBezTo>
                      <a:pt x="367306" y="298298"/>
                      <a:pt x="367306" y="299921"/>
                      <a:pt x="367306" y="300733"/>
                    </a:cubicBezTo>
                    <a:cubicBezTo>
                      <a:pt x="367306" y="300733"/>
                      <a:pt x="367306" y="301545"/>
                      <a:pt x="367306" y="301545"/>
                    </a:cubicBezTo>
                    <a:cubicBezTo>
                      <a:pt x="367306" y="301545"/>
                      <a:pt x="367306" y="302357"/>
                      <a:pt x="367306" y="302357"/>
                    </a:cubicBezTo>
                    <a:cubicBezTo>
                      <a:pt x="367306" y="303169"/>
                      <a:pt x="367306" y="303981"/>
                      <a:pt x="367306" y="304793"/>
                    </a:cubicBezTo>
                    <a:cubicBezTo>
                      <a:pt x="367306" y="304793"/>
                      <a:pt x="367306" y="304793"/>
                      <a:pt x="367306" y="305605"/>
                    </a:cubicBezTo>
                    <a:cubicBezTo>
                      <a:pt x="367306" y="306416"/>
                      <a:pt x="367306" y="307228"/>
                      <a:pt x="367306" y="308040"/>
                    </a:cubicBezTo>
                    <a:cubicBezTo>
                      <a:pt x="367306" y="310476"/>
                      <a:pt x="367306" y="312100"/>
                      <a:pt x="367306" y="314535"/>
                    </a:cubicBezTo>
                    <a:cubicBezTo>
                      <a:pt x="367306" y="316159"/>
                      <a:pt x="367306" y="316971"/>
                      <a:pt x="367306" y="318595"/>
                    </a:cubicBezTo>
                    <a:cubicBezTo>
                      <a:pt x="367306" y="318595"/>
                      <a:pt x="367306" y="319407"/>
                      <a:pt x="366494" y="319407"/>
                    </a:cubicBezTo>
                    <a:cubicBezTo>
                      <a:pt x="365683" y="319407"/>
                      <a:pt x="365683" y="318595"/>
                      <a:pt x="364871" y="319407"/>
                    </a:cubicBezTo>
                    <a:cubicBezTo>
                      <a:pt x="364059" y="320218"/>
                      <a:pt x="364059" y="321030"/>
                      <a:pt x="364059" y="321842"/>
                    </a:cubicBezTo>
                    <a:cubicBezTo>
                      <a:pt x="364059" y="323466"/>
                      <a:pt x="364059" y="324278"/>
                      <a:pt x="364059" y="325902"/>
                    </a:cubicBezTo>
                    <a:cubicBezTo>
                      <a:pt x="364871" y="326713"/>
                      <a:pt x="364871" y="326713"/>
                      <a:pt x="365683" y="327525"/>
                    </a:cubicBezTo>
                    <a:cubicBezTo>
                      <a:pt x="366494" y="328337"/>
                      <a:pt x="365683" y="329149"/>
                      <a:pt x="365683" y="329961"/>
                    </a:cubicBezTo>
                    <a:cubicBezTo>
                      <a:pt x="364871" y="330773"/>
                      <a:pt x="364871" y="331585"/>
                      <a:pt x="364059" y="332397"/>
                    </a:cubicBezTo>
                    <a:cubicBezTo>
                      <a:pt x="364059" y="333209"/>
                      <a:pt x="363247" y="333209"/>
                      <a:pt x="363247" y="334021"/>
                    </a:cubicBezTo>
                    <a:cubicBezTo>
                      <a:pt x="362435" y="334832"/>
                      <a:pt x="362435" y="334832"/>
                      <a:pt x="361623" y="335644"/>
                    </a:cubicBezTo>
                    <a:cubicBezTo>
                      <a:pt x="360811" y="336456"/>
                      <a:pt x="359999" y="337268"/>
                      <a:pt x="359999" y="338080"/>
                    </a:cubicBezTo>
                    <a:cubicBezTo>
                      <a:pt x="359187" y="338892"/>
                      <a:pt x="358376" y="339704"/>
                      <a:pt x="358376" y="340516"/>
                    </a:cubicBezTo>
                    <a:cubicBezTo>
                      <a:pt x="357564" y="341328"/>
                      <a:pt x="357564" y="342139"/>
                      <a:pt x="356752" y="342139"/>
                    </a:cubicBezTo>
                    <a:cubicBezTo>
                      <a:pt x="356752" y="342139"/>
                      <a:pt x="355940" y="342139"/>
                      <a:pt x="355940" y="342951"/>
                    </a:cubicBezTo>
                    <a:cubicBezTo>
                      <a:pt x="355940" y="342951"/>
                      <a:pt x="355128" y="343763"/>
                      <a:pt x="355128" y="343763"/>
                    </a:cubicBezTo>
                    <a:cubicBezTo>
                      <a:pt x="354316" y="344575"/>
                      <a:pt x="354316" y="344575"/>
                      <a:pt x="354316" y="345387"/>
                    </a:cubicBezTo>
                    <a:cubicBezTo>
                      <a:pt x="354316" y="346199"/>
                      <a:pt x="353504" y="346199"/>
                      <a:pt x="353504" y="347011"/>
                    </a:cubicBezTo>
                    <a:cubicBezTo>
                      <a:pt x="353504" y="347822"/>
                      <a:pt x="352692" y="347822"/>
                      <a:pt x="351881" y="347822"/>
                    </a:cubicBezTo>
                    <a:cubicBezTo>
                      <a:pt x="351069" y="347822"/>
                      <a:pt x="351069" y="348634"/>
                      <a:pt x="351069" y="349446"/>
                    </a:cubicBezTo>
                    <a:cubicBezTo>
                      <a:pt x="351069" y="349446"/>
                      <a:pt x="351069" y="350258"/>
                      <a:pt x="351069" y="350258"/>
                    </a:cubicBezTo>
                    <a:cubicBezTo>
                      <a:pt x="351069" y="351070"/>
                      <a:pt x="351069" y="351070"/>
                      <a:pt x="351069" y="351882"/>
                    </a:cubicBezTo>
                    <a:cubicBezTo>
                      <a:pt x="351069" y="352694"/>
                      <a:pt x="351069" y="352694"/>
                      <a:pt x="351069" y="353506"/>
                    </a:cubicBezTo>
                    <a:cubicBezTo>
                      <a:pt x="351069" y="354318"/>
                      <a:pt x="351069" y="354318"/>
                      <a:pt x="351069" y="355129"/>
                    </a:cubicBezTo>
                    <a:cubicBezTo>
                      <a:pt x="351069" y="355129"/>
                      <a:pt x="351069" y="355941"/>
                      <a:pt x="350257" y="355941"/>
                    </a:cubicBezTo>
                    <a:cubicBezTo>
                      <a:pt x="350257" y="355941"/>
                      <a:pt x="350257" y="356753"/>
                      <a:pt x="349445" y="356753"/>
                    </a:cubicBezTo>
                    <a:cubicBezTo>
                      <a:pt x="349445" y="356753"/>
                      <a:pt x="348633" y="356753"/>
                      <a:pt x="348633" y="357565"/>
                    </a:cubicBezTo>
                    <a:cubicBezTo>
                      <a:pt x="347821" y="357565"/>
                      <a:pt x="347821" y="358377"/>
                      <a:pt x="347009" y="358377"/>
                    </a:cubicBezTo>
                    <a:cubicBezTo>
                      <a:pt x="345385" y="359189"/>
                      <a:pt x="344574" y="360813"/>
                      <a:pt x="342950" y="361625"/>
                    </a:cubicBezTo>
                    <a:cubicBezTo>
                      <a:pt x="342950" y="361625"/>
                      <a:pt x="342138" y="362437"/>
                      <a:pt x="342138" y="362437"/>
                    </a:cubicBezTo>
                    <a:cubicBezTo>
                      <a:pt x="342138" y="362437"/>
                      <a:pt x="342138" y="363248"/>
                      <a:pt x="342138" y="363248"/>
                    </a:cubicBezTo>
                    <a:cubicBezTo>
                      <a:pt x="342138" y="364060"/>
                      <a:pt x="342138" y="364060"/>
                      <a:pt x="342138" y="364872"/>
                    </a:cubicBezTo>
                    <a:cubicBezTo>
                      <a:pt x="342138" y="365684"/>
                      <a:pt x="342138" y="367308"/>
                      <a:pt x="342138" y="368120"/>
                    </a:cubicBezTo>
                    <a:cubicBezTo>
                      <a:pt x="342138" y="368932"/>
                      <a:pt x="342138" y="369743"/>
                      <a:pt x="342138" y="370555"/>
                    </a:cubicBezTo>
                    <a:cubicBezTo>
                      <a:pt x="342138" y="371367"/>
                      <a:pt x="342138" y="371367"/>
                      <a:pt x="342138" y="372179"/>
                    </a:cubicBezTo>
                    <a:cubicBezTo>
                      <a:pt x="342138" y="372991"/>
                      <a:pt x="342138" y="372991"/>
                      <a:pt x="342138" y="373803"/>
                    </a:cubicBezTo>
                    <a:cubicBezTo>
                      <a:pt x="342138" y="374615"/>
                      <a:pt x="341326" y="374615"/>
                      <a:pt x="341326" y="375426"/>
                    </a:cubicBezTo>
                    <a:cubicBezTo>
                      <a:pt x="341326" y="375426"/>
                      <a:pt x="340514" y="376238"/>
                      <a:pt x="340514" y="376238"/>
                    </a:cubicBezTo>
                    <a:cubicBezTo>
                      <a:pt x="339702" y="376238"/>
                      <a:pt x="339702" y="376238"/>
                      <a:pt x="339702" y="377050"/>
                    </a:cubicBezTo>
                    <a:cubicBezTo>
                      <a:pt x="338890" y="377050"/>
                      <a:pt x="338890" y="377862"/>
                      <a:pt x="338079" y="377862"/>
                    </a:cubicBezTo>
                    <a:cubicBezTo>
                      <a:pt x="337267" y="377862"/>
                      <a:pt x="337267" y="378674"/>
                      <a:pt x="337267" y="378674"/>
                    </a:cubicBezTo>
                    <a:cubicBezTo>
                      <a:pt x="336455" y="379486"/>
                      <a:pt x="335643" y="379486"/>
                      <a:pt x="335643" y="380298"/>
                    </a:cubicBezTo>
                    <a:cubicBezTo>
                      <a:pt x="335643" y="380298"/>
                      <a:pt x="334831" y="380298"/>
                      <a:pt x="334831" y="381110"/>
                    </a:cubicBezTo>
                    <a:cubicBezTo>
                      <a:pt x="334831" y="381110"/>
                      <a:pt x="334019" y="381922"/>
                      <a:pt x="334019" y="381922"/>
                    </a:cubicBezTo>
                    <a:cubicBezTo>
                      <a:pt x="334019" y="381922"/>
                      <a:pt x="333207" y="382734"/>
                      <a:pt x="332395" y="382734"/>
                    </a:cubicBezTo>
                    <a:cubicBezTo>
                      <a:pt x="331583" y="382734"/>
                      <a:pt x="331583" y="383545"/>
                      <a:pt x="331583" y="383545"/>
                    </a:cubicBezTo>
                    <a:cubicBezTo>
                      <a:pt x="330772" y="384357"/>
                      <a:pt x="330772" y="384357"/>
                      <a:pt x="329960" y="385169"/>
                    </a:cubicBezTo>
                    <a:cubicBezTo>
                      <a:pt x="329148" y="385981"/>
                      <a:pt x="329148" y="386793"/>
                      <a:pt x="328336" y="386793"/>
                    </a:cubicBezTo>
                    <a:cubicBezTo>
                      <a:pt x="328336" y="386793"/>
                      <a:pt x="327524" y="387605"/>
                      <a:pt x="327524" y="387605"/>
                    </a:cubicBezTo>
                    <a:cubicBezTo>
                      <a:pt x="327524" y="387605"/>
                      <a:pt x="327524" y="388417"/>
                      <a:pt x="327524" y="388417"/>
                    </a:cubicBezTo>
                    <a:cubicBezTo>
                      <a:pt x="327524" y="389229"/>
                      <a:pt x="327524" y="389229"/>
                      <a:pt x="327524" y="390041"/>
                    </a:cubicBezTo>
                    <a:cubicBezTo>
                      <a:pt x="327524" y="390852"/>
                      <a:pt x="327524" y="390852"/>
                      <a:pt x="326712" y="391664"/>
                    </a:cubicBezTo>
                    <a:cubicBezTo>
                      <a:pt x="326712" y="391664"/>
                      <a:pt x="325900" y="392476"/>
                      <a:pt x="325900" y="392476"/>
                    </a:cubicBezTo>
                    <a:cubicBezTo>
                      <a:pt x="325900" y="392476"/>
                      <a:pt x="325088" y="392476"/>
                      <a:pt x="325088" y="392476"/>
                    </a:cubicBezTo>
                    <a:cubicBezTo>
                      <a:pt x="324277" y="392476"/>
                      <a:pt x="324277" y="391664"/>
                      <a:pt x="324277" y="391664"/>
                    </a:cubicBezTo>
                    <a:cubicBezTo>
                      <a:pt x="324277" y="391664"/>
                      <a:pt x="323465" y="390852"/>
                      <a:pt x="323465" y="390852"/>
                    </a:cubicBezTo>
                    <a:cubicBezTo>
                      <a:pt x="323465" y="390852"/>
                      <a:pt x="323465" y="390852"/>
                      <a:pt x="322653" y="390852"/>
                    </a:cubicBezTo>
                    <a:cubicBezTo>
                      <a:pt x="322653" y="390852"/>
                      <a:pt x="322653" y="390852"/>
                      <a:pt x="321841" y="390852"/>
                    </a:cubicBezTo>
                    <a:cubicBezTo>
                      <a:pt x="321841" y="390852"/>
                      <a:pt x="321029" y="390852"/>
                      <a:pt x="320217" y="390852"/>
                    </a:cubicBezTo>
                    <a:cubicBezTo>
                      <a:pt x="320217" y="390852"/>
                      <a:pt x="319405" y="390852"/>
                      <a:pt x="319405" y="390852"/>
                    </a:cubicBezTo>
                    <a:cubicBezTo>
                      <a:pt x="318593" y="390852"/>
                      <a:pt x="319405" y="390041"/>
                      <a:pt x="318593" y="389229"/>
                    </a:cubicBezTo>
                    <a:cubicBezTo>
                      <a:pt x="318593" y="389229"/>
                      <a:pt x="317781" y="388417"/>
                      <a:pt x="317781" y="388417"/>
                    </a:cubicBezTo>
                    <a:cubicBezTo>
                      <a:pt x="317781" y="388417"/>
                      <a:pt x="317781" y="389229"/>
                      <a:pt x="316970" y="389229"/>
                    </a:cubicBezTo>
                    <a:cubicBezTo>
                      <a:pt x="316970" y="389229"/>
                      <a:pt x="316970" y="390041"/>
                      <a:pt x="316970" y="390041"/>
                    </a:cubicBezTo>
                    <a:cubicBezTo>
                      <a:pt x="316970" y="390852"/>
                      <a:pt x="316970" y="390852"/>
                      <a:pt x="317781" y="391664"/>
                    </a:cubicBezTo>
                    <a:cubicBezTo>
                      <a:pt x="317781" y="391664"/>
                      <a:pt x="318593" y="391664"/>
                      <a:pt x="318593" y="392476"/>
                    </a:cubicBezTo>
                    <a:cubicBezTo>
                      <a:pt x="318593" y="392476"/>
                      <a:pt x="318593" y="393288"/>
                      <a:pt x="318593" y="393288"/>
                    </a:cubicBezTo>
                    <a:cubicBezTo>
                      <a:pt x="318593" y="393288"/>
                      <a:pt x="318593" y="394100"/>
                      <a:pt x="318593" y="394100"/>
                    </a:cubicBezTo>
                    <a:cubicBezTo>
                      <a:pt x="318593" y="394912"/>
                      <a:pt x="318593" y="395724"/>
                      <a:pt x="318593" y="395724"/>
                    </a:cubicBezTo>
                    <a:cubicBezTo>
                      <a:pt x="318593" y="395724"/>
                      <a:pt x="318593" y="396536"/>
                      <a:pt x="319405" y="396536"/>
                    </a:cubicBezTo>
                    <a:cubicBezTo>
                      <a:pt x="320217" y="397347"/>
                      <a:pt x="321029" y="397347"/>
                      <a:pt x="321029" y="398159"/>
                    </a:cubicBezTo>
                    <a:cubicBezTo>
                      <a:pt x="321029" y="398971"/>
                      <a:pt x="321029" y="398971"/>
                      <a:pt x="321029" y="399783"/>
                    </a:cubicBezTo>
                    <a:cubicBezTo>
                      <a:pt x="321029" y="400595"/>
                      <a:pt x="321029" y="401407"/>
                      <a:pt x="321029" y="402219"/>
                    </a:cubicBezTo>
                    <a:cubicBezTo>
                      <a:pt x="321029" y="403031"/>
                      <a:pt x="321841" y="404654"/>
                      <a:pt x="322653" y="404654"/>
                    </a:cubicBezTo>
                    <a:cubicBezTo>
                      <a:pt x="323465" y="404654"/>
                      <a:pt x="324277" y="404654"/>
                      <a:pt x="325088" y="404654"/>
                    </a:cubicBezTo>
                    <a:cubicBezTo>
                      <a:pt x="325900" y="405466"/>
                      <a:pt x="325088" y="407090"/>
                      <a:pt x="324277" y="407090"/>
                    </a:cubicBezTo>
                    <a:cubicBezTo>
                      <a:pt x="323465" y="407902"/>
                      <a:pt x="321841" y="408714"/>
                      <a:pt x="321029" y="409526"/>
                    </a:cubicBezTo>
                    <a:cubicBezTo>
                      <a:pt x="321029" y="409526"/>
                      <a:pt x="320217" y="410338"/>
                      <a:pt x="320217" y="411150"/>
                    </a:cubicBezTo>
                    <a:cubicBezTo>
                      <a:pt x="320217" y="411150"/>
                      <a:pt x="320217" y="411961"/>
                      <a:pt x="319405" y="411961"/>
                    </a:cubicBezTo>
                    <a:cubicBezTo>
                      <a:pt x="318593" y="411961"/>
                      <a:pt x="317781" y="411961"/>
                      <a:pt x="316970" y="411150"/>
                    </a:cubicBezTo>
                    <a:cubicBezTo>
                      <a:pt x="316158" y="411150"/>
                      <a:pt x="315346" y="410338"/>
                      <a:pt x="314534" y="409526"/>
                    </a:cubicBezTo>
                    <a:cubicBezTo>
                      <a:pt x="313722" y="408714"/>
                      <a:pt x="313722" y="407902"/>
                      <a:pt x="313722" y="407090"/>
                    </a:cubicBezTo>
                    <a:cubicBezTo>
                      <a:pt x="313722" y="406278"/>
                      <a:pt x="312910" y="407902"/>
                      <a:pt x="312098" y="407902"/>
                    </a:cubicBezTo>
                    <a:cubicBezTo>
                      <a:pt x="311286" y="408714"/>
                      <a:pt x="310474" y="409526"/>
                      <a:pt x="309663" y="408714"/>
                    </a:cubicBezTo>
                    <a:cubicBezTo>
                      <a:pt x="308851" y="408714"/>
                      <a:pt x="308039" y="407902"/>
                      <a:pt x="307227" y="407902"/>
                    </a:cubicBezTo>
                    <a:cubicBezTo>
                      <a:pt x="306415" y="407902"/>
                      <a:pt x="305603" y="408714"/>
                      <a:pt x="304791" y="408714"/>
                    </a:cubicBezTo>
                    <a:cubicBezTo>
                      <a:pt x="303979" y="408714"/>
                      <a:pt x="303167" y="407902"/>
                      <a:pt x="303167" y="407090"/>
                    </a:cubicBezTo>
                    <a:cubicBezTo>
                      <a:pt x="302356" y="406278"/>
                      <a:pt x="302356" y="404654"/>
                      <a:pt x="301544" y="403842"/>
                    </a:cubicBezTo>
                    <a:cubicBezTo>
                      <a:pt x="300732" y="403031"/>
                      <a:pt x="299920" y="401407"/>
                      <a:pt x="299108" y="400595"/>
                    </a:cubicBezTo>
                    <a:cubicBezTo>
                      <a:pt x="298296" y="399783"/>
                      <a:pt x="296672" y="399783"/>
                      <a:pt x="295861" y="399783"/>
                    </a:cubicBezTo>
                    <a:cubicBezTo>
                      <a:pt x="294237" y="399783"/>
                      <a:pt x="293425" y="400595"/>
                      <a:pt x="291801" y="400595"/>
                    </a:cubicBezTo>
                    <a:cubicBezTo>
                      <a:pt x="290989" y="400595"/>
                      <a:pt x="290989" y="400595"/>
                      <a:pt x="290177" y="400595"/>
                    </a:cubicBezTo>
                    <a:cubicBezTo>
                      <a:pt x="290177" y="399783"/>
                      <a:pt x="290177" y="399783"/>
                      <a:pt x="290177" y="398971"/>
                    </a:cubicBezTo>
                    <a:cubicBezTo>
                      <a:pt x="290177" y="398159"/>
                      <a:pt x="290989" y="398159"/>
                      <a:pt x="291801" y="398159"/>
                    </a:cubicBezTo>
                    <a:cubicBezTo>
                      <a:pt x="292613" y="398159"/>
                      <a:pt x="293425" y="397347"/>
                      <a:pt x="293425" y="396536"/>
                    </a:cubicBezTo>
                    <a:cubicBezTo>
                      <a:pt x="293425" y="395724"/>
                      <a:pt x="294237" y="395724"/>
                      <a:pt x="294237" y="394912"/>
                    </a:cubicBezTo>
                    <a:cubicBezTo>
                      <a:pt x="293425" y="394912"/>
                      <a:pt x="292613" y="394912"/>
                      <a:pt x="290989" y="394912"/>
                    </a:cubicBezTo>
                    <a:cubicBezTo>
                      <a:pt x="289365" y="394912"/>
                      <a:pt x="288554" y="394912"/>
                      <a:pt x="287742" y="396536"/>
                    </a:cubicBezTo>
                    <a:cubicBezTo>
                      <a:pt x="286930" y="398159"/>
                      <a:pt x="287742" y="399783"/>
                      <a:pt x="286930" y="401407"/>
                    </a:cubicBezTo>
                    <a:cubicBezTo>
                      <a:pt x="286118" y="402219"/>
                      <a:pt x="285306" y="403031"/>
                      <a:pt x="283682" y="403031"/>
                    </a:cubicBezTo>
                    <a:cubicBezTo>
                      <a:pt x="282870" y="403031"/>
                      <a:pt x="282870" y="403031"/>
                      <a:pt x="282059" y="403031"/>
                    </a:cubicBezTo>
                    <a:cubicBezTo>
                      <a:pt x="281247" y="403031"/>
                      <a:pt x="280435" y="403842"/>
                      <a:pt x="279623" y="404654"/>
                    </a:cubicBezTo>
                    <a:cubicBezTo>
                      <a:pt x="278811" y="405466"/>
                      <a:pt x="278811" y="405466"/>
                      <a:pt x="277999" y="406278"/>
                    </a:cubicBezTo>
                    <a:cubicBezTo>
                      <a:pt x="277187" y="406278"/>
                      <a:pt x="277187" y="406278"/>
                      <a:pt x="277187" y="405466"/>
                    </a:cubicBezTo>
                    <a:cubicBezTo>
                      <a:pt x="277187" y="404654"/>
                      <a:pt x="277999" y="404654"/>
                      <a:pt x="277999" y="403842"/>
                    </a:cubicBezTo>
                    <a:cubicBezTo>
                      <a:pt x="278811" y="403031"/>
                      <a:pt x="279623" y="403031"/>
                      <a:pt x="280435" y="402219"/>
                    </a:cubicBezTo>
                    <a:cubicBezTo>
                      <a:pt x="281247" y="401407"/>
                      <a:pt x="281247" y="401407"/>
                      <a:pt x="281247" y="400595"/>
                    </a:cubicBezTo>
                    <a:cubicBezTo>
                      <a:pt x="281247" y="399783"/>
                      <a:pt x="281247" y="399783"/>
                      <a:pt x="281247" y="398971"/>
                    </a:cubicBezTo>
                    <a:cubicBezTo>
                      <a:pt x="281247" y="398159"/>
                      <a:pt x="281247" y="398159"/>
                      <a:pt x="280435" y="397347"/>
                    </a:cubicBezTo>
                    <a:cubicBezTo>
                      <a:pt x="280435" y="396536"/>
                      <a:pt x="279623" y="395724"/>
                      <a:pt x="279623" y="395724"/>
                    </a:cubicBezTo>
                    <a:cubicBezTo>
                      <a:pt x="279623" y="394912"/>
                      <a:pt x="278811" y="394100"/>
                      <a:pt x="278811" y="393288"/>
                    </a:cubicBezTo>
                    <a:cubicBezTo>
                      <a:pt x="278811" y="392476"/>
                      <a:pt x="278811" y="392476"/>
                      <a:pt x="278811" y="392476"/>
                    </a:cubicBezTo>
                    <a:cubicBezTo>
                      <a:pt x="278811" y="392476"/>
                      <a:pt x="277999" y="392476"/>
                      <a:pt x="277999" y="392476"/>
                    </a:cubicBezTo>
                    <a:cubicBezTo>
                      <a:pt x="277999" y="393288"/>
                      <a:pt x="277187" y="393288"/>
                      <a:pt x="277187" y="394100"/>
                    </a:cubicBezTo>
                    <a:cubicBezTo>
                      <a:pt x="277187" y="394912"/>
                      <a:pt x="277187" y="394912"/>
                      <a:pt x="277187" y="395724"/>
                    </a:cubicBezTo>
                    <a:cubicBezTo>
                      <a:pt x="277187" y="396536"/>
                      <a:pt x="277187" y="397347"/>
                      <a:pt x="276375" y="397347"/>
                    </a:cubicBezTo>
                    <a:cubicBezTo>
                      <a:pt x="276375" y="397347"/>
                      <a:pt x="275563" y="398159"/>
                      <a:pt x="275563" y="398159"/>
                    </a:cubicBezTo>
                    <a:cubicBezTo>
                      <a:pt x="275563" y="398159"/>
                      <a:pt x="275563" y="398159"/>
                      <a:pt x="275563" y="398971"/>
                    </a:cubicBezTo>
                    <a:cubicBezTo>
                      <a:pt x="275563" y="398971"/>
                      <a:pt x="275563" y="399783"/>
                      <a:pt x="275563" y="399783"/>
                    </a:cubicBezTo>
                    <a:cubicBezTo>
                      <a:pt x="275563" y="400595"/>
                      <a:pt x="274752" y="401407"/>
                      <a:pt x="274752" y="401407"/>
                    </a:cubicBezTo>
                    <a:cubicBezTo>
                      <a:pt x="273940" y="402219"/>
                      <a:pt x="273940" y="402219"/>
                      <a:pt x="273128" y="402219"/>
                    </a:cubicBezTo>
                    <a:cubicBezTo>
                      <a:pt x="273128" y="402219"/>
                      <a:pt x="272316" y="403031"/>
                      <a:pt x="271504" y="403031"/>
                    </a:cubicBezTo>
                    <a:cubicBezTo>
                      <a:pt x="270692" y="403031"/>
                      <a:pt x="270692" y="403031"/>
                      <a:pt x="269880" y="403031"/>
                    </a:cubicBezTo>
                    <a:cubicBezTo>
                      <a:pt x="269880" y="403031"/>
                      <a:pt x="269068" y="403031"/>
                      <a:pt x="269068" y="403031"/>
                    </a:cubicBezTo>
                    <a:cubicBezTo>
                      <a:pt x="269068" y="403031"/>
                      <a:pt x="268257" y="403031"/>
                      <a:pt x="268257" y="403031"/>
                    </a:cubicBezTo>
                    <a:cubicBezTo>
                      <a:pt x="267445" y="403031"/>
                      <a:pt x="266633" y="403031"/>
                      <a:pt x="265821" y="403031"/>
                    </a:cubicBezTo>
                    <a:cubicBezTo>
                      <a:pt x="265009" y="403031"/>
                      <a:pt x="264197" y="403031"/>
                      <a:pt x="264197" y="402219"/>
                    </a:cubicBezTo>
                    <a:cubicBezTo>
                      <a:pt x="264197" y="401407"/>
                      <a:pt x="264197" y="401407"/>
                      <a:pt x="265009" y="400595"/>
                    </a:cubicBezTo>
                    <a:cubicBezTo>
                      <a:pt x="265009" y="400595"/>
                      <a:pt x="267445" y="399783"/>
                      <a:pt x="265821" y="398971"/>
                    </a:cubicBezTo>
                    <a:cubicBezTo>
                      <a:pt x="265009" y="398971"/>
                      <a:pt x="265009" y="398971"/>
                      <a:pt x="264197" y="398971"/>
                    </a:cubicBezTo>
                    <a:cubicBezTo>
                      <a:pt x="264197" y="398971"/>
                      <a:pt x="264197" y="398971"/>
                      <a:pt x="263385" y="398159"/>
                    </a:cubicBezTo>
                    <a:cubicBezTo>
                      <a:pt x="262573" y="397347"/>
                      <a:pt x="261761" y="398159"/>
                      <a:pt x="260950" y="398971"/>
                    </a:cubicBezTo>
                    <a:cubicBezTo>
                      <a:pt x="260950" y="398971"/>
                      <a:pt x="260138" y="398971"/>
                      <a:pt x="260138" y="399783"/>
                    </a:cubicBezTo>
                    <a:cubicBezTo>
                      <a:pt x="260138" y="399783"/>
                      <a:pt x="259326" y="400595"/>
                      <a:pt x="259326" y="400595"/>
                    </a:cubicBezTo>
                    <a:cubicBezTo>
                      <a:pt x="258514" y="401407"/>
                      <a:pt x="257702" y="401407"/>
                      <a:pt x="256890" y="401407"/>
                    </a:cubicBezTo>
                    <a:cubicBezTo>
                      <a:pt x="256078" y="401407"/>
                      <a:pt x="255266" y="401407"/>
                      <a:pt x="255266" y="400595"/>
                    </a:cubicBezTo>
                    <a:cubicBezTo>
                      <a:pt x="255266" y="400595"/>
                      <a:pt x="254454" y="400595"/>
                      <a:pt x="254454" y="400595"/>
                    </a:cubicBezTo>
                    <a:cubicBezTo>
                      <a:pt x="253643" y="400595"/>
                      <a:pt x="253643" y="400595"/>
                      <a:pt x="252831" y="399783"/>
                    </a:cubicBezTo>
                    <a:cubicBezTo>
                      <a:pt x="252831" y="399783"/>
                      <a:pt x="252019" y="399783"/>
                      <a:pt x="252019" y="399783"/>
                    </a:cubicBezTo>
                    <a:cubicBezTo>
                      <a:pt x="251207" y="399783"/>
                      <a:pt x="250395" y="398971"/>
                      <a:pt x="250395" y="398159"/>
                    </a:cubicBezTo>
                    <a:cubicBezTo>
                      <a:pt x="249583" y="397347"/>
                      <a:pt x="248771" y="396536"/>
                      <a:pt x="247148" y="396536"/>
                    </a:cubicBezTo>
                    <a:cubicBezTo>
                      <a:pt x="246336" y="396536"/>
                      <a:pt x="246336" y="396536"/>
                      <a:pt x="245524" y="396536"/>
                    </a:cubicBezTo>
                    <a:cubicBezTo>
                      <a:pt x="244712" y="396536"/>
                      <a:pt x="244712" y="396536"/>
                      <a:pt x="243900" y="396536"/>
                    </a:cubicBezTo>
                    <a:cubicBezTo>
                      <a:pt x="243088" y="396536"/>
                      <a:pt x="243088" y="396536"/>
                      <a:pt x="242276" y="396536"/>
                    </a:cubicBezTo>
                    <a:cubicBezTo>
                      <a:pt x="242276" y="396536"/>
                      <a:pt x="241464" y="396536"/>
                      <a:pt x="241464" y="396536"/>
                    </a:cubicBezTo>
                    <a:cubicBezTo>
                      <a:pt x="240652" y="396536"/>
                      <a:pt x="239841" y="396536"/>
                      <a:pt x="239029" y="396536"/>
                    </a:cubicBezTo>
                    <a:cubicBezTo>
                      <a:pt x="238217" y="396536"/>
                      <a:pt x="238217" y="396536"/>
                      <a:pt x="237405" y="396536"/>
                    </a:cubicBezTo>
                    <a:cubicBezTo>
                      <a:pt x="236593" y="396536"/>
                      <a:pt x="236593" y="397347"/>
                      <a:pt x="235781" y="397347"/>
                    </a:cubicBezTo>
                    <a:cubicBezTo>
                      <a:pt x="234969" y="398159"/>
                      <a:pt x="234157" y="398159"/>
                      <a:pt x="233345" y="398159"/>
                    </a:cubicBezTo>
                    <a:cubicBezTo>
                      <a:pt x="232534" y="398159"/>
                      <a:pt x="232534" y="398159"/>
                      <a:pt x="231722" y="398159"/>
                    </a:cubicBezTo>
                    <a:cubicBezTo>
                      <a:pt x="230910" y="398159"/>
                      <a:pt x="230910" y="398159"/>
                      <a:pt x="230098" y="398159"/>
                    </a:cubicBezTo>
                    <a:cubicBezTo>
                      <a:pt x="229286" y="398159"/>
                      <a:pt x="229286" y="398971"/>
                      <a:pt x="228474" y="398971"/>
                    </a:cubicBezTo>
                    <a:cubicBezTo>
                      <a:pt x="228474" y="398971"/>
                      <a:pt x="227662" y="398159"/>
                      <a:pt x="227662" y="398159"/>
                    </a:cubicBezTo>
                    <a:cubicBezTo>
                      <a:pt x="227662" y="398159"/>
                      <a:pt x="227662" y="397347"/>
                      <a:pt x="227662" y="397347"/>
                    </a:cubicBezTo>
                    <a:cubicBezTo>
                      <a:pt x="227662" y="396536"/>
                      <a:pt x="226039" y="396536"/>
                      <a:pt x="225227" y="397347"/>
                    </a:cubicBezTo>
                    <a:cubicBezTo>
                      <a:pt x="225227" y="397347"/>
                      <a:pt x="225227" y="398159"/>
                      <a:pt x="225227" y="398159"/>
                    </a:cubicBezTo>
                    <a:cubicBezTo>
                      <a:pt x="224415" y="398159"/>
                      <a:pt x="224415" y="398971"/>
                      <a:pt x="224415" y="399783"/>
                    </a:cubicBezTo>
                    <a:cubicBezTo>
                      <a:pt x="224415" y="400595"/>
                      <a:pt x="225227" y="399783"/>
                      <a:pt x="226039" y="400595"/>
                    </a:cubicBezTo>
                    <a:cubicBezTo>
                      <a:pt x="226039" y="400595"/>
                      <a:pt x="226039" y="400595"/>
                      <a:pt x="226850" y="401407"/>
                    </a:cubicBezTo>
                    <a:cubicBezTo>
                      <a:pt x="226850" y="401407"/>
                      <a:pt x="226850" y="402219"/>
                      <a:pt x="227662" y="402219"/>
                    </a:cubicBezTo>
                    <a:cubicBezTo>
                      <a:pt x="228474" y="402219"/>
                      <a:pt x="228474" y="403031"/>
                      <a:pt x="229286" y="403031"/>
                    </a:cubicBezTo>
                    <a:cubicBezTo>
                      <a:pt x="229286" y="403031"/>
                      <a:pt x="230098" y="403842"/>
                      <a:pt x="230098" y="403842"/>
                    </a:cubicBezTo>
                    <a:cubicBezTo>
                      <a:pt x="230098" y="404654"/>
                      <a:pt x="229286" y="405466"/>
                      <a:pt x="228474" y="405466"/>
                    </a:cubicBezTo>
                    <a:cubicBezTo>
                      <a:pt x="227662" y="406278"/>
                      <a:pt x="227662" y="406278"/>
                      <a:pt x="226850" y="407090"/>
                    </a:cubicBezTo>
                    <a:cubicBezTo>
                      <a:pt x="226039" y="407902"/>
                      <a:pt x="226039" y="408714"/>
                      <a:pt x="225227" y="408714"/>
                    </a:cubicBezTo>
                    <a:cubicBezTo>
                      <a:pt x="225227" y="408714"/>
                      <a:pt x="224415" y="408714"/>
                      <a:pt x="224415" y="409526"/>
                    </a:cubicBezTo>
                    <a:cubicBezTo>
                      <a:pt x="224415" y="409526"/>
                      <a:pt x="223603" y="410338"/>
                      <a:pt x="223603" y="410338"/>
                    </a:cubicBezTo>
                    <a:cubicBezTo>
                      <a:pt x="222791" y="411150"/>
                      <a:pt x="221167" y="411150"/>
                      <a:pt x="220355" y="411150"/>
                    </a:cubicBezTo>
                    <a:cubicBezTo>
                      <a:pt x="219543" y="411150"/>
                      <a:pt x="218732" y="410338"/>
                      <a:pt x="217920" y="410338"/>
                    </a:cubicBezTo>
                    <a:cubicBezTo>
                      <a:pt x="217108" y="410338"/>
                      <a:pt x="215484" y="409526"/>
                      <a:pt x="215484" y="411150"/>
                    </a:cubicBezTo>
                    <a:cubicBezTo>
                      <a:pt x="215484" y="411961"/>
                      <a:pt x="215484" y="411961"/>
                      <a:pt x="215484" y="412773"/>
                    </a:cubicBezTo>
                    <a:cubicBezTo>
                      <a:pt x="215484" y="413585"/>
                      <a:pt x="214672" y="413585"/>
                      <a:pt x="214672" y="413585"/>
                    </a:cubicBezTo>
                    <a:cubicBezTo>
                      <a:pt x="213860" y="413585"/>
                      <a:pt x="213860" y="413585"/>
                      <a:pt x="213048" y="413585"/>
                    </a:cubicBezTo>
                    <a:cubicBezTo>
                      <a:pt x="213048" y="413585"/>
                      <a:pt x="212237" y="412773"/>
                      <a:pt x="212237" y="412773"/>
                    </a:cubicBezTo>
                    <a:cubicBezTo>
                      <a:pt x="211425" y="411961"/>
                      <a:pt x="211425" y="411961"/>
                      <a:pt x="210613" y="411961"/>
                    </a:cubicBezTo>
                    <a:cubicBezTo>
                      <a:pt x="209801" y="411961"/>
                      <a:pt x="208989" y="411961"/>
                      <a:pt x="208177" y="411961"/>
                    </a:cubicBezTo>
                    <a:cubicBezTo>
                      <a:pt x="207365" y="411961"/>
                      <a:pt x="207365" y="411150"/>
                      <a:pt x="206553" y="411150"/>
                    </a:cubicBezTo>
                    <a:cubicBezTo>
                      <a:pt x="205741" y="411150"/>
                      <a:pt x="204118" y="411150"/>
                      <a:pt x="203306" y="411150"/>
                    </a:cubicBezTo>
                    <a:cubicBezTo>
                      <a:pt x="202494" y="411150"/>
                      <a:pt x="201682" y="411150"/>
                      <a:pt x="200870" y="411961"/>
                    </a:cubicBezTo>
                    <a:cubicBezTo>
                      <a:pt x="200058" y="411961"/>
                      <a:pt x="200058" y="412773"/>
                      <a:pt x="200058" y="413585"/>
                    </a:cubicBezTo>
                    <a:cubicBezTo>
                      <a:pt x="200058" y="414397"/>
                      <a:pt x="200058" y="415209"/>
                      <a:pt x="200058" y="415209"/>
                    </a:cubicBezTo>
                    <a:cubicBezTo>
                      <a:pt x="200058" y="416021"/>
                      <a:pt x="200870" y="416021"/>
                      <a:pt x="201682" y="416021"/>
                    </a:cubicBezTo>
                    <a:cubicBezTo>
                      <a:pt x="202494" y="416021"/>
                      <a:pt x="202494" y="416833"/>
                      <a:pt x="202494" y="416833"/>
                    </a:cubicBezTo>
                    <a:cubicBezTo>
                      <a:pt x="202494" y="417645"/>
                      <a:pt x="201682" y="417645"/>
                      <a:pt x="201682" y="417645"/>
                    </a:cubicBezTo>
                    <a:cubicBezTo>
                      <a:pt x="200870" y="417645"/>
                      <a:pt x="200058" y="417645"/>
                      <a:pt x="199246" y="417645"/>
                    </a:cubicBezTo>
                    <a:cubicBezTo>
                      <a:pt x="198434" y="417645"/>
                      <a:pt x="197623" y="417645"/>
                      <a:pt x="196811" y="417645"/>
                    </a:cubicBezTo>
                    <a:cubicBezTo>
                      <a:pt x="195999" y="417645"/>
                      <a:pt x="194375" y="416833"/>
                      <a:pt x="193563" y="417645"/>
                    </a:cubicBezTo>
                    <a:cubicBezTo>
                      <a:pt x="192751" y="417645"/>
                      <a:pt x="192751" y="418456"/>
                      <a:pt x="191939" y="418456"/>
                    </a:cubicBezTo>
                    <a:cubicBezTo>
                      <a:pt x="191128" y="418456"/>
                      <a:pt x="190316" y="418456"/>
                      <a:pt x="190316" y="419268"/>
                    </a:cubicBezTo>
                    <a:cubicBezTo>
                      <a:pt x="189504" y="420080"/>
                      <a:pt x="189504" y="420892"/>
                      <a:pt x="190316" y="420892"/>
                    </a:cubicBezTo>
                    <a:cubicBezTo>
                      <a:pt x="190316" y="421704"/>
                      <a:pt x="190316" y="421704"/>
                      <a:pt x="189504" y="422516"/>
                    </a:cubicBezTo>
                    <a:cubicBezTo>
                      <a:pt x="188692" y="422516"/>
                      <a:pt x="187880" y="422516"/>
                      <a:pt x="187068" y="422516"/>
                    </a:cubicBezTo>
                    <a:cubicBezTo>
                      <a:pt x="186256" y="422516"/>
                      <a:pt x="186256" y="422516"/>
                      <a:pt x="185444" y="422516"/>
                    </a:cubicBezTo>
                    <a:cubicBezTo>
                      <a:pt x="184632" y="422516"/>
                      <a:pt x="184632" y="421704"/>
                      <a:pt x="184632" y="421704"/>
                    </a:cubicBezTo>
                    <a:cubicBezTo>
                      <a:pt x="183821" y="421704"/>
                      <a:pt x="183821" y="420892"/>
                      <a:pt x="183009" y="420892"/>
                    </a:cubicBezTo>
                    <a:cubicBezTo>
                      <a:pt x="182197" y="420892"/>
                      <a:pt x="181385" y="421704"/>
                      <a:pt x="181385" y="421704"/>
                    </a:cubicBezTo>
                    <a:cubicBezTo>
                      <a:pt x="180573" y="421704"/>
                      <a:pt x="179761" y="421704"/>
                      <a:pt x="179761" y="421704"/>
                    </a:cubicBezTo>
                    <a:cubicBezTo>
                      <a:pt x="178949" y="421704"/>
                      <a:pt x="178949" y="421704"/>
                      <a:pt x="178137" y="421704"/>
                    </a:cubicBezTo>
                    <a:cubicBezTo>
                      <a:pt x="178137" y="421704"/>
                      <a:pt x="177325" y="420892"/>
                      <a:pt x="177325" y="420892"/>
                    </a:cubicBezTo>
                    <a:cubicBezTo>
                      <a:pt x="176514" y="420892"/>
                      <a:pt x="176514" y="420080"/>
                      <a:pt x="175702" y="420080"/>
                    </a:cubicBezTo>
                    <a:cubicBezTo>
                      <a:pt x="174890" y="420080"/>
                      <a:pt x="174890" y="420080"/>
                      <a:pt x="174078" y="419268"/>
                    </a:cubicBezTo>
                    <a:cubicBezTo>
                      <a:pt x="174078" y="419268"/>
                      <a:pt x="174078" y="418456"/>
                      <a:pt x="174078" y="417645"/>
                    </a:cubicBezTo>
                    <a:cubicBezTo>
                      <a:pt x="174078" y="417645"/>
                      <a:pt x="174078" y="416833"/>
                      <a:pt x="174078" y="416833"/>
                    </a:cubicBezTo>
                    <a:cubicBezTo>
                      <a:pt x="174078" y="416833"/>
                      <a:pt x="174890" y="416021"/>
                      <a:pt x="174890" y="416021"/>
                    </a:cubicBezTo>
                    <a:cubicBezTo>
                      <a:pt x="175702" y="416021"/>
                      <a:pt x="175702" y="416021"/>
                      <a:pt x="176514" y="416021"/>
                    </a:cubicBezTo>
                    <a:cubicBezTo>
                      <a:pt x="177325" y="416021"/>
                      <a:pt x="177325" y="416021"/>
                      <a:pt x="178137" y="416021"/>
                    </a:cubicBezTo>
                    <a:cubicBezTo>
                      <a:pt x="178949" y="415209"/>
                      <a:pt x="179761" y="414397"/>
                      <a:pt x="178949" y="413585"/>
                    </a:cubicBezTo>
                    <a:cubicBezTo>
                      <a:pt x="178137" y="412773"/>
                      <a:pt x="176514" y="412773"/>
                      <a:pt x="174890" y="412773"/>
                    </a:cubicBezTo>
                    <a:cubicBezTo>
                      <a:pt x="174078" y="412773"/>
                      <a:pt x="173266" y="412773"/>
                      <a:pt x="172454" y="412773"/>
                    </a:cubicBezTo>
                    <a:cubicBezTo>
                      <a:pt x="172454" y="412773"/>
                      <a:pt x="171642" y="412773"/>
                      <a:pt x="171642" y="412773"/>
                    </a:cubicBezTo>
                    <a:cubicBezTo>
                      <a:pt x="170830" y="412773"/>
                      <a:pt x="169207" y="412773"/>
                      <a:pt x="169207" y="413585"/>
                    </a:cubicBezTo>
                    <a:cubicBezTo>
                      <a:pt x="169207" y="414397"/>
                      <a:pt x="169207" y="414397"/>
                      <a:pt x="168395" y="415209"/>
                    </a:cubicBezTo>
                    <a:cubicBezTo>
                      <a:pt x="167583" y="415209"/>
                      <a:pt x="167583" y="415209"/>
                      <a:pt x="166771" y="415209"/>
                    </a:cubicBezTo>
                    <a:cubicBezTo>
                      <a:pt x="166771" y="415209"/>
                      <a:pt x="165959" y="415209"/>
                      <a:pt x="165959" y="416021"/>
                    </a:cubicBezTo>
                    <a:cubicBezTo>
                      <a:pt x="165959" y="416833"/>
                      <a:pt x="166771" y="416833"/>
                      <a:pt x="167583" y="416833"/>
                    </a:cubicBezTo>
                    <a:cubicBezTo>
                      <a:pt x="168395" y="416833"/>
                      <a:pt x="169207" y="416833"/>
                      <a:pt x="170019" y="416833"/>
                    </a:cubicBezTo>
                    <a:cubicBezTo>
                      <a:pt x="170830" y="416833"/>
                      <a:pt x="170830" y="417645"/>
                      <a:pt x="170830" y="417645"/>
                    </a:cubicBezTo>
                    <a:cubicBezTo>
                      <a:pt x="170830" y="418456"/>
                      <a:pt x="170830" y="418456"/>
                      <a:pt x="170830" y="419268"/>
                    </a:cubicBezTo>
                    <a:cubicBezTo>
                      <a:pt x="170830" y="420080"/>
                      <a:pt x="170830" y="420080"/>
                      <a:pt x="170019" y="420080"/>
                    </a:cubicBezTo>
                    <a:cubicBezTo>
                      <a:pt x="169207" y="420080"/>
                      <a:pt x="167583" y="420080"/>
                      <a:pt x="166771" y="420892"/>
                    </a:cubicBezTo>
                    <a:cubicBezTo>
                      <a:pt x="166771" y="420892"/>
                      <a:pt x="165959" y="421704"/>
                      <a:pt x="166771" y="421704"/>
                    </a:cubicBezTo>
                    <a:cubicBezTo>
                      <a:pt x="167583" y="421704"/>
                      <a:pt x="168395" y="421704"/>
                      <a:pt x="168395" y="421704"/>
                    </a:cubicBezTo>
                    <a:cubicBezTo>
                      <a:pt x="169207" y="421704"/>
                      <a:pt x="169207" y="422516"/>
                      <a:pt x="169207" y="422516"/>
                    </a:cubicBezTo>
                    <a:cubicBezTo>
                      <a:pt x="169207" y="423328"/>
                      <a:pt x="169207" y="423328"/>
                      <a:pt x="168395" y="424140"/>
                    </a:cubicBezTo>
                    <a:cubicBezTo>
                      <a:pt x="167583" y="424140"/>
                      <a:pt x="166771" y="424140"/>
                      <a:pt x="166771" y="424140"/>
                    </a:cubicBezTo>
                    <a:cubicBezTo>
                      <a:pt x="165959" y="424140"/>
                      <a:pt x="165959" y="424140"/>
                      <a:pt x="165147" y="424951"/>
                    </a:cubicBezTo>
                    <a:cubicBezTo>
                      <a:pt x="164335" y="425763"/>
                      <a:pt x="164335" y="425763"/>
                      <a:pt x="163523" y="425763"/>
                    </a:cubicBezTo>
                    <a:cubicBezTo>
                      <a:pt x="162712" y="425763"/>
                      <a:pt x="161088" y="425763"/>
                      <a:pt x="160276" y="425763"/>
                    </a:cubicBezTo>
                    <a:cubicBezTo>
                      <a:pt x="159464" y="425763"/>
                      <a:pt x="158652" y="425763"/>
                      <a:pt x="157028" y="426575"/>
                    </a:cubicBezTo>
                    <a:cubicBezTo>
                      <a:pt x="156216" y="426575"/>
                      <a:pt x="156216" y="427387"/>
                      <a:pt x="155405" y="426575"/>
                    </a:cubicBezTo>
                    <a:cubicBezTo>
                      <a:pt x="155405" y="426575"/>
                      <a:pt x="154593" y="425763"/>
                      <a:pt x="154593" y="425763"/>
                    </a:cubicBezTo>
                    <a:cubicBezTo>
                      <a:pt x="154593" y="425763"/>
                      <a:pt x="154593" y="425763"/>
                      <a:pt x="153781" y="425763"/>
                    </a:cubicBezTo>
                    <a:cubicBezTo>
                      <a:pt x="153781" y="425763"/>
                      <a:pt x="152969" y="426575"/>
                      <a:pt x="152969" y="426575"/>
                    </a:cubicBezTo>
                    <a:cubicBezTo>
                      <a:pt x="152157" y="426575"/>
                      <a:pt x="152157" y="426575"/>
                      <a:pt x="151345" y="425763"/>
                    </a:cubicBezTo>
                    <a:cubicBezTo>
                      <a:pt x="151345" y="425763"/>
                      <a:pt x="151345" y="424951"/>
                      <a:pt x="150533" y="424951"/>
                    </a:cubicBezTo>
                    <a:cubicBezTo>
                      <a:pt x="150533" y="424140"/>
                      <a:pt x="148910" y="424140"/>
                      <a:pt x="148098" y="424140"/>
                    </a:cubicBezTo>
                    <a:cubicBezTo>
                      <a:pt x="148098" y="424140"/>
                      <a:pt x="148098" y="424951"/>
                      <a:pt x="148098" y="424951"/>
                    </a:cubicBezTo>
                    <a:cubicBezTo>
                      <a:pt x="148098" y="425763"/>
                      <a:pt x="148098" y="426575"/>
                      <a:pt x="147286" y="426575"/>
                    </a:cubicBezTo>
                    <a:cubicBezTo>
                      <a:pt x="147286" y="426575"/>
                      <a:pt x="146474" y="426575"/>
                      <a:pt x="146474" y="426575"/>
                    </a:cubicBezTo>
                    <a:cubicBezTo>
                      <a:pt x="146474" y="426575"/>
                      <a:pt x="145662" y="426575"/>
                      <a:pt x="145662" y="426575"/>
                    </a:cubicBezTo>
                    <a:cubicBezTo>
                      <a:pt x="144850" y="427387"/>
                      <a:pt x="144850" y="428199"/>
                      <a:pt x="144850" y="429011"/>
                    </a:cubicBezTo>
                    <a:cubicBezTo>
                      <a:pt x="144850" y="429823"/>
                      <a:pt x="144850" y="430635"/>
                      <a:pt x="144038" y="431447"/>
                    </a:cubicBezTo>
                    <a:cubicBezTo>
                      <a:pt x="144038" y="431447"/>
                      <a:pt x="144038" y="432258"/>
                      <a:pt x="143226" y="432258"/>
                    </a:cubicBezTo>
                    <a:cubicBezTo>
                      <a:pt x="143226" y="432258"/>
                      <a:pt x="142414" y="431447"/>
                      <a:pt x="142414" y="431447"/>
                    </a:cubicBezTo>
                    <a:cubicBezTo>
                      <a:pt x="142414" y="430635"/>
                      <a:pt x="142414" y="429823"/>
                      <a:pt x="142414" y="429011"/>
                    </a:cubicBezTo>
                    <a:cubicBezTo>
                      <a:pt x="142414" y="429011"/>
                      <a:pt x="142414" y="428199"/>
                      <a:pt x="142414" y="428199"/>
                    </a:cubicBezTo>
                    <a:cubicBezTo>
                      <a:pt x="142414" y="428199"/>
                      <a:pt x="141603" y="428199"/>
                      <a:pt x="141603" y="427387"/>
                    </a:cubicBezTo>
                    <a:cubicBezTo>
                      <a:pt x="140791" y="427387"/>
                      <a:pt x="140791" y="427387"/>
                      <a:pt x="139979" y="427387"/>
                    </a:cubicBezTo>
                    <a:cubicBezTo>
                      <a:pt x="139167" y="427387"/>
                      <a:pt x="138355" y="427387"/>
                      <a:pt x="137543" y="426575"/>
                    </a:cubicBezTo>
                    <a:cubicBezTo>
                      <a:pt x="136731" y="426575"/>
                      <a:pt x="136731" y="426575"/>
                      <a:pt x="135919" y="425763"/>
                    </a:cubicBezTo>
                    <a:cubicBezTo>
                      <a:pt x="135919" y="425763"/>
                      <a:pt x="135108" y="424951"/>
                      <a:pt x="135108" y="424951"/>
                    </a:cubicBezTo>
                    <a:cubicBezTo>
                      <a:pt x="134296" y="424951"/>
                      <a:pt x="133484" y="424951"/>
                      <a:pt x="133484" y="424951"/>
                    </a:cubicBezTo>
                    <a:cubicBezTo>
                      <a:pt x="132672" y="425763"/>
                      <a:pt x="132672" y="425763"/>
                      <a:pt x="132672" y="426575"/>
                    </a:cubicBezTo>
                    <a:cubicBezTo>
                      <a:pt x="132672" y="427387"/>
                      <a:pt x="132672" y="427387"/>
                      <a:pt x="132672" y="428199"/>
                    </a:cubicBezTo>
                    <a:cubicBezTo>
                      <a:pt x="132672" y="429011"/>
                      <a:pt x="131860" y="429011"/>
                      <a:pt x="131860" y="429011"/>
                    </a:cubicBezTo>
                    <a:cubicBezTo>
                      <a:pt x="131048" y="429823"/>
                      <a:pt x="131048" y="430635"/>
                      <a:pt x="131048" y="430635"/>
                    </a:cubicBezTo>
                    <a:cubicBezTo>
                      <a:pt x="130236" y="431447"/>
                      <a:pt x="129424" y="431447"/>
                      <a:pt x="128612" y="431447"/>
                    </a:cubicBezTo>
                    <a:cubicBezTo>
                      <a:pt x="127801" y="431447"/>
                      <a:pt x="127801" y="431447"/>
                      <a:pt x="127801" y="430635"/>
                    </a:cubicBezTo>
                    <a:cubicBezTo>
                      <a:pt x="127801" y="430635"/>
                      <a:pt x="127801" y="429823"/>
                      <a:pt x="127801" y="429823"/>
                    </a:cubicBezTo>
                    <a:cubicBezTo>
                      <a:pt x="127801" y="429823"/>
                      <a:pt x="127801" y="429823"/>
                      <a:pt x="127801" y="429011"/>
                    </a:cubicBezTo>
                    <a:cubicBezTo>
                      <a:pt x="127801" y="429011"/>
                      <a:pt x="127801" y="428199"/>
                      <a:pt x="126989" y="428199"/>
                    </a:cubicBezTo>
                    <a:cubicBezTo>
                      <a:pt x="126989" y="428199"/>
                      <a:pt x="126989" y="428199"/>
                      <a:pt x="126177" y="427387"/>
                    </a:cubicBezTo>
                    <a:cubicBezTo>
                      <a:pt x="125365" y="426575"/>
                      <a:pt x="125365" y="425763"/>
                      <a:pt x="124553" y="425763"/>
                    </a:cubicBezTo>
                    <a:cubicBezTo>
                      <a:pt x="123741" y="425763"/>
                      <a:pt x="123741" y="424951"/>
                      <a:pt x="122929" y="424951"/>
                    </a:cubicBezTo>
                    <a:cubicBezTo>
                      <a:pt x="122117" y="424951"/>
                      <a:pt x="122117" y="424140"/>
                      <a:pt x="121306" y="424140"/>
                    </a:cubicBezTo>
                    <a:cubicBezTo>
                      <a:pt x="121306" y="424140"/>
                      <a:pt x="120494" y="423328"/>
                      <a:pt x="120494" y="423328"/>
                    </a:cubicBezTo>
                    <a:cubicBezTo>
                      <a:pt x="120494" y="422516"/>
                      <a:pt x="119682" y="422516"/>
                      <a:pt x="119682" y="423328"/>
                    </a:cubicBezTo>
                    <a:cubicBezTo>
                      <a:pt x="118870" y="424140"/>
                      <a:pt x="119682" y="424951"/>
                      <a:pt x="119682" y="425763"/>
                    </a:cubicBezTo>
                    <a:cubicBezTo>
                      <a:pt x="119682" y="426575"/>
                      <a:pt x="118870" y="426575"/>
                      <a:pt x="118870" y="426575"/>
                    </a:cubicBezTo>
                    <a:cubicBezTo>
                      <a:pt x="118058" y="426575"/>
                      <a:pt x="118058" y="426575"/>
                      <a:pt x="118058" y="427387"/>
                    </a:cubicBezTo>
                    <a:cubicBezTo>
                      <a:pt x="118058" y="427387"/>
                      <a:pt x="118058" y="428199"/>
                      <a:pt x="117246" y="428199"/>
                    </a:cubicBezTo>
                    <a:cubicBezTo>
                      <a:pt x="117246" y="428199"/>
                      <a:pt x="117246" y="428199"/>
                      <a:pt x="116434" y="429011"/>
                    </a:cubicBezTo>
                    <a:cubicBezTo>
                      <a:pt x="116434" y="429011"/>
                      <a:pt x="115622" y="429823"/>
                      <a:pt x="115622" y="429823"/>
                    </a:cubicBezTo>
                    <a:cubicBezTo>
                      <a:pt x="114810" y="429823"/>
                      <a:pt x="113999" y="429823"/>
                      <a:pt x="113999" y="429823"/>
                    </a:cubicBezTo>
                    <a:cubicBezTo>
                      <a:pt x="113999" y="429823"/>
                      <a:pt x="113999" y="429823"/>
                      <a:pt x="113187" y="429823"/>
                    </a:cubicBezTo>
                    <a:cubicBezTo>
                      <a:pt x="113187" y="429823"/>
                      <a:pt x="113187" y="429823"/>
                      <a:pt x="112375" y="429823"/>
                    </a:cubicBezTo>
                    <a:cubicBezTo>
                      <a:pt x="111563" y="429823"/>
                      <a:pt x="111563" y="429011"/>
                      <a:pt x="110751" y="429011"/>
                    </a:cubicBezTo>
                    <a:cubicBezTo>
                      <a:pt x="110751" y="429011"/>
                      <a:pt x="109939" y="428199"/>
                      <a:pt x="109939" y="428199"/>
                    </a:cubicBezTo>
                    <a:cubicBezTo>
                      <a:pt x="109939" y="428199"/>
                      <a:pt x="109939" y="428199"/>
                      <a:pt x="109939" y="427387"/>
                    </a:cubicBezTo>
                    <a:cubicBezTo>
                      <a:pt x="109939" y="427387"/>
                      <a:pt x="109939" y="427387"/>
                      <a:pt x="109127" y="427387"/>
                    </a:cubicBezTo>
                    <a:cubicBezTo>
                      <a:pt x="109127" y="427387"/>
                      <a:pt x="109127" y="426575"/>
                      <a:pt x="108315" y="426575"/>
                    </a:cubicBezTo>
                    <a:cubicBezTo>
                      <a:pt x="108315" y="425763"/>
                      <a:pt x="106692" y="425763"/>
                      <a:pt x="105880" y="426575"/>
                    </a:cubicBezTo>
                    <a:cubicBezTo>
                      <a:pt x="105068" y="427387"/>
                      <a:pt x="103444" y="426575"/>
                      <a:pt x="102632" y="426575"/>
                    </a:cubicBezTo>
                    <a:cubicBezTo>
                      <a:pt x="101820" y="426575"/>
                      <a:pt x="101820" y="426575"/>
                      <a:pt x="101820" y="425763"/>
                    </a:cubicBezTo>
                    <a:cubicBezTo>
                      <a:pt x="101820" y="425763"/>
                      <a:pt x="101820" y="425763"/>
                      <a:pt x="101008" y="424951"/>
                    </a:cubicBezTo>
                    <a:cubicBezTo>
                      <a:pt x="101008" y="424951"/>
                      <a:pt x="101008" y="424951"/>
                      <a:pt x="101008" y="424140"/>
                    </a:cubicBezTo>
                    <a:cubicBezTo>
                      <a:pt x="101008" y="424140"/>
                      <a:pt x="100196" y="423328"/>
                      <a:pt x="100196" y="423328"/>
                    </a:cubicBezTo>
                    <a:cubicBezTo>
                      <a:pt x="100196" y="423328"/>
                      <a:pt x="100196" y="423328"/>
                      <a:pt x="99385" y="422516"/>
                    </a:cubicBezTo>
                    <a:cubicBezTo>
                      <a:pt x="99385" y="422516"/>
                      <a:pt x="98573" y="421704"/>
                      <a:pt x="97761" y="422516"/>
                    </a:cubicBezTo>
                    <a:cubicBezTo>
                      <a:pt x="97761" y="422516"/>
                      <a:pt x="97761" y="423328"/>
                      <a:pt x="97761" y="423328"/>
                    </a:cubicBezTo>
                    <a:cubicBezTo>
                      <a:pt x="97761" y="424140"/>
                      <a:pt x="97761" y="424140"/>
                      <a:pt x="97761" y="424951"/>
                    </a:cubicBezTo>
                    <a:cubicBezTo>
                      <a:pt x="97761" y="424951"/>
                      <a:pt x="97761" y="425763"/>
                      <a:pt x="97761" y="425763"/>
                    </a:cubicBezTo>
                    <a:cubicBezTo>
                      <a:pt x="97761" y="425763"/>
                      <a:pt x="97761" y="426575"/>
                      <a:pt x="96949" y="426575"/>
                    </a:cubicBezTo>
                    <a:cubicBezTo>
                      <a:pt x="96949" y="427387"/>
                      <a:pt x="96137" y="426575"/>
                      <a:pt x="95325" y="426575"/>
                    </a:cubicBezTo>
                    <a:cubicBezTo>
                      <a:pt x="95325" y="426575"/>
                      <a:pt x="95325" y="426575"/>
                      <a:pt x="94513" y="426575"/>
                    </a:cubicBezTo>
                    <a:cubicBezTo>
                      <a:pt x="94513" y="426575"/>
                      <a:pt x="93701" y="426575"/>
                      <a:pt x="93701" y="426575"/>
                    </a:cubicBezTo>
                    <a:cubicBezTo>
                      <a:pt x="93701" y="426575"/>
                      <a:pt x="93701" y="426575"/>
                      <a:pt x="92890" y="426575"/>
                    </a:cubicBezTo>
                    <a:cubicBezTo>
                      <a:pt x="92890" y="426575"/>
                      <a:pt x="92078" y="426575"/>
                      <a:pt x="92078" y="426575"/>
                    </a:cubicBezTo>
                    <a:cubicBezTo>
                      <a:pt x="92078" y="426575"/>
                      <a:pt x="91266" y="426575"/>
                      <a:pt x="91266" y="426575"/>
                    </a:cubicBezTo>
                    <a:cubicBezTo>
                      <a:pt x="91266" y="426575"/>
                      <a:pt x="91266" y="426575"/>
                      <a:pt x="90454" y="427387"/>
                    </a:cubicBezTo>
                    <a:cubicBezTo>
                      <a:pt x="90454" y="427387"/>
                      <a:pt x="89642" y="427387"/>
                      <a:pt x="89642" y="427387"/>
                    </a:cubicBezTo>
                    <a:cubicBezTo>
                      <a:pt x="89642" y="427387"/>
                      <a:pt x="88830" y="427387"/>
                      <a:pt x="88830" y="427387"/>
                    </a:cubicBezTo>
                    <a:cubicBezTo>
                      <a:pt x="88830" y="427387"/>
                      <a:pt x="88830" y="428199"/>
                      <a:pt x="88830" y="428199"/>
                    </a:cubicBezTo>
                    <a:cubicBezTo>
                      <a:pt x="88830" y="428199"/>
                      <a:pt x="88830" y="429011"/>
                      <a:pt x="88830" y="429011"/>
                    </a:cubicBezTo>
                    <a:cubicBezTo>
                      <a:pt x="88830" y="429011"/>
                      <a:pt x="88830" y="429011"/>
                      <a:pt x="88018" y="429011"/>
                    </a:cubicBezTo>
                    <a:cubicBezTo>
                      <a:pt x="88018" y="429011"/>
                      <a:pt x="88018" y="429011"/>
                      <a:pt x="87206" y="429011"/>
                    </a:cubicBezTo>
                    <a:cubicBezTo>
                      <a:pt x="87206" y="429011"/>
                      <a:pt x="86394" y="428199"/>
                      <a:pt x="86394" y="428199"/>
                    </a:cubicBezTo>
                    <a:cubicBezTo>
                      <a:pt x="86394" y="427387"/>
                      <a:pt x="85583" y="427387"/>
                      <a:pt x="85583" y="426575"/>
                    </a:cubicBezTo>
                    <a:cubicBezTo>
                      <a:pt x="85583" y="426575"/>
                      <a:pt x="84771" y="425763"/>
                      <a:pt x="84771" y="425763"/>
                    </a:cubicBezTo>
                    <a:cubicBezTo>
                      <a:pt x="83959" y="425763"/>
                      <a:pt x="83959" y="424951"/>
                      <a:pt x="83147" y="425763"/>
                    </a:cubicBezTo>
                    <a:cubicBezTo>
                      <a:pt x="83147" y="425763"/>
                      <a:pt x="82335" y="425763"/>
                      <a:pt x="82335" y="426575"/>
                    </a:cubicBezTo>
                    <a:cubicBezTo>
                      <a:pt x="82335" y="426575"/>
                      <a:pt x="82335" y="426575"/>
                      <a:pt x="81523" y="427387"/>
                    </a:cubicBezTo>
                    <a:cubicBezTo>
                      <a:pt x="80711" y="428199"/>
                      <a:pt x="80711" y="428199"/>
                      <a:pt x="79899" y="429011"/>
                    </a:cubicBezTo>
                    <a:cubicBezTo>
                      <a:pt x="79088" y="429823"/>
                      <a:pt x="78276" y="429011"/>
                      <a:pt x="77464" y="428199"/>
                    </a:cubicBezTo>
                    <a:cubicBezTo>
                      <a:pt x="76652" y="427387"/>
                      <a:pt x="76652" y="427387"/>
                      <a:pt x="75840" y="427387"/>
                    </a:cubicBezTo>
                    <a:cubicBezTo>
                      <a:pt x="75028" y="427387"/>
                      <a:pt x="74216" y="427387"/>
                      <a:pt x="73404" y="427387"/>
                    </a:cubicBezTo>
                    <a:cubicBezTo>
                      <a:pt x="73404" y="427387"/>
                      <a:pt x="72592" y="427387"/>
                      <a:pt x="72592" y="427387"/>
                    </a:cubicBezTo>
                    <a:cubicBezTo>
                      <a:pt x="72592" y="427387"/>
                      <a:pt x="72592" y="426575"/>
                      <a:pt x="71781" y="426575"/>
                    </a:cubicBezTo>
                    <a:cubicBezTo>
                      <a:pt x="71781" y="426575"/>
                      <a:pt x="71781" y="425763"/>
                      <a:pt x="71781" y="425763"/>
                    </a:cubicBezTo>
                    <a:cubicBezTo>
                      <a:pt x="71781" y="425763"/>
                      <a:pt x="71781" y="424951"/>
                      <a:pt x="71781" y="424951"/>
                    </a:cubicBezTo>
                    <a:cubicBezTo>
                      <a:pt x="71781" y="424140"/>
                      <a:pt x="71781" y="424140"/>
                      <a:pt x="71781" y="423328"/>
                    </a:cubicBezTo>
                    <a:cubicBezTo>
                      <a:pt x="71781" y="422516"/>
                      <a:pt x="72592" y="421704"/>
                      <a:pt x="73404" y="421704"/>
                    </a:cubicBezTo>
                    <a:cubicBezTo>
                      <a:pt x="74216" y="421704"/>
                      <a:pt x="75028" y="421704"/>
                      <a:pt x="75028" y="420892"/>
                    </a:cubicBezTo>
                    <a:cubicBezTo>
                      <a:pt x="75028" y="420892"/>
                      <a:pt x="75840" y="420080"/>
                      <a:pt x="75840" y="420080"/>
                    </a:cubicBezTo>
                    <a:cubicBezTo>
                      <a:pt x="75840" y="420080"/>
                      <a:pt x="75840" y="420080"/>
                      <a:pt x="76652" y="419268"/>
                    </a:cubicBezTo>
                    <a:cubicBezTo>
                      <a:pt x="77464" y="417645"/>
                      <a:pt x="72592" y="418456"/>
                      <a:pt x="71781" y="418456"/>
                    </a:cubicBezTo>
                    <a:cubicBezTo>
                      <a:pt x="70969" y="418456"/>
                      <a:pt x="70157" y="418456"/>
                      <a:pt x="70157" y="418456"/>
                    </a:cubicBezTo>
                    <a:cubicBezTo>
                      <a:pt x="69345" y="418456"/>
                      <a:pt x="68533" y="418456"/>
                      <a:pt x="67721" y="418456"/>
                    </a:cubicBezTo>
                    <a:cubicBezTo>
                      <a:pt x="66909" y="418456"/>
                      <a:pt x="66909" y="418456"/>
                      <a:pt x="66097" y="418456"/>
                    </a:cubicBezTo>
                    <a:cubicBezTo>
                      <a:pt x="66097" y="418456"/>
                      <a:pt x="65286" y="418456"/>
                      <a:pt x="65286" y="418456"/>
                    </a:cubicBezTo>
                    <a:cubicBezTo>
                      <a:pt x="65286" y="418456"/>
                      <a:pt x="64474" y="418456"/>
                      <a:pt x="64474" y="418456"/>
                    </a:cubicBezTo>
                    <a:cubicBezTo>
                      <a:pt x="63662" y="418456"/>
                      <a:pt x="62850" y="418456"/>
                      <a:pt x="62038" y="418456"/>
                    </a:cubicBezTo>
                    <a:cubicBezTo>
                      <a:pt x="61226" y="418456"/>
                      <a:pt x="60414" y="418456"/>
                      <a:pt x="60414" y="418456"/>
                    </a:cubicBezTo>
                    <a:cubicBezTo>
                      <a:pt x="59602" y="418456"/>
                      <a:pt x="59602" y="417645"/>
                      <a:pt x="59602" y="417645"/>
                    </a:cubicBezTo>
                    <a:cubicBezTo>
                      <a:pt x="58790" y="416833"/>
                      <a:pt x="58790" y="416833"/>
                      <a:pt x="57979" y="416833"/>
                    </a:cubicBezTo>
                    <a:cubicBezTo>
                      <a:pt x="57167" y="416833"/>
                      <a:pt x="56355" y="416833"/>
                      <a:pt x="55543" y="417645"/>
                    </a:cubicBezTo>
                    <a:cubicBezTo>
                      <a:pt x="54731" y="418456"/>
                      <a:pt x="53919" y="418456"/>
                      <a:pt x="53107" y="419268"/>
                    </a:cubicBezTo>
                    <a:cubicBezTo>
                      <a:pt x="53107" y="419268"/>
                      <a:pt x="52295" y="420080"/>
                      <a:pt x="52295" y="420080"/>
                    </a:cubicBezTo>
                    <a:cubicBezTo>
                      <a:pt x="51483" y="420080"/>
                      <a:pt x="50672" y="420080"/>
                      <a:pt x="50672" y="420080"/>
                    </a:cubicBezTo>
                    <a:cubicBezTo>
                      <a:pt x="49860" y="420080"/>
                      <a:pt x="49048" y="420080"/>
                      <a:pt x="47424" y="420080"/>
                    </a:cubicBezTo>
                    <a:cubicBezTo>
                      <a:pt x="46612" y="420080"/>
                      <a:pt x="45800" y="420080"/>
                      <a:pt x="45800" y="420080"/>
                    </a:cubicBezTo>
                    <a:cubicBezTo>
                      <a:pt x="44988" y="419268"/>
                      <a:pt x="44988" y="418456"/>
                      <a:pt x="44988" y="417645"/>
                    </a:cubicBezTo>
                    <a:cubicBezTo>
                      <a:pt x="44988" y="416833"/>
                      <a:pt x="45800" y="416833"/>
                      <a:pt x="46612" y="416021"/>
                    </a:cubicBezTo>
                    <a:cubicBezTo>
                      <a:pt x="47424" y="415209"/>
                      <a:pt x="48236" y="415209"/>
                      <a:pt x="49048" y="414397"/>
                    </a:cubicBezTo>
                    <a:cubicBezTo>
                      <a:pt x="49860" y="413585"/>
                      <a:pt x="50672" y="413585"/>
                      <a:pt x="51483" y="413585"/>
                    </a:cubicBezTo>
                    <a:cubicBezTo>
                      <a:pt x="52295" y="413585"/>
                      <a:pt x="53919" y="413585"/>
                      <a:pt x="54731" y="413585"/>
                    </a:cubicBezTo>
                    <a:cubicBezTo>
                      <a:pt x="55543" y="413585"/>
                      <a:pt x="56355" y="414397"/>
                      <a:pt x="57167" y="414397"/>
                    </a:cubicBezTo>
                    <a:cubicBezTo>
                      <a:pt x="57979" y="414397"/>
                      <a:pt x="58790" y="414397"/>
                      <a:pt x="58790" y="413585"/>
                    </a:cubicBezTo>
                    <a:cubicBezTo>
                      <a:pt x="59602" y="412773"/>
                      <a:pt x="59602" y="411961"/>
                      <a:pt x="60414" y="411961"/>
                    </a:cubicBezTo>
                    <a:cubicBezTo>
                      <a:pt x="61226" y="411150"/>
                      <a:pt x="62038" y="411150"/>
                      <a:pt x="62850" y="411150"/>
                    </a:cubicBezTo>
                    <a:cubicBezTo>
                      <a:pt x="63662" y="411150"/>
                      <a:pt x="64474" y="411150"/>
                      <a:pt x="65286" y="410338"/>
                    </a:cubicBezTo>
                    <a:cubicBezTo>
                      <a:pt x="66097" y="410338"/>
                      <a:pt x="66097" y="409526"/>
                      <a:pt x="66909" y="409526"/>
                    </a:cubicBezTo>
                    <a:cubicBezTo>
                      <a:pt x="67721" y="409526"/>
                      <a:pt x="70157" y="408714"/>
                      <a:pt x="69345" y="407902"/>
                    </a:cubicBezTo>
                    <a:cubicBezTo>
                      <a:pt x="68533" y="407090"/>
                      <a:pt x="67721" y="407090"/>
                      <a:pt x="66909" y="407090"/>
                    </a:cubicBezTo>
                    <a:cubicBezTo>
                      <a:pt x="66097" y="407090"/>
                      <a:pt x="65286" y="407090"/>
                      <a:pt x="64474" y="407090"/>
                    </a:cubicBezTo>
                    <a:cubicBezTo>
                      <a:pt x="62850" y="407090"/>
                      <a:pt x="61226" y="407902"/>
                      <a:pt x="59602" y="408714"/>
                    </a:cubicBezTo>
                    <a:cubicBezTo>
                      <a:pt x="58790" y="408714"/>
                      <a:pt x="57979" y="409526"/>
                      <a:pt x="56355" y="409526"/>
                    </a:cubicBezTo>
                    <a:cubicBezTo>
                      <a:pt x="55543" y="409526"/>
                      <a:pt x="54731" y="409526"/>
                      <a:pt x="53919" y="409526"/>
                    </a:cubicBezTo>
                    <a:cubicBezTo>
                      <a:pt x="53107" y="409526"/>
                      <a:pt x="52295" y="409526"/>
                      <a:pt x="52295" y="409526"/>
                    </a:cubicBezTo>
                    <a:cubicBezTo>
                      <a:pt x="51483" y="409526"/>
                      <a:pt x="51483" y="409526"/>
                      <a:pt x="50672" y="409526"/>
                    </a:cubicBezTo>
                    <a:cubicBezTo>
                      <a:pt x="49860" y="409526"/>
                      <a:pt x="49048" y="409526"/>
                      <a:pt x="48236" y="409526"/>
                    </a:cubicBezTo>
                    <a:cubicBezTo>
                      <a:pt x="47424" y="409526"/>
                      <a:pt x="46612" y="408714"/>
                      <a:pt x="46612" y="407902"/>
                    </a:cubicBezTo>
                    <a:cubicBezTo>
                      <a:pt x="46612" y="407090"/>
                      <a:pt x="47424" y="406278"/>
                      <a:pt x="48236" y="406278"/>
                    </a:cubicBezTo>
                    <a:cubicBezTo>
                      <a:pt x="49048" y="405466"/>
                      <a:pt x="49860" y="405466"/>
                      <a:pt x="51483" y="405466"/>
                    </a:cubicBezTo>
                    <a:cubicBezTo>
                      <a:pt x="52295" y="405466"/>
                      <a:pt x="53107" y="405466"/>
                      <a:pt x="53919" y="405466"/>
                    </a:cubicBezTo>
                    <a:cubicBezTo>
                      <a:pt x="54731" y="405466"/>
                      <a:pt x="55543" y="404654"/>
                      <a:pt x="56355" y="404654"/>
                    </a:cubicBezTo>
                    <a:cubicBezTo>
                      <a:pt x="57167" y="404654"/>
                      <a:pt x="57979" y="403842"/>
                      <a:pt x="58790" y="403842"/>
                    </a:cubicBezTo>
                    <a:cubicBezTo>
                      <a:pt x="59602" y="403842"/>
                      <a:pt x="61226" y="403842"/>
                      <a:pt x="62038" y="403031"/>
                    </a:cubicBezTo>
                    <a:cubicBezTo>
                      <a:pt x="62038" y="403031"/>
                      <a:pt x="62850" y="403031"/>
                      <a:pt x="62850" y="402219"/>
                    </a:cubicBezTo>
                    <a:cubicBezTo>
                      <a:pt x="63662" y="402219"/>
                      <a:pt x="63662" y="402219"/>
                      <a:pt x="64474" y="402219"/>
                    </a:cubicBezTo>
                    <a:cubicBezTo>
                      <a:pt x="65286" y="402219"/>
                      <a:pt x="66097" y="402219"/>
                      <a:pt x="66097" y="402219"/>
                    </a:cubicBezTo>
                    <a:cubicBezTo>
                      <a:pt x="66909" y="402219"/>
                      <a:pt x="67721" y="402219"/>
                      <a:pt x="69345" y="402219"/>
                    </a:cubicBezTo>
                    <a:cubicBezTo>
                      <a:pt x="70157" y="402219"/>
                      <a:pt x="71781" y="402219"/>
                      <a:pt x="72592" y="402219"/>
                    </a:cubicBezTo>
                    <a:cubicBezTo>
                      <a:pt x="73404" y="402219"/>
                      <a:pt x="74216" y="402219"/>
                      <a:pt x="75028" y="402219"/>
                    </a:cubicBezTo>
                    <a:cubicBezTo>
                      <a:pt x="75840" y="402219"/>
                      <a:pt x="75840" y="402219"/>
                      <a:pt x="76652" y="402219"/>
                    </a:cubicBezTo>
                    <a:cubicBezTo>
                      <a:pt x="77464" y="402219"/>
                      <a:pt x="77464" y="401407"/>
                      <a:pt x="78276" y="401407"/>
                    </a:cubicBezTo>
                    <a:cubicBezTo>
                      <a:pt x="79088" y="400595"/>
                      <a:pt x="79088" y="400595"/>
                      <a:pt x="79088" y="399783"/>
                    </a:cubicBezTo>
                    <a:cubicBezTo>
                      <a:pt x="79088" y="398971"/>
                      <a:pt x="79899" y="398971"/>
                      <a:pt x="79899" y="398159"/>
                    </a:cubicBezTo>
                    <a:cubicBezTo>
                      <a:pt x="80711" y="397347"/>
                      <a:pt x="79088" y="395724"/>
                      <a:pt x="78276" y="395724"/>
                    </a:cubicBezTo>
                    <a:cubicBezTo>
                      <a:pt x="77464" y="395724"/>
                      <a:pt x="77464" y="394912"/>
                      <a:pt x="77464" y="394912"/>
                    </a:cubicBezTo>
                    <a:cubicBezTo>
                      <a:pt x="77464" y="394100"/>
                      <a:pt x="76652" y="394100"/>
                      <a:pt x="75840" y="394100"/>
                    </a:cubicBezTo>
                    <a:cubicBezTo>
                      <a:pt x="75028" y="394100"/>
                      <a:pt x="74216" y="394100"/>
                      <a:pt x="73404" y="394912"/>
                    </a:cubicBezTo>
                    <a:cubicBezTo>
                      <a:pt x="72592" y="394912"/>
                      <a:pt x="71781" y="395724"/>
                      <a:pt x="71781" y="396536"/>
                    </a:cubicBezTo>
                    <a:cubicBezTo>
                      <a:pt x="70969" y="397347"/>
                      <a:pt x="70969" y="397347"/>
                      <a:pt x="70157" y="398159"/>
                    </a:cubicBezTo>
                    <a:cubicBezTo>
                      <a:pt x="69345" y="398159"/>
                      <a:pt x="68533" y="398971"/>
                      <a:pt x="66909" y="398971"/>
                    </a:cubicBezTo>
                    <a:cubicBezTo>
                      <a:pt x="66097" y="398971"/>
                      <a:pt x="65286" y="398971"/>
                      <a:pt x="63662" y="398971"/>
                    </a:cubicBezTo>
                    <a:cubicBezTo>
                      <a:pt x="62038" y="398159"/>
                      <a:pt x="61226" y="398159"/>
                      <a:pt x="59602" y="397347"/>
                    </a:cubicBezTo>
                    <a:cubicBezTo>
                      <a:pt x="59602" y="397347"/>
                      <a:pt x="58790" y="397347"/>
                      <a:pt x="58790" y="397347"/>
                    </a:cubicBezTo>
                    <a:cubicBezTo>
                      <a:pt x="58790" y="397347"/>
                      <a:pt x="57979" y="397347"/>
                      <a:pt x="57979" y="397347"/>
                    </a:cubicBezTo>
                    <a:cubicBezTo>
                      <a:pt x="57167" y="397347"/>
                      <a:pt x="56355" y="397347"/>
                      <a:pt x="55543" y="398159"/>
                    </a:cubicBezTo>
                    <a:cubicBezTo>
                      <a:pt x="54731" y="398159"/>
                      <a:pt x="54731" y="398159"/>
                      <a:pt x="53919" y="398159"/>
                    </a:cubicBezTo>
                    <a:cubicBezTo>
                      <a:pt x="53919" y="398159"/>
                      <a:pt x="53107" y="398159"/>
                      <a:pt x="53107" y="398159"/>
                    </a:cubicBezTo>
                    <a:cubicBezTo>
                      <a:pt x="52295" y="398159"/>
                      <a:pt x="51483" y="398159"/>
                      <a:pt x="49860" y="397347"/>
                    </a:cubicBezTo>
                    <a:cubicBezTo>
                      <a:pt x="49048" y="396536"/>
                      <a:pt x="48236" y="396536"/>
                      <a:pt x="47424" y="396536"/>
                    </a:cubicBezTo>
                    <a:cubicBezTo>
                      <a:pt x="47424" y="396536"/>
                      <a:pt x="46612" y="396536"/>
                      <a:pt x="46612" y="396536"/>
                    </a:cubicBezTo>
                    <a:cubicBezTo>
                      <a:pt x="45800" y="396536"/>
                      <a:pt x="45800" y="397347"/>
                      <a:pt x="45800" y="397347"/>
                    </a:cubicBezTo>
                    <a:cubicBezTo>
                      <a:pt x="45800" y="398159"/>
                      <a:pt x="46612" y="398159"/>
                      <a:pt x="47424" y="398159"/>
                    </a:cubicBezTo>
                    <a:cubicBezTo>
                      <a:pt x="48236" y="398159"/>
                      <a:pt x="49048" y="398159"/>
                      <a:pt x="49048" y="398971"/>
                    </a:cubicBezTo>
                    <a:cubicBezTo>
                      <a:pt x="49048" y="399783"/>
                      <a:pt x="49048" y="399783"/>
                      <a:pt x="48236" y="399783"/>
                    </a:cubicBezTo>
                    <a:cubicBezTo>
                      <a:pt x="47424" y="399783"/>
                      <a:pt x="46612" y="399783"/>
                      <a:pt x="45800" y="399783"/>
                    </a:cubicBezTo>
                    <a:cubicBezTo>
                      <a:pt x="44988" y="399783"/>
                      <a:pt x="43365" y="398971"/>
                      <a:pt x="42553" y="398971"/>
                    </a:cubicBezTo>
                    <a:cubicBezTo>
                      <a:pt x="41741" y="398971"/>
                      <a:pt x="41741" y="398971"/>
                      <a:pt x="40929" y="398971"/>
                    </a:cubicBezTo>
                    <a:cubicBezTo>
                      <a:pt x="40117" y="398971"/>
                      <a:pt x="40117" y="398971"/>
                      <a:pt x="39305" y="398971"/>
                    </a:cubicBezTo>
                    <a:cubicBezTo>
                      <a:pt x="38493" y="398971"/>
                      <a:pt x="36870" y="398971"/>
                      <a:pt x="36058" y="398971"/>
                    </a:cubicBezTo>
                    <a:cubicBezTo>
                      <a:pt x="35246" y="398971"/>
                      <a:pt x="35246" y="398971"/>
                      <a:pt x="34434" y="398971"/>
                    </a:cubicBezTo>
                    <a:cubicBezTo>
                      <a:pt x="33622" y="398971"/>
                      <a:pt x="33622" y="398971"/>
                      <a:pt x="32810" y="398971"/>
                    </a:cubicBezTo>
                    <a:cubicBezTo>
                      <a:pt x="31998" y="398971"/>
                      <a:pt x="30374" y="398159"/>
                      <a:pt x="29563" y="397347"/>
                    </a:cubicBezTo>
                    <a:cubicBezTo>
                      <a:pt x="29563" y="397347"/>
                      <a:pt x="28751" y="397347"/>
                      <a:pt x="27939" y="396536"/>
                    </a:cubicBezTo>
                    <a:cubicBezTo>
                      <a:pt x="27127" y="396536"/>
                      <a:pt x="26315" y="396536"/>
                      <a:pt x="25503" y="395724"/>
                    </a:cubicBezTo>
                    <a:cubicBezTo>
                      <a:pt x="24691" y="395724"/>
                      <a:pt x="24691" y="394912"/>
                      <a:pt x="23879" y="394912"/>
                    </a:cubicBezTo>
                    <a:cubicBezTo>
                      <a:pt x="23068" y="394912"/>
                      <a:pt x="23068" y="394912"/>
                      <a:pt x="22256" y="394912"/>
                    </a:cubicBezTo>
                    <a:cubicBezTo>
                      <a:pt x="21444" y="394912"/>
                      <a:pt x="20632" y="395724"/>
                      <a:pt x="19820" y="394912"/>
                    </a:cubicBezTo>
                    <a:cubicBezTo>
                      <a:pt x="19008" y="394912"/>
                      <a:pt x="19008" y="394100"/>
                      <a:pt x="19008" y="393288"/>
                    </a:cubicBezTo>
                    <a:cubicBezTo>
                      <a:pt x="19008" y="392476"/>
                      <a:pt x="19820" y="391664"/>
                      <a:pt x="20632" y="391664"/>
                    </a:cubicBezTo>
                    <a:cubicBezTo>
                      <a:pt x="22256" y="391664"/>
                      <a:pt x="22256" y="393288"/>
                      <a:pt x="23879" y="393288"/>
                    </a:cubicBezTo>
                    <a:cubicBezTo>
                      <a:pt x="23879" y="393288"/>
                      <a:pt x="24691" y="393288"/>
                      <a:pt x="24691" y="393288"/>
                    </a:cubicBezTo>
                    <a:cubicBezTo>
                      <a:pt x="25503" y="393288"/>
                      <a:pt x="25503" y="393288"/>
                      <a:pt x="26315" y="393288"/>
                    </a:cubicBezTo>
                    <a:cubicBezTo>
                      <a:pt x="27127" y="393288"/>
                      <a:pt x="28751" y="394100"/>
                      <a:pt x="29563" y="393288"/>
                    </a:cubicBezTo>
                    <a:cubicBezTo>
                      <a:pt x="30374" y="392476"/>
                      <a:pt x="31186" y="390852"/>
                      <a:pt x="30374" y="390041"/>
                    </a:cubicBezTo>
                    <a:cubicBezTo>
                      <a:pt x="29563" y="389229"/>
                      <a:pt x="29563" y="389229"/>
                      <a:pt x="28751" y="389229"/>
                    </a:cubicBezTo>
                    <a:cubicBezTo>
                      <a:pt x="28751" y="389229"/>
                      <a:pt x="28751" y="388417"/>
                      <a:pt x="28751" y="388417"/>
                    </a:cubicBezTo>
                    <a:cubicBezTo>
                      <a:pt x="29563" y="388417"/>
                      <a:pt x="29563" y="388417"/>
                      <a:pt x="30374" y="387605"/>
                    </a:cubicBezTo>
                    <a:cubicBezTo>
                      <a:pt x="31186" y="387605"/>
                      <a:pt x="31186" y="387605"/>
                      <a:pt x="31998" y="387605"/>
                    </a:cubicBezTo>
                    <a:cubicBezTo>
                      <a:pt x="32810" y="387605"/>
                      <a:pt x="33622" y="388417"/>
                      <a:pt x="34434" y="388417"/>
                    </a:cubicBezTo>
                    <a:cubicBezTo>
                      <a:pt x="35246" y="388417"/>
                      <a:pt x="35246" y="388417"/>
                      <a:pt x="36058" y="388417"/>
                    </a:cubicBezTo>
                    <a:cubicBezTo>
                      <a:pt x="36870" y="388417"/>
                      <a:pt x="36870" y="388417"/>
                      <a:pt x="37681" y="388417"/>
                    </a:cubicBezTo>
                    <a:cubicBezTo>
                      <a:pt x="38493" y="388417"/>
                      <a:pt x="38493" y="387605"/>
                      <a:pt x="38493" y="387605"/>
                    </a:cubicBezTo>
                    <a:cubicBezTo>
                      <a:pt x="38493" y="387605"/>
                      <a:pt x="39305" y="386793"/>
                      <a:pt x="39305" y="386793"/>
                    </a:cubicBezTo>
                    <a:cubicBezTo>
                      <a:pt x="39305" y="385981"/>
                      <a:pt x="36870" y="385981"/>
                      <a:pt x="36870" y="384357"/>
                    </a:cubicBezTo>
                    <a:cubicBezTo>
                      <a:pt x="36870" y="384357"/>
                      <a:pt x="37681" y="384357"/>
                      <a:pt x="37681" y="383545"/>
                    </a:cubicBezTo>
                    <a:cubicBezTo>
                      <a:pt x="37681" y="383545"/>
                      <a:pt x="38493" y="383545"/>
                      <a:pt x="38493" y="383545"/>
                    </a:cubicBezTo>
                    <a:cubicBezTo>
                      <a:pt x="39305" y="383545"/>
                      <a:pt x="39305" y="383545"/>
                      <a:pt x="40117" y="383545"/>
                    </a:cubicBezTo>
                    <a:cubicBezTo>
                      <a:pt x="40929" y="383545"/>
                      <a:pt x="40929" y="383545"/>
                      <a:pt x="41741" y="382734"/>
                    </a:cubicBezTo>
                    <a:cubicBezTo>
                      <a:pt x="42553" y="382734"/>
                      <a:pt x="42553" y="382734"/>
                      <a:pt x="43365" y="382734"/>
                    </a:cubicBezTo>
                    <a:cubicBezTo>
                      <a:pt x="43365" y="382734"/>
                      <a:pt x="44177" y="382734"/>
                      <a:pt x="44177" y="382734"/>
                    </a:cubicBezTo>
                    <a:cubicBezTo>
                      <a:pt x="44988" y="382734"/>
                      <a:pt x="45800" y="382734"/>
                      <a:pt x="46612" y="382734"/>
                    </a:cubicBezTo>
                    <a:cubicBezTo>
                      <a:pt x="47424" y="382734"/>
                      <a:pt x="47424" y="382734"/>
                      <a:pt x="48236" y="382734"/>
                    </a:cubicBezTo>
                    <a:cubicBezTo>
                      <a:pt x="48236" y="382734"/>
                      <a:pt x="49048" y="382734"/>
                      <a:pt x="49048" y="382734"/>
                    </a:cubicBezTo>
                    <a:cubicBezTo>
                      <a:pt x="49048" y="382734"/>
                      <a:pt x="49860" y="382734"/>
                      <a:pt x="49860" y="382734"/>
                    </a:cubicBezTo>
                    <a:cubicBezTo>
                      <a:pt x="50672" y="382734"/>
                      <a:pt x="50672" y="382734"/>
                      <a:pt x="51483" y="382734"/>
                    </a:cubicBezTo>
                    <a:cubicBezTo>
                      <a:pt x="51483" y="382734"/>
                      <a:pt x="52295" y="382734"/>
                      <a:pt x="52295" y="382734"/>
                    </a:cubicBezTo>
                    <a:cubicBezTo>
                      <a:pt x="52295" y="382734"/>
                      <a:pt x="53107" y="382734"/>
                      <a:pt x="53107" y="382734"/>
                    </a:cubicBezTo>
                    <a:cubicBezTo>
                      <a:pt x="53107" y="382734"/>
                      <a:pt x="53107" y="381922"/>
                      <a:pt x="53107" y="381922"/>
                    </a:cubicBezTo>
                    <a:cubicBezTo>
                      <a:pt x="53107" y="381922"/>
                      <a:pt x="53107" y="381110"/>
                      <a:pt x="53107" y="381110"/>
                    </a:cubicBezTo>
                    <a:cubicBezTo>
                      <a:pt x="53107" y="381110"/>
                      <a:pt x="53107" y="380298"/>
                      <a:pt x="53919" y="380298"/>
                    </a:cubicBezTo>
                    <a:cubicBezTo>
                      <a:pt x="53919" y="380298"/>
                      <a:pt x="54731" y="379486"/>
                      <a:pt x="54731" y="378674"/>
                    </a:cubicBezTo>
                    <a:cubicBezTo>
                      <a:pt x="54731" y="378674"/>
                      <a:pt x="55543" y="377862"/>
                      <a:pt x="55543" y="377862"/>
                    </a:cubicBezTo>
                    <a:cubicBezTo>
                      <a:pt x="55543" y="377862"/>
                      <a:pt x="56355" y="377862"/>
                      <a:pt x="56355" y="377862"/>
                    </a:cubicBezTo>
                    <a:cubicBezTo>
                      <a:pt x="57167" y="377862"/>
                      <a:pt x="57167" y="377862"/>
                      <a:pt x="57167" y="377862"/>
                    </a:cubicBezTo>
                    <a:cubicBezTo>
                      <a:pt x="57979" y="377862"/>
                      <a:pt x="57979" y="377862"/>
                      <a:pt x="58790" y="377862"/>
                    </a:cubicBezTo>
                    <a:cubicBezTo>
                      <a:pt x="58790" y="377862"/>
                      <a:pt x="58790" y="377862"/>
                      <a:pt x="59602" y="377862"/>
                    </a:cubicBezTo>
                    <a:cubicBezTo>
                      <a:pt x="59602" y="377862"/>
                      <a:pt x="59602" y="377862"/>
                      <a:pt x="60414" y="377862"/>
                    </a:cubicBezTo>
                    <a:cubicBezTo>
                      <a:pt x="61226" y="377862"/>
                      <a:pt x="61226" y="377862"/>
                      <a:pt x="62038" y="377862"/>
                    </a:cubicBezTo>
                    <a:cubicBezTo>
                      <a:pt x="62850" y="377862"/>
                      <a:pt x="63662" y="377862"/>
                      <a:pt x="64474" y="377862"/>
                    </a:cubicBezTo>
                    <a:cubicBezTo>
                      <a:pt x="65286" y="377862"/>
                      <a:pt x="65286" y="377862"/>
                      <a:pt x="66097" y="377862"/>
                    </a:cubicBezTo>
                    <a:cubicBezTo>
                      <a:pt x="66909" y="377862"/>
                      <a:pt x="66909" y="377862"/>
                      <a:pt x="67721" y="377862"/>
                    </a:cubicBezTo>
                    <a:cubicBezTo>
                      <a:pt x="68533" y="377862"/>
                      <a:pt x="69345" y="377050"/>
                      <a:pt x="70157" y="377050"/>
                    </a:cubicBezTo>
                    <a:cubicBezTo>
                      <a:pt x="70969" y="377050"/>
                      <a:pt x="71781" y="377050"/>
                      <a:pt x="72592" y="377050"/>
                    </a:cubicBezTo>
                    <a:cubicBezTo>
                      <a:pt x="72592" y="377050"/>
                      <a:pt x="73404" y="377050"/>
                      <a:pt x="73404" y="377050"/>
                    </a:cubicBezTo>
                    <a:cubicBezTo>
                      <a:pt x="73404" y="377050"/>
                      <a:pt x="73404" y="376238"/>
                      <a:pt x="72592" y="376238"/>
                    </a:cubicBezTo>
                    <a:cubicBezTo>
                      <a:pt x="72592" y="376238"/>
                      <a:pt x="72592" y="376238"/>
                      <a:pt x="71781" y="376238"/>
                    </a:cubicBezTo>
                    <a:cubicBezTo>
                      <a:pt x="70969" y="376238"/>
                      <a:pt x="70969" y="376238"/>
                      <a:pt x="70157" y="376238"/>
                    </a:cubicBezTo>
                    <a:cubicBezTo>
                      <a:pt x="69345" y="376238"/>
                      <a:pt x="69345" y="376238"/>
                      <a:pt x="68533" y="376238"/>
                    </a:cubicBezTo>
                    <a:cubicBezTo>
                      <a:pt x="67721" y="376238"/>
                      <a:pt x="66909" y="376238"/>
                      <a:pt x="66909" y="376238"/>
                    </a:cubicBezTo>
                    <a:cubicBezTo>
                      <a:pt x="66909" y="376238"/>
                      <a:pt x="66097" y="376238"/>
                      <a:pt x="66097" y="376238"/>
                    </a:cubicBezTo>
                    <a:cubicBezTo>
                      <a:pt x="66097" y="376238"/>
                      <a:pt x="65286" y="376238"/>
                      <a:pt x="65286" y="376238"/>
                    </a:cubicBezTo>
                    <a:cubicBezTo>
                      <a:pt x="65286" y="376238"/>
                      <a:pt x="64474" y="376238"/>
                      <a:pt x="64474" y="376238"/>
                    </a:cubicBezTo>
                    <a:cubicBezTo>
                      <a:pt x="64474" y="376238"/>
                      <a:pt x="63662" y="376238"/>
                      <a:pt x="63662" y="376238"/>
                    </a:cubicBezTo>
                    <a:cubicBezTo>
                      <a:pt x="62038" y="376238"/>
                      <a:pt x="60414" y="376238"/>
                      <a:pt x="58790" y="376238"/>
                    </a:cubicBezTo>
                    <a:cubicBezTo>
                      <a:pt x="57979" y="376238"/>
                      <a:pt x="57979" y="376238"/>
                      <a:pt x="57167" y="376238"/>
                    </a:cubicBezTo>
                    <a:cubicBezTo>
                      <a:pt x="56355" y="376238"/>
                      <a:pt x="56355" y="376238"/>
                      <a:pt x="55543" y="376238"/>
                    </a:cubicBezTo>
                    <a:cubicBezTo>
                      <a:pt x="55543" y="376238"/>
                      <a:pt x="54731" y="376238"/>
                      <a:pt x="54731" y="376238"/>
                    </a:cubicBezTo>
                    <a:cubicBezTo>
                      <a:pt x="54731" y="376238"/>
                      <a:pt x="54731" y="376238"/>
                      <a:pt x="53919" y="376238"/>
                    </a:cubicBezTo>
                    <a:cubicBezTo>
                      <a:pt x="53919" y="377050"/>
                      <a:pt x="53107" y="377050"/>
                      <a:pt x="53107" y="377050"/>
                    </a:cubicBezTo>
                    <a:cubicBezTo>
                      <a:pt x="52295" y="377050"/>
                      <a:pt x="51483" y="377050"/>
                      <a:pt x="50672" y="377050"/>
                    </a:cubicBezTo>
                    <a:cubicBezTo>
                      <a:pt x="49860" y="377050"/>
                      <a:pt x="49860" y="376238"/>
                      <a:pt x="49860" y="375426"/>
                    </a:cubicBezTo>
                    <a:cubicBezTo>
                      <a:pt x="49860" y="374615"/>
                      <a:pt x="49048" y="374615"/>
                      <a:pt x="48236" y="374615"/>
                    </a:cubicBezTo>
                    <a:cubicBezTo>
                      <a:pt x="48236" y="374615"/>
                      <a:pt x="48236" y="375426"/>
                      <a:pt x="48236" y="375426"/>
                    </a:cubicBezTo>
                    <a:cubicBezTo>
                      <a:pt x="48236" y="375426"/>
                      <a:pt x="48236" y="376238"/>
                      <a:pt x="48236" y="376238"/>
                    </a:cubicBezTo>
                    <a:cubicBezTo>
                      <a:pt x="47424" y="377050"/>
                      <a:pt x="46612" y="376238"/>
                      <a:pt x="45800" y="376238"/>
                    </a:cubicBezTo>
                    <a:cubicBezTo>
                      <a:pt x="44988" y="376238"/>
                      <a:pt x="44177" y="376238"/>
                      <a:pt x="44177" y="377050"/>
                    </a:cubicBezTo>
                    <a:cubicBezTo>
                      <a:pt x="44177" y="377050"/>
                      <a:pt x="44177" y="377862"/>
                      <a:pt x="44177" y="377862"/>
                    </a:cubicBezTo>
                    <a:cubicBezTo>
                      <a:pt x="44177" y="377862"/>
                      <a:pt x="43365" y="377862"/>
                      <a:pt x="43365" y="377862"/>
                    </a:cubicBezTo>
                    <a:cubicBezTo>
                      <a:pt x="42553" y="377862"/>
                      <a:pt x="41741" y="377862"/>
                      <a:pt x="40929" y="377862"/>
                    </a:cubicBezTo>
                    <a:cubicBezTo>
                      <a:pt x="40117" y="377862"/>
                      <a:pt x="40117" y="377862"/>
                      <a:pt x="39305" y="377862"/>
                    </a:cubicBezTo>
                    <a:cubicBezTo>
                      <a:pt x="39305" y="377862"/>
                      <a:pt x="38493" y="377862"/>
                      <a:pt x="38493" y="377862"/>
                    </a:cubicBezTo>
                    <a:cubicBezTo>
                      <a:pt x="37681" y="377862"/>
                      <a:pt x="37681" y="377050"/>
                      <a:pt x="36870" y="377050"/>
                    </a:cubicBezTo>
                    <a:cubicBezTo>
                      <a:pt x="36870" y="377050"/>
                      <a:pt x="36058" y="377050"/>
                      <a:pt x="36058" y="377050"/>
                    </a:cubicBezTo>
                    <a:cubicBezTo>
                      <a:pt x="36058" y="377050"/>
                      <a:pt x="36058" y="377050"/>
                      <a:pt x="35246" y="377050"/>
                    </a:cubicBezTo>
                    <a:cubicBezTo>
                      <a:pt x="34434" y="377862"/>
                      <a:pt x="33622" y="377862"/>
                      <a:pt x="31998" y="377862"/>
                    </a:cubicBezTo>
                    <a:cubicBezTo>
                      <a:pt x="31186" y="377862"/>
                      <a:pt x="30374" y="377862"/>
                      <a:pt x="29563" y="377050"/>
                    </a:cubicBezTo>
                    <a:cubicBezTo>
                      <a:pt x="28751" y="377050"/>
                      <a:pt x="27939" y="376238"/>
                      <a:pt x="27939" y="376238"/>
                    </a:cubicBezTo>
                    <a:cubicBezTo>
                      <a:pt x="27939" y="376238"/>
                      <a:pt x="27127" y="376238"/>
                      <a:pt x="27127" y="376238"/>
                    </a:cubicBezTo>
                    <a:cubicBezTo>
                      <a:pt x="27127" y="376238"/>
                      <a:pt x="27127" y="375426"/>
                      <a:pt x="26315" y="375426"/>
                    </a:cubicBezTo>
                    <a:cubicBezTo>
                      <a:pt x="26315" y="374615"/>
                      <a:pt x="25503" y="374615"/>
                      <a:pt x="25503" y="373803"/>
                    </a:cubicBezTo>
                    <a:cubicBezTo>
                      <a:pt x="25503" y="372991"/>
                      <a:pt x="25503" y="372991"/>
                      <a:pt x="26315" y="372179"/>
                    </a:cubicBezTo>
                    <a:cubicBezTo>
                      <a:pt x="26315" y="372179"/>
                      <a:pt x="27127" y="371367"/>
                      <a:pt x="27127" y="371367"/>
                    </a:cubicBezTo>
                    <a:cubicBezTo>
                      <a:pt x="27939" y="370555"/>
                      <a:pt x="27939" y="368932"/>
                      <a:pt x="27939" y="368120"/>
                    </a:cubicBezTo>
                    <a:cubicBezTo>
                      <a:pt x="27939" y="367308"/>
                      <a:pt x="27939" y="364872"/>
                      <a:pt x="26315" y="364872"/>
                    </a:cubicBezTo>
                    <a:cubicBezTo>
                      <a:pt x="24691" y="364060"/>
                      <a:pt x="23879" y="364872"/>
                      <a:pt x="22256" y="366496"/>
                    </a:cubicBezTo>
                    <a:cubicBezTo>
                      <a:pt x="21444" y="367308"/>
                      <a:pt x="20632" y="368932"/>
                      <a:pt x="19008" y="369743"/>
                    </a:cubicBezTo>
                    <a:cubicBezTo>
                      <a:pt x="18196" y="370555"/>
                      <a:pt x="16572" y="370555"/>
                      <a:pt x="15761" y="369743"/>
                    </a:cubicBezTo>
                    <a:cubicBezTo>
                      <a:pt x="14949" y="368932"/>
                      <a:pt x="14949" y="368932"/>
                      <a:pt x="14949" y="368120"/>
                    </a:cubicBezTo>
                    <a:cubicBezTo>
                      <a:pt x="15761" y="366496"/>
                      <a:pt x="16572" y="364872"/>
                      <a:pt x="16572" y="363248"/>
                    </a:cubicBezTo>
                    <a:cubicBezTo>
                      <a:pt x="16572" y="362437"/>
                      <a:pt x="16572" y="362437"/>
                      <a:pt x="15761" y="362437"/>
                    </a:cubicBezTo>
                    <a:cubicBezTo>
                      <a:pt x="14949" y="362437"/>
                      <a:pt x="14949" y="362437"/>
                      <a:pt x="14137" y="362437"/>
                    </a:cubicBezTo>
                    <a:cubicBezTo>
                      <a:pt x="13325" y="362437"/>
                      <a:pt x="13325" y="361625"/>
                      <a:pt x="13325" y="360813"/>
                    </a:cubicBezTo>
                    <a:cubicBezTo>
                      <a:pt x="13325" y="360001"/>
                      <a:pt x="13325" y="360001"/>
                      <a:pt x="13325" y="359189"/>
                    </a:cubicBezTo>
                    <a:lnTo>
                      <a:pt x="14949" y="358377"/>
                    </a:lnTo>
                    <a:lnTo>
                      <a:pt x="14138" y="357566"/>
                    </a:lnTo>
                    <a:cubicBezTo>
                      <a:pt x="14138" y="356754"/>
                      <a:pt x="14138" y="356754"/>
                      <a:pt x="14950" y="355942"/>
                    </a:cubicBezTo>
                    <a:cubicBezTo>
                      <a:pt x="15762" y="355942"/>
                      <a:pt x="16574" y="355942"/>
                      <a:pt x="16574" y="355942"/>
                    </a:cubicBezTo>
                    <a:cubicBezTo>
                      <a:pt x="17386" y="355942"/>
                      <a:pt x="18198" y="355942"/>
                      <a:pt x="19009" y="355942"/>
                    </a:cubicBezTo>
                    <a:cubicBezTo>
                      <a:pt x="19821" y="355942"/>
                      <a:pt x="20633" y="355942"/>
                      <a:pt x="21445" y="355942"/>
                    </a:cubicBezTo>
                    <a:cubicBezTo>
                      <a:pt x="22257" y="355942"/>
                      <a:pt x="22257" y="355942"/>
                      <a:pt x="23069" y="355942"/>
                    </a:cubicBezTo>
                    <a:cubicBezTo>
                      <a:pt x="23881" y="355942"/>
                      <a:pt x="23881" y="355942"/>
                      <a:pt x="23881" y="356754"/>
                    </a:cubicBezTo>
                    <a:lnTo>
                      <a:pt x="23340" y="357835"/>
                    </a:lnTo>
                    <a:lnTo>
                      <a:pt x="24691" y="357565"/>
                    </a:lnTo>
                    <a:cubicBezTo>
                      <a:pt x="24691" y="356753"/>
                      <a:pt x="24691" y="356753"/>
                      <a:pt x="25503" y="355941"/>
                    </a:cubicBezTo>
                    <a:cubicBezTo>
                      <a:pt x="25503" y="355129"/>
                      <a:pt x="26315" y="355129"/>
                      <a:pt x="26315" y="355129"/>
                    </a:cubicBezTo>
                    <a:cubicBezTo>
                      <a:pt x="27127" y="355129"/>
                      <a:pt x="27939" y="355129"/>
                      <a:pt x="28751" y="354318"/>
                    </a:cubicBezTo>
                    <a:cubicBezTo>
                      <a:pt x="29563" y="354318"/>
                      <a:pt x="29563" y="354318"/>
                      <a:pt x="30374" y="354318"/>
                    </a:cubicBezTo>
                    <a:cubicBezTo>
                      <a:pt x="30374" y="354318"/>
                      <a:pt x="31186" y="354318"/>
                      <a:pt x="31186" y="354318"/>
                    </a:cubicBezTo>
                    <a:cubicBezTo>
                      <a:pt x="31998" y="354318"/>
                      <a:pt x="31186" y="353506"/>
                      <a:pt x="30374" y="353506"/>
                    </a:cubicBezTo>
                    <a:cubicBezTo>
                      <a:pt x="29563" y="353506"/>
                      <a:pt x="28751" y="353506"/>
                      <a:pt x="27939" y="353506"/>
                    </a:cubicBezTo>
                    <a:cubicBezTo>
                      <a:pt x="27127" y="353506"/>
                      <a:pt x="26315" y="353506"/>
                      <a:pt x="25503" y="353506"/>
                    </a:cubicBezTo>
                    <a:cubicBezTo>
                      <a:pt x="24691" y="353506"/>
                      <a:pt x="24691" y="353506"/>
                      <a:pt x="23879" y="352694"/>
                    </a:cubicBezTo>
                    <a:cubicBezTo>
                      <a:pt x="23068" y="351882"/>
                      <a:pt x="24691" y="351070"/>
                      <a:pt x="25503" y="350258"/>
                    </a:cubicBezTo>
                    <a:cubicBezTo>
                      <a:pt x="27127" y="349446"/>
                      <a:pt x="27939" y="350258"/>
                      <a:pt x="29563" y="349446"/>
                    </a:cubicBezTo>
                    <a:cubicBezTo>
                      <a:pt x="31186" y="349446"/>
                      <a:pt x="31998" y="347822"/>
                      <a:pt x="33622" y="347822"/>
                    </a:cubicBezTo>
                    <a:cubicBezTo>
                      <a:pt x="35246" y="347822"/>
                      <a:pt x="36870" y="347822"/>
                      <a:pt x="38493" y="347011"/>
                    </a:cubicBezTo>
                    <a:cubicBezTo>
                      <a:pt x="39305" y="347011"/>
                      <a:pt x="40117" y="347011"/>
                      <a:pt x="41741" y="347011"/>
                    </a:cubicBezTo>
                    <a:cubicBezTo>
                      <a:pt x="44177" y="347011"/>
                      <a:pt x="46612" y="347011"/>
                      <a:pt x="49048" y="347011"/>
                    </a:cubicBezTo>
                    <a:cubicBezTo>
                      <a:pt x="49860" y="347011"/>
                      <a:pt x="51483" y="347011"/>
                      <a:pt x="52295" y="347011"/>
                    </a:cubicBezTo>
                    <a:cubicBezTo>
                      <a:pt x="53107" y="347011"/>
                      <a:pt x="53107" y="347011"/>
                      <a:pt x="53919" y="347011"/>
                    </a:cubicBezTo>
                    <a:cubicBezTo>
                      <a:pt x="53919" y="347011"/>
                      <a:pt x="54731" y="347011"/>
                      <a:pt x="54731" y="346199"/>
                    </a:cubicBezTo>
                    <a:cubicBezTo>
                      <a:pt x="55543" y="346199"/>
                      <a:pt x="55543" y="345387"/>
                      <a:pt x="56355" y="345387"/>
                    </a:cubicBezTo>
                    <a:cubicBezTo>
                      <a:pt x="57979" y="344575"/>
                      <a:pt x="59602" y="343763"/>
                      <a:pt x="61226" y="343763"/>
                    </a:cubicBezTo>
                    <a:cubicBezTo>
                      <a:pt x="62850" y="343763"/>
                      <a:pt x="63662" y="344575"/>
                      <a:pt x="65286" y="343763"/>
                    </a:cubicBezTo>
                    <a:cubicBezTo>
                      <a:pt x="66097" y="343763"/>
                      <a:pt x="67721" y="342951"/>
                      <a:pt x="67721" y="341328"/>
                    </a:cubicBezTo>
                    <a:cubicBezTo>
                      <a:pt x="67721" y="339704"/>
                      <a:pt x="66097" y="340516"/>
                      <a:pt x="65286" y="340516"/>
                    </a:cubicBezTo>
                    <a:cubicBezTo>
                      <a:pt x="63662" y="340516"/>
                      <a:pt x="62038" y="340516"/>
                      <a:pt x="60414" y="339704"/>
                    </a:cubicBezTo>
                    <a:cubicBezTo>
                      <a:pt x="59602" y="339704"/>
                      <a:pt x="57979" y="338892"/>
                      <a:pt x="57167" y="339704"/>
                    </a:cubicBezTo>
                    <a:cubicBezTo>
                      <a:pt x="56355" y="340516"/>
                      <a:pt x="56355" y="342139"/>
                      <a:pt x="54731" y="342139"/>
                    </a:cubicBezTo>
                    <a:cubicBezTo>
                      <a:pt x="53919" y="342951"/>
                      <a:pt x="53107" y="340516"/>
                      <a:pt x="53107" y="340516"/>
                    </a:cubicBezTo>
                    <a:cubicBezTo>
                      <a:pt x="53107" y="339704"/>
                      <a:pt x="52295" y="338892"/>
                      <a:pt x="52295" y="338892"/>
                    </a:cubicBezTo>
                    <a:cubicBezTo>
                      <a:pt x="51483" y="338080"/>
                      <a:pt x="51483" y="338080"/>
                      <a:pt x="50672" y="338080"/>
                    </a:cubicBezTo>
                    <a:cubicBezTo>
                      <a:pt x="49860" y="338080"/>
                      <a:pt x="49048" y="338080"/>
                      <a:pt x="48236" y="338080"/>
                    </a:cubicBezTo>
                    <a:cubicBezTo>
                      <a:pt x="47424" y="338080"/>
                      <a:pt x="46612" y="338080"/>
                      <a:pt x="45800" y="338080"/>
                    </a:cubicBezTo>
                    <a:cubicBezTo>
                      <a:pt x="44177" y="338080"/>
                      <a:pt x="43365" y="338080"/>
                      <a:pt x="41741" y="338892"/>
                    </a:cubicBezTo>
                    <a:cubicBezTo>
                      <a:pt x="40929" y="338892"/>
                      <a:pt x="40929" y="338892"/>
                      <a:pt x="40117" y="338892"/>
                    </a:cubicBezTo>
                    <a:cubicBezTo>
                      <a:pt x="39305" y="338892"/>
                      <a:pt x="38493" y="338892"/>
                      <a:pt x="38493" y="338080"/>
                    </a:cubicBezTo>
                    <a:cubicBezTo>
                      <a:pt x="37681" y="337268"/>
                      <a:pt x="36058" y="336456"/>
                      <a:pt x="35246" y="335644"/>
                    </a:cubicBezTo>
                    <a:cubicBezTo>
                      <a:pt x="34434" y="335644"/>
                      <a:pt x="34434" y="335644"/>
                      <a:pt x="34434" y="334832"/>
                    </a:cubicBezTo>
                    <a:cubicBezTo>
                      <a:pt x="33622" y="334832"/>
                      <a:pt x="33622" y="334021"/>
                      <a:pt x="33622" y="333209"/>
                    </a:cubicBezTo>
                    <a:cubicBezTo>
                      <a:pt x="33622" y="333209"/>
                      <a:pt x="32810" y="332397"/>
                      <a:pt x="32810" y="331585"/>
                    </a:cubicBezTo>
                    <a:cubicBezTo>
                      <a:pt x="31998" y="331585"/>
                      <a:pt x="31998" y="331585"/>
                      <a:pt x="31998" y="332397"/>
                    </a:cubicBezTo>
                    <a:cubicBezTo>
                      <a:pt x="31998" y="333209"/>
                      <a:pt x="31998" y="334021"/>
                      <a:pt x="31186" y="334832"/>
                    </a:cubicBezTo>
                    <a:cubicBezTo>
                      <a:pt x="31186" y="334832"/>
                      <a:pt x="31186" y="335644"/>
                      <a:pt x="30374" y="335644"/>
                    </a:cubicBezTo>
                    <a:cubicBezTo>
                      <a:pt x="30374" y="335644"/>
                      <a:pt x="30374" y="334832"/>
                      <a:pt x="29563" y="334832"/>
                    </a:cubicBezTo>
                    <a:cubicBezTo>
                      <a:pt x="29563" y="334832"/>
                      <a:pt x="29563" y="334021"/>
                      <a:pt x="28751" y="334021"/>
                    </a:cubicBezTo>
                    <a:cubicBezTo>
                      <a:pt x="28751" y="333209"/>
                      <a:pt x="27939" y="332397"/>
                      <a:pt x="27939" y="332397"/>
                    </a:cubicBezTo>
                    <a:cubicBezTo>
                      <a:pt x="27939" y="331585"/>
                      <a:pt x="27127" y="331585"/>
                      <a:pt x="27127" y="330773"/>
                    </a:cubicBezTo>
                    <a:cubicBezTo>
                      <a:pt x="26315" y="329961"/>
                      <a:pt x="25503" y="331585"/>
                      <a:pt x="24691" y="332397"/>
                    </a:cubicBezTo>
                    <a:cubicBezTo>
                      <a:pt x="24691" y="333209"/>
                      <a:pt x="23879" y="333209"/>
                      <a:pt x="23879" y="333209"/>
                    </a:cubicBezTo>
                    <a:cubicBezTo>
                      <a:pt x="23068" y="333209"/>
                      <a:pt x="22256" y="333209"/>
                      <a:pt x="21444" y="333209"/>
                    </a:cubicBezTo>
                    <a:cubicBezTo>
                      <a:pt x="20632" y="333209"/>
                      <a:pt x="19820" y="333209"/>
                      <a:pt x="19820" y="332397"/>
                    </a:cubicBezTo>
                    <a:cubicBezTo>
                      <a:pt x="19820" y="332397"/>
                      <a:pt x="19008" y="331585"/>
                      <a:pt x="19008" y="331585"/>
                    </a:cubicBezTo>
                    <a:cubicBezTo>
                      <a:pt x="18196" y="330773"/>
                      <a:pt x="18196" y="330773"/>
                      <a:pt x="18196" y="329961"/>
                    </a:cubicBezTo>
                    <a:cubicBezTo>
                      <a:pt x="18196" y="329149"/>
                      <a:pt x="19008" y="329149"/>
                      <a:pt x="19008" y="328337"/>
                    </a:cubicBezTo>
                    <a:cubicBezTo>
                      <a:pt x="19008" y="327525"/>
                      <a:pt x="19008" y="326713"/>
                      <a:pt x="19008" y="326713"/>
                    </a:cubicBezTo>
                    <a:cubicBezTo>
                      <a:pt x="19008" y="325090"/>
                      <a:pt x="20632" y="325090"/>
                      <a:pt x="21444" y="324278"/>
                    </a:cubicBezTo>
                    <a:cubicBezTo>
                      <a:pt x="22256" y="324278"/>
                      <a:pt x="22256" y="323466"/>
                      <a:pt x="21444" y="323466"/>
                    </a:cubicBezTo>
                    <a:cubicBezTo>
                      <a:pt x="21444" y="322654"/>
                      <a:pt x="20632" y="322654"/>
                      <a:pt x="20632" y="321842"/>
                    </a:cubicBezTo>
                    <a:cubicBezTo>
                      <a:pt x="20632" y="321030"/>
                      <a:pt x="22256" y="321030"/>
                      <a:pt x="23068" y="320218"/>
                    </a:cubicBezTo>
                    <a:cubicBezTo>
                      <a:pt x="23879" y="320218"/>
                      <a:pt x="23879" y="320218"/>
                      <a:pt x="23879" y="320218"/>
                    </a:cubicBezTo>
                    <a:cubicBezTo>
                      <a:pt x="23879" y="321030"/>
                      <a:pt x="24691" y="321030"/>
                      <a:pt x="24691" y="321842"/>
                    </a:cubicBezTo>
                    <a:cubicBezTo>
                      <a:pt x="24691" y="322654"/>
                      <a:pt x="24691" y="323466"/>
                      <a:pt x="25503" y="323466"/>
                    </a:cubicBezTo>
                    <a:cubicBezTo>
                      <a:pt x="25503" y="323466"/>
                      <a:pt x="26315" y="323466"/>
                      <a:pt x="26315" y="323466"/>
                    </a:cubicBezTo>
                    <a:cubicBezTo>
                      <a:pt x="26315" y="323466"/>
                      <a:pt x="27127" y="322654"/>
                      <a:pt x="27127" y="322654"/>
                    </a:cubicBezTo>
                    <a:cubicBezTo>
                      <a:pt x="27127" y="322654"/>
                      <a:pt x="27939" y="321842"/>
                      <a:pt x="27939" y="321842"/>
                    </a:cubicBezTo>
                    <a:cubicBezTo>
                      <a:pt x="28751" y="321030"/>
                      <a:pt x="27939" y="319407"/>
                      <a:pt x="28751" y="318595"/>
                    </a:cubicBezTo>
                    <a:cubicBezTo>
                      <a:pt x="28751" y="317783"/>
                      <a:pt x="29563" y="317783"/>
                      <a:pt x="30374" y="317783"/>
                    </a:cubicBezTo>
                    <a:cubicBezTo>
                      <a:pt x="31186" y="317783"/>
                      <a:pt x="31998" y="317783"/>
                      <a:pt x="32810" y="317783"/>
                    </a:cubicBezTo>
                    <a:cubicBezTo>
                      <a:pt x="33622" y="317783"/>
                      <a:pt x="34434" y="317783"/>
                      <a:pt x="34434" y="317783"/>
                    </a:cubicBezTo>
                    <a:cubicBezTo>
                      <a:pt x="35246" y="317783"/>
                      <a:pt x="35246" y="317783"/>
                      <a:pt x="35246" y="317783"/>
                    </a:cubicBezTo>
                    <a:cubicBezTo>
                      <a:pt x="36058" y="316971"/>
                      <a:pt x="36870" y="316159"/>
                      <a:pt x="38493" y="316159"/>
                    </a:cubicBezTo>
                    <a:cubicBezTo>
                      <a:pt x="39305" y="316159"/>
                      <a:pt x="39305" y="316159"/>
                      <a:pt x="40117" y="316159"/>
                    </a:cubicBezTo>
                    <a:cubicBezTo>
                      <a:pt x="40929" y="316159"/>
                      <a:pt x="40929" y="316159"/>
                      <a:pt x="41741" y="316159"/>
                    </a:cubicBezTo>
                    <a:cubicBezTo>
                      <a:pt x="43365" y="316159"/>
                      <a:pt x="44177" y="316159"/>
                      <a:pt x="45800" y="316159"/>
                    </a:cubicBezTo>
                    <a:cubicBezTo>
                      <a:pt x="47424" y="316971"/>
                      <a:pt x="46612" y="318595"/>
                      <a:pt x="45800" y="319407"/>
                    </a:cubicBezTo>
                    <a:cubicBezTo>
                      <a:pt x="45800" y="320218"/>
                      <a:pt x="44988" y="321030"/>
                      <a:pt x="44988" y="321030"/>
                    </a:cubicBezTo>
                    <a:cubicBezTo>
                      <a:pt x="44988" y="321030"/>
                      <a:pt x="44988" y="321842"/>
                      <a:pt x="45800" y="321842"/>
                    </a:cubicBezTo>
                    <a:cubicBezTo>
                      <a:pt x="46612" y="321842"/>
                      <a:pt x="46612" y="321842"/>
                      <a:pt x="47424" y="321842"/>
                    </a:cubicBezTo>
                    <a:cubicBezTo>
                      <a:pt x="48236" y="321842"/>
                      <a:pt x="49048" y="321842"/>
                      <a:pt x="49860" y="321842"/>
                    </a:cubicBezTo>
                    <a:cubicBezTo>
                      <a:pt x="49860" y="321842"/>
                      <a:pt x="50672" y="321842"/>
                      <a:pt x="50672" y="321842"/>
                    </a:cubicBezTo>
                    <a:cubicBezTo>
                      <a:pt x="51483" y="321842"/>
                      <a:pt x="51483" y="321842"/>
                      <a:pt x="52295" y="321030"/>
                    </a:cubicBezTo>
                    <a:cubicBezTo>
                      <a:pt x="52295" y="321030"/>
                      <a:pt x="52295" y="320218"/>
                      <a:pt x="53107" y="320218"/>
                    </a:cubicBezTo>
                    <a:cubicBezTo>
                      <a:pt x="53107" y="320218"/>
                      <a:pt x="53107" y="319407"/>
                      <a:pt x="53919" y="319407"/>
                    </a:cubicBezTo>
                    <a:cubicBezTo>
                      <a:pt x="53919" y="319407"/>
                      <a:pt x="54731" y="318595"/>
                      <a:pt x="54731" y="318595"/>
                    </a:cubicBezTo>
                    <a:cubicBezTo>
                      <a:pt x="54731" y="317783"/>
                      <a:pt x="54731" y="317783"/>
                      <a:pt x="54731" y="316971"/>
                    </a:cubicBezTo>
                    <a:cubicBezTo>
                      <a:pt x="54731" y="316159"/>
                      <a:pt x="55543" y="316159"/>
                      <a:pt x="56355" y="316159"/>
                    </a:cubicBezTo>
                    <a:cubicBezTo>
                      <a:pt x="57167" y="316159"/>
                      <a:pt x="57167" y="316159"/>
                      <a:pt x="57979" y="316159"/>
                    </a:cubicBezTo>
                    <a:cubicBezTo>
                      <a:pt x="57979" y="316159"/>
                      <a:pt x="58790" y="316159"/>
                      <a:pt x="58790" y="316159"/>
                    </a:cubicBezTo>
                    <a:cubicBezTo>
                      <a:pt x="58790" y="316971"/>
                      <a:pt x="58790" y="317783"/>
                      <a:pt x="58790" y="317783"/>
                    </a:cubicBezTo>
                    <a:cubicBezTo>
                      <a:pt x="58790" y="318595"/>
                      <a:pt x="57979" y="318595"/>
                      <a:pt x="57167" y="319407"/>
                    </a:cubicBezTo>
                    <a:cubicBezTo>
                      <a:pt x="57167" y="320218"/>
                      <a:pt x="56355" y="321030"/>
                      <a:pt x="56355" y="321842"/>
                    </a:cubicBezTo>
                    <a:cubicBezTo>
                      <a:pt x="56355" y="322654"/>
                      <a:pt x="57167" y="322654"/>
                      <a:pt x="57167" y="322654"/>
                    </a:cubicBezTo>
                    <a:cubicBezTo>
                      <a:pt x="57167" y="323466"/>
                      <a:pt x="57979" y="324278"/>
                      <a:pt x="58790" y="324278"/>
                    </a:cubicBezTo>
                    <a:cubicBezTo>
                      <a:pt x="58790" y="324278"/>
                      <a:pt x="59602" y="325090"/>
                      <a:pt x="59602" y="325090"/>
                    </a:cubicBezTo>
                    <a:cubicBezTo>
                      <a:pt x="59602" y="325090"/>
                      <a:pt x="59602" y="325902"/>
                      <a:pt x="60414" y="325902"/>
                    </a:cubicBezTo>
                    <a:cubicBezTo>
                      <a:pt x="61226" y="326713"/>
                      <a:pt x="61226" y="326713"/>
                      <a:pt x="62038" y="326713"/>
                    </a:cubicBezTo>
                    <a:cubicBezTo>
                      <a:pt x="62850" y="326713"/>
                      <a:pt x="63662" y="327525"/>
                      <a:pt x="64474" y="326713"/>
                    </a:cubicBezTo>
                    <a:cubicBezTo>
                      <a:pt x="65286" y="326713"/>
                      <a:pt x="66097" y="325902"/>
                      <a:pt x="66909" y="325902"/>
                    </a:cubicBezTo>
                    <a:cubicBezTo>
                      <a:pt x="67721" y="325902"/>
                      <a:pt x="68533" y="325902"/>
                      <a:pt x="69345" y="325902"/>
                    </a:cubicBezTo>
                    <a:cubicBezTo>
                      <a:pt x="70157" y="325902"/>
                      <a:pt x="70157" y="326713"/>
                      <a:pt x="70157" y="326713"/>
                    </a:cubicBezTo>
                    <a:cubicBezTo>
                      <a:pt x="70157" y="326713"/>
                      <a:pt x="70157" y="327525"/>
                      <a:pt x="70969" y="327525"/>
                    </a:cubicBezTo>
                    <a:cubicBezTo>
                      <a:pt x="71781" y="327525"/>
                      <a:pt x="72592" y="327525"/>
                      <a:pt x="73404" y="327525"/>
                    </a:cubicBezTo>
                    <a:cubicBezTo>
                      <a:pt x="73404" y="327525"/>
                      <a:pt x="74216" y="327525"/>
                      <a:pt x="74216" y="326713"/>
                    </a:cubicBezTo>
                    <a:cubicBezTo>
                      <a:pt x="74216" y="325902"/>
                      <a:pt x="73404" y="325902"/>
                      <a:pt x="73404" y="325902"/>
                    </a:cubicBezTo>
                    <a:cubicBezTo>
                      <a:pt x="73404" y="325090"/>
                      <a:pt x="72592" y="325090"/>
                      <a:pt x="71781" y="325090"/>
                    </a:cubicBezTo>
                    <a:cubicBezTo>
                      <a:pt x="70157" y="324278"/>
                      <a:pt x="67721" y="324278"/>
                      <a:pt x="66909" y="322654"/>
                    </a:cubicBezTo>
                    <a:cubicBezTo>
                      <a:pt x="66097" y="321842"/>
                      <a:pt x="66097" y="321842"/>
                      <a:pt x="66097" y="321030"/>
                    </a:cubicBezTo>
                    <a:cubicBezTo>
                      <a:pt x="66097" y="320218"/>
                      <a:pt x="66097" y="319407"/>
                      <a:pt x="66909" y="319407"/>
                    </a:cubicBezTo>
                    <a:cubicBezTo>
                      <a:pt x="68533" y="318595"/>
                      <a:pt x="69345" y="319407"/>
                      <a:pt x="70969" y="318595"/>
                    </a:cubicBezTo>
                    <a:cubicBezTo>
                      <a:pt x="70969" y="318595"/>
                      <a:pt x="71781" y="318595"/>
                      <a:pt x="71781" y="317783"/>
                    </a:cubicBezTo>
                    <a:cubicBezTo>
                      <a:pt x="71781" y="316971"/>
                      <a:pt x="71781" y="316971"/>
                      <a:pt x="71781" y="316159"/>
                    </a:cubicBezTo>
                    <a:cubicBezTo>
                      <a:pt x="71781" y="314535"/>
                      <a:pt x="72592" y="313724"/>
                      <a:pt x="72592" y="312100"/>
                    </a:cubicBezTo>
                    <a:cubicBezTo>
                      <a:pt x="72592" y="311288"/>
                      <a:pt x="72592" y="311288"/>
                      <a:pt x="72592" y="310476"/>
                    </a:cubicBezTo>
                    <a:cubicBezTo>
                      <a:pt x="72592" y="309664"/>
                      <a:pt x="71781" y="309664"/>
                      <a:pt x="71781" y="309664"/>
                    </a:cubicBezTo>
                    <a:cubicBezTo>
                      <a:pt x="70969" y="309664"/>
                      <a:pt x="70157" y="308852"/>
                      <a:pt x="68533" y="308852"/>
                    </a:cubicBezTo>
                    <a:cubicBezTo>
                      <a:pt x="67721" y="308852"/>
                      <a:pt x="66909" y="308040"/>
                      <a:pt x="66909" y="307228"/>
                    </a:cubicBezTo>
                    <a:cubicBezTo>
                      <a:pt x="66097" y="306416"/>
                      <a:pt x="66097" y="306416"/>
                      <a:pt x="66097" y="305605"/>
                    </a:cubicBezTo>
                    <a:cubicBezTo>
                      <a:pt x="66097" y="305605"/>
                      <a:pt x="66097" y="304793"/>
                      <a:pt x="66909" y="304793"/>
                    </a:cubicBezTo>
                    <a:cubicBezTo>
                      <a:pt x="66909" y="304793"/>
                      <a:pt x="67721" y="303981"/>
                      <a:pt x="67721" y="303981"/>
                    </a:cubicBezTo>
                    <a:cubicBezTo>
                      <a:pt x="68533" y="303169"/>
                      <a:pt x="70157" y="303169"/>
                      <a:pt x="70969" y="303169"/>
                    </a:cubicBezTo>
                    <a:cubicBezTo>
                      <a:pt x="71781" y="303169"/>
                      <a:pt x="72592" y="303981"/>
                      <a:pt x="73404" y="304793"/>
                    </a:cubicBezTo>
                    <a:cubicBezTo>
                      <a:pt x="74216" y="305605"/>
                      <a:pt x="75840" y="306416"/>
                      <a:pt x="76652" y="305605"/>
                    </a:cubicBezTo>
                    <a:cubicBezTo>
                      <a:pt x="77464" y="305605"/>
                      <a:pt x="77464" y="304793"/>
                      <a:pt x="78276" y="304793"/>
                    </a:cubicBezTo>
                    <a:cubicBezTo>
                      <a:pt x="79088" y="304793"/>
                      <a:pt x="79088" y="304793"/>
                      <a:pt x="79899" y="303981"/>
                    </a:cubicBezTo>
                    <a:cubicBezTo>
                      <a:pt x="80711" y="303981"/>
                      <a:pt x="80711" y="303169"/>
                      <a:pt x="81523" y="303169"/>
                    </a:cubicBezTo>
                    <a:cubicBezTo>
                      <a:pt x="82335" y="303169"/>
                      <a:pt x="82335" y="302357"/>
                      <a:pt x="83147" y="302357"/>
                    </a:cubicBezTo>
                    <a:cubicBezTo>
                      <a:pt x="83959" y="302357"/>
                      <a:pt x="85583" y="303169"/>
                      <a:pt x="86394" y="302357"/>
                    </a:cubicBezTo>
                    <a:cubicBezTo>
                      <a:pt x="87206" y="302357"/>
                      <a:pt x="87206" y="301545"/>
                      <a:pt x="88018" y="300733"/>
                    </a:cubicBezTo>
                    <a:cubicBezTo>
                      <a:pt x="88018" y="299921"/>
                      <a:pt x="88830" y="299921"/>
                      <a:pt x="88830" y="299109"/>
                    </a:cubicBezTo>
                    <a:cubicBezTo>
                      <a:pt x="88830" y="299109"/>
                      <a:pt x="88830" y="299109"/>
                      <a:pt x="88830" y="298298"/>
                    </a:cubicBezTo>
                    <a:cubicBezTo>
                      <a:pt x="88830" y="297486"/>
                      <a:pt x="89642" y="297486"/>
                      <a:pt x="89642" y="296674"/>
                    </a:cubicBezTo>
                    <a:cubicBezTo>
                      <a:pt x="90454" y="295862"/>
                      <a:pt x="90454" y="295862"/>
                      <a:pt x="91266" y="295050"/>
                    </a:cubicBezTo>
                    <a:cubicBezTo>
                      <a:pt x="91266" y="295050"/>
                      <a:pt x="92078" y="294238"/>
                      <a:pt x="92078" y="294238"/>
                    </a:cubicBezTo>
                    <a:cubicBezTo>
                      <a:pt x="92078" y="294238"/>
                      <a:pt x="92078" y="293426"/>
                      <a:pt x="92890" y="293426"/>
                    </a:cubicBezTo>
                    <a:cubicBezTo>
                      <a:pt x="92890" y="293426"/>
                      <a:pt x="93701" y="292614"/>
                      <a:pt x="93701" y="292614"/>
                    </a:cubicBezTo>
                    <a:cubicBezTo>
                      <a:pt x="93701" y="292614"/>
                      <a:pt x="94513" y="292614"/>
                      <a:pt x="94513" y="291803"/>
                    </a:cubicBezTo>
                    <a:cubicBezTo>
                      <a:pt x="94513" y="291803"/>
                      <a:pt x="95325" y="291803"/>
                      <a:pt x="96137" y="291803"/>
                    </a:cubicBezTo>
                    <a:cubicBezTo>
                      <a:pt x="96949" y="291803"/>
                      <a:pt x="96949" y="292614"/>
                      <a:pt x="97761" y="292614"/>
                    </a:cubicBezTo>
                    <a:cubicBezTo>
                      <a:pt x="98573" y="292614"/>
                      <a:pt x="99385" y="293426"/>
                      <a:pt x="100196" y="293426"/>
                    </a:cubicBezTo>
                    <a:cubicBezTo>
                      <a:pt x="101008" y="293426"/>
                      <a:pt x="101008" y="293426"/>
                      <a:pt x="101820" y="293426"/>
                    </a:cubicBezTo>
                    <a:cubicBezTo>
                      <a:pt x="102632" y="293426"/>
                      <a:pt x="102632" y="293426"/>
                      <a:pt x="103444" y="294238"/>
                    </a:cubicBezTo>
                    <a:cubicBezTo>
                      <a:pt x="104256" y="294238"/>
                      <a:pt x="104256" y="295050"/>
                      <a:pt x="105068" y="295050"/>
                    </a:cubicBezTo>
                    <a:cubicBezTo>
                      <a:pt x="105880" y="295050"/>
                      <a:pt x="105880" y="295862"/>
                      <a:pt x="106692" y="295862"/>
                    </a:cubicBezTo>
                    <a:cubicBezTo>
                      <a:pt x="106692" y="295862"/>
                      <a:pt x="107503" y="295862"/>
                      <a:pt x="107503" y="295862"/>
                    </a:cubicBezTo>
                    <a:cubicBezTo>
                      <a:pt x="107503" y="295862"/>
                      <a:pt x="108315" y="295050"/>
                      <a:pt x="108315" y="295050"/>
                    </a:cubicBezTo>
                    <a:cubicBezTo>
                      <a:pt x="108315" y="294238"/>
                      <a:pt x="109127" y="294238"/>
                      <a:pt x="109127" y="294238"/>
                    </a:cubicBezTo>
                    <a:cubicBezTo>
                      <a:pt x="109939" y="294238"/>
                      <a:pt x="110751" y="294238"/>
                      <a:pt x="111563" y="295050"/>
                    </a:cubicBezTo>
                    <a:cubicBezTo>
                      <a:pt x="112375" y="295050"/>
                      <a:pt x="112375" y="295862"/>
                      <a:pt x="113187" y="295862"/>
                    </a:cubicBezTo>
                    <a:cubicBezTo>
                      <a:pt x="113187" y="295862"/>
                      <a:pt x="113999" y="295862"/>
                      <a:pt x="113999" y="295862"/>
                    </a:cubicBezTo>
                    <a:cubicBezTo>
                      <a:pt x="113999" y="295862"/>
                      <a:pt x="114810" y="295862"/>
                      <a:pt x="114810" y="295862"/>
                    </a:cubicBezTo>
                    <a:cubicBezTo>
                      <a:pt x="115622" y="296674"/>
                      <a:pt x="115622" y="296674"/>
                      <a:pt x="116434" y="297486"/>
                    </a:cubicBezTo>
                    <a:cubicBezTo>
                      <a:pt x="117246" y="298298"/>
                      <a:pt x="118058" y="298298"/>
                      <a:pt x="118870" y="298298"/>
                    </a:cubicBezTo>
                    <a:cubicBezTo>
                      <a:pt x="118870" y="299109"/>
                      <a:pt x="119682" y="299109"/>
                      <a:pt x="120494" y="299109"/>
                    </a:cubicBezTo>
                    <a:cubicBezTo>
                      <a:pt x="121306" y="299109"/>
                      <a:pt x="121306" y="299109"/>
                      <a:pt x="122117" y="298298"/>
                    </a:cubicBezTo>
                    <a:cubicBezTo>
                      <a:pt x="122929" y="298298"/>
                      <a:pt x="124553" y="298298"/>
                      <a:pt x="125365" y="298298"/>
                    </a:cubicBezTo>
                    <a:cubicBezTo>
                      <a:pt x="124553" y="298298"/>
                      <a:pt x="124553" y="297486"/>
                      <a:pt x="123741" y="297486"/>
                    </a:cubicBezTo>
                    <a:cubicBezTo>
                      <a:pt x="122929" y="297486"/>
                      <a:pt x="122929" y="298298"/>
                      <a:pt x="122117" y="298298"/>
                    </a:cubicBezTo>
                    <a:cubicBezTo>
                      <a:pt x="122117" y="298298"/>
                      <a:pt x="121306" y="298298"/>
                      <a:pt x="121306" y="298298"/>
                    </a:cubicBezTo>
                    <a:cubicBezTo>
                      <a:pt x="120494" y="298298"/>
                      <a:pt x="120494" y="298298"/>
                      <a:pt x="120494" y="298298"/>
                    </a:cubicBezTo>
                    <a:cubicBezTo>
                      <a:pt x="120494" y="298298"/>
                      <a:pt x="119682" y="298298"/>
                      <a:pt x="119682" y="298298"/>
                    </a:cubicBezTo>
                    <a:cubicBezTo>
                      <a:pt x="119682" y="298298"/>
                      <a:pt x="118870" y="298298"/>
                      <a:pt x="118870" y="298298"/>
                    </a:cubicBezTo>
                    <a:cubicBezTo>
                      <a:pt x="118058" y="297486"/>
                      <a:pt x="118058" y="296674"/>
                      <a:pt x="118870" y="295862"/>
                    </a:cubicBezTo>
                    <a:cubicBezTo>
                      <a:pt x="119682" y="295050"/>
                      <a:pt x="120494" y="295050"/>
                      <a:pt x="120494" y="295050"/>
                    </a:cubicBezTo>
                    <a:cubicBezTo>
                      <a:pt x="121306" y="295050"/>
                      <a:pt x="122117" y="294238"/>
                      <a:pt x="122117" y="293426"/>
                    </a:cubicBezTo>
                    <a:cubicBezTo>
                      <a:pt x="122117" y="292614"/>
                      <a:pt x="121306" y="292614"/>
                      <a:pt x="120494" y="292614"/>
                    </a:cubicBezTo>
                    <a:cubicBezTo>
                      <a:pt x="119682" y="292614"/>
                      <a:pt x="118870" y="293426"/>
                      <a:pt x="118058" y="294238"/>
                    </a:cubicBezTo>
                    <a:cubicBezTo>
                      <a:pt x="118058" y="294238"/>
                      <a:pt x="117246" y="294238"/>
                      <a:pt x="117246" y="294238"/>
                    </a:cubicBezTo>
                    <a:cubicBezTo>
                      <a:pt x="117246" y="294238"/>
                      <a:pt x="116434" y="294238"/>
                      <a:pt x="116434" y="294238"/>
                    </a:cubicBezTo>
                    <a:cubicBezTo>
                      <a:pt x="116434" y="294238"/>
                      <a:pt x="115622" y="294238"/>
                      <a:pt x="115622" y="294238"/>
                    </a:cubicBezTo>
                    <a:cubicBezTo>
                      <a:pt x="114810" y="294238"/>
                      <a:pt x="114810" y="294238"/>
                      <a:pt x="114810" y="294238"/>
                    </a:cubicBezTo>
                    <a:cubicBezTo>
                      <a:pt x="113999" y="294238"/>
                      <a:pt x="113999" y="294238"/>
                      <a:pt x="113187" y="294238"/>
                    </a:cubicBezTo>
                    <a:cubicBezTo>
                      <a:pt x="112375" y="294238"/>
                      <a:pt x="111563" y="294238"/>
                      <a:pt x="111563" y="294238"/>
                    </a:cubicBezTo>
                    <a:cubicBezTo>
                      <a:pt x="110751" y="294238"/>
                      <a:pt x="110751" y="293426"/>
                      <a:pt x="109939" y="293426"/>
                    </a:cubicBezTo>
                    <a:cubicBezTo>
                      <a:pt x="109127" y="292614"/>
                      <a:pt x="108315" y="291803"/>
                      <a:pt x="107503" y="290991"/>
                    </a:cubicBezTo>
                    <a:cubicBezTo>
                      <a:pt x="106692" y="290179"/>
                      <a:pt x="105880" y="289367"/>
                      <a:pt x="105880" y="287743"/>
                    </a:cubicBezTo>
                    <a:cubicBezTo>
                      <a:pt x="105068" y="286931"/>
                      <a:pt x="105068" y="286119"/>
                      <a:pt x="105068" y="285308"/>
                    </a:cubicBezTo>
                    <a:cubicBezTo>
                      <a:pt x="105068" y="284496"/>
                      <a:pt x="104256" y="283684"/>
                      <a:pt x="103444" y="283684"/>
                    </a:cubicBezTo>
                    <a:cubicBezTo>
                      <a:pt x="102632" y="283684"/>
                      <a:pt x="102632" y="283684"/>
                      <a:pt x="101820" y="283684"/>
                    </a:cubicBezTo>
                    <a:cubicBezTo>
                      <a:pt x="101008" y="284496"/>
                      <a:pt x="101820" y="286931"/>
                      <a:pt x="101008" y="287743"/>
                    </a:cubicBezTo>
                    <a:cubicBezTo>
                      <a:pt x="100196" y="288555"/>
                      <a:pt x="99385" y="288555"/>
                      <a:pt x="98573" y="288555"/>
                    </a:cubicBezTo>
                    <a:cubicBezTo>
                      <a:pt x="97761" y="288555"/>
                      <a:pt x="96137" y="287743"/>
                      <a:pt x="95325" y="287743"/>
                    </a:cubicBezTo>
                    <a:cubicBezTo>
                      <a:pt x="94513" y="287743"/>
                      <a:pt x="93701" y="286931"/>
                      <a:pt x="92890" y="286931"/>
                    </a:cubicBezTo>
                    <a:cubicBezTo>
                      <a:pt x="92078" y="286931"/>
                      <a:pt x="92078" y="287743"/>
                      <a:pt x="91266" y="287743"/>
                    </a:cubicBezTo>
                    <a:cubicBezTo>
                      <a:pt x="89642" y="289367"/>
                      <a:pt x="88830" y="290179"/>
                      <a:pt x="86394" y="290179"/>
                    </a:cubicBezTo>
                    <a:cubicBezTo>
                      <a:pt x="84771" y="290179"/>
                      <a:pt x="83147" y="289367"/>
                      <a:pt x="81523" y="289367"/>
                    </a:cubicBezTo>
                    <a:cubicBezTo>
                      <a:pt x="79899" y="289367"/>
                      <a:pt x="79088" y="289367"/>
                      <a:pt x="77464" y="289367"/>
                    </a:cubicBezTo>
                    <a:cubicBezTo>
                      <a:pt x="77464" y="289367"/>
                      <a:pt x="74216" y="288555"/>
                      <a:pt x="75028" y="287743"/>
                    </a:cubicBezTo>
                    <a:cubicBezTo>
                      <a:pt x="75840" y="286931"/>
                      <a:pt x="76652" y="286931"/>
                      <a:pt x="77464" y="286931"/>
                    </a:cubicBezTo>
                    <a:cubicBezTo>
                      <a:pt x="79088" y="286931"/>
                      <a:pt x="79899" y="286119"/>
                      <a:pt x="81523" y="286119"/>
                    </a:cubicBezTo>
                    <a:cubicBezTo>
                      <a:pt x="83147" y="286119"/>
                      <a:pt x="84771" y="285308"/>
                      <a:pt x="86394" y="284496"/>
                    </a:cubicBezTo>
                    <a:cubicBezTo>
                      <a:pt x="88018" y="283684"/>
                      <a:pt x="89642" y="282872"/>
                      <a:pt x="91266" y="282060"/>
                    </a:cubicBezTo>
                    <a:cubicBezTo>
                      <a:pt x="92890" y="281248"/>
                      <a:pt x="94513" y="281248"/>
                      <a:pt x="96137" y="280436"/>
                    </a:cubicBezTo>
                    <a:cubicBezTo>
                      <a:pt x="97761" y="279624"/>
                      <a:pt x="98573" y="279624"/>
                      <a:pt x="99385" y="278000"/>
                    </a:cubicBezTo>
                    <a:cubicBezTo>
                      <a:pt x="99385" y="277189"/>
                      <a:pt x="100196" y="277189"/>
                      <a:pt x="100196" y="276377"/>
                    </a:cubicBezTo>
                    <a:cubicBezTo>
                      <a:pt x="101008" y="275565"/>
                      <a:pt x="101008" y="275565"/>
                      <a:pt x="101820" y="274753"/>
                    </a:cubicBezTo>
                    <a:cubicBezTo>
                      <a:pt x="102632" y="274753"/>
                      <a:pt x="103444" y="273941"/>
                      <a:pt x="104256" y="273941"/>
                    </a:cubicBezTo>
                    <a:cubicBezTo>
                      <a:pt x="105068" y="273941"/>
                      <a:pt x="105068" y="273941"/>
                      <a:pt x="105880" y="274753"/>
                    </a:cubicBezTo>
                    <a:cubicBezTo>
                      <a:pt x="106692" y="275565"/>
                      <a:pt x="107503" y="276377"/>
                      <a:pt x="109127" y="276377"/>
                    </a:cubicBezTo>
                    <a:cubicBezTo>
                      <a:pt x="110751" y="276377"/>
                      <a:pt x="110751" y="274753"/>
                      <a:pt x="111563" y="273941"/>
                    </a:cubicBezTo>
                    <a:cubicBezTo>
                      <a:pt x="111563" y="273129"/>
                      <a:pt x="111563" y="273129"/>
                      <a:pt x="111563" y="272317"/>
                    </a:cubicBezTo>
                    <a:cubicBezTo>
                      <a:pt x="111563" y="271505"/>
                      <a:pt x="111563" y="271505"/>
                      <a:pt x="111563" y="270694"/>
                    </a:cubicBezTo>
                    <a:cubicBezTo>
                      <a:pt x="110751" y="270694"/>
                      <a:pt x="110751" y="269882"/>
                      <a:pt x="110751" y="269070"/>
                    </a:cubicBezTo>
                    <a:cubicBezTo>
                      <a:pt x="110751" y="268258"/>
                      <a:pt x="111563" y="268258"/>
                      <a:pt x="112375" y="268258"/>
                    </a:cubicBezTo>
                    <a:cubicBezTo>
                      <a:pt x="113187" y="268258"/>
                      <a:pt x="113999" y="269070"/>
                      <a:pt x="114810" y="269070"/>
                    </a:cubicBezTo>
                    <a:cubicBezTo>
                      <a:pt x="114810" y="269070"/>
                      <a:pt x="115622" y="268258"/>
                      <a:pt x="115622" y="268258"/>
                    </a:cubicBezTo>
                    <a:cubicBezTo>
                      <a:pt x="115622" y="268258"/>
                      <a:pt x="116434" y="267446"/>
                      <a:pt x="117246" y="267446"/>
                    </a:cubicBezTo>
                    <a:cubicBezTo>
                      <a:pt x="118058" y="266634"/>
                      <a:pt x="118058" y="265822"/>
                      <a:pt x="118058" y="264199"/>
                    </a:cubicBezTo>
                    <a:cubicBezTo>
                      <a:pt x="118058" y="263387"/>
                      <a:pt x="118870" y="262575"/>
                      <a:pt x="119682" y="262575"/>
                    </a:cubicBezTo>
                    <a:cubicBezTo>
                      <a:pt x="120494" y="262575"/>
                      <a:pt x="120494" y="262575"/>
                      <a:pt x="121306" y="262575"/>
                    </a:cubicBezTo>
                    <a:cubicBezTo>
                      <a:pt x="122117" y="262575"/>
                      <a:pt x="122117" y="262575"/>
                      <a:pt x="122929" y="262575"/>
                    </a:cubicBezTo>
                    <a:cubicBezTo>
                      <a:pt x="122929" y="262575"/>
                      <a:pt x="123741" y="261763"/>
                      <a:pt x="123741" y="261763"/>
                    </a:cubicBezTo>
                    <a:cubicBezTo>
                      <a:pt x="124553" y="261763"/>
                      <a:pt x="124553" y="261763"/>
                      <a:pt x="125365" y="261763"/>
                    </a:cubicBezTo>
                    <a:cubicBezTo>
                      <a:pt x="125365" y="261763"/>
                      <a:pt x="126177" y="261763"/>
                      <a:pt x="126177" y="261763"/>
                    </a:cubicBezTo>
                    <a:cubicBezTo>
                      <a:pt x="126177" y="261763"/>
                      <a:pt x="126989" y="261763"/>
                      <a:pt x="126989" y="260951"/>
                    </a:cubicBezTo>
                    <a:cubicBezTo>
                      <a:pt x="127801" y="260951"/>
                      <a:pt x="127801" y="259327"/>
                      <a:pt x="126989" y="258515"/>
                    </a:cubicBezTo>
                    <a:cubicBezTo>
                      <a:pt x="126989" y="257703"/>
                      <a:pt x="126177" y="257703"/>
                      <a:pt x="125365" y="257703"/>
                    </a:cubicBezTo>
                    <a:cubicBezTo>
                      <a:pt x="124553" y="257703"/>
                      <a:pt x="123741" y="257703"/>
                      <a:pt x="122929" y="257703"/>
                    </a:cubicBezTo>
                    <a:cubicBezTo>
                      <a:pt x="122117" y="257703"/>
                      <a:pt x="122117" y="257703"/>
                      <a:pt x="121306" y="257703"/>
                    </a:cubicBezTo>
                    <a:cubicBezTo>
                      <a:pt x="121306" y="257703"/>
                      <a:pt x="120494" y="257703"/>
                      <a:pt x="120494" y="257703"/>
                    </a:cubicBezTo>
                    <a:cubicBezTo>
                      <a:pt x="120494" y="257703"/>
                      <a:pt x="120494" y="257703"/>
                      <a:pt x="119682" y="257703"/>
                    </a:cubicBezTo>
                    <a:cubicBezTo>
                      <a:pt x="119682" y="257703"/>
                      <a:pt x="118870" y="257703"/>
                      <a:pt x="118870" y="256892"/>
                    </a:cubicBezTo>
                    <a:cubicBezTo>
                      <a:pt x="118870" y="256892"/>
                      <a:pt x="118058" y="256892"/>
                      <a:pt x="118058" y="256892"/>
                    </a:cubicBezTo>
                    <a:cubicBezTo>
                      <a:pt x="118058" y="256892"/>
                      <a:pt x="118058" y="256892"/>
                      <a:pt x="117246" y="256892"/>
                    </a:cubicBezTo>
                    <a:cubicBezTo>
                      <a:pt x="117246" y="256080"/>
                      <a:pt x="118058" y="255268"/>
                      <a:pt x="118870" y="255268"/>
                    </a:cubicBezTo>
                    <a:cubicBezTo>
                      <a:pt x="119682" y="255268"/>
                      <a:pt x="119682" y="254456"/>
                      <a:pt x="120494" y="254456"/>
                    </a:cubicBezTo>
                    <a:cubicBezTo>
                      <a:pt x="120494" y="254456"/>
                      <a:pt x="121306" y="254456"/>
                      <a:pt x="121306" y="253644"/>
                    </a:cubicBezTo>
                    <a:cubicBezTo>
                      <a:pt x="121306" y="252832"/>
                      <a:pt x="122117" y="252832"/>
                      <a:pt x="122117" y="252020"/>
                    </a:cubicBezTo>
                    <a:cubicBezTo>
                      <a:pt x="122117" y="251208"/>
                      <a:pt x="122929" y="251208"/>
                      <a:pt x="123741" y="250396"/>
                    </a:cubicBezTo>
                    <a:cubicBezTo>
                      <a:pt x="123741" y="250396"/>
                      <a:pt x="124553" y="250396"/>
                      <a:pt x="124553" y="250396"/>
                    </a:cubicBezTo>
                    <a:cubicBezTo>
                      <a:pt x="125365" y="250396"/>
                      <a:pt x="125365" y="249584"/>
                      <a:pt x="125365" y="249584"/>
                    </a:cubicBezTo>
                    <a:cubicBezTo>
                      <a:pt x="125365" y="248773"/>
                      <a:pt x="125365" y="248773"/>
                      <a:pt x="125365" y="247961"/>
                    </a:cubicBezTo>
                    <a:cubicBezTo>
                      <a:pt x="125365" y="247149"/>
                      <a:pt x="126177" y="247149"/>
                      <a:pt x="126177" y="247149"/>
                    </a:cubicBezTo>
                    <a:cubicBezTo>
                      <a:pt x="126177" y="247149"/>
                      <a:pt x="126177" y="247149"/>
                      <a:pt x="126177" y="246337"/>
                    </a:cubicBezTo>
                    <a:cubicBezTo>
                      <a:pt x="126177" y="246337"/>
                      <a:pt x="126177" y="246337"/>
                      <a:pt x="126989" y="245525"/>
                    </a:cubicBezTo>
                    <a:cubicBezTo>
                      <a:pt x="127801" y="244713"/>
                      <a:pt x="128612" y="243901"/>
                      <a:pt x="129424" y="243901"/>
                    </a:cubicBezTo>
                    <a:cubicBezTo>
                      <a:pt x="130236" y="243901"/>
                      <a:pt x="130236" y="243089"/>
                      <a:pt x="131048" y="243089"/>
                    </a:cubicBezTo>
                    <a:cubicBezTo>
                      <a:pt x="131860" y="243089"/>
                      <a:pt x="132672" y="242278"/>
                      <a:pt x="133484" y="242278"/>
                    </a:cubicBezTo>
                    <a:cubicBezTo>
                      <a:pt x="134296" y="241466"/>
                      <a:pt x="135108" y="241466"/>
                      <a:pt x="135108" y="240654"/>
                    </a:cubicBezTo>
                    <a:cubicBezTo>
                      <a:pt x="135919" y="239842"/>
                      <a:pt x="135919" y="239030"/>
                      <a:pt x="136731" y="238218"/>
                    </a:cubicBezTo>
                    <a:cubicBezTo>
                      <a:pt x="137543" y="237406"/>
                      <a:pt x="137543" y="236595"/>
                      <a:pt x="138355" y="236595"/>
                    </a:cubicBezTo>
                    <a:cubicBezTo>
                      <a:pt x="139979" y="236595"/>
                      <a:pt x="141603" y="238218"/>
                      <a:pt x="142414" y="239030"/>
                    </a:cubicBezTo>
                    <a:cubicBezTo>
                      <a:pt x="143226" y="239842"/>
                      <a:pt x="144850" y="241466"/>
                      <a:pt x="145662" y="242278"/>
                    </a:cubicBezTo>
                    <a:cubicBezTo>
                      <a:pt x="147286" y="242278"/>
                      <a:pt x="148098" y="241466"/>
                      <a:pt x="148910" y="240654"/>
                    </a:cubicBezTo>
                    <a:cubicBezTo>
                      <a:pt x="150533" y="239842"/>
                      <a:pt x="152969" y="239030"/>
                      <a:pt x="155405" y="239842"/>
                    </a:cubicBezTo>
                    <a:cubicBezTo>
                      <a:pt x="156216" y="239842"/>
                      <a:pt x="157840" y="240654"/>
                      <a:pt x="158652" y="241466"/>
                    </a:cubicBezTo>
                    <a:cubicBezTo>
                      <a:pt x="159464" y="242278"/>
                      <a:pt x="159464" y="242278"/>
                      <a:pt x="160276" y="243089"/>
                    </a:cubicBezTo>
                    <a:cubicBezTo>
                      <a:pt x="160276" y="243089"/>
                      <a:pt x="161088" y="243089"/>
                      <a:pt x="161088" y="243089"/>
                    </a:cubicBezTo>
                    <a:cubicBezTo>
                      <a:pt x="161900" y="242278"/>
                      <a:pt x="161900" y="242278"/>
                      <a:pt x="161900" y="241466"/>
                    </a:cubicBezTo>
                    <a:cubicBezTo>
                      <a:pt x="162712" y="240654"/>
                      <a:pt x="163523" y="239030"/>
                      <a:pt x="162712" y="238218"/>
                    </a:cubicBezTo>
                    <a:cubicBezTo>
                      <a:pt x="161900" y="237406"/>
                      <a:pt x="159464" y="237406"/>
                      <a:pt x="159464" y="235783"/>
                    </a:cubicBezTo>
                    <a:cubicBezTo>
                      <a:pt x="159464" y="234971"/>
                      <a:pt x="160276" y="234159"/>
                      <a:pt x="161088" y="234159"/>
                    </a:cubicBezTo>
                    <a:cubicBezTo>
                      <a:pt x="161900" y="233347"/>
                      <a:pt x="162712" y="233347"/>
                      <a:pt x="163523" y="232535"/>
                    </a:cubicBezTo>
                    <a:cubicBezTo>
                      <a:pt x="164335" y="232535"/>
                      <a:pt x="164335" y="231723"/>
                      <a:pt x="164335" y="230911"/>
                    </a:cubicBezTo>
                    <a:cubicBezTo>
                      <a:pt x="164335" y="230099"/>
                      <a:pt x="163523" y="229287"/>
                      <a:pt x="163523" y="229287"/>
                    </a:cubicBezTo>
                    <a:cubicBezTo>
                      <a:pt x="162712" y="228476"/>
                      <a:pt x="161900" y="227664"/>
                      <a:pt x="161088" y="226852"/>
                    </a:cubicBezTo>
                    <a:cubicBezTo>
                      <a:pt x="160276" y="226040"/>
                      <a:pt x="160276" y="225228"/>
                      <a:pt x="159464" y="225228"/>
                    </a:cubicBezTo>
                    <a:cubicBezTo>
                      <a:pt x="157840" y="224416"/>
                      <a:pt x="156216" y="224416"/>
                      <a:pt x="154593" y="225228"/>
                    </a:cubicBezTo>
                    <a:cubicBezTo>
                      <a:pt x="153781" y="226040"/>
                      <a:pt x="152969" y="226040"/>
                      <a:pt x="151345" y="226852"/>
                    </a:cubicBezTo>
                    <a:cubicBezTo>
                      <a:pt x="150533" y="227664"/>
                      <a:pt x="149721" y="227664"/>
                      <a:pt x="148910" y="228476"/>
                    </a:cubicBezTo>
                    <a:cubicBezTo>
                      <a:pt x="148098" y="228476"/>
                      <a:pt x="147286" y="228476"/>
                      <a:pt x="146474" y="228476"/>
                    </a:cubicBezTo>
                    <a:cubicBezTo>
                      <a:pt x="145662" y="228476"/>
                      <a:pt x="144038" y="227664"/>
                      <a:pt x="143226" y="226852"/>
                    </a:cubicBezTo>
                    <a:cubicBezTo>
                      <a:pt x="140791" y="225228"/>
                      <a:pt x="137543" y="224416"/>
                      <a:pt x="135108" y="224416"/>
                    </a:cubicBezTo>
                    <a:cubicBezTo>
                      <a:pt x="132672" y="224416"/>
                      <a:pt x="130236" y="224416"/>
                      <a:pt x="127801" y="224416"/>
                    </a:cubicBezTo>
                    <a:cubicBezTo>
                      <a:pt x="126177" y="224416"/>
                      <a:pt x="123741" y="223604"/>
                      <a:pt x="122929" y="221169"/>
                    </a:cubicBezTo>
                    <a:cubicBezTo>
                      <a:pt x="122117" y="220357"/>
                      <a:pt x="122929" y="218733"/>
                      <a:pt x="122929" y="217921"/>
                    </a:cubicBezTo>
                    <a:cubicBezTo>
                      <a:pt x="122929" y="217921"/>
                      <a:pt x="122929" y="217109"/>
                      <a:pt x="122929" y="217109"/>
                    </a:cubicBezTo>
                    <a:cubicBezTo>
                      <a:pt x="122117" y="216297"/>
                      <a:pt x="121306" y="217109"/>
                      <a:pt x="120494" y="217109"/>
                    </a:cubicBezTo>
                    <a:lnTo>
                      <a:pt x="120494" y="217110"/>
                    </a:lnTo>
                    <a:lnTo>
                      <a:pt x="118870" y="220357"/>
                    </a:lnTo>
                    <a:cubicBezTo>
                      <a:pt x="118058" y="221169"/>
                      <a:pt x="117246" y="221169"/>
                      <a:pt x="117246" y="220357"/>
                    </a:cubicBezTo>
                    <a:lnTo>
                      <a:pt x="118058" y="217921"/>
                    </a:lnTo>
                    <a:lnTo>
                      <a:pt x="117247" y="217921"/>
                    </a:lnTo>
                    <a:cubicBezTo>
                      <a:pt x="117247" y="217921"/>
                      <a:pt x="116435" y="217921"/>
                      <a:pt x="116435" y="217110"/>
                    </a:cubicBezTo>
                    <a:cubicBezTo>
                      <a:pt x="115623" y="217921"/>
                      <a:pt x="115623" y="217110"/>
                      <a:pt x="115623" y="216298"/>
                    </a:cubicBezTo>
                    <a:cubicBezTo>
                      <a:pt x="115623" y="216298"/>
                      <a:pt x="116435" y="215486"/>
                      <a:pt x="116435" y="215486"/>
                    </a:cubicBezTo>
                    <a:cubicBezTo>
                      <a:pt x="116435" y="215486"/>
                      <a:pt x="117247" y="215486"/>
                      <a:pt x="117247" y="214674"/>
                    </a:cubicBezTo>
                    <a:lnTo>
                      <a:pt x="119682" y="214674"/>
                    </a:lnTo>
                    <a:lnTo>
                      <a:pt x="119682" y="213050"/>
                    </a:lnTo>
                    <a:cubicBezTo>
                      <a:pt x="119682" y="213050"/>
                      <a:pt x="119682" y="212238"/>
                      <a:pt x="119682" y="212238"/>
                    </a:cubicBezTo>
                    <a:cubicBezTo>
                      <a:pt x="119682" y="211426"/>
                      <a:pt x="121306" y="211426"/>
                      <a:pt x="122117" y="211426"/>
                    </a:cubicBezTo>
                    <a:cubicBezTo>
                      <a:pt x="122929" y="211426"/>
                      <a:pt x="124553" y="212238"/>
                      <a:pt x="125365" y="211426"/>
                    </a:cubicBezTo>
                    <a:cubicBezTo>
                      <a:pt x="126177" y="210614"/>
                      <a:pt x="125365" y="208990"/>
                      <a:pt x="124553" y="208990"/>
                    </a:cubicBezTo>
                    <a:cubicBezTo>
                      <a:pt x="124553" y="208990"/>
                      <a:pt x="123741" y="208179"/>
                      <a:pt x="123741" y="208179"/>
                    </a:cubicBezTo>
                    <a:cubicBezTo>
                      <a:pt x="123741" y="208179"/>
                      <a:pt x="124553" y="207367"/>
                      <a:pt x="124553" y="207367"/>
                    </a:cubicBezTo>
                    <a:cubicBezTo>
                      <a:pt x="125365" y="206555"/>
                      <a:pt x="126989" y="207367"/>
                      <a:pt x="126989" y="205743"/>
                    </a:cubicBezTo>
                    <a:cubicBezTo>
                      <a:pt x="126989" y="204931"/>
                      <a:pt x="126989" y="203307"/>
                      <a:pt x="126177" y="204119"/>
                    </a:cubicBezTo>
                    <a:cubicBezTo>
                      <a:pt x="125365" y="204119"/>
                      <a:pt x="125365" y="205743"/>
                      <a:pt x="124553" y="205743"/>
                    </a:cubicBezTo>
                    <a:cubicBezTo>
                      <a:pt x="123741" y="205743"/>
                      <a:pt x="123741" y="205743"/>
                      <a:pt x="123741" y="206555"/>
                    </a:cubicBezTo>
                    <a:cubicBezTo>
                      <a:pt x="122929" y="206555"/>
                      <a:pt x="122929" y="207367"/>
                      <a:pt x="122929" y="208179"/>
                    </a:cubicBezTo>
                    <a:cubicBezTo>
                      <a:pt x="122929" y="208990"/>
                      <a:pt x="122929" y="208990"/>
                      <a:pt x="122929" y="209802"/>
                    </a:cubicBezTo>
                    <a:cubicBezTo>
                      <a:pt x="122929" y="209802"/>
                      <a:pt x="122929" y="210614"/>
                      <a:pt x="122929" y="210614"/>
                    </a:cubicBezTo>
                    <a:cubicBezTo>
                      <a:pt x="121306" y="211426"/>
                      <a:pt x="119682" y="209802"/>
                      <a:pt x="120494" y="208179"/>
                    </a:cubicBezTo>
                    <a:cubicBezTo>
                      <a:pt x="121306" y="207367"/>
                      <a:pt x="121306" y="206555"/>
                      <a:pt x="121306" y="204931"/>
                    </a:cubicBezTo>
                    <a:cubicBezTo>
                      <a:pt x="121306" y="204931"/>
                      <a:pt x="120494" y="204119"/>
                      <a:pt x="120494" y="204119"/>
                    </a:cubicBezTo>
                    <a:cubicBezTo>
                      <a:pt x="119682" y="204119"/>
                      <a:pt x="119682" y="204931"/>
                      <a:pt x="119682" y="204931"/>
                    </a:cubicBezTo>
                    <a:cubicBezTo>
                      <a:pt x="118870" y="205743"/>
                      <a:pt x="117246" y="204931"/>
                      <a:pt x="116434" y="205743"/>
                    </a:cubicBezTo>
                    <a:cubicBezTo>
                      <a:pt x="114810" y="205743"/>
                      <a:pt x="114810" y="208179"/>
                      <a:pt x="113999" y="208990"/>
                    </a:cubicBezTo>
                    <a:cubicBezTo>
                      <a:pt x="113187" y="209802"/>
                      <a:pt x="112375" y="209802"/>
                      <a:pt x="112375" y="209802"/>
                    </a:cubicBezTo>
                    <a:cubicBezTo>
                      <a:pt x="111563" y="209802"/>
                      <a:pt x="111563" y="210614"/>
                      <a:pt x="110751" y="210614"/>
                    </a:cubicBezTo>
                    <a:cubicBezTo>
                      <a:pt x="110751" y="210614"/>
                      <a:pt x="109939" y="211426"/>
                      <a:pt x="109939" y="211426"/>
                    </a:cubicBezTo>
                    <a:cubicBezTo>
                      <a:pt x="109127" y="211426"/>
                      <a:pt x="109127" y="211426"/>
                      <a:pt x="108315" y="210614"/>
                    </a:cubicBezTo>
                    <a:cubicBezTo>
                      <a:pt x="107503" y="209802"/>
                      <a:pt x="106692" y="208179"/>
                      <a:pt x="105068" y="207367"/>
                    </a:cubicBezTo>
                    <a:cubicBezTo>
                      <a:pt x="104256" y="207367"/>
                      <a:pt x="103444" y="206555"/>
                      <a:pt x="102632" y="206555"/>
                    </a:cubicBezTo>
                    <a:cubicBezTo>
                      <a:pt x="101820" y="206555"/>
                      <a:pt x="101008" y="206555"/>
                      <a:pt x="101008" y="205743"/>
                    </a:cubicBezTo>
                    <a:cubicBezTo>
                      <a:pt x="101008" y="205743"/>
                      <a:pt x="101008" y="204931"/>
                      <a:pt x="101008" y="204119"/>
                    </a:cubicBezTo>
                    <a:cubicBezTo>
                      <a:pt x="101008" y="203307"/>
                      <a:pt x="101008" y="202495"/>
                      <a:pt x="101008" y="202495"/>
                    </a:cubicBezTo>
                    <a:cubicBezTo>
                      <a:pt x="101820" y="200871"/>
                      <a:pt x="103444" y="201683"/>
                      <a:pt x="105068" y="201683"/>
                    </a:cubicBezTo>
                    <a:cubicBezTo>
                      <a:pt x="105880" y="201683"/>
                      <a:pt x="106692" y="201683"/>
                      <a:pt x="106692" y="200871"/>
                    </a:cubicBezTo>
                    <a:cubicBezTo>
                      <a:pt x="107503" y="200871"/>
                      <a:pt x="107503" y="200060"/>
                      <a:pt x="107503" y="200060"/>
                    </a:cubicBezTo>
                    <a:cubicBezTo>
                      <a:pt x="108315" y="199248"/>
                      <a:pt x="109939" y="198436"/>
                      <a:pt x="109939" y="197624"/>
                    </a:cubicBezTo>
                    <a:cubicBezTo>
                      <a:pt x="109939" y="196000"/>
                      <a:pt x="108315" y="196812"/>
                      <a:pt x="107503" y="196812"/>
                    </a:cubicBezTo>
                    <a:cubicBezTo>
                      <a:pt x="106692" y="196812"/>
                      <a:pt x="105880" y="197624"/>
                      <a:pt x="105068" y="197624"/>
                    </a:cubicBezTo>
                    <a:cubicBezTo>
                      <a:pt x="105068" y="197624"/>
                      <a:pt x="103444" y="198436"/>
                      <a:pt x="103444" y="197624"/>
                    </a:cubicBezTo>
                    <a:cubicBezTo>
                      <a:pt x="103444" y="197624"/>
                      <a:pt x="104256" y="196812"/>
                      <a:pt x="104256" y="196000"/>
                    </a:cubicBezTo>
                    <a:cubicBezTo>
                      <a:pt x="104256" y="196000"/>
                      <a:pt x="105068" y="195188"/>
                      <a:pt x="105068" y="194376"/>
                    </a:cubicBezTo>
                    <a:cubicBezTo>
                      <a:pt x="105068" y="194376"/>
                      <a:pt x="103444" y="195188"/>
                      <a:pt x="103444" y="195188"/>
                    </a:cubicBezTo>
                    <a:cubicBezTo>
                      <a:pt x="102632" y="196000"/>
                      <a:pt x="101820" y="196812"/>
                      <a:pt x="101008" y="196812"/>
                    </a:cubicBezTo>
                    <a:cubicBezTo>
                      <a:pt x="100196" y="197624"/>
                      <a:pt x="99385" y="197624"/>
                      <a:pt x="97761" y="197624"/>
                    </a:cubicBezTo>
                    <a:cubicBezTo>
                      <a:pt x="96949" y="197624"/>
                      <a:pt x="96137" y="196812"/>
                      <a:pt x="95325" y="195188"/>
                    </a:cubicBezTo>
                    <a:cubicBezTo>
                      <a:pt x="95325" y="195188"/>
                      <a:pt x="94513" y="194376"/>
                      <a:pt x="94513" y="193565"/>
                    </a:cubicBezTo>
                    <a:cubicBezTo>
                      <a:pt x="94513" y="192753"/>
                      <a:pt x="94513" y="192753"/>
                      <a:pt x="94513" y="191941"/>
                    </a:cubicBezTo>
                    <a:cubicBezTo>
                      <a:pt x="94513" y="190317"/>
                      <a:pt x="93701" y="189505"/>
                      <a:pt x="92078" y="188693"/>
                    </a:cubicBezTo>
                    <a:cubicBezTo>
                      <a:pt x="91266" y="188693"/>
                      <a:pt x="89642" y="188693"/>
                      <a:pt x="88830" y="188693"/>
                    </a:cubicBezTo>
                    <a:cubicBezTo>
                      <a:pt x="88018" y="188693"/>
                      <a:pt x="88018" y="187881"/>
                      <a:pt x="87206" y="187881"/>
                    </a:cubicBezTo>
                    <a:cubicBezTo>
                      <a:pt x="86394" y="187881"/>
                      <a:pt x="86394" y="187070"/>
                      <a:pt x="85583" y="187070"/>
                    </a:cubicBezTo>
                    <a:cubicBezTo>
                      <a:pt x="84771" y="187070"/>
                      <a:pt x="84771" y="186258"/>
                      <a:pt x="85583" y="185446"/>
                    </a:cubicBezTo>
                    <a:cubicBezTo>
                      <a:pt x="85583" y="184634"/>
                      <a:pt x="86394" y="184634"/>
                      <a:pt x="86394" y="184634"/>
                    </a:cubicBezTo>
                    <a:cubicBezTo>
                      <a:pt x="86394" y="184634"/>
                      <a:pt x="86394" y="184634"/>
                      <a:pt x="87206" y="184634"/>
                    </a:cubicBezTo>
                    <a:cubicBezTo>
                      <a:pt x="87206" y="184634"/>
                      <a:pt x="87206" y="183822"/>
                      <a:pt x="87206" y="183822"/>
                    </a:cubicBezTo>
                    <a:cubicBezTo>
                      <a:pt x="87206" y="183010"/>
                      <a:pt x="88018" y="183010"/>
                      <a:pt x="88830" y="183010"/>
                    </a:cubicBezTo>
                    <a:cubicBezTo>
                      <a:pt x="88830" y="183010"/>
                      <a:pt x="89642" y="183010"/>
                      <a:pt x="89642" y="183010"/>
                    </a:cubicBezTo>
                    <a:cubicBezTo>
                      <a:pt x="89642" y="183010"/>
                      <a:pt x="89642" y="183010"/>
                      <a:pt x="90454" y="183010"/>
                    </a:cubicBezTo>
                    <a:cubicBezTo>
                      <a:pt x="91266" y="183010"/>
                      <a:pt x="91266" y="183822"/>
                      <a:pt x="92078" y="184634"/>
                    </a:cubicBezTo>
                    <a:cubicBezTo>
                      <a:pt x="92078" y="184634"/>
                      <a:pt x="92890" y="184634"/>
                      <a:pt x="93701" y="184634"/>
                    </a:cubicBezTo>
                    <a:cubicBezTo>
                      <a:pt x="94513" y="184634"/>
                      <a:pt x="94513" y="184634"/>
                      <a:pt x="94513" y="183822"/>
                    </a:cubicBezTo>
                    <a:cubicBezTo>
                      <a:pt x="94513" y="183010"/>
                      <a:pt x="94513" y="183010"/>
                      <a:pt x="93701" y="182198"/>
                    </a:cubicBezTo>
                    <a:cubicBezTo>
                      <a:pt x="93701" y="182198"/>
                      <a:pt x="92890" y="182198"/>
                      <a:pt x="92890" y="181386"/>
                    </a:cubicBezTo>
                    <a:cubicBezTo>
                      <a:pt x="92890" y="181386"/>
                      <a:pt x="92890" y="181386"/>
                      <a:pt x="92890" y="180574"/>
                    </a:cubicBezTo>
                    <a:cubicBezTo>
                      <a:pt x="92890" y="180574"/>
                      <a:pt x="92890" y="179763"/>
                      <a:pt x="92890" y="179763"/>
                    </a:cubicBezTo>
                    <a:cubicBezTo>
                      <a:pt x="92890" y="179763"/>
                      <a:pt x="92890" y="179763"/>
                      <a:pt x="92890" y="178951"/>
                    </a:cubicBezTo>
                    <a:cubicBezTo>
                      <a:pt x="92890" y="178951"/>
                      <a:pt x="93701" y="178951"/>
                      <a:pt x="93701" y="178951"/>
                    </a:cubicBezTo>
                    <a:cubicBezTo>
                      <a:pt x="94513" y="178951"/>
                      <a:pt x="94513" y="179763"/>
                      <a:pt x="95325" y="179763"/>
                    </a:cubicBezTo>
                    <a:cubicBezTo>
                      <a:pt x="95325" y="179763"/>
                      <a:pt x="96137" y="180574"/>
                      <a:pt x="96137" y="179763"/>
                    </a:cubicBezTo>
                    <a:cubicBezTo>
                      <a:pt x="96137" y="179763"/>
                      <a:pt x="96137" y="178951"/>
                      <a:pt x="96137" y="178951"/>
                    </a:cubicBezTo>
                    <a:cubicBezTo>
                      <a:pt x="96137" y="178951"/>
                      <a:pt x="96137" y="178951"/>
                      <a:pt x="95325" y="178139"/>
                    </a:cubicBezTo>
                    <a:cubicBezTo>
                      <a:pt x="95325" y="178139"/>
                      <a:pt x="94513" y="178139"/>
                      <a:pt x="94513" y="178139"/>
                    </a:cubicBezTo>
                    <a:cubicBezTo>
                      <a:pt x="94513" y="178139"/>
                      <a:pt x="94513" y="178139"/>
                      <a:pt x="94513" y="177327"/>
                    </a:cubicBezTo>
                    <a:cubicBezTo>
                      <a:pt x="94513" y="176515"/>
                      <a:pt x="93701" y="175703"/>
                      <a:pt x="93701" y="175703"/>
                    </a:cubicBezTo>
                    <a:cubicBezTo>
                      <a:pt x="93701" y="175703"/>
                      <a:pt x="92890" y="174891"/>
                      <a:pt x="93701" y="174891"/>
                    </a:cubicBezTo>
                    <a:cubicBezTo>
                      <a:pt x="93701" y="174891"/>
                      <a:pt x="94513" y="174891"/>
                      <a:pt x="94513" y="174891"/>
                    </a:cubicBezTo>
                    <a:cubicBezTo>
                      <a:pt x="95325" y="174891"/>
                      <a:pt x="95325" y="174891"/>
                      <a:pt x="95325" y="174891"/>
                    </a:cubicBezTo>
                    <a:cubicBezTo>
                      <a:pt x="95325" y="174891"/>
                      <a:pt x="96137" y="174891"/>
                      <a:pt x="96137" y="174891"/>
                    </a:cubicBezTo>
                    <a:cubicBezTo>
                      <a:pt x="96137" y="174891"/>
                      <a:pt x="96137" y="174891"/>
                      <a:pt x="96949" y="174891"/>
                    </a:cubicBezTo>
                    <a:cubicBezTo>
                      <a:pt x="96137" y="174079"/>
                      <a:pt x="95325" y="174079"/>
                      <a:pt x="95325" y="173267"/>
                    </a:cubicBezTo>
                    <a:lnTo>
                      <a:pt x="93703" y="172456"/>
                    </a:lnTo>
                    <a:lnTo>
                      <a:pt x="93702" y="172456"/>
                    </a:lnTo>
                    <a:cubicBezTo>
                      <a:pt x="93702" y="172456"/>
                      <a:pt x="93702" y="172456"/>
                      <a:pt x="92890" y="171645"/>
                    </a:cubicBezTo>
                    <a:cubicBezTo>
                      <a:pt x="92890" y="171645"/>
                      <a:pt x="92078" y="170833"/>
                      <a:pt x="92078" y="170833"/>
                    </a:cubicBezTo>
                    <a:cubicBezTo>
                      <a:pt x="91267" y="170021"/>
                      <a:pt x="91267" y="170021"/>
                      <a:pt x="91267" y="170021"/>
                    </a:cubicBezTo>
                    <a:cubicBezTo>
                      <a:pt x="90455" y="170021"/>
                      <a:pt x="90455" y="170021"/>
                      <a:pt x="89643" y="170021"/>
                    </a:cubicBezTo>
                    <a:cubicBezTo>
                      <a:pt x="89643" y="170021"/>
                      <a:pt x="88831" y="170021"/>
                      <a:pt x="88831" y="170021"/>
                    </a:cubicBezTo>
                    <a:cubicBezTo>
                      <a:pt x="88831" y="170021"/>
                      <a:pt x="88831" y="170021"/>
                      <a:pt x="88019" y="170021"/>
                    </a:cubicBezTo>
                    <a:cubicBezTo>
                      <a:pt x="87207" y="170021"/>
                      <a:pt x="87207" y="170021"/>
                      <a:pt x="87207" y="169209"/>
                    </a:cubicBezTo>
                    <a:cubicBezTo>
                      <a:pt x="87207" y="168397"/>
                      <a:pt x="87207" y="168397"/>
                      <a:pt x="88019" y="167585"/>
                    </a:cubicBezTo>
                    <a:lnTo>
                      <a:pt x="89642" y="167585"/>
                    </a:lnTo>
                    <a:lnTo>
                      <a:pt x="89642" y="167584"/>
                    </a:lnTo>
                    <a:cubicBezTo>
                      <a:pt x="90454" y="166772"/>
                      <a:pt x="92078" y="166772"/>
                      <a:pt x="92890" y="167584"/>
                    </a:cubicBezTo>
                    <a:lnTo>
                      <a:pt x="92891" y="167585"/>
                    </a:lnTo>
                    <a:lnTo>
                      <a:pt x="95326" y="167585"/>
                    </a:lnTo>
                    <a:lnTo>
                      <a:pt x="95687" y="168306"/>
                    </a:lnTo>
                    <a:lnTo>
                      <a:pt x="98573" y="167584"/>
                    </a:lnTo>
                    <a:cubicBezTo>
                      <a:pt x="99385" y="167584"/>
                      <a:pt x="99385" y="168396"/>
                      <a:pt x="99385" y="168396"/>
                    </a:cubicBezTo>
                    <a:cubicBezTo>
                      <a:pt x="99385" y="169208"/>
                      <a:pt x="100196" y="169208"/>
                      <a:pt x="101008" y="170020"/>
                    </a:cubicBezTo>
                    <a:cubicBezTo>
                      <a:pt x="101820" y="170832"/>
                      <a:pt x="102632" y="170832"/>
                      <a:pt x="104256" y="170832"/>
                    </a:cubicBezTo>
                    <a:cubicBezTo>
                      <a:pt x="104256" y="169208"/>
                      <a:pt x="103444" y="168396"/>
                      <a:pt x="102632" y="167584"/>
                    </a:cubicBezTo>
                    <a:cubicBezTo>
                      <a:pt x="102632" y="166772"/>
                      <a:pt x="101820" y="166772"/>
                      <a:pt x="101820" y="165961"/>
                    </a:cubicBezTo>
                    <a:cubicBezTo>
                      <a:pt x="101820" y="165961"/>
                      <a:pt x="101820" y="165149"/>
                      <a:pt x="102632" y="165149"/>
                    </a:cubicBezTo>
                    <a:cubicBezTo>
                      <a:pt x="102632" y="165149"/>
                      <a:pt x="103444" y="165149"/>
                      <a:pt x="103444" y="165149"/>
                    </a:cubicBezTo>
                    <a:cubicBezTo>
                      <a:pt x="104256" y="165149"/>
                      <a:pt x="104256" y="165149"/>
                      <a:pt x="105068" y="165149"/>
                    </a:cubicBezTo>
                    <a:cubicBezTo>
                      <a:pt x="105880" y="165149"/>
                      <a:pt x="106692" y="166772"/>
                      <a:pt x="108315" y="166772"/>
                    </a:cubicBezTo>
                    <a:cubicBezTo>
                      <a:pt x="109127" y="166772"/>
                      <a:pt x="109127" y="167584"/>
                      <a:pt x="109939" y="167584"/>
                    </a:cubicBezTo>
                    <a:cubicBezTo>
                      <a:pt x="110751" y="167584"/>
                      <a:pt x="110751" y="167584"/>
                      <a:pt x="111563" y="167584"/>
                    </a:cubicBezTo>
                    <a:cubicBezTo>
                      <a:pt x="112375" y="167584"/>
                      <a:pt x="112375" y="167584"/>
                      <a:pt x="113187" y="167584"/>
                    </a:cubicBezTo>
                    <a:cubicBezTo>
                      <a:pt x="113999" y="167584"/>
                      <a:pt x="114810" y="167584"/>
                      <a:pt x="115622" y="167584"/>
                    </a:cubicBezTo>
                    <a:cubicBezTo>
                      <a:pt x="116434" y="167584"/>
                      <a:pt x="116434" y="167584"/>
                      <a:pt x="116434" y="167584"/>
                    </a:cubicBezTo>
                    <a:cubicBezTo>
                      <a:pt x="116434" y="167584"/>
                      <a:pt x="117246" y="167584"/>
                      <a:pt x="117246" y="167584"/>
                    </a:cubicBezTo>
                    <a:cubicBezTo>
                      <a:pt x="117246" y="166772"/>
                      <a:pt x="117246" y="165961"/>
                      <a:pt x="117246" y="165961"/>
                    </a:cubicBezTo>
                    <a:cubicBezTo>
                      <a:pt x="116434" y="165149"/>
                      <a:pt x="115622" y="164337"/>
                      <a:pt x="114810" y="163525"/>
                    </a:cubicBezTo>
                    <a:cubicBezTo>
                      <a:pt x="114810" y="163525"/>
                      <a:pt x="113999" y="162713"/>
                      <a:pt x="113999" y="162713"/>
                    </a:cubicBezTo>
                    <a:cubicBezTo>
                      <a:pt x="113999" y="162713"/>
                      <a:pt x="113999" y="162713"/>
                      <a:pt x="113187" y="161901"/>
                    </a:cubicBezTo>
                    <a:cubicBezTo>
                      <a:pt x="113187" y="161901"/>
                      <a:pt x="112375" y="161089"/>
                      <a:pt x="112375" y="160277"/>
                    </a:cubicBezTo>
                    <a:cubicBezTo>
                      <a:pt x="112375" y="159466"/>
                      <a:pt x="112375" y="159466"/>
                      <a:pt x="113187" y="159466"/>
                    </a:cubicBezTo>
                    <a:cubicBezTo>
                      <a:pt x="113187" y="159466"/>
                      <a:pt x="113999" y="159466"/>
                      <a:pt x="113999" y="159466"/>
                    </a:cubicBezTo>
                    <a:cubicBezTo>
                      <a:pt x="113999" y="159466"/>
                      <a:pt x="113999" y="159466"/>
                      <a:pt x="113999" y="158654"/>
                    </a:cubicBezTo>
                    <a:cubicBezTo>
                      <a:pt x="113999" y="158654"/>
                      <a:pt x="113999" y="157842"/>
                      <a:pt x="113999" y="157842"/>
                    </a:cubicBezTo>
                    <a:cubicBezTo>
                      <a:pt x="113999" y="157030"/>
                      <a:pt x="113999" y="157030"/>
                      <a:pt x="113999" y="156218"/>
                    </a:cubicBezTo>
                    <a:lnTo>
                      <a:pt x="113999" y="155407"/>
                    </a:lnTo>
                    <a:lnTo>
                      <a:pt x="113188" y="155407"/>
                    </a:lnTo>
                    <a:cubicBezTo>
                      <a:pt x="112376" y="155407"/>
                      <a:pt x="112376" y="155407"/>
                      <a:pt x="111564" y="155407"/>
                    </a:cubicBezTo>
                    <a:cubicBezTo>
                      <a:pt x="110752" y="155407"/>
                      <a:pt x="110752" y="154595"/>
                      <a:pt x="109940" y="153783"/>
                    </a:cubicBezTo>
                    <a:cubicBezTo>
                      <a:pt x="109940" y="152971"/>
                      <a:pt x="110752" y="152971"/>
                      <a:pt x="110752" y="152159"/>
                    </a:cubicBezTo>
                    <a:cubicBezTo>
                      <a:pt x="111564" y="152159"/>
                      <a:pt x="112376" y="151347"/>
                      <a:pt x="113188" y="151347"/>
                    </a:cubicBezTo>
                    <a:cubicBezTo>
                      <a:pt x="114000" y="151347"/>
                      <a:pt x="114000" y="151347"/>
                      <a:pt x="114000" y="151347"/>
                    </a:cubicBezTo>
                    <a:cubicBezTo>
                      <a:pt x="114000" y="151347"/>
                      <a:pt x="114811" y="151347"/>
                      <a:pt x="115623" y="151347"/>
                    </a:cubicBezTo>
                    <a:lnTo>
                      <a:pt x="116434" y="151347"/>
                    </a:lnTo>
                    <a:lnTo>
                      <a:pt x="116434" y="150535"/>
                    </a:lnTo>
                    <a:cubicBezTo>
                      <a:pt x="116434" y="149723"/>
                      <a:pt x="116434" y="149723"/>
                      <a:pt x="116434" y="149723"/>
                    </a:cubicBezTo>
                    <a:cubicBezTo>
                      <a:pt x="117246" y="148911"/>
                      <a:pt x="118870" y="148099"/>
                      <a:pt x="120494" y="148911"/>
                    </a:cubicBezTo>
                    <a:cubicBezTo>
                      <a:pt x="121306" y="148911"/>
                      <a:pt x="122117" y="149723"/>
                      <a:pt x="122117" y="149723"/>
                    </a:cubicBezTo>
                    <a:cubicBezTo>
                      <a:pt x="122929" y="149723"/>
                      <a:pt x="123741" y="149723"/>
                      <a:pt x="123741" y="149723"/>
                    </a:cubicBezTo>
                    <a:cubicBezTo>
                      <a:pt x="124553" y="149723"/>
                      <a:pt x="126177" y="149723"/>
                      <a:pt x="126989" y="150535"/>
                    </a:cubicBezTo>
                    <a:cubicBezTo>
                      <a:pt x="127801" y="150535"/>
                      <a:pt x="127801" y="151347"/>
                      <a:pt x="128612" y="151347"/>
                    </a:cubicBezTo>
                    <a:cubicBezTo>
                      <a:pt x="129424" y="151347"/>
                      <a:pt x="130236" y="151347"/>
                      <a:pt x="131048" y="151347"/>
                    </a:cubicBezTo>
                    <a:cubicBezTo>
                      <a:pt x="131860" y="151347"/>
                      <a:pt x="132672" y="151347"/>
                      <a:pt x="134296" y="151347"/>
                    </a:cubicBezTo>
                    <a:cubicBezTo>
                      <a:pt x="134296" y="151347"/>
                      <a:pt x="135108" y="151347"/>
                      <a:pt x="135108" y="151347"/>
                    </a:cubicBezTo>
                    <a:cubicBezTo>
                      <a:pt x="135108" y="151347"/>
                      <a:pt x="135919" y="151347"/>
                      <a:pt x="135919" y="151347"/>
                    </a:cubicBezTo>
                    <a:cubicBezTo>
                      <a:pt x="135919" y="152158"/>
                      <a:pt x="136731" y="152158"/>
                      <a:pt x="137543" y="152158"/>
                    </a:cubicBezTo>
                    <a:cubicBezTo>
                      <a:pt x="138355" y="152158"/>
                      <a:pt x="139167" y="152158"/>
                      <a:pt x="139979" y="152158"/>
                    </a:cubicBezTo>
                    <a:cubicBezTo>
                      <a:pt x="140791" y="152158"/>
                      <a:pt x="141603" y="152158"/>
                      <a:pt x="142414" y="151347"/>
                    </a:cubicBezTo>
                    <a:cubicBezTo>
                      <a:pt x="143226" y="150535"/>
                      <a:pt x="142414" y="149723"/>
                      <a:pt x="141603" y="149723"/>
                    </a:cubicBezTo>
                    <a:cubicBezTo>
                      <a:pt x="140791" y="149723"/>
                      <a:pt x="139979" y="149723"/>
                      <a:pt x="139167" y="148911"/>
                    </a:cubicBezTo>
                    <a:cubicBezTo>
                      <a:pt x="138355" y="148099"/>
                      <a:pt x="139167" y="147287"/>
                      <a:pt x="139167" y="147287"/>
                    </a:cubicBezTo>
                    <a:cubicBezTo>
                      <a:pt x="139979" y="146475"/>
                      <a:pt x="140791" y="146475"/>
                      <a:pt x="141603" y="146475"/>
                    </a:cubicBezTo>
                    <a:cubicBezTo>
                      <a:pt x="142414" y="145663"/>
                      <a:pt x="142414" y="145663"/>
                      <a:pt x="143226" y="144851"/>
                    </a:cubicBezTo>
                    <a:cubicBezTo>
                      <a:pt x="143226" y="144040"/>
                      <a:pt x="143226" y="143228"/>
                      <a:pt x="143226" y="143228"/>
                    </a:cubicBezTo>
                    <a:cubicBezTo>
                      <a:pt x="143226" y="142416"/>
                      <a:pt x="142414" y="141604"/>
                      <a:pt x="141603" y="140792"/>
                    </a:cubicBezTo>
                    <a:cubicBezTo>
                      <a:pt x="140791" y="139980"/>
                      <a:pt x="139979" y="139980"/>
                      <a:pt x="139167" y="139168"/>
                    </a:cubicBezTo>
                    <a:cubicBezTo>
                      <a:pt x="138355" y="138357"/>
                      <a:pt x="137543" y="138357"/>
                      <a:pt x="136731" y="137545"/>
                    </a:cubicBezTo>
                    <a:cubicBezTo>
                      <a:pt x="135919" y="137545"/>
                      <a:pt x="135108" y="137545"/>
                      <a:pt x="134296" y="136733"/>
                    </a:cubicBezTo>
                    <a:cubicBezTo>
                      <a:pt x="133484" y="136733"/>
                      <a:pt x="132672" y="135921"/>
                      <a:pt x="131860" y="135921"/>
                    </a:cubicBezTo>
                    <a:cubicBezTo>
                      <a:pt x="131048" y="135921"/>
                      <a:pt x="130236" y="135921"/>
                      <a:pt x="129424" y="135921"/>
                    </a:cubicBezTo>
                    <a:cubicBezTo>
                      <a:pt x="128612" y="135921"/>
                      <a:pt x="127801" y="135921"/>
                      <a:pt x="126989" y="136733"/>
                    </a:cubicBezTo>
                    <a:cubicBezTo>
                      <a:pt x="126177" y="136733"/>
                      <a:pt x="126177" y="137545"/>
                      <a:pt x="125365" y="137545"/>
                    </a:cubicBezTo>
                    <a:cubicBezTo>
                      <a:pt x="124553" y="137545"/>
                      <a:pt x="123741" y="137545"/>
                      <a:pt x="122929" y="137545"/>
                    </a:cubicBezTo>
                    <a:lnTo>
                      <a:pt x="122001" y="137081"/>
                    </a:lnTo>
                    <a:lnTo>
                      <a:pt x="121306" y="137544"/>
                    </a:lnTo>
                    <a:cubicBezTo>
                      <a:pt x="121306" y="138356"/>
                      <a:pt x="122118" y="139168"/>
                      <a:pt x="122118" y="139979"/>
                    </a:cubicBezTo>
                    <a:cubicBezTo>
                      <a:pt x="122118" y="140791"/>
                      <a:pt x="122118" y="141603"/>
                      <a:pt x="122118" y="141603"/>
                    </a:cubicBezTo>
                    <a:cubicBezTo>
                      <a:pt x="122118" y="142415"/>
                      <a:pt x="121306" y="142415"/>
                      <a:pt x="120494" y="143227"/>
                    </a:cubicBezTo>
                    <a:cubicBezTo>
                      <a:pt x="120494" y="143227"/>
                      <a:pt x="119682" y="144039"/>
                      <a:pt x="119682" y="144039"/>
                    </a:cubicBezTo>
                    <a:cubicBezTo>
                      <a:pt x="119682" y="144851"/>
                      <a:pt x="118870" y="144851"/>
                      <a:pt x="118058" y="145663"/>
                    </a:cubicBezTo>
                    <a:cubicBezTo>
                      <a:pt x="117247" y="146475"/>
                      <a:pt x="117247" y="147287"/>
                      <a:pt x="117247" y="148098"/>
                    </a:cubicBezTo>
                    <a:cubicBezTo>
                      <a:pt x="117247" y="148910"/>
                      <a:pt x="117247" y="149722"/>
                      <a:pt x="116435" y="149722"/>
                    </a:cubicBezTo>
                    <a:cubicBezTo>
                      <a:pt x="115623" y="149722"/>
                      <a:pt x="115623" y="147287"/>
                      <a:pt x="115623" y="147287"/>
                    </a:cubicBezTo>
                    <a:cubicBezTo>
                      <a:pt x="115623" y="146475"/>
                      <a:pt x="115623" y="145663"/>
                      <a:pt x="114811" y="144851"/>
                    </a:cubicBezTo>
                    <a:cubicBezTo>
                      <a:pt x="114811" y="144039"/>
                      <a:pt x="114811" y="143227"/>
                      <a:pt x="113999" y="142415"/>
                    </a:cubicBezTo>
                    <a:cubicBezTo>
                      <a:pt x="113999" y="141603"/>
                      <a:pt x="113187" y="142415"/>
                      <a:pt x="112375" y="142415"/>
                    </a:cubicBezTo>
                    <a:cubicBezTo>
                      <a:pt x="115623" y="139979"/>
                      <a:pt x="115623" y="139168"/>
                      <a:pt x="115623" y="139168"/>
                    </a:cubicBezTo>
                    <a:cubicBezTo>
                      <a:pt x="115623" y="138356"/>
                      <a:pt x="115623" y="137544"/>
                      <a:pt x="115623" y="137544"/>
                    </a:cubicBezTo>
                    <a:cubicBezTo>
                      <a:pt x="115623" y="136732"/>
                      <a:pt x="116435" y="136732"/>
                      <a:pt x="116435" y="135920"/>
                    </a:cubicBezTo>
                    <a:cubicBezTo>
                      <a:pt x="116435" y="135108"/>
                      <a:pt x="116435" y="135108"/>
                      <a:pt x="115623" y="135108"/>
                    </a:cubicBezTo>
                    <a:cubicBezTo>
                      <a:pt x="115623" y="135108"/>
                      <a:pt x="114811" y="135108"/>
                      <a:pt x="114811" y="134296"/>
                    </a:cubicBezTo>
                    <a:cubicBezTo>
                      <a:pt x="113999" y="133484"/>
                      <a:pt x="113999" y="133484"/>
                      <a:pt x="113187" y="132673"/>
                    </a:cubicBezTo>
                    <a:cubicBezTo>
                      <a:pt x="113187" y="132673"/>
                      <a:pt x="113187" y="131861"/>
                      <a:pt x="112375" y="131861"/>
                    </a:cubicBezTo>
                    <a:cubicBezTo>
                      <a:pt x="112375" y="131861"/>
                      <a:pt x="111563" y="131861"/>
                      <a:pt x="111563" y="131861"/>
                    </a:cubicBezTo>
                    <a:cubicBezTo>
                      <a:pt x="111563" y="131861"/>
                      <a:pt x="111563" y="131861"/>
                      <a:pt x="110752" y="132673"/>
                    </a:cubicBezTo>
                    <a:cubicBezTo>
                      <a:pt x="110752" y="132673"/>
                      <a:pt x="110752" y="133484"/>
                      <a:pt x="109940" y="133484"/>
                    </a:cubicBezTo>
                    <a:cubicBezTo>
                      <a:pt x="109940" y="133484"/>
                      <a:pt x="109128" y="132673"/>
                      <a:pt x="109128" y="132673"/>
                    </a:cubicBezTo>
                    <a:cubicBezTo>
                      <a:pt x="109128" y="132673"/>
                      <a:pt x="108316" y="131861"/>
                      <a:pt x="108316" y="131861"/>
                    </a:cubicBezTo>
                    <a:cubicBezTo>
                      <a:pt x="108316" y="131861"/>
                      <a:pt x="108316" y="131861"/>
                      <a:pt x="107504" y="131861"/>
                    </a:cubicBezTo>
                    <a:cubicBezTo>
                      <a:pt x="107504" y="131861"/>
                      <a:pt x="106691" y="131861"/>
                      <a:pt x="106691" y="131861"/>
                    </a:cubicBezTo>
                    <a:cubicBezTo>
                      <a:pt x="105879" y="131861"/>
                      <a:pt x="105879" y="131861"/>
                      <a:pt x="105067" y="131861"/>
                    </a:cubicBezTo>
                    <a:cubicBezTo>
                      <a:pt x="104255" y="131049"/>
                      <a:pt x="103444" y="130237"/>
                      <a:pt x="104255" y="129425"/>
                    </a:cubicBezTo>
                    <a:cubicBezTo>
                      <a:pt x="105067" y="128613"/>
                      <a:pt x="105067" y="128613"/>
                      <a:pt x="105879" y="128613"/>
                    </a:cubicBezTo>
                    <a:cubicBezTo>
                      <a:pt x="105879" y="128613"/>
                      <a:pt x="106691" y="128613"/>
                      <a:pt x="106691" y="128613"/>
                    </a:cubicBezTo>
                    <a:cubicBezTo>
                      <a:pt x="106691" y="128613"/>
                      <a:pt x="107504" y="128613"/>
                      <a:pt x="107504" y="128613"/>
                    </a:cubicBezTo>
                    <a:cubicBezTo>
                      <a:pt x="108316" y="128613"/>
                      <a:pt x="109128" y="128613"/>
                      <a:pt x="109940" y="128613"/>
                    </a:cubicBezTo>
                    <a:cubicBezTo>
                      <a:pt x="109940" y="128613"/>
                      <a:pt x="110752" y="128613"/>
                      <a:pt x="110752" y="128613"/>
                    </a:cubicBezTo>
                    <a:cubicBezTo>
                      <a:pt x="110752" y="128613"/>
                      <a:pt x="110752" y="129425"/>
                      <a:pt x="111563" y="129425"/>
                    </a:cubicBezTo>
                    <a:cubicBezTo>
                      <a:pt x="112375" y="129425"/>
                      <a:pt x="112375" y="129425"/>
                      <a:pt x="113187" y="129425"/>
                    </a:cubicBezTo>
                    <a:cubicBezTo>
                      <a:pt x="113999" y="129425"/>
                      <a:pt x="113999" y="129425"/>
                      <a:pt x="114811" y="129425"/>
                    </a:cubicBezTo>
                    <a:cubicBezTo>
                      <a:pt x="114811" y="128613"/>
                      <a:pt x="114811" y="128613"/>
                      <a:pt x="115623" y="128613"/>
                    </a:cubicBezTo>
                    <a:cubicBezTo>
                      <a:pt x="116435" y="128613"/>
                      <a:pt x="116435" y="128613"/>
                      <a:pt x="117247" y="129425"/>
                    </a:cubicBezTo>
                    <a:cubicBezTo>
                      <a:pt x="118058" y="130237"/>
                      <a:pt x="118870" y="131049"/>
                      <a:pt x="120494" y="131049"/>
                    </a:cubicBezTo>
                    <a:cubicBezTo>
                      <a:pt x="121306" y="131049"/>
                      <a:pt x="121306" y="130237"/>
                      <a:pt x="122118" y="130237"/>
                    </a:cubicBezTo>
                    <a:lnTo>
                      <a:pt x="122119" y="130237"/>
                    </a:lnTo>
                    <a:lnTo>
                      <a:pt x="123741" y="129426"/>
                    </a:lnTo>
                    <a:cubicBezTo>
                      <a:pt x="124553" y="128614"/>
                      <a:pt x="124553" y="128614"/>
                      <a:pt x="124553" y="127802"/>
                    </a:cubicBezTo>
                    <a:cubicBezTo>
                      <a:pt x="125365" y="126990"/>
                      <a:pt x="126177" y="126990"/>
                      <a:pt x="126989" y="126990"/>
                    </a:cubicBezTo>
                    <a:cubicBezTo>
                      <a:pt x="127801" y="126990"/>
                      <a:pt x="128612" y="126990"/>
                      <a:pt x="128612" y="127802"/>
                    </a:cubicBezTo>
                    <a:cubicBezTo>
                      <a:pt x="129424" y="128614"/>
                      <a:pt x="129424" y="128614"/>
                      <a:pt x="130236" y="129426"/>
                    </a:cubicBezTo>
                    <a:cubicBezTo>
                      <a:pt x="130236" y="129426"/>
                      <a:pt x="130236" y="130238"/>
                      <a:pt x="130236" y="130238"/>
                    </a:cubicBezTo>
                    <a:cubicBezTo>
                      <a:pt x="130236" y="130238"/>
                      <a:pt x="130236" y="131050"/>
                      <a:pt x="130236" y="131050"/>
                    </a:cubicBezTo>
                    <a:cubicBezTo>
                      <a:pt x="130236" y="131861"/>
                      <a:pt x="131048" y="131050"/>
                      <a:pt x="131860" y="130238"/>
                    </a:cubicBezTo>
                    <a:cubicBezTo>
                      <a:pt x="131860" y="129426"/>
                      <a:pt x="131860" y="128614"/>
                      <a:pt x="131860" y="127802"/>
                    </a:cubicBezTo>
                    <a:cubicBezTo>
                      <a:pt x="131860" y="126990"/>
                      <a:pt x="131048" y="126990"/>
                      <a:pt x="130236" y="126178"/>
                    </a:cubicBezTo>
                    <a:cubicBezTo>
                      <a:pt x="129424" y="126178"/>
                      <a:pt x="129424" y="126178"/>
                      <a:pt x="128612" y="125366"/>
                    </a:cubicBezTo>
                    <a:cubicBezTo>
                      <a:pt x="128612" y="125366"/>
                      <a:pt x="127801" y="125366"/>
                      <a:pt x="127801" y="124554"/>
                    </a:cubicBezTo>
                    <a:cubicBezTo>
                      <a:pt x="127801" y="123742"/>
                      <a:pt x="129424" y="123742"/>
                      <a:pt x="129424" y="123742"/>
                    </a:cubicBezTo>
                    <a:cubicBezTo>
                      <a:pt x="130236" y="123742"/>
                      <a:pt x="130236" y="122119"/>
                      <a:pt x="130236" y="122119"/>
                    </a:cubicBezTo>
                    <a:cubicBezTo>
                      <a:pt x="130236" y="121307"/>
                      <a:pt x="130236" y="120495"/>
                      <a:pt x="129424" y="119683"/>
                    </a:cubicBezTo>
                    <a:cubicBezTo>
                      <a:pt x="129424" y="119683"/>
                      <a:pt x="128612" y="119683"/>
                      <a:pt x="128612" y="119683"/>
                    </a:cubicBezTo>
                    <a:cubicBezTo>
                      <a:pt x="128612" y="119683"/>
                      <a:pt x="128612" y="118871"/>
                      <a:pt x="127801" y="118871"/>
                    </a:cubicBezTo>
                    <a:cubicBezTo>
                      <a:pt x="127801" y="118871"/>
                      <a:pt x="127801" y="118059"/>
                      <a:pt x="127801" y="118059"/>
                    </a:cubicBezTo>
                    <a:cubicBezTo>
                      <a:pt x="127801" y="118059"/>
                      <a:pt x="127801" y="117247"/>
                      <a:pt x="127801" y="116436"/>
                    </a:cubicBezTo>
                    <a:cubicBezTo>
                      <a:pt x="127801" y="116436"/>
                      <a:pt x="127801" y="116436"/>
                      <a:pt x="127801" y="115624"/>
                    </a:cubicBezTo>
                    <a:cubicBezTo>
                      <a:pt x="127801" y="115624"/>
                      <a:pt x="127801" y="114812"/>
                      <a:pt x="127801" y="114812"/>
                    </a:cubicBezTo>
                    <a:cubicBezTo>
                      <a:pt x="127801" y="114812"/>
                      <a:pt x="127801" y="114812"/>
                      <a:pt x="127801" y="114000"/>
                    </a:cubicBezTo>
                    <a:cubicBezTo>
                      <a:pt x="127801" y="114000"/>
                      <a:pt x="128612" y="114000"/>
                      <a:pt x="128612" y="114000"/>
                    </a:cubicBezTo>
                    <a:cubicBezTo>
                      <a:pt x="128612" y="114000"/>
                      <a:pt x="129424" y="114000"/>
                      <a:pt x="129424" y="114000"/>
                    </a:cubicBezTo>
                    <a:cubicBezTo>
                      <a:pt x="129424" y="114000"/>
                      <a:pt x="130236" y="114000"/>
                      <a:pt x="130236" y="114000"/>
                    </a:cubicBezTo>
                    <a:cubicBezTo>
                      <a:pt x="131048" y="114000"/>
                      <a:pt x="130236" y="113188"/>
                      <a:pt x="130236" y="112376"/>
                    </a:cubicBezTo>
                    <a:cubicBezTo>
                      <a:pt x="130236" y="111564"/>
                      <a:pt x="130236" y="110753"/>
                      <a:pt x="130236" y="110753"/>
                    </a:cubicBezTo>
                    <a:cubicBezTo>
                      <a:pt x="130236" y="110753"/>
                      <a:pt x="131048" y="110753"/>
                      <a:pt x="131048" y="110753"/>
                    </a:cubicBezTo>
                    <a:cubicBezTo>
                      <a:pt x="131048" y="110753"/>
                      <a:pt x="131860" y="110753"/>
                      <a:pt x="131860" y="109941"/>
                    </a:cubicBezTo>
                    <a:cubicBezTo>
                      <a:pt x="131860" y="109941"/>
                      <a:pt x="132672" y="109129"/>
                      <a:pt x="132672" y="108317"/>
                    </a:cubicBezTo>
                    <a:cubicBezTo>
                      <a:pt x="132672" y="107505"/>
                      <a:pt x="131860" y="107505"/>
                      <a:pt x="131048" y="107505"/>
                    </a:cubicBezTo>
                    <a:cubicBezTo>
                      <a:pt x="130236" y="107505"/>
                      <a:pt x="130236" y="108317"/>
                      <a:pt x="129424" y="108317"/>
                    </a:cubicBezTo>
                    <a:cubicBezTo>
                      <a:pt x="129424" y="108317"/>
                      <a:pt x="128612" y="108317"/>
                      <a:pt x="128612" y="109129"/>
                    </a:cubicBezTo>
                    <a:cubicBezTo>
                      <a:pt x="128612" y="109129"/>
                      <a:pt x="128612" y="109941"/>
                      <a:pt x="128612" y="110753"/>
                    </a:cubicBezTo>
                    <a:cubicBezTo>
                      <a:pt x="128612" y="111564"/>
                      <a:pt x="127801" y="112376"/>
                      <a:pt x="126989" y="112376"/>
                    </a:cubicBezTo>
                    <a:cubicBezTo>
                      <a:pt x="126177" y="113188"/>
                      <a:pt x="125365" y="113188"/>
                      <a:pt x="124553" y="112376"/>
                    </a:cubicBezTo>
                    <a:cubicBezTo>
                      <a:pt x="124553" y="112376"/>
                      <a:pt x="123741" y="111564"/>
                      <a:pt x="123741" y="111564"/>
                    </a:cubicBezTo>
                    <a:cubicBezTo>
                      <a:pt x="123741" y="111564"/>
                      <a:pt x="122929" y="110753"/>
                      <a:pt x="122929" y="110753"/>
                    </a:cubicBezTo>
                    <a:cubicBezTo>
                      <a:pt x="122929" y="109941"/>
                      <a:pt x="122929" y="109941"/>
                      <a:pt x="122929" y="109129"/>
                    </a:cubicBezTo>
                    <a:cubicBezTo>
                      <a:pt x="122929" y="108317"/>
                      <a:pt x="122929" y="107505"/>
                      <a:pt x="123741" y="106693"/>
                    </a:cubicBezTo>
                    <a:cubicBezTo>
                      <a:pt x="124553" y="105881"/>
                      <a:pt x="125365" y="105881"/>
                      <a:pt x="126177" y="105881"/>
                    </a:cubicBezTo>
                    <a:cubicBezTo>
                      <a:pt x="126989" y="105881"/>
                      <a:pt x="126989" y="105069"/>
                      <a:pt x="126989" y="105069"/>
                    </a:cubicBezTo>
                    <a:cubicBezTo>
                      <a:pt x="126989" y="104257"/>
                      <a:pt x="126989" y="104257"/>
                      <a:pt x="126989" y="103445"/>
                    </a:cubicBezTo>
                    <a:cubicBezTo>
                      <a:pt x="126989" y="102634"/>
                      <a:pt x="127801" y="102634"/>
                      <a:pt x="127801" y="101822"/>
                    </a:cubicBezTo>
                    <a:cubicBezTo>
                      <a:pt x="127801" y="101010"/>
                      <a:pt x="126989" y="101010"/>
                      <a:pt x="126989" y="100198"/>
                    </a:cubicBezTo>
                    <a:cubicBezTo>
                      <a:pt x="126989" y="100198"/>
                      <a:pt x="126989" y="100198"/>
                      <a:pt x="127801" y="99386"/>
                    </a:cubicBezTo>
                    <a:cubicBezTo>
                      <a:pt x="127801" y="99386"/>
                      <a:pt x="127801" y="98574"/>
                      <a:pt x="127801" y="98574"/>
                    </a:cubicBezTo>
                    <a:cubicBezTo>
                      <a:pt x="127801" y="98574"/>
                      <a:pt x="128612" y="98574"/>
                      <a:pt x="128612" y="98574"/>
                    </a:cubicBezTo>
                    <a:cubicBezTo>
                      <a:pt x="128612" y="98574"/>
                      <a:pt x="129424" y="98574"/>
                      <a:pt x="129424" y="98574"/>
                    </a:cubicBezTo>
                    <a:cubicBezTo>
                      <a:pt x="130236" y="97762"/>
                      <a:pt x="129424" y="96950"/>
                      <a:pt x="128612" y="96950"/>
                    </a:cubicBezTo>
                    <a:cubicBezTo>
                      <a:pt x="128612" y="96950"/>
                      <a:pt x="127801" y="96950"/>
                      <a:pt x="127801" y="96138"/>
                    </a:cubicBezTo>
                    <a:cubicBezTo>
                      <a:pt x="126989" y="96138"/>
                      <a:pt x="126177" y="95327"/>
                      <a:pt x="126989" y="94515"/>
                    </a:cubicBezTo>
                    <a:cubicBezTo>
                      <a:pt x="126989" y="93703"/>
                      <a:pt x="127801" y="92891"/>
                      <a:pt x="127801" y="92079"/>
                    </a:cubicBezTo>
                    <a:cubicBezTo>
                      <a:pt x="127801" y="91267"/>
                      <a:pt x="126989" y="90455"/>
                      <a:pt x="126177" y="91267"/>
                    </a:cubicBezTo>
                    <a:cubicBezTo>
                      <a:pt x="125365" y="91267"/>
                      <a:pt x="124553" y="92891"/>
                      <a:pt x="123741" y="93703"/>
                    </a:cubicBezTo>
                    <a:cubicBezTo>
                      <a:pt x="122929" y="94515"/>
                      <a:pt x="122117" y="95327"/>
                      <a:pt x="121306" y="96138"/>
                    </a:cubicBezTo>
                    <a:cubicBezTo>
                      <a:pt x="120494" y="96950"/>
                      <a:pt x="119682" y="96950"/>
                      <a:pt x="118870" y="97762"/>
                    </a:cubicBezTo>
                    <a:cubicBezTo>
                      <a:pt x="118058" y="98574"/>
                      <a:pt x="117246" y="99386"/>
                      <a:pt x="116434" y="100198"/>
                    </a:cubicBezTo>
                    <a:cubicBezTo>
                      <a:pt x="115622" y="101010"/>
                      <a:pt x="115622" y="101010"/>
                      <a:pt x="115622" y="101822"/>
                    </a:cubicBezTo>
                    <a:cubicBezTo>
                      <a:pt x="115622" y="102634"/>
                      <a:pt x="116434" y="103445"/>
                      <a:pt x="115622" y="104257"/>
                    </a:cubicBezTo>
                    <a:cubicBezTo>
                      <a:pt x="115622" y="105069"/>
                      <a:pt x="114810" y="105881"/>
                      <a:pt x="113999" y="105881"/>
                    </a:cubicBezTo>
                    <a:cubicBezTo>
                      <a:pt x="113187" y="105881"/>
                      <a:pt x="112375" y="105069"/>
                      <a:pt x="112375" y="104257"/>
                    </a:cubicBezTo>
                    <a:cubicBezTo>
                      <a:pt x="112375" y="103445"/>
                      <a:pt x="111563" y="102634"/>
                      <a:pt x="111563" y="101822"/>
                    </a:cubicBezTo>
                    <a:cubicBezTo>
                      <a:pt x="111563" y="101010"/>
                      <a:pt x="112375" y="100198"/>
                      <a:pt x="112375" y="99386"/>
                    </a:cubicBezTo>
                    <a:cubicBezTo>
                      <a:pt x="113187" y="98574"/>
                      <a:pt x="113187" y="98574"/>
                      <a:pt x="113999" y="97762"/>
                    </a:cubicBezTo>
                    <a:cubicBezTo>
                      <a:pt x="115622" y="96950"/>
                      <a:pt x="116434" y="95327"/>
                      <a:pt x="117246" y="93703"/>
                    </a:cubicBezTo>
                    <a:cubicBezTo>
                      <a:pt x="118058" y="92891"/>
                      <a:pt x="118058" y="92891"/>
                      <a:pt x="118870" y="92079"/>
                    </a:cubicBezTo>
                    <a:cubicBezTo>
                      <a:pt x="119682" y="91267"/>
                      <a:pt x="119682" y="91267"/>
                      <a:pt x="119682" y="90455"/>
                    </a:cubicBezTo>
                    <a:cubicBezTo>
                      <a:pt x="119682" y="89643"/>
                      <a:pt x="118870" y="89643"/>
                      <a:pt x="118870" y="88832"/>
                    </a:cubicBezTo>
                    <a:cubicBezTo>
                      <a:pt x="118870" y="88020"/>
                      <a:pt x="118870" y="87208"/>
                      <a:pt x="118870" y="86396"/>
                    </a:cubicBezTo>
                    <a:cubicBezTo>
                      <a:pt x="118870" y="85584"/>
                      <a:pt x="119682" y="84772"/>
                      <a:pt x="120494" y="84772"/>
                    </a:cubicBezTo>
                    <a:cubicBezTo>
                      <a:pt x="121306" y="84772"/>
                      <a:pt x="122117" y="84772"/>
                      <a:pt x="122929" y="84772"/>
                    </a:cubicBezTo>
                    <a:cubicBezTo>
                      <a:pt x="123741" y="84772"/>
                      <a:pt x="124553" y="83960"/>
                      <a:pt x="125365" y="83960"/>
                    </a:cubicBezTo>
                    <a:cubicBezTo>
                      <a:pt x="126177" y="83148"/>
                      <a:pt x="126177" y="83960"/>
                      <a:pt x="126989" y="83960"/>
                    </a:cubicBezTo>
                    <a:cubicBezTo>
                      <a:pt x="127801" y="84772"/>
                      <a:pt x="128612" y="85584"/>
                      <a:pt x="128612" y="86396"/>
                    </a:cubicBezTo>
                    <a:cubicBezTo>
                      <a:pt x="128612" y="87208"/>
                      <a:pt x="129424" y="88020"/>
                      <a:pt x="129424" y="88020"/>
                    </a:cubicBezTo>
                    <a:cubicBezTo>
                      <a:pt x="129424" y="88020"/>
                      <a:pt x="130236" y="88832"/>
                      <a:pt x="130236" y="88832"/>
                    </a:cubicBezTo>
                    <a:cubicBezTo>
                      <a:pt x="130236" y="88832"/>
                      <a:pt x="131048" y="89643"/>
                      <a:pt x="131048" y="89643"/>
                    </a:cubicBezTo>
                    <a:cubicBezTo>
                      <a:pt x="131048" y="89643"/>
                      <a:pt x="131048" y="90455"/>
                      <a:pt x="130236" y="90455"/>
                    </a:cubicBezTo>
                    <a:cubicBezTo>
                      <a:pt x="129424" y="90455"/>
                      <a:pt x="129424" y="90455"/>
                      <a:pt x="128612" y="91267"/>
                    </a:cubicBezTo>
                    <a:cubicBezTo>
                      <a:pt x="127801" y="92079"/>
                      <a:pt x="127801" y="93703"/>
                      <a:pt x="128612" y="94515"/>
                    </a:cubicBezTo>
                    <a:cubicBezTo>
                      <a:pt x="128612" y="95327"/>
                      <a:pt x="129424" y="95327"/>
                      <a:pt x="130236" y="95327"/>
                    </a:cubicBezTo>
                    <a:cubicBezTo>
                      <a:pt x="131048" y="95327"/>
                      <a:pt x="131048" y="94515"/>
                      <a:pt x="131048" y="94515"/>
                    </a:cubicBezTo>
                    <a:cubicBezTo>
                      <a:pt x="131048" y="93703"/>
                      <a:pt x="131048" y="92891"/>
                      <a:pt x="131860" y="92079"/>
                    </a:cubicBezTo>
                    <a:cubicBezTo>
                      <a:pt x="131860" y="91267"/>
                      <a:pt x="131860" y="91267"/>
                      <a:pt x="131860" y="90455"/>
                    </a:cubicBezTo>
                    <a:cubicBezTo>
                      <a:pt x="132672" y="89643"/>
                      <a:pt x="133484" y="89643"/>
                      <a:pt x="134296" y="89643"/>
                    </a:cubicBezTo>
                    <a:cubicBezTo>
                      <a:pt x="135108" y="89643"/>
                      <a:pt x="135919" y="89643"/>
                      <a:pt x="136731" y="90455"/>
                    </a:cubicBezTo>
                    <a:cubicBezTo>
                      <a:pt x="136731" y="90455"/>
                      <a:pt x="137543" y="92079"/>
                      <a:pt x="138355" y="91267"/>
                    </a:cubicBezTo>
                    <a:cubicBezTo>
                      <a:pt x="139167" y="90455"/>
                      <a:pt x="138355" y="88832"/>
                      <a:pt x="138355" y="88020"/>
                    </a:cubicBezTo>
                    <a:cubicBezTo>
                      <a:pt x="138355" y="87208"/>
                      <a:pt x="136731" y="86396"/>
                      <a:pt x="136731" y="85584"/>
                    </a:cubicBezTo>
                    <a:cubicBezTo>
                      <a:pt x="135919" y="84772"/>
                      <a:pt x="135919" y="83148"/>
                      <a:pt x="136731" y="82336"/>
                    </a:cubicBezTo>
                    <a:cubicBezTo>
                      <a:pt x="137543" y="81525"/>
                      <a:pt x="139167" y="81525"/>
                      <a:pt x="140791" y="81525"/>
                    </a:cubicBezTo>
                    <a:cubicBezTo>
                      <a:pt x="142414" y="81525"/>
                      <a:pt x="143226" y="82336"/>
                      <a:pt x="144038" y="83148"/>
                    </a:cubicBezTo>
                    <a:cubicBezTo>
                      <a:pt x="144850" y="83960"/>
                      <a:pt x="145662" y="85584"/>
                      <a:pt x="146474" y="86396"/>
                    </a:cubicBezTo>
                    <a:cubicBezTo>
                      <a:pt x="146474" y="87208"/>
                      <a:pt x="147286" y="87208"/>
                      <a:pt x="148098" y="87208"/>
                    </a:cubicBezTo>
                    <a:cubicBezTo>
                      <a:pt x="148910" y="87208"/>
                      <a:pt x="149721" y="87208"/>
                      <a:pt x="149721" y="87208"/>
                    </a:cubicBezTo>
                    <a:cubicBezTo>
                      <a:pt x="150533" y="87208"/>
                      <a:pt x="150533" y="87208"/>
                      <a:pt x="151345" y="87208"/>
                    </a:cubicBezTo>
                    <a:cubicBezTo>
                      <a:pt x="152157" y="87208"/>
                      <a:pt x="152157" y="87208"/>
                      <a:pt x="152969" y="87208"/>
                    </a:cubicBezTo>
                    <a:cubicBezTo>
                      <a:pt x="153781" y="87208"/>
                      <a:pt x="155405" y="87208"/>
                      <a:pt x="156216" y="88020"/>
                    </a:cubicBezTo>
                    <a:cubicBezTo>
                      <a:pt x="156216" y="88020"/>
                      <a:pt x="156216" y="88832"/>
                      <a:pt x="157028" y="88832"/>
                    </a:cubicBezTo>
                    <a:cubicBezTo>
                      <a:pt x="157028" y="88832"/>
                      <a:pt x="157840" y="89643"/>
                      <a:pt x="157840" y="89643"/>
                    </a:cubicBezTo>
                    <a:cubicBezTo>
                      <a:pt x="158652" y="89643"/>
                      <a:pt x="159464" y="90455"/>
                      <a:pt x="160276" y="90455"/>
                    </a:cubicBezTo>
                    <a:cubicBezTo>
                      <a:pt x="161088" y="90455"/>
                      <a:pt x="161088" y="90455"/>
                      <a:pt x="161900" y="90455"/>
                    </a:cubicBezTo>
                    <a:cubicBezTo>
                      <a:pt x="162712" y="90455"/>
                      <a:pt x="163523" y="91267"/>
                      <a:pt x="164335" y="91267"/>
                    </a:cubicBezTo>
                    <a:cubicBezTo>
                      <a:pt x="165147" y="92079"/>
                      <a:pt x="165959" y="92891"/>
                      <a:pt x="167583" y="92891"/>
                    </a:cubicBezTo>
                    <a:cubicBezTo>
                      <a:pt x="167583" y="92891"/>
                      <a:pt x="167583" y="92891"/>
                      <a:pt x="168395" y="92891"/>
                    </a:cubicBezTo>
                    <a:cubicBezTo>
                      <a:pt x="168395" y="92891"/>
                      <a:pt x="169207" y="92891"/>
                      <a:pt x="169207" y="92891"/>
                    </a:cubicBezTo>
                    <a:cubicBezTo>
                      <a:pt x="170019" y="92891"/>
                      <a:pt x="170830" y="92891"/>
                      <a:pt x="171642" y="92891"/>
                    </a:cubicBezTo>
                    <a:cubicBezTo>
                      <a:pt x="172454" y="92891"/>
                      <a:pt x="173266" y="93703"/>
                      <a:pt x="173266" y="94515"/>
                    </a:cubicBezTo>
                    <a:cubicBezTo>
                      <a:pt x="173266" y="94515"/>
                      <a:pt x="174078" y="95327"/>
                      <a:pt x="174078" y="95327"/>
                    </a:cubicBezTo>
                    <a:cubicBezTo>
                      <a:pt x="174078" y="95327"/>
                      <a:pt x="174890" y="96138"/>
                      <a:pt x="174890" y="96138"/>
                    </a:cubicBezTo>
                    <a:cubicBezTo>
                      <a:pt x="174890" y="96138"/>
                      <a:pt x="174890" y="96950"/>
                      <a:pt x="174890" y="96950"/>
                    </a:cubicBezTo>
                    <a:cubicBezTo>
                      <a:pt x="174890" y="96950"/>
                      <a:pt x="174890" y="97762"/>
                      <a:pt x="174890" y="97762"/>
                    </a:cubicBezTo>
                    <a:cubicBezTo>
                      <a:pt x="174890" y="97762"/>
                      <a:pt x="174890" y="97762"/>
                      <a:pt x="174890" y="98574"/>
                    </a:cubicBezTo>
                    <a:cubicBezTo>
                      <a:pt x="174890" y="98574"/>
                      <a:pt x="174890" y="99386"/>
                      <a:pt x="174890" y="99386"/>
                    </a:cubicBezTo>
                    <a:cubicBezTo>
                      <a:pt x="174890" y="99386"/>
                      <a:pt x="174890" y="100198"/>
                      <a:pt x="175702" y="100198"/>
                    </a:cubicBezTo>
                    <a:cubicBezTo>
                      <a:pt x="175702" y="100198"/>
                      <a:pt x="176514" y="100198"/>
                      <a:pt x="176514" y="100198"/>
                    </a:cubicBezTo>
                    <a:cubicBezTo>
                      <a:pt x="177325" y="100198"/>
                      <a:pt x="176514" y="101010"/>
                      <a:pt x="176514" y="101010"/>
                    </a:cubicBezTo>
                    <a:cubicBezTo>
                      <a:pt x="176514" y="101010"/>
                      <a:pt x="176514" y="101010"/>
                      <a:pt x="175702" y="101822"/>
                    </a:cubicBezTo>
                    <a:cubicBezTo>
                      <a:pt x="175702" y="101822"/>
                      <a:pt x="175702" y="102634"/>
                      <a:pt x="175702" y="102634"/>
                    </a:cubicBezTo>
                    <a:cubicBezTo>
                      <a:pt x="175702" y="103445"/>
                      <a:pt x="175702" y="103445"/>
                      <a:pt x="175702" y="104257"/>
                    </a:cubicBezTo>
                    <a:cubicBezTo>
                      <a:pt x="175702" y="104257"/>
                      <a:pt x="176514" y="105069"/>
                      <a:pt x="176514" y="105069"/>
                    </a:cubicBezTo>
                    <a:cubicBezTo>
                      <a:pt x="176514" y="105069"/>
                      <a:pt x="176514" y="105881"/>
                      <a:pt x="176514" y="105881"/>
                    </a:cubicBezTo>
                    <a:cubicBezTo>
                      <a:pt x="176514" y="105881"/>
                      <a:pt x="175702" y="105881"/>
                      <a:pt x="175702" y="106693"/>
                    </a:cubicBezTo>
                    <a:cubicBezTo>
                      <a:pt x="175702" y="106693"/>
                      <a:pt x="175702" y="107505"/>
                      <a:pt x="175702" y="107505"/>
                    </a:cubicBezTo>
                    <a:cubicBezTo>
                      <a:pt x="175702" y="108317"/>
                      <a:pt x="175702" y="108317"/>
                      <a:pt x="175702" y="109129"/>
                    </a:cubicBezTo>
                    <a:cubicBezTo>
                      <a:pt x="175702" y="109129"/>
                      <a:pt x="176514" y="109129"/>
                      <a:pt x="176514" y="109129"/>
                    </a:cubicBezTo>
                    <a:cubicBezTo>
                      <a:pt x="176514" y="109129"/>
                      <a:pt x="177325" y="109129"/>
                      <a:pt x="177325" y="109129"/>
                    </a:cubicBezTo>
                    <a:cubicBezTo>
                      <a:pt x="178137" y="109129"/>
                      <a:pt x="178137" y="109129"/>
                      <a:pt x="178949" y="109941"/>
                    </a:cubicBezTo>
                    <a:cubicBezTo>
                      <a:pt x="178949" y="110753"/>
                      <a:pt x="178949" y="110753"/>
                      <a:pt x="179761" y="111564"/>
                    </a:cubicBezTo>
                    <a:cubicBezTo>
                      <a:pt x="180573" y="111564"/>
                      <a:pt x="181385" y="111564"/>
                      <a:pt x="181385" y="110753"/>
                    </a:cubicBezTo>
                    <a:cubicBezTo>
                      <a:pt x="182197" y="109941"/>
                      <a:pt x="182197" y="109941"/>
                      <a:pt x="183009" y="109129"/>
                    </a:cubicBezTo>
                    <a:cubicBezTo>
                      <a:pt x="183821" y="108317"/>
                      <a:pt x="183821" y="108317"/>
                      <a:pt x="184632" y="107505"/>
                    </a:cubicBezTo>
                    <a:cubicBezTo>
                      <a:pt x="185444" y="106693"/>
                      <a:pt x="185444" y="105881"/>
                      <a:pt x="185444" y="105069"/>
                    </a:cubicBezTo>
                    <a:cubicBezTo>
                      <a:pt x="185444" y="104257"/>
                      <a:pt x="186256" y="103445"/>
                      <a:pt x="187068" y="103445"/>
                    </a:cubicBezTo>
                    <a:cubicBezTo>
                      <a:pt x="187880" y="103445"/>
                      <a:pt x="188692" y="103445"/>
                      <a:pt x="189504" y="102634"/>
                    </a:cubicBezTo>
                    <a:cubicBezTo>
                      <a:pt x="191128" y="101822"/>
                      <a:pt x="192751" y="102634"/>
                      <a:pt x="194375" y="102634"/>
                    </a:cubicBezTo>
                    <a:cubicBezTo>
                      <a:pt x="195187" y="102634"/>
                      <a:pt x="195999" y="102634"/>
                      <a:pt x="195999" y="103445"/>
                    </a:cubicBezTo>
                    <a:cubicBezTo>
                      <a:pt x="196811" y="104257"/>
                      <a:pt x="196811" y="105069"/>
                      <a:pt x="197623" y="105069"/>
                    </a:cubicBezTo>
                    <a:cubicBezTo>
                      <a:pt x="198434" y="105881"/>
                      <a:pt x="198434" y="106693"/>
                      <a:pt x="199246" y="107505"/>
                    </a:cubicBezTo>
                    <a:cubicBezTo>
                      <a:pt x="200058" y="108317"/>
                      <a:pt x="200870" y="108317"/>
                      <a:pt x="200870" y="109129"/>
                    </a:cubicBezTo>
                    <a:cubicBezTo>
                      <a:pt x="201682" y="109941"/>
                      <a:pt x="201682" y="110753"/>
                      <a:pt x="202494" y="110753"/>
                    </a:cubicBezTo>
                    <a:cubicBezTo>
                      <a:pt x="203306" y="110753"/>
                      <a:pt x="203306" y="109941"/>
                      <a:pt x="204118" y="109941"/>
                    </a:cubicBezTo>
                    <a:cubicBezTo>
                      <a:pt x="204118" y="109941"/>
                      <a:pt x="204118" y="109129"/>
                      <a:pt x="204930" y="109129"/>
                    </a:cubicBezTo>
                    <a:cubicBezTo>
                      <a:pt x="204930" y="109129"/>
                      <a:pt x="205741" y="109129"/>
                      <a:pt x="205741" y="109129"/>
                    </a:cubicBezTo>
                    <a:cubicBezTo>
                      <a:pt x="206553" y="109129"/>
                      <a:pt x="206553" y="109129"/>
                      <a:pt x="207365" y="109941"/>
                    </a:cubicBezTo>
                    <a:cubicBezTo>
                      <a:pt x="207365" y="109941"/>
                      <a:pt x="207365" y="109941"/>
                      <a:pt x="208177" y="110753"/>
                    </a:cubicBezTo>
                    <a:cubicBezTo>
                      <a:pt x="208177" y="110753"/>
                      <a:pt x="208989" y="110753"/>
                      <a:pt x="208989" y="110753"/>
                    </a:cubicBezTo>
                    <a:cubicBezTo>
                      <a:pt x="208989" y="110753"/>
                      <a:pt x="209801" y="110753"/>
                      <a:pt x="209801" y="110753"/>
                    </a:cubicBezTo>
                    <a:cubicBezTo>
                      <a:pt x="209801" y="110753"/>
                      <a:pt x="210613" y="110753"/>
                      <a:pt x="210613" y="110753"/>
                    </a:cubicBezTo>
                    <a:cubicBezTo>
                      <a:pt x="211425" y="110753"/>
                      <a:pt x="212237" y="110753"/>
                      <a:pt x="212237" y="110753"/>
                    </a:cubicBezTo>
                    <a:cubicBezTo>
                      <a:pt x="212237" y="110753"/>
                      <a:pt x="213048" y="110753"/>
                      <a:pt x="213048" y="110753"/>
                    </a:cubicBezTo>
                    <a:cubicBezTo>
                      <a:pt x="213048" y="110753"/>
                      <a:pt x="213860" y="110753"/>
                      <a:pt x="213860" y="110753"/>
                    </a:cubicBezTo>
                    <a:cubicBezTo>
                      <a:pt x="213860" y="111564"/>
                      <a:pt x="214672" y="112376"/>
                      <a:pt x="214672" y="113188"/>
                    </a:cubicBezTo>
                    <a:cubicBezTo>
                      <a:pt x="214672" y="113188"/>
                      <a:pt x="214672" y="114000"/>
                      <a:pt x="214672" y="114000"/>
                    </a:cubicBezTo>
                    <a:cubicBezTo>
                      <a:pt x="214672" y="114000"/>
                      <a:pt x="214672" y="114812"/>
                      <a:pt x="214672" y="114812"/>
                    </a:cubicBezTo>
                    <a:cubicBezTo>
                      <a:pt x="214672" y="115624"/>
                      <a:pt x="215484" y="116436"/>
                      <a:pt x="216296" y="117247"/>
                    </a:cubicBezTo>
                    <a:cubicBezTo>
                      <a:pt x="216296" y="117247"/>
                      <a:pt x="217108" y="118059"/>
                      <a:pt x="217108" y="118059"/>
                    </a:cubicBezTo>
                    <a:cubicBezTo>
                      <a:pt x="217920" y="118059"/>
                      <a:pt x="217920" y="118059"/>
                      <a:pt x="218732" y="118059"/>
                    </a:cubicBezTo>
                    <a:cubicBezTo>
                      <a:pt x="218732" y="118059"/>
                      <a:pt x="219543" y="118059"/>
                      <a:pt x="219543" y="118059"/>
                    </a:cubicBezTo>
                    <a:cubicBezTo>
                      <a:pt x="219543" y="118059"/>
                      <a:pt x="220355" y="118059"/>
                      <a:pt x="220355" y="118059"/>
                    </a:cubicBezTo>
                    <a:cubicBezTo>
                      <a:pt x="220355" y="117247"/>
                      <a:pt x="219543" y="116436"/>
                      <a:pt x="219543" y="116436"/>
                    </a:cubicBezTo>
                    <a:cubicBezTo>
                      <a:pt x="218732" y="115624"/>
                      <a:pt x="217920" y="115624"/>
                      <a:pt x="217108" y="114812"/>
                    </a:cubicBezTo>
                    <a:cubicBezTo>
                      <a:pt x="216296" y="114000"/>
                      <a:pt x="216296" y="114000"/>
                      <a:pt x="216296" y="113188"/>
                    </a:cubicBezTo>
                    <a:cubicBezTo>
                      <a:pt x="216296" y="112376"/>
                      <a:pt x="215484" y="112376"/>
                      <a:pt x="215484" y="111564"/>
                    </a:cubicBezTo>
                    <a:cubicBezTo>
                      <a:pt x="215484" y="110753"/>
                      <a:pt x="215484" y="110753"/>
                      <a:pt x="215484" y="109941"/>
                    </a:cubicBezTo>
                    <a:cubicBezTo>
                      <a:pt x="216296" y="109129"/>
                      <a:pt x="217108" y="109129"/>
                      <a:pt x="217108" y="108317"/>
                    </a:cubicBezTo>
                    <a:cubicBezTo>
                      <a:pt x="218732" y="107505"/>
                      <a:pt x="219543" y="109941"/>
                      <a:pt x="220355" y="110753"/>
                    </a:cubicBezTo>
                    <a:cubicBezTo>
                      <a:pt x="221167" y="111564"/>
                      <a:pt x="221979" y="111564"/>
                      <a:pt x="222791" y="110753"/>
                    </a:cubicBezTo>
                    <a:cubicBezTo>
                      <a:pt x="222791" y="110753"/>
                      <a:pt x="223603" y="110753"/>
                      <a:pt x="223603" y="109941"/>
                    </a:cubicBezTo>
                    <a:cubicBezTo>
                      <a:pt x="223603" y="109129"/>
                      <a:pt x="222791" y="109129"/>
                      <a:pt x="221979" y="108317"/>
                    </a:cubicBezTo>
                    <a:cubicBezTo>
                      <a:pt x="221167" y="107505"/>
                      <a:pt x="220355" y="107505"/>
                      <a:pt x="219543" y="106693"/>
                    </a:cubicBezTo>
                    <a:cubicBezTo>
                      <a:pt x="218732" y="106693"/>
                      <a:pt x="217920" y="105881"/>
                      <a:pt x="217920" y="105069"/>
                    </a:cubicBezTo>
                    <a:cubicBezTo>
                      <a:pt x="217920" y="104257"/>
                      <a:pt x="217920" y="104257"/>
                      <a:pt x="218732" y="103445"/>
                    </a:cubicBezTo>
                    <a:cubicBezTo>
                      <a:pt x="219543" y="103445"/>
                      <a:pt x="220355" y="103445"/>
                      <a:pt x="220355" y="103445"/>
                    </a:cubicBezTo>
                    <a:cubicBezTo>
                      <a:pt x="221167" y="103445"/>
                      <a:pt x="221167" y="104257"/>
                      <a:pt x="221979" y="104257"/>
                    </a:cubicBezTo>
                    <a:cubicBezTo>
                      <a:pt x="221979" y="104257"/>
                      <a:pt x="222791" y="105069"/>
                      <a:pt x="222791" y="105069"/>
                    </a:cubicBezTo>
                    <a:cubicBezTo>
                      <a:pt x="223603" y="105069"/>
                      <a:pt x="222791" y="104257"/>
                      <a:pt x="222791" y="104257"/>
                    </a:cubicBezTo>
                    <a:cubicBezTo>
                      <a:pt x="221979" y="103445"/>
                      <a:pt x="221167" y="102634"/>
                      <a:pt x="221167" y="102634"/>
                    </a:cubicBezTo>
                    <a:cubicBezTo>
                      <a:pt x="220355" y="101822"/>
                      <a:pt x="220355" y="101822"/>
                      <a:pt x="219543" y="101822"/>
                    </a:cubicBezTo>
                    <a:cubicBezTo>
                      <a:pt x="219543" y="101822"/>
                      <a:pt x="218732" y="101010"/>
                      <a:pt x="218732" y="101010"/>
                    </a:cubicBezTo>
                    <a:cubicBezTo>
                      <a:pt x="217108" y="101010"/>
                      <a:pt x="216296" y="101822"/>
                      <a:pt x="215484" y="101822"/>
                    </a:cubicBezTo>
                    <a:cubicBezTo>
                      <a:pt x="213860" y="101822"/>
                      <a:pt x="213048" y="100198"/>
                      <a:pt x="213048" y="98574"/>
                    </a:cubicBezTo>
                    <a:cubicBezTo>
                      <a:pt x="213860" y="96950"/>
                      <a:pt x="216296" y="96950"/>
                      <a:pt x="217920" y="96950"/>
                    </a:cubicBezTo>
                    <a:cubicBezTo>
                      <a:pt x="218732" y="96950"/>
                      <a:pt x="219543" y="96950"/>
                      <a:pt x="219543" y="96950"/>
                    </a:cubicBezTo>
                    <a:cubicBezTo>
                      <a:pt x="220355" y="96950"/>
                      <a:pt x="220355" y="96950"/>
                      <a:pt x="221167" y="96138"/>
                    </a:cubicBezTo>
                    <a:cubicBezTo>
                      <a:pt x="221979" y="95327"/>
                      <a:pt x="221979" y="95327"/>
                      <a:pt x="222791" y="95327"/>
                    </a:cubicBezTo>
                    <a:cubicBezTo>
                      <a:pt x="223603" y="95327"/>
                      <a:pt x="223603" y="94515"/>
                      <a:pt x="224415" y="94515"/>
                    </a:cubicBezTo>
                    <a:cubicBezTo>
                      <a:pt x="226039" y="94515"/>
                      <a:pt x="226850" y="93703"/>
                      <a:pt x="227662" y="93703"/>
                    </a:cubicBezTo>
                    <a:cubicBezTo>
                      <a:pt x="228474" y="93703"/>
                      <a:pt x="229286" y="92891"/>
                      <a:pt x="230098" y="92079"/>
                    </a:cubicBezTo>
                    <a:cubicBezTo>
                      <a:pt x="230098" y="91267"/>
                      <a:pt x="230098" y="89643"/>
                      <a:pt x="231722" y="89643"/>
                    </a:cubicBezTo>
                    <a:cubicBezTo>
                      <a:pt x="233345" y="88832"/>
                      <a:pt x="234157" y="91267"/>
                      <a:pt x="234969" y="92079"/>
                    </a:cubicBezTo>
                    <a:cubicBezTo>
                      <a:pt x="234969" y="92079"/>
                      <a:pt x="235781" y="92079"/>
                      <a:pt x="235781" y="92079"/>
                    </a:cubicBezTo>
                    <a:cubicBezTo>
                      <a:pt x="236593" y="92079"/>
                      <a:pt x="237405" y="91267"/>
                      <a:pt x="237405" y="91267"/>
                    </a:cubicBezTo>
                    <a:cubicBezTo>
                      <a:pt x="238217" y="91267"/>
                      <a:pt x="239841" y="91267"/>
                      <a:pt x="240652" y="91267"/>
                    </a:cubicBezTo>
                    <a:cubicBezTo>
                      <a:pt x="241464" y="91267"/>
                      <a:pt x="242276" y="91267"/>
                      <a:pt x="243088" y="91267"/>
                    </a:cubicBezTo>
                    <a:cubicBezTo>
                      <a:pt x="243900" y="91267"/>
                      <a:pt x="244712" y="90455"/>
                      <a:pt x="245524" y="90455"/>
                    </a:cubicBezTo>
                    <a:cubicBezTo>
                      <a:pt x="246336" y="90455"/>
                      <a:pt x="247148" y="90455"/>
                      <a:pt x="247148" y="90455"/>
                    </a:cubicBezTo>
                    <a:cubicBezTo>
                      <a:pt x="247148" y="90455"/>
                      <a:pt x="247959" y="90455"/>
                      <a:pt x="247959" y="89643"/>
                    </a:cubicBezTo>
                    <a:cubicBezTo>
                      <a:pt x="247959" y="89643"/>
                      <a:pt x="247959" y="88832"/>
                      <a:pt x="247959" y="88832"/>
                    </a:cubicBezTo>
                    <a:cubicBezTo>
                      <a:pt x="247959" y="88832"/>
                      <a:pt x="247148" y="88832"/>
                      <a:pt x="247148" y="88020"/>
                    </a:cubicBezTo>
                    <a:cubicBezTo>
                      <a:pt x="247148" y="88020"/>
                      <a:pt x="247148" y="87208"/>
                      <a:pt x="247148" y="87208"/>
                    </a:cubicBezTo>
                    <a:cubicBezTo>
                      <a:pt x="247148" y="87208"/>
                      <a:pt x="247148" y="86396"/>
                      <a:pt x="247959" y="86396"/>
                    </a:cubicBezTo>
                    <a:cubicBezTo>
                      <a:pt x="248771" y="86396"/>
                      <a:pt x="249583" y="86396"/>
                      <a:pt x="250395" y="86396"/>
                    </a:cubicBezTo>
                    <a:cubicBezTo>
                      <a:pt x="250395" y="86396"/>
                      <a:pt x="251207" y="86396"/>
                      <a:pt x="251207" y="85584"/>
                    </a:cubicBezTo>
                    <a:cubicBezTo>
                      <a:pt x="251207" y="85584"/>
                      <a:pt x="251207" y="84772"/>
                      <a:pt x="252019" y="84772"/>
                    </a:cubicBezTo>
                    <a:cubicBezTo>
                      <a:pt x="252019" y="84772"/>
                      <a:pt x="252831" y="83960"/>
                      <a:pt x="252831" y="83960"/>
                    </a:cubicBezTo>
                    <a:cubicBezTo>
                      <a:pt x="252831" y="83960"/>
                      <a:pt x="252831" y="83960"/>
                      <a:pt x="253643" y="83148"/>
                    </a:cubicBezTo>
                    <a:cubicBezTo>
                      <a:pt x="254454" y="82336"/>
                      <a:pt x="254454" y="82336"/>
                      <a:pt x="255266" y="81525"/>
                    </a:cubicBezTo>
                    <a:cubicBezTo>
                      <a:pt x="256078" y="81525"/>
                      <a:pt x="256078" y="80713"/>
                      <a:pt x="256890" y="80713"/>
                    </a:cubicBezTo>
                    <a:cubicBezTo>
                      <a:pt x="257702" y="80713"/>
                      <a:pt x="258514" y="79901"/>
                      <a:pt x="259326" y="79901"/>
                    </a:cubicBezTo>
                    <a:cubicBezTo>
                      <a:pt x="260138" y="79901"/>
                      <a:pt x="260138" y="79089"/>
                      <a:pt x="260138" y="79089"/>
                    </a:cubicBezTo>
                    <a:cubicBezTo>
                      <a:pt x="260138" y="79089"/>
                      <a:pt x="260950" y="78277"/>
                      <a:pt x="260950" y="77465"/>
                    </a:cubicBezTo>
                    <a:cubicBezTo>
                      <a:pt x="260950" y="76653"/>
                      <a:pt x="260950" y="76653"/>
                      <a:pt x="260138" y="75841"/>
                    </a:cubicBezTo>
                    <a:cubicBezTo>
                      <a:pt x="260138" y="75841"/>
                      <a:pt x="259326" y="75841"/>
                      <a:pt x="258514" y="75841"/>
                    </a:cubicBezTo>
                    <a:cubicBezTo>
                      <a:pt x="257702" y="75841"/>
                      <a:pt x="256890" y="75841"/>
                      <a:pt x="256078" y="75841"/>
                    </a:cubicBezTo>
                    <a:cubicBezTo>
                      <a:pt x="255266" y="75841"/>
                      <a:pt x="255266" y="75841"/>
                      <a:pt x="254454" y="76653"/>
                    </a:cubicBezTo>
                    <a:cubicBezTo>
                      <a:pt x="253643" y="76653"/>
                      <a:pt x="252831" y="77465"/>
                      <a:pt x="252831" y="77465"/>
                    </a:cubicBezTo>
                    <a:cubicBezTo>
                      <a:pt x="252019" y="77465"/>
                      <a:pt x="251207" y="78277"/>
                      <a:pt x="250395" y="78277"/>
                    </a:cubicBezTo>
                    <a:cubicBezTo>
                      <a:pt x="249583" y="78277"/>
                      <a:pt x="249583" y="78277"/>
                      <a:pt x="248771" y="78277"/>
                    </a:cubicBezTo>
                    <a:cubicBezTo>
                      <a:pt x="247959" y="77465"/>
                      <a:pt x="249583" y="76653"/>
                      <a:pt x="250395" y="75841"/>
                    </a:cubicBezTo>
                    <a:cubicBezTo>
                      <a:pt x="251207" y="75030"/>
                      <a:pt x="251207" y="74218"/>
                      <a:pt x="251207" y="73406"/>
                    </a:cubicBezTo>
                    <a:cubicBezTo>
                      <a:pt x="251207" y="73406"/>
                      <a:pt x="250395" y="73406"/>
                      <a:pt x="249583" y="73406"/>
                    </a:cubicBezTo>
                    <a:cubicBezTo>
                      <a:pt x="248771" y="73406"/>
                      <a:pt x="248771" y="72594"/>
                      <a:pt x="247959" y="72594"/>
                    </a:cubicBezTo>
                    <a:cubicBezTo>
                      <a:pt x="247959" y="72594"/>
                      <a:pt x="247148" y="72594"/>
                      <a:pt x="247148" y="72594"/>
                    </a:cubicBezTo>
                    <a:cubicBezTo>
                      <a:pt x="247148" y="72594"/>
                      <a:pt x="247148" y="72594"/>
                      <a:pt x="246336" y="72594"/>
                    </a:cubicBezTo>
                    <a:cubicBezTo>
                      <a:pt x="245524" y="72594"/>
                      <a:pt x="245524" y="72594"/>
                      <a:pt x="245524" y="73406"/>
                    </a:cubicBezTo>
                    <a:cubicBezTo>
                      <a:pt x="245524" y="73406"/>
                      <a:pt x="244712" y="74218"/>
                      <a:pt x="244712" y="74218"/>
                    </a:cubicBezTo>
                    <a:cubicBezTo>
                      <a:pt x="243900" y="75030"/>
                      <a:pt x="243900" y="75030"/>
                      <a:pt x="243088" y="75841"/>
                    </a:cubicBezTo>
                    <a:cubicBezTo>
                      <a:pt x="243088" y="75841"/>
                      <a:pt x="242276" y="76653"/>
                      <a:pt x="242276" y="76653"/>
                    </a:cubicBezTo>
                    <a:cubicBezTo>
                      <a:pt x="242276" y="76653"/>
                      <a:pt x="241464" y="77465"/>
                      <a:pt x="240652" y="77465"/>
                    </a:cubicBezTo>
                    <a:cubicBezTo>
                      <a:pt x="239841" y="77465"/>
                      <a:pt x="239841" y="77465"/>
                      <a:pt x="239029" y="77465"/>
                    </a:cubicBezTo>
                    <a:cubicBezTo>
                      <a:pt x="239029" y="77465"/>
                      <a:pt x="237405" y="78277"/>
                      <a:pt x="237405" y="77465"/>
                    </a:cubicBezTo>
                    <a:cubicBezTo>
                      <a:pt x="237405" y="77465"/>
                      <a:pt x="237405" y="76653"/>
                      <a:pt x="238217" y="76653"/>
                    </a:cubicBezTo>
                    <a:cubicBezTo>
                      <a:pt x="238217" y="76653"/>
                      <a:pt x="239029" y="75841"/>
                      <a:pt x="239841" y="75841"/>
                    </a:cubicBezTo>
                    <a:cubicBezTo>
                      <a:pt x="241464" y="75030"/>
                      <a:pt x="242276" y="74218"/>
                      <a:pt x="243088" y="73406"/>
                    </a:cubicBezTo>
                    <a:cubicBezTo>
                      <a:pt x="243088" y="73406"/>
                      <a:pt x="243900" y="72594"/>
                      <a:pt x="243900" y="71782"/>
                    </a:cubicBezTo>
                    <a:cubicBezTo>
                      <a:pt x="243900" y="70970"/>
                      <a:pt x="243088" y="70970"/>
                      <a:pt x="242276" y="70970"/>
                    </a:cubicBezTo>
                    <a:cubicBezTo>
                      <a:pt x="241464" y="70970"/>
                      <a:pt x="241464" y="70970"/>
                      <a:pt x="240652" y="70970"/>
                    </a:cubicBezTo>
                    <a:cubicBezTo>
                      <a:pt x="239841" y="70970"/>
                      <a:pt x="239841" y="71782"/>
                      <a:pt x="239841" y="71782"/>
                    </a:cubicBezTo>
                    <a:cubicBezTo>
                      <a:pt x="239841" y="71782"/>
                      <a:pt x="239029" y="72594"/>
                      <a:pt x="238217" y="72594"/>
                    </a:cubicBezTo>
                    <a:cubicBezTo>
                      <a:pt x="238217" y="72594"/>
                      <a:pt x="238217" y="71782"/>
                      <a:pt x="238217" y="71782"/>
                    </a:cubicBezTo>
                    <a:cubicBezTo>
                      <a:pt x="238217" y="70970"/>
                      <a:pt x="238217" y="70158"/>
                      <a:pt x="237405" y="70158"/>
                    </a:cubicBezTo>
                    <a:cubicBezTo>
                      <a:pt x="236593" y="70158"/>
                      <a:pt x="235781" y="70158"/>
                      <a:pt x="235781" y="70158"/>
                    </a:cubicBezTo>
                    <a:cubicBezTo>
                      <a:pt x="234969" y="70158"/>
                      <a:pt x="234969" y="70158"/>
                      <a:pt x="234969" y="70970"/>
                    </a:cubicBezTo>
                    <a:cubicBezTo>
                      <a:pt x="234157" y="71782"/>
                      <a:pt x="234157" y="71782"/>
                      <a:pt x="233345" y="72594"/>
                    </a:cubicBezTo>
                    <a:cubicBezTo>
                      <a:pt x="233345" y="72594"/>
                      <a:pt x="232534" y="72594"/>
                      <a:pt x="232534" y="72594"/>
                    </a:cubicBezTo>
                    <a:cubicBezTo>
                      <a:pt x="232534" y="72594"/>
                      <a:pt x="232534" y="71782"/>
                      <a:pt x="232534" y="71782"/>
                    </a:cubicBezTo>
                    <a:cubicBezTo>
                      <a:pt x="232534" y="71782"/>
                      <a:pt x="232534" y="70970"/>
                      <a:pt x="232534" y="70158"/>
                    </a:cubicBezTo>
                    <a:cubicBezTo>
                      <a:pt x="232534" y="70158"/>
                      <a:pt x="231722" y="69346"/>
                      <a:pt x="231722" y="69346"/>
                    </a:cubicBezTo>
                    <a:cubicBezTo>
                      <a:pt x="231722" y="69346"/>
                      <a:pt x="230910" y="68534"/>
                      <a:pt x="230910" y="68534"/>
                    </a:cubicBezTo>
                    <a:cubicBezTo>
                      <a:pt x="230910" y="68534"/>
                      <a:pt x="230098" y="68534"/>
                      <a:pt x="230098" y="67723"/>
                    </a:cubicBezTo>
                    <a:cubicBezTo>
                      <a:pt x="230098" y="67723"/>
                      <a:pt x="229286" y="67723"/>
                      <a:pt x="229286" y="67723"/>
                    </a:cubicBezTo>
                    <a:cubicBezTo>
                      <a:pt x="228474" y="67723"/>
                      <a:pt x="227662" y="67723"/>
                      <a:pt x="227662" y="67723"/>
                    </a:cubicBezTo>
                    <a:cubicBezTo>
                      <a:pt x="226850" y="67723"/>
                      <a:pt x="226850" y="67723"/>
                      <a:pt x="226039" y="66911"/>
                    </a:cubicBezTo>
                    <a:cubicBezTo>
                      <a:pt x="225227" y="66099"/>
                      <a:pt x="225227" y="65287"/>
                      <a:pt x="225227" y="64475"/>
                    </a:cubicBezTo>
                    <a:cubicBezTo>
                      <a:pt x="224415" y="63663"/>
                      <a:pt x="223603" y="62851"/>
                      <a:pt x="222791" y="62039"/>
                    </a:cubicBezTo>
                    <a:cubicBezTo>
                      <a:pt x="221979" y="61228"/>
                      <a:pt x="221167" y="61228"/>
                      <a:pt x="221167" y="60416"/>
                    </a:cubicBezTo>
                    <a:cubicBezTo>
                      <a:pt x="220355" y="59604"/>
                      <a:pt x="220355" y="59604"/>
                      <a:pt x="219543" y="59604"/>
                    </a:cubicBezTo>
                    <a:cubicBezTo>
                      <a:pt x="218732" y="59604"/>
                      <a:pt x="218732" y="58792"/>
                      <a:pt x="218732" y="57980"/>
                    </a:cubicBezTo>
                    <a:cubicBezTo>
                      <a:pt x="219543" y="57168"/>
                      <a:pt x="220355" y="55544"/>
                      <a:pt x="221167" y="55544"/>
                    </a:cubicBezTo>
                    <a:cubicBezTo>
                      <a:pt x="221979" y="54732"/>
                      <a:pt x="222791" y="54732"/>
                      <a:pt x="223603" y="53921"/>
                    </a:cubicBezTo>
                    <a:cubicBezTo>
                      <a:pt x="224415" y="53921"/>
                      <a:pt x="225227" y="53109"/>
                      <a:pt x="226039" y="53109"/>
                    </a:cubicBezTo>
                    <a:cubicBezTo>
                      <a:pt x="226850" y="53109"/>
                      <a:pt x="227662" y="52297"/>
                      <a:pt x="227662" y="51485"/>
                    </a:cubicBezTo>
                    <a:cubicBezTo>
                      <a:pt x="228474" y="50673"/>
                      <a:pt x="229286" y="49861"/>
                      <a:pt x="230098" y="49861"/>
                    </a:cubicBezTo>
                    <a:cubicBezTo>
                      <a:pt x="231722" y="49861"/>
                      <a:pt x="232534" y="49861"/>
                      <a:pt x="234157" y="49861"/>
                    </a:cubicBezTo>
                    <a:cubicBezTo>
                      <a:pt x="234969" y="49861"/>
                      <a:pt x="236593" y="50673"/>
                      <a:pt x="237405" y="50673"/>
                    </a:cubicBezTo>
                    <a:cubicBezTo>
                      <a:pt x="238217" y="50673"/>
                      <a:pt x="239029" y="51485"/>
                      <a:pt x="239841" y="52297"/>
                    </a:cubicBezTo>
                    <a:cubicBezTo>
                      <a:pt x="240652" y="52297"/>
                      <a:pt x="240652" y="53109"/>
                      <a:pt x="241464" y="53109"/>
                    </a:cubicBezTo>
                    <a:cubicBezTo>
                      <a:pt x="242276" y="53109"/>
                      <a:pt x="242276" y="52297"/>
                      <a:pt x="241464" y="52297"/>
                    </a:cubicBezTo>
                    <a:cubicBezTo>
                      <a:pt x="241464" y="51485"/>
                      <a:pt x="240652" y="51485"/>
                      <a:pt x="241464" y="50673"/>
                    </a:cubicBezTo>
                    <a:cubicBezTo>
                      <a:pt x="242276" y="49861"/>
                      <a:pt x="243088" y="50673"/>
                      <a:pt x="243900" y="50673"/>
                    </a:cubicBezTo>
                    <a:cubicBezTo>
                      <a:pt x="244712" y="51485"/>
                      <a:pt x="245524" y="52297"/>
                      <a:pt x="246336" y="53109"/>
                    </a:cubicBezTo>
                    <a:cubicBezTo>
                      <a:pt x="247148" y="53921"/>
                      <a:pt x="247148" y="53921"/>
                      <a:pt x="247959" y="53921"/>
                    </a:cubicBezTo>
                    <a:cubicBezTo>
                      <a:pt x="247959" y="53921"/>
                      <a:pt x="247959" y="53921"/>
                      <a:pt x="248771" y="53921"/>
                    </a:cubicBezTo>
                    <a:cubicBezTo>
                      <a:pt x="248771" y="53921"/>
                      <a:pt x="248771" y="53109"/>
                      <a:pt x="248771" y="53109"/>
                    </a:cubicBezTo>
                    <a:cubicBezTo>
                      <a:pt x="248771" y="53109"/>
                      <a:pt x="248771" y="52297"/>
                      <a:pt x="248771" y="52297"/>
                    </a:cubicBezTo>
                    <a:cubicBezTo>
                      <a:pt x="247959" y="51485"/>
                      <a:pt x="247959" y="50673"/>
                      <a:pt x="247148" y="49861"/>
                    </a:cubicBezTo>
                    <a:cubicBezTo>
                      <a:pt x="246336" y="49049"/>
                      <a:pt x="246336" y="48237"/>
                      <a:pt x="245524" y="47425"/>
                    </a:cubicBezTo>
                    <a:cubicBezTo>
                      <a:pt x="245524" y="47425"/>
                      <a:pt x="244712" y="47425"/>
                      <a:pt x="244712" y="46614"/>
                    </a:cubicBezTo>
                    <a:cubicBezTo>
                      <a:pt x="244712" y="46614"/>
                      <a:pt x="243900" y="45802"/>
                      <a:pt x="243900" y="45802"/>
                    </a:cubicBezTo>
                    <a:cubicBezTo>
                      <a:pt x="243900" y="45802"/>
                      <a:pt x="243900" y="45802"/>
                      <a:pt x="243900" y="44990"/>
                    </a:cubicBezTo>
                    <a:cubicBezTo>
                      <a:pt x="243900" y="44990"/>
                      <a:pt x="244712" y="44990"/>
                      <a:pt x="244712" y="44990"/>
                    </a:cubicBezTo>
                    <a:cubicBezTo>
                      <a:pt x="245524" y="44990"/>
                      <a:pt x="245524" y="44990"/>
                      <a:pt x="246336" y="44990"/>
                    </a:cubicBezTo>
                    <a:cubicBezTo>
                      <a:pt x="247148" y="44990"/>
                      <a:pt x="247148" y="44990"/>
                      <a:pt x="247959" y="44990"/>
                    </a:cubicBezTo>
                    <a:cubicBezTo>
                      <a:pt x="248771" y="44990"/>
                      <a:pt x="248771" y="44990"/>
                      <a:pt x="249583" y="45802"/>
                    </a:cubicBezTo>
                    <a:cubicBezTo>
                      <a:pt x="250395" y="45802"/>
                      <a:pt x="252019" y="45802"/>
                      <a:pt x="252831" y="45802"/>
                    </a:cubicBezTo>
                    <a:cubicBezTo>
                      <a:pt x="252831" y="45802"/>
                      <a:pt x="253643" y="45802"/>
                      <a:pt x="253643" y="45802"/>
                    </a:cubicBezTo>
                    <a:cubicBezTo>
                      <a:pt x="253643" y="45802"/>
                      <a:pt x="254454" y="45802"/>
                      <a:pt x="254454" y="45802"/>
                    </a:cubicBezTo>
                    <a:cubicBezTo>
                      <a:pt x="255266" y="45802"/>
                      <a:pt x="255266" y="44990"/>
                      <a:pt x="256078" y="44178"/>
                    </a:cubicBezTo>
                    <a:cubicBezTo>
                      <a:pt x="256078" y="43366"/>
                      <a:pt x="256890" y="43366"/>
                      <a:pt x="257702" y="43366"/>
                    </a:cubicBezTo>
                    <a:cubicBezTo>
                      <a:pt x="258514" y="43366"/>
                      <a:pt x="259326" y="43366"/>
                      <a:pt x="259326" y="43366"/>
                    </a:cubicBezTo>
                    <a:cubicBezTo>
                      <a:pt x="260138" y="43366"/>
                      <a:pt x="260950" y="43366"/>
                      <a:pt x="260138" y="42554"/>
                    </a:cubicBezTo>
                    <a:cubicBezTo>
                      <a:pt x="260138" y="41742"/>
                      <a:pt x="260138" y="41742"/>
                      <a:pt x="259326" y="41742"/>
                    </a:cubicBezTo>
                    <a:cubicBezTo>
                      <a:pt x="259326" y="41742"/>
                      <a:pt x="258514" y="41742"/>
                      <a:pt x="258514" y="40930"/>
                    </a:cubicBezTo>
                    <a:cubicBezTo>
                      <a:pt x="258514" y="40930"/>
                      <a:pt x="257702" y="40930"/>
                      <a:pt x="257702" y="40930"/>
                    </a:cubicBezTo>
                    <a:cubicBezTo>
                      <a:pt x="256890" y="40930"/>
                      <a:pt x="256078" y="40119"/>
                      <a:pt x="256078" y="40119"/>
                    </a:cubicBezTo>
                    <a:cubicBezTo>
                      <a:pt x="256078" y="40119"/>
                      <a:pt x="256078" y="40119"/>
                      <a:pt x="255266" y="40119"/>
                    </a:cubicBezTo>
                    <a:cubicBezTo>
                      <a:pt x="255266" y="40119"/>
                      <a:pt x="254454" y="40119"/>
                      <a:pt x="254454" y="40119"/>
                    </a:cubicBezTo>
                    <a:cubicBezTo>
                      <a:pt x="254454" y="40119"/>
                      <a:pt x="253643" y="40119"/>
                      <a:pt x="253643" y="40119"/>
                    </a:cubicBezTo>
                    <a:cubicBezTo>
                      <a:pt x="253643" y="40119"/>
                      <a:pt x="252831" y="40119"/>
                      <a:pt x="252831" y="39307"/>
                    </a:cubicBezTo>
                    <a:cubicBezTo>
                      <a:pt x="252831" y="39307"/>
                      <a:pt x="252831" y="38495"/>
                      <a:pt x="252831" y="38495"/>
                    </a:cubicBezTo>
                    <a:cubicBezTo>
                      <a:pt x="252831" y="38495"/>
                      <a:pt x="252831" y="37683"/>
                      <a:pt x="252831" y="37683"/>
                    </a:cubicBezTo>
                    <a:cubicBezTo>
                      <a:pt x="252831" y="36871"/>
                      <a:pt x="252831" y="36871"/>
                      <a:pt x="252831" y="36059"/>
                    </a:cubicBezTo>
                    <a:cubicBezTo>
                      <a:pt x="252831" y="36059"/>
                      <a:pt x="252831" y="35247"/>
                      <a:pt x="253643" y="35247"/>
                    </a:cubicBezTo>
                    <a:cubicBezTo>
                      <a:pt x="253643" y="35247"/>
                      <a:pt x="254454" y="35247"/>
                      <a:pt x="254454" y="35247"/>
                    </a:cubicBezTo>
                    <a:cubicBezTo>
                      <a:pt x="255266" y="35247"/>
                      <a:pt x="255266" y="34435"/>
                      <a:pt x="256078" y="34435"/>
                    </a:cubicBezTo>
                    <a:cubicBezTo>
                      <a:pt x="256890" y="34435"/>
                      <a:pt x="257702" y="35247"/>
                      <a:pt x="258514" y="35247"/>
                    </a:cubicBezTo>
                    <a:cubicBezTo>
                      <a:pt x="259326" y="36059"/>
                      <a:pt x="259326" y="34435"/>
                      <a:pt x="258514" y="33623"/>
                    </a:cubicBezTo>
                    <a:cubicBezTo>
                      <a:pt x="257702" y="32812"/>
                      <a:pt x="256890" y="32812"/>
                      <a:pt x="256890" y="32000"/>
                    </a:cubicBezTo>
                    <a:cubicBezTo>
                      <a:pt x="256078" y="31188"/>
                      <a:pt x="256078" y="30376"/>
                      <a:pt x="256078" y="29564"/>
                    </a:cubicBezTo>
                    <a:cubicBezTo>
                      <a:pt x="256078" y="28752"/>
                      <a:pt x="255266" y="27940"/>
                      <a:pt x="256078" y="27128"/>
                    </a:cubicBezTo>
                    <a:cubicBezTo>
                      <a:pt x="256890" y="26317"/>
                      <a:pt x="257702" y="27128"/>
                      <a:pt x="257702" y="26317"/>
                    </a:cubicBezTo>
                    <a:cubicBezTo>
                      <a:pt x="258514" y="26317"/>
                      <a:pt x="258514" y="26317"/>
                      <a:pt x="259326" y="26317"/>
                    </a:cubicBezTo>
                    <a:cubicBezTo>
                      <a:pt x="259326" y="26317"/>
                      <a:pt x="260138" y="26317"/>
                      <a:pt x="260138" y="25505"/>
                    </a:cubicBezTo>
                    <a:cubicBezTo>
                      <a:pt x="260138" y="24693"/>
                      <a:pt x="260138" y="23881"/>
                      <a:pt x="260138" y="23069"/>
                    </a:cubicBezTo>
                    <a:cubicBezTo>
                      <a:pt x="260138" y="22257"/>
                      <a:pt x="260138" y="22257"/>
                      <a:pt x="260138" y="21445"/>
                    </a:cubicBezTo>
                    <a:cubicBezTo>
                      <a:pt x="260138" y="21445"/>
                      <a:pt x="260138" y="20633"/>
                      <a:pt x="260138" y="20633"/>
                    </a:cubicBezTo>
                    <a:cubicBezTo>
                      <a:pt x="260138" y="20633"/>
                      <a:pt x="260950" y="20633"/>
                      <a:pt x="260950" y="20633"/>
                    </a:cubicBezTo>
                    <a:cubicBezTo>
                      <a:pt x="260950" y="20633"/>
                      <a:pt x="261761" y="21445"/>
                      <a:pt x="261761" y="21445"/>
                    </a:cubicBezTo>
                    <a:cubicBezTo>
                      <a:pt x="261761" y="22257"/>
                      <a:pt x="262573" y="22257"/>
                      <a:pt x="263385" y="22257"/>
                    </a:cubicBezTo>
                    <a:cubicBezTo>
                      <a:pt x="264197" y="22257"/>
                      <a:pt x="264197" y="22257"/>
                      <a:pt x="265009" y="23069"/>
                    </a:cubicBezTo>
                    <a:cubicBezTo>
                      <a:pt x="265009" y="23069"/>
                      <a:pt x="265821" y="23069"/>
                      <a:pt x="265821" y="23069"/>
                    </a:cubicBezTo>
                    <a:cubicBezTo>
                      <a:pt x="266633" y="22257"/>
                      <a:pt x="265821" y="21445"/>
                      <a:pt x="265821" y="20633"/>
                    </a:cubicBezTo>
                    <a:cubicBezTo>
                      <a:pt x="265821" y="19821"/>
                      <a:pt x="266633" y="19821"/>
                      <a:pt x="267445" y="19821"/>
                    </a:cubicBezTo>
                    <a:cubicBezTo>
                      <a:pt x="268257" y="19821"/>
                      <a:pt x="269068" y="19009"/>
                      <a:pt x="269880" y="18198"/>
                    </a:cubicBezTo>
                    <a:cubicBezTo>
                      <a:pt x="269880" y="17386"/>
                      <a:pt x="269880" y="16574"/>
                      <a:pt x="269880" y="15762"/>
                    </a:cubicBezTo>
                    <a:cubicBezTo>
                      <a:pt x="269880" y="15762"/>
                      <a:pt x="269880" y="14950"/>
                      <a:pt x="269880" y="14950"/>
                    </a:cubicBezTo>
                    <a:cubicBezTo>
                      <a:pt x="269880" y="14950"/>
                      <a:pt x="269880" y="14950"/>
                      <a:pt x="269880" y="14138"/>
                    </a:cubicBezTo>
                    <a:cubicBezTo>
                      <a:pt x="269880" y="14138"/>
                      <a:pt x="269880" y="13326"/>
                      <a:pt x="270692" y="13326"/>
                    </a:cubicBezTo>
                    <a:cubicBezTo>
                      <a:pt x="271504" y="13326"/>
                      <a:pt x="271504" y="12515"/>
                      <a:pt x="271504" y="12515"/>
                    </a:cubicBezTo>
                    <a:cubicBezTo>
                      <a:pt x="271504" y="12515"/>
                      <a:pt x="271504" y="11703"/>
                      <a:pt x="271504" y="11703"/>
                    </a:cubicBezTo>
                    <a:cubicBezTo>
                      <a:pt x="271504" y="11703"/>
                      <a:pt x="272316" y="10891"/>
                      <a:pt x="272316" y="10891"/>
                    </a:cubicBezTo>
                    <a:cubicBezTo>
                      <a:pt x="273128" y="10891"/>
                      <a:pt x="273128" y="10891"/>
                      <a:pt x="273940" y="10891"/>
                    </a:cubicBezTo>
                    <a:cubicBezTo>
                      <a:pt x="274752" y="10891"/>
                      <a:pt x="275563" y="11703"/>
                      <a:pt x="275563" y="11703"/>
                    </a:cubicBezTo>
                    <a:cubicBezTo>
                      <a:pt x="276375" y="11703"/>
                      <a:pt x="276375" y="12515"/>
                      <a:pt x="277187" y="12515"/>
                    </a:cubicBezTo>
                    <a:cubicBezTo>
                      <a:pt x="277999" y="12515"/>
                      <a:pt x="277999" y="13326"/>
                      <a:pt x="278811" y="13326"/>
                    </a:cubicBezTo>
                    <a:cubicBezTo>
                      <a:pt x="279623" y="13326"/>
                      <a:pt x="279623" y="13326"/>
                      <a:pt x="280435" y="14138"/>
                    </a:cubicBezTo>
                    <a:cubicBezTo>
                      <a:pt x="280435" y="14138"/>
                      <a:pt x="281247" y="14950"/>
                      <a:pt x="281247" y="15762"/>
                    </a:cubicBezTo>
                    <a:cubicBezTo>
                      <a:pt x="281247" y="15762"/>
                      <a:pt x="281247" y="16574"/>
                      <a:pt x="282059" y="16574"/>
                    </a:cubicBezTo>
                    <a:cubicBezTo>
                      <a:pt x="282059" y="16574"/>
                      <a:pt x="282870" y="16574"/>
                      <a:pt x="282870" y="16574"/>
                    </a:cubicBezTo>
                    <a:cubicBezTo>
                      <a:pt x="282870" y="16574"/>
                      <a:pt x="283682" y="15762"/>
                      <a:pt x="283682" y="15762"/>
                    </a:cubicBezTo>
                    <a:cubicBezTo>
                      <a:pt x="283682" y="14950"/>
                      <a:pt x="283682" y="14950"/>
                      <a:pt x="284494" y="14138"/>
                    </a:cubicBezTo>
                    <a:cubicBezTo>
                      <a:pt x="284494" y="14138"/>
                      <a:pt x="284494" y="14138"/>
                      <a:pt x="285306" y="14138"/>
                    </a:cubicBezTo>
                    <a:cubicBezTo>
                      <a:pt x="285306" y="14138"/>
                      <a:pt x="285306" y="14138"/>
                      <a:pt x="286118" y="13326"/>
                    </a:cubicBezTo>
                    <a:cubicBezTo>
                      <a:pt x="286118" y="13326"/>
                      <a:pt x="286118" y="12515"/>
                      <a:pt x="286930" y="12515"/>
                    </a:cubicBezTo>
                    <a:cubicBezTo>
                      <a:pt x="286930" y="12515"/>
                      <a:pt x="287742" y="12515"/>
                      <a:pt x="287742" y="12515"/>
                    </a:cubicBezTo>
                    <a:cubicBezTo>
                      <a:pt x="288554" y="12515"/>
                      <a:pt x="289365" y="13326"/>
                      <a:pt x="290177" y="13326"/>
                    </a:cubicBezTo>
                    <a:cubicBezTo>
                      <a:pt x="290989" y="13326"/>
                      <a:pt x="290989" y="13326"/>
                      <a:pt x="291801" y="13326"/>
                    </a:cubicBezTo>
                    <a:cubicBezTo>
                      <a:pt x="292613" y="13326"/>
                      <a:pt x="292613" y="12515"/>
                      <a:pt x="293425" y="12515"/>
                    </a:cubicBezTo>
                    <a:cubicBezTo>
                      <a:pt x="293425" y="12515"/>
                      <a:pt x="293425" y="11703"/>
                      <a:pt x="293425" y="11703"/>
                    </a:cubicBezTo>
                    <a:cubicBezTo>
                      <a:pt x="293425" y="10891"/>
                      <a:pt x="293425" y="10891"/>
                      <a:pt x="293425" y="10079"/>
                    </a:cubicBezTo>
                    <a:cubicBezTo>
                      <a:pt x="293425" y="10079"/>
                      <a:pt x="293425" y="9267"/>
                      <a:pt x="294237" y="9267"/>
                    </a:cubicBezTo>
                    <a:cubicBezTo>
                      <a:pt x="294237" y="9267"/>
                      <a:pt x="294237" y="8455"/>
                      <a:pt x="295049" y="8455"/>
                    </a:cubicBezTo>
                    <a:cubicBezTo>
                      <a:pt x="295049" y="8455"/>
                      <a:pt x="295049" y="8455"/>
                      <a:pt x="295861" y="8455"/>
                    </a:cubicBezTo>
                    <a:cubicBezTo>
                      <a:pt x="296672" y="8455"/>
                      <a:pt x="296672" y="8455"/>
                      <a:pt x="296672" y="8455"/>
                    </a:cubicBezTo>
                    <a:cubicBezTo>
                      <a:pt x="296672" y="8455"/>
                      <a:pt x="297484" y="8455"/>
                      <a:pt x="297484" y="9267"/>
                    </a:cubicBezTo>
                    <a:cubicBezTo>
                      <a:pt x="297484" y="9267"/>
                      <a:pt x="298296" y="9267"/>
                      <a:pt x="298296" y="9267"/>
                    </a:cubicBezTo>
                    <a:cubicBezTo>
                      <a:pt x="299108" y="9267"/>
                      <a:pt x="299108" y="10079"/>
                      <a:pt x="299108" y="10079"/>
                    </a:cubicBezTo>
                    <a:cubicBezTo>
                      <a:pt x="299108" y="10079"/>
                      <a:pt x="299108" y="10891"/>
                      <a:pt x="299108" y="10891"/>
                    </a:cubicBezTo>
                    <a:cubicBezTo>
                      <a:pt x="299108" y="11703"/>
                      <a:pt x="298296" y="11703"/>
                      <a:pt x="298296" y="12515"/>
                    </a:cubicBezTo>
                    <a:cubicBezTo>
                      <a:pt x="297484" y="13326"/>
                      <a:pt x="299108" y="14950"/>
                      <a:pt x="299920" y="14950"/>
                    </a:cubicBezTo>
                    <a:cubicBezTo>
                      <a:pt x="299920" y="14950"/>
                      <a:pt x="300732" y="14950"/>
                      <a:pt x="300732" y="14950"/>
                    </a:cubicBezTo>
                    <a:cubicBezTo>
                      <a:pt x="300732" y="14950"/>
                      <a:pt x="301544" y="15762"/>
                      <a:pt x="301544" y="15762"/>
                    </a:cubicBezTo>
                    <a:cubicBezTo>
                      <a:pt x="301544" y="15762"/>
                      <a:pt x="301544" y="16574"/>
                      <a:pt x="301544" y="16574"/>
                    </a:cubicBezTo>
                    <a:cubicBezTo>
                      <a:pt x="301544" y="16574"/>
                      <a:pt x="301544" y="17386"/>
                      <a:pt x="301544" y="17386"/>
                    </a:cubicBezTo>
                    <a:cubicBezTo>
                      <a:pt x="301544" y="17386"/>
                      <a:pt x="302356" y="18198"/>
                      <a:pt x="302356" y="18198"/>
                    </a:cubicBezTo>
                    <a:cubicBezTo>
                      <a:pt x="302356" y="19009"/>
                      <a:pt x="301544" y="19009"/>
                      <a:pt x="301544" y="19821"/>
                    </a:cubicBezTo>
                    <a:cubicBezTo>
                      <a:pt x="301544" y="19821"/>
                      <a:pt x="301544" y="20633"/>
                      <a:pt x="301544" y="20633"/>
                    </a:cubicBezTo>
                    <a:cubicBezTo>
                      <a:pt x="301544" y="20633"/>
                      <a:pt x="302356" y="20633"/>
                      <a:pt x="302356" y="20633"/>
                    </a:cubicBezTo>
                    <a:cubicBezTo>
                      <a:pt x="302356" y="20633"/>
                      <a:pt x="303167" y="19821"/>
                      <a:pt x="303167" y="19009"/>
                    </a:cubicBezTo>
                    <a:cubicBezTo>
                      <a:pt x="303167" y="19009"/>
                      <a:pt x="303979" y="19009"/>
                      <a:pt x="303979" y="18198"/>
                    </a:cubicBezTo>
                    <a:cubicBezTo>
                      <a:pt x="304791" y="17386"/>
                      <a:pt x="304791" y="15762"/>
                      <a:pt x="304791" y="14950"/>
                    </a:cubicBezTo>
                    <a:cubicBezTo>
                      <a:pt x="304791" y="14138"/>
                      <a:pt x="304791" y="14138"/>
                      <a:pt x="303979" y="14138"/>
                    </a:cubicBezTo>
                    <a:cubicBezTo>
                      <a:pt x="303167" y="14138"/>
                      <a:pt x="303167" y="13326"/>
                      <a:pt x="302356" y="13326"/>
                    </a:cubicBezTo>
                    <a:cubicBezTo>
                      <a:pt x="301544" y="12515"/>
                      <a:pt x="302356" y="11703"/>
                      <a:pt x="303167" y="10891"/>
                    </a:cubicBezTo>
                    <a:cubicBezTo>
                      <a:pt x="303979" y="10891"/>
                      <a:pt x="304791" y="10891"/>
                      <a:pt x="305603" y="10891"/>
                    </a:cubicBezTo>
                    <a:cubicBezTo>
                      <a:pt x="305603" y="10891"/>
                      <a:pt x="306415" y="10891"/>
                      <a:pt x="307227" y="10891"/>
                    </a:cubicBezTo>
                    <a:cubicBezTo>
                      <a:pt x="307227" y="10891"/>
                      <a:pt x="308039" y="10079"/>
                      <a:pt x="308039" y="10079"/>
                    </a:cubicBezTo>
                    <a:cubicBezTo>
                      <a:pt x="308039" y="10079"/>
                      <a:pt x="308851" y="10079"/>
                      <a:pt x="308851" y="10079"/>
                    </a:cubicBezTo>
                    <a:lnTo>
                      <a:pt x="310677" y="10688"/>
                    </a:lnTo>
                    <a:lnTo>
                      <a:pt x="310474" y="10891"/>
                    </a:lnTo>
                    <a:cubicBezTo>
                      <a:pt x="310474" y="11703"/>
                      <a:pt x="309663" y="11703"/>
                      <a:pt x="309663" y="11703"/>
                    </a:cubicBezTo>
                    <a:cubicBezTo>
                      <a:pt x="309663" y="11703"/>
                      <a:pt x="308851" y="12515"/>
                      <a:pt x="308851" y="12515"/>
                    </a:cubicBezTo>
                    <a:cubicBezTo>
                      <a:pt x="308039" y="13326"/>
                      <a:pt x="308039" y="13326"/>
                      <a:pt x="308039" y="14138"/>
                    </a:cubicBezTo>
                    <a:cubicBezTo>
                      <a:pt x="308039" y="14138"/>
                      <a:pt x="308039" y="14950"/>
                      <a:pt x="308039" y="15762"/>
                    </a:cubicBezTo>
                    <a:cubicBezTo>
                      <a:pt x="308039" y="15762"/>
                      <a:pt x="308851" y="16574"/>
                      <a:pt x="308851" y="16574"/>
                    </a:cubicBezTo>
                    <a:cubicBezTo>
                      <a:pt x="308851" y="16574"/>
                      <a:pt x="308851" y="17386"/>
                      <a:pt x="308851" y="17386"/>
                    </a:cubicBezTo>
                    <a:cubicBezTo>
                      <a:pt x="308851" y="17386"/>
                      <a:pt x="309663" y="17386"/>
                      <a:pt x="309663" y="18198"/>
                    </a:cubicBezTo>
                    <a:cubicBezTo>
                      <a:pt x="310474" y="18198"/>
                      <a:pt x="310474" y="18198"/>
                      <a:pt x="310474" y="19009"/>
                    </a:cubicBezTo>
                    <a:cubicBezTo>
                      <a:pt x="310474" y="19821"/>
                      <a:pt x="310474" y="20633"/>
                      <a:pt x="311286" y="20633"/>
                    </a:cubicBezTo>
                    <a:lnTo>
                      <a:pt x="311692" y="20227"/>
                    </a:lnTo>
                    <a:lnTo>
                      <a:pt x="312098" y="20633"/>
                    </a:lnTo>
                    <a:cubicBezTo>
                      <a:pt x="312910" y="21445"/>
                      <a:pt x="312098" y="22257"/>
                      <a:pt x="312098" y="23069"/>
                    </a:cubicBezTo>
                    <a:cubicBezTo>
                      <a:pt x="312098" y="23881"/>
                      <a:pt x="311286" y="24693"/>
                      <a:pt x="312098" y="25505"/>
                    </a:cubicBezTo>
                    <a:cubicBezTo>
                      <a:pt x="312910" y="26317"/>
                      <a:pt x="313722" y="25505"/>
                      <a:pt x="313722" y="25505"/>
                    </a:cubicBezTo>
                    <a:cubicBezTo>
                      <a:pt x="314534" y="24693"/>
                      <a:pt x="314534" y="23881"/>
                      <a:pt x="314534" y="22257"/>
                    </a:cubicBezTo>
                    <a:cubicBezTo>
                      <a:pt x="314534" y="22257"/>
                      <a:pt x="314534" y="21445"/>
                      <a:pt x="314534" y="21445"/>
                    </a:cubicBezTo>
                    <a:cubicBezTo>
                      <a:pt x="314534" y="21445"/>
                      <a:pt x="314534" y="20633"/>
                      <a:pt x="313722" y="20633"/>
                    </a:cubicBezTo>
                    <a:cubicBezTo>
                      <a:pt x="313722" y="19821"/>
                      <a:pt x="313722" y="19821"/>
                      <a:pt x="313722" y="19009"/>
                    </a:cubicBezTo>
                    <a:cubicBezTo>
                      <a:pt x="313722" y="18198"/>
                      <a:pt x="313722" y="17386"/>
                      <a:pt x="313722" y="17386"/>
                    </a:cubicBezTo>
                    <a:cubicBezTo>
                      <a:pt x="313722" y="16574"/>
                      <a:pt x="313722" y="16574"/>
                      <a:pt x="313722" y="16574"/>
                    </a:cubicBezTo>
                    <a:cubicBezTo>
                      <a:pt x="313722" y="15762"/>
                      <a:pt x="313722" y="15762"/>
                      <a:pt x="313722" y="14950"/>
                    </a:cubicBezTo>
                    <a:cubicBezTo>
                      <a:pt x="313722" y="14950"/>
                      <a:pt x="313722" y="13326"/>
                      <a:pt x="312910" y="13326"/>
                    </a:cubicBezTo>
                    <a:cubicBezTo>
                      <a:pt x="312910" y="13326"/>
                      <a:pt x="312910" y="13326"/>
                      <a:pt x="312098" y="14138"/>
                    </a:cubicBezTo>
                    <a:cubicBezTo>
                      <a:pt x="312098" y="14950"/>
                      <a:pt x="312098" y="14950"/>
                      <a:pt x="312098" y="15762"/>
                    </a:cubicBezTo>
                    <a:cubicBezTo>
                      <a:pt x="312098" y="16574"/>
                      <a:pt x="312098" y="17386"/>
                      <a:pt x="312098" y="18198"/>
                    </a:cubicBezTo>
                    <a:cubicBezTo>
                      <a:pt x="312098" y="19009"/>
                      <a:pt x="312098" y="19009"/>
                      <a:pt x="312098" y="19821"/>
                    </a:cubicBezTo>
                    <a:lnTo>
                      <a:pt x="311692" y="20227"/>
                    </a:lnTo>
                    <a:lnTo>
                      <a:pt x="311286" y="19821"/>
                    </a:lnTo>
                    <a:cubicBezTo>
                      <a:pt x="311286" y="19821"/>
                      <a:pt x="310474" y="19009"/>
                      <a:pt x="310474" y="19009"/>
                    </a:cubicBezTo>
                    <a:cubicBezTo>
                      <a:pt x="310474" y="18198"/>
                      <a:pt x="310474" y="18198"/>
                      <a:pt x="309663" y="17386"/>
                    </a:cubicBezTo>
                    <a:cubicBezTo>
                      <a:pt x="309663" y="17386"/>
                      <a:pt x="308851" y="16574"/>
                      <a:pt x="308851" y="16574"/>
                    </a:cubicBezTo>
                    <a:cubicBezTo>
                      <a:pt x="308851" y="15762"/>
                      <a:pt x="308851" y="15762"/>
                      <a:pt x="308851" y="14950"/>
                    </a:cubicBezTo>
                    <a:cubicBezTo>
                      <a:pt x="308851" y="14138"/>
                      <a:pt x="308851" y="13326"/>
                      <a:pt x="309663" y="12515"/>
                    </a:cubicBezTo>
                    <a:cubicBezTo>
                      <a:pt x="310474" y="12515"/>
                      <a:pt x="311286" y="11703"/>
                      <a:pt x="311286" y="10891"/>
                    </a:cubicBezTo>
                    <a:lnTo>
                      <a:pt x="310677" y="10688"/>
                    </a:lnTo>
                    <a:lnTo>
                      <a:pt x="311286" y="10079"/>
                    </a:lnTo>
                    <a:cubicBezTo>
                      <a:pt x="312098" y="9267"/>
                      <a:pt x="312910" y="10891"/>
                      <a:pt x="312910" y="10891"/>
                    </a:cubicBezTo>
                    <a:cubicBezTo>
                      <a:pt x="313722" y="11703"/>
                      <a:pt x="314534" y="10891"/>
                      <a:pt x="314534" y="10079"/>
                    </a:cubicBezTo>
                    <a:cubicBezTo>
                      <a:pt x="315346" y="9267"/>
                      <a:pt x="315346" y="9267"/>
                      <a:pt x="316158" y="9267"/>
                    </a:cubicBezTo>
                    <a:cubicBezTo>
                      <a:pt x="316970" y="9267"/>
                      <a:pt x="318593" y="10079"/>
                      <a:pt x="319405" y="10891"/>
                    </a:cubicBezTo>
                    <a:cubicBezTo>
                      <a:pt x="319405" y="11703"/>
                      <a:pt x="319405" y="12515"/>
                      <a:pt x="319405" y="12515"/>
                    </a:cubicBezTo>
                    <a:cubicBezTo>
                      <a:pt x="319405" y="12515"/>
                      <a:pt x="319405" y="13326"/>
                      <a:pt x="319405" y="13326"/>
                    </a:cubicBezTo>
                    <a:cubicBezTo>
                      <a:pt x="319405" y="14138"/>
                      <a:pt x="319405" y="14138"/>
                      <a:pt x="319405" y="14950"/>
                    </a:cubicBezTo>
                    <a:cubicBezTo>
                      <a:pt x="319405" y="15762"/>
                      <a:pt x="319405" y="15762"/>
                      <a:pt x="319405" y="16574"/>
                    </a:cubicBezTo>
                    <a:cubicBezTo>
                      <a:pt x="319405" y="17386"/>
                      <a:pt x="319405" y="18198"/>
                      <a:pt x="319405" y="19009"/>
                    </a:cubicBezTo>
                    <a:cubicBezTo>
                      <a:pt x="320217" y="21445"/>
                      <a:pt x="321029" y="23069"/>
                      <a:pt x="321841" y="24693"/>
                    </a:cubicBezTo>
                    <a:cubicBezTo>
                      <a:pt x="321841" y="25505"/>
                      <a:pt x="322653" y="26317"/>
                      <a:pt x="322653" y="27128"/>
                    </a:cubicBezTo>
                    <a:cubicBezTo>
                      <a:pt x="322653" y="27940"/>
                      <a:pt x="321841" y="28752"/>
                      <a:pt x="321029" y="29564"/>
                    </a:cubicBezTo>
                    <a:cubicBezTo>
                      <a:pt x="320217" y="30376"/>
                      <a:pt x="319405" y="30376"/>
                      <a:pt x="318593" y="31188"/>
                    </a:cubicBezTo>
                    <a:cubicBezTo>
                      <a:pt x="317781" y="31188"/>
                      <a:pt x="316158" y="32000"/>
                      <a:pt x="315346" y="32812"/>
                    </a:cubicBezTo>
                    <a:cubicBezTo>
                      <a:pt x="314534" y="32812"/>
                      <a:pt x="314534" y="33623"/>
                      <a:pt x="313722" y="33623"/>
                    </a:cubicBezTo>
                    <a:cubicBezTo>
                      <a:pt x="313722" y="33623"/>
                      <a:pt x="312910" y="34435"/>
                      <a:pt x="312910" y="34435"/>
                    </a:cubicBezTo>
                    <a:cubicBezTo>
                      <a:pt x="312910" y="34435"/>
                      <a:pt x="312910" y="35247"/>
                      <a:pt x="313722" y="35247"/>
                    </a:cubicBezTo>
                    <a:cubicBezTo>
                      <a:pt x="314534" y="35247"/>
                      <a:pt x="314534" y="35247"/>
                      <a:pt x="315346" y="36059"/>
                    </a:cubicBezTo>
                    <a:cubicBezTo>
                      <a:pt x="316158" y="36059"/>
                      <a:pt x="316970" y="36871"/>
                      <a:pt x="316158" y="37683"/>
                    </a:cubicBezTo>
                    <a:cubicBezTo>
                      <a:pt x="316158" y="38495"/>
                      <a:pt x="315346" y="38495"/>
                      <a:pt x="314534" y="38495"/>
                    </a:cubicBezTo>
                    <a:cubicBezTo>
                      <a:pt x="313722" y="38495"/>
                      <a:pt x="312910" y="39307"/>
                      <a:pt x="312098" y="39307"/>
                    </a:cubicBezTo>
                    <a:cubicBezTo>
                      <a:pt x="311286" y="40119"/>
                      <a:pt x="309663" y="40930"/>
                      <a:pt x="308851" y="41742"/>
                    </a:cubicBezTo>
                    <a:cubicBezTo>
                      <a:pt x="308851" y="42554"/>
                      <a:pt x="308851" y="43366"/>
                      <a:pt x="309663" y="43366"/>
                    </a:cubicBezTo>
                    <a:cubicBezTo>
                      <a:pt x="310474" y="43366"/>
                      <a:pt x="311286" y="42554"/>
                      <a:pt x="312098" y="41742"/>
                    </a:cubicBezTo>
                    <a:cubicBezTo>
                      <a:pt x="312910" y="40930"/>
                      <a:pt x="313722" y="40119"/>
                      <a:pt x="315346" y="39307"/>
                    </a:cubicBezTo>
                    <a:cubicBezTo>
                      <a:pt x="316158" y="38495"/>
                      <a:pt x="316970" y="38495"/>
                      <a:pt x="317781" y="38495"/>
                    </a:cubicBezTo>
                    <a:cubicBezTo>
                      <a:pt x="318593" y="38495"/>
                      <a:pt x="319405" y="37683"/>
                      <a:pt x="320217" y="37683"/>
                    </a:cubicBezTo>
                    <a:cubicBezTo>
                      <a:pt x="321029" y="36871"/>
                      <a:pt x="320217" y="36059"/>
                      <a:pt x="320217" y="35247"/>
                    </a:cubicBezTo>
                    <a:cubicBezTo>
                      <a:pt x="320217" y="34435"/>
                      <a:pt x="319405" y="33623"/>
                      <a:pt x="320217" y="32812"/>
                    </a:cubicBezTo>
                    <a:cubicBezTo>
                      <a:pt x="321029" y="32000"/>
                      <a:pt x="322653" y="32812"/>
                      <a:pt x="322653" y="33623"/>
                    </a:cubicBezTo>
                    <a:cubicBezTo>
                      <a:pt x="322653" y="33623"/>
                      <a:pt x="323465" y="34435"/>
                      <a:pt x="323465" y="34435"/>
                    </a:cubicBezTo>
                    <a:cubicBezTo>
                      <a:pt x="323465" y="34435"/>
                      <a:pt x="323465" y="35247"/>
                      <a:pt x="324277" y="35247"/>
                    </a:cubicBezTo>
                    <a:cubicBezTo>
                      <a:pt x="324277" y="35247"/>
                      <a:pt x="324277" y="34435"/>
                      <a:pt x="324277" y="34435"/>
                    </a:cubicBezTo>
                    <a:cubicBezTo>
                      <a:pt x="324277" y="33623"/>
                      <a:pt x="324277" y="33623"/>
                      <a:pt x="324277" y="32812"/>
                    </a:cubicBezTo>
                    <a:cubicBezTo>
                      <a:pt x="324277" y="32000"/>
                      <a:pt x="325088" y="30376"/>
                      <a:pt x="325900" y="29564"/>
                    </a:cubicBezTo>
                    <a:cubicBezTo>
                      <a:pt x="325900" y="28752"/>
                      <a:pt x="325900" y="27128"/>
                      <a:pt x="325900" y="26317"/>
                    </a:cubicBezTo>
                    <a:cubicBezTo>
                      <a:pt x="325088" y="24693"/>
                      <a:pt x="325088" y="23881"/>
                      <a:pt x="324277" y="22257"/>
                    </a:cubicBezTo>
                    <a:cubicBezTo>
                      <a:pt x="324277" y="21445"/>
                      <a:pt x="323465" y="20633"/>
                      <a:pt x="323465" y="19009"/>
                    </a:cubicBezTo>
                    <a:cubicBezTo>
                      <a:pt x="323465" y="18198"/>
                      <a:pt x="323465" y="16574"/>
                      <a:pt x="324277" y="15762"/>
                    </a:cubicBezTo>
                    <a:cubicBezTo>
                      <a:pt x="325088" y="14950"/>
                      <a:pt x="325900" y="14138"/>
                      <a:pt x="326712" y="12515"/>
                    </a:cubicBezTo>
                    <a:cubicBezTo>
                      <a:pt x="327524" y="11703"/>
                      <a:pt x="327524" y="10891"/>
                      <a:pt x="328336" y="10079"/>
                    </a:cubicBezTo>
                    <a:cubicBezTo>
                      <a:pt x="329148" y="9267"/>
                      <a:pt x="329148" y="8455"/>
                      <a:pt x="329960" y="8455"/>
                    </a:cubicBezTo>
                    <a:cubicBezTo>
                      <a:pt x="330772" y="8455"/>
                      <a:pt x="332395" y="9267"/>
                      <a:pt x="333207" y="10079"/>
                    </a:cubicBezTo>
                    <a:cubicBezTo>
                      <a:pt x="334019" y="10891"/>
                      <a:pt x="334831" y="10891"/>
                      <a:pt x="335643" y="10891"/>
                    </a:cubicBezTo>
                    <a:cubicBezTo>
                      <a:pt x="336455" y="10891"/>
                      <a:pt x="337267" y="10079"/>
                      <a:pt x="338079" y="9267"/>
                    </a:cubicBezTo>
                    <a:cubicBezTo>
                      <a:pt x="338890" y="8455"/>
                      <a:pt x="339702" y="8455"/>
                      <a:pt x="340514" y="8455"/>
                    </a:cubicBezTo>
                    <a:cubicBezTo>
                      <a:pt x="341326" y="8455"/>
                      <a:pt x="342138" y="9267"/>
                      <a:pt x="342138" y="10079"/>
                    </a:cubicBezTo>
                    <a:cubicBezTo>
                      <a:pt x="342950" y="10891"/>
                      <a:pt x="342950" y="12515"/>
                      <a:pt x="343762" y="14138"/>
                    </a:cubicBezTo>
                    <a:cubicBezTo>
                      <a:pt x="343762" y="14138"/>
                      <a:pt x="344574" y="14950"/>
                      <a:pt x="344574" y="14950"/>
                    </a:cubicBezTo>
                    <a:cubicBezTo>
                      <a:pt x="344574" y="14950"/>
                      <a:pt x="345385" y="14138"/>
                      <a:pt x="345385" y="14138"/>
                    </a:cubicBezTo>
                    <a:cubicBezTo>
                      <a:pt x="346197" y="13326"/>
                      <a:pt x="345385" y="11703"/>
                      <a:pt x="345385" y="10891"/>
                    </a:cubicBezTo>
                    <a:cubicBezTo>
                      <a:pt x="344574" y="10079"/>
                      <a:pt x="343762" y="9267"/>
                      <a:pt x="342950" y="8455"/>
                    </a:cubicBezTo>
                    <a:cubicBezTo>
                      <a:pt x="342950" y="8455"/>
                      <a:pt x="342138" y="7643"/>
                      <a:pt x="342138" y="7643"/>
                    </a:cubicBezTo>
                    <a:cubicBezTo>
                      <a:pt x="342138" y="7643"/>
                      <a:pt x="342138" y="6831"/>
                      <a:pt x="342138" y="6831"/>
                    </a:cubicBezTo>
                    <a:cubicBezTo>
                      <a:pt x="342138" y="6019"/>
                      <a:pt x="341326" y="5207"/>
                      <a:pt x="341326" y="4396"/>
                    </a:cubicBezTo>
                    <a:cubicBezTo>
                      <a:pt x="341326" y="3584"/>
                      <a:pt x="341326" y="3584"/>
                      <a:pt x="340514" y="2772"/>
                    </a:cubicBezTo>
                    <a:cubicBezTo>
                      <a:pt x="340514" y="1960"/>
                      <a:pt x="340514" y="1960"/>
                      <a:pt x="339702" y="1148"/>
                    </a:cubicBezTo>
                    <a:cubicBezTo>
                      <a:pt x="339702" y="1148"/>
                      <a:pt x="339702" y="336"/>
                      <a:pt x="339702" y="336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72" name="Полилиния: фигура 1554">
                <a:extLst>
                  <a:ext uri="{FF2B5EF4-FFF2-40B4-BE49-F238E27FC236}">
                    <a16:creationId xmlns:a16="http://schemas.microsoft.com/office/drawing/2014/main" id="{9332BCA5-981E-43FA-B6D5-2AC1E5CE027D}"/>
                  </a:ext>
                </a:extLst>
              </p:cNvPr>
              <p:cNvSpPr/>
              <p:nvPr/>
            </p:nvSpPr>
            <p:spPr>
              <a:xfrm>
                <a:off x="3764209" y="2962820"/>
                <a:ext cx="584556" cy="982380"/>
              </a:xfrm>
              <a:custGeom>
                <a:avLst/>
                <a:gdLst>
                  <a:gd name="connsiteX0" fmla="*/ 584151 w 584556"/>
                  <a:gd name="connsiteY0" fmla="*/ 805795 h 982379"/>
                  <a:gd name="connsiteX1" fmla="*/ 584151 w 584556"/>
                  <a:gd name="connsiteY1" fmla="*/ 803359 h 982379"/>
                  <a:gd name="connsiteX2" fmla="*/ 584151 w 584556"/>
                  <a:gd name="connsiteY2" fmla="*/ 801735 h 982379"/>
                  <a:gd name="connsiteX3" fmla="*/ 583339 w 584556"/>
                  <a:gd name="connsiteY3" fmla="*/ 796864 h 982379"/>
                  <a:gd name="connsiteX4" fmla="*/ 582527 w 584556"/>
                  <a:gd name="connsiteY4" fmla="*/ 793617 h 982379"/>
                  <a:gd name="connsiteX5" fmla="*/ 581715 w 584556"/>
                  <a:gd name="connsiteY5" fmla="*/ 791993 h 982379"/>
                  <a:gd name="connsiteX6" fmla="*/ 580903 w 584556"/>
                  <a:gd name="connsiteY6" fmla="*/ 790369 h 982379"/>
                  <a:gd name="connsiteX7" fmla="*/ 580091 w 584556"/>
                  <a:gd name="connsiteY7" fmla="*/ 789557 h 982379"/>
                  <a:gd name="connsiteX8" fmla="*/ 579279 w 584556"/>
                  <a:gd name="connsiteY8" fmla="*/ 787933 h 982379"/>
                  <a:gd name="connsiteX9" fmla="*/ 576844 w 584556"/>
                  <a:gd name="connsiteY9" fmla="*/ 784686 h 982379"/>
                  <a:gd name="connsiteX10" fmla="*/ 575220 w 584556"/>
                  <a:gd name="connsiteY10" fmla="*/ 782250 h 982379"/>
                  <a:gd name="connsiteX11" fmla="*/ 573596 w 584556"/>
                  <a:gd name="connsiteY11" fmla="*/ 779814 h 982379"/>
                  <a:gd name="connsiteX12" fmla="*/ 572784 w 584556"/>
                  <a:gd name="connsiteY12" fmla="*/ 779003 h 982379"/>
                  <a:gd name="connsiteX13" fmla="*/ 571972 w 584556"/>
                  <a:gd name="connsiteY13" fmla="*/ 778191 h 982379"/>
                  <a:gd name="connsiteX14" fmla="*/ 568725 w 584556"/>
                  <a:gd name="connsiteY14" fmla="*/ 773319 h 982379"/>
                  <a:gd name="connsiteX15" fmla="*/ 567101 w 584556"/>
                  <a:gd name="connsiteY15" fmla="*/ 770884 h 982379"/>
                  <a:gd name="connsiteX16" fmla="*/ 560606 w 584556"/>
                  <a:gd name="connsiteY16" fmla="*/ 766013 h 982379"/>
                  <a:gd name="connsiteX17" fmla="*/ 549240 w 584556"/>
                  <a:gd name="connsiteY17" fmla="*/ 761953 h 982379"/>
                  <a:gd name="connsiteX18" fmla="*/ 542745 w 584556"/>
                  <a:gd name="connsiteY18" fmla="*/ 758705 h 982379"/>
                  <a:gd name="connsiteX19" fmla="*/ 536249 w 584556"/>
                  <a:gd name="connsiteY19" fmla="*/ 757894 h 982379"/>
                  <a:gd name="connsiteX20" fmla="*/ 534626 w 584556"/>
                  <a:gd name="connsiteY20" fmla="*/ 757082 h 982379"/>
                  <a:gd name="connsiteX21" fmla="*/ 533814 w 584556"/>
                  <a:gd name="connsiteY21" fmla="*/ 755458 h 982379"/>
                  <a:gd name="connsiteX22" fmla="*/ 530566 w 584556"/>
                  <a:gd name="connsiteY22" fmla="*/ 753834 h 982379"/>
                  <a:gd name="connsiteX23" fmla="*/ 527319 w 584556"/>
                  <a:gd name="connsiteY23" fmla="*/ 753834 h 982379"/>
                  <a:gd name="connsiteX24" fmla="*/ 524071 w 584556"/>
                  <a:gd name="connsiteY24" fmla="*/ 752210 h 982379"/>
                  <a:gd name="connsiteX25" fmla="*/ 520012 w 584556"/>
                  <a:gd name="connsiteY25" fmla="*/ 751399 h 982379"/>
                  <a:gd name="connsiteX26" fmla="*/ 515952 w 584556"/>
                  <a:gd name="connsiteY26" fmla="*/ 748963 h 982379"/>
                  <a:gd name="connsiteX27" fmla="*/ 511893 w 584556"/>
                  <a:gd name="connsiteY27" fmla="*/ 748151 h 982379"/>
                  <a:gd name="connsiteX28" fmla="*/ 509457 w 584556"/>
                  <a:gd name="connsiteY28" fmla="*/ 750587 h 982379"/>
                  <a:gd name="connsiteX29" fmla="*/ 504586 w 584556"/>
                  <a:gd name="connsiteY29" fmla="*/ 757082 h 982379"/>
                  <a:gd name="connsiteX30" fmla="*/ 503774 w 584556"/>
                  <a:gd name="connsiteY30" fmla="*/ 760329 h 982379"/>
                  <a:gd name="connsiteX31" fmla="*/ 501338 w 584556"/>
                  <a:gd name="connsiteY31" fmla="*/ 762765 h 982379"/>
                  <a:gd name="connsiteX32" fmla="*/ 498903 w 584556"/>
                  <a:gd name="connsiteY32" fmla="*/ 763577 h 982379"/>
                  <a:gd name="connsiteX33" fmla="*/ 497279 w 584556"/>
                  <a:gd name="connsiteY33" fmla="*/ 764389 h 982379"/>
                  <a:gd name="connsiteX34" fmla="*/ 497279 w 584556"/>
                  <a:gd name="connsiteY34" fmla="*/ 765201 h 982379"/>
                  <a:gd name="connsiteX35" fmla="*/ 496467 w 584556"/>
                  <a:gd name="connsiteY35" fmla="*/ 766013 h 982379"/>
                  <a:gd name="connsiteX36" fmla="*/ 495655 w 584556"/>
                  <a:gd name="connsiteY36" fmla="*/ 766013 h 982379"/>
                  <a:gd name="connsiteX37" fmla="*/ 494031 w 584556"/>
                  <a:gd name="connsiteY37" fmla="*/ 764389 h 982379"/>
                  <a:gd name="connsiteX38" fmla="*/ 493220 w 584556"/>
                  <a:gd name="connsiteY38" fmla="*/ 763577 h 982379"/>
                  <a:gd name="connsiteX39" fmla="*/ 492408 w 584556"/>
                  <a:gd name="connsiteY39" fmla="*/ 762765 h 982379"/>
                  <a:gd name="connsiteX40" fmla="*/ 490784 w 584556"/>
                  <a:gd name="connsiteY40" fmla="*/ 762765 h 982379"/>
                  <a:gd name="connsiteX41" fmla="*/ 489972 w 584556"/>
                  <a:gd name="connsiteY41" fmla="*/ 762765 h 982379"/>
                  <a:gd name="connsiteX42" fmla="*/ 489160 w 584556"/>
                  <a:gd name="connsiteY42" fmla="*/ 763577 h 982379"/>
                  <a:gd name="connsiteX43" fmla="*/ 488348 w 584556"/>
                  <a:gd name="connsiteY43" fmla="*/ 762765 h 982379"/>
                  <a:gd name="connsiteX44" fmla="*/ 488348 w 584556"/>
                  <a:gd name="connsiteY44" fmla="*/ 761953 h 982379"/>
                  <a:gd name="connsiteX45" fmla="*/ 487536 w 584556"/>
                  <a:gd name="connsiteY45" fmla="*/ 761953 h 982379"/>
                  <a:gd name="connsiteX46" fmla="*/ 486724 w 584556"/>
                  <a:gd name="connsiteY46" fmla="*/ 761953 h 982379"/>
                  <a:gd name="connsiteX47" fmla="*/ 485913 w 584556"/>
                  <a:gd name="connsiteY47" fmla="*/ 762765 h 982379"/>
                  <a:gd name="connsiteX48" fmla="*/ 484289 w 584556"/>
                  <a:gd name="connsiteY48" fmla="*/ 764389 h 982379"/>
                  <a:gd name="connsiteX49" fmla="*/ 483477 w 584556"/>
                  <a:gd name="connsiteY49" fmla="*/ 765201 h 982379"/>
                  <a:gd name="connsiteX50" fmla="*/ 485101 w 584556"/>
                  <a:gd name="connsiteY50" fmla="*/ 761953 h 982379"/>
                  <a:gd name="connsiteX51" fmla="*/ 485101 w 584556"/>
                  <a:gd name="connsiteY51" fmla="*/ 759517 h 982379"/>
                  <a:gd name="connsiteX52" fmla="*/ 485101 w 584556"/>
                  <a:gd name="connsiteY52" fmla="*/ 757082 h 982379"/>
                  <a:gd name="connsiteX53" fmla="*/ 484289 w 584556"/>
                  <a:gd name="connsiteY53" fmla="*/ 754646 h 982379"/>
                  <a:gd name="connsiteX54" fmla="*/ 482665 w 584556"/>
                  <a:gd name="connsiteY54" fmla="*/ 753022 h 982379"/>
                  <a:gd name="connsiteX55" fmla="*/ 480229 w 584556"/>
                  <a:gd name="connsiteY55" fmla="*/ 750587 h 982379"/>
                  <a:gd name="connsiteX56" fmla="*/ 478606 w 584556"/>
                  <a:gd name="connsiteY56" fmla="*/ 749775 h 982379"/>
                  <a:gd name="connsiteX57" fmla="*/ 476982 w 584556"/>
                  <a:gd name="connsiteY57" fmla="*/ 749775 h 982379"/>
                  <a:gd name="connsiteX58" fmla="*/ 475358 w 584556"/>
                  <a:gd name="connsiteY58" fmla="*/ 749775 h 982379"/>
                  <a:gd name="connsiteX59" fmla="*/ 473734 w 584556"/>
                  <a:gd name="connsiteY59" fmla="*/ 749775 h 982379"/>
                  <a:gd name="connsiteX60" fmla="*/ 472111 w 584556"/>
                  <a:gd name="connsiteY60" fmla="*/ 749775 h 982379"/>
                  <a:gd name="connsiteX61" fmla="*/ 470487 w 584556"/>
                  <a:gd name="connsiteY61" fmla="*/ 749775 h 982379"/>
                  <a:gd name="connsiteX62" fmla="*/ 468863 w 584556"/>
                  <a:gd name="connsiteY62" fmla="*/ 750587 h 982379"/>
                  <a:gd name="connsiteX63" fmla="*/ 467239 w 584556"/>
                  <a:gd name="connsiteY63" fmla="*/ 751399 h 982379"/>
                  <a:gd name="connsiteX64" fmla="*/ 463992 w 584556"/>
                  <a:gd name="connsiteY64" fmla="*/ 753022 h 982379"/>
                  <a:gd name="connsiteX65" fmla="*/ 463180 w 584556"/>
                  <a:gd name="connsiteY65" fmla="*/ 753834 h 982379"/>
                  <a:gd name="connsiteX66" fmla="*/ 461556 w 584556"/>
                  <a:gd name="connsiteY66" fmla="*/ 754646 h 982379"/>
                  <a:gd name="connsiteX67" fmla="*/ 462368 w 584556"/>
                  <a:gd name="connsiteY67" fmla="*/ 753834 h 982379"/>
                  <a:gd name="connsiteX68" fmla="*/ 463180 w 584556"/>
                  <a:gd name="connsiteY68" fmla="*/ 753022 h 982379"/>
                  <a:gd name="connsiteX69" fmla="*/ 465616 w 584556"/>
                  <a:gd name="connsiteY69" fmla="*/ 750587 h 982379"/>
                  <a:gd name="connsiteX70" fmla="*/ 469675 w 584556"/>
                  <a:gd name="connsiteY70" fmla="*/ 748151 h 982379"/>
                  <a:gd name="connsiteX71" fmla="*/ 474546 w 584556"/>
                  <a:gd name="connsiteY71" fmla="*/ 746527 h 982379"/>
                  <a:gd name="connsiteX72" fmla="*/ 476170 w 584556"/>
                  <a:gd name="connsiteY72" fmla="*/ 744904 h 982379"/>
                  <a:gd name="connsiteX73" fmla="*/ 475358 w 584556"/>
                  <a:gd name="connsiteY73" fmla="*/ 742468 h 982379"/>
                  <a:gd name="connsiteX74" fmla="*/ 474546 w 584556"/>
                  <a:gd name="connsiteY74" fmla="*/ 740032 h 982379"/>
                  <a:gd name="connsiteX75" fmla="*/ 473734 w 584556"/>
                  <a:gd name="connsiteY75" fmla="*/ 738408 h 982379"/>
                  <a:gd name="connsiteX76" fmla="*/ 472922 w 584556"/>
                  <a:gd name="connsiteY76" fmla="*/ 736785 h 982379"/>
                  <a:gd name="connsiteX77" fmla="*/ 473734 w 584556"/>
                  <a:gd name="connsiteY77" fmla="*/ 736785 h 982379"/>
                  <a:gd name="connsiteX78" fmla="*/ 473734 w 584556"/>
                  <a:gd name="connsiteY78" fmla="*/ 737597 h 982379"/>
                  <a:gd name="connsiteX79" fmla="*/ 475358 w 584556"/>
                  <a:gd name="connsiteY79" fmla="*/ 740032 h 982379"/>
                  <a:gd name="connsiteX80" fmla="*/ 476170 w 584556"/>
                  <a:gd name="connsiteY80" fmla="*/ 741656 h 982379"/>
                  <a:gd name="connsiteX81" fmla="*/ 476982 w 584556"/>
                  <a:gd name="connsiteY81" fmla="*/ 742468 h 982379"/>
                  <a:gd name="connsiteX82" fmla="*/ 478606 w 584556"/>
                  <a:gd name="connsiteY82" fmla="*/ 740844 h 982379"/>
                  <a:gd name="connsiteX83" fmla="*/ 480229 w 584556"/>
                  <a:gd name="connsiteY83" fmla="*/ 738408 h 982379"/>
                  <a:gd name="connsiteX84" fmla="*/ 483477 w 584556"/>
                  <a:gd name="connsiteY84" fmla="*/ 735973 h 982379"/>
                  <a:gd name="connsiteX85" fmla="*/ 485913 w 584556"/>
                  <a:gd name="connsiteY85" fmla="*/ 735161 h 982379"/>
                  <a:gd name="connsiteX86" fmla="*/ 488348 w 584556"/>
                  <a:gd name="connsiteY86" fmla="*/ 733537 h 982379"/>
                  <a:gd name="connsiteX87" fmla="*/ 490784 w 584556"/>
                  <a:gd name="connsiteY87" fmla="*/ 731913 h 982379"/>
                  <a:gd name="connsiteX88" fmla="*/ 492408 w 584556"/>
                  <a:gd name="connsiteY88" fmla="*/ 730289 h 982379"/>
                  <a:gd name="connsiteX89" fmla="*/ 494843 w 584556"/>
                  <a:gd name="connsiteY89" fmla="*/ 729478 h 982379"/>
                  <a:gd name="connsiteX90" fmla="*/ 496467 w 584556"/>
                  <a:gd name="connsiteY90" fmla="*/ 728666 h 982379"/>
                  <a:gd name="connsiteX91" fmla="*/ 500527 w 584556"/>
                  <a:gd name="connsiteY91" fmla="*/ 727854 h 982379"/>
                  <a:gd name="connsiteX92" fmla="*/ 502962 w 584556"/>
                  <a:gd name="connsiteY92" fmla="*/ 722983 h 982379"/>
                  <a:gd name="connsiteX93" fmla="*/ 503774 w 584556"/>
                  <a:gd name="connsiteY93" fmla="*/ 718923 h 982379"/>
                  <a:gd name="connsiteX94" fmla="*/ 503774 w 584556"/>
                  <a:gd name="connsiteY94" fmla="*/ 717300 h 982379"/>
                  <a:gd name="connsiteX95" fmla="*/ 503774 w 584556"/>
                  <a:gd name="connsiteY95" fmla="*/ 715676 h 982379"/>
                  <a:gd name="connsiteX96" fmla="*/ 504586 w 584556"/>
                  <a:gd name="connsiteY96" fmla="*/ 713240 h 982379"/>
                  <a:gd name="connsiteX97" fmla="*/ 504586 w 584556"/>
                  <a:gd name="connsiteY97" fmla="*/ 710804 h 982379"/>
                  <a:gd name="connsiteX98" fmla="*/ 504586 w 584556"/>
                  <a:gd name="connsiteY98" fmla="*/ 707557 h 982379"/>
                  <a:gd name="connsiteX99" fmla="*/ 503774 w 584556"/>
                  <a:gd name="connsiteY99" fmla="*/ 701874 h 982379"/>
                  <a:gd name="connsiteX100" fmla="*/ 503774 w 584556"/>
                  <a:gd name="connsiteY100" fmla="*/ 697002 h 982379"/>
                  <a:gd name="connsiteX101" fmla="*/ 502962 w 584556"/>
                  <a:gd name="connsiteY101" fmla="*/ 692943 h 982379"/>
                  <a:gd name="connsiteX102" fmla="*/ 501338 w 584556"/>
                  <a:gd name="connsiteY102" fmla="*/ 686448 h 982379"/>
                  <a:gd name="connsiteX103" fmla="*/ 500527 w 584556"/>
                  <a:gd name="connsiteY103" fmla="*/ 684824 h 982379"/>
                  <a:gd name="connsiteX104" fmla="*/ 500527 w 584556"/>
                  <a:gd name="connsiteY104" fmla="*/ 683200 h 982379"/>
                  <a:gd name="connsiteX105" fmla="*/ 499715 w 584556"/>
                  <a:gd name="connsiteY105" fmla="*/ 680765 h 982379"/>
                  <a:gd name="connsiteX106" fmla="*/ 498091 w 584556"/>
                  <a:gd name="connsiteY106" fmla="*/ 678329 h 982379"/>
                  <a:gd name="connsiteX107" fmla="*/ 496467 w 584556"/>
                  <a:gd name="connsiteY107" fmla="*/ 676705 h 982379"/>
                  <a:gd name="connsiteX108" fmla="*/ 494031 w 584556"/>
                  <a:gd name="connsiteY108" fmla="*/ 674270 h 982379"/>
                  <a:gd name="connsiteX109" fmla="*/ 492408 w 584556"/>
                  <a:gd name="connsiteY109" fmla="*/ 672646 h 982379"/>
                  <a:gd name="connsiteX110" fmla="*/ 491596 w 584556"/>
                  <a:gd name="connsiteY110" fmla="*/ 671022 h 982379"/>
                  <a:gd name="connsiteX111" fmla="*/ 489972 w 584556"/>
                  <a:gd name="connsiteY111" fmla="*/ 666963 h 982379"/>
                  <a:gd name="connsiteX112" fmla="*/ 487536 w 584556"/>
                  <a:gd name="connsiteY112" fmla="*/ 662903 h 982379"/>
                  <a:gd name="connsiteX113" fmla="*/ 486724 w 584556"/>
                  <a:gd name="connsiteY113" fmla="*/ 662091 h 982379"/>
                  <a:gd name="connsiteX114" fmla="*/ 485913 w 584556"/>
                  <a:gd name="connsiteY114" fmla="*/ 661279 h 982379"/>
                  <a:gd name="connsiteX115" fmla="*/ 483477 w 584556"/>
                  <a:gd name="connsiteY115" fmla="*/ 658844 h 982379"/>
                  <a:gd name="connsiteX116" fmla="*/ 481853 w 584556"/>
                  <a:gd name="connsiteY116" fmla="*/ 656408 h 982379"/>
                  <a:gd name="connsiteX117" fmla="*/ 481853 w 584556"/>
                  <a:gd name="connsiteY117" fmla="*/ 654784 h 982379"/>
                  <a:gd name="connsiteX118" fmla="*/ 481041 w 584556"/>
                  <a:gd name="connsiteY118" fmla="*/ 653161 h 982379"/>
                  <a:gd name="connsiteX119" fmla="*/ 479418 w 584556"/>
                  <a:gd name="connsiteY119" fmla="*/ 649913 h 982379"/>
                  <a:gd name="connsiteX120" fmla="*/ 478606 w 584556"/>
                  <a:gd name="connsiteY120" fmla="*/ 647477 h 982379"/>
                  <a:gd name="connsiteX121" fmla="*/ 477794 w 584556"/>
                  <a:gd name="connsiteY121" fmla="*/ 645854 h 982379"/>
                  <a:gd name="connsiteX122" fmla="*/ 476170 w 584556"/>
                  <a:gd name="connsiteY122" fmla="*/ 645042 h 982379"/>
                  <a:gd name="connsiteX123" fmla="*/ 473734 w 584556"/>
                  <a:gd name="connsiteY123" fmla="*/ 644230 h 982379"/>
                  <a:gd name="connsiteX124" fmla="*/ 470487 w 584556"/>
                  <a:gd name="connsiteY124" fmla="*/ 643418 h 982379"/>
                  <a:gd name="connsiteX125" fmla="*/ 467239 w 584556"/>
                  <a:gd name="connsiteY125" fmla="*/ 644230 h 982379"/>
                  <a:gd name="connsiteX126" fmla="*/ 464804 w 584556"/>
                  <a:gd name="connsiteY126" fmla="*/ 644230 h 982379"/>
                  <a:gd name="connsiteX127" fmla="*/ 462368 w 584556"/>
                  <a:gd name="connsiteY127" fmla="*/ 644230 h 982379"/>
                  <a:gd name="connsiteX128" fmla="*/ 460744 w 584556"/>
                  <a:gd name="connsiteY128" fmla="*/ 644230 h 982379"/>
                  <a:gd name="connsiteX129" fmla="*/ 458308 w 584556"/>
                  <a:gd name="connsiteY129" fmla="*/ 642606 h 982379"/>
                  <a:gd name="connsiteX130" fmla="*/ 452625 w 584556"/>
                  <a:gd name="connsiteY130" fmla="*/ 641794 h 982379"/>
                  <a:gd name="connsiteX131" fmla="*/ 450190 w 584556"/>
                  <a:gd name="connsiteY131" fmla="*/ 643418 h 982379"/>
                  <a:gd name="connsiteX132" fmla="*/ 449378 w 584556"/>
                  <a:gd name="connsiteY132" fmla="*/ 641794 h 982379"/>
                  <a:gd name="connsiteX133" fmla="*/ 451002 w 584556"/>
                  <a:gd name="connsiteY133" fmla="*/ 639359 h 982379"/>
                  <a:gd name="connsiteX134" fmla="*/ 453437 w 584556"/>
                  <a:gd name="connsiteY134" fmla="*/ 639359 h 982379"/>
                  <a:gd name="connsiteX135" fmla="*/ 456685 w 584556"/>
                  <a:gd name="connsiteY135" fmla="*/ 640171 h 982379"/>
                  <a:gd name="connsiteX136" fmla="*/ 459932 w 584556"/>
                  <a:gd name="connsiteY136" fmla="*/ 642606 h 982379"/>
                  <a:gd name="connsiteX137" fmla="*/ 463180 w 584556"/>
                  <a:gd name="connsiteY137" fmla="*/ 644230 h 982379"/>
                  <a:gd name="connsiteX138" fmla="*/ 466427 w 584556"/>
                  <a:gd name="connsiteY138" fmla="*/ 644230 h 982379"/>
                  <a:gd name="connsiteX139" fmla="*/ 472111 w 584556"/>
                  <a:gd name="connsiteY139" fmla="*/ 644230 h 982379"/>
                  <a:gd name="connsiteX140" fmla="*/ 476170 w 584556"/>
                  <a:gd name="connsiteY140" fmla="*/ 643418 h 982379"/>
                  <a:gd name="connsiteX141" fmla="*/ 479418 w 584556"/>
                  <a:gd name="connsiteY141" fmla="*/ 644230 h 982379"/>
                  <a:gd name="connsiteX142" fmla="*/ 481853 w 584556"/>
                  <a:gd name="connsiteY142" fmla="*/ 645042 h 982379"/>
                  <a:gd name="connsiteX143" fmla="*/ 483477 w 584556"/>
                  <a:gd name="connsiteY143" fmla="*/ 646666 h 982379"/>
                  <a:gd name="connsiteX144" fmla="*/ 484289 w 584556"/>
                  <a:gd name="connsiteY144" fmla="*/ 648289 h 982379"/>
                  <a:gd name="connsiteX145" fmla="*/ 485101 w 584556"/>
                  <a:gd name="connsiteY145" fmla="*/ 653161 h 982379"/>
                  <a:gd name="connsiteX146" fmla="*/ 486724 w 584556"/>
                  <a:gd name="connsiteY146" fmla="*/ 653972 h 982379"/>
                  <a:gd name="connsiteX147" fmla="*/ 487536 w 584556"/>
                  <a:gd name="connsiteY147" fmla="*/ 655596 h 982379"/>
                  <a:gd name="connsiteX148" fmla="*/ 488348 w 584556"/>
                  <a:gd name="connsiteY148" fmla="*/ 658844 h 982379"/>
                  <a:gd name="connsiteX149" fmla="*/ 490784 w 584556"/>
                  <a:gd name="connsiteY149" fmla="*/ 660468 h 982379"/>
                  <a:gd name="connsiteX150" fmla="*/ 494031 w 584556"/>
                  <a:gd name="connsiteY150" fmla="*/ 661279 h 982379"/>
                  <a:gd name="connsiteX151" fmla="*/ 498903 w 584556"/>
                  <a:gd name="connsiteY151" fmla="*/ 661279 h 982379"/>
                  <a:gd name="connsiteX152" fmla="*/ 502150 w 584556"/>
                  <a:gd name="connsiteY152" fmla="*/ 664527 h 982379"/>
                  <a:gd name="connsiteX153" fmla="*/ 504586 w 584556"/>
                  <a:gd name="connsiteY153" fmla="*/ 666963 h 982379"/>
                  <a:gd name="connsiteX154" fmla="*/ 503774 w 584556"/>
                  <a:gd name="connsiteY154" fmla="*/ 662091 h 982379"/>
                  <a:gd name="connsiteX155" fmla="*/ 500527 w 584556"/>
                  <a:gd name="connsiteY155" fmla="*/ 653972 h 982379"/>
                  <a:gd name="connsiteX156" fmla="*/ 498091 w 584556"/>
                  <a:gd name="connsiteY156" fmla="*/ 649101 h 982379"/>
                  <a:gd name="connsiteX157" fmla="*/ 496467 w 584556"/>
                  <a:gd name="connsiteY157" fmla="*/ 645042 h 982379"/>
                  <a:gd name="connsiteX158" fmla="*/ 493220 w 584556"/>
                  <a:gd name="connsiteY158" fmla="*/ 636923 h 982379"/>
                  <a:gd name="connsiteX159" fmla="*/ 492408 w 584556"/>
                  <a:gd name="connsiteY159" fmla="*/ 635299 h 982379"/>
                  <a:gd name="connsiteX160" fmla="*/ 492408 w 584556"/>
                  <a:gd name="connsiteY160" fmla="*/ 633675 h 982379"/>
                  <a:gd name="connsiteX161" fmla="*/ 492408 w 584556"/>
                  <a:gd name="connsiteY161" fmla="*/ 630428 h 982379"/>
                  <a:gd name="connsiteX162" fmla="*/ 492408 w 584556"/>
                  <a:gd name="connsiteY162" fmla="*/ 628804 h 982379"/>
                  <a:gd name="connsiteX163" fmla="*/ 491596 w 584556"/>
                  <a:gd name="connsiteY163" fmla="*/ 626368 h 982379"/>
                  <a:gd name="connsiteX164" fmla="*/ 490784 w 584556"/>
                  <a:gd name="connsiteY164" fmla="*/ 619062 h 982379"/>
                  <a:gd name="connsiteX165" fmla="*/ 490784 w 584556"/>
                  <a:gd name="connsiteY165" fmla="*/ 616626 h 982379"/>
                  <a:gd name="connsiteX166" fmla="*/ 491596 w 584556"/>
                  <a:gd name="connsiteY166" fmla="*/ 613378 h 982379"/>
                  <a:gd name="connsiteX167" fmla="*/ 492408 w 584556"/>
                  <a:gd name="connsiteY167" fmla="*/ 610131 h 982379"/>
                  <a:gd name="connsiteX168" fmla="*/ 493220 w 584556"/>
                  <a:gd name="connsiteY168" fmla="*/ 609319 h 982379"/>
                  <a:gd name="connsiteX169" fmla="*/ 494031 w 584556"/>
                  <a:gd name="connsiteY169" fmla="*/ 608507 h 982379"/>
                  <a:gd name="connsiteX170" fmla="*/ 496467 w 584556"/>
                  <a:gd name="connsiteY170" fmla="*/ 606883 h 982379"/>
                  <a:gd name="connsiteX171" fmla="*/ 499715 w 584556"/>
                  <a:gd name="connsiteY171" fmla="*/ 606883 h 982379"/>
                  <a:gd name="connsiteX172" fmla="*/ 501338 w 584556"/>
                  <a:gd name="connsiteY172" fmla="*/ 606883 h 982379"/>
                  <a:gd name="connsiteX173" fmla="*/ 502150 w 584556"/>
                  <a:gd name="connsiteY173" fmla="*/ 606883 h 982379"/>
                  <a:gd name="connsiteX174" fmla="*/ 501338 w 584556"/>
                  <a:gd name="connsiteY174" fmla="*/ 604447 h 982379"/>
                  <a:gd name="connsiteX175" fmla="*/ 499715 w 584556"/>
                  <a:gd name="connsiteY175" fmla="*/ 602824 h 982379"/>
                  <a:gd name="connsiteX176" fmla="*/ 498091 w 584556"/>
                  <a:gd name="connsiteY176" fmla="*/ 602012 h 982379"/>
                  <a:gd name="connsiteX177" fmla="*/ 496467 w 584556"/>
                  <a:gd name="connsiteY177" fmla="*/ 600388 h 982379"/>
                  <a:gd name="connsiteX178" fmla="*/ 494031 w 584556"/>
                  <a:gd name="connsiteY178" fmla="*/ 598764 h 982379"/>
                  <a:gd name="connsiteX179" fmla="*/ 491596 w 584556"/>
                  <a:gd name="connsiteY179" fmla="*/ 593893 h 982379"/>
                  <a:gd name="connsiteX180" fmla="*/ 492408 w 584556"/>
                  <a:gd name="connsiteY180" fmla="*/ 592269 h 982379"/>
                  <a:gd name="connsiteX181" fmla="*/ 490784 w 584556"/>
                  <a:gd name="connsiteY181" fmla="*/ 589834 h 982379"/>
                  <a:gd name="connsiteX182" fmla="*/ 487536 w 584556"/>
                  <a:gd name="connsiteY182" fmla="*/ 588210 h 982379"/>
                  <a:gd name="connsiteX183" fmla="*/ 487536 w 584556"/>
                  <a:gd name="connsiteY183" fmla="*/ 586586 h 982379"/>
                  <a:gd name="connsiteX184" fmla="*/ 486724 w 584556"/>
                  <a:gd name="connsiteY184" fmla="*/ 584962 h 982379"/>
                  <a:gd name="connsiteX185" fmla="*/ 486724 w 584556"/>
                  <a:gd name="connsiteY185" fmla="*/ 584150 h 982379"/>
                  <a:gd name="connsiteX186" fmla="*/ 486724 w 584556"/>
                  <a:gd name="connsiteY186" fmla="*/ 583339 h 982379"/>
                  <a:gd name="connsiteX187" fmla="*/ 485913 w 584556"/>
                  <a:gd name="connsiteY187" fmla="*/ 580903 h 982379"/>
                  <a:gd name="connsiteX188" fmla="*/ 485913 w 584556"/>
                  <a:gd name="connsiteY188" fmla="*/ 577655 h 982379"/>
                  <a:gd name="connsiteX189" fmla="*/ 485913 w 584556"/>
                  <a:gd name="connsiteY189" fmla="*/ 575220 h 982379"/>
                  <a:gd name="connsiteX190" fmla="*/ 485913 w 584556"/>
                  <a:gd name="connsiteY190" fmla="*/ 573596 h 982379"/>
                  <a:gd name="connsiteX191" fmla="*/ 485913 w 584556"/>
                  <a:gd name="connsiteY191" fmla="*/ 570349 h 982379"/>
                  <a:gd name="connsiteX192" fmla="*/ 485101 w 584556"/>
                  <a:gd name="connsiteY192" fmla="*/ 568725 h 982379"/>
                  <a:gd name="connsiteX193" fmla="*/ 484289 w 584556"/>
                  <a:gd name="connsiteY193" fmla="*/ 567913 h 982379"/>
                  <a:gd name="connsiteX194" fmla="*/ 482665 w 584556"/>
                  <a:gd name="connsiteY194" fmla="*/ 566289 h 982379"/>
                  <a:gd name="connsiteX195" fmla="*/ 481853 w 584556"/>
                  <a:gd name="connsiteY195" fmla="*/ 564665 h 982379"/>
                  <a:gd name="connsiteX196" fmla="*/ 481853 w 584556"/>
                  <a:gd name="connsiteY196" fmla="*/ 562230 h 982379"/>
                  <a:gd name="connsiteX197" fmla="*/ 481853 w 584556"/>
                  <a:gd name="connsiteY197" fmla="*/ 559794 h 982379"/>
                  <a:gd name="connsiteX198" fmla="*/ 480229 w 584556"/>
                  <a:gd name="connsiteY198" fmla="*/ 557358 h 982379"/>
                  <a:gd name="connsiteX199" fmla="*/ 476982 w 584556"/>
                  <a:gd name="connsiteY199" fmla="*/ 554923 h 982379"/>
                  <a:gd name="connsiteX200" fmla="*/ 476170 w 584556"/>
                  <a:gd name="connsiteY200" fmla="*/ 554111 h 982379"/>
                  <a:gd name="connsiteX201" fmla="*/ 474546 w 584556"/>
                  <a:gd name="connsiteY201" fmla="*/ 551675 h 982379"/>
                  <a:gd name="connsiteX202" fmla="*/ 472111 w 584556"/>
                  <a:gd name="connsiteY202" fmla="*/ 549239 h 982379"/>
                  <a:gd name="connsiteX203" fmla="*/ 470487 w 584556"/>
                  <a:gd name="connsiteY203" fmla="*/ 548428 h 982379"/>
                  <a:gd name="connsiteX204" fmla="*/ 469675 w 584556"/>
                  <a:gd name="connsiteY204" fmla="*/ 547616 h 982379"/>
                  <a:gd name="connsiteX205" fmla="*/ 468863 w 584556"/>
                  <a:gd name="connsiteY205" fmla="*/ 545992 h 982379"/>
                  <a:gd name="connsiteX206" fmla="*/ 467239 w 584556"/>
                  <a:gd name="connsiteY206" fmla="*/ 543556 h 982379"/>
                  <a:gd name="connsiteX207" fmla="*/ 459932 w 584556"/>
                  <a:gd name="connsiteY207" fmla="*/ 540309 h 982379"/>
                  <a:gd name="connsiteX208" fmla="*/ 457497 w 584556"/>
                  <a:gd name="connsiteY208" fmla="*/ 537873 h 982379"/>
                  <a:gd name="connsiteX209" fmla="*/ 455873 w 584556"/>
                  <a:gd name="connsiteY209" fmla="*/ 537061 h 982379"/>
                  <a:gd name="connsiteX210" fmla="*/ 455061 w 584556"/>
                  <a:gd name="connsiteY210" fmla="*/ 536249 h 982379"/>
                  <a:gd name="connsiteX211" fmla="*/ 454249 w 584556"/>
                  <a:gd name="connsiteY211" fmla="*/ 535437 h 982379"/>
                  <a:gd name="connsiteX212" fmla="*/ 453437 w 584556"/>
                  <a:gd name="connsiteY212" fmla="*/ 534626 h 982379"/>
                  <a:gd name="connsiteX213" fmla="*/ 451814 w 584556"/>
                  <a:gd name="connsiteY213" fmla="*/ 532190 h 982379"/>
                  <a:gd name="connsiteX214" fmla="*/ 449378 w 584556"/>
                  <a:gd name="connsiteY214" fmla="*/ 531378 h 982379"/>
                  <a:gd name="connsiteX215" fmla="*/ 447754 w 584556"/>
                  <a:gd name="connsiteY215" fmla="*/ 530566 h 982379"/>
                  <a:gd name="connsiteX216" fmla="*/ 446130 w 584556"/>
                  <a:gd name="connsiteY216" fmla="*/ 531378 h 982379"/>
                  <a:gd name="connsiteX217" fmla="*/ 444506 w 584556"/>
                  <a:gd name="connsiteY217" fmla="*/ 533002 h 982379"/>
                  <a:gd name="connsiteX218" fmla="*/ 445318 w 584556"/>
                  <a:gd name="connsiteY218" fmla="*/ 530566 h 982379"/>
                  <a:gd name="connsiteX219" fmla="*/ 443695 w 584556"/>
                  <a:gd name="connsiteY219" fmla="*/ 530566 h 982379"/>
                  <a:gd name="connsiteX220" fmla="*/ 441259 w 584556"/>
                  <a:gd name="connsiteY220" fmla="*/ 529754 h 982379"/>
                  <a:gd name="connsiteX221" fmla="*/ 442071 w 584556"/>
                  <a:gd name="connsiteY221" fmla="*/ 528942 h 982379"/>
                  <a:gd name="connsiteX222" fmla="*/ 445318 w 584556"/>
                  <a:gd name="connsiteY222" fmla="*/ 528130 h 982379"/>
                  <a:gd name="connsiteX223" fmla="*/ 445318 w 584556"/>
                  <a:gd name="connsiteY223" fmla="*/ 525695 h 982379"/>
                  <a:gd name="connsiteX224" fmla="*/ 444506 w 584556"/>
                  <a:gd name="connsiteY224" fmla="*/ 523259 h 982379"/>
                  <a:gd name="connsiteX225" fmla="*/ 445318 w 584556"/>
                  <a:gd name="connsiteY225" fmla="*/ 520824 h 982379"/>
                  <a:gd name="connsiteX226" fmla="*/ 443695 w 584556"/>
                  <a:gd name="connsiteY226" fmla="*/ 518388 h 982379"/>
                  <a:gd name="connsiteX227" fmla="*/ 441259 w 584556"/>
                  <a:gd name="connsiteY227" fmla="*/ 515140 h 982379"/>
                  <a:gd name="connsiteX228" fmla="*/ 440447 w 584556"/>
                  <a:gd name="connsiteY228" fmla="*/ 513517 h 982379"/>
                  <a:gd name="connsiteX229" fmla="*/ 440447 w 584556"/>
                  <a:gd name="connsiteY229" fmla="*/ 512705 h 982379"/>
                  <a:gd name="connsiteX230" fmla="*/ 438823 w 584556"/>
                  <a:gd name="connsiteY230" fmla="*/ 509457 h 982379"/>
                  <a:gd name="connsiteX231" fmla="*/ 438823 w 584556"/>
                  <a:gd name="connsiteY231" fmla="*/ 506210 h 982379"/>
                  <a:gd name="connsiteX232" fmla="*/ 438823 w 584556"/>
                  <a:gd name="connsiteY232" fmla="*/ 502150 h 982379"/>
                  <a:gd name="connsiteX233" fmla="*/ 438823 w 584556"/>
                  <a:gd name="connsiteY233" fmla="*/ 498903 h 982379"/>
                  <a:gd name="connsiteX234" fmla="*/ 439635 w 584556"/>
                  <a:gd name="connsiteY234" fmla="*/ 495655 h 982379"/>
                  <a:gd name="connsiteX235" fmla="*/ 438823 w 584556"/>
                  <a:gd name="connsiteY235" fmla="*/ 491596 h 982379"/>
                  <a:gd name="connsiteX236" fmla="*/ 439635 w 584556"/>
                  <a:gd name="connsiteY236" fmla="*/ 489972 h 982379"/>
                  <a:gd name="connsiteX237" fmla="*/ 440447 w 584556"/>
                  <a:gd name="connsiteY237" fmla="*/ 489972 h 982379"/>
                  <a:gd name="connsiteX238" fmla="*/ 441259 w 584556"/>
                  <a:gd name="connsiteY238" fmla="*/ 487536 h 982379"/>
                  <a:gd name="connsiteX239" fmla="*/ 440447 w 584556"/>
                  <a:gd name="connsiteY239" fmla="*/ 484289 h 982379"/>
                  <a:gd name="connsiteX240" fmla="*/ 439635 w 584556"/>
                  <a:gd name="connsiteY240" fmla="*/ 483477 h 982379"/>
                  <a:gd name="connsiteX241" fmla="*/ 438823 w 584556"/>
                  <a:gd name="connsiteY241" fmla="*/ 481853 h 982379"/>
                  <a:gd name="connsiteX242" fmla="*/ 438823 w 584556"/>
                  <a:gd name="connsiteY242" fmla="*/ 481853 h 982379"/>
                  <a:gd name="connsiteX243" fmla="*/ 438823 w 584556"/>
                  <a:gd name="connsiteY243" fmla="*/ 481041 h 982379"/>
                  <a:gd name="connsiteX244" fmla="*/ 438823 w 584556"/>
                  <a:gd name="connsiteY244" fmla="*/ 478605 h 982379"/>
                  <a:gd name="connsiteX245" fmla="*/ 438011 w 584556"/>
                  <a:gd name="connsiteY245" fmla="*/ 476982 h 982379"/>
                  <a:gd name="connsiteX246" fmla="*/ 438011 w 584556"/>
                  <a:gd name="connsiteY246" fmla="*/ 473734 h 982379"/>
                  <a:gd name="connsiteX247" fmla="*/ 437200 w 584556"/>
                  <a:gd name="connsiteY247" fmla="*/ 472922 h 982379"/>
                  <a:gd name="connsiteX248" fmla="*/ 436388 w 584556"/>
                  <a:gd name="connsiteY248" fmla="*/ 471299 h 982379"/>
                  <a:gd name="connsiteX249" fmla="*/ 436388 w 584556"/>
                  <a:gd name="connsiteY249" fmla="*/ 470487 h 982379"/>
                  <a:gd name="connsiteX250" fmla="*/ 436388 w 584556"/>
                  <a:gd name="connsiteY250" fmla="*/ 468863 h 982379"/>
                  <a:gd name="connsiteX251" fmla="*/ 436388 w 584556"/>
                  <a:gd name="connsiteY251" fmla="*/ 467239 h 982379"/>
                  <a:gd name="connsiteX252" fmla="*/ 435576 w 584556"/>
                  <a:gd name="connsiteY252" fmla="*/ 465616 h 982379"/>
                  <a:gd name="connsiteX253" fmla="*/ 433952 w 584556"/>
                  <a:gd name="connsiteY253" fmla="*/ 464804 h 982379"/>
                  <a:gd name="connsiteX254" fmla="*/ 433952 w 584556"/>
                  <a:gd name="connsiteY254" fmla="*/ 462368 h 982379"/>
                  <a:gd name="connsiteX255" fmla="*/ 434764 w 584556"/>
                  <a:gd name="connsiteY255" fmla="*/ 462368 h 982379"/>
                  <a:gd name="connsiteX256" fmla="*/ 435576 w 584556"/>
                  <a:gd name="connsiteY256" fmla="*/ 462368 h 982379"/>
                  <a:gd name="connsiteX257" fmla="*/ 435576 w 584556"/>
                  <a:gd name="connsiteY257" fmla="*/ 461556 h 982379"/>
                  <a:gd name="connsiteX258" fmla="*/ 436388 w 584556"/>
                  <a:gd name="connsiteY258" fmla="*/ 459932 h 982379"/>
                  <a:gd name="connsiteX259" fmla="*/ 437200 w 584556"/>
                  <a:gd name="connsiteY259" fmla="*/ 459120 h 982379"/>
                  <a:gd name="connsiteX260" fmla="*/ 438011 w 584556"/>
                  <a:gd name="connsiteY260" fmla="*/ 459120 h 982379"/>
                  <a:gd name="connsiteX261" fmla="*/ 438823 w 584556"/>
                  <a:gd name="connsiteY261" fmla="*/ 458308 h 982379"/>
                  <a:gd name="connsiteX262" fmla="*/ 438823 w 584556"/>
                  <a:gd name="connsiteY262" fmla="*/ 456685 h 982379"/>
                  <a:gd name="connsiteX263" fmla="*/ 437200 w 584556"/>
                  <a:gd name="connsiteY263" fmla="*/ 453437 h 982379"/>
                  <a:gd name="connsiteX264" fmla="*/ 436388 w 584556"/>
                  <a:gd name="connsiteY264" fmla="*/ 450190 h 982379"/>
                  <a:gd name="connsiteX265" fmla="*/ 437200 w 584556"/>
                  <a:gd name="connsiteY265" fmla="*/ 447754 h 982379"/>
                  <a:gd name="connsiteX266" fmla="*/ 438011 w 584556"/>
                  <a:gd name="connsiteY266" fmla="*/ 446942 h 982379"/>
                  <a:gd name="connsiteX267" fmla="*/ 438011 w 584556"/>
                  <a:gd name="connsiteY267" fmla="*/ 446130 h 982379"/>
                  <a:gd name="connsiteX268" fmla="*/ 438011 w 584556"/>
                  <a:gd name="connsiteY268" fmla="*/ 445318 h 982379"/>
                  <a:gd name="connsiteX269" fmla="*/ 438823 w 584556"/>
                  <a:gd name="connsiteY269" fmla="*/ 443695 h 982379"/>
                  <a:gd name="connsiteX270" fmla="*/ 438823 w 584556"/>
                  <a:gd name="connsiteY270" fmla="*/ 442071 h 982379"/>
                  <a:gd name="connsiteX271" fmla="*/ 438011 w 584556"/>
                  <a:gd name="connsiteY271" fmla="*/ 440447 h 982379"/>
                  <a:gd name="connsiteX272" fmla="*/ 437200 w 584556"/>
                  <a:gd name="connsiteY272" fmla="*/ 439635 h 982379"/>
                  <a:gd name="connsiteX273" fmla="*/ 436388 w 584556"/>
                  <a:gd name="connsiteY273" fmla="*/ 438823 h 982379"/>
                  <a:gd name="connsiteX274" fmla="*/ 436388 w 584556"/>
                  <a:gd name="connsiteY274" fmla="*/ 436388 h 982379"/>
                  <a:gd name="connsiteX275" fmla="*/ 436388 w 584556"/>
                  <a:gd name="connsiteY275" fmla="*/ 433952 h 982379"/>
                  <a:gd name="connsiteX276" fmla="*/ 438823 w 584556"/>
                  <a:gd name="connsiteY276" fmla="*/ 432328 h 982379"/>
                  <a:gd name="connsiteX277" fmla="*/ 439635 w 584556"/>
                  <a:gd name="connsiteY277" fmla="*/ 431516 h 982379"/>
                  <a:gd name="connsiteX278" fmla="*/ 440447 w 584556"/>
                  <a:gd name="connsiteY278" fmla="*/ 425833 h 982379"/>
                  <a:gd name="connsiteX279" fmla="*/ 440447 w 584556"/>
                  <a:gd name="connsiteY279" fmla="*/ 423397 h 982379"/>
                  <a:gd name="connsiteX280" fmla="*/ 440447 w 584556"/>
                  <a:gd name="connsiteY280" fmla="*/ 420962 h 982379"/>
                  <a:gd name="connsiteX281" fmla="*/ 440447 w 584556"/>
                  <a:gd name="connsiteY281" fmla="*/ 420150 h 982379"/>
                  <a:gd name="connsiteX282" fmla="*/ 440447 w 584556"/>
                  <a:gd name="connsiteY282" fmla="*/ 418526 h 982379"/>
                  <a:gd name="connsiteX283" fmla="*/ 440447 w 584556"/>
                  <a:gd name="connsiteY283" fmla="*/ 416902 h 982379"/>
                  <a:gd name="connsiteX284" fmla="*/ 440447 w 584556"/>
                  <a:gd name="connsiteY284" fmla="*/ 412843 h 982379"/>
                  <a:gd name="connsiteX285" fmla="*/ 438823 w 584556"/>
                  <a:gd name="connsiteY285" fmla="*/ 408784 h 982379"/>
                  <a:gd name="connsiteX286" fmla="*/ 437200 w 584556"/>
                  <a:gd name="connsiteY286" fmla="*/ 407160 h 982379"/>
                  <a:gd name="connsiteX287" fmla="*/ 435576 w 584556"/>
                  <a:gd name="connsiteY287" fmla="*/ 405536 h 982379"/>
                  <a:gd name="connsiteX288" fmla="*/ 433952 w 584556"/>
                  <a:gd name="connsiteY288" fmla="*/ 405536 h 982379"/>
                  <a:gd name="connsiteX289" fmla="*/ 433140 w 584556"/>
                  <a:gd name="connsiteY289" fmla="*/ 406348 h 982379"/>
                  <a:gd name="connsiteX290" fmla="*/ 433140 w 584556"/>
                  <a:gd name="connsiteY290" fmla="*/ 403912 h 982379"/>
                  <a:gd name="connsiteX291" fmla="*/ 432328 w 584556"/>
                  <a:gd name="connsiteY291" fmla="*/ 401477 h 982379"/>
                  <a:gd name="connsiteX292" fmla="*/ 429893 w 584556"/>
                  <a:gd name="connsiteY292" fmla="*/ 401477 h 982379"/>
                  <a:gd name="connsiteX293" fmla="*/ 428269 w 584556"/>
                  <a:gd name="connsiteY293" fmla="*/ 400665 h 982379"/>
                  <a:gd name="connsiteX294" fmla="*/ 427457 w 584556"/>
                  <a:gd name="connsiteY294" fmla="*/ 398229 h 982379"/>
                  <a:gd name="connsiteX295" fmla="*/ 427457 w 584556"/>
                  <a:gd name="connsiteY295" fmla="*/ 396605 h 982379"/>
                  <a:gd name="connsiteX296" fmla="*/ 426645 w 584556"/>
                  <a:gd name="connsiteY296" fmla="*/ 394170 h 982379"/>
                  <a:gd name="connsiteX297" fmla="*/ 423398 w 584556"/>
                  <a:gd name="connsiteY297" fmla="*/ 387675 h 982379"/>
                  <a:gd name="connsiteX298" fmla="*/ 422586 w 584556"/>
                  <a:gd name="connsiteY298" fmla="*/ 384427 h 982379"/>
                  <a:gd name="connsiteX299" fmla="*/ 421774 w 584556"/>
                  <a:gd name="connsiteY299" fmla="*/ 381991 h 982379"/>
                  <a:gd name="connsiteX300" fmla="*/ 420962 w 584556"/>
                  <a:gd name="connsiteY300" fmla="*/ 379556 h 982379"/>
                  <a:gd name="connsiteX301" fmla="*/ 420962 w 584556"/>
                  <a:gd name="connsiteY301" fmla="*/ 377932 h 982379"/>
                  <a:gd name="connsiteX302" fmla="*/ 419338 w 584556"/>
                  <a:gd name="connsiteY302" fmla="*/ 375496 h 982379"/>
                  <a:gd name="connsiteX303" fmla="*/ 418526 w 584556"/>
                  <a:gd name="connsiteY303" fmla="*/ 372249 h 982379"/>
                  <a:gd name="connsiteX304" fmla="*/ 419338 w 584556"/>
                  <a:gd name="connsiteY304" fmla="*/ 370625 h 982379"/>
                  <a:gd name="connsiteX305" fmla="*/ 418526 w 584556"/>
                  <a:gd name="connsiteY305" fmla="*/ 369001 h 982379"/>
                  <a:gd name="connsiteX306" fmla="*/ 416902 w 584556"/>
                  <a:gd name="connsiteY306" fmla="*/ 368189 h 982379"/>
                  <a:gd name="connsiteX307" fmla="*/ 415279 w 584556"/>
                  <a:gd name="connsiteY307" fmla="*/ 366566 h 982379"/>
                  <a:gd name="connsiteX308" fmla="*/ 415279 w 584556"/>
                  <a:gd name="connsiteY308" fmla="*/ 363318 h 982379"/>
                  <a:gd name="connsiteX309" fmla="*/ 413655 w 584556"/>
                  <a:gd name="connsiteY309" fmla="*/ 360882 h 982379"/>
                  <a:gd name="connsiteX310" fmla="*/ 411219 w 584556"/>
                  <a:gd name="connsiteY310" fmla="*/ 360070 h 982379"/>
                  <a:gd name="connsiteX311" fmla="*/ 408784 w 584556"/>
                  <a:gd name="connsiteY311" fmla="*/ 359259 h 982379"/>
                  <a:gd name="connsiteX312" fmla="*/ 406348 w 584556"/>
                  <a:gd name="connsiteY312" fmla="*/ 358447 h 982379"/>
                  <a:gd name="connsiteX313" fmla="*/ 403912 w 584556"/>
                  <a:gd name="connsiteY313" fmla="*/ 357635 h 982379"/>
                  <a:gd name="connsiteX314" fmla="*/ 402289 w 584556"/>
                  <a:gd name="connsiteY314" fmla="*/ 356011 h 982379"/>
                  <a:gd name="connsiteX315" fmla="*/ 400665 w 584556"/>
                  <a:gd name="connsiteY315" fmla="*/ 352764 h 982379"/>
                  <a:gd name="connsiteX316" fmla="*/ 399041 w 584556"/>
                  <a:gd name="connsiteY316" fmla="*/ 350328 h 982379"/>
                  <a:gd name="connsiteX317" fmla="*/ 395793 w 584556"/>
                  <a:gd name="connsiteY317" fmla="*/ 347892 h 982379"/>
                  <a:gd name="connsiteX318" fmla="*/ 393358 w 584556"/>
                  <a:gd name="connsiteY318" fmla="*/ 347080 h 982379"/>
                  <a:gd name="connsiteX319" fmla="*/ 390922 w 584556"/>
                  <a:gd name="connsiteY319" fmla="*/ 346268 h 982379"/>
                  <a:gd name="connsiteX320" fmla="*/ 388487 w 584556"/>
                  <a:gd name="connsiteY320" fmla="*/ 345457 h 982379"/>
                  <a:gd name="connsiteX321" fmla="*/ 387675 w 584556"/>
                  <a:gd name="connsiteY321" fmla="*/ 343021 h 982379"/>
                  <a:gd name="connsiteX322" fmla="*/ 387675 w 584556"/>
                  <a:gd name="connsiteY322" fmla="*/ 340585 h 982379"/>
                  <a:gd name="connsiteX323" fmla="*/ 385239 w 584556"/>
                  <a:gd name="connsiteY323" fmla="*/ 338150 h 982379"/>
                  <a:gd name="connsiteX324" fmla="*/ 382803 w 584556"/>
                  <a:gd name="connsiteY324" fmla="*/ 337338 h 982379"/>
                  <a:gd name="connsiteX325" fmla="*/ 379556 w 584556"/>
                  <a:gd name="connsiteY325" fmla="*/ 335714 h 982379"/>
                  <a:gd name="connsiteX326" fmla="*/ 376308 w 584556"/>
                  <a:gd name="connsiteY326" fmla="*/ 335714 h 982379"/>
                  <a:gd name="connsiteX327" fmla="*/ 373873 w 584556"/>
                  <a:gd name="connsiteY327" fmla="*/ 337338 h 982379"/>
                  <a:gd name="connsiteX328" fmla="*/ 369813 w 584556"/>
                  <a:gd name="connsiteY328" fmla="*/ 339773 h 982379"/>
                  <a:gd name="connsiteX329" fmla="*/ 368189 w 584556"/>
                  <a:gd name="connsiteY329" fmla="*/ 341397 h 982379"/>
                  <a:gd name="connsiteX330" fmla="*/ 367378 w 584556"/>
                  <a:gd name="connsiteY330" fmla="*/ 343833 h 982379"/>
                  <a:gd name="connsiteX331" fmla="*/ 365754 w 584556"/>
                  <a:gd name="connsiteY331" fmla="*/ 343833 h 982379"/>
                  <a:gd name="connsiteX332" fmla="*/ 364130 w 584556"/>
                  <a:gd name="connsiteY332" fmla="*/ 343833 h 982379"/>
                  <a:gd name="connsiteX333" fmla="*/ 360071 w 584556"/>
                  <a:gd name="connsiteY333" fmla="*/ 343833 h 982379"/>
                  <a:gd name="connsiteX334" fmla="*/ 357635 w 584556"/>
                  <a:gd name="connsiteY334" fmla="*/ 343833 h 982379"/>
                  <a:gd name="connsiteX335" fmla="*/ 355199 w 584556"/>
                  <a:gd name="connsiteY335" fmla="*/ 344645 h 982379"/>
                  <a:gd name="connsiteX336" fmla="*/ 352764 w 584556"/>
                  <a:gd name="connsiteY336" fmla="*/ 345457 h 982379"/>
                  <a:gd name="connsiteX337" fmla="*/ 347892 w 584556"/>
                  <a:gd name="connsiteY337" fmla="*/ 344645 h 982379"/>
                  <a:gd name="connsiteX338" fmla="*/ 345457 w 584556"/>
                  <a:gd name="connsiteY338" fmla="*/ 341397 h 982379"/>
                  <a:gd name="connsiteX339" fmla="*/ 343833 w 584556"/>
                  <a:gd name="connsiteY339" fmla="*/ 338962 h 982379"/>
                  <a:gd name="connsiteX340" fmla="*/ 342209 w 584556"/>
                  <a:gd name="connsiteY340" fmla="*/ 336526 h 982379"/>
                  <a:gd name="connsiteX341" fmla="*/ 341397 w 584556"/>
                  <a:gd name="connsiteY341" fmla="*/ 334902 h 982379"/>
                  <a:gd name="connsiteX342" fmla="*/ 338962 w 584556"/>
                  <a:gd name="connsiteY342" fmla="*/ 333278 h 982379"/>
                  <a:gd name="connsiteX343" fmla="*/ 336526 w 584556"/>
                  <a:gd name="connsiteY343" fmla="*/ 333278 h 982379"/>
                  <a:gd name="connsiteX344" fmla="*/ 334090 w 584556"/>
                  <a:gd name="connsiteY344" fmla="*/ 332466 h 982379"/>
                  <a:gd name="connsiteX345" fmla="*/ 331655 w 584556"/>
                  <a:gd name="connsiteY345" fmla="*/ 331655 h 982379"/>
                  <a:gd name="connsiteX346" fmla="*/ 328407 w 584556"/>
                  <a:gd name="connsiteY346" fmla="*/ 330843 h 982379"/>
                  <a:gd name="connsiteX347" fmla="*/ 326783 w 584556"/>
                  <a:gd name="connsiteY347" fmla="*/ 329219 h 982379"/>
                  <a:gd name="connsiteX348" fmla="*/ 323536 w 584556"/>
                  <a:gd name="connsiteY348" fmla="*/ 327595 h 982379"/>
                  <a:gd name="connsiteX349" fmla="*/ 321912 w 584556"/>
                  <a:gd name="connsiteY349" fmla="*/ 326783 h 982379"/>
                  <a:gd name="connsiteX350" fmla="*/ 320288 w 584556"/>
                  <a:gd name="connsiteY350" fmla="*/ 326783 h 982379"/>
                  <a:gd name="connsiteX351" fmla="*/ 318664 w 584556"/>
                  <a:gd name="connsiteY351" fmla="*/ 325159 h 982379"/>
                  <a:gd name="connsiteX352" fmla="*/ 317853 w 584556"/>
                  <a:gd name="connsiteY352" fmla="*/ 324348 h 982379"/>
                  <a:gd name="connsiteX353" fmla="*/ 316229 w 584556"/>
                  <a:gd name="connsiteY353" fmla="*/ 321100 h 982379"/>
                  <a:gd name="connsiteX354" fmla="*/ 315417 w 584556"/>
                  <a:gd name="connsiteY354" fmla="*/ 320288 h 982379"/>
                  <a:gd name="connsiteX355" fmla="*/ 315417 w 584556"/>
                  <a:gd name="connsiteY355" fmla="*/ 318664 h 982379"/>
                  <a:gd name="connsiteX356" fmla="*/ 315417 w 584556"/>
                  <a:gd name="connsiteY356" fmla="*/ 317041 h 982379"/>
                  <a:gd name="connsiteX357" fmla="*/ 314605 w 584556"/>
                  <a:gd name="connsiteY357" fmla="*/ 315417 h 982379"/>
                  <a:gd name="connsiteX358" fmla="*/ 313793 w 584556"/>
                  <a:gd name="connsiteY358" fmla="*/ 314605 h 982379"/>
                  <a:gd name="connsiteX359" fmla="*/ 314605 w 584556"/>
                  <a:gd name="connsiteY359" fmla="*/ 314605 h 982379"/>
                  <a:gd name="connsiteX360" fmla="*/ 314605 w 584556"/>
                  <a:gd name="connsiteY360" fmla="*/ 314605 h 982379"/>
                  <a:gd name="connsiteX361" fmla="*/ 315417 w 584556"/>
                  <a:gd name="connsiteY361" fmla="*/ 316229 h 982379"/>
                  <a:gd name="connsiteX362" fmla="*/ 317041 w 584556"/>
                  <a:gd name="connsiteY362" fmla="*/ 318664 h 982379"/>
                  <a:gd name="connsiteX363" fmla="*/ 321100 w 584556"/>
                  <a:gd name="connsiteY363" fmla="*/ 321100 h 982379"/>
                  <a:gd name="connsiteX364" fmla="*/ 323536 w 584556"/>
                  <a:gd name="connsiteY364" fmla="*/ 321912 h 982379"/>
                  <a:gd name="connsiteX365" fmla="*/ 325972 w 584556"/>
                  <a:gd name="connsiteY365" fmla="*/ 323536 h 982379"/>
                  <a:gd name="connsiteX366" fmla="*/ 330843 w 584556"/>
                  <a:gd name="connsiteY366" fmla="*/ 327595 h 982379"/>
                  <a:gd name="connsiteX367" fmla="*/ 333278 w 584556"/>
                  <a:gd name="connsiteY367" fmla="*/ 329219 h 982379"/>
                  <a:gd name="connsiteX368" fmla="*/ 334902 w 584556"/>
                  <a:gd name="connsiteY368" fmla="*/ 330031 h 982379"/>
                  <a:gd name="connsiteX369" fmla="*/ 335714 w 584556"/>
                  <a:gd name="connsiteY369" fmla="*/ 330031 h 982379"/>
                  <a:gd name="connsiteX370" fmla="*/ 338962 w 584556"/>
                  <a:gd name="connsiteY370" fmla="*/ 329219 h 982379"/>
                  <a:gd name="connsiteX371" fmla="*/ 340585 w 584556"/>
                  <a:gd name="connsiteY371" fmla="*/ 328407 h 982379"/>
                  <a:gd name="connsiteX372" fmla="*/ 342209 w 584556"/>
                  <a:gd name="connsiteY372" fmla="*/ 328407 h 982379"/>
                  <a:gd name="connsiteX373" fmla="*/ 343021 w 584556"/>
                  <a:gd name="connsiteY373" fmla="*/ 327595 h 982379"/>
                  <a:gd name="connsiteX374" fmla="*/ 343833 w 584556"/>
                  <a:gd name="connsiteY374" fmla="*/ 326783 h 982379"/>
                  <a:gd name="connsiteX375" fmla="*/ 346269 w 584556"/>
                  <a:gd name="connsiteY375" fmla="*/ 325971 h 982379"/>
                  <a:gd name="connsiteX376" fmla="*/ 347080 w 584556"/>
                  <a:gd name="connsiteY376" fmla="*/ 326783 h 982379"/>
                  <a:gd name="connsiteX377" fmla="*/ 347892 w 584556"/>
                  <a:gd name="connsiteY377" fmla="*/ 327595 h 982379"/>
                  <a:gd name="connsiteX378" fmla="*/ 351952 w 584556"/>
                  <a:gd name="connsiteY378" fmla="*/ 327595 h 982379"/>
                  <a:gd name="connsiteX379" fmla="*/ 352764 w 584556"/>
                  <a:gd name="connsiteY379" fmla="*/ 325159 h 982379"/>
                  <a:gd name="connsiteX380" fmla="*/ 353576 w 584556"/>
                  <a:gd name="connsiteY380" fmla="*/ 323536 h 982379"/>
                  <a:gd name="connsiteX381" fmla="*/ 356011 w 584556"/>
                  <a:gd name="connsiteY381" fmla="*/ 321912 h 982379"/>
                  <a:gd name="connsiteX382" fmla="*/ 356823 w 584556"/>
                  <a:gd name="connsiteY382" fmla="*/ 321100 h 982379"/>
                  <a:gd name="connsiteX383" fmla="*/ 357635 w 584556"/>
                  <a:gd name="connsiteY383" fmla="*/ 321100 h 982379"/>
                  <a:gd name="connsiteX384" fmla="*/ 361694 w 584556"/>
                  <a:gd name="connsiteY384" fmla="*/ 320288 h 982379"/>
                  <a:gd name="connsiteX385" fmla="*/ 362506 w 584556"/>
                  <a:gd name="connsiteY385" fmla="*/ 319476 h 982379"/>
                  <a:gd name="connsiteX386" fmla="*/ 364942 w 584556"/>
                  <a:gd name="connsiteY386" fmla="*/ 317041 h 982379"/>
                  <a:gd name="connsiteX387" fmla="*/ 368189 w 584556"/>
                  <a:gd name="connsiteY387" fmla="*/ 315417 h 982379"/>
                  <a:gd name="connsiteX388" fmla="*/ 369001 w 584556"/>
                  <a:gd name="connsiteY388" fmla="*/ 314605 h 982379"/>
                  <a:gd name="connsiteX389" fmla="*/ 370625 w 584556"/>
                  <a:gd name="connsiteY389" fmla="*/ 315417 h 982379"/>
                  <a:gd name="connsiteX390" fmla="*/ 373061 w 584556"/>
                  <a:gd name="connsiteY390" fmla="*/ 317041 h 982379"/>
                  <a:gd name="connsiteX391" fmla="*/ 373873 w 584556"/>
                  <a:gd name="connsiteY391" fmla="*/ 318664 h 982379"/>
                  <a:gd name="connsiteX392" fmla="*/ 378744 w 584556"/>
                  <a:gd name="connsiteY392" fmla="*/ 320288 h 982379"/>
                  <a:gd name="connsiteX393" fmla="*/ 381180 w 584556"/>
                  <a:gd name="connsiteY393" fmla="*/ 319476 h 982379"/>
                  <a:gd name="connsiteX394" fmla="*/ 383615 w 584556"/>
                  <a:gd name="connsiteY394" fmla="*/ 318664 h 982379"/>
                  <a:gd name="connsiteX395" fmla="*/ 388487 w 584556"/>
                  <a:gd name="connsiteY395" fmla="*/ 317853 h 982379"/>
                  <a:gd name="connsiteX396" fmla="*/ 390110 w 584556"/>
                  <a:gd name="connsiteY396" fmla="*/ 317041 h 982379"/>
                  <a:gd name="connsiteX397" fmla="*/ 392546 w 584556"/>
                  <a:gd name="connsiteY397" fmla="*/ 316229 h 982379"/>
                  <a:gd name="connsiteX398" fmla="*/ 394982 w 584556"/>
                  <a:gd name="connsiteY398" fmla="*/ 312981 h 982379"/>
                  <a:gd name="connsiteX399" fmla="*/ 390922 w 584556"/>
                  <a:gd name="connsiteY399" fmla="*/ 308110 h 982379"/>
                  <a:gd name="connsiteX400" fmla="*/ 386051 w 584556"/>
                  <a:gd name="connsiteY400" fmla="*/ 305674 h 982379"/>
                  <a:gd name="connsiteX401" fmla="*/ 382803 w 584556"/>
                  <a:gd name="connsiteY401" fmla="*/ 302427 h 982379"/>
                  <a:gd name="connsiteX402" fmla="*/ 380368 w 584556"/>
                  <a:gd name="connsiteY402" fmla="*/ 299991 h 982379"/>
                  <a:gd name="connsiteX403" fmla="*/ 377932 w 584556"/>
                  <a:gd name="connsiteY403" fmla="*/ 299179 h 982379"/>
                  <a:gd name="connsiteX404" fmla="*/ 381180 w 584556"/>
                  <a:gd name="connsiteY404" fmla="*/ 298367 h 982379"/>
                  <a:gd name="connsiteX405" fmla="*/ 382803 w 584556"/>
                  <a:gd name="connsiteY405" fmla="*/ 298367 h 982379"/>
                  <a:gd name="connsiteX406" fmla="*/ 383615 w 584556"/>
                  <a:gd name="connsiteY406" fmla="*/ 297555 h 982379"/>
                  <a:gd name="connsiteX407" fmla="*/ 385239 w 584556"/>
                  <a:gd name="connsiteY407" fmla="*/ 295120 h 982379"/>
                  <a:gd name="connsiteX408" fmla="*/ 385239 w 584556"/>
                  <a:gd name="connsiteY408" fmla="*/ 295120 h 982379"/>
                  <a:gd name="connsiteX409" fmla="*/ 385239 w 584556"/>
                  <a:gd name="connsiteY409" fmla="*/ 294308 h 982379"/>
                  <a:gd name="connsiteX410" fmla="*/ 386051 w 584556"/>
                  <a:gd name="connsiteY410" fmla="*/ 291872 h 982379"/>
                  <a:gd name="connsiteX411" fmla="*/ 384427 w 584556"/>
                  <a:gd name="connsiteY411" fmla="*/ 291060 h 982379"/>
                  <a:gd name="connsiteX412" fmla="*/ 382803 w 584556"/>
                  <a:gd name="connsiteY412" fmla="*/ 290249 h 982379"/>
                  <a:gd name="connsiteX413" fmla="*/ 381991 w 584556"/>
                  <a:gd name="connsiteY413" fmla="*/ 288625 h 982379"/>
                  <a:gd name="connsiteX414" fmla="*/ 379556 w 584556"/>
                  <a:gd name="connsiteY414" fmla="*/ 288625 h 982379"/>
                  <a:gd name="connsiteX415" fmla="*/ 377120 w 584556"/>
                  <a:gd name="connsiteY415" fmla="*/ 288625 h 982379"/>
                  <a:gd name="connsiteX416" fmla="*/ 375496 w 584556"/>
                  <a:gd name="connsiteY416" fmla="*/ 289437 h 982379"/>
                  <a:gd name="connsiteX417" fmla="*/ 372249 w 584556"/>
                  <a:gd name="connsiteY417" fmla="*/ 289437 h 982379"/>
                  <a:gd name="connsiteX418" fmla="*/ 370625 w 584556"/>
                  <a:gd name="connsiteY418" fmla="*/ 289437 h 982379"/>
                  <a:gd name="connsiteX419" fmla="*/ 369001 w 584556"/>
                  <a:gd name="connsiteY419" fmla="*/ 290249 h 982379"/>
                  <a:gd name="connsiteX420" fmla="*/ 366566 w 584556"/>
                  <a:gd name="connsiteY420" fmla="*/ 291060 h 982379"/>
                  <a:gd name="connsiteX421" fmla="*/ 364942 w 584556"/>
                  <a:gd name="connsiteY421" fmla="*/ 291872 h 982379"/>
                  <a:gd name="connsiteX422" fmla="*/ 363318 w 584556"/>
                  <a:gd name="connsiteY422" fmla="*/ 291872 h 982379"/>
                  <a:gd name="connsiteX423" fmla="*/ 360071 w 584556"/>
                  <a:gd name="connsiteY423" fmla="*/ 292684 h 982379"/>
                  <a:gd name="connsiteX424" fmla="*/ 357635 w 584556"/>
                  <a:gd name="connsiteY424" fmla="*/ 293496 h 982379"/>
                  <a:gd name="connsiteX425" fmla="*/ 355199 w 584556"/>
                  <a:gd name="connsiteY425" fmla="*/ 292684 h 982379"/>
                  <a:gd name="connsiteX426" fmla="*/ 354387 w 584556"/>
                  <a:gd name="connsiteY426" fmla="*/ 292684 h 982379"/>
                  <a:gd name="connsiteX427" fmla="*/ 353576 w 584556"/>
                  <a:gd name="connsiteY427" fmla="*/ 292684 h 982379"/>
                  <a:gd name="connsiteX428" fmla="*/ 353576 w 584556"/>
                  <a:gd name="connsiteY428" fmla="*/ 291872 h 982379"/>
                  <a:gd name="connsiteX429" fmla="*/ 352764 w 584556"/>
                  <a:gd name="connsiteY429" fmla="*/ 291060 h 982379"/>
                  <a:gd name="connsiteX430" fmla="*/ 351140 w 584556"/>
                  <a:gd name="connsiteY430" fmla="*/ 290249 h 982379"/>
                  <a:gd name="connsiteX431" fmla="*/ 350328 w 584556"/>
                  <a:gd name="connsiteY431" fmla="*/ 289437 h 982379"/>
                  <a:gd name="connsiteX432" fmla="*/ 349516 w 584556"/>
                  <a:gd name="connsiteY432" fmla="*/ 288625 h 982379"/>
                  <a:gd name="connsiteX433" fmla="*/ 350328 w 584556"/>
                  <a:gd name="connsiteY433" fmla="*/ 287813 h 982379"/>
                  <a:gd name="connsiteX434" fmla="*/ 351140 w 584556"/>
                  <a:gd name="connsiteY434" fmla="*/ 289437 h 982379"/>
                  <a:gd name="connsiteX435" fmla="*/ 352764 w 584556"/>
                  <a:gd name="connsiteY435" fmla="*/ 290249 h 982379"/>
                  <a:gd name="connsiteX436" fmla="*/ 354387 w 584556"/>
                  <a:gd name="connsiteY436" fmla="*/ 291060 h 982379"/>
                  <a:gd name="connsiteX437" fmla="*/ 356823 w 584556"/>
                  <a:gd name="connsiteY437" fmla="*/ 291872 h 982379"/>
                  <a:gd name="connsiteX438" fmla="*/ 359259 w 584556"/>
                  <a:gd name="connsiteY438" fmla="*/ 291872 h 982379"/>
                  <a:gd name="connsiteX439" fmla="*/ 360882 w 584556"/>
                  <a:gd name="connsiteY439" fmla="*/ 290249 h 982379"/>
                  <a:gd name="connsiteX440" fmla="*/ 363318 w 584556"/>
                  <a:gd name="connsiteY440" fmla="*/ 288625 h 982379"/>
                  <a:gd name="connsiteX441" fmla="*/ 365754 w 584556"/>
                  <a:gd name="connsiteY441" fmla="*/ 287813 h 982379"/>
                  <a:gd name="connsiteX442" fmla="*/ 368189 w 584556"/>
                  <a:gd name="connsiteY442" fmla="*/ 286189 h 982379"/>
                  <a:gd name="connsiteX443" fmla="*/ 370625 w 584556"/>
                  <a:gd name="connsiteY443" fmla="*/ 285377 h 982379"/>
                  <a:gd name="connsiteX444" fmla="*/ 373061 w 584556"/>
                  <a:gd name="connsiteY444" fmla="*/ 284565 h 982379"/>
                  <a:gd name="connsiteX445" fmla="*/ 374685 w 584556"/>
                  <a:gd name="connsiteY445" fmla="*/ 285377 h 982379"/>
                  <a:gd name="connsiteX446" fmla="*/ 378744 w 584556"/>
                  <a:gd name="connsiteY446" fmla="*/ 286189 h 982379"/>
                  <a:gd name="connsiteX447" fmla="*/ 381991 w 584556"/>
                  <a:gd name="connsiteY447" fmla="*/ 286189 h 982379"/>
                  <a:gd name="connsiteX448" fmla="*/ 383615 w 584556"/>
                  <a:gd name="connsiteY448" fmla="*/ 286189 h 982379"/>
                  <a:gd name="connsiteX449" fmla="*/ 385239 w 584556"/>
                  <a:gd name="connsiteY449" fmla="*/ 286189 h 982379"/>
                  <a:gd name="connsiteX450" fmla="*/ 386863 w 584556"/>
                  <a:gd name="connsiteY450" fmla="*/ 286189 h 982379"/>
                  <a:gd name="connsiteX451" fmla="*/ 388487 w 584556"/>
                  <a:gd name="connsiteY451" fmla="*/ 285377 h 982379"/>
                  <a:gd name="connsiteX452" fmla="*/ 388487 w 584556"/>
                  <a:gd name="connsiteY452" fmla="*/ 285377 h 982379"/>
                  <a:gd name="connsiteX453" fmla="*/ 389298 w 584556"/>
                  <a:gd name="connsiteY453" fmla="*/ 285377 h 982379"/>
                  <a:gd name="connsiteX454" fmla="*/ 390110 w 584556"/>
                  <a:gd name="connsiteY454" fmla="*/ 286189 h 982379"/>
                  <a:gd name="connsiteX455" fmla="*/ 390110 w 584556"/>
                  <a:gd name="connsiteY455" fmla="*/ 287001 h 982379"/>
                  <a:gd name="connsiteX456" fmla="*/ 390922 w 584556"/>
                  <a:gd name="connsiteY456" fmla="*/ 287813 h 982379"/>
                  <a:gd name="connsiteX457" fmla="*/ 393358 w 584556"/>
                  <a:gd name="connsiteY457" fmla="*/ 288625 h 982379"/>
                  <a:gd name="connsiteX458" fmla="*/ 394982 w 584556"/>
                  <a:gd name="connsiteY458" fmla="*/ 288625 h 982379"/>
                  <a:gd name="connsiteX459" fmla="*/ 395793 w 584556"/>
                  <a:gd name="connsiteY459" fmla="*/ 287813 h 982379"/>
                  <a:gd name="connsiteX460" fmla="*/ 396605 w 584556"/>
                  <a:gd name="connsiteY460" fmla="*/ 287001 h 982379"/>
                  <a:gd name="connsiteX461" fmla="*/ 398229 w 584556"/>
                  <a:gd name="connsiteY461" fmla="*/ 287001 h 982379"/>
                  <a:gd name="connsiteX462" fmla="*/ 400665 w 584556"/>
                  <a:gd name="connsiteY462" fmla="*/ 286189 h 982379"/>
                  <a:gd name="connsiteX463" fmla="*/ 401477 w 584556"/>
                  <a:gd name="connsiteY463" fmla="*/ 284565 h 982379"/>
                  <a:gd name="connsiteX464" fmla="*/ 403100 w 584556"/>
                  <a:gd name="connsiteY464" fmla="*/ 282941 h 982379"/>
                  <a:gd name="connsiteX465" fmla="*/ 407160 w 584556"/>
                  <a:gd name="connsiteY465" fmla="*/ 282130 h 982379"/>
                  <a:gd name="connsiteX466" fmla="*/ 408784 w 584556"/>
                  <a:gd name="connsiteY466" fmla="*/ 282130 h 982379"/>
                  <a:gd name="connsiteX467" fmla="*/ 410407 w 584556"/>
                  <a:gd name="connsiteY467" fmla="*/ 281318 h 982379"/>
                  <a:gd name="connsiteX468" fmla="*/ 411219 w 584556"/>
                  <a:gd name="connsiteY468" fmla="*/ 279694 h 982379"/>
                  <a:gd name="connsiteX469" fmla="*/ 412031 w 584556"/>
                  <a:gd name="connsiteY469" fmla="*/ 278882 h 982379"/>
                  <a:gd name="connsiteX470" fmla="*/ 412843 w 584556"/>
                  <a:gd name="connsiteY470" fmla="*/ 278882 h 982379"/>
                  <a:gd name="connsiteX471" fmla="*/ 412843 w 584556"/>
                  <a:gd name="connsiteY471" fmla="*/ 278070 h 982379"/>
                  <a:gd name="connsiteX472" fmla="*/ 412843 w 584556"/>
                  <a:gd name="connsiteY472" fmla="*/ 276446 h 982379"/>
                  <a:gd name="connsiteX473" fmla="*/ 412843 w 584556"/>
                  <a:gd name="connsiteY473" fmla="*/ 275635 h 982379"/>
                  <a:gd name="connsiteX474" fmla="*/ 412843 w 584556"/>
                  <a:gd name="connsiteY474" fmla="*/ 274011 h 982379"/>
                  <a:gd name="connsiteX475" fmla="*/ 413655 w 584556"/>
                  <a:gd name="connsiteY475" fmla="*/ 272387 h 982379"/>
                  <a:gd name="connsiteX476" fmla="*/ 416091 w 584556"/>
                  <a:gd name="connsiteY476" fmla="*/ 272387 h 982379"/>
                  <a:gd name="connsiteX477" fmla="*/ 417714 w 584556"/>
                  <a:gd name="connsiteY477" fmla="*/ 271575 h 982379"/>
                  <a:gd name="connsiteX478" fmla="*/ 418526 w 584556"/>
                  <a:gd name="connsiteY478" fmla="*/ 269951 h 982379"/>
                  <a:gd name="connsiteX479" fmla="*/ 418526 w 584556"/>
                  <a:gd name="connsiteY479" fmla="*/ 267516 h 982379"/>
                  <a:gd name="connsiteX480" fmla="*/ 419338 w 584556"/>
                  <a:gd name="connsiteY480" fmla="*/ 265892 h 982379"/>
                  <a:gd name="connsiteX481" fmla="*/ 420962 w 584556"/>
                  <a:gd name="connsiteY481" fmla="*/ 265080 h 982379"/>
                  <a:gd name="connsiteX482" fmla="*/ 420962 w 584556"/>
                  <a:gd name="connsiteY482" fmla="*/ 263456 h 982379"/>
                  <a:gd name="connsiteX483" fmla="*/ 421774 w 584556"/>
                  <a:gd name="connsiteY483" fmla="*/ 261833 h 982379"/>
                  <a:gd name="connsiteX484" fmla="*/ 423398 w 584556"/>
                  <a:gd name="connsiteY484" fmla="*/ 261021 h 982379"/>
                  <a:gd name="connsiteX485" fmla="*/ 425833 w 584556"/>
                  <a:gd name="connsiteY485" fmla="*/ 260209 h 982379"/>
                  <a:gd name="connsiteX486" fmla="*/ 428269 w 584556"/>
                  <a:gd name="connsiteY486" fmla="*/ 259397 h 982379"/>
                  <a:gd name="connsiteX487" fmla="*/ 430704 w 584556"/>
                  <a:gd name="connsiteY487" fmla="*/ 257773 h 982379"/>
                  <a:gd name="connsiteX488" fmla="*/ 432328 w 584556"/>
                  <a:gd name="connsiteY488" fmla="*/ 256149 h 982379"/>
                  <a:gd name="connsiteX489" fmla="*/ 433952 w 584556"/>
                  <a:gd name="connsiteY489" fmla="*/ 254526 h 982379"/>
                  <a:gd name="connsiteX490" fmla="*/ 436388 w 584556"/>
                  <a:gd name="connsiteY490" fmla="*/ 252902 h 982379"/>
                  <a:gd name="connsiteX491" fmla="*/ 438011 w 584556"/>
                  <a:gd name="connsiteY491" fmla="*/ 250466 h 982379"/>
                  <a:gd name="connsiteX492" fmla="*/ 438823 w 584556"/>
                  <a:gd name="connsiteY492" fmla="*/ 248842 h 982379"/>
                  <a:gd name="connsiteX493" fmla="*/ 440447 w 584556"/>
                  <a:gd name="connsiteY493" fmla="*/ 243159 h 982379"/>
                  <a:gd name="connsiteX494" fmla="*/ 442883 w 584556"/>
                  <a:gd name="connsiteY494" fmla="*/ 239912 h 982379"/>
                  <a:gd name="connsiteX495" fmla="*/ 444506 w 584556"/>
                  <a:gd name="connsiteY495" fmla="*/ 238288 h 982379"/>
                  <a:gd name="connsiteX496" fmla="*/ 446130 w 584556"/>
                  <a:gd name="connsiteY496" fmla="*/ 236664 h 982379"/>
                  <a:gd name="connsiteX497" fmla="*/ 449378 w 584556"/>
                  <a:gd name="connsiteY497" fmla="*/ 233417 h 982379"/>
                  <a:gd name="connsiteX498" fmla="*/ 450190 w 584556"/>
                  <a:gd name="connsiteY498" fmla="*/ 231793 h 982379"/>
                  <a:gd name="connsiteX499" fmla="*/ 451002 w 584556"/>
                  <a:gd name="connsiteY499" fmla="*/ 230169 h 982379"/>
                  <a:gd name="connsiteX500" fmla="*/ 451814 w 584556"/>
                  <a:gd name="connsiteY500" fmla="*/ 228545 h 982379"/>
                  <a:gd name="connsiteX501" fmla="*/ 453437 w 584556"/>
                  <a:gd name="connsiteY501" fmla="*/ 228545 h 982379"/>
                  <a:gd name="connsiteX502" fmla="*/ 454249 w 584556"/>
                  <a:gd name="connsiteY502" fmla="*/ 224486 h 982379"/>
                  <a:gd name="connsiteX503" fmla="*/ 454249 w 584556"/>
                  <a:gd name="connsiteY503" fmla="*/ 222862 h 982379"/>
                  <a:gd name="connsiteX504" fmla="*/ 455061 w 584556"/>
                  <a:gd name="connsiteY504" fmla="*/ 220426 h 982379"/>
                  <a:gd name="connsiteX505" fmla="*/ 455873 w 584556"/>
                  <a:gd name="connsiteY505" fmla="*/ 217991 h 982379"/>
                  <a:gd name="connsiteX506" fmla="*/ 458308 w 584556"/>
                  <a:gd name="connsiteY506" fmla="*/ 213931 h 982379"/>
                  <a:gd name="connsiteX507" fmla="*/ 460744 w 584556"/>
                  <a:gd name="connsiteY507" fmla="*/ 209060 h 982379"/>
                  <a:gd name="connsiteX508" fmla="*/ 463180 w 584556"/>
                  <a:gd name="connsiteY508" fmla="*/ 205813 h 982379"/>
                  <a:gd name="connsiteX509" fmla="*/ 465616 w 584556"/>
                  <a:gd name="connsiteY509" fmla="*/ 203377 h 982379"/>
                  <a:gd name="connsiteX510" fmla="*/ 468051 w 584556"/>
                  <a:gd name="connsiteY510" fmla="*/ 201753 h 982379"/>
                  <a:gd name="connsiteX511" fmla="*/ 472111 w 584556"/>
                  <a:gd name="connsiteY511" fmla="*/ 198506 h 982379"/>
                  <a:gd name="connsiteX512" fmla="*/ 475358 w 584556"/>
                  <a:gd name="connsiteY512" fmla="*/ 196882 h 982379"/>
                  <a:gd name="connsiteX513" fmla="*/ 477794 w 584556"/>
                  <a:gd name="connsiteY513" fmla="*/ 194446 h 982379"/>
                  <a:gd name="connsiteX514" fmla="*/ 479418 w 584556"/>
                  <a:gd name="connsiteY514" fmla="*/ 193634 h 982379"/>
                  <a:gd name="connsiteX515" fmla="*/ 480229 w 584556"/>
                  <a:gd name="connsiteY515" fmla="*/ 192822 h 982379"/>
                  <a:gd name="connsiteX516" fmla="*/ 482665 w 584556"/>
                  <a:gd name="connsiteY516" fmla="*/ 191199 h 982379"/>
                  <a:gd name="connsiteX517" fmla="*/ 482665 w 584556"/>
                  <a:gd name="connsiteY517" fmla="*/ 187951 h 982379"/>
                  <a:gd name="connsiteX518" fmla="*/ 483477 w 584556"/>
                  <a:gd name="connsiteY518" fmla="*/ 185515 h 982379"/>
                  <a:gd name="connsiteX519" fmla="*/ 482665 w 584556"/>
                  <a:gd name="connsiteY519" fmla="*/ 183080 h 982379"/>
                  <a:gd name="connsiteX520" fmla="*/ 483477 w 584556"/>
                  <a:gd name="connsiteY520" fmla="*/ 179832 h 982379"/>
                  <a:gd name="connsiteX521" fmla="*/ 482665 w 584556"/>
                  <a:gd name="connsiteY521" fmla="*/ 176585 h 982379"/>
                  <a:gd name="connsiteX522" fmla="*/ 483477 w 584556"/>
                  <a:gd name="connsiteY522" fmla="*/ 172525 h 982379"/>
                  <a:gd name="connsiteX523" fmla="*/ 481853 w 584556"/>
                  <a:gd name="connsiteY523" fmla="*/ 169278 h 982379"/>
                  <a:gd name="connsiteX524" fmla="*/ 481041 w 584556"/>
                  <a:gd name="connsiteY524" fmla="*/ 166030 h 982379"/>
                  <a:gd name="connsiteX525" fmla="*/ 477794 w 584556"/>
                  <a:gd name="connsiteY525" fmla="*/ 163595 h 982379"/>
                  <a:gd name="connsiteX526" fmla="*/ 476170 w 584556"/>
                  <a:gd name="connsiteY526" fmla="*/ 162783 h 982379"/>
                  <a:gd name="connsiteX527" fmla="*/ 475358 w 584556"/>
                  <a:gd name="connsiteY527" fmla="*/ 160347 h 982379"/>
                  <a:gd name="connsiteX528" fmla="*/ 472922 w 584556"/>
                  <a:gd name="connsiteY528" fmla="*/ 160347 h 982379"/>
                  <a:gd name="connsiteX529" fmla="*/ 470487 w 584556"/>
                  <a:gd name="connsiteY529" fmla="*/ 158723 h 982379"/>
                  <a:gd name="connsiteX530" fmla="*/ 465616 w 584556"/>
                  <a:gd name="connsiteY530" fmla="*/ 158723 h 982379"/>
                  <a:gd name="connsiteX531" fmla="*/ 463180 w 584556"/>
                  <a:gd name="connsiteY531" fmla="*/ 159535 h 982379"/>
                  <a:gd name="connsiteX532" fmla="*/ 460744 w 584556"/>
                  <a:gd name="connsiteY532" fmla="*/ 157911 h 982379"/>
                  <a:gd name="connsiteX533" fmla="*/ 459932 w 584556"/>
                  <a:gd name="connsiteY533" fmla="*/ 157911 h 982379"/>
                  <a:gd name="connsiteX534" fmla="*/ 458308 w 584556"/>
                  <a:gd name="connsiteY534" fmla="*/ 157911 h 982379"/>
                  <a:gd name="connsiteX535" fmla="*/ 455873 w 584556"/>
                  <a:gd name="connsiteY535" fmla="*/ 155476 h 982379"/>
                  <a:gd name="connsiteX536" fmla="*/ 454249 w 584556"/>
                  <a:gd name="connsiteY536" fmla="*/ 155476 h 982379"/>
                  <a:gd name="connsiteX537" fmla="*/ 453437 w 584556"/>
                  <a:gd name="connsiteY537" fmla="*/ 156288 h 982379"/>
                  <a:gd name="connsiteX538" fmla="*/ 451002 w 584556"/>
                  <a:gd name="connsiteY538" fmla="*/ 157099 h 982379"/>
                  <a:gd name="connsiteX539" fmla="*/ 447754 w 584556"/>
                  <a:gd name="connsiteY539" fmla="*/ 157099 h 982379"/>
                  <a:gd name="connsiteX540" fmla="*/ 445318 w 584556"/>
                  <a:gd name="connsiteY540" fmla="*/ 156288 h 982379"/>
                  <a:gd name="connsiteX541" fmla="*/ 442883 w 584556"/>
                  <a:gd name="connsiteY541" fmla="*/ 156288 h 982379"/>
                  <a:gd name="connsiteX542" fmla="*/ 440447 w 584556"/>
                  <a:gd name="connsiteY542" fmla="*/ 155476 h 982379"/>
                  <a:gd name="connsiteX543" fmla="*/ 438823 w 584556"/>
                  <a:gd name="connsiteY543" fmla="*/ 155476 h 982379"/>
                  <a:gd name="connsiteX544" fmla="*/ 437200 w 584556"/>
                  <a:gd name="connsiteY544" fmla="*/ 153852 h 982379"/>
                  <a:gd name="connsiteX545" fmla="*/ 433952 w 584556"/>
                  <a:gd name="connsiteY545" fmla="*/ 151416 h 982379"/>
                  <a:gd name="connsiteX546" fmla="*/ 431516 w 584556"/>
                  <a:gd name="connsiteY546" fmla="*/ 151416 h 982379"/>
                  <a:gd name="connsiteX547" fmla="*/ 429893 w 584556"/>
                  <a:gd name="connsiteY547" fmla="*/ 150604 h 982379"/>
                  <a:gd name="connsiteX548" fmla="*/ 428269 w 584556"/>
                  <a:gd name="connsiteY548" fmla="*/ 149793 h 982379"/>
                  <a:gd name="connsiteX549" fmla="*/ 426645 w 584556"/>
                  <a:gd name="connsiteY549" fmla="*/ 148981 h 982379"/>
                  <a:gd name="connsiteX550" fmla="*/ 425021 w 584556"/>
                  <a:gd name="connsiteY550" fmla="*/ 148169 h 982379"/>
                  <a:gd name="connsiteX551" fmla="*/ 424209 w 584556"/>
                  <a:gd name="connsiteY551" fmla="*/ 147357 h 982379"/>
                  <a:gd name="connsiteX552" fmla="*/ 420962 w 584556"/>
                  <a:gd name="connsiteY552" fmla="*/ 145733 h 982379"/>
                  <a:gd name="connsiteX553" fmla="*/ 418526 w 584556"/>
                  <a:gd name="connsiteY553" fmla="*/ 145733 h 982379"/>
                  <a:gd name="connsiteX554" fmla="*/ 415279 w 584556"/>
                  <a:gd name="connsiteY554" fmla="*/ 146545 h 982379"/>
                  <a:gd name="connsiteX555" fmla="*/ 412843 w 584556"/>
                  <a:gd name="connsiteY555" fmla="*/ 147357 h 982379"/>
                  <a:gd name="connsiteX556" fmla="*/ 410407 w 584556"/>
                  <a:gd name="connsiteY556" fmla="*/ 147357 h 982379"/>
                  <a:gd name="connsiteX557" fmla="*/ 404724 w 584556"/>
                  <a:gd name="connsiteY557" fmla="*/ 144921 h 982379"/>
                  <a:gd name="connsiteX558" fmla="*/ 401477 w 584556"/>
                  <a:gd name="connsiteY558" fmla="*/ 142486 h 982379"/>
                  <a:gd name="connsiteX559" fmla="*/ 397417 w 584556"/>
                  <a:gd name="connsiteY559" fmla="*/ 139238 h 982379"/>
                  <a:gd name="connsiteX560" fmla="*/ 393358 w 584556"/>
                  <a:gd name="connsiteY560" fmla="*/ 136802 h 982379"/>
                  <a:gd name="connsiteX561" fmla="*/ 390110 w 584556"/>
                  <a:gd name="connsiteY561" fmla="*/ 135991 h 982379"/>
                  <a:gd name="connsiteX562" fmla="*/ 386863 w 584556"/>
                  <a:gd name="connsiteY562" fmla="*/ 135991 h 982379"/>
                  <a:gd name="connsiteX563" fmla="*/ 382803 w 584556"/>
                  <a:gd name="connsiteY563" fmla="*/ 136802 h 982379"/>
                  <a:gd name="connsiteX564" fmla="*/ 380368 w 584556"/>
                  <a:gd name="connsiteY564" fmla="*/ 138426 h 982379"/>
                  <a:gd name="connsiteX565" fmla="*/ 377932 w 584556"/>
                  <a:gd name="connsiteY565" fmla="*/ 139238 h 982379"/>
                  <a:gd name="connsiteX566" fmla="*/ 374685 w 584556"/>
                  <a:gd name="connsiteY566" fmla="*/ 139238 h 982379"/>
                  <a:gd name="connsiteX567" fmla="*/ 373061 w 584556"/>
                  <a:gd name="connsiteY567" fmla="*/ 140862 h 982379"/>
                  <a:gd name="connsiteX568" fmla="*/ 371437 w 584556"/>
                  <a:gd name="connsiteY568" fmla="*/ 141674 h 982379"/>
                  <a:gd name="connsiteX569" fmla="*/ 370625 w 584556"/>
                  <a:gd name="connsiteY569" fmla="*/ 140862 h 982379"/>
                  <a:gd name="connsiteX570" fmla="*/ 371437 w 584556"/>
                  <a:gd name="connsiteY570" fmla="*/ 140050 h 982379"/>
                  <a:gd name="connsiteX571" fmla="*/ 369813 w 584556"/>
                  <a:gd name="connsiteY571" fmla="*/ 138426 h 982379"/>
                  <a:gd name="connsiteX572" fmla="*/ 366566 w 584556"/>
                  <a:gd name="connsiteY572" fmla="*/ 137614 h 982379"/>
                  <a:gd name="connsiteX573" fmla="*/ 364942 w 584556"/>
                  <a:gd name="connsiteY573" fmla="*/ 139238 h 982379"/>
                  <a:gd name="connsiteX574" fmla="*/ 363318 w 584556"/>
                  <a:gd name="connsiteY574" fmla="*/ 139238 h 982379"/>
                  <a:gd name="connsiteX575" fmla="*/ 362506 w 584556"/>
                  <a:gd name="connsiteY575" fmla="*/ 139238 h 982379"/>
                  <a:gd name="connsiteX576" fmla="*/ 360071 w 584556"/>
                  <a:gd name="connsiteY576" fmla="*/ 140050 h 982379"/>
                  <a:gd name="connsiteX577" fmla="*/ 357635 w 584556"/>
                  <a:gd name="connsiteY577" fmla="*/ 141674 h 982379"/>
                  <a:gd name="connsiteX578" fmla="*/ 354387 w 584556"/>
                  <a:gd name="connsiteY578" fmla="*/ 141674 h 982379"/>
                  <a:gd name="connsiteX579" fmla="*/ 351952 w 584556"/>
                  <a:gd name="connsiteY579" fmla="*/ 140862 h 982379"/>
                  <a:gd name="connsiteX580" fmla="*/ 347080 w 584556"/>
                  <a:gd name="connsiteY580" fmla="*/ 140050 h 982379"/>
                  <a:gd name="connsiteX581" fmla="*/ 343021 w 584556"/>
                  <a:gd name="connsiteY581" fmla="*/ 140050 h 982379"/>
                  <a:gd name="connsiteX582" fmla="*/ 342209 w 584556"/>
                  <a:gd name="connsiteY582" fmla="*/ 142486 h 982379"/>
                  <a:gd name="connsiteX583" fmla="*/ 338962 w 584556"/>
                  <a:gd name="connsiteY583" fmla="*/ 144109 h 982379"/>
                  <a:gd name="connsiteX584" fmla="*/ 335714 w 584556"/>
                  <a:gd name="connsiteY584" fmla="*/ 145733 h 982379"/>
                  <a:gd name="connsiteX585" fmla="*/ 332466 w 584556"/>
                  <a:gd name="connsiteY585" fmla="*/ 147357 h 982379"/>
                  <a:gd name="connsiteX586" fmla="*/ 327595 w 584556"/>
                  <a:gd name="connsiteY586" fmla="*/ 145733 h 982379"/>
                  <a:gd name="connsiteX587" fmla="*/ 321912 w 584556"/>
                  <a:gd name="connsiteY587" fmla="*/ 145733 h 982379"/>
                  <a:gd name="connsiteX588" fmla="*/ 320288 w 584556"/>
                  <a:gd name="connsiteY588" fmla="*/ 144109 h 982379"/>
                  <a:gd name="connsiteX589" fmla="*/ 317853 w 584556"/>
                  <a:gd name="connsiteY589" fmla="*/ 142486 h 982379"/>
                  <a:gd name="connsiteX590" fmla="*/ 321912 w 584556"/>
                  <a:gd name="connsiteY590" fmla="*/ 141674 h 982379"/>
                  <a:gd name="connsiteX591" fmla="*/ 323536 w 584556"/>
                  <a:gd name="connsiteY591" fmla="*/ 143297 h 982379"/>
                  <a:gd name="connsiteX592" fmla="*/ 326783 w 584556"/>
                  <a:gd name="connsiteY592" fmla="*/ 144109 h 982379"/>
                  <a:gd name="connsiteX593" fmla="*/ 330843 w 584556"/>
                  <a:gd name="connsiteY593" fmla="*/ 144109 h 982379"/>
                  <a:gd name="connsiteX594" fmla="*/ 332466 w 584556"/>
                  <a:gd name="connsiteY594" fmla="*/ 142486 h 982379"/>
                  <a:gd name="connsiteX595" fmla="*/ 331655 w 584556"/>
                  <a:gd name="connsiteY595" fmla="*/ 140862 h 982379"/>
                  <a:gd name="connsiteX596" fmla="*/ 330843 w 584556"/>
                  <a:gd name="connsiteY596" fmla="*/ 140050 h 982379"/>
                  <a:gd name="connsiteX597" fmla="*/ 330843 w 584556"/>
                  <a:gd name="connsiteY597" fmla="*/ 140050 h 982379"/>
                  <a:gd name="connsiteX598" fmla="*/ 332466 w 584556"/>
                  <a:gd name="connsiteY598" fmla="*/ 140862 h 982379"/>
                  <a:gd name="connsiteX599" fmla="*/ 334902 w 584556"/>
                  <a:gd name="connsiteY599" fmla="*/ 140050 h 982379"/>
                  <a:gd name="connsiteX600" fmla="*/ 337338 w 584556"/>
                  <a:gd name="connsiteY600" fmla="*/ 139238 h 982379"/>
                  <a:gd name="connsiteX601" fmla="*/ 340585 w 584556"/>
                  <a:gd name="connsiteY601" fmla="*/ 139238 h 982379"/>
                  <a:gd name="connsiteX602" fmla="*/ 341397 w 584556"/>
                  <a:gd name="connsiteY602" fmla="*/ 136802 h 982379"/>
                  <a:gd name="connsiteX603" fmla="*/ 343021 w 584556"/>
                  <a:gd name="connsiteY603" fmla="*/ 135179 h 982379"/>
                  <a:gd name="connsiteX604" fmla="*/ 346269 w 584556"/>
                  <a:gd name="connsiteY604" fmla="*/ 132743 h 982379"/>
                  <a:gd name="connsiteX605" fmla="*/ 347892 w 584556"/>
                  <a:gd name="connsiteY605" fmla="*/ 131119 h 982379"/>
                  <a:gd name="connsiteX606" fmla="*/ 348704 w 584556"/>
                  <a:gd name="connsiteY606" fmla="*/ 130307 h 982379"/>
                  <a:gd name="connsiteX607" fmla="*/ 346269 w 584556"/>
                  <a:gd name="connsiteY607" fmla="*/ 129495 h 982379"/>
                  <a:gd name="connsiteX608" fmla="*/ 340585 w 584556"/>
                  <a:gd name="connsiteY608" fmla="*/ 129495 h 982379"/>
                  <a:gd name="connsiteX609" fmla="*/ 338150 w 584556"/>
                  <a:gd name="connsiteY609" fmla="*/ 128684 h 982379"/>
                  <a:gd name="connsiteX610" fmla="*/ 330843 w 584556"/>
                  <a:gd name="connsiteY610" fmla="*/ 127872 h 982379"/>
                  <a:gd name="connsiteX611" fmla="*/ 326783 w 584556"/>
                  <a:gd name="connsiteY611" fmla="*/ 130307 h 982379"/>
                  <a:gd name="connsiteX612" fmla="*/ 323536 w 584556"/>
                  <a:gd name="connsiteY612" fmla="*/ 132743 h 982379"/>
                  <a:gd name="connsiteX613" fmla="*/ 320288 w 584556"/>
                  <a:gd name="connsiteY613" fmla="*/ 133555 h 982379"/>
                  <a:gd name="connsiteX614" fmla="*/ 322724 w 584556"/>
                  <a:gd name="connsiteY614" fmla="*/ 130307 h 982379"/>
                  <a:gd name="connsiteX615" fmla="*/ 326783 w 584556"/>
                  <a:gd name="connsiteY615" fmla="*/ 127872 h 982379"/>
                  <a:gd name="connsiteX616" fmla="*/ 330843 w 584556"/>
                  <a:gd name="connsiteY616" fmla="*/ 126248 h 982379"/>
                  <a:gd name="connsiteX617" fmla="*/ 334090 w 584556"/>
                  <a:gd name="connsiteY617" fmla="*/ 123812 h 982379"/>
                  <a:gd name="connsiteX618" fmla="*/ 338962 w 584556"/>
                  <a:gd name="connsiteY618" fmla="*/ 123812 h 982379"/>
                  <a:gd name="connsiteX619" fmla="*/ 342209 w 584556"/>
                  <a:gd name="connsiteY619" fmla="*/ 124624 h 982379"/>
                  <a:gd name="connsiteX620" fmla="*/ 345457 w 584556"/>
                  <a:gd name="connsiteY620" fmla="*/ 122188 h 982379"/>
                  <a:gd name="connsiteX621" fmla="*/ 350328 w 584556"/>
                  <a:gd name="connsiteY621" fmla="*/ 122188 h 982379"/>
                  <a:gd name="connsiteX622" fmla="*/ 351952 w 584556"/>
                  <a:gd name="connsiteY622" fmla="*/ 123000 h 982379"/>
                  <a:gd name="connsiteX623" fmla="*/ 350328 w 584556"/>
                  <a:gd name="connsiteY623" fmla="*/ 124624 h 982379"/>
                  <a:gd name="connsiteX624" fmla="*/ 348704 w 584556"/>
                  <a:gd name="connsiteY624" fmla="*/ 127060 h 982379"/>
                  <a:gd name="connsiteX625" fmla="*/ 351952 w 584556"/>
                  <a:gd name="connsiteY625" fmla="*/ 127872 h 982379"/>
                  <a:gd name="connsiteX626" fmla="*/ 354387 w 584556"/>
                  <a:gd name="connsiteY626" fmla="*/ 126248 h 982379"/>
                  <a:gd name="connsiteX627" fmla="*/ 357635 w 584556"/>
                  <a:gd name="connsiteY627" fmla="*/ 123000 h 982379"/>
                  <a:gd name="connsiteX628" fmla="*/ 362506 w 584556"/>
                  <a:gd name="connsiteY628" fmla="*/ 119753 h 982379"/>
                  <a:gd name="connsiteX629" fmla="*/ 366566 w 584556"/>
                  <a:gd name="connsiteY629" fmla="*/ 116505 h 982379"/>
                  <a:gd name="connsiteX630" fmla="*/ 369001 w 584556"/>
                  <a:gd name="connsiteY630" fmla="*/ 113258 h 982379"/>
                  <a:gd name="connsiteX631" fmla="*/ 365754 w 584556"/>
                  <a:gd name="connsiteY631" fmla="*/ 113258 h 982379"/>
                  <a:gd name="connsiteX632" fmla="*/ 360882 w 584556"/>
                  <a:gd name="connsiteY632" fmla="*/ 115693 h 982379"/>
                  <a:gd name="connsiteX633" fmla="*/ 359259 w 584556"/>
                  <a:gd name="connsiteY633" fmla="*/ 114882 h 982379"/>
                  <a:gd name="connsiteX634" fmla="*/ 358447 w 584556"/>
                  <a:gd name="connsiteY634" fmla="*/ 114070 h 982379"/>
                  <a:gd name="connsiteX635" fmla="*/ 358447 w 584556"/>
                  <a:gd name="connsiteY635" fmla="*/ 113258 h 982379"/>
                  <a:gd name="connsiteX636" fmla="*/ 358447 w 584556"/>
                  <a:gd name="connsiteY636" fmla="*/ 112446 h 982379"/>
                  <a:gd name="connsiteX637" fmla="*/ 357635 w 584556"/>
                  <a:gd name="connsiteY637" fmla="*/ 111634 h 982379"/>
                  <a:gd name="connsiteX638" fmla="*/ 355199 w 584556"/>
                  <a:gd name="connsiteY638" fmla="*/ 111634 h 982379"/>
                  <a:gd name="connsiteX639" fmla="*/ 353576 w 584556"/>
                  <a:gd name="connsiteY639" fmla="*/ 112446 h 982379"/>
                  <a:gd name="connsiteX640" fmla="*/ 351140 w 584556"/>
                  <a:gd name="connsiteY640" fmla="*/ 112446 h 982379"/>
                  <a:gd name="connsiteX641" fmla="*/ 349516 w 584556"/>
                  <a:gd name="connsiteY641" fmla="*/ 111634 h 982379"/>
                  <a:gd name="connsiteX642" fmla="*/ 347892 w 584556"/>
                  <a:gd name="connsiteY642" fmla="*/ 110010 h 982379"/>
                  <a:gd name="connsiteX643" fmla="*/ 345457 w 584556"/>
                  <a:gd name="connsiteY643" fmla="*/ 110010 h 982379"/>
                  <a:gd name="connsiteX644" fmla="*/ 344645 w 584556"/>
                  <a:gd name="connsiteY644" fmla="*/ 108386 h 982379"/>
                  <a:gd name="connsiteX645" fmla="*/ 343833 w 584556"/>
                  <a:gd name="connsiteY645" fmla="*/ 106763 h 982379"/>
                  <a:gd name="connsiteX646" fmla="*/ 342209 w 584556"/>
                  <a:gd name="connsiteY646" fmla="*/ 105951 h 982379"/>
                  <a:gd name="connsiteX647" fmla="*/ 339774 w 584556"/>
                  <a:gd name="connsiteY647" fmla="*/ 105951 h 982379"/>
                  <a:gd name="connsiteX648" fmla="*/ 337338 w 584556"/>
                  <a:gd name="connsiteY648" fmla="*/ 105139 h 982379"/>
                  <a:gd name="connsiteX649" fmla="*/ 336526 w 584556"/>
                  <a:gd name="connsiteY649" fmla="*/ 105139 h 982379"/>
                  <a:gd name="connsiteX650" fmla="*/ 335714 w 584556"/>
                  <a:gd name="connsiteY650" fmla="*/ 103515 h 982379"/>
                  <a:gd name="connsiteX651" fmla="*/ 336526 w 584556"/>
                  <a:gd name="connsiteY651" fmla="*/ 102703 h 982379"/>
                  <a:gd name="connsiteX652" fmla="*/ 337338 w 584556"/>
                  <a:gd name="connsiteY652" fmla="*/ 103515 h 982379"/>
                  <a:gd name="connsiteX653" fmla="*/ 338962 w 584556"/>
                  <a:gd name="connsiteY653" fmla="*/ 103515 h 982379"/>
                  <a:gd name="connsiteX654" fmla="*/ 340585 w 584556"/>
                  <a:gd name="connsiteY654" fmla="*/ 103515 h 982379"/>
                  <a:gd name="connsiteX655" fmla="*/ 342209 w 584556"/>
                  <a:gd name="connsiteY655" fmla="*/ 104327 h 982379"/>
                  <a:gd name="connsiteX656" fmla="*/ 345457 w 584556"/>
                  <a:gd name="connsiteY656" fmla="*/ 105951 h 982379"/>
                  <a:gd name="connsiteX657" fmla="*/ 347892 w 584556"/>
                  <a:gd name="connsiteY657" fmla="*/ 106763 h 982379"/>
                  <a:gd name="connsiteX658" fmla="*/ 349516 w 584556"/>
                  <a:gd name="connsiteY658" fmla="*/ 107575 h 982379"/>
                  <a:gd name="connsiteX659" fmla="*/ 351140 w 584556"/>
                  <a:gd name="connsiteY659" fmla="*/ 107575 h 982379"/>
                  <a:gd name="connsiteX660" fmla="*/ 352764 w 584556"/>
                  <a:gd name="connsiteY660" fmla="*/ 108386 h 982379"/>
                  <a:gd name="connsiteX661" fmla="*/ 354387 w 584556"/>
                  <a:gd name="connsiteY661" fmla="*/ 109198 h 982379"/>
                  <a:gd name="connsiteX662" fmla="*/ 355199 w 584556"/>
                  <a:gd name="connsiteY662" fmla="*/ 107575 h 982379"/>
                  <a:gd name="connsiteX663" fmla="*/ 356011 w 584556"/>
                  <a:gd name="connsiteY663" fmla="*/ 106763 h 982379"/>
                  <a:gd name="connsiteX664" fmla="*/ 356823 w 584556"/>
                  <a:gd name="connsiteY664" fmla="*/ 105139 h 982379"/>
                  <a:gd name="connsiteX665" fmla="*/ 356823 w 584556"/>
                  <a:gd name="connsiteY665" fmla="*/ 103515 h 982379"/>
                  <a:gd name="connsiteX666" fmla="*/ 356823 w 584556"/>
                  <a:gd name="connsiteY666" fmla="*/ 102703 h 982379"/>
                  <a:gd name="connsiteX667" fmla="*/ 354387 w 584556"/>
                  <a:gd name="connsiteY667" fmla="*/ 101891 h 982379"/>
                  <a:gd name="connsiteX668" fmla="*/ 352764 w 584556"/>
                  <a:gd name="connsiteY668" fmla="*/ 100268 h 982379"/>
                  <a:gd name="connsiteX669" fmla="*/ 352764 w 584556"/>
                  <a:gd name="connsiteY669" fmla="*/ 98644 h 982379"/>
                  <a:gd name="connsiteX670" fmla="*/ 355199 w 584556"/>
                  <a:gd name="connsiteY670" fmla="*/ 100268 h 982379"/>
                  <a:gd name="connsiteX671" fmla="*/ 357635 w 584556"/>
                  <a:gd name="connsiteY671" fmla="*/ 101080 h 982379"/>
                  <a:gd name="connsiteX672" fmla="*/ 358447 w 584556"/>
                  <a:gd name="connsiteY672" fmla="*/ 100268 h 982379"/>
                  <a:gd name="connsiteX673" fmla="*/ 359259 w 584556"/>
                  <a:gd name="connsiteY673" fmla="*/ 99456 h 982379"/>
                  <a:gd name="connsiteX674" fmla="*/ 360882 w 584556"/>
                  <a:gd name="connsiteY674" fmla="*/ 98644 h 982379"/>
                  <a:gd name="connsiteX675" fmla="*/ 363318 w 584556"/>
                  <a:gd name="connsiteY675" fmla="*/ 98644 h 982379"/>
                  <a:gd name="connsiteX676" fmla="*/ 366566 w 584556"/>
                  <a:gd name="connsiteY676" fmla="*/ 98644 h 982379"/>
                  <a:gd name="connsiteX677" fmla="*/ 367378 w 584556"/>
                  <a:gd name="connsiteY677" fmla="*/ 98644 h 982379"/>
                  <a:gd name="connsiteX678" fmla="*/ 368189 w 584556"/>
                  <a:gd name="connsiteY678" fmla="*/ 97020 h 982379"/>
                  <a:gd name="connsiteX679" fmla="*/ 369813 w 584556"/>
                  <a:gd name="connsiteY679" fmla="*/ 94584 h 982379"/>
                  <a:gd name="connsiteX680" fmla="*/ 373061 w 584556"/>
                  <a:gd name="connsiteY680" fmla="*/ 92961 h 982379"/>
                  <a:gd name="connsiteX681" fmla="*/ 376308 w 584556"/>
                  <a:gd name="connsiteY681" fmla="*/ 91337 h 982379"/>
                  <a:gd name="connsiteX682" fmla="*/ 379556 w 584556"/>
                  <a:gd name="connsiteY682" fmla="*/ 90525 h 982379"/>
                  <a:gd name="connsiteX683" fmla="*/ 383615 w 584556"/>
                  <a:gd name="connsiteY683" fmla="*/ 88901 h 982379"/>
                  <a:gd name="connsiteX684" fmla="*/ 386051 w 584556"/>
                  <a:gd name="connsiteY684" fmla="*/ 88089 h 982379"/>
                  <a:gd name="connsiteX685" fmla="*/ 389298 w 584556"/>
                  <a:gd name="connsiteY685" fmla="*/ 86466 h 982379"/>
                  <a:gd name="connsiteX686" fmla="*/ 390922 w 584556"/>
                  <a:gd name="connsiteY686" fmla="*/ 85654 h 982379"/>
                  <a:gd name="connsiteX687" fmla="*/ 394170 w 584556"/>
                  <a:gd name="connsiteY687" fmla="*/ 84030 h 982379"/>
                  <a:gd name="connsiteX688" fmla="*/ 395793 w 584556"/>
                  <a:gd name="connsiteY688" fmla="*/ 83218 h 982379"/>
                  <a:gd name="connsiteX689" fmla="*/ 397417 w 584556"/>
                  <a:gd name="connsiteY689" fmla="*/ 81594 h 982379"/>
                  <a:gd name="connsiteX690" fmla="*/ 401477 w 584556"/>
                  <a:gd name="connsiteY690" fmla="*/ 78347 h 982379"/>
                  <a:gd name="connsiteX691" fmla="*/ 403100 w 584556"/>
                  <a:gd name="connsiteY691" fmla="*/ 76723 h 982379"/>
                  <a:gd name="connsiteX692" fmla="*/ 405536 w 584556"/>
                  <a:gd name="connsiteY692" fmla="*/ 75099 h 982379"/>
                  <a:gd name="connsiteX693" fmla="*/ 410407 w 584556"/>
                  <a:gd name="connsiteY693" fmla="*/ 74287 h 982379"/>
                  <a:gd name="connsiteX694" fmla="*/ 414467 w 584556"/>
                  <a:gd name="connsiteY694" fmla="*/ 74287 h 982379"/>
                  <a:gd name="connsiteX695" fmla="*/ 418526 w 584556"/>
                  <a:gd name="connsiteY695" fmla="*/ 73475 h 982379"/>
                  <a:gd name="connsiteX696" fmla="*/ 421774 w 584556"/>
                  <a:gd name="connsiteY696" fmla="*/ 71040 h 982379"/>
                  <a:gd name="connsiteX697" fmla="*/ 422586 w 584556"/>
                  <a:gd name="connsiteY697" fmla="*/ 68604 h 982379"/>
                  <a:gd name="connsiteX698" fmla="*/ 424209 w 584556"/>
                  <a:gd name="connsiteY698" fmla="*/ 66168 h 982379"/>
                  <a:gd name="connsiteX699" fmla="*/ 429081 w 584556"/>
                  <a:gd name="connsiteY699" fmla="*/ 62109 h 982379"/>
                  <a:gd name="connsiteX700" fmla="*/ 430704 w 584556"/>
                  <a:gd name="connsiteY700" fmla="*/ 58050 h 982379"/>
                  <a:gd name="connsiteX701" fmla="*/ 429081 w 584556"/>
                  <a:gd name="connsiteY701" fmla="*/ 56426 h 982379"/>
                  <a:gd name="connsiteX702" fmla="*/ 426645 w 584556"/>
                  <a:gd name="connsiteY702" fmla="*/ 53990 h 982379"/>
                  <a:gd name="connsiteX703" fmla="*/ 427457 w 584556"/>
                  <a:gd name="connsiteY703" fmla="*/ 49931 h 982379"/>
                  <a:gd name="connsiteX704" fmla="*/ 430704 w 584556"/>
                  <a:gd name="connsiteY704" fmla="*/ 48307 h 982379"/>
                  <a:gd name="connsiteX705" fmla="*/ 433140 w 584556"/>
                  <a:gd name="connsiteY705" fmla="*/ 45059 h 982379"/>
                  <a:gd name="connsiteX706" fmla="*/ 436388 w 584556"/>
                  <a:gd name="connsiteY706" fmla="*/ 41812 h 982379"/>
                  <a:gd name="connsiteX707" fmla="*/ 438011 w 584556"/>
                  <a:gd name="connsiteY707" fmla="*/ 38564 h 982379"/>
                  <a:gd name="connsiteX708" fmla="*/ 434764 w 584556"/>
                  <a:gd name="connsiteY708" fmla="*/ 36941 h 982379"/>
                  <a:gd name="connsiteX709" fmla="*/ 430704 w 584556"/>
                  <a:gd name="connsiteY709" fmla="*/ 35317 h 982379"/>
                  <a:gd name="connsiteX710" fmla="*/ 426645 w 584556"/>
                  <a:gd name="connsiteY710" fmla="*/ 33693 h 982379"/>
                  <a:gd name="connsiteX711" fmla="*/ 420962 w 584556"/>
                  <a:gd name="connsiteY711" fmla="*/ 33693 h 982379"/>
                  <a:gd name="connsiteX712" fmla="*/ 418526 w 584556"/>
                  <a:gd name="connsiteY712" fmla="*/ 31257 h 982379"/>
                  <a:gd name="connsiteX713" fmla="*/ 416091 w 584556"/>
                  <a:gd name="connsiteY713" fmla="*/ 29634 h 982379"/>
                  <a:gd name="connsiteX714" fmla="*/ 414467 w 584556"/>
                  <a:gd name="connsiteY714" fmla="*/ 32881 h 982379"/>
                  <a:gd name="connsiteX715" fmla="*/ 416091 w 584556"/>
                  <a:gd name="connsiteY715" fmla="*/ 35317 h 982379"/>
                  <a:gd name="connsiteX716" fmla="*/ 415279 w 584556"/>
                  <a:gd name="connsiteY716" fmla="*/ 37753 h 982379"/>
                  <a:gd name="connsiteX717" fmla="*/ 413655 w 584556"/>
                  <a:gd name="connsiteY717" fmla="*/ 36941 h 982379"/>
                  <a:gd name="connsiteX718" fmla="*/ 412843 w 584556"/>
                  <a:gd name="connsiteY718" fmla="*/ 35317 h 982379"/>
                  <a:gd name="connsiteX719" fmla="*/ 412031 w 584556"/>
                  <a:gd name="connsiteY719" fmla="*/ 34505 h 982379"/>
                  <a:gd name="connsiteX720" fmla="*/ 411219 w 584556"/>
                  <a:gd name="connsiteY720" fmla="*/ 33693 h 982379"/>
                  <a:gd name="connsiteX721" fmla="*/ 409595 w 584556"/>
                  <a:gd name="connsiteY721" fmla="*/ 33693 h 982379"/>
                  <a:gd name="connsiteX722" fmla="*/ 408784 w 584556"/>
                  <a:gd name="connsiteY722" fmla="*/ 34505 h 982379"/>
                  <a:gd name="connsiteX723" fmla="*/ 407160 w 584556"/>
                  <a:gd name="connsiteY723" fmla="*/ 35317 h 982379"/>
                  <a:gd name="connsiteX724" fmla="*/ 405536 w 584556"/>
                  <a:gd name="connsiteY724" fmla="*/ 32069 h 982379"/>
                  <a:gd name="connsiteX725" fmla="*/ 403100 w 584556"/>
                  <a:gd name="connsiteY725" fmla="*/ 31257 h 982379"/>
                  <a:gd name="connsiteX726" fmla="*/ 400665 w 584556"/>
                  <a:gd name="connsiteY726" fmla="*/ 30446 h 982379"/>
                  <a:gd name="connsiteX727" fmla="*/ 398229 w 584556"/>
                  <a:gd name="connsiteY727" fmla="*/ 29634 h 982379"/>
                  <a:gd name="connsiteX728" fmla="*/ 397417 w 584556"/>
                  <a:gd name="connsiteY728" fmla="*/ 30446 h 982379"/>
                  <a:gd name="connsiteX729" fmla="*/ 395793 w 584556"/>
                  <a:gd name="connsiteY729" fmla="*/ 30446 h 982379"/>
                  <a:gd name="connsiteX730" fmla="*/ 394170 w 584556"/>
                  <a:gd name="connsiteY730" fmla="*/ 30446 h 982379"/>
                  <a:gd name="connsiteX731" fmla="*/ 393358 w 584556"/>
                  <a:gd name="connsiteY731" fmla="*/ 31257 h 982379"/>
                  <a:gd name="connsiteX732" fmla="*/ 390922 w 584556"/>
                  <a:gd name="connsiteY732" fmla="*/ 32069 h 982379"/>
                  <a:gd name="connsiteX733" fmla="*/ 389298 w 584556"/>
                  <a:gd name="connsiteY733" fmla="*/ 32069 h 982379"/>
                  <a:gd name="connsiteX734" fmla="*/ 387675 w 584556"/>
                  <a:gd name="connsiteY734" fmla="*/ 32069 h 982379"/>
                  <a:gd name="connsiteX735" fmla="*/ 386051 w 584556"/>
                  <a:gd name="connsiteY735" fmla="*/ 31257 h 982379"/>
                  <a:gd name="connsiteX736" fmla="*/ 384427 w 584556"/>
                  <a:gd name="connsiteY736" fmla="*/ 31257 h 982379"/>
                  <a:gd name="connsiteX737" fmla="*/ 382803 w 584556"/>
                  <a:gd name="connsiteY737" fmla="*/ 29634 h 982379"/>
                  <a:gd name="connsiteX738" fmla="*/ 380368 w 584556"/>
                  <a:gd name="connsiteY738" fmla="*/ 28822 h 982379"/>
                  <a:gd name="connsiteX739" fmla="*/ 377932 w 584556"/>
                  <a:gd name="connsiteY739" fmla="*/ 28010 h 982379"/>
                  <a:gd name="connsiteX740" fmla="*/ 377120 w 584556"/>
                  <a:gd name="connsiteY740" fmla="*/ 25574 h 982379"/>
                  <a:gd name="connsiteX741" fmla="*/ 374685 w 584556"/>
                  <a:gd name="connsiteY741" fmla="*/ 25574 h 982379"/>
                  <a:gd name="connsiteX742" fmla="*/ 373873 w 584556"/>
                  <a:gd name="connsiteY742" fmla="*/ 26386 h 982379"/>
                  <a:gd name="connsiteX743" fmla="*/ 372249 w 584556"/>
                  <a:gd name="connsiteY743" fmla="*/ 27198 h 982379"/>
                  <a:gd name="connsiteX744" fmla="*/ 370625 w 584556"/>
                  <a:gd name="connsiteY744" fmla="*/ 28010 h 982379"/>
                  <a:gd name="connsiteX745" fmla="*/ 369813 w 584556"/>
                  <a:gd name="connsiteY745" fmla="*/ 28010 h 982379"/>
                  <a:gd name="connsiteX746" fmla="*/ 369001 w 584556"/>
                  <a:gd name="connsiteY746" fmla="*/ 25574 h 982379"/>
                  <a:gd name="connsiteX747" fmla="*/ 366566 w 584556"/>
                  <a:gd name="connsiteY747" fmla="*/ 27198 h 982379"/>
                  <a:gd name="connsiteX748" fmla="*/ 363318 w 584556"/>
                  <a:gd name="connsiteY748" fmla="*/ 26386 h 982379"/>
                  <a:gd name="connsiteX749" fmla="*/ 362506 w 584556"/>
                  <a:gd name="connsiteY749" fmla="*/ 28010 h 982379"/>
                  <a:gd name="connsiteX750" fmla="*/ 360882 w 584556"/>
                  <a:gd name="connsiteY750" fmla="*/ 28822 h 982379"/>
                  <a:gd name="connsiteX751" fmla="*/ 359259 w 584556"/>
                  <a:gd name="connsiteY751" fmla="*/ 28010 h 982379"/>
                  <a:gd name="connsiteX752" fmla="*/ 358447 w 584556"/>
                  <a:gd name="connsiteY752" fmla="*/ 25574 h 982379"/>
                  <a:gd name="connsiteX753" fmla="*/ 355199 w 584556"/>
                  <a:gd name="connsiteY753" fmla="*/ 25574 h 982379"/>
                  <a:gd name="connsiteX754" fmla="*/ 352764 w 584556"/>
                  <a:gd name="connsiteY754" fmla="*/ 27198 h 982379"/>
                  <a:gd name="connsiteX755" fmla="*/ 348704 w 584556"/>
                  <a:gd name="connsiteY755" fmla="*/ 30446 h 982379"/>
                  <a:gd name="connsiteX756" fmla="*/ 346269 w 584556"/>
                  <a:gd name="connsiteY756" fmla="*/ 32069 h 982379"/>
                  <a:gd name="connsiteX757" fmla="*/ 344645 w 584556"/>
                  <a:gd name="connsiteY757" fmla="*/ 33693 h 982379"/>
                  <a:gd name="connsiteX758" fmla="*/ 344645 w 584556"/>
                  <a:gd name="connsiteY758" fmla="*/ 33693 h 982379"/>
                  <a:gd name="connsiteX759" fmla="*/ 345457 w 584556"/>
                  <a:gd name="connsiteY759" fmla="*/ 32069 h 982379"/>
                  <a:gd name="connsiteX760" fmla="*/ 347892 w 584556"/>
                  <a:gd name="connsiteY760" fmla="*/ 28822 h 982379"/>
                  <a:gd name="connsiteX761" fmla="*/ 349516 w 584556"/>
                  <a:gd name="connsiteY761" fmla="*/ 25574 h 982379"/>
                  <a:gd name="connsiteX762" fmla="*/ 349516 w 584556"/>
                  <a:gd name="connsiteY762" fmla="*/ 23139 h 982379"/>
                  <a:gd name="connsiteX763" fmla="*/ 347080 w 584556"/>
                  <a:gd name="connsiteY763" fmla="*/ 19891 h 982379"/>
                  <a:gd name="connsiteX764" fmla="*/ 343021 w 584556"/>
                  <a:gd name="connsiteY764" fmla="*/ 18267 h 982379"/>
                  <a:gd name="connsiteX765" fmla="*/ 339774 w 584556"/>
                  <a:gd name="connsiteY765" fmla="*/ 19891 h 982379"/>
                  <a:gd name="connsiteX766" fmla="*/ 338150 w 584556"/>
                  <a:gd name="connsiteY766" fmla="*/ 23951 h 982379"/>
                  <a:gd name="connsiteX767" fmla="*/ 337338 w 584556"/>
                  <a:gd name="connsiteY767" fmla="*/ 24762 h 982379"/>
                  <a:gd name="connsiteX768" fmla="*/ 336526 w 584556"/>
                  <a:gd name="connsiteY768" fmla="*/ 24762 h 982379"/>
                  <a:gd name="connsiteX769" fmla="*/ 336526 w 584556"/>
                  <a:gd name="connsiteY769" fmla="*/ 27198 h 982379"/>
                  <a:gd name="connsiteX770" fmla="*/ 336526 w 584556"/>
                  <a:gd name="connsiteY770" fmla="*/ 29634 h 982379"/>
                  <a:gd name="connsiteX771" fmla="*/ 334090 w 584556"/>
                  <a:gd name="connsiteY771" fmla="*/ 32881 h 982379"/>
                  <a:gd name="connsiteX772" fmla="*/ 334090 w 584556"/>
                  <a:gd name="connsiteY772" fmla="*/ 31257 h 982379"/>
                  <a:gd name="connsiteX773" fmla="*/ 334902 w 584556"/>
                  <a:gd name="connsiteY773" fmla="*/ 28010 h 982379"/>
                  <a:gd name="connsiteX774" fmla="*/ 333278 w 584556"/>
                  <a:gd name="connsiteY774" fmla="*/ 27198 h 982379"/>
                  <a:gd name="connsiteX775" fmla="*/ 330031 w 584556"/>
                  <a:gd name="connsiteY775" fmla="*/ 28822 h 982379"/>
                  <a:gd name="connsiteX776" fmla="*/ 329219 w 584556"/>
                  <a:gd name="connsiteY776" fmla="*/ 28822 h 982379"/>
                  <a:gd name="connsiteX777" fmla="*/ 329219 w 584556"/>
                  <a:gd name="connsiteY777" fmla="*/ 28010 h 982379"/>
                  <a:gd name="connsiteX778" fmla="*/ 330031 w 584556"/>
                  <a:gd name="connsiteY778" fmla="*/ 27198 h 982379"/>
                  <a:gd name="connsiteX779" fmla="*/ 330843 w 584556"/>
                  <a:gd name="connsiteY779" fmla="*/ 26386 h 982379"/>
                  <a:gd name="connsiteX780" fmla="*/ 330843 w 584556"/>
                  <a:gd name="connsiteY780" fmla="*/ 25574 h 982379"/>
                  <a:gd name="connsiteX781" fmla="*/ 330843 w 584556"/>
                  <a:gd name="connsiteY781" fmla="*/ 24762 h 982379"/>
                  <a:gd name="connsiteX782" fmla="*/ 331655 w 584556"/>
                  <a:gd name="connsiteY782" fmla="*/ 24762 h 982379"/>
                  <a:gd name="connsiteX783" fmla="*/ 332466 w 584556"/>
                  <a:gd name="connsiteY783" fmla="*/ 24762 h 982379"/>
                  <a:gd name="connsiteX784" fmla="*/ 333278 w 584556"/>
                  <a:gd name="connsiteY784" fmla="*/ 23951 h 982379"/>
                  <a:gd name="connsiteX785" fmla="*/ 333278 w 584556"/>
                  <a:gd name="connsiteY785" fmla="*/ 23139 h 982379"/>
                  <a:gd name="connsiteX786" fmla="*/ 334090 w 584556"/>
                  <a:gd name="connsiteY786" fmla="*/ 23139 h 982379"/>
                  <a:gd name="connsiteX787" fmla="*/ 334902 w 584556"/>
                  <a:gd name="connsiteY787" fmla="*/ 23139 h 982379"/>
                  <a:gd name="connsiteX788" fmla="*/ 334902 w 584556"/>
                  <a:gd name="connsiteY788" fmla="*/ 22327 h 982379"/>
                  <a:gd name="connsiteX789" fmla="*/ 334902 w 584556"/>
                  <a:gd name="connsiteY789" fmla="*/ 21515 h 982379"/>
                  <a:gd name="connsiteX790" fmla="*/ 334902 w 584556"/>
                  <a:gd name="connsiteY790" fmla="*/ 20703 h 982379"/>
                  <a:gd name="connsiteX791" fmla="*/ 334902 w 584556"/>
                  <a:gd name="connsiteY791" fmla="*/ 19891 h 982379"/>
                  <a:gd name="connsiteX792" fmla="*/ 334902 w 584556"/>
                  <a:gd name="connsiteY792" fmla="*/ 19079 h 982379"/>
                  <a:gd name="connsiteX793" fmla="*/ 334090 w 584556"/>
                  <a:gd name="connsiteY793" fmla="*/ 18267 h 982379"/>
                  <a:gd name="connsiteX794" fmla="*/ 333278 w 584556"/>
                  <a:gd name="connsiteY794" fmla="*/ 18267 h 982379"/>
                  <a:gd name="connsiteX795" fmla="*/ 332466 w 584556"/>
                  <a:gd name="connsiteY795" fmla="*/ 17455 h 982379"/>
                  <a:gd name="connsiteX796" fmla="*/ 332466 w 584556"/>
                  <a:gd name="connsiteY796" fmla="*/ 16644 h 982379"/>
                  <a:gd name="connsiteX797" fmla="*/ 332466 w 584556"/>
                  <a:gd name="connsiteY797" fmla="*/ 15832 h 982379"/>
                  <a:gd name="connsiteX798" fmla="*/ 332466 w 584556"/>
                  <a:gd name="connsiteY798" fmla="*/ 15020 h 982379"/>
                  <a:gd name="connsiteX799" fmla="*/ 332466 w 584556"/>
                  <a:gd name="connsiteY799" fmla="*/ 14208 h 982379"/>
                  <a:gd name="connsiteX800" fmla="*/ 331655 w 584556"/>
                  <a:gd name="connsiteY800" fmla="*/ 14208 h 982379"/>
                  <a:gd name="connsiteX801" fmla="*/ 330843 w 584556"/>
                  <a:gd name="connsiteY801" fmla="*/ 14208 h 982379"/>
                  <a:gd name="connsiteX802" fmla="*/ 330031 w 584556"/>
                  <a:gd name="connsiteY802" fmla="*/ 14208 h 982379"/>
                  <a:gd name="connsiteX803" fmla="*/ 328407 w 584556"/>
                  <a:gd name="connsiteY803" fmla="*/ 15020 h 982379"/>
                  <a:gd name="connsiteX804" fmla="*/ 330031 w 584556"/>
                  <a:gd name="connsiteY804" fmla="*/ 16644 h 982379"/>
                  <a:gd name="connsiteX805" fmla="*/ 329219 w 584556"/>
                  <a:gd name="connsiteY805" fmla="*/ 18267 h 982379"/>
                  <a:gd name="connsiteX806" fmla="*/ 328407 w 584556"/>
                  <a:gd name="connsiteY806" fmla="*/ 19079 h 982379"/>
                  <a:gd name="connsiteX807" fmla="*/ 327595 w 584556"/>
                  <a:gd name="connsiteY807" fmla="*/ 19891 h 982379"/>
                  <a:gd name="connsiteX808" fmla="*/ 326783 w 584556"/>
                  <a:gd name="connsiteY808" fmla="*/ 19891 h 982379"/>
                  <a:gd name="connsiteX809" fmla="*/ 326783 w 584556"/>
                  <a:gd name="connsiteY809" fmla="*/ 19079 h 982379"/>
                  <a:gd name="connsiteX810" fmla="*/ 326783 w 584556"/>
                  <a:gd name="connsiteY810" fmla="*/ 17455 h 982379"/>
                  <a:gd name="connsiteX811" fmla="*/ 326783 w 584556"/>
                  <a:gd name="connsiteY811" fmla="*/ 16644 h 982379"/>
                  <a:gd name="connsiteX812" fmla="*/ 327595 w 584556"/>
                  <a:gd name="connsiteY812" fmla="*/ 11772 h 982379"/>
                  <a:gd name="connsiteX813" fmla="*/ 325972 w 584556"/>
                  <a:gd name="connsiteY813" fmla="*/ 10960 h 982379"/>
                  <a:gd name="connsiteX814" fmla="*/ 325160 w 584556"/>
                  <a:gd name="connsiteY814" fmla="*/ 9337 h 982379"/>
                  <a:gd name="connsiteX815" fmla="*/ 324348 w 584556"/>
                  <a:gd name="connsiteY815" fmla="*/ 8525 h 982379"/>
                  <a:gd name="connsiteX816" fmla="*/ 321912 w 584556"/>
                  <a:gd name="connsiteY816" fmla="*/ 8525 h 982379"/>
                  <a:gd name="connsiteX817" fmla="*/ 321100 w 584556"/>
                  <a:gd name="connsiteY817" fmla="*/ 8525 h 982379"/>
                  <a:gd name="connsiteX818" fmla="*/ 320288 w 584556"/>
                  <a:gd name="connsiteY818" fmla="*/ 7713 h 982379"/>
                  <a:gd name="connsiteX819" fmla="*/ 318664 w 584556"/>
                  <a:gd name="connsiteY819" fmla="*/ 6089 h 982379"/>
                  <a:gd name="connsiteX820" fmla="*/ 317041 w 584556"/>
                  <a:gd name="connsiteY820" fmla="*/ 7713 h 982379"/>
                  <a:gd name="connsiteX821" fmla="*/ 316229 w 584556"/>
                  <a:gd name="connsiteY821" fmla="*/ 10149 h 982379"/>
                  <a:gd name="connsiteX822" fmla="*/ 314605 w 584556"/>
                  <a:gd name="connsiteY822" fmla="*/ 10960 h 982379"/>
                  <a:gd name="connsiteX823" fmla="*/ 313793 w 584556"/>
                  <a:gd name="connsiteY823" fmla="*/ 12584 h 982379"/>
                  <a:gd name="connsiteX824" fmla="*/ 313793 w 584556"/>
                  <a:gd name="connsiteY824" fmla="*/ 14208 h 982379"/>
                  <a:gd name="connsiteX825" fmla="*/ 313793 w 584556"/>
                  <a:gd name="connsiteY825" fmla="*/ 15832 h 982379"/>
                  <a:gd name="connsiteX826" fmla="*/ 312981 w 584556"/>
                  <a:gd name="connsiteY826" fmla="*/ 15832 h 982379"/>
                  <a:gd name="connsiteX827" fmla="*/ 312169 w 584556"/>
                  <a:gd name="connsiteY827" fmla="*/ 15020 h 982379"/>
                  <a:gd name="connsiteX828" fmla="*/ 308922 w 584556"/>
                  <a:gd name="connsiteY828" fmla="*/ 15020 h 982379"/>
                  <a:gd name="connsiteX829" fmla="*/ 308110 w 584556"/>
                  <a:gd name="connsiteY829" fmla="*/ 15832 h 982379"/>
                  <a:gd name="connsiteX830" fmla="*/ 306486 w 584556"/>
                  <a:gd name="connsiteY830" fmla="*/ 18267 h 982379"/>
                  <a:gd name="connsiteX831" fmla="*/ 307298 w 584556"/>
                  <a:gd name="connsiteY831" fmla="*/ 21515 h 982379"/>
                  <a:gd name="connsiteX832" fmla="*/ 310546 w 584556"/>
                  <a:gd name="connsiteY832" fmla="*/ 24762 h 982379"/>
                  <a:gd name="connsiteX833" fmla="*/ 310546 w 584556"/>
                  <a:gd name="connsiteY833" fmla="*/ 26386 h 982379"/>
                  <a:gd name="connsiteX834" fmla="*/ 308922 w 584556"/>
                  <a:gd name="connsiteY834" fmla="*/ 26386 h 982379"/>
                  <a:gd name="connsiteX835" fmla="*/ 305674 w 584556"/>
                  <a:gd name="connsiteY835" fmla="*/ 24762 h 982379"/>
                  <a:gd name="connsiteX836" fmla="*/ 305674 w 584556"/>
                  <a:gd name="connsiteY836" fmla="*/ 27198 h 982379"/>
                  <a:gd name="connsiteX837" fmla="*/ 307298 w 584556"/>
                  <a:gd name="connsiteY837" fmla="*/ 29634 h 982379"/>
                  <a:gd name="connsiteX838" fmla="*/ 307298 w 584556"/>
                  <a:gd name="connsiteY838" fmla="*/ 31257 h 982379"/>
                  <a:gd name="connsiteX839" fmla="*/ 308110 w 584556"/>
                  <a:gd name="connsiteY839" fmla="*/ 32881 h 982379"/>
                  <a:gd name="connsiteX840" fmla="*/ 307298 w 584556"/>
                  <a:gd name="connsiteY840" fmla="*/ 33693 h 982379"/>
                  <a:gd name="connsiteX841" fmla="*/ 305674 w 584556"/>
                  <a:gd name="connsiteY841" fmla="*/ 32881 h 982379"/>
                  <a:gd name="connsiteX842" fmla="*/ 305674 w 584556"/>
                  <a:gd name="connsiteY842" fmla="*/ 31257 h 982379"/>
                  <a:gd name="connsiteX843" fmla="*/ 304862 w 584556"/>
                  <a:gd name="connsiteY843" fmla="*/ 30446 h 982379"/>
                  <a:gd name="connsiteX844" fmla="*/ 303239 w 584556"/>
                  <a:gd name="connsiteY844" fmla="*/ 29634 h 982379"/>
                  <a:gd name="connsiteX845" fmla="*/ 302427 w 584556"/>
                  <a:gd name="connsiteY845" fmla="*/ 28010 h 982379"/>
                  <a:gd name="connsiteX846" fmla="*/ 301615 w 584556"/>
                  <a:gd name="connsiteY846" fmla="*/ 27198 h 982379"/>
                  <a:gd name="connsiteX847" fmla="*/ 300803 w 584556"/>
                  <a:gd name="connsiteY847" fmla="*/ 28010 h 982379"/>
                  <a:gd name="connsiteX848" fmla="*/ 300803 w 584556"/>
                  <a:gd name="connsiteY848" fmla="*/ 29634 h 982379"/>
                  <a:gd name="connsiteX849" fmla="*/ 299179 w 584556"/>
                  <a:gd name="connsiteY849" fmla="*/ 30446 h 982379"/>
                  <a:gd name="connsiteX850" fmla="*/ 298367 w 584556"/>
                  <a:gd name="connsiteY850" fmla="*/ 31257 h 982379"/>
                  <a:gd name="connsiteX851" fmla="*/ 298367 w 584556"/>
                  <a:gd name="connsiteY851" fmla="*/ 32069 h 982379"/>
                  <a:gd name="connsiteX852" fmla="*/ 298367 w 584556"/>
                  <a:gd name="connsiteY852" fmla="*/ 36129 h 982379"/>
                  <a:gd name="connsiteX853" fmla="*/ 298367 w 584556"/>
                  <a:gd name="connsiteY853" fmla="*/ 40188 h 982379"/>
                  <a:gd name="connsiteX854" fmla="*/ 300803 w 584556"/>
                  <a:gd name="connsiteY854" fmla="*/ 43436 h 982379"/>
                  <a:gd name="connsiteX855" fmla="*/ 304051 w 584556"/>
                  <a:gd name="connsiteY855" fmla="*/ 45059 h 982379"/>
                  <a:gd name="connsiteX856" fmla="*/ 305674 w 584556"/>
                  <a:gd name="connsiteY856" fmla="*/ 45871 h 982379"/>
                  <a:gd name="connsiteX857" fmla="*/ 306486 w 584556"/>
                  <a:gd name="connsiteY857" fmla="*/ 46683 h 982379"/>
                  <a:gd name="connsiteX858" fmla="*/ 308110 w 584556"/>
                  <a:gd name="connsiteY858" fmla="*/ 49119 h 982379"/>
                  <a:gd name="connsiteX859" fmla="*/ 308110 w 584556"/>
                  <a:gd name="connsiteY859" fmla="*/ 51555 h 982379"/>
                  <a:gd name="connsiteX860" fmla="*/ 307298 w 584556"/>
                  <a:gd name="connsiteY860" fmla="*/ 51555 h 982379"/>
                  <a:gd name="connsiteX861" fmla="*/ 305674 w 584556"/>
                  <a:gd name="connsiteY861" fmla="*/ 49931 h 982379"/>
                  <a:gd name="connsiteX862" fmla="*/ 304051 w 584556"/>
                  <a:gd name="connsiteY862" fmla="*/ 47495 h 982379"/>
                  <a:gd name="connsiteX863" fmla="*/ 301615 w 584556"/>
                  <a:gd name="connsiteY863" fmla="*/ 46683 h 982379"/>
                  <a:gd name="connsiteX864" fmla="*/ 300803 w 584556"/>
                  <a:gd name="connsiteY864" fmla="*/ 45871 h 982379"/>
                  <a:gd name="connsiteX865" fmla="*/ 299179 w 584556"/>
                  <a:gd name="connsiteY865" fmla="*/ 45059 h 982379"/>
                  <a:gd name="connsiteX866" fmla="*/ 295932 w 584556"/>
                  <a:gd name="connsiteY866" fmla="*/ 45059 h 982379"/>
                  <a:gd name="connsiteX867" fmla="*/ 293496 w 584556"/>
                  <a:gd name="connsiteY867" fmla="*/ 44248 h 982379"/>
                  <a:gd name="connsiteX868" fmla="*/ 292684 w 584556"/>
                  <a:gd name="connsiteY868" fmla="*/ 43436 h 982379"/>
                  <a:gd name="connsiteX869" fmla="*/ 291060 w 584556"/>
                  <a:gd name="connsiteY869" fmla="*/ 42624 h 982379"/>
                  <a:gd name="connsiteX870" fmla="*/ 290249 w 584556"/>
                  <a:gd name="connsiteY870" fmla="*/ 41812 h 982379"/>
                  <a:gd name="connsiteX871" fmla="*/ 289437 w 584556"/>
                  <a:gd name="connsiteY871" fmla="*/ 41000 h 982379"/>
                  <a:gd name="connsiteX872" fmla="*/ 288625 w 584556"/>
                  <a:gd name="connsiteY872" fmla="*/ 41812 h 982379"/>
                  <a:gd name="connsiteX873" fmla="*/ 287813 w 584556"/>
                  <a:gd name="connsiteY873" fmla="*/ 42624 h 982379"/>
                  <a:gd name="connsiteX874" fmla="*/ 286189 w 584556"/>
                  <a:gd name="connsiteY874" fmla="*/ 42624 h 982379"/>
                  <a:gd name="connsiteX875" fmla="*/ 284565 w 584556"/>
                  <a:gd name="connsiteY875" fmla="*/ 40188 h 982379"/>
                  <a:gd name="connsiteX876" fmla="*/ 282130 w 584556"/>
                  <a:gd name="connsiteY876" fmla="*/ 39376 h 982379"/>
                  <a:gd name="connsiteX877" fmla="*/ 282130 w 584556"/>
                  <a:gd name="connsiteY877" fmla="*/ 40188 h 982379"/>
                  <a:gd name="connsiteX878" fmla="*/ 281318 w 584556"/>
                  <a:gd name="connsiteY878" fmla="*/ 41000 h 982379"/>
                  <a:gd name="connsiteX879" fmla="*/ 281318 w 584556"/>
                  <a:gd name="connsiteY879" fmla="*/ 42624 h 982379"/>
                  <a:gd name="connsiteX880" fmla="*/ 282130 w 584556"/>
                  <a:gd name="connsiteY880" fmla="*/ 43436 h 982379"/>
                  <a:gd name="connsiteX881" fmla="*/ 282942 w 584556"/>
                  <a:gd name="connsiteY881" fmla="*/ 46683 h 982379"/>
                  <a:gd name="connsiteX882" fmla="*/ 283753 w 584556"/>
                  <a:gd name="connsiteY882" fmla="*/ 48307 h 982379"/>
                  <a:gd name="connsiteX883" fmla="*/ 284565 w 584556"/>
                  <a:gd name="connsiteY883" fmla="*/ 49119 h 982379"/>
                  <a:gd name="connsiteX884" fmla="*/ 284565 w 584556"/>
                  <a:gd name="connsiteY884" fmla="*/ 51555 h 982379"/>
                  <a:gd name="connsiteX885" fmla="*/ 285377 w 584556"/>
                  <a:gd name="connsiteY885" fmla="*/ 52366 h 982379"/>
                  <a:gd name="connsiteX886" fmla="*/ 284565 w 584556"/>
                  <a:gd name="connsiteY886" fmla="*/ 53990 h 982379"/>
                  <a:gd name="connsiteX887" fmla="*/ 283753 w 584556"/>
                  <a:gd name="connsiteY887" fmla="*/ 54802 h 982379"/>
                  <a:gd name="connsiteX888" fmla="*/ 283753 w 584556"/>
                  <a:gd name="connsiteY888" fmla="*/ 55614 h 982379"/>
                  <a:gd name="connsiteX889" fmla="*/ 282942 w 584556"/>
                  <a:gd name="connsiteY889" fmla="*/ 56426 h 982379"/>
                  <a:gd name="connsiteX890" fmla="*/ 282130 w 584556"/>
                  <a:gd name="connsiteY890" fmla="*/ 57238 h 982379"/>
                  <a:gd name="connsiteX891" fmla="*/ 281318 w 584556"/>
                  <a:gd name="connsiteY891" fmla="*/ 57238 h 982379"/>
                  <a:gd name="connsiteX892" fmla="*/ 280506 w 584556"/>
                  <a:gd name="connsiteY892" fmla="*/ 57238 h 982379"/>
                  <a:gd name="connsiteX893" fmla="*/ 279694 w 584556"/>
                  <a:gd name="connsiteY893" fmla="*/ 58862 h 982379"/>
                  <a:gd name="connsiteX894" fmla="*/ 278070 w 584556"/>
                  <a:gd name="connsiteY894" fmla="*/ 59673 h 982379"/>
                  <a:gd name="connsiteX895" fmla="*/ 278070 w 584556"/>
                  <a:gd name="connsiteY895" fmla="*/ 62109 h 982379"/>
                  <a:gd name="connsiteX896" fmla="*/ 278882 w 584556"/>
                  <a:gd name="connsiteY896" fmla="*/ 62921 h 982379"/>
                  <a:gd name="connsiteX897" fmla="*/ 280506 w 584556"/>
                  <a:gd name="connsiteY897" fmla="*/ 63733 h 982379"/>
                  <a:gd name="connsiteX898" fmla="*/ 281318 w 584556"/>
                  <a:gd name="connsiteY898" fmla="*/ 65357 h 982379"/>
                  <a:gd name="connsiteX899" fmla="*/ 282130 w 584556"/>
                  <a:gd name="connsiteY899" fmla="*/ 66168 h 982379"/>
                  <a:gd name="connsiteX900" fmla="*/ 283753 w 584556"/>
                  <a:gd name="connsiteY900" fmla="*/ 66980 h 982379"/>
                  <a:gd name="connsiteX901" fmla="*/ 283753 w 584556"/>
                  <a:gd name="connsiteY901" fmla="*/ 68604 h 982379"/>
                  <a:gd name="connsiteX902" fmla="*/ 282130 w 584556"/>
                  <a:gd name="connsiteY902" fmla="*/ 67792 h 982379"/>
                  <a:gd name="connsiteX903" fmla="*/ 280506 w 584556"/>
                  <a:gd name="connsiteY903" fmla="*/ 66980 h 982379"/>
                  <a:gd name="connsiteX904" fmla="*/ 278882 w 584556"/>
                  <a:gd name="connsiteY904" fmla="*/ 64545 h 982379"/>
                  <a:gd name="connsiteX905" fmla="*/ 276447 w 584556"/>
                  <a:gd name="connsiteY905" fmla="*/ 63733 h 982379"/>
                  <a:gd name="connsiteX906" fmla="*/ 275635 w 584556"/>
                  <a:gd name="connsiteY906" fmla="*/ 61297 h 982379"/>
                  <a:gd name="connsiteX907" fmla="*/ 275635 w 584556"/>
                  <a:gd name="connsiteY907" fmla="*/ 58862 h 982379"/>
                  <a:gd name="connsiteX908" fmla="*/ 275635 w 584556"/>
                  <a:gd name="connsiteY908" fmla="*/ 56426 h 982379"/>
                  <a:gd name="connsiteX909" fmla="*/ 275635 w 584556"/>
                  <a:gd name="connsiteY909" fmla="*/ 55614 h 982379"/>
                  <a:gd name="connsiteX910" fmla="*/ 275635 w 584556"/>
                  <a:gd name="connsiteY910" fmla="*/ 54802 h 982379"/>
                  <a:gd name="connsiteX911" fmla="*/ 274011 w 584556"/>
                  <a:gd name="connsiteY911" fmla="*/ 53990 h 982379"/>
                  <a:gd name="connsiteX912" fmla="*/ 273199 w 584556"/>
                  <a:gd name="connsiteY912" fmla="*/ 53990 h 982379"/>
                  <a:gd name="connsiteX913" fmla="*/ 272387 w 584556"/>
                  <a:gd name="connsiteY913" fmla="*/ 53990 h 982379"/>
                  <a:gd name="connsiteX914" fmla="*/ 271575 w 584556"/>
                  <a:gd name="connsiteY914" fmla="*/ 53990 h 982379"/>
                  <a:gd name="connsiteX915" fmla="*/ 271575 w 584556"/>
                  <a:gd name="connsiteY915" fmla="*/ 56426 h 982379"/>
                  <a:gd name="connsiteX916" fmla="*/ 271575 w 584556"/>
                  <a:gd name="connsiteY916" fmla="*/ 58050 h 982379"/>
                  <a:gd name="connsiteX917" fmla="*/ 271575 w 584556"/>
                  <a:gd name="connsiteY917" fmla="*/ 60485 h 982379"/>
                  <a:gd name="connsiteX918" fmla="*/ 271575 w 584556"/>
                  <a:gd name="connsiteY918" fmla="*/ 61297 h 982379"/>
                  <a:gd name="connsiteX919" fmla="*/ 272387 w 584556"/>
                  <a:gd name="connsiteY919" fmla="*/ 62109 h 982379"/>
                  <a:gd name="connsiteX920" fmla="*/ 274011 w 584556"/>
                  <a:gd name="connsiteY920" fmla="*/ 62921 h 982379"/>
                  <a:gd name="connsiteX921" fmla="*/ 274823 w 584556"/>
                  <a:gd name="connsiteY921" fmla="*/ 63733 h 982379"/>
                  <a:gd name="connsiteX922" fmla="*/ 275635 w 584556"/>
                  <a:gd name="connsiteY922" fmla="*/ 66980 h 982379"/>
                  <a:gd name="connsiteX923" fmla="*/ 276447 w 584556"/>
                  <a:gd name="connsiteY923" fmla="*/ 68604 h 982379"/>
                  <a:gd name="connsiteX924" fmla="*/ 278070 w 584556"/>
                  <a:gd name="connsiteY924" fmla="*/ 69416 h 982379"/>
                  <a:gd name="connsiteX925" fmla="*/ 279694 w 584556"/>
                  <a:gd name="connsiteY925" fmla="*/ 72664 h 982379"/>
                  <a:gd name="connsiteX926" fmla="*/ 280506 w 584556"/>
                  <a:gd name="connsiteY926" fmla="*/ 73475 h 982379"/>
                  <a:gd name="connsiteX927" fmla="*/ 281318 w 584556"/>
                  <a:gd name="connsiteY927" fmla="*/ 74287 h 982379"/>
                  <a:gd name="connsiteX928" fmla="*/ 281318 w 584556"/>
                  <a:gd name="connsiteY928" fmla="*/ 75911 h 982379"/>
                  <a:gd name="connsiteX929" fmla="*/ 282130 w 584556"/>
                  <a:gd name="connsiteY929" fmla="*/ 77535 h 982379"/>
                  <a:gd name="connsiteX930" fmla="*/ 282130 w 584556"/>
                  <a:gd name="connsiteY930" fmla="*/ 80782 h 982379"/>
                  <a:gd name="connsiteX931" fmla="*/ 282942 w 584556"/>
                  <a:gd name="connsiteY931" fmla="*/ 83218 h 982379"/>
                  <a:gd name="connsiteX932" fmla="*/ 283753 w 584556"/>
                  <a:gd name="connsiteY932" fmla="*/ 83218 h 982379"/>
                  <a:gd name="connsiteX933" fmla="*/ 284565 w 584556"/>
                  <a:gd name="connsiteY933" fmla="*/ 84030 h 982379"/>
                  <a:gd name="connsiteX934" fmla="*/ 285377 w 584556"/>
                  <a:gd name="connsiteY934" fmla="*/ 85654 h 982379"/>
                  <a:gd name="connsiteX935" fmla="*/ 286189 w 584556"/>
                  <a:gd name="connsiteY935" fmla="*/ 87278 h 982379"/>
                  <a:gd name="connsiteX936" fmla="*/ 286189 w 584556"/>
                  <a:gd name="connsiteY936" fmla="*/ 89713 h 982379"/>
                  <a:gd name="connsiteX937" fmla="*/ 286189 w 584556"/>
                  <a:gd name="connsiteY937" fmla="*/ 92961 h 982379"/>
                  <a:gd name="connsiteX938" fmla="*/ 285377 w 584556"/>
                  <a:gd name="connsiteY938" fmla="*/ 94584 h 982379"/>
                  <a:gd name="connsiteX939" fmla="*/ 285377 w 584556"/>
                  <a:gd name="connsiteY939" fmla="*/ 93773 h 982379"/>
                  <a:gd name="connsiteX940" fmla="*/ 285377 w 584556"/>
                  <a:gd name="connsiteY940" fmla="*/ 92149 h 982379"/>
                  <a:gd name="connsiteX941" fmla="*/ 284565 w 584556"/>
                  <a:gd name="connsiteY941" fmla="*/ 88901 h 982379"/>
                  <a:gd name="connsiteX942" fmla="*/ 283753 w 584556"/>
                  <a:gd name="connsiteY942" fmla="*/ 87278 h 982379"/>
                  <a:gd name="connsiteX943" fmla="*/ 282942 w 584556"/>
                  <a:gd name="connsiteY943" fmla="*/ 84842 h 982379"/>
                  <a:gd name="connsiteX944" fmla="*/ 280506 w 584556"/>
                  <a:gd name="connsiteY944" fmla="*/ 83218 h 982379"/>
                  <a:gd name="connsiteX945" fmla="*/ 276447 w 584556"/>
                  <a:gd name="connsiteY945" fmla="*/ 79970 h 982379"/>
                  <a:gd name="connsiteX946" fmla="*/ 274823 w 584556"/>
                  <a:gd name="connsiteY946" fmla="*/ 79970 h 982379"/>
                  <a:gd name="connsiteX947" fmla="*/ 274011 w 584556"/>
                  <a:gd name="connsiteY947" fmla="*/ 80782 h 982379"/>
                  <a:gd name="connsiteX948" fmla="*/ 275635 w 584556"/>
                  <a:gd name="connsiteY948" fmla="*/ 84842 h 982379"/>
                  <a:gd name="connsiteX949" fmla="*/ 276447 w 584556"/>
                  <a:gd name="connsiteY949" fmla="*/ 85654 h 982379"/>
                  <a:gd name="connsiteX950" fmla="*/ 278070 w 584556"/>
                  <a:gd name="connsiteY950" fmla="*/ 87278 h 982379"/>
                  <a:gd name="connsiteX951" fmla="*/ 277258 w 584556"/>
                  <a:gd name="connsiteY951" fmla="*/ 88901 h 982379"/>
                  <a:gd name="connsiteX952" fmla="*/ 275635 w 584556"/>
                  <a:gd name="connsiteY952" fmla="*/ 87278 h 982379"/>
                  <a:gd name="connsiteX953" fmla="*/ 273199 w 584556"/>
                  <a:gd name="connsiteY953" fmla="*/ 85654 h 982379"/>
                  <a:gd name="connsiteX954" fmla="*/ 271575 w 584556"/>
                  <a:gd name="connsiteY954" fmla="*/ 83218 h 982379"/>
                  <a:gd name="connsiteX955" fmla="*/ 269951 w 584556"/>
                  <a:gd name="connsiteY955" fmla="*/ 81594 h 982379"/>
                  <a:gd name="connsiteX956" fmla="*/ 268328 w 584556"/>
                  <a:gd name="connsiteY956" fmla="*/ 78347 h 982379"/>
                  <a:gd name="connsiteX957" fmla="*/ 265892 w 584556"/>
                  <a:gd name="connsiteY957" fmla="*/ 78347 h 982379"/>
                  <a:gd name="connsiteX958" fmla="*/ 265892 w 584556"/>
                  <a:gd name="connsiteY958" fmla="*/ 81594 h 982379"/>
                  <a:gd name="connsiteX959" fmla="*/ 264268 w 584556"/>
                  <a:gd name="connsiteY959" fmla="*/ 81594 h 982379"/>
                  <a:gd name="connsiteX960" fmla="*/ 262645 w 584556"/>
                  <a:gd name="connsiteY960" fmla="*/ 82406 h 982379"/>
                  <a:gd name="connsiteX961" fmla="*/ 261021 w 584556"/>
                  <a:gd name="connsiteY961" fmla="*/ 80782 h 982379"/>
                  <a:gd name="connsiteX962" fmla="*/ 260209 w 584556"/>
                  <a:gd name="connsiteY962" fmla="*/ 79159 h 982379"/>
                  <a:gd name="connsiteX963" fmla="*/ 260209 w 584556"/>
                  <a:gd name="connsiteY963" fmla="*/ 75911 h 982379"/>
                  <a:gd name="connsiteX964" fmla="*/ 259397 w 584556"/>
                  <a:gd name="connsiteY964" fmla="*/ 73475 h 982379"/>
                  <a:gd name="connsiteX965" fmla="*/ 258585 w 584556"/>
                  <a:gd name="connsiteY965" fmla="*/ 71040 h 982379"/>
                  <a:gd name="connsiteX966" fmla="*/ 256149 w 584556"/>
                  <a:gd name="connsiteY966" fmla="*/ 71040 h 982379"/>
                  <a:gd name="connsiteX967" fmla="*/ 255337 w 584556"/>
                  <a:gd name="connsiteY967" fmla="*/ 73475 h 982379"/>
                  <a:gd name="connsiteX968" fmla="*/ 255337 w 584556"/>
                  <a:gd name="connsiteY968" fmla="*/ 76723 h 982379"/>
                  <a:gd name="connsiteX969" fmla="*/ 256961 w 584556"/>
                  <a:gd name="connsiteY969" fmla="*/ 79970 h 982379"/>
                  <a:gd name="connsiteX970" fmla="*/ 257773 w 584556"/>
                  <a:gd name="connsiteY970" fmla="*/ 81594 h 982379"/>
                  <a:gd name="connsiteX971" fmla="*/ 258585 w 584556"/>
                  <a:gd name="connsiteY971" fmla="*/ 83218 h 982379"/>
                  <a:gd name="connsiteX972" fmla="*/ 258585 w 584556"/>
                  <a:gd name="connsiteY972" fmla="*/ 84842 h 982379"/>
                  <a:gd name="connsiteX973" fmla="*/ 256961 w 584556"/>
                  <a:gd name="connsiteY973" fmla="*/ 84842 h 982379"/>
                  <a:gd name="connsiteX974" fmla="*/ 256149 w 584556"/>
                  <a:gd name="connsiteY974" fmla="*/ 84842 h 982379"/>
                  <a:gd name="connsiteX975" fmla="*/ 255337 w 584556"/>
                  <a:gd name="connsiteY975" fmla="*/ 85654 h 982379"/>
                  <a:gd name="connsiteX976" fmla="*/ 254526 w 584556"/>
                  <a:gd name="connsiteY976" fmla="*/ 87278 h 982379"/>
                  <a:gd name="connsiteX977" fmla="*/ 252902 w 584556"/>
                  <a:gd name="connsiteY977" fmla="*/ 88089 h 982379"/>
                  <a:gd name="connsiteX978" fmla="*/ 252090 w 584556"/>
                  <a:gd name="connsiteY978" fmla="*/ 88089 h 982379"/>
                  <a:gd name="connsiteX979" fmla="*/ 251278 w 584556"/>
                  <a:gd name="connsiteY979" fmla="*/ 88089 h 982379"/>
                  <a:gd name="connsiteX980" fmla="*/ 250466 w 584556"/>
                  <a:gd name="connsiteY980" fmla="*/ 87278 h 982379"/>
                  <a:gd name="connsiteX981" fmla="*/ 249654 w 584556"/>
                  <a:gd name="connsiteY981" fmla="*/ 86466 h 982379"/>
                  <a:gd name="connsiteX982" fmla="*/ 249654 w 584556"/>
                  <a:gd name="connsiteY982" fmla="*/ 84842 h 982379"/>
                  <a:gd name="connsiteX983" fmla="*/ 249654 w 584556"/>
                  <a:gd name="connsiteY983" fmla="*/ 82406 h 982379"/>
                  <a:gd name="connsiteX984" fmla="*/ 249654 w 584556"/>
                  <a:gd name="connsiteY984" fmla="*/ 79970 h 982379"/>
                  <a:gd name="connsiteX985" fmla="*/ 249654 w 584556"/>
                  <a:gd name="connsiteY985" fmla="*/ 77535 h 982379"/>
                  <a:gd name="connsiteX986" fmla="*/ 248031 w 584556"/>
                  <a:gd name="connsiteY986" fmla="*/ 75099 h 982379"/>
                  <a:gd name="connsiteX987" fmla="*/ 245595 w 584556"/>
                  <a:gd name="connsiteY987" fmla="*/ 74287 h 982379"/>
                  <a:gd name="connsiteX988" fmla="*/ 243971 w 584556"/>
                  <a:gd name="connsiteY988" fmla="*/ 74287 h 982379"/>
                  <a:gd name="connsiteX989" fmla="*/ 243159 w 584556"/>
                  <a:gd name="connsiteY989" fmla="*/ 75099 h 982379"/>
                  <a:gd name="connsiteX990" fmla="*/ 242347 w 584556"/>
                  <a:gd name="connsiteY990" fmla="*/ 75911 h 982379"/>
                  <a:gd name="connsiteX991" fmla="*/ 241535 w 584556"/>
                  <a:gd name="connsiteY991" fmla="*/ 78347 h 982379"/>
                  <a:gd name="connsiteX992" fmla="*/ 241535 w 584556"/>
                  <a:gd name="connsiteY992" fmla="*/ 81594 h 982379"/>
                  <a:gd name="connsiteX993" fmla="*/ 240724 w 584556"/>
                  <a:gd name="connsiteY993" fmla="*/ 84030 h 982379"/>
                  <a:gd name="connsiteX994" fmla="*/ 239912 w 584556"/>
                  <a:gd name="connsiteY994" fmla="*/ 86466 h 982379"/>
                  <a:gd name="connsiteX995" fmla="*/ 240724 w 584556"/>
                  <a:gd name="connsiteY995" fmla="*/ 88901 h 982379"/>
                  <a:gd name="connsiteX996" fmla="*/ 242347 w 584556"/>
                  <a:gd name="connsiteY996" fmla="*/ 90525 h 982379"/>
                  <a:gd name="connsiteX997" fmla="*/ 243971 w 584556"/>
                  <a:gd name="connsiteY997" fmla="*/ 92149 h 982379"/>
                  <a:gd name="connsiteX998" fmla="*/ 246407 w 584556"/>
                  <a:gd name="connsiteY998" fmla="*/ 93773 h 982379"/>
                  <a:gd name="connsiteX999" fmla="*/ 245595 w 584556"/>
                  <a:gd name="connsiteY999" fmla="*/ 97020 h 982379"/>
                  <a:gd name="connsiteX1000" fmla="*/ 244783 w 584556"/>
                  <a:gd name="connsiteY1000" fmla="*/ 97832 h 982379"/>
                  <a:gd name="connsiteX1001" fmla="*/ 244783 w 584556"/>
                  <a:gd name="connsiteY1001" fmla="*/ 97020 h 982379"/>
                  <a:gd name="connsiteX1002" fmla="*/ 242347 w 584556"/>
                  <a:gd name="connsiteY1002" fmla="*/ 93773 h 982379"/>
                  <a:gd name="connsiteX1003" fmla="*/ 239100 w 584556"/>
                  <a:gd name="connsiteY1003" fmla="*/ 94584 h 982379"/>
                  <a:gd name="connsiteX1004" fmla="*/ 238288 w 584556"/>
                  <a:gd name="connsiteY1004" fmla="*/ 96208 h 982379"/>
                  <a:gd name="connsiteX1005" fmla="*/ 236664 w 584556"/>
                  <a:gd name="connsiteY1005" fmla="*/ 97832 h 982379"/>
                  <a:gd name="connsiteX1006" fmla="*/ 236664 w 584556"/>
                  <a:gd name="connsiteY1006" fmla="*/ 99456 h 982379"/>
                  <a:gd name="connsiteX1007" fmla="*/ 238288 w 584556"/>
                  <a:gd name="connsiteY1007" fmla="*/ 101891 h 982379"/>
                  <a:gd name="connsiteX1008" fmla="*/ 239100 w 584556"/>
                  <a:gd name="connsiteY1008" fmla="*/ 103515 h 982379"/>
                  <a:gd name="connsiteX1009" fmla="*/ 239912 w 584556"/>
                  <a:gd name="connsiteY1009" fmla="*/ 106763 h 982379"/>
                  <a:gd name="connsiteX1010" fmla="*/ 240724 w 584556"/>
                  <a:gd name="connsiteY1010" fmla="*/ 108386 h 982379"/>
                  <a:gd name="connsiteX1011" fmla="*/ 242347 w 584556"/>
                  <a:gd name="connsiteY1011" fmla="*/ 110010 h 982379"/>
                  <a:gd name="connsiteX1012" fmla="*/ 242347 w 584556"/>
                  <a:gd name="connsiteY1012" fmla="*/ 112446 h 982379"/>
                  <a:gd name="connsiteX1013" fmla="*/ 244783 w 584556"/>
                  <a:gd name="connsiteY1013" fmla="*/ 113258 h 982379"/>
                  <a:gd name="connsiteX1014" fmla="*/ 246407 w 584556"/>
                  <a:gd name="connsiteY1014" fmla="*/ 114070 h 982379"/>
                  <a:gd name="connsiteX1015" fmla="*/ 248843 w 584556"/>
                  <a:gd name="connsiteY1015" fmla="*/ 114882 h 982379"/>
                  <a:gd name="connsiteX1016" fmla="*/ 249654 w 584556"/>
                  <a:gd name="connsiteY1016" fmla="*/ 117317 h 982379"/>
                  <a:gd name="connsiteX1017" fmla="*/ 248843 w 584556"/>
                  <a:gd name="connsiteY1017" fmla="*/ 118941 h 982379"/>
                  <a:gd name="connsiteX1018" fmla="*/ 248031 w 584556"/>
                  <a:gd name="connsiteY1018" fmla="*/ 118129 h 982379"/>
                  <a:gd name="connsiteX1019" fmla="*/ 246407 w 584556"/>
                  <a:gd name="connsiteY1019" fmla="*/ 117317 h 982379"/>
                  <a:gd name="connsiteX1020" fmla="*/ 243159 w 584556"/>
                  <a:gd name="connsiteY1020" fmla="*/ 117317 h 982379"/>
                  <a:gd name="connsiteX1021" fmla="*/ 239912 w 584556"/>
                  <a:gd name="connsiteY1021" fmla="*/ 117317 h 982379"/>
                  <a:gd name="connsiteX1022" fmla="*/ 239100 w 584556"/>
                  <a:gd name="connsiteY1022" fmla="*/ 115693 h 982379"/>
                  <a:gd name="connsiteX1023" fmla="*/ 236664 w 584556"/>
                  <a:gd name="connsiteY1023" fmla="*/ 114882 h 982379"/>
                  <a:gd name="connsiteX1024" fmla="*/ 235040 w 584556"/>
                  <a:gd name="connsiteY1024" fmla="*/ 112446 h 982379"/>
                  <a:gd name="connsiteX1025" fmla="*/ 234229 w 584556"/>
                  <a:gd name="connsiteY1025" fmla="*/ 110010 h 982379"/>
                  <a:gd name="connsiteX1026" fmla="*/ 232605 w 584556"/>
                  <a:gd name="connsiteY1026" fmla="*/ 108386 h 982379"/>
                  <a:gd name="connsiteX1027" fmla="*/ 230981 w 584556"/>
                  <a:gd name="connsiteY1027" fmla="*/ 107575 h 982379"/>
                  <a:gd name="connsiteX1028" fmla="*/ 230169 w 584556"/>
                  <a:gd name="connsiteY1028" fmla="*/ 109198 h 982379"/>
                  <a:gd name="connsiteX1029" fmla="*/ 228545 w 584556"/>
                  <a:gd name="connsiteY1029" fmla="*/ 110822 h 982379"/>
                  <a:gd name="connsiteX1030" fmla="*/ 226922 w 584556"/>
                  <a:gd name="connsiteY1030" fmla="*/ 113258 h 982379"/>
                  <a:gd name="connsiteX1031" fmla="*/ 226110 w 584556"/>
                  <a:gd name="connsiteY1031" fmla="*/ 115693 h 982379"/>
                  <a:gd name="connsiteX1032" fmla="*/ 225298 w 584556"/>
                  <a:gd name="connsiteY1032" fmla="*/ 117317 h 982379"/>
                  <a:gd name="connsiteX1033" fmla="*/ 225298 w 584556"/>
                  <a:gd name="connsiteY1033" fmla="*/ 119753 h 982379"/>
                  <a:gd name="connsiteX1034" fmla="*/ 225298 w 584556"/>
                  <a:gd name="connsiteY1034" fmla="*/ 121377 h 982379"/>
                  <a:gd name="connsiteX1035" fmla="*/ 226922 w 584556"/>
                  <a:gd name="connsiteY1035" fmla="*/ 122188 h 982379"/>
                  <a:gd name="connsiteX1036" fmla="*/ 226922 w 584556"/>
                  <a:gd name="connsiteY1036" fmla="*/ 124624 h 982379"/>
                  <a:gd name="connsiteX1037" fmla="*/ 226110 w 584556"/>
                  <a:gd name="connsiteY1037" fmla="*/ 126248 h 982379"/>
                  <a:gd name="connsiteX1038" fmla="*/ 226110 w 584556"/>
                  <a:gd name="connsiteY1038" fmla="*/ 127872 h 982379"/>
                  <a:gd name="connsiteX1039" fmla="*/ 225298 w 584556"/>
                  <a:gd name="connsiteY1039" fmla="*/ 129495 h 982379"/>
                  <a:gd name="connsiteX1040" fmla="*/ 224486 w 584556"/>
                  <a:gd name="connsiteY1040" fmla="*/ 131119 h 982379"/>
                  <a:gd name="connsiteX1041" fmla="*/ 225298 w 584556"/>
                  <a:gd name="connsiteY1041" fmla="*/ 131931 h 982379"/>
                  <a:gd name="connsiteX1042" fmla="*/ 225298 w 584556"/>
                  <a:gd name="connsiteY1042" fmla="*/ 132743 h 982379"/>
                  <a:gd name="connsiteX1043" fmla="*/ 226922 w 584556"/>
                  <a:gd name="connsiteY1043" fmla="*/ 133555 h 982379"/>
                  <a:gd name="connsiteX1044" fmla="*/ 229357 w 584556"/>
                  <a:gd name="connsiteY1044" fmla="*/ 133555 h 982379"/>
                  <a:gd name="connsiteX1045" fmla="*/ 230981 w 584556"/>
                  <a:gd name="connsiteY1045" fmla="*/ 132743 h 982379"/>
                  <a:gd name="connsiteX1046" fmla="*/ 231793 w 584556"/>
                  <a:gd name="connsiteY1046" fmla="*/ 131931 h 982379"/>
                  <a:gd name="connsiteX1047" fmla="*/ 233417 w 584556"/>
                  <a:gd name="connsiteY1047" fmla="*/ 131931 h 982379"/>
                  <a:gd name="connsiteX1048" fmla="*/ 235852 w 584556"/>
                  <a:gd name="connsiteY1048" fmla="*/ 131931 h 982379"/>
                  <a:gd name="connsiteX1049" fmla="*/ 236664 w 584556"/>
                  <a:gd name="connsiteY1049" fmla="*/ 129495 h 982379"/>
                  <a:gd name="connsiteX1050" fmla="*/ 239100 w 584556"/>
                  <a:gd name="connsiteY1050" fmla="*/ 129495 h 982379"/>
                  <a:gd name="connsiteX1051" fmla="*/ 239100 w 584556"/>
                  <a:gd name="connsiteY1051" fmla="*/ 131119 h 982379"/>
                  <a:gd name="connsiteX1052" fmla="*/ 238288 w 584556"/>
                  <a:gd name="connsiteY1052" fmla="*/ 132743 h 982379"/>
                  <a:gd name="connsiteX1053" fmla="*/ 236664 w 584556"/>
                  <a:gd name="connsiteY1053" fmla="*/ 133555 h 982379"/>
                  <a:gd name="connsiteX1054" fmla="*/ 235852 w 584556"/>
                  <a:gd name="connsiteY1054" fmla="*/ 134367 h 982379"/>
                  <a:gd name="connsiteX1055" fmla="*/ 238288 w 584556"/>
                  <a:gd name="connsiteY1055" fmla="*/ 135179 h 982379"/>
                  <a:gd name="connsiteX1056" fmla="*/ 239100 w 584556"/>
                  <a:gd name="connsiteY1056" fmla="*/ 135179 h 982379"/>
                  <a:gd name="connsiteX1057" fmla="*/ 239912 w 584556"/>
                  <a:gd name="connsiteY1057" fmla="*/ 135991 h 982379"/>
                  <a:gd name="connsiteX1058" fmla="*/ 240724 w 584556"/>
                  <a:gd name="connsiteY1058" fmla="*/ 135179 h 982379"/>
                  <a:gd name="connsiteX1059" fmla="*/ 243159 w 584556"/>
                  <a:gd name="connsiteY1059" fmla="*/ 133555 h 982379"/>
                  <a:gd name="connsiteX1060" fmla="*/ 245595 w 584556"/>
                  <a:gd name="connsiteY1060" fmla="*/ 131931 h 982379"/>
                  <a:gd name="connsiteX1061" fmla="*/ 247219 w 584556"/>
                  <a:gd name="connsiteY1061" fmla="*/ 131119 h 982379"/>
                  <a:gd name="connsiteX1062" fmla="*/ 247219 w 584556"/>
                  <a:gd name="connsiteY1062" fmla="*/ 134367 h 982379"/>
                  <a:gd name="connsiteX1063" fmla="*/ 245595 w 584556"/>
                  <a:gd name="connsiteY1063" fmla="*/ 135179 h 982379"/>
                  <a:gd name="connsiteX1064" fmla="*/ 244783 w 584556"/>
                  <a:gd name="connsiteY1064" fmla="*/ 135991 h 982379"/>
                  <a:gd name="connsiteX1065" fmla="*/ 241535 w 584556"/>
                  <a:gd name="connsiteY1065" fmla="*/ 137614 h 982379"/>
                  <a:gd name="connsiteX1066" fmla="*/ 238288 w 584556"/>
                  <a:gd name="connsiteY1066" fmla="*/ 138426 h 982379"/>
                  <a:gd name="connsiteX1067" fmla="*/ 235040 w 584556"/>
                  <a:gd name="connsiteY1067" fmla="*/ 137614 h 982379"/>
                  <a:gd name="connsiteX1068" fmla="*/ 234229 w 584556"/>
                  <a:gd name="connsiteY1068" fmla="*/ 138426 h 982379"/>
                  <a:gd name="connsiteX1069" fmla="*/ 232605 w 584556"/>
                  <a:gd name="connsiteY1069" fmla="*/ 136802 h 982379"/>
                  <a:gd name="connsiteX1070" fmla="*/ 230169 w 584556"/>
                  <a:gd name="connsiteY1070" fmla="*/ 137614 h 982379"/>
                  <a:gd name="connsiteX1071" fmla="*/ 229357 w 584556"/>
                  <a:gd name="connsiteY1071" fmla="*/ 138426 h 982379"/>
                  <a:gd name="connsiteX1072" fmla="*/ 227733 w 584556"/>
                  <a:gd name="connsiteY1072" fmla="*/ 139238 h 982379"/>
                  <a:gd name="connsiteX1073" fmla="*/ 226922 w 584556"/>
                  <a:gd name="connsiteY1073" fmla="*/ 140862 h 982379"/>
                  <a:gd name="connsiteX1074" fmla="*/ 228545 w 584556"/>
                  <a:gd name="connsiteY1074" fmla="*/ 142486 h 982379"/>
                  <a:gd name="connsiteX1075" fmla="*/ 231793 w 584556"/>
                  <a:gd name="connsiteY1075" fmla="*/ 142486 h 982379"/>
                  <a:gd name="connsiteX1076" fmla="*/ 233417 w 584556"/>
                  <a:gd name="connsiteY1076" fmla="*/ 143297 h 982379"/>
                  <a:gd name="connsiteX1077" fmla="*/ 235040 w 584556"/>
                  <a:gd name="connsiteY1077" fmla="*/ 144921 h 982379"/>
                  <a:gd name="connsiteX1078" fmla="*/ 238288 w 584556"/>
                  <a:gd name="connsiteY1078" fmla="*/ 145733 h 982379"/>
                  <a:gd name="connsiteX1079" fmla="*/ 240724 w 584556"/>
                  <a:gd name="connsiteY1079" fmla="*/ 145733 h 982379"/>
                  <a:gd name="connsiteX1080" fmla="*/ 242347 w 584556"/>
                  <a:gd name="connsiteY1080" fmla="*/ 144109 h 982379"/>
                  <a:gd name="connsiteX1081" fmla="*/ 244783 w 584556"/>
                  <a:gd name="connsiteY1081" fmla="*/ 143297 h 982379"/>
                  <a:gd name="connsiteX1082" fmla="*/ 246407 w 584556"/>
                  <a:gd name="connsiteY1082" fmla="*/ 144109 h 982379"/>
                  <a:gd name="connsiteX1083" fmla="*/ 246407 w 584556"/>
                  <a:gd name="connsiteY1083" fmla="*/ 144921 h 982379"/>
                  <a:gd name="connsiteX1084" fmla="*/ 244783 w 584556"/>
                  <a:gd name="connsiteY1084" fmla="*/ 144921 h 982379"/>
                  <a:gd name="connsiteX1085" fmla="*/ 242347 w 584556"/>
                  <a:gd name="connsiteY1085" fmla="*/ 144921 h 982379"/>
                  <a:gd name="connsiteX1086" fmla="*/ 240724 w 584556"/>
                  <a:gd name="connsiteY1086" fmla="*/ 145733 h 982379"/>
                  <a:gd name="connsiteX1087" fmla="*/ 240724 w 584556"/>
                  <a:gd name="connsiteY1087" fmla="*/ 147357 h 982379"/>
                  <a:gd name="connsiteX1088" fmla="*/ 240724 w 584556"/>
                  <a:gd name="connsiteY1088" fmla="*/ 148169 h 982379"/>
                  <a:gd name="connsiteX1089" fmla="*/ 240724 w 584556"/>
                  <a:gd name="connsiteY1089" fmla="*/ 150604 h 982379"/>
                  <a:gd name="connsiteX1090" fmla="*/ 241535 w 584556"/>
                  <a:gd name="connsiteY1090" fmla="*/ 150604 h 982379"/>
                  <a:gd name="connsiteX1091" fmla="*/ 242347 w 584556"/>
                  <a:gd name="connsiteY1091" fmla="*/ 152228 h 982379"/>
                  <a:gd name="connsiteX1092" fmla="*/ 243971 w 584556"/>
                  <a:gd name="connsiteY1092" fmla="*/ 153040 h 982379"/>
                  <a:gd name="connsiteX1093" fmla="*/ 244783 w 584556"/>
                  <a:gd name="connsiteY1093" fmla="*/ 154664 h 982379"/>
                  <a:gd name="connsiteX1094" fmla="*/ 243971 w 584556"/>
                  <a:gd name="connsiteY1094" fmla="*/ 155476 h 982379"/>
                  <a:gd name="connsiteX1095" fmla="*/ 241535 w 584556"/>
                  <a:gd name="connsiteY1095" fmla="*/ 153040 h 982379"/>
                  <a:gd name="connsiteX1096" fmla="*/ 239912 w 584556"/>
                  <a:gd name="connsiteY1096" fmla="*/ 152228 h 982379"/>
                  <a:gd name="connsiteX1097" fmla="*/ 239100 w 584556"/>
                  <a:gd name="connsiteY1097" fmla="*/ 151416 h 982379"/>
                  <a:gd name="connsiteX1098" fmla="*/ 239100 w 584556"/>
                  <a:gd name="connsiteY1098" fmla="*/ 150604 h 982379"/>
                  <a:gd name="connsiteX1099" fmla="*/ 238288 w 584556"/>
                  <a:gd name="connsiteY1099" fmla="*/ 149793 h 982379"/>
                  <a:gd name="connsiteX1100" fmla="*/ 236664 w 584556"/>
                  <a:gd name="connsiteY1100" fmla="*/ 148981 h 982379"/>
                  <a:gd name="connsiteX1101" fmla="*/ 234229 w 584556"/>
                  <a:gd name="connsiteY1101" fmla="*/ 149793 h 982379"/>
                  <a:gd name="connsiteX1102" fmla="*/ 232605 w 584556"/>
                  <a:gd name="connsiteY1102" fmla="*/ 149793 h 982379"/>
                  <a:gd name="connsiteX1103" fmla="*/ 230981 w 584556"/>
                  <a:gd name="connsiteY1103" fmla="*/ 150604 h 982379"/>
                  <a:gd name="connsiteX1104" fmla="*/ 230169 w 584556"/>
                  <a:gd name="connsiteY1104" fmla="*/ 153852 h 982379"/>
                  <a:gd name="connsiteX1105" fmla="*/ 227733 w 584556"/>
                  <a:gd name="connsiteY1105" fmla="*/ 155476 h 982379"/>
                  <a:gd name="connsiteX1106" fmla="*/ 226922 w 584556"/>
                  <a:gd name="connsiteY1106" fmla="*/ 156288 h 982379"/>
                  <a:gd name="connsiteX1107" fmla="*/ 225298 w 584556"/>
                  <a:gd name="connsiteY1107" fmla="*/ 157099 h 982379"/>
                  <a:gd name="connsiteX1108" fmla="*/ 224486 w 584556"/>
                  <a:gd name="connsiteY1108" fmla="*/ 158723 h 982379"/>
                  <a:gd name="connsiteX1109" fmla="*/ 226110 w 584556"/>
                  <a:gd name="connsiteY1109" fmla="*/ 160347 h 982379"/>
                  <a:gd name="connsiteX1110" fmla="*/ 228545 w 584556"/>
                  <a:gd name="connsiteY1110" fmla="*/ 161159 h 982379"/>
                  <a:gd name="connsiteX1111" fmla="*/ 230169 w 584556"/>
                  <a:gd name="connsiteY1111" fmla="*/ 162783 h 982379"/>
                  <a:gd name="connsiteX1112" fmla="*/ 231793 w 584556"/>
                  <a:gd name="connsiteY1112" fmla="*/ 163595 h 982379"/>
                  <a:gd name="connsiteX1113" fmla="*/ 232605 w 584556"/>
                  <a:gd name="connsiteY1113" fmla="*/ 166030 h 982379"/>
                  <a:gd name="connsiteX1114" fmla="*/ 239100 w 584556"/>
                  <a:gd name="connsiteY1114" fmla="*/ 169278 h 982379"/>
                  <a:gd name="connsiteX1115" fmla="*/ 240724 w 584556"/>
                  <a:gd name="connsiteY1115" fmla="*/ 169278 h 982379"/>
                  <a:gd name="connsiteX1116" fmla="*/ 241535 w 584556"/>
                  <a:gd name="connsiteY1116" fmla="*/ 170090 h 982379"/>
                  <a:gd name="connsiteX1117" fmla="*/ 239912 w 584556"/>
                  <a:gd name="connsiteY1117" fmla="*/ 170901 h 982379"/>
                  <a:gd name="connsiteX1118" fmla="*/ 237476 w 584556"/>
                  <a:gd name="connsiteY1118" fmla="*/ 170901 h 982379"/>
                  <a:gd name="connsiteX1119" fmla="*/ 235040 w 584556"/>
                  <a:gd name="connsiteY1119" fmla="*/ 170901 h 982379"/>
                  <a:gd name="connsiteX1120" fmla="*/ 233417 w 584556"/>
                  <a:gd name="connsiteY1120" fmla="*/ 170901 h 982379"/>
                  <a:gd name="connsiteX1121" fmla="*/ 231793 w 584556"/>
                  <a:gd name="connsiteY1121" fmla="*/ 170090 h 982379"/>
                  <a:gd name="connsiteX1122" fmla="*/ 230981 w 584556"/>
                  <a:gd name="connsiteY1122" fmla="*/ 168466 h 982379"/>
                  <a:gd name="connsiteX1123" fmla="*/ 228545 w 584556"/>
                  <a:gd name="connsiteY1123" fmla="*/ 165218 h 982379"/>
                  <a:gd name="connsiteX1124" fmla="*/ 223674 w 584556"/>
                  <a:gd name="connsiteY1124" fmla="*/ 163595 h 982379"/>
                  <a:gd name="connsiteX1125" fmla="*/ 221238 w 584556"/>
                  <a:gd name="connsiteY1125" fmla="*/ 164407 h 982379"/>
                  <a:gd name="connsiteX1126" fmla="*/ 219615 w 584556"/>
                  <a:gd name="connsiteY1126" fmla="*/ 166030 h 982379"/>
                  <a:gd name="connsiteX1127" fmla="*/ 216367 w 584556"/>
                  <a:gd name="connsiteY1127" fmla="*/ 167654 h 982379"/>
                  <a:gd name="connsiteX1128" fmla="*/ 216367 w 584556"/>
                  <a:gd name="connsiteY1128" fmla="*/ 171713 h 982379"/>
                  <a:gd name="connsiteX1129" fmla="*/ 217991 w 584556"/>
                  <a:gd name="connsiteY1129" fmla="*/ 173337 h 982379"/>
                  <a:gd name="connsiteX1130" fmla="*/ 219615 w 584556"/>
                  <a:gd name="connsiteY1130" fmla="*/ 173337 h 982379"/>
                  <a:gd name="connsiteX1131" fmla="*/ 221238 w 584556"/>
                  <a:gd name="connsiteY1131" fmla="*/ 173337 h 982379"/>
                  <a:gd name="connsiteX1132" fmla="*/ 221238 w 584556"/>
                  <a:gd name="connsiteY1132" fmla="*/ 174149 h 982379"/>
                  <a:gd name="connsiteX1133" fmla="*/ 221238 w 584556"/>
                  <a:gd name="connsiteY1133" fmla="*/ 175773 h 982379"/>
                  <a:gd name="connsiteX1134" fmla="*/ 221238 w 584556"/>
                  <a:gd name="connsiteY1134" fmla="*/ 177397 h 982379"/>
                  <a:gd name="connsiteX1135" fmla="*/ 222050 w 584556"/>
                  <a:gd name="connsiteY1135" fmla="*/ 178209 h 982379"/>
                  <a:gd name="connsiteX1136" fmla="*/ 222862 w 584556"/>
                  <a:gd name="connsiteY1136" fmla="*/ 179020 h 982379"/>
                  <a:gd name="connsiteX1137" fmla="*/ 228545 w 584556"/>
                  <a:gd name="connsiteY1137" fmla="*/ 180644 h 982379"/>
                  <a:gd name="connsiteX1138" fmla="*/ 230981 w 584556"/>
                  <a:gd name="connsiteY1138" fmla="*/ 181456 h 982379"/>
                  <a:gd name="connsiteX1139" fmla="*/ 229357 w 584556"/>
                  <a:gd name="connsiteY1139" fmla="*/ 181456 h 982379"/>
                  <a:gd name="connsiteX1140" fmla="*/ 226922 w 584556"/>
                  <a:gd name="connsiteY1140" fmla="*/ 181456 h 982379"/>
                  <a:gd name="connsiteX1141" fmla="*/ 222862 w 584556"/>
                  <a:gd name="connsiteY1141" fmla="*/ 182268 h 982379"/>
                  <a:gd name="connsiteX1142" fmla="*/ 220427 w 584556"/>
                  <a:gd name="connsiteY1142" fmla="*/ 180644 h 982379"/>
                  <a:gd name="connsiteX1143" fmla="*/ 219615 w 584556"/>
                  <a:gd name="connsiteY1143" fmla="*/ 179832 h 982379"/>
                  <a:gd name="connsiteX1144" fmla="*/ 218803 w 584556"/>
                  <a:gd name="connsiteY1144" fmla="*/ 179020 h 982379"/>
                  <a:gd name="connsiteX1145" fmla="*/ 217991 w 584556"/>
                  <a:gd name="connsiteY1145" fmla="*/ 177397 h 982379"/>
                  <a:gd name="connsiteX1146" fmla="*/ 217991 w 584556"/>
                  <a:gd name="connsiteY1146" fmla="*/ 175773 h 982379"/>
                  <a:gd name="connsiteX1147" fmla="*/ 217179 w 584556"/>
                  <a:gd name="connsiteY1147" fmla="*/ 174961 h 982379"/>
                  <a:gd name="connsiteX1148" fmla="*/ 215555 w 584556"/>
                  <a:gd name="connsiteY1148" fmla="*/ 174149 h 982379"/>
                  <a:gd name="connsiteX1149" fmla="*/ 211496 w 584556"/>
                  <a:gd name="connsiteY1149" fmla="*/ 174961 h 982379"/>
                  <a:gd name="connsiteX1150" fmla="*/ 209872 w 584556"/>
                  <a:gd name="connsiteY1150" fmla="*/ 177397 h 982379"/>
                  <a:gd name="connsiteX1151" fmla="*/ 210684 w 584556"/>
                  <a:gd name="connsiteY1151" fmla="*/ 179020 h 982379"/>
                  <a:gd name="connsiteX1152" fmla="*/ 212308 w 584556"/>
                  <a:gd name="connsiteY1152" fmla="*/ 179832 h 982379"/>
                  <a:gd name="connsiteX1153" fmla="*/ 215555 w 584556"/>
                  <a:gd name="connsiteY1153" fmla="*/ 180644 h 982379"/>
                  <a:gd name="connsiteX1154" fmla="*/ 216367 w 584556"/>
                  <a:gd name="connsiteY1154" fmla="*/ 181456 h 982379"/>
                  <a:gd name="connsiteX1155" fmla="*/ 217991 w 584556"/>
                  <a:gd name="connsiteY1155" fmla="*/ 182268 h 982379"/>
                  <a:gd name="connsiteX1156" fmla="*/ 218803 w 584556"/>
                  <a:gd name="connsiteY1156" fmla="*/ 183080 h 982379"/>
                  <a:gd name="connsiteX1157" fmla="*/ 219615 w 584556"/>
                  <a:gd name="connsiteY1157" fmla="*/ 183892 h 982379"/>
                  <a:gd name="connsiteX1158" fmla="*/ 222862 w 584556"/>
                  <a:gd name="connsiteY1158" fmla="*/ 184704 h 982379"/>
                  <a:gd name="connsiteX1159" fmla="*/ 226110 w 584556"/>
                  <a:gd name="connsiteY1159" fmla="*/ 185515 h 982379"/>
                  <a:gd name="connsiteX1160" fmla="*/ 226922 w 584556"/>
                  <a:gd name="connsiteY1160" fmla="*/ 186327 h 982379"/>
                  <a:gd name="connsiteX1161" fmla="*/ 228545 w 584556"/>
                  <a:gd name="connsiteY1161" fmla="*/ 186327 h 982379"/>
                  <a:gd name="connsiteX1162" fmla="*/ 227733 w 584556"/>
                  <a:gd name="connsiteY1162" fmla="*/ 187951 h 982379"/>
                  <a:gd name="connsiteX1163" fmla="*/ 226110 w 584556"/>
                  <a:gd name="connsiteY1163" fmla="*/ 187139 h 982379"/>
                  <a:gd name="connsiteX1164" fmla="*/ 224486 w 584556"/>
                  <a:gd name="connsiteY1164" fmla="*/ 186327 h 982379"/>
                  <a:gd name="connsiteX1165" fmla="*/ 219615 w 584556"/>
                  <a:gd name="connsiteY1165" fmla="*/ 186327 h 982379"/>
                  <a:gd name="connsiteX1166" fmla="*/ 217179 w 584556"/>
                  <a:gd name="connsiteY1166" fmla="*/ 184704 h 982379"/>
                  <a:gd name="connsiteX1167" fmla="*/ 213931 w 584556"/>
                  <a:gd name="connsiteY1167" fmla="*/ 183080 h 982379"/>
                  <a:gd name="connsiteX1168" fmla="*/ 213120 w 584556"/>
                  <a:gd name="connsiteY1168" fmla="*/ 182268 h 982379"/>
                  <a:gd name="connsiteX1169" fmla="*/ 212308 w 584556"/>
                  <a:gd name="connsiteY1169" fmla="*/ 182268 h 982379"/>
                  <a:gd name="connsiteX1170" fmla="*/ 211496 w 584556"/>
                  <a:gd name="connsiteY1170" fmla="*/ 182268 h 982379"/>
                  <a:gd name="connsiteX1171" fmla="*/ 210684 w 584556"/>
                  <a:gd name="connsiteY1171" fmla="*/ 181456 h 982379"/>
                  <a:gd name="connsiteX1172" fmla="*/ 209060 w 584556"/>
                  <a:gd name="connsiteY1172" fmla="*/ 182268 h 982379"/>
                  <a:gd name="connsiteX1173" fmla="*/ 206624 w 584556"/>
                  <a:gd name="connsiteY1173" fmla="*/ 183892 h 982379"/>
                  <a:gd name="connsiteX1174" fmla="*/ 206624 w 584556"/>
                  <a:gd name="connsiteY1174" fmla="*/ 185515 h 982379"/>
                  <a:gd name="connsiteX1175" fmla="*/ 207436 w 584556"/>
                  <a:gd name="connsiteY1175" fmla="*/ 187139 h 982379"/>
                  <a:gd name="connsiteX1176" fmla="*/ 205813 w 584556"/>
                  <a:gd name="connsiteY1176" fmla="*/ 187139 h 982379"/>
                  <a:gd name="connsiteX1177" fmla="*/ 204189 w 584556"/>
                  <a:gd name="connsiteY1177" fmla="*/ 187139 h 982379"/>
                  <a:gd name="connsiteX1178" fmla="*/ 203377 w 584556"/>
                  <a:gd name="connsiteY1178" fmla="*/ 188763 h 982379"/>
                  <a:gd name="connsiteX1179" fmla="*/ 205001 w 584556"/>
                  <a:gd name="connsiteY1179" fmla="*/ 189575 h 982379"/>
                  <a:gd name="connsiteX1180" fmla="*/ 210684 w 584556"/>
                  <a:gd name="connsiteY1180" fmla="*/ 189575 h 982379"/>
                  <a:gd name="connsiteX1181" fmla="*/ 212308 w 584556"/>
                  <a:gd name="connsiteY1181" fmla="*/ 189575 h 982379"/>
                  <a:gd name="connsiteX1182" fmla="*/ 213931 w 584556"/>
                  <a:gd name="connsiteY1182" fmla="*/ 190387 h 982379"/>
                  <a:gd name="connsiteX1183" fmla="*/ 212308 w 584556"/>
                  <a:gd name="connsiteY1183" fmla="*/ 192011 h 982379"/>
                  <a:gd name="connsiteX1184" fmla="*/ 210684 w 584556"/>
                  <a:gd name="connsiteY1184" fmla="*/ 192822 h 982379"/>
                  <a:gd name="connsiteX1185" fmla="*/ 211496 w 584556"/>
                  <a:gd name="connsiteY1185" fmla="*/ 194446 h 982379"/>
                  <a:gd name="connsiteX1186" fmla="*/ 209872 w 584556"/>
                  <a:gd name="connsiteY1186" fmla="*/ 195258 h 982379"/>
                  <a:gd name="connsiteX1187" fmla="*/ 206624 w 584556"/>
                  <a:gd name="connsiteY1187" fmla="*/ 195258 h 982379"/>
                  <a:gd name="connsiteX1188" fmla="*/ 205001 w 584556"/>
                  <a:gd name="connsiteY1188" fmla="*/ 195258 h 982379"/>
                  <a:gd name="connsiteX1189" fmla="*/ 203377 w 584556"/>
                  <a:gd name="connsiteY1189" fmla="*/ 195258 h 982379"/>
                  <a:gd name="connsiteX1190" fmla="*/ 202565 w 584556"/>
                  <a:gd name="connsiteY1190" fmla="*/ 196070 h 982379"/>
                  <a:gd name="connsiteX1191" fmla="*/ 203377 w 584556"/>
                  <a:gd name="connsiteY1191" fmla="*/ 196882 h 982379"/>
                  <a:gd name="connsiteX1192" fmla="*/ 204189 w 584556"/>
                  <a:gd name="connsiteY1192" fmla="*/ 197694 h 982379"/>
                  <a:gd name="connsiteX1193" fmla="*/ 202565 w 584556"/>
                  <a:gd name="connsiteY1193" fmla="*/ 196882 h 982379"/>
                  <a:gd name="connsiteX1194" fmla="*/ 200941 w 584556"/>
                  <a:gd name="connsiteY1194" fmla="*/ 197694 h 982379"/>
                  <a:gd name="connsiteX1195" fmla="*/ 201753 w 584556"/>
                  <a:gd name="connsiteY1195" fmla="*/ 199317 h 982379"/>
                  <a:gd name="connsiteX1196" fmla="*/ 202565 w 584556"/>
                  <a:gd name="connsiteY1196" fmla="*/ 200941 h 982379"/>
                  <a:gd name="connsiteX1197" fmla="*/ 200941 w 584556"/>
                  <a:gd name="connsiteY1197" fmla="*/ 200941 h 982379"/>
                  <a:gd name="connsiteX1198" fmla="*/ 201753 w 584556"/>
                  <a:gd name="connsiteY1198" fmla="*/ 202565 h 982379"/>
                  <a:gd name="connsiteX1199" fmla="*/ 200941 w 584556"/>
                  <a:gd name="connsiteY1199" fmla="*/ 204189 h 982379"/>
                  <a:gd name="connsiteX1200" fmla="*/ 200941 w 584556"/>
                  <a:gd name="connsiteY1200" fmla="*/ 203377 h 982379"/>
                  <a:gd name="connsiteX1201" fmla="*/ 200129 w 584556"/>
                  <a:gd name="connsiteY1201" fmla="*/ 202565 h 982379"/>
                  <a:gd name="connsiteX1202" fmla="*/ 198506 w 584556"/>
                  <a:gd name="connsiteY1202" fmla="*/ 201753 h 982379"/>
                  <a:gd name="connsiteX1203" fmla="*/ 197694 w 584556"/>
                  <a:gd name="connsiteY1203" fmla="*/ 199317 h 982379"/>
                  <a:gd name="connsiteX1204" fmla="*/ 196070 w 584556"/>
                  <a:gd name="connsiteY1204" fmla="*/ 196882 h 982379"/>
                  <a:gd name="connsiteX1205" fmla="*/ 195258 w 584556"/>
                  <a:gd name="connsiteY1205" fmla="*/ 196882 h 982379"/>
                  <a:gd name="connsiteX1206" fmla="*/ 194446 w 584556"/>
                  <a:gd name="connsiteY1206" fmla="*/ 197694 h 982379"/>
                  <a:gd name="connsiteX1207" fmla="*/ 192822 w 584556"/>
                  <a:gd name="connsiteY1207" fmla="*/ 197694 h 982379"/>
                  <a:gd name="connsiteX1208" fmla="*/ 191199 w 584556"/>
                  <a:gd name="connsiteY1208" fmla="*/ 197694 h 982379"/>
                  <a:gd name="connsiteX1209" fmla="*/ 188763 w 584556"/>
                  <a:gd name="connsiteY1209" fmla="*/ 197694 h 982379"/>
                  <a:gd name="connsiteX1210" fmla="*/ 187139 w 584556"/>
                  <a:gd name="connsiteY1210" fmla="*/ 197694 h 982379"/>
                  <a:gd name="connsiteX1211" fmla="*/ 187139 w 584556"/>
                  <a:gd name="connsiteY1211" fmla="*/ 196882 h 982379"/>
                  <a:gd name="connsiteX1212" fmla="*/ 185516 w 584556"/>
                  <a:gd name="connsiteY1212" fmla="*/ 196070 h 982379"/>
                  <a:gd name="connsiteX1213" fmla="*/ 183080 w 584556"/>
                  <a:gd name="connsiteY1213" fmla="*/ 196070 h 982379"/>
                  <a:gd name="connsiteX1214" fmla="*/ 180644 w 584556"/>
                  <a:gd name="connsiteY1214" fmla="*/ 196882 h 982379"/>
                  <a:gd name="connsiteX1215" fmla="*/ 178209 w 584556"/>
                  <a:gd name="connsiteY1215" fmla="*/ 197694 h 982379"/>
                  <a:gd name="connsiteX1216" fmla="*/ 176585 w 584556"/>
                  <a:gd name="connsiteY1216" fmla="*/ 199317 h 982379"/>
                  <a:gd name="connsiteX1217" fmla="*/ 177397 w 584556"/>
                  <a:gd name="connsiteY1217" fmla="*/ 201753 h 982379"/>
                  <a:gd name="connsiteX1218" fmla="*/ 179020 w 584556"/>
                  <a:gd name="connsiteY1218" fmla="*/ 202565 h 982379"/>
                  <a:gd name="connsiteX1219" fmla="*/ 180644 w 584556"/>
                  <a:gd name="connsiteY1219" fmla="*/ 203377 h 982379"/>
                  <a:gd name="connsiteX1220" fmla="*/ 182268 w 584556"/>
                  <a:gd name="connsiteY1220" fmla="*/ 204189 h 982379"/>
                  <a:gd name="connsiteX1221" fmla="*/ 183892 w 584556"/>
                  <a:gd name="connsiteY1221" fmla="*/ 204189 h 982379"/>
                  <a:gd name="connsiteX1222" fmla="*/ 186327 w 584556"/>
                  <a:gd name="connsiteY1222" fmla="*/ 205001 h 982379"/>
                  <a:gd name="connsiteX1223" fmla="*/ 187951 w 584556"/>
                  <a:gd name="connsiteY1223" fmla="*/ 206624 h 982379"/>
                  <a:gd name="connsiteX1224" fmla="*/ 188763 w 584556"/>
                  <a:gd name="connsiteY1224" fmla="*/ 206624 h 982379"/>
                  <a:gd name="connsiteX1225" fmla="*/ 189575 w 584556"/>
                  <a:gd name="connsiteY1225" fmla="*/ 207436 h 982379"/>
                  <a:gd name="connsiteX1226" fmla="*/ 193634 w 584556"/>
                  <a:gd name="connsiteY1226" fmla="*/ 208248 h 982379"/>
                  <a:gd name="connsiteX1227" fmla="*/ 194446 w 584556"/>
                  <a:gd name="connsiteY1227" fmla="*/ 208248 h 982379"/>
                  <a:gd name="connsiteX1228" fmla="*/ 194446 w 584556"/>
                  <a:gd name="connsiteY1228" fmla="*/ 209060 h 982379"/>
                  <a:gd name="connsiteX1229" fmla="*/ 196882 w 584556"/>
                  <a:gd name="connsiteY1229" fmla="*/ 209872 h 982379"/>
                  <a:gd name="connsiteX1230" fmla="*/ 200129 w 584556"/>
                  <a:gd name="connsiteY1230" fmla="*/ 209872 h 982379"/>
                  <a:gd name="connsiteX1231" fmla="*/ 201753 w 584556"/>
                  <a:gd name="connsiteY1231" fmla="*/ 209060 h 982379"/>
                  <a:gd name="connsiteX1232" fmla="*/ 204189 w 584556"/>
                  <a:gd name="connsiteY1232" fmla="*/ 207436 h 982379"/>
                  <a:gd name="connsiteX1233" fmla="*/ 205813 w 584556"/>
                  <a:gd name="connsiteY1233" fmla="*/ 208248 h 982379"/>
                  <a:gd name="connsiteX1234" fmla="*/ 206624 w 584556"/>
                  <a:gd name="connsiteY1234" fmla="*/ 209060 h 982379"/>
                  <a:gd name="connsiteX1235" fmla="*/ 209060 w 584556"/>
                  <a:gd name="connsiteY1235" fmla="*/ 210684 h 982379"/>
                  <a:gd name="connsiteX1236" fmla="*/ 211496 w 584556"/>
                  <a:gd name="connsiteY1236" fmla="*/ 212308 h 982379"/>
                  <a:gd name="connsiteX1237" fmla="*/ 212308 w 584556"/>
                  <a:gd name="connsiteY1237" fmla="*/ 213120 h 982379"/>
                  <a:gd name="connsiteX1238" fmla="*/ 214743 w 584556"/>
                  <a:gd name="connsiteY1238" fmla="*/ 213931 h 982379"/>
                  <a:gd name="connsiteX1239" fmla="*/ 216367 w 584556"/>
                  <a:gd name="connsiteY1239" fmla="*/ 213931 h 982379"/>
                  <a:gd name="connsiteX1240" fmla="*/ 217179 w 584556"/>
                  <a:gd name="connsiteY1240" fmla="*/ 213931 h 982379"/>
                  <a:gd name="connsiteX1241" fmla="*/ 216367 w 584556"/>
                  <a:gd name="connsiteY1241" fmla="*/ 214743 h 982379"/>
                  <a:gd name="connsiteX1242" fmla="*/ 213931 w 584556"/>
                  <a:gd name="connsiteY1242" fmla="*/ 214743 h 982379"/>
                  <a:gd name="connsiteX1243" fmla="*/ 211496 w 584556"/>
                  <a:gd name="connsiteY1243" fmla="*/ 213931 h 982379"/>
                  <a:gd name="connsiteX1244" fmla="*/ 209872 w 584556"/>
                  <a:gd name="connsiteY1244" fmla="*/ 212308 h 982379"/>
                  <a:gd name="connsiteX1245" fmla="*/ 207436 w 584556"/>
                  <a:gd name="connsiteY1245" fmla="*/ 211496 h 982379"/>
                  <a:gd name="connsiteX1246" fmla="*/ 205813 w 584556"/>
                  <a:gd name="connsiteY1246" fmla="*/ 209872 h 982379"/>
                  <a:gd name="connsiteX1247" fmla="*/ 201753 w 584556"/>
                  <a:gd name="connsiteY1247" fmla="*/ 209060 h 982379"/>
                  <a:gd name="connsiteX1248" fmla="*/ 200129 w 584556"/>
                  <a:gd name="connsiteY1248" fmla="*/ 210684 h 982379"/>
                  <a:gd name="connsiteX1249" fmla="*/ 197694 w 584556"/>
                  <a:gd name="connsiteY1249" fmla="*/ 211496 h 982379"/>
                  <a:gd name="connsiteX1250" fmla="*/ 195258 w 584556"/>
                  <a:gd name="connsiteY1250" fmla="*/ 211496 h 982379"/>
                  <a:gd name="connsiteX1251" fmla="*/ 196882 w 584556"/>
                  <a:gd name="connsiteY1251" fmla="*/ 213120 h 982379"/>
                  <a:gd name="connsiteX1252" fmla="*/ 197694 w 584556"/>
                  <a:gd name="connsiteY1252" fmla="*/ 214743 h 982379"/>
                  <a:gd name="connsiteX1253" fmla="*/ 196882 w 584556"/>
                  <a:gd name="connsiteY1253" fmla="*/ 215555 h 982379"/>
                  <a:gd name="connsiteX1254" fmla="*/ 195258 w 584556"/>
                  <a:gd name="connsiteY1254" fmla="*/ 213120 h 982379"/>
                  <a:gd name="connsiteX1255" fmla="*/ 194446 w 584556"/>
                  <a:gd name="connsiteY1255" fmla="*/ 212308 h 982379"/>
                  <a:gd name="connsiteX1256" fmla="*/ 193634 w 584556"/>
                  <a:gd name="connsiteY1256" fmla="*/ 211496 h 982379"/>
                  <a:gd name="connsiteX1257" fmla="*/ 192011 w 584556"/>
                  <a:gd name="connsiteY1257" fmla="*/ 209060 h 982379"/>
                  <a:gd name="connsiteX1258" fmla="*/ 189575 w 584556"/>
                  <a:gd name="connsiteY1258" fmla="*/ 209060 h 982379"/>
                  <a:gd name="connsiteX1259" fmla="*/ 187951 w 584556"/>
                  <a:gd name="connsiteY1259" fmla="*/ 209060 h 982379"/>
                  <a:gd name="connsiteX1260" fmla="*/ 187951 w 584556"/>
                  <a:gd name="connsiteY1260" fmla="*/ 209060 h 982379"/>
                  <a:gd name="connsiteX1261" fmla="*/ 187951 w 584556"/>
                  <a:gd name="connsiteY1261" fmla="*/ 209872 h 982379"/>
                  <a:gd name="connsiteX1262" fmla="*/ 187139 w 584556"/>
                  <a:gd name="connsiteY1262" fmla="*/ 211496 h 982379"/>
                  <a:gd name="connsiteX1263" fmla="*/ 187139 w 584556"/>
                  <a:gd name="connsiteY1263" fmla="*/ 213120 h 982379"/>
                  <a:gd name="connsiteX1264" fmla="*/ 187139 w 584556"/>
                  <a:gd name="connsiteY1264" fmla="*/ 214743 h 982379"/>
                  <a:gd name="connsiteX1265" fmla="*/ 187951 w 584556"/>
                  <a:gd name="connsiteY1265" fmla="*/ 216367 h 982379"/>
                  <a:gd name="connsiteX1266" fmla="*/ 188763 w 584556"/>
                  <a:gd name="connsiteY1266" fmla="*/ 219615 h 982379"/>
                  <a:gd name="connsiteX1267" fmla="*/ 190387 w 584556"/>
                  <a:gd name="connsiteY1267" fmla="*/ 221238 h 982379"/>
                  <a:gd name="connsiteX1268" fmla="*/ 192822 w 584556"/>
                  <a:gd name="connsiteY1268" fmla="*/ 222050 h 982379"/>
                  <a:gd name="connsiteX1269" fmla="*/ 194446 w 584556"/>
                  <a:gd name="connsiteY1269" fmla="*/ 224486 h 982379"/>
                  <a:gd name="connsiteX1270" fmla="*/ 196070 w 584556"/>
                  <a:gd name="connsiteY1270" fmla="*/ 225298 h 982379"/>
                  <a:gd name="connsiteX1271" fmla="*/ 198506 w 584556"/>
                  <a:gd name="connsiteY1271" fmla="*/ 225298 h 982379"/>
                  <a:gd name="connsiteX1272" fmla="*/ 200129 w 584556"/>
                  <a:gd name="connsiteY1272" fmla="*/ 224486 h 982379"/>
                  <a:gd name="connsiteX1273" fmla="*/ 200129 w 584556"/>
                  <a:gd name="connsiteY1273" fmla="*/ 224486 h 982379"/>
                  <a:gd name="connsiteX1274" fmla="*/ 199318 w 584556"/>
                  <a:gd name="connsiteY1274" fmla="*/ 226110 h 982379"/>
                  <a:gd name="connsiteX1275" fmla="*/ 200129 w 584556"/>
                  <a:gd name="connsiteY1275" fmla="*/ 227733 h 982379"/>
                  <a:gd name="connsiteX1276" fmla="*/ 201753 w 584556"/>
                  <a:gd name="connsiteY1276" fmla="*/ 228545 h 982379"/>
                  <a:gd name="connsiteX1277" fmla="*/ 202565 w 584556"/>
                  <a:gd name="connsiteY1277" fmla="*/ 230981 h 982379"/>
                  <a:gd name="connsiteX1278" fmla="*/ 205813 w 584556"/>
                  <a:gd name="connsiteY1278" fmla="*/ 231793 h 982379"/>
                  <a:gd name="connsiteX1279" fmla="*/ 208248 w 584556"/>
                  <a:gd name="connsiteY1279" fmla="*/ 230981 h 982379"/>
                  <a:gd name="connsiteX1280" fmla="*/ 209060 w 584556"/>
                  <a:gd name="connsiteY1280" fmla="*/ 230169 h 982379"/>
                  <a:gd name="connsiteX1281" fmla="*/ 209872 w 584556"/>
                  <a:gd name="connsiteY1281" fmla="*/ 229357 h 982379"/>
                  <a:gd name="connsiteX1282" fmla="*/ 212308 w 584556"/>
                  <a:gd name="connsiteY1282" fmla="*/ 226922 h 982379"/>
                  <a:gd name="connsiteX1283" fmla="*/ 213120 w 584556"/>
                  <a:gd name="connsiteY1283" fmla="*/ 226110 h 982379"/>
                  <a:gd name="connsiteX1284" fmla="*/ 214743 w 584556"/>
                  <a:gd name="connsiteY1284" fmla="*/ 225298 h 982379"/>
                  <a:gd name="connsiteX1285" fmla="*/ 217179 w 584556"/>
                  <a:gd name="connsiteY1285" fmla="*/ 223674 h 982379"/>
                  <a:gd name="connsiteX1286" fmla="*/ 217991 w 584556"/>
                  <a:gd name="connsiteY1286" fmla="*/ 221238 h 982379"/>
                  <a:gd name="connsiteX1287" fmla="*/ 220427 w 584556"/>
                  <a:gd name="connsiteY1287" fmla="*/ 221238 h 982379"/>
                  <a:gd name="connsiteX1288" fmla="*/ 222862 w 584556"/>
                  <a:gd name="connsiteY1288" fmla="*/ 219615 h 982379"/>
                  <a:gd name="connsiteX1289" fmla="*/ 223674 w 584556"/>
                  <a:gd name="connsiteY1289" fmla="*/ 219615 h 982379"/>
                  <a:gd name="connsiteX1290" fmla="*/ 225298 w 584556"/>
                  <a:gd name="connsiteY1290" fmla="*/ 219615 h 982379"/>
                  <a:gd name="connsiteX1291" fmla="*/ 227733 w 584556"/>
                  <a:gd name="connsiteY1291" fmla="*/ 218803 h 982379"/>
                  <a:gd name="connsiteX1292" fmla="*/ 229357 w 584556"/>
                  <a:gd name="connsiteY1292" fmla="*/ 217991 h 982379"/>
                  <a:gd name="connsiteX1293" fmla="*/ 230169 w 584556"/>
                  <a:gd name="connsiteY1293" fmla="*/ 216367 h 982379"/>
                  <a:gd name="connsiteX1294" fmla="*/ 230981 w 584556"/>
                  <a:gd name="connsiteY1294" fmla="*/ 215555 h 982379"/>
                  <a:gd name="connsiteX1295" fmla="*/ 231793 w 584556"/>
                  <a:gd name="connsiteY1295" fmla="*/ 214743 h 982379"/>
                  <a:gd name="connsiteX1296" fmla="*/ 233417 w 584556"/>
                  <a:gd name="connsiteY1296" fmla="*/ 213931 h 982379"/>
                  <a:gd name="connsiteX1297" fmla="*/ 236664 w 584556"/>
                  <a:gd name="connsiteY1297" fmla="*/ 213931 h 982379"/>
                  <a:gd name="connsiteX1298" fmla="*/ 237476 w 584556"/>
                  <a:gd name="connsiteY1298" fmla="*/ 213931 h 982379"/>
                  <a:gd name="connsiteX1299" fmla="*/ 239100 w 584556"/>
                  <a:gd name="connsiteY1299" fmla="*/ 213120 h 982379"/>
                  <a:gd name="connsiteX1300" fmla="*/ 239100 w 584556"/>
                  <a:gd name="connsiteY1300" fmla="*/ 212308 h 982379"/>
                  <a:gd name="connsiteX1301" fmla="*/ 240724 w 584556"/>
                  <a:gd name="connsiteY1301" fmla="*/ 209872 h 982379"/>
                  <a:gd name="connsiteX1302" fmla="*/ 243159 w 584556"/>
                  <a:gd name="connsiteY1302" fmla="*/ 208248 h 982379"/>
                  <a:gd name="connsiteX1303" fmla="*/ 248031 w 584556"/>
                  <a:gd name="connsiteY1303" fmla="*/ 205813 h 982379"/>
                  <a:gd name="connsiteX1304" fmla="*/ 249654 w 584556"/>
                  <a:gd name="connsiteY1304" fmla="*/ 202565 h 982379"/>
                  <a:gd name="connsiteX1305" fmla="*/ 245595 w 584556"/>
                  <a:gd name="connsiteY1305" fmla="*/ 200129 h 982379"/>
                  <a:gd name="connsiteX1306" fmla="*/ 240724 w 584556"/>
                  <a:gd name="connsiteY1306" fmla="*/ 197694 h 982379"/>
                  <a:gd name="connsiteX1307" fmla="*/ 239912 w 584556"/>
                  <a:gd name="connsiteY1307" fmla="*/ 196882 h 982379"/>
                  <a:gd name="connsiteX1308" fmla="*/ 240724 w 584556"/>
                  <a:gd name="connsiteY1308" fmla="*/ 196882 h 982379"/>
                  <a:gd name="connsiteX1309" fmla="*/ 242347 w 584556"/>
                  <a:gd name="connsiteY1309" fmla="*/ 196882 h 982379"/>
                  <a:gd name="connsiteX1310" fmla="*/ 248031 w 584556"/>
                  <a:gd name="connsiteY1310" fmla="*/ 199317 h 982379"/>
                  <a:gd name="connsiteX1311" fmla="*/ 250466 w 584556"/>
                  <a:gd name="connsiteY1311" fmla="*/ 200941 h 982379"/>
                  <a:gd name="connsiteX1312" fmla="*/ 252090 w 584556"/>
                  <a:gd name="connsiteY1312" fmla="*/ 202565 h 982379"/>
                  <a:gd name="connsiteX1313" fmla="*/ 251278 w 584556"/>
                  <a:gd name="connsiteY1313" fmla="*/ 206624 h 982379"/>
                  <a:gd name="connsiteX1314" fmla="*/ 248843 w 584556"/>
                  <a:gd name="connsiteY1314" fmla="*/ 208248 h 982379"/>
                  <a:gd name="connsiteX1315" fmla="*/ 246407 w 584556"/>
                  <a:gd name="connsiteY1315" fmla="*/ 209872 h 982379"/>
                  <a:gd name="connsiteX1316" fmla="*/ 244783 w 584556"/>
                  <a:gd name="connsiteY1316" fmla="*/ 211496 h 982379"/>
                  <a:gd name="connsiteX1317" fmla="*/ 242347 w 584556"/>
                  <a:gd name="connsiteY1317" fmla="*/ 212308 h 982379"/>
                  <a:gd name="connsiteX1318" fmla="*/ 240724 w 584556"/>
                  <a:gd name="connsiteY1318" fmla="*/ 215555 h 982379"/>
                  <a:gd name="connsiteX1319" fmla="*/ 242347 w 584556"/>
                  <a:gd name="connsiteY1319" fmla="*/ 216367 h 982379"/>
                  <a:gd name="connsiteX1320" fmla="*/ 244783 w 584556"/>
                  <a:gd name="connsiteY1320" fmla="*/ 217991 h 982379"/>
                  <a:gd name="connsiteX1321" fmla="*/ 247219 w 584556"/>
                  <a:gd name="connsiteY1321" fmla="*/ 218803 h 982379"/>
                  <a:gd name="connsiteX1322" fmla="*/ 251278 w 584556"/>
                  <a:gd name="connsiteY1322" fmla="*/ 218803 h 982379"/>
                  <a:gd name="connsiteX1323" fmla="*/ 254526 w 584556"/>
                  <a:gd name="connsiteY1323" fmla="*/ 218803 h 982379"/>
                  <a:gd name="connsiteX1324" fmla="*/ 255337 w 584556"/>
                  <a:gd name="connsiteY1324" fmla="*/ 219615 h 982379"/>
                  <a:gd name="connsiteX1325" fmla="*/ 252902 w 584556"/>
                  <a:gd name="connsiteY1325" fmla="*/ 220426 h 982379"/>
                  <a:gd name="connsiteX1326" fmla="*/ 249654 w 584556"/>
                  <a:gd name="connsiteY1326" fmla="*/ 220426 h 982379"/>
                  <a:gd name="connsiteX1327" fmla="*/ 243971 w 584556"/>
                  <a:gd name="connsiteY1327" fmla="*/ 218803 h 982379"/>
                  <a:gd name="connsiteX1328" fmla="*/ 236664 w 584556"/>
                  <a:gd name="connsiteY1328" fmla="*/ 217991 h 982379"/>
                  <a:gd name="connsiteX1329" fmla="*/ 234229 w 584556"/>
                  <a:gd name="connsiteY1329" fmla="*/ 218803 h 982379"/>
                  <a:gd name="connsiteX1330" fmla="*/ 233417 w 584556"/>
                  <a:gd name="connsiteY1330" fmla="*/ 220426 h 982379"/>
                  <a:gd name="connsiteX1331" fmla="*/ 229357 w 584556"/>
                  <a:gd name="connsiteY1331" fmla="*/ 223674 h 982379"/>
                  <a:gd name="connsiteX1332" fmla="*/ 227733 w 584556"/>
                  <a:gd name="connsiteY1332" fmla="*/ 225298 h 982379"/>
                  <a:gd name="connsiteX1333" fmla="*/ 226110 w 584556"/>
                  <a:gd name="connsiteY1333" fmla="*/ 226922 h 982379"/>
                  <a:gd name="connsiteX1334" fmla="*/ 225298 w 584556"/>
                  <a:gd name="connsiteY1334" fmla="*/ 227733 h 982379"/>
                  <a:gd name="connsiteX1335" fmla="*/ 222862 w 584556"/>
                  <a:gd name="connsiteY1335" fmla="*/ 229357 h 982379"/>
                  <a:gd name="connsiteX1336" fmla="*/ 224486 w 584556"/>
                  <a:gd name="connsiteY1336" fmla="*/ 231793 h 982379"/>
                  <a:gd name="connsiteX1337" fmla="*/ 226922 w 584556"/>
                  <a:gd name="connsiteY1337" fmla="*/ 231793 h 982379"/>
                  <a:gd name="connsiteX1338" fmla="*/ 230981 w 584556"/>
                  <a:gd name="connsiteY1338" fmla="*/ 231793 h 982379"/>
                  <a:gd name="connsiteX1339" fmla="*/ 232605 w 584556"/>
                  <a:gd name="connsiteY1339" fmla="*/ 231793 h 982379"/>
                  <a:gd name="connsiteX1340" fmla="*/ 231793 w 584556"/>
                  <a:gd name="connsiteY1340" fmla="*/ 232605 h 982379"/>
                  <a:gd name="connsiteX1341" fmla="*/ 229357 w 584556"/>
                  <a:gd name="connsiteY1341" fmla="*/ 232605 h 982379"/>
                  <a:gd name="connsiteX1342" fmla="*/ 226922 w 584556"/>
                  <a:gd name="connsiteY1342" fmla="*/ 232605 h 982379"/>
                  <a:gd name="connsiteX1343" fmla="*/ 226110 w 584556"/>
                  <a:gd name="connsiteY1343" fmla="*/ 233417 h 982379"/>
                  <a:gd name="connsiteX1344" fmla="*/ 224486 w 584556"/>
                  <a:gd name="connsiteY1344" fmla="*/ 234228 h 982379"/>
                  <a:gd name="connsiteX1345" fmla="*/ 221238 w 584556"/>
                  <a:gd name="connsiteY1345" fmla="*/ 232605 h 982379"/>
                  <a:gd name="connsiteX1346" fmla="*/ 220427 w 584556"/>
                  <a:gd name="connsiteY1346" fmla="*/ 231793 h 982379"/>
                  <a:gd name="connsiteX1347" fmla="*/ 218803 w 584556"/>
                  <a:gd name="connsiteY1347" fmla="*/ 231793 h 982379"/>
                  <a:gd name="connsiteX1348" fmla="*/ 217179 w 584556"/>
                  <a:gd name="connsiteY1348" fmla="*/ 233417 h 982379"/>
                  <a:gd name="connsiteX1349" fmla="*/ 217179 w 584556"/>
                  <a:gd name="connsiteY1349" fmla="*/ 235040 h 982379"/>
                  <a:gd name="connsiteX1350" fmla="*/ 219615 w 584556"/>
                  <a:gd name="connsiteY1350" fmla="*/ 235040 h 982379"/>
                  <a:gd name="connsiteX1351" fmla="*/ 221238 w 584556"/>
                  <a:gd name="connsiteY1351" fmla="*/ 239100 h 982379"/>
                  <a:gd name="connsiteX1352" fmla="*/ 223674 w 584556"/>
                  <a:gd name="connsiteY1352" fmla="*/ 239100 h 982379"/>
                  <a:gd name="connsiteX1353" fmla="*/ 225298 w 584556"/>
                  <a:gd name="connsiteY1353" fmla="*/ 239912 h 982379"/>
                  <a:gd name="connsiteX1354" fmla="*/ 226922 w 584556"/>
                  <a:gd name="connsiteY1354" fmla="*/ 240724 h 982379"/>
                  <a:gd name="connsiteX1355" fmla="*/ 228545 w 584556"/>
                  <a:gd name="connsiteY1355" fmla="*/ 241535 h 982379"/>
                  <a:gd name="connsiteX1356" fmla="*/ 230169 w 584556"/>
                  <a:gd name="connsiteY1356" fmla="*/ 242347 h 982379"/>
                  <a:gd name="connsiteX1357" fmla="*/ 231793 w 584556"/>
                  <a:gd name="connsiteY1357" fmla="*/ 243159 h 982379"/>
                  <a:gd name="connsiteX1358" fmla="*/ 233417 w 584556"/>
                  <a:gd name="connsiteY1358" fmla="*/ 242347 h 982379"/>
                  <a:gd name="connsiteX1359" fmla="*/ 235040 w 584556"/>
                  <a:gd name="connsiteY1359" fmla="*/ 240724 h 982379"/>
                  <a:gd name="connsiteX1360" fmla="*/ 237476 w 584556"/>
                  <a:gd name="connsiteY1360" fmla="*/ 239100 h 982379"/>
                  <a:gd name="connsiteX1361" fmla="*/ 239100 w 584556"/>
                  <a:gd name="connsiteY1361" fmla="*/ 237476 h 982379"/>
                  <a:gd name="connsiteX1362" fmla="*/ 240724 w 584556"/>
                  <a:gd name="connsiteY1362" fmla="*/ 236664 h 982379"/>
                  <a:gd name="connsiteX1363" fmla="*/ 239100 w 584556"/>
                  <a:gd name="connsiteY1363" fmla="*/ 239100 h 982379"/>
                  <a:gd name="connsiteX1364" fmla="*/ 235852 w 584556"/>
                  <a:gd name="connsiteY1364" fmla="*/ 241535 h 982379"/>
                  <a:gd name="connsiteX1365" fmla="*/ 232605 w 584556"/>
                  <a:gd name="connsiteY1365" fmla="*/ 243159 h 982379"/>
                  <a:gd name="connsiteX1366" fmla="*/ 229357 w 584556"/>
                  <a:gd name="connsiteY1366" fmla="*/ 243971 h 982379"/>
                  <a:gd name="connsiteX1367" fmla="*/ 226922 w 584556"/>
                  <a:gd name="connsiteY1367" fmla="*/ 241535 h 982379"/>
                  <a:gd name="connsiteX1368" fmla="*/ 222050 w 584556"/>
                  <a:gd name="connsiteY1368" fmla="*/ 239912 h 982379"/>
                  <a:gd name="connsiteX1369" fmla="*/ 218803 w 584556"/>
                  <a:gd name="connsiteY1369" fmla="*/ 239100 h 982379"/>
                  <a:gd name="connsiteX1370" fmla="*/ 215555 w 584556"/>
                  <a:gd name="connsiteY1370" fmla="*/ 239100 h 982379"/>
                  <a:gd name="connsiteX1371" fmla="*/ 213931 w 584556"/>
                  <a:gd name="connsiteY1371" fmla="*/ 239912 h 982379"/>
                  <a:gd name="connsiteX1372" fmla="*/ 212308 w 584556"/>
                  <a:gd name="connsiteY1372" fmla="*/ 242347 h 982379"/>
                  <a:gd name="connsiteX1373" fmla="*/ 209872 w 584556"/>
                  <a:gd name="connsiteY1373" fmla="*/ 243971 h 982379"/>
                  <a:gd name="connsiteX1374" fmla="*/ 208248 w 584556"/>
                  <a:gd name="connsiteY1374" fmla="*/ 245595 h 982379"/>
                  <a:gd name="connsiteX1375" fmla="*/ 207436 w 584556"/>
                  <a:gd name="connsiteY1375" fmla="*/ 247219 h 982379"/>
                  <a:gd name="connsiteX1376" fmla="*/ 209060 w 584556"/>
                  <a:gd name="connsiteY1376" fmla="*/ 248030 h 982379"/>
                  <a:gd name="connsiteX1377" fmla="*/ 213120 w 584556"/>
                  <a:gd name="connsiteY1377" fmla="*/ 248030 h 982379"/>
                  <a:gd name="connsiteX1378" fmla="*/ 211496 w 584556"/>
                  <a:gd name="connsiteY1378" fmla="*/ 248842 h 982379"/>
                  <a:gd name="connsiteX1379" fmla="*/ 209060 w 584556"/>
                  <a:gd name="connsiteY1379" fmla="*/ 249654 h 982379"/>
                  <a:gd name="connsiteX1380" fmla="*/ 208248 w 584556"/>
                  <a:gd name="connsiteY1380" fmla="*/ 249654 h 982379"/>
                  <a:gd name="connsiteX1381" fmla="*/ 207436 w 584556"/>
                  <a:gd name="connsiteY1381" fmla="*/ 248842 h 982379"/>
                  <a:gd name="connsiteX1382" fmla="*/ 204189 w 584556"/>
                  <a:gd name="connsiteY1382" fmla="*/ 249654 h 982379"/>
                  <a:gd name="connsiteX1383" fmla="*/ 204189 w 584556"/>
                  <a:gd name="connsiteY1383" fmla="*/ 251278 h 982379"/>
                  <a:gd name="connsiteX1384" fmla="*/ 204189 w 584556"/>
                  <a:gd name="connsiteY1384" fmla="*/ 252902 h 982379"/>
                  <a:gd name="connsiteX1385" fmla="*/ 202565 w 584556"/>
                  <a:gd name="connsiteY1385" fmla="*/ 255337 h 982379"/>
                  <a:gd name="connsiteX1386" fmla="*/ 201753 w 584556"/>
                  <a:gd name="connsiteY1386" fmla="*/ 257773 h 982379"/>
                  <a:gd name="connsiteX1387" fmla="*/ 203377 w 584556"/>
                  <a:gd name="connsiteY1387" fmla="*/ 258585 h 982379"/>
                  <a:gd name="connsiteX1388" fmla="*/ 205001 w 584556"/>
                  <a:gd name="connsiteY1388" fmla="*/ 258585 h 982379"/>
                  <a:gd name="connsiteX1389" fmla="*/ 206624 w 584556"/>
                  <a:gd name="connsiteY1389" fmla="*/ 258585 h 982379"/>
                  <a:gd name="connsiteX1390" fmla="*/ 207436 w 584556"/>
                  <a:gd name="connsiteY1390" fmla="*/ 259397 h 982379"/>
                  <a:gd name="connsiteX1391" fmla="*/ 208248 w 584556"/>
                  <a:gd name="connsiteY1391" fmla="*/ 260209 h 982379"/>
                  <a:gd name="connsiteX1392" fmla="*/ 207436 w 584556"/>
                  <a:gd name="connsiteY1392" fmla="*/ 261021 h 982379"/>
                  <a:gd name="connsiteX1393" fmla="*/ 205813 w 584556"/>
                  <a:gd name="connsiteY1393" fmla="*/ 261021 h 982379"/>
                  <a:gd name="connsiteX1394" fmla="*/ 203377 w 584556"/>
                  <a:gd name="connsiteY1394" fmla="*/ 261833 h 982379"/>
                  <a:gd name="connsiteX1395" fmla="*/ 202565 w 584556"/>
                  <a:gd name="connsiteY1395" fmla="*/ 263456 h 982379"/>
                  <a:gd name="connsiteX1396" fmla="*/ 200941 w 584556"/>
                  <a:gd name="connsiteY1396" fmla="*/ 265892 h 982379"/>
                  <a:gd name="connsiteX1397" fmla="*/ 200129 w 584556"/>
                  <a:gd name="connsiteY1397" fmla="*/ 267516 h 982379"/>
                  <a:gd name="connsiteX1398" fmla="*/ 199318 w 584556"/>
                  <a:gd name="connsiteY1398" fmla="*/ 268328 h 982379"/>
                  <a:gd name="connsiteX1399" fmla="*/ 197694 w 584556"/>
                  <a:gd name="connsiteY1399" fmla="*/ 270763 h 982379"/>
                  <a:gd name="connsiteX1400" fmla="*/ 196882 w 584556"/>
                  <a:gd name="connsiteY1400" fmla="*/ 272387 h 982379"/>
                  <a:gd name="connsiteX1401" fmla="*/ 198506 w 584556"/>
                  <a:gd name="connsiteY1401" fmla="*/ 271575 h 982379"/>
                  <a:gd name="connsiteX1402" fmla="*/ 200129 w 584556"/>
                  <a:gd name="connsiteY1402" fmla="*/ 269951 h 982379"/>
                  <a:gd name="connsiteX1403" fmla="*/ 202565 w 584556"/>
                  <a:gd name="connsiteY1403" fmla="*/ 267516 h 982379"/>
                  <a:gd name="connsiteX1404" fmla="*/ 203377 w 584556"/>
                  <a:gd name="connsiteY1404" fmla="*/ 267516 h 982379"/>
                  <a:gd name="connsiteX1405" fmla="*/ 203377 w 584556"/>
                  <a:gd name="connsiteY1405" fmla="*/ 269139 h 982379"/>
                  <a:gd name="connsiteX1406" fmla="*/ 200941 w 584556"/>
                  <a:gd name="connsiteY1406" fmla="*/ 272387 h 982379"/>
                  <a:gd name="connsiteX1407" fmla="*/ 199318 w 584556"/>
                  <a:gd name="connsiteY1407" fmla="*/ 275635 h 982379"/>
                  <a:gd name="connsiteX1408" fmla="*/ 200129 w 584556"/>
                  <a:gd name="connsiteY1408" fmla="*/ 277258 h 982379"/>
                  <a:gd name="connsiteX1409" fmla="*/ 200129 w 584556"/>
                  <a:gd name="connsiteY1409" fmla="*/ 279694 h 982379"/>
                  <a:gd name="connsiteX1410" fmla="*/ 198506 w 584556"/>
                  <a:gd name="connsiteY1410" fmla="*/ 278070 h 982379"/>
                  <a:gd name="connsiteX1411" fmla="*/ 195258 w 584556"/>
                  <a:gd name="connsiteY1411" fmla="*/ 278070 h 982379"/>
                  <a:gd name="connsiteX1412" fmla="*/ 193634 w 584556"/>
                  <a:gd name="connsiteY1412" fmla="*/ 280506 h 982379"/>
                  <a:gd name="connsiteX1413" fmla="*/ 192011 w 584556"/>
                  <a:gd name="connsiteY1413" fmla="*/ 282941 h 982379"/>
                  <a:gd name="connsiteX1414" fmla="*/ 188763 w 584556"/>
                  <a:gd name="connsiteY1414" fmla="*/ 287001 h 982379"/>
                  <a:gd name="connsiteX1415" fmla="*/ 184704 w 584556"/>
                  <a:gd name="connsiteY1415" fmla="*/ 290249 h 982379"/>
                  <a:gd name="connsiteX1416" fmla="*/ 183892 w 584556"/>
                  <a:gd name="connsiteY1416" fmla="*/ 291872 h 982379"/>
                  <a:gd name="connsiteX1417" fmla="*/ 184704 w 584556"/>
                  <a:gd name="connsiteY1417" fmla="*/ 292684 h 982379"/>
                  <a:gd name="connsiteX1418" fmla="*/ 186327 w 584556"/>
                  <a:gd name="connsiteY1418" fmla="*/ 291060 h 982379"/>
                  <a:gd name="connsiteX1419" fmla="*/ 188763 w 584556"/>
                  <a:gd name="connsiteY1419" fmla="*/ 288625 h 982379"/>
                  <a:gd name="connsiteX1420" fmla="*/ 193634 w 584556"/>
                  <a:gd name="connsiteY1420" fmla="*/ 284565 h 982379"/>
                  <a:gd name="connsiteX1421" fmla="*/ 195258 w 584556"/>
                  <a:gd name="connsiteY1421" fmla="*/ 283753 h 982379"/>
                  <a:gd name="connsiteX1422" fmla="*/ 195258 w 584556"/>
                  <a:gd name="connsiteY1422" fmla="*/ 284565 h 982379"/>
                  <a:gd name="connsiteX1423" fmla="*/ 191199 w 584556"/>
                  <a:gd name="connsiteY1423" fmla="*/ 288625 h 982379"/>
                  <a:gd name="connsiteX1424" fmla="*/ 187139 w 584556"/>
                  <a:gd name="connsiteY1424" fmla="*/ 293496 h 982379"/>
                  <a:gd name="connsiteX1425" fmla="*/ 185516 w 584556"/>
                  <a:gd name="connsiteY1425" fmla="*/ 296743 h 982379"/>
                  <a:gd name="connsiteX1426" fmla="*/ 187139 w 584556"/>
                  <a:gd name="connsiteY1426" fmla="*/ 298367 h 982379"/>
                  <a:gd name="connsiteX1427" fmla="*/ 191199 w 584556"/>
                  <a:gd name="connsiteY1427" fmla="*/ 295932 h 982379"/>
                  <a:gd name="connsiteX1428" fmla="*/ 192822 w 584556"/>
                  <a:gd name="connsiteY1428" fmla="*/ 295932 h 982379"/>
                  <a:gd name="connsiteX1429" fmla="*/ 192011 w 584556"/>
                  <a:gd name="connsiteY1429" fmla="*/ 297555 h 982379"/>
                  <a:gd name="connsiteX1430" fmla="*/ 191199 w 584556"/>
                  <a:gd name="connsiteY1430" fmla="*/ 298367 h 982379"/>
                  <a:gd name="connsiteX1431" fmla="*/ 190387 w 584556"/>
                  <a:gd name="connsiteY1431" fmla="*/ 299179 h 982379"/>
                  <a:gd name="connsiteX1432" fmla="*/ 186327 w 584556"/>
                  <a:gd name="connsiteY1432" fmla="*/ 304051 h 982379"/>
                  <a:gd name="connsiteX1433" fmla="*/ 183892 w 584556"/>
                  <a:gd name="connsiteY1433" fmla="*/ 307298 h 982379"/>
                  <a:gd name="connsiteX1434" fmla="*/ 182268 w 584556"/>
                  <a:gd name="connsiteY1434" fmla="*/ 309734 h 982379"/>
                  <a:gd name="connsiteX1435" fmla="*/ 185516 w 584556"/>
                  <a:gd name="connsiteY1435" fmla="*/ 312981 h 982379"/>
                  <a:gd name="connsiteX1436" fmla="*/ 186327 w 584556"/>
                  <a:gd name="connsiteY1436" fmla="*/ 314605 h 982379"/>
                  <a:gd name="connsiteX1437" fmla="*/ 189575 w 584556"/>
                  <a:gd name="connsiteY1437" fmla="*/ 313793 h 982379"/>
                  <a:gd name="connsiteX1438" fmla="*/ 193634 w 584556"/>
                  <a:gd name="connsiteY1438" fmla="*/ 310546 h 982379"/>
                  <a:gd name="connsiteX1439" fmla="*/ 197694 w 584556"/>
                  <a:gd name="connsiteY1439" fmla="*/ 308110 h 982379"/>
                  <a:gd name="connsiteX1440" fmla="*/ 196882 w 584556"/>
                  <a:gd name="connsiteY1440" fmla="*/ 309734 h 982379"/>
                  <a:gd name="connsiteX1441" fmla="*/ 195258 w 584556"/>
                  <a:gd name="connsiteY1441" fmla="*/ 311357 h 982379"/>
                  <a:gd name="connsiteX1442" fmla="*/ 193634 w 584556"/>
                  <a:gd name="connsiteY1442" fmla="*/ 312169 h 982379"/>
                  <a:gd name="connsiteX1443" fmla="*/ 192822 w 584556"/>
                  <a:gd name="connsiteY1443" fmla="*/ 312981 h 982379"/>
                  <a:gd name="connsiteX1444" fmla="*/ 189575 w 584556"/>
                  <a:gd name="connsiteY1444" fmla="*/ 314605 h 982379"/>
                  <a:gd name="connsiteX1445" fmla="*/ 187139 w 584556"/>
                  <a:gd name="connsiteY1445" fmla="*/ 316229 h 982379"/>
                  <a:gd name="connsiteX1446" fmla="*/ 185516 w 584556"/>
                  <a:gd name="connsiteY1446" fmla="*/ 317041 h 982379"/>
                  <a:gd name="connsiteX1447" fmla="*/ 184704 w 584556"/>
                  <a:gd name="connsiteY1447" fmla="*/ 317853 h 982379"/>
                  <a:gd name="connsiteX1448" fmla="*/ 179832 w 584556"/>
                  <a:gd name="connsiteY1448" fmla="*/ 321100 h 982379"/>
                  <a:gd name="connsiteX1449" fmla="*/ 178209 w 584556"/>
                  <a:gd name="connsiteY1449" fmla="*/ 321912 h 982379"/>
                  <a:gd name="connsiteX1450" fmla="*/ 177397 w 584556"/>
                  <a:gd name="connsiteY1450" fmla="*/ 323536 h 982379"/>
                  <a:gd name="connsiteX1451" fmla="*/ 176585 w 584556"/>
                  <a:gd name="connsiteY1451" fmla="*/ 325159 h 982379"/>
                  <a:gd name="connsiteX1452" fmla="*/ 175773 w 584556"/>
                  <a:gd name="connsiteY1452" fmla="*/ 326783 h 982379"/>
                  <a:gd name="connsiteX1453" fmla="*/ 174961 w 584556"/>
                  <a:gd name="connsiteY1453" fmla="*/ 328407 h 982379"/>
                  <a:gd name="connsiteX1454" fmla="*/ 174149 w 584556"/>
                  <a:gd name="connsiteY1454" fmla="*/ 330031 h 982379"/>
                  <a:gd name="connsiteX1455" fmla="*/ 173337 w 584556"/>
                  <a:gd name="connsiteY1455" fmla="*/ 331655 h 982379"/>
                  <a:gd name="connsiteX1456" fmla="*/ 172525 w 584556"/>
                  <a:gd name="connsiteY1456" fmla="*/ 333278 h 982379"/>
                  <a:gd name="connsiteX1457" fmla="*/ 171713 w 584556"/>
                  <a:gd name="connsiteY1457" fmla="*/ 334090 h 982379"/>
                  <a:gd name="connsiteX1458" fmla="*/ 170902 w 584556"/>
                  <a:gd name="connsiteY1458" fmla="*/ 335714 h 982379"/>
                  <a:gd name="connsiteX1459" fmla="*/ 169278 w 584556"/>
                  <a:gd name="connsiteY1459" fmla="*/ 338962 h 982379"/>
                  <a:gd name="connsiteX1460" fmla="*/ 168466 w 584556"/>
                  <a:gd name="connsiteY1460" fmla="*/ 343833 h 982379"/>
                  <a:gd name="connsiteX1461" fmla="*/ 166842 w 584556"/>
                  <a:gd name="connsiteY1461" fmla="*/ 348704 h 982379"/>
                  <a:gd name="connsiteX1462" fmla="*/ 162783 w 584556"/>
                  <a:gd name="connsiteY1462" fmla="*/ 351952 h 982379"/>
                  <a:gd name="connsiteX1463" fmla="*/ 158723 w 584556"/>
                  <a:gd name="connsiteY1463" fmla="*/ 355199 h 982379"/>
                  <a:gd name="connsiteX1464" fmla="*/ 156288 w 584556"/>
                  <a:gd name="connsiteY1464" fmla="*/ 359259 h 982379"/>
                  <a:gd name="connsiteX1465" fmla="*/ 156288 w 584556"/>
                  <a:gd name="connsiteY1465" fmla="*/ 364130 h 982379"/>
                  <a:gd name="connsiteX1466" fmla="*/ 160347 w 584556"/>
                  <a:gd name="connsiteY1466" fmla="*/ 365754 h 982379"/>
                  <a:gd name="connsiteX1467" fmla="*/ 166030 w 584556"/>
                  <a:gd name="connsiteY1467" fmla="*/ 365754 h 982379"/>
                  <a:gd name="connsiteX1468" fmla="*/ 170090 w 584556"/>
                  <a:gd name="connsiteY1468" fmla="*/ 366566 h 982379"/>
                  <a:gd name="connsiteX1469" fmla="*/ 174961 w 584556"/>
                  <a:gd name="connsiteY1469" fmla="*/ 359259 h 982379"/>
                  <a:gd name="connsiteX1470" fmla="*/ 173337 w 584556"/>
                  <a:gd name="connsiteY1470" fmla="*/ 355199 h 982379"/>
                  <a:gd name="connsiteX1471" fmla="*/ 173337 w 584556"/>
                  <a:gd name="connsiteY1471" fmla="*/ 353575 h 982379"/>
                  <a:gd name="connsiteX1472" fmla="*/ 176585 w 584556"/>
                  <a:gd name="connsiteY1472" fmla="*/ 351140 h 982379"/>
                  <a:gd name="connsiteX1473" fmla="*/ 179020 w 584556"/>
                  <a:gd name="connsiteY1473" fmla="*/ 347892 h 982379"/>
                  <a:gd name="connsiteX1474" fmla="*/ 181456 w 584556"/>
                  <a:gd name="connsiteY1474" fmla="*/ 343833 h 982379"/>
                  <a:gd name="connsiteX1475" fmla="*/ 184704 w 584556"/>
                  <a:gd name="connsiteY1475" fmla="*/ 339773 h 982379"/>
                  <a:gd name="connsiteX1476" fmla="*/ 186327 w 584556"/>
                  <a:gd name="connsiteY1476" fmla="*/ 334902 h 982379"/>
                  <a:gd name="connsiteX1477" fmla="*/ 187951 w 584556"/>
                  <a:gd name="connsiteY1477" fmla="*/ 330031 h 982379"/>
                  <a:gd name="connsiteX1478" fmla="*/ 189575 w 584556"/>
                  <a:gd name="connsiteY1478" fmla="*/ 327595 h 982379"/>
                  <a:gd name="connsiteX1479" fmla="*/ 191199 w 584556"/>
                  <a:gd name="connsiteY1479" fmla="*/ 325971 h 982379"/>
                  <a:gd name="connsiteX1480" fmla="*/ 192822 w 584556"/>
                  <a:gd name="connsiteY1480" fmla="*/ 324348 h 982379"/>
                  <a:gd name="connsiteX1481" fmla="*/ 194446 w 584556"/>
                  <a:gd name="connsiteY1481" fmla="*/ 322724 h 982379"/>
                  <a:gd name="connsiteX1482" fmla="*/ 198506 w 584556"/>
                  <a:gd name="connsiteY1482" fmla="*/ 321100 h 982379"/>
                  <a:gd name="connsiteX1483" fmla="*/ 201753 w 584556"/>
                  <a:gd name="connsiteY1483" fmla="*/ 320288 h 982379"/>
                  <a:gd name="connsiteX1484" fmla="*/ 202565 w 584556"/>
                  <a:gd name="connsiteY1484" fmla="*/ 319476 h 982379"/>
                  <a:gd name="connsiteX1485" fmla="*/ 203377 w 584556"/>
                  <a:gd name="connsiteY1485" fmla="*/ 317853 h 982379"/>
                  <a:gd name="connsiteX1486" fmla="*/ 203377 w 584556"/>
                  <a:gd name="connsiteY1486" fmla="*/ 316229 h 982379"/>
                  <a:gd name="connsiteX1487" fmla="*/ 203377 w 584556"/>
                  <a:gd name="connsiteY1487" fmla="*/ 314605 h 982379"/>
                  <a:gd name="connsiteX1488" fmla="*/ 203377 w 584556"/>
                  <a:gd name="connsiteY1488" fmla="*/ 312169 h 982379"/>
                  <a:gd name="connsiteX1489" fmla="*/ 202565 w 584556"/>
                  <a:gd name="connsiteY1489" fmla="*/ 310546 h 982379"/>
                  <a:gd name="connsiteX1490" fmla="*/ 202565 w 584556"/>
                  <a:gd name="connsiteY1490" fmla="*/ 309734 h 982379"/>
                  <a:gd name="connsiteX1491" fmla="*/ 202565 w 584556"/>
                  <a:gd name="connsiteY1491" fmla="*/ 308922 h 982379"/>
                  <a:gd name="connsiteX1492" fmla="*/ 201753 w 584556"/>
                  <a:gd name="connsiteY1492" fmla="*/ 308110 h 982379"/>
                  <a:gd name="connsiteX1493" fmla="*/ 200941 w 584556"/>
                  <a:gd name="connsiteY1493" fmla="*/ 307298 h 982379"/>
                  <a:gd name="connsiteX1494" fmla="*/ 200941 w 584556"/>
                  <a:gd name="connsiteY1494" fmla="*/ 305674 h 982379"/>
                  <a:gd name="connsiteX1495" fmla="*/ 201753 w 584556"/>
                  <a:gd name="connsiteY1495" fmla="*/ 303239 h 982379"/>
                  <a:gd name="connsiteX1496" fmla="*/ 201753 w 584556"/>
                  <a:gd name="connsiteY1496" fmla="*/ 299991 h 982379"/>
                  <a:gd name="connsiteX1497" fmla="*/ 201753 w 584556"/>
                  <a:gd name="connsiteY1497" fmla="*/ 297555 h 982379"/>
                  <a:gd name="connsiteX1498" fmla="*/ 201753 w 584556"/>
                  <a:gd name="connsiteY1498" fmla="*/ 295120 h 982379"/>
                  <a:gd name="connsiteX1499" fmla="*/ 200941 w 584556"/>
                  <a:gd name="connsiteY1499" fmla="*/ 294308 h 982379"/>
                  <a:gd name="connsiteX1500" fmla="*/ 200941 w 584556"/>
                  <a:gd name="connsiteY1500" fmla="*/ 293496 h 982379"/>
                  <a:gd name="connsiteX1501" fmla="*/ 200941 w 584556"/>
                  <a:gd name="connsiteY1501" fmla="*/ 292684 h 982379"/>
                  <a:gd name="connsiteX1502" fmla="*/ 201753 w 584556"/>
                  <a:gd name="connsiteY1502" fmla="*/ 291872 h 982379"/>
                  <a:gd name="connsiteX1503" fmla="*/ 201753 w 584556"/>
                  <a:gd name="connsiteY1503" fmla="*/ 289437 h 982379"/>
                  <a:gd name="connsiteX1504" fmla="*/ 203377 w 584556"/>
                  <a:gd name="connsiteY1504" fmla="*/ 287813 h 982379"/>
                  <a:gd name="connsiteX1505" fmla="*/ 204189 w 584556"/>
                  <a:gd name="connsiteY1505" fmla="*/ 287001 h 982379"/>
                  <a:gd name="connsiteX1506" fmla="*/ 205001 w 584556"/>
                  <a:gd name="connsiteY1506" fmla="*/ 288625 h 982379"/>
                  <a:gd name="connsiteX1507" fmla="*/ 207436 w 584556"/>
                  <a:gd name="connsiteY1507" fmla="*/ 289437 h 982379"/>
                  <a:gd name="connsiteX1508" fmla="*/ 209060 w 584556"/>
                  <a:gd name="connsiteY1508" fmla="*/ 287813 h 982379"/>
                  <a:gd name="connsiteX1509" fmla="*/ 209872 w 584556"/>
                  <a:gd name="connsiteY1509" fmla="*/ 287001 h 982379"/>
                  <a:gd name="connsiteX1510" fmla="*/ 210684 w 584556"/>
                  <a:gd name="connsiteY1510" fmla="*/ 286189 h 982379"/>
                  <a:gd name="connsiteX1511" fmla="*/ 210684 w 584556"/>
                  <a:gd name="connsiteY1511" fmla="*/ 284565 h 982379"/>
                  <a:gd name="connsiteX1512" fmla="*/ 210684 w 584556"/>
                  <a:gd name="connsiteY1512" fmla="*/ 282941 h 982379"/>
                  <a:gd name="connsiteX1513" fmla="*/ 210684 w 584556"/>
                  <a:gd name="connsiteY1513" fmla="*/ 279694 h 982379"/>
                  <a:gd name="connsiteX1514" fmla="*/ 212308 w 584556"/>
                  <a:gd name="connsiteY1514" fmla="*/ 278882 h 982379"/>
                  <a:gd name="connsiteX1515" fmla="*/ 211496 w 584556"/>
                  <a:gd name="connsiteY1515" fmla="*/ 282130 h 982379"/>
                  <a:gd name="connsiteX1516" fmla="*/ 214743 w 584556"/>
                  <a:gd name="connsiteY1516" fmla="*/ 281318 h 982379"/>
                  <a:gd name="connsiteX1517" fmla="*/ 219615 w 584556"/>
                  <a:gd name="connsiteY1517" fmla="*/ 277258 h 982379"/>
                  <a:gd name="connsiteX1518" fmla="*/ 223674 w 584556"/>
                  <a:gd name="connsiteY1518" fmla="*/ 275635 h 982379"/>
                  <a:gd name="connsiteX1519" fmla="*/ 228545 w 584556"/>
                  <a:gd name="connsiteY1519" fmla="*/ 274011 h 982379"/>
                  <a:gd name="connsiteX1520" fmla="*/ 231793 w 584556"/>
                  <a:gd name="connsiteY1520" fmla="*/ 269139 h 982379"/>
                  <a:gd name="connsiteX1521" fmla="*/ 235040 w 584556"/>
                  <a:gd name="connsiteY1521" fmla="*/ 266704 h 982379"/>
                  <a:gd name="connsiteX1522" fmla="*/ 238288 w 584556"/>
                  <a:gd name="connsiteY1522" fmla="*/ 267516 h 982379"/>
                  <a:gd name="connsiteX1523" fmla="*/ 241535 w 584556"/>
                  <a:gd name="connsiteY1523" fmla="*/ 266704 h 982379"/>
                  <a:gd name="connsiteX1524" fmla="*/ 243159 w 584556"/>
                  <a:gd name="connsiteY1524" fmla="*/ 266704 h 982379"/>
                  <a:gd name="connsiteX1525" fmla="*/ 239912 w 584556"/>
                  <a:gd name="connsiteY1525" fmla="*/ 269951 h 982379"/>
                  <a:gd name="connsiteX1526" fmla="*/ 235040 w 584556"/>
                  <a:gd name="connsiteY1526" fmla="*/ 270763 h 982379"/>
                  <a:gd name="connsiteX1527" fmla="*/ 231793 w 584556"/>
                  <a:gd name="connsiteY1527" fmla="*/ 272387 h 982379"/>
                  <a:gd name="connsiteX1528" fmla="*/ 229357 w 584556"/>
                  <a:gd name="connsiteY1528" fmla="*/ 276446 h 982379"/>
                  <a:gd name="connsiteX1529" fmla="*/ 220427 w 584556"/>
                  <a:gd name="connsiteY1529" fmla="*/ 279694 h 982379"/>
                  <a:gd name="connsiteX1530" fmla="*/ 217179 w 584556"/>
                  <a:gd name="connsiteY1530" fmla="*/ 282130 h 982379"/>
                  <a:gd name="connsiteX1531" fmla="*/ 216367 w 584556"/>
                  <a:gd name="connsiteY1531" fmla="*/ 282941 h 982379"/>
                  <a:gd name="connsiteX1532" fmla="*/ 215555 w 584556"/>
                  <a:gd name="connsiteY1532" fmla="*/ 282941 h 982379"/>
                  <a:gd name="connsiteX1533" fmla="*/ 213120 w 584556"/>
                  <a:gd name="connsiteY1533" fmla="*/ 283753 h 982379"/>
                  <a:gd name="connsiteX1534" fmla="*/ 212308 w 584556"/>
                  <a:gd name="connsiteY1534" fmla="*/ 284565 h 982379"/>
                  <a:gd name="connsiteX1535" fmla="*/ 211496 w 584556"/>
                  <a:gd name="connsiteY1535" fmla="*/ 286189 h 982379"/>
                  <a:gd name="connsiteX1536" fmla="*/ 210684 w 584556"/>
                  <a:gd name="connsiteY1536" fmla="*/ 287813 h 982379"/>
                  <a:gd name="connsiteX1537" fmla="*/ 209060 w 584556"/>
                  <a:gd name="connsiteY1537" fmla="*/ 289437 h 982379"/>
                  <a:gd name="connsiteX1538" fmla="*/ 208248 w 584556"/>
                  <a:gd name="connsiteY1538" fmla="*/ 290249 h 982379"/>
                  <a:gd name="connsiteX1539" fmla="*/ 207436 w 584556"/>
                  <a:gd name="connsiteY1539" fmla="*/ 291060 h 982379"/>
                  <a:gd name="connsiteX1540" fmla="*/ 206624 w 584556"/>
                  <a:gd name="connsiteY1540" fmla="*/ 291872 h 982379"/>
                  <a:gd name="connsiteX1541" fmla="*/ 205813 w 584556"/>
                  <a:gd name="connsiteY1541" fmla="*/ 292684 h 982379"/>
                  <a:gd name="connsiteX1542" fmla="*/ 205001 w 584556"/>
                  <a:gd name="connsiteY1542" fmla="*/ 293496 h 982379"/>
                  <a:gd name="connsiteX1543" fmla="*/ 205001 w 584556"/>
                  <a:gd name="connsiteY1543" fmla="*/ 295120 h 982379"/>
                  <a:gd name="connsiteX1544" fmla="*/ 205001 w 584556"/>
                  <a:gd name="connsiteY1544" fmla="*/ 296743 h 982379"/>
                  <a:gd name="connsiteX1545" fmla="*/ 204189 w 584556"/>
                  <a:gd name="connsiteY1545" fmla="*/ 297555 h 982379"/>
                  <a:gd name="connsiteX1546" fmla="*/ 203377 w 584556"/>
                  <a:gd name="connsiteY1546" fmla="*/ 298367 h 982379"/>
                  <a:gd name="connsiteX1547" fmla="*/ 203377 w 584556"/>
                  <a:gd name="connsiteY1547" fmla="*/ 299179 h 982379"/>
                  <a:gd name="connsiteX1548" fmla="*/ 203377 w 584556"/>
                  <a:gd name="connsiteY1548" fmla="*/ 301615 h 982379"/>
                  <a:gd name="connsiteX1549" fmla="*/ 204189 w 584556"/>
                  <a:gd name="connsiteY1549" fmla="*/ 304051 h 982379"/>
                  <a:gd name="connsiteX1550" fmla="*/ 205001 w 584556"/>
                  <a:gd name="connsiteY1550" fmla="*/ 306486 h 982379"/>
                  <a:gd name="connsiteX1551" fmla="*/ 205813 w 584556"/>
                  <a:gd name="connsiteY1551" fmla="*/ 307298 h 982379"/>
                  <a:gd name="connsiteX1552" fmla="*/ 206624 w 584556"/>
                  <a:gd name="connsiteY1552" fmla="*/ 308110 h 982379"/>
                  <a:gd name="connsiteX1553" fmla="*/ 207436 w 584556"/>
                  <a:gd name="connsiteY1553" fmla="*/ 310546 h 982379"/>
                  <a:gd name="connsiteX1554" fmla="*/ 209060 w 584556"/>
                  <a:gd name="connsiteY1554" fmla="*/ 311357 h 982379"/>
                  <a:gd name="connsiteX1555" fmla="*/ 209060 w 584556"/>
                  <a:gd name="connsiteY1555" fmla="*/ 309734 h 982379"/>
                  <a:gd name="connsiteX1556" fmla="*/ 209060 w 584556"/>
                  <a:gd name="connsiteY1556" fmla="*/ 308110 h 982379"/>
                  <a:gd name="connsiteX1557" fmla="*/ 209060 w 584556"/>
                  <a:gd name="connsiteY1557" fmla="*/ 305674 h 982379"/>
                  <a:gd name="connsiteX1558" fmla="*/ 209872 w 584556"/>
                  <a:gd name="connsiteY1558" fmla="*/ 303239 h 982379"/>
                  <a:gd name="connsiteX1559" fmla="*/ 211496 w 584556"/>
                  <a:gd name="connsiteY1559" fmla="*/ 301615 h 982379"/>
                  <a:gd name="connsiteX1560" fmla="*/ 213120 w 584556"/>
                  <a:gd name="connsiteY1560" fmla="*/ 299991 h 982379"/>
                  <a:gd name="connsiteX1561" fmla="*/ 213931 w 584556"/>
                  <a:gd name="connsiteY1561" fmla="*/ 297555 h 982379"/>
                  <a:gd name="connsiteX1562" fmla="*/ 215555 w 584556"/>
                  <a:gd name="connsiteY1562" fmla="*/ 301615 h 982379"/>
                  <a:gd name="connsiteX1563" fmla="*/ 217179 w 584556"/>
                  <a:gd name="connsiteY1563" fmla="*/ 303239 h 982379"/>
                  <a:gd name="connsiteX1564" fmla="*/ 218803 w 584556"/>
                  <a:gd name="connsiteY1564" fmla="*/ 305674 h 982379"/>
                  <a:gd name="connsiteX1565" fmla="*/ 219615 w 584556"/>
                  <a:gd name="connsiteY1565" fmla="*/ 306486 h 982379"/>
                  <a:gd name="connsiteX1566" fmla="*/ 220427 w 584556"/>
                  <a:gd name="connsiteY1566" fmla="*/ 304862 h 982379"/>
                  <a:gd name="connsiteX1567" fmla="*/ 220427 w 584556"/>
                  <a:gd name="connsiteY1567" fmla="*/ 302427 h 982379"/>
                  <a:gd name="connsiteX1568" fmla="*/ 220427 w 584556"/>
                  <a:gd name="connsiteY1568" fmla="*/ 300803 h 982379"/>
                  <a:gd name="connsiteX1569" fmla="*/ 219615 w 584556"/>
                  <a:gd name="connsiteY1569" fmla="*/ 297555 h 982379"/>
                  <a:gd name="connsiteX1570" fmla="*/ 221238 w 584556"/>
                  <a:gd name="connsiteY1570" fmla="*/ 295120 h 982379"/>
                  <a:gd name="connsiteX1571" fmla="*/ 222050 w 584556"/>
                  <a:gd name="connsiteY1571" fmla="*/ 298367 h 982379"/>
                  <a:gd name="connsiteX1572" fmla="*/ 222862 w 584556"/>
                  <a:gd name="connsiteY1572" fmla="*/ 299991 h 982379"/>
                  <a:gd name="connsiteX1573" fmla="*/ 223674 w 584556"/>
                  <a:gd name="connsiteY1573" fmla="*/ 301615 h 982379"/>
                  <a:gd name="connsiteX1574" fmla="*/ 223674 w 584556"/>
                  <a:gd name="connsiteY1574" fmla="*/ 304862 h 982379"/>
                  <a:gd name="connsiteX1575" fmla="*/ 223674 w 584556"/>
                  <a:gd name="connsiteY1575" fmla="*/ 307298 h 982379"/>
                  <a:gd name="connsiteX1576" fmla="*/ 224486 w 584556"/>
                  <a:gd name="connsiteY1576" fmla="*/ 310546 h 982379"/>
                  <a:gd name="connsiteX1577" fmla="*/ 225298 w 584556"/>
                  <a:gd name="connsiteY1577" fmla="*/ 312169 h 982379"/>
                  <a:gd name="connsiteX1578" fmla="*/ 226922 w 584556"/>
                  <a:gd name="connsiteY1578" fmla="*/ 312169 h 982379"/>
                  <a:gd name="connsiteX1579" fmla="*/ 227733 w 584556"/>
                  <a:gd name="connsiteY1579" fmla="*/ 311357 h 982379"/>
                  <a:gd name="connsiteX1580" fmla="*/ 228545 w 584556"/>
                  <a:gd name="connsiteY1580" fmla="*/ 310546 h 982379"/>
                  <a:gd name="connsiteX1581" fmla="*/ 229357 w 584556"/>
                  <a:gd name="connsiteY1581" fmla="*/ 309734 h 982379"/>
                  <a:gd name="connsiteX1582" fmla="*/ 230169 w 584556"/>
                  <a:gd name="connsiteY1582" fmla="*/ 308922 h 982379"/>
                  <a:gd name="connsiteX1583" fmla="*/ 231793 w 584556"/>
                  <a:gd name="connsiteY1583" fmla="*/ 307298 h 982379"/>
                  <a:gd name="connsiteX1584" fmla="*/ 232605 w 584556"/>
                  <a:gd name="connsiteY1584" fmla="*/ 305674 h 982379"/>
                  <a:gd name="connsiteX1585" fmla="*/ 232605 w 584556"/>
                  <a:gd name="connsiteY1585" fmla="*/ 304051 h 982379"/>
                  <a:gd name="connsiteX1586" fmla="*/ 233417 w 584556"/>
                  <a:gd name="connsiteY1586" fmla="*/ 303239 h 982379"/>
                  <a:gd name="connsiteX1587" fmla="*/ 235040 w 584556"/>
                  <a:gd name="connsiteY1587" fmla="*/ 301615 h 982379"/>
                  <a:gd name="connsiteX1588" fmla="*/ 234229 w 584556"/>
                  <a:gd name="connsiteY1588" fmla="*/ 300803 h 982379"/>
                  <a:gd name="connsiteX1589" fmla="*/ 233417 w 584556"/>
                  <a:gd name="connsiteY1589" fmla="*/ 299991 h 982379"/>
                  <a:gd name="connsiteX1590" fmla="*/ 232605 w 584556"/>
                  <a:gd name="connsiteY1590" fmla="*/ 297555 h 982379"/>
                  <a:gd name="connsiteX1591" fmla="*/ 235040 w 584556"/>
                  <a:gd name="connsiteY1591" fmla="*/ 300803 h 982379"/>
                  <a:gd name="connsiteX1592" fmla="*/ 236664 w 584556"/>
                  <a:gd name="connsiteY1592" fmla="*/ 298367 h 982379"/>
                  <a:gd name="connsiteX1593" fmla="*/ 237476 w 584556"/>
                  <a:gd name="connsiteY1593" fmla="*/ 296743 h 982379"/>
                  <a:gd name="connsiteX1594" fmla="*/ 237476 w 584556"/>
                  <a:gd name="connsiteY1594" fmla="*/ 295932 h 982379"/>
                  <a:gd name="connsiteX1595" fmla="*/ 237476 w 584556"/>
                  <a:gd name="connsiteY1595" fmla="*/ 294308 h 982379"/>
                  <a:gd name="connsiteX1596" fmla="*/ 238288 w 584556"/>
                  <a:gd name="connsiteY1596" fmla="*/ 292684 h 982379"/>
                  <a:gd name="connsiteX1597" fmla="*/ 239100 w 584556"/>
                  <a:gd name="connsiteY1597" fmla="*/ 291872 h 982379"/>
                  <a:gd name="connsiteX1598" fmla="*/ 239912 w 584556"/>
                  <a:gd name="connsiteY1598" fmla="*/ 291060 h 982379"/>
                  <a:gd name="connsiteX1599" fmla="*/ 239912 w 584556"/>
                  <a:gd name="connsiteY1599" fmla="*/ 290249 h 982379"/>
                  <a:gd name="connsiteX1600" fmla="*/ 240724 w 584556"/>
                  <a:gd name="connsiteY1600" fmla="*/ 287813 h 982379"/>
                  <a:gd name="connsiteX1601" fmla="*/ 240724 w 584556"/>
                  <a:gd name="connsiteY1601" fmla="*/ 287001 h 982379"/>
                  <a:gd name="connsiteX1602" fmla="*/ 240724 w 584556"/>
                  <a:gd name="connsiteY1602" fmla="*/ 285377 h 982379"/>
                  <a:gd name="connsiteX1603" fmla="*/ 242347 w 584556"/>
                  <a:gd name="connsiteY1603" fmla="*/ 283753 h 982379"/>
                  <a:gd name="connsiteX1604" fmla="*/ 242347 w 584556"/>
                  <a:gd name="connsiteY1604" fmla="*/ 282941 h 982379"/>
                  <a:gd name="connsiteX1605" fmla="*/ 242347 w 584556"/>
                  <a:gd name="connsiteY1605" fmla="*/ 282130 h 982379"/>
                  <a:gd name="connsiteX1606" fmla="*/ 243159 w 584556"/>
                  <a:gd name="connsiteY1606" fmla="*/ 282941 h 982379"/>
                  <a:gd name="connsiteX1607" fmla="*/ 242347 w 584556"/>
                  <a:gd name="connsiteY1607" fmla="*/ 284565 h 982379"/>
                  <a:gd name="connsiteX1608" fmla="*/ 241535 w 584556"/>
                  <a:gd name="connsiteY1608" fmla="*/ 285377 h 982379"/>
                  <a:gd name="connsiteX1609" fmla="*/ 241535 w 584556"/>
                  <a:gd name="connsiteY1609" fmla="*/ 287001 h 982379"/>
                  <a:gd name="connsiteX1610" fmla="*/ 241535 w 584556"/>
                  <a:gd name="connsiteY1610" fmla="*/ 288625 h 982379"/>
                  <a:gd name="connsiteX1611" fmla="*/ 242347 w 584556"/>
                  <a:gd name="connsiteY1611" fmla="*/ 288625 h 982379"/>
                  <a:gd name="connsiteX1612" fmla="*/ 243971 w 584556"/>
                  <a:gd name="connsiteY1612" fmla="*/ 287001 h 982379"/>
                  <a:gd name="connsiteX1613" fmla="*/ 245595 w 584556"/>
                  <a:gd name="connsiteY1613" fmla="*/ 286189 h 982379"/>
                  <a:gd name="connsiteX1614" fmla="*/ 249654 w 584556"/>
                  <a:gd name="connsiteY1614" fmla="*/ 282941 h 982379"/>
                  <a:gd name="connsiteX1615" fmla="*/ 251278 w 584556"/>
                  <a:gd name="connsiteY1615" fmla="*/ 281318 h 982379"/>
                  <a:gd name="connsiteX1616" fmla="*/ 252090 w 584556"/>
                  <a:gd name="connsiteY1616" fmla="*/ 280506 h 982379"/>
                  <a:gd name="connsiteX1617" fmla="*/ 248843 w 584556"/>
                  <a:gd name="connsiteY1617" fmla="*/ 283753 h 982379"/>
                  <a:gd name="connsiteX1618" fmla="*/ 245595 w 584556"/>
                  <a:gd name="connsiteY1618" fmla="*/ 286189 h 982379"/>
                  <a:gd name="connsiteX1619" fmla="*/ 243159 w 584556"/>
                  <a:gd name="connsiteY1619" fmla="*/ 288625 h 982379"/>
                  <a:gd name="connsiteX1620" fmla="*/ 241535 w 584556"/>
                  <a:gd name="connsiteY1620" fmla="*/ 290249 h 982379"/>
                  <a:gd name="connsiteX1621" fmla="*/ 239912 w 584556"/>
                  <a:gd name="connsiteY1621" fmla="*/ 292684 h 982379"/>
                  <a:gd name="connsiteX1622" fmla="*/ 239100 w 584556"/>
                  <a:gd name="connsiteY1622" fmla="*/ 296743 h 982379"/>
                  <a:gd name="connsiteX1623" fmla="*/ 239100 w 584556"/>
                  <a:gd name="connsiteY1623" fmla="*/ 300803 h 982379"/>
                  <a:gd name="connsiteX1624" fmla="*/ 239912 w 584556"/>
                  <a:gd name="connsiteY1624" fmla="*/ 303239 h 982379"/>
                  <a:gd name="connsiteX1625" fmla="*/ 243159 w 584556"/>
                  <a:gd name="connsiteY1625" fmla="*/ 304051 h 982379"/>
                  <a:gd name="connsiteX1626" fmla="*/ 243971 w 584556"/>
                  <a:gd name="connsiteY1626" fmla="*/ 302427 h 982379"/>
                  <a:gd name="connsiteX1627" fmla="*/ 242347 w 584556"/>
                  <a:gd name="connsiteY1627" fmla="*/ 299991 h 982379"/>
                  <a:gd name="connsiteX1628" fmla="*/ 242347 w 584556"/>
                  <a:gd name="connsiteY1628" fmla="*/ 295120 h 982379"/>
                  <a:gd name="connsiteX1629" fmla="*/ 243159 w 584556"/>
                  <a:gd name="connsiteY1629" fmla="*/ 293496 h 982379"/>
                  <a:gd name="connsiteX1630" fmla="*/ 243971 w 584556"/>
                  <a:gd name="connsiteY1630" fmla="*/ 294308 h 982379"/>
                  <a:gd name="connsiteX1631" fmla="*/ 244783 w 584556"/>
                  <a:gd name="connsiteY1631" fmla="*/ 300803 h 982379"/>
                  <a:gd name="connsiteX1632" fmla="*/ 245595 w 584556"/>
                  <a:gd name="connsiteY1632" fmla="*/ 302427 h 982379"/>
                  <a:gd name="connsiteX1633" fmla="*/ 246407 w 584556"/>
                  <a:gd name="connsiteY1633" fmla="*/ 303239 h 982379"/>
                  <a:gd name="connsiteX1634" fmla="*/ 248843 w 584556"/>
                  <a:gd name="connsiteY1634" fmla="*/ 305674 h 982379"/>
                  <a:gd name="connsiteX1635" fmla="*/ 250466 w 584556"/>
                  <a:gd name="connsiteY1635" fmla="*/ 308922 h 982379"/>
                  <a:gd name="connsiteX1636" fmla="*/ 252090 w 584556"/>
                  <a:gd name="connsiteY1636" fmla="*/ 310546 h 982379"/>
                  <a:gd name="connsiteX1637" fmla="*/ 253714 w 584556"/>
                  <a:gd name="connsiteY1637" fmla="*/ 312169 h 982379"/>
                  <a:gd name="connsiteX1638" fmla="*/ 253714 w 584556"/>
                  <a:gd name="connsiteY1638" fmla="*/ 311357 h 982379"/>
                  <a:gd name="connsiteX1639" fmla="*/ 253714 w 584556"/>
                  <a:gd name="connsiteY1639" fmla="*/ 310546 h 982379"/>
                  <a:gd name="connsiteX1640" fmla="*/ 253714 w 584556"/>
                  <a:gd name="connsiteY1640" fmla="*/ 309734 h 982379"/>
                  <a:gd name="connsiteX1641" fmla="*/ 253714 w 584556"/>
                  <a:gd name="connsiteY1641" fmla="*/ 308922 h 982379"/>
                  <a:gd name="connsiteX1642" fmla="*/ 253714 w 584556"/>
                  <a:gd name="connsiteY1642" fmla="*/ 308110 h 982379"/>
                  <a:gd name="connsiteX1643" fmla="*/ 253714 w 584556"/>
                  <a:gd name="connsiteY1643" fmla="*/ 305674 h 982379"/>
                  <a:gd name="connsiteX1644" fmla="*/ 253714 w 584556"/>
                  <a:gd name="connsiteY1644" fmla="*/ 304051 h 982379"/>
                  <a:gd name="connsiteX1645" fmla="*/ 255337 w 584556"/>
                  <a:gd name="connsiteY1645" fmla="*/ 298367 h 982379"/>
                  <a:gd name="connsiteX1646" fmla="*/ 256149 w 584556"/>
                  <a:gd name="connsiteY1646" fmla="*/ 288625 h 982379"/>
                  <a:gd name="connsiteX1647" fmla="*/ 256149 w 584556"/>
                  <a:gd name="connsiteY1647" fmla="*/ 284565 h 982379"/>
                  <a:gd name="connsiteX1648" fmla="*/ 255337 w 584556"/>
                  <a:gd name="connsiteY1648" fmla="*/ 280506 h 982379"/>
                  <a:gd name="connsiteX1649" fmla="*/ 256149 w 584556"/>
                  <a:gd name="connsiteY1649" fmla="*/ 276446 h 982379"/>
                  <a:gd name="connsiteX1650" fmla="*/ 257773 w 584556"/>
                  <a:gd name="connsiteY1650" fmla="*/ 273199 h 982379"/>
                  <a:gd name="connsiteX1651" fmla="*/ 259397 w 584556"/>
                  <a:gd name="connsiteY1651" fmla="*/ 270763 h 982379"/>
                  <a:gd name="connsiteX1652" fmla="*/ 259397 w 584556"/>
                  <a:gd name="connsiteY1652" fmla="*/ 270763 h 982379"/>
                  <a:gd name="connsiteX1653" fmla="*/ 259397 w 584556"/>
                  <a:gd name="connsiteY1653" fmla="*/ 270763 h 982379"/>
                  <a:gd name="connsiteX1654" fmla="*/ 259397 w 584556"/>
                  <a:gd name="connsiteY1654" fmla="*/ 270763 h 982379"/>
                  <a:gd name="connsiteX1655" fmla="*/ 260209 w 584556"/>
                  <a:gd name="connsiteY1655" fmla="*/ 269951 h 982379"/>
                  <a:gd name="connsiteX1656" fmla="*/ 261021 w 584556"/>
                  <a:gd name="connsiteY1656" fmla="*/ 269139 h 982379"/>
                  <a:gd name="connsiteX1657" fmla="*/ 263456 w 584556"/>
                  <a:gd name="connsiteY1657" fmla="*/ 269139 h 982379"/>
                  <a:gd name="connsiteX1658" fmla="*/ 262645 w 584556"/>
                  <a:gd name="connsiteY1658" fmla="*/ 270763 h 982379"/>
                  <a:gd name="connsiteX1659" fmla="*/ 261833 w 584556"/>
                  <a:gd name="connsiteY1659" fmla="*/ 270763 h 982379"/>
                  <a:gd name="connsiteX1660" fmla="*/ 259397 w 584556"/>
                  <a:gd name="connsiteY1660" fmla="*/ 273199 h 982379"/>
                  <a:gd name="connsiteX1661" fmla="*/ 259397 w 584556"/>
                  <a:gd name="connsiteY1661" fmla="*/ 277258 h 982379"/>
                  <a:gd name="connsiteX1662" fmla="*/ 264268 w 584556"/>
                  <a:gd name="connsiteY1662" fmla="*/ 275635 h 982379"/>
                  <a:gd name="connsiteX1663" fmla="*/ 267516 w 584556"/>
                  <a:gd name="connsiteY1663" fmla="*/ 277258 h 982379"/>
                  <a:gd name="connsiteX1664" fmla="*/ 271575 w 584556"/>
                  <a:gd name="connsiteY1664" fmla="*/ 279694 h 982379"/>
                  <a:gd name="connsiteX1665" fmla="*/ 275635 w 584556"/>
                  <a:gd name="connsiteY1665" fmla="*/ 286189 h 982379"/>
                  <a:gd name="connsiteX1666" fmla="*/ 272387 w 584556"/>
                  <a:gd name="connsiteY1666" fmla="*/ 282941 h 982379"/>
                  <a:gd name="connsiteX1667" fmla="*/ 267516 w 584556"/>
                  <a:gd name="connsiteY1667" fmla="*/ 278882 h 982379"/>
                  <a:gd name="connsiteX1668" fmla="*/ 261021 w 584556"/>
                  <a:gd name="connsiteY1668" fmla="*/ 278882 h 982379"/>
                  <a:gd name="connsiteX1669" fmla="*/ 259397 w 584556"/>
                  <a:gd name="connsiteY1669" fmla="*/ 281318 h 982379"/>
                  <a:gd name="connsiteX1670" fmla="*/ 257773 w 584556"/>
                  <a:gd name="connsiteY1670" fmla="*/ 282941 h 982379"/>
                  <a:gd name="connsiteX1671" fmla="*/ 257773 w 584556"/>
                  <a:gd name="connsiteY1671" fmla="*/ 288625 h 982379"/>
                  <a:gd name="connsiteX1672" fmla="*/ 258585 w 584556"/>
                  <a:gd name="connsiteY1672" fmla="*/ 291872 h 982379"/>
                  <a:gd name="connsiteX1673" fmla="*/ 260209 w 584556"/>
                  <a:gd name="connsiteY1673" fmla="*/ 294308 h 982379"/>
                  <a:gd name="connsiteX1674" fmla="*/ 262645 w 584556"/>
                  <a:gd name="connsiteY1674" fmla="*/ 299179 h 982379"/>
                  <a:gd name="connsiteX1675" fmla="*/ 262645 w 584556"/>
                  <a:gd name="connsiteY1675" fmla="*/ 301615 h 982379"/>
                  <a:gd name="connsiteX1676" fmla="*/ 260209 w 584556"/>
                  <a:gd name="connsiteY1676" fmla="*/ 302427 h 982379"/>
                  <a:gd name="connsiteX1677" fmla="*/ 255337 w 584556"/>
                  <a:gd name="connsiteY1677" fmla="*/ 304051 h 982379"/>
                  <a:gd name="connsiteX1678" fmla="*/ 254526 w 584556"/>
                  <a:gd name="connsiteY1678" fmla="*/ 305674 h 982379"/>
                  <a:gd name="connsiteX1679" fmla="*/ 253714 w 584556"/>
                  <a:gd name="connsiteY1679" fmla="*/ 308110 h 982379"/>
                  <a:gd name="connsiteX1680" fmla="*/ 253714 w 584556"/>
                  <a:gd name="connsiteY1680" fmla="*/ 308922 h 982379"/>
                  <a:gd name="connsiteX1681" fmla="*/ 253714 w 584556"/>
                  <a:gd name="connsiteY1681" fmla="*/ 310546 h 982379"/>
                  <a:gd name="connsiteX1682" fmla="*/ 253714 w 584556"/>
                  <a:gd name="connsiteY1682" fmla="*/ 310546 h 982379"/>
                  <a:gd name="connsiteX1683" fmla="*/ 253714 w 584556"/>
                  <a:gd name="connsiteY1683" fmla="*/ 311357 h 982379"/>
                  <a:gd name="connsiteX1684" fmla="*/ 254526 w 584556"/>
                  <a:gd name="connsiteY1684" fmla="*/ 313793 h 982379"/>
                  <a:gd name="connsiteX1685" fmla="*/ 255337 w 584556"/>
                  <a:gd name="connsiteY1685" fmla="*/ 313793 h 982379"/>
                  <a:gd name="connsiteX1686" fmla="*/ 256149 w 584556"/>
                  <a:gd name="connsiteY1686" fmla="*/ 314605 h 982379"/>
                  <a:gd name="connsiteX1687" fmla="*/ 257773 w 584556"/>
                  <a:gd name="connsiteY1687" fmla="*/ 316229 h 982379"/>
                  <a:gd name="connsiteX1688" fmla="*/ 259397 w 584556"/>
                  <a:gd name="connsiteY1688" fmla="*/ 317041 h 982379"/>
                  <a:gd name="connsiteX1689" fmla="*/ 257773 w 584556"/>
                  <a:gd name="connsiteY1689" fmla="*/ 317853 h 982379"/>
                  <a:gd name="connsiteX1690" fmla="*/ 256149 w 584556"/>
                  <a:gd name="connsiteY1690" fmla="*/ 317041 h 982379"/>
                  <a:gd name="connsiteX1691" fmla="*/ 254526 w 584556"/>
                  <a:gd name="connsiteY1691" fmla="*/ 316229 h 982379"/>
                  <a:gd name="connsiteX1692" fmla="*/ 253714 w 584556"/>
                  <a:gd name="connsiteY1692" fmla="*/ 315417 h 982379"/>
                  <a:gd name="connsiteX1693" fmla="*/ 252090 w 584556"/>
                  <a:gd name="connsiteY1693" fmla="*/ 315417 h 982379"/>
                  <a:gd name="connsiteX1694" fmla="*/ 250466 w 584556"/>
                  <a:gd name="connsiteY1694" fmla="*/ 314605 h 982379"/>
                  <a:gd name="connsiteX1695" fmla="*/ 247219 w 584556"/>
                  <a:gd name="connsiteY1695" fmla="*/ 312169 h 982379"/>
                  <a:gd name="connsiteX1696" fmla="*/ 243971 w 584556"/>
                  <a:gd name="connsiteY1696" fmla="*/ 309734 h 982379"/>
                  <a:gd name="connsiteX1697" fmla="*/ 243159 w 584556"/>
                  <a:gd name="connsiteY1697" fmla="*/ 308922 h 982379"/>
                  <a:gd name="connsiteX1698" fmla="*/ 240724 w 584556"/>
                  <a:gd name="connsiteY1698" fmla="*/ 308110 h 982379"/>
                  <a:gd name="connsiteX1699" fmla="*/ 239100 w 584556"/>
                  <a:gd name="connsiteY1699" fmla="*/ 308110 h 982379"/>
                  <a:gd name="connsiteX1700" fmla="*/ 237476 w 584556"/>
                  <a:gd name="connsiteY1700" fmla="*/ 308110 h 982379"/>
                  <a:gd name="connsiteX1701" fmla="*/ 235852 w 584556"/>
                  <a:gd name="connsiteY1701" fmla="*/ 310546 h 982379"/>
                  <a:gd name="connsiteX1702" fmla="*/ 235040 w 584556"/>
                  <a:gd name="connsiteY1702" fmla="*/ 312169 h 982379"/>
                  <a:gd name="connsiteX1703" fmla="*/ 233417 w 584556"/>
                  <a:gd name="connsiteY1703" fmla="*/ 313793 h 982379"/>
                  <a:gd name="connsiteX1704" fmla="*/ 231793 w 584556"/>
                  <a:gd name="connsiteY1704" fmla="*/ 316229 h 982379"/>
                  <a:gd name="connsiteX1705" fmla="*/ 231793 w 584556"/>
                  <a:gd name="connsiteY1705" fmla="*/ 317853 h 982379"/>
                  <a:gd name="connsiteX1706" fmla="*/ 231793 w 584556"/>
                  <a:gd name="connsiteY1706" fmla="*/ 319476 h 982379"/>
                  <a:gd name="connsiteX1707" fmla="*/ 231793 w 584556"/>
                  <a:gd name="connsiteY1707" fmla="*/ 321100 h 982379"/>
                  <a:gd name="connsiteX1708" fmla="*/ 231793 w 584556"/>
                  <a:gd name="connsiteY1708" fmla="*/ 323536 h 982379"/>
                  <a:gd name="connsiteX1709" fmla="*/ 231793 w 584556"/>
                  <a:gd name="connsiteY1709" fmla="*/ 325971 h 982379"/>
                  <a:gd name="connsiteX1710" fmla="*/ 231793 w 584556"/>
                  <a:gd name="connsiteY1710" fmla="*/ 328407 h 982379"/>
                  <a:gd name="connsiteX1711" fmla="*/ 231793 w 584556"/>
                  <a:gd name="connsiteY1711" fmla="*/ 329219 h 982379"/>
                  <a:gd name="connsiteX1712" fmla="*/ 230981 w 584556"/>
                  <a:gd name="connsiteY1712" fmla="*/ 330031 h 982379"/>
                  <a:gd name="connsiteX1713" fmla="*/ 229357 w 584556"/>
                  <a:gd name="connsiteY1713" fmla="*/ 330843 h 982379"/>
                  <a:gd name="connsiteX1714" fmla="*/ 228545 w 584556"/>
                  <a:gd name="connsiteY1714" fmla="*/ 331655 h 982379"/>
                  <a:gd name="connsiteX1715" fmla="*/ 226922 w 584556"/>
                  <a:gd name="connsiteY1715" fmla="*/ 334902 h 982379"/>
                  <a:gd name="connsiteX1716" fmla="*/ 226922 w 584556"/>
                  <a:gd name="connsiteY1716" fmla="*/ 337338 h 982379"/>
                  <a:gd name="connsiteX1717" fmla="*/ 227733 w 584556"/>
                  <a:gd name="connsiteY1717" fmla="*/ 338962 h 982379"/>
                  <a:gd name="connsiteX1718" fmla="*/ 228545 w 584556"/>
                  <a:gd name="connsiteY1718" fmla="*/ 340585 h 982379"/>
                  <a:gd name="connsiteX1719" fmla="*/ 229357 w 584556"/>
                  <a:gd name="connsiteY1719" fmla="*/ 342209 h 982379"/>
                  <a:gd name="connsiteX1720" fmla="*/ 230169 w 584556"/>
                  <a:gd name="connsiteY1720" fmla="*/ 343021 h 982379"/>
                  <a:gd name="connsiteX1721" fmla="*/ 230981 w 584556"/>
                  <a:gd name="connsiteY1721" fmla="*/ 343833 h 982379"/>
                  <a:gd name="connsiteX1722" fmla="*/ 234229 w 584556"/>
                  <a:gd name="connsiteY1722" fmla="*/ 346268 h 982379"/>
                  <a:gd name="connsiteX1723" fmla="*/ 235852 w 584556"/>
                  <a:gd name="connsiteY1723" fmla="*/ 347892 h 982379"/>
                  <a:gd name="connsiteX1724" fmla="*/ 236664 w 584556"/>
                  <a:gd name="connsiteY1724" fmla="*/ 348704 h 982379"/>
                  <a:gd name="connsiteX1725" fmla="*/ 237476 w 584556"/>
                  <a:gd name="connsiteY1725" fmla="*/ 350328 h 982379"/>
                  <a:gd name="connsiteX1726" fmla="*/ 237476 w 584556"/>
                  <a:gd name="connsiteY1726" fmla="*/ 354387 h 982379"/>
                  <a:gd name="connsiteX1727" fmla="*/ 236664 w 584556"/>
                  <a:gd name="connsiteY1727" fmla="*/ 356823 h 982379"/>
                  <a:gd name="connsiteX1728" fmla="*/ 236664 w 584556"/>
                  <a:gd name="connsiteY1728" fmla="*/ 357635 h 982379"/>
                  <a:gd name="connsiteX1729" fmla="*/ 237476 w 584556"/>
                  <a:gd name="connsiteY1729" fmla="*/ 358447 h 982379"/>
                  <a:gd name="connsiteX1730" fmla="*/ 238288 w 584556"/>
                  <a:gd name="connsiteY1730" fmla="*/ 359259 h 982379"/>
                  <a:gd name="connsiteX1731" fmla="*/ 238288 w 584556"/>
                  <a:gd name="connsiteY1731" fmla="*/ 360882 h 982379"/>
                  <a:gd name="connsiteX1732" fmla="*/ 238288 w 584556"/>
                  <a:gd name="connsiteY1732" fmla="*/ 360882 h 982379"/>
                  <a:gd name="connsiteX1733" fmla="*/ 238288 w 584556"/>
                  <a:gd name="connsiteY1733" fmla="*/ 361694 h 982379"/>
                  <a:gd name="connsiteX1734" fmla="*/ 237476 w 584556"/>
                  <a:gd name="connsiteY1734" fmla="*/ 364130 h 982379"/>
                  <a:gd name="connsiteX1735" fmla="*/ 234229 w 584556"/>
                  <a:gd name="connsiteY1735" fmla="*/ 366566 h 982379"/>
                  <a:gd name="connsiteX1736" fmla="*/ 232605 w 584556"/>
                  <a:gd name="connsiteY1736" fmla="*/ 367378 h 982379"/>
                  <a:gd name="connsiteX1737" fmla="*/ 230169 w 584556"/>
                  <a:gd name="connsiteY1737" fmla="*/ 367378 h 982379"/>
                  <a:gd name="connsiteX1738" fmla="*/ 228545 w 584556"/>
                  <a:gd name="connsiteY1738" fmla="*/ 367378 h 982379"/>
                  <a:gd name="connsiteX1739" fmla="*/ 226922 w 584556"/>
                  <a:gd name="connsiteY1739" fmla="*/ 367378 h 982379"/>
                  <a:gd name="connsiteX1740" fmla="*/ 226110 w 584556"/>
                  <a:gd name="connsiteY1740" fmla="*/ 369001 h 982379"/>
                  <a:gd name="connsiteX1741" fmla="*/ 224486 w 584556"/>
                  <a:gd name="connsiteY1741" fmla="*/ 370625 h 982379"/>
                  <a:gd name="connsiteX1742" fmla="*/ 224486 w 584556"/>
                  <a:gd name="connsiteY1742" fmla="*/ 371437 h 982379"/>
                  <a:gd name="connsiteX1743" fmla="*/ 224486 w 584556"/>
                  <a:gd name="connsiteY1743" fmla="*/ 372249 h 982379"/>
                  <a:gd name="connsiteX1744" fmla="*/ 223674 w 584556"/>
                  <a:gd name="connsiteY1744" fmla="*/ 373061 h 982379"/>
                  <a:gd name="connsiteX1745" fmla="*/ 222862 w 584556"/>
                  <a:gd name="connsiteY1745" fmla="*/ 373872 h 982379"/>
                  <a:gd name="connsiteX1746" fmla="*/ 222050 w 584556"/>
                  <a:gd name="connsiteY1746" fmla="*/ 374684 h 982379"/>
                  <a:gd name="connsiteX1747" fmla="*/ 221238 w 584556"/>
                  <a:gd name="connsiteY1747" fmla="*/ 374684 h 982379"/>
                  <a:gd name="connsiteX1748" fmla="*/ 218803 w 584556"/>
                  <a:gd name="connsiteY1748" fmla="*/ 375496 h 982379"/>
                  <a:gd name="connsiteX1749" fmla="*/ 217991 w 584556"/>
                  <a:gd name="connsiteY1749" fmla="*/ 377120 h 982379"/>
                  <a:gd name="connsiteX1750" fmla="*/ 217991 w 584556"/>
                  <a:gd name="connsiteY1750" fmla="*/ 379556 h 982379"/>
                  <a:gd name="connsiteX1751" fmla="*/ 217179 w 584556"/>
                  <a:gd name="connsiteY1751" fmla="*/ 381991 h 982379"/>
                  <a:gd name="connsiteX1752" fmla="*/ 215555 w 584556"/>
                  <a:gd name="connsiteY1752" fmla="*/ 384427 h 982379"/>
                  <a:gd name="connsiteX1753" fmla="*/ 213931 w 584556"/>
                  <a:gd name="connsiteY1753" fmla="*/ 386051 h 982379"/>
                  <a:gd name="connsiteX1754" fmla="*/ 212308 w 584556"/>
                  <a:gd name="connsiteY1754" fmla="*/ 387675 h 982379"/>
                  <a:gd name="connsiteX1755" fmla="*/ 210684 w 584556"/>
                  <a:gd name="connsiteY1755" fmla="*/ 388486 h 982379"/>
                  <a:gd name="connsiteX1756" fmla="*/ 207436 w 584556"/>
                  <a:gd name="connsiteY1756" fmla="*/ 390922 h 982379"/>
                  <a:gd name="connsiteX1757" fmla="*/ 205001 w 584556"/>
                  <a:gd name="connsiteY1757" fmla="*/ 392546 h 982379"/>
                  <a:gd name="connsiteX1758" fmla="*/ 204189 w 584556"/>
                  <a:gd name="connsiteY1758" fmla="*/ 393358 h 982379"/>
                  <a:gd name="connsiteX1759" fmla="*/ 203377 w 584556"/>
                  <a:gd name="connsiteY1759" fmla="*/ 393358 h 982379"/>
                  <a:gd name="connsiteX1760" fmla="*/ 201753 w 584556"/>
                  <a:gd name="connsiteY1760" fmla="*/ 395793 h 982379"/>
                  <a:gd name="connsiteX1761" fmla="*/ 200941 w 584556"/>
                  <a:gd name="connsiteY1761" fmla="*/ 398229 h 982379"/>
                  <a:gd name="connsiteX1762" fmla="*/ 199318 w 584556"/>
                  <a:gd name="connsiteY1762" fmla="*/ 399853 h 982379"/>
                  <a:gd name="connsiteX1763" fmla="*/ 197694 w 584556"/>
                  <a:gd name="connsiteY1763" fmla="*/ 401477 h 982379"/>
                  <a:gd name="connsiteX1764" fmla="*/ 195258 w 584556"/>
                  <a:gd name="connsiteY1764" fmla="*/ 405536 h 982379"/>
                  <a:gd name="connsiteX1765" fmla="*/ 196070 w 584556"/>
                  <a:gd name="connsiteY1765" fmla="*/ 407972 h 982379"/>
                  <a:gd name="connsiteX1766" fmla="*/ 196070 w 584556"/>
                  <a:gd name="connsiteY1766" fmla="*/ 409595 h 982379"/>
                  <a:gd name="connsiteX1767" fmla="*/ 196070 w 584556"/>
                  <a:gd name="connsiteY1767" fmla="*/ 411219 h 982379"/>
                  <a:gd name="connsiteX1768" fmla="*/ 196882 w 584556"/>
                  <a:gd name="connsiteY1768" fmla="*/ 412843 h 982379"/>
                  <a:gd name="connsiteX1769" fmla="*/ 196882 w 584556"/>
                  <a:gd name="connsiteY1769" fmla="*/ 413655 h 982379"/>
                  <a:gd name="connsiteX1770" fmla="*/ 196882 w 584556"/>
                  <a:gd name="connsiteY1770" fmla="*/ 415279 h 982379"/>
                  <a:gd name="connsiteX1771" fmla="*/ 196882 w 584556"/>
                  <a:gd name="connsiteY1771" fmla="*/ 417714 h 982379"/>
                  <a:gd name="connsiteX1772" fmla="*/ 195258 w 584556"/>
                  <a:gd name="connsiteY1772" fmla="*/ 420150 h 982379"/>
                  <a:gd name="connsiteX1773" fmla="*/ 192822 w 584556"/>
                  <a:gd name="connsiteY1773" fmla="*/ 419338 h 982379"/>
                  <a:gd name="connsiteX1774" fmla="*/ 192011 w 584556"/>
                  <a:gd name="connsiteY1774" fmla="*/ 416902 h 982379"/>
                  <a:gd name="connsiteX1775" fmla="*/ 192011 w 584556"/>
                  <a:gd name="connsiteY1775" fmla="*/ 414467 h 982379"/>
                  <a:gd name="connsiteX1776" fmla="*/ 192822 w 584556"/>
                  <a:gd name="connsiteY1776" fmla="*/ 411219 h 982379"/>
                  <a:gd name="connsiteX1777" fmla="*/ 192822 w 584556"/>
                  <a:gd name="connsiteY1777" fmla="*/ 406348 h 982379"/>
                  <a:gd name="connsiteX1778" fmla="*/ 190387 w 584556"/>
                  <a:gd name="connsiteY1778" fmla="*/ 404724 h 982379"/>
                  <a:gd name="connsiteX1779" fmla="*/ 187139 w 584556"/>
                  <a:gd name="connsiteY1779" fmla="*/ 406348 h 982379"/>
                  <a:gd name="connsiteX1780" fmla="*/ 185516 w 584556"/>
                  <a:gd name="connsiteY1780" fmla="*/ 410407 h 982379"/>
                  <a:gd name="connsiteX1781" fmla="*/ 183892 w 584556"/>
                  <a:gd name="connsiteY1781" fmla="*/ 413655 h 982379"/>
                  <a:gd name="connsiteX1782" fmla="*/ 183892 w 584556"/>
                  <a:gd name="connsiteY1782" fmla="*/ 416902 h 982379"/>
                  <a:gd name="connsiteX1783" fmla="*/ 184704 w 584556"/>
                  <a:gd name="connsiteY1783" fmla="*/ 420962 h 982379"/>
                  <a:gd name="connsiteX1784" fmla="*/ 184704 w 584556"/>
                  <a:gd name="connsiteY1784" fmla="*/ 425021 h 982379"/>
                  <a:gd name="connsiteX1785" fmla="*/ 189575 w 584556"/>
                  <a:gd name="connsiteY1785" fmla="*/ 431516 h 982379"/>
                  <a:gd name="connsiteX1786" fmla="*/ 192011 w 584556"/>
                  <a:gd name="connsiteY1786" fmla="*/ 435576 h 982379"/>
                  <a:gd name="connsiteX1787" fmla="*/ 191199 w 584556"/>
                  <a:gd name="connsiteY1787" fmla="*/ 438823 h 982379"/>
                  <a:gd name="connsiteX1788" fmla="*/ 192011 w 584556"/>
                  <a:gd name="connsiteY1788" fmla="*/ 442883 h 982379"/>
                  <a:gd name="connsiteX1789" fmla="*/ 191199 w 584556"/>
                  <a:gd name="connsiteY1789" fmla="*/ 444506 h 982379"/>
                  <a:gd name="connsiteX1790" fmla="*/ 190387 w 584556"/>
                  <a:gd name="connsiteY1790" fmla="*/ 445318 h 982379"/>
                  <a:gd name="connsiteX1791" fmla="*/ 189575 w 584556"/>
                  <a:gd name="connsiteY1791" fmla="*/ 447754 h 982379"/>
                  <a:gd name="connsiteX1792" fmla="*/ 189575 w 584556"/>
                  <a:gd name="connsiteY1792" fmla="*/ 448566 h 982379"/>
                  <a:gd name="connsiteX1793" fmla="*/ 189575 w 584556"/>
                  <a:gd name="connsiteY1793" fmla="*/ 449378 h 982379"/>
                  <a:gd name="connsiteX1794" fmla="*/ 191199 w 584556"/>
                  <a:gd name="connsiteY1794" fmla="*/ 450190 h 982379"/>
                  <a:gd name="connsiteX1795" fmla="*/ 191199 w 584556"/>
                  <a:gd name="connsiteY1795" fmla="*/ 451001 h 982379"/>
                  <a:gd name="connsiteX1796" fmla="*/ 192011 w 584556"/>
                  <a:gd name="connsiteY1796" fmla="*/ 451001 h 982379"/>
                  <a:gd name="connsiteX1797" fmla="*/ 193634 w 584556"/>
                  <a:gd name="connsiteY1797" fmla="*/ 452625 h 982379"/>
                  <a:gd name="connsiteX1798" fmla="*/ 194446 w 584556"/>
                  <a:gd name="connsiteY1798" fmla="*/ 450190 h 982379"/>
                  <a:gd name="connsiteX1799" fmla="*/ 196070 w 584556"/>
                  <a:gd name="connsiteY1799" fmla="*/ 447754 h 982379"/>
                  <a:gd name="connsiteX1800" fmla="*/ 196070 w 584556"/>
                  <a:gd name="connsiteY1800" fmla="*/ 445318 h 982379"/>
                  <a:gd name="connsiteX1801" fmla="*/ 195258 w 584556"/>
                  <a:gd name="connsiteY1801" fmla="*/ 442883 h 982379"/>
                  <a:gd name="connsiteX1802" fmla="*/ 195258 w 584556"/>
                  <a:gd name="connsiteY1802" fmla="*/ 438011 h 982379"/>
                  <a:gd name="connsiteX1803" fmla="*/ 196070 w 584556"/>
                  <a:gd name="connsiteY1803" fmla="*/ 433140 h 982379"/>
                  <a:gd name="connsiteX1804" fmla="*/ 197694 w 584556"/>
                  <a:gd name="connsiteY1804" fmla="*/ 429892 h 982379"/>
                  <a:gd name="connsiteX1805" fmla="*/ 200941 w 584556"/>
                  <a:gd name="connsiteY1805" fmla="*/ 427457 h 982379"/>
                  <a:gd name="connsiteX1806" fmla="*/ 204189 w 584556"/>
                  <a:gd name="connsiteY1806" fmla="*/ 426645 h 982379"/>
                  <a:gd name="connsiteX1807" fmla="*/ 206624 w 584556"/>
                  <a:gd name="connsiteY1807" fmla="*/ 427457 h 982379"/>
                  <a:gd name="connsiteX1808" fmla="*/ 207436 w 584556"/>
                  <a:gd name="connsiteY1808" fmla="*/ 430704 h 982379"/>
                  <a:gd name="connsiteX1809" fmla="*/ 210684 w 584556"/>
                  <a:gd name="connsiteY1809" fmla="*/ 432328 h 982379"/>
                  <a:gd name="connsiteX1810" fmla="*/ 213931 w 584556"/>
                  <a:gd name="connsiteY1810" fmla="*/ 435576 h 982379"/>
                  <a:gd name="connsiteX1811" fmla="*/ 216367 w 584556"/>
                  <a:gd name="connsiteY1811" fmla="*/ 438823 h 982379"/>
                  <a:gd name="connsiteX1812" fmla="*/ 217991 w 584556"/>
                  <a:gd name="connsiteY1812" fmla="*/ 440447 h 982379"/>
                  <a:gd name="connsiteX1813" fmla="*/ 218803 w 584556"/>
                  <a:gd name="connsiteY1813" fmla="*/ 444506 h 982379"/>
                  <a:gd name="connsiteX1814" fmla="*/ 220427 w 584556"/>
                  <a:gd name="connsiteY1814" fmla="*/ 448566 h 982379"/>
                  <a:gd name="connsiteX1815" fmla="*/ 222862 w 584556"/>
                  <a:gd name="connsiteY1815" fmla="*/ 451813 h 982379"/>
                  <a:gd name="connsiteX1816" fmla="*/ 225298 w 584556"/>
                  <a:gd name="connsiteY1816" fmla="*/ 454249 h 982379"/>
                  <a:gd name="connsiteX1817" fmla="*/ 227733 w 584556"/>
                  <a:gd name="connsiteY1817" fmla="*/ 455873 h 982379"/>
                  <a:gd name="connsiteX1818" fmla="*/ 229357 w 584556"/>
                  <a:gd name="connsiteY1818" fmla="*/ 455873 h 982379"/>
                  <a:gd name="connsiteX1819" fmla="*/ 230981 w 584556"/>
                  <a:gd name="connsiteY1819" fmla="*/ 455873 h 982379"/>
                  <a:gd name="connsiteX1820" fmla="*/ 232605 w 584556"/>
                  <a:gd name="connsiteY1820" fmla="*/ 455061 h 982379"/>
                  <a:gd name="connsiteX1821" fmla="*/ 235040 w 584556"/>
                  <a:gd name="connsiteY1821" fmla="*/ 453437 h 982379"/>
                  <a:gd name="connsiteX1822" fmla="*/ 235040 w 584556"/>
                  <a:gd name="connsiteY1822" fmla="*/ 450190 h 982379"/>
                  <a:gd name="connsiteX1823" fmla="*/ 235852 w 584556"/>
                  <a:gd name="connsiteY1823" fmla="*/ 446942 h 982379"/>
                  <a:gd name="connsiteX1824" fmla="*/ 235852 w 584556"/>
                  <a:gd name="connsiteY1824" fmla="*/ 446130 h 982379"/>
                  <a:gd name="connsiteX1825" fmla="*/ 237476 w 584556"/>
                  <a:gd name="connsiteY1825" fmla="*/ 445318 h 982379"/>
                  <a:gd name="connsiteX1826" fmla="*/ 238288 w 584556"/>
                  <a:gd name="connsiteY1826" fmla="*/ 442071 h 982379"/>
                  <a:gd name="connsiteX1827" fmla="*/ 235852 w 584556"/>
                  <a:gd name="connsiteY1827" fmla="*/ 440447 h 982379"/>
                  <a:gd name="connsiteX1828" fmla="*/ 234229 w 584556"/>
                  <a:gd name="connsiteY1828" fmla="*/ 437200 h 982379"/>
                  <a:gd name="connsiteX1829" fmla="*/ 234229 w 584556"/>
                  <a:gd name="connsiteY1829" fmla="*/ 434764 h 982379"/>
                  <a:gd name="connsiteX1830" fmla="*/ 234229 w 584556"/>
                  <a:gd name="connsiteY1830" fmla="*/ 433140 h 982379"/>
                  <a:gd name="connsiteX1831" fmla="*/ 235040 w 584556"/>
                  <a:gd name="connsiteY1831" fmla="*/ 432328 h 982379"/>
                  <a:gd name="connsiteX1832" fmla="*/ 236664 w 584556"/>
                  <a:gd name="connsiteY1832" fmla="*/ 430704 h 982379"/>
                  <a:gd name="connsiteX1833" fmla="*/ 237476 w 584556"/>
                  <a:gd name="connsiteY1833" fmla="*/ 430704 h 982379"/>
                  <a:gd name="connsiteX1834" fmla="*/ 237476 w 584556"/>
                  <a:gd name="connsiteY1834" fmla="*/ 433140 h 982379"/>
                  <a:gd name="connsiteX1835" fmla="*/ 238288 w 584556"/>
                  <a:gd name="connsiteY1835" fmla="*/ 434764 h 982379"/>
                  <a:gd name="connsiteX1836" fmla="*/ 239912 w 584556"/>
                  <a:gd name="connsiteY1836" fmla="*/ 435576 h 982379"/>
                  <a:gd name="connsiteX1837" fmla="*/ 242347 w 584556"/>
                  <a:gd name="connsiteY1837" fmla="*/ 438823 h 982379"/>
                  <a:gd name="connsiteX1838" fmla="*/ 243971 w 584556"/>
                  <a:gd name="connsiteY1838" fmla="*/ 439635 h 982379"/>
                  <a:gd name="connsiteX1839" fmla="*/ 245595 w 584556"/>
                  <a:gd name="connsiteY1839" fmla="*/ 438823 h 982379"/>
                  <a:gd name="connsiteX1840" fmla="*/ 247219 w 584556"/>
                  <a:gd name="connsiteY1840" fmla="*/ 438011 h 982379"/>
                  <a:gd name="connsiteX1841" fmla="*/ 248031 w 584556"/>
                  <a:gd name="connsiteY1841" fmla="*/ 438823 h 982379"/>
                  <a:gd name="connsiteX1842" fmla="*/ 247219 w 584556"/>
                  <a:gd name="connsiteY1842" fmla="*/ 442883 h 982379"/>
                  <a:gd name="connsiteX1843" fmla="*/ 248843 w 584556"/>
                  <a:gd name="connsiteY1843" fmla="*/ 444506 h 982379"/>
                  <a:gd name="connsiteX1844" fmla="*/ 248843 w 584556"/>
                  <a:gd name="connsiteY1844" fmla="*/ 446130 h 982379"/>
                  <a:gd name="connsiteX1845" fmla="*/ 250466 w 584556"/>
                  <a:gd name="connsiteY1845" fmla="*/ 449378 h 982379"/>
                  <a:gd name="connsiteX1846" fmla="*/ 252090 w 584556"/>
                  <a:gd name="connsiteY1846" fmla="*/ 449378 h 982379"/>
                  <a:gd name="connsiteX1847" fmla="*/ 253714 w 584556"/>
                  <a:gd name="connsiteY1847" fmla="*/ 450190 h 982379"/>
                  <a:gd name="connsiteX1848" fmla="*/ 255337 w 584556"/>
                  <a:gd name="connsiteY1848" fmla="*/ 448566 h 982379"/>
                  <a:gd name="connsiteX1849" fmla="*/ 256961 w 584556"/>
                  <a:gd name="connsiteY1849" fmla="*/ 445318 h 982379"/>
                  <a:gd name="connsiteX1850" fmla="*/ 259397 w 584556"/>
                  <a:gd name="connsiteY1850" fmla="*/ 444506 h 982379"/>
                  <a:gd name="connsiteX1851" fmla="*/ 259397 w 584556"/>
                  <a:gd name="connsiteY1851" fmla="*/ 446942 h 982379"/>
                  <a:gd name="connsiteX1852" fmla="*/ 257773 w 584556"/>
                  <a:gd name="connsiteY1852" fmla="*/ 448566 h 982379"/>
                  <a:gd name="connsiteX1853" fmla="*/ 256961 w 584556"/>
                  <a:gd name="connsiteY1853" fmla="*/ 450190 h 982379"/>
                  <a:gd name="connsiteX1854" fmla="*/ 258585 w 584556"/>
                  <a:gd name="connsiteY1854" fmla="*/ 451001 h 982379"/>
                  <a:gd name="connsiteX1855" fmla="*/ 260209 w 584556"/>
                  <a:gd name="connsiteY1855" fmla="*/ 451813 h 982379"/>
                  <a:gd name="connsiteX1856" fmla="*/ 261833 w 584556"/>
                  <a:gd name="connsiteY1856" fmla="*/ 452625 h 982379"/>
                  <a:gd name="connsiteX1857" fmla="*/ 263456 w 584556"/>
                  <a:gd name="connsiteY1857" fmla="*/ 452625 h 982379"/>
                  <a:gd name="connsiteX1858" fmla="*/ 265080 w 584556"/>
                  <a:gd name="connsiteY1858" fmla="*/ 451813 h 982379"/>
                  <a:gd name="connsiteX1859" fmla="*/ 268328 w 584556"/>
                  <a:gd name="connsiteY1859" fmla="*/ 451813 h 982379"/>
                  <a:gd name="connsiteX1860" fmla="*/ 269951 w 584556"/>
                  <a:gd name="connsiteY1860" fmla="*/ 451001 h 982379"/>
                  <a:gd name="connsiteX1861" fmla="*/ 273199 w 584556"/>
                  <a:gd name="connsiteY1861" fmla="*/ 449378 h 982379"/>
                  <a:gd name="connsiteX1862" fmla="*/ 272387 w 584556"/>
                  <a:gd name="connsiteY1862" fmla="*/ 447754 h 982379"/>
                  <a:gd name="connsiteX1863" fmla="*/ 273199 w 584556"/>
                  <a:gd name="connsiteY1863" fmla="*/ 446130 h 982379"/>
                  <a:gd name="connsiteX1864" fmla="*/ 274011 w 584556"/>
                  <a:gd name="connsiteY1864" fmla="*/ 444506 h 982379"/>
                  <a:gd name="connsiteX1865" fmla="*/ 274011 w 584556"/>
                  <a:gd name="connsiteY1865" fmla="*/ 446130 h 982379"/>
                  <a:gd name="connsiteX1866" fmla="*/ 274011 w 584556"/>
                  <a:gd name="connsiteY1866" fmla="*/ 447754 h 982379"/>
                  <a:gd name="connsiteX1867" fmla="*/ 274823 w 584556"/>
                  <a:gd name="connsiteY1867" fmla="*/ 446130 h 982379"/>
                  <a:gd name="connsiteX1868" fmla="*/ 274823 w 584556"/>
                  <a:gd name="connsiteY1868" fmla="*/ 442883 h 982379"/>
                  <a:gd name="connsiteX1869" fmla="*/ 275635 w 584556"/>
                  <a:gd name="connsiteY1869" fmla="*/ 444506 h 982379"/>
                  <a:gd name="connsiteX1870" fmla="*/ 275635 w 584556"/>
                  <a:gd name="connsiteY1870" fmla="*/ 446942 h 982379"/>
                  <a:gd name="connsiteX1871" fmla="*/ 276447 w 584556"/>
                  <a:gd name="connsiteY1871" fmla="*/ 447754 h 982379"/>
                  <a:gd name="connsiteX1872" fmla="*/ 276447 w 584556"/>
                  <a:gd name="connsiteY1872" fmla="*/ 446942 h 982379"/>
                  <a:gd name="connsiteX1873" fmla="*/ 278070 w 584556"/>
                  <a:gd name="connsiteY1873" fmla="*/ 446942 h 982379"/>
                  <a:gd name="connsiteX1874" fmla="*/ 278882 w 584556"/>
                  <a:gd name="connsiteY1874" fmla="*/ 445318 h 982379"/>
                  <a:gd name="connsiteX1875" fmla="*/ 280506 w 584556"/>
                  <a:gd name="connsiteY1875" fmla="*/ 445318 h 982379"/>
                  <a:gd name="connsiteX1876" fmla="*/ 282130 w 584556"/>
                  <a:gd name="connsiteY1876" fmla="*/ 445318 h 982379"/>
                  <a:gd name="connsiteX1877" fmla="*/ 283753 w 584556"/>
                  <a:gd name="connsiteY1877" fmla="*/ 446942 h 982379"/>
                  <a:gd name="connsiteX1878" fmla="*/ 285377 w 584556"/>
                  <a:gd name="connsiteY1878" fmla="*/ 446942 h 982379"/>
                  <a:gd name="connsiteX1879" fmla="*/ 286189 w 584556"/>
                  <a:gd name="connsiteY1879" fmla="*/ 447754 h 982379"/>
                  <a:gd name="connsiteX1880" fmla="*/ 287813 w 584556"/>
                  <a:gd name="connsiteY1880" fmla="*/ 447754 h 982379"/>
                  <a:gd name="connsiteX1881" fmla="*/ 287813 w 584556"/>
                  <a:gd name="connsiteY1881" fmla="*/ 446942 h 982379"/>
                  <a:gd name="connsiteX1882" fmla="*/ 288625 w 584556"/>
                  <a:gd name="connsiteY1882" fmla="*/ 446942 h 982379"/>
                  <a:gd name="connsiteX1883" fmla="*/ 288625 w 584556"/>
                  <a:gd name="connsiteY1883" fmla="*/ 446130 h 982379"/>
                  <a:gd name="connsiteX1884" fmla="*/ 288625 w 584556"/>
                  <a:gd name="connsiteY1884" fmla="*/ 445318 h 982379"/>
                  <a:gd name="connsiteX1885" fmla="*/ 289437 w 584556"/>
                  <a:gd name="connsiteY1885" fmla="*/ 444506 h 982379"/>
                  <a:gd name="connsiteX1886" fmla="*/ 290249 w 584556"/>
                  <a:gd name="connsiteY1886" fmla="*/ 443695 h 982379"/>
                  <a:gd name="connsiteX1887" fmla="*/ 290249 w 584556"/>
                  <a:gd name="connsiteY1887" fmla="*/ 442071 h 982379"/>
                  <a:gd name="connsiteX1888" fmla="*/ 290249 w 584556"/>
                  <a:gd name="connsiteY1888" fmla="*/ 441259 h 982379"/>
                  <a:gd name="connsiteX1889" fmla="*/ 289437 w 584556"/>
                  <a:gd name="connsiteY1889" fmla="*/ 440447 h 982379"/>
                  <a:gd name="connsiteX1890" fmla="*/ 290249 w 584556"/>
                  <a:gd name="connsiteY1890" fmla="*/ 439635 h 982379"/>
                  <a:gd name="connsiteX1891" fmla="*/ 291060 w 584556"/>
                  <a:gd name="connsiteY1891" fmla="*/ 438823 h 982379"/>
                  <a:gd name="connsiteX1892" fmla="*/ 290249 w 584556"/>
                  <a:gd name="connsiteY1892" fmla="*/ 438011 h 982379"/>
                  <a:gd name="connsiteX1893" fmla="*/ 290249 w 584556"/>
                  <a:gd name="connsiteY1893" fmla="*/ 437200 h 982379"/>
                  <a:gd name="connsiteX1894" fmla="*/ 290249 w 584556"/>
                  <a:gd name="connsiteY1894" fmla="*/ 435576 h 982379"/>
                  <a:gd name="connsiteX1895" fmla="*/ 291060 w 584556"/>
                  <a:gd name="connsiteY1895" fmla="*/ 436388 h 982379"/>
                  <a:gd name="connsiteX1896" fmla="*/ 291872 w 584556"/>
                  <a:gd name="connsiteY1896" fmla="*/ 436388 h 982379"/>
                  <a:gd name="connsiteX1897" fmla="*/ 291872 w 584556"/>
                  <a:gd name="connsiteY1897" fmla="*/ 433952 h 982379"/>
                  <a:gd name="connsiteX1898" fmla="*/ 292684 w 584556"/>
                  <a:gd name="connsiteY1898" fmla="*/ 435576 h 982379"/>
                  <a:gd name="connsiteX1899" fmla="*/ 292684 w 584556"/>
                  <a:gd name="connsiteY1899" fmla="*/ 438011 h 982379"/>
                  <a:gd name="connsiteX1900" fmla="*/ 292684 w 584556"/>
                  <a:gd name="connsiteY1900" fmla="*/ 438823 h 982379"/>
                  <a:gd name="connsiteX1901" fmla="*/ 293496 w 584556"/>
                  <a:gd name="connsiteY1901" fmla="*/ 438823 h 982379"/>
                  <a:gd name="connsiteX1902" fmla="*/ 293496 w 584556"/>
                  <a:gd name="connsiteY1902" fmla="*/ 440447 h 982379"/>
                  <a:gd name="connsiteX1903" fmla="*/ 294308 w 584556"/>
                  <a:gd name="connsiteY1903" fmla="*/ 441259 h 982379"/>
                  <a:gd name="connsiteX1904" fmla="*/ 298367 w 584556"/>
                  <a:gd name="connsiteY1904" fmla="*/ 441259 h 982379"/>
                  <a:gd name="connsiteX1905" fmla="*/ 299179 w 584556"/>
                  <a:gd name="connsiteY1905" fmla="*/ 440447 h 982379"/>
                  <a:gd name="connsiteX1906" fmla="*/ 300803 w 584556"/>
                  <a:gd name="connsiteY1906" fmla="*/ 440447 h 982379"/>
                  <a:gd name="connsiteX1907" fmla="*/ 301615 w 584556"/>
                  <a:gd name="connsiteY1907" fmla="*/ 442071 h 982379"/>
                  <a:gd name="connsiteX1908" fmla="*/ 302427 w 584556"/>
                  <a:gd name="connsiteY1908" fmla="*/ 442071 h 982379"/>
                  <a:gd name="connsiteX1909" fmla="*/ 303239 w 584556"/>
                  <a:gd name="connsiteY1909" fmla="*/ 442883 h 982379"/>
                  <a:gd name="connsiteX1910" fmla="*/ 304862 w 584556"/>
                  <a:gd name="connsiteY1910" fmla="*/ 442883 h 982379"/>
                  <a:gd name="connsiteX1911" fmla="*/ 307298 w 584556"/>
                  <a:gd name="connsiteY1911" fmla="*/ 442883 h 982379"/>
                  <a:gd name="connsiteX1912" fmla="*/ 308110 w 584556"/>
                  <a:gd name="connsiteY1912" fmla="*/ 443695 h 982379"/>
                  <a:gd name="connsiteX1913" fmla="*/ 309734 w 584556"/>
                  <a:gd name="connsiteY1913" fmla="*/ 445318 h 982379"/>
                  <a:gd name="connsiteX1914" fmla="*/ 311358 w 584556"/>
                  <a:gd name="connsiteY1914" fmla="*/ 446942 h 982379"/>
                  <a:gd name="connsiteX1915" fmla="*/ 312981 w 584556"/>
                  <a:gd name="connsiteY1915" fmla="*/ 446942 h 982379"/>
                  <a:gd name="connsiteX1916" fmla="*/ 314605 w 584556"/>
                  <a:gd name="connsiteY1916" fmla="*/ 446130 h 982379"/>
                  <a:gd name="connsiteX1917" fmla="*/ 316229 w 584556"/>
                  <a:gd name="connsiteY1917" fmla="*/ 446942 h 982379"/>
                  <a:gd name="connsiteX1918" fmla="*/ 317041 w 584556"/>
                  <a:gd name="connsiteY1918" fmla="*/ 447754 h 982379"/>
                  <a:gd name="connsiteX1919" fmla="*/ 317853 w 584556"/>
                  <a:gd name="connsiteY1919" fmla="*/ 447754 h 982379"/>
                  <a:gd name="connsiteX1920" fmla="*/ 319476 w 584556"/>
                  <a:gd name="connsiteY1920" fmla="*/ 448566 h 982379"/>
                  <a:gd name="connsiteX1921" fmla="*/ 321100 w 584556"/>
                  <a:gd name="connsiteY1921" fmla="*/ 448566 h 982379"/>
                  <a:gd name="connsiteX1922" fmla="*/ 324348 w 584556"/>
                  <a:gd name="connsiteY1922" fmla="*/ 448566 h 982379"/>
                  <a:gd name="connsiteX1923" fmla="*/ 325160 w 584556"/>
                  <a:gd name="connsiteY1923" fmla="*/ 448566 h 982379"/>
                  <a:gd name="connsiteX1924" fmla="*/ 324348 w 584556"/>
                  <a:gd name="connsiteY1924" fmla="*/ 449378 h 982379"/>
                  <a:gd name="connsiteX1925" fmla="*/ 321100 w 584556"/>
                  <a:gd name="connsiteY1925" fmla="*/ 450190 h 982379"/>
                  <a:gd name="connsiteX1926" fmla="*/ 321100 w 584556"/>
                  <a:gd name="connsiteY1926" fmla="*/ 451813 h 982379"/>
                  <a:gd name="connsiteX1927" fmla="*/ 322724 w 584556"/>
                  <a:gd name="connsiteY1927" fmla="*/ 451813 h 982379"/>
                  <a:gd name="connsiteX1928" fmla="*/ 324348 w 584556"/>
                  <a:gd name="connsiteY1928" fmla="*/ 451813 h 982379"/>
                  <a:gd name="connsiteX1929" fmla="*/ 325160 w 584556"/>
                  <a:gd name="connsiteY1929" fmla="*/ 452625 h 982379"/>
                  <a:gd name="connsiteX1930" fmla="*/ 327595 w 584556"/>
                  <a:gd name="connsiteY1930" fmla="*/ 453437 h 982379"/>
                  <a:gd name="connsiteX1931" fmla="*/ 325972 w 584556"/>
                  <a:gd name="connsiteY1931" fmla="*/ 453437 h 982379"/>
                  <a:gd name="connsiteX1932" fmla="*/ 321912 w 584556"/>
                  <a:gd name="connsiteY1932" fmla="*/ 453437 h 982379"/>
                  <a:gd name="connsiteX1933" fmla="*/ 320288 w 584556"/>
                  <a:gd name="connsiteY1933" fmla="*/ 453437 h 982379"/>
                  <a:gd name="connsiteX1934" fmla="*/ 318664 w 584556"/>
                  <a:gd name="connsiteY1934" fmla="*/ 453437 h 982379"/>
                  <a:gd name="connsiteX1935" fmla="*/ 317041 w 584556"/>
                  <a:gd name="connsiteY1935" fmla="*/ 451813 h 982379"/>
                  <a:gd name="connsiteX1936" fmla="*/ 315417 w 584556"/>
                  <a:gd name="connsiteY1936" fmla="*/ 450190 h 982379"/>
                  <a:gd name="connsiteX1937" fmla="*/ 312169 w 584556"/>
                  <a:gd name="connsiteY1937" fmla="*/ 450190 h 982379"/>
                  <a:gd name="connsiteX1938" fmla="*/ 308922 w 584556"/>
                  <a:gd name="connsiteY1938" fmla="*/ 450190 h 982379"/>
                  <a:gd name="connsiteX1939" fmla="*/ 307298 w 584556"/>
                  <a:gd name="connsiteY1939" fmla="*/ 451001 h 982379"/>
                  <a:gd name="connsiteX1940" fmla="*/ 308110 w 584556"/>
                  <a:gd name="connsiteY1940" fmla="*/ 453437 h 982379"/>
                  <a:gd name="connsiteX1941" fmla="*/ 308922 w 584556"/>
                  <a:gd name="connsiteY1941" fmla="*/ 455873 h 982379"/>
                  <a:gd name="connsiteX1942" fmla="*/ 306486 w 584556"/>
                  <a:gd name="connsiteY1942" fmla="*/ 456685 h 982379"/>
                  <a:gd name="connsiteX1943" fmla="*/ 304051 w 584556"/>
                  <a:gd name="connsiteY1943" fmla="*/ 454249 h 982379"/>
                  <a:gd name="connsiteX1944" fmla="*/ 300803 w 584556"/>
                  <a:gd name="connsiteY1944" fmla="*/ 455061 h 982379"/>
                  <a:gd name="connsiteX1945" fmla="*/ 295932 w 584556"/>
                  <a:gd name="connsiteY1945" fmla="*/ 461556 h 982379"/>
                  <a:gd name="connsiteX1946" fmla="*/ 295120 w 584556"/>
                  <a:gd name="connsiteY1946" fmla="*/ 463180 h 982379"/>
                  <a:gd name="connsiteX1947" fmla="*/ 294308 w 584556"/>
                  <a:gd name="connsiteY1947" fmla="*/ 464804 h 982379"/>
                  <a:gd name="connsiteX1948" fmla="*/ 292684 w 584556"/>
                  <a:gd name="connsiteY1948" fmla="*/ 468863 h 982379"/>
                  <a:gd name="connsiteX1949" fmla="*/ 289437 w 584556"/>
                  <a:gd name="connsiteY1949" fmla="*/ 471299 h 982379"/>
                  <a:gd name="connsiteX1950" fmla="*/ 285377 w 584556"/>
                  <a:gd name="connsiteY1950" fmla="*/ 475358 h 982379"/>
                  <a:gd name="connsiteX1951" fmla="*/ 282942 w 584556"/>
                  <a:gd name="connsiteY1951" fmla="*/ 476982 h 982379"/>
                  <a:gd name="connsiteX1952" fmla="*/ 281318 w 584556"/>
                  <a:gd name="connsiteY1952" fmla="*/ 478605 h 982379"/>
                  <a:gd name="connsiteX1953" fmla="*/ 279694 w 584556"/>
                  <a:gd name="connsiteY1953" fmla="*/ 483477 h 982379"/>
                  <a:gd name="connsiteX1954" fmla="*/ 278070 w 584556"/>
                  <a:gd name="connsiteY1954" fmla="*/ 485913 h 982379"/>
                  <a:gd name="connsiteX1955" fmla="*/ 276447 w 584556"/>
                  <a:gd name="connsiteY1955" fmla="*/ 488348 h 982379"/>
                  <a:gd name="connsiteX1956" fmla="*/ 274823 w 584556"/>
                  <a:gd name="connsiteY1956" fmla="*/ 490784 h 982379"/>
                  <a:gd name="connsiteX1957" fmla="*/ 273199 w 584556"/>
                  <a:gd name="connsiteY1957" fmla="*/ 492408 h 982379"/>
                  <a:gd name="connsiteX1958" fmla="*/ 275635 w 584556"/>
                  <a:gd name="connsiteY1958" fmla="*/ 497279 h 982379"/>
                  <a:gd name="connsiteX1959" fmla="*/ 277258 w 584556"/>
                  <a:gd name="connsiteY1959" fmla="*/ 500526 h 982379"/>
                  <a:gd name="connsiteX1960" fmla="*/ 278882 w 584556"/>
                  <a:gd name="connsiteY1960" fmla="*/ 503774 h 982379"/>
                  <a:gd name="connsiteX1961" fmla="*/ 280506 w 584556"/>
                  <a:gd name="connsiteY1961" fmla="*/ 509457 h 982379"/>
                  <a:gd name="connsiteX1962" fmla="*/ 280506 w 584556"/>
                  <a:gd name="connsiteY1962" fmla="*/ 513517 h 982379"/>
                  <a:gd name="connsiteX1963" fmla="*/ 280506 w 584556"/>
                  <a:gd name="connsiteY1963" fmla="*/ 515952 h 982379"/>
                  <a:gd name="connsiteX1964" fmla="*/ 282130 w 584556"/>
                  <a:gd name="connsiteY1964" fmla="*/ 515952 h 982379"/>
                  <a:gd name="connsiteX1965" fmla="*/ 283753 w 584556"/>
                  <a:gd name="connsiteY1965" fmla="*/ 515952 h 982379"/>
                  <a:gd name="connsiteX1966" fmla="*/ 282942 w 584556"/>
                  <a:gd name="connsiteY1966" fmla="*/ 517576 h 982379"/>
                  <a:gd name="connsiteX1967" fmla="*/ 281318 w 584556"/>
                  <a:gd name="connsiteY1967" fmla="*/ 523259 h 982379"/>
                  <a:gd name="connsiteX1968" fmla="*/ 282130 w 584556"/>
                  <a:gd name="connsiteY1968" fmla="*/ 528130 h 982379"/>
                  <a:gd name="connsiteX1969" fmla="*/ 284565 w 584556"/>
                  <a:gd name="connsiteY1969" fmla="*/ 533814 h 982379"/>
                  <a:gd name="connsiteX1970" fmla="*/ 288625 w 584556"/>
                  <a:gd name="connsiteY1970" fmla="*/ 536249 h 982379"/>
                  <a:gd name="connsiteX1971" fmla="*/ 292684 w 584556"/>
                  <a:gd name="connsiteY1971" fmla="*/ 532190 h 982379"/>
                  <a:gd name="connsiteX1972" fmla="*/ 295120 w 584556"/>
                  <a:gd name="connsiteY1972" fmla="*/ 530566 h 982379"/>
                  <a:gd name="connsiteX1973" fmla="*/ 295120 w 584556"/>
                  <a:gd name="connsiteY1973" fmla="*/ 533002 h 982379"/>
                  <a:gd name="connsiteX1974" fmla="*/ 292684 w 584556"/>
                  <a:gd name="connsiteY1974" fmla="*/ 537873 h 982379"/>
                  <a:gd name="connsiteX1975" fmla="*/ 291060 w 584556"/>
                  <a:gd name="connsiteY1975" fmla="*/ 540309 h 982379"/>
                  <a:gd name="connsiteX1976" fmla="*/ 287001 w 584556"/>
                  <a:gd name="connsiteY1976" fmla="*/ 542744 h 982379"/>
                  <a:gd name="connsiteX1977" fmla="*/ 287813 w 584556"/>
                  <a:gd name="connsiteY1977" fmla="*/ 549239 h 982379"/>
                  <a:gd name="connsiteX1978" fmla="*/ 288625 w 584556"/>
                  <a:gd name="connsiteY1978" fmla="*/ 551675 h 982379"/>
                  <a:gd name="connsiteX1979" fmla="*/ 289437 w 584556"/>
                  <a:gd name="connsiteY1979" fmla="*/ 550863 h 982379"/>
                  <a:gd name="connsiteX1980" fmla="*/ 292684 w 584556"/>
                  <a:gd name="connsiteY1980" fmla="*/ 548428 h 982379"/>
                  <a:gd name="connsiteX1981" fmla="*/ 293496 w 584556"/>
                  <a:gd name="connsiteY1981" fmla="*/ 551675 h 982379"/>
                  <a:gd name="connsiteX1982" fmla="*/ 296744 w 584556"/>
                  <a:gd name="connsiteY1982" fmla="*/ 548428 h 982379"/>
                  <a:gd name="connsiteX1983" fmla="*/ 299991 w 584556"/>
                  <a:gd name="connsiteY1983" fmla="*/ 545992 h 982379"/>
                  <a:gd name="connsiteX1984" fmla="*/ 302427 w 584556"/>
                  <a:gd name="connsiteY1984" fmla="*/ 541933 h 982379"/>
                  <a:gd name="connsiteX1985" fmla="*/ 304051 w 584556"/>
                  <a:gd name="connsiteY1985" fmla="*/ 540309 h 982379"/>
                  <a:gd name="connsiteX1986" fmla="*/ 305674 w 584556"/>
                  <a:gd name="connsiteY1986" fmla="*/ 536249 h 982379"/>
                  <a:gd name="connsiteX1987" fmla="*/ 307298 w 584556"/>
                  <a:gd name="connsiteY1987" fmla="*/ 533814 h 982379"/>
                  <a:gd name="connsiteX1988" fmla="*/ 307298 w 584556"/>
                  <a:gd name="connsiteY1988" fmla="*/ 537061 h 982379"/>
                  <a:gd name="connsiteX1989" fmla="*/ 306486 w 584556"/>
                  <a:gd name="connsiteY1989" fmla="*/ 538685 h 982379"/>
                  <a:gd name="connsiteX1990" fmla="*/ 307298 w 584556"/>
                  <a:gd name="connsiteY1990" fmla="*/ 539497 h 982379"/>
                  <a:gd name="connsiteX1991" fmla="*/ 307298 w 584556"/>
                  <a:gd name="connsiteY1991" fmla="*/ 542744 h 982379"/>
                  <a:gd name="connsiteX1992" fmla="*/ 306486 w 584556"/>
                  <a:gd name="connsiteY1992" fmla="*/ 545180 h 982379"/>
                  <a:gd name="connsiteX1993" fmla="*/ 309734 w 584556"/>
                  <a:gd name="connsiteY1993" fmla="*/ 545180 h 982379"/>
                  <a:gd name="connsiteX1994" fmla="*/ 316229 w 584556"/>
                  <a:gd name="connsiteY1994" fmla="*/ 541933 h 982379"/>
                  <a:gd name="connsiteX1995" fmla="*/ 319476 w 584556"/>
                  <a:gd name="connsiteY1995" fmla="*/ 541121 h 982379"/>
                  <a:gd name="connsiteX1996" fmla="*/ 321912 w 584556"/>
                  <a:gd name="connsiteY1996" fmla="*/ 540309 h 982379"/>
                  <a:gd name="connsiteX1997" fmla="*/ 324348 w 584556"/>
                  <a:gd name="connsiteY1997" fmla="*/ 541121 h 982379"/>
                  <a:gd name="connsiteX1998" fmla="*/ 321912 w 584556"/>
                  <a:gd name="connsiteY1998" fmla="*/ 541933 h 982379"/>
                  <a:gd name="connsiteX1999" fmla="*/ 318664 w 584556"/>
                  <a:gd name="connsiteY1999" fmla="*/ 541933 h 982379"/>
                  <a:gd name="connsiteX2000" fmla="*/ 317041 w 584556"/>
                  <a:gd name="connsiteY2000" fmla="*/ 541933 h 982379"/>
                  <a:gd name="connsiteX2001" fmla="*/ 316229 w 584556"/>
                  <a:gd name="connsiteY2001" fmla="*/ 543556 h 982379"/>
                  <a:gd name="connsiteX2002" fmla="*/ 316229 w 584556"/>
                  <a:gd name="connsiteY2002" fmla="*/ 545180 h 982379"/>
                  <a:gd name="connsiteX2003" fmla="*/ 317853 w 584556"/>
                  <a:gd name="connsiteY2003" fmla="*/ 545992 h 982379"/>
                  <a:gd name="connsiteX2004" fmla="*/ 317853 w 584556"/>
                  <a:gd name="connsiteY2004" fmla="*/ 548428 h 982379"/>
                  <a:gd name="connsiteX2005" fmla="*/ 320288 w 584556"/>
                  <a:gd name="connsiteY2005" fmla="*/ 550051 h 982379"/>
                  <a:gd name="connsiteX2006" fmla="*/ 318664 w 584556"/>
                  <a:gd name="connsiteY2006" fmla="*/ 551675 h 982379"/>
                  <a:gd name="connsiteX2007" fmla="*/ 316229 w 584556"/>
                  <a:gd name="connsiteY2007" fmla="*/ 553299 h 982379"/>
                  <a:gd name="connsiteX2008" fmla="*/ 312169 w 584556"/>
                  <a:gd name="connsiteY2008" fmla="*/ 554111 h 982379"/>
                  <a:gd name="connsiteX2009" fmla="*/ 308922 w 584556"/>
                  <a:gd name="connsiteY2009" fmla="*/ 558170 h 982379"/>
                  <a:gd name="connsiteX2010" fmla="*/ 308110 w 584556"/>
                  <a:gd name="connsiteY2010" fmla="*/ 561418 h 982379"/>
                  <a:gd name="connsiteX2011" fmla="*/ 311358 w 584556"/>
                  <a:gd name="connsiteY2011" fmla="*/ 563042 h 982379"/>
                  <a:gd name="connsiteX2012" fmla="*/ 312981 w 584556"/>
                  <a:gd name="connsiteY2012" fmla="*/ 560606 h 982379"/>
                  <a:gd name="connsiteX2013" fmla="*/ 315417 w 584556"/>
                  <a:gd name="connsiteY2013" fmla="*/ 558170 h 982379"/>
                  <a:gd name="connsiteX2014" fmla="*/ 315417 w 584556"/>
                  <a:gd name="connsiteY2014" fmla="*/ 558982 h 982379"/>
                  <a:gd name="connsiteX2015" fmla="*/ 313793 w 584556"/>
                  <a:gd name="connsiteY2015" fmla="*/ 561418 h 982379"/>
                  <a:gd name="connsiteX2016" fmla="*/ 312981 w 584556"/>
                  <a:gd name="connsiteY2016" fmla="*/ 563853 h 982379"/>
                  <a:gd name="connsiteX2017" fmla="*/ 309734 w 584556"/>
                  <a:gd name="connsiteY2017" fmla="*/ 563853 h 982379"/>
                  <a:gd name="connsiteX2018" fmla="*/ 311358 w 584556"/>
                  <a:gd name="connsiteY2018" fmla="*/ 566289 h 982379"/>
                  <a:gd name="connsiteX2019" fmla="*/ 309734 w 584556"/>
                  <a:gd name="connsiteY2019" fmla="*/ 567913 h 982379"/>
                  <a:gd name="connsiteX2020" fmla="*/ 307298 w 584556"/>
                  <a:gd name="connsiteY2020" fmla="*/ 568725 h 982379"/>
                  <a:gd name="connsiteX2021" fmla="*/ 305674 w 584556"/>
                  <a:gd name="connsiteY2021" fmla="*/ 567101 h 982379"/>
                  <a:gd name="connsiteX2022" fmla="*/ 302427 w 584556"/>
                  <a:gd name="connsiteY2022" fmla="*/ 567913 h 982379"/>
                  <a:gd name="connsiteX2023" fmla="*/ 299991 w 584556"/>
                  <a:gd name="connsiteY2023" fmla="*/ 573596 h 982379"/>
                  <a:gd name="connsiteX2024" fmla="*/ 303239 w 584556"/>
                  <a:gd name="connsiteY2024" fmla="*/ 577655 h 982379"/>
                  <a:gd name="connsiteX2025" fmla="*/ 307298 w 584556"/>
                  <a:gd name="connsiteY2025" fmla="*/ 577655 h 982379"/>
                  <a:gd name="connsiteX2026" fmla="*/ 308110 w 584556"/>
                  <a:gd name="connsiteY2026" fmla="*/ 579279 h 982379"/>
                  <a:gd name="connsiteX2027" fmla="*/ 304862 w 584556"/>
                  <a:gd name="connsiteY2027" fmla="*/ 578467 h 982379"/>
                  <a:gd name="connsiteX2028" fmla="*/ 302427 w 584556"/>
                  <a:gd name="connsiteY2028" fmla="*/ 578467 h 982379"/>
                  <a:gd name="connsiteX2029" fmla="*/ 299991 w 584556"/>
                  <a:gd name="connsiteY2029" fmla="*/ 573596 h 982379"/>
                  <a:gd name="connsiteX2030" fmla="*/ 299991 w 584556"/>
                  <a:gd name="connsiteY2030" fmla="*/ 571160 h 982379"/>
                  <a:gd name="connsiteX2031" fmla="*/ 299179 w 584556"/>
                  <a:gd name="connsiteY2031" fmla="*/ 568725 h 982379"/>
                  <a:gd name="connsiteX2032" fmla="*/ 295932 w 584556"/>
                  <a:gd name="connsiteY2032" fmla="*/ 572784 h 982379"/>
                  <a:gd name="connsiteX2033" fmla="*/ 295120 w 584556"/>
                  <a:gd name="connsiteY2033" fmla="*/ 575220 h 982379"/>
                  <a:gd name="connsiteX2034" fmla="*/ 294308 w 584556"/>
                  <a:gd name="connsiteY2034" fmla="*/ 578467 h 982379"/>
                  <a:gd name="connsiteX2035" fmla="*/ 293496 w 584556"/>
                  <a:gd name="connsiteY2035" fmla="*/ 581715 h 982379"/>
                  <a:gd name="connsiteX2036" fmla="*/ 293496 w 584556"/>
                  <a:gd name="connsiteY2036" fmla="*/ 584962 h 982379"/>
                  <a:gd name="connsiteX2037" fmla="*/ 295120 w 584556"/>
                  <a:gd name="connsiteY2037" fmla="*/ 589834 h 982379"/>
                  <a:gd name="connsiteX2038" fmla="*/ 299179 w 584556"/>
                  <a:gd name="connsiteY2038" fmla="*/ 590646 h 982379"/>
                  <a:gd name="connsiteX2039" fmla="*/ 302427 w 584556"/>
                  <a:gd name="connsiteY2039" fmla="*/ 591458 h 982379"/>
                  <a:gd name="connsiteX2040" fmla="*/ 310546 w 584556"/>
                  <a:gd name="connsiteY2040" fmla="*/ 591458 h 982379"/>
                  <a:gd name="connsiteX2041" fmla="*/ 316229 w 584556"/>
                  <a:gd name="connsiteY2041" fmla="*/ 593081 h 982379"/>
                  <a:gd name="connsiteX2042" fmla="*/ 318664 w 584556"/>
                  <a:gd name="connsiteY2042" fmla="*/ 593893 h 982379"/>
                  <a:gd name="connsiteX2043" fmla="*/ 317041 w 584556"/>
                  <a:gd name="connsiteY2043" fmla="*/ 593893 h 982379"/>
                  <a:gd name="connsiteX2044" fmla="*/ 314605 w 584556"/>
                  <a:gd name="connsiteY2044" fmla="*/ 593081 h 982379"/>
                  <a:gd name="connsiteX2045" fmla="*/ 311358 w 584556"/>
                  <a:gd name="connsiteY2045" fmla="*/ 592269 h 982379"/>
                  <a:gd name="connsiteX2046" fmla="*/ 308922 w 584556"/>
                  <a:gd name="connsiteY2046" fmla="*/ 592269 h 982379"/>
                  <a:gd name="connsiteX2047" fmla="*/ 307298 w 584556"/>
                  <a:gd name="connsiteY2047" fmla="*/ 592269 h 982379"/>
                  <a:gd name="connsiteX2048" fmla="*/ 306486 w 584556"/>
                  <a:gd name="connsiteY2048" fmla="*/ 594705 h 982379"/>
                  <a:gd name="connsiteX2049" fmla="*/ 306486 w 584556"/>
                  <a:gd name="connsiteY2049" fmla="*/ 595517 h 982379"/>
                  <a:gd name="connsiteX2050" fmla="*/ 304862 w 584556"/>
                  <a:gd name="connsiteY2050" fmla="*/ 593081 h 982379"/>
                  <a:gd name="connsiteX2051" fmla="*/ 304051 w 584556"/>
                  <a:gd name="connsiteY2051" fmla="*/ 593893 h 982379"/>
                  <a:gd name="connsiteX2052" fmla="*/ 302427 w 584556"/>
                  <a:gd name="connsiteY2052" fmla="*/ 593893 h 982379"/>
                  <a:gd name="connsiteX2053" fmla="*/ 300803 w 584556"/>
                  <a:gd name="connsiteY2053" fmla="*/ 593893 h 982379"/>
                  <a:gd name="connsiteX2054" fmla="*/ 299991 w 584556"/>
                  <a:gd name="connsiteY2054" fmla="*/ 593893 h 982379"/>
                  <a:gd name="connsiteX2055" fmla="*/ 298367 w 584556"/>
                  <a:gd name="connsiteY2055" fmla="*/ 593893 h 982379"/>
                  <a:gd name="connsiteX2056" fmla="*/ 297556 w 584556"/>
                  <a:gd name="connsiteY2056" fmla="*/ 593893 h 982379"/>
                  <a:gd name="connsiteX2057" fmla="*/ 295932 w 584556"/>
                  <a:gd name="connsiteY2057" fmla="*/ 595517 h 982379"/>
                  <a:gd name="connsiteX2058" fmla="*/ 294308 w 584556"/>
                  <a:gd name="connsiteY2058" fmla="*/ 597141 h 982379"/>
                  <a:gd name="connsiteX2059" fmla="*/ 290249 w 584556"/>
                  <a:gd name="connsiteY2059" fmla="*/ 600388 h 982379"/>
                  <a:gd name="connsiteX2060" fmla="*/ 287001 w 584556"/>
                  <a:gd name="connsiteY2060" fmla="*/ 603636 h 982379"/>
                  <a:gd name="connsiteX2061" fmla="*/ 284565 w 584556"/>
                  <a:gd name="connsiteY2061" fmla="*/ 606883 h 982379"/>
                  <a:gd name="connsiteX2062" fmla="*/ 283753 w 584556"/>
                  <a:gd name="connsiteY2062" fmla="*/ 615002 h 982379"/>
                  <a:gd name="connsiteX2063" fmla="*/ 284565 w 584556"/>
                  <a:gd name="connsiteY2063" fmla="*/ 618250 h 982379"/>
                  <a:gd name="connsiteX2064" fmla="*/ 285377 w 584556"/>
                  <a:gd name="connsiteY2064" fmla="*/ 622309 h 982379"/>
                  <a:gd name="connsiteX2065" fmla="*/ 286189 w 584556"/>
                  <a:gd name="connsiteY2065" fmla="*/ 626368 h 982379"/>
                  <a:gd name="connsiteX2066" fmla="*/ 287001 w 584556"/>
                  <a:gd name="connsiteY2066" fmla="*/ 630428 h 982379"/>
                  <a:gd name="connsiteX2067" fmla="*/ 289437 w 584556"/>
                  <a:gd name="connsiteY2067" fmla="*/ 634487 h 982379"/>
                  <a:gd name="connsiteX2068" fmla="*/ 291872 w 584556"/>
                  <a:gd name="connsiteY2068" fmla="*/ 637735 h 982379"/>
                  <a:gd name="connsiteX2069" fmla="*/ 295120 w 584556"/>
                  <a:gd name="connsiteY2069" fmla="*/ 639359 h 982379"/>
                  <a:gd name="connsiteX2070" fmla="*/ 298367 w 584556"/>
                  <a:gd name="connsiteY2070" fmla="*/ 640982 h 982379"/>
                  <a:gd name="connsiteX2071" fmla="*/ 293496 w 584556"/>
                  <a:gd name="connsiteY2071" fmla="*/ 642606 h 982379"/>
                  <a:gd name="connsiteX2072" fmla="*/ 288625 w 584556"/>
                  <a:gd name="connsiteY2072" fmla="*/ 640171 h 982379"/>
                  <a:gd name="connsiteX2073" fmla="*/ 287001 w 584556"/>
                  <a:gd name="connsiteY2073" fmla="*/ 635299 h 982379"/>
                  <a:gd name="connsiteX2074" fmla="*/ 286189 w 584556"/>
                  <a:gd name="connsiteY2074" fmla="*/ 632863 h 982379"/>
                  <a:gd name="connsiteX2075" fmla="*/ 285377 w 584556"/>
                  <a:gd name="connsiteY2075" fmla="*/ 630428 h 982379"/>
                  <a:gd name="connsiteX2076" fmla="*/ 284565 w 584556"/>
                  <a:gd name="connsiteY2076" fmla="*/ 627180 h 982379"/>
                  <a:gd name="connsiteX2077" fmla="*/ 284565 w 584556"/>
                  <a:gd name="connsiteY2077" fmla="*/ 624745 h 982379"/>
                  <a:gd name="connsiteX2078" fmla="*/ 284565 w 584556"/>
                  <a:gd name="connsiteY2078" fmla="*/ 623121 h 982379"/>
                  <a:gd name="connsiteX2079" fmla="*/ 282130 w 584556"/>
                  <a:gd name="connsiteY2079" fmla="*/ 622309 h 982379"/>
                  <a:gd name="connsiteX2080" fmla="*/ 278882 w 584556"/>
                  <a:gd name="connsiteY2080" fmla="*/ 623121 h 982379"/>
                  <a:gd name="connsiteX2081" fmla="*/ 274823 w 584556"/>
                  <a:gd name="connsiteY2081" fmla="*/ 623933 h 982379"/>
                  <a:gd name="connsiteX2082" fmla="*/ 273199 w 584556"/>
                  <a:gd name="connsiteY2082" fmla="*/ 627180 h 982379"/>
                  <a:gd name="connsiteX2083" fmla="*/ 273199 w 584556"/>
                  <a:gd name="connsiteY2083" fmla="*/ 628804 h 982379"/>
                  <a:gd name="connsiteX2084" fmla="*/ 274011 w 584556"/>
                  <a:gd name="connsiteY2084" fmla="*/ 630428 h 982379"/>
                  <a:gd name="connsiteX2085" fmla="*/ 275635 w 584556"/>
                  <a:gd name="connsiteY2085" fmla="*/ 634487 h 982379"/>
                  <a:gd name="connsiteX2086" fmla="*/ 276447 w 584556"/>
                  <a:gd name="connsiteY2086" fmla="*/ 638547 h 982379"/>
                  <a:gd name="connsiteX2087" fmla="*/ 275635 w 584556"/>
                  <a:gd name="connsiteY2087" fmla="*/ 641794 h 982379"/>
                  <a:gd name="connsiteX2088" fmla="*/ 272387 w 584556"/>
                  <a:gd name="connsiteY2088" fmla="*/ 639359 h 982379"/>
                  <a:gd name="connsiteX2089" fmla="*/ 269140 w 584556"/>
                  <a:gd name="connsiteY2089" fmla="*/ 636111 h 982379"/>
                  <a:gd name="connsiteX2090" fmla="*/ 266704 w 584556"/>
                  <a:gd name="connsiteY2090" fmla="*/ 632052 h 982379"/>
                  <a:gd name="connsiteX2091" fmla="*/ 265892 w 584556"/>
                  <a:gd name="connsiteY2091" fmla="*/ 630428 h 982379"/>
                  <a:gd name="connsiteX2092" fmla="*/ 265080 w 584556"/>
                  <a:gd name="connsiteY2092" fmla="*/ 629616 h 982379"/>
                  <a:gd name="connsiteX2093" fmla="*/ 263456 w 584556"/>
                  <a:gd name="connsiteY2093" fmla="*/ 626368 h 982379"/>
                  <a:gd name="connsiteX2094" fmla="*/ 259397 w 584556"/>
                  <a:gd name="connsiteY2094" fmla="*/ 626368 h 982379"/>
                  <a:gd name="connsiteX2095" fmla="*/ 256149 w 584556"/>
                  <a:gd name="connsiteY2095" fmla="*/ 626368 h 982379"/>
                  <a:gd name="connsiteX2096" fmla="*/ 247219 w 584556"/>
                  <a:gd name="connsiteY2096" fmla="*/ 627180 h 982379"/>
                  <a:gd name="connsiteX2097" fmla="*/ 245595 w 584556"/>
                  <a:gd name="connsiteY2097" fmla="*/ 627180 h 982379"/>
                  <a:gd name="connsiteX2098" fmla="*/ 243971 w 584556"/>
                  <a:gd name="connsiteY2098" fmla="*/ 626368 h 982379"/>
                  <a:gd name="connsiteX2099" fmla="*/ 239912 w 584556"/>
                  <a:gd name="connsiteY2099" fmla="*/ 625557 h 982379"/>
                  <a:gd name="connsiteX2100" fmla="*/ 237476 w 584556"/>
                  <a:gd name="connsiteY2100" fmla="*/ 624745 h 982379"/>
                  <a:gd name="connsiteX2101" fmla="*/ 235852 w 584556"/>
                  <a:gd name="connsiteY2101" fmla="*/ 623933 h 982379"/>
                  <a:gd name="connsiteX2102" fmla="*/ 233417 w 584556"/>
                  <a:gd name="connsiteY2102" fmla="*/ 619873 h 982379"/>
                  <a:gd name="connsiteX2103" fmla="*/ 230981 w 584556"/>
                  <a:gd name="connsiteY2103" fmla="*/ 618250 h 982379"/>
                  <a:gd name="connsiteX2104" fmla="*/ 229357 w 584556"/>
                  <a:gd name="connsiteY2104" fmla="*/ 617438 h 982379"/>
                  <a:gd name="connsiteX2105" fmla="*/ 228545 w 584556"/>
                  <a:gd name="connsiteY2105" fmla="*/ 616626 h 982379"/>
                  <a:gd name="connsiteX2106" fmla="*/ 226110 w 584556"/>
                  <a:gd name="connsiteY2106" fmla="*/ 617438 h 982379"/>
                  <a:gd name="connsiteX2107" fmla="*/ 226922 w 584556"/>
                  <a:gd name="connsiteY2107" fmla="*/ 620685 h 982379"/>
                  <a:gd name="connsiteX2108" fmla="*/ 224486 w 584556"/>
                  <a:gd name="connsiteY2108" fmla="*/ 621497 h 982379"/>
                  <a:gd name="connsiteX2109" fmla="*/ 222862 w 584556"/>
                  <a:gd name="connsiteY2109" fmla="*/ 620685 h 982379"/>
                  <a:gd name="connsiteX2110" fmla="*/ 221238 w 584556"/>
                  <a:gd name="connsiteY2110" fmla="*/ 621497 h 982379"/>
                  <a:gd name="connsiteX2111" fmla="*/ 217179 w 584556"/>
                  <a:gd name="connsiteY2111" fmla="*/ 622309 h 982379"/>
                  <a:gd name="connsiteX2112" fmla="*/ 213931 w 584556"/>
                  <a:gd name="connsiteY2112" fmla="*/ 623121 h 982379"/>
                  <a:gd name="connsiteX2113" fmla="*/ 210684 w 584556"/>
                  <a:gd name="connsiteY2113" fmla="*/ 624745 h 982379"/>
                  <a:gd name="connsiteX2114" fmla="*/ 206624 w 584556"/>
                  <a:gd name="connsiteY2114" fmla="*/ 623933 h 982379"/>
                  <a:gd name="connsiteX2115" fmla="*/ 203377 w 584556"/>
                  <a:gd name="connsiteY2115" fmla="*/ 623121 h 982379"/>
                  <a:gd name="connsiteX2116" fmla="*/ 205001 w 584556"/>
                  <a:gd name="connsiteY2116" fmla="*/ 621497 h 982379"/>
                  <a:gd name="connsiteX2117" fmla="*/ 207436 w 584556"/>
                  <a:gd name="connsiteY2117" fmla="*/ 619873 h 982379"/>
                  <a:gd name="connsiteX2118" fmla="*/ 209872 w 584556"/>
                  <a:gd name="connsiteY2118" fmla="*/ 617438 h 982379"/>
                  <a:gd name="connsiteX2119" fmla="*/ 209872 w 584556"/>
                  <a:gd name="connsiteY2119" fmla="*/ 614190 h 982379"/>
                  <a:gd name="connsiteX2120" fmla="*/ 202565 w 584556"/>
                  <a:gd name="connsiteY2120" fmla="*/ 614190 h 982379"/>
                  <a:gd name="connsiteX2121" fmla="*/ 200129 w 584556"/>
                  <a:gd name="connsiteY2121" fmla="*/ 612566 h 982379"/>
                  <a:gd name="connsiteX2122" fmla="*/ 200129 w 584556"/>
                  <a:gd name="connsiteY2122" fmla="*/ 607695 h 982379"/>
                  <a:gd name="connsiteX2123" fmla="*/ 200129 w 584556"/>
                  <a:gd name="connsiteY2123" fmla="*/ 606071 h 982379"/>
                  <a:gd name="connsiteX2124" fmla="*/ 198506 w 584556"/>
                  <a:gd name="connsiteY2124" fmla="*/ 606071 h 982379"/>
                  <a:gd name="connsiteX2125" fmla="*/ 197694 w 584556"/>
                  <a:gd name="connsiteY2125" fmla="*/ 605259 h 982379"/>
                  <a:gd name="connsiteX2126" fmla="*/ 197694 w 584556"/>
                  <a:gd name="connsiteY2126" fmla="*/ 603636 h 982379"/>
                  <a:gd name="connsiteX2127" fmla="*/ 197694 w 584556"/>
                  <a:gd name="connsiteY2127" fmla="*/ 600388 h 982379"/>
                  <a:gd name="connsiteX2128" fmla="*/ 194446 w 584556"/>
                  <a:gd name="connsiteY2128" fmla="*/ 597953 h 982379"/>
                  <a:gd name="connsiteX2129" fmla="*/ 188763 w 584556"/>
                  <a:gd name="connsiteY2129" fmla="*/ 595517 h 982379"/>
                  <a:gd name="connsiteX2130" fmla="*/ 183892 w 584556"/>
                  <a:gd name="connsiteY2130" fmla="*/ 594705 h 982379"/>
                  <a:gd name="connsiteX2131" fmla="*/ 179020 w 584556"/>
                  <a:gd name="connsiteY2131" fmla="*/ 594705 h 982379"/>
                  <a:gd name="connsiteX2132" fmla="*/ 177397 w 584556"/>
                  <a:gd name="connsiteY2132" fmla="*/ 597141 h 982379"/>
                  <a:gd name="connsiteX2133" fmla="*/ 176585 w 584556"/>
                  <a:gd name="connsiteY2133" fmla="*/ 599576 h 982379"/>
                  <a:gd name="connsiteX2134" fmla="*/ 174961 w 584556"/>
                  <a:gd name="connsiteY2134" fmla="*/ 601200 h 982379"/>
                  <a:gd name="connsiteX2135" fmla="*/ 176585 w 584556"/>
                  <a:gd name="connsiteY2135" fmla="*/ 604447 h 982379"/>
                  <a:gd name="connsiteX2136" fmla="*/ 174149 w 584556"/>
                  <a:gd name="connsiteY2136" fmla="*/ 605259 h 982379"/>
                  <a:gd name="connsiteX2137" fmla="*/ 173337 w 584556"/>
                  <a:gd name="connsiteY2137" fmla="*/ 603636 h 982379"/>
                  <a:gd name="connsiteX2138" fmla="*/ 172525 w 584556"/>
                  <a:gd name="connsiteY2138" fmla="*/ 602012 h 982379"/>
                  <a:gd name="connsiteX2139" fmla="*/ 171713 w 584556"/>
                  <a:gd name="connsiteY2139" fmla="*/ 601200 h 982379"/>
                  <a:gd name="connsiteX2140" fmla="*/ 170902 w 584556"/>
                  <a:gd name="connsiteY2140" fmla="*/ 599576 h 982379"/>
                  <a:gd name="connsiteX2141" fmla="*/ 166842 w 584556"/>
                  <a:gd name="connsiteY2141" fmla="*/ 602824 h 982379"/>
                  <a:gd name="connsiteX2142" fmla="*/ 168466 w 584556"/>
                  <a:gd name="connsiteY2142" fmla="*/ 604447 h 982379"/>
                  <a:gd name="connsiteX2143" fmla="*/ 170902 w 584556"/>
                  <a:gd name="connsiteY2143" fmla="*/ 604447 h 982379"/>
                  <a:gd name="connsiteX2144" fmla="*/ 171713 w 584556"/>
                  <a:gd name="connsiteY2144" fmla="*/ 606883 h 982379"/>
                  <a:gd name="connsiteX2145" fmla="*/ 172525 w 584556"/>
                  <a:gd name="connsiteY2145" fmla="*/ 610131 h 982379"/>
                  <a:gd name="connsiteX2146" fmla="*/ 174149 w 584556"/>
                  <a:gd name="connsiteY2146" fmla="*/ 609319 h 982379"/>
                  <a:gd name="connsiteX2147" fmla="*/ 175773 w 584556"/>
                  <a:gd name="connsiteY2147" fmla="*/ 608507 h 982379"/>
                  <a:gd name="connsiteX2148" fmla="*/ 175773 w 584556"/>
                  <a:gd name="connsiteY2148" fmla="*/ 610131 h 982379"/>
                  <a:gd name="connsiteX2149" fmla="*/ 176585 w 584556"/>
                  <a:gd name="connsiteY2149" fmla="*/ 611755 h 982379"/>
                  <a:gd name="connsiteX2150" fmla="*/ 177397 w 584556"/>
                  <a:gd name="connsiteY2150" fmla="*/ 613378 h 982379"/>
                  <a:gd name="connsiteX2151" fmla="*/ 177397 w 584556"/>
                  <a:gd name="connsiteY2151" fmla="*/ 615814 h 982379"/>
                  <a:gd name="connsiteX2152" fmla="*/ 177397 w 584556"/>
                  <a:gd name="connsiteY2152" fmla="*/ 618250 h 982379"/>
                  <a:gd name="connsiteX2153" fmla="*/ 179020 w 584556"/>
                  <a:gd name="connsiteY2153" fmla="*/ 619873 h 982379"/>
                  <a:gd name="connsiteX2154" fmla="*/ 180644 w 584556"/>
                  <a:gd name="connsiteY2154" fmla="*/ 621497 h 982379"/>
                  <a:gd name="connsiteX2155" fmla="*/ 182268 w 584556"/>
                  <a:gd name="connsiteY2155" fmla="*/ 621497 h 982379"/>
                  <a:gd name="connsiteX2156" fmla="*/ 184704 w 584556"/>
                  <a:gd name="connsiteY2156" fmla="*/ 620685 h 982379"/>
                  <a:gd name="connsiteX2157" fmla="*/ 185516 w 584556"/>
                  <a:gd name="connsiteY2157" fmla="*/ 621497 h 982379"/>
                  <a:gd name="connsiteX2158" fmla="*/ 183080 w 584556"/>
                  <a:gd name="connsiteY2158" fmla="*/ 623121 h 982379"/>
                  <a:gd name="connsiteX2159" fmla="*/ 181456 w 584556"/>
                  <a:gd name="connsiteY2159" fmla="*/ 624745 h 982379"/>
                  <a:gd name="connsiteX2160" fmla="*/ 183892 w 584556"/>
                  <a:gd name="connsiteY2160" fmla="*/ 627180 h 982379"/>
                  <a:gd name="connsiteX2161" fmla="*/ 184704 w 584556"/>
                  <a:gd name="connsiteY2161" fmla="*/ 628804 h 982379"/>
                  <a:gd name="connsiteX2162" fmla="*/ 186327 w 584556"/>
                  <a:gd name="connsiteY2162" fmla="*/ 628804 h 982379"/>
                  <a:gd name="connsiteX2163" fmla="*/ 187139 w 584556"/>
                  <a:gd name="connsiteY2163" fmla="*/ 627992 h 982379"/>
                  <a:gd name="connsiteX2164" fmla="*/ 187951 w 584556"/>
                  <a:gd name="connsiteY2164" fmla="*/ 627992 h 982379"/>
                  <a:gd name="connsiteX2165" fmla="*/ 188763 w 584556"/>
                  <a:gd name="connsiteY2165" fmla="*/ 627992 h 982379"/>
                  <a:gd name="connsiteX2166" fmla="*/ 189575 w 584556"/>
                  <a:gd name="connsiteY2166" fmla="*/ 627992 h 982379"/>
                  <a:gd name="connsiteX2167" fmla="*/ 190387 w 584556"/>
                  <a:gd name="connsiteY2167" fmla="*/ 627992 h 982379"/>
                  <a:gd name="connsiteX2168" fmla="*/ 191199 w 584556"/>
                  <a:gd name="connsiteY2168" fmla="*/ 627180 h 982379"/>
                  <a:gd name="connsiteX2169" fmla="*/ 192822 w 584556"/>
                  <a:gd name="connsiteY2169" fmla="*/ 626368 h 982379"/>
                  <a:gd name="connsiteX2170" fmla="*/ 194446 w 584556"/>
                  <a:gd name="connsiteY2170" fmla="*/ 626368 h 982379"/>
                  <a:gd name="connsiteX2171" fmla="*/ 192011 w 584556"/>
                  <a:gd name="connsiteY2171" fmla="*/ 627992 h 982379"/>
                  <a:gd name="connsiteX2172" fmla="*/ 189575 w 584556"/>
                  <a:gd name="connsiteY2172" fmla="*/ 629616 h 982379"/>
                  <a:gd name="connsiteX2173" fmla="*/ 188763 w 584556"/>
                  <a:gd name="connsiteY2173" fmla="*/ 630428 h 982379"/>
                  <a:gd name="connsiteX2174" fmla="*/ 187139 w 584556"/>
                  <a:gd name="connsiteY2174" fmla="*/ 630428 h 982379"/>
                  <a:gd name="connsiteX2175" fmla="*/ 185516 w 584556"/>
                  <a:gd name="connsiteY2175" fmla="*/ 632052 h 982379"/>
                  <a:gd name="connsiteX2176" fmla="*/ 184704 w 584556"/>
                  <a:gd name="connsiteY2176" fmla="*/ 632863 h 982379"/>
                  <a:gd name="connsiteX2177" fmla="*/ 183080 w 584556"/>
                  <a:gd name="connsiteY2177" fmla="*/ 632052 h 982379"/>
                  <a:gd name="connsiteX2178" fmla="*/ 182268 w 584556"/>
                  <a:gd name="connsiteY2178" fmla="*/ 633675 h 982379"/>
                  <a:gd name="connsiteX2179" fmla="*/ 182268 w 584556"/>
                  <a:gd name="connsiteY2179" fmla="*/ 636923 h 982379"/>
                  <a:gd name="connsiteX2180" fmla="*/ 181456 w 584556"/>
                  <a:gd name="connsiteY2180" fmla="*/ 639359 h 982379"/>
                  <a:gd name="connsiteX2181" fmla="*/ 179020 w 584556"/>
                  <a:gd name="connsiteY2181" fmla="*/ 642606 h 982379"/>
                  <a:gd name="connsiteX2182" fmla="*/ 176585 w 584556"/>
                  <a:gd name="connsiteY2182" fmla="*/ 644230 h 982379"/>
                  <a:gd name="connsiteX2183" fmla="*/ 174149 w 584556"/>
                  <a:gd name="connsiteY2183" fmla="*/ 644230 h 982379"/>
                  <a:gd name="connsiteX2184" fmla="*/ 171713 w 584556"/>
                  <a:gd name="connsiteY2184" fmla="*/ 645042 h 982379"/>
                  <a:gd name="connsiteX2185" fmla="*/ 170090 w 584556"/>
                  <a:gd name="connsiteY2185" fmla="*/ 645854 h 982379"/>
                  <a:gd name="connsiteX2186" fmla="*/ 168466 w 584556"/>
                  <a:gd name="connsiteY2186" fmla="*/ 647477 h 982379"/>
                  <a:gd name="connsiteX2187" fmla="*/ 166842 w 584556"/>
                  <a:gd name="connsiteY2187" fmla="*/ 648289 h 982379"/>
                  <a:gd name="connsiteX2188" fmla="*/ 162783 w 584556"/>
                  <a:gd name="connsiteY2188" fmla="*/ 647477 h 982379"/>
                  <a:gd name="connsiteX2189" fmla="*/ 159535 w 584556"/>
                  <a:gd name="connsiteY2189" fmla="*/ 648289 h 982379"/>
                  <a:gd name="connsiteX2190" fmla="*/ 157911 w 584556"/>
                  <a:gd name="connsiteY2190" fmla="*/ 649913 h 982379"/>
                  <a:gd name="connsiteX2191" fmla="*/ 156288 w 584556"/>
                  <a:gd name="connsiteY2191" fmla="*/ 650725 h 982379"/>
                  <a:gd name="connsiteX2192" fmla="*/ 153040 w 584556"/>
                  <a:gd name="connsiteY2192" fmla="*/ 651537 h 982379"/>
                  <a:gd name="connsiteX2193" fmla="*/ 153040 w 584556"/>
                  <a:gd name="connsiteY2193" fmla="*/ 652349 h 982379"/>
                  <a:gd name="connsiteX2194" fmla="*/ 149793 w 584556"/>
                  <a:gd name="connsiteY2194" fmla="*/ 653972 h 982379"/>
                  <a:gd name="connsiteX2195" fmla="*/ 148169 w 584556"/>
                  <a:gd name="connsiteY2195" fmla="*/ 656408 h 982379"/>
                  <a:gd name="connsiteX2196" fmla="*/ 148169 w 584556"/>
                  <a:gd name="connsiteY2196" fmla="*/ 658032 h 982379"/>
                  <a:gd name="connsiteX2197" fmla="*/ 146545 w 584556"/>
                  <a:gd name="connsiteY2197" fmla="*/ 658844 h 982379"/>
                  <a:gd name="connsiteX2198" fmla="*/ 144921 w 584556"/>
                  <a:gd name="connsiteY2198" fmla="*/ 661279 h 982379"/>
                  <a:gd name="connsiteX2199" fmla="*/ 146545 w 584556"/>
                  <a:gd name="connsiteY2199" fmla="*/ 662091 h 982379"/>
                  <a:gd name="connsiteX2200" fmla="*/ 148981 w 584556"/>
                  <a:gd name="connsiteY2200" fmla="*/ 662091 h 982379"/>
                  <a:gd name="connsiteX2201" fmla="*/ 151416 w 584556"/>
                  <a:gd name="connsiteY2201" fmla="*/ 662091 h 982379"/>
                  <a:gd name="connsiteX2202" fmla="*/ 154664 w 584556"/>
                  <a:gd name="connsiteY2202" fmla="*/ 661279 h 982379"/>
                  <a:gd name="connsiteX2203" fmla="*/ 157100 w 584556"/>
                  <a:gd name="connsiteY2203" fmla="*/ 660468 h 982379"/>
                  <a:gd name="connsiteX2204" fmla="*/ 157911 w 584556"/>
                  <a:gd name="connsiteY2204" fmla="*/ 661279 h 982379"/>
                  <a:gd name="connsiteX2205" fmla="*/ 159535 w 584556"/>
                  <a:gd name="connsiteY2205" fmla="*/ 662091 h 982379"/>
                  <a:gd name="connsiteX2206" fmla="*/ 160347 w 584556"/>
                  <a:gd name="connsiteY2206" fmla="*/ 664527 h 982379"/>
                  <a:gd name="connsiteX2207" fmla="*/ 161159 w 584556"/>
                  <a:gd name="connsiteY2207" fmla="*/ 666151 h 982379"/>
                  <a:gd name="connsiteX2208" fmla="*/ 161971 w 584556"/>
                  <a:gd name="connsiteY2208" fmla="*/ 665339 h 982379"/>
                  <a:gd name="connsiteX2209" fmla="*/ 163595 w 584556"/>
                  <a:gd name="connsiteY2209" fmla="*/ 665339 h 982379"/>
                  <a:gd name="connsiteX2210" fmla="*/ 163595 w 584556"/>
                  <a:gd name="connsiteY2210" fmla="*/ 662091 h 982379"/>
                  <a:gd name="connsiteX2211" fmla="*/ 164407 w 584556"/>
                  <a:gd name="connsiteY2211" fmla="*/ 660468 h 982379"/>
                  <a:gd name="connsiteX2212" fmla="*/ 166030 w 584556"/>
                  <a:gd name="connsiteY2212" fmla="*/ 658844 h 982379"/>
                  <a:gd name="connsiteX2213" fmla="*/ 169278 w 584556"/>
                  <a:gd name="connsiteY2213" fmla="*/ 658032 h 982379"/>
                  <a:gd name="connsiteX2214" fmla="*/ 171713 w 584556"/>
                  <a:gd name="connsiteY2214" fmla="*/ 657220 h 982379"/>
                  <a:gd name="connsiteX2215" fmla="*/ 172525 w 584556"/>
                  <a:gd name="connsiteY2215" fmla="*/ 656408 h 982379"/>
                  <a:gd name="connsiteX2216" fmla="*/ 174149 w 584556"/>
                  <a:gd name="connsiteY2216" fmla="*/ 657220 h 982379"/>
                  <a:gd name="connsiteX2217" fmla="*/ 175773 w 584556"/>
                  <a:gd name="connsiteY2217" fmla="*/ 658032 h 982379"/>
                  <a:gd name="connsiteX2218" fmla="*/ 179020 w 584556"/>
                  <a:gd name="connsiteY2218" fmla="*/ 657220 h 982379"/>
                  <a:gd name="connsiteX2219" fmla="*/ 179832 w 584556"/>
                  <a:gd name="connsiteY2219" fmla="*/ 656408 h 982379"/>
                  <a:gd name="connsiteX2220" fmla="*/ 182268 w 584556"/>
                  <a:gd name="connsiteY2220" fmla="*/ 657220 h 982379"/>
                  <a:gd name="connsiteX2221" fmla="*/ 183892 w 584556"/>
                  <a:gd name="connsiteY2221" fmla="*/ 657220 h 982379"/>
                  <a:gd name="connsiteX2222" fmla="*/ 186327 w 584556"/>
                  <a:gd name="connsiteY2222" fmla="*/ 657220 h 982379"/>
                  <a:gd name="connsiteX2223" fmla="*/ 187951 w 584556"/>
                  <a:gd name="connsiteY2223" fmla="*/ 657220 h 982379"/>
                  <a:gd name="connsiteX2224" fmla="*/ 190387 w 584556"/>
                  <a:gd name="connsiteY2224" fmla="*/ 659656 h 982379"/>
                  <a:gd name="connsiteX2225" fmla="*/ 192011 w 584556"/>
                  <a:gd name="connsiteY2225" fmla="*/ 659656 h 982379"/>
                  <a:gd name="connsiteX2226" fmla="*/ 193634 w 584556"/>
                  <a:gd name="connsiteY2226" fmla="*/ 658844 h 982379"/>
                  <a:gd name="connsiteX2227" fmla="*/ 194446 w 584556"/>
                  <a:gd name="connsiteY2227" fmla="*/ 658844 h 982379"/>
                  <a:gd name="connsiteX2228" fmla="*/ 196070 w 584556"/>
                  <a:gd name="connsiteY2228" fmla="*/ 659656 h 982379"/>
                  <a:gd name="connsiteX2229" fmla="*/ 196882 w 584556"/>
                  <a:gd name="connsiteY2229" fmla="*/ 660468 h 982379"/>
                  <a:gd name="connsiteX2230" fmla="*/ 195258 w 584556"/>
                  <a:gd name="connsiteY2230" fmla="*/ 660468 h 982379"/>
                  <a:gd name="connsiteX2231" fmla="*/ 192011 w 584556"/>
                  <a:gd name="connsiteY2231" fmla="*/ 662091 h 982379"/>
                  <a:gd name="connsiteX2232" fmla="*/ 191199 w 584556"/>
                  <a:gd name="connsiteY2232" fmla="*/ 666963 h 982379"/>
                  <a:gd name="connsiteX2233" fmla="*/ 190387 w 584556"/>
                  <a:gd name="connsiteY2233" fmla="*/ 667775 h 982379"/>
                  <a:gd name="connsiteX2234" fmla="*/ 189575 w 584556"/>
                  <a:gd name="connsiteY2234" fmla="*/ 668587 h 982379"/>
                  <a:gd name="connsiteX2235" fmla="*/ 188763 w 584556"/>
                  <a:gd name="connsiteY2235" fmla="*/ 669398 h 982379"/>
                  <a:gd name="connsiteX2236" fmla="*/ 189575 w 584556"/>
                  <a:gd name="connsiteY2236" fmla="*/ 671022 h 982379"/>
                  <a:gd name="connsiteX2237" fmla="*/ 190387 w 584556"/>
                  <a:gd name="connsiteY2237" fmla="*/ 674270 h 982379"/>
                  <a:gd name="connsiteX2238" fmla="*/ 191199 w 584556"/>
                  <a:gd name="connsiteY2238" fmla="*/ 675081 h 982379"/>
                  <a:gd name="connsiteX2239" fmla="*/ 192011 w 584556"/>
                  <a:gd name="connsiteY2239" fmla="*/ 676705 h 982379"/>
                  <a:gd name="connsiteX2240" fmla="*/ 192011 w 584556"/>
                  <a:gd name="connsiteY2240" fmla="*/ 680765 h 982379"/>
                  <a:gd name="connsiteX2241" fmla="*/ 195258 w 584556"/>
                  <a:gd name="connsiteY2241" fmla="*/ 681576 h 982379"/>
                  <a:gd name="connsiteX2242" fmla="*/ 197694 w 584556"/>
                  <a:gd name="connsiteY2242" fmla="*/ 681576 h 982379"/>
                  <a:gd name="connsiteX2243" fmla="*/ 193634 w 584556"/>
                  <a:gd name="connsiteY2243" fmla="*/ 683200 h 982379"/>
                  <a:gd name="connsiteX2244" fmla="*/ 191199 w 584556"/>
                  <a:gd name="connsiteY2244" fmla="*/ 685636 h 982379"/>
                  <a:gd name="connsiteX2245" fmla="*/ 187951 w 584556"/>
                  <a:gd name="connsiteY2245" fmla="*/ 686448 h 982379"/>
                  <a:gd name="connsiteX2246" fmla="*/ 186327 w 584556"/>
                  <a:gd name="connsiteY2246" fmla="*/ 689695 h 982379"/>
                  <a:gd name="connsiteX2247" fmla="*/ 185516 w 584556"/>
                  <a:gd name="connsiteY2247" fmla="*/ 691319 h 982379"/>
                  <a:gd name="connsiteX2248" fmla="*/ 185516 w 584556"/>
                  <a:gd name="connsiteY2248" fmla="*/ 693755 h 982379"/>
                  <a:gd name="connsiteX2249" fmla="*/ 186327 w 584556"/>
                  <a:gd name="connsiteY2249" fmla="*/ 694567 h 982379"/>
                  <a:gd name="connsiteX2250" fmla="*/ 185516 w 584556"/>
                  <a:gd name="connsiteY2250" fmla="*/ 697814 h 982379"/>
                  <a:gd name="connsiteX2251" fmla="*/ 186327 w 584556"/>
                  <a:gd name="connsiteY2251" fmla="*/ 699438 h 982379"/>
                  <a:gd name="connsiteX2252" fmla="*/ 187139 w 584556"/>
                  <a:gd name="connsiteY2252" fmla="*/ 701062 h 982379"/>
                  <a:gd name="connsiteX2253" fmla="*/ 187951 w 584556"/>
                  <a:gd name="connsiteY2253" fmla="*/ 702685 h 982379"/>
                  <a:gd name="connsiteX2254" fmla="*/ 190387 w 584556"/>
                  <a:gd name="connsiteY2254" fmla="*/ 702685 h 982379"/>
                  <a:gd name="connsiteX2255" fmla="*/ 195258 w 584556"/>
                  <a:gd name="connsiteY2255" fmla="*/ 703497 h 982379"/>
                  <a:gd name="connsiteX2256" fmla="*/ 192011 w 584556"/>
                  <a:gd name="connsiteY2256" fmla="*/ 705121 h 982379"/>
                  <a:gd name="connsiteX2257" fmla="*/ 188763 w 584556"/>
                  <a:gd name="connsiteY2257" fmla="*/ 704309 h 982379"/>
                  <a:gd name="connsiteX2258" fmla="*/ 187951 w 584556"/>
                  <a:gd name="connsiteY2258" fmla="*/ 703497 h 982379"/>
                  <a:gd name="connsiteX2259" fmla="*/ 187139 w 584556"/>
                  <a:gd name="connsiteY2259" fmla="*/ 705121 h 982379"/>
                  <a:gd name="connsiteX2260" fmla="*/ 185516 w 584556"/>
                  <a:gd name="connsiteY2260" fmla="*/ 709992 h 982379"/>
                  <a:gd name="connsiteX2261" fmla="*/ 182268 w 584556"/>
                  <a:gd name="connsiteY2261" fmla="*/ 715676 h 982379"/>
                  <a:gd name="connsiteX2262" fmla="*/ 178209 w 584556"/>
                  <a:gd name="connsiteY2262" fmla="*/ 722171 h 982379"/>
                  <a:gd name="connsiteX2263" fmla="*/ 172525 w 584556"/>
                  <a:gd name="connsiteY2263" fmla="*/ 727854 h 982379"/>
                  <a:gd name="connsiteX2264" fmla="*/ 166030 w 584556"/>
                  <a:gd name="connsiteY2264" fmla="*/ 732725 h 982379"/>
                  <a:gd name="connsiteX2265" fmla="*/ 159535 w 584556"/>
                  <a:gd name="connsiteY2265" fmla="*/ 734349 h 982379"/>
                  <a:gd name="connsiteX2266" fmla="*/ 157911 w 584556"/>
                  <a:gd name="connsiteY2266" fmla="*/ 735161 h 982379"/>
                  <a:gd name="connsiteX2267" fmla="*/ 156288 w 584556"/>
                  <a:gd name="connsiteY2267" fmla="*/ 734349 h 982379"/>
                  <a:gd name="connsiteX2268" fmla="*/ 152228 w 584556"/>
                  <a:gd name="connsiteY2268" fmla="*/ 735973 h 982379"/>
                  <a:gd name="connsiteX2269" fmla="*/ 147357 w 584556"/>
                  <a:gd name="connsiteY2269" fmla="*/ 737597 h 982379"/>
                  <a:gd name="connsiteX2270" fmla="*/ 143298 w 584556"/>
                  <a:gd name="connsiteY2270" fmla="*/ 739220 h 982379"/>
                  <a:gd name="connsiteX2271" fmla="*/ 135179 w 584556"/>
                  <a:gd name="connsiteY2271" fmla="*/ 735973 h 982379"/>
                  <a:gd name="connsiteX2272" fmla="*/ 131931 w 584556"/>
                  <a:gd name="connsiteY2272" fmla="*/ 736785 h 982379"/>
                  <a:gd name="connsiteX2273" fmla="*/ 128684 w 584556"/>
                  <a:gd name="connsiteY2273" fmla="*/ 737597 h 982379"/>
                  <a:gd name="connsiteX2274" fmla="*/ 127060 w 584556"/>
                  <a:gd name="connsiteY2274" fmla="*/ 738408 h 982379"/>
                  <a:gd name="connsiteX2275" fmla="*/ 123812 w 584556"/>
                  <a:gd name="connsiteY2275" fmla="*/ 741656 h 982379"/>
                  <a:gd name="connsiteX2276" fmla="*/ 123000 w 584556"/>
                  <a:gd name="connsiteY2276" fmla="*/ 742468 h 982379"/>
                  <a:gd name="connsiteX2277" fmla="*/ 122189 w 584556"/>
                  <a:gd name="connsiteY2277" fmla="*/ 743280 h 982379"/>
                  <a:gd name="connsiteX2278" fmla="*/ 119753 w 584556"/>
                  <a:gd name="connsiteY2278" fmla="*/ 743280 h 982379"/>
                  <a:gd name="connsiteX2279" fmla="*/ 117317 w 584556"/>
                  <a:gd name="connsiteY2279" fmla="*/ 743280 h 982379"/>
                  <a:gd name="connsiteX2280" fmla="*/ 116505 w 584556"/>
                  <a:gd name="connsiteY2280" fmla="*/ 744092 h 982379"/>
                  <a:gd name="connsiteX2281" fmla="*/ 116505 w 584556"/>
                  <a:gd name="connsiteY2281" fmla="*/ 744904 h 982379"/>
                  <a:gd name="connsiteX2282" fmla="*/ 114070 w 584556"/>
                  <a:gd name="connsiteY2282" fmla="*/ 745715 h 982379"/>
                  <a:gd name="connsiteX2283" fmla="*/ 112446 w 584556"/>
                  <a:gd name="connsiteY2283" fmla="*/ 744092 h 982379"/>
                  <a:gd name="connsiteX2284" fmla="*/ 111634 w 584556"/>
                  <a:gd name="connsiteY2284" fmla="*/ 743280 h 982379"/>
                  <a:gd name="connsiteX2285" fmla="*/ 110822 w 584556"/>
                  <a:gd name="connsiteY2285" fmla="*/ 744092 h 982379"/>
                  <a:gd name="connsiteX2286" fmla="*/ 110010 w 584556"/>
                  <a:gd name="connsiteY2286" fmla="*/ 744904 h 982379"/>
                  <a:gd name="connsiteX2287" fmla="*/ 108387 w 584556"/>
                  <a:gd name="connsiteY2287" fmla="*/ 745715 h 982379"/>
                  <a:gd name="connsiteX2288" fmla="*/ 106763 w 584556"/>
                  <a:gd name="connsiteY2288" fmla="*/ 745715 h 982379"/>
                  <a:gd name="connsiteX2289" fmla="*/ 106763 w 584556"/>
                  <a:gd name="connsiteY2289" fmla="*/ 744904 h 982379"/>
                  <a:gd name="connsiteX2290" fmla="*/ 105951 w 584556"/>
                  <a:gd name="connsiteY2290" fmla="*/ 744092 h 982379"/>
                  <a:gd name="connsiteX2291" fmla="*/ 105139 w 584556"/>
                  <a:gd name="connsiteY2291" fmla="*/ 743280 h 982379"/>
                  <a:gd name="connsiteX2292" fmla="*/ 102703 w 584556"/>
                  <a:gd name="connsiteY2292" fmla="*/ 742468 h 982379"/>
                  <a:gd name="connsiteX2293" fmla="*/ 101080 w 584556"/>
                  <a:gd name="connsiteY2293" fmla="*/ 740844 h 982379"/>
                  <a:gd name="connsiteX2294" fmla="*/ 98644 w 584556"/>
                  <a:gd name="connsiteY2294" fmla="*/ 740844 h 982379"/>
                  <a:gd name="connsiteX2295" fmla="*/ 98644 w 584556"/>
                  <a:gd name="connsiteY2295" fmla="*/ 743280 h 982379"/>
                  <a:gd name="connsiteX2296" fmla="*/ 97832 w 584556"/>
                  <a:gd name="connsiteY2296" fmla="*/ 744092 h 982379"/>
                  <a:gd name="connsiteX2297" fmla="*/ 97020 w 584556"/>
                  <a:gd name="connsiteY2297" fmla="*/ 745715 h 982379"/>
                  <a:gd name="connsiteX2298" fmla="*/ 96208 w 584556"/>
                  <a:gd name="connsiteY2298" fmla="*/ 747339 h 982379"/>
                  <a:gd name="connsiteX2299" fmla="*/ 94584 w 584556"/>
                  <a:gd name="connsiteY2299" fmla="*/ 748151 h 982379"/>
                  <a:gd name="connsiteX2300" fmla="*/ 92961 w 584556"/>
                  <a:gd name="connsiteY2300" fmla="*/ 748151 h 982379"/>
                  <a:gd name="connsiteX2301" fmla="*/ 92149 w 584556"/>
                  <a:gd name="connsiteY2301" fmla="*/ 747339 h 982379"/>
                  <a:gd name="connsiteX2302" fmla="*/ 90525 w 584556"/>
                  <a:gd name="connsiteY2302" fmla="*/ 748151 h 982379"/>
                  <a:gd name="connsiteX2303" fmla="*/ 88089 w 584556"/>
                  <a:gd name="connsiteY2303" fmla="*/ 747339 h 982379"/>
                  <a:gd name="connsiteX2304" fmla="*/ 87278 w 584556"/>
                  <a:gd name="connsiteY2304" fmla="*/ 748151 h 982379"/>
                  <a:gd name="connsiteX2305" fmla="*/ 85654 w 584556"/>
                  <a:gd name="connsiteY2305" fmla="*/ 748963 h 982379"/>
                  <a:gd name="connsiteX2306" fmla="*/ 82406 w 584556"/>
                  <a:gd name="connsiteY2306" fmla="*/ 748963 h 982379"/>
                  <a:gd name="connsiteX2307" fmla="*/ 80782 w 584556"/>
                  <a:gd name="connsiteY2307" fmla="*/ 749775 h 982379"/>
                  <a:gd name="connsiteX2308" fmla="*/ 79159 w 584556"/>
                  <a:gd name="connsiteY2308" fmla="*/ 748963 h 982379"/>
                  <a:gd name="connsiteX2309" fmla="*/ 78347 w 584556"/>
                  <a:gd name="connsiteY2309" fmla="*/ 750587 h 982379"/>
                  <a:gd name="connsiteX2310" fmla="*/ 77535 w 584556"/>
                  <a:gd name="connsiteY2310" fmla="*/ 751399 h 982379"/>
                  <a:gd name="connsiteX2311" fmla="*/ 76723 w 584556"/>
                  <a:gd name="connsiteY2311" fmla="*/ 752210 h 982379"/>
                  <a:gd name="connsiteX2312" fmla="*/ 75911 w 584556"/>
                  <a:gd name="connsiteY2312" fmla="*/ 751399 h 982379"/>
                  <a:gd name="connsiteX2313" fmla="*/ 74287 w 584556"/>
                  <a:gd name="connsiteY2313" fmla="*/ 751399 h 982379"/>
                  <a:gd name="connsiteX2314" fmla="*/ 74287 w 584556"/>
                  <a:gd name="connsiteY2314" fmla="*/ 754646 h 982379"/>
                  <a:gd name="connsiteX2315" fmla="*/ 75911 w 584556"/>
                  <a:gd name="connsiteY2315" fmla="*/ 754646 h 982379"/>
                  <a:gd name="connsiteX2316" fmla="*/ 77535 w 584556"/>
                  <a:gd name="connsiteY2316" fmla="*/ 754646 h 982379"/>
                  <a:gd name="connsiteX2317" fmla="*/ 79159 w 584556"/>
                  <a:gd name="connsiteY2317" fmla="*/ 754646 h 982379"/>
                  <a:gd name="connsiteX2318" fmla="*/ 80782 w 584556"/>
                  <a:gd name="connsiteY2318" fmla="*/ 753834 h 982379"/>
                  <a:gd name="connsiteX2319" fmla="*/ 82406 w 584556"/>
                  <a:gd name="connsiteY2319" fmla="*/ 754646 h 982379"/>
                  <a:gd name="connsiteX2320" fmla="*/ 84030 w 584556"/>
                  <a:gd name="connsiteY2320" fmla="*/ 755458 h 982379"/>
                  <a:gd name="connsiteX2321" fmla="*/ 85654 w 584556"/>
                  <a:gd name="connsiteY2321" fmla="*/ 756270 h 982379"/>
                  <a:gd name="connsiteX2322" fmla="*/ 87278 w 584556"/>
                  <a:gd name="connsiteY2322" fmla="*/ 757082 h 982379"/>
                  <a:gd name="connsiteX2323" fmla="*/ 88901 w 584556"/>
                  <a:gd name="connsiteY2323" fmla="*/ 759517 h 982379"/>
                  <a:gd name="connsiteX2324" fmla="*/ 88089 w 584556"/>
                  <a:gd name="connsiteY2324" fmla="*/ 766824 h 982379"/>
                  <a:gd name="connsiteX2325" fmla="*/ 85654 w 584556"/>
                  <a:gd name="connsiteY2325" fmla="*/ 766824 h 982379"/>
                  <a:gd name="connsiteX2326" fmla="*/ 82406 w 584556"/>
                  <a:gd name="connsiteY2326" fmla="*/ 767636 h 982379"/>
                  <a:gd name="connsiteX2327" fmla="*/ 80782 w 584556"/>
                  <a:gd name="connsiteY2327" fmla="*/ 768448 h 982379"/>
                  <a:gd name="connsiteX2328" fmla="*/ 79159 w 584556"/>
                  <a:gd name="connsiteY2328" fmla="*/ 768448 h 982379"/>
                  <a:gd name="connsiteX2329" fmla="*/ 76723 w 584556"/>
                  <a:gd name="connsiteY2329" fmla="*/ 770072 h 982379"/>
                  <a:gd name="connsiteX2330" fmla="*/ 75911 w 584556"/>
                  <a:gd name="connsiteY2330" fmla="*/ 770884 h 982379"/>
                  <a:gd name="connsiteX2331" fmla="*/ 75911 w 584556"/>
                  <a:gd name="connsiteY2331" fmla="*/ 771696 h 982379"/>
                  <a:gd name="connsiteX2332" fmla="*/ 75911 w 584556"/>
                  <a:gd name="connsiteY2332" fmla="*/ 771696 h 982379"/>
                  <a:gd name="connsiteX2333" fmla="*/ 75911 w 584556"/>
                  <a:gd name="connsiteY2333" fmla="*/ 772508 h 982379"/>
                  <a:gd name="connsiteX2334" fmla="*/ 76723 w 584556"/>
                  <a:gd name="connsiteY2334" fmla="*/ 772508 h 982379"/>
                  <a:gd name="connsiteX2335" fmla="*/ 78347 w 584556"/>
                  <a:gd name="connsiteY2335" fmla="*/ 773319 h 982379"/>
                  <a:gd name="connsiteX2336" fmla="*/ 78347 w 584556"/>
                  <a:gd name="connsiteY2336" fmla="*/ 774131 h 982379"/>
                  <a:gd name="connsiteX2337" fmla="*/ 78347 w 584556"/>
                  <a:gd name="connsiteY2337" fmla="*/ 774943 h 982379"/>
                  <a:gd name="connsiteX2338" fmla="*/ 78347 w 584556"/>
                  <a:gd name="connsiteY2338" fmla="*/ 776567 h 982379"/>
                  <a:gd name="connsiteX2339" fmla="*/ 79971 w 584556"/>
                  <a:gd name="connsiteY2339" fmla="*/ 777379 h 982379"/>
                  <a:gd name="connsiteX2340" fmla="*/ 80782 w 584556"/>
                  <a:gd name="connsiteY2340" fmla="*/ 776567 h 982379"/>
                  <a:gd name="connsiteX2341" fmla="*/ 81594 w 584556"/>
                  <a:gd name="connsiteY2341" fmla="*/ 774131 h 982379"/>
                  <a:gd name="connsiteX2342" fmla="*/ 82406 w 584556"/>
                  <a:gd name="connsiteY2342" fmla="*/ 774943 h 982379"/>
                  <a:gd name="connsiteX2343" fmla="*/ 84030 w 584556"/>
                  <a:gd name="connsiteY2343" fmla="*/ 775755 h 982379"/>
                  <a:gd name="connsiteX2344" fmla="*/ 85654 w 584556"/>
                  <a:gd name="connsiteY2344" fmla="*/ 774943 h 982379"/>
                  <a:gd name="connsiteX2345" fmla="*/ 86466 w 584556"/>
                  <a:gd name="connsiteY2345" fmla="*/ 774131 h 982379"/>
                  <a:gd name="connsiteX2346" fmla="*/ 86466 w 584556"/>
                  <a:gd name="connsiteY2346" fmla="*/ 776567 h 982379"/>
                  <a:gd name="connsiteX2347" fmla="*/ 88901 w 584556"/>
                  <a:gd name="connsiteY2347" fmla="*/ 777379 h 982379"/>
                  <a:gd name="connsiteX2348" fmla="*/ 90525 w 584556"/>
                  <a:gd name="connsiteY2348" fmla="*/ 778191 h 982379"/>
                  <a:gd name="connsiteX2349" fmla="*/ 92149 w 584556"/>
                  <a:gd name="connsiteY2349" fmla="*/ 778191 h 982379"/>
                  <a:gd name="connsiteX2350" fmla="*/ 92149 w 584556"/>
                  <a:gd name="connsiteY2350" fmla="*/ 779814 h 982379"/>
                  <a:gd name="connsiteX2351" fmla="*/ 92961 w 584556"/>
                  <a:gd name="connsiteY2351" fmla="*/ 779814 h 982379"/>
                  <a:gd name="connsiteX2352" fmla="*/ 95396 w 584556"/>
                  <a:gd name="connsiteY2352" fmla="*/ 779814 h 982379"/>
                  <a:gd name="connsiteX2353" fmla="*/ 96208 w 584556"/>
                  <a:gd name="connsiteY2353" fmla="*/ 779814 h 982379"/>
                  <a:gd name="connsiteX2354" fmla="*/ 97020 w 584556"/>
                  <a:gd name="connsiteY2354" fmla="*/ 779814 h 982379"/>
                  <a:gd name="connsiteX2355" fmla="*/ 97020 w 584556"/>
                  <a:gd name="connsiteY2355" fmla="*/ 779814 h 982379"/>
                  <a:gd name="connsiteX2356" fmla="*/ 97832 w 584556"/>
                  <a:gd name="connsiteY2356" fmla="*/ 779814 h 982379"/>
                  <a:gd name="connsiteX2357" fmla="*/ 98644 w 584556"/>
                  <a:gd name="connsiteY2357" fmla="*/ 779814 h 982379"/>
                  <a:gd name="connsiteX2358" fmla="*/ 99456 w 584556"/>
                  <a:gd name="connsiteY2358" fmla="*/ 779814 h 982379"/>
                  <a:gd name="connsiteX2359" fmla="*/ 100268 w 584556"/>
                  <a:gd name="connsiteY2359" fmla="*/ 779003 h 982379"/>
                  <a:gd name="connsiteX2360" fmla="*/ 101080 w 584556"/>
                  <a:gd name="connsiteY2360" fmla="*/ 778191 h 982379"/>
                  <a:gd name="connsiteX2361" fmla="*/ 101080 w 584556"/>
                  <a:gd name="connsiteY2361" fmla="*/ 777379 h 982379"/>
                  <a:gd name="connsiteX2362" fmla="*/ 101080 w 584556"/>
                  <a:gd name="connsiteY2362" fmla="*/ 777379 h 982379"/>
                  <a:gd name="connsiteX2363" fmla="*/ 101080 w 584556"/>
                  <a:gd name="connsiteY2363" fmla="*/ 776567 h 982379"/>
                  <a:gd name="connsiteX2364" fmla="*/ 101891 w 584556"/>
                  <a:gd name="connsiteY2364" fmla="*/ 774131 h 982379"/>
                  <a:gd name="connsiteX2365" fmla="*/ 102703 w 584556"/>
                  <a:gd name="connsiteY2365" fmla="*/ 773319 h 982379"/>
                  <a:gd name="connsiteX2366" fmla="*/ 104327 w 584556"/>
                  <a:gd name="connsiteY2366" fmla="*/ 773319 h 982379"/>
                  <a:gd name="connsiteX2367" fmla="*/ 103515 w 584556"/>
                  <a:gd name="connsiteY2367" fmla="*/ 774131 h 982379"/>
                  <a:gd name="connsiteX2368" fmla="*/ 101891 w 584556"/>
                  <a:gd name="connsiteY2368" fmla="*/ 775755 h 982379"/>
                  <a:gd name="connsiteX2369" fmla="*/ 101891 w 584556"/>
                  <a:gd name="connsiteY2369" fmla="*/ 779003 h 982379"/>
                  <a:gd name="connsiteX2370" fmla="*/ 102703 w 584556"/>
                  <a:gd name="connsiteY2370" fmla="*/ 780626 h 982379"/>
                  <a:gd name="connsiteX2371" fmla="*/ 104327 w 584556"/>
                  <a:gd name="connsiteY2371" fmla="*/ 780626 h 982379"/>
                  <a:gd name="connsiteX2372" fmla="*/ 103515 w 584556"/>
                  <a:gd name="connsiteY2372" fmla="*/ 781438 h 982379"/>
                  <a:gd name="connsiteX2373" fmla="*/ 102703 w 584556"/>
                  <a:gd name="connsiteY2373" fmla="*/ 781438 h 982379"/>
                  <a:gd name="connsiteX2374" fmla="*/ 102703 w 584556"/>
                  <a:gd name="connsiteY2374" fmla="*/ 782250 h 982379"/>
                  <a:gd name="connsiteX2375" fmla="*/ 102703 w 584556"/>
                  <a:gd name="connsiteY2375" fmla="*/ 782250 h 982379"/>
                  <a:gd name="connsiteX2376" fmla="*/ 102703 w 584556"/>
                  <a:gd name="connsiteY2376" fmla="*/ 781438 h 982379"/>
                  <a:gd name="connsiteX2377" fmla="*/ 102703 w 584556"/>
                  <a:gd name="connsiteY2377" fmla="*/ 781438 h 982379"/>
                  <a:gd name="connsiteX2378" fmla="*/ 101891 w 584556"/>
                  <a:gd name="connsiteY2378" fmla="*/ 781438 h 982379"/>
                  <a:gd name="connsiteX2379" fmla="*/ 101080 w 584556"/>
                  <a:gd name="connsiteY2379" fmla="*/ 781438 h 982379"/>
                  <a:gd name="connsiteX2380" fmla="*/ 100268 w 584556"/>
                  <a:gd name="connsiteY2380" fmla="*/ 781438 h 982379"/>
                  <a:gd name="connsiteX2381" fmla="*/ 99456 w 584556"/>
                  <a:gd name="connsiteY2381" fmla="*/ 781438 h 982379"/>
                  <a:gd name="connsiteX2382" fmla="*/ 99456 w 584556"/>
                  <a:gd name="connsiteY2382" fmla="*/ 781438 h 982379"/>
                  <a:gd name="connsiteX2383" fmla="*/ 99456 w 584556"/>
                  <a:gd name="connsiteY2383" fmla="*/ 781438 h 982379"/>
                  <a:gd name="connsiteX2384" fmla="*/ 98644 w 584556"/>
                  <a:gd name="connsiteY2384" fmla="*/ 781438 h 982379"/>
                  <a:gd name="connsiteX2385" fmla="*/ 98644 w 584556"/>
                  <a:gd name="connsiteY2385" fmla="*/ 781438 h 982379"/>
                  <a:gd name="connsiteX2386" fmla="*/ 97832 w 584556"/>
                  <a:gd name="connsiteY2386" fmla="*/ 781438 h 982379"/>
                  <a:gd name="connsiteX2387" fmla="*/ 95396 w 584556"/>
                  <a:gd name="connsiteY2387" fmla="*/ 781438 h 982379"/>
                  <a:gd name="connsiteX2388" fmla="*/ 94584 w 584556"/>
                  <a:gd name="connsiteY2388" fmla="*/ 781438 h 982379"/>
                  <a:gd name="connsiteX2389" fmla="*/ 94584 w 584556"/>
                  <a:gd name="connsiteY2389" fmla="*/ 781438 h 982379"/>
                  <a:gd name="connsiteX2390" fmla="*/ 94584 w 584556"/>
                  <a:gd name="connsiteY2390" fmla="*/ 782250 h 982379"/>
                  <a:gd name="connsiteX2391" fmla="*/ 95396 w 584556"/>
                  <a:gd name="connsiteY2391" fmla="*/ 782250 h 982379"/>
                  <a:gd name="connsiteX2392" fmla="*/ 96208 w 584556"/>
                  <a:gd name="connsiteY2392" fmla="*/ 783062 h 982379"/>
                  <a:gd name="connsiteX2393" fmla="*/ 94584 w 584556"/>
                  <a:gd name="connsiteY2393" fmla="*/ 782250 h 982379"/>
                  <a:gd name="connsiteX2394" fmla="*/ 92961 w 584556"/>
                  <a:gd name="connsiteY2394" fmla="*/ 781438 h 982379"/>
                  <a:gd name="connsiteX2395" fmla="*/ 92961 w 584556"/>
                  <a:gd name="connsiteY2395" fmla="*/ 780626 h 982379"/>
                  <a:gd name="connsiteX2396" fmla="*/ 92961 w 584556"/>
                  <a:gd name="connsiteY2396" fmla="*/ 779814 h 982379"/>
                  <a:gd name="connsiteX2397" fmla="*/ 90525 w 584556"/>
                  <a:gd name="connsiteY2397" fmla="*/ 779003 h 982379"/>
                  <a:gd name="connsiteX2398" fmla="*/ 89713 w 584556"/>
                  <a:gd name="connsiteY2398" fmla="*/ 779003 h 982379"/>
                  <a:gd name="connsiteX2399" fmla="*/ 88901 w 584556"/>
                  <a:gd name="connsiteY2399" fmla="*/ 779814 h 982379"/>
                  <a:gd name="connsiteX2400" fmla="*/ 87278 w 584556"/>
                  <a:gd name="connsiteY2400" fmla="*/ 779003 h 982379"/>
                  <a:gd name="connsiteX2401" fmla="*/ 85654 w 584556"/>
                  <a:gd name="connsiteY2401" fmla="*/ 778191 h 982379"/>
                  <a:gd name="connsiteX2402" fmla="*/ 85654 w 584556"/>
                  <a:gd name="connsiteY2402" fmla="*/ 781438 h 982379"/>
                  <a:gd name="connsiteX2403" fmla="*/ 87278 w 584556"/>
                  <a:gd name="connsiteY2403" fmla="*/ 782250 h 982379"/>
                  <a:gd name="connsiteX2404" fmla="*/ 86466 w 584556"/>
                  <a:gd name="connsiteY2404" fmla="*/ 783874 h 982379"/>
                  <a:gd name="connsiteX2405" fmla="*/ 85654 w 584556"/>
                  <a:gd name="connsiteY2405" fmla="*/ 785498 h 982379"/>
                  <a:gd name="connsiteX2406" fmla="*/ 86466 w 584556"/>
                  <a:gd name="connsiteY2406" fmla="*/ 787121 h 982379"/>
                  <a:gd name="connsiteX2407" fmla="*/ 88901 w 584556"/>
                  <a:gd name="connsiteY2407" fmla="*/ 787933 h 982379"/>
                  <a:gd name="connsiteX2408" fmla="*/ 91337 w 584556"/>
                  <a:gd name="connsiteY2408" fmla="*/ 789557 h 982379"/>
                  <a:gd name="connsiteX2409" fmla="*/ 95396 w 584556"/>
                  <a:gd name="connsiteY2409" fmla="*/ 791181 h 982379"/>
                  <a:gd name="connsiteX2410" fmla="*/ 97020 w 584556"/>
                  <a:gd name="connsiteY2410" fmla="*/ 790369 h 982379"/>
                  <a:gd name="connsiteX2411" fmla="*/ 97832 w 584556"/>
                  <a:gd name="connsiteY2411" fmla="*/ 787933 h 982379"/>
                  <a:gd name="connsiteX2412" fmla="*/ 100268 w 584556"/>
                  <a:gd name="connsiteY2412" fmla="*/ 787121 h 982379"/>
                  <a:gd name="connsiteX2413" fmla="*/ 101891 w 584556"/>
                  <a:gd name="connsiteY2413" fmla="*/ 787121 h 982379"/>
                  <a:gd name="connsiteX2414" fmla="*/ 104327 w 584556"/>
                  <a:gd name="connsiteY2414" fmla="*/ 789557 h 982379"/>
                  <a:gd name="connsiteX2415" fmla="*/ 109198 w 584556"/>
                  <a:gd name="connsiteY2415" fmla="*/ 789557 h 982379"/>
                  <a:gd name="connsiteX2416" fmla="*/ 110822 w 584556"/>
                  <a:gd name="connsiteY2416" fmla="*/ 789557 h 982379"/>
                  <a:gd name="connsiteX2417" fmla="*/ 111634 w 584556"/>
                  <a:gd name="connsiteY2417" fmla="*/ 787933 h 982379"/>
                  <a:gd name="connsiteX2418" fmla="*/ 111634 w 584556"/>
                  <a:gd name="connsiteY2418" fmla="*/ 787121 h 982379"/>
                  <a:gd name="connsiteX2419" fmla="*/ 112446 w 584556"/>
                  <a:gd name="connsiteY2419" fmla="*/ 786310 h 982379"/>
                  <a:gd name="connsiteX2420" fmla="*/ 113258 w 584556"/>
                  <a:gd name="connsiteY2420" fmla="*/ 785498 h 982379"/>
                  <a:gd name="connsiteX2421" fmla="*/ 113258 w 584556"/>
                  <a:gd name="connsiteY2421" fmla="*/ 783874 h 982379"/>
                  <a:gd name="connsiteX2422" fmla="*/ 113258 w 584556"/>
                  <a:gd name="connsiteY2422" fmla="*/ 782250 h 982379"/>
                  <a:gd name="connsiteX2423" fmla="*/ 116505 w 584556"/>
                  <a:gd name="connsiteY2423" fmla="*/ 781438 h 982379"/>
                  <a:gd name="connsiteX2424" fmla="*/ 118941 w 584556"/>
                  <a:gd name="connsiteY2424" fmla="*/ 781438 h 982379"/>
                  <a:gd name="connsiteX2425" fmla="*/ 120565 w 584556"/>
                  <a:gd name="connsiteY2425" fmla="*/ 781438 h 982379"/>
                  <a:gd name="connsiteX2426" fmla="*/ 121377 w 584556"/>
                  <a:gd name="connsiteY2426" fmla="*/ 782250 h 982379"/>
                  <a:gd name="connsiteX2427" fmla="*/ 123000 w 584556"/>
                  <a:gd name="connsiteY2427" fmla="*/ 782250 h 982379"/>
                  <a:gd name="connsiteX2428" fmla="*/ 124624 w 584556"/>
                  <a:gd name="connsiteY2428" fmla="*/ 782250 h 982379"/>
                  <a:gd name="connsiteX2429" fmla="*/ 126248 w 584556"/>
                  <a:gd name="connsiteY2429" fmla="*/ 782250 h 982379"/>
                  <a:gd name="connsiteX2430" fmla="*/ 128684 w 584556"/>
                  <a:gd name="connsiteY2430" fmla="*/ 783062 h 982379"/>
                  <a:gd name="connsiteX2431" fmla="*/ 130307 w 584556"/>
                  <a:gd name="connsiteY2431" fmla="*/ 783874 h 982379"/>
                  <a:gd name="connsiteX2432" fmla="*/ 131931 w 584556"/>
                  <a:gd name="connsiteY2432" fmla="*/ 784686 h 982379"/>
                  <a:gd name="connsiteX2433" fmla="*/ 132743 w 584556"/>
                  <a:gd name="connsiteY2433" fmla="*/ 783874 h 982379"/>
                  <a:gd name="connsiteX2434" fmla="*/ 131931 w 584556"/>
                  <a:gd name="connsiteY2434" fmla="*/ 782250 h 982379"/>
                  <a:gd name="connsiteX2435" fmla="*/ 131119 w 584556"/>
                  <a:gd name="connsiteY2435" fmla="*/ 781438 h 982379"/>
                  <a:gd name="connsiteX2436" fmla="*/ 131931 w 584556"/>
                  <a:gd name="connsiteY2436" fmla="*/ 781438 h 982379"/>
                  <a:gd name="connsiteX2437" fmla="*/ 131931 w 584556"/>
                  <a:gd name="connsiteY2437" fmla="*/ 780626 h 982379"/>
                  <a:gd name="connsiteX2438" fmla="*/ 131931 w 584556"/>
                  <a:gd name="connsiteY2438" fmla="*/ 779814 h 982379"/>
                  <a:gd name="connsiteX2439" fmla="*/ 132743 w 584556"/>
                  <a:gd name="connsiteY2439" fmla="*/ 780626 h 982379"/>
                  <a:gd name="connsiteX2440" fmla="*/ 133555 w 584556"/>
                  <a:gd name="connsiteY2440" fmla="*/ 782250 h 982379"/>
                  <a:gd name="connsiteX2441" fmla="*/ 135179 w 584556"/>
                  <a:gd name="connsiteY2441" fmla="*/ 782250 h 982379"/>
                  <a:gd name="connsiteX2442" fmla="*/ 135991 w 584556"/>
                  <a:gd name="connsiteY2442" fmla="*/ 781438 h 982379"/>
                  <a:gd name="connsiteX2443" fmla="*/ 137614 w 584556"/>
                  <a:gd name="connsiteY2443" fmla="*/ 781438 h 982379"/>
                  <a:gd name="connsiteX2444" fmla="*/ 136803 w 584556"/>
                  <a:gd name="connsiteY2444" fmla="*/ 783874 h 982379"/>
                  <a:gd name="connsiteX2445" fmla="*/ 137614 w 584556"/>
                  <a:gd name="connsiteY2445" fmla="*/ 785498 h 982379"/>
                  <a:gd name="connsiteX2446" fmla="*/ 139238 w 584556"/>
                  <a:gd name="connsiteY2446" fmla="*/ 786310 h 982379"/>
                  <a:gd name="connsiteX2447" fmla="*/ 140050 w 584556"/>
                  <a:gd name="connsiteY2447" fmla="*/ 787121 h 982379"/>
                  <a:gd name="connsiteX2448" fmla="*/ 139238 w 584556"/>
                  <a:gd name="connsiteY2448" fmla="*/ 787933 h 982379"/>
                  <a:gd name="connsiteX2449" fmla="*/ 137614 w 584556"/>
                  <a:gd name="connsiteY2449" fmla="*/ 787121 h 982379"/>
                  <a:gd name="connsiteX2450" fmla="*/ 135991 w 584556"/>
                  <a:gd name="connsiteY2450" fmla="*/ 786310 h 982379"/>
                  <a:gd name="connsiteX2451" fmla="*/ 135179 w 584556"/>
                  <a:gd name="connsiteY2451" fmla="*/ 787933 h 982379"/>
                  <a:gd name="connsiteX2452" fmla="*/ 135991 w 584556"/>
                  <a:gd name="connsiteY2452" fmla="*/ 788745 h 982379"/>
                  <a:gd name="connsiteX2453" fmla="*/ 136803 w 584556"/>
                  <a:gd name="connsiteY2453" fmla="*/ 790369 h 982379"/>
                  <a:gd name="connsiteX2454" fmla="*/ 136803 w 584556"/>
                  <a:gd name="connsiteY2454" fmla="*/ 791993 h 982379"/>
                  <a:gd name="connsiteX2455" fmla="*/ 137614 w 584556"/>
                  <a:gd name="connsiteY2455" fmla="*/ 792805 h 982379"/>
                  <a:gd name="connsiteX2456" fmla="*/ 138426 w 584556"/>
                  <a:gd name="connsiteY2456" fmla="*/ 793617 h 982379"/>
                  <a:gd name="connsiteX2457" fmla="*/ 139238 w 584556"/>
                  <a:gd name="connsiteY2457" fmla="*/ 793617 h 982379"/>
                  <a:gd name="connsiteX2458" fmla="*/ 140862 w 584556"/>
                  <a:gd name="connsiteY2458" fmla="*/ 793617 h 982379"/>
                  <a:gd name="connsiteX2459" fmla="*/ 142486 w 584556"/>
                  <a:gd name="connsiteY2459" fmla="*/ 793617 h 982379"/>
                  <a:gd name="connsiteX2460" fmla="*/ 145733 w 584556"/>
                  <a:gd name="connsiteY2460" fmla="*/ 793617 h 982379"/>
                  <a:gd name="connsiteX2461" fmla="*/ 147357 w 584556"/>
                  <a:gd name="connsiteY2461" fmla="*/ 795240 h 982379"/>
                  <a:gd name="connsiteX2462" fmla="*/ 148169 w 584556"/>
                  <a:gd name="connsiteY2462" fmla="*/ 797676 h 982379"/>
                  <a:gd name="connsiteX2463" fmla="*/ 149793 w 584556"/>
                  <a:gd name="connsiteY2463" fmla="*/ 798488 h 982379"/>
                  <a:gd name="connsiteX2464" fmla="*/ 150605 w 584556"/>
                  <a:gd name="connsiteY2464" fmla="*/ 798488 h 982379"/>
                  <a:gd name="connsiteX2465" fmla="*/ 152228 w 584556"/>
                  <a:gd name="connsiteY2465" fmla="*/ 798488 h 982379"/>
                  <a:gd name="connsiteX2466" fmla="*/ 153040 w 584556"/>
                  <a:gd name="connsiteY2466" fmla="*/ 798488 h 982379"/>
                  <a:gd name="connsiteX2467" fmla="*/ 153852 w 584556"/>
                  <a:gd name="connsiteY2467" fmla="*/ 799300 h 982379"/>
                  <a:gd name="connsiteX2468" fmla="*/ 152228 w 584556"/>
                  <a:gd name="connsiteY2468" fmla="*/ 800112 h 982379"/>
                  <a:gd name="connsiteX2469" fmla="*/ 149793 w 584556"/>
                  <a:gd name="connsiteY2469" fmla="*/ 800923 h 982379"/>
                  <a:gd name="connsiteX2470" fmla="*/ 146545 w 584556"/>
                  <a:gd name="connsiteY2470" fmla="*/ 800923 h 982379"/>
                  <a:gd name="connsiteX2471" fmla="*/ 144921 w 584556"/>
                  <a:gd name="connsiteY2471" fmla="*/ 800923 h 982379"/>
                  <a:gd name="connsiteX2472" fmla="*/ 144109 w 584556"/>
                  <a:gd name="connsiteY2472" fmla="*/ 800923 h 982379"/>
                  <a:gd name="connsiteX2473" fmla="*/ 143298 w 584556"/>
                  <a:gd name="connsiteY2473" fmla="*/ 800923 h 982379"/>
                  <a:gd name="connsiteX2474" fmla="*/ 142486 w 584556"/>
                  <a:gd name="connsiteY2474" fmla="*/ 800923 h 982379"/>
                  <a:gd name="connsiteX2475" fmla="*/ 141674 w 584556"/>
                  <a:gd name="connsiteY2475" fmla="*/ 800112 h 982379"/>
                  <a:gd name="connsiteX2476" fmla="*/ 140862 w 584556"/>
                  <a:gd name="connsiteY2476" fmla="*/ 800112 h 982379"/>
                  <a:gd name="connsiteX2477" fmla="*/ 140050 w 584556"/>
                  <a:gd name="connsiteY2477" fmla="*/ 800112 h 982379"/>
                  <a:gd name="connsiteX2478" fmla="*/ 139238 w 584556"/>
                  <a:gd name="connsiteY2478" fmla="*/ 800923 h 982379"/>
                  <a:gd name="connsiteX2479" fmla="*/ 139238 w 584556"/>
                  <a:gd name="connsiteY2479" fmla="*/ 801735 h 982379"/>
                  <a:gd name="connsiteX2480" fmla="*/ 138426 w 584556"/>
                  <a:gd name="connsiteY2480" fmla="*/ 801735 h 982379"/>
                  <a:gd name="connsiteX2481" fmla="*/ 137614 w 584556"/>
                  <a:gd name="connsiteY2481" fmla="*/ 801735 h 982379"/>
                  <a:gd name="connsiteX2482" fmla="*/ 136803 w 584556"/>
                  <a:gd name="connsiteY2482" fmla="*/ 801735 h 982379"/>
                  <a:gd name="connsiteX2483" fmla="*/ 135991 w 584556"/>
                  <a:gd name="connsiteY2483" fmla="*/ 803359 h 982379"/>
                  <a:gd name="connsiteX2484" fmla="*/ 135991 w 584556"/>
                  <a:gd name="connsiteY2484" fmla="*/ 804171 h 982379"/>
                  <a:gd name="connsiteX2485" fmla="*/ 135991 w 584556"/>
                  <a:gd name="connsiteY2485" fmla="*/ 806607 h 982379"/>
                  <a:gd name="connsiteX2486" fmla="*/ 135991 w 584556"/>
                  <a:gd name="connsiteY2486" fmla="*/ 807418 h 982379"/>
                  <a:gd name="connsiteX2487" fmla="*/ 137614 w 584556"/>
                  <a:gd name="connsiteY2487" fmla="*/ 808230 h 982379"/>
                  <a:gd name="connsiteX2488" fmla="*/ 138426 w 584556"/>
                  <a:gd name="connsiteY2488" fmla="*/ 809042 h 982379"/>
                  <a:gd name="connsiteX2489" fmla="*/ 138426 w 584556"/>
                  <a:gd name="connsiteY2489" fmla="*/ 809854 h 982379"/>
                  <a:gd name="connsiteX2490" fmla="*/ 139238 w 584556"/>
                  <a:gd name="connsiteY2490" fmla="*/ 809854 h 982379"/>
                  <a:gd name="connsiteX2491" fmla="*/ 140050 w 584556"/>
                  <a:gd name="connsiteY2491" fmla="*/ 810666 h 982379"/>
                  <a:gd name="connsiteX2492" fmla="*/ 140862 w 584556"/>
                  <a:gd name="connsiteY2492" fmla="*/ 811478 h 982379"/>
                  <a:gd name="connsiteX2493" fmla="*/ 141674 w 584556"/>
                  <a:gd name="connsiteY2493" fmla="*/ 811478 h 982379"/>
                  <a:gd name="connsiteX2494" fmla="*/ 143298 w 584556"/>
                  <a:gd name="connsiteY2494" fmla="*/ 811478 h 982379"/>
                  <a:gd name="connsiteX2495" fmla="*/ 144921 w 584556"/>
                  <a:gd name="connsiteY2495" fmla="*/ 811478 h 982379"/>
                  <a:gd name="connsiteX2496" fmla="*/ 146545 w 584556"/>
                  <a:gd name="connsiteY2496" fmla="*/ 811478 h 982379"/>
                  <a:gd name="connsiteX2497" fmla="*/ 147357 w 584556"/>
                  <a:gd name="connsiteY2497" fmla="*/ 810666 h 982379"/>
                  <a:gd name="connsiteX2498" fmla="*/ 148169 w 584556"/>
                  <a:gd name="connsiteY2498" fmla="*/ 809854 h 982379"/>
                  <a:gd name="connsiteX2499" fmla="*/ 148981 w 584556"/>
                  <a:gd name="connsiteY2499" fmla="*/ 809854 h 982379"/>
                  <a:gd name="connsiteX2500" fmla="*/ 149793 w 584556"/>
                  <a:gd name="connsiteY2500" fmla="*/ 810666 h 982379"/>
                  <a:gd name="connsiteX2501" fmla="*/ 151416 w 584556"/>
                  <a:gd name="connsiteY2501" fmla="*/ 810666 h 982379"/>
                  <a:gd name="connsiteX2502" fmla="*/ 153040 w 584556"/>
                  <a:gd name="connsiteY2502" fmla="*/ 810666 h 982379"/>
                  <a:gd name="connsiteX2503" fmla="*/ 154664 w 584556"/>
                  <a:gd name="connsiteY2503" fmla="*/ 812290 h 982379"/>
                  <a:gd name="connsiteX2504" fmla="*/ 155476 w 584556"/>
                  <a:gd name="connsiteY2504" fmla="*/ 813102 h 982379"/>
                  <a:gd name="connsiteX2505" fmla="*/ 156288 w 584556"/>
                  <a:gd name="connsiteY2505" fmla="*/ 813102 h 982379"/>
                  <a:gd name="connsiteX2506" fmla="*/ 156288 w 584556"/>
                  <a:gd name="connsiteY2506" fmla="*/ 813102 h 982379"/>
                  <a:gd name="connsiteX2507" fmla="*/ 157100 w 584556"/>
                  <a:gd name="connsiteY2507" fmla="*/ 812290 h 982379"/>
                  <a:gd name="connsiteX2508" fmla="*/ 157911 w 584556"/>
                  <a:gd name="connsiteY2508" fmla="*/ 811478 h 982379"/>
                  <a:gd name="connsiteX2509" fmla="*/ 157911 w 584556"/>
                  <a:gd name="connsiteY2509" fmla="*/ 811478 h 982379"/>
                  <a:gd name="connsiteX2510" fmla="*/ 158723 w 584556"/>
                  <a:gd name="connsiteY2510" fmla="*/ 810666 h 982379"/>
                  <a:gd name="connsiteX2511" fmla="*/ 159535 w 584556"/>
                  <a:gd name="connsiteY2511" fmla="*/ 809854 h 982379"/>
                  <a:gd name="connsiteX2512" fmla="*/ 163595 w 584556"/>
                  <a:gd name="connsiteY2512" fmla="*/ 809042 h 982379"/>
                  <a:gd name="connsiteX2513" fmla="*/ 165218 w 584556"/>
                  <a:gd name="connsiteY2513" fmla="*/ 809854 h 982379"/>
                  <a:gd name="connsiteX2514" fmla="*/ 166842 w 584556"/>
                  <a:gd name="connsiteY2514" fmla="*/ 809854 h 982379"/>
                  <a:gd name="connsiteX2515" fmla="*/ 168466 w 584556"/>
                  <a:gd name="connsiteY2515" fmla="*/ 809854 h 982379"/>
                  <a:gd name="connsiteX2516" fmla="*/ 169278 w 584556"/>
                  <a:gd name="connsiteY2516" fmla="*/ 809854 h 982379"/>
                  <a:gd name="connsiteX2517" fmla="*/ 170090 w 584556"/>
                  <a:gd name="connsiteY2517" fmla="*/ 809042 h 982379"/>
                  <a:gd name="connsiteX2518" fmla="*/ 170090 w 584556"/>
                  <a:gd name="connsiteY2518" fmla="*/ 808230 h 982379"/>
                  <a:gd name="connsiteX2519" fmla="*/ 170902 w 584556"/>
                  <a:gd name="connsiteY2519" fmla="*/ 809042 h 982379"/>
                  <a:gd name="connsiteX2520" fmla="*/ 170902 w 584556"/>
                  <a:gd name="connsiteY2520" fmla="*/ 810666 h 982379"/>
                  <a:gd name="connsiteX2521" fmla="*/ 170902 w 584556"/>
                  <a:gd name="connsiteY2521" fmla="*/ 813102 h 982379"/>
                  <a:gd name="connsiteX2522" fmla="*/ 171713 w 584556"/>
                  <a:gd name="connsiteY2522" fmla="*/ 813914 h 982379"/>
                  <a:gd name="connsiteX2523" fmla="*/ 172525 w 584556"/>
                  <a:gd name="connsiteY2523" fmla="*/ 815537 h 982379"/>
                  <a:gd name="connsiteX2524" fmla="*/ 172525 w 584556"/>
                  <a:gd name="connsiteY2524" fmla="*/ 817161 h 982379"/>
                  <a:gd name="connsiteX2525" fmla="*/ 172525 w 584556"/>
                  <a:gd name="connsiteY2525" fmla="*/ 819597 h 982379"/>
                  <a:gd name="connsiteX2526" fmla="*/ 172525 w 584556"/>
                  <a:gd name="connsiteY2526" fmla="*/ 822033 h 982379"/>
                  <a:gd name="connsiteX2527" fmla="*/ 172525 w 584556"/>
                  <a:gd name="connsiteY2527" fmla="*/ 824468 h 982379"/>
                  <a:gd name="connsiteX2528" fmla="*/ 172525 w 584556"/>
                  <a:gd name="connsiteY2528" fmla="*/ 825280 h 982379"/>
                  <a:gd name="connsiteX2529" fmla="*/ 172525 w 584556"/>
                  <a:gd name="connsiteY2529" fmla="*/ 826092 h 982379"/>
                  <a:gd name="connsiteX2530" fmla="*/ 173337 w 584556"/>
                  <a:gd name="connsiteY2530" fmla="*/ 826092 h 982379"/>
                  <a:gd name="connsiteX2531" fmla="*/ 174149 w 584556"/>
                  <a:gd name="connsiteY2531" fmla="*/ 827716 h 982379"/>
                  <a:gd name="connsiteX2532" fmla="*/ 174961 w 584556"/>
                  <a:gd name="connsiteY2532" fmla="*/ 829339 h 982379"/>
                  <a:gd name="connsiteX2533" fmla="*/ 176585 w 584556"/>
                  <a:gd name="connsiteY2533" fmla="*/ 830151 h 982379"/>
                  <a:gd name="connsiteX2534" fmla="*/ 179020 w 584556"/>
                  <a:gd name="connsiteY2534" fmla="*/ 830963 h 982379"/>
                  <a:gd name="connsiteX2535" fmla="*/ 179832 w 584556"/>
                  <a:gd name="connsiteY2535" fmla="*/ 832587 h 982379"/>
                  <a:gd name="connsiteX2536" fmla="*/ 180644 w 584556"/>
                  <a:gd name="connsiteY2536" fmla="*/ 835023 h 982379"/>
                  <a:gd name="connsiteX2537" fmla="*/ 182268 w 584556"/>
                  <a:gd name="connsiteY2537" fmla="*/ 835834 h 982379"/>
                  <a:gd name="connsiteX2538" fmla="*/ 182268 w 584556"/>
                  <a:gd name="connsiteY2538" fmla="*/ 837458 h 982379"/>
                  <a:gd name="connsiteX2539" fmla="*/ 182268 w 584556"/>
                  <a:gd name="connsiteY2539" fmla="*/ 839082 h 982379"/>
                  <a:gd name="connsiteX2540" fmla="*/ 182268 w 584556"/>
                  <a:gd name="connsiteY2540" fmla="*/ 840706 h 982379"/>
                  <a:gd name="connsiteX2541" fmla="*/ 183080 w 584556"/>
                  <a:gd name="connsiteY2541" fmla="*/ 841518 h 982379"/>
                  <a:gd name="connsiteX2542" fmla="*/ 185516 w 584556"/>
                  <a:gd name="connsiteY2542" fmla="*/ 842330 h 982379"/>
                  <a:gd name="connsiteX2543" fmla="*/ 187951 w 584556"/>
                  <a:gd name="connsiteY2543" fmla="*/ 843142 h 982379"/>
                  <a:gd name="connsiteX2544" fmla="*/ 188763 w 584556"/>
                  <a:gd name="connsiteY2544" fmla="*/ 843953 h 982379"/>
                  <a:gd name="connsiteX2545" fmla="*/ 190387 w 584556"/>
                  <a:gd name="connsiteY2545" fmla="*/ 844765 h 982379"/>
                  <a:gd name="connsiteX2546" fmla="*/ 192011 w 584556"/>
                  <a:gd name="connsiteY2546" fmla="*/ 845577 h 982379"/>
                  <a:gd name="connsiteX2547" fmla="*/ 193634 w 584556"/>
                  <a:gd name="connsiteY2547" fmla="*/ 847201 h 982379"/>
                  <a:gd name="connsiteX2548" fmla="*/ 196882 w 584556"/>
                  <a:gd name="connsiteY2548" fmla="*/ 848825 h 982379"/>
                  <a:gd name="connsiteX2549" fmla="*/ 200129 w 584556"/>
                  <a:gd name="connsiteY2549" fmla="*/ 848825 h 982379"/>
                  <a:gd name="connsiteX2550" fmla="*/ 202565 w 584556"/>
                  <a:gd name="connsiteY2550" fmla="*/ 848825 h 982379"/>
                  <a:gd name="connsiteX2551" fmla="*/ 203377 w 584556"/>
                  <a:gd name="connsiteY2551" fmla="*/ 847201 h 982379"/>
                  <a:gd name="connsiteX2552" fmla="*/ 205001 w 584556"/>
                  <a:gd name="connsiteY2552" fmla="*/ 847201 h 982379"/>
                  <a:gd name="connsiteX2553" fmla="*/ 206624 w 584556"/>
                  <a:gd name="connsiteY2553" fmla="*/ 848825 h 982379"/>
                  <a:gd name="connsiteX2554" fmla="*/ 208248 w 584556"/>
                  <a:gd name="connsiteY2554" fmla="*/ 848825 h 982379"/>
                  <a:gd name="connsiteX2555" fmla="*/ 209872 w 584556"/>
                  <a:gd name="connsiteY2555" fmla="*/ 848825 h 982379"/>
                  <a:gd name="connsiteX2556" fmla="*/ 210684 w 584556"/>
                  <a:gd name="connsiteY2556" fmla="*/ 848825 h 982379"/>
                  <a:gd name="connsiteX2557" fmla="*/ 212308 w 584556"/>
                  <a:gd name="connsiteY2557" fmla="*/ 847201 h 982379"/>
                  <a:gd name="connsiteX2558" fmla="*/ 213120 w 584556"/>
                  <a:gd name="connsiteY2558" fmla="*/ 845577 h 982379"/>
                  <a:gd name="connsiteX2559" fmla="*/ 213120 w 584556"/>
                  <a:gd name="connsiteY2559" fmla="*/ 843953 h 982379"/>
                  <a:gd name="connsiteX2560" fmla="*/ 213931 w 584556"/>
                  <a:gd name="connsiteY2560" fmla="*/ 842330 h 982379"/>
                  <a:gd name="connsiteX2561" fmla="*/ 214743 w 584556"/>
                  <a:gd name="connsiteY2561" fmla="*/ 840706 h 982379"/>
                  <a:gd name="connsiteX2562" fmla="*/ 215555 w 584556"/>
                  <a:gd name="connsiteY2562" fmla="*/ 839894 h 982379"/>
                  <a:gd name="connsiteX2563" fmla="*/ 217179 w 584556"/>
                  <a:gd name="connsiteY2563" fmla="*/ 839082 h 982379"/>
                  <a:gd name="connsiteX2564" fmla="*/ 218803 w 584556"/>
                  <a:gd name="connsiteY2564" fmla="*/ 837458 h 982379"/>
                  <a:gd name="connsiteX2565" fmla="*/ 220427 w 584556"/>
                  <a:gd name="connsiteY2565" fmla="*/ 836646 h 982379"/>
                  <a:gd name="connsiteX2566" fmla="*/ 221238 w 584556"/>
                  <a:gd name="connsiteY2566" fmla="*/ 836646 h 982379"/>
                  <a:gd name="connsiteX2567" fmla="*/ 222050 w 584556"/>
                  <a:gd name="connsiteY2567" fmla="*/ 837458 h 982379"/>
                  <a:gd name="connsiteX2568" fmla="*/ 222862 w 584556"/>
                  <a:gd name="connsiteY2568" fmla="*/ 837458 h 982379"/>
                  <a:gd name="connsiteX2569" fmla="*/ 225298 w 584556"/>
                  <a:gd name="connsiteY2569" fmla="*/ 837458 h 982379"/>
                  <a:gd name="connsiteX2570" fmla="*/ 227733 w 584556"/>
                  <a:gd name="connsiteY2570" fmla="*/ 837458 h 982379"/>
                  <a:gd name="connsiteX2571" fmla="*/ 228545 w 584556"/>
                  <a:gd name="connsiteY2571" fmla="*/ 836646 h 982379"/>
                  <a:gd name="connsiteX2572" fmla="*/ 229357 w 584556"/>
                  <a:gd name="connsiteY2572" fmla="*/ 835834 h 982379"/>
                  <a:gd name="connsiteX2573" fmla="*/ 230981 w 584556"/>
                  <a:gd name="connsiteY2573" fmla="*/ 835834 h 982379"/>
                  <a:gd name="connsiteX2574" fmla="*/ 235852 w 584556"/>
                  <a:gd name="connsiteY2574" fmla="*/ 836646 h 982379"/>
                  <a:gd name="connsiteX2575" fmla="*/ 241535 w 584556"/>
                  <a:gd name="connsiteY2575" fmla="*/ 836646 h 982379"/>
                  <a:gd name="connsiteX2576" fmla="*/ 246407 w 584556"/>
                  <a:gd name="connsiteY2576" fmla="*/ 836646 h 982379"/>
                  <a:gd name="connsiteX2577" fmla="*/ 254526 w 584556"/>
                  <a:gd name="connsiteY2577" fmla="*/ 832587 h 982379"/>
                  <a:gd name="connsiteX2578" fmla="*/ 261833 w 584556"/>
                  <a:gd name="connsiteY2578" fmla="*/ 827716 h 982379"/>
                  <a:gd name="connsiteX2579" fmla="*/ 265080 w 584556"/>
                  <a:gd name="connsiteY2579" fmla="*/ 826092 h 982379"/>
                  <a:gd name="connsiteX2580" fmla="*/ 267516 w 584556"/>
                  <a:gd name="connsiteY2580" fmla="*/ 824468 h 982379"/>
                  <a:gd name="connsiteX2581" fmla="*/ 270763 w 584556"/>
                  <a:gd name="connsiteY2581" fmla="*/ 822844 h 982379"/>
                  <a:gd name="connsiteX2582" fmla="*/ 273199 w 584556"/>
                  <a:gd name="connsiteY2582" fmla="*/ 821221 h 982379"/>
                  <a:gd name="connsiteX2583" fmla="*/ 274823 w 584556"/>
                  <a:gd name="connsiteY2583" fmla="*/ 820409 h 982379"/>
                  <a:gd name="connsiteX2584" fmla="*/ 275635 w 584556"/>
                  <a:gd name="connsiteY2584" fmla="*/ 819597 h 982379"/>
                  <a:gd name="connsiteX2585" fmla="*/ 274823 w 584556"/>
                  <a:gd name="connsiteY2585" fmla="*/ 817161 h 982379"/>
                  <a:gd name="connsiteX2586" fmla="*/ 275635 w 584556"/>
                  <a:gd name="connsiteY2586" fmla="*/ 814726 h 982379"/>
                  <a:gd name="connsiteX2587" fmla="*/ 278070 w 584556"/>
                  <a:gd name="connsiteY2587" fmla="*/ 814726 h 982379"/>
                  <a:gd name="connsiteX2588" fmla="*/ 278882 w 584556"/>
                  <a:gd name="connsiteY2588" fmla="*/ 815537 h 982379"/>
                  <a:gd name="connsiteX2589" fmla="*/ 279694 w 584556"/>
                  <a:gd name="connsiteY2589" fmla="*/ 816349 h 982379"/>
                  <a:gd name="connsiteX2590" fmla="*/ 281318 w 584556"/>
                  <a:gd name="connsiteY2590" fmla="*/ 815537 h 982379"/>
                  <a:gd name="connsiteX2591" fmla="*/ 281318 w 584556"/>
                  <a:gd name="connsiteY2591" fmla="*/ 814726 h 982379"/>
                  <a:gd name="connsiteX2592" fmla="*/ 282130 w 584556"/>
                  <a:gd name="connsiteY2592" fmla="*/ 813914 h 982379"/>
                  <a:gd name="connsiteX2593" fmla="*/ 282942 w 584556"/>
                  <a:gd name="connsiteY2593" fmla="*/ 813102 h 982379"/>
                  <a:gd name="connsiteX2594" fmla="*/ 285377 w 584556"/>
                  <a:gd name="connsiteY2594" fmla="*/ 811478 h 982379"/>
                  <a:gd name="connsiteX2595" fmla="*/ 287001 w 584556"/>
                  <a:gd name="connsiteY2595" fmla="*/ 812290 h 982379"/>
                  <a:gd name="connsiteX2596" fmla="*/ 288625 w 584556"/>
                  <a:gd name="connsiteY2596" fmla="*/ 812290 h 982379"/>
                  <a:gd name="connsiteX2597" fmla="*/ 289437 w 584556"/>
                  <a:gd name="connsiteY2597" fmla="*/ 811478 h 982379"/>
                  <a:gd name="connsiteX2598" fmla="*/ 290249 w 584556"/>
                  <a:gd name="connsiteY2598" fmla="*/ 810666 h 982379"/>
                  <a:gd name="connsiteX2599" fmla="*/ 291060 w 584556"/>
                  <a:gd name="connsiteY2599" fmla="*/ 809854 h 982379"/>
                  <a:gd name="connsiteX2600" fmla="*/ 291060 w 584556"/>
                  <a:gd name="connsiteY2600" fmla="*/ 809042 h 982379"/>
                  <a:gd name="connsiteX2601" fmla="*/ 291060 w 584556"/>
                  <a:gd name="connsiteY2601" fmla="*/ 809854 h 982379"/>
                  <a:gd name="connsiteX2602" fmla="*/ 290249 w 584556"/>
                  <a:gd name="connsiteY2602" fmla="*/ 810666 h 982379"/>
                  <a:gd name="connsiteX2603" fmla="*/ 289437 w 584556"/>
                  <a:gd name="connsiteY2603" fmla="*/ 811478 h 982379"/>
                  <a:gd name="connsiteX2604" fmla="*/ 288625 w 584556"/>
                  <a:gd name="connsiteY2604" fmla="*/ 813102 h 982379"/>
                  <a:gd name="connsiteX2605" fmla="*/ 287001 w 584556"/>
                  <a:gd name="connsiteY2605" fmla="*/ 813102 h 982379"/>
                  <a:gd name="connsiteX2606" fmla="*/ 286189 w 584556"/>
                  <a:gd name="connsiteY2606" fmla="*/ 812290 h 982379"/>
                  <a:gd name="connsiteX2607" fmla="*/ 284565 w 584556"/>
                  <a:gd name="connsiteY2607" fmla="*/ 812290 h 982379"/>
                  <a:gd name="connsiteX2608" fmla="*/ 282942 w 584556"/>
                  <a:gd name="connsiteY2608" fmla="*/ 813914 h 982379"/>
                  <a:gd name="connsiteX2609" fmla="*/ 282130 w 584556"/>
                  <a:gd name="connsiteY2609" fmla="*/ 815537 h 982379"/>
                  <a:gd name="connsiteX2610" fmla="*/ 281318 w 584556"/>
                  <a:gd name="connsiteY2610" fmla="*/ 816349 h 982379"/>
                  <a:gd name="connsiteX2611" fmla="*/ 280506 w 584556"/>
                  <a:gd name="connsiteY2611" fmla="*/ 816349 h 982379"/>
                  <a:gd name="connsiteX2612" fmla="*/ 279694 w 584556"/>
                  <a:gd name="connsiteY2612" fmla="*/ 814726 h 982379"/>
                  <a:gd name="connsiteX2613" fmla="*/ 278882 w 584556"/>
                  <a:gd name="connsiteY2613" fmla="*/ 813914 h 982379"/>
                  <a:gd name="connsiteX2614" fmla="*/ 277258 w 584556"/>
                  <a:gd name="connsiteY2614" fmla="*/ 814726 h 982379"/>
                  <a:gd name="connsiteX2615" fmla="*/ 278070 w 584556"/>
                  <a:gd name="connsiteY2615" fmla="*/ 816349 h 982379"/>
                  <a:gd name="connsiteX2616" fmla="*/ 279694 w 584556"/>
                  <a:gd name="connsiteY2616" fmla="*/ 817973 h 982379"/>
                  <a:gd name="connsiteX2617" fmla="*/ 278882 w 584556"/>
                  <a:gd name="connsiteY2617" fmla="*/ 820409 h 982379"/>
                  <a:gd name="connsiteX2618" fmla="*/ 277258 w 584556"/>
                  <a:gd name="connsiteY2618" fmla="*/ 821221 h 982379"/>
                  <a:gd name="connsiteX2619" fmla="*/ 272387 w 584556"/>
                  <a:gd name="connsiteY2619" fmla="*/ 822844 h 982379"/>
                  <a:gd name="connsiteX2620" fmla="*/ 270763 w 584556"/>
                  <a:gd name="connsiteY2620" fmla="*/ 824468 h 982379"/>
                  <a:gd name="connsiteX2621" fmla="*/ 268328 w 584556"/>
                  <a:gd name="connsiteY2621" fmla="*/ 825280 h 982379"/>
                  <a:gd name="connsiteX2622" fmla="*/ 265892 w 584556"/>
                  <a:gd name="connsiteY2622" fmla="*/ 826092 h 982379"/>
                  <a:gd name="connsiteX2623" fmla="*/ 264268 w 584556"/>
                  <a:gd name="connsiteY2623" fmla="*/ 827716 h 982379"/>
                  <a:gd name="connsiteX2624" fmla="*/ 262645 w 584556"/>
                  <a:gd name="connsiteY2624" fmla="*/ 829339 h 982379"/>
                  <a:gd name="connsiteX2625" fmla="*/ 260209 w 584556"/>
                  <a:gd name="connsiteY2625" fmla="*/ 831775 h 982379"/>
                  <a:gd name="connsiteX2626" fmla="*/ 255337 w 584556"/>
                  <a:gd name="connsiteY2626" fmla="*/ 835834 h 982379"/>
                  <a:gd name="connsiteX2627" fmla="*/ 252902 w 584556"/>
                  <a:gd name="connsiteY2627" fmla="*/ 838270 h 982379"/>
                  <a:gd name="connsiteX2628" fmla="*/ 250466 w 584556"/>
                  <a:gd name="connsiteY2628" fmla="*/ 840706 h 982379"/>
                  <a:gd name="connsiteX2629" fmla="*/ 249654 w 584556"/>
                  <a:gd name="connsiteY2629" fmla="*/ 841518 h 982379"/>
                  <a:gd name="connsiteX2630" fmla="*/ 249654 w 584556"/>
                  <a:gd name="connsiteY2630" fmla="*/ 843142 h 982379"/>
                  <a:gd name="connsiteX2631" fmla="*/ 250466 w 584556"/>
                  <a:gd name="connsiteY2631" fmla="*/ 843953 h 982379"/>
                  <a:gd name="connsiteX2632" fmla="*/ 251278 w 584556"/>
                  <a:gd name="connsiteY2632" fmla="*/ 845577 h 982379"/>
                  <a:gd name="connsiteX2633" fmla="*/ 250466 w 584556"/>
                  <a:gd name="connsiteY2633" fmla="*/ 844765 h 982379"/>
                  <a:gd name="connsiteX2634" fmla="*/ 248843 w 584556"/>
                  <a:gd name="connsiteY2634" fmla="*/ 843953 h 982379"/>
                  <a:gd name="connsiteX2635" fmla="*/ 246407 w 584556"/>
                  <a:gd name="connsiteY2635" fmla="*/ 843953 h 982379"/>
                  <a:gd name="connsiteX2636" fmla="*/ 243971 w 584556"/>
                  <a:gd name="connsiteY2636" fmla="*/ 843953 h 982379"/>
                  <a:gd name="connsiteX2637" fmla="*/ 240724 w 584556"/>
                  <a:gd name="connsiteY2637" fmla="*/ 844765 h 982379"/>
                  <a:gd name="connsiteX2638" fmla="*/ 237476 w 584556"/>
                  <a:gd name="connsiteY2638" fmla="*/ 847201 h 982379"/>
                  <a:gd name="connsiteX2639" fmla="*/ 235040 w 584556"/>
                  <a:gd name="connsiteY2639" fmla="*/ 848825 h 982379"/>
                  <a:gd name="connsiteX2640" fmla="*/ 234229 w 584556"/>
                  <a:gd name="connsiteY2640" fmla="*/ 850448 h 982379"/>
                  <a:gd name="connsiteX2641" fmla="*/ 233417 w 584556"/>
                  <a:gd name="connsiteY2641" fmla="*/ 851260 h 982379"/>
                  <a:gd name="connsiteX2642" fmla="*/ 231793 w 584556"/>
                  <a:gd name="connsiteY2642" fmla="*/ 851260 h 982379"/>
                  <a:gd name="connsiteX2643" fmla="*/ 230169 w 584556"/>
                  <a:gd name="connsiteY2643" fmla="*/ 851260 h 982379"/>
                  <a:gd name="connsiteX2644" fmla="*/ 228545 w 584556"/>
                  <a:gd name="connsiteY2644" fmla="*/ 852884 h 982379"/>
                  <a:gd name="connsiteX2645" fmla="*/ 226922 w 584556"/>
                  <a:gd name="connsiteY2645" fmla="*/ 854508 h 982379"/>
                  <a:gd name="connsiteX2646" fmla="*/ 226110 w 584556"/>
                  <a:gd name="connsiteY2646" fmla="*/ 856943 h 982379"/>
                  <a:gd name="connsiteX2647" fmla="*/ 225298 w 584556"/>
                  <a:gd name="connsiteY2647" fmla="*/ 857755 h 982379"/>
                  <a:gd name="connsiteX2648" fmla="*/ 223674 w 584556"/>
                  <a:gd name="connsiteY2648" fmla="*/ 857755 h 982379"/>
                  <a:gd name="connsiteX2649" fmla="*/ 222050 w 584556"/>
                  <a:gd name="connsiteY2649" fmla="*/ 861003 h 982379"/>
                  <a:gd name="connsiteX2650" fmla="*/ 222050 w 584556"/>
                  <a:gd name="connsiteY2650" fmla="*/ 864250 h 982379"/>
                  <a:gd name="connsiteX2651" fmla="*/ 222050 w 584556"/>
                  <a:gd name="connsiteY2651" fmla="*/ 867498 h 982379"/>
                  <a:gd name="connsiteX2652" fmla="*/ 222050 w 584556"/>
                  <a:gd name="connsiteY2652" fmla="*/ 869122 h 982379"/>
                  <a:gd name="connsiteX2653" fmla="*/ 220427 w 584556"/>
                  <a:gd name="connsiteY2653" fmla="*/ 869122 h 982379"/>
                  <a:gd name="connsiteX2654" fmla="*/ 218803 w 584556"/>
                  <a:gd name="connsiteY2654" fmla="*/ 869122 h 982379"/>
                  <a:gd name="connsiteX2655" fmla="*/ 217179 w 584556"/>
                  <a:gd name="connsiteY2655" fmla="*/ 869122 h 982379"/>
                  <a:gd name="connsiteX2656" fmla="*/ 216367 w 584556"/>
                  <a:gd name="connsiteY2656" fmla="*/ 869122 h 982379"/>
                  <a:gd name="connsiteX2657" fmla="*/ 215555 w 584556"/>
                  <a:gd name="connsiteY2657" fmla="*/ 869934 h 982379"/>
                  <a:gd name="connsiteX2658" fmla="*/ 214743 w 584556"/>
                  <a:gd name="connsiteY2658" fmla="*/ 869934 h 982379"/>
                  <a:gd name="connsiteX2659" fmla="*/ 213120 w 584556"/>
                  <a:gd name="connsiteY2659" fmla="*/ 869122 h 982379"/>
                  <a:gd name="connsiteX2660" fmla="*/ 210684 w 584556"/>
                  <a:gd name="connsiteY2660" fmla="*/ 868310 h 982379"/>
                  <a:gd name="connsiteX2661" fmla="*/ 207436 w 584556"/>
                  <a:gd name="connsiteY2661" fmla="*/ 868310 h 982379"/>
                  <a:gd name="connsiteX2662" fmla="*/ 206624 w 584556"/>
                  <a:gd name="connsiteY2662" fmla="*/ 868310 h 982379"/>
                  <a:gd name="connsiteX2663" fmla="*/ 205813 w 584556"/>
                  <a:gd name="connsiteY2663" fmla="*/ 869122 h 982379"/>
                  <a:gd name="connsiteX2664" fmla="*/ 203377 w 584556"/>
                  <a:gd name="connsiteY2664" fmla="*/ 869122 h 982379"/>
                  <a:gd name="connsiteX2665" fmla="*/ 201753 w 584556"/>
                  <a:gd name="connsiteY2665" fmla="*/ 869122 h 982379"/>
                  <a:gd name="connsiteX2666" fmla="*/ 200941 w 584556"/>
                  <a:gd name="connsiteY2666" fmla="*/ 869122 h 982379"/>
                  <a:gd name="connsiteX2667" fmla="*/ 200941 w 584556"/>
                  <a:gd name="connsiteY2667" fmla="*/ 868310 h 982379"/>
                  <a:gd name="connsiteX2668" fmla="*/ 200129 w 584556"/>
                  <a:gd name="connsiteY2668" fmla="*/ 867498 h 982379"/>
                  <a:gd name="connsiteX2669" fmla="*/ 196882 w 584556"/>
                  <a:gd name="connsiteY2669" fmla="*/ 866686 h 982379"/>
                  <a:gd name="connsiteX2670" fmla="*/ 196070 w 584556"/>
                  <a:gd name="connsiteY2670" fmla="*/ 866686 h 982379"/>
                  <a:gd name="connsiteX2671" fmla="*/ 194446 w 584556"/>
                  <a:gd name="connsiteY2671" fmla="*/ 865874 h 982379"/>
                  <a:gd name="connsiteX2672" fmla="*/ 193634 w 584556"/>
                  <a:gd name="connsiteY2672" fmla="*/ 865062 h 982379"/>
                  <a:gd name="connsiteX2673" fmla="*/ 192822 w 584556"/>
                  <a:gd name="connsiteY2673" fmla="*/ 864250 h 982379"/>
                  <a:gd name="connsiteX2674" fmla="*/ 191199 w 584556"/>
                  <a:gd name="connsiteY2674" fmla="*/ 862627 h 982379"/>
                  <a:gd name="connsiteX2675" fmla="*/ 189575 w 584556"/>
                  <a:gd name="connsiteY2675" fmla="*/ 859379 h 982379"/>
                  <a:gd name="connsiteX2676" fmla="*/ 188763 w 584556"/>
                  <a:gd name="connsiteY2676" fmla="*/ 858567 h 982379"/>
                  <a:gd name="connsiteX2677" fmla="*/ 187139 w 584556"/>
                  <a:gd name="connsiteY2677" fmla="*/ 857755 h 982379"/>
                  <a:gd name="connsiteX2678" fmla="*/ 185516 w 584556"/>
                  <a:gd name="connsiteY2678" fmla="*/ 856943 h 982379"/>
                  <a:gd name="connsiteX2679" fmla="*/ 183892 w 584556"/>
                  <a:gd name="connsiteY2679" fmla="*/ 856132 h 982379"/>
                  <a:gd name="connsiteX2680" fmla="*/ 182268 w 584556"/>
                  <a:gd name="connsiteY2680" fmla="*/ 856132 h 982379"/>
                  <a:gd name="connsiteX2681" fmla="*/ 179020 w 584556"/>
                  <a:gd name="connsiteY2681" fmla="*/ 856132 h 982379"/>
                  <a:gd name="connsiteX2682" fmla="*/ 176585 w 584556"/>
                  <a:gd name="connsiteY2682" fmla="*/ 856132 h 982379"/>
                  <a:gd name="connsiteX2683" fmla="*/ 174961 w 584556"/>
                  <a:gd name="connsiteY2683" fmla="*/ 855320 h 982379"/>
                  <a:gd name="connsiteX2684" fmla="*/ 173337 w 584556"/>
                  <a:gd name="connsiteY2684" fmla="*/ 855320 h 982379"/>
                  <a:gd name="connsiteX2685" fmla="*/ 173337 w 584556"/>
                  <a:gd name="connsiteY2685" fmla="*/ 854508 h 982379"/>
                  <a:gd name="connsiteX2686" fmla="*/ 172525 w 584556"/>
                  <a:gd name="connsiteY2686" fmla="*/ 853696 h 982379"/>
                  <a:gd name="connsiteX2687" fmla="*/ 172525 w 584556"/>
                  <a:gd name="connsiteY2687" fmla="*/ 852884 h 982379"/>
                  <a:gd name="connsiteX2688" fmla="*/ 171713 w 584556"/>
                  <a:gd name="connsiteY2688" fmla="*/ 852072 h 982379"/>
                  <a:gd name="connsiteX2689" fmla="*/ 167654 w 584556"/>
                  <a:gd name="connsiteY2689" fmla="*/ 852072 h 982379"/>
                  <a:gd name="connsiteX2690" fmla="*/ 164407 w 584556"/>
                  <a:gd name="connsiteY2690" fmla="*/ 852072 h 982379"/>
                  <a:gd name="connsiteX2691" fmla="*/ 162783 w 584556"/>
                  <a:gd name="connsiteY2691" fmla="*/ 851260 h 982379"/>
                  <a:gd name="connsiteX2692" fmla="*/ 156288 w 584556"/>
                  <a:gd name="connsiteY2692" fmla="*/ 851260 h 982379"/>
                  <a:gd name="connsiteX2693" fmla="*/ 153852 w 584556"/>
                  <a:gd name="connsiteY2693" fmla="*/ 852072 h 982379"/>
                  <a:gd name="connsiteX2694" fmla="*/ 151416 w 584556"/>
                  <a:gd name="connsiteY2694" fmla="*/ 852072 h 982379"/>
                  <a:gd name="connsiteX2695" fmla="*/ 148981 w 584556"/>
                  <a:gd name="connsiteY2695" fmla="*/ 850448 h 982379"/>
                  <a:gd name="connsiteX2696" fmla="*/ 145733 w 584556"/>
                  <a:gd name="connsiteY2696" fmla="*/ 849637 h 982379"/>
                  <a:gd name="connsiteX2697" fmla="*/ 141674 w 584556"/>
                  <a:gd name="connsiteY2697" fmla="*/ 849637 h 982379"/>
                  <a:gd name="connsiteX2698" fmla="*/ 139238 w 584556"/>
                  <a:gd name="connsiteY2698" fmla="*/ 850448 h 982379"/>
                  <a:gd name="connsiteX2699" fmla="*/ 136803 w 584556"/>
                  <a:gd name="connsiteY2699" fmla="*/ 852072 h 982379"/>
                  <a:gd name="connsiteX2700" fmla="*/ 136803 w 584556"/>
                  <a:gd name="connsiteY2700" fmla="*/ 854508 h 982379"/>
                  <a:gd name="connsiteX2701" fmla="*/ 135179 w 584556"/>
                  <a:gd name="connsiteY2701" fmla="*/ 855320 h 982379"/>
                  <a:gd name="connsiteX2702" fmla="*/ 133555 w 584556"/>
                  <a:gd name="connsiteY2702" fmla="*/ 856132 h 982379"/>
                  <a:gd name="connsiteX2703" fmla="*/ 134367 w 584556"/>
                  <a:gd name="connsiteY2703" fmla="*/ 857755 h 982379"/>
                  <a:gd name="connsiteX2704" fmla="*/ 135179 w 584556"/>
                  <a:gd name="connsiteY2704" fmla="*/ 859379 h 982379"/>
                  <a:gd name="connsiteX2705" fmla="*/ 135179 w 584556"/>
                  <a:gd name="connsiteY2705" fmla="*/ 861003 h 982379"/>
                  <a:gd name="connsiteX2706" fmla="*/ 134367 w 584556"/>
                  <a:gd name="connsiteY2706" fmla="*/ 863439 h 982379"/>
                  <a:gd name="connsiteX2707" fmla="*/ 136803 w 584556"/>
                  <a:gd name="connsiteY2707" fmla="*/ 865874 h 982379"/>
                  <a:gd name="connsiteX2708" fmla="*/ 140050 w 584556"/>
                  <a:gd name="connsiteY2708" fmla="*/ 865062 h 982379"/>
                  <a:gd name="connsiteX2709" fmla="*/ 143298 w 584556"/>
                  <a:gd name="connsiteY2709" fmla="*/ 865874 h 982379"/>
                  <a:gd name="connsiteX2710" fmla="*/ 145733 w 584556"/>
                  <a:gd name="connsiteY2710" fmla="*/ 867498 h 982379"/>
                  <a:gd name="connsiteX2711" fmla="*/ 146545 w 584556"/>
                  <a:gd name="connsiteY2711" fmla="*/ 869122 h 982379"/>
                  <a:gd name="connsiteX2712" fmla="*/ 145733 w 584556"/>
                  <a:gd name="connsiteY2712" fmla="*/ 869934 h 982379"/>
                  <a:gd name="connsiteX2713" fmla="*/ 144921 w 584556"/>
                  <a:gd name="connsiteY2713" fmla="*/ 869122 h 982379"/>
                  <a:gd name="connsiteX2714" fmla="*/ 144109 w 584556"/>
                  <a:gd name="connsiteY2714" fmla="*/ 867498 h 982379"/>
                  <a:gd name="connsiteX2715" fmla="*/ 142486 w 584556"/>
                  <a:gd name="connsiteY2715" fmla="*/ 866686 h 982379"/>
                  <a:gd name="connsiteX2716" fmla="*/ 140862 w 584556"/>
                  <a:gd name="connsiteY2716" fmla="*/ 865874 h 982379"/>
                  <a:gd name="connsiteX2717" fmla="*/ 139238 w 584556"/>
                  <a:gd name="connsiteY2717" fmla="*/ 865062 h 982379"/>
                  <a:gd name="connsiteX2718" fmla="*/ 137614 w 584556"/>
                  <a:gd name="connsiteY2718" fmla="*/ 865874 h 982379"/>
                  <a:gd name="connsiteX2719" fmla="*/ 134367 w 584556"/>
                  <a:gd name="connsiteY2719" fmla="*/ 869122 h 982379"/>
                  <a:gd name="connsiteX2720" fmla="*/ 133555 w 584556"/>
                  <a:gd name="connsiteY2720" fmla="*/ 872369 h 982379"/>
                  <a:gd name="connsiteX2721" fmla="*/ 133555 w 584556"/>
                  <a:gd name="connsiteY2721" fmla="*/ 873181 h 982379"/>
                  <a:gd name="connsiteX2722" fmla="*/ 133555 w 584556"/>
                  <a:gd name="connsiteY2722" fmla="*/ 872369 h 982379"/>
                  <a:gd name="connsiteX2723" fmla="*/ 133555 w 584556"/>
                  <a:gd name="connsiteY2723" fmla="*/ 871557 h 982379"/>
                  <a:gd name="connsiteX2724" fmla="*/ 133555 w 584556"/>
                  <a:gd name="connsiteY2724" fmla="*/ 869934 h 982379"/>
                  <a:gd name="connsiteX2725" fmla="*/ 133555 w 584556"/>
                  <a:gd name="connsiteY2725" fmla="*/ 869934 h 982379"/>
                  <a:gd name="connsiteX2726" fmla="*/ 134367 w 584556"/>
                  <a:gd name="connsiteY2726" fmla="*/ 867498 h 982379"/>
                  <a:gd name="connsiteX2727" fmla="*/ 135179 w 584556"/>
                  <a:gd name="connsiteY2727" fmla="*/ 865874 h 982379"/>
                  <a:gd name="connsiteX2728" fmla="*/ 133555 w 584556"/>
                  <a:gd name="connsiteY2728" fmla="*/ 865062 h 982379"/>
                  <a:gd name="connsiteX2729" fmla="*/ 131119 w 584556"/>
                  <a:gd name="connsiteY2729" fmla="*/ 865874 h 982379"/>
                  <a:gd name="connsiteX2730" fmla="*/ 129496 w 584556"/>
                  <a:gd name="connsiteY2730" fmla="*/ 867498 h 982379"/>
                  <a:gd name="connsiteX2731" fmla="*/ 127060 w 584556"/>
                  <a:gd name="connsiteY2731" fmla="*/ 869122 h 982379"/>
                  <a:gd name="connsiteX2732" fmla="*/ 119753 w 584556"/>
                  <a:gd name="connsiteY2732" fmla="*/ 868310 h 982379"/>
                  <a:gd name="connsiteX2733" fmla="*/ 118941 w 584556"/>
                  <a:gd name="connsiteY2733" fmla="*/ 867498 h 982379"/>
                  <a:gd name="connsiteX2734" fmla="*/ 117317 w 584556"/>
                  <a:gd name="connsiteY2734" fmla="*/ 865874 h 982379"/>
                  <a:gd name="connsiteX2735" fmla="*/ 115693 w 584556"/>
                  <a:gd name="connsiteY2735" fmla="*/ 864250 h 982379"/>
                  <a:gd name="connsiteX2736" fmla="*/ 114070 w 584556"/>
                  <a:gd name="connsiteY2736" fmla="*/ 864250 h 982379"/>
                  <a:gd name="connsiteX2737" fmla="*/ 112446 w 584556"/>
                  <a:gd name="connsiteY2737" fmla="*/ 865062 h 982379"/>
                  <a:gd name="connsiteX2738" fmla="*/ 111634 w 584556"/>
                  <a:gd name="connsiteY2738" fmla="*/ 865874 h 982379"/>
                  <a:gd name="connsiteX2739" fmla="*/ 110010 w 584556"/>
                  <a:gd name="connsiteY2739" fmla="*/ 869934 h 982379"/>
                  <a:gd name="connsiteX2740" fmla="*/ 109198 w 584556"/>
                  <a:gd name="connsiteY2740" fmla="*/ 870746 h 982379"/>
                  <a:gd name="connsiteX2741" fmla="*/ 109198 w 584556"/>
                  <a:gd name="connsiteY2741" fmla="*/ 871557 h 982379"/>
                  <a:gd name="connsiteX2742" fmla="*/ 108387 w 584556"/>
                  <a:gd name="connsiteY2742" fmla="*/ 873181 h 982379"/>
                  <a:gd name="connsiteX2743" fmla="*/ 107575 w 584556"/>
                  <a:gd name="connsiteY2743" fmla="*/ 873993 h 982379"/>
                  <a:gd name="connsiteX2744" fmla="*/ 106763 w 584556"/>
                  <a:gd name="connsiteY2744" fmla="*/ 874805 h 982379"/>
                  <a:gd name="connsiteX2745" fmla="*/ 105951 w 584556"/>
                  <a:gd name="connsiteY2745" fmla="*/ 878052 h 982379"/>
                  <a:gd name="connsiteX2746" fmla="*/ 105951 w 584556"/>
                  <a:gd name="connsiteY2746" fmla="*/ 880488 h 982379"/>
                  <a:gd name="connsiteX2747" fmla="*/ 105951 w 584556"/>
                  <a:gd name="connsiteY2747" fmla="*/ 882924 h 982379"/>
                  <a:gd name="connsiteX2748" fmla="*/ 105951 w 584556"/>
                  <a:gd name="connsiteY2748" fmla="*/ 884547 h 982379"/>
                  <a:gd name="connsiteX2749" fmla="*/ 105139 w 584556"/>
                  <a:gd name="connsiteY2749" fmla="*/ 885359 h 982379"/>
                  <a:gd name="connsiteX2750" fmla="*/ 104327 w 584556"/>
                  <a:gd name="connsiteY2750" fmla="*/ 886983 h 982379"/>
                  <a:gd name="connsiteX2751" fmla="*/ 102703 w 584556"/>
                  <a:gd name="connsiteY2751" fmla="*/ 889419 h 982379"/>
                  <a:gd name="connsiteX2752" fmla="*/ 101080 w 584556"/>
                  <a:gd name="connsiteY2752" fmla="*/ 891043 h 982379"/>
                  <a:gd name="connsiteX2753" fmla="*/ 99456 w 584556"/>
                  <a:gd name="connsiteY2753" fmla="*/ 891855 h 982379"/>
                  <a:gd name="connsiteX2754" fmla="*/ 97832 w 584556"/>
                  <a:gd name="connsiteY2754" fmla="*/ 892666 h 982379"/>
                  <a:gd name="connsiteX2755" fmla="*/ 96208 w 584556"/>
                  <a:gd name="connsiteY2755" fmla="*/ 893478 h 982379"/>
                  <a:gd name="connsiteX2756" fmla="*/ 94584 w 584556"/>
                  <a:gd name="connsiteY2756" fmla="*/ 895914 h 982379"/>
                  <a:gd name="connsiteX2757" fmla="*/ 91337 w 584556"/>
                  <a:gd name="connsiteY2757" fmla="*/ 898350 h 982379"/>
                  <a:gd name="connsiteX2758" fmla="*/ 87278 w 584556"/>
                  <a:gd name="connsiteY2758" fmla="*/ 900785 h 982379"/>
                  <a:gd name="connsiteX2759" fmla="*/ 85654 w 584556"/>
                  <a:gd name="connsiteY2759" fmla="*/ 902409 h 982379"/>
                  <a:gd name="connsiteX2760" fmla="*/ 84842 w 584556"/>
                  <a:gd name="connsiteY2760" fmla="*/ 904033 h 982379"/>
                  <a:gd name="connsiteX2761" fmla="*/ 84030 w 584556"/>
                  <a:gd name="connsiteY2761" fmla="*/ 905656 h 982379"/>
                  <a:gd name="connsiteX2762" fmla="*/ 83218 w 584556"/>
                  <a:gd name="connsiteY2762" fmla="*/ 907280 h 982379"/>
                  <a:gd name="connsiteX2763" fmla="*/ 74287 w 584556"/>
                  <a:gd name="connsiteY2763" fmla="*/ 908092 h 982379"/>
                  <a:gd name="connsiteX2764" fmla="*/ 72664 w 584556"/>
                  <a:gd name="connsiteY2764" fmla="*/ 912152 h 982379"/>
                  <a:gd name="connsiteX2765" fmla="*/ 75911 w 584556"/>
                  <a:gd name="connsiteY2765" fmla="*/ 914587 h 982379"/>
                  <a:gd name="connsiteX2766" fmla="*/ 77535 w 584556"/>
                  <a:gd name="connsiteY2766" fmla="*/ 917835 h 982379"/>
                  <a:gd name="connsiteX2767" fmla="*/ 75911 w 584556"/>
                  <a:gd name="connsiteY2767" fmla="*/ 917023 h 982379"/>
                  <a:gd name="connsiteX2768" fmla="*/ 74287 w 584556"/>
                  <a:gd name="connsiteY2768" fmla="*/ 916211 h 982379"/>
                  <a:gd name="connsiteX2769" fmla="*/ 71852 w 584556"/>
                  <a:gd name="connsiteY2769" fmla="*/ 912963 h 982379"/>
                  <a:gd name="connsiteX2770" fmla="*/ 71040 w 584556"/>
                  <a:gd name="connsiteY2770" fmla="*/ 910528 h 982379"/>
                  <a:gd name="connsiteX2771" fmla="*/ 69416 w 584556"/>
                  <a:gd name="connsiteY2771" fmla="*/ 910528 h 982379"/>
                  <a:gd name="connsiteX2772" fmla="*/ 68604 w 584556"/>
                  <a:gd name="connsiteY2772" fmla="*/ 912152 h 982379"/>
                  <a:gd name="connsiteX2773" fmla="*/ 66169 w 584556"/>
                  <a:gd name="connsiteY2773" fmla="*/ 912152 h 982379"/>
                  <a:gd name="connsiteX2774" fmla="*/ 64545 w 584556"/>
                  <a:gd name="connsiteY2774" fmla="*/ 913775 h 982379"/>
                  <a:gd name="connsiteX2775" fmla="*/ 63733 w 584556"/>
                  <a:gd name="connsiteY2775" fmla="*/ 916211 h 982379"/>
                  <a:gd name="connsiteX2776" fmla="*/ 62109 w 584556"/>
                  <a:gd name="connsiteY2776" fmla="*/ 919459 h 982379"/>
                  <a:gd name="connsiteX2777" fmla="*/ 62109 w 584556"/>
                  <a:gd name="connsiteY2777" fmla="*/ 921894 h 982379"/>
                  <a:gd name="connsiteX2778" fmla="*/ 60485 w 584556"/>
                  <a:gd name="connsiteY2778" fmla="*/ 922706 h 982379"/>
                  <a:gd name="connsiteX2779" fmla="*/ 58862 w 584556"/>
                  <a:gd name="connsiteY2779" fmla="*/ 924330 h 982379"/>
                  <a:gd name="connsiteX2780" fmla="*/ 56426 w 584556"/>
                  <a:gd name="connsiteY2780" fmla="*/ 924330 h 982379"/>
                  <a:gd name="connsiteX2781" fmla="*/ 52367 w 584556"/>
                  <a:gd name="connsiteY2781" fmla="*/ 925954 h 982379"/>
                  <a:gd name="connsiteX2782" fmla="*/ 52367 w 584556"/>
                  <a:gd name="connsiteY2782" fmla="*/ 928389 h 982379"/>
                  <a:gd name="connsiteX2783" fmla="*/ 52367 w 584556"/>
                  <a:gd name="connsiteY2783" fmla="*/ 930825 h 982379"/>
                  <a:gd name="connsiteX2784" fmla="*/ 50743 w 584556"/>
                  <a:gd name="connsiteY2784" fmla="*/ 932449 h 982379"/>
                  <a:gd name="connsiteX2785" fmla="*/ 49119 w 584556"/>
                  <a:gd name="connsiteY2785" fmla="*/ 933260 h 982379"/>
                  <a:gd name="connsiteX2786" fmla="*/ 43436 w 584556"/>
                  <a:gd name="connsiteY2786" fmla="*/ 937320 h 982379"/>
                  <a:gd name="connsiteX2787" fmla="*/ 41812 w 584556"/>
                  <a:gd name="connsiteY2787" fmla="*/ 938944 h 982379"/>
                  <a:gd name="connsiteX2788" fmla="*/ 39376 w 584556"/>
                  <a:gd name="connsiteY2788" fmla="*/ 938944 h 982379"/>
                  <a:gd name="connsiteX2789" fmla="*/ 37753 w 584556"/>
                  <a:gd name="connsiteY2789" fmla="*/ 940568 h 982379"/>
                  <a:gd name="connsiteX2790" fmla="*/ 36129 w 584556"/>
                  <a:gd name="connsiteY2790" fmla="*/ 941379 h 982379"/>
                  <a:gd name="connsiteX2791" fmla="*/ 33693 w 584556"/>
                  <a:gd name="connsiteY2791" fmla="*/ 942191 h 982379"/>
                  <a:gd name="connsiteX2792" fmla="*/ 30446 w 584556"/>
                  <a:gd name="connsiteY2792" fmla="*/ 944627 h 982379"/>
                  <a:gd name="connsiteX2793" fmla="*/ 30446 w 584556"/>
                  <a:gd name="connsiteY2793" fmla="*/ 945439 h 982379"/>
                  <a:gd name="connsiteX2794" fmla="*/ 29634 w 584556"/>
                  <a:gd name="connsiteY2794" fmla="*/ 946251 h 982379"/>
                  <a:gd name="connsiteX2795" fmla="*/ 28010 w 584556"/>
                  <a:gd name="connsiteY2795" fmla="*/ 947875 h 982379"/>
                  <a:gd name="connsiteX2796" fmla="*/ 27198 w 584556"/>
                  <a:gd name="connsiteY2796" fmla="*/ 945439 h 982379"/>
                  <a:gd name="connsiteX2797" fmla="*/ 25574 w 584556"/>
                  <a:gd name="connsiteY2797" fmla="*/ 943003 h 982379"/>
                  <a:gd name="connsiteX2798" fmla="*/ 23139 w 584556"/>
                  <a:gd name="connsiteY2798" fmla="*/ 942191 h 982379"/>
                  <a:gd name="connsiteX2799" fmla="*/ 19891 w 584556"/>
                  <a:gd name="connsiteY2799" fmla="*/ 943003 h 982379"/>
                  <a:gd name="connsiteX2800" fmla="*/ 17456 w 584556"/>
                  <a:gd name="connsiteY2800" fmla="*/ 943815 h 982379"/>
                  <a:gd name="connsiteX2801" fmla="*/ 14208 w 584556"/>
                  <a:gd name="connsiteY2801" fmla="*/ 944627 h 982379"/>
                  <a:gd name="connsiteX2802" fmla="*/ 10960 w 584556"/>
                  <a:gd name="connsiteY2802" fmla="*/ 945439 h 982379"/>
                  <a:gd name="connsiteX2803" fmla="*/ 8525 w 584556"/>
                  <a:gd name="connsiteY2803" fmla="*/ 947063 h 982379"/>
                  <a:gd name="connsiteX2804" fmla="*/ 8525 w 584556"/>
                  <a:gd name="connsiteY2804" fmla="*/ 953558 h 982379"/>
                  <a:gd name="connsiteX2805" fmla="*/ 6901 w 584556"/>
                  <a:gd name="connsiteY2805" fmla="*/ 955993 h 982379"/>
                  <a:gd name="connsiteX2806" fmla="*/ 6089 w 584556"/>
                  <a:gd name="connsiteY2806" fmla="*/ 959241 h 982379"/>
                  <a:gd name="connsiteX2807" fmla="*/ 11772 w 584556"/>
                  <a:gd name="connsiteY2807" fmla="*/ 960053 h 982379"/>
                  <a:gd name="connsiteX2808" fmla="*/ 15832 w 584556"/>
                  <a:gd name="connsiteY2808" fmla="*/ 959241 h 982379"/>
                  <a:gd name="connsiteX2809" fmla="*/ 17456 w 584556"/>
                  <a:gd name="connsiteY2809" fmla="*/ 955181 h 982379"/>
                  <a:gd name="connsiteX2810" fmla="*/ 19891 w 584556"/>
                  <a:gd name="connsiteY2810" fmla="*/ 951934 h 982379"/>
                  <a:gd name="connsiteX2811" fmla="*/ 23951 w 584556"/>
                  <a:gd name="connsiteY2811" fmla="*/ 952746 h 982379"/>
                  <a:gd name="connsiteX2812" fmla="*/ 25574 w 584556"/>
                  <a:gd name="connsiteY2812" fmla="*/ 955993 h 982379"/>
                  <a:gd name="connsiteX2813" fmla="*/ 29634 w 584556"/>
                  <a:gd name="connsiteY2813" fmla="*/ 958429 h 982379"/>
                  <a:gd name="connsiteX2814" fmla="*/ 33693 w 584556"/>
                  <a:gd name="connsiteY2814" fmla="*/ 961676 h 982379"/>
                  <a:gd name="connsiteX2815" fmla="*/ 35317 w 584556"/>
                  <a:gd name="connsiteY2815" fmla="*/ 967360 h 982379"/>
                  <a:gd name="connsiteX2816" fmla="*/ 35317 w 584556"/>
                  <a:gd name="connsiteY2816" fmla="*/ 972231 h 982379"/>
                  <a:gd name="connsiteX2817" fmla="*/ 36941 w 584556"/>
                  <a:gd name="connsiteY2817" fmla="*/ 973043 h 982379"/>
                  <a:gd name="connsiteX2818" fmla="*/ 36941 w 584556"/>
                  <a:gd name="connsiteY2818" fmla="*/ 974667 h 982379"/>
                  <a:gd name="connsiteX2819" fmla="*/ 37753 w 584556"/>
                  <a:gd name="connsiteY2819" fmla="*/ 975479 h 982379"/>
                  <a:gd name="connsiteX2820" fmla="*/ 38564 w 584556"/>
                  <a:gd name="connsiteY2820" fmla="*/ 974667 h 982379"/>
                  <a:gd name="connsiteX2821" fmla="*/ 40188 w 584556"/>
                  <a:gd name="connsiteY2821" fmla="*/ 972231 h 982379"/>
                  <a:gd name="connsiteX2822" fmla="*/ 43436 w 584556"/>
                  <a:gd name="connsiteY2822" fmla="*/ 972231 h 982379"/>
                  <a:gd name="connsiteX2823" fmla="*/ 45871 w 584556"/>
                  <a:gd name="connsiteY2823" fmla="*/ 972231 h 982379"/>
                  <a:gd name="connsiteX2824" fmla="*/ 45871 w 584556"/>
                  <a:gd name="connsiteY2824" fmla="*/ 970607 h 982379"/>
                  <a:gd name="connsiteX2825" fmla="*/ 46683 w 584556"/>
                  <a:gd name="connsiteY2825" fmla="*/ 968984 h 982379"/>
                  <a:gd name="connsiteX2826" fmla="*/ 47495 w 584556"/>
                  <a:gd name="connsiteY2826" fmla="*/ 967360 h 982379"/>
                  <a:gd name="connsiteX2827" fmla="*/ 48307 w 584556"/>
                  <a:gd name="connsiteY2827" fmla="*/ 963300 h 982379"/>
                  <a:gd name="connsiteX2828" fmla="*/ 46683 w 584556"/>
                  <a:gd name="connsiteY2828" fmla="*/ 964112 h 982379"/>
                  <a:gd name="connsiteX2829" fmla="*/ 45871 w 584556"/>
                  <a:gd name="connsiteY2829" fmla="*/ 963300 h 982379"/>
                  <a:gd name="connsiteX2830" fmla="*/ 45060 w 584556"/>
                  <a:gd name="connsiteY2830" fmla="*/ 963300 h 982379"/>
                  <a:gd name="connsiteX2831" fmla="*/ 41000 w 584556"/>
                  <a:gd name="connsiteY2831" fmla="*/ 962488 h 982379"/>
                  <a:gd name="connsiteX2832" fmla="*/ 43436 w 584556"/>
                  <a:gd name="connsiteY2832" fmla="*/ 962488 h 982379"/>
                  <a:gd name="connsiteX2833" fmla="*/ 45871 w 584556"/>
                  <a:gd name="connsiteY2833" fmla="*/ 962488 h 982379"/>
                  <a:gd name="connsiteX2834" fmla="*/ 47495 w 584556"/>
                  <a:gd name="connsiteY2834" fmla="*/ 962488 h 982379"/>
                  <a:gd name="connsiteX2835" fmla="*/ 48307 w 584556"/>
                  <a:gd name="connsiteY2835" fmla="*/ 960865 h 982379"/>
                  <a:gd name="connsiteX2836" fmla="*/ 49119 w 584556"/>
                  <a:gd name="connsiteY2836" fmla="*/ 960053 h 982379"/>
                  <a:gd name="connsiteX2837" fmla="*/ 50743 w 584556"/>
                  <a:gd name="connsiteY2837" fmla="*/ 958429 h 982379"/>
                  <a:gd name="connsiteX2838" fmla="*/ 50743 w 584556"/>
                  <a:gd name="connsiteY2838" fmla="*/ 957617 h 982379"/>
                  <a:gd name="connsiteX2839" fmla="*/ 51555 w 584556"/>
                  <a:gd name="connsiteY2839" fmla="*/ 956805 h 982379"/>
                  <a:gd name="connsiteX2840" fmla="*/ 51555 w 584556"/>
                  <a:gd name="connsiteY2840" fmla="*/ 955181 h 982379"/>
                  <a:gd name="connsiteX2841" fmla="*/ 49931 w 584556"/>
                  <a:gd name="connsiteY2841" fmla="*/ 954370 h 982379"/>
                  <a:gd name="connsiteX2842" fmla="*/ 50743 w 584556"/>
                  <a:gd name="connsiteY2842" fmla="*/ 953558 h 982379"/>
                  <a:gd name="connsiteX2843" fmla="*/ 51555 w 584556"/>
                  <a:gd name="connsiteY2843" fmla="*/ 952746 h 982379"/>
                  <a:gd name="connsiteX2844" fmla="*/ 50743 w 584556"/>
                  <a:gd name="connsiteY2844" fmla="*/ 951122 h 982379"/>
                  <a:gd name="connsiteX2845" fmla="*/ 55614 w 584556"/>
                  <a:gd name="connsiteY2845" fmla="*/ 950310 h 982379"/>
                  <a:gd name="connsiteX2846" fmla="*/ 55614 w 584556"/>
                  <a:gd name="connsiteY2846" fmla="*/ 949498 h 982379"/>
                  <a:gd name="connsiteX2847" fmla="*/ 55614 w 584556"/>
                  <a:gd name="connsiteY2847" fmla="*/ 947063 h 982379"/>
                  <a:gd name="connsiteX2848" fmla="*/ 57238 w 584556"/>
                  <a:gd name="connsiteY2848" fmla="*/ 946251 h 982379"/>
                  <a:gd name="connsiteX2849" fmla="*/ 57238 w 584556"/>
                  <a:gd name="connsiteY2849" fmla="*/ 949498 h 982379"/>
                  <a:gd name="connsiteX2850" fmla="*/ 58862 w 584556"/>
                  <a:gd name="connsiteY2850" fmla="*/ 951122 h 982379"/>
                  <a:gd name="connsiteX2851" fmla="*/ 55614 w 584556"/>
                  <a:gd name="connsiteY2851" fmla="*/ 951122 h 982379"/>
                  <a:gd name="connsiteX2852" fmla="*/ 54802 w 584556"/>
                  <a:gd name="connsiteY2852" fmla="*/ 954370 h 982379"/>
                  <a:gd name="connsiteX2853" fmla="*/ 56426 w 584556"/>
                  <a:gd name="connsiteY2853" fmla="*/ 955993 h 982379"/>
                  <a:gd name="connsiteX2854" fmla="*/ 57238 w 584556"/>
                  <a:gd name="connsiteY2854" fmla="*/ 954370 h 982379"/>
                  <a:gd name="connsiteX2855" fmla="*/ 61297 w 584556"/>
                  <a:gd name="connsiteY2855" fmla="*/ 954370 h 982379"/>
                  <a:gd name="connsiteX2856" fmla="*/ 62921 w 584556"/>
                  <a:gd name="connsiteY2856" fmla="*/ 954370 h 982379"/>
                  <a:gd name="connsiteX2857" fmla="*/ 63733 w 584556"/>
                  <a:gd name="connsiteY2857" fmla="*/ 952746 h 982379"/>
                  <a:gd name="connsiteX2858" fmla="*/ 65357 w 584556"/>
                  <a:gd name="connsiteY2858" fmla="*/ 951934 h 982379"/>
                  <a:gd name="connsiteX2859" fmla="*/ 67792 w 584556"/>
                  <a:gd name="connsiteY2859" fmla="*/ 951934 h 982379"/>
                  <a:gd name="connsiteX2860" fmla="*/ 68604 w 584556"/>
                  <a:gd name="connsiteY2860" fmla="*/ 951934 h 982379"/>
                  <a:gd name="connsiteX2861" fmla="*/ 69416 w 584556"/>
                  <a:gd name="connsiteY2861" fmla="*/ 952746 h 982379"/>
                  <a:gd name="connsiteX2862" fmla="*/ 71040 w 584556"/>
                  <a:gd name="connsiteY2862" fmla="*/ 952746 h 982379"/>
                  <a:gd name="connsiteX2863" fmla="*/ 71040 w 584556"/>
                  <a:gd name="connsiteY2863" fmla="*/ 951122 h 982379"/>
                  <a:gd name="connsiteX2864" fmla="*/ 71040 w 584556"/>
                  <a:gd name="connsiteY2864" fmla="*/ 949498 h 982379"/>
                  <a:gd name="connsiteX2865" fmla="*/ 71852 w 584556"/>
                  <a:gd name="connsiteY2865" fmla="*/ 947875 h 982379"/>
                  <a:gd name="connsiteX2866" fmla="*/ 73476 w 584556"/>
                  <a:gd name="connsiteY2866" fmla="*/ 945439 h 982379"/>
                  <a:gd name="connsiteX2867" fmla="*/ 75099 w 584556"/>
                  <a:gd name="connsiteY2867" fmla="*/ 945439 h 982379"/>
                  <a:gd name="connsiteX2868" fmla="*/ 75911 w 584556"/>
                  <a:gd name="connsiteY2868" fmla="*/ 943815 h 982379"/>
                  <a:gd name="connsiteX2869" fmla="*/ 78347 w 584556"/>
                  <a:gd name="connsiteY2869" fmla="*/ 941379 h 982379"/>
                  <a:gd name="connsiteX2870" fmla="*/ 81594 w 584556"/>
                  <a:gd name="connsiteY2870" fmla="*/ 942191 h 982379"/>
                  <a:gd name="connsiteX2871" fmla="*/ 83218 w 584556"/>
                  <a:gd name="connsiteY2871" fmla="*/ 943815 h 982379"/>
                  <a:gd name="connsiteX2872" fmla="*/ 84842 w 584556"/>
                  <a:gd name="connsiteY2872" fmla="*/ 941379 h 982379"/>
                  <a:gd name="connsiteX2873" fmla="*/ 84842 w 584556"/>
                  <a:gd name="connsiteY2873" fmla="*/ 939756 h 982379"/>
                  <a:gd name="connsiteX2874" fmla="*/ 85654 w 584556"/>
                  <a:gd name="connsiteY2874" fmla="*/ 937320 h 982379"/>
                  <a:gd name="connsiteX2875" fmla="*/ 85654 w 584556"/>
                  <a:gd name="connsiteY2875" fmla="*/ 940568 h 982379"/>
                  <a:gd name="connsiteX2876" fmla="*/ 85654 w 584556"/>
                  <a:gd name="connsiteY2876" fmla="*/ 943815 h 982379"/>
                  <a:gd name="connsiteX2877" fmla="*/ 89713 w 584556"/>
                  <a:gd name="connsiteY2877" fmla="*/ 945439 h 982379"/>
                  <a:gd name="connsiteX2878" fmla="*/ 92961 w 584556"/>
                  <a:gd name="connsiteY2878" fmla="*/ 946251 h 982379"/>
                  <a:gd name="connsiteX2879" fmla="*/ 94584 w 584556"/>
                  <a:gd name="connsiteY2879" fmla="*/ 945439 h 982379"/>
                  <a:gd name="connsiteX2880" fmla="*/ 95396 w 584556"/>
                  <a:gd name="connsiteY2880" fmla="*/ 943815 h 982379"/>
                  <a:gd name="connsiteX2881" fmla="*/ 99456 w 584556"/>
                  <a:gd name="connsiteY2881" fmla="*/ 943003 h 982379"/>
                  <a:gd name="connsiteX2882" fmla="*/ 101080 w 584556"/>
                  <a:gd name="connsiteY2882" fmla="*/ 943815 h 982379"/>
                  <a:gd name="connsiteX2883" fmla="*/ 101891 w 584556"/>
                  <a:gd name="connsiteY2883" fmla="*/ 945439 h 982379"/>
                  <a:gd name="connsiteX2884" fmla="*/ 105139 w 584556"/>
                  <a:gd name="connsiteY2884" fmla="*/ 946251 h 982379"/>
                  <a:gd name="connsiteX2885" fmla="*/ 107575 w 584556"/>
                  <a:gd name="connsiteY2885" fmla="*/ 947875 h 982379"/>
                  <a:gd name="connsiteX2886" fmla="*/ 110822 w 584556"/>
                  <a:gd name="connsiteY2886" fmla="*/ 948686 h 982379"/>
                  <a:gd name="connsiteX2887" fmla="*/ 112446 w 584556"/>
                  <a:gd name="connsiteY2887" fmla="*/ 951934 h 982379"/>
                  <a:gd name="connsiteX2888" fmla="*/ 114882 w 584556"/>
                  <a:gd name="connsiteY2888" fmla="*/ 953558 h 982379"/>
                  <a:gd name="connsiteX2889" fmla="*/ 114070 w 584556"/>
                  <a:gd name="connsiteY2889" fmla="*/ 951122 h 982379"/>
                  <a:gd name="connsiteX2890" fmla="*/ 114070 w 584556"/>
                  <a:gd name="connsiteY2890" fmla="*/ 947875 h 982379"/>
                  <a:gd name="connsiteX2891" fmla="*/ 111634 w 584556"/>
                  <a:gd name="connsiteY2891" fmla="*/ 946251 h 982379"/>
                  <a:gd name="connsiteX2892" fmla="*/ 110010 w 584556"/>
                  <a:gd name="connsiteY2892" fmla="*/ 945439 h 982379"/>
                  <a:gd name="connsiteX2893" fmla="*/ 109198 w 584556"/>
                  <a:gd name="connsiteY2893" fmla="*/ 943815 h 982379"/>
                  <a:gd name="connsiteX2894" fmla="*/ 109198 w 584556"/>
                  <a:gd name="connsiteY2894" fmla="*/ 943003 h 982379"/>
                  <a:gd name="connsiteX2895" fmla="*/ 110822 w 584556"/>
                  <a:gd name="connsiteY2895" fmla="*/ 943003 h 982379"/>
                  <a:gd name="connsiteX2896" fmla="*/ 112446 w 584556"/>
                  <a:gd name="connsiteY2896" fmla="*/ 944627 h 982379"/>
                  <a:gd name="connsiteX2897" fmla="*/ 114882 w 584556"/>
                  <a:gd name="connsiteY2897" fmla="*/ 944627 h 982379"/>
                  <a:gd name="connsiteX2898" fmla="*/ 115693 w 584556"/>
                  <a:gd name="connsiteY2898" fmla="*/ 942191 h 982379"/>
                  <a:gd name="connsiteX2899" fmla="*/ 117317 w 584556"/>
                  <a:gd name="connsiteY2899" fmla="*/ 940568 h 982379"/>
                  <a:gd name="connsiteX2900" fmla="*/ 116505 w 584556"/>
                  <a:gd name="connsiteY2900" fmla="*/ 937320 h 982379"/>
                  <a:gd name="connsiteX2901" fmla="*/ 117317 w 584556"/>
                  <a:gd name="connsiteY2901" fmla="*/ 934884 h 982379"/>
                  <a:gd name="connsiteX2902" fmla="*/ 118129 w 584556"/>
                  <a:gd name="connsiteY2902" fmla="*/ 934072 h 982379"/>
                  <a:gd name="connsiteX2903" fmla="*/ 118941 w 584556"/>
                  <a:gd name="connsiteY2903" fmla="*/ 933260 h 982379"/>
                  <a:gd name="connsiteX2904" fmla="*/ 119753 w 584556"/>
                  <a:gd name="connsiteY2904" fmla="*/ 934072 h 982379"/>
                  <a:gd name="connsiteX2905" fmla="*/ 118129 w 584556"/>
                  <a:gd name="connsiteY2905" fmla="*/ 935696 h 982379"/>
                  <a:gd name="connsiteX2906" fmla="*/ 116505 w 584556"/>
                  <a:gd name="connsiteY2906" fmla="*/ 936508 h 982379"/>
                  <a:gd name="connsiteX2907" fmla="*/ 116505 w 584556"/>
                  <a:gd name="connsiteY2907" fmla="*/ 938944 h 982379"/>
                  <a:gd name="connsiteX2908" fmla="*/ 117317 w 584556"/>
                  <a:gd name="connsiteY2908" fmla="*/ 941379 h 982379"/>
                  <a:gd name="connsiteX2909" fmla="*/ 118941 w 584556"/>
                  <a:gd name="connsiteY2909" fmla="*/ 940568 h 982379"/>
                  <a:gd name="connsiteX2910" fmla="*/ 120565 w 584556"/>
                  <a:gd name="connsiteY2910" fmla="*/ 940568 h 982379"/>
                  <a:gd name="connsiteX2911" fmla="*/ 119753 w 584556"/>
                  <a:gd name="connsiteY2911" fmla="*/ 942191 h 982379"/>
                  <a:gd name="connsiteX2912" fmla="*/ 116505 w 584556"/>
                  <a:gd name="connsiteY2912" fmla="*/ 943815 h 982379"/>
                  <a:gd name="connsiteX2913" fmla="*/ 117317 w 584556"/>
                  <a:gd name="connsiteY2913" fmla="*/ 947875 h 982379"/>
                  <a:gd name="connsiteX2914" fmla="*/ 118129 w 584556"/>
                  <a:gd name="connsiteY2914" fmla="*/ 949498 h 982379"/>
                  <a:gd name="connsiteX2915" fmla="*/ 119753 w 584556"/>
                  <a:gd name="connsiteY2915" fmla="*/ 949498 h 982379"/>
                  <a:gd name="connsiteX2916" fmla="*/ 122189 w 584556"/>
                  <a:gd name="connsiteY2916" fmla="*/ 951934 h 982379"/>
                  <a:gd name="connsiteX2917" fmla="*/ 120565 w 584556"/>
                  <a:gd name="connsiteY2917" fmla="*/ 955181 h 982379"/>
                  <a:gd name="connsiteX2918" fmla="*/ 123000 w 584556"/>
                  <a:gd name="connsiteY2918" fmla="*/ 957617 h 982379"/>
                  <a:gd name="connsiteX2919" fmla="*/ 125436 w 584556"/>
                  <a:gd name="connsiteY2919" fmla="*/ 956805 h 982379"/>
                  <a:gd name="connsiteX2920" fmla="*/ 126248 w 584556"/>
                  <a:gd name="connsiteY2920" fmla="*/ 956805 h 982379"/>
                  <a:gd name="connsiteX2921" fmla="*/ 125436 w 584556"/>
                  <a:gd name="connsiteY2921" fmla="*/ 958429 h 982379"/>
                  <a:gd name="connsiteX2922" fmla="*/ 124624 w 584556"/>
                  <a:gd name="connsiteY2922" fmla="*/ 959241 h 982379"/>
                  <a:gd name="connsiteX2923" fmla="*/ 125436 w 584556"/>
                  <a:gd name="connsiteY2923" fmla="*/ 960053 h 982379"/>
                  <a:gd name="connsiteX2924" fmla="*/ 127872 w 584556"/>
                  <a:gd name="connsiteY2924" fmla="*/ 960053 h 982379"/>
                  <a:gd name="connsiteX2925" fmla="*/ 130307 w 584556"/>
                  <a:gd name="connsiteY2925" fmla="*/ 960053 h 982379"/>
                  <a:gd name="connsiteX2926" fmla="*/ 131931 w 584556"/>
                  <a:gd name="connsiteY2926" fmla="*/ 960053 h 982379"/>
                  <a:gd name="connsiteX2927" fmla="*/ 132743 w 584556"/>
                  <a:gd name="connsiteY2927" fmla="*/ 958429 h 982379"/>
                  <a:gd name="connsiteX2928" fmla="*/ 133555 w 584556"/>
                  <a:gd name="connsiteY2928" fmla="*/ 957617 h 982379"/>
                  <a:gd name="connsiteX2929" fmla="*/ 132743 w 584556"/>
                  <a:gd name="connsiteY2929" fmla="*/ 960053 h 982379"/>
                  <a:gd name="connsiteX2930" fmla="*/ 132743 w 584556"/>
                  <a:gd name="connsiteY2930" fmla="*/ 961676 h 982379"/>
                  <a:gd name="connsiteX2931" fmla="*/ 132743 w 584556"/>
                  <a:gd name="connsiteY2931" fmla="*/ 962488 h 982379"/>
                  <a:gd name="connsiteX2932" fmla="*/ 134367 w 584556"/>
                  <a:gd name="connsiteY2932" fmla="*/ 963300 h 982379"/>
                  <a:gd name="connsiteX2933" fmla="*/ 135179 w 584556"/>
                  <a:gd name="connsiteY2933" fmla="*/ 964112 h 982379"/>
                  <a:gd name="connsiteX2934" fmla="*/ 135991 w 584556"/>
                  <a:gd name="connsiteY2934" fmla="*/ 963300 h 982379"/>
                  <a:gd name="connsiteX2935" fmla="*/ 137614 w 584556"/>
                  <a:gd name="connsiteY2935" fmla="*/ 961676 h 982379"/>
                  <a:gd name="connsiteX2936" fmla="*/ 136803 w 584556"/>
                  <a:gd name="connsiteY2936" fmla="*/ 964112 h 982379"/>
                  <a:gd name="connsiteX2937" fmla="*/ 135991 w 584556"/>
                  <a:gd name="connsiteY2937" fmla="*/ 964924 h 982379"/>
                  <a:gd name="connsiteX2938" fmla="*/ 135179 w 584556"/>
                  <a:gd name="connsiteY2938" fmla="*/ 965736 h 982379"/>
                  <a:gd name="connsiteX2939" fmla="*/ 135991 w 584556"/>
                  <a:gd name="connsiteY2939" fmla="*/ 968172 h 982379"/>
                  <a:gd name="connsiteX2940" fmla="*/ 135179 w 584556"/>
                  <a:gd name="connsiteY2940" fmla="*/ 968984 h 982379"/>
                  <a:gd name="connsiteX2941" fmla="*/ 135991 w 584556"/>
                  <a:gd name="connsiteY2941" fmla="*/ 970607 h 982379"/>
                  <a:gd name="connsiteX2942" fmla="*/ 136803 w 584556"/>
                  <a:gd name="connsiteY2942" fmla="*/ 971419 h 982379"/>
                  <a:gd name="connsiteX2943" fmla="*/ 136803 w 584556"/>
                  <a:gd name="connsiteY2943" fmla="*/ 973043 h 982379"/>
                  <a:gd name="connsiteX2944" fmla="*/ 138426 w 584556"/>
                  <a:gd name="connsiteY2944" fmla="*/ 974667 h 982379"/>
                  <a:gd name="connsiteX2945" fmla="*/ 140050 w 584556"/>
                  <a:gd name="connsiteY2945" fmla="*/ 973855 h 982379"/>
                  <a:gd name="connsiteX2946" fmla="*/ 140862 w 584556"/>
                  <a:gd name="connsiteY2946" fmla="*/ 972231 h 982379"/>
                  <a:gd name="connsiteX2947" fmla="*/ 141674 w 584556"/>
                  <a:gd name="connsiteY2947" fmla="*/ 971419 h 982379"/>
                  <a:gd name="connsiteX2948" fmla="*/ 142486 w 584556"/>
                  <a:gd name="connsiteY2948" fmla="*/ 968172 h 982379"/>
                  <a:gd name="connsiteX2949" fmla="*/ 143298 w 584556"/>
                  <a:gd name="connsiteY2949" fmla="*/ 968984 h 982379"/>
                  <a:gd name="connsiteX2950" fmla="*/ 144109 w 584556"/>
                  <a:gd name="connsiteY2950" fmla="*/ 969795 h 982379"/>
                  <a:gd name="connsiteX2951" fmla="*/ 144109 w 584556"/>
                  <a:gd name="connsiteY2951" fmla="*/ 969795 h 982379"/>
                  <a:gd name="connsiteX2952" fmla="*/ 143298 w 584556"/>
                  <a:gd name="connsiteY2952" fmla="*/ 970607 h 982379"/>
                  <a:gd name="connsiteX2953" fmla="*/ 144109 w 584556"/>
                  <a:gd name="connsiteY2953" fmla="*/ 971419 h 982379"/>
                  <a:gd name="connsiteX2954" fmla="*/ 141674 w 584556"/>
                  <a:gd name="connsiteY2954" fmla="*/ 972231 h 982379"/>
                  <a:gd name="connsiteX2955" fmla="*/ 142486 w 584556"/>
                  <a:gd name="connsiteY2955" fmla="*/ 973855 h 982379"/>
                  <a:gd name="connsiteX2956" fmla="*/ 144921 w 584556"/>
                  <a:gd name="connsiteY2956" fmla="*/ 975479 h 982379"/>
                  <a:gd name="connsiteX2957" fmla="*/ 145733 w 584556"/>
                  <a:gd name="connsiteY2957" fmla="*/ 974667 h 982379"/>
                  <a:gd name="connsiteX2958" fmla="*/ 147357 w 584556"/>
                  <a:gd name="connsiteY2958" fmla="*/ 974667 h 982379"/>
                  <a:gd name="connsiteX2959" fmla="*/ 148981 w 584556"/>
                  <a:gd name="connsiteY2959" fmla="*/ 973855 h 982379"/>
                  <a:gd name="connsiteX2960" fmla="*/ 148981 w 584556"/>
                  <a:gd name="connsiteY2960" fmla="*/ 971419 h 982379"/>
                  <a:gd name="connsiteX2961" fmla="*/ 153040 w 584556"/>
                  <a:gd name="connsiteY2961" fmla="*/ 966548 h 982379"/>
                  <a:gd name="connsiteX2962" fmla="*/ 157100 w 584556"/>
                  <a:gd name="connsiteY2962" fmla="*/ 963300 h 982379"/>
                  <a:gd name="connsiteX2963" fmla="*/ 157100 w 584556"/>
                  <a:gd name="connsiteY2963" fmla="*/ 960865 h 982379"/>
                  <a:gd name="connsiteX2964" fmla="*/ 156288 w 584556"/>
                  <a:gd name="connsiteY2964" fmla="*/ 957617 h 982379"/>
                  <a:gd name="connsiteX2965" fmla="*/ 153852 w 584556"/>
                  <a:gd name="connsiteY2965" fmla="*/ 955181 h 982379"/>
                  <a:gd name="connsiteX2966" fmla="*/ 153040 w 584556"/>
                  <a:gd name="connsiteY2966" fmla="*/ 951934 h 982379"/>
                  <a:gd name="connsiteX2967" fmla="*/ 152228 w 584556"/>
                  <a:gd name="connsiteY2967" fmla="*/ 950310 h 982379"/>
                  <a:gd name="connsiteX2968" fmla="*/ 153040 w 584556"/>
                  <a:gd name="connsiteY2968" fmla="*/ 949498 h 982379"/>
                  <a:gd name="connsiteX2969" fmla="*/ 153040 w 584556"/>
                  <a:gd name="connsiteY2969" fmla="*/ 951122 h 982379"/>
                  <a:gd name="connsiteX2970" fmla="*/ 154664 w 584556"/>
                  <a:gd name="connsiteY2970" fmla="*/ 952746 h 982379"/>
                  <a:gd name="connsiteX2971" fmla="*/ 157100 w 584556"/>
                  <a:gd name="connsiteY2971" fmla="*/ 955181 h 982379"/>
                  <a:gd name="connsiteX2972" fmla="*/ 157911 w 584556"/>
                  <a:gd name="connsiteY2972" fmla="*/ 958429 h 982379"/>
                  <a:gd name="connsiteX2973" fmla="*/ 158723 w 584556"/>
                  <a:gd name="connsiteY2973" fmla="*/ 960865 h 982379"/>
                  <a:gd name="connsiteX2974" fmla="*/ 161159 w 584556"/>
                  <a:gd name="connsiteY2974" fmla="*/ 960865 h 982379"/>
                  <a:gd name="connsiteX2975" fmla="*/ 161971 w 584556"/>
                  <a:gd name="connsiteY2975" fmla="*/ 957617 h 982379"/>
                  <a:gd name="connsiteX2976" fmla="*/ 163595 w 584556"/>
                  <a:gd name="connsiteY2976" fmla="*/ 955181 h 982379"/>
                  <a:gd name="connsiteX2977" fmla="*/ 165218 w 584556"/>
                  <a:gd name="connsiteY2977" fmla="*/ 951934 h 982379"/>
                  <a:gd name="connsiteX2978" fmla="*/ 166030 w 584556"/>
                  <a:gd name="connsiteY2978" fmla="*/ 948686 h 982379"/>
                  <a:gd name="connsiteX2979" fmla="*/ 167654 w 584556"/>
                  <a:gd name="connsiteY2979" fmla="*/ 943815 h 982379"/>
                  <a:gd name="connsiteX2980" fmla="*/ 167654 w 584556"/>
                  <a:gd name="connsiteY2980" fmla="*/ 943003 h 982379"/>
                  <a:gd name="connsiteX2981" fmla="*/ 168466 w 584556"/>
                  <a:gd name="connsiteY2981" fmla="*/ 941379 h 982379"/>
                  <a:gd name="connsiteX2982" fmla="*/ 168466 w 584556"/>
                  <a:gd name="connsiteY2982" fmla="*/ 939756 h 982379"/>
                  <a:gd name="connsiteX2983" fmla="*/ 170090 w 584556"/>
                  <a:gd name="connsiteY2983" fmla="*/ 938132 h 982379"/>
                  <a:gd name="connsiteX2984" fmla="*/ 174149 w 584556"/>
                  <a:gd name="connsiteY2984" fmla="*/ 934884 h 982379"/>
                  <a:gd name="connsiteX2985" fmla="*/ 175773 w 584556"/>
                  <a:gd name="connsiteY2985" fmla="*/ 930825 h 982379"/>
                  <a:gd name="connsiteX2986" fmla="*/ 175773 w 584556"/>
                  <a:gd name="connsiteY2986" fmla="*/ 927577 h 982379"/>
                  <a:gd name="connsiteX2987" fmla="*/ 175773 w 584556"/>
                  <a:gd name="connsiteY2987" fmla="*/ 925142 h 982379"/>
                  <a:gd name="connsiteX2988" fmla="*/ 176585 w 584556"/>
                  <a:gd name="connsiteY2988" fmla="*/ 925954 h 982379"/>
                  <a:gd name="connsiteX2989" fmla="*/ 176585 w 584556"/>
                  <a:gd name="connsiteY2989" fmla="*/ 930013 h 982379"/>
                  <a:gd name="connsiteX2990" fmla="*/ 176585 w 584556"/>
                  <a:gd name="connsiteY2990" fmla="*/ 932449 h 982379"/>
                  <a:gd name="connsiteX2991" fmla="*/ 178209 w 584556"/>
                  <a:gd name="connsiteY2991" fmla="*/ 934072 h 982379"/>
                  <a:gd name="connsiteX2992" fmla="*/ 183080 w 584556"/>
                  <a:gd name="connsiteY2992" fmla="*/ 933260 h 982379"/>
                  <a:gd name="connsiteX2993" fmla="*/ 185516 w 584556"/>
                  <a:gd name="connsiteY2993" fmla="*/ 932449 h 982379"/>
                  <a:gd name="connsiteX2994" fmla="*/ 187139 w 584556"/>
                  <a:gd name="connsiteY2994" fmla="*/ 930825 h 982379"/>
                  <a:gd name="connsiteX2995" fmla="*/ 188763 w 584556"/>
                  <a:gd name="connsiteY2995" fmla="*/ 929201 h 982379"/>
                  <a:gd name="connsiteX2996" fmla="*/ 191199 w 584556"/>
                  <a:gd name="connsiteY2996" fmla="*/ 928389 h 982379"/>
                  <a:gd name="connsiteX2997" fmla="*/ 195258 w 584556"/>
                  <a:gd name="connsiteY2997" fmla="*/ 928389 h 982379"/>
                  <a:gd name="connsiteX2998" fmla="*/ 197694 w 584556"/>
                  <a:gd name="connsiteY2998" fmla="*/ 929201 h 982379"/>
                  <a:gd name="connsiteX2999" fmla="*/ 200941 w 584556"/>
                  <a:gd name="connsiteY2999" fmla="*/ 929201 h 982379"/>
                  <a:gd name="connsiteX3000" fmla="*/ 202565 w 584556"/>
                  <a:gd name="connsiteY3000" fmla="*/ 927577 h 982379"/>
                  <a:gd name="connsiteX3001" fmla="*/ 204189 w 584556"/>
                  <a:gd name="connsiteY3001" fmla="*/ 925954 h 982379"/>
                  <a:gd name="connsiteX3002" fmla="*/ 205001 w 584556"/>
                  <a:gd name="connsiteY3002" fmla="*/ 928389 h 982379"/>
                  <a:gd name="connsiteX3003" fmla="*/ 207436 w 584556"/>
                  <a:gd name="connsiteY3003" fmla="*/ 929201 h 982379"/>
                  <a:gd name="connsiteX3004" fmla="*/ 210684 w 584556"/>
                  <a:gd name="connsiteY3004" fmla="*/ 929201 h 982379"/>
                  <a:gd name="connsiteX3005" fmla="*/ 211496 w 584556"/>
                  <a:gd name="connsiteY3005" fmla="*/ 927577 h 982379"/>
                  <a:gd name="connsiteX3006" fmla="*/ 213931 w 584556"/>
                  <a:gd name="connsiteY3006" fmla="*/ 927577 h 982379"/>
                  <a:gd name="connsiteX3007" fmla="*/ 216367 w 584556"/>
                  <a:gd name="connsiteY3007" fmla="*/ 928389 h 982379"/>
                  <a:gd name="connsiteX3008" fmla="*/ 218803 w 584556"/>
                  <a:gd name="connsiteY3008" fmla="*/ 929201 h 982379"/>
                  <a:gd name="connsiteX3009" fmla="*/ 224486 w 584556"/>
                  <a:gd name="connsiteY3009" fmla="*/ 933260 h 982379"/>
                  <a:gd name="connsiteX3010" fmla="*/ 227733 w 584556"/>
                  <a:gd name="connsiteY3010" fmla="*/ 935696 h 982379"/>
                  <a:gd name="connsiteX3011" fmla="*/ 230169 w 584556"/>
                  <a:gd name="connsiteY3011" fmla="*/ 938132 h 982379"/>
                  <a:gd name="connsiteX3012" fmla="*/ 233417 w 584556"/>
                  <a:gd name="connsiteY3012" fmla="*/ 942191 h 982379"/>
                  <a:gd name="connsiteX3013" fmla="*/ 237476 w 584556"/>
                  <a:gd name="connsiteY3013" fmla="*/ 945439 h 982379"/>
                  <a:gd name="connsiteX3014" fmla="*/ 237476 w 584556"/>
                  <a:gd name="connsiteY3014" fmla="*/ 947063 h 982379"/>
                  <a:gd name="connsiteX3015" fmla="*/ 238288 w 584556"/>
                  <a:gd name="connsiteY3015" fmla="*/ 948686 h 982379"/>
                  <a:gd name="connsiteX3016" fmla="*/ 239100 w 584556"/>
                  <a:gd name="connsiteY3016" fmla="*/ 951122 h 982379"/>
                  <a:gd name="connsiteX3017" fmla="*/ 241535 w 584556"/>
                  <a:gd name="connsiteY3017" fmla="*/ 951122 h 982379"/>
                  <a:gd name="connsiteX3018" fmla="*/ 243159 w 584556"/>
                  <a:gd name="connsiteY3018" fmla="*/ 949498 h 982379"/>
                  <a:gd name="connsiteX3019" fmla="*/ 245595 w 584556"/>
                  <a:gd name="connsiteY3019" fmla="*/ 947875 h 982379"/>
                  <a:gd name="connsiteX3020" fmla="*/ 248843 w 584556"/>
                  <a:gd name="connsiteY3020" fmla="*/ 948686 h 982379"/>
                  <a:gd name="connsiteX3021" fmla="*/ 252090 w 584556"/>
                  <a:gd name="connsiteY3021" fmla="*/ 950310 h 982379"/>
                  <a:gd name="connsiteX3022" fmla="*/ 256961 w 584556"/>
                  <a:gd name="connsiteY3022" fmla="*/ 953558 h 982379"/>
                  <a:gd name="connsiteX3023" fmla="*/ 257773 w 584556"/>
                  <a:gd name="connsiteY3023" fmla="*/ 953558 h 982379"/>
                  <a:gd name="connsiteX3024" fmla="*/ 260209 w 584556"/>
                  <a:gd name="connsiteY3024" fmla="*/ 954370 h 982379"/>
                  <a:gd name="connsiteX3025" fmla="*/ 263456 w 584556"/>
                  <a:gd name="connsiteY3025" fmla="*/ 955993 h 982379"/>
                  <a:gd name="connsiteX3026" fmla="*/ 265892 w 584556"/>
                  <a:gd name="connsiteY3026" fmla="*/ 958429 h 982379"/>
                  <a:gd name="connsiteX3027" fmla="*/ 266704 w 584556"/>
                  <a:gd name="connsiteY3027" fmla="*/ 959241 h 982379"/>
                  <a:gd name="connsiteX3028" fmla="*/ 267516 w 584556"/>
                  <a:gd name="connsiteY3028" fmla="*/ 959241 h 982379"/>
                  <a:gd name="connsiteX3029" fmla="*/ 270763 w 584556"/>
                  <a:gd name="connsiteY3029" fmla="*/ 959241 h 982379"/>
                  <a:gd name="connsiteX3030" fmla="*/ 273199 w 584556"/>
                  <a:gd name="connsiteY3030" fmla="*/ 959241 h 982379"/>
                  <a:gd name="connsiteX3031" fmla="*/ 275635 w 584556"/>
                  <a:gd name="connsiteY3031" fmla="*/ 959241 h 982379"/>
                  <a:gd name="connsiteX3032" fmla="*/ 275635 w 584556"/>
                  <a:gd name="connsiteY3032" fmla="*/ 956805 h 982379"/>
                  <a:gd name="connsiteX3033" fmla="*/ 277258 w 584556"/>
                  <a:gd name="connsiteY3033" fmla="*/ 955181 h 982379"/>
                  <a:gd name="connsiteX3034" fmla="*/ 276447 w 584556"/>
                  <a:gd name="connsiteY3034" fmla="*/ 952746 h 982379"/>
                  <a:gd name="connsiteX3035" fmla="*/ 274823 w 584556"/>
                  <a:gd name="connsiteY3035" fmla="*/ 951122 h 982379"/>
                  <a:gd name="connsiteX3036" fmla="*/ 274011 w 584556"/>
                  <a:gd name="connsiteY3036" fmla="*/ 949498 h 982379"/>
                  <a:gd name="connsiteX3037" fmla="*/ 272387 w 584556"/>
                  <a:gd name="connsiteY3037" fmla="*/ 948686 h 982379"/>
                  <a:gd name="connsiteX3038" fmla="*/ 272387 w 584556"/>
                  <a:gd name="connsiteY3038" fmla="*/ 947063 h 982379"/>
                  <a:gd name="connsiteX3039" fmla="*/ 271575 w 584556"/>
                  <a:gd name="connsiteY3039" fmla="*/ 946251 h 982379"/>
                  <a:gd name="connsiteX3040" fmla="*/ 270763 w 584556"/>
                  <a:gd name="connsiteY3040" fmla="*/ 947063 h 982379"/>
                  <a:gd name="connsiteX3041" fmla="*/ 269951 w 584556"/>
                  <a:gd name="connsiteY3041" fmla="*/ 947875 h 982379"/>
                  <a:gd name="connsiteX3042" fmla="*/ 268328 w 584556"/>
                  <a:gd name="connsiteY3042" fmla="*/ 947063 h 982379"/>
                  <a:gd name="connsiteX3043" fmla="*/ 267516 w 584556"/>
                  <a:gd name="connsiteY3043" fmla="*/ 946251 h 982379"/>
                  <a:gd name="connsiteX3044" fmla="*/ 268328 w 584556"/>
                  <a:gd name="connsiteY3044" fmla="*/ 945439 h 982379"/>
                  <a:gd name="connsiteX3045" fmla="*/ 270763 w 584556"/>
                  <a:gd name="connsiteY3045" fmla="*/ 945439 h 982379"/>
                  <a:gd name="connsiteX3046" fmla="*/ 273199 w 584556"/>
                  <a:gd name="connsiteY3046" fmla="*/ 944627 h 982379"/>
                  <a:gd name="connsiteX3047" fmla="*/ 274823 w 584556"/>
                  <a:gd name="connsiteY3047" fmla="*/ 946251 h 982379"/>
                  <a:gd name="connsiteX3048" fmla="*/ 275635 w 584556"/>
                  <a:gd name="connsiteY3048" fmla="*/ 945439 h 982379"/>
                  <a:gd name="connsiteX3049" fmla="*/ 276447 w 584556"/>
                  <a:gd name="connsiteY3049" fmla="*/ 946251 h 982379"/>
                  <a:gd name="connsiteX3050" fmla="*/ 276447 w 584556"/>
                  <a:gd name="connsiteY3050" fmla="*/ 948686 h 982379"/>
                  <a:gd name="connsiteX3051" fmla="*/ 278882 w 584556"/>
                  <a:gd name="connsiteY3051" fmla="*/ 948686 h 982379"/>
                  <a:gd name="connsiteX3052" fmla="*/ 278882 w 584556"/>
                  <a:gd name="connsiteY3052" fmla="*/ 947063 h 982379"/>
                  <a:gd name="connsiteX3053" fmla="*/ 279694 w 584556"/>
                  <a:gd name="connsiteY3053" fmla="*/ 947063 h 982379"/>
                  <a:gd name="connsiteX3054" fmla="*/ 282942 w 584556"/>
                  <a:gd name="connsiteY3054" fmla="*/ 947063 h 982379"/>
                  <a:gd name="connsiteX3055" fmla="*/ 283753 w 584556"/>
                  <a:gd name="connsiteY3055" fmla="*/ 946251 h 982379"/>
                  <a:gd name="connsiteX3056" fmla="*/ 286189 w 584556"/>
                  <a:gd name="connsiteY3056" fmla="*/ 946251 h 982379"/>
                  <a:gd name="connsiteX3057" fmla="*/ 287001 w 584556"/>
                  <a:gd name="connsiteY3057" fmla="*/ 947063 h 982379"/>
                  <a:gd name="connsiteX3058" fmla="*/ 288625 w 584556"/>
                  <a:gd name="connsiteY3058" fmla="*/ 947875 h 982379"/>
                  <a:gd name="connsiteX3059" fmla="*/ 289437 w 584556"/>
                  <a:gd name="connsiteY3059" fmla="*/ 947875 h 982379"/>
                  <a:gd name="connsiteX3060" fmla="*/ 290249 w 584556"/>
                  <a:gd name="connsiteY3060" fmla="*/ 947063 h 982379"/>
                  <a:gd name="connsiteX3061" fmla="*/ 291060 w 584556"/>
                  <a:gd name="connsiteY3061" fmla="*/ 947063 h 982379"/>
                  <a:gd name="connsiteX3062" fmla="*/ 291872 w 584556"/>
                  <a:gd name="connsiteY3062" fmla="*/ 947875 h 982379"/>
                  <a:gd name="connsiteX3063" fmla="*/ 293496 w 584556"/>
                  <a:gd name="connsiteY3063" fmla="*/ 947875 h 982379"/>
                  <a:gd name="connsiteX3064" fmla="*/ 295120 w 584556"/>
                  <a:gd name="connsiteY3064" fmla="*/ 947063 h 982379"/>
                  <a:gd name="connsiteX3065" fmla="*/ 296744 w 584556"/>
                  <a:gd name="connsiteY3065" fmla="*/ 947875 h 982379"/>
                  <a:gd name="connsiteX3066" fmla="*/ 296744 w 584556"/>
                  <a:gd name="connsiteY3066" fmla="*/ 948686 h 982379"/>
                  <a:gd name="connsiteX3067" fmla="*/ 298367 w 584556"/>
                  <a:gd name="connsiteY3067" fmla="*/ 948686 h 982379"/>
                  <a:gd name="connsiteX3068" fmla="*/ 300803 w 584556"/>
                  <a:gd name="connsiteY3068" fmla="*/ 951122 h 982379"/>
                  <a:gd name="connsiteX3069" fmla="*/ 302427 w 584556"/>
                  <a:gd name="connsiteY3069" fmla="*/ 951934 h 982379"/>
                  <a:gd name="connsiteX3070" fmla="*/ 304051 w 584556"/>
                  <a:gd name="connsiteY3070" fmla="*/ 950310 h 982379"/>
                  <a:gd name="connsiteX3071" fmla="*/ 304862 w 584556"/>
                  <a:gd name="connsiteY3071" fmla="*/ 949498 h 982379"/>
                  <a:gd name="connsiteX3072" fmla="*/ 305674 w 584556"/>
                  <a:gd name="connsiteY3072" fmla="*/ 949498 h 982379"/>
                  <a:gd name="connsiteX3073" fmla="*/ 305674 w 584556"/>
                  <a:gd name="connsiteY3073" fmla="*/ 947875 h 982379"/>
                  <a:gd name="connsiteX3074" fmla="*/ 306486 w 584556"/>
                  <a:gd name="connsiteY3074" fmla="*/ 947875 h 982379"/>
                  <a:gd name="connsiteX3075" fmla="*/ 306486 w 584556"/>
                  <a:gd name="connsiteY3075" fmla="*/ 948686 h 982379"/>
                  <a:gd name="connsiteX3076" fmla="*/ 307298 w 584556"/>
                  <a:gd name="connsiteY3076" fmla="*/ 948686 h 982379"/>
                  <a:gd name="connsiteX3077" fmla="*/ 308922 w 584556"/>
                  <a:gd name="connsiteY3077" fmla="*/ 948686 h 982379"/>
                  <a:gd name="connsiteX3078" fmla="*/ 312169 w 584556"/>
                  <a:gd name="connsiteY3078" fmla="*/ 948686 h 982379"/>
                  <a:gd name="connsiteX3079" fmla="*/ 312981 w 584556"/>
                  <a:gd name="connsiteY3079" fmla="*/ 948686 h 982379"/>
                  <a:gd name="connsiteX3080" fmla="*/ 312981 w 584556"/>
                  <a:gd name="connsiteY3080" fmla="*/ 947875 h 982379"/>
                  <a:gd name="connsiteX3081" fmla="*/ 312981 w 584556"/>
                  <a:gd name="connsiteY3081" fmla="*/ 945439 h 982379"/>
                  <a:gd name="connsiteX3082" fmla="*/ 313793 w 584556"/>
                  <a:gd name="connsiteY3082" fmla="*/ 945439 h 982379"/>
                  <a:gd name="connsiteX3083" fmla="*/ 314605 w 584556"/>
                  <a:gd name="connsiteY3083" fmla="*/ 947875 h 982379"/>
                  <a:gd name="connsiteX3084" fmla="*/ 316229 w 584556"/>
                  <a:gd name="connsiteY3084" fmla="*/ 947063 h 982379"/>
                  <a:gd name="connsiteX3085" fmla="*/ 317853 w 584556"/>
                  <a:gd name="connsiteY3085" fmla="*/ 946251 h 982379"/>
                  <a:gd name="connsiteX3086" fmla="*/ 320288 w 584556"/>
                  <a:gd name="connsiteY3086" fmla="*/ 946251 h 982379"/>
                  <a:gd name="connsiteX3087" fmla="*/ 320288 w 584556"/>
                  <a:gd name="connsiteY3087" fmla="*/ 944627 h 982379"/>
                  <a:gd name="connsiteX3088" fmla="*/ 320288 w 584556"/>
                  <a:gd name="connsiteY3088" fmla="*/ 942191 h 982379"/>
                  <a:gd name="connsiteX3089" fmla="*/ 319476 w 584556"/>
                  <a:gd name="connsiteY3089" fmla="*/ 940568 h 982379"/>
                  <a:gd name="connsiteX3090" fmla="*/ 316229 w 584556"/>
                  <a:gd name="connsiteY3090" fmla="*/ 938132 h 982379"/>
                  <a:gd name="connsiteX3091" fmla="*/ 316229 w 584556"/>
                  <a:gd name="connsiteY3091" fmla="*/ 936508 h 982379"/>
                  <a:gd name="connsiteX3092" fmla="*/ 315417 w 584556"/>
                  <a:gd name="connsiteY3092" fmla="*/ 934884 h 982379"/>
                  <a:gd name="connsiteX3093" fmla="*/ 312981 w 584556"/>
                  <a:gd name="connsiteY3093" fmla="*/ 931637 h 982379"/>
                  <a:gd name="connsiteX3094" fmla="*/ 312981 w 584556"/>
                  <a:gd name="connsiteY3094" fmla="*/ 929201 h 982379"/>
                  <a:gd name="connsiteX3095" fmla="*/ 315417 w 584556"/>
                  <a:gd name="connsiteY3095" fmla="*/ 933260 h 982379"/>
                  <a:gd name="connsiteX3096" fmla="*/ 317041 w 584556"/>
                  <a:gd name="connsiteY3096" fmla="*/ 935696 h 982379"/>
                  <a:gd name="connsiteX3097" fmla="*/ 317853 w 584556"/>
                  <a:gd name="connsiteY3097" fmla="*/ 936508 h 982379"/>
                  <a:gd name="connsiteX3098" fmla="*/ 318664 w 584556"/>
                  <a:gd name="connsiteY3098" fmla="*/ 937320 h 982379"/>
                  <a:gd name="connsiteX3099" fmla="*/ 319476 w 584556"/>
                  <a:gd name="connsiteY3099" fmla="*/ 940568 h 982379"/>
                  <a:gd name="connsiteX3100" fmla="*/ 322724 w 584556"/>
                  <a:gd name="connsiteY3100" fmla="*/ 938944 h 982379"/>
                  <a:gd name="connsiteX3101" fmla="*/ 323536 w 584556"/>
                  <a:gd name="connsiteY3101" fmla="*/ 938944 h 982379"/>
                  <a:gd name="connsiteX3102" fmla="*/ 322724 w 584556"/>
                  <a:gd name="connsiteY3102" fmla="*/ 940568 h 982379"/>
                  <a:gd name="connsiteX3103" fmla="*/ 321912 w 584556"/>
                  <a:gd name="connsiteY3103" fmla="*/ 943815 h 982379"/>
                  <a:gd name="connsiteX3104" fmla="*/ 322724 w 584556"/>
                  <a:gd name="connsiteY3104" fmla="*/ 945439 h 982379"/>
                  <a:gd name="connsiteX3105" fmla="*/ 324348 w 584556"/>
                  <a:gd name="connsiteY3105" fmla="*/ 947063 h 982379"/>
                  <a:gd name="connsiteX3106" fmla="*/ 327595 w 584556"/>
                  <a:gd name="connsiteY3106" fmla="*/ 949498 h 982379"/>
                  <a:gd name="connsiteX3107" fmla="*/ 333278 w 584556"/>
                  <a:gd name="connsiteY3107" fmla="*/ 952746 h 982379"/>
                  <a:gd name="connsiteX3108" fmla="*/ 332466 w 584556"/>
                  <a:gd name="connsiteY3108" fmla="*/ 948686 h 982379"/>
                  <a:gd name="connsiteX3109" fmla="*/ 331655 w 584556"/>
                  <a:gd name="connsiteY3109" fmla="*/ 947063 h 982379"/>
                  <a:gd name="connsiteX3110" fmla="*/ 331655 w 584556"/>
                  <a:gd name="connsiteY3110" fmla="*/ 945439 h 982379"/>
                  <a:gd name="connsiteX3111" fmla="*/ 333278 w 584556"/>
                  <a:gd name="connsiteY3111" fmla="*/ 948686 h 982379"/>
                  <a:gd name="connsiteX3112" fmla="*/ 334902 w 584556"/>
                  <a:gd name="connsiteY3112" fmla="*/ 951122 h 982379"/>
                  <a:gd name="connsiteX3113" fmla="*/ 337338 w 584556"/>
                  <a:gd name="connsiteY3113" fmla="*/ 951122 h 982379"/>
                  <a:gd name="connsiteX3114" fmla="*/ 336526 w 584556"/>
                  <a:gd name="connsiteY3114" fmla="*/ 949498 h 982379"/>
                  <a:gd name="connsiteX3115" fmla="*/ 337338 w 584556"/>
                  <a:gd name="connsiteY3115" fmla="*/ 947875 h 982379"/>
                  <a:gd name="connsiteX3116" fmla="*/ 338962 w 584556"/>
                  <a:gd name="connsiteY3116" fmla="*/ 949498 h 982379"/>
                  <a:gd name="connsiteX3117" fmla="*/ 339774 w 584556"/>
                  <a:gd name="connsiteY3117" fmla="*/ 951122 h 982379"/>
                  <a:gd name="connsiteX3118" fmla="*/ 339774 w 584556"/>
                  <a:gd name="connsiteY3118" fmla="*/ 953558 h 982379"/>
                  <a:gd name="connsiteX3119" fmla="*/ 342209 w 584556"/>
                  <a:gd name="connsiteY3119" fmla="*/ 955993 h 982379"/>
                  <a:gd name="connsiteX3120" fmla="*/ 343833 w 584556"/>
                  <a:gd name="connsiteY3120" fmla="*/ 952746 h 982379"/>
                  <a:gd name="connsiteX3121" fmla="*/ 344645 w 584556"/>
                  <a:gd name="connsiteY3121" fmla="*/ 954370 h 982379"/>
                  <a:gd name="connsiteX3122" fmla="*/ 345457 w 584556"/>
                  <a:gd name="connsiteY3122" fmla="*/ 955181 h 982379"/>
                  <a:gd name="connsiteX3123" fmla="*/ 346269 w 584556"/>
                  <a:gd name="connsiteY3123" fmla="*/ 953558 h 982379"/>
                  <a:gd name="connsiteX3124" fmla="*/ 345457 w 584556"/>
                  <a:gd name="connsiteY3124" fmla="*/ 951934 h 982379"/>
                  <a:gd name="connsiteX3125" fmla="*/ 347080 w 584556"/>
                  <a:gd name="connsiteY3125" fmla="*/ 951122 h 982379"/>
                  <a:gd name="connsiteX3126" fmla="*/ 347080 w 584556"/>
                  <a:gd name="connsiteY3126" fmla="*/ 952746 h 982379"/>
                  <a:gd name="connsiteX3127" fmla="*/ 347892 w 584556"/>
                  <a:gd name="connsiteY3127" fmla="*/ 954370 h 982379"/>
                  <a:gd name="connsiteX3128" fmla="*/ 348704 w 584556"/>
                  <a:gd name="connsiteY3128" fmla="*/ 952746 h 982379"/>
                  <a:gd name="connsiteX3129" fmla="*/ 349516 w 584556"/>
                  <a:gd name="connsiteY3129" fmla="*/ 953558 h 982379"/>
                  <a:gd name="connsiteX3130" fmla="*/ 348704 w 584556"/>
                  <a:gd name="connsiteY3130" fmla="*/ 955993 h 982379"/>
                  <a:gd name="connsiteX3131" fmla="*/ 348704 w 584556"/>
                  <a:gd name="connsiteY3131" fmla="*/ 957617 h 982379"/>
                  <a:gd name="connsiteX3132" fmla="*/ 347080 w 584556"/>
                  <a:gd name="connsiteY3132" fmla="*/ 956805 h 982379"/>
                  <a:gd name="connsiteX3133" fmla="*/ 345457 w 584556"/>
                  <a:gd name="connsiteY3133" fmla="*/ 959241 h 982379"/>
                  <a:gd name="connsiteX3134" fmla="*/ 346269 w 584556"/>
                  <a:gd name="connsiteY3134" fmla="*/ 960865 h 982379"/>
                  <a:gd name="connsiteX3135" fmla="*/ 347892 w 584556"/>
                  <a:gd name="connsiteY3135" fmla="*/ 961676 h 982379"/>
                  <a:gd name="connsiteX3136" fmla="*/ 348704 w 584556"/>
                  <a:gd name="connsiteY3136" fmla="*/ 962488 h 982379"/>
                  <a:gd name="connsiteX3137" fmla="*/ 349516 w 584556"/>
                  <a:gd name="connsiteY3137" fmla="*/ 964112 h 982379"/>
                  <a:gd name="connsiteX3138" fmla="*/ 350328 w 584556"/>
                  <a:gd name="connsiteY3138" fmla="*/ 965736 h 982379"/>
                  <a:gd name="connsiteX3139" fmla="*/ 351952 w 584556"/>
                  <a:gd name="connsiteY3139" fmla="*/ 964924 h 982379"/>
                  <a:gd name="connsiteX3140" fmla="*/ 351952 w 584556"/>
                  <a:gd name="connsiteY3140" fmla="*/ 963300 h 982379"/>
                  <a:gd name="connsiteX3141" fmla="*/ 351952 w 584556"/>
                  <a:gd name="connsiteY3141" fmla="*/ 961676 h 982379"/>
                  <a:gd name="connsiteX3142" fmla="*/ 353576 w 584556"/>
                  <a:gd name="connsiteY3142" fmla="*/ 961676 h 982379"/>
                  <a:gd name="connsiteX3143" fmla="*/ 358447 w 584556"/>
                  <a:gd name="connsiteY3143" fmla="*/ 961676 h 982379"/>
                  <a:gd name="connsiteX3144" fmla="*/ 361694 w 584556"/>
                  <a:gd name="connsiteY3144" fmla="*/ 961676 h 982379"/>
                  <a:gd name="connsiteX3145" fmla="*/ 364942 w 584556"/>
                  <a:gd name="connsiteY3145" fmla="*/ 961676 h 982379"/>
                  <a:gd name="connsiteX3146" fmla="*/ 367378 w 584556"/>
                  <a:gd name="connsiteY3146" fmla="*/ 960053 h 982379"/>
                  <a:gd name="connsiteX3147" fmla="*/ 367378 w 584556"/>
                  <a:gd name="connsiteY3147" fmla="*/ 956805 h 982379"/>
                  <a:gd name="connsiteX3148" fmla="*/ 369813 w 584556"/>
                  <a:gd name="connsiteY3148" fmla="*/ 955181 h 982379"/>
                  <a:gd name="connsiteX3149" fmla="*/ 369813 w 584556"/>
                  <a:gd name="connsiteY3149" fmla="*/ 951934 h 982379"/>
                  <a:gd name="connsiteX3150" fmla="*/ 369813 w 584556"/>
                  <a:gd name="connsiteY3150" fmla="*/ 950310 h 982379"/>
                  <a:gd name="connsiteX3151" fmla="*/ 370625 w 584556"/>
                  <a:gd name="connsiteY3151" fmla="*/ 949498 h 982379"/>
                  <a:gd name="connsiteX3152" fmla="*/ 370625 w 584556"/>
                  <a:gd name="connsiteY3152" fmla="*/ 948686 h 982379"/>
                  <a:gd name="connsiteX3153" fmla="*/ 372249 w 584556"/>
                  <a:gd name="connsiteY3153" fmla="*/ 947875 h 982379"/>
                  <a:gd name="connsiteX3154" fmla="*/ 373873 w 584556"/>
                  <a:gd name="connsiteY3154" fmla="*/ 947063 h 982379"/>
                  <a:gd name="connsiteX3155" fmla="*/ 373873 w 584556"/>
                  <a:gd name="connsiteY3155" fmla="*/ 947063 h 982379"/>
                  <a:gd name="connsiteX3156" fmla="*/ 375496 w 584556"/>
                  <a:gd name="connsiteY3156" fmla="*/ 945439 h 982379"/>
                  <a:gd name="connsiteX3157" fmla="*/ 376308 w 584556"/>
                  <a:gd name="connsiteY3157" fmla="*/ 946251 h 982379"/>
                  <a:gd name="connsiteX3158" fmla="*/ 375496 w 584556"/>
                  <a:gd name="connsiteY3158" fmla="*/ 947063 h 982379"/>
                  <a:gd name="connsiteX3159" fmla="*/ 373873 w 584556"/>
                  <a:gd name="connsiteY3159" fmla="*/ 947875 h 982379"/>
                  <a:gd name="connsiteX3160" fmla="*/ 372249 w 584556"/>
                  <a:gd name="connsiteY3160" fmla="*/ 948686 h 982379"/>
                  <a:gd name="connsiteX3161" fmla="*/ 372249 w 584556"/>
                  <a:gd name="connsiteY3161" fmla="*/ 948686 h 982379"/>
                  <a:gd name="connsiteX3162" fmla="*/ 371437 w 584556"/>
                  <a:gd name="connsiteY3162" fmla="*/ 948686 h 982379"/>
                  <a:gd name="connsiteX3163" fmla="*/ 370625 w 584556"/>
                  <a:gd name="connsiteY3163" fmla="*/ 950310 h 982379"/>
                  <a:gd name="connsiteX3164" fmla="*/ 370625 w 584556"/>
                  <a:gd name="connsiteY3164" fmla="*/ 951122 h 982379"/>
                  <a:gd name="connsiteX3165" fmla="*/ 370625 w 584556"/>
                  <a:gd name="connsiteY3165" fmla="*/ 951934 h 982379"/>
                  <a:gd name="connsiteX3166" fmla="*/ 370625 w 584556"/>
                  <a:gd name="connsiteY3166" fmla="*/ 954370 h 982379"/>
                  <a:gd name="connsiteX3167" fmla="*/ 368189 w 584556"/>
                  <a:gd name="connsiteY3167" fmla="*/ 957617 h 982379"/>
                  <a:gd name="connsiteX3168" fmla="*/ 369001 w 584556"/>
                  <a:gd name="connsiteY3168" fmla="*/ 960865 h 982379"/>
                  <a:gd name="connsiteX3169" fmla="*/ 373061 w 584556"/>
                  <a:gd name="connsiteY3169" fmla="*/ 961676 h 982379"/>
                  <a:gd name="connsiteX3170" fmla="*/ 377120 w 584556"/>
                  <a:gd name="connsiteY3170" fmla="*/ 962488 h 982379"/>
                  <a:gd name="connsiteX3171" fmla="*/ 379556 w 584556"/>
                  <a:gd name="connsiteY3171" fmla="*/ 962488 h 982379"/>
                  <a:gd name="connsiteX3172" fmla="*/ 381991 w 584556"/>
                  <a:gd name="connsiteY3172" fmla="*/ 962488 h 982379"/>
                  <a:gd name="connsiteX3173" fmla="*/ 383615 w 584556"/>
                  <a:gd name="connsiteY3173" fmla="*/ 963300 h 982379"/>
                  <a:gd name="connsiteX3174" fmla="*/ 384427 w 584556"/>
                  <a:gd name="connsiteY3174" fmla="*/ 959241 h 982379"/>
                  <a:gd name="connsiteX3175" fmla="*/ 385239 w 584556"/>
                  <a:gd name="connsiteY3175" fmla="*/ 954370 h 982379"/>
                  <a:gd name="connsiteX3176" fmla="*/ 386051 w 584556"/>
                  <a:gd name="connsiteY3176" fmla="*/ 950310 h 982379"/>
                  <a:gd name="connsiteX3177" fmla="*/ 387675 w 584556"/>
                  <a:gd name="connsiteY3177" fmla="*/ 949498 h 982379"/>
                  <a:gd name="connsiteX3178" fmla="*/ 387675 w 584556"/>
                  <a:gd name="connsiteY3178" fmla="*/ 950310 h 982379"/>
                  <a:gd name="connsiteX3179" fmla="*/ 386863 w 584556"/>
                  <a:gd name="connsiteY3179" fmla="*/ 951934 h 982379"/>
                  <a:gd name="connsiteX3180" fmla="*/ 386863 w 584556"/>
                  <a:gd name="connsiteY3180" fmla="*/ 953558 h 982379"/>
                  <a:gd name="connsiteX3181" fmla="*/ 386051 w 584556"/>
                  <a:gd name="connsiteY3181" fmla="*/ 955181 h 982379"/>
                  <a:gd name="connsiteX3182" fmla="*/ 385239 w 584556"/>
                  <a:gd name="connsiteY3182" fmla="*/ 957617 h 982379"/>
                  <a:gd name="connsiteX3183" fmla="*/ 384427 w 584556"/>
                  <a:gd name="connsiteY3183" fmla="*/ 960053 h 982379"/>
                  <a:gd name="connsiteX3184" fmla="*/ 384427 w 584556"/>
                  <a:gd name="connsiteY3184" fmla="*/ 962488 h 982379"/>
                  <a:gd name="connsiteX3185" fmla="*/ 386051 w 584556"/>
                  <a:gd name="connsiteY3185" fmla="*/ 963300 h 982379"/>
                  <a:gd name="connsiteX3186" fmla="*/ 388487 w 584556"/>
                  <a:gd name="connsiteY3186" fmla="*/ 963300 h 982379"/>
                  <a:gd name="connsiteX3187" fmla="*/ 388487 w 584556"/>
                  <a:gd name="connsiteY3187" fmla="*/ 968172 h 982379"/>
                  <a:gd name="connsiteX3188" fmla="*/ 390922 w 584556"/>
                  <a:gd name="connsiteY3188" fmla="*/ 969795 h 982379"/>
                  <a:gd name="connsiteX3189" fmla="*/ 394982 w 584556"/>
                  <a:gd name="connsiteY3189" fmla="*/ 969795 h 982379"/>
                  <a:gd name="connsiteX3190" fmla="*/ 397417 w 584556"/>
                  <a:gd name="connsiteY3190" fmla="*/ 968984 h 982379"/>
                  <a:gd name="connsiteX3191" fmla="*/ 399853 w 584556"/>
                  <a:gd name="connsiteY3191" fmla="*/ 969795 h 982379"/>
                  <a:gd name="connsiteX3192" fmla="*/ 404724 w 584556"/>
                  <a:gd name="connsiteY3192" fmla="*/ 973043 h 982379"/>
                  <a:gd name="connsiteX3193" fmla="*/ 407160 w 584556"/>
                  <a:gd name="connsiteY3193" fmla="*/ 973855 h 982379"/>
                  <a:gd name="connsiteX3194" fmla="*/ 408784 w 584556"/>
                  <a:gd name="connsiteY3194" fmla="*/ 975479 h 982379"/>
                  <a:gd name="connsiteX3195" fmla="*/ 410407 w 584556"/>
                  <a:gd name="connsiteY3195" fmla="*/ 977914 h 982379"/>
                  <a:gd name="connsiteX3196" fmla="*/ 412843 w 584556"/>
                  <a:gd name="connsiteY3196" fmla="*/ 978726 h 982379"/>
                  <a:gd name="connsiteX3197" fmla="*/ 416091 w 584556"/>
                  <a:gd name="connsiteY3197" fmla="*/ 982785 h 982379"/>
                  <a:gd name="connsiteX3198" fmla="*/ 420962 w 584556"/>
                  <a:gd name="connsiteY3198" fmla="*/ 983597 h 982379"/>
                  <a:gd name="connsiteX3199" fmla="*/ 422586 w 584556"/>
                  <a:gd name="connsiteY3199" fmla="*/ 981974 h 982379"/>
                  <a:gd name="connsiteX3200" fmla="*/ 424209 w 584556"/>
                  <a:gd name="connsiteY3200" fmla="*/ 980350 h 982379"/>
                  <a:gd name="connsiteX3201" fmla="*/ 426645 w 584556"/>
                  <a:gd name="connsiteY3201" fmla="*/ 978726 h 982379"/>
                  <a:gd name="connsiteX3202" fmla="*/ 428269 w 584556"/>
                  <a:gd name="connsiteY3202" fmla="*/ 977102 h 982379"/>
                  <a:gd name="connsiteX3203" fmla="*/ 430704 w 584556"/>
                  <a:gd name="connsiteY3203" fmla="*/ 976290 h 982379"/>
                  <a:gd name="connsiteX3204" fmla="*/ 433952 w 584556"/>
                  <a:gd name="connsiteY3204" fmla="*/ 975479 h 982379"/>
                  <a:gd name="connsiteX3205" fmla="*/ 434764 w 584556"/>
                  <a:gd name="connsiteY3205" fmla="*/ 975479 h 982379"/>
                  <a:gd name="connsiteX3206" fmla="*/ 435576 w 584556"/>
                  <a:gd name="connsiteY3206" fmla="*/ 975479 h 982379"/>
                  <a:gd name="connsiteX3207" fmla="*/ 439635 w 584556"/>
                  <a:gd name="connsiteY3207" fmla="*/ 975479 h 982379"/>
                  <a:gd name="connsiteX3208" fmla="*/ 442071 w 584556"/>
                  <a:gd name="connsiteY3208" fmla="*/ 975479 h 982379"/>
                  <a:gd name="connsiteX3209" fmla="*/ 443695 w 584556"/>
                  <a:gd name="connsiteY3209" fmla="*/ 975479 h 982379"/>
                  <a:gd name="connsiteX3210" fmla="*/ 448566 w 584556"/>
                  <a:gd name="connsiteY3210" fmla="*/ 975479 h 982379"/>
                  <a:gd name="connsiteX3211" fmla="*/ 451814 w 584556"/>
                  <a:gd name="connsiteY3211" fmla="*/ 975479 h 982379"/>
                  <a:gd name="connsiteX3212" fmla="*/ 454249 w 584556"/>
                  <a:gd name="connsiteY3212" fmla="*/ 973043 h 982379"/>
                  <a:gd name="connsiteX3213" fmla="*/ 455873 w 584556"/>
                  <a:gd name="connsiteY3213" fmla="*/ 972231 h 982379"/>
                  <a:gd name="connsiteX3214" fmla="*/ 457497 w 584556"/>
                  <a:gd name="connsiteY3214" fmla="*/ 972231 h 982379"/>
                  <a:gd name="connsiteX3215" fmla="*/ 459120 w 584556"/>
                  <a:gd name="connsiteY3215" fmla="*/ 971419 h 982379"/>
                  <a:gd name="connsiteX3216" fmla="*/ 460744 w 584556"/>
                  <a:gd name="connsiteY3216" fmla="*/ 970607 h 982379"/>
                  <a:gd name="connsiteX3217" fmla="*/ 462368 w 584556"/>
                  <a:gd name="connsiteY3217" fmla="*/ 968984 h 982379"/>
                  <a:gd name="connsiteX3218" fmla="*/ 461556 w 584556"/>
                  <a:gd name="connsiteY3218" fmla="*/ 966548 h 982379"/>
                  <a:gd name="connsiteX3219" fmla="*/ 463992 w 584556"/>
                  <a:gd name="connsiteY3219" fmla="*/ 968984 h 982379"/>
                  <a:gd name="connsiteX3220" fmla="*/ 467239 w 584556"/>
                  <a:gd name="connsiteY3220" fmla="*/ 971419 h 982379"/>
                  <a:gd name="connsiteX3221" fmla="*/ 472922 w 584556"/>
                  <a:gd name="connsiteY3221" fmla="*/ 974667 h 982379"/>
                  <a:gd name="connsiteX3222" fmla="*/ 476982 w 584556"/>
                  <a:gd name="connsiteY3222" fmla="*/ 972231 h 982379"/>
                  <a:gd name="connsiteX3223" fmla="*/ 477794 w 584556"/>
                  <a:gd name="connsiteY3223" fmla="*/ 968172 h 982379"/>
                  <a:gd name="connsiteX3224" fmla="*/ 479418 w 584556"/>
                  <a:gd name="connsiteY3224" fmla="*/ 964924 h 982379"/>
                  <a:gd name="connsiteX3225" fmla="*/ 481853 w 584556"/>
                  <a:gd name="connsiteY3225" fmla="*/ 962488 h 982379"/>
                  <a:gd name="connsiteX3226" fmla="*/ 483477 w 584556"/>
                  <a:gd name="connsiteY3226" fmla="*/ 961676 h 982379"/>
                  <a:gd name="connsiteX3227" fmla="*/ 485913 w 584556"/>
                  <a:gd name="connsiteY3227" fmla="*/ 960865 h 982379"/>
                  <a:gd name="connsiteX3228" fmla="*/ 488348 w 584556"/>
                  <a:gd name="connsiteY3228" fmla="*/ 960053 h 982379"/>
                  <a:gd name="connsiteX3229" fmla="*/ 495655 w 584556"/>
                  <a:gd name="connsiteY3229" fmla="*/ 959241 h 982379"/>
                  <a:gd name="connsiteX3230" fmla="*/ 502962 w 584556"/>
                  <a:gd name="connsiteY3230" fmla="*/ 957617 h 982379"/>
                  <a:gd name="connsiteX3231" fmla="*/ 508645 w 584556"/>
                  <a:gd name="connsiteY3231" fmla="*/ 956805 h 982379"/>
                  <a:gd name="connsiteX3232" fmla="*/ 512705 w 584556"/>
                  <a:gd name="connsiteY3232" fmla="*/ 953558 h 982379"/>
                  <a:gd name="connsiteX3233" fmla="*/ 513517 w 584556"/>
                  <a:gd name="connsiteY3233" fmla="*/ 948686 h 982379"/>
                  <a:gd name="connsiteX3234" fmla="*/ 514329 w 584556"/>
                  <a:gd name="connsiteY3234" fmla="*/ 942191 h 982379"/>
                  <a:gd name="connsiteX3235" fmla="*/ 512705 w 584556"/>
                  <a:gd name="connsiteY3235" fmla="*/ 938132 h 982379"/>
                  <a:gd name="connsiteX3236" fmla="*/ 508645 w 584556"/>
                  <a:gd name="connsiteY3236" fmla="*/ 933260 h 982379"/>
                  <a:gd name="connsiteX3237" fmla="*/ 502150 w 584556"/>
                  <a:gd name="connsiteY3237" fmla="*/ 932449 h 982379"/>
                  <a:gd name="connsiteX3238" fmla="*/ 498903 w 584556"/>
                  <a:gd name="connsiteY3238" fmla="*/ 933260 h 982379"/>
                  <a:gd name="connsiteX3239" fmla="*/ 498903 w 584556"/>
                  <a:gd name="connsiteY3239" fmla="*/ 932449 h 982379"/>
                  <a:gd name="connsiteX3240" fmla="*/ 505398 w 584556"/>
                  <a:gd name="connsiteY3240" fmla="*/ 930825 h 982379"/>
                  <a:gd name="connsiteX3241" fmla="*/ 511081 w 584556"/>
                  <a:gd name="connsiteY3241" fmla="*/ 933260 h 982379"/>
                  <a:gd name="connsiteX3242" fmla="*/ 516764 w 584556"/>
                  <a:gd name="connsiteY3242" fmla="*/ 934072 h 982379"/>
                  <a:gd name="connsiteX3243" fmla="*/ 520824 w 584556"/>
                  <a:gd name="connsiteY3243" fmla="*/ 933260 h 982379"/>
                  <a:gd name="connsiteX3244" fmla="*/ 521635 w 584556"/>
                  <a:gd name="connsiteY3244" fmla="*/ 928389 h 982379"/>
                  <a:gd name="connsiteX3245" fmla="*/ 515952 w 584556"/>
                  <a:gd name="connsiteY3245" fmla="*/ 926766 h 982379"/>
                  <a:gd name="connsiteX3246" fmla="*/ 508645 w 584556"/>
                  <a:gd name="connsiteY3246" fmla="*/ 926766 h 982379"/>
                  <a:gd name="connsiteX3247" fmla="*/ 501338 w 584556"/>
                  <a:gd name="connsiteY3247" fmla="*/ 924330 h 982379"/>
                  <a:gd name="connsiteX3248" fmla="*/ 492408 w 584556"/>
                  <a:gd name="connsiteY3248" fmla="*/ 925142 h 982379"/>
                  <a:gd name="connsiteX3249" fmla="*/ 487536 w 584556"/>
                  <a:gd name="connsiteY3249" fmla="*/ 925142 h 982379"/>
                  <a:gd name="connsiteX3250" fmla="*/ 485913 w 584556"/>
                  <a:gd name="connsiteY3250" fmla="*/ 925954 h 982379"/>
                  <a:gd name="connsiteX3251" fmla="*/ 484289 w 584556"/>
                  <a:gd name="connsiteY3251" fmla="*/ 926766 h 982379"/>
                  <a:gd name="connsiteX3252" fmla="*/ 481853 w 584556"/>
                  <a:gd name="connsiteY3252" fmla="*/ 925142 h 982379"/>
                  <a:gd name="connsiteX3253" fmla="*/ 479418 w 584556"/>
                  <a:gd name="connsiteY3253" fmla="*/ 922706 h 982379"/>
                  <a:gd name="connsiteX3254" fmla="*/ 476982 w 584556"/>
                  <a:gd name="connsiteY3254" fmla="*/ 921082 h 982379"/>
                  <a:gd name="connsiteX3255" fmla="*/ 474546 w 584556"/>
                  <a:gd name="connsiteY3255" fmla="*/ 917835 h 982379"/>
                  <a:gd name="connsiteX3256" fmla="*/ 469675 w 584556"/>
                  <a:gd name="connsiteY3256" fmla="*/ 917023 h 982379"/>
                  <a:gd name="connsiteX3257" fmla="*/ 466427 w 584556"/>
                  <a:gd name="connsiteY3257" fmla="*/ 916211 h 982379"/>
                  <a:gd name="connsiteX3258" fmla="*/ 465616 w 584556"/>
                  <a:gd name="connsiteY3258" fmla="*/ 914587 h 982379"/>
                  <a:gd name="connsiteX3259" fmla="*/ 464804 w 584556"/>
                  <a:gd name="connsiteY3259" fmla="*/ 912963 h 982379"/>
                  <a:gd name="connsiteX3260" fmla="*/ 460744 w 584556"/>
                  <a:gd name="connsiteY3260" fmla="*/ 912152 h 982379"/>
                  <a:gd name="connsiteX3261" fmla="*/ 459120 w 584556"/>
                  <a:gd name="connsiteY3261" fmla="*/ 911340 h 982379"/>
                  <a:gd name="connsiteX3262" fmla="*/ 462368 w 584556"/>
                  <a:gd name="connsiteY3262" fmla="*/ 910528 h 982379"/>
                  <a:gd name="connsiteX3263" fmla="*/ 465616 w 584556"/>
                  <a:gd name="connsiteY3263" fmla="*/ 910528 h 982379"/>
                  <a:gd name="connsiteX3264" fmla="*/ 466427 w 584556"/>
                  <a:gd name="connsiteY3264" fmla="*/ 909716 h 982379"/>
                  <a:gd name="connsiteX3265" fmla="*/ 468051 w 584556"/>
                  <a:gd name="connsiteY3265" fmla="*/ 908904 h 982379"/>
                  <a:gd name="connsiteX3266" fmla="*/ 470487 w 584556"/>
                  <a:gd name="connsiteY3266" fmla="*/ 909716 h 982379"/>
                  <a:gd name="connsiteX3267" fmla="*/ 472922 w 584556"/>
                  <a:gd name="connsiteY3267" fmla="*/ 909716 h 982379"/>
                  <a:gd name="connsiteX3268" fmla="*/ 472922 w 584556"/>
                  <a:gd name="connsiteY3268" fmla="*/ 906468 h 982379"/>
                  <a:gd name="connsiteX3269" fmla="*/ 469675 w 584556"/>
                  <a:gd name="connsiteY3269" fmla="*/ 904845 h 982379"/>
                  <a:gd name="connsiteX3270" fmla="*/ 465616 w 584556"/>
                  <a:gd name="connsiteY3270" fmla="*/ 903221 h 982379"/>
                  <a:gd name="connsiteX3271" fmla="*/ 462368 w 584556"/>
                  <a:gd name="connsiteY3271" fmla="*/ 901597 h 982379"/>
                  <a:gd name="connsiteX3272" fmla="*/ 459120 w 584556"/>
                  <a:gd name="connsiteY3272" fmla="*/ 900785 h 982379"/>
                  <a:gd name="connsiteX3273" fmla="*/ 456685 w 584556"/>
                  <a:gd name="connsiteY3273" fmla="*/ 900785 h 982379"/>
                  <a:gd name="connsiteX3274" fmla="*/ 455873 w 584556"/>
                  <a:gd name="connsiteY3274" fmla="*/ 901597 h 982379"/>
                  <a:gd name="connsiteX3275" fmla="*/ 455061 w 584556"/>
                  <a:gd name="connsiteY3275" fmla="*/ 900785 h 982379"/>
                  <a:gd name="connsiteX3276" fmla="*/ 457497 w 584556"/>
                  <a:gd name="connsiteY3276" fmla="*/ 899161 h 982379"/>
                  <a:gd name="connsiteX3277" fmla="*/ 459932 w 584556"/>
                  <a:gd name="connsiteY3277" fmla="*/ 897538 h 982379"/>
                  <a:gd name="connsiteX3278" fmla="*/ 461556 w 584556"/>
                  <a:gd name="connsiteY3278" fmla="*/ 897538 h 982379"/>
                  <a:gd name="connsiteX3279" fmla="*/ 463180 w 584556"/>
                  <a:gd name="connsiteY3279" fmla="*/ 897538 h 982379"/>
                  <a:gd name="connsiteX3280" fmla="*/ 464804 w 584556"/>
                  <a:gd name="connsiteY3280" fmla="*/ 898350 h 982379"/>
                  <a:gd name="connsiteX3281" fmla="*/ 467239 w 584556"/>
                  <a:gd name="connsiteY3281" fmla="*/ 899161 h 982379"/>
                  <a:gd name="connsiteX3282" fmla="*/ 468863 w 584556"/>
                  <a:gd name="connsiteY3282" fmla="*/ 898350 h 982379"/>
                  <a:gd name="connsiteX3283" fmla="*/ 468051 w 584556"/>
                  <a:gd name="connsiteY3283" fmla="*/ 896726 h 982379"/>
                  <a:gd name="connsiteX3284" fmla="*/ 463992 w 584556"/>
                  <a:gd name="connsiteY3284" fmla="*/ 895102 h 982379"/>
                  <a:gd name="connsiteX3285" fmla="*/ 461556 w 584556"/>
                  <a:gd name="connsiteY3285" fmla="*/ 895102 h 982379"/>
                  <a:gd name="connsiteX3286" fmla="*/ 463180 w 584556"/>
                  <a:gd name="connsiteY3286" fmla="*/ 894290 h 982379"/>
                  <a:gd name="connsiteX3287" fmla="*/ 464804 w 584556"/>
                  <a:gd name="connsiteY3287" fmla="*/ 894290 h 982379"/>
                  <a:gd name="connsiteX3288" fmla="*/ 468051 w 584556"/>
                  <a:gd name="connsiteY3288" fmla="*/ 895102 h 982379"/>
                  <a:gd name="connsiteX3289" fmla="*/ 472922 w 584556"/>
                  <a:gd name="connsiteY3289" fmla="*/ 895914 h 982379"/>
                  <a:gd name="connsiteX3290" fmla="*/ 478606 w 584556"/>
                  <a:gd name="connsiteY3290" fmla="*/ 899973 h 982379"/>
                  <a:gd name="connsiteX3291" fmla="*/ 482665 w 584556"/>
                  <a:gd name="connsiteY3291" fmla="*/ 899161 h 982379"/>
                  <a:gd name="connsiteX3292" fmla="*/ 481041 w 584556"/>
                  <a:gd name="connsiteY3292" fmla="*/ 894290 h 982379"/>
                  <a:gd name="connsiteX3293" fmla="*/ 480229 w 584556"/>
                  <a:gd name="connsiteY3293" fmla="*/ 892666 h 982379"/>
                  <a:gd name="connsiteX3294" fmla="*/ 481853 w 584556"/>
                  <a:gd name="connsiteY3294" fmla="*/ 892666 h 982379"/>
                  <a:gd name="connsiteX3295" fmla="*/ 485913 w 584556"/>
                  <a:gd name="connsiteY3295" fmla="*/ 892666 h 982379"/>
                  <a:gd name="connsiteX3296" fmla="*/ 482665 w 584556"/>
                  <a:gd name="connsiteY3296" fmla="*/ 889419 h 982379"/>
                  <a:gd name="connsiteX3297" fmla="*/ 476982 w 584556"/>
                  <a:gd name="connsiteY3297" fmla="*/ 886983 h 982379"/>
                  <a:gd name="connsiteX3298" fmla="*/ 469675 w 584556"/>
                  <a:gd name="connsiteY3298" fmla="*/ 886171 h 982379"/>
                  <a:gd name="connsiteX3299" fmla="*/ 467239 w 584556"/>
                  <a:gd name="connsiteY3299" fmla="*/ 886983 h 982379"/>
                  <a:gd name="connsiteX3300" fmla="*/ 467239 w 584556"/>
                  <a:gd name="connsiteY3300" fmla="*/ 886171 h 982379"/>
                  <a:gd name="connsiteX3301" fmla="*/ 469675 w 584556"/>
                  <a:gd name="connsiteY3301" fmla="*/ 885359 h 982379"/>
                  <a:gd name="connsiteX3302" fmla="*/ 472111 w 584556"/>
                  <a:gd name="connsiteY3302" fmla="*/ 885359 h 982379"/>
                  <a:gd name="connsiteX3303" fmla="*/ 477794 w 584556"/>
                  <a:gd name="connsiteY3303" fmla="*/ 885359 h 982379"/>
                  <a:gd name="connsiteX3304" fmla="*/ 485101 w 584556"/>
                  <a:gd name="connsiteY3304" fmla="*/ 889419 h 982379"/>
                  <a:gd name="connsiteX3305" fmla="*/ 488348 w 584556"/>
                  <a:gd name="connsiteY3305" fmla="*/ 891043 h 982379"/>
                  <a:gd name="connsiteX3306" fmla="*/ 490784 w 584556"/>
                  <a:gd name="connsiteY3306" fmla="*/ 890231 h 982379"/>
                  <a:gd name="connsiteX3307" fmla="*/ 493220 w 584556"/>
                  <a:gd name="connsiteY3307" fmla="*/ 887795 h 982379"/>
                  <a:gd name="connsiteX3308" fmla="*/ 494031 w 584556"/>
                  <a:gd name="connsiteY3308" fmla="*/ 883736 h 982379"/>
                  <a:gd name="connsiteX3309" fmla="*/ 494843 w 584556"/>
                  <a:gd name="connsiteY3309" fmla="*/ 880488 h 982379"/>
                  <a:gd name="connsiteX3310" fmla="*/ 494031 w 584556"/>
                  <a:gd name="connsiteY3310" fmla="*/ 877241 h 982379"/>
                  <a:gd name="connsiteX3311" fmla="*/ 491596 w 584556"/>
                  <a:gd name="connsiteY3311" fmla="*/ 878864 h 982379"/>
                  <a:gd name="connsiteX3312" fmla="*/ 489160 w 584556"/>
                  <a:gd name="connsiteY3312" fmla="*/ 879676 h 982379"/>
                  <a:gd name="connsiteX3313" fmla="*/ 485913 w 584556"/>
                  <a:gd name="connsiteY3313" fmla="*/ 878864 h 982379"/>
                  <a:gd name="connsiteX3314" fmla="*/ 482665 w 584556"/>
                  <a:gd name="connsiteY3314" fmla="*/ 881300 h 982379"/>
                  <a:gd name="connsiteX3315" fmla="*/ 481041 w 584556"/>
                  <a:gd name="connsiteY3315" fmla="*/ 878864 h 982379"/>
                  <a:gd name="connsiteX3316" fmla="*/ 479418 w 584556"/>
                  <a:gd name="connsiteY3316" fmla="*/ 876429 h 982379"/>
                  <a:gd name="connsiteX3317" fmla="*/ 483477 w 584556"/>
                  <a:gd name="connsiteY3317" fmla="*/ 875617 h 982379"/>
                  <a:gd name="connsiteX3318" fmla="*/ 487536 w 584556"/>
                  <a:gd name="connsiteY3318" fmla="*/ 876429 h 982379"/>
                  <a:gd name="connsiteX3319" fmla="*/ 490784 w 584556"/>
                  <a:gd name="connsiteY3319" fmla="*/ 875617 h 982379"/>
                  <a:gd name="connsiteX3320" fmla="*/ 490784 w 584556"/>
                  <a:gd name="connsiteY3320" fmla="*/ 873181 h 982379"/>
                  <a:gd name="connsiteX3321" fmla="*/ 494843 w 584556"/>
                  <a:gd name="connsiteY3321" fmla="*/ 872369 h 982379"/>
                  <a:gd name="connsiteX3322" fmla="*/ 494843 w 584556"/>
                  <a:gd name="connsiteY3322" fmla="*/ 872369 h 982379"/>
                  <a:gd name="connsiteX3323" fmla="*/ 494843 w 584556"/>
                  <a:gd name="connsiteY3323" fmla="*/ 872369 h 982379"/>
                  <a:gd name="connsiteX3324" fmla="*/ 495655 w 584556"/>
                  <a:gd name="connsiteY3324" fmla="*/ 872369 h 982379"/>
                  <a:gd name="connsiteX3325" fmla="*/ 496467 w 584556"/>
                  <a:gd name="connsiteY3325" fmla="*/ 871557 h 982379"/>
                  <a:gd name="connsiteX3326" fmla="*/ 498091 w 584556"/>
                  <a:gd name="connsiteY3326" fmla="*/ 870746 h 982379"/>
                  <a:gd name="connsiteX3327" fmla="*/ 499715 w 584556"/>
                  <a:gd name="connsiteY3327" fmla="*/ 869934 h 982379"/>
                  <a:gd name="connsiteX3328" fmla="*/ 500527 w 584556"/>
                  <a:gd name="connsiteY3328" fmla="*/ 869122 h 982379"/>
                  <a:gd name="connsiteX3329" fmla="*/ 500527 w 584556"/>
                  <a:gd name="connsiteY3329" fmla="*/ 868310 h 982379"/>
                  <a:gd name="connsiteX3330" fmla="*/ 498903 w 584556"/>
                  <a:gd name="connsiteY3330" fmla="*/ 867498 h 982379"/>
                  <a:gd name="connsiteX3331" fmla="*/ 498091 w 584556"/>
                  <a:gd name="connsiteY3331" fmla="*/ 866686 h 982379"/>
                  <a:gd name="connsiteX3332" fmla="*/ 499715 w 584556"/>
                  <a:gd name="connsiteY3332" fmla="*/ 865874 h 982379"/>
                  <a:gd name="connsiteX3333" fmla="*/ 498903 w 584556"/>
                  <a:gd name="connsiteY3333" fmla="*/ 864250 h 982379"/>
                  <a:gd name="connsiteX3334" fmla="*/ 500527 w 584556"/>
                  <a:gd name="connsiteY3334" fmla="*/ 865062 h 982379"/>
                  <a:gd name="connsiteX3335" fmla="*/ 502150 w 584556"/>
                  <a:gd name="connsiteY3335" fmla="*/ 867498 h 982379"/>
                  <a:gd name="connsiteX3336" fmla="*/ 503774 w 584556"/>
                  <a:gd name="connsiteY3336" fmla="*/ 869122 h 982379"/>
                  <a:gd name="connsiteX3337" fmla="*/ 502150 w 584556"/>
                  <a:gd name="connsiteY3337" fmla="*/ 869934 h 982379"/>
                  <a:gd name="connsiteX3338" fmla="*/ 502962 w 584556"/>
                  <a:gd name="connsiteY3338" fmla="*/ 873181 h 982379"/>
                  <a:gd name="connsiteX3339" fmla="*/ 505398 w 584556"/>
                  <a:gd name="connsiteY3339" fmla="*/ 873181 h 982379"/>
                  <a:gd name="connsiteX3340" fmla="*/ 507022 w 584556"/>
                  <a:gd name="connsiteY3340" fmla="*/ 873181 h 982379"/>
                  <a:gd name="connsiteX3341" fmla="*/ 503774 w 584556"/>
                  <a:gd name="connsiteY3341" fmla="*/ 877241 h 982379"/>
                  <a:gd name="connsiteX3342" fmla="*/ 511081 w 584556"/>
                  <a:gd name="connsiteY3342" fmla="*/ 878864 h 982379"/>
                  <a:gd name="connsiteX3343" fmla="*/ 514329 w 584556"/>
                  <a:gd name="connsiteY3343" fmla="*/ 877241 h 982379"/>
                  <a:gd name="connsiteX3344" fmla="*/ 517576 w 584556"/>
                  <a:gd name="connsiteY3344" fmla="*/ 876429 h 982379"/>
                  <a:gd name="connsiteX3345" fmla="*/ 520012 w 584556"/>
                  <a:gd name="connsiteY3345" fmla="*/ 875617 h 982379"/>
                  <a:gd name="connsiteX3346" fmla="*/ 521635 w 584556"/>
                  <a:gd name="connsiteY3346" fmla="*/ 873993 h 982379"/>
                  <a:gd name="connsiteX3347" fmla="*/ 522447 w 584556"/>
                  <a:gd name="connsiteY3347" fmla="*/ 871557 h 982379"/>
                  <a:gd name="connsiteX3348" fmla="*/ 520824 w 584556"/>
                  <a:gd name="connsiteY3348" fmla="*/ 872369 h 982379"/>
                  <a:gd name="connsiteX3349" fmla="*/ 520012 w 584556"/>
                  <a:gd name="connsiteY3349" fmla="*/ 871557 h 982379"/>
                  <a:gd name="connsiteX3350" fmla="*/ 518388 w 584556"/>
                  <a:gd name="connsiteY3350" fmla="*/ 870746 h 982379"/>
                  <a:gd name="connsiteX3351" fmla="*/ 518388 w 584556"/>
                  <a:gd name="connsiteY3351" fmla="*/ 868310 h 982379"/>
                  <a:gd name="connsiteX3352" fmla="*/ 521635 w 584556"/>
                  <a:gd name="connsiteY3352" fmla="*/ 867498 h 982379"/>
                  <a:gd name="connsiteX3353" fmla="*/ 523259 w 584556"/>
                  <a:gd name="connsiteY3353" fmla="*/ 866686 h 982379"/>
                  <a:gd name="connsiteX3354" fmla="*/ 524883 w 584556"/>
                  <a:gd name="connsiteY3354" fmla="*/ 865062 h 982379"/>
                  <a:gd name="connsiteX3355" fmla="*/ 524883 w 584556"/>
                  <a:gd name="connsiteY3355" fmla="*/ 863439 h 982379"/>
                  <a:gd name="connsiteX3356" fmla="*/ 522447 w 584556"/>
                  <a:gd name="connsiteY3356" fmla="*/ 862627 h 982379"/>
                  <a:gd name="connsiteX3357" fmla="*/ 518388 w 584556"/>
                  <a:gd name="connsiteY3357" fmla="*/ 861003 h 982379"/>
                  <a:gd name="connsiteX3358" fmla="*/ 516764 w 584556"/>
                  <a:gd name="connsiteY3358" fmla="*/ 860191 h 982379"/>
                  <a:gd name="connsiteX3359" fmla="*/ 515140 w 584556"/>
                  <a:gd name="connsiteY3359" fmla="*/ 859379 h 982379"/>
                  <a:gd name="connsiteX3360" fmla="*/ 513517 w 584556"/>
                  <a:gd name="connsiteY3360" fmla="*/ 858567 h 982379"/>
                  <a:gd name="connsiteX3361" fmla="*/ 520012 w 584556"/>
                  <a:gd name="connsiteY3361" fmla="*/ 859379 h 982379"/>
                  <a:gd name="connsiteX3362" fmla="*/ 524883 w 584556"/>
                  <a:gd name="connsiteY3362" fmla="*/ 861003 h 982379"/>
                  <a:gd name="connsiteX3363" fmla="*/ 526507 w 584556"/>
                  <a:gd name="connsiteY3363" fmla="*/ 857755 h 982379"/>
                  <a:gd name="connsiteX3364" fmla="*/ 522447 w 584556"/>
                  <a:gd name="connsiteY3364" fmla="*/ 853696 h 982379"/>
                  <a:gd name="connsiteX3365" fmla="*/ 520824 w 584556"/>
                  <a:gd name="connsiteY3365" fmla="*/ 848013 h 982379"/>
                  <a:gd name="connsiteX3366" fmla="*/ 521635 w 584556"/>
                  <a:gd name="connsiteY3366" fmla="*/ 850448 h 982379"/>
                  <a:gd name="connsiteX3367" fmla="*/ 522447 w 584556"/>
                  <a:gd name="connsiteY3367" fmla="*/ 852072 h 982379"/>
                  <a:gd name="connsiteX3368" fmla="*/ 524883 w 584556"/>
                  <a:gd name="connsiteY3368" fmla="*/ 854508 h 982379"/>
                  <a:gd name="connsiteX3369" fmla="*/ 527319 w 584556"/>
                  <a:gd name="connsiteY3369" fmla="*/ 856943 h 982379"/>
                  <a:gd name="connsiteX3370" fmla="*/ 528131 w 584556"/>
                  <a:gd name="connsiteY3370" fmla="*/ 861003 h 982379"/>
                  <a:gd name="connsiteX3371" fmla="*/ 530566 w 584556"/>
                  <a:gd name="connsiteY3371" fmla="*/ 863439 h 982379"/>
                  <a:gd name="connsiteX3372" fmla="*/ 534626 w 584556"/>
                  <a:gd name="connsiteY3372" fmla="*/ 861003 h 982379"/>
                  <a:gd name="connsiteX3373" fmla="*/ 534626 w 584556"/>
                  <a:gd name="connsiteY3373" fmla="*/ 857755 h 982379"/>
                  <a:gd name="connsiteX3374" fmla="*/ 534626 w 584556"/>
                  <a:gd name="connsiteY3374" fmla="*/ 854508 h 982379"/>
                  <a:gd name="connsiteX3375" fmla="*/ 534626 w 584556"/>
                  <a:gd name="connsiteY3375" fmla="*/ 850448 h 982379"/>
                  <a:gd name="connsiteX3376" fmla="*/ 533814 w 584556"/>
                  <a:gd name="connsiteY3376" fmla="*/ 847201 h 982379"/>
                  <a:gd name="connsiteX3377" fmla="*/ 536249 w 584556"/>
                  <a:gd name="connsiteY3377" fmla="*/ 844765 h 982379"/>
                  <a:gd name="connsiteX3378" fmla="*/ 537061 w 584556"/>
                  <a:gd name="connsiteY3378" fmla="*/ 845577 h 982379"/>
                  <a:gd name="connsiteX3379" fmla="*/ 534626 w 584556"/>
                  <a:gd name="connsiteY3379" fmla="*/ 848013 h 982379"/>
                  <a:gd name="connsiteX3380" fmla="*/ 535437 w 584556"/>
                  <a:gd name="connsiteY3380" fmla="*/ 851260 h 982379"/>
                  <a:gd name="connsiteX3381" fmla="*/ 535437 w 584556"/>
                  <a:gd name="connsiteY3381" fmla="*/ 854508 h 982379"/>
                  <a:gd name="connsiteX3382" fmla="*/ 537061 w 584556"/>
                  <a:gd name="connsiteY3382" fmla="*/ 857755 h 982379"/>
                  <a:gd name="connsiteX3383" fmla="*/ 539497 w 584556"/>
                  <a:gd name="connsiteY3383" fmla="*/ 855320 h 982379"/>
                  <a:gd name="connsiteX3384" fmla="*/ 543556 w 584556"/>
                  <a:gd name="connsiteY3384" fmla="*/ 852884 h 982379"/>
                  <a:gd name="connsiteX3385" fmla="*/ 544368 w 584556"/>
                  <a:gd name="connsiteY3385" fmla="*/ 848013 h 982379"/>
                  <a:gd name="connsiteX3386" fmla="*/ 545992 w 584556"/>
                  <a:gd name="connsiteY3386" fmla="*/ 849637 h 982379"/>
                  <a:gd name="connsiteX3387" fmla="*/ 547616 w 584556"/>
                  <a:gd name="connsiteY3387" fmla="*/ 849637 h 982379"/>
                  <a:gd name="connsiteX3388" fmla="*/ 550051 w 584556"/>
                  <a:gd name="connsiteY3388" fmla="*/ 849637 h 982379"/>
                  <a:gd name="connsiteX3389" fmla="*/ 550863 w 584556"/>
                  <a:gd name="connsiteY3389" fmla="*/ 849637 h 982379"/>
                  <a:gd name="connsiteX3390" fmla="*/ 551675 w 584556"/>
                  <a:gd name="connsiteY3390" fmla="*/ 848825 h 982379"/>
                  <a:gd name="connsiteX3391" fmla="*/ 553299 w 584556"/>
                  <a:gd name="connsiteY3391" fmla="*/ 847201 h 982379"/>
                  <a:gd name="connsiteX3392" fmla="*/ 553299 w 584556"/>
                  <a:gd name="connsiteY3392" fmla="*/ 843953 h 982379"/>
                  <a:gd name="connsiteX3393" fmla="*/ 551675 w 584556"/>
                  <a:gd name="connsiteY3393" fmla="*/ 842330 h 982379"/>
                  <a:gd name="connsiteX3394" fmla="*/ 550051 w 584556"/>
                  <a:gd name="connsiteY3394" fmla="*/ 840706 h 982379"/>
                  <a:gd name="connsiteX3395" fmla="*/ 551675 w 584556"/>
                  <a:gd name="connsiteY3395" fmla="*/ 839894 h 982379"/>
                  <a:gd name="connsiteX3396" fmla="*/ 554111 w 584556"/>
                  <a:gd name="connsiteY3396" fmla="*/ 841518 h 982379"/>
                  <a:gd name="connsiteX3397" fmla="*/ 555735 w 584556"/>
                  <a:gd name="connsiteY3397" fmla="*/ 843142 h 982379"/>
                  <a:gd name="connsiteX3398" fmla="*/ 558170 w 584556"/>
                  <a:gd name="connsiteY3398" fmla="*/ 839082 h 982379"/>
                  <a:gd name="connsiteX3399" fmla="*/ 558982 w 584556"/>
                  <a:gd name="connsiteY3399" fmla="*/ 836646 h 982379"/>
                  <a:gd name="connsiteX3400" fmla="*/ 559794 w 584556"/>
                  <a:gd name="connsiteY3400" fmla="*/ 835834 h 982379"/>
                  <a:gd name="connsiteX3401" fmla="*/ 559794 w 584556"/>
                  <a:gd name="connsiteY3401" fmla="*/ 834211 h 982379"/>
                  <a:gd name="connsiteX3402" fmla="*/ 560606 w 584556"/>
                  <a:gd name="connsiteY3402" fmla="*/ 831775 h 982379"/>
                  <a:gd name="connsiteX3403" fmla="*/ 561418 w 584556"/>
                  <a:gd name="connsiteY3403" fmla="*/ 829339 h 982379"/>
                  <a:gd name="connsiteX3404" fmla="*/ 563042 w 584556"/>
                  <a:gd name="connsiteY3404" fmla="*/ 827716 h 982379"/>
                  <a:gd name="connsiteX3405" fmla="*/ 563853 w 584556"/>
                  <a:gd name="connsiteY3405" fmla="*/ 826092 h 982379"/>
                  <a:gd name="connsiteX3406" fmla="*/ 562230 w 584556"/>
                  <a:gd name="connsiteY3406" fmla="*/ 824468 h 982379"/>
                  <a:gd name="connsiteX3407" fmla="*/ 561418 w 584556"/>
                  <a:gd name="connsiteY3407" fmla="*/ 823656 h 982379"/>
                  <a:gd name="connsiteX3408" fmla="*/ 562230 w 584556"/>
                  <a:gd name="connsiteY3408" fmla="*/ 822844 h 982379"/>
                  <a:gd name="connsiteX3409" fmla="*/ 564665 w 584556"/>
                  <a:gd name="connsiteY3409" fmla="*/ 823656 h 982379"/>
                  <a:gd name="connsiteX3410" fmla="*/ 567913 w 584556"/>
                  <a:gd name="connsiteY3410" fmla="*/ 822844 h 982379"/>
                  <a:gd name="connsiteX3411" fmla="*/ 570349 w 584556"/>
                  <a:gd name="connsiteY3411" fmla="*/ 819597 h 982379"/>
                  <a:gd name="connsiteX3412" fmla="*/ 571972 w 584556"/>
                  <a:gd name="connsiteY3412" fmla="*/ 817973 h 982379"/>
                  <a:gd name="connsiteX3413" fmla="*/ 573596 w 584556"/>
                  <a:gd name="connsiteY3413" fmla="*/ 814726 h 982379"/>
                  <a:gd name="connsiteX3414" fmla="*/ 574408 w 584556"/>
                  <a:gd name="connsiteY3414" fmla="*/ 811478 h 982379"/>
                  <a:gd name="connsiteX3415" fmla="*/ 574408 w 584556"/>
                  <a:gd name="connsiteY3415" fmla="*/ 808230 h 982379"/>
                  <a:gd name="connsiteX3416" fmla="*/ 571972 w 584556"/>
                  <a:gd name="connsiteY3416" fmla="*/ 808230 h 982379"/>
                  <a:gd name="connsiteX3417" fmla="*/ 570349 w 584556"/>
                  <a:gd name="connsiteY3417" fmla="*/ 807418 h 982379"/>
                  <a:gd name="connsiteX3418" fmla="*/ 569537 w 584556"/>
                  <a:gd name="connsiteY3418" fmla="*/ 806607 h 982379"/>
                  <a:gd name="connsiteX3419" fmla="*/ 567101 w 584556"/>
                  <a:gd name="connsiteY3419" fmla="*/ 807418 h 982379"/>
                  <a:gd name="connsiteX3420" fmla="*/ 564665 w 584556"/>
                  <a:gd name="connsiteY3420" fmla="*/ 806607 h 982379"/>
                  <a:gd name="connsiteX3421" fmla="*/ 561418 w 584556"/>
                  <a:gd name="connsiteY3421" fmla="*/ 806607 h 982379"/>
                  <a:gd name="connsiteX3422" fmla="*/ 562230 w 584556"/>
                  <a:gd name="connsiteY3422" fmla="*/ 804983 h 982379"/>
                  <a:gd name="connsiteX3423" fmla="*/ 563853 w 584556"/>
                  <a:gd name="connsiteY3423" fmla="*/ 805795 h 982379"/>
                  <a:gd name="connsiteX3424" fmla="*/ 566289 w 584556"/>
                  <a:gd name="connsiteY3424" fmla="*/ 805795 h 982379"/>
                  <a:gd name="connsiteX3425" fmla="*/ 568725 w 584556"/>
                  <a:gd name="connsiteY3425" fmla="*/ 805795 h 982379"/>
                  <a:gd name="connsiteX3426" fmla="*/ 568725 w 584556"/>
                  <a:gd name="connsiteY3426" fmla="*/ 803359 h 982379"/>
                  <a:gd name="connsiteX3427" fmla="*/ 567913 w 584556"/>
                  <a:gd name="connsiteY3427" fmla="*/ 800923 h 982379"/>
                  <a:gd name="connsiteX3428" fmla="*/ 566289 w 584556"/>
                  <a:gd name="connsiteY3428" fmla="*/ 798488 h 982379"/>
                  <a:gd name="connsiteX3429" fmla="*/ 564665 w 584556"/>
                  <a:gd name="connsiteY3429" fmla="*/ 796864 h 982379"/>
                  <a:gd name="connsiteX3430" fmla="*/ 562230 w 584556"/>
                  <a:gd name="connsiteY3430" fmla="*/ 795240 h 982379"/>
                  <a:gd name="connsiteX3431" fmla="*/ 560606 w 584556"/>
                  <a:gd name="connsiteY3431" fmla="*/ 795240 h 982379"/>
                  <a:gd name="connsiteX3432" fmla="*/ 559794 w 584556"/>
                  <a:gd name="connsiteY3432" fmla="*/ 796052 h 982379"/>
                  <a:gd name="connsiteX3433" fmla="*/ 558982 w 584556"/>
                  <a:gd name="connsiteY3433" fmla="*/ 796864 h 982379"/>
                  <a:gd name="connsiteX3434" fmla="*/ 559794 w 584556"/>
                  <a:gd name="connsiteY3434" fmla="*/ 793617 h 982379"/>
                  <a:gd name="connsiteX3435" fmla="*/ 558170 w 584556"/>
                  <a:gd name="connsiteY3435" fmla="*/ 791993 h 982379"/>
                  <a:gd name="connsiteX3436" fmla="*/ 557358 w 584556"/>
                  <a:gd name="connsiteY3436" fmla="*/ 789557 h 982379"/>
                  <a:gd name="connsiteX3437" fmla="*/ 555735 w 584556"/>
                  <a:gd name="connsiteY3437" fmla="*/ 787121 h 982379"/>
                  <a:gd name="connsiteX3438" fmla="*/ 554923 w 584556"/>
                  <a:gd name="connsiteY3438" fmla="*/ 786310 h 982379"/>
                  <a:gd name="connsiteX3439" fmla="*/ 554111 w 584556"/>
                  <a:gd name="connsiteY3439" fmla="*/ 785498 h 982379"/>
                  <a:gd name="connsiteX3440" fmla="*/ 553299 w 584556"/>
                  <a:gd name="connsiteY3440" fmla="*/ 785498 h 982379"/>
                  <a:gd name="connsiteX3441" fmla="*/ 550863 w 584556"/>
                  <a:gd name="connsiteY3441" fmla="*/ 784686 h 982379"/>
                  <a:gd name="connsiteX3442" fmla="*/ 549240 w 584556"/>
                  <a:gd name="connsiteY3442" fmla="*/ 783874 h 982379"/>
                  <a:gd name="connsiteX3443" fmla="*/ 547616 w 584556"/>
                  <a:gd name="connsiteY3443" fmla="*/ 783062 h 982379"/>
                  <a:gd name="connsiteX3444" fmla="*/ 549240 w 584556"/>
                  <a:gd name="connsiteY3444" fmla="*/ 783062 h 982379"/>
                  <a:gd name="connsiteX3445" fmla="*/ 551675 w 584556"/>
                  <a:gd name="connsiteY3445" fmla="*/ 783874 h 982379"/>
                  <a:gd name="connsiteX3446" fmla="*/ 554111 w 584556"/>
                  <a:gd name="connsiteY3446" fmla="*/ 784686 h 982379"/>
                  <a:gd name="connsiteX3447" fmla="*/ 556547 w 584556"/>
                  <a:gd name="connsiteY3447" fmla="*/ 786310 h 982379"/>
                  <a:gd name="connsiteX3448" fmla="*/ 558170 w 584556"/>
                  <a:gd name="connsiteY3448" fmla="*/ 787933 h 982379"/>
                  <a:gd name="connsiteX3449" fmla="*/ 558982 w 584556"/>
                  <a:gd name="connsiteY3449" fmla="*/ 788745 h 982379"/>
                  <a:gd name="connsiteX3450" fmla="*/ 560606 w 584556"/>
                  <a:gd name="connsiteY3450" fmla="*/ 791993 h 982379"/>
                  <a:gd name="connsiteX3451" fmla="*/ 562230 w 584556"/>
                  <a:gd name="connsiteY3451" fmla="*/ 793617 h 982379"/>
                  <a:gd name="connsiteX3452" fmla="*/ 567101 w 584556"/>
                  <a:gd name="connsiteY3452" fmla="*/ 796052 h 982379"/>
                  <a:gd name="connsiteX3453" fmla="*/ 570349 w 584556"/>
                  <a:gd name="connsiteY3453" fmla="*/ 794429 h 982379"/>
                  <a:gd name="connsiteX3454" fmla="*/ 571972 w 584556"/>
                  <a:gd name="connsiteY3454" fmla="*/ 792805 h 982379"/>
                  <a:gd name="connsiteX3455" fmla="*/ 574408 w 584556"/>
                  <a:gd name="connsiteY3455" fmla="*/ 791181 h 982379"/>
                  <a:gd name="connsiteX3456" fmla="*/ 573596 w 584556"/>
                  <a:gd name="connsiteY3456" fmla="*/ 789557 h 982379"/>
                  <a:gd name="connsiteX3457" fmla="*/ 570349 w 584556"/>
                  <a:gd name="connsiteY3457" fmla="*/ 789557 h 982379"/>
                  <a:gd name="connsiteX3458" fmla="*/ 567913 w 584556"/>
                  <a:gd name="connsiteY3458" fmla="*/ 787933 h 982379"/>
                  <a:gd name="connsiteX3459" fmla="*/ 566289 w 584556"/>
                  <a:gd name="connsiteY3459" fmla="*/ 782250 h 982379"/>
                  <a:gd name="connsiteX3460" fmla="*/ 564665 w 584556"/>
                  <a:gd name="connsiteY3460" fmla="*/ 779814 h 982379"/>
                  <a:gd name="connsiteX3461" fmla="*/ 563853 w 584556"/>
                  <a:gd name="connsiteY3461" fmla="*/ 779003 h 982379"/>
                  <a:gd name="connsiteX3462" fmla="*/ 562230 w 584556"/>
                  <a:gd name="connsiteY3462" fmla="*/ 778191 h 982379"/>
                  <a:gd name="connsiteX3463" fmla="*/ 561418 w 584556"/>
                  <a:gd name="connsiteY3463" fmla="*/ 778191 h 982379"/>
                  <a:gd name="connsiteX3464" fmla="*/ 560606 w 584556"/>
                  <a:gd name="connsiteY3464" fmla="*/ 778191 h 982379"/>
                  <a:gd name="connsiteX3465" fmla="*/ 562230 w 584556"/>
                  <a:gd name="connsiteY3465" fmla="*/ 778191 h 982379"/>
                  <a:gd name="connsiteX3466" fmla="*/ 564665 w 584556"/>
                  <a:gd name="connsiteY3466" fmla="*/ 778191 h 982379"/>
                  <a:gd name="connsiteX3467" fmla="*/ 566289 w 584556"/>
                  <a:gd name="connsiteY3467" fmla="*/ 779814 h 982379"/>
                  <a:gd name="connsiteX3468" fmla="*/ 566289 w 584556"/>
                  <a:gd name="connsiteY3468" fmla="*/ 779003 h 982379"/>
                  <a:gd name="connsiteX3469" fmla="*/ 566289 w 584556"/>
                  <a:gd name="connsiteY3469" fmla="*/ 778191 h 982379"/>
                  <a:gd name="connsiteX3470" fmla="*/ 567101 w 584556"/>
                  <a:gd name="connsiteY3470" fmla="*/ 777379 h 982379"/>
                  <a:gd name="connsiteX3471" fmla="*/ 567101 w 584556"/>
                  <a:gd name="connsiteY3471" fmla="*/ 778191 h 982379"/>
                  <a:gd name="connsiteX3472" fmla="*/ 567101 w 584556"/>
                  <a:gd name="connsiteY3472" fmla="*/ 779003 h 982379"/>
                  <a:gd name="connsiteX3473" fmla="*/ 567913 w 584556"/>
                  <a:gd name="connsiteY3473" fmla="*/ 780626 h 982379"/>
                  <a:gd name="connsiteX3474" fmla="*/ 567913 w 584556"/>
                  <a:gd name="connsiteY3474" fmla="*/ 781438 h 982379"/>
                  <a:gd name="connsiteX3475" fmla="*/ 569537 w 584556"/>
                  <a:gd name="connsiteY3475" fmla="*/ 781438 h 982379"/>
                  <a:gd name="connsiteX3476" fmla="*/ 571972 w 584556"/>
                  <a:gd name="connsiteY3476" fmla="*/ 780626 h 982379"/>
                  <a:gd name="connsiteX3477" fmla="*/ 574408 w 584556"/>
                  <a:gd name="connsiteY3477" fmla="*/ 779814 h 982379"/>
                  <a:gd name="connsiteX3478" fmla="*/ 576032 w 584556"/>
                  <a:gd name="connsiteY3478" fmla="*/ 779814 h 982379"/>
                  <a:gd name="connsiteX3479" fmla="*/ 575220 w 584556"/>
                  <a:gd name="connsiteY3479" fmla="*/ 780626 h 982379"/>
                  <a:gd name="connsiteX3480" fmla="*/ 574408 w 584556"/>
                  <a:gd name="connsiteY3480" fmla="*/ 780626 h 982379"/>
                  <a:gd name="connsiteX3481" fmla="*/ 572784 w 584556"/>
                  <a:gd name="connsiteY3481" fmla="*/ 781438 h 982379"/>
                  <a:gd name="connsiteX3482" fmla="*/ 571160 w 584556"/>
                  <a:gd name="connsiteY3482" fmla="*/ 782250 h 982379"/>
                  <a:gd name="connsiteX3483" fmla="*/ 569537 w 584556"/>
                  <a:gd name="connsiteY3483" fmla="*/ 784686 h 982379"/>
                  <a:gd name="connsiteX3484" fmla="*/ 570349 w 584556"/>
                  <a:gd name="connsiteY3484" fmla="*/ 787121 h 982379"/>
                  <a:gd name="connsiteX3485" fmla="*/ 573596 w 584556"/>
                  <a:gd name="connsiteY3485" fmla="*/ 790369 h 982379"/>
                  <a:gd name="connsiteX3486" fmla="*/ 576032 w 584556"/>
                  <a:gd name="connsiteY3486" fmla="*/ 791181 h 982379"/>
                  <a:gd name="connsiteX3487" fmla="*/ 577656 w 584556"/>
                  <a:gd name="connsiteY3487" fmla="*/ 792805 h 982379"/>
                  <a:gd name="connsiteX3488" fmla="*/ 580091 w 584556"/>
                  <a:gd name="connsiteY3488" fmla="*/ 794429 h 982379"/>
                  <a:gd name="connsiteX3489" fmla="*/ 580903 w 584556"/>
                  <a:gd name="connsiteY3489" fmla="*/ 792805 h 982379"/>
                  <a:gd name="connsiteX3490" fmla="*/ 580903 w 584556"/>
                  <a:gd name="connsiteY3490" fmla="*/ 791181 h 982379"/>
                  <a:gd name="connsiteX3491" fmla="*/ 580903 w 584556"/>
                  <a:gd name="connsiteY3491" fmla="*/ 789557 h 982379"/>
                  <a:gd name="connsiteX3492" fmla="*/ 584151 w 584556"/>
                  <a:gd name="connsiteY3492" fmla="*/ 805795 h 982379"/>
                  <a:gd name="connsiteX3493" fmla="*/ 381180 w 584556"/>
                  <a:gd name="connsiteY3493" fmla="*/ 230169 h 982379"/>
                  <a:gd name="connsiteX3494" fmla="*/ 381991 w 584556"/>
                  <a:gd name="connsiteY3494" fmla="*/ 230169 h 982379"/>
                  <a:gd name="connsiteX3495" fmla="*/ 382803 w 584556"/>
                  <a:gd name="connsiteY3495" fmla="*/ 230169 h 982379"/>
                  <a:gd name="connsiteX3496" fmla="*/ 382803 w 584556"/>
                  <a:gd name="connsiteY3496" fmla="*/ 229357 h 982379"/>
                  <a:gd name="connsiteX3497" fmla="*/ 383615 w 584556"/>
                  <a:gd name="connsiteY3497" fmla="*/ 230169 h 982379"/>
                  <a:gd name="connsiteX3498" fmla="*/ 383615 w 584556"/>
                  <a:gd name="connsiteY3498" fmla="*/ 230169 h 982379"/>
                  <a:gd name="connsiteX3499" fmla="*/ 383615 w 584556"/>
                  <a:gd name="connsiteY3499" fmla="*/ 230169 h 982379"/>
                  <a:gd name="connsiteX3500" fmla="*/ 383615 w 584556"/>
                  <a:gd name="connsiteY3500" fmla="*/ 230169 h 982379"/>
                  <a:gd name="connsiteX3501" fmla="*/ 383615 w 584556"/>
                  <a:gd name="connsiteY3501" fmla="*/ 230169 h 982379"/>
                  <a:gd name="connsiteX3502" fmla="*/ 381180 w 584556"/>
                  <a:gd name="connsiteY3502" fmla="*/ 230169 h 982379"/>
                  <a:gd name="connsiteX3503" fmla="*/ 381180 w 584556"/>
                  <a:gd name="connsiteY3503" fmla="*/ 230169 h 982379"/>
                  <a:gd name="connsiteX3504" fmla="*/ 374685 w 584556"/>
                  <a:gd name="connsiteY3504" fmla="*/ 251278 h 982379"/>
                  <a:gd name="connsiteX3505" fmla="*/ 374685 w 584556"/>
                  <a:gd name="connsiteY3505" fmla="*/ 251278 h 982379"/>
                  <a:gd name="connsiteX3506" fmla="*/ 375496 w 584556"/>
                  <a:gd name="connsiteY3506" fmla="*/ 252090 h 982379"/>
                  <a:gd name="connsiteX3507" fmla="*/ 373873 w 584556"/>
                  <a:gd name="connsiteY3507" fmla="*/ 254526 h 982379"/>
                  <a:gd name="connsiteX3508" fmla="*/ 374685 w 584556"/>
                  <a:gd name="connsiteY3508" fmla="*/ 251278 h 982379"/>
                  <a:gd name="connsiteX3509" fmla="*/ 344645 w 584556"/>
                  <a:gd name="connsiteY3509" fmla="*/ 311357 h 982379"/>
                  <a:gd name="connsiteX3510" fmla="*/ 345457 w 584556"/>
                  <a:gd name="connsiteY3510" fmla="*/ 310546 h 982379"/>
                  <a:gd name="connsiteX3511" fmla="*/ 345457 w 584556"/>
                  <a:gd name="connsiteY3511" fmla="*/ 308922 h 982379"/>
                  <a:gd name="connsiteX3512" fmla="*/ 347080 w 584556"/>
                  <a:gd name="connsiteY3512" fmla="*/ 308110 h 982379"/>
                  <a:gd name="connsiteX3513" fmla="*/ 348704 w 584556"/>
                  <a:gd name="connsiteY3513" fmla="*/ 310546 h 982379"/>
                  <a:gd name="connsiteX3514" fmla="*/ 349516 w 584556"/>
                  <a:gd name="connsiteY3514" fmla="*/ 312981 h 982379"/>
                  <a:gd name="connsiteX3515" fmla="*/ 346269 w 584556"/>
                  <a:gd name="connsiteY3515" fmla="*/ 312981 h 982379"/>
                  <a:gd name="connsiteX3516" fmla="*/ 344645 w 584556"/>
                  <a:gd name="connsiteY3516" fmla="*/ 312169 h 982379"/>
                  <a:gd name="connsiteX3517" fmla="*/ 344645 w 584556"/>
                  <a:gd name="connsiteY3517" fmla="*/ 311357 h 982379"/>
                  <a:gd name="connsiteX3518" fmla="*/ 431516 w 584556"/>
                  <a:gd name="connsiteY3518" fmla="*/ 62109 h 982379"/>
                  <a:gd name="connsiteX3519" fmla="*/ 431516 w 584556"/>
                  <a:gd name="connsiteY3519" fmla="*/ 62109 h 982379"/>
                  <a:gd name="connsiteX3520" fmla="*/ 433140 w 584556"/>
                  <a:gd name="connsiteY3520" fmla="*/ 62921 h 982379"/>
                  <a:gd name="connsiteX3521" fmla="*/ 431516 w 584556"/>
                  <a:gd name="connsiteY3521" fmla="*/ 62921 h 982379"/>
                  <a:gd name="connsiteX3522" fmla="*/ 431516 w 584556"/>
                  <a:gd name="connsiteY3522" fmla="*/ 62109 h 982379"/>
                  <a:gd name="connsiteX3523" fmla="*/ 429081 w 584556"/>
                  <a:gd name="connsiteY3523" fmla="*/ 36941 h 982379"/>
                  <a:gd name="connsiteX3524" fmla="*/ 429893 w 584556"/>
                  <a:gd name="connsiteY3524" fmla="*/ 37753 h 982379"/>
                  <a:gd name="connsiteX3525" fmla="*/ 429893 w 584556"/>
                  <a:gd name="connsiteY3525" fmla="*/ 39376 h 982379"/>
                  <a:gd name="connsiteX3526" fmla="*/ 428269 w 584556"/>
                  <a:gd name="connsiteY3526" fmla="*/ 38564 h 982379"/>
                  <a:gd name="connsiteX3527" fmla="*/ 429081 w 584556"/>
                  <a:gd name="connsiteY3527" fmla="*/ 36941 h 982379"/>
                  <a:gd name="connsiteX3528" fmla="*/ 427457 w 584556"/>
                  <a:gd name="connsiteY3528" fmla="*/ 63733 h 982379"/>
                  <a:gd name="connsiteX3529" fmla="*/ 428269 w 584556"/>
                  <a:gd name="connsiteY3529" fmla="*/ 64545 h 982379"/>
                  <a:gd name="connsiteX3530" fmla="*/ 426645 w 584556"/>
                  <a:gd name="connsiteY3530" fmla="*/ 65357 h 982379"/>
                  <a:gd name="connsiteX3531" fmla="*/ 427457 w 584556"/>
                  <a:gd name="connsiteY3531" fmla="*/ 63733 h 982379"/>
                  <a:gd name="connsiteX3532" fmla="*/ 420150 w 584556"/>
                  <a:gd name="connsiteY3532" fmla="*/ 44248 h 982379"/>
                  <a:gd name="connsiteX3533" fmla="*/ 421774 w 584556"/>
                  <a:gd name="connsiteY3533" fmla="*/ 45059 h 982379"/>
                  <a:gd name="connsiteX3534" fmla="*/ 421774 w 584556"/>
                  <a:gd name="connsiteY3534" fmla="*/ 46683 h 982379"/>
                  <a:gd name="connsiteX3535" fmla="*/ 424209 w 584556"/>
                  <a:gd name="connsiteY3535" fmla="*/ 49119 h 982379"/>
                  <a:gd name="connsiteX3536" fmla="*/ 425021 w 584556"/>
                  <a:gd name="connsiteY3536" fmla="*/ 50743 h 982379"/>
                  <a:gd name="connsiteX3537" fmla="*/ 422586 w 584556"/>
                  <a:gd name="connsiteY3537" fmla="*/ 50743 h 982379"/>
                  <a:gd name="connsiteX3538" fmla="*/ 420962 w 584556"/>
                  <a:gd name="connsiteY3538" fmla="*/ 47495 h 982379"/>
                  <a:gd name="connsiteX3539" fmla="*/ 420150 w 584556"/>
                  <a:gd name="connsiteY3539" fmla="*/ 44248 h 982379"/>
                  <a:gd name="connsiteX3540" fmla="*/ 411219 w 584556"/>
                  <a:gd name="connsiteY3540" fmla="*/ 58862 h 982379"/>
                  <a:gd name="connsiteX3541" fmla="*/ 412031 w 584556"/>
                  <a:gd name="connsiteY3541" fmla="*/ 59673 h 982379"/>
                  <a:gd name="connsiteX3542" fmla="*/ 414467 w 584556"/>
                  <a:gd name="connsiteY3542" fmla="*/ 61297 h 982379"/>
                  <a:gd name="connsiteX3543" fmla="*/ 414467 w 584556"/>
                  <a:gd name="connsiteY3543" fmla="*/ 63733 h 982379"/>
                  <a:gd name="connsiteX3544" fmla="*/ 412843 w 584556"/>
                  <a:gd name="connsiteY3544" fmla="*/ 62109 h 982379"/>
                  <a:gd name="connsiteX3545" fmla="*/ 412031 w 584556"/>
                  <a:gd name="connsiteY3545" fmla="*/ 60485 h 982379"/>
                  <a:gd name="connsiteX3546" fmla="*/ 411219 w 584556"/>
                  <a:gd name="connsiteY3546" fmla="*/ 58862 h 982379"/>
                  <a:gd name="connsiteX3547" fmla="*/ 411219 w 584556"/>
                  <a:gd name="connsiteY3547" fmla="*/ 58862 h 982379"/>
                  <a:gd name="connsiteX3548" fmla="*/ 407972 w 584556"/>
                  <a:gd name="connsiteY3548" fmla="*/ 40188 h 982379"/>
                  <a:gd name="connsiteX3549" fmla="*/ 409595 w 584556"/>
                  <a:gd name="connsiteY3549" fmla="*/ 41812 h 982379"/>
                  <a:gd name="connsiteX3550" fmla="*/ 409595 w 584556"/>
                  <a:gd name="connsiteY3550" fmla="*/ 44248 h 982379"/>
                  <a:gd name="connsiteX3551" fmla="*/ 407972 w 584556"/>
                  <a:gd name="connsiteY3551" fmla="*/ 45059 h 982379"/>
                  <a:gd name="connsiteX3552" fmla="*/ 407160 w 584556"/>
                  <a:gd name="connsiteY3552" fmla="*/ 42624 h 982379"/>
                  <a:gd name="connsiteX3553" fmla="*/ 406348 w 584556"/>
                  <a:gd name="connsiteY3553" fmla="*/ 41000 h 982379"/>
                  <a:gd name="connsiteX3554" fmla="*/ 407972 w 584556"/>
                  <a:gd name="connsiteY3554" fmla="*/ 40188 h 982379"/>
                  <a:gd name="connsiteX3555" fmla="*/ 405536 w 584556"/>
                  <a:gd name="connsiteY3555" fmla="*/ 62921 h 982379"/>
                  <a:gd name="connsiteX3556" fmla="*/ 405536 w 584556"/>
                  <a:gd name="connsiteY3556" fmla="*/ 62921 h 982379"/>
                  <a:gd name="connsiteX3557" fmla="*/ 404724 w 584556"/>
                  <a:gd name="connsiteY3557" fmla="*/ 63733 h 982379"/>
                  <a:gd name="connsiteX3558" fmla="*/ 404724 w 584556"/>
                  <a:gd name="connsiteY3558" fmla="*/ 62109 h 982379"/>
                  <a:gd name="connsiteX3559" fmla="*/ 405536 w 584556"/>
                  <a:gd name="connsiteY3559" fmla="*/ 62921 h 982379"/>
                  <a:gd name="connsiteX3560" fmla="*/ 405536 w 584556"/>
                  <a:gd name="connsiteY3560" fmla="*/ 62921 h 982379"/>
                  <a:gd name="connsiteX3561" fmla="*/ 403912 w 584556"/>
                  <a:gd name="connsiteY3561" fmla="*/ 56426 h 982379"/>
                  <a:gd name="connsiteX3562" fmla="*/ 403912 w 584556"/>
                  <a:gd name="connsiteY3562" fmla="*/ 56426 h 982379"/>
                  <a:gd name="connsiteX3563" fmla="*/ 405536 w 584556"/>
                  <a:gd name="connsiteY3563" fmla="*/ 55614 h 982379"/>
                  <a:gd name="connsiteX3564" fmla="*/ 405536 w 584556"/>
                  <a:gd name="connsiteY3564" fmla="*/ 57238 h 982379"/>
                  <a:gd name="connsiteX3565" fmla="*/ 404724 w 584556"/>
                  <a:gd name="connsiteY3565" fmla="*/ 57238 h 982379"/>
                  <a:gd name="connsiteX3566" fmla="*/ 403912 w 584556"/>
                  <a:gd name="connsiteY3566" fmla="*/ 56426 h 982379"/>
                  <a:gd name="connsiteX3567" fmla="*/ 403912 w 584556"/>
                  <a:gd name="connsiteY3567" fmla="*/ 56426 h 982379"/>
                  <a:gd name="connsiteX3568" fmla="*/ 399853 w 584556"/>
                  <a:gd name="connsiteY3568" fmla="*/ 47495 h 982379"/>
                  <a:gd name="connsiteX3569" fmla="*/ 402289 w 584556"/>
                  <a:gd name="connsiteY3569" fmla="*/ 47495 h 982379"/>
                  <a:gd name="connsiteX3570" fmla="*/ 402289 w 584556"/>
                  <a:gd name="connsiteY3570" fmla="*/ 48307 h 982379"/>
                  <a:gd name="connsiteX3571" fmla="*/ 401477 w 584556"/>
                  <a:gd name="connsiteY3571" fmla="*/ 49119 h 982379"/>
                  <a:gd name="connsiteX3572" fmla="*/ 399853 w 584556"/>
                  <a:gd name="connsiteY3572" fmla="*/ 49119 h 982379"/>
                  <a:gd name="connsiteX3573" fmla="*/ 399853 w 584556"/>
                  <a:gd name="connsiteY3573" fmla="*/ 47495 h 982379"/>
                  <a:gd name="connsiteX3574" fmla="*/ 379556 w 584556"/>
                  <a:gd name="connsiteY3574" fmla="*/ 58862 h 982379"/>
                  <a:gd name="connsiteX3575" fmla="*/ 381180 w 584556"/>
                  <a:gd name="connsiteY3575" fmla="*/ 58862 h 982379"/>
                  <a:gd name="connsiteX3576" fmla="*/ 381180 w 584556"/>
                  <a:gd name="connsiteY3576" fmla="*/ 59673 h 982379"/>
                  <a:gd name="connsiteX3577" fmla="*/ 381180 w 584556"/>
                  <a:gd name="connsiteY3577" fmla="*/ 60485 h 982379"/>
                  <a:gd name="connsiteX3578" fmla="*/ 379556 w 584556"/>
                  <a:gd name="connsiteY3578" fmla="*/ 60485 h 982379"/>
                  <a:gd name="connsiteX3579" fmla="*/ 379556 w 584556"/>
                  <a:gd name="connsiteY3579" fmla="*/ 58862 h 982379"/>
                  <a:gd name="connsiteX3580" fmla="*/ 377120 w 584556"/>
                  <a:gd name="connsiteY3580" fmla="*/ 53178 h 982379"/>
                  <a:gd name="connsiteX3581" fmla="*/ 374685 w 584556"/>
                  <a:gd name="connsiteY3581" fmla="*/ 54802 h 982379"/>
                  <a:gd name="connsiteX3582" fmla="*/ 375496 w 584556"/>
                  <a:gd name="connsiteY3582" fmla="*/ 53178 h 982379"/>
                  <a:gd name="connsiteX3583" fmla="*/ 377120 w 584556"/>
                  <a:gd name="connsiteY3583" fmla="*/ 53178 h 982379"/>
                  <a:gd name="connsiteX3584" fmla="*/ 373873 w 584556"/>
                  <a:gd name="connsiteY3584" fmla="*/ 32881 h 982379"/>
                  <a:gd name="connsiteX3585" fmla="*/ 373873 w 584556"/>
                  <a:gd name="connsiteY3585" fmla="*/ 32881 h 982379"/>
                  <a:gd name="connsiteX3586" fmla="*/ 376308 w 584556"/>
                  <a:gd name="connsiteY3586" fmla="*/ 33693 h 982379"/>
                  <a:gd name="connsiteX3587" fmla="*/ 374685 w 584556"/>
                  <a:gd name="connsiteY3587" fmla="*/ 34505 h 982379"/>
                  <a:gd name="connsiteX3588" fmla="*/ 373873 w 584556"/>
                  <a:gd name="connsiteY3588" fmla="*/ 32881 h 982379"/>
                  <a:gd name="connsiteX3589" fmla="*/ 369813 w 584556"/>
                  <a:gd name="connsiteY3589" fmla="*/ 90525 h 982379"/>
                  <a:gd name="connsiteX3590" fmla="*/ 369001 w 584556"/>
                  <a:gd name="connsiteY3590" fmla="*/ 88089 h 982379"/>
                  <a:gd name="connsiteX3591" fmla="*/ 370625 w 584556"/>
                  <a:gd name="connsiteY3591" fmla="*/ 87278 h 982379"/>
                  <a:gd name="connsiteX3592" fmla="*/ 371437 w 584556"/>
                  <a:gd name="connsiteY3592" fmla="*/ 88901 h 982379"/>
                  <a:gd name="connsiteX3593" fmla="*/ 372249 w 584556"/>
                  <a:gd name="connsiteY3593" fmla="*/ 89713 h 982379"/>
                  <a:gd name="connsiteX3594" fmla="*/ 369813 w 584556"/>
                  <a:gd name="connsiteY3594" fmla="*/ 90525 h 982379"/>
                  <a:gd name="connsiteX3595" fmla="*/ 367378 w 584556"/>
                  <a:gd name="connsiteY3595" fmla="*/ 55614 h 982379"/>
                  <a:gd name="connsiteX3596" fmla="*/ 369001 w 584556"/>
                  <a:gd name="connsiteY3596" fmla="*/ 55614 h 982379"/>
                  <a:gd name="connsiteX3597" fmla="*/ 369813 w 584556"/>
                  <a:gd name="connsiteY3597" fmla="*/ 57238 h 982379"/>
                  <a:gd name="connsiteX3598" fmla="*/ 371437 w 584556"/>
                  <a:gd name="connsiteY3598" fmla="*/ 58050 h 982379"/>
                  <a:gd name="connsiteX3599" fmla="*/ 373061 w 584556"/>
                  <a:gd name="connsiteY3599" fmla="*/ 58862 h 982379"/>
                  <a:gd name="connsiteX3600" fmla="*/ 373061 w 584556"/>
                  <a:gd name="connsiteY3600" fmla="*/ 60485 h 982379"/>
                  <a:gd name="connsiteX3601" fmla="*/ 371437 w 584556"/>
                  <a:gd name="connsiteY3601" fmla="*/ 60485 h 982379"/>
                  <a:gd name="connsiteX3602" fmla="*/ 368189 w 584556"/>
                  <a:gd name="connsiteY3602" fmla="*/ 60485 h 982379"/>
                  <a:gd name="connsiteX3603" fmla="*/ 367378 w 584556"/>
                  <a:gd name="connsiteY3603" fmla="*/ 58050 h 982379"/>
                  <a:gd name="connsiteX3604" fmla="*/ 367378 w 584556"/>
                  <a:gd name="connsiteY3604" fmla="*/ 55614 h 982379"/>
                  <a:gd name="connsiteX3605" fmla="*/ 363318 w 584556"/>
                  <a:gd name="connsiteY3605" fmla="*/ 58050 h 982379"/>
                  <a:gd name="connsiteX3606" fmla="*/ 363318 w 584556"/>
                  <a:gd name="connsiteY3606" fmla="*/ 58050 h 982379"/>
                  <a:gd name="connsiteX3607" fmla="*/ 364130 w 584556"/>
                  <a:gd name="connsiteY3607" fmla="*/ 59673 h 982379"/>
                  <a:gd name="connsiteX3608" fmla="*/ 363318 w 584556"/>
                  <a:gd name="connsiteY3608" fmla="*/ 61297 h 982379"/>
                  <a:gd name="connsiteX3609" fmla="*/ 362506 w 584556"/>
                  <a:gd name="connsiteY3609" fmla="*/ 61297 h 982379"/>
                  <a:gd name="connsiteX3610" fmla="*/ 361694 w 584556"/>
                  <a:gd name="connsiteY3610" fmla="*/ 60485 h 982379"/>
                  <a:gd name="connsiteX3611" fmla="*/ 363318 w 584556"/>
                  <a:gd name="connsiteY3611" fmla="*/ 58050 h 982379"/>
                  <a:gd name="connsiteX3612" fmla="*/ 360882 w 584556"/>
                  <a:gd name="connsiteY3612" fmla="*/ 45059 h 982379"/>
                  <a:gd name="connsiteX3613" fmla="*/ 362506 w 584556"/>
                  <a:gd name="connsiteY3613" fmla="*/ 45059 h 982379"/>
                  <a:gd name="connsiteX3614" fmla="*/ 360882 w 584556"/>
                  <a:gd name="connsiteY3614" fmla="*/ 46683 h 982379"/>
                  <a:gd name="connsiteX3615" fmla="*/ 360882 w 584556"/>
                  <a:gd name="connsiteY3615" fmla="*/ 45059 h 982379"/>
                  <a:gd name="connsiteX3616" fmla="*/ 348704 w 584556"/>
                  <a:gd name="connsiteY3616" fmla="*/ 94584 h 982379"/>
                  <a:gd name="connsiteX3617" fmla="*/ 348704 w 584556"/>
                  <a:gd name="connsiteY3617" fmla="*/ 92961 h 982379"/>
                  <a:gd name="connsiteX3618" fmla="*/ 349516 w 584556"/>
                  <a:gd name="connsiteY3618" fmla="*/ 92961 h 982379"/>
                  <a:gd name="connsiteX3619" fmla="*/ 350328 w 584556"/>
                  <a:gd name="connsiteY3619" fmla="*/ 94584 h 982379"/>
                  <a:gd name="connsiteX3620" fmla="*/ 348704 w 584556"/>
                  <a:gd name="connsiteY3620" fmla="*/ 94584 h 982379"/>
                  <a:gd name="connsiteX3621" fmla="*/ 357635 w 584556"/>
                  <a:gd name="connsiteY3621" fmla="*/ 61297 h 982379"/>
                  <a:gd name="connsiteX3622" fmla="*/ 355199 w 584556"/>
                  <a:gd name="connsiteY3622" fmla="*/ 62921 h 982379"/>
                  <a:gd name="connsiteX3623" fmla="*/ 352764 w 584556"/>
                  <a:gd name="connsiteY3623" fmla="*/ 63733 h 982379"/>
                  <a:gd name="connsiteX3624" fmla="*/ 351140 w 584556"/>
                  <a:gd name="connsiteY3624" fmla="*/ 63733 h 982379"/>
                  <a:gd name="connsiteX3625" fmla="*/ 351140 w 584556"/>
                  <a:gd name="connsiteY3625" fmla="*/ 63733 h 982379"/>
                  <a:gd name="connsiteX3626" fmla="*/ 349516 w 584556"/>
                  <a:gd name="connsiteY3626" fmla="*/ 63733 h 982379"/>
                  <a:gd name="connsiteX3627" fmla="*/ 349516 w 584556"/>
                  <a:gd name="connsiteY3627" fmla="*/ 62109 h 982379"/>
                  <a:gd name="connsiteX3628" fmla="*/ 351952 w 584556"/>
                  <a:gd name="connsiteY3628" fmla="*/ 62109 h 982379"/>
                  <a:gd name="connsiteX3629" fmla="*/ 354387 w 584556"/>
                  <a:gd name="connsiteY3629" fmla="*/ 62109 h 982379"/>
                  <a:gd name="connsiteX3630" fmla="*/ 356011 w 584556"/>
                  <a:gd name="connsiteY3630" fmla="*/ 61297 h 982379"/>
                  <a:gd name="connsiteX3631" fmla="*/ 358447 w 584556"/>
                  <a:gd name="connsiteY3631" fmla="*/ 60485 h 982379"/>
                  <a:gd name="connsiteX3632" fmla="*/ 357635 w 584556"/>
                  <a:gd name="connsiteY3632" fmla="*/ 61297 h 982379"/>
                  <a:gd name="connsiteX3633" fmla="*/ 356011 w 584556"/>
                  <a:gd name="connsiteY3633" fmla="*/ 38564 h 982379"/>
                  <a:gd name="connsiteX3634" fmla="*/ 357635 w 584556"/>
                  <a:gd name="connsiteY3634" fmla="*/ 36129 h 982379"/>
                  <a:gd name="connsiteX3635" fmla="*/ 359259 w 584556"/>
                  <a:gd name="connsiteY3635" fmla="*/ 35317 h 982379"/>
                  <a:gd name="connsiteX3636" fmla="*/ 359259 w 584556"/>
                  <a:gd name="connsiteY3636" fmla="*/ 37753 h 982379"/>
                  <a:gd name="connsiteX3637" fmla="*/ 358447 w 584556"/>
                  <a:gd name="connsiteY3637" fmla="*/ 38564 h 982379"/>
                  <a:gd name="connsiteX3638" fmla="*/ 358447 w 584556"/>
                  <a:gd name="connsiteY3638" fmla="*/ 40188 h 982379"/>
                  <a:gd name="connsiteX3639" fmla="*/ 357635 w 584556"/>
                  <a:gd name="connsiteY3639" fmla="*/ 43436 h 982379"/>
                  <a:gd name="connsiteX3640" fmla="*/ 357635 w 584556"/>
                  <a:gd name="connsiteY3640" fmla="*/ 46683 h 982379"/>
                  <a:gd name="connsiteX3641" fmla="*/ 356011 w 584556"/>
                  <a:gd name="connsiteY3641" fmla="*/ 47495 h 982379"/>
                  <a:gd name="connsiteX3642" fmla="*/ 356011 w 584556"/>
                  <a:gd name="connsiteY3642" fmla="*/ 44248 h 982379"/>
                  <a:gd name="connsiteX3643" fmla="*/ 356011 w 584556"/>
                  <a:gd name="connsiteY3643" fmla="*/ 41000 h 982379"/>
                  <a:gd name="connsiteX3644" fmla="*/ 356011 w 584556"/>
                  <a:gd name="connsiteY3644" fmla="*/ 38564 h 982379"/>
                  <a:gd name="connsiteX3645" fmla="*/ 353576 w 584556"/>
                  <a:gd name="connsiteY3645" fmla="*/ 52366 h 982379"/>
                  <a:gd name="connsiteX3646" fmla="*/ 355199 w 584556"/>
                  <a:gd name="connsiteY3646" fmla="*/ 51555 h 982379"/>
                  <a:gd name="connsiteX3647" fmla="*/ 357635 w 584556"/>
                  <a:gd name="connsiteY3647" fmla="*/ 51555 h 982379"/>
                  <a:gd name="connsiteX3648" fmla="*/ 360071 w 584556"/>
                  <a:gd name="connsiteY3648" fmla="*/ 51555 h 982379"/>
                  <a:gd name="connsiteX3649" fmla="*/ 360071 w 584556"/>
                  <a:gd name="connsiteY3649" fmla="*/ 53178 h 982379"/>
                  <a:gd name="connsiteX3650" fmla="*/ 357635 w 584556"/>
                  <a:gd name="connsiteY3650" fmla="*/ 53178 h 982379"/>
                  <a:gd name="connsiteX3651" fmla="*/ 356011 w 584556"/>
                  <a:gd name="connsiteY3651" fmla="*/ 54802 h 982379"/>
                  <a:gd name="connsiteX3652" fmla="*/ 353576 w 584556"/>
                  <a:gd name="connsiteY3652" fmla="*/ 55614 h 982379"/>
                  <a:gd name="connsiteX3653" fmla="*/ 350328 w 584556"/>
                  <a:gd name="connsiteY3653" fmla="*/ 53990 h 982379"/>
                  <a:gd name="connsiteX3654" fmla="*/ 351952 w 584556"/>
                  <a:gd name="connsiteY3654" fmla="*/ 53178 h 982379"/>
                  <a:gd name="connsiteX3655" fmla="*/ 353576 w 584556"/>
                  <a:gd name="connsiteY3655" fmla="*/ 52366 h 982379"/>
                  <a:gd name="connsiteX3656" fmla="*/ 349516 w 584556"/>
                  <a:gd name="connsiteY3656" fmla="*/ 38564 h 982379"/>
                  <a:gd name="connsiteX3657" fmla="*/ 351140 w 584556"/>
                  <a:gd name="connsiteY3657" fmla="*/ 38564 h 982379"/>
                  <a:gd name="connsiteX3658" fmla="*/ 351140 w 584556"/>
                  <a:gd name="connsiteY3658" fmla="*/ 40188 h 982379"/>
                  <a:gd name="connsiteX3659" fmla="*/ 348704 w 584556"/>
                  <a:gd name="connsiteY3659" fmla="*/ 41000 h 982379"/>
                  <a:gd name="connsiteX3660" fmla="*/ 347892 w 584556"/>
                  <a:gd name="connsiteY3660" fmla="*/ 39376 h 982379"/>
                  <a:gd name="connsiteX3661" fmla="*/ 349516 w 584556"/>
                  <a:gd name="connsiteY3661" fmla="*/ 38564 h 982379"/>
                  <a:gd name="connsiteX3662" fmla="*/ 213931 w 584556"/>
                  <a:gd name="connsiteY3662" fmla="*/ 200129 h 982379"/>
                  <a:gd name="connsiteX3663" fmla="*/ 213931 w 584556"/>
                  <a:gd name="connsiteY3663" fmla="*/ 200129 h 982379"/>
                  <a:gd name="connsiteX3664" fmla="*/ 211496 w 584556"/>
                  <a:gd name="connsiteY3664" fmla="*/ 199317 h 982379"/>
                  <a:gd name="connsiteX3665" fmla="*/ 210684 w 584556"/>
                  <a:gd name="connsiteY3665" fmla="*/ 197694 h 982379"/>
                  <a:gd name="connsiteX3666" fmla="*/ 211496 w 584556"/>
                  <a:gd name="connsiteY3666" fmla="*/ 196882 h 982379"/>
                  <a:gd name="connsiteX3667" fmla="*/ 212308 w 584556"/>
                  <a:gd name="connsiteY3667" fmla="*/ 196070 h 982379"/>
                  <a:gd name="connsiteX3668" fmla="*/ 213931 w 584556"/>
                  <a:gd name="connsiteY3668" fmla="*/ 197694 h 982379"/>
                  <a:gd name="connsiteX3669" fmla="*/ 213931 w 584556"/>
                  <a:gd name="connsiteY3669" fmla="*/ 200129 h 982379"/>
                  <a:gd name="connsiteX3670" fmla="*/ 208248 w 584556"/>
                  <a:gd name="connsiteY3670" fmla="*/ 222050 h 982379"/>
                  <a:gd name="connsiteX3671" fmla="*/ 206624 w 584556"/>
                  <a:gd name="connsiteY3671" fmla="*/ 222050 h 982379"/>
                  <a:gd name="connsiteX3672" fmla="*/ 205813 w 584556"/>
                  <a:gd name="connsiteY3672" fmla="*/ 221238 h 982379"/>
                  <a:gd name="connsiteX3673" fmla="*/ 207436 w 584556"/>
                  <a:gd name="connsiteY3673" fmla="*/ 220426 h 982379"/>
                  <a:gd name="connsiteX3674" fmla="*/ 209060 w 584556"/>
                  <a:gd name="connsiteY3674" fmla="*/ 220426 h 982379"/>
                  <a:gd name="connsiteX3675" fmla="*/ 208248 w 584556"/>
                  <a:gd name="connsiteY3675" fmla="*/ 222050 h 982379"/>
                  <a:gd name="connsiteX3676" fmla="*/ 227733 w 584556"/>
                  <a:gd name="connsiteY3676" fmla="*/ 191199 h 982379"/>
                  <a:gd name="connsiteX3677" fmla="*/ 230169 w 584556"/>
                  <a:gd name="connsiteY3677" fmla="*/ 190387 h 982379"/>
                  <a:gd name="connsiteX3678" fmla="*/ 231793 w 584556"/>
                  <a:gd name="connsiteY3678" fmla="*/ 191199 h 982379"/>
                  <a:gd name="connsiteX3679" fmla="*/ 230981 w 584556"/>
                  <a:gd name="connsiteY3679" fmla="*/ 192011 h 982379"/>
                  <a:gd name="connsiteX3680" fmla="*/ 229357 w 584556"/>
                  <a:gd name="connsiteY3680" fmla="*/ 191199 h 982379"/>
                  <a:gd name="connsiteX3681" fmla="*/ 227733 w 584556"/>
                  <a:gd name="connsiteY3681" fmla="*/ 191199 h 982379"/>
                  <a:gd name="connsiteX3682" fmla="*/ 222050 w 584556"/>
                  <a:gd name="connsiteY3682" fmla="*/ 191199 h 982379"/>
                  <a:gd name="connsiteX3683" fmla="*/ 223674 w 584556"/>
                  <a:gd name="connsiteY3683" fmla="*/ 190387 h 982379"/>
                  <a:gd name="connsiteX3684" fmla="*/ 224486 w 584556"/>
                  <a:gd name="connsiteY3684" fmla="*/ 191199 h 982379"/>
                  <a:gd name="connsiteX3685" fmla="*/ 220427 w 584556"/>
                  <a:gd name="connsiteY3685" fmla="*/ 192822 h 982379"/>
                  <a:gd name="connsiteX3686" fmla="*/ 222050 w 584556"/>
                  <a:gd name="connsiteY3686" fmla="*/ 191199 h 982379"/>
                  <a:gd name="connsiteX3687" fmla="*/ 237476 w 584556"/>
                  <a:gd name="connsiteY3687" fmla="*/ 197694 h 982379"/>
                  <a:gd name="connsiteX3688" fmla="*/ 235852 w 584556"/>
                  <a:gd name="connsiteY3688" fmla="*/ 198506 h 982379"/>
                  <a:gd name="connsiteX3689" fmla="*/ 232605 w 584556"/>
                  <a:gd name="connsiteY3689" fmla="*/ 200129 h 982379"/>
                  <a:gd name="connsiteX3690" fmla="*/ 226922 w 584556"/>
                  <a:gd name="connsiteY3690" fmla="*/ 202565 h 982379"/>
                  <a:gd name="connsiteX3691" fmla="*/ 220427 w 584556"/>
                  <a:gd name="connsiteY3691" fmla="*/ 204189 h 982379"/>
                  <a:gd name="connsiteX3692" fmla="*/ 217991 w 584556"/>
                  <a:gd name="connsiteY3692" fmla="*/ 203377 h 982379"/>
                  <a:gd name="connsiteX3693" fmla="*/ 220427 w 584556"/>
                  <a:gd name="connsiteY3693" fmla="*/ 202565 h 982379"/>
                  <a:gd name="connsiteX3694" fmla="*/ 230981 w 584556"/>
                  <a:gd name="connsiteY3694" fmla="*/ 199317 h 982379"/>
                  <a:gd name="connsiteX3695" fmla="*/ 234229 w 584556"/>
                  <a:gd name="connsiteY3695" fmla="*/ 198506 h 982379"/>
                  <a:gd name="connsiteX3696" fmla="*/ 236664 w 584556"/>
                  <a:gd name="connsiteY3696" fmla="*/ 197694 h 982379"/>
                  <a:gd name="connsiteX3697" fmla="*/ 239100 w 584556"/>
                  <a:gd name="connsiteY3697" fmla="*/ 196882 h 982379"/>
                  <a:gd name="connsiteX3698" fmla="*/ 240724 w 584556"/>
                  <a:gd name="connsiteY3698" fmla="*/ 196882 h 982379"/>
                  <a:gd name="connsiteX3699" fmla="*/ 237476 w 584556"/>
                  <a:gd name="connsiteY3699" fmla="*/ 197694 h 982379"/>
                  <a:gd name="connsiteX3700" fmla="*/ 231793 w 584556"/>
                  <a:gd name="connsiteY3700" fmla="*/ 302427 h 982379"/>
                  <a:gd name="connsiteX3701" fmla="*/ 230169 w 584556"/>
                  <a:gd name="connsiteY3701" fmla="*/ 301615 h 982379"/>
                  <a:gd name="connsiteX3702" fmla="*/ 230981 w 584556"/>
                  <a:gd name="connsiteY3702" fmla="*/ 299991 h 982379"/>
                  <a:gd name="connsiteX3703" fmla="*/ 231793 w 584556"/>
                  <a:gd name="connsiteY3703" fmla="*/ 302427 h 982379"/>
                  <a:gd name="connsiteX3704" fmla="*/ 231793 w 584556"/>
                  <a:gd name="connsiteY3704" fmla="*/ 302427 h 982379"/>
                  <a:gd name="connsiteX3705" fmla="*/ 241535 w 584556"/>
                  <a:gd name="connsiteY3705" fmla="*/ 291060 h 982379"/>
                  <a:gd name="connsiteX3706" fmla="*/ 240724 w 584556"/>
                  <a:gd name="connsiteY3706" fmla="*/ 294308 h 982379"/>
                  <a:gd name="connsiteX3707" fmla="*/ 239912 w 584556"/>
                  <a:gd name="connsiteY3707" fmla="*/ 298367 h 982379"/>
                  <a:gd name="connsiteX3708" fmla="*/ 239912 w 584556"/>
                  <a:gd name="connsiteY3708" fmla="*/ 299991 h 982379"/>
                  <a:gd name="connsiteX3709" fmla="*/ 239100 w 584556"/>
                  <a:gd name="connsiteY3709" fmla="*/ 299991 h 982379"/>
                  <a:gd name="connsiteX3710" fmla="*/ 239100 w 584556"/>
                  <a:gd name="connsiteY3710" fmla="*/ 296743 h 982379"/>
                  <a:gd name="connsiteX3711" fmla="*/ 239912 w 584556"/>
                  <a:gd name="connsiteY3711" fmla="*/ 293496 h 982379"/>
                  <a:gd name="connsiteX3712" fmla="*/ 239912 w 584556"/>
                  <a:gd name="connsiteY3712" fmla="*/ 291872 h 982379"/>
                  <a:gd name="connsiteX3713" fmla="*/ 239912 w 584556"/>
                  <a:gd name="connsiteY3713" fmla="*/ 290249 h 982379"/>
                  <a:gd name="connsiteX3714" fmla="*/ 242347 w 584556"/>
                  <a:gd name="connsiteY3714" fmla="*/ 289437 h 982379"/>
                  <a:gd name="connsiteX3715" fmla="*/ 241535 w 584556"/>
                  <a:gd name="connsiteY3715" fmla="*/ 291060 h 982379"/>
                  <a:gd name="connsiteX3716" fmla="*/ 232605 w 584556"/>
                  <a:gd name="connsiteY3716" fmla="*/ 256149 h 982379"/>
                  <a:gd name="connsiteX3717" fmla="*/ 235040 w 584556"/>
                  <a:gd name="connsiteY3717" fmla="*/ 256149 h 982379"/>
                  <a:gd name="connsiteX3718" fmla="*/ 235852 w 584556"/>
                  <a:gd name="connsiteY3718" fmla="*/ 256961 h 982379"/>
                  <a:gd name="connsiteX3719" fmla="*/ 234229 w 584556"/>
                  <a:gd name="connsiteY3719" fmla="*/ 257773 h 982379"/>
                  <a:gd name="connsiteX3720" fmla="*/ 231793 w 584556"/>
                  <a:gd name="connsiteY3720" fmla="*/ 258585 h 982379"/>
                  <a:gd name="connsiteX3721" fmla="*/ 232605 w 584556"/>
                  <a:gd name="connsiteY3721" fmla="*/ 256149 h 982379"/>
                  <a:gd name="connsiteX3722" fmla="*/ 226922 w 584556"/>
                  <a:gd name="connsiteY3722" fmla="*/ 265080 h 982379"/>
                  <a:gd name="connsiteX3723" fmla="*/ 226922 w 584556"/>
                  <a:gd name="connsiteY3723" fmla="*/ 265892 h 982379"/>
                  <a:gd name="connsiteX3724" fmla="*/ 226110 w 584556"/>
                  <a:gd name="connsiteY3724" fmla="*/ 266704 h 982379"/>
                  <a:gd name="connsiteX3725" fmla="*/ 225298 w 584556"/>
                  <a:gd name="connsiteY3725" fmla="*/ 266704 h 982379"/>
                  <a:gd name="connsiteX3726" fmla="*/ 224486 w 584556"/>
                  <a:gd name="connsiteY3726" fmla="*/ 266704 h 982379"/>
                  <a:gd name="connsiteX3727" fmla="*/ 222050 w 584556"/>
                  <a:gd name="connsiteY3727" fmla="*/ 266704 h 982379"/>
                  <a:gd name="connsiteX3728" fmla="*/ 220427 w 584556"/>
                  <a:gd name="connsiteY3728" fmla="*/ 266704 h 982379"/>
                  <a:gd name="connsiteX3729" fmla="*/ 219615 w 584556"/>
                  <a:gd name="connsiteY3729" fmla="*/ 266704 h 982379"/>
                  <a:gd name="connsiteX3730" fmla="*/ 219615 w 584556"/>
                  <a:gd name="connsiteY3730" fmla="*/ 265892 h 982379"/>
                  <a:gd name="connsiteX3731" fmla="*/ 219615 w 584556"/>
                  <a:gd name="connsiteY3731" fmla="*/ 265080 h 982379"/>
                  <a:gd name="connsiteX3732" fmla="*/ 220427 w 584556"/>
                  <a:gd name="connsiteY3732" fmla="*/ 264268 h 982379"/>
                  <a:gd name="connsiteX3733" fmla="*/ 222862 w 584556"/>
                  <a:gd name="connsiteY3733" fmla="*/ 264268 h 982379"/>
                  <a:gd name="connsiteX3734" fmla="*/ 226922 w 584556"/>
                  <a:gd name="connsiteY3734" fmla="*/ 265080 h 982379"/>
                  <a:gd name="connsiteX3735" fmla="*/ 222862 w 584556"/>
                  <a:gd name="connsiteY3735" fmla="*/ 251278 h 982379"/>
                  <a:gd name="connsiteX3736" fmla="*/ 224486 w 584556"/>
                  <a:gd name="connsiteY3736" fmla="*/ 250466 h 982379"/>
                  <a:gd name="connsiteX3737" fmla="*/ 226110 w 584556"/>
                  <a:gd name="connsiteY3737" fmla="*/ 250466 h 982379"/>
                  <a:gd name="connsiteX3738" fmla="*/ 223674 w 584556"/>
                  <a:gd name="connsiteY3738" fmla="*/ 252090 h 982379"/>
                  <a:gd name="connsiteX3739" fmla="*/ 222050 w 584556"/>
                  <a:gd name="connsiteY3739" fmla="*/ 252090 h 982379"/>
                  <a:gd name="connsiteX3740" fmla="*/ 222862 w 584556"/>
                  <a:gd name="connsiteY3740" fmla="*/ 251278 h 982379"/>
                  <a:gd name="connsiteX3741" fmla="*/ 220427 w 584556"/>
                  <a:gd name="connsiteY3741" fmla="*/ 257773 h 982379"/>
                  <a:gd name="connsiteX3742" fmla="*/ 222050 w 584556"/>
                  <a:gd name="connsiteY3742" fmla="*/ 257773 h 982379"/>
                  <a:gd name="connsiteX3743" fmla="*/ 222862 w 584556"/>
                  <a:gd name="connsiteY3743" fmla="*/ 258585 h 982379"/>
                  <a:gd name="connsiteX3744" fmla="*/ 220427 w 584556"/>
                  <a:gd name="connsiteY3744" fmla="*/ 258585 h 982379"/>
                  <a:gd name="connsiteX3745" fmla="*/ 220427 w 584556"/>
                  <a:gd name="connsiteY3745" fmla="*/ 257773 h 982379"/>
                  <a:gd name="connsiteX3746" fmla="*/ 245595 w 584556"/>
                  <a:gd name="connsiteY3746" fmla="*/ 260209 h 982379"/>
                  <a:gd name="connsiteX3747" fmla="*/ 241535 w 584556"/>
                  <a:gd name="connsiteY3747" fmla="*/ 261021 h 982379"/>
                  <a:gd name="connsiteX3748" fmla="*/ 236664 w 584556"/>
                  <a:gd name="connsiteY3748" fmla="*/ 261833 h 982379"/>
                  <a:gd name="connsiteX3749" fmla="*/ 235040 w 584556"/>
                  <a:gd name="connsiteY3749" fmla="*/ 261833 h 982379"/>
                  <a:gd name="connsiteX3750" fmla="*/ 231793 w 584556"/>
                  <a:gd name="connsiteY3750" fmla="*/ 267516 h 982379"/>
                  <a:gd name="connsiteX3751" fmla="*/ 230981 w 584556"/>
                  <a:gd name="connsiteY3751" fmla="*/ 269139 h 982379"/>
                  <a:gd name="connsiteX3752" fmla="*/ 228545 w 584556"/>
                  <a:gd name="connsiteY3752" fmla="*/ 271575 h 982379"/>
                  <a:gd name="connsiteX3753" fmla="*/ 225298 w 584556"/>
                  <a:gd name="connsiteY3753" fmla="*/ 273199 h 982379"/>
                  <a:gd name="connsiteX3754" fmla="*/ 220427 w 584556"/>
                  <a:gd name="connsiteY3754" fmla="*/ 274823 h 982379"/>
                  <a:gd name="connsiteX3755" fmla="*/ 217991 w 584556"/>
                  <a:gd name="connsiteY3755" fmla="*/ 275635 h 982379"/>
                  <a:gd name="connsiteX3756" fmla="*/ 217991 w 584556"/>
                  <a:gd name="connsiteY3756" fmla="*/ 274011 h 982379"/>
                  <a:gd name="connsiteX3757" fmla="*/ 221238 w 584556"/>
                  <a:gd name="connsiteY3757" fmla="*/ 272387 h 982379"/>
                  <a:gd name="connsiteX3758" fmla="*/ 224486 w 584556"/>
                  <a:gd name="connsiteY3758" fmla="*/ 270763 h 982379"/>
                  <a:gd name="connsiteX3759" fmla="*/ 226922 w 584556"/>
                  <a:gd name="connsiteY3759" fmla="*/ 269139 h 982379"/>
                  <a:gd name="connsiteX3760" fmla="*/ 230981 w 584556"/>
                  <a:gd name="connsiteY3760" fmla="*/ 265080 h 982379"/>
                  <a:gd name="connsiteX3761" fmla="*/ 235852 w 584556"/>
                  <a:gd name="connsiteY3761" fmla="*/ 260209 h 982379"/>
                  <a:gd name="connsiteX3762" fmla="*/ 239100 w 584556"/>
                  <a:gd name="connsiteY3762" fmla="*/ 259397 h 982379"/>
                  <a:gd name="connsiteX3763" fmla="*/ 240724 w 584556"/>
                  <a:gd name="connsiteY3763" fmla="*/ 258585 h 982379"/>
                  <a:gd name="connsiteX3764" fmla="*/ 242347 w 584556"/>
                  <a:gd name="connsiteY3764" fmla="*/ 257773 h 982379"/>
                  <a:gd name="connsiteX3765" fmla="*/ 243971 w 584556"/>
                  <a:gd name="connsiteY3765" fmla="*/ 255337 h 982379"/>
                  <a:gd name="connsiteX3766" fmla="*/ 245595 w 584556"/>
                  <a:gd name="connsiteY3766" fmla="*/ 255337 h 982379"/>
                  <a:gd name="connsiteX3767" fmla="*/ 247219 w 584556"/>
                  <a:gd name="connsiteY3767" fmla="*/ 254526 h 982379"/>
                  <a:gd name="connsiteX3768" fmla="*/ 248843 w 584556"/>
                  <a:gd name="connsiteY3768" fmla="*/ 254526 h 982379"/>
                  <a:gd name="connsiteX3769" fmla="*/ 248843 w 584556"/>
                  <a:gd name="connsiteY3769" fmla="*/ 256149 h 982379"/>
                  <a:gd name="connsiteX3770" fmla="*/ 245595 w 584556"/>
                  <a:gd name="connsiteY3770" fmla="*/ 260209 h 982379"/>
                  <a:gd name="connsiteX3771" fmla="*/ 251278 w 584556"/>
                  <a:gd name="connsiteY3771" fmla="*/ 265892 h 982379"/>
                  <a:gd name="connsiteX3772" fmla="*/ 248031 w 584556"/>
                  <a:gd name="connsiteY3772" fmla="*/ 265080 h 982379"/>
                  <a:gd name="connsiteX3773" fmla="*/ 248843 w 584556"/>
                  <a:gd name="connsiteY3773" fmla="*/ 265080 h 982379"/>
                  <a:gd name="connsiteX3774" fmla="*/ 250466 w 584556"/>
                  <a:gd name="connsiteY3774" fmla="*/ 265080 h 982379"/>
                  <a:gd name="connsiteX3775" fmla="*/ 252090 w 584556"/>
                  <a:gd name="connsiteY3775" fmla="*/ 265080 h 982379"/>
                  <a:gd name="connsiteX3776" fmla="*/ 251278 w 584556"/>
                  <a:gd name="connsiteY3776" fmla="*/ 265892 h 982379"/>
                  <a:gd name="connsiteX3777" fmla="*/ 261021 w 584556"/>
                  <a:gd name="connsiteY3777" fmla="*/ 278882 h 982379"/>
                  <a:gd name="connsiteX3778" fmla="*/ 259397 w 584556"/>
                  <a:gd name="connsiteY3778" fmla="*/ 278882 h 982379"/>
                  <a:gd name="connsiteX3779" fmla="*/ 259397 w 584556"/>
                  <a:gd name="connsiteY3779" fmla="*/ 277258 h 982379"/>
                  <a:gd name="connsiteX3780" fmla="*/ 259397 w 584556"/>
                  <a:gd name="connsiteY3780" fmla="*/ 275635 h 982379"/>
                  <a:gd name="connsiteX3781" fmla="*/ 261021 w 584556"/>
                  <a:gd name="connsiteY3781" fmla="*/ 275635 h 982379"/>
                  <a:gd name="connsiteX3782" fmla="*/ 261021 w 584556"/>
                  <a:gd name="connsiteY3782" fmla="*/ 278882 h 982379"/>
                  <a:gd name="connsiteX3783" fmla="*/ 205001 w 584556"/>
                  <a:gd name="connsiteY3783" fmla="*/ 422586 h 982379"/>
                  <a:gd name="connsiteX3784" fmla="*/ 205001 w 584556"/>
                  <a:gd name="connsiteY3784" fmla="*/ 420962 h 982379"/>
                  <a:gd name="connsiteX3785" fmla="*/ 206624 w 584556"/>
                  <a:gd name="connsiteY3785" fmla="*/ 420962 h 982379"/>
                  <a:gd name="connsiteX3786" fmla="*/ 205001 w 584556"/>
                  <a:gd name="connsiteY3786" fmla="*/ 422586 h 982379"/>
                  <a:gd name="connsiteX3787" fmla="*/ 220427 w 584556"/>
                  <a:gd name="connsiteY3787" fmla="*/ 443695 h 982379"/>
                  <a:gd name="connsiteX3788" fmla="*/ 217179 w 584556"/>
                  <a:gd name="connsiteY3788" fmla="*/ 442883 h 982379"/>
                  <a:gd name="connsiteX3789" fmla="*/ 218803 w 584556"/>
                  <a:gd name="connsiteY3789" fmla="*/ 442071 h 982379"/>
                  <a:gd name="connsiteX3790" fmla="*/ 220427 w 584556"/>
                  <a:gd name="connsiteY3790" fmla="*/ 443695 h 982379"/>
                  <a:gd name="connsiteX3791" fmla="*/ 220427 w 584556"/>
                  <a:gd name="connsiteY3791" fmla="*/ 443695 h 982379"/>
                  <a:gd name="connsiteX3792" fmla="*/ 220427 w 584556"/>
                  <a:gd name="connsiteY3792" fmla="*/ 443695 h 982379"/>
                  <a:gd name="connsiteX3793" fmla="*/ 229357 w 584556"/>
                  <a:gd name="connsiteY3793" fmla="*/ 452625 h 982379"/>
                  <a:gd name="connsiteX3794" fmla="*/ 227733 w 584556"/>
                  <a:gd name="connsiteY3794" fmla="*/ 451813 h 982379"/>
                  <a:gd name="connsiteX3795" fmla="*/ 226922 w 584556"/>
                  <a:gd name="connsiteY3795" fmla="*/ 450190 h 982379"/>
                  <a:gd name="connsiteX3796" fmla="*/ 226922 w 584556"/>
                  <a:gd name="connsiteY3796" fmla="*/ 449378 h 982379"/>
                  <a:gd name="connsiteX3797" fmla="*/ 227733 w 584556"/>
                  <a:gd name="connsiteY3797" fmla="*/ 449378 h 982379"/>
                  <a:gd name="connsiteX3798" fmla="*/ 228545 w 584556"/>
                  <a:gd name="connsiteY3798" fmla="*/ 450190 h 982379"/>
                  <a:gd name="connsiteX3799" fmla="*/ 229357 w 584556"/>
                  <a:gd name="connsiteY3799" fmla="*/ 451001 h 982379"/>
                  <a:gd name="connsiteX3800" fmla="*/ 230169 w 584556"/>
                  <a:gd name="connsiteY3800" fmla="*/ 451813 h 982379"/>
                  <a:gd name="connsiteX3801" fmla="*/ 229357 w 584556"/>
                  <a:gd name="connsiteY3801" fmla="*/ 452625 h 982379"/>
                  <a:gd name="connsiteX3802" fmla="*/ 235852 w 584556"/>
                  <a:gd name="connsiteY3802" fmla="*/ 438823 h 982379"/>
                  <a:gd name="connsiteX3803" fmla="*/ 235040 w 584556"/>
                  <a:gd name="connsiteY3803" fmla="*/ 437200 h 982379"/>
                  <a:gd name="connsiteX3804" fmla="*/ 234229 w 584556"/>
                  <a:gd name="connsiteY3804" fmla="*/ 435576 h 982379"/>
                  <a:gd name="connsiteX3805" fmla="*/ 235040 w 584556"/>
                  <a:gd name="connsiteY3805" fmla="*/ 435576 h 982379"/>
                  <a:gd name="connsiteX3806" fmla="*/ 236664 w 584556"/>
                  <a:gd name="connsiteY3806" fmla="*/ 436388 h 982379"/>
                  <a:gd name="connsiteX3807" fmla="*/ 236664 w 584556"/>
                  <a:gd name="connsiteY3807" fmla="*/ 438011 h 982379"/>
                  <a:gd name="connsiteX3808" fmla="*/ 236664 w 584556"/>
                  <a:gd name="connsiteY3808" fmla="*/ 438823 h 982379"/>
                  <a:gd name="connsiteX3809" fmla="*/ 235852 w 584556"/>
                  <a:gd name="connsiteY3809" fmla="*/ 438823 h 982379"/>
                  <a:gd name="connsiteX3810" fmla="*/ 244783 w 584556"/>
                  <a:gd name="connsiteY3810" fmla="*/ 420150 h 982379"/>
                  <a:gd name="connsiteX3811" fmla="*/ 243971 w 584556"/>
                  <a:gd name="connsiteY3811" fmla="*/ 420962 h 982379"/>
                  <a:gd name="connsiteX3812" fmla="*/ 243159 w 584556"/>
                  <a:gd name="connsiteY3812" fmla="*/ 420962 h 982379"/>
                  <a:gd name="connsiteX3813" fmla="*/ 242347 w 584556"/>
                  <a:gd name="connsiteY3813" fmla="*/ 420150 h 982379"/>
                  <a:gd name="connsiteX3814" fmla="*/ 243159 w 584556"/>
                  <a:gd name="connsiteY3814" fmla="*/ 418526 h 982379"/>
                  <a:gd name="connsiteX3815" fmla="*/ 244783 w 584556"/>
                  <a:gd name="connsiteY3815" fmla="*/ 420150 h 982379"/>
                  <a:gd name="connsiteX3816" fmla="*/ 243971 w 584556"/>
                  <a:gd name="connsiteY3816" fmla="*/ 401477 h 982379"/>
                  <a:gd name="connsiteX3817" fmla="*/ 243159 w 584556"/>
                  <a:gd name="connsiteY3817" fmla="*/ 400665 h 982379"/>
                  <a:gd name="connsiteX3818" fmla="*/ 241535 w 584556"/>
                  <a:gd name="connsiteY3818" fmla="*/ 400665 h 982379"/>
                  <a:gd name="connsiteX3819" fmla="*/ 244783 w 584556"/>
                  <a:gd name="connsiteY3819" fmla="*/ 399041 h 982379"/>
                  <a:gd name="connsiteX3820" fmla="*/ 243971 w 584556"/>
                  <a:gd name="connsiteY3820" fmla="*/ 401477 h 982379"/>
                  <a:gd name="connsiteX3821" fmla="*/ 248843 w 584556"/>
                  <a:gd name="connsiteY3821" fmla="*/ 433952 h 982379"/>
                  <a:gd name="connsiteX3822" fmla="*/ 248031 w 584556"/>
                  <a:gd name="connsiteY3822" fmla="*/ 433140 h 982379"/>
                  <a:gd name="connsiteX3823" fmla="*/ 248031 w 584556"/>
                  <a:gd name="connsiteY3823" fmla="*/ 432328 h 982379"/>
                  <a:gd name="connsiteX3824" fmla="*/ 248843 w 584556"/>
                  <a:gd name="connsiteY3824" fmla="*/ 432328 h 982379"/>
                  <a:gd name="connsiteX3825" fmla="*/ 249654 w 584556"/>
                  <a:gd name="connsiteY3825" fmla="*/ 433952 h 982379"/>
                  <a:gd name="connsiteX3826" fmla="*/ 248843 w 584556"/>
                  <a:gd name="connsiteY3826" fmla="*/ 433952 h 982379"/>
                  <a:gd name="connsiteX3827" fmla="*/ 253714 w 584556"/>
                  <a:gd name="connsiteY3827" fmla="*/ 425021 h 982379"/>
                  <a:gd name="connsiteX3828" fmla="*/ 253714 w 584556"/>
                  <a:gd name="connsiteY3828" fmla="*/ 425021 h 982379"/>
                  <a:gd name="connsiteX3829" fmla="*/ 252090 w 584556"/>
                  <a:gd name="connsiteY3829" fmla="*/ 425833 h 982379"/>
                  <a:gd name="connsiteX3830" fmla="*/ 251278 w 584556"/>
                  <a:gd name="connsiteY3830" fmla="*/ 426645 h 982379"/>
                  <a:gd name="connsiteX3831" fmla="*/ 250466 w 584556"/>
                  <a:gd name="connsiteY3831" fmla="*/ 426645 h 982379"/>
                  <a:gd name="connsiteX3832" fmla="*/ 250466 w 584556"/>
                  <a:gd name="connsiteY3832" fmla="*/ 424209 h 982379"/>
                  <a:gd name="connsiteX3833" fmla="*/ 250466 w 584556"/>
                  <a:gd name="connsiteY3833" fmla="*/ 423397 h 982379"/>
                  <a:gd name="connsiteX3834" fmla="*/ 252090 w 584556"/>
                  <a:gd name="connsiteY3834" fmla="*/ 423397 h 982379"/>
                  <a:gd name="connsiteX3835" fmla="*/ 252902 w 584556"/>
                  <a:gd name="connsiteY3835" fmla="*/ 423397 h 982379"/>
                  <a:gd name="connsiteX3836" fmla="*/ 253714 w 584556"/>
                  <a:gd name="connsiteY3836" fmla="*/ 425021 h 982379"/>
                  <a:gd name="connsiteX3837" fmla="*/ 253714 w 584556"/>
                  <a:gd name="connsiteY3837" fmla="*/ 425021 h 982379"/>
                  <a:gd name="connsiteX3838" fmla="*/ 253714 w 584556"/>
                  <a:gd name="connsiteY3838" fmla="*/ 402288 h 982379"/>
                  <a:gd name="connsiteX3839" fmla="*/ 252090 w 584556"/>
                  <a:gd name="connsiteY3839" fmla="*/ 403912 h 982379"/>
                  <a:gd name="connsiteX3840" fmla="*/ 248843 w 584556"/>
                  <a:gd name="connsiteY3840" fmla="*/ 407160 h 982379"/>
                  <a:gd name="connsiteX3841" fmla="*/ 246407 w 584556"/>
                  <a:gd name="connsiteY3841" fmla="*/ 409595 h 982379"/>
                  <a:gd name="connsiteX3842" fmla="*/ 248843 w 584556"/>
                  <a:gd name="connsiteY3842" fmla="*/ 405536 h 982379"/>
                  <a:gd name="connsiteX3843" fmla="*/ 249654 w 584556"/>
                  <a:gd name="connsiteY3843" fmla="*/ 402288 h 982379"/>
                  <a:gd name="connsiteX3844" fmla="*/ 250466 w 584556"/>
                  <a:gd name="connsiteY3844" fmla="*/ 399041 h 982379"/>
                  <a:gd name="connsiteX3845" fmla="*/ 251278 w 584556"/>
                  <a:gd name="connsiteY3845" fmla="*/ 399853 h 982379"/>
                  <a:gd name="connsiteX3846" fmla="*/ 252902 w 584556"/>
                  <a:gd name="connsiteY3846" fmla="*/ 400665 h 982379"/>
                  <a:gd name="connsiteX3847" fmla="*/ 253714 w 584556"/>
                  <a:gd name="connsiteY3847" fmla="*/ 402288 h 982379"/>
                  <a:gd name="connsiteX3848" fmla="*/ 261833 w 584556"/>
                  <a:gd name="connsiteY3848" fmla="*/ 432328 h 982379"/>
                  <a:gd name="connsiteX3849" fmla="*/ 261021 w 584556"/>
                  <a:gd name="connsiteY3849" fmla="*/ 430704 h 982379"/>
                  <a:gd name="connsiteX3850" fmla="*/ 260209 w 584556"/>
                  <a:gd name="connsiteY3850" fmla="*/ 428269 h 982379"/>
                  <a:gd name="connsiteX3851" fmla="*/ 261833 w 584556"/>
                  <a:gd name="connsiteY3851" fmla="*/ 428269 h 982379"/>
                  <a:gd name="connsiteX3852" fmla="*/ 261833 w 584556"/>
                  <a:gd name="connsiteY3852" fmla="*/ 429081 h 982379"/>
                  <a:gd name="connsiteX3853" fmla="*/ 262645 w 584556"/>
                  <a:gd name="connsiteY3853" fmla="*/ 429892 h 982379"/>
                  <a:gd name="connsiteX3854" fmla="*/ 262645 w 584556"/>
                  <a:gd name="connsiteY3854" fmla="*/ 430704 h 982379"/>
                  <a:gd name="connsiteX3855" fmla="*/ 262645 w 584556"/>
                  <a:gd name="connsiteY3855" fmla="*/ 431516 h 982379"/>
                  <a:gd name="connsiteX3856" fmla="*/ 261833 w 584556"/>
                  <a:gd name="connsiteY3856" fmla="*/ 432328 h 982379"/>
                  <a:gd name="connsiteX3857" fmla="*/ 268328 w 584556"/>
                  <a:gd name="connsiteY3857" fmla="*/ 442071 h 982379"/>
                  <a:gd name="connsiteX3858" fmla="*/ 266704 w 584556"/>
                  <a:gd name="connsiteY3858" fmla="*/ 440447 h 982379"/>
                  <a:gd name="connsiteX3859" fmla="*/ 264268 w 584556"/>
                  <a:gd name="connsiteY3859" fmla="*/ 436388 h 982379"/>
                  <a:gd name="connsiteX3860" fmla="*/ 262645 w 584556"/>
                  <a:gd name="connsiteY3860" fmla="*/ 434764 h 982379"/>
                  <a:gd name="connsiteX3861" fmla="*/ 262645 w 584556"/>
                  <a:gd name="connsiteY3861" fmla="*/ 433952 h 982379"/>
                  <a:gd name="connsiteX3862" fmla="*/ 264268 w 584556"/>
                  <a:gd name="connsiteY3862" fmla="*/ 434764 h 982379"/>
                  <a:gd name="connsiteX3863" fmla="*/ 265892 w 584556"/>
                  <a:gd name="connsiteY3863" fmla="*/ 435576 h 982379"/>
                  <a:gd name="connsiteX3864" fmla="*/ 267516 w 584556"/>
                  <a:gd name="connsiteY3864" fmla="*/ 438823 h 982379"/>
                  <a:gd name="connsiteX3865" fmla="*/ 268328 w 584556"/>
                  <a:gd name="connsiteY3865" fmla="*/ 442071 h 982379"/>
                  <a:gd name="connsiteX3866" fmla="*/ 276447 w 584556"/>
                  <a:gd name="connsiteY3866" fmla="*/ 293496 h 982379"/>
                  <a:gd name="connsiteX3867" fmla="*/ 275635 w 584556"/>
                  <a:gd name="connsiteY3867" fmla="*/ 292684 h 982379"/>
                  <a:gd name="connsiteX3868" fmla="*/ 275635 w 584556"/>
                  <a:gd name="connsiteY3868" fmla="*/ 291872 h 982379"/>
                  <a:gd name="connsiteX3869" fmla="*/ 276447 w 584556"/>
                  <a:gd name="connsiteY3869" fmla="*/ 291872 h 982379"/>
                  <a:gd name="connsiteX3870" fmla="*/ 277258 w 584556"/>
                  <a:gd name="connsiteY3870" fmla="*/ 292684 h 982379"/>
                  <a:gd name="connsiteX3871" fmla="*/ 278070 w 584556"/>
                  <a:gd name="connsiteY3871" fmla="*/ 292684 h 982379"/>
                  <a:gd name="connsiteX3872" fmla="*/ 278882 w 584556"/>
                  <a:gd name="connsiteY3872" fmla="*/ 294308 h 982379"/>
                  <a:gd name="connsiteX3873" fmla="*/ 277258 w 584556"/>
                  <a:gd name="connsiteY3873" fmla="*/ 294308 h 982379"/>
                  <a:gd name="connsiteX3874" fmla="*/ 276447 w 584556"/>
                  <a:gd name="connsiteY3874" fmla="*/ 293496 h 982379"/>
                  <a:gd name="connsiteX3875" fmla="*/ 279694 w 584556"/>
                  <a:gd name="connsiteY3875" fmla="*/ 438011 h 982379"/>
                  <a:gd name="connsiteX3876" fmla="*/ 279694 w 584556"/>
                  <a:gd name="connsiteY3876" fmla="*/ 438011 h 982379"/>
                  <a:gd name="connsiteX3877" fmla="*/ 279694 w 584556"/>
                  <a:gd name="connsiteY3877" fmla="*/ 438011 h 982379"/>
                  <a:gd name="connsiteX3878" fmla="*/ 279694 w 584556"/>
                  <a:gd name="connsiteY3878" fmla="*/ 438011 h 982379"/>
                  <a:gd name="connsiteX3879" fmla="*/ 278070 w 584556"/>
                  <a:gd name="connsiteY3879" fmla="*/ 438823 h 982379"/>
                  <a:gd name="connsiteX3880" fmla="*/ 277258 w 584556"/>
                  <a:gd name="connsiteY3880" fmla="*/ 437200 h 982379"/>
                  <a:gd name="connsiteX3881" fmla="*/ 278882 w 584556"/>
                  <a:gd name="connsiteY3881" fmla="*/ 436388 h 982379"/>
                  <a:gd name="connsiteX3882" fmla="*/ 279694 w 584556"/>
                  <a:gd name="connsiteY3882" fmla="*/ 436388 h 982379"/>
                  <a:gd name="connsiteX3883" fmla="*/ 279694 w 584556"/>
                  <a:gd name="connsiteY3883" fmla="*/ 436388 h 982379"/>
                  <a:gd name="connsiteX3884" fmla="*/ 279694 w 584556"/>
                  <a:gd name="connsiteY3884" fmla="*/ 438011 h 982379"/>
                  <a:gd name="connsiteX3885" fmla="*/ 279694 w 584556"/>
                  <a:gd name="connsiteY3885" fmla="*/ 438011 h 982379"/>
                  <a:gd name="connsiteX3886" fmla="*/ 282130 w 584556"/>
                  <a:gd name="connsiteY3886" fmla="*/ 438823 h 982379"/>
                  <a:gd name="connsiteX3887" fmla="*/ 282130 w 584556"/>
                  <a:gd name="connsiteY3887" fmla="*/ 438823 h 982379"/>
                  <a:gd name="connsiteX3888" fmla="*/ 281318 w 584556"/>
                  <a:gd name="connsiteY3888" fmla="*/ 438011 h 982379"/>
                  <a:gd name="connsiteX3889" fmla="*/ 282130 w 584556"/>
                  <a:gd name="connsiteY3889" fmla="*/ 438011 h 982379"/>
                  <a:gd name="connsiteX3890" fmla="*/ 282130 w 584556"/>
                  <a:gd name="connsiteY3890" fmla="*/ 438823 h 982379"/>
                  <a:gd name="connsiteX3891" fmla="*/ 322724 w 584556"/>
                  <a:gd name="connsiteY3891" fmla="*/ 211496 h 982379"/>
                  <a:gd name="connsiteX3892" fmla="*/ 321912 w 584556"/>
                  <a:gd name="connsiteY3892" fmla="*/ 209872 h 982379"/>
                  <a:gd name="connsiteX3893" fmla="*/ 323536 w 584556"/>
                  <a:gd name="connsiteY3893" fmla="*/ 209060 h 982379"/>
                  <a:gd name="connsiteX3894" fmla="*/ 325160 w 584556"/>
                  <a:gd name="connsiteY3894" fmla="*/ 209872 h 982379"/>
                  <a:gd name="connsiteX3895" fmla="*/ 324348 w 584556"/>
                  <a:gd name="connsiteY3895" fmla="*/ 211496 h 982379"/>
                  <a:gd name="connsiteX3896" fmla="*/ 322724 w 584556"/>
                  <a:gd name="connsiteY3896" fmla="*/ 211496 h 982379"/>
                  <a:gd name="connsiteX3897" fmla="*/ 325160 w 584556"/>
                  <a:gd name="connsiteY3897" fmla="*/ 163595 h 982379"/>
                  <a:gd name="connsiteX3898" fmla="*/ 325160 w 584556"/>
                  <a:gd name="connsiteY3898" fmla="*/ 163595 h 982379"/>
                  <a:gd name="connsiteX3899" fmla="*/ 325972 w 584556"/>
                  <a:gd name="connsiteY3899" fmla="*/ 161159 h 982379"/>
                  <a:gd name="connsiteX3900" fmla="*/ 328407 w 584556"/>
                  <a:gd name="connsiteY3900" fmla="*/ 161159 h 982379"/>
                  <a:gd name="connsiteX3901" fmla="*/ 330031 w 584556"/>
                  <a:gd name="connsiteY3901" fmla="*/ 161971 h 982379"/>
                  <a:gd name="connsiteX3902" fmla="*/ 325160 w 584556"/>
                  <a:gd name="connsiteY3902" fmla="*/ 163595 h 982379"/>
                  <a:gd name="connsiteX3903" fmla="*/ 325160 w 584556"/>
                  <a:gd name="connsiteY3903" fmla="*/ 167654 h 982379"/>
                  <a:gd name="connsiteX3904" fmla="*/ 325160 w 584556"/>
                  <a:gd name="connsiteY3904" fmla="*/ 166030 h 982379"/>
                  <a:gd name="connsiteX3905" fmla="*/ 326783 w 584556"/>
                  <a:gd name="connsiteY3905" fmla="*/ 166842 h 982379"/>
                  <a:gd name="connsiteX3906" fmla="*/ 325160 w 584556"/>
                  <a:gd name="connsiteY3906" fmla="*/ 167654 h 982379"/>
                  <a:gd name="connsiteX3907" fmla="*/ 327595 w 584556"/>
                  <a:gd name="connsiteY3907" fmla="*/ 267516 h 982379"/>
                  <a:gd name="connsiteX3908" fmla="*/ 327595 w 584556"/>
                  <a:gd name="connsiteY3908" fmla="*/ 266704 h 982379"/>
                  <a:gd name="connsiteX3909" fmla="*/ 326783 w 584556"/>
                  <a:gd name="connsiteY3909" fmla="*/ 265892 h 982379"/>
                  <a:gd name="connsiteX3910" fmla="*/ 327595 w 584556"/>
                  <a:gd name="connsiteY3910" fmla="*/ 264268 h 982379"/>
                  <a:gd name="connsiteX3911" fmla="*/ 328407 w 584556"/>
                  <a:gd name="connsiteY3911" fmla="*/ 265080 h 982379"/>
                  <a:gd name="connsiteX3912" fmla="*/ 329219 w 584556"/>
                  <a:gd name="connsiteY3912" fmla="*/ 267516 h 982379"/>
                  <a:gd name="connsiteX3913" fmla="*/ 327595 w 584556"/>
                  <a:gd name="connsiteY3913" fmla="*/ 267516 h 982379"/>
                  <a:gd name="connsiteX3914" fmla="*/ 334902 w 584556"/>
                  <a:gd name="connsiteY3914" fmla="*/ 243159 h 982379"/>
                  <a:gd name="connsiteX3915" fmla="*/ 334902 w 584556"/>
                  <a:gd name="connsiteY3915" fmla="*/ 244783 h 982379"/>
                  <a:gd name="connsiteX3916" fmla="*/ 332466 w 584556"/>
                  <a:gd name="connsiteY3916" fmla="*/ 244783 h 982379"/>
                  <a:gd name="connsiteX3917" fmla="*/ 329219 w 584556"/>
                  <a:gd name="connsiteY3917" fmla="*/ 244783 h 982379"/>
                  <a:gd name="connsiteX3918" fmla="*/ 327595 w 584556"/>
                  <a:gd name="connsiteY3918" fmla="*/ 244783 h 982379"/>
                  <a:gd name="connsiteX3919" fmla="*/ 324348 w 584556"/>
                  <a:gd name="connsiteY3919" fmla="*/ 243971 h 982379"/>
                  <a:gd name="connsiteX3920" fmla="*/ 322724 w 584556"/>
                  <a:gd name="connsiteY3920" fmla="*/ 242347 h 982379"/>
                  <a:gd name="connsiteX3921" fmla="*/ 325160 w 584556"/>
                  <a:gd name="connsiteY3921" fmla="*/ 242347 h 982379"/>
                  <a:gd name="connsiteX3922" fmla="*/ 328407 w 584556"/>
                  <a:gd name="connsiteY3922" fmla="*/ 242347 h 982379"/>
                  <a:gd name="connsiteX3923" fmla="*/ 330031 w 584556"/>
                  <a:gd name="connsiteY3923" fmla="*/ 242347 h 982379"/>
                  <a:gd name="connsiteX3924" fmla="*/ 332466 w 584556"/>
                  <a:gd name="connsiteY3924" fmla="*/ 242347 h 982379"/>
                  <a:gd name="connsiteX3925" fmla="*/ 334902 w 584556"/>
                  <a:gd name="connsiteY3925" fmla="*/ 243159 h 982379"/>
                  <a:gd name="connsiteX3926" fmla="*/ 331655 w 584556"/>
                  <a:gd name="connsiteY3926" fmla="*/ 212308 h 982379"/>
                  <a:gd name="connsiteX3927" fmla="*/ 329219 w 584556"/>
                  <a:gd name="connsiteY3927" fmla="*/ 213120 h 982379"/>
                  <a:gd name="connsiteX3928" fmla="*/ 327595 w 584556"/>
                  <a:gd name="connsiteY3928" fmla="*/ 212308 h 982379"/>
                  <a:gd name="connsiteX3929" fmla="*/ 328407 w 584556"/>
                  <a:gd name="connsiteY3929" fmla="*/ 211496 h 982379"/>
                  <a:gd name="connsiteX3930" fmla="*/ 330843 w 584556"/>
                  <a:gd name="connsiteY3930" fmla="*/ 211496 h 982379"/>
                  <a:gd name="connsiteX3931" fmla="*/ 331655 w 584556"/>
                  <a:gd name="connsiteY3931" fmla="*/ 212308 h 982379"/>
                  <a:gd name="connsiteX3932" fmla="*/ 329219 w 584556"/>
                  <a:gd name="connsiteY3932" fmla="*/ 118941 h 982379"/>
                  <a:gd name="connsiteX3933" fmla="*/ 326783 w 584556"/>
                  <a:gd name="connsiteY3933" fmla="*/ 118941 h 982379"/>
                  <a:gd name="connsiteX3934" fmla="*/ 324348 w 584556"/>
                  <a:gd name="connsiteY3934" fmla="*/ 116505 h 982379"/>
                  <a:gd name="connsiteX3935" fmla="*/ 322724 w 584556"/>
                  <a:gd name="connsiteY3935" fmla="*/ 114882 h 982379"/>
                  <a:gd name="connsiteX3936" fmla="*/ 324348 w 584556"/>
                  <a:gd name="connsiteY3936" fmla="*/ 114070 h 982379"/>
                  <a:gd name="connsiteX3937" fmla="*/ 326783 w 584556"/>
                  <a:gd name="connsiteY3937" fmla="*/ 115693 h 982379"/>
                  <a:gd name="connsiteX3938" fmla="*/ 327595 w 584556"/>
                  <a:gd name="connsiteY3938" fmla="*/ 116505 h 982379"/>
                  <a:gd name="connsiteX3939" fmla="*/ 329219 w 584556"/>
                  <a:gd name="connsiteY3939" fmla="*/ 117317 h 982379"/>
                  <a:gd name="connsiteX3940" fmla="*/ 329219 w 584556"/>
                  <a:gd name="connsiteY3940" fmla="*/ 118941 h 982379"/>
                  <a:gd name="connsiteX3941" fmla="*/ 330031 w 584556"/>
                  <a:gd name="connsiteY3941" fmla="*/ 115693 h 982379"/>
                  <a:gd name="connsiteX3942" fmla="*/ 328407 w 584556"/>
                  <a:gd name="connsiteY3942" fmla="*/ 114882 h 982379"/>
                  <a:gd name="connsiteX3943" fmla="*/ 329219 w 584556"/>
                  <a:gd name="connsiteY3943" fmla="*/ 113258 h 982379"/>
                  <a:gd name="connsiteX3944" fmla="*/ 330843 w 584556"/>
                  <a:gd name="connsiteY3944" fmla="*/ 114882 h 982379"/>
                  <a:gd name="connsiteX3945" fmla="*/ 330031 w 584556"/>
                  <a:gd name="connsiteY3945" fmla="*/ 115693 h 982379"/>
                  <a:gd name="connsiteX3946" fmla="*/ 340585 w 584556"/>
                  <a:gd name="connsiteY3946" fmla="*/ 98644 h 982379"/>
                  <a:gd name="connsiteX3947" fmla="*/ 338962 w 584556"/>
                  <a:gd name="connsiteY3947" fmla="*/ 96208 h 982379"/>
                  <a:gd name="connsiteX3948" fmla="*/ 338150 w 584556"/>
                  <a:gd name="connsiteY3948" fmla="*/ 94584 h 982379"/>
                  <a:gd name="connsiteX3949" fmla="*/ 338962 w 584556"/>
                  <a:gd name="connsiteY3949" fmla="*/ 92961 h 982379"/>
                  <a:gd name="connsiteX3950" fmla="*/ 339774 w 584556"/>
                  <a:gd name="connsiteY3950" fmla="*/ 93773 h 982379"/>
                  <a:gd name="connsiteX3951" fmla="*/ 340585 w 584556"/>
                  <a:gd name="connsiteY3951" fmla="*/ 96208 h 982379"/>
                  <a:gd name="connsiteX3952" fmla="*/ 340585 w 584556"/>
                  <a:gd name="connsiteY3952" fmla="*/ 98644 h 982379"/>
                  <a:gd name="connsiteX3953" fmla="*/ 342209 w 584556"/>
                  <a:gd name="connsiteY3953" fmla="*/ 45871 h 982379"/>
                  <a:gd name="connsiteX3954" fmla="*/ 343021 w 584556"/>
                  <a:gd name="connsiteY3954" fmla="*/ 45059 h 982379"/>
                  <a:gd name="connsiteX3955" fmla="*/ 343833 w 584556"/>
                  <a:gd name="connsiteY3955" fmla="*/ 44248 h 982379"/>
                  <a:gd name="connsiteX3956" fmla="*/ 346269 w 584556"/>
                  <a:gd name="connsiteY3956" fmla="*/ 44248 h 982379"/>
                  <a:gd name="connsiteX3957" fmla="*/ 346269 w 584556"/>
                  <a:gd name="connsiteY3957" fmla="*/ 45059 h 982379"/>
                  <a:gd name="connsiteX3958" fmla="*/ 345457 w 584556"/>
                  <a:gd name="connsiteY3958" fmla="*/ 45871 h 982379"/>
                  <a:gd name="connsiteX3959" fmla="*/ 345457 w 584556"/>
                  <a:gd name="connsiteY3959" fmla="*/ 46683 h 982379"/>
                  <a:gd name="connsiteX3960" fmla="*/ 344645 w 584556"/>
                  <a:gd name="connsiteY3960" fmla="*/ 47495 h 982379"/>
                  <a:gd name="connsiteX3961" fmla="*/ 343021 w 584556"/>
                  <a:gd name="connsiteY3961" fmla="*/ 49119 h 982379"/>
                  <a:gd name="connsiteX3962" fmla="*/ 341397 w 584556"/>
                  <a:gd name="connsiteY3962" fmla="*/ 49931 h 982379"/>
                  <a:gd name="connsiteX3963" fmla="*/ 342209 w 584556"/>
                  <a:gd name="connsiteY3963" fmla="*/ 45871 h 982379"/>
                  <a:gd name="connsiteX3964" fmla="*/ 334090 w 584556"/>
                  <a:gd name="connsiteY3964" fmla="*/ 55614 h 982379"/>
                  <a:gd name="connsiteX3965" fmla="*/ 334090 w 584556"/>
                  <a:gd name="connsiteY3965" fmla="*/ 55614 h 982379"/>
                  <a:gd name="connsiteX3966" fmla="*/ 334902 w 584556"/>
                  <a:gd name="connsiteY3966" fmla="*/ 57238 h 982379"/>
                  <a:gd name="connsiteX3967" fmla="*/ 334090 w 584556"/>
                  <a:gd name="connsiteY3967" fmla="*/ 57238 h 982379"/>
                  <a:gd name="connsiteX3968" fmla="*/ 334090 w 584556"/>
                  <a:gd name="connsiteY3968" fmla="*/ 55614 h 982379"/>
                  <a:gd name="connsiteX3969" fmla="*/ 330031 w 584556"/>
                  <a:gd name="connsiteY3969" fmla="*/ 50743 h 982379"/>
                  <a:gd name="connsiteX3970" fmla="*/ 330843 w 584556"/>
                  <a:gd name="connsiteY3970" fmla="*/ 52366 h 982379"/>
                  <a:gd name="connsiteX3971" fmla="*/ 330843 w 584556"/>
                  <a:gd name="connsiteY3971" fmla="*/ 54802 h 982379"/>
                  <a:gd name="connsiteX3972" fmla="*/ 329219 w 584556"/>
                  <a:gd name="connsiteY3972" fmla="*/ 51555 h 982379"/>
                  <a:gd name="connsiteX3973" fmla="*/ 330031 w 584556"/>
                  <a:gd name="connsiteY3973" fmla="*/ 50743 h 982379"/>
                  <a:gd name="connsiteX3974" fmla="*/ 328407 w 584556"/>
                  <a:gd name="connsiteY3974" fmla="*/ 56426 h 982379"/>
                  <a:gd name="connsiteX3975" fmla="*/ 330843 w 584556"/>
                  <a:gd name="connsiteY3975" fmla="*/ 61297 h 982379"/>
                  <a:gd name="connsiteX3976" fmla="*/ 335714 w 584556"/>
                  <a:gd name="connsiteY3976" fmla="*/ 67792 h 982379"/>
                  <a:gd name="connsiteX3977" fmla="*/ 338962 w 584556"/>
                  <a:gd name="connsiteY3977" fmla="*/ 72664 h 982379"/>
                  <a:gd name="connsiteX3978" fmla="*/ 340585 w 584556"/>
                  <a:gd name="connsiteY3978" fmla="*/ 77535 h 982379"/>
                  <a:gd name="connsiteX3979" fmla="*/ 341397 w 584556"/>
                  <a:gd name="connsiteY3979" fmla="*/ 79970 h 982379"/>
                  <a:gd name="connsiteX3980" fmla="*/ 343021 w 584556"/>
                  <a:gd name="connsiteY3980" fmla="*/ 82406 h 982379"/>
                  <a:gd name="connsiteX3981" fmla="*/ 339774 w 584556"/>
                  <a:gd name="connsiteY3981" fmla="*/ 83218 h 982379"/>
                  <a:gd name="connsiteX3982" fmla="*/ 339774 w 584556"/>
                  <a:gd name="connsiteY3982" fmla="*/ 80782 h 982379"/>
                  <a:gd name="connsiteX3983" fmla="*/ 339774 w 584556"/>
                  <a:gd name="connsiteY3983" fmla="*/ 78347 h 982379"/>
                  <a:gd name="connsiteX3984" fmla="*/ 338150 w 584556"/>
                  <a:gd name="connsiteY3984" fmla="*/ 74287 h 982379"/>
                  <a:gd name="connsiteX3985" fmla="*/ 332466 w 584556"/>
                  <a:gd name="connsiteY3985" fmla="*/ 66980 h 982379"/>
                  <a:gd name="connsiteX3986" fmla="*/ 328407 w 584556"/>
                  <a:gd name="connsiteY3986" fmla="*/ 60485 h 982379"/>
                  <a:gd name="connsiteX3987" fmla="*/ 328407 w 584556"/>
                  <a:gd name="connsiteY3987" fmla="*/ 56426 h 982379"/>
                  <a:gd name="connsiteX3988" fmla="*/ 330843 w 584556"/>
                  <a:gd name="connsiteY3988" fmla="*/ 86466 h 982379"/>
                  <a:gd name="connsiteX3989" fmla="*/ 334090 w 584556"/>
                  <a:gd name="connsiteY3989" fmla="*/ 90525 h 982379"/>
                  <a:gd name="connsiteX3990" fmla="*/ 335714 w 584556"/>
                  <a:gd name="connsiteY3990" fmla="*/ 92961 h 982379"/>
                  <a:gd name="connsiteX3991" fmla="*/ 337338 w 584556"/>
                  <a:gd name="connsiteY3991" fmla="*/ 94584 h 982379"/>
                  <a:gd name="connsiteX3992" fmla="*/ 338150 w 584556"/>
                  <a:gd name="connsiteY3992" fmla="*/ 97020 h 982379"/>
                  <a:gd name="connsiteX3993" fmla="*/ 338962 w 584556"/>
                  <a:gd name="connsiteY3993" fmla="*/ 98644 h 982379"/>
                  <a:gd name="connsiteX3994" fmla="*/ 338962 w 584556"/>
                  <a:gd name="connsiteY3994" fmla="*/ 100268 h 982379"/>
                  <a:gd name="connsiteX3995" fmla="*/ 336526 w 584556"/>
                  <a:gd name="connsiteY3995" fmla="*/ 98644 h 982379"/>
                  <a:gd name="connsiteX3996" fmla="*/ 334090 w 584556"/>
                  <a:gd name="connsiteY3996" fmla="*/ 93773 h 982379"/>
                  <a:gd name="connsiteX3997" fmla="*/ 330843 w 584556"/>
                  <a:gd name="connsiteY3997" fmla="*/ 90525 h 982379"/>
                  <a:gd name="connsiteX3998" fmla="*/ 328407 w 584556"/>
                  <a:gd name="connsiteY3998" fmla="*/ 87278 h 982379"/>
                  <a:gd name="connsiteX3999" fmla="*/ 325160 w 584556"/>
                  <a:gd name="connsiteY3999" fmla="*/ 84030 h 982379"/>
                  <a:gd name="connsiteX4000" fmla="*/ 323536 w 584556"/>
                  <a:gd name="connsiteY4000" fmla="*/ 82406 h 982379"/>
                  <a:gd name="connsiteX4001" fmla="*/ 322724 w 584556"/>
                  <a:gd name="connsiteY4001" fmla="*/ 80782 h 982379"/>
                  <a:gd name="connsiteX4002" fmla="*/ 326783 w 584556"/>
                  <a:gd name="connsiteY4002" fmla="*/ 81594 h 982379"/>
                  <a:gd name="connsiteX4003" fmla="*/ 330843 w 584556"/>
                  <a:gd name="connsiteY4003" fmla="*/ 86466 h 982379"/>
                  <a:gd name="connsiteX4004" fmla="*/ 326783 w 584556"/>
                  <a:gd name="connsiteY4004" fmla="*/ 45871 h 982379"/>
                  <a:gd name="connsiteX4005" fmla="*/ 326783 w 584556"/>
                  <a:gd name="connsiteY4005" fmla="*/ 48307 h 982379"/>
                  <a:gd name="connsiteX4006" fmla="*/ 325972 w 584556"/>
                  <a:gd name="connsiteY4006" fmla="*/ 47495 h 982379"/>
                  <a:gd name="connsiteX4007" fmla="*/ 325160 w 584556"/>
                  <a:gd name="connsiteY4007" fmla="*/ 45871 h 982379"/>
                  <a:gd name="connsiteX4008" fmla="*/ 324348 w 584556"/>
                  <a:gd name="connsiteY4008" fmla="*/ 44248 h 982379"/>
                  <a:gd name="connsiteX4009" fmla="*/ 323536 w 584556"/>
                  <a:gd name="connsiteY4009" fmla="*/ 43436 h 982379"/>
                  <a:gd name="connsiteX4010" fmla="*/ 325160 w 584556"/>
                  <a:gd name="connsiteY4010" fmla="*/ 43436 h 982379"/>
                  <a:gd name="connsiteX4011" fmla="*/ 325972 w 584556"/>
                  <a:gd name="connsiteY4011" fmla="*/ 45059 h 982379"/>
                  <a:gd name="connsiteX4012" fmla="*/ 326783 w 584556"/>
                  <a:gd name="connsiteY4012" fmla="*/ 45871 h 982379"/>
                  <a:gd name="connsiteX4013" fmla="*/ 326783 w 584556"/>
                  <a:gd name="connsiteY4013" fmla="*/ 45871 h 982379"/>
                  <a:gd name="connsiteX4014" fmla="*/ 321100 w 584556"/>
                  <a:gd name="connsiteY4014" fmla="*/ 36941 h 982379"/>
                  <a:gd name="connsiteX4015" fmla="*/ 323536 w 584556"/>
                  <a:gd name="connsiteY4015" fmla="*/ 36941 h 982379"/>
                  <a:gd name="connsiteX4016" fmla="*/ 323536 w 584556"/>
                  <a:gd name="connsiteY4016" fmla="*/ 40188 h 982379"/>
                  <a:gd name="connsiteX4017" fmla="*/ 321912 w 584556"/>
                  <a:gd name="connsiteY4017" fmla="*/ 41000 h 982379"/>
                  <a:gd name="connsiteX4018" fmla="*/ 320288 w 584556"/>
                  <a:gd name="connsiteY4018" fmla="*/ 39376 h 982379"/>
                  <a:gd name="connsiteX4019" fmla="*/ 321100 w 584556"/>
                  <a:gd name="connsiteY4019" fmla="*/ 36941 h 982379"/>
                  <a:gd name="connsiteX4020" fmla="*/ 318664 w 584556"/>
                  <a:gd name="connsiteY4020" fmla="*/ 42624 h 982379"/>
                  <a:gd name="connsiteX4021" fmla="*/ 321100 w 584556"/>
                  <a:gd name="connsiteY4021" fmla="*/ 44248 h 982379"/>
                  <a:gd name="connsiteX4022" fmla="*/ 320288 w 584556"/>
                  <a:gd name="connsiteY4022" fmla="*/ 45871 h 982379"/>
                  <a:gd name="connsiteX4023" fmla="*/ 318664 w 584556"/>
                  <a:gd name="connsiteY4023" fmla="*/ 45871 h 982379"/>
                  <a:gd name="connsiteX4024" fmla="*/ 317853 w 584556"/>
                  <a:gd name="connsiteY4024" fmla="*/ 44248 h 982379"/>
                  <a:gd name="connsiteX4025" fmla="*/ 318664 w 584556"/>
                  <a:gd name="connsiteY4025" fmla="*/ 42624 h 982379"/>
                  <a:gd name="connsiteX4026" fmla="*/ 319476 w 584556"/>
                  <a:gd name="connsiteY4026" fmla="*/ 58862 h 982379"/>
                  <a:gd name="connsiteX4027" fmla="*/ 319476 w 584556"/>
                  <a:gd name="connsiteY4027" fmla="*/ 58050 h 982379"/>
                  <a:gd name="connsiteX4028" fmla="*/ 319476 w 584556"/>
                  <a:gd name="connsiteY4028" fmla="*/ 58050 h 982379"/>
                  <a:gd name="connsiteX4029" fmla="*/ 319476 w 584556"/>
                  <a:gd name="connsiteY4029" fmla="*/ 58862 h 982379"/>
                  <a:gd name="connsiteX4030" fmla="*/ 313793 w 584556"/>
                  <a:gd name="connsiteY4030" fmla="*/ 76723 h 982379"/>
                  <a:gd name="connsiteX4031" fmla="*/ 316229 w 584556"/>
                  <a:gd name="connsiteY4031" fmla="*/ 76723 h 982379"/>
                  <a:gd name="connsiteX4032" fmla="*/ 314605 w 584556"/>
                  <a:gd name="connsiteY4032" fmla="*/ 77535 h 982379"/>
                  <a:gd name="connsiteX4033" fmla="*/ 313793 w 584556"/>
                  <a:gd name="connsiteY4033" fmla="*/ 76723 h 982379"/>
                  <a:gd name="connsiteX4034" fmla="*/ 321100 w 584556"/>
                  <a:gd name="connsiteY4034" fmla="*/ 158723 h 982379"/>
                  <a:gd name="connsiteX4035" fmla="*/ 327595 w 584556"/>
                  <a:gd name="connsiteY4035" fmla="*/ 153040 h 982379"/>
                  <a:gd name="connsiteX4036" fmla="*/ 330031 w 584556"/>
                  <a:gd name="connsiteY4036" fmla="*/ 152228 h 982379"/>
                  <a:gd name="connsiteX4037" fmla="*/ 329219 w 584556"/>
                  <a:gd name="connsiteY4037" fmla="*/ 153852 h 982379"/>
                  <a:gd name="connsiteX4038" fmla="*/ 321912 w 584556"/>
                  <a:gd name="connsiteY4038" fmla="*/ 160347 h 982379"/>
                  <a:gd name="connsiteX4039" fmla="*/ 314605 w 584556"/>
                  <a:gd name="connsiteY4039" fmla="*/ 165218 h 982379"/>
                  <a:gd name="connsiteX4040" fmla="*/ 311358 w 584556"/>
                  <a:gd name="connsiteY4040" fmla="*/ 167654 h 982379"/>
                  <a:gd name="connsiteX4041" fmla="*/ 305674 w 584556"/>
                  <a:gd name="connsiteY4041" fmla="*/ 172525 h 982379"/>
                  <a:gd name="connsiteX4042" fmla="*/ 302427 w 584556"/>
                  <a:gd name="connsiteY4042" fmla="*/ 174961 h 982379"/>
                  <a:gd name="connsiteX4043" fmla="*/ 299991 w 584556"/>
                  <a:gd name="connsiteY4043" fmla="*/ 176585 h 982379"/>
                  <a:gd name="connsiteX4044" fmla="*/ 297556 w 584556"/>
                  <a:gd name="connsiteY4044" fmla="*/ 178209 h 982379"/>
                  <a:gd name="connsiteX4045" fmla="*/ 295120 w 584556"/>
                  <a:gd name="connsiteY4045" fmla="*/ 179832 h 982379"/>
                  <a:gd name="connsiteX4046" fmla="*/ 295120 w 584556"/>
                  <a:gd name="connsiteY4046" fmla="*/ 179832 h 982379"/>
                  <a:gd name="connsiteX4047" fmla="*/ 295120 w 584556"/>
                  <a:gd name="connsiteY4047" fmla="*/ 179832 h 982379"/>
                  <a:gd name="connsiteX4048" fmla="*/ 294308 w 584556"/>
                  <a:gd name="connsiteY4048" fmla="*/ 179832 h 982379"/>
                  <a:gd name="connsiteX4049" fmla="*/ 294308 w 584556"/>
                  <a:gd name="connsiteY4049" fmla="*/ 179020 h 982379"/>
                  <a:gd name="connsiteX4050" fmla="*/ 296744 w 584556"/>
                  <a:gd name="connsiteY4050" fmla="*/ 176585 h 982379"/>
                  <a:gd name="connsiteX4051" fmla="*/ 299991 w 584556"/>
                  <a:gd name="connsiteY4051" fmla="*/ 174149 h 982379"/>
                  <a:gd name="connsiteX4052" fmla="*/ 307298 w 584556"/>
                  <a:gd name="connsiteY4052" fmla="*/ 169278 h 982379"/>
                  <a:gd name="connsiteX4053" fmla="*/ 321100 w 584556"/>
                  <a:gd name="connsiteY4053" fmla="*/ 158723 h 982379"/>
                  <a:gd name="connsiteX4054" fmla="*/ 299179 w 584556"/>
                  <a:gd name="connsiteY4054" fmla="*/ 223674 h 982379"/>
                  <a:gd name="connsiteX4055" fmla="*/ 303239 w 584556"/>
                  <a:gd name="connsiteY4055" fmla="*/ 219615 h 982379"/>
                  <a:gd name="connsiteX4056" fmla="*/ 307298 w 584556"/>
                  <a:gd name="connsiteY4056" fmla="*/ 215555 h 982379"/>
                  <a:gd name="connsiteX4057" fmla="*/ 310546 w 584556"/>
                  <a:gd name="connsiteY4057" fmla="*/ 213931 h 982379"/>
                  <a:gd name="connsiteX4058" fmla="*/ 312169 w 584556"/>
                  <a:gd name="connsiteY4058" fmla="*/ 212308 h 982379"/>
                  <a:gd name="connsiteX4059" fmla="*/ 315417 w 584556"/>
                  <a:gd name="connsiteY4059" fmla="*/ 212308 h 982379"/>
                  <a:gd name="connsiteX4060" fmla="*/ 313793 w 584556"/>
                  <a:gd name="connsiteY4060" fmla="*/ 213931 h 982379"/>
                  <a:gd name="connsiteX4061" fmla="*/ 311358 w 584556"/>
                  <a:gd name="connsiteY4061" fmla="*/ 215555 h 982379"/>
                  <a:gd name="connsiteX4062" fmla="*/ 307298 w 584556"/>
                  <a:gd name="connsiteY4062" fmla="*/ 219615 h 982379"/>
                  <a:gd name="connsiteX4063" fmla="*/ 304051 w 584556"/>
                  <a:gd name="connsiteY4063" fmla="*/ 223674 h 982379"/>
                  <a:gd name="connsiteX4064" fmla="*/ 302427 w 584556"/>
                  <a:gd name="connsiteY4064" fmla="*/ 225298 h 982379"/>
                  <a:gd name="connsiteX4065" fmla="*/ 301615 w 584556"/>
                  <a:gd name="connsiteY4065" fmla="*/ 226922 h 982379"/>
                  <a:gd name="connsiteX4066" fmla="*/ 299179 w 584556"/>
                  <a:gd name="connsiteY4066" fmla="*/ 229357 h 982379"/>
                  <a:gd name="connsiteX4067" fmla="*/ 296744 w 584556"/>
                  <a:gd name="connsiteY4067" fmla="*/ 229357 h 982379"/>
                  <a:gd name="connsiteX4068" fmla="*/ 299179 w 584556"/>
                  <a:gd name="connsiteY4068" fmla="*/ 223674 h 982379"/>
                  <a:gd name="connsiteX4069" fmla="*/ 295932 w 584556"/>
                  <a:gd name="connsiteY4069" fmla="*/ 208248 h 982379"/>
                  <a:gd name="connsiteX4070" fmla="*/ 295932 w 584556"/>
                  <a:gd name="connsiteY4070" fmla="*/ 206624 h 982379"/>
                  <a:gd name="connsiteX4071" fmla="*/ 297556 w 584556"/>
                  <a:gd name="connsiteY4071" fmla="*/ 205813 h 982379"/>
                  <a:gd name="connsiteX4072" fmla="*/ 300803 w 584556"/>
                  <a:gd name="connsiteY4072" fmla="*/ 204189 h 982379"/>
                  <a:gd name="connsiteX4073" fmla="*/ 303239 w 584556"/>
                  <a:gd name="connsiteY4073" fmla="*/ 203377 h 982379"/>
                  <a:gd name="connsiteX4074" fmla="*/ 305674 w 584556"/>
                  <a:gd name="connsiteY4074" fmla="*/ 203377 h 982379"/>
                  <a:gd name="connsiteX4075" fmla="*/ 308110 w 584556"/>
                  <a:gd name="connsiteY4075" fmla="*/ 204189 h 982379"/>
                  <a:gd name="connsiteX4076" fmla="*/ 304051 w 584556"/>
                  <a:gd name="connsiteY4076" fmla="*/ 205813 h 982379"/>
                  <a:gd name="connsiteX4077" fmla="*/ 299991 w 584556"/>
                  <a:gd name="connsiteY4077" fmla="*/ 207436 h 982379"/>
                  <a:gd name="connsiteX4078" fmla="*/ 298367 w 584556"/>
                  <a:gd name="connsiteY4078" fmla="*/ 208248 h 982379"/>
                  <a:gd name="connsiteX4079" fmla="*/ 297556 w 584556"/>
                  <a:gd name="connsiteY4079" fmla="*/ 208248 h 982379"/>
                  <a:gd name="connsiteX4080" fmla="*/ 295932 w 584556"/>
                  <a:gd name="connsiteY4080" fmla="*/ 208248 h 982379"/>
                  <a:gd name="connsiteX4081" fmla="*/ 314605 w 584556"/>
                  <a:gd name="connsiteY4081" fmla="*/ 171713 h 982379"/>
                  <a:gd name="connsiteX4082" fmla="*/ 315417 w 584556"/>
                  <a:gd name="connsiteY4082" fmla="*/ 171713 h 982379"/>
                  <a:gd name="connsiteX4083" fmla="*/ 316229 w 584556"/>
                  <a:gd name="connsiteY4083" fmla="*/ 170901 h 982379"/>
                  <a:gd name="connsiteX4084" fmla="*/ 318664 w 584556"/>
                  <a:gd name="connsiteY4084" fmla="*/ 171713 h 982379"/>
                  <a:gd name="connsiteX4085" fmla="*/ 317853 w 584556"/>
                  <a:gd name="connsiteY4085" fmla="*/ 172525 h 982379"/>
                  <a:gd name="connsiteX4086" fmla="*/ 315417 w 584556"/>
                  <a:gd name="connsiteY4086" fmla="*/ 174961 h 982379"/>
                  <a:gd name="connsiteX4087" fmla="*/ 313793 w 584556"/>
                  <a:gd name="connsiteY4087" fmla="*/ 174149 h 982379"/>
                  <a:gd name="connsiteX4088" fmla="*/ 314605 w 584556"/>
                  <a:gd name="connsiteY4088" fmla="*/ 171713 h 982379"/>
                  <a:gd name="connsiteX4089" fmla="*/ 311358 w 584556"/>
                  <a:gd name="connsiteY4089" fmla="*/ 225298 h 982379"/>
                  <a:gd name="connsiteX4090" fmla="*/ 312981 w 584556"/>
                  <a:gd name="connsiteY4090" fmla="*/ 223674 h 982379"/>
                  <a:gd name="connsiteX4091" fmla="*/ 314605 w 584556"/>
                  <a:gd name="connsiteY4091" fmla="*/ 224486 h 982379"/>
                  <a:gd name="connsiteX4092" fmla="*/ 312981 w 584556"/>
                  <a:gd name="connsiteY4092" fmla="*/ 226110 h 982379"/>
                  <a:gd name="connsiteX4093" fmla="*/ 311358 w 584556"/>
                  <a:gd name="connsiteY4093" fmla="*/ 226922 h 982379"/>
                  <a:gd name="connsiteX4094" fmla="*/ 311358 w 584556"/>
                  <a:gd name="connsiteY4094" fmla="*/ 225298 h 982379"/>
                  <a:gd name="connsiteX4095" fmla="*/ 315417 w 584556"/>
                  <a:gd name="connsiteY4095" fmla="*/ 231793 h 982379"/>
                  <a:gd name="connsiteX4096" fmla="*/ 317853 w 584556"/>
                  <a:gd name="connsiteY4096" fmla="*/ 231793 h 982379"/>
                  <a:gd name="connsiteX4097" fmla="*/ 318664 w 584556"/>
                  <a:gd name="connsiteY4097" fmla="*/ 232605 h 982379"/>
                  <a:gd name="connsiteX4098" fmla="*/ 316229 w 584556"/>
                  <a:gd name="connsiteY4098" fmla="*/ 233417 h 982379"/>
                  <a:gd name="connsiteX4099" fmla="*/ 313793 w 584556"/>
                  <a:gd name="connsiteY4099" fmla="*/ 232605 h 982379"/>
                  <a:gd name="connsiteX4100" fmla="*/ 315417 w 584556"/>
                  <a:gd name="connsiteY4100" fmla="*/ 231793 h 982379"/>
                  <a:gd name="connsiteX4101" fmla="*/ 297556 w 584556"/>
                  <a:gd name="connsiteY4101" fmla="*/ 84030 h 982379"/>
                  <a:gd name="connsiteX4102" fmla="*/ 299179 w 584556"/>
                  <a:gd name="connsiteY4102" fmla="*/ 83218 h 982379"/>
                  <a:gd name="connsiteX4103" fmla="*/ 299991 w 584556"/>
                  <a:gd name="connsiteY4103" fmla="*/ 84030 h 982379"/>
                  <a:gd name="connsiteX4104" fmla="*/ 300803 w 584556"/>
                  <a:gd name="connsiteY4104" fmla="*/ 84842 h 982379"/>
                  <a:gd name="connsiteX4105" fmla="*/ 299991 w 584556"/>
                  <a:gd name="connsiteY4105" fmla="*/ 86466 h 982379"/>
                  <a:gd name="connsiteX4106" fmla="*/ 298367 w 584556"/>
                  <a:gd name="connsiteY4106" fmla="*/ 86466 h 982379"/>
                  <a:gd name="connsiteX4107" fmla="*/ 297556 w 584556"/>
                  <a:gd name="connsiteY4107" fmla="*/ 85654 h 982379"/>
                  <a:gd name="connsiteX4108" fmla="*/ 296744 w 584556"/>
                  <a:gd name="connsiteY4108" fmla="*/ 84842 h 982379"/>
                  <a:gd name="connsiteX4109" fmla="*/ 297556 w 584556"/>
                  <a:gd name="connsiteY4109" fmla="*/ 84030 h 982379"/>
                  <a:gd name="connsiteX4110" fmla="*/ 295932 w 584556"/>
                  <a:gd name="connsiteY4110" fmla="*/ 79970 h 982379"/>
                  <a:gd name="connsiteX4111" fmla="*/ 295932 w 584556"/>
                  <a:gd name="connsiteY4111" fmla="*/ 78347 h 982379"/>
                  <a:gd name="connsiteX4112" fmla="*/ 295932 w 584556"/>
                  <a:gd name="connsiteY4112" fmla="*/ 78347 h 982379"/>
                  <a:gd name="connsiteX4113" fmla="*/ 297556 w 584556"/>
                  <a:gd name="connsiteY4113" fmla="*/ 79159 h 982379"/>
                  <a:gd name="connsiteX4114" fmla="*/ 295932 w 584556"/>
                  <a:gd name="connsiteY4114" fmla="*/ 79970 h 982379"/>
                  <a:gd name="connsiteX4115" fmla="*/ 299991 w 584556"/>
                  <a:gd name="connsiteY4115" fmla="*/ 123000 h 982379"/>
                  <a:gd name="connsiteX4116" fmla="*/ 299179 w 584556"/>
                  <a:gd name="connsiteY4116" fmla="*/ 123812 h 982379"/>
                  <a:gd name="connsiteX4117" fmla="*/ 299179 w 584556"/>
                  <a:gd name="connsiteY4117" fmla="*/ 123812 h 982379"/>
                  <a:gd name="connsiteX4118" fmla="*/ 298367 w 584556"/>
                  <a:gd name="connsiteY4118" fmla="*/ 123812 h 982379"/>
                  <a:gd name="connsiteX4119" fmla="*/ 298367 w 584556"/>
                  <a:gd name="connsiteY4119" fmla="*/ 123000 h 982379"/>
                  <a:gd name="connsiteX4120" fmla="*/ 299179 w 584556"/>
                  <a:gd name="connsiteY4120" fmla="*/ 122188 h 982379"/>
                  <a:gd name="connsiteX4121" fmla="*/ 299991 w 584556"/>
                  <a:gd name="connsiteY4121" fmla="*/ 123000 h 982379"/>
                  <a:gd name="connsiteX4122" fmla="*/ 306486 w 584556"/>
                  <a:gd name="connsiteY4122" fmla="*/ 122188 h 982379"/>
                  <a:gd name="connsiteX4123" fmla="*/ 308110 w 584556"/>
                  <a:gd name="connsiteY4123" fmla="*/ 123000 h 982379"/>
                  <a:gd name="connsiteX4124" fmla="*/ 308922 w 584556"/>
                  <a:gd name="connsiteY4124" fmla="*/ 123812 h 982379"/>
                  <a:gd name="connsiteX4125" fmla="*/ 309734 w 584556"/>
                  <a:gd name="connsiteY4125" fmla="*/ 123812 h 982379"/>
                  <a:gd name="connsiteX4126" fmla="*/ 310546 w 584556"/>
                  <a:gd name="connsiteY4126" fmla="*/ 125436 h 982379"/>
                  <a:gd name="connsiteX4127" fmla="*/ 310546 w 584556"/>
                  <a:gd name="connsiteY4127" fmla="*/ 127872 h 982379"/>
                  <a:gd name="connsiteX4128" fmla="*/ 309734 w 584556"/>
                  <a:gd name="connsiteY4128" fmla="*/ 129495 h 982379"/>
                  <a:gd name="connsiteX4129" fmla="*/ 308922 w 584556"/>
                  <a:gd name="connsiteY4129" fmla="*/ 127060 h 982379"/>
                  <a:gd name="connsiteX4130" fmla="*/ 308922 w 584556"/>
                  <a:gd name="connsiteY4130" fmla="*/ 125436 h 982379"/>
                  <a:gd name="connsiteX4131" fmla="*/ 308110 w 584556"/>
                  <a:gd name="connsiteY4131" fmla="*/ 124624 h 982379"/>
                  <a:gd name="connsiteX4132" fmla="*/ 307298 w 584556"/>
                  <a:gd name="connsiteY4132" fmla="*/ 123812 h 982379"/>
                  <a:gd name="connsiteX4133" fmla="*/ 305674 w 584556"/>
                  <a:gd name="connsiteY4133" fmla="*/ 123000 h 982379"/>
                  <a:gd name="connsiteX4134" fmla="*/ 305674 w 584556"/>
                  <a:gd name="connsiteY4134" fmla="*/ 121377 h 982379"/>
                  <a:gd name="connsiteX4135" fmla="*/ 306486 w 584556"/>
                  <a:gd name="connsiteY4135" fmla="*/ 122188 h 982379"/>
                  <a:gd name="connsiteX4136" fmla="*/ 304051 w 584556"/>
                  <a:gd name="connsiteY4136" fmla="*/ 110010 h 982379"/>
                  <a:gd name="connsiteX4137" fmla="*/ 305674 w 584556"/>
                  <a:gd name="connsiteY4137" fmla="*/ 110822 h 982379"/>
                  <a:gd name="connsiteX4138" fmla="*/ 306486 w 584556"/>
                  <a:gd name="connsiteY4138" fmla="*/ 111634 h 982379"/>
                  <a:gd name="connsiteX4139" fmla="*/ 307298 w 584556"/>
                  <a:gd name="connsiteY4139" fmla="*/ 111634 h 982379"/>
                  <a:gd name="connsiteX4140" fmla="*/ 308110 w 584556"/>
                  <a:gd name="connsiteY4140" fmla="*/ 114070 h 982379"/>
                  <a:gd name="connsiteX4141" fmla="*/ 306486 w 584556"/>
                  <a:gd name="connsiteY4141" fmla="*/ 113258 h 982379"/>
                  <a:gd name="connsiteX4142" fmla="*/ 306486 w 584556"/>
                  <a:gd name="connsiteY4142" fmla="*/ 112446 h 982379"/>
                  <a:gd name="connsiteX4143" fmla="*/ 305674 w 584556"/>
                  <a:gd name="connsiteY4143" fmla="*/ 112446 h 982379"/>
                  <a:gd name="connsiteX4144" fmla="*/ 304051 w 584556"/>
                  <a:gd name="connsiteY4144" fmla="*/ 110010 h 982379"/>
                  <a:gd name="connsiteX4145" fmla="*/ 309734 w 584556"/>
                  <a:gd name="connsiteY4145" fmla="*/ 105139 h 982379"/>
                  <a:gd name="connsiteX4146" fmla="*/ 311358 w 584556"/>
                  <a:gd name="connsiteY4146" fmla="*/ 104327 h 982379"/>
                  <a:gd name="connsiteX4147" fmla="*/ 312169 w 584556"/>
                  <a:gd name="connsiteY4147" fmla="*/ 105951 h 982379"/>
                  <a:gd name="connsiteX4148" fmla="*/ 311358 w 584556"/>
                  <a:gd name="connsiteY4148" fmla="*/ 108386 h 982379"/>
                  <a:gd name="connsiteX4149" fmla="*/ 309734 w 584556"/>
                  <a:gd name="connsiteY4149" fmla="*/ 107575 h 982379"/>
                  <a:gd name="connsiteX4150" fmla="*/ 309734 w 584556"/>
                  <a:gd name="connsiteY4150" fmla="*/ 105951 h 982379"/>
                  <a:gd name="connsiteX4151" fmla="*/ 309734 w 584556"/>
                  <a:gd name="connsiteY4151" fmla="*/ 105139 h 982379"/>
                  <a:gd name="connsiteX4152" fmla="*/ 308922 w 584556"/>
                  <a:gd name="connsiteY4152" fmla="*/ 72664 h 982379"/>
                  <a:gd name="connsiteX4153" fmla="*/ 308110 w 584556"/>
                  <a:gd name="connsiteY4153" fmla="*/ 71852 h 982379"/>
                  <a:gd name="connsiteX4154" fmla="*/ 308110 w 584556"/>
                  <a:gd name="connsiteY4154" fmla="*/ 70228 h 982379"/>
                  <a:gd name="connsiteX4155" fmla="*/ 308922 w 584556"/>
                  <a:gd name="connsiteY4155" fmla="*/ 69416 h 982379"/>
                  <a:gd name="connsiteX4156" fmla="*/ 311358 w 584556"/>
                  <a:gd name="connsiteY4156" fmla="*/ 70228 h 982379"/>
                  <a:gd name="connsiteX4157" fmla="*/ 312169 w 584556"/>
                  <a:gd name="connsiteY4157" fmla="*/ 71040 h 982379"/>
                  <a:gd name="connsiteX4158" fmla="*/ 308922 w 584556"/>
                  <a:gd name="connsiteY4158" fmla="*/ 72664 h 982379"/>
                  <a:gd name="connsiteX4159" fmla="*/ 304862 w 584556"/>
                  <a:gd name="connsiteY4159" fmla="*/ 52366 h 982379"/>
                  <a:gd name="connsiteX4160" fmla="*/ 306486 w 584556"/>
                  <a:gd name="connsiteY4160" fmla="*/ 51555 h 982379"/>
                  <a:gd name="connsiteX4161" fmla="*/ 308110 w 584556"/>
                  <a:gd name="connsiteY4161" fmla="*/ 53178 h 982379"/>
                  <a:gd name="connsiteX4162" fmla="*/ 309734 w 584556"/>
                  <a:gd name="connsiteY4162" fmla="*/ 53990 h 982379"/>
                  <a:gd name="connsiteX4163" fmla="*/ 311358 w 584556"/>
                  <a:gd name="connsiteY4163" fmla="*/ 55614 h 982379"/>
                  <a:gd name="connsiteX4164" fmla="*/ 312169 w 584556"/>
                  <a:gd name="connsiteY4164" fmla="*/ 57238 h 982379"/>
                  <a:gd name="connsiteX4165" fmla="*/ 309734 w 584556"/>
                  <a:gd name="connsiteY4165" fmla="*/ 58050 h 982379"/>
                  <a:gd name="connsiteX4166" fmla="*/ 308110 w 584556"/>
                  <a:gd name="connsiteY4166" fmla="*/ 56426 h 982379"/>
                  <a:gd name="connsiteX4167" fmla="*/ 304051 w 584556"/>
                  <a:gd name="connsiteY4167" fmla="*/ 53178 h 982379"/>
                  <a:gd name="connsiteX4168" fmla="*/ 304862 w 584556"/>
                  <a:gd name="connsiteY4168" fmla="*/ 52366 h 982379"/>
                  <a:gd name="connsiteX4169" fmla="*/ 294308 w 584556"/>
                  <a:gd name="connsiteY4169" fmla="*/ 62109 h 982379"/>
                  <a:gd name="connsiteX4170" fmla="*/ 299179 w 584556"/>
                  <a:gd name="connsiteY4170" fmla="*/ 63733 h 982379"/>
                  <a:gd name="connsiteX4171" fmla="*/ 301615 w 584556"/>
                  <a:gd name="connsiteY4171" fmla="*/ 63733 h 982379"/>
                  <a:gd name="connsiteX4172" fmla="*/ 304051 w 584556"/>
                  <a:gd name="connsiteY4172" fmla="*/ 65357 h 982379"/>
                  <a:gd name="connsiteX4173" fmla="*/ 306486 w 584556"/>
                  <a:gd name="connsiteY4173" fmla="*/ 66168 h 982379"/>
                  <a:gd name="connsiteX4174" fmla="*/ 307298 w 584556"/>
                  <a:gd name="connsiteY4174" fmla="*/ 67792 h 982379"/>
                  <a:gd name="connsiteX4175" fmla="*/ 304862 w 584556"/>
                  <a:gd name="connsiteY4175" fmla="*/ 67792 h 982379"/>
                  <a:gd name="connsiteX4176" fmla="*/ 300803 w 584556"/>
                  <a:gd name="connsiteY4176" fmla="*/ 66168 h 982379"/>
                  <a:gd name="connsiteX4177" fmla="*/ 297556 w 584556"/>
                  <a:gd name="connsiteY4177" fmla="*/ 65357 h 982379"/>
                  <a:gd name="connsiteX4178" fmla="*/ 294308 w 584556"/>
                  <a:gd name="connsiteY4178" fmla="*/ 62109 h 982379"/>
                  <a:gd name="connsiteX4179" fmla="*/ 291060 w 584556"/>
                  <a:gd name="connsiteY4179" fmla="*/ 114070 h 982379"/>
                  <a:gd name="connsiteX4180" fmla="*/ 295120 w 584556"/>
                  <a:gd name="connsiteY4180" fmla="*/ 115693 h 982379"/>
                  <a:gd name="connsiteX4181" fmla="*/ 298367 w 584556"/>
                  <a:gd name="connsiteY4181" fmla="*/ 115693 h 982379"/>
                  <a:gd name="connsiteX4182" fmla="*/ 297556 w 584556"/>
                  <a:gd name="connsiteY4182" fmla="*/ 117317 h 982379"/>
                  <a:gd name="connsiteX4183" fmla="*/ 294308 w 584556"/>
                  <a:gd name="connsiteY4183" fmla="*/ 117317 h 982379"/>
                  <a:gd name="connsiteX4184" fmla="*/ 292684 w 584556"/>
                  <a:gd name="connsiteY4184" fmla="*/ 117317 h 982379"/>
                  <a:gd name="connsiteX4185" fmla="*/ 291060 w 584556"/>
                  <a:gd name="connsiteY4185" fmla="*/ 116505 h 982379"/>
                  <a:gd name="connsiteX4186" fmla="*/ 291060 w 584556"/>
                  <a:gd name="connsiteY4186" fmla="*/ 115693 h 982379"/>
                  <a:gd name="connsiteX4187" fmla="*/ 290249 w 584556"/>
                  <a:gd name="connsiteY4187" fmla="*/ 114070 h 982379"/>
                  <a:gd name="connsiteX4188" fmla="*/ 288625 w 584556"/>
                  <a:gd name="connsiteY4188" fmla="*/ 112446 h 982379"/>
                  <a:gd name="connsiteX4189" fmla="*/ 289437 w 584556"/>
                  <a:gd name="connsiteY4189" fmla="*/ 111634 h 982379"/>
                  <a:gd name="connsiteX4190" fmla="*/ 291060 w 584556"/>
                  <a:gd name="connsiteY4190" fmla="*/ 114070 h 982379"/>
                  <a:gd name="connsiteX4191" fmla="*/ 287813 w 584556"/>
                  <a:gd name="connsiteY4191" fmla="*/ 222050 h 982379"/>
                  <a:gd name="connsiteX4192" fmla="*/ 285377 w 584556"/>
                  <a:gd name="connsiteY4192" fmla="*/ 222050 h 982379"/>
                  <a:gd name="connsiteX4193" fmla="*/ 285377 w 584556"/>
                  <a:gd name="connsiteY4193" fmla="*/ 220426 h 982379"/>
                  <a:gd name="connsiteX4194" fmla="*/ 287813 w 584556"/>
                  <a:gd name="connsiteY4194" fmla="*/ 219615 h 982379"/>
                  <a:gd name="connsiteX4195" fmla="*/ 289437 w 584556"/>
                  <a:gd name="connsiteY4195" fmla="*/ 221238 h 982379"/>
                  <a:gd name="connsiteX4196" fmla="*/ 287813 w 584556"/>
                  <a:gd name="connsiteY4196" fmla="*/ 222050 h 982379"/>
                  <a:gd name="connsiteX4197" fmla="*/ 289437 w 584556"/>
                  <a:gd name="connsiteY4197" fmla="*/ 234228 h 982379"/>
                  <a:gd name="connsiteX4198" fmla="*/ 289437 w 584556"/>
                  <a:gd name="connsiteY4198" fmla="*/ 234228 h 982379"/>
                  <a:gd name="connsiteX4199" fmla="*/ 290249 w 584556"/>
                  <a:gd name="connsiteY4199" fmla="*/ 235040 h 982379"/>
                  <a:gd name="connsiteX4200" fmla="*/ 288625 w 584556"/>
                  <a:gd name="connsiteY4200" fmla="*/ 235852 h 982379"/>
                  <a:gd name="connsiteX4201" fmla="*/ 289437 w 584556"/>
                  <a:gd name="connsiteY4201" fmla="*/ 234228 h 982379"/>
                  <a:gd name="connsiteX4202" fmla="*/ 278070 w 584556"/>
                  <a:gd name="connsiteY4202" fmla="*/ 251278 h 982379"/>
                  <a:gd name="connsiteX4203" fmla="*/ 279694 w 584556"/>
                  <a:gd name="connsiteY4203" fmla="*/ 249654 h 982379"/>
                  <a:gd name="connsiteX4204" fmla="*/ 281318 w 584556"/>
                  <a:gd name="connsiteY4204" fmla="*/ 248030 h 982379"/>
                  <a:gd name="connsiteX4205" fmla="*/ 283753 w 584556"/>
                  <a:gd name="connsiteY4205" fmla="*/ 248842 h 982379"/>
                  <a:gd name="connsiteX4206" fmla="*/ 285377 w 584556"/>
                  <a:gd name="connsiteY4206" fmla="*/ 250466 h 982379"/>
                  <a:gd name="connsiteX4207" fmla="*/ 283753 w 584556"/>
                  <a:gd name="connsiteY4207" fmla="*/ 250466 h 982379"/>
                  <a:gd name="connsiteX4208" fmla="*/ 279694 w 584556"/>
                  <a:gd name="connsiteY4208" fmla="*/ 250466 h 982379"/>
                  <a:gd name="connsiteX4209" fmla="*/ 278070 w 584556"/>
                  <a:gd name="connsiteY4209" fmla="*/ 251278 h 982379"/>
                  <a:gd name="connsiteX4210" fmla="*/ 277258 w 584556"/>
                  <a:gd name="connsiteY4210" fmla="*/ 252902 h 982379"/>
                  <a:gd name="connsiteX4211" fmla="*/ 276447 w 584556"/>
                  <a:gd name="connsiteY4211" fmla="*/ 252090 h 982379"/>
                  <a:gd name="connsiteX4212" fmla="*/ 278070 w 584556"/>
                  <a:gd name="connsiteY4212" fmla="*/ 251278 h 982379"/>
                  <a:gd name="connsiteX4213" fmla="*/ 277258 w 584556"/>
                  <a:gd name="connsiteY4213" fmla="*/ 235040 h 982379"/>
                  <a:gd name="connsiteX4214" fmla="*/ 279694 w 584556"/>
                  <a:gd name="connsiteY4214" fmla="*/ 235852 h 982379"/>
                  <a:gd name="connsiteX4215" fmla="*/ 277258 w 584556"/>
                  <a:gd name="connsiteY4215" fmla="*/ 235852 h 982379"/>
                  <a:gd name="connsiteX4216" fmla="*/ 277258 w 584556"/>
                  <a:gd name="connsiteY4216" fmla="*/ 235040 h 982379"/>
                  <a:gd name="connsiteX4217" fmla="*/ 285377 w 584556"/>
                  <a:gd name="connsiteY4217" fmla="*/ 234228 h 982379"/>
                  <a:gd name="connsiteX4218" fmla="*/ 285377 w 584556"/>
                  <a:gd name="connsiteY4218" fmla="*/ 234228 h 982379"/>
                  <a:gd name="connsiteX4219" fmla="*/ 284565 w 584556"/>
                  <a:gd name="connsiteY4219" fmla="*/ 235040 h 982379"/>
                  <a:gd name="connsiteX4220" fmla="*/ 282942 w 584556"/>
                  <a:gd name="connsiteY4220" fmla="*/ 235852 h 982379"/>
                  <a:gd name="connsiteX4221" fmla="*/ 281318 w 584556"/>
                  <a:gd name="connsiteY4221" fmla="*/ 235852 h 982379"/>
                  <a:gd name="connsiteX4222" fmla="*/ 281318 w 584556"/>
                  <a:gd name="connsiteY4222" fmla="*/ 235852 h 982379"/>
                  <a:gd name="connsiteX4223" fmla="*/ 281318 w 584556"/>
                  <a:gd name="connsiteY4223" fmla="*/ 235852 h 982379"/>
                  <a:gd name="connsiteX4224" fmla="*/ 282130 w 584556"/>
                  <a:gd name="connsiteY4224" fmla="*/ 235040 h 982379"/>
                  <a:gd name="connsiteX4225" fmla="*/ 282942 w 584556"/>
                  <a:gd name="connsiteY4225" fmla="*/ 234228 h 982379"/>
                  <a:gd name="connsiteX4226" fmla="*/ 283753 w 584556"/>
                  <a:gd name="connsiteY4226" fmla="*/ 233417 h 982379"/>
                  <a:gd name="connsiteX4227" fmla="*/ 284565 w 584556"/>
                  <a:gd name="connsiteY4227" fmla="*/ 232605 h 982379"/>
                  <a:gd name="connsiteX4228" fmla="*/ 285377 w 584556"/>
                  <a:gd name="connsiteY4228" fmla="*/ 232605 h 982379"/>
                  <a:gd name="connsiteX4229" fmla="*/ 285377 w 584556"/>
                  <a:gd name="connsiteY4229" fmla="*/ 234228 h 982379"/>
                  <a:gd name="connsiteX4230" fmla="*/ 285377 w 584556"/>
                  <a:gd name="connsiteY4230" fmla="*/ 234228 h 982379"/>
                  <a:gd name="connsiteX4231" fmla="*/ 280506 w 584556"/>
                  <a:gd name="connsiteY4231" fmla="*/ 219615 h 982379"/>
                  <a:gd name="connsiteX4232" fmla="*/ 278882 w 584556"/>
                  <a:gd name="connsiteY4232" fmla="*/ 219615 h 982379"/>
                  <a:gd name="connsiteX4233" fmla="*/ 278882 w 584556"/>
                  <a:gd name="connsiteY4233" fmla="*/ 218803 h 982379"/>
                  <a:gd name="connsiteX4234" fmla="*/ 279694 w 584556"/>
                  <a:gd name="connsiteY4234" fmla="*/ 217179 h 982379"/>
                  <a:gd name="connsiteX4235" fmla="*/ 281318 w 584556"/>
                  <a:gd name="connsiteY4235" fmla="*/ 214743 h 982379"/>
                  <a:gd name="connsiteX4236" fmla="*/ 282942 w 584556"/>
                  <a:gd name="connsiteY4236" fmla="*/ 212308 h 982379"/>
                  <a:gd name="connsiteX4237" fmla="*/ 284565 w 584556"/>
                  <a:gd name="connsiteY4237" fmla="*/ 212308 h 982379"/>
                  <a:gd name="connsiteX4238" fmla="*/ 283753 w 584556"/>
                  <a:gd name="connsiteY4238" fmla="*/ 214743 h 982379"/>
                  <a:gd name="connsiteX4239" fmla="*/ 282130 w 584556"/>
                  <a:gd name="connsiteY4239" fmla="*/ 217179 h 982379"/>
                  <a:gd name="connsiteX4240" fmla="*/ 280506 w 584556"/>
                  <a:gd name="connsiteY4240" fmla="*/ 219615 h 982379"/>
                  <a:gd name="connsiteX4241" fmla="*/ 286189 w 584556"/>
                  <a:gd name="connsiteY4241" fmla="*/ 187951 h 982379"/>
                  <a:gd name="connsiteX4242" fmla="*/ 283753 w 584556"/>
                  <a:gd name="connsiteY4242" fmla="*/ 190387 h 982379"/>
                  <a:gd name="connsiteX4243" fmla="*/ 279694 w 584556"/>
                  <a:gd name="connsiteY4243" fmla="*/ 192822 h 982379"/>
                  <a:gd name="connsiteX4244" fmla="*/ 276447 w 584556"/>
                  <a:gd name="connsiteY4244" fmla="*/ 195258 h 982379"/>
                  <a:gd name="connsiteX4245" fmla="*/ 273199 w 584556"/>
                  <a:gd name="connsiteY4245" fmla="*/ 197694 h 982379"/>
                  <a:gd name="connsiteX4246" fmla="*/ 272387 w 584556"/>
                  <a:gd name="connsiteY4246" fmla="*/ 198506 h 982379"/>
                  <a:gd name="connsiteX4247" fmla="*/ 270763 w 584556"/>
                  <a:gd name="connsiteY4247" fmla="*/ 199317 h 982379"/>
                  <a:gd name="connsiteX4248" fmla="*/ 270763 w 584556"/>
                  <a:gd name="connsiteY4248" fmla="*/ 196882 h 982379"/>
                  <a:gd name="connsiteX4249" fmla="*/ 274011 w 584556"/>
                  <a:gd name="connsiteY4249" fmla="*/ 194446 h 982379"/>
                  <a:gd name="connsiteX4250" fmla="*/ 278070 w 584556"/>
                  <a:gd name="connsiteY4250" fmla="*/ 191199 h 982379"/>
                  <a:gd name="connsiteX4251" fmla="*/ 281318 w 584556"/>
                  <a:gd name="connsiteY4251" fmla="*/ 188763 h 982379"/>
                  <a:gd name="connsiteX4252" fmla="*/ 286189 w 584556"/>
                  <a:gd name="connsiteY4252" fmla="*/ 185515 h 982379"/>
                  <a:gd name="connsiteX4253" fmla="*/ 290249 w 584556"/>
                  <a:gd name="connsiteY4253" fmla="*/ 183080 h 982379"/>
                  <a:gd name="connsiteX4254" fmla="*/ 289437 w 584556"/>
                  <a:gd name="connsiteY4254" fmla="*/ 185515 h 982379"/>
                  <a:gd name="connsiteX4255" fmla="*/ 287813 w 584556"/>
                  <a:gd name="connsiteY4255" fmla="*/ 187139 h 982379"/>
                  <a:gd name="connsiteX4256" fmla="*/ 286189 w 584556"/>
                  <a:gd name="connsiteY4256" fmla="*/ 187951 h 982379"/>
                  <a:gd name="connsiteX4257" fmla="*/ 269140 w 584556"/>
                  <a:gd name="connsiteY4257" fmla="*/ 138426 h 982379"/>
                  <a:gd name="connsiteX4258" fmla="*/ 270763 w 584556"/>
                  <a:gd name="connsiteY4258" fmla="*/ 140050 h 982379"/>
                  <a:gd name="connsiteX4259" fmla="*/ 269951 w 584556"/>
                  <a:gd name="connsiteY4259" fmla="*/ 140862 h 982379"/>
                  <a:gd name="connsiteX4260" fmla="*/ 269140 w 584556"/>
                  <a:gd name="connsiteY4260" fmla="*/ 140862 h 982379"/>
                  <a:gd name="connsiteX4261" fmla="*/ 269140 w 584556"/>
                  <a:gd name="connsiteY4261" fmla="*/ 138426 h 982379"/>
                  <a:gd name="connsiteX4262" fmla="*/ 269140 w 584556"/>
                  <a:gd name="connsiteY4262" fmla="*/ 118129 h 982379"/>
                  <a:gd name="connsiteX4263" fmla="*/ 270763 w 584556"/>
                  <a:gd name="connsiteY4263" fmla="*/ 118129 h 982379"/>
                  <a:gd name="connsiteX4264" fmla="*/ 270763 w 584556"/>
                  <a:gd name="connsiteY4264" fmla="*/ 119753 h 982379"/>
                  <a:gd name="connsiteX4265" fmla="*/ 269951 w 584556"/>
                  <a:gd name="connsiteY4265" fmla="*/ 122188 h 982379"/>
                  <a:gd name="connsiteX4266" fmla="*/ 268328 w 584556"/>
                  <a:gd name="connsiteY4266" fmla="*/ 120565 h 982379"/>
                  <a:gd name="connsiteX4267" fmla="*/ 269140 w 584556"/>
                  <a:gd name="connsiteY4267" fmla="*/ 118129 h 982379"/>
                  <a:gd name="connsiteX4268" fmla="*/ 274823 w 584556"/>
                  <a:gd name="connsiteY4268" fmla="*/ 149793 h 982379"/>
                  <a:gd name="connsiteX4269" fmla="*/ 281318 w 584556"/>
                  <a:gd name="connsiteY4269" fmla="*/ 151416 h 982379"/>
                  <a:gd name="connsiteX4270" fmla="*/ 284565 w 584556"/>
                  <a:gd name="connsiteY4270" fmla="*/ 152228 h 982379"/>
                  <a:gd name="connsiteX4271" fmla="*/ 284565 w 584556"/>
                  <a:gd name="connsiteY4271" fmla="*/ 153852 h 982379"/>
                  <a:gd name="connsiteX4272" fmla="*/ 282130 w 584556"/>
                  <a:gd name="connsiteY4272" fmla="*/ 153852 h 982379"/>
                  <a:gd name="connsiteX4273" fmla="*/ 278070 w 584556"/>
                  <a:gd name="connsiteY4273" fmla="*/ 153040 h 982379"/>
                  <a:gd name="connsiteX4274" fmla="*/ 275635 w 584556"/>
                  <a:gd name="connsiteY4274" fmla="*/ 152228 h 982379"/>
                  <a:gd name="connsiteX4275" fmla="*/ 272387 w 584556"/>
                  <a:gd name="connsiteY4275" fmla="*/ 152228 h 982379"/>
                  <a:gd name="connsiteX4276" fmla="*/ 271575 w 584556"/>
                  <a:gd name="connsiteY4276" fmla="*/ 150604 h 982379"/>
                  <a:gd name="connsiteX4277" fmla="*/ 274823 w 584556"/>
                  <a:gd name="connsiteY4277" fmla="*/ 149793 h 982379"/>
                  <a:gd name="connsiteX4278" fmla="*/ 272387 w 584556"/>
                  <a:gd name="connsiteY4278" fmla="*/ 141674 h 982379"/>
                  <a:gd name="connsiteX4279" fmla="*/ 273199 w 584556"/>
                  <a:gd name="connsiteY4279" fmla="*/ 140862 h 982379"/>
                  <a:gd name="connsiteX4280" fmla="*/ 274011 w 584556"/>
                  <a:gd name="connsiteY4280" fmla="*/ 140862 h 982379"/>
                  <a:gd name="connsiteX4281" fmla="*/ 274823 w 584556"/>
                  <a:gd name="connsiteY4281" fmla="*/ 141674 h 982379"/>
                  <a:gd name="connsiteX4282" fmla="*/ 272387 w 584556"/>
                  <a:gd name="connsiteY4282" fmla="*/ 141674 h 982379"/>
                  <a:gd name="connsiteX4283" fmla="*/ 282942 w 584556"/>
                  <a:gd name="connsiteY4283" fmla="*/ 183892 h 982379"/>
                  <a:gd name="connsiteX4284" fmla="*/ 278070 w 584556"/>
                  <a:gd name="connsiteY4284" fmla="*/ 183892 h 982379"/>
                  <a:gd name="connsiteX4285" fmla="*/ 276447 w 584556"/>
                  <a:gd name="connsiteY4285" fmla="*/ 183080 h 982379"/>
                  <a:gd name="connsiteX4286" fmla="*/ 273199 w 584556"/>
                  <a:gd name="connsiteY4286" fmla="*/ 182268 h 982379"/>
                  <a:gd name="connsiteX4287" fmla="*/ 271575 w 584556"/>
                  <a:gd name="connsiteY4287" fmla="*/ 181456 h 982379"/>
                  <a:gd name="connsiteX4288" fmla="*/ 273199 w 584556"/>
                  <a:gd name="connsiteY4288" fmla="*/ 180644 h 982379"/>
                  <a:gd name="connsiteX4289" fmla="*/ 278070 w 584556"/>
                  <a:gd name="connsiteY4289" fmla="*/ 181456 h 982379"/>
                  <a:gd name="connsiteX4290" fmla="*/ 279694 w 584556"/>
                  <a:gd name="connsiteY4290" fmla="*/ 182268 h 982379"/>
                  <a:gd name="connsiteX4291" fmla="*/ 281318 w 584556"/>
                  <a:gd name="connsiteY4291" fmla="*/ 182268 h 982379"/>
                  <a:gd name="connsiteX4292" fmla="*/ 282942 w 584556"/>
                  <a:gd name="connsiteY4292" fmla="*/ 183892 h 982379"/>
                  <a:gd name="connsiteX4293" fmla="*/ 272387 w 584556"/>
                  <a:gd name="connsiteY4293" fmla="*/ 171713 h 982379"/>
                  <a:gd name="connsiteX4294" fmla="*/ 275635 w 584556"/>
                  <a:gd name="connsiteY4294" fmla="*/ 173337 h 982379"/>
                  <a:gd name="connsiteX4295" fmla="*/ 272387 w 584556"/>
                  <a:gd name="connsiteY4295" fmla="*/ 173337 h 982379"/>
                  <a:gd name="connsiteX4296" fmla="*/ 269951 w 584556"/>
                  <a:gd name="connsiteY4296" fmla="*/ 172525 h 982379"/>
                  <a:gd name="connsiteX4297" fmla="*/ 269140 w 584556"/>
                  <a:gd name="connsiteY4297" fmla="*/ 171713 h 982379"/>
                  <a:gd name="connsiteX4298" fmla="*/ 267516 w 584556"/>
                  <a:gd name="connsiteY4298" fmla="*/ 170090 h 982379"/>
                  <a:gd name="connsiteX4299" fmla="*/ 265892 w 584556"/>
                  <a:gd name="connsiteY4299" fmla="*/ 168466 h 982379"/>
                  <a:gd name="connsiteX4300" fmla="*/ 265080 w 584556"/>
                  <a:gd name="connsiteY4300" fmla="*/ 166842 h 982379"/>
                  <a:gd name="connsiteX4301" fmla="*/ 266704 w 584556"/>
                  <a:gd name="connsiteY4301" fmla="*/ 167654 h 982379"/>
                  <a:gd name="connsiteX4302" fmla="*/ 266704 w 584556"/>
                  <a:gd name="connsiteY4302" fmla="*/ 168466 h 982379"/>
                  <a:gd name="connsiteX4303" fmla="*/ 272387 w 584556"/>
                  <a:gd name="connsiteY4303" fmla="*/ 171713 h 982379"/>
                  <a:gd name="connsiteX4304" fmla="*/ 268328 w 584556"/>
                  <a:gd name="connsiteY4304" fmla="*/ 176585 h 982379"/>
                  <a:gd name="connsiteX4305" fmla="*/ 272387 w 584556"/>
                  <a:gd name="connsiteY4305" fmla="*/ 176585 h 982379"/>
                  <a:gd name="connsiteX4306" fmla="*/ 275635 w 584556"/>
                  <a:gd name="connsiteY4306" fmla="*/ 176585 h 982379"/>
                  <a:gd name="connsiteX4307" fmla="*/ 276447 w 584556"/>
                  <a:gd name="connsiteY4307" fmla="*/ 178209 h 982379"/>
                  <a:gd name="connsiteX4308" fmla="*/ 273199 w 584556"/>
                  <a:gd name="connsiteY4308" fmla="*/ 179020 h 982379"/>
                  <a:gd name="connsiteX4309" fmla="*/ 270763 w 584556"/>
                  <a:gd name="connsiteY4309" fmla="*/ 178209 h 982379"/>
                  <a:gd name="connsiteX4310" fmla="*/ 268328 w 584556"/>
                  <a:gd name="connsiteY4310" fmla="*/ 176585 h 982379"/>
                  <a:gd name="connsiteX4311" fmla="*/ 291060 w 584556"/>
                  <a:gd name="connsiteY4311" fmla="*/ 132743 h 982379"/>
                  <a:gd name="connsiteX4312" fmla="*/ 290249 w 584556"/>
                  <a:gd name="connsiteY4312" fmla="*/ 131119 h 982379"/>
                  <a:gd name="connsiteX4313" fmla="*/ 291872 w 584556"/>
                  <a:gd name="connsiteY4313" fmla="*/ 130307 h 982379"/>
                  <a:gd name="connsiteX4314" fmla="*/ 293496 w 584556"/>
                  <a:gd name="connsiteY4314" fmla="*/ 131119 h 982379"/>
                  <a:gd name="connsiteX4315" fmla="*/ 293496 w 584556"/>
                  <a:gd name="connsiteY4315" fmla="*/ 132743 h 982379"/>
                  <a:gd name="connsiteX4316" fmla="*/ 291060 w 584556"/>
                  <a:gd name="connsiteY4316" fmla="*/ 132743 h 982379"/>
                  <a:gd name="connsiteX4317" fmla="*/ 287001 w 584556"/>
                  <a:gd name="connsiteY4317" fmla="*/ 104327 h 982379"/>
                  <a:gd name="connsiteX4318" fmla="*/ 289437 w 584556"/>
                  <a:gd name="connsiteY4318" fmla="*/ 104327 h 982379"/>
                  <a:gd name="connsiteX4319" fmla="*/ 290249 w 584556"/>
                  <a:gd name="connsiteY4319" fmla="*/ 105139 h 982379"/>
                  <a:gd name="connsiteX4320" fmla="*/ 289437 w 584556"/>
                  <a:gd name="connsiteY4320" fmla="*/ 105951 h 982379"/>
                  <a:gd name="connsiteX4321" fmla="*/ 288625 w 584556"/>
                  <a:gd name="connsiteY4321" fmla="*/ 105951 h 982379"/>
                  <a:gd name="connsiteX4322" fmla="*/ 287001 w 584556"/>
                  <a:gd name="connsiteY4322" fmla="*/ 104327 h 982379"/>
                  <a:gd name="connsiteX4323" fmla="*/ 286189 w 584556"/>
                  <a:gd name="connsiteY4323" fmla="*/ 141674 h 982379"/>
                  <a:gd name="connsiteX4324" fmla="*/ 285377 w 584556"/>
                  <a:gd name="connsiteY4324" fmla="*/ 142486 h 982379"/>
                  <a:gd name="connsiteX4325" fmla="*/ 285377 w 584556"/>
                  <a:gd name="connsiteY4325" fmla="*/ 144109 h 982379"/>
                  <a:gd name="connsiteX4326" fmla="*/ 283753 w 584556"/>
                  <a:gd name="connsiteY4326" fmla="*/ 144109 h 982379"/>
                  <a:gd name="connsiteX4327" fmla="*/ 282942 w 584556"/>
                  <a:gd name="connsiteY4327" fmla="*/ 140862 h 982379"/>
                  <a:gd name="connsiteX4328" fmla="*/ 280506 w 584556"/>
                  <a:gd name="connsiteY4328" fmla="*/ 140862 h 982379"/>
                  <a:gd name="connsiteX4329" fmla="*/ 278070 w 584556"/>
                  <a:gd name="connsiteY4329" fmla="*/ 140050 h 982379"/>
                  <a:gd name="connsiteX4330" fmla="*/ 276447 w 584556"/>
                  <a:gd name="connsiteY4330" fmla="*/ 138426 h 982379"/>
                  <a:gd name="connsiteX4331" fmla="*/ 275635 w 584556"/>
                  <a:gd name="connsiteY4331" fmla="*/ 137614 h 982379"/>
                  <a:gd name="connsiteX4332" fmla="*/ 275635 w 584556"/>
                  <a:gd name="connsiteY4332" fmla="*/ 135991 h 982379"/>
                  <a:gd name="connsiteX4333" fmla="*/ 278070 w 584556"/>
                  <a:gd name="connsiteY4333" fmla="*/ 137614 h 982379"/>
                  <a:gd name="connsiteX4334" fmla="*/ 281318 w 584556"/>
                  <a:gd name="connsiteY4334" fmla="*/ 137614 h 982379"/>
                  <a:gd name="connsiteX4335" fmla="*/ 282942 w 584556"/>
                  <a:gd name="connsiteY4335" fmla="*/ 137614 h 982379"/>
                  <a:gd name="connsiteX4336" fmla="*/ 284565 w 584556"/>
                  <a:gd name="connsiteY4336" fmla="*/ 137614 h 982379"/>
                  <a:gd name="connsiteX4337" fmla="*/ 286189 w 584556"/>
                  <a:gd name="connsiteY4337" fmla="*/ 140050 h 982379"/>
                  <a:gd name="connsiteX4338" fmla="*/ 286189 w 584556"/>
                  <a:gd name="connsiteY4338" fmla="*/ 141674 h 982379"/>
                  <a:gd name="connsiteX4339" fmla="*/ 277258 w 584556"/>
                  <a:gd name="connsiteY4339" fmla="*/ 124624 h 982379"/>
                  <a:gd name="connsiteX4340" fmla="*/ 278882 w 584556"/>
                  <a:gd name="connsiteY4340" fmla="*/ 124624 h 982379"/>
                  <a:gd name="connsiteX4341" fmla="*/ 279694 w 584556"/>
                  <a:gd name="connsiteY4341" fmla="*/ 126248 h 982379"/>
                  <a:gd name="connsiteX4342" fmla="*/ 281318 w 584556"/>
                  <a:gd name="connsiteY4342" fmla="*/ 127060 h 982379"/>
                  <a:gd name="connsiteX4343" fmla="*/ 279694 w 584556"/>
                  <a:gd name="connsiteY4343" fmla="*/ 127872 h 982379"/>
                  <a:gd name="connsiteX4344" fmla="*/ 277258 w 584556"/>
                  <a:gd name="connsiteY4344" fmla="*/ 127060 h 982379"/>
                  <a:gd name="connsiteX4345" fmla="*/ 277258 w 584556"/>
                  <a:gd name="connsiteY4345" fmla="*/ 126248 h 982379"/>
                  <a:gd name="connsiteX4346" fmla="*/ 277258 w 584556"/>
                  <a:gd name="connsiteY4346" fmla="*/ 124624 h 982379"/>
                  <a:gd name="connsiteX4347" fmla="*/ 282942 w 584556"/>
                  <a:gd name="connsiteY4347" fmla="*/ 119753 h 982379"/>
                  <a:gd name="connsiteX4348" fmla="*/ 284565 w 584556"/>
                  <a:gd name="connsiteY4348" fmla="*/ 122188 h 982379"/>
                  <a:gd name="connsiteX4349" fmla="*/ 283753 w 584556"/>
                  <a:gd name="connsiteY4349" fmla="*/ 124624 h 982379"/>
                  <a:gd name="connsiteX4350" fmla="*/ 282130 w 584556"/>
                  <a:gd name="connsiteY4350" fmla="*/ 123000 h 982379"/>
                  <a:gd name="connsiteX4351" fmla="*/ 279694 w 584556"/>
                  <a:gd name="connsiteY4351" fmla="*/ 122188 h 982379"/>
                  <a:gd name="connsiteX4352" fmla="*/ 278882 w 584556"/>
                  <a:gd name="connsiteY4352" fmla="*/ 122188 h 982379"/>
                  <a:gd name="connsiteX4353" fmla="*/ 278070 w 584556"/>
                  <a:gd name="connsiteY4353" fmla="*/ 121377 h 982379"/>
                  <a:gd name="connsiteX4354" fmla="*/ 279694 w 584556"/>
                  <a:gd name="connsiteY4354" fmla="*/ 120565 h 982379"/>
                  <a:gd name="connsiteX4355" fmla="*/ 282942 w 584556"/>
                  <a:gd name="connsiteY4355" fmla="*/ 119753 h 982379"/>
                  <a:gd name="connsiteX4356" fmla="*/ 278070 w 584556"/>
                  <a:gd name="connsiteY4356" fmla="*/ 90525 h 982379"/>
                  <a:gd name="connsiteX4357" fmla="*/ 279694 w 584556"/>
                  <a:gd name="connsiteY4357" fmla="*/ 91337 h 982379"/>
                  <a:gd name="connsiteX4358" fmla="*/ 280506 w 584556"/>
                  <a:gd name="connsiteY4358" fmla="*/ 92149 h 982379"/>
                  <a:gd name="connsiteX4359" fmla="*/ 281318 w 584556"/>
                  <a:gd name="connsiteY4359" fmla="*/ 92961 h 982379"/>
                  <a:gd name="connsiteX4360" fmla="*/ 281318 w 584556"/>
                  <a:gd name="connsiteY4360" fmla="*/ 94584 h 982379"/>
                  <a:gd name="connsiteX4361" fmla="*/ 278882 w 584556"/>
                  <a:gd name="connsiteY4361" fmla="*/ 94584 h 982379"/>
                  <a:gd name="connsiteX4362" fmla="*/ 278070 w 584556"/>
                  <a:gd name="connsiteY4362" fmla="*/ 92961 h 982379"/>
                  <a:gd name="connsiteX4363" fmla="*/ 276447 w 584556"/>
                  <a:gd name="connsiteY4363" fmla="*/ 91337 h 982379"/>
                  <a:gd name="connsiteX4364" fmla="*/ 278070 w 584556"/>
                  <a:gd name="connsiteY4364" fmla="*/ 90525 h 982379"/>
                  <a:gd name="connsiteX4365" fmla="*/ 275635 w 584556"/>
                  <a:gd name="connsiteY4365" fmla="*/ 103515 h 982379"/>
                  <a:gd name="connsiteX4366" fmla="*/ 276447 w 584556"/>
                  <a:gd name="connsiteY4366" fmla="*/ 104327 h 982379"/>
                  <a:gd name="connsiteX4367" fmla="*/ 277258 w 584556"/>
                  <a:gd name="connsiteY4367" fmla="*/ 105139 h 982379"/>
                  <a:gd name="connsiteX4368" fmla="*/ 278882 w 584556"/>
                  <a:gd name="connsiteY4368" fmla="*/ 106763 h 982379"/>
                  <a:gd name="connsiteX4369" fmla="*/ 276447 w 584556"/>
                  <a:gd name="connsiteY4369" fmla="*/ 106763 h 982379"/>
                  <a:gd name="connsiteX4370" fmla="*/ 274823 w 584556"/>
                  <a:gd name="connsiteY4370" fmla="*/ 105951 h 982379"/>
                  <a:gd name="connsiteX4371" fmla="*/ 274011 w 584556"/>
                  <a:gd name="connsiteY4371" fmla="*/ 105139 h 982379"/>
                  <a:gd name="connsiteX4372" fmla="*/ 272387 w 584556"/>
                  <a:gd name="connsiteY4372" fmla="*/ 105139 h 982379"/>
                  <a:gd name="connsiteX4373" fmla="*/ 271575 w 584556"/>
                  <a:gd name="connsiteY4373" fmla="*/ 103515 h 982379"/>
                  <a:gd name="connsiteX4374" fmla="*/ 275635 w 584556"/>
                  <a:gd name="connsiteY4374" fmla="*/ 103515 h 982379"/>
                  <a:gd name="connsiteX4375" fmla="*/ 268328 w 584556"/>
                  <a:gd name="connsiteY4375" fmla="*/ 89713 h 982379"/>
                  <a:gd name="connsiteX4376" fmla="*/ 269951 w 584556"/>
                  <a:gd name="connsiteY4376" fmla="*/ 88901 h 982379"/>
                  <a:gd name="connsiteX4377" fmla="*/ 269951 w 584556"/>
                  <a:gd name="connsiteY4377" fmla="*/ 89713 h 982379"/>
                  <a:gd name="connsiteX4378" fmla="*/ 269951 w 584556"/>
                  <a:gd name="connsiteY4378" fmla="*/ 90525 h 982379"/>
                  <a:gd name="connsiteX4379" fmla="*/ 269951 w 584556"/>
                  <a:gd name="connsiteY4379" fmla="*/ 91337 h 982379"/>
                  <a:gd name="connsiteX4380" fmla="*/ 269951 w 584556"/>
                  <a:gd name="connsiteY4380" fmla="*/ 92149 h 982379"/>
                  <a:gd name="connsiteX4381" fmla="*/ 269951 w 584556"/>
                  <a:gd name="connsiteY4381" fmla="*/ 93773 h 982379"/>
                  <a:gd name="connsiteX4382" fmla="*/ 271575 w 584556"/>
                  <a:gd name="connsiteY4382" fmla="*/ 96208 h 982379"/>
                  <a:gd name="connsiteX4383" fmla="*/ 273199 w 584556"/>
                  <a:gd name="connsiteY4383" fmla="*/ 97832 h 982379"/>
                  <a:gd name="connsiteX4384" fmla="*/ 272387 w 584556"/>
                  <a:gd name="connsiteY4384" fmla="*/ 99456 h 982379"/>
                  <a:gd name="connsiteX4385" fmla="*/ 270763 w 584556"/>
                  <a:gd name="connsiteY4385" fmla="*/ 97832 h 982379"/>
                  <a:gd name="connsiteX4386" fmla="*/ 270763 w 584556"/>
                  <a:gd name="connsiteY4386" fmla="*/ 97020 h 982379"/>
                  <a:gd name="connsiteX4387" fmla="*/ 269951 w 584556"/>
                  <a:gd name="connsiteY4387" fmla="*/ 96208 h 982379"/>
                  <a:gd name="connsiteX4388" fmla="*/ 269140 w 584556"/>
                  <a:gd name="connsiteY4388" fmla="*/ 92149 h 982379"/>
                  <a:gd name="connsiteX4389" fmla="*/ 268328 w 584556"/>
                  <a:gd name="connsiteY4389" fmla="*/ 89713 h 982379"/>
                  <a:gd name="connsiteX4390" fmla="*/ 265080 w 584556"/>
                  <a:gd name="connsiteY4390" fmla="*/ 128684 h 982379"/>
                  <a:gd name="connsiteX4391" fmla="*/ 266704 w 584556"/>
                  <a:gd name="connsiteY4391" fmla="*/ 128684 h 982379"/>
                  <a:gd name="connsiteX4392" fmla="*/ 268328 w 584556"/>
                  <a:gd name="connsiteY4392" fmla="*/ 128684 h 982379"/>
                  <a:gd name="connsiteX4393" fmla="*/ 268328 w 584556"/>
                  <a:gd name="connsiteY4393" fmla="*/ 130307 h 982379"/>
                  <a:gd name="connsiteX4394" fmla="*/ 266704 w 584556"/>
                  <a:gd name="connsiteY4394" fmla="*/ 130307 h 982379"/>
                  <a:gd name="connsiteX4395" fmla="*/ 265080 w 584556"/>
                  <a:gd name="connsiteY4395" fmla="*/ 130307 h 982379"/>
                  <a:gd name="connsiteX4396" fmla="*/ 264268 w 584556"/>
                  <a:gd name="connsiteY4396" fmla="*/ 129495 h 982379"/>
                  <a:gd name="connsiteX4397" fmla="*/ 265080 w 584556"/>
                  <a:gd name="connsiteY4397" fmla="*/ 128684 h 982379"/>
                  <a:gd name="connsiteX4398" fmla="*/ 256961 w 584556"/>
                  <a:gd name="connsiteY4398" fmla="*/ 109198 h 982379"/>
                  <a:gd name="connsiteX4399" fmla="*/ 256149 w 584556"/>
                  <a:gd name="connsiteY4399" fmla="*/ 107575 h 982379"/>
                  <a:gd name="connsiteX4400" fmla="*/ 257773 w 584556"/>
                  <a:gd name="connsiteY4400" fmla="*/ 106763 h 982379"/>
                  <a:gd name="connsiteX4401" fmla="*/ 258585 w 584556"/>
                  <a:gd name="connsiteY4401" fmla="*/ 108386 h 982379"/>
                  <a:gd name="connsiteX4402" fmla="*/ 256961 w 584556"/>
                  <a:gd name="connsiteY4402" fmla="*/ 109198 h 982379"/>
                  <a:gd name="connsiteX4403" fmla="*/ 257773 w 584556"/>
                  <a:gd name="connsiteY4403" fmla="*/ 102703 h 982379"/>
                  <a:gd name="connsiteX4404" fmla="*/ 256149 w 584556"/>
                  <a:gd name="connsiteY4404" fmla="*/ 101891 h 982379"/>
                  <a:gd name="connsiteX4405" fmla="*/ 256149 w 584556"/>
                  <a:gd name="connsiteY4405" fmla="*/ 99456 h 982379"/>
                  <a:gd name="connsiteX4406" fmla="*/ 256961 w 584556"/>
                  <a:gd name="connsiteY4406" fmla="*/ 98644 h 982379"/>
                  <a:gd name="connsiteX4407" fmla="*/ 257773 w 584556"/>
                  <a:gd name="connsiteY4407" fmla="*/ 99456 h 982379"/>
                  <a:gd name="connsiteX4408" fmla="*/ 257773 w 584556"/>
                  <a:gd name="connsiteY4408" fmla="*/ 102703 h 982379"/>
                  <a:gd name="connsiteX4409" fmla="*/ 248031 w 584556"/>
                  <a:gd name="connsiteY4409" fmla="*/ 178209 h 982379"/>
                  <a:gd name="connsiteX4410" fmla="*/ 247219 w 584556"/>
                  <a:gd name="connsiteY4410" fmla="*/ 177397 h 982379"/>
                  <a:gd name="connsiteX4411" fmla="*/ 248843 w 584556"/>
                  <a:gd name="connsiteY4411" fmla="*/ 176585 h 982379"/>
                  <a:gd name="connsiteX4412" fmla="*/ 250466 w 584556"/>
                  <a:gd name="connsiteY4412" fmla="*/ 176585 h 982379"/>
                  <a:gd name="connsiteX4413" fmla="*/ 252090 w 584556"/>
                  <a:gd name="connsiteY4413" fmla="*/ 176585 h 982379"/>
                  <a:gd name="connsiteX4414" fmla="*/ 253714 w 584556"/>
                  <a:gd name="connsiteY4414" fmla="*/ 174961 h 982379"/>
                  <a:gd name="connsiteX4415" fmla="*/ 254526 w 584556"/>
                  <a:gd name="connsiteY4415" fmla="*/ 173337 h 982379"/>
                  <a:gd name="connsiteX4416" fmla="*/ 256961 w 584556"/>
                  <a:gd name="connsiteY4416" fmla="*/ 173337 h 982379"/>
                  <a:gd name="connsiteX4417" fmla="*/ 256961 w 584556"/>
                  <a:gd name="connsiteY4417" fmla="*/ 174961 h 982379"/>
                  <a:gd name="connsiteX4418" fmla="*/ 257773 w 584556"/>
                  <a:gd name="connsiteY4418" fmla="*/ 175773 h 982379"/>
                  <a:gd name="connsiteX4419" fmla="*/ 261021 w 584556"/>
                  <a:gd name="connsiteY4419" fmla="*/ 179832 h 982379"/>
                  <a:gd name="connsiteX4420" fmla="*/ 259397 w 584556"/>
                  <a:gd name="connsiteY4420" fmla="*/ 179832 h 982379"/>
                  <a:gd name="connsiteX4421" fmla="*/ 256149 w 584556"/>
                  <a:gd name="connsiteY4421" fmla="*/ 177397 h 982379"/>
                  <a:gd name="connsiteX4422" fmla="*/ 250466 w 584556"/>
                  <a:gd name="connsiteY4422" fmla="*/ 177397 h 982379"/>
                  <a:gd name="connsiteX4423" fmla="*/ 248031 w 584556"/>
                  <a:gd name="connsiteY4423" fmla="*/ 178209 h 982379"/>
                  <a:gd name="connsiteX4424" fmla="*/ 265892 w 584556"/>
                  <a:gd name="connsiteY4424" fmla="*/ 195258 h 982379"/>
                  <a:gd name="connsiteX4425" fmla="*/ 262645 w 584556"/>
                  <a:gd name="connsiteY4425" fmla="*/ 192011 h 982379"/>
                  <a:gd name="connsiteX4426" fmla="*/ 260209 w 584556"/>
                  <a:gd name="connsiteY4426" fmla="*/ 190387 h 982379"/>
                  <a:gd name="connsiteX4427" fmla="*/ 257773 w 584556"/>
                  <a:gd name="connsiteY4427" fmla="*/ 189575 h 982379"/>
                  <a:gd name="connsiteX4428" fmla="*/ 253714 w 584556"/>
                  <a:gd name="connsiteY4428" fmla="*/ 189575 h 982379"/>
                  <a:gd name="connsiteX4429" fmla="*/ 251278 w 584556"/>
                  <a:gd name="connsiteY4429" fmla="*/ 188763 h 982379"/>
                  <a:gd name="connsiteX4430" fmla="*/ 251278 w 584556"/>
                  <a:gd name="connsiteY4430" fmla="*/ 187139 h 982379"/>
                  <a:gd name="connsiteX4431" fmla="*/ 254526 w 584556"/>
                  <a:gd name="connsiteY4431" fmla="*/ 187139 h 982379"/>
                  <a:gd name="connsiteX4432" fmla="*/ 256961 w 584556"/>
                  <a:gd name="connsiteY4432" fmla="*/ 186327 h 982379"/>
                  <a:gd name="connsiteX4433" fmla="*/ 259397 w 584556"/>
                  <a:gd name="connsiteY4433" fmla="*/ 185515 h 982379"/>
                  <a:gd name="connsiteX4434" fmla="*/ 259397 w 584556"/>
                  <a:gd name="connsiteY4434" fmla="*/ 187951 h 982379"/>
                  <a:gd name="connsiteX4435" fmla="*/ 262645 w 584556"/>
                  <a:gd name="connsiteY4435" fmla="*/ 188763 h 982379"/>
                  <a:gd name="connsiteX4436" fmla="*/ 265892 w 584556"/>
                  <a:gd name="connsiteY4436" fmla="*/ 190387 h 982379"/>
                  <a:gd name="connsiteX4437" fmla="*/ 268328 w 584556"/>
                  <a:gd name="connsiteY4437" fmla="*/ 192822 h 982379"/>
                  <a:gd name="connsiteX4438" fmla="*/ 265892 w 584556"/>
                  <a:gd name="connsiteY4438" fmla="*/ 195258 h 982379"/>
                  <a:gd name="connsiteX4439" fmla="*/ 271575 w 584556"/>
                  <a:gd name="connsiteY4439" fmla="*/ 244783 h 982379"/>
                  <a:gd name="connsiteX4440" fmla="*/ 269951 w 584556"/>
                  <a:gd name="connsiteY4440" fmla="*/ 246407 h 982379"/>
                  <a:gd name="connsiteX4441" fmla="*/ 268328 w 584556"/>
                  <a:gd name="connsiteY4441" fmla="*/ 245595 h 982379"/>
                  <a:gd name="connsiteX4442" fmla="*/ 269140 w 584556"/>
                  <a:gd name="connsiteY4442" fmla="*/ 244783 h 982379"/>
                  <a:gd name="connsiteX4443" fmla="*/ 269951 w 584556"/>
                  <a:gd name="connsiteY4443" fmla="*/ 244783 h 982379"/>
                  <a:gd name="connsiteX4444" fmla="*/ 271575 w 584556"/>
                  <a:gd name="connsiteY4444" fmla="*/ 243971 h 982379"/>
                  <a:gd name="connsiteX4445" fmla="*/ 271575 w 584556"/>
                  <a:gd name="connsiteY4445" fmla="*/ 244783 h 982379"/>
                  <a:gd name="connsiteX4446" fmla="*/ 273199 w 584556"/>
                  <a:gd name="connsiteY4446" fmla="*/ 228545 h 982379"/>
                  <a:gd name="connsiteX4447" fmla="*/ 270763 w 584556"/>
                  <a:gd name="connsiteY4447" fmla="*/ 228545 h 982379"/>
                  <a:gd name="connsiteX4448" fmla="*/ 271575 w 584556"/>
                  <a:gd name="connsiteY4448" fmla="*/ 227733 h 982379"/>
                  <a:gd name="connsiteX4449" fmla="*/ 274011 w 584556"/>
                  <a:gd name="connsiteY4449" fmla="*/ 227733 h 982379"/>
                  <a:gd name="connsiteX4450" fmla="*/ 278070 w 584556"/>
                  <a:gd name="connsiteY4450" fmla="*/ 228545 h 982379"/>
                  <a:gd name="connsiteX4451" fmla="*/ 281318 w 584556"/>
                  <a:gd name="connsiteY4451" fmla="*/ 230169 h 982379"/>
                  <a:gd name="connsiteX4452" fmla="*/ 277258 w 584556"/>
                  <a:gd name="connsiteY4452" fmla="*/ 229357 h 982379"/>
                  <a:gd name="connsiteX4453" fmla="*/ 274823 w 584556"/>
                  <a:gd name="connsiteY4453" fmla="*/ 228545 h 982379"/>
                  <a:gd name="connsiteX4454" fmla="*/ 273199 w 584556"/>
                  <a:gd name="connsiteY4454" fmla="*/ 228545 h 982379"/>
                  <a:gd name="connsiteX4455" fmla="*/ 278070 w 584556"/>
                  <a:gd name="connsiteY4455" fmla="*/ 267516 h 982379"/>
                  <a:gd name="connsiteX4456" fmla="*/ 276447 w 584556"/>
                  <a:gd name="connsiteY4456" fmla="*/ 268328 h 982379"/>
                  <a:gd name="connsiteX4457" fmla="*/ 274011 w 584556"/>
                  <a:gd name="connsiteY4457" fmla="*/ 267516 h 982379"/>
                  <a:gd name="connsiteX4458" fmla="*/ 274011 w 584556"/>
                  <a:gd name="connsiteY4458" fmla="*/ 266704 h 982379"/>
                  <a:gd name="connsiteX4459" fmla="*/ 275635 w 584556"/>
                  <a:gd name="connsiteY4459" fmla="*/ 266704 h 982379"/>
                  <a:gd name="connsiteX4460" fmla="*/ 277258 w 584556"/>
                  <a:gd name="connsiteY4460" fmla="*/ 265892 h 982379"/>
                  <a:gd name="connsiteX4461" fmla="*/ 278882 w 584556"/>
                  <a:gd name="connsiteY4461" fmla="*/ 265080 h 982379"/>
                  <a:gd name="connsiteX4462" fmla="*/ 280506 w 584556"/>
                  <a:gd name="connsiteY4462" fmla="*/ 265080 h 982379"/>
                  <a:gd name="connsiteX4463" fmla="*/ 280506 w 584556"/>
                  <a:gd name="connsiteY4463" fmla="*/ 266704 h 982379"/>
                  <a:gd name="connsiteX4464" fmla="*/ 278070 w 584556"/>
                  <a:gd name="connsiteY4464" fmla="*/ 267516 h 982379"/>
                  <a:gd name="connsiteX4465" fmla="*/ 282942 w 584556"/>
                  <a:gd name="connsiteY4465" fmla="*/ 287001 h 982379"/>
                  <a:gd name="connsiteX4466" fmla="*/ 282942 w 584556"/>
                  <a:gd name="connsiteY4466" fmla="*/ 285377 h 982379"/>
                  <a:gd name="connsiteX4467" fmla="*/ 284565 w 584556"/>
                  <a:gd name="connsiteY4467" fmla="*/ 284565 h 982379"/>
                  <a:gd name="connsiteX4468" fmla="*/ 285377 w 584556"/>
                  <a:gd name="connsiteY4468" fmla="*/ 286189 h 982379"/>
                  <a:gd name="connsiteX4469" fmla="*/ 282942 w 584556"/>
                  <a:gd name="connsiteY4469" fmla="*/ 287001 h 982379"/>
                  <a:gd name="connsiteX4470" fmla="*/ 287001 w 584556"/>
                  <a:gd name="connsiteY4470" fmla="*/ 438011 h 982379"/>
                  <a:gd name="connsiteX4471" fmla="*/ 287001 w 584556"/>
                  <a:gd name="connsiteY4471" fmla="*/ 438011 h 982379"/>
                  <a:gd name="connsiteX4472" fmla="*/ 287001 w 584556"/>
                  <a:gd name="connsiteY4472" fmla="*/ 438011 h 982379"/>
                  <a:gd name="connsiteX4473" fmla="*/ 285377 w 584556"/>
                  <a:gd name="connsiteY4473" fmla="*/ 438011 h 982379"/>
                  <a:gd name="connsiteX4474" fmla="*/ 285377 w 584556"/>
                  <a:gd name="connsiteY4474" fmla="*/ 438011 h 982379"/>
                  <a:gd name="connsiteX4475" fmla="*/ 285377 w 584556"/>
                  <a:gd name="connsiteY4475" fmla="*/ 437200 h 982379"/>
                  <a:gd name="connsiteX4476" fmla="*/ 285377 w 584556"/>
                  <a:gd name="connsiteY4476" fmla="*/ 436388 h 982379"/>
                  <a:gd name="connsiteX4477" fmla="*/ 286189 w 584556"/>
                  <a:gd name="connsiteY4477" fmla="*/ 436388 h 982379"/>
                  <a:gd name="connsiteX4478" fmla="*/ 287001 w 584556"/>
                  <a:gd name="connsiteY4478" fmla="*/ 436388 h 982379"/>
                  <a:gd name="connsiteX4479" fmla="*/ 287001 w 584556"/>
                  <a:gd name="connsiteY4479" fmla="*/ 438011 h 982379"/>
                  <a:gd name="connsiteX4480" fmla="*/ 287001 w 584556"/>
                  <a:gd name="connsiteY4480" fmla="*/ 438011 h 982379"/>
                  <a:gd name="connsiteX4481" fmla="*/ 288625 w 584556"/>
                  <a:gd name="connsiteY4481" fmla="*/ 274823 h 982379"/>
                  <a:gd name="connsiteX4482" fmla="*/ 286189 w 584556"/>
                  <a:gd name="connsiteY4482" fmla="*/ 275635 h 982379"/>
                  <a:gd name="connsiteX4483" fmla="*/ 282942 w 584556"/>
                  <a:gd name="connsiteY4483" fmla="*/ 275635 h 982379"/>
                  <a:gd name="connsiteX4484" fmla="*/ 281318 w 584556"/>
                  <a:gd name="connsiteY4484" fmla="*/ 275635 h 982379"/>
                  <a:gd name="connsiteX4485" fmla="*/ 280506 w 584556"/>
                  <a:gd name="connsiteY4485" fmla="*/ 273199 h 982379"/>
                  <a:gd name="connsiteX4486" fmla="*/ 283753 w 584556"/>
                  <a:gd name="connsiteY4486" fmla="*/ 273199 h 982379"/>
                  <a:gd name="connsiteX4487" fmla="*/ 287813 w 584556"/>
                  <a:gd name="connsiteY4487" fmla="*/ 273199 h 982379"/>
                  <a:gd name="connsiteX4488" fmla="*/ 288625 w 584556"/>
                  <a:gd name="connsiteY4488" fmla="*/ 274823 h 982379"/>
                  <a:gd name="connsiteX4489" fmla="*/ 291872 w 584556"/>
                  <a:gd name="connsiteY4489" fmla="*/ 287813 h 982379"/>
                  <a:gd name="connsiteX4490" fmla="*/ 290249 w 584556"/>
                  <a:gd name="connsiteY4490" fmla="*/ 286189 h 982379"/>
                  <a:gd name="connsiteX4491" fmla="*/ 290249 w 584556"/>
                  <a:gd name="connsiteY4491" fmla="*/ 283753 h 982379"/>
                  <a:gd name="connsiteX4492" fmla="*/ 290249 w 584556"/>
                  <a:gd name="connsiteY4492" fmla="*/ 281318 h 982379"/>
                  <a:gd name="connsiteX4493" fmla="*/ 291872 w 584556"/>
                  <a:gd name="connsiteY4493" fmla="*/ 282130 h 982379"/>
                  <a:gd name="connsiteX4494" fmla="*/ 291872 w 584556"/>
                  <a:gd name="connsiteY4494" fmla="*/ 285377 h 982379"/>
                  <a:gd name="connsiteX4495" fmla="*/ 291872 w 584556"/>
                  <a:gd name="connsiteY4495" fmla="*/ 287813 h 982379"/>
                  <a:gd name="connsiteX4496" fmla="*/ 292684 w 584556"/>
                  <a:gd name="connsiteY4496" fmla="*/ 248842 h 982379"/>
                  <a:gd name="connsiteX4497" fmla="*/ 290249 w 584556"/>
                  <a:gd name="connsiteY4497" fmla="*/ 248030 h 982379"/>
                  <a:gd name="connsiteX4498" fmla="*/ 289437 w 584556"/>
                  <a:gd name="connsiteY4498" fmla="*/ 248030 h 982379"/>
                  <a:gd name="connsiteX4499" fmla="*/ 288625 w 584556"/>
                  <a:gd name="connsiteY4499" fmla="*/ 248030 h 982379"/>
                  <a:gd name="connsiteX4500" fmla="*/ 288625 w 584556"/>
                  <a:gd name="connsiteY4500" fmla="*/ 246407 h 982379"/>
                  <a:gd name="connsiteX4501" fmla="*/ 291060 w 584556"/>
                  <a:gd name="connsiteY4501" fmla="*/ 246407 h 982379"/>
                  <a:gd name="connsiteX4502" fmla="*/ 292684 w 584556"/>
                  <a:gd name="connsiteY4502" fmla="*/ 248030 h 982379"/>
                  <a:gd name="connsiteX4503" fmla="*/ 292684 w 584556"/>
                  <a:gd name="connsiteY4503" fmla="*/ 248842 h 982379"/>
                  <a:gd name="connsiteX4504" fmla="*/ 291872 w 584556"/>
                  <a:gd name="connsiteY4504" fmla="*/ 209872 h 982379"/>
                  <a:gd name="connsiteX4505" fmla="*/ 289437 w 584556"/>
                  <a:gd name="connsiteY4505" fmla="*/ 209872 h 982379"/>
                  <a:gd name="connsiteX4506" fmla="*/ 288625 w 584556"/>
                  <a:gd name="connsiteY4506" fmla="*/ 209872 h 982379"/>
                  <a:gd name="connsiteX4507" fmla="*/ 287813 w 584556"/>
                  <a:gd name="connsiteY4507" fmla="*/ 209872 h 982379"/>
                  <a:gd name="connsiteX4508" fmla="*/ 289437 w 584556"/>
                  <a:gd name="connsiteY4508" fmla="*/ 208248 h 982379"/>
                  <a:gd name="connsiteX4509" fmla="*/ 292684 w 584556"/>
                  <a:gd name="connsiteY4509" fmla="*/ 208248 h 982379"/>
                  <a:gd name="connsiteX4510" fmla="*/ 293496 w 584556"/>
                  <a:gd name="connsiteY4510" fmla="*/ 209060 h 982379"/>
                  <a:gd name="connsiteX4511" fmla="*/ 291872 w 584556"/>
                  <a:gd name="connsiteY4511" fmla="*/ 209872 h 982379"/>
                  <a:gd name="connsiteX4512" fmla="*/ 300803 w 584556"/>
                  <a:gd name="connsiteY4512" fmla="*/ 276446 h 982379"/>
                  <a:gd name="connsiteX4513" fmla="*/ 298367 w 584556"/>
                  <a:gd name="connsiteY4513" fmla="*/ 276446 h 982379"/>
                  <a:gd name="connsiteX4514" fmla="*/ 295120 w 584556"/>
                  <a:gd name="connsiteY4514" fmla="*/ 274823 h 982379"/>
                  <a:gd name="connsiteX4515" fmla="*/ 298367 w 584556"/>
                  <a:gd name="connsiteY4515" fmla="*/ 274011 h 982379"/>
                  <a:gd name="connsiteX4516" fmla="*/ 302427 w 584556"/>
                  <a:gd name="connsiteY4516" fmla="*/ 274823 h 982379"/>
                  <a:gd name="connsiteX4517" fmla="*/ 304051 w 584556"/>
                  <a:gd name="connsiteY4517" fmla="*/ 275635 h 982379"/>
                  <a:gd name="connsiteX4518" fmla="*/ 302427 w 584556"/>
                  <a:gd name="connsiteY4518" fmla="*/ 277258 h 982379"/>
                  <a:gd name="connsiteX4519" fmla="*/ 300803 w 584556"/>
                  <a:gd name="connsiteY4519" fmla="*/ 276446 h 982379"/>
                  <a:gd name="connsiteX4520" fmla="*/ 304051 w 584556"/>
                  <a:gd name="connsiteY4520" fmla="*/ 405536 h 982379"/>
                  <a:gd name="connsiteX4521" fmla="*/ 302427 w 584556"/>
                  <a:gd name="connsiteY4521" fmla="*/ 405536 h 982379"/>
                  <a:gd name="connsiteX4522" fmla="*/ 302427 w 584556"/>
                  <a:gd name="connsiteY4522" fmla="*/ 404724 h 982379"/>
                  <a:gd name="connsiteX4523" fmla="*/ 304051 w 584556"/>
                  <a:gd name="connsiteY4523" fmla="*/ 403912 h 982379"/>
                  <a:gd name="connsiteX4524" fmla="*/ 304862 w 584556"/>
                  <a:gd name="connsiteY4524" fmla="*/ 404724 h 982379"/>
                  <a:gd name="connsiteX4525" fmla="*/ 304051 w 584556"/>
                  <a:gd name="connsiteY4525" fmla="*/ 405536 h 982379"/>
                  <a:gd name="connsiteX4526" fmla="*/ 311358 w 584556"/>
                  <a:gd name="connsiteY4526" fmla="*/ 271575 h 982379"/>
                  <a:gd name="connsiteX4527" fmla="*/ 308922 w 584556"/>
                  <a:gd name="connsiteY4527" fmla="*/ 270763 h 982379"/>
                  <a:gd name="connsiteX4528" fmla="*/ 308922 w 584556"/>
                  <a:gd name="connsiteY4528" fmla="*/ 269139 h 982379"/>
                  <a:gd name="connsiteX4529" fmla="*/ 310546 w 584556"/>
                  <a:gd name="connsiteY4529" fmla="*/ 269951 h 982379"/>
                  <a:gd name="connsiteX4530" fmla="*/ 311358 w 584556"/>
                  <a:gd name="connsiteY4530" fmla="*/ 271575 h 982379"/>
                  <a:gd name="connsiteX4531" fmla="*/ 315417 w 584556"/>
                  <a:gd name="connsiteY4531" fmla="*/ 241535 h 982379"/>
                  <a:gd name="connsiteX4532" fmla="*/ 310546 w 584556"/>
                  <a:gd name="connsiteY4532" fmla="*/ 240724 h 982379"/>
                  <a:gd name="connsiteX4533" fmla="*/ 307298 w 584556"/>
                  <a:gd name="connsiteY4533" fmla="*/ 239912 h 982379"/>
                  <a:gd name="connsiteX4534" fmla="*/ 303239 w 584556"/>
                  <a:gd name="connsiteY4534" fmla="*/ 240724 h 982379"/>
                  <a:gd name="connsiteX4535" fmla="*/ 300803 w 584556"/>
                  <a:gd name="connsiteY4535" fmla="*/ 239100 h 982379"/>
                  <a:gd name="connsiteX4536" fmla="*/ 297556 w 584556"/>
                  <a:gd name="connsiteY4536" fmla="*/ 239100 h 982379"/>
                  <a:gd name="connsiteX4537" fmla="*/ 293496 w 584556"/>
                  <a:gd name="connsiteY4537" fmla="*/ 237476 h 982379"/>
                  <a:gd name="connsiteX4538" fmla="*/ 294308 w 584556"/>
                  <a:gd name="connsiteY4538" fmla="*/ 235852 h 982379"/>
                  <a:gd name="connsiteX4539" fmla="*/ 298367 w 584556"/>
                  <a:gd name="connsiteY4539" fmla="*/ 235040 h 982379"/>
                  <a:gd name="connsiteX4540" fmla="*/ 305674 w 584556"/>
                  <a:gd name="connsiteY4540" fmla="*/ 237476 h 982379"/>
                  <a:gd name="connsiteX4541" fmla="*/ 308110 w 584556"/>
                  <a:gd name="connsiteY4541" fmla="*/ 238288 h 982379"/>
                  <a:gd name="connsiteX4542" fmla="*/ 310546 w 584556"/>
                  <a:gd name="connsiteY4542" fmla="*/ 239100 h 982379"/>
                  <a:gd name="connsiteX4543" fmla="*/ 313793 w 584556"/>
                  <a:gd name="connsiteY4543" fmla="*/ 239912 h 982379"/>
                  <a:gd name="connsiteX4544" fmla="*/ 316229 w 584556"/>
                  <a:gd name="connsiteY4544" fmla="*/ 239912 h 982379"/>
                  <a:gd name="connsiteX4545" fmla="*/ 321100 w 584556"/>
                  <a:gd name="connsiteY4545" fmla="*/ 240724 h 982379"/>
                  <a:gd name="connsiteX4546" fmla="*/ 321100 w 584556"/>
                  <a:gd name="connsiteY4546" fmla="*/ 242347 h 982379"/>
                  <a:gd name="connsiteX4547" fmla="*/ 315417 w 584556"/>
                  <a:gd name="connsiteY4547" fmla="*/ 241535 h 982379"/>
                  <a:gd name="connsiteX4548" fmla="*/ 317853 w 584556"/>
                  <a:gd name="connsiteY4548" fmla="*/ 272387 h 982379"/>
                  <a:gd name="connsiteX4549" fmla="*/ 318664 w 584556"/>
                  <a:gd name="connsiteY4549" fmla="*/ 272387 h 982379"/>
                  <a:gd name="connsiteX4550" fmla="*/ 318664 w 584556"/>
                  <a:gd name="connsiteY4550" fmla="*/ 273199 h 982379"/>
                  <a:gd name="connsiteX4551" fmla="*/ 320288 w 584556"/>
                  <a:gd name="connsiteY4551" fmla="*/ 274823 h 982379"/>
                  <a:gd name="connsiteX4552" fmla="*/ 320288 w 584556"/>
                  <a:gd name="connsiteY4552" fmla="*/ 274823 h 982379"/>
                  <a:gd name="connsiteX4553" fmla="*/ 319476 w 584556"/>
                  <a:gd name="connsiteY4553" fmla="*/ 275635 h 982379"/>
                  <a:gd name="connsiteX4554" fmla="*/ 319476 w 584556"/>
                  <a:gd name="connsiteY4554" fmla="*/ 276446 h 982379"/>
                  <a:gd name="connsiteX4555" fmla="*/ 318664 w 584556"/>
                  <a:gd name="connsiteY4555" fmla="*/ 276446 h 982379"/>
                  <a:gd name="connsiteX4556" fmla="*/ 317853 w 584556"/>
                  <a:gd name="connsiteY4556" fmla="*/ 272387 h 982379"/>
                  <a:gd name="connsiteX4557" fmla="*/ 318664 w 584556"/>
                  <a:gd name="connsiteY4557" fmla="*/ 396605 h 982379"/>
                  <a:gd name="connsiteX4558" fmla="*/ 318664 w 584556"/>
                  <a:gd name="connsiteY4558" fmla="*/ 394170 h 982379"/>
                  <a:gd name="connsiteX4559" fmla="*/ 320288 w 584556"/>
                  <a:gd name="connsiteY4559" fmla="*/ 393358 h 982379"/>
                  <a:gd name="connsiteX4560" fmla="*/ 320288 w 584556"/>
                  <a:gd name="connsiteY4560" fmla="*/ 395793 h 982379"/>
                  <a:gd name="connsiteX4561" fmla="*/ 318664 w 584556"/>
                  <a:gd name="connsiteY4561" fmla="*/ 396605 h 982379"/>
                  <a:gd name="connsiteX4562" fmla="*/ 324348 w 584556"/>
                  <a:gd name="connsiteY4562" fmla="*/ 394982 h 982379"/>
                  <a:gd name="connsiteX4563" fmla="*/ 322724 w 584556"/>
                  <a:gd name="connsiteY4563" fmla="*/ 394170 h 982379"/>
                  <a:gd name="connsiteX4564" fmla="*/ 322724 w 584556"/>
                  <a:gd name="connsiteY4564" fmla="*/ 391734 h 982379"/>
                  <a:gd name="connsiteX4565" fmla="*/ 324348 w 584556"/>
                  <a:gd name="connsiteY4565" fmla="*/ 392546 h 982379"/>
                  <a:gd name="connsiteX4566" fmla="*/ 325972 w 584556"/>
                  <a:gd name="connsiteY4566" fmla="*/ 393358 h 982379"/>
                  <a:gd name="connsiteX4567" fmla="*/ 324348 w 584556"/>
                  <a:gd name="connsiteY4567" fmla="*/ 394982 h 982379"/>
                  <a:gd name="connsiteX4568" fmla="*/ 188763 w 584556"/>
                  <a:gd name="connsiteY4568" fmla="*/ 659656 h 982379"/>
                  <a:gd name="connsiteX4569" fmla="*/ 188763 w 584556"/>
                  <a:gd name="connsiteY4569" fmla="*/ 659656 h 982379"/>
                  <a:gd name="connsiteX4570" fmla="*/ 188763 w 584556"/>
                  <a:gd name="connsiteY4570" fmla="*/ 659656 h 982379"/>
                  <a:gd name="connsiteX4571" fmla="*/ 188763 w 584556"/>
                  <a:gd name="connsiteY4571" fmla="*/ 659656 h 982379"/>
                  <a:gd name="connsiteX4572" fmla="*/ 187951 w 584556"/>
                  <a:gd name="connsiteY4572" fmla="*/ 658844 h 982379"/>
                  <a:gd name="connsiteX4573" fmla="*/ 188763 w 584556"/>
                  <a:gd name="connsiteY4573" fmla="*/ 658844 h 982379"/>
                  <a:gd name="connsiteX4574" fmla="*/ 188763 w 584556"/>
                  <a:gd name="connsiteY4574" fmla="*/ 659656 h 982379"/>
                  <a:gd name="connsiteX4575" fmla="*/ 188763 w 584556"/>
                  <a:gd name="connsiteY4575" fmla="*/ 659656 h 982379"/>
                  <a:gd name="connsiteX4576" fmla="*/ 190387 w 584556"/>
                  <a:gd name="connsiteY4576" fmla="*/ 656408 h 982379"/>
                  <a:gd name="connsiteX4577" fmla="*/ 190387 w 584556"/>
                  <a:gd name="connsiteY4577" fmla="*/ 656408 h 982379"/>
                  <a:gd name="connsiteX4578" fmla="*/ 191199 w 584556"/>
                  <a:gd name="connsiteY4578" fmla="*/ 655596 h 982379"/>
                  <a:gd name="connsiteX4579" fmla="*/ 192011 w 584556"/>
                  <a:gd name="connsiteY4579" fmla="*/ 655596 h 982379"/>
                  <a:gd name="connsiteX4580" fmla="*/ 190387 w 584556"/>
                  <a:gd name="connsiteY4580" fmla="*/ 656408 h 982379"/>
                  <a:gd name="connsiteX4581" fmla="*/ 194446 w 584556"/>
                  <a:gd name="connsiteY4581" fmla="*/ 666151 h 982379"/>
                  <a:gd name="connsiteX4582" fmla="*/ 193634 w 584556"/>
                  <a:gd name="connsiteY4582" fmla="*/ 666963 h 982379"/>
                  <a:gd name="connsiteX4583" fmla="*/ 193634 w 584556"/>
                  <a:gd name="connsiteY4583" fmla="*/ 666151 h 982379"/>
                  <a:gd name="connsiteX4584" fmla="*/ 193634 w 584556"/>
                  <a:gd name="connsiteY4584" fmla="*/ 665339 h 982379"/>
                  <a:gd name="connsiteX4585" fmla="*/ 194446 w 584556"/>
                  <a:gd name="connsiteY4585" fmla="*/ 666151 h 982379"/>
                  <a:gd name="connsiteX4586" fmla="*/ 194446 w 584556"/>
                  <a:gd name="connsiteY4586" fmla="*/ 666151 h 982379"/>
                  <a:gd name="connsiteX4587" fmla="*/ 194446 w 584556"/>
                  <a:gd name="connsiteY4587" fmla="*/ 666151 h 982379"/>
                  <a:gd name="connsiteX4588" fmla="*/ 190387 w 584556"/>
                  <a:gd name="connsiteY4588" fmla="*/ 735973 h 982379"/>
                  <a:gd name="connsiteX4589" fmla="*/ 190387 w 584556"/>
                  <a:gd name="connsiteY4589" fmla="*/ 735973 h 982379"/>
                  <a:gd name="connsiteX4590" fmla="*/ 191199 w 584556"/>
                  <a:gd name="connsiteY4590" fmla="*/ 736785 h 982379"/>
                  <a:gd name="connsiteX4591" fmla="*/ 190387 w 584556"/>
                  <a:gd name="connsiteY4591" fmla="*/ 735973 h 982379"/>
                  <a:gd name="connsiteX4592" fmla="*/ 190387 w 584556"/>
                  <a:gd name="connsiteY4592" fmla="*/ 741656 h 982379"/>
                  <a:gd name="connsiteX4593" fmla="*/ 190387 w 584556"/>
                  <a:gd name="connsiteY4593" fmla="*/ 741656 h 982379"/>
                  <a:gd name="connsiteX4594" fmla="*/ 192822 w 584556"/>
                  <a:gd name="connsiteY4594" fmla="*/ 742468 h 982379"/>
                  <a:gd name="connsiteX4595" fmla="*/ 190387 w 584556"/>
                  <a:gd name="connsiteY4595" fmla="*/ 741656 h 982379"/>
                  <a:gd name="connsiteX4596" fmla="*/ 202565 w 584556"/>
                  <a:gd name="connsiteY4596" fmla="*/ 657220 h 982379"/>
                  <a:gd name="connsiteX4597" fmla="*/ 203377 w 584556"/>
                  <a:gd name="connsiteY4597" fmla="*/ 656408 h 982379"/>
                  <a:gd name="connsiteX4598" fmla="*/ 205001 w 584556"/>
                  <a:gd name="connsiteY4598" fmla="*/ 657220 h 982379"/>
                  <a:gd name="connsiteX4599" fmla="*/ 204189 w 584556"/>
                  <a:gd name="connsiteY4599" fmla="*/ 657220 h 982379"/>
                  <a:gd name="connsiteX4600" fmla="*/ 203377 w 584556"/>
                  <a:gd name="connsiteY4600" fmla="*/ 658032 h 982379"/>
                  <a:gd name="connsiteX4601" fmla="*/ 202565 w 584556"/>
                  <a:gd name="connsiteY4601" fmla="*/ 658032 h 982379"/>
                  <a:gd name="connsiteX4602" fmla="*/ 202565 w 584556"/>
                  <a:gd name="connsiteY4602" fmla="*/ 657220 h 982379"/>
                  <a:gd name="connsiteX4603" fmla="*/ 200941 w 584556"/>
                  <a:gd name="connsiteY4603" fmla="*/ 662091 h 982379"/>
                  <a:gd name="connsiteX4604" fmla="*/ 200941 w 584556"/>
                  <a:gd name="connsiteY4604" fmla="*/ 662091 h 982379"/>
                  <a:gd name="connsiteX4605" fmla="*/ 200941 w 584556"/>
                  <a:gd name="connsiteY4605" fmla="*/ 662091 h 982379"/>
                  <a:gd name="connsiteX4606" fmla="*/ 200941 w 584556"/>
                  <a:gd name="connsiteY4606" fmla="*/ 662091 h 982379"/>
                  <a:gd name="connsiteX4607" fmla="*/ 200941 w 584556"/>
                  <a:gd name="connsiteY4607" fmla="*/ 662091 h 982379"/>
                  <a:gd name="connsiteX4608" fmla="*/ 200941 w 584556"/>
                  <a:gd name="connsiteY4608" fmla="*/ 690507 h 982379"/>
                  <a:gd name="connsiteX4609" fmla="*/ 200941 w 584556"/>
                  <a:gd name="connsiteY4609" fmla="*/ 690507 h 982379"/>
                  <a:gd name="connsiteX4610" fmla="*/ 200129 w 584556"/>
                  <a:gd name="connsiteY4610" fmla="*/ 691319 h 982379"/>
                  <a:gd name="connsiteX4611" fmla="*/ 200129 w 584556"/>
                  <a:gd name="connsiteY4611" fmla="*/ 690507 h 982379"/>
                  <a:gd name="connsiteX4612" fmla="*/ 200129 w 584556"/>
                  <a:gd name="connsiteY4612" fmla="*/ 690507 h 982379"/>
                  <a:gd name="connsiteX4613" fmla="*/ 200129 w 584556"/>
                  <a:gd name="connsiteY4613" fmla="*/ 690507 h 982379"/>
                  <a:gd name="connsiteX4614" fmla="*/ 200941 w 584556"/>
                  <a:gd name="connsiteY4614" fmla="*/ 690507 h 982379"/>
                  <a:gd name="connsiteX4615" fmla="*/ 200941 w 584556"/>
                  <a:gd name="connsiteY4615" fmla="*/ 690507 h 982379"/>
                  <a:gd name="connsiteX4616" fmla="*/ 200129 w 584556"/>
                  <a:gd name="connsiteY4616" fmla="*/ 674270 h 982379"/>
                  <a:gd name="connsiteX4617" fmla="*/ 200129 w 584556"/>
                  <a:gd name="connsiteY4617" fmla="*/ 674270 h 982379"/>
                  <a:gd name="connsiteX4618" fmla="*/ 197694 w 584556"/>
                  <a:gd name="connsiteY4618" fmla="*/ 674270 h 982379"/>
                  <a:gd name="connsiteX4619" fmla="*/ 199318 w 584556"/>
                  <a:gd name="connsiteY4619" fmla="*/ 674270 h 982379"/>
                  <a:gd name="connsiteX4620" fmla="*/ 200129 w 584556"/>
                  <a:gd name="connsiteY4620" fmla="*/ 674270 h 982379"/>
                  <a:gd name="connsiteX4621" fmla="*/ 197694 w 584556"/>
                  <a:gd name="connsiteY4621" fmla="*/ 689695 h 982379"/>
                  <a:gd name="connsiteX4622" fmla="*/ 197694 w 584556"/>
                  <a:gd name="connsiteY4622" fmla="*/ 689695 h 982379"/>
                  <a:gd name="connsiteX4623" fmla="*/ 197694 w 584556"/>
                  <a:gd name="connsiteY4623" fmla="*/ 689695 h 982379"/>
                  <a:gd name="connsiteX4624" fmla="*/ 197694 w 584556"/>
                  <a:gd name="connsiteY4624" fmla="*/ 689695 h 982379"/>
                  <a:gd name="connsiteX4625" fmla="*/ 196882 w 584556"/>
                  <a:gd name="connsiteY4625" fmla="*/ 689695 h 982379"/>
                  <a:gd name="connsiteX4626" fmla="*/ 197694 w 584556"/>
                  <a:gd name="connsiteY4626" fmla="*/ 689695 h 982379"/>
                  <a:gd name="connsiteX4627" fmla="*/ 197694 w 584556"/>
                  <a:gd name="connsiteY4627" fmla="*/ 689695 h 982379"/>
                  <a:gd name="connsiteX4628" fmla="*/ 198506 w 584556"/>
                  <a:gd name="connsiteY4628" fmla="*/ 651537 h 982379"/>
                  <a:gd name="connsiteX4629" fmla="*/ 198506 w 584556"/>
                  <a:gd name="connsiteY4629" fmla="*/ 651537 h 982379"/>
                  <a:gd name="connsiteX4630" fmla="*/ 196882 w 584556"/>
                  <a:gd name="connsiteY4630" fmla="*/ 651537 h 982379"/>
                  <a:gd name="connsiteX4631" fmla="*/ 198506 w 584556"/>
                  <a:gd name="connsiteY4631" fmla="*/ 651537 h 982379"/>
                  <a:gd name="connsiteX4632" fmla="*/ 196070 w 584556"/>
                  <a:gd name="connsiteY4632" fmla="*/ 691319 h 982379"/>
                  <a:gd name="connsiteX4633" fmla="*/ 196070 w 584556"/>
                  <a:gd name="connsiteY4633" fmla="*/ 691319 h 982379"/>
                  <a:gd name="connsiteX4634" fmla="*/ 196070 w 584556"/>
                  <a:gd name="connsiteY4634" fmla="*/ 691319 h 982379"/>
                  <a:gd name="connsiteX4635" fmla="*/ 196070 w 584556"/>
                  <a:gd name="connsiteY4635" fmla="*/ 691319 h 982379"/>
                  <a:gd name="connsiteX4636" fmla="*/ 196070 w 584556"/>
                  <a:gd name="connsiteY4636" fmla="*/ 691319 h 982379"/>
                  <a:gd name="connsiteX4637" fmla="*/ 196070 w 584556"/>
                  <a:gd name="connsiteY4637" fmla="*/ 691319 h 982379"/>
                  <a:gd name="connsiteX4638" fmla="*/ 195258 w 584556"/>
                  <a:gd name="connsiteY4638" fmla="*/ 655596 h 982379"/>
                  <a:gd name="connsiteX4639" fmla="*/ 196070 w 584556"/>
                  <a:gd name="connsiteY4639" fmla="*/ 654784 h 982379"/>
                  <a:gd name="connsiteX4640" fmla="*/ 196882 w 584556"/>
                  <a:gd name="connsiteY4640" fmla="*/ 655596 h 982379"/>
                  <a:gd name="connsiteX4641" fmla="*/ 196882 w 584556"/>
                  <a:gd name="connsiteY4641" fmla="*/ 656408 h 982379"/>
                  <a:gd name="connsiteX4642" fmla="*/ 196070 w 584556"/>
                  <a:gd name="connsiteY4642" fmla="*/ 656408 h 982379"/>
                  <a:gd name="connsiteX4643" fmla="*/ 196070 w 584556"/>
                  <a:gd name="connsiteY4643" fmla="*/ 656408 h 982379"/>
                  <a:gd name="connsiteX4644" fmla="*/ 195258 w 584556"/>
                  <a:gd name="connsiteY4644" fmla="*/ 655596 h 982379"/>
                  <a:gd name="connsiteX4645" fmla="*/ 195258 w 584556"/>
                  <a:gd name="connsiteY4645" fmla="*/ 731913 h 982379"/>
                  <a:gd name="connsiteX4646" fmla="*/ 195258 w 584556"/>
                  <a:gd name="connsiteY4646" fmla="*/ 731913 h 982379"/>
                  <a:gd name="connsiteX4647" fmla="*/ 194446 w 584556"/>
                  <a:gd name="connsiteY4647" fmla="*/ 733537 h 982379"/>
                  <a:gd name="connsiteX4648" fmla="*/ 192822 w 584556"/>
                  <a:gd name="connsiteY4648" fmla="*/ 732725 h 982379"/>
                  <a:gd name="connsiteX4649" fmla="*/ 193634 w 584556"/>
                  <a:gd name="connsiteY4649" fmla="*/ 731913 h 982379"/>
                  <a:gd name="connsiteX4650" fmla="*/ 194446 w 584556"/>
                  <a:gd name="connsiteY4650" fmla="*/ 731101 h 982379"/>
                  <a:gd name="connsiteX4651" fmla="*/ 195258 w 584556"/>
                  <a:gd name="connsiteY4651" fmla="*/ 731913 h 982379"/>
                  <a:gd name="connsiteX4652" fmla="*/ 195258 w 584556"/>
                  <a:gd name="connsiteY4652" fmla="*/ 700250 h 982379"/>
                  <a:gd name="connsiteX4653" fmla="*/ 195258 w 584556"/>
                  <a:gd name="connsiteY4653" fmla="*/ 700250 h 982379"/>
                  <a:gd name="connsiteX4654" fmla="*/ 196882 w 584556"/>
                  <a:gd name="connsiteY4654" fmla="*/ 699438 h 982379"/>
                  <a:gd name="connsiteX4655" fmla="*/ 195258 w 584556"/>
                  <a:gd name="connsiteY4655" fmla="*/ 700250 h 982379"/>
                  <a:gd name="connsiteX4656" fmla="*/ 196882 w 584556"/>
                  <a:gd name="connsiteY4656" fmla="*/ 752210 h 982379"/>
                  <a:gd name="connsiteX4657" fmla="*/ 196070 w 584556"/>
                  <a:gd name="connsiteY4657" fmla="*/ 751399 h 982379"/>
                  <a:gd name="connsiteX4658" fmla="*/ 196882 w 584556"/>
                  <a:gd name="connsiteY4658" fmla="*/ 752210 h 982379"/>
                  <a:gd name="connsiteX4659" fmla="*/ 196070 w 584556"/>
                  <a:gd name="connsiteY4659" fmla="*/ 734349 h 982379"/>
                  <a:gd name="connsiteX4660" fmla="*/ 197694 w 584556"/>
                  <a:gd name="connsiteY4660" fmla="*/ 734349 h 982379"/>
                  <a:gd name="connsiteX4661" fmla="*/ 196070 w 584556"/>
                  <a:gd name="connsiteY4661" fmla="*/ 734349 h 982379"/>
                  <a:gd name="connsiteX4662" fmla="*/ 200129 w 584556"/>
                  <a:gd name="connsiteY4662" fmla="*/ 731101 h 982379"/>
                  <a:gd name="connsiteX4663" fmla="*/ 198506 w 584556"/>
                  <a:gd name="connsiteY4663" fmla="*/ 731101 h 982379"/>
                  <a:gd name="connsiteX4664" fmla="*/ 196070 w 584556"/>
                  <a:gd name="connsiteY4664" fmla="*/ 729478 h 982379"/>
                  <a:gd name="connsiteX4665" fmla="*/ 196882 w 584556"/>
                  <a:gd name="connsiteY4665" fmla="*/ 728666 h 982379"/>
                  <a:gd name="connsiteX4666" fmla="*/ 197694 w 584556"/>
                  <a:gd name="connsiteY4666" fmla="*/ 727854 h 982379"/>
                  <a:gd name="connsiteX4667" fmla="*/ 198506 w 584556"/>
                  <a:gd name="connsiteY4667" fmla="*/ 728666 h 982379"/>
                  <a:gd name="connsiteX4668" fmla="*/ 198506 w 584556"/>
                  <a:gd name="connsiteY4668" fmla="*/ 729478 h 982379"/>
                  <a:gd name="connsiteX4669" fmla="*/ 200129 w 584556"/>
                  <a:gd name="connsiteY4669" fmla="*/ 731101 h 982379"/>
                  <a:gd name="connsiteX4670" fmla="*/ 200941 w 584556"/>
                  <a:gd name="connsiteY4670" fmla="*/ 705933 h 982379"/>
                  <a:gd name="connsiteX4671" fmla="*/ 200941 w 584556"/>
                  <a:gd name="connsiteY4671" fmla="*/ 705933 h 982379"/>
                  <a:gd name="connsiteX4672" fmla="*/ 199318 w 584556"/>
                  <a:gd name="connsiteY4672" fmla="*/ 705933 h 982379"/>
                  <a:gd name="connsiteX4673" fmla="*/ 200129 w 584556"/>
                  <a:gd name="connsiteY4673" fmla="*/ 704309 h 982379"/>
                  <a:gd name="connsiteX4674" fmla="*/ 201753 w 584556"/>
                  <a:gd name="connsiteY4674" fmla="*/ 704309 h 982379"/>
                  <a:gd name="connsiteX4675" fmla="*/ 200941 w 584556"/>
                  <a:gd name="connsiteY4675" fmla="*/ 705933 h 982379"/>
                  <a:gd name="connsiteX4676" fmla="*/ 200941 w 584556"/>
                  <a:gd name="connsiteY4676" fmla="*/ 703497 h 982379"/>
                  <a:gd name="connsiteX4677" fmla="*/ 200941 w 584556"/>
                  <a:gd name="connsiteY4677" fmla="*/ 703497 h 982379"/>
                  <a:gd name="connsiteX4678" fmla="*/ 201753 w 584556"/>
                  <a:gd name="connsiteY4678" fmla="*/ 702685 h 982379"/>
                  <a:gd name="connsiteX4679" fmla="*/ 200941 w 584556"/>
                  <a:gd name="connsiteY4679" fmla="*/ 703497 h 982379"/>
                  <a:gd name="connsiteX4680" fmla="*/ 200129 w 584556"/>
                  <a:gd name="connsiteY4680" fmla="*/ 698626 h 982379"/>
                  <a:gd name="connsiteX4681" fmla="*/ 200941 w 584556"/>
                  <a:gd name="connsiteY4681" fmla="*/ 697814 h 982379"/>
                  <a:gd name="connsiteX4682" fmla="*/ 202565 w 584556"/>
                  <a:gd name="connsiteY4682" fmla="*/ 697814 h 982379"/>
                  <a:gd name="connsiteX4683" fmla="*/ 200129 w 584556"/>
                  <a:gd name="connsiteY4683" fmla="*/ 698626 h 982379"/>
                  <a:gd name="connsiteX4684" fmla="*/ 201753 w 584556"/>
                  <a:gd name="connsiteY4684" fmla="*/ 696191 h 982379"/>
                  <a:gd name="connsiteX4685" fmla="*/ 199318 w 584556"/>
                  <a:gd name="connsiteY4685" fmla="*/ 696191 h 982379"/>
                  <a:gd name="connsiteX4686" fmla="*/ 198506 w 584556"/>
                  <a:gd name="connsiteY4686" fmla="*/ 696191 h 982379"/>
                  <a:gd name="connsiteX4687" fmla="*/ 197694 w 584556"/>
                  <a:gd name="connsiteY4687" fmla="*/ 696191 h 982379"/>
                  <a:gd name="connsiteX4688" fmla="*/ 199318 w 584556"/>
                  <a:gd name="connsiteY4688" fmla="*/ 695379 h 982379"/>
                  <a:gd name="connsiteX4689" fmla="*/ 201753 w 584556"/>
                  <a:gd name="connsiteY4689" fmla="*/ 696191 h 982379"/>
                  <a:gd name="connsiteX4690" fmla="*/ 201753 w 584556"/>
                  <a:gd name="connsiteY4690" fmla="*/ 696191 h 982379"/>
                  <a:gd name="connsiteX4691" fmla="*/ 202565 w 584556"/>
                  <a:gd name="connsiteY4691" fmla="*/ 661279 h 982379"/>
                  <a:gd name="connsiteX4692" fmla="*/ 205001 w 584556"/>
                  <a:gd name="connsiteY4692" fmla="*/ 659656 h 982379"/>
                  <a:gd name="connsiteX4693" fmla="*/ 205813 w 584556"/>
                  <a:gd name="connsiteY4693" fmla="*/ 660468 h 982379"/>
                  <a:gd name="connsiteX4694" fmla="*/ 205001 w 584556"/>
                  <a:gd name="connsiteY4694" fmla="*/ 661279 h 982379"/>
                  <a:gd name="connsiteX4695" fmla="*/ 202565 w 584556"/>
                  <a:gd name="connsiteY4695" fmla="*/ 661279 h 982379"/>
                  <a:gd name="connsiteX4696" fmla="*/ 205001 w 584556"/>
                  <a:gd name="connsiteY4696" fmla="*/ 757082 h 982379"/>
                  <a:gd name="connsiteX4697" fmla="*/ 203377 w 584556"/>
                  <a:gd name="connsiteY4697" fmla="*/ 757082 h 982379"/>
                  <a:gd name="connsiteX4698" fmla="*/ 203377 w 584556"/>
                  <a:gd name="connsiteY4698" fmla="*/ 755458 h 982379"/>
                  <a:gd name="connsiteX4699" fmla="*/ 203377 w 584556"/>
                  <a:gd name="connsiteY4699" fmla="*/ 754646 h 982379"/>
                  <a:gd name="connsiteX4700" fmla="*/ 204189 w 584556"/>
                  <a:gd name="connsiteY4700" fmla="*/ 754646 h 982379"/>
                  <a:gd name="connsiteX4701" fmla="*/ 205001 w 584556"/>
                  <a:gd name="connsiteY4701" fmla="*/ 755458 h 982379"/>
                  <a:gd name="connsiteX4702" fmla="*/ 205001 w 584556"/>
                  <a:gd name="connsiteY4702" fmla="*/ 757082 h 982379"/>
                  <a:gd name="connsiteX4703" fmla="*/ 205813 w 584556"/>
                  <a:gd name="connsiteY4703" fmla="*/ 677517 h 982379"/>
                  <a:gd name="connsiteX4704" fmla="*/ 205813 w 584556"/>
                  <a:gd name="connsiteY4704" fmla="*/ 678329 h 982379"/>
                  <a:gd name="connsiteX4705" fmla="*/ 204189 w 584556"/>
                  <a:gd name="connsiteY4705" fmla="*/ 678329 h 982379"/>
                  <a:gd name="connsiteX4706" fmla="*/ 203377 w 584556"/>
                  <a:gd name="connsiteY4706" fmla="*/ 676705 h 982379"/>
                  <a:gd name="connsiteX4707" fmla="*/ 204189 w 584556"/>
                  <a:gd name="connsiteY4707" fmla="*/ 675081 h 982379"/>
                  <a:gd name="connsiteX4708" fmla="*/ 205001 w 584556"/>
                  <a:gd name="connsiteY4708" fmla="*/ 675081 h 982379"/>
                  <a:gd name="connsiteX4709" fmla="*/ 205813 w 584556"/>
                  <a:gd name="connsiteY4709" fmla="*/ 677517 h 982379"/>
                  <a:gd name="connsiteX4710" fmla="*/ 205813 w 584556"/>
                  <a:gd name="connsiteY4710" fmla="*/ 670210 h 982379"/>
                  <a:gd name="connsiteX4711" fmla="*/ 205813 w 584556"/>
                  <a:gd name="connsiteY4711" fmla="*/ 670210 h 982379"/>
                  <a:gd name="connsiteX4712" fmla="*/ 205813 w 584556"/>
                  <a:gd name="connsiteY4712" fmla="*/ 670210 h 982379"/>
                  <a:gd name="connsiteX4713" fmla="*/ 204189 w 584556"/>
                  <a:gd name="connsiteY4713" fmla="*/ 670210 h 982379"/>
                  <a:gd name="connsiteX4714" fmla="*/ 204189 w 584556"/>
                  <a:gd name="connsiteY4714" fmla="*/ 669398 h 982379"/>
                  <a:gd name="connsiteX4715" fmla="*/ 205001 w 584556"/>
                  <a:gd name="connsiteY4715" fmla="*/ 669398 h 982379"/>
                  <a:gd name="connsiteX4716" fmla="*/ 205813 w 584556"/>
                  <a:gd name="connsiteY4716" fmla="*/ 670210 h 982379"/>
                  <a:gd name="connsiteX4717" fmla="*/ 205813 w 584556"/>
                  <a:gd name="connsiteY4717" fmla="*/ 670210 h 982379"/>
                  <a:gd name="connsiteX4718" fmla="*/ 205813 w 584556"/>
                  <a:gd name="connsiteY4718" fmla="*/ 670210 h 982379"/>
                  <a:gd name="connsiteX4719" fmla="*/ 210684 w 584556"/>
                  <a:gd name="connsiteY4719" fmla="*/ 669398 h 982379"/>
                  <a:gd name="connsiteX4720" fmla="*/ 209060 w 584556"/>
                  <a:gd name="connsiteY4720" fmla="*/ 669398 h 982379"/>
                  <a:gd name="connsiteX4721" fmla="*/ 210684 w 584556"/>
                  <a:gd name="connsiteY4721" fmla="*/ 669398 h 982379"/>
                  <a:gd name="connsiteX4722" fmla="*/ 209872 w 584556"/>
                  <a:gd name="connsiteY4722" fmla="*/ 760329 h 982379"/>
                  <a:gd name="connsiteX4723" fmla="*/ 208248 w 584556"/>
                  <a:gd name="connsiteY4723" fmla="*/ 758705 h 982379"/>
                  <a:gd name="connsiteX4724" fmla="*/ 209060 w 584556"/>
                  <a:gd name="connsiteY4724" fmla="*/ 756270 h 982379"/>
                  <a:gd name="connsiteX4725" fmla="*/ 208248 w 584556"/>
                  <a:gd name="connsiteY4725" fmla="*/ 753834 h 982379"/>
                  <a:gd name="connsiteX4726" fmla="*/ 208248 w 584556"/>
                  <a:gd name="connsiteY4726" fmla="*/ 751399 h 982379"/>
                  <a:gd name="connsiteX4727" fmla="*/ 209872 w 584556"/>
                  <a:gd name="connsiteY4727" fmla="*/ 751399 h 982379"/>
                  <a:gd name="connsiteX4728" fmla="*/ 209872 w 584556"/>
                  <a:gd name="connsiteY4728" fmla="*/ 753834 h 982379"/>
                  <a:gd name="connsiteX4729" fmla="*/ 210684 w 584556"/>
                  <a:gd name="connsiteY4729" fmla="*/ 755458 h 982379"/>
                  <a:gd name="connsiteX4730" fmla="*/ 210684 w 584556"/>
                  <a:gd name="connsiteY4730" fmla="*/ 757894 h 982379"/>
                  <a:gd name="connsiteX4731" fmla="*/ 209872 w 584556"/>
                  <a:gd name="connsiteY4731" fmla="*/ 760329 h 982379"/>
                  <a:gd name="connsiteX4732" fmla="*/ 210684 w 584556"/>
                  <a:gd name="connsiteY4732" fmla="*/ 672646 h 982379"/>
                  <a:gd name="connsiteX4733" fmla="*/ 211496 w 584556"/>
                  <a:gd name="connsiteY4733" fmla="*/ 672646 h 982379"/>
                  <a:gd name="connsiteX4734" fmla="*/ 210684 w 584556"/>
                  <a:gd name="connsiteY4734" fmla="*/ 672646 h 982379"/>
                  <a:gd name="connsiteX4735" fmla="*/ 210684 w 584556"/>
                  <a:gd name="connsiteY4735" fmla="*/ 672646 h 982379"/>
                  <a:gd name="connsiteX4736" fmla="*/ 211496 w 584556"/>
                  <a:gd name="connsiteY4736" fmla="*/ 678329 h 982379"/>
                  <a:gd name="connsiteX4737" fmla="*/ 211496 w 584556"/>
                  <a:gd name="connsiteY4737" fmla="*/ 678329 h 982379"/>
                  <a:gd name="connsiteX4738" fmla="*/ 213120 w 584556"/>
                  <a:gd name="connsiteY4738" fmla="*/ 677517 h 982379"/>
                  <a:gd name="connsiteX4739" fmla="*/ 213931 w 584556"/>
                  <a:gd name="connsiteY4739" fmla="*/ 678329 h 982379"/>
                  <a:gd name="connsiteX4740" fmla="*/ 211496 w 584556"/>
                  <a:gd name="connsiteY4740" fmla="*/ 678329 h 982379"/>
                  <a:gd name="connsiteX4741" fmla="*/ 215555 w 584556"/>
                  <a:gd name="connsiteY4741" fmla="*/ 734349 h 982379"/>
                  <a:gd name="connsiteX4742" fmla="*/ 214743 w 584556"/>
                  <a:gd name="connsiteY4742" fmla="*/ 734349 h 982379"/>
                  <a:gd name="connsiteX4743" fmla="*/ 213120 w 584556"/>
                  <a:gd name="connsiteY4743" fmla="*/ 732725 h 982379"/>
                  <a:gd name="connsiteX4744" fmla="*/ 213120 w 584556"/>
                  <a:gd name="connsiteY4744" fmla="*/ 731101 h 982379"/>
                  <a:gd name="connsiteX4745" fmla="*/ 214743 w 584556"/>
                  <a:gd name="connsiteY4745" fmla="*/ 732725 h 982379"/>
                  <a:gd name="connsiteX4746" fmla="*/ 216367 w 584556"/>
                  <a:gd name="connsiteY4746" fmla="*/ 733537 h 982379"/>
                  <a:gd name="connsiteX4747" fmla="*/ 215555 w 584556"/>
                  <a:gd name="connsiteY4747" fmla="*/ 734349 h 982379"/>
                  <a:gd name="connsiteX4748" fmla="*/ 215555 w 584556"/>
                  <a:gd name="connsiteY4748" fmla="*/ 653161 h 982379"/>
                  <a:gd name="connsiteX4749" fmla="*/ 215555 w 584556"/>
                  <a:gd name="connsiteY4749" fmla="*/ 653161 h 982379"/>
                  <a:gd name="connsiteX4750" fmla="*/ 214743 w 584556"/>
                  <a:gd name="connsiteY4750" fmla="*/ 650725 h 982379"/>
                  <a:gd name="connsiteX4751" fmla="*/ 214743 w 584556"/>
                  <a:gd name="connsiteY4751" fmla="*/ 649101 h 982379"/>
                  <a:gd name="connsiteX4752" fmla="*/ 216367 w 584556"/>
                  <a:gd name="connsiteY4752" fmla="*/ 649913 h 982379"/>
                  <a:gd name="connsiteX4753" fmla="*/ 216367 w 584556"/>
                  <a:gd name="connsiteY4753" fmla="*/ 652349 h 982379"/>
                  <a:gd name="connsiteX4754" fmla="*/ 215555 w 584556"/>
                  <a:gd name="connsiteY4754" fmla="*/ 653161 h 982379"/>
                  <a:gd name="connsiteX4755" fmla="*/ 223674 w 584556"/>
                  <a:gd name="connsiteY4755" fmla="*/ 641794 h 982379"/>
                  <a:gd name="connsiteX4756" fmla="*/ 224486 w 584556"/>
                  <a:gd name="connsiteY4756" fmla="*/ 640982 h 982379"/>
                  <a:gd name="connsiteX4757" fmla="*/ 225298 w 584556"/>
                  <a:gd name="connsiteY4757" fmla="*/ 639359 h 982379"/>
                  <a:gd name="connsiteX4758" fmla="*/ 226110 w 584556"/>
                  <a:gd name="connsiteY4758" fmla="*/ 638547 h 982379"/>
                  <a:gd name="connsiteX4759" fmla="*/ 226110 w 584556"/>
                  <a:gd name="connsiteY4759" fmla="*/ 640171 h 982379"/>
                  <a:gd name="connsiteX4760" fmla="*/ 225298 w 584556"/>
                  <a:gd name="connsiteY4760" fmla="*/ 641794 h 982379"/>
                  <a:gd name="connsiteX4761" fmla="*/ 224486 w 584556"/>
                  <a:gd name="connsiteY4761" fmla="*/ 641794 h 982379"/>
                  <a:gd name="connsiteX4762" fmla="*/ 224486 w 584556"/>
                  <a:gd name="connsiteY4762" fmla="*/ 642606 h 982379"/>
                  <a:gd name="connsiteX4763" fmla="*/ 223674 w 584556"/>
                  <a:gd name="connsiteY4763" fmla="*/ 643418 h 982379"/>
                  <a:gd name="connsiteX4764" fmla="*/ 223674 w 584556"/>
                  <a:gd name="connsiteY4764" fmla="*/ 641794 h 982379"/>
                  <a:gd name="connsiteX4765" fmla="*/ 221238 w 584556"/>
                  <a:gd name="connsiteY4765" fmla="*/ 680765 h 982379"/>
                  <a:gd name="connsiteX4766" fmla="*/ 221238 w 584556"/>
                  <a:gd name="connsiteY4766" fmla="*/ 680765 h 982379"/>
                  <a:gd name="connsiteX4767" fmla="*/ 222862 w 584556"/>
                  <a:gd name="connsiteY4767" fmla="*/ 680765 h 982379"/>
                  <a:gd name="connsiteX4768" fmla="*/ 221238 w 584556"/>
                  <a:gd name="connsiteY4768" fmla="*/ 680765 h 982379"/>
                  <a:gd name="connsiteX4769" fmla="*/ 222050 w 584556"/>
                  <a:gd name="connsiteY4769" fmla="*/ 676705 h 982379"/>
                  <a:gd name="connsiteX4770" fmla="*/ 223674 w 584556"/>
                  <a:gd name="connsiteY4770" fmla="*/ 677517 h 982379"/>
                  <a:gd name="connsiteX4771" fmla="*/ 225298 w 584556"/>
                  <a:gd name="connsiteY4771" fmla="*/ 678329 h 982379"/>
                  <a:gd name="connsiteX4772" fmla="*/ 224486 w 584556"/>
                  <a:gd name="connsiteY4772" fmla="*/ 679141 h 982379"/>
                  <a:gd name="connsiteX4773" fmla="*/ 222862 w 584556"/>
                  <a:gd name="connsiteY4773" fmla="*/ 678329 h 982379"/>
                  <a:gd name="connsiteX4774" fmla="*/ 222050 w 584556"/>
                  <a:gd name="connsiteY4774" fmla="*/ 676705 h 982379"/>
                  <a:gd name="connsiteX4775" fmla="*/ 227733 w 584556"/>
                  <a:gd name="connsiteY4775" fmla="*/ 686448 h 982379"/>
                  <a:gd name="connsiteX4776" fmla="*/ 225298 w 584556"/>
                  <a:gd name="connsiteY4776" fmla="*/ 688072 h 982379"/>
                  <a:gd name="connsiteX4777" fmla="*/ 224486 w 584556"/>
                  <a:gd name="connsiteY4777" fmla="*/ 688884 h 982379"/>
                  <a:gd name="connsiteX4778" fmla="*/ 224486 w 584556"/>
                  <a:gd name="connsiteY4778" fmla="*/ 688072 h 982379"/>
                  <a:gd name="connsiteX4779" fmla="*/ 225298 w 584556"/>
                  <a:gd name="connsiteY4779" fmla="*/ 686448 h 982379"/>
                  <a:gd name="connsiteX4780" fmla="*/ 228545 w 584556"/>
                  <a:gd name="connsiteY4780" fmla="*/ 684824 h 982379"/>
                  <a:gd name="connsiteX4781" fmla="*/ 227733 w 584556"/>
                  <a:gd name="connsiteY4781" fmla="*/ 686448 h 982379"/>
                  <a:gd name="connsiteX4782" fmla="*/ 234229 w 584556"/>
                  <a:gd name="connsiteY4782" fmla="*/ 703497 h 982379"/>
                  <a:gd name="connsiteX4783" fmla="*/ 231793 w 584556"/>
                  <a:gd name="connsiteY4783" fmla="*/ 701874 h 982379"/>
                  <a:gd name="connsiteX4784" fmla="*/ 230169 w 584556"/>
                  <a:gd name="connsiteY4784" fmla="*/ 699438 h 982379"/>
                  <a:gd name="connsiteX4785" fmla="*/ 230981 w 584556"/>
                  <a:gd name="connsiteY4785" fmla="*/ 697814 h 982379"/>
                  <a:gd name="connsiteX4786" fmla="*/ 231793 w 584556"/>
                  <a:gd name="connsiteY4786" fmla="*/ 699438 h 982379"/>
                  <a:gd name="connsiteX4787" fmla="*/ 232605 w 584556"/>
                  <a:gd name="connsiteY4787" fmla="*/ 700250 h 982379"/>
                  <a:gd name="connsiteX4788" fmla="*/ 233417 w 584556"/>
                  <a:gd name="connsiteY4788" fmla="*/ 701062 h 982379"/>
                  <a:gd name="connsiteX4789" fmla="*/ 234229 w 584556"/>
                  <a:gd name="connsiteY4789" fmla="*/ 701874 h 982379"/>
                  <a:gd name="connsiteX4790" fmla="*/ 235852 w 584556"/>
                  <a:gd name="connsiteY4790" fmla="*/ 702685 h 982379"/>
                  <a:gd name="connsiteX4791" fmla="*/ 234229 w 584556"/>
                  <a:gd name="connsiteY4791" fmla="*/ 703497 h 982379"/>
                  <a:gd name="connsiteX4792" fmla="*/ 236664 w 584556"/>
                  <a:gd name="connsiteY4792" fmla="*/ 668587 h 982379"/>
                  <a:gd name="connsiteX4793" fmla="*/ 235852 w 584556"/>
                  <a:gd name="connsiteY4793" fmla="*/ 668587 h 982379"/>
                  <a:gd name="connsiteX4794" fmla="*/ 235852 w 584556"/>
                  <a:gd name="connsiteY4794" fmla="*/ 667775 h 982379"/>
                  <a:gd name="connsiteX4795" fmla="*/ 236664 w 584556"/>
                  <a:gd name="connsiteY4795" fmla="*/ 666963 h 982379"/>
                  <a:gd name="connsiteX4796" fmla="*/ 238288 w 584556"/>
                  <a:gd name="connsiteY4796" fmla="*/ 666963 h 982379"/>
                  <a:gd name="connsiteX4797" fmla="*/ 236664 w 584556"/>
                  <a:gd name="connsiteY4797" fmla="*/ 668587 h 982379"/>
                  <a:gd name="connsiteX4798" fmla="*/ 332466 w 584556"/>
                  <a:gd name="connsiteY4798" fmla="*/ 394982 h 982379"/>
                  <a:gd name="connsiteX4799" fmla="*/ 330031 w 584556"/>
                  <a:gd name="connsiteY4799" fmla="*/ 394982 h 982379"/>
                  <a:gd name="connsiteX4800" fmla="*/ 328407 w 584556"/>
                  <a:gd name="connsiteY4800" fmla="*/ 395793 h 982379"/>
                  <a:gd name="connsiteX4801" fmla="*/ 328407 w 584556"/>
                  <a:gd name="connsiteY4801" fmla="*/ 394170 h 982379"/>
                  <a:gd name="connsiteX4802" fmla="*/ 330031 w 584556"/>
                  <a:gd name="connsiteY4802" fmla="*/ 393358 h 982379"/>
                  <a:gd name="connsiteX4803" fmla="*/ 331655 w 584556"/>
                  <a:gd name="connsiteY4803" fmla="*/ 393358 h 982379"/>
                  <a:gd name="connsiteX4804" fmla="*/ 333278 w 584556"/>
                  <a:gd name="connsiteY4804" fmla="*/ 393358 h 982379"/>
                  <a:gd name="connsiteX4805" fmla="*/ 332466 w 584556"/>
                  <a:gd name="connsiteY4805" fmla="*/ 394982 h 982379"/>
                  <a:gd name="connsiteX4806" fmla="*/ 338150 w 584556"/>
                  <a:gd name="connsiteY4806" fmla="*/ 397417 h 982379"/>
                  <a:gd name="connsiteX4807" fmla="*/ 334902 w 584556"/>
                  <a:gd name="connsiteY4807" fmla="*/ 398229 h 982379"/>
                  <a:gd name="connsiteX4808" fmla="*/ 333278 w 584556"/>
                  <a:gd name="connsiteY4808" fmla="*/ 399041 h 982379"/>
                  <a:gd name="connsiteX4809" fmla="*/ 333278 w 584556"/>
                  <a:gd name="connsiteY4809" fmla="*/ 397417 h 982379"/>
                  <a:gd name="connsiteX4810" fmla="*/ 334090 w 584556"/>
                  <a:gd name="connsiteY4810" fmla="*/ 396605 h 982379"/>
                  <a:gd name="connsiteX4811" fmla="*/ 336526 w 584556"/>
                  <a:gd name="connsiteY4811" fmla="*/ 395793 h 982379"/>
                  <a:gd name="connsiteX4812" fmla="*/ 338962 w 584556"/>
                  <a:gd name="connsiteY4812" fmla="*/ 396605 h 982379"/>
                  <a:gd name="connsiteX4813" fmla="*/ 338150 w 584556"/>
                  <a:gd name="connsiteY4813" fmla="*/ 397417 h 982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</a:cxnLst>
                <a:rect l="l" t="t" r="r" b="b"/>
                <a:pathLst>
                  <a:path w="584556" h="982379">
                    <a:moveTo>
                      <a:pt x="584151" y="805795"/>
                    </a:moveTo>
                    <a:cubicBezTo>
                      <a:pt x="584151" y="804983"/>
                      <a:pt x="584151" y="804171"/>
                      <a:pt x="584151" y="803359"/>
                    </a:cubicBezTo>
                    <a:cubicBezTo>
                      <a:pt x="584151" y="802547"/>
                      <a:pt x="584151" y="802547"/>
                      <a:pt x="584151" y="801735"/>
                    </a:cubicBezTo>
                    <a:cubicBezTo>
                      <a:pt x="584151" y="800112"/>
                      <a:pt x="583339" y="798488"/>
                      <a:pt x="583339" y="796864"/>
                    </a:cubicBezTo>
                    <a:cubicBezTo>
                      <a:pt x="583339" y="796052"/>
                      <a:pt x="582527" y="794429"/>
                      <a:pt x="582527" y="793617"/>
                    </a:cubicBezTo>
                    <a:cubicBezTo>
                      <a:pt x="582527" y="792805"/>
                      <a:pt x="582527" y="792805"/>
                      <a:pt x="581715" y="791993"/>
                    </a:cubicBezTo>
                    <a:cubicBezTo>
                      <a:pt x="581715" y="791181"/>
                      <a:pt x="580903" y="791181"/>
                      <a:pt x="580903" y="790369"/>
                    </a:cubicBezTo>
                    <a:cubicBezTo>
                      <a:pt x="580903" y="789557"/>
                      <a:pt x="580091" y="789557"/>
                      <a:pt x="580091" y="789557"/>
                    </a:cubicBezTo>
                    <a:cubicBezTo>
                      <a:pt x="580091" y="789557"/>
                      <a:pt x="579279" y="788745"/>
                      <a:pt x="579279" y="787933"/>
                    </a:cubicBezTo>
                    <a:cubicBezTo>
                      <a:pt x="578467" y="787121"/>
                      <a:pt x="577656" y="785498"/>
                      <a:pt x="576844" y="784686"/>
                    </a:cubicBezTo>
                    <a:cubicBezTo>
                      <a:pt x="576032" y="783874"/>
                      <a:pt x="576032" y="783062"/>
                      <a:pt x="575220" y="782250"/>
                    </a:cubicBezTo>
                    <a:cubicBezTo>
                      <a:pt x="574408" y="781438"/>
                      <a:pt x="574408" y="780626"/>
                      <a:pt x="573596" y="779814"/>
                    </a:cubicBezTo>
                    <a:cubicBezTo>
                      <a:pt x="573596" y="779814"/>
                      <a:pt x="572784" y="779003"/>
                      <a:pt x="572784" y="779003"/>
                    </a:cubicBezTo>
                    <a:cubicBezTo>
                      <a:pt x="572784" y="779003"/>
                      <a:pt x="571972" y="779003"/>
                      <a:pt x="571972" y="778191"/>
                    </a:cubicBezTo>
                    <a:cubicBezTo>
                      <a:pt x="571160" y="776567"/>
                      <a:pt x="570349" y="774943"/>
                      <a:pt x="568725" y="773319"/>
                    </a:cubicBezTo>
                    <a:cubicBezTo>
                      <a:pt x="567913" y="772508"/>
                      <a:pt x="567101" y="771696"/>
                      <a:pt x="567101" y="770884"/>
                    </a:cubicBezTo>
                    <a:cubicBezTo>
                      <a:pt x="565477" y="769260"/>
                      <a:pt x="563042" y="766824"/>
                      <a:pt x="560606" y="766013"/>
                    </a:cubicBezTo>
                    <a:cubicBezTo>
                      <a:pt x="557358" y="764389"/>
                      <a:pt x="553299" y="764389"/>
                      <a:pt x="549240" y="761953"/>
                    </a:cubicBezTo>
                    <a:cubicBezTo>
                      <a:pt x="546804" y="761141"/>
                      <a:pt x="545180" y="759517"/>
                      <a:pt x="542745" y="758705"/>
                    </a:cubicBezTo>
                    <a:cubicBezTo>
                      <a:pt x="540309" y="757894"/>
                      <a:pt x="537873" y="757894"/>
                      <a:pt x="536249" y="757894"/>
                    </a:cubicBezTo>
                    <a:cubicBezTo>
                      <a:pt x="535437" y="757894"/>
                      <a:pt x="534626" y="757894"/>
                      <a:pt x="534626" y="757082"/>
                    </a:cubicBezTo>
                    <a:cubicBezTo>
                      <a:pt x="533814" y="757082"/>
                      <a:pt x="533814" y="756270"/>
                      <a:pt x="533814" y="755458"/>
                    </a:cubicBezTo>
                    <a:cubicBezTo>
                      <a:pt x="533002" y="754646"/>
                      <a:pt x="532190" y="753834"/>
                      <a:pt x="530566" y="753834"/>
                    </a:cubicBezTo>
                    <a:cubicBezTo>
                      <a:pt x="529754" y="753834"/>
                      <a:pt x="528131" y="753834"/>
                      <a:pt x="527319" y="753834"/>
                    </a:cubicBezTo>
                    <a:cubicBezTo>
                      <a:pt x="526507" y="753834"/>
                      <a:pt x="524883" y="753022"/>
                      <a:pt x="524071" y="752210"/>
                    </a:cubicBezTo>
                    <a:cubicBezTo>
                      <a:pt x="522447" y="752210"/>
                      <a:pt x="521635" y="751399"/>
                      <a:pt x="520012" y="751399"/>
                    </a:cubicBezTo>
                    <a:cubicBezTo>
                      <a:pt x="518388" y="750587"/>
                      <a:pt x="517576" y="749775"/>
                      <a:pt x="515952" y="748963"/>
                    </a:cubicBezTo>
                    <a:cubicBezTo>
                      <a:pt x="515140" y="748151"/>
                      <a:pt x="513517" y="748151"/>
                      <a:pt x="511893" y="748151"/>
                    </a:cubicBezTo>
                    <a:cubicBezTo>
                      <a:pt x="511081" y="748963"/>
                      <a:pt x="510269" y="749775"/>
                      <a:pt x="509457" y="750587"/>
                    </a:cubicBezTo>
                    <a:cubicBezTo>
                      <a:pt x="507833" y="753022"/>
                      <a:pt x="505398" y="754646"/>
                      <a:pt x="504586" y="757082"/>
                    </a:cubicBezTo>
                    <a:cubicBezTo>
                      <a:pt x="503774" y="757894"/>
                      <a:pt x="503774" y="759517"/>
                      <a:pt x="503774" y="760329"/>
                    </a:cubicBezTo>
                    <a:cubicBezTo>
                      <a:pt x="502962" y="761141"/>
                      <a:pt x="502150" y="761953"/>
                      <a:pt x="501338" y="762765"/>
                    </a:cubicBezTo>
                    <a:cubicBezTo>
                      <a:pt x="500527" y="762765"/>
                      <a:pt x="499715" y="763577"/>
                      <a:pt x="498903" y="763577"/>
                    </a:cubicBezTo>
                    <a:cubicBezTo>
                      <a:pt x="498091" y="763577"/>
                      <a:pt x="498091" y="763577"/>
                      <a:pt x="497279" y="764389"/>
                    </a:cubicBezTo>
                    <a:cubicBezTo>
                      <a:pt x="497279" y="764389"/>
                      <a:pt x="497279" y="765201"/>
                      <a:pt x="497279" y="765201"/>
                    </a:cubicBezTo>
                    <a:cubicBezTo>
                      <a:pt x="497279" y="765201"/>
                      <a:pt x="497279" y="766013"/>
                      <a:pt x="496467" y="766013"/>
                    </a:cubicBezTo>
                    <a:cubicBezTo>
                      <a:pt x="496467" y="766013"/>
                      <a:pt x="496467" y="766013"/>
                      <a:pt x="495655" y="766013"/>
                    </a:cubicBezTo>
                    <a:cubicBezTo>
                      <a:pt x="494843" y="766013"/>
                      <a:pt x="494843" y="765201"/>
                      <a:pt x="494031" y="764389"/>
                    </a:cubicBezTo>
                    <a:cubicBezTo>
                      <a:pt x="494031" y="764389"/>
                      <a:pt x="493220" y="763577"/>
                      <a:pt x="493220" y="763577"/>
                    </a:cubicBezTo>
                    <a:cubicBezTo>
                      <a:pt x="493220" y="763577"/>
                      <a:pt x="493220" y="763577"/>
                      <a:pt x="492408" y="762765"/>
                    </a:cubicBezTo>
                    <a:cubicBezTo>
                      <a:pt x="491596" y="762765"/>
                      <a:pt x="491596" y="762765"/>
                      <a:pt x="490784" y="762765"/>
                    </a:cubicBezTo>
                    <a:cubicBezTo>
                      <a:pt x="490784" y="762765"/>
                      <a:pt x="489972" y="762765"/>
                      <a:pt x="489972" y="762765"/>
                    </a:cubicBezTo>
                    <a:cubicBezTo>
                      <a:pt x="489160" y="762765"/>
                      <a:pt x="489160" y="763577"/>
                      <a:pt x="489160" y="763577"/>
                    </a:cubicBezTo>
                    <a:cubicBezTo>
                      <a:pt x="488348" y="763577"/>
                      <a:pt x="488348" y="762765"/>
                      <a:pt x="488348" y="762765"/>
                    </a:cubicBezTo>
                    <a:cubicBezTo>
                      <a:pt x="488348" y="762765"/>
                      <a:pt x="488348" y="761953"/>
                      <a:pt x="488348" y="761953"/>
                    </a:cubicBezTo>
                    <a:cubicBezTo>
                      <a:pt x="488348" y="761953"/>
                      <a:pt x="487536" y="761953"/>
                      <a:pt x="487536" y="761953"/>
                    </a:cubicBezTo>
                    <a:cubicBezTo>
                      <a:pt x="487536" y="761953"/>
                      <a:pt x="486724" y="761953"/>
                      <a:pt x="486724" y="761953"/>
                    </a:cubicBezTo>
                    <a:cubicBezTo>
                      <a:pt x="485913" y="761953"/>
                      <a:pt x="485913" y="761953"/>
                      <a:pt x="485913" y="762765"/>
                    </a:cubicBezTo>
                    <a:cubicBezTo>
                      <a:pt x="485913" y="763577"/>
                      <a:pt x="485101" y="763577"/>
                      <a:pt x="484289" y="764389"/>
                    </a:cubicBezTo>
                    <a:cubicBezTo>
                      <a:pt x="484289" y="764389"/>
                      <a:pt x="483477" y="765201"/>
                      <a:pt x="483477" y="765201"/>
                    </a:cubicBezTo>
                    <a:cubicBezTo>
                      <a:pt x="484289" y="763577"/>
                      <a:pt x="485101" y="762765"/>
                      <a:pt x="485101" y="761953"/>
                    </a:cubicBezTo>
                    <a:cubicBezTo>
                      <a:pt x="485101" y="761141"/>
                      <a:pt x="485101" y="760329"/>
                      <a:pt x="485101" y="759517"/>
                    </a:cubicBezTo>
                    <a:cubicBezTo>
                      <a:pt x="485101" y="758705"/>
                      <a:pt x="485101" y="757894"/>
                      <a:pt x="485101" y="757082"/>
                    </a:cubicBezTo>
                    <a:cubicBezTo>
                      <a:pt x="485101" y="756270"/>
                      <a:pt x="484289" y="755458"/>
                      <a:pt x="484289" y="754646"/>
                    </a:cubicBezTo>
                    <a:cubicBezTo>
                      <a:pt x="484289" y="753834"/>
                      <a:pt x="483477" y="753022"/>
                      <a:pt x="482665" y="753022"/>
                    </a:cubicBezTo>
                    <a:cubicBezTo>
                      <a:pt x="481853" y="752210"/>
                      <a:pt x="481041" y="751399"/>
                      <a:pt x="480229" y="750587"/>
                    </a:cubicBezTo>
                    <a:cubicBezTo>
                      <a:pt x="480229" y="750587"/>
                      <a:pt x="479418" y="749775"/>
                      <a:pt x="478606" y="749775"/>
                    </a:cubicBezTo>
                    <a:cubicBezTo>
                      <a:pt x="477794" y="749775"/>
                      <a:pt x="477794" y="749775"/>
                      <a:pt x="476982" y="749775"/>
                    </a:cubicBezTo>
                    <a:cubicBezTo>
                      <a:pt x="476170" y="749775"/>
                      <a:pt x="476170" y="749775"/>
                      <a:pt x="475358" y="749775"/>
                    </a:cubicBezTo>
                    <a:cubicBezTo>
                      <a:pt x="474546" y="749775"/>
                      <a:pt x="474546" y="749775"/>
                      <a:pt x="473734" y="749775"/>
                    </a:cubicBezTo>
                    <a:cubicBezTo>
                      <a:pt x="472922" y="749775"/>
                      <a:pt x="472922" y="749775"/>
                      <a:pt x="472111" y="749775"/>
                    </a:cubicBezTo>
                    <a:cubicBezTo>
                      <a:pt x="471299" y="749775"/>
                      <a:pt x="471299" y="749775"/>
                      <a:pt x="470487" y="749775"/>
                    </a:cubicBezTo>
                    <a:cubicBezTo>
                      <a:pt x="469675" y="749775"/>
                      <a:pt x="469675" y="750587"/>
                      <a:pt x="468863" y="750587"/>
                    </a:cubicBezTo>
                    <a:cubicBezTo>
                      <a:pt x="468051" y="750587"/>
                      <a:pt x="468051" y="750587"/>
                      <a:pt x="467239" y="751399"/>
                    </a:cubicBezTo>
                    <a:cubicBezTo>
                      <a:pt x="466427" y="752210"/>
                      <a:pt x="464804" y="752210"/>
                      <a:pt x="463992" y="753022"/>
                    </a:cubicBezTo>
                    <a:cubicBezTo>
                      <a:pt x="463180" y="753022"/>
                      <a:pt x="463180" y="753834"/>
                      <a:pt x="463180" y="753834"/>
                    </a:cubicBezTo>
                    <a:cubicBezTo>
                      <a:pt x="462368" y="754646"/>
                      <a:pt x="461556" y="754646"/>
                      <a:pt x="461556" y="754646"/>
                    </a:cubicBezTo>
                    <a:cubicBezTo>
                      <a:pt x="461556" y="754646"/>
                      <a:pt x="462368" y="753834"/>
                      <a:pt x="462368" y="753834"/>
                    </a:cubicBezTo>
                    <a:cubicBezTo>
                      <a:pt x="463180" y="753834"/>
                      <a:pt x="463180" y="753022"/>
                      <a:pt x="463180" y="753022"/>
                    </a:cubicBezTo>
                    <a:cubicBezTo>
                      <a:pt x="463992" y="752210"/>
                      <a:pt x="464804" y="751399"/>
                      <a:pt x="465616" y="750587"/>
                    </a:cubicBezTo>
                    <a:cubicBezTo>
                      <a:pt x="467239" y="749775"/>
                      <a:pt x="468051" y="748963"/>
                      <a:pt x="469675" y="748151"/>
                    </a:cubicBezTo>
                    <a:cubicBezTo>
                      <a:pt x="471299" y="747339"/>
                      <a:pt x="472922" y="747339"/>
                      <a:pt x="474546" y="746527"/>
                    </a:cubicBezTo>
                    <a:cubicBezTo>
                      <a:pt x="475358" y="746527"/>
                      <a:pt x="476170" y="745715"/>
                      <a:pt x="476170" y="744904"/>
                    </a:cubicBezTo>
                    <a:cubicBezTo>
                      <a:pt x="476170" y="744092"/>
                      <a:pt x="476170" y="743280"/>
                      <a:pt x="475358" y="742468"/>
                    </a:cubicBezTo>
                    <a:cubicBezTo>
                      <a:pt x="474546" y="741656"/>
                      <a:pt x="474546" y="740844"/>
                      <a:pt x="474546" y="740032"/>
                    </a:cubicBezTo>
                    <a:cubicBezTo>
                      <a:pt x="474546" y="739220"/>
                      <a:pt x="474546" y="739220"/>
                      <a:pt x="473734" y="738408"/>
                    </a:cubicBezTo>
                    <a:cubicBezTo>
                      <a:pt x="473734" y="738408"/>
                      <a:pt x="472922" y="737597"/>
                      <a:pt x="472922" y="736785"/>
                    </a:cubicBezTo>
                    <a:cubicBezTo>
                      <a:pt x="472922" y="736785"/>
                      <a:pt x="473734" y="736785"/>
                      <a:pt x="473734" y="736785"/>
                    </a:cubicBezTo>
                    <a:cubicBezTo>
                      <a:pt x="473734" y="736785"/>
                      <a:pt x="473734" y="737597"/>
                      <a:pt x="473734" y="737597"/>
                    </a:cubicBezTo>
                    <a:cubicBezTo>
                      <a:pt x="473734" y="738408"/>
                      <a:pt x="474546" y="739220"/>
                      <a:pt x="475358" y="740032"/>
                    </a:cubicBezTo>
                    <a:cubicBezTo>
                      <a:pt x="476170" y="740844"/>
                      <a:pt x="476170" y="740844"/>
                      <a:pt x="476170" y="741656"/>
                    </a:cubicBezTo>
                    <a:cubicBezTo>
                      <a:pt x="476170" y="742468"/>
                      <a:pt x="476982" y="742468"/>
                      <a:pt x="476982" y="742468"/>
                    </a:cubicBezTo>
                    <a:cubicBezTo>
                      <a:pt x="477794" y="742468"/>
                      <a:pt x="478606" y="741656"/>
                      <a:pt x="478606" y="740844"/>
                    </a:cubicBezTo>
                    <a:cubicBezTo>
                      <a:pt x="479418" y="740032"/>
                      <a:pt x="479418" y="739220"/>
                      <a:pt x="480229" y="738408"/>
                    </a:cubicBezTo>
                    <a:cubicBezTo>
                      <a:pt x="481041" y="737597"/>
                      <a:pt x="482665" y="736785"/>
                      <a:pt x="483477" y="735973"/>
                    </a:cubicBezTo>
                    <a:cubicBezTo>
                      <a:pt x="484289" y="735973"/>
                      <a:pt x="485101" y="735161"/>
                      <a:pt x="485913" y="735161"/>
                    </a:cubicBezTo>
                    <a:cubicBezTo>
                      <a:pt x="486724" y="735161"/>
                      <a:pt x="487536" y="734349"/>
                      <a:pt x="488348" y="733537"/>
                    </a:cubicBezTo>
                    <a:cubicBezTo>
                      <a:pt x="489160" y="732725"/>
                      <a:pt x="489972" y="732725"/>
                      <a:pt x="490784" y="731913"/>
                    </a:cubicBezTo>
                    <a:cubicBezTo>
                      <a:pt x="491596" y="731101"/>
                      <a:pt x="492408" y="731101"/>
                      <a:pt x="492408" y="730289"/>
                    </a:cubicBezTo>
                    <a:cubicBezTo>
                      <a:pt x="493220" y="730289"/>
                      <a:pt x="494031" y="730289"/>
                      <a:pt x="494843" y="729478"/>
                    </a:cubicBezTo>
                    <a:cubicBezTo>
                      <a:pt x="495655" y="729478"/>
                      <a:pt x="496467" y="728666"/>
                      <a:pt x="496467" y="728666"/>
                    </a:cubicBezTo>
                    <a:cubicBezTo>
                      <a:pt x="497279" y="727854"/>
                      <a:pt x="498903" y="727854"/>
                      <a:pt x="500527" y="727854"/>
                    </a:cubicBezTo>
                    <a:cubicBezTo>
                      <a:pt x="502150" y="727042"/>
                      <a:pt x="502962" y="724606"/>
                      <a:pt x="502962" y="722983"/>
                    </a:cubicBezTo>
                    <a:cubicBezTo>
                      <a:pt x="502962" y="721359"/>
                      <a:pt x="503774" y="719735"/>
                      <a:pt x="503774" y="718923"/>
                    </a:cubicBezTo>
                    <a:cubicBezTo>
                      <a:pt x="503774" y="718111"/>
                      <a:pt x="503774" y="718111"/>
                      <a:pt x="503774" y="717300"/>
                    </a:cubicBezTo>
                    <a:cubicBezTo>
                      <a:pt x="503774" y="716488"/>
                      <a:pt x="503774" y="716488"/>
                      <a:pt x="503774" y="715676"/>
                    </a:cubicBezTo>
                    <a:cubicBezTo>
                      <a:pt x="503774" y="714864"/>
                      <a:pt x="503774" y="714052"/>
                      <a:pt x="504586" y="713240"/>
                    </a:cubicBezTo>
                    <a:cubicBezTo>
                      <a:pt x="504586" y="712428"/>
                      <a:pt x="504586" y="711616"/>
                      <a:pt x="504586" y="710804"/>
                    </a:cubicBezTo>
                    <a:cubicBezTo>
                      <a:pt x="504586" y="709992"/>
                      <a:pt x="504586" y="708369"/>
                      <a:pt x="504586" y="707557"/>
                    </a:cubicBezTo>
                    <a:cubicBezTo>
                      <a:pt x="504586" y="705933"/>
                      <a:pt x="503774" y="704309"/>
                      <a:pt x="503774" y="701874"/>
                    </a:cubicBezTo>
                    <a:cubicBezTo>
                      <a:pt x="503774" y="700250"/>
                      <a:pt x="503774" y="698626"/>
                      <a:pt x="503774" y="697002"/>
                    </a:cubicBezTo>
                    <a:cubicBezTo>
                      <a:pt x="503774" y="695379"/>
                      <a:pt x="503774" y="694567"/>
                      <a:pt x="502962" y="692943"/>
                    </a:cubicBezTo>
                    <a:cubicBezTo>
                      <a:pt x="502150" y="690507"/>
                      <a:pt x="502150" y="688072"/>
                      <a:pt x="501338" y="686448"/>
                    </a:cubicBezTo>
                    <a:cubicBezTo>
                      <a:pt x="501338" y="685636"/>
                      <a:pt x="500527" y="685636"/>
                      <a:pt x="500527" y="684824"/>
                    </a:cubicBezTo>
                    <a:cubicBezTo>
                      <a:pt x="500527" y="684012"/>
                      <a:pt x="500527" y="684012"/>
                      <a:pt x="500527" y="683200"/>
                    </a:cubicBezTo>
                    <a:cubicBezTo>
                      <a:pt x="500527" y="682388"/>
                      <a:pt x="500527" y="681576"/>
                      <a:pt x="499715" y="680765"/>
                    </a:cubicBezTo>
                    <a:cubicBezTo>
                      <a:pt x="499715" y="679953"/>
                      <a:pt x="498903" y="679141"/>
                      <a:pt x="498091" y="678329"/>
                    </a:cubicBezTo>
                    <a:cubicBezTo>
                      <a:pt x="497279" y="677517"/>
                      <a:pt x="497279" y="676705"/>
                      <a:pt x="496467" y="676705"/>
                    </a:cubicBezTo>
                    <a:cubicBezTo>
                      <a:pt x="495655" y="675893"/>
                      <a:pt x="494843" y="675081"/>
                      <a:pt x="494031" y="674270"/>
                    </a:cubicBezTo>
                    <a:cubicBezTo>
                      <a:pt x="493220" y="673458"/>
                      <a:pt x="492408" y="673458"/>
                      <a:pt x="492408" y="672646"/>
                    </a:cubicBezTo>
                    <a:cubicBezTo>
                      <a:pt x="492408" y="671834"/>
                      <a:pt x="491596" y="671834"/>
                      <a:pt x="491596" y="671022"/>
                    </a:cubicBezTo>
                    <a:cubicBezTo>
                      <a:pt x="490784" y="669398"/>
                      <a:pt x="490784" y="668587"/>
                      <a:pt x="489972" y="666963"/>
                    </a:cubicBezTo>
                    <a:cubicBezTo>
                      <a:pt x="489160" y="665339"/>
                      <a:pt x="488348" y="664527"/>
                      <a:pt x="487536" y="662903"/>
                    </a:cubicBezTo>
                    <a:cubicBezTo>
                      <a:pt x="487536" y="662903"/>
                      <a:pt x="486724" y="662091"/>
                      <a:pt x="486724" y="662091"/>
                    </a:cubicBezTo>
                    <a:cubicBezTo>
                      <a:pt x="486724" y="662091"/>
                      <a:pt x="485913" y="661279"/>
                      <a:pt x="485913" y="661279"/>
                    </a:cubicBezTo>
                    <a:cubicBezTo>
                      <a:pt x="485101" y="660468"/>
                      <a:pt x="484289" y="659656"/>
                      <a:pt x="483477" y="658844"/>
                    </a:cubicBezTo>
                    <a:cubicBezTo>
                      <a:pt x="482665" y="658032"/>
                      <a:pt x="481853" y="657220"/>
                      <a:pt x="481853" y="656408"/>
                    </a:cubicBezTo>
                    <a:cubicBezTo>
                      <a:pt x="481853" y="655596"/>
                      <a:pt x="481853" y="655596"/>
                      <a:pt x="481853" y="654784"/>
                    </a:cubicBezTo>
                    <a:cubicBezTo>
                      <a:pt x="481853" y="653972"/>
                      <a:pt x="481041" y="653972"/>
                      <a:pt x="481041" y="653161"/>
                    </a:cubicBezTo>
                    <a:cubicBezTo>
                      <a:pt x="480229" y="652349"/>
                      <a:pt x="479418" y="651537"/>
                      <a:pt x="479418" y="649913"/>
                    </a:cubicBezTo>
                    <a:cubicBezTo>
                      <a:pt x="479418" y="649101"/>
                      <a:pt x="478606" y="648289"/>
                      <a:pt x="478606" y="647477"/>
                    </a:cubicBezTo>
                    <a:cubicBezTo>
                      <a:pt x="478606" y="646666"/>
                      <a:pt x="478606" y="645854"/>
                      <a:pt x="477794" y="645854"/>
                    </a:cubicBezTo>
                    <a:cubicBezTo>
                      <a:pt x="476982" y="645854"/>
                      <a:pt x="476982" y="645854"/>
                      <a:pt x="476170" y="645042"/>
                    </a:cubicBezTo>
                    <a:cubicBezTo>
                      <a:pt x="475358" y="645042"/>
                      <a:pt x="474546" y="644230"/>
                      <a:pt x="473734" y="644230"/>
                    </a:cubicBezTo>
                    <a:cubicBezTo>
                      <a:pt x="472922" y="644230"/>
                      <a:pt x="471299" y="643418"/>
                      <a:pt x="470487" y="643418"/>
                    </a:cubicBezTo>
                    <a:cubicBezTo>
                      <a:pt x="469675" y="643418"/>
                      <a:pt x="468863" y="643418"/>
                      <a:pt x="467239" y="644230"/>
                    </a:cubicBezTo>
                    <a:cubicBezTo>
                      <a:pt x="466427" y="644230"/>
                      <a:pt x="465616" y="644230"/>
                      <a:pt x="464804" y="644230"/>
                    </a:cubicBezTo>
                    <a:cubicBezTo>
                      <a:pt x="463992" y="644230"/>
                      <a:pt x="463180" y="644230"/>
                      <a:pt x="462368" y="644230"/>
                    </a:cubicBezTo>
                    <a:cubicBezTo>
                      <a:pt x="461556" y="644230"/>
                      <a:pt x="460744" y="644230"/>
                      <a:pt x="460744" y="644230"/>
                    </a:cubicBezTo>
                    <a:cubicBezTo>
                      <a:pt x="459932" y="643418"/>
                      <a:pt x="459120" y="642606"/>
                      <a:pt x="458308" y="642606"/>
                    </a:cubicBezTo>
                    <a:cubicBezTo>
                      <a:pt x="456685" y="640982"/>
                      <a:pt x="454249" y="640171"/>
                      <a:pt x="452625" y="641794"/>
                    </a:cubicBezTo>
                    <a:cubicBezTo>
                      <a:pt x="451814" y="641794"/>
                      <a:pt x="451002" y="642606"/>
                      <a:pt x="450190" y="643418"/>
                    </a:cubicBezTo>
                    <a:cubicBezTo>
                      <a:pt x="449378" y="643418"/>
                      <a:pt x="449378" y="642606"/>
                      <a:pt x="449378" y="641794"/>
                    </a:cubicBezTo>
                    <a:cubicBezTo>
                      <a:pt x="449378" y="640982"/>
                      <a:pt x="450190" y="640171"/>
                      <a:pt x="451002" y="639359"/>
                    </a:cubicBezTo>
                    <a:cubicBezTo>
                      <a:pt x="451814" y="638547"/>
                      <a:pt x="452625" y="638547"/>
                      <a:pt x="453437" y="639359"/>
                    </a:cubicBezTo>
                    <a:cubicBezTo>
                      <a:pt x="454249" y="639359"/>
                      <a:pt x="455873" y="639359"/>
                      <a:pt x="456685" y="640171"/>
                    </a:cubicBezTo>
                    <a:cubicBezTo>
                      <a:pt x="457497" y="640982"/>
                      <a:pt x="458308" y="641794"/>
                      <a:pt x="459932" y="642606"/>
                    </a:cubicBezTo>
                    <a:cubicBezTo>
                      <a:pt x="460744" y="643418"/>
                      <a:pt x="461556" y="644230"/>
                      <a:pt x="463180" y="644230"/>
                    </a:cubicBezTo>
                    <a:cubicBezTo>
                      <a:pt x="463992" y="644230"/>
                      <a:pt x="465616" y="644230"/>
                      <a:pt x="466427" y="644230"/>
                    </a:cubicBezTo>
                    <a:cubicBezTo>
                      <a:pt x="468051" y="643418"/>
                      <a:pt x="470487" y="644230"/>
                      <a:pt x="472111" y="644230"/>
                    </a:cubicBezTo>
                    <a:cubicBezTo>
                      <a:pt x="473734" y="644230"/>
                      <a:pt x="474546" y="644230"/>
                      <a:pt x="476170" y="643418"/>
                    </a:cubicBezTo>
                    <a:cubicBezTo>
                      <a:pt x="477794" y="642606"/>
                      <a:pt x="478606" y="643418"/>
                      <a:pt x="479418" y="644230"/>
                    </a:cubicBezTo>
                    <a:cubicBezTo>
                      <a:pt x="480229" y="644230"/>
                      <a:pt x="481041" y="645042"/>
                      <a:pt x="481853" y="645042"/>
                    </a:cubicBezTo>
                    <a:cubicBezTo>
                      <a:pt x="482665" y="645042"/>
                      <a:pt x="482665" y="645854"/>
                      <a:pt x="483477" y="646666"/>
                    </a:cubicBezTo>
                    <a:cubicBezTo>
                      <a:pt x="484289" y="647477"/>
                      <a:pt x="484289" y="647477"/>
                      <a:pt x="484289" y="648289"/>
                    </a:cubicBezTo>
                    <a:cubicBezTo>
                      <a:pt x="484289" y="649913"/>
                      <a:pt x="484289" y="651537"/>
                      <a:pt x="485101" y="653161"/>
                    </a:cubicBezTo>
                    <a:cubicBezTo>
                      <a:pt x="485101" y="653972"/>
                      <a:pt x="485913" y="653972"/>
                      <a:pt x="486724" y="653972"/>
                    </a:cubicBezTo>
                    <a:cubicBezTo>
                      <a:pt x="487536" y="653972"/>
                      <a:pt x="487536" y="654784"/>
                      <a:pt x="487536" y="655596"/>
                    </a:cubicBezTo>
                    <a:cubicBezTo>
                      <a:pt x="487536" y="656408"/>
                      <a:pt x="487536" y="658032"/>
                      <a:pt x="488348" y="658844"/>
                    </a:cubicBezTo>
                    <a:cubicBezTo>
                      <a:pt x="489160" y="659656"/>
                      <a:pt x="489972" y="659656"/>
                      <a:pt x="490784" y="660468"/>
                    </a:cubicBezTo>
                    <a:cubicBezTo>
                      <a:pt x="491596" y="660468"/>
                      <a:pt x="493220" y="661279"/>
                      <a:pt x="494031" y="661279"/>
                    </a:cubicBezTo>
                    <a:cubicBezTo>
                      <a:pt x="495655" y="661279"/>
                      <a:pt x="497279" y="660468"/>
                      <a:pt x="498903" y="661279"/>
                    </a:cubicBezTo>
                    <a:cubicBezTo>
                      <a:pt x="500527" y="662091"/>
                      <a:pt x="501338" y="662903"/>
                      <a:pt x="502150" y="664527"/>
                    </a:cubicBezTo>
                    <a:cubicBezTo>
                      <a:pt x="502962" y="665339"/>
                      <a:pt x="503774" y="667775"/>
                      <a:pt x="504586" y="666963"/>
                    </a:cubicBezTo>
                    <a:cubicBezTo>
                      <a:pt x="505398" y="665339"/>
                      <a:pt x="504586" y="662903"/>
                      <a:pt x="503774" y="662091"/>
                    </a:cubicBezTo>
                    <a:cubicBezTo>
                      <a:pt x="502962" y="658844"/>
                      <a:pt x="502150" y="656408"/>
                      <a:pt x="500527" y="653972"/>
                    </a:cubicBezTo>
                    <a:cubicBezTo>
                      <a:pt x="499715" y="652349"/>
                      <a:pt x="498903" y="650725"/>
                      <a:pt x="498091" y="649101"/>
                    </a:cubicBezTo>
                    <a:cubicBezTo>
                      <a:pt x="497279" y="647477"/>
                      <a:pt x="497279" y="645854"/>
                      <a:pt x="496467" y="645042"/>
                    </a:cubicBezTo>
                    <a:cubicBezTo>
                      <a:pt x="495655" y="641794"/>
                      <a:pt x="494031" y="639359"/>
                      <a:pt x="493220" y="636923"/>
                    </a:cubicBezTo>
                    <a:cubicBezTo>
                      <a:pt x="493220" y="636111"/>
                      <a:pt x="493220" y="636111"/>
                      <a:pt x="492408" y="635299"/>
                    </a:cubicBezTo>
                    <a:cubicBezTo>
                      <a:pt x="492408" y="634487"/>
                      <a:pt x="492408" y="634487"/>
                      <a:pt x="492408" y="633675"/>
                    </a:cubicBezTo>
                    <a:cubicBezTo>
                      <a:pt x="492408" y="632863"/>
                      <a:pt x="492408" y="631240"/>
                      <a:pt x="492408" y="630428"/>
                    </a:cubicBezTo>
                    <a:cubicBezTo>
                      <a:pt x="492408" y="629616"/>
                      <a:pt x="492408" y="628804"/>
                      <a:pt x="492408" y="628804"/>
                    </a:cubicBezTo>
                    <a:cubicBezTo>
                      <a:pt x="492408" y="627992"/>
                      <a:pt x="492408" y="627180"/>
                      <a:pt x="491596" y="626368"/>
                    </a:cubicBezTo>
                    <a:cubicBezTo>
                      <a:pt x="490784" y="623933"/>
                      <a:pt x="490784" y="621497"/>
                      <a:pt x="490784" y="619062"/>
                    </a:cubicBezTo>
                    <a:cubicBezTo>
                      <a:pt x="490784" y="618250"/>
                      <a:pt x="490784" y="617438"/>
                      <a:pt x="490784" y="616626"/>
                    </a:cubicBezTo>
                    <a:cubicBezTo>
                      <a:pt x="490784" y="615814"/>
                      <a:pt x="491596" y="614190"/>
                      <a:pt x="491596" y="613378"/>
                    </a:cubicBezTo>
                    <a:cubicBezTo>
                      <a:pt x="491596" y="612566"/>
                      <a:pt x="491596" y="610943"/>
                      <a:pt x="492408" y="610131"/>
                    </a:cubicBezTo>
                    <a:cubicBezTo>
                      <a:pt x="492408" y="610131"/>
                      <a:pt x="493220" y="609319"/>
                      <a:pt x="493220" y="609319"/>
                    </a:cubicBezTo>
                    <a:cubicBezTo>
                      <a:pt x="493220" y="609319"/>
                      <a:pt x="494031" y="608507"/>
                      <a:pt x="494031" y="608507"/>
                    </a:cubicBezTo>
                    <a:cubicBezTo>
                      <a:pt x="494843" y="607695"/>
                      <a:pt x="495655" y="607695"/>
                      <a:pt x="496467" y="606883"/>
                    </a:cubicBezTo>
                    <a:cubicBezTo>
                      <a:pt x="497279" y="606071"/>
                      <a:pt x="498903" y="606883"/>
                      <a:pt x="499715" y="606883"/>
                    </a:cubicBezTo>
                    <a:cubicBezTo>
                      <a:pt x="500527" y="606883"/>
                      <a:pt x="500527" y="606883"/>
                      <a:pt x="501338" y="606883"/>
                    </a:cubicBezTo>
                    <a:cubicBezTo>
                      <a:pt x="501338" y="606883"/>
                      <a:pt x="502150" y="606883"/>
                      <a:pt x="502150" y="606883"/>
                    </a:cubicBezTo>
                    <a:cubicBezTo>
                      <a:pt x="502962" y="606071"/>
                      <a:pt x="502150" y="605259"/>
                      <a:pt x="501338" y="604447"/>
                    </a:cubicBezTo>
                    <a:cubicBezTo>
                      <a:pt x="500527" y="603636"/>
                      <a:pt x="500527" y="603636"/>
                      <a:pt x="499715" y="602824"/>
                    </a:cubicBezTo>
                    <a:cubicBezTo>
                      <a:pt x="498903" y="602824"/>
                      <a:pt x="498091" y="602824"/>
                      <a:pt x="498091" y="602012"/>
                    </a:cubicBezTo>
                    <a:cubicBezTo>
                      <a:pt x="497279" y="601200"/>
                      <a:pt x="497279" y="600388"/>
                      <a:pt x="496467" y="600388"/>
                    </a:cubicBezTo>
                    <a:cubicBezTo>
                      <a:pt x="495655" y="599576"/>
                      <a:pt x="494843" y="598764"/>
                      <a:pt x="494031" y="598764"/>
                    </a:cubicBezTo>
                    <a:cubicBezTo>
                      <a:pt x="492408" y="597141"/>
                      <a:pt x="490784" y="595517"/>
                      <a:pt x="491596" y="593893"/>
                    </a:cubicBezTo>
                    <a:cubicBezTo>
                      <a:pt x="491596" y="593081"/>
                      <a:pt x="492408" y="593081"/>
                      <a:pt x="492408" y="592269"/>
                    </a:cubicBezTo>
                    <a:cubicBezTo>
                      <a:pt x="492408" y="591458"/>
                      <a:pt x="491596" y="590646"/>
                      <a:pt x="490784" y="589834"/>
                    </a:cubicBezTo>
                    <a:cubicBezTo>
                      <a:pt x="489972" y="589022"/>
                      <a:pt x="488348" y="589022"/>
                      <a:pt x="487536" y="588210"/>
                    </a:cubicBezTo>
                    <a:cubicBezTo>
                      <a:pt x="487536" y="587398"/>
                      <a:pt x="487536" y="587398"/>
                      <a:pt x="487536" y="586586"/>
                    </a:cubicBezTo>
                    <a:cubicBezTo>
                      <a:pt x="487536" y="585774"/>
                      <a:pt x="486724" y="585774"/>
                      <a:pt x="486724" y="584962"/>
                    </a:cubicBezTo>
                    <a:cubicBezTo>
                      <a:pt x="486724" y="584962"/>
                      <a:pt x="486724" y="584150"/>
                      <a:pt x="486724" y="584150"/>
                    </a:cubicBezTo>
                    <a:cubicBezTo>
                      <a:pt x="486724" y="584150"/>
                      <a:pt x="486724" y="583339"/>
                      <a:pt x="486724" y="583339"/>
                    </a:cubicBezTo>
                    <a:cubicBezTo>
                      <a:pt x="486724" y="582527"/>
                      <a:pt x="486724" y="581715"/>
                      <a:pt x="485913" y="580903"/>
                    </a:cubicBezTo>
                    <a:cubicBezTo>
                      <a:pt x="485913" y="580091"/>
                      <a:pt x="485913" y="578467"/>
                      <a:pt x="485913" y="577655"/>
                    </a:cubicBezTo>
                    <a:cubicBezTo>
                      <a:pt x="485913" y="576843"/>
                      <a:pt x="485913" y="576032"/>
                      <a:pt x="485913" y="575220"/>
                    </a:cubicBezTo>
                    <a:cubicBezTo>
                      <a:pt x="485913" y="574408"/>
                      <a:pt x="485913" y="573596"/>
                      <a:pt x="485913" y="573596"/>
                    </a:cubicBezTo>
                    <a:cubicBezTo>
                      <a:pt x="485913" y="572784"/>
                      <a:pt x="485913" y="571972"/>
                      <a:pt x="485913" y="570349"/>
                    </a:cubicBezTo>
                    <a:cubicBezTo>
                      <a:pt x="485913" y="569537"/>
                      <a:pt x="485913" y="568725"/>
                      <a:pt x="485101" y="568725"/>
                    </a:cubicBezTo>
                    <a:cubicBezTo>
                      <a:pt x="485101" y="568725"/>
                      <a:pt x="484289" y="568725"/>
                      <a:pt x="484289" y="567913"/>
                    </a:cubicBezTo>
                    <a:cubicBezTo>
                      <a:pt x="483477" y="567913"/>
                      <a:pt x="483477" y="567101"/>
                      <a:pt x="482665" y="566289"/>
                    </a:cubicBezTo>
                    <a:cubicBezTo>
                      <a:pt x="482665" y="565477"/>
                      <a:pt x="481853" y="565477"/>
                      <a:pt x="481853" y="564665"/>
                    </a:cubicBezTo>
                    <a:cubicBezTo>
                      <a:pt x="481853" y="563853"/>
                      <a:pt x="481853" y="563042"/>
                      <a:pt x="481853" y="562230"/>
                    </a:cubicBezTo>
                    <a:cubicBezTo>
                      <a:pt x="481853" y="561418"/>
                      <a:pt x="481853" y="560606"/>
                      <a:pt x="481853" y="559794"/>
                    </a:cubicBezTo>
                    <a:cubicBezTo>
                      <a:pt x="481041" y="558982"/>
                      <a:pt x="480229" y="558170"/>
                      <a:pt x="480229" y="557358"/>
                    </a:cubicBezTo>
                    <a:cubicBezTo>
                      <a:pt x="479418" y="556546"/>
                      <a:pt x="477794" y="555734"/>
                      <a:pt x="476982" y="554923"/>
                    </a:cubicBezTo>
                    <a:cubicBezTo>
                      <a:pt x="476982" y="554923"/>
                      <a:pt x="476982" y="554111"/>
                      <a:pt x="476170" y="554111"/>
                    </a:cubicBezTo>
                    <a:cubicBezTo>
                      <a:pt x="475358" y="553299"/>
                      <a:pt x="475358" y="552487"/>
                      <a:pt x="474546" y="551675"/>
                    </a:cubicBezTo>
                    <a:cubicBezTo>
                      <a:pt x="473734" y="550863"/>
                      <a:pt x="472922" y="550051"/>
                      <a:pt x="472111" y="549239"/>
                    </a:cubicBezTo>
                    <a:cubicBezTo>
                      <a:pt x="471299" y="549239"/>
                      <a:pt x="471299" y="548428"/>
                      <a:pt x="470487" y="548428"/>
                    </a:cubicBezTo>
                    <a:cubicBezTo>
                      <a:pt x="470487" y="548428"/>
                      <a:pt x="470487" y="547616"/>
                      <a:pt x="469675" y="547616"/>
                    </a:cubicBezTo>
                    <a:cubicBezTo>
                      <a:pt x="469675" y="546804"/>
                      <a:pt x="468863" y="545992"/>
                      <a:pt x="468863" y="545992"/>
                    </a:cubicBezTo>
                    <a:cubicBezTo>
                      <a:pt x="468051" y="545180"/>
                      <a:pt x="468051" y="544368"/>
                      <a:pt x="467239" y="543556"/>
                    </a:cubicBezTo>
                    <a:cubicBezTo>
                      <a:pt x="464804" y="541933"/>
                      <a:pt x="462368" y="541933"/>
                      <a:pt x="459932" y="540309"/>
                    </a:cubicBezTo>
                    <a:cubicBezTo>
                      <a:pt x="459120" y="539497"/>
                      <a:pt x="458308" y="538685"/>
                      <a:pt x="457497" y="537873"/>
                    </a:cubicBezTo>
                    <a:cubicBezTo>
                      <a:pt x="456685" y="537873"/>
                      <a:pt x="456685" y="537061"/>
                      <a:pt x="455873" y="537061"/>
                    </a:cubicBezTo>
                    <a:cubicBezTo>
                      <a:pt x="455061" y="537061"/>
                      <a:pt x="455061" y="536249"/>
                      <a:pt x="455061" y="536249"/>
                    </a:cubicBezTo>
                    <a:cubicBezTo>
                      <a:pt x="455061" y="536249"/>
                      <a:pt x="454249" y="535437"/>
                      <a:pt x="454249" y="535437"/>
                    </a:cubicBezTo>
                    <a:cubicBezTo>
                      <a:pt x="454249" y="535437"/>
                      <a:pt x="454249" y="534626"/>
                      <a:pt x="453437" y="534626"/>
                    </a:cubicBezTo>
                    <a:cubicBezTo>
                      <a:pt x="453437" y="533814"/>
                      <a:pt x="452625" y="533002"/>
                      <a:pt x="451814" y="532190"/>
                    </a:cubicBezTo>
                    <a:cubicBezTo>
                      <a:pt x="451002" y="531378"/>
                      <a:pt x="450190" y="531378"/>
                      <a:pt x="449378" y="531378"/>
                    </a:cubicBezTo>
                    <a:cubicBezTo>
                      <a:pt x="448566" y="531378"/>
                      <a:pt x="447754" y="530566"/>
                      <a:pt x="447754" y="530566"/>
                    </a:cubicBezTo>
                    <a:cubicBezTo>
                      <a:pt x="446942" y="530566"/>
                      <a:pt x="446130" y="531378"/>
                      <a:pt x="446130" y="531378"/>
                    </a:cubicBezTo>
                    <a:cubicBezTo>
                      <a:pt x="445318" y="532190"/>
                      <a:pt x="445318" y="533002"/>
                      <a:pt x="444506" y="533002"/>
                    </a:cubicBezTo>
                    <a:cubicBezTo>
                      <a:pt x="444506" y="532190"/>
                      <a:pt x="445318" y="531378"/>
                      <a:pt x="445318" y="530566"/>
                    </a:cubicBezTo>
                    <a:cubicBezTo>
                      <a:pt x="445318" y="529754"/>
                      <a:pt x="443695" y="530566"/>
                      <a:pt x="443695" y="530566"/>
                    </a:cubicBezTo>
                    <a:cubicBezTo>
                      <a:pt x="442883" y="530566"/>
                      <a:pt x="442071" y="530566"/>
                      <a:pt x="441259" y="529754"/>
                    </a:cubicBezTo>
                    <a:cubicBezTo>
                      <a:pt x="440447" y="528942"/>
                      <a:pt x="442071" y="528942"/>
                      <a:pt x="442071" y="528942"/>
                    </a:cubicBezTo>
                    <a:cubicBezTo>
                      <a:pt x="442883" y="528942"/>
                      <a:pt x="444506" y="529754"/>
                      <a:pt x="445318" y="528130"/>
                    </a:cubicBezTo>
                    <a:cubicBezTo>
                      <a:pt x="446130" y="527319"/>
                      <a:pt x="446130" y="526507"/>
                      <a:pt x="445318" y="525695"/>
                    </a:cubicBezTo>
                    <a:cubicBezTo>
                      <a:pt x="444506" y="524883"/>
                      <a:pt x="444506" y="524071"/>
                      <a:pt x="444506" y="523259"/>
                    </a:cubicBezTo>
                    <a:cubicBezTo>
                      <a:pt x="444506" y="522447"/>
                      <a:pt x="445318" y="521635"/>
                      <a:pt x="445318" y="520824"/>
                    </a:cubicBezTo>
                    <a:cubicBezTo>
                      <a:pt x="445318" y="520012"/>
                      <a:pt x="444506" y="519200"/>
                      <a:pt x="443695" y="518388"/>
                    </a:cubicBezTo>
                    <a:cubicBezTo>
                      <a:pt x="442883" y="517576"/>
                      <a:pt x="442071" y="516764"/>
                      <a:pt x="441259" y="515140"/>
                    </a:cubicBezTo>
                    <a:cubicBezTo>
                      <a:pt x="441259" y="514329"/>
                      <a:pt x="440447" y="514329"/>
                      <a:pt x="440447" y="513517"/>
                    </a:cubicBezTo>
                    <a:cubicBezTo>
                      <a:pt x="440447" y="513517"/>
                      <a:pt x="440447" y="512705"/>
                      <a:pt x="440447" y="512705"/>
                    </a:cubicBezTo>
                    <a:cubicBezTo>
                      <a:pt x="440447" y="511893"/>
                      <a:pt x="439635" y="511081"/>
                      <a:pt x="438823" y="509457"/>
                    </a:cubicBezTo>
                    <a:cubicBezTo>
                      <a:pt x="438823" y="508645"/>
                      <a:pt x="438823" y="507021"/>
                      <a:pt x="438823" y="506210"/>
                    </a:cubicBezTo>
                    <a:cubicBezTo>
                      <a:pt x="438823" y="504586"/>
                      <a:pt x="438823" y="503774"/>
                      <a:pt x="438823" y="502150"/>
                    </a:cubicBezTo>
                    <a:cubicBezTo>
                      <a:pt x="438823" y="501338"/>
                      <a:pt x="438823" y="499714"/>
                      <a:pt x="438823" y="498903"/>
                    </a:cubicBezTo>
                    <a:cubicBezTo>
                      <a:pt x="438823" y="498091"/>
                      <a:pt x="439635" y="497279"/>
                      <a:pt x="439635" y="495655"/>
                    </a:cubicBezTo>
                    <a:cubicBezTo>
                      <a:pt x="439635" y="494031"/>
                      <a:pt x="438823" y="493220"/>
                      <a:pt x="438823" y="491596"/>
                    </a:cubicBezTo>
                    <a:cubicBezTo>
                      <a:pt x="438823" y="490784"/>
                      <a:pt x="438823" y="489972"/>
                      <a:pt x="439635" y="489972"/>
                    </a:cubicBezTo>
                    <a:cubicBezTo>
                      <a:pt x="439635" y="489972"/>
                      <a:pt x="440447" y="489972"/>
                      <a:pt x="440447" y="489972"/>
                    </a:cubicBezTo>
                    <a:cubicBezTo>
                      <a:pt x="441259" y="489160"/>
                      <a:pt x="441259" y="488348"/>
                      <a:pt x="441259" y="487536"/>
                    </a:cubicBezTo>
                    <a:cubicBezTo>
                      <a:pt x="441259" y="486724"/>
                      <a:pt x="441259" y="485101"/>
                      <a:pt x="440447" y="484289"/>
                    </a:cubicBezTo>
                    <a:cubicBezTo>
                      <a:pt x="439635" y="484289"/>
                      <a:pt x="439635" y="484289"/>
                      <a:pt x="439635" y="483477"/>
                    </a:cubicBezTo>
                    <a:cubicBezTo>
                      <a:pt x="439635" y="483477"/>
                      <a:pt x="438823" y="482665"/>
                      <a:pt x="438823" y="481853"/>
                    </a:cubicBezTo>
                    <a:cubicBezTo>
                      <a:pt x="438823" y="481853"/>
                      <a:pt x="438823" y="481853"/>
                      <a:pt x="438823" y="481853"/>
                    </a:cubicBezTo>
                    <a:cubicBezTo>
                      <a:pt x="438823" y="481853"/>
                      <a:pt x="438823" y="481041"/>
                      <a:pt x="438823" y="481041"/>
                    </a:cubicBezTo>
                    <a:cubicBezTo>
                      <a:pt x="438823" y="480229"/>
                      <a:pt x="438823" y="479417"/>
                      <a:pt x="438823" y="478605"/>
                    </a:cubicBezTo>
                    <a:cubicBezTo>
                      <a:pt x="438823" y="477794"/>
                      <a:pt x="438011" y="477794"/>
                      <a:pt x="438011" y="476982"/>
                    </a:cubicBezTo>
                    <a:cubicBezTo>
                      <a:pt x="437200" y="476170"/>
                      <a:pt x="437200" y="475358"/>
                      <a:pt x="438011" y="473734"/>
                    </a:cubicBezTo>
                    <a:cubicBezTo>
                      <a:pt x="438011" y="472922"/>
                      <a:pt x="438011" y="472922"/>
                      <a:pt x="437200" y="472922"/>
                    </a:cubicBezTo>
                    <a:cubicBezTo>
                      <a:pt x="437200" y="472922"/>
                      <a:pt x="436388" y="472110"/>
                      <a:pt x="436388" y="471299"/>
                    </a:cubicBezTo>
                    <a:cubicBezTo>
                      <a:pt x="436388" y="471299"/>
                      <a:pt x="436388" y="470487"/>
                      <a:pt x="436388" y="470487"/>
                    </a:cubicBezTo>
                    <a:cubicBezTo>
                      <a:pt x="436388" y="469675"/>
                      <a:pt x="436388" y="469675"/>
                      <a:pt x="436388" y="468863"/>
                    </a:cubicBezTo>
                    <a:cubicBezTo>
                      <a:pt x="436388" y="468051"/>
                      <a:pt x="436388" y="468051"/>
                      <a:pt x="436388" y="467239"/>
                    </a:cubicBezTo>
                    <a:cubicBezTo>
                      <a:pt x="436388" y="466427"/>
                      <a:pt x="436388" y="465616"/>
                      <a:pt x="435576" y="465616"/>
                    </a:cubicBezTo>
                    <a:cubicBezTo>
                      <a:pt x="434764" y="465616"/>
                      <a:pt x="434764" y="465616"/>
                      <a:pt x="433952" y="464804"/>
                    </a:cubicBezTo>
                    <a:cubicBezTo>
                      <a:pt x="433140" y="463992"/>
                      <a:pt x="433140" y="463180"/>
                      <a:pt x="433952" y="462368"/>
                    </a:cubicBezTo>
                    <a:cubicBezTo>
                      <a:pt x="433952" y="462368"/>
                      <a:pt x="433952" y="462368"/>
                      <a:pt x="434764" y="462368"/>
                    </a:cubicBezTo>
                    <a:cubicBezTo>
                      <a:pt x="434764" y="462368"/>
                      <a:pt x="435576" y="462368"/>
                      <a:pt x="435576" y="462368"/>
                    </a:cubicBezTo>
                    <a:cubicBezTo>
                      <a:pt x="435576" y="462368"/>
                      <a:pt x="435576" y="461556"/>
                      <a:pt x="435576" y="461556"/>
                    </a:cubicBezTo>
                    <a:cubicBezTo>
                      <a:pt x="435576" y="460744"/>
                      <a:pt x="435576" y="460744"/>
                      <a:pt x="436388" y="459932"/>
                    </a:cubicBezTo>
                    <a:cubicBezTo>
                      <a:pt x="436388" y="459932"/>
                      <a:pt x="436388" y="459120"/>
                      <a:pt x="437200" y="459120"/>
                    </a:cubicBezTo>
                    <a:cubicBezTo>
                      <a:pt x="437200" y="459120"/>
                      <a:pt x="437200" y="459120"/>
                      <a:pt x="438011" y="459120"/>
                    </a:cubicBezTo>
                    <a:cubicBezTo>
                      <a:pt x="438823" y="459120"/>
                      <a:pt x="438823" y="459120"/>
                      <a:pt x="438823" y="458308"/>
                    </a:cubicBezTo>
                    <a:cubicBezTo>
                      <a:pt x="438823" y="457497"/>
                      <a:pt x="438823" y="456685"/>
                      <a:pt x="438823" y="456685"/>
                    </a:cubicBezTo>
                    <a:cubicBezTo>
                      <a:pt x="438823" y="455061"/>
                      <a:pt x="438011" y="454249"/>
                      <a:pt x="437200" y="453437"/>
                    </a:cubicBezTo>
                    <a:cubicBezTo>
                      <a:pt x="436388" y="452625"/>
                      <a:pt x="437200" y="451001"/>
                      <a:pt x="436388" y="450190"/>
                    </a:cubicBezTo>
                    <a:cubicBezTo>
                      <a:pt x="436388" y="449378"/>
                      <a:pt x="435576" y="447754"/>
                      <a:pt x="437200" y="447754"/>
                    </a:cubicBezTo>
                    <a:cubicBezTo>
                      <a:pt x="437200" y="447754"/>
                      <a:pt x="438011" y="447754"/>
                      <a:pt x="438011" y="446942"/>
                    </a:cubicBezTo>
                    <a:cubicBezTo>
                      <a:pt x="438011" y="446942"/>
                      <a:pt x="438011" y="446130"/>
                      <a:pt x="438011" y="446130"/>
                    </a:cubicBezTo>
                    <a:cubicBezTo>
                      <a:pt x="438011" y="446130"/>
                      <a:pt x="438011" y="446130"/>
                      <a:pt x="438011" y="445318"/>
                    </a:cubicBezTo>
                    <a:cubicBezTo>
                      <a:pt x="438011" y="444506"/>
                      <a:pt x="438011" y="444506"/>
                      <a:pt x="438823" y="443695"/>
                    </a:cubicBezTo>
                    <a:cubicBezTo>
                      <a:pt x="438823" y="442883"/>
                      <a:pt x="438823" y="442883"/>
                      <a:pt x="438823" y="442071"/>
                    </a:cubicBezTo>
                    <a:cubicBezTo>
                      <a:pt x="438823" y="441259"/>
                      <a:pt x="438823" y="440447"/>
                      <a:pt x="438011" y="440447"/>
                    </a:cubicBezTo>
                    <a:cubicBezTo>
                      <a:pt x="438011" y="440447"/>
                      <a:pt x="437200" y="439635"/>
                      <a:pt x="437200" y="439635"/>
                    </a:cubicBezTo>
                    <a:cubicBezTo>
                      <a:pt x="437200" y="439635"/>
                      <a:pt x="436388" y="439635"/>
                      <a:pt x="436388" y="438823"/>
                    </a:cubicBezTo>
                    <a:cubicBezTo>
                      <a:pt x="435576" y="438011"/>
                      <a:pt x="436388" y="437200"/>
                      <a:pt x="436388" y="436388"/>
                    </a:cubicBezTo>
                    <a:cubicBezTo>
                      <a:pt x="437200" y="435576"/>
                      <a:pt x="436388" y="434764"/>
                      <a:pt x="436388" y="433952"/>
                    </a:cubicBezTo>
                    <a:cubicBezTo>
                      <a:pt x="436388" y="433140"/>
                      <a:pt x="438011" y="432328"/>
                      <a:pt x="438823" y="432328"/>
                    </a:cubicBezTo>
                    <a:cubicBezTo>
                      <a:pt x="439635" y="432328"/>
                      <a:pt x="439635" y="432328"/>
                      <a:pt x="439635" y="431516"/>
                    </a:cubicBezTo>
                    <a:cubicBezTo>
                      <a:pt x="439635" y="429892"/>
                      <a:pt x="438823" y="428269"/>
                      <a:pt x="440447" y="425833"/>
                    </a:cubicBezTo>
                    <a:cubicBezTo>
                      <a:pt x="441259" y="425021"/>
                      <a:pt x="441259" y="424209"/>
                      <a:pt x="440447" y="423397"/>
                    </a:cubicBezTo>
                    <a:cubicBezTo>
                      <a:pt x="440447" y="422586"/>
                      <a:pt x="440447" y="421774"/>
                      <a:pt x="440447" y="420962"/>
                    </a:cubicBezTo>
                    <a:cubicBezTo>
                      <a:pt x="440447" y="420150"/>
                      <a:pt x="440447" y="420150"/>
                      <a:pt x="440447" y="420150"/>
                    </a:cubicBezTo>
                    <a:cubicBezTo>
                      <a:pt x="440447" y="419338"/>
                      <a:pt x="440447" y="419338"/>
                      <a:pt x="440447" y="418526"/>
                    </a:cubicBezTo>
                    <a:cubicBezTo>
                      <a:pt x="440447" y="417714"/>
                      <a:pt x="440447" y="417714"/>
                      <a:pt x="440447" y="416902"/>
                    </a:cubicBezTo>
                    <a:cubicBezTo>
                      <a:pt x="440447" y="415279"/>
                      <a:pt x="440447" y="414467"/>
                      <a:pt x="440447" y="412843"/>
                    </a:cubicBezTo>
                    <a:cubicBezTo>
                      <a:pt x="440447" y="411219"/>
                      <a:pt x="440447" y="410407"/>
                      <a:pt x="438823" y="408784"/>
                    </a:cubicBezTo>
                    <a:cubicBezTo>
                      <a:pt x="438011" y="407972"/>
                      <a:pt x="438011" y="407972"/>
                      <a:pt x="437200" y="407160"/>
                    </a:cubicBezTo>
                    <a:cubicBezTo>
                      <a:pt x="437200" y="406348"/>
                      <a:pt x="436388" y="405536"/>
                      <a:pt x="435576" y="405536"/>
                    </a:cubicBezTo>
                    <a:cubicBezTo>
                      <a:pt x="434764" y="405536"/>
                      <a:pt x="434764" y="405536"/>
                      <a:pt x="433952" y="405536"/>
                    </a:cubicBezTo>
                    <a:cubicBezTo>
                      <a:pt x="433952" y="405536"/>
                      <a:pt x="433140" y="406348"/>
                      <a:pt x="433140" y="406348"/>
                    </a:cubicBezTo>
                    <a:cubicBezTo>
                      <a:pt x="432328" y="406348"/>
                      <a:pt x="432328" y="404724"/>
                      <a:pt x="433140" y="403912"/>
                    </a:cubicBezTo>
                    <a:cubicBezTo>
                      <a:pt x="433952" y="403100"/>
                      <a:pt x="433952" y="402288"/>
                      <a:pt x="432328" y="401477"/>
                    </a:cubicBezTo>
                    <a:cubicBezTo>
                      <a:pt x="431516" y="400665"/>
                      <a:pt x="430704" y="401477"/>
                      <a:pt x="429893" y="401477"/>
                    </a:cubicBezTo>
                    <a:cubicBezTo>
                      <a:pt x="429081" y="401477"/>
                      <a:pt x="429081" y="401477"/>
                      <a:pt x="428269" y="400665"/>
                    </a:cubicBezTo>
                    <a:cubicBezTo>
                      <a:pt x="427457" y="399853"/>
                      <a:pt x="426645" y="399041"/>
                      <a:pt x="427457" y="398229"/>
                    </a:cubicBezTo>
                    <a:cubicBezTo>
                      <a:pt x="427457" y="397417"/>
                      <a:pt x="427457" y="397417"/>
                      <a:pt x="427457" y="396605"/>
                    </a:cubicBezTo>
                    <a:cubicBezTo>
                      <a:pt x="427457" y="395793"/>
                      <a:pt x="427457" y="394982"/>
                      <a:pt x="426645" y="394170"/>
                    </a:cubicBezTo>
                    <a:cubicBezTo>
                      <a:pt x="425833" y="391734"/>
                      <a:pt x="425021" y="389298"/>
                      <a:pt x="423398" y="387675"/>
                    </a:cubicBezTo>
                    <a:cubicBezTo>
                      <a:pt x="422586" y="386863"/>
                      <a:pt x="422586" y="386051"/>
                      <a:pt x="422586" y="384427"/>
                    </a:cubicBezTo>
                    <a:cubicBezTo>
                      <a:pt x="422586" y="383615"/>
                      <a:pt x="421774" y="382803"/>
                      <a:pt x="421774" y="381991"/>
                    </a:cubicBezTo>
                    <a:cubicBezTo>
                      <a:pt x="421774" y="381180"/>
                      <a:pt x="420962" y="380368"/>
                      <a:pt x="420962" y="379556"/>
                    </a:cubicBezTo>
                    <a:cubicBezTo>
                      <a:pt x="420962" y="378744"/>
                      <a:pt x="420962" y="378744"/>
                      <a:pt x="420962" y="377932"/>
                    </a:cubicBezTo>
                    <a:cubicBezTo>
                      <a:pt x="420962" y="377120"/>
                      <a:pt x="420150" y="376308"/>
                      <a:pt x="419338" y="375496"/>
                    </a:cubicBezTo>
                    <a:cubicBezTo>
                      <a:pt x="418526" y="374684"/>
                      <a:pt x="418526" y="373872"/>
                      <a:pt x="418526" y="372249"/>
                    </a:cubicBezTo>
                    <a:cubicBezTo>
                      <a:pt x="418526" y="371437"/>
                      <a:pt x="419338" y="371437"/>
                      <a:pt x="419338" y="370625"/>
                    </a:cubicBezTo>
                    <a:cubicBezTo>
                      <a:pt x="419338" y="369813"/>
                      <a:pt x="419338" y="369813"/>
                      <a:pt x="418526" y="369001"/>
                    </a:cubicBezTo>
                    <a:cubicBezTo>
                      <a:pt x="417714" y="368189"/>
                      <a:pt x="417714" y="368189"/>
                      <a:pt x="416902" y="368189"/>
                    </a:cubicBezTo>
                    <a:cubicBezTo>
                      <a:pt x="416091" y="368189"/>
                      <a:pt x="414467" y="367378"/>
                      <a:pt x="415279" y="366566"/>
                    </a:cubicBezTo>
                    <a:cubicBezTo>
                      <a:pt x="415279" y="365754"/>
                      <a:pt x="416091" y="364130"/>
                      <a:pt x="415279" y="363318"/>
                    </a:cubicBezTo>
                    <a:cubicBezTo>
                      <a:pt x="414467" y="362506"/>
                      <a:pt x="414467" y="361694"/>
                      <a:pt x="413655" y="360882"/>
                    </a:cubicBezTo>
                    <a:cubicBezTo>
                      <a:pt x="412843" y="360070"/>
                      <a:pt x="412031" y="360070"/>
                      <a:pt x="411219" y="360070"/>
                    </a:cubicBezTo>
                    <a:cubicBezTo>
                      <a:pt x="410407" y="360070"/>
                      <a:pt x="409595" y="359259"/>
                      <a:pt x="408784" y="359259"/>
                    </a:cubicBezTo>
                    <a:cubicBezTo>
                      <a:pt x="407972" y="359259"/>
                      <a:pt x="407160" y="358447"/>
                      <a:pt x="406348" y="358447"/>
                    </a:cubicBezTo>
                    <a:cubicBezTo>
                      <a:pt x="405536" y="358447"/>
                      <a:pt x="404724" y="358447"/>
                      <a:pt x="403912" y="357635"/>
                    </a:cubicBezTo>
                    <a:cubicBezTo>
                      <a:pt x="403100" y="356823"/>
                      <a:pt x="403100" y="356823"/>
                      <a:pt x="402289" y="356011"/>
                    </a:cubicBezTo>
                    <a:cubicBezTo>
                      <a:pt x="401477" y="355199"/>
                      <a:pt x="401477" y="354387"/>
                      <a:pt x="400665" y="352764"/>
                    </a:cubicBezTo>
                    <a:cubicBezTo>
                      <a:pt x="399853" y="351952"/>
                      <a:pt x="399853" y="351140"/>
                      <a:pt x="399041" y="350328"/>
                    </a:cubicBezTo>
                    <a:cubicBezTo>
                      <a:pt x="398229" y="349516"/>
                      <a:pt x="397417" y="348704"/>
                      <a:pt x="395793" y="347892"/>
                    </a:cubicBezTo>
                    <a:cubicBezTo>
                      <a:pt x="394982" y="347080"/>
                      <a:pt x="394170" y="347080"/>
                      <a:pt x="393358" y="347080"/>
                    </a:cubicBezTo>
                    <a:cubicBezTo>
                      <a:pt x="392546" y="347080"/>
                      <a:pt x="391734" y="346268"/>
                      <a:pt x="390922" y="346268"/>
                    </a:cubicBezTo>
                    <a:cubicBezTo>
                      <a:pt x="390110" y="346268"/>
                      <a:pt x="389298" y="346268"/>
                      <a:pt x="388487" y="345457"/>
                    </a:cubicBezTo>
                    <a:cubicBezTo>
                      <a:pt x="387675" y="344645"/>
                      <a:pt x="387675" y="343833"/>
                      <a:pt x="387675" y="343021"/>
                    </a:cubicBezTo>
                    <a:cubicBezTo>
                      <a:pt x="387675" y="342209"/>
                      <a:pt x="387675" y="341397"/>
                      <a:pt x="387675" y="340585"/>
                    </a:cubicBezTo>
                    <a:cubicBezTo>
                      <a:pt x="386863" y="339773"/>
                      <a:pt x="386051" y="338962"/>
                      <a:pt x="385239" y="338150"/>
                    </a:cubicBezTo>
                    <a:cubicBezTo>
                      <a:pt x="384427" y="338150"/>
                      <a:pt x="383615" y="337338"/>
                      <a:pt x="382803" y="337338"/>
                    </a:cubicBezTo>
                    <a:cubicBezTo>
                      <a:pt x="381991" y="336526"/>
                      <a:pt x="380368" y="336526"/>
                      <a:pt x="379556" y="335714"/>
                    </a:cubicBezTo>
                    <a:cubicBezTo>
                      <a:pt x="378744" y="335714"/>
                      <a:pt x="377932" y="334902"/>
                      <a:pt x="376308" y="335714"/>
                    </a:cubicBezTo>
                    <a:cubicBezTo>
                      <a:pt x="375496" y="335714"/>
                      <a:pt x="374685" y="336526"/>
                      <a:pt x="373873" y="337338"/>
                    </a:cubicBezTo>
                    <a:cubicBezTo>
                      <a:pt x="372249" y="338150"/>
                      <a:pt x="371437" y="338962"/>
                      <a:pt x="369813" y="339773"/>
                    </a:cubicBezTo>
                    <a:cubicBezTo>
                      <a:pt x="369001" y="340585"/>
                      <a:pt x="369001" y="340585"/>
                      <a:pt x="368189" y="341397"/>
                    </a:cubicBezTo>
                    <a:cubicBezTo>
                      <a:pt x="368189" y="342209"/>
                      <a:pt x="368189" y="343021"/>
                      <a:pt x="367378" y="343833"/>
                    </a:cubicBezTo>
                    <a:cubicBezTo>
                      <a:pt x="367378" y="343833"/>
                      <a:pt x="366566" y="343833"/>
                      <a:pt x="365754" y="343833"/>
                    </a:cubicBezTo>
                    <a:cubicBezTo>
                      <a:pt x="364942" y="343833"/>
                      <a:pt x="364942" y="343833"/>
                      <a:pt x="364130" y="343833"/>
                    </a:cubicBezTo>
                    <a:cubicBezTo>
                      <a:pt x="362506" y="343833"/>
                      <a:pt x="361694" y="343833"/>
                      <a:pt x="360071" y="343833"/>
                    </a:cubicBezTo>
                    <a:cubicBezTo>
                      <a:pt x="359259" y="343833"/>
                      <a:pt x="358447" y="343833"/>
                      <a:pt x="357635" y="343833"/>
                    </a:cubicBezTo>
                    <a:cubicBezTo>
                      <a:pt x="356823" y="343833"/>
                      <a:pt x="356011" y="343833"/>
                      <a:pt x="355199" y="344645"/>
                    </a:cubicBezTo>
                    <a:cubicBezTo>
                      <a:pt x="354387" y="344645"/>
                      <a:pt x="353576" y="344645"/>
                      <a:pt x="352764" y="345457"/>
                    </a:cubicBezTo>
                    <a:cubicBezTo>
                      <a:pt x="351140" y="345457"/>
                      <a:pt x="349516" y="346268"/>
                      <a:pt x="347892" y="344645"/>
                    </a:cubicBezTo>
                    <a:cubicBezTo>
                      <a:pt x="347080" y="343833"/>
                      <a:pt x="346269" y="343021"/>
                      <a:pt x="345457" y="341397"/>
                    </a:cubicBezTo>
                    <a:cubicBezTo>
                      <a:pt x="344645" y="340585"/>
                      <a:pt x="344645" y="339773"/>
                      <a:pt x="343833" y="338962"/>
                    </a:cubicBezTo>
                    <a:cubicBezTo>
                      <a:pt x="343021" y="338150"/>
                      <a:pt x="342209" y="337338"/>
                      <a:pt x="342209" y="336526"/>
                    </a:cubicBezTo>
                    <a:cubicBezTo>
                      <a:pt x="342209" y="335714"/>
                      <a:pt x="341397" y="334902"/>
                      <a:pt x="341397" y="334902"/>
                    </a:cubicBezTo>
                    <a:cubicBezTo>
                      <a:pt x="340585" y="334090"/>
                      <a:pt x="339774" y="334090"/>
                      <a:pt x="338962" y="333278"/>
                    </a:cubicBezTo>
                    <a:cubicBezTo>
                      <a:pt x="338150" y="332466"/>
                      <a:pt x="337338" y="333278"/>
                      <a:pt x="336526" y="333278"/>
                    </a:cubicBezTo>
                    <a:cubicBezTo>
                      <a:pt x="335714" y="333278"/>
                      <a:pt x="334902" y="333278"/>
                      <a:pt x="334090" y="332466"/>
                    </a:cubicBezTo>
                    <a:cubicBezTo>
                      <a:pt x="333278" y="332466"/>
                      <a:pt x="332466" y="331655"/>
                      <a:pt x="331655" y="331655"/>
                    </a:cubicBezTo>
                    <a:cubicBezTo>
                      <a:pt x="330843" y="331655"/>
                      <a:pt x="329219" y="331655"/>
                      <a:pt x="328407" y="330843"/>
                    </a:cubicBezTo>
                    <a:cubicBezTo>
                      <a:pt x="327595" y="330031"/>
                      <a:pt x="327595" y="329219"/>
                      <a:pt x="326783" y="329219"/>
                    </a:cubicBezTo>
                    <a:cubicBezTo>
                      <a:pt x="325972" y="328407"/>
                      <a:pt x="325160" y="328407"/>
                      <a:pt x="323536" y="327595"/>
                    </a:cubicBezTo>
                    <a:cubicBezTo>
                      <a:pt x="322724" y="327595"/>
                      <a:pt x="322724" y="327595"/>
                      <a:pt x="321912" y="326783"/>
                    </a:cubicBezTo>
                    <a:cubicBezTo>
                      <a:pt x="321100" y="326783"/>
                      <a:pt x="320288" y="326783"/>
                      <a:pt x="320288" y="326783"/>
                    </a:cubicBezTo>
                    <a:cubicBezTo>
                      <a:pt x="319476" y="326783"/>
                      <a:pt x="318664" y="325971"/>
                      <a:pt x="318664" y="325159"/>
                    </a:cubicBezTo>
                    <a:cubicBezTo>
                      <a:pt x="318664" y="325159"/>
                      <a:pt x="318664" y="324348"/>
                      <a:pt x="317853" y="324348"/>
                    </a:cubicBezTo>
                    <a:cubicBezTo>
                      <a:pt x="317853" y="323536"/>
                      <a:pt x="317041" y="321912"/>
                      <a:pt x="316229" y="321100"/>
                    </a:cubicBezTo>
                    <a:cubicBezTo>
                      <a:pt x="316229" y="321100"/>
                      <a:pt x="315417" y="320288"/>
                      <a:pt x="315417" y="320288"/>
                    </a:cubicBezTo>
                    <a:cubicBezTo>
                      <a:pt x="315417" y="320288"/>
                      <a:pt x="315417" y="319476"/>
                      <a:pt x="315417" y="318664"/>
                    </a:cubicBezTo>
                    <a:cubicBezTo>
                      <a:pt x="315417" y="317853"/>
                      <a:pt x="315417" y="317853"/>
                      <a:pt x="315417" y="317041"/>
                    </a:cubicBezTo>
                    <a:cubicBezTo>
                      <a:pt x="315417" y="317041"/>
                      <a:pt x="315417" y="316229"/>
                      <a:pt x="314605" y="315417"/>
                    </a:cubicBezTo>
                    <a:cubicBezTo>
                      <a:pt x="314605" y="315417"/>
                      <a:pt x="313793" y="314605"/>
                      <a:pt x="313793" y="314605"/>
                    </a:cubicBezTo>
                    <a:cubicBezTo>
                      <a:pt x="313793" y="314605"/>
                      <a:pt x="314605" y="314605"/>
                      <a:pt x="314605" y="314605"/>
                    </a:cubicBezTo>
                    <a:cubicBezTo>
                      <a:pt x="314605" y="314605"/>
                      <a:pt x="314605" y="314605"/>
                      <a:pt x="314605" y="314605"/>
                    </a:cubicBezTo>
                    <a:cubicBezTo>
                      <a:pt x="314605" y="315417"/>
                      <a:pt x="315417" y="315417"/>
                      <a:pt x="315417" y="316229"/>
                    </a:cubicBezTo>
                    <a:cubicBezTo>
                      <a:pt x="316229" y="317041"/>
                      <a:pt x="316229" y="317853"/>
                      <a:pt x="317041" y="318664"/>
                    </a:cubicBezTo>
                    <a:cubicBezTo>
                      <a:pt x="317853" y="320288"/>
                      <a:pt x="319476" y="321100"/>
                      <a:pt x="321100" y="321100"/>
                    </a:cubicBezTo>
                    <a:cubicBezTo>
                      <a:pt x="321912" y="321100"/>
                      <a:pt x="322724" y="321100"/>
                      <a:pt x="323536" y="321912"/>
                    </a:cubicBezTo>
                    <a:cubicBezTo>
                      <a:pt x="324348" y="321912"/>
                      <a:pt x="325160" y="322724"/>
                      <a:pt x="325972" y="323536"/>
                    </a:cubicBezTo>
                    <a:cubicBezTo>
                      <a:pt x="327595" y="324348"/>
                      <a:pt x="329219" y="325971"/>
                      <a:pt x="330843" y="327595"/>
                    </a:cubicBezTo>
                    <a:cubicBezTo>
                      <a:pt x="331655" y="328407"/>
                      <a:pt x="332466" y="329219"/>
                      <a:pt x="333278" y="329219"/>
                    </a:cubicBezTo>
                    <a:cubicBezTo>
                      <a:pt x="334090" y="329219"/>
                      <a:pt x="334090" y="330031"/>
                      <a:pt x="334902" y="330031"/>
                    </a:cubicBezTo>
                    <a:cubicBezTo>
                      <a:pt x="334902" y="330031"/>
                      <a:pt x="335714" y="330031"/>
                      <a:pt x="335714" y="330031"/>
                    </a:cubicBezTo>
                    <a:cubicBezTo>
                      <a:pt x="336526" y="330031"/>
                      <a:pt x="338150" y="330031"/>
                      <a:pt x="338962" y="329219"/>
                    </a:cubicBezTo>
                    <a:cubicBezTo>
                      <a:pt x="339774" y="329219"/>
                      <a:pt x="339774" y="328407"/>
                      <a:pt x="340585" y="328407"/>
                    </a:cubicBezTo>
                    <a:cubicBezTo>
                      <a:pt x="341397" y="328407"/>
                      <a:pt x="341397" y="328407"/>
                      <a:pt x="342209" y="328407"/>
                    </a:cubicBezTo>
                    <a:cubicBezTo>
                      <a:pt x="342209" y="328407"/>
                      <a:pt x="343021" y="328407"/>
                      <a:pt x="343021" y="327595"/>
                    </a:cubicBezTo>
                    <a:cubicBezTo>
                      <a:pt x="343021" y="327595"/>
                      <a:pt x="343021" y="326783"/>
                      <a:pt x="343833" y="326783"/>
                    </a:cubicBezTo>
                    <a:cubicBezTo>
                      <a:pt x="344645" y="326783"/>
                      <a:pt x="345457" y="325971"/>
                      <a:pt x="346269" y="325971"/>
                    </a:cubicBezTo>
                    <a:cubicBezTo>
                      <a:pt x="346269" y="325971"/>
                      <a:pt x="347080" y="326783"/>
                      <a:pt x="347080" y="326783"/>
                    </a:cubicBezTo>
                    <a:cubicBezTo>
                      <a:pt x="347080" y="326783"/>
                      <a:pt x="347892" y="326783"/>
                      <a:pt x="347892" y="327595"/>
                    </a:cubicBezTo>
                    <a:cubicBezTo>
                      <a:pt x="348704" y="327595"/>
                      <a:pt x="351140" y="327595"/>
                      <a:pt x="351952" y="327595"/>
                    </a:cubicBezTo>
                    <a:cubicBezTo>
                      <a:pt x="352764" y="327595"/>
                      <a:pt x="352764" y="325971"/>
                      <a:pt x="352764" y="325159"/>
                    </a:cubicBezTo>
                    <a:cubicBezTo>
                      <a:pt x="352764" y="324348"/>
                      <a:pt x="353576" y="324348"/>
                      <a:pt x="353576" y="323536"/>
                    </a:cubicBezTo>
                    <a:cubicBezTo>
                      <a:pt x="354387" y="323536"/>
                      <a:pt x="355199" y="322724"/>
                      <a:pt x="356011" y="321912"/>
                    </a:cubicBezTo>
                    <a:cubicBezTo>
                      <a:pt x="356011" y="321912"/>
                      <a:pt x="356011" y="321100"/>
                      <a:pt x="356823" y="321100"/>
                    </a:cubicBezTo>
                    <a:cubicBezTo>
                      <a:pt x="356823" y="321100"/>
                      <a:pt x="357635" y="321100"/>
                      <a:pt x="357635" y="321100"/>
                    </a:cubicBezTo>
                    <a:cubicBezTo>
                      <a:pt x="359259" y="321100"/>
                      <a:pt x="360882" y="321100"/>
                      <a:pt x="361694" y="320288"/>
                    </a:cubicBezTo>
                    <a:cubicBezTo>
                      <a:pt x="361694" y="320288"/>
                      <a:pt x="362506" y="319476"/>
                      <a:pt x="362506" y="319476"/>
                    </a:cubicBezTo>
                    <a:cubicBezTo>
                      <a:pt x="363318" y="318664"/>
                      <a:pt x="364130" y="317853"/>
                      <a:pt x="364942" y="317041"/>
                    </a:cubicBezTo>
                    <a:cubicBezTo>
                      <a:pt x="365754" y="316229"/>
                      <a:pt x="367378" y="316229"/>
                      <a:pt x="368189" y="315417"/>
                    </a:cubicBezTo>
                    <a:cubicBezTo>
                      <a:pt x="368189" y="315417"/>
                      <a:pt x="369001" y="314605"/>
                      <a:pt x="369001" y="314605"/>
                    </a:cubicBezTo>
                    <a:cubicBezTo>
                      <a:pt x="369813" y="314605"/>
                      <a:pt x="369813" y="314605"/>
                      <a:pt x="370625" y="315417"/>
                    </a:cubicBezTo>
                    <a:cubicBezTo>
                      <a:pt x="371437" y="315417"/>
                      <a:pt x="372249" y="316229"/>
                      <a:pt x="373061" y="317041"/>
                    </a:cubicBezTo>
                    <a:cubicBezTo>
                      <a:pt x="373873" y="317853"/>
                      <a:pt x="373873" y="317853"/>
                      <a:pt x="373873" y="318664"/>
                    </a:cubicBezTo>
                    <a:cubicBezTo>
                      <a:pt x="374685" y="320288"/>
                      <a:pt x="377120" y="320288"/>
                      <a:pt x="378744" y="320288"/>
                    </a:cubicBezTo>
                    <a:cubicBezTo>
                      <a:pt x="379556" y="320288"/>
                      <a:pt x="380368" y="319476"/>
                      <a:pt x="381180" y="319476"/>
                    </a:cubicBezTo>
                    <a:cubicBezTo>
                      <a:pt x="381991" y="319476"/>
                      <a:pt x="382803" y="318664"/>
                      <a:pt x="383615" y="318664"/>
                    </a:cubicBezTo>
                    <a:cubicBezTo>
                      <a:pt x="385239" y="318664"/>
                      <a:pt x="386863" y="318664"/>
                      <a:pt x="388487" y="317853"/>
                    </a:cubicBezTo>
                    <a:cubicBezTo>
                      <a:pt x="389298" y="317853"/>
                      <a:pt x="390110" y="317041"/>
                      <a:pt x="390110" y="317041"/>
                    </a:cubicBezTo>
                    <a:cubicBezTo>
                      <a:pt x="390922" y="317041"/>
                      <a:pt x="391734" y="316229"/>
                      <a:pt x="392546" y="316229"/>
                    </a:cubicBezTo>
                    <a:cubicBezTo>
                      <a:pt x="394170" y="316229"/>
                      <a:pt x="395793" y="315417"/>
                      <a:pt x="394982" y="312981"/>
                    </a:cubicBezTo>
                    <a:cubicBezTo>
                      <a:pt x="394170" y="311357"/>
                      <a:pt x="392546" y="308922"/>
                      <a:pt x="390922" y="308110"/>
                    </a:cubicBezTo>
                    <a:cubicBezTo>
                      <a:pt x="389298" y="307298"/>
                      <a:pt x="387675" y="306486"/>
                      <a:pt x="386051" y="305674"/>
                    </a:cubicBezTo>
                    <a:cubicBezTo>
                      <a:pt x="384427" y="304862"/>
                      <a:pt x="383615" y="304051"/>
                      <a:pt x="382803" y="302427"/>
                    </a:cubicBezTo>
                    <a:cubicBezTo>
                      <a:pt x="381991" y="301615"/>
                      <a:pt x="381180" y="300803"/>
                      <a:pt x="380368" y="299991"/>
                    </a:cubicBezTo>
                    <a:cubicBezTo>
                      <a:pt x="379556" y="299991"/>
                      <a:pt x="377932" y="299991"/>
                      <a:pt x="377932" y="299179"/>
                    </a:cubicBezTo>
                    <a:cubicBezTo>
                      <a:pt x="377932" y="297555"/>
                      <a:pt x="380368" y="298367"/>
                      <a:pt x="381180" y="298367"/>
                    </a:cubicBezTo>
                    <a:cubicBezTo>
                      <a:pt x="381180" y="298367"/>
                      <a:pt x="381991" y="298367"/>
                      <a:pt x="382803" y="298367"/>
                    </a:cubicBezTo>
                    <a:cubicBezTo>
                      <a:pt x="383615" y="298367"/>
                      <a:pt x="383615" y="297555"/>
                      <a:pt x="383615" y="297555"/>
                    </a:cubicBezTo>
                    <a:cubicBezTo>
                      <a:pt x="383615" y="296743"/>
                      <a:pt x="385239" y="296743"/>
                      <a:pt x="385239" y="295120"/>
                    </a:cubicBezTo>
                    <a:cubicBezTo>
                      <a:pt x="385239" y="295120"/>
                      <a:pt x="385239" y="295120"/>
                      <a:pt x="385239" y="295120"/>
                    </a:cubicBezTo>
                    <a:cubicBezTo>
                      <a:pt x="385239" y="295120"/>
                      <a:pt x="385239" y="295120"/>
                      <a:pt x="385239" y="294308"/>
                    </a:cubicBezTo>
                    <a:cubicBezTo>
                      <a:pt x="385239" y="293496"/>
                      <a:pt x="386051" y="292684"/>
                      <a:pt x="386051" y="291872"/>
                    </a:cubicBezTo>
                    <a:cubicBezTo>
                      <a:pt x="386051" y="291060"/>
                      <a:pt x="385239" y="290249"/>
                      <a:pt x="384427" y="291060"/>
                    </a:cubicBezTo>
                    <a:cubicBezTo>
                      <a:pt x="383615" y="291060"/>
                      <a:pt x="382803" y="291060"/>
                      <a:pt x="382803" y="290249"/>
                    </a:cubicBezTo>
                    <a:cubicBezTo>
                      <a:pt x="382803" y="289437"/>
                      <a:pt x="382803" y="288625"/>
                      <a:pt x="381991" y="288625"/>
                    </a:cubicBezTo>
                    <a:cubicBezTo>
                      <a:pt x="381180" y="288625"/>
                      <a:pt x="380368" y="288625"/>
                      <a:pt x="379556" y="288625"/>
                    </a:cubicBezTo>
                    <a:cubicBezTo>
                      <a:pt x="378744" y="288625"/>
                      <a:pt x="377932" y="288625"/>
                      <a:pt x="377120" y="288625"/>
                    </a:cubicBezTo>
                    <a:cubicBezTo>
                      <a:pt x="376308" y="288625"/>
                      <a:pt x="376308" y="289437"/>
                      <a:pt x="375496" y="289437"/>
                    </a:cubicBezTo>
                    <a:cubicBezTo>
                      <a:pt x="374685" y="290249"/>
                      <a:pt x="373061" y="289437"/>
                      <a:pt x="372249" y="289437"/>
                    </a:cubicBezTo>
                    <a:cubicBezTo>
                      <a:pt x="371437" y="289437"/>
                      <a:pt x="371437" y="289437"/>
                      <a:pt x="370625" y="289437"/>
                    </a:cubicBezTo>
                    <a:cubicBezTo>
                      <a:pt x="369813" y="289437"/>
                      <a:pt x="369813" y="289437"/>
                      <a:pt x="369001" y="290249"/>
                    </a:cubicBezTo>
                    <a:cubicBezTo>
                      <a:pt x="368189" y="291060"/>
                      <a:pt x="367378" y="291060"/>
                      <a:pt x="366566" y="291060"/>
                    </a:cubicBezTo>
                    <a:cubicBezTo>
                      <a:pt x="365754" y="291060"/>
                      <a:pt x="364942" y="291872"/>
                      <a:pt x="364942" y="291872"/>
                    </a:cubicBezTo>
                    <a:cubicBezTo>
                      <a:pt x="364130" y="291872"/>
                      <a:pt x="363318" y="291872"/>
                      <a:pt x="363318" y="291872"/>
                    </a:cubicBezTo>
                    <a:cubicBezTo>
                      <a:pt x="361694" y="291872"/>
                      <a:pt x="360882" y="291872"/>
                      <a:pt x="360071" y="292684"/>
                    </a:cubicBezTo>
                    <a:cubicBezTo>
                      <a:pt x="359259" y="293496"/>
                      <a:pt x="358447" y="293496"/>
                      <a:pt x="357635" y="293496"/>
                    </a:cubicBezTo>
                    <a:cubicBezTo>
                      <a:pt x="356823" y="293496"/>
                      <a:pt x="356011" y="293496"/>
                      <a:pt x="355199" y="292684"/>
                    </a:cubicBezTo>
                    <a:cubicBezTo>
                      <a:pt x="355199" y="292684"/>
                      <a:pt x="354387" y="292684"/>
                      <a:pt x="354387" y="292684"/>
                    </a:cubicBezTo>
                    <a:cubicBezTo>
                      <a:pt x="354387" y="292684"/>
                      <a:pt x="353576" y="292684"/>
                      <a:pt x="353576" y="292684"/>
                    </a:cubicBezTo>
                    <a:cubicBezTo>
                      <a:pt x="353576" y="292684"/>
                      <a:pt x="353576" y="291872"/>
                      <a:pt x="353576" y="291872"/>
                    </a:cubicBezTo>
                    <a:cubicBezTo>
                      <a:pt x="353576" y="291872"/>
                      <a:pt x="353576" y="291060"/>
                      <a:pt x="352764" y="291060"/>
                    </a:cubicBezTo>
                    <a:cubicBezTo>
                      <a:pt x="351952" y="290249"/>
                      <a:pt x="351952" y="290249"/>
                      <a:pt x="351140" y="290249"/>
                    </a:cubicBezTo>
                    <a:cubicBezTo>
                      <a:pt x="351140" y="290249"/>
                      <a:pt x="351140" y="290249"/>
                      <a:pt x="350328" y="289437"/>
                    </a:cubicBezTo>
                    <a:cubicBezTo>
                      <a:pt x="350328" y="289437"/>
                      <a:pt x="349516" y="288625"/>
                      <a:pt x="349516" y="288625"/>
                    </a:cubicBezTo>
                    <a:cubicBezTo>
                      <a:pt x="349516" y="287813"/>
                      <a:pt x="350328" y="287813"/>
                      <a:pt x="350328" y="287813"/>
                    </a:cubicBezTo>
                    <a:cubicBezTo>
                      <a:pt x="350328" y="288625"/>
                      <a:pt x="350328" y="288625"/>
                      <a:pt x="351140" y="289437"/>
                    </a:cubicBezTo>
                    <a:cubicBezTo>
                      <a:pt x="351952" y="290249"/>
                      <a:pt x="351952" y="290249"/>
                      <a:pt x="352764" y="290249"/>
                    </a:cubicBezTo>
                    <a:cubicBezTo>
                      <a:pt x="353576" y="290249"/>
                      <a:pt x="353576" y="290249"/>
                      <a:pt x="354387" y="291060"/>
                    </a:cubicBezTo>
                    <a:cubicBezTo>
                      <a:pt x="355199" y="291060"/>
                      <a:pt x="356011" y="291872"/>
                      <a:pt x="356823" y="291872"/>
                    </a:cubicBezTo>
                    <a:cubicBezTo>
                      <a:pt x="357635" y="291872"/>
                      <a:pt x="358447" y="291872"/>
                      <a:pt x="359259" y="291872"/>
                    </a:cubicBezTo>
                    <a:cubicBezTo>
                      <a:pt x="360071" y="291872"/>
                      <a:pt x="360071" y="291060"/>
                      <a:pt x="360882" y="290249"/>
                    </a:cubicBezTo>
                    <a:cubicBezTo>
                      <a:pt x="361694" y="289437"/>
                      <a:pt x="362506" y="288625"/>
                      <a:pt x="363318" y="288625"/>
                    </a:cubicBezTo>
                    <a:cubicBezTo>
                      <a:pt x="364130" y="288625"/>
                      <a:pt x="364942" y="288625"/>
                      <a:pt x="365754" y="287813"/>
                    </a:cubicBezTo>
                    <a:cubicBezTo>
                      <a:pt x="366566" y="287001"/>
                      <a:pt x="367378" y="287001"/>
                      <a:pt x="368189" y="286189"/>
                    </a:cubicBezTo>
                    <a:cubicBezTo>
                      <a:pt x="369001" y="286189"/>
                      <a:pt x="369813" y="285377"/>
                      <a:pt x="370625" y="285377"/>
                    </a:cubicBezTo>
                    <a:cubicBezTo>
                      <a:pt x="371437" y="285377"/>
                      <a:pt x="372249" y="284565"/>
                      <a:pt x="373061" y="284565"/>
                    </a:cubicBezTo>
                    <a:cubicBezTo>
                      <a:pt x="373873" y="284565"/>
                      <a:pt x="373873" y="284565"/>
                      <a:pt x="374685" y="285377"/>
                    </a:cubicBezTo>
                    <a:cubicBezTo>
                      <a:pt x="376308" y="286189"/>
                      <a:pt x="377120" y="286189"/>
                      <a:pt x="378744" y="286189"/>
                    </a:cubicBezTo>
                    <a:cubicBezTo>
                      <a:pt x="379556" y="286189"/>
                      <a:pt x="380368" y="286189"/>
                      <a:pt x="381991" y="286189"/>
                    </a:cubicBezTo>
                    <a:cubicBezTo>
                      <a:pt x="382803" y="286189"/>
                      <a:pt x="382803" y="286189"/>
                      <a:pt x="383615" y="286189"/>
                    </a:cubicBezTo>
                    <a:cubicBezTo>
                      <a:pt x="384427" y="286189"/>
                      <a:pt x="385239" y="286189"/>
                      <a:pt x="385239" y="286189"/>
                    </a:cubicBezTo>
                    <a:cubicBezTo>
                      <a:pt x="386051" y="286189"/>
                      <a:pt x="386051" y="286189"/>
                      <a:pt x="386863" y="286189"/>
                    </a:cubicBezTo>
                    <a:cubicBezTo>
                      <a:pt x="387675" y="286189"/>
                      <a:pt x="387675" y="285377"/>
                      <a:pt x="388487" y="285377"/>
                    </a:cubicBezTo>
                    <a:cubicBezTo>
                      <a:pt x="388487" y="285377"/>
                      <a:pt x="388487" y="285377"/>
                      <a:pt x="388487" y="285377"/>
                    </a:cubicBezTo>
                    <a:cubicBezTo>
                      <a:pt x="388487" y="285377"/>
                      <a:pt x="389298" y="285377"/>
                      <a:pt x="389298" y="285377"/>
                    </a:cubicBezTo>
                    <a:cubicBezTo>
                      <a:pt x="390110" y="285377"/>
                      <a:pt x="390110" y="285377"/>
                      <a:pt x="390110" y="286189"/>
                    </a:cubicBezTo>
                    <a:cubicBezTo>
                      <a:pt x="390110" y="286189"/>
                      <a:pt x="390110" y="287001"/>
                      <a:pt x="390110" y="287001"/>
                    </a:cubicBezTo>
                    <a:cubicBezTo>
                      <a:pt x="390110" y="287813"/>
                      <a:pt x="390110" y="287813"/>
                      <a:pt x="390922" y="287813"/>
                    </a:cubicBezTo>
                    <a:cubicBezTo>
                      <a:pt x="391734" y="287813"/>
                      <a:pt x="392546" y="288625"/>
                      <a:pt x="393358" y="288625"/>
                    </a:cubicBezTo>
                    <a:cubicBezTo>
                      <a:pt x="393358" y="288625"/>
                      <a:pt x="394170" y="288625"/>
                      <a:pt x="394982" y="288625"/>
                    </a:cubicBezTo>
                    <a:cubicBezTo>
                      <a:pt x="394982" y="288625"/>
                      <a:pt x="395793" y="287813"/>
                      <a:pt x="395793" y="287813"/>
                    </a:cubicBezTo>
                    <a:cubicBezTo>
                      <a:pt x="395793" y="287001"/>
                      <a:pt x="395793" y="287001"/>
                      <a:pt x="396605" y="287001"/>
                    </a:cubicBezTo>
                    <a:cubicBezTo>
                      <a:pt x="397417" y="287001"/>
                      <a:pt x="397417" y="287001"/>
                      <a:pt x="398229" y="287001"/>
                    </a:cubicBezTo>
                    <a:cubicBezTo>
                      <a:pt x="399041" y="287001"/>
                      <a:pt x="399853" y="287001"/>
                      <a:pt x="400665" y="286189"/>
                    </a:cubicBezTo>
                    <a:cubicBezTo>
                      <a:pt x="401477" y="286189"/>
                      <a:pt x="401477" y="285377"/>
                      <a:pt x="401477" y="284565"/>
                    </a:cubicBezTo>
                    <a:cubicBezTo>
                      <a:pt x="401477" y="283753"/>
                      <a:pt x="402289" y="283753"/>
                      <a:pt x="403100" y="282941"/>
                    </a:cubicBezTo>
                    <a:cubicBezTo>
                      <a:pt x="403912" y="282130"/>
                      <a:pt x="406348" y="282130"/>
                      <a:pt x="407160" y="282130"/>
                    </a:cubicBezTo>
                    <a:cubicBezTo>
                      <a:pt x="407972" y="282130"/>
                      <a:pt x="408784" y="282130"/>
                      <a:pt x="408784" y="282130"/>
                    </a:cubicBezTo>
                    <a:cubicBezTo>
                      <a:pt x="409595" y="282130"/>
                      <a:pt x="410407" y="281318"/>
                      <a:pt x="410407" y="281318"/>
                    </a:cubicBezTo>
                    <a:cubicBezTo>
                      <a:pt x="410407" y="281318"/>
                      <a:pt x="410407" y="280506"/>
                      <a:pt x="411219" y="279694"/>
                    </a:cubicBezTo>
                    <a:cubicBezTo>
                      <a:pt x="411219" y="278882"/>
                      <a:pt x="412031" y="278882"/>
                      <a:pt x="412031" y="278882"/>
                    </a:cubicBezTo>
                    <a:cubicBezTo>
                      <a:pt x="412031" y="278882"/>
                      <a:pt x="412843" y="278882"/>
                      <a:pt x="412843" y="278882"/>
                    </a:cubicBezTo>
                    <a:cubicBezTo>
                      <a:pt x="412843" y="278882"/>
                      <a:pt x="412843" y="278882"/>
                      <a:pt x="412843" y="278070"/>
                    </a:cubicBezTo>
                    <a:cubicBezTo>
                      <a:pt x="412843" y="277258"/>
                      <a:pt x="412843" y="276446"/>
                      <a:pt x="412843" y="276446"/>
                    </a:cubicBezTo>
                    <a:cubicBezTo>
                      <a:pt x="412843" y="276446"/>
                      <a:pt x="412843" y="275635"/>
                      <a:pt x="412843" y="275635"/>
                    </a:cubicBezTo>
                    <a:cubicBezTo>
                      <a:pt x="412843" y="274823"/>
                      <a:pt x="412843" y="274823"/>
                      <a:pt x="412843" y="274011"/>
                    </a:cubicBezTo>
                    <a:cubicBezTo>
                      <a:pt x="412843" y="273199"/>
                      <a:pt x="412843" y="273199"/>
                      <a:pt x="413655" y="272387"/>
                    </a:cubicBezTo>
                    <a:cubicBezTo>
                      <a:pt x="414467" y="272387"/>
                      <a:pt x="415279" y="272387"/>
                      <a:pt x="416091" y="272387"/>
                    </a:cubicBezTo>
                    <a:cubicBezTo>
                      <a:pt x="416902" y="272387"/>
                      <a:pt x="417714" y="272387"/>
                      <a:pt x="417714" y="271575"/>
                    </a:cubicBezTo>
                    <a:cubicBezTo>
                      <a:pt x="418526" y="270763"/>
                      <a:pt x="418526" y="270763"/>
                      <a:pt x="418526" y="269951"/>
                    </a:cubicBezTo>
                    <a:cubicBezTo>
                      <a:pt x="418526" y="269139"/>
                      <a:pt x="418526" y="268328"/>
                      <a:pt x="418526" y="267516"/>
                    </a:cubicBezTo>
                    <a:cubicBezTo>
                      <a:pt x="418526" y="266704"/>
                      <a:pt x="419338" y="266704"/>
                      <a:pt x="419338" y="265892"/>
                    </a:cubicBezTo>
                    <a:cubicBezTo>
                      <a:pt x="420150" y="265080"/>
                      <a:pt x="420150" y="265080"/>
                      <a:pt x="420962" y="265080"/>
                    </a:cubicBezTo>
                    <a:cubicBezTo>
                      <a:pt x="420962" y="264268"/>
                      <a:pt x="420962" y="264268"/>
                      <a:pt x="420962" y="263456"/>
                    </a:cubicBezTo>
                    <a:cubicBezTo>
                      <a:pt x="420962" y="262644"/>
                      <a:pt x="421774" y="262644"/>
                      <a:pt x="421774" y="261833"/>
                    </a:cubicBezTo>
                    <a:cubicBezTo>
                      <a:pt x="422586" y="261021"/>
                      <a:pt x="422586" y="261021"/>
                      <a:pt x="423398" y="261021"/>
                    </a:cubicBezTo>
                    <a:cubicBezTo>
                      <a:pt x="424209" y="261021"/>
                      <a:pt x="425021" y="260209"/>
                      <a:pt x="425833" y="260209"/>
                    </a:cubicBezTo>
                    <a:cubicBezTo>
                      <a:pt x="426645" y="260209"/>
                      <a:pt x="427457" y="260209"/>
                      <a:pt x="428269" y="259397"/>
                    </a:cubicBezTo>
                    <a:cubicBezTo>
                      <a:pt x="429081" y="258585"/>
                      <a:pt x="429893" y="258585"/>
                      <a:pt x="430704" y="257773"/>
                    </a:cubicBezTo>
                    <a:cubicBezTo>
                      <a:pt x="431516" y="256961"/>
                      <a:pt x="432328" y="256149"/>
                      <a:pt x="432328" y="256149"/>
                    </a:cubicBezTo>
                    <a:cubicBezTo>
                      <a:pt x="433140" y="255337"/>
                      <a:pt x="433140" y="255337"/>
                      <a:pt x="433952" y="254526"/>
                    </a:cubicBezTo>
                    <a:cubicBezTo>
                      <a:pt x="434764" y="253714"/>
                      <a:pt x="435576" y="253714"/>
                      <a:pt x="436388" y="252902"/>
                    </a:cubicBezTo>
                    <a:cubicBezTo>
                      <a:pt x="437200" y="252090"/>
                      <a:pt x="438011" y="251278"/>
                      <a:pt x="438011" y="250466"/>
                    </a:cubicBezTo>
                    <a:cubicBezTo>
                      <a:pt x="438011" y="249654"/>
                      <a:pt x="438823" y="248842"/>
                      <a:pt x="438823" y="248842"/>
                    </a:cubicBezTo>
                    <a:cubicBezTo>
                      <a:pt x="439635" y="247219"/>
                      <a:pt x="439635" y="244783"/>
                      <a:pt x="440447" y="243159"/>
                    </a:cubicBezTo>
                    <a:cubicBezTo>
                      <a:pt x="441259" y="241535"/>
                      <a:pt x="442071" y="240724"/>
                      <a:pt x="442883" y="239912"/>
                    </a:cubicBezTo>
                    <a:cubicBezTo>
                      <a:pt x="443695" y="239100"/>
                      <a:pt x="443695" y="239100"/>
                      <a:pt x="444506" y="238288"/>
                    </a:cubicBezTo>
                    <a:cubicBezTo>
                      <a:pt x="445318" y="237476"/>
                      <a:pt x="445318" y="236664"/>
                      <a:pt x="446130" y="236664"/>
                    </a:cubicBezTo>
                    <a:cubicBezTo>
                      <a:pt x="446942" y="235852"/>
                      <a:pt x="448566" y="234228"/>
                      <a:pt x="449378" y="233417"/>
                    </a:cubicBezTo>
                    <a:cubicBezTo>
                      <a:pt x="449378" y="232605"/>
                      <a:pt x="450190" y="232605"/>
                      <a:pt x="450190" y="231793"/>
                    </a:cubicBezTo>
                    <a:cubicBezTo>
                      <a:pt x="450190" y="230981"/>
                      <a:pt x="451002" y="230981"/>
                      <a:pt x="451002" y="230169"/>
                    </a:cubicBezTo>
                    <a:cubicBezTo>
                      <a:pt x="451002" y="229357"/>
                      <a:pt x="451814" y="228545"/>
                      <a:pt x="451814" y="228545"/>
                    </a:cubicBezTo>
                    <a:cubicBezTo>
                      <a:pt x="452625" y="228545"/>
                      <a:pt x="452625" y="228545"/>
                      <a:pt x="453437" y="228545"/>
                    </a:cubicBezTo>
                    <a:cubicBezTo>
                      <a:pt x="454249" y="227733"/>
                      <a:pt x="454249" y="225298"/>
                      <a:pt x="454249" y="224486"/>
                    </a:cubicBezTo>
                    <a:cubicBezTo>
                      <a:pt x="454249" y="223674"/>
                      <a:pt x="454249" y="223674"/>
                      <a:pt x="454249" y="222862"/>
                    </a:cubicBezTo>
                    <a:cubicBezTo>
                      <a:pt x="454249" y="222050"/>
                      <a:pt x="454249" y="221238"/>
                      <a:pt x="455061" y="220426"/>
                    </a:cubicBezTo>
                    <a:cubicBezTo>
                      <a:pt x="455061" y="219615"/>
                      <a:pt x="455873" y="218803"/>
                      <a:pt x="455873" y="217991"/>
                    </a:cubicBezTo>
                    <a:cubicBezTo>
                      <a:pt x="456685" y="216367"/>
                      <a:pt x="457497" y="215555"/>
                      <a:pt x="458308" y="213931"/>
                    </a:cubicBezTo>
                    <a:cubicBezTo>
                      <a:pt x="459120" y="212308"/>
                      <a:pt x="459932" y="210684"/>
                      <a:pt x="460744" y="209060"/>
                    </a:cubicBezTo>
                    <a:cubicBezTo>
                      <a:pt x="461556" y="208248"/>
                      <a:pt x="463180" y="207436"/>
                      <a:pt x="463180" y="205813"/>
                    </a:cubicBezTo>
                    <a:cubicBezTo>
                      <a:pt x="463992" y="205001"/>
                      <a:pt x="463992" y="203377"/>
                      <a:pt x="465616" y="203377"/>
                    </a:cubicBezTo>
                    <a:cubicBezTo>
                      <a:pt x="466427" y="203377"/>
                      <a:pt x="467239" y="202565"/>
                      <a:pt x="468051" y="201753"/>
                    </a:cubicBezTo>
                    <a:cubicBezTo>
                      <a:pt x="468863" y="200129"/>
                      <a:pt x="470487" y="199317"/>
                      <a:pt x="472111" y="198506"/>
                    </a:cubicBezTo>
                    <a:cubicBezTo>
                      <a:pt x="472922" y="197694"/>
                      <a:pt x="474546" y="197694"/>
                      <a:pt x="475358" y="196882"/>
                    </a:cubicBezTo>
                    <a:cubicBezTo>
                      <a:pt x="476170" y="196070"/>
                      <a:pt x="476982" y="195258"/>
                      <a:pt x="477794" y="194446"/>
                    </a:cubicBezTo>
                    <a:cubicBezTo>
                      <a:pt x="478606" y="194446"/>
                      <a:pt x="478606" y="193634"/>
                      <a:pt x="479418" y="193634"/>
                    </a:cubicBezTo>
                    <a:cubicBezTo>
                      <a:pt x="479418" y="193634"/>
                      <a:pt x="480229" y="192822"/>
                      <a:pt x="480229" y="192822"/>
                    </a:cubicBezTo>
                    <a:cubicBezTo>
                      <a:pt x="481041" y="192011"/>
                      <a:pt x="481853" y="192011"/>
                      <a:pt x="482665" y="191199"/>
                    </a:cubicBezTo>
                    <a:cubicBezTo>
                      <a:pt x="483477" y="190387"/>
                      <a:pt x="482665" y="189575"/>
                      <a:pt x="482665" y="187951"/>
                    </a:cubicBezTo>
                    <a:cubicBezTo>
                      <a:pt x="482665" y="187139"/>
                      <a:pt x="484289" y="186327"/>
                      <a:pt x="483477" y="185515"/>
                    </a:cubicBezTo>
                    <a:cubicBezTo>
                      <a:pt x="482665" y="184704"/>
                      <a:pt x="481853" y="183892"/>
                      <a:pt x="482665" y="183080"/>
                    </a:cubicBezTo>
                    <a:cubicBezTo>
                      <a:pt x="483477" y="182268"/>
                      <a:pt x="484289" y="181456"/>
                      <a:pt x="483477" y="179832"/>
                    </a:cubicBezTo>
                    <a:cubicBezTo>
                      <a:pt x="482665" y="179020"/>
                      <a:pt x="481853" y="177397"/>
                      <a:pt x="482665" y="176585"/>
                    </a:cubicBezTo>
                    <a:cubicBezTo>
                      <a:pt x="482665" y="174961"/>
                      <a:pt x="483477" y="174149"/>
                      <a:pt x="483477" y="172525"/>
                    </a:cubicBezTo>
                    <a:cubicBezTo>
                      <a:pt x="483477" y="170901"/>
                      <a:pt x="481853" y="170090"/>
                      <a:pt x="481853" y="169278"/>
                    </a:cubicBezTo>
                    <a:cubicBezTo>
                      <a:pt x="481853" y="168466"/>
                      <a:pt x="481853" y="166842"/>
                      <a:pt x="481041" y="166030"/>
                    </a:cubicBezTo>
                    <a:cubicBezTo>
                      <a:pt x="480229" y="165218"/>
                      <a:pt x="479418" y="163595"/>
                      <a:pt x="477794" y="163595"/>
                    </a:cubicBezTo>
                    <a:cubicBezTo>
                      <a:pt x="476982" y="163595"/>
                      <a:pt x="476982" y="163595"/>
                      <a:pt x="476170" y="162783"/>
                    </a:cubicBezTo>
                    <a:cubicBezTo>
                      <a:pt x="475358" y="161971"/>
                      <a:pt x="475358" y="161159"/>
                      <a:pt x="475358" y="160347"/>
                    </a:cubicBezTo>
                    <a:cubicBezTo>
                      <a:pt x="474546" y="159535"/>
                      <a:pt x="473734" y="160347"/>
                      <a:pt x="472922" y="160347"/>
                    </a:cubicBezTo>
                    <a:cubicBezTo>
                      <a:pt x="472111" y="160347"/>
                      <a:pt x="471299" y="159535"/>
                      <a:pt x="470487" y="158723"/>
                    </a:cubicBezTo>
                    <a:cubicBezTo>
                      <a:pt x="468863" y="157911"/>
                      <a:pt x="466427" y="157911"/>
                      <a:pt x="465616" y="158723"/>
                    </a:cubicBezTo>
                    <a:cubicBezTo>
                      <a:pt x="464804" y="159535"/>
                      <a:pt x="464804" y="159535"/>
                      <a:pt x="463180" y="159535"/>
                    </a:cubicBezTo>
                    <a:cubicBezTo>
                      <a:pt x="462368" y="159535"/>
                      <a:pt x="461556" y="158723"/>
                      <a:pt x="460744" y="157911"/>
                    </a:cubicBezTo>
                    <a:cubicBezTo>
                      <a:pt x="460744" y="157911"/>
                      <a:pt x="459932" y="157911"/>
                      <a:pt x="459932" y="157911"/>
                    </a:cubicBezTo>
                    <a:cubicBezTo>
                      <a:pt x="459120" y="157911"/>
                      <a:pt x="459120" y="157911"/>
                      <a:pt x="458308" y="157911"/>
                    </a:cubicBezTo>
                    <a:cubicBezTo>
                      <a:pt x="457497" y="157099"/>
                      <a:pt x="457497" y="156288"/>
                      <a:pt x="455873" y="155476"/>
                    </a:cubicBezTo>
                    <a:cubicBezTo>
                      <a:pt x="455061" y="155476"/>
                      <a:pt x="455061" y="155476"/>
                      <a:pt x="454249" y="155476"/>
                    </a:cubicBezTo>
                    <a:cubicBezTo>
                      <a:pt x="454249" y="155476"/>
                      <a:pt x="454249" y="156288"/>
                      <a:pt x="453437" y="156288"/>
                    </a:cubicBezTo>
                    <a:cubicBezTo>
                      <a:pt x="452625" y="157099"/>
                      <a:pt x="451814" y="157099"/>
                      <a:pt x="451002" y="157099"/>
                    </a:cubicBezTo>
                    <a:cubicBezTo>
                      <a:pt x="450190" y="157099"/>
                      <a:pt x="448566" y="157099"/>
                      <a:pt x="447754" y="157099"/>
                    </a:cubicBezTo>
                    <a:cubicBezTo>
                      <a:pt x="446942" y="157099"/>
                      <a:pt x="446130" y="156288"/>
                      <a:pt x="445318" y="156288"/>
                    </a:cubicBezTo>
                    <a:cubicBezTo>
                      <a:pt x="444506" y="156288"/>
                      <a:pt x="443695" y="156288"/>
                      <a:pt x="442883" y="156288"/>
                    </a:cubicBezTo>
                    <a:cubicBezTo>
                      <a:pt x="442071" y="156288"/>
                      <a:pt x="441259" y="155476"/>
                      <a:pt x="440447" y="155476"/>
                    </a:cubicBezTo>
                    <a:cubicBezTo>
                      <a:pt x="439635" y="155476"/>
                      <a:pt x="439635" y="155476"/>
                      <a:pt x="438823" y="155476"/>
                    </a:cubicBezTo>
                    <a:cubicBezTo>
                      <a:pt x="438011" y="155476"/>
                      <a:pt x="437200" y="154664"/>
                      <a:pt x="437200" y="153852"/>
                    </a:cubicBezTo>
                    <a:cubicBezTo>
                      <a:pt x="436388" y="153040"/>
                      <a:pt x="435576" y="151416"/>
                      <a:pt x="433952" y="151416"/>
                    </a:cubicBezTo>
                    <a:cubicBezTo>
                      <a:pt x="433140" y="151416"/>
                      <a:pt x="432328" y="151416"/>
                      <a:pt x="431516" y="151416"/>
                    </a:cubicBezTo>
                    <a:cubicBezTo>
                      <a:pt x="430704" y="151416"/>
                      <a:pt x="430704" y="151416"/>
                      <a:pt x="429893" y="150604"/>
                    </a:cubicBezTo>
                    <a:cubicBezTo>
                      <a:pt x="429081" y="150604"/>
                      <a:pt x="429081" y="150604"/>
                      <a:pt x="428269" y="149793"/>
                    </a:cubicBezTo>
                    <a:cubicBezTo>
                      <a:pt x="427457" y="149793"/>
                      <a:pt x="427457" y="148981"/>
                      <a:pt x="426645" y="148981"/>
                    </a:cubicBezTo>
                    <a:cubicBezTo>
                      <a:pt x="425833" y="148981"/>
                      <a:pt x="425833" y="148169"/>
                      <a:pt x="425021" y="148169"/>
                    </a:cubicBezTo>
                    <a:cubicBezTo>
                      <a:pt x="424209" y="148169"/>
                      <a:pt x="424209" y="147357"/>
                      <a:pt x="424209" y="147357"/>
                    </a:cubicBezTo>
                    <a:cubicBezTo>
                      <a:pt x="423398" y="146545"/>
                      <a:pt x="422586" y="146545"/>
                      <a:pt x="420962" y="145733"/>
                    </a:cubicBezTo>
                    <a:cubicBezTo>
                      <a:pt x="420150" y="145733"/>
                      <a:pt x="419338" y="145733"/>
                      <a:pt x="418526" y="145733"/>
                    </a:cubicBezTo>
                    <a:cubicBezTo>
                      <a:pt x="417714" y="145733"/>
                      <a:pt x="416902" y="145733"/>
                      <a:pt x="415279" y="146545"/>
                    </a:cubicBezTo>
                    <a:cubicBezTo>
                      <a:pt x="414467" y="147357"/>
                      <a:pt x="413655" y="146545"/>
                      <a:pt x="412843" y="147357"/>
                    </a:cubicBezTo>
                    <a:cubicBezTo>
                      <a:pt x="412031" y="147357"/>
                      <a:pt x="411219" y="147357"/>
                      <a:pt x="410407" y="147357"/>
                    </a:cubicBezTo>
                    <a:cubicBezTo>
                      <a:pt x="408784" y="147357"/>
                      <a:pt x="406348" y="145733"/>
                      <a:pt x="404724" y="144921"/>
                    </a:cubicBezTo>
                    <a:cubicBezTo>
                      <a:pt x="403100" y="144109"/>
                      <a:pt x="402289" y="143297"/>
                      <a:pt x="401477" y="142486"/>
                    </a:cubicBezTo>
                    <a:cubicBezTo>
                      <a:pt x="400665" y="141674"/>
                      <a:pt x="399041" y="140050"/>
                      <a:pt x="397417" y="139238"/>
                    </a:cubicBezTo>
                    <a:cubicBezTo>
                      <a:pt x="396605" y="138426"/>
                      <a:pt x="394982" y="137614"/>
                      <a:pt x="393358" y="136802"/>
                    </a:cubicBezTo>
                    <a:cubicBezTo>
                      <a:pt x="392546" y="135991"/>
                      <a:pt x="391734" y="135991"/>
                      <a:pt x="390110" y="135991"/>
                    </a:cubicBezTo>
                    <a:cubicBezTo>
                      <a:pt x="388487" y="135991"/>
                      <a:pt x="387675" y="135991"/>
                      <a:pt x="386863" y="135991"/>
                    </a:cubicBezTo>
                    <a:cubicBezTo>
                      <a:pt x="385239" y="135991"/>
                      <a:pt x="383615" y="135991"/>
                      <a:pt x="382803" y="136802"/>
                    </a:cubicBezTo>
                    <a:cubicBezTo>
                      <a:pt x="381991" y="137614"/>
                      <a:pt x="381180" y="137614"/>
                      <a:pt x="380368" y="138426"/>
                    </a:cubicBezTo>
                    <a:cubicBezTo>
                      <a:pt x="379556" y="139238"/>
                      <a:pt x="378744" y="139238"/>
                      <a:pt x="377932" y="139238"/>
                    </a:cubicBezTo>
                    <a:cubicBezTo>
                      <a:pt x="377120" y="139238"/>
                      <a:pt x="375496" y="139238"/>
                      <a:pt x="374685" y="139238"/>
                    </a:cubicBezTo>
                    <a:cubicBezTo>
                      <a:pt x="373873" y="139238"/>
                      <a:pt x="373873" y="140050"/>
                      <a:pt x="373061" y="140862"/>
                    </a:cubicBezTo>
                    <a:cubicBezTo>
                      <a:pt x="372249" y="141674"/>
                      <a:pt x="371437" y="141674"/>
                      <a:pt x="371437" y="141674"/>
                    </a:cubicBezTo>
                    <a:cubicBezTo>
                      <a:pt x="371437" y="141674"/>
                      <a:pt x="370625" y="141674"/>
                      <a:pt x="370625" y="140862"/>
                    </a:cubicBezTo>
                    <a:cubicBezTo>
                      <a:pt x="370625" y="140050"/>
                      <a:pt x="370625" y="140050"/>
                      <a:pt x="371437" y="140050"/>
                    </a:cubicBezTo>
                    <a:cubicBezTo>
                      <a:pt x="372249" y="139238"/>
                      <a:pt x="370625" y="138426"/>
                      <a:pt x="369813" y="138426"/>
                    </a:cubicBezTo>
                    <a:cubicBezTo>
                      <a:pt x="369001" y="137614"/>
                      <a:pt x="367378" y="137614"/>
                      <a:pt x="366566" y="137614"/>
                    </a:cubicBezTo>
                    <a:cubicBezTo>
                      <a:pt x="365754" y="137614"/>
                      <a:pt x="364942" y="138426"/>
                      <a:pt x="364942" y="139238"/>
                    </a:cubicBezTo>
                    <a:cubicBezTo>
                      <a:pt x="364130" y="139238"/>
                      <a:pt x="364130" y="139238"/>
                      <a:pt x="363318" y="139238"/>
                    </a:cubicBezTo>
                    <a:cubicBezTo>
                      <a:pt x="363318" y="139238"/>
                      <a:pt x="362506" y="139238"/>
                      <a:pt x="362506" y="139238"/>
                    </a:cubicBezTo>
                    <a:cubicBezTo>
                      <a:pt x="361694" y="139238"/>
                      <a:pt x="360882" y="139238"/>
                      <a:pt x="360071" y="140050"/>
                    </a:cubicBezTo>
                    <a:cubicBezTo>
                      <a:pt x="359259" y="140862"/>
                      <a:pt x="358447" y="140862"/>
                      <a:pt x="357635" y="141674"/>
                    </a:cubicBezTo>
                    <a:cubicBezTo>
                      <a:pt x="356823" y="141674"/>
                      <a:pt x="355199" y="141674"/>
                      <a:pt x="354387" y="141674"/>
                    </a:cubicBezTo>
                    <a:cubicBezTo>
                      <a:pt x="353576" y="141674"/>
                      <a:pt x="352764" y="140862"/>
                      <a:pt x="351952" y="140862"/>
                    </a:cubicBezTo>
                    <a:cubicBezTo>
                      <a:pt x="350328" y="140050"/>
                      <a:pt x="348704" y="140050"/>
                      <a:pt x="347080" y="140050"/>
                    </a:cubicBezTo>
                    <a:cubicBezTo>
                      <a:pt x="346269" y="140050"/>
                      <a:pt x="343021" y="138426"/>
                      <a:pt x="343021" y="140050"/>
                    </a:cubicBezTo>
                    <a:cubicBezTo>
                      <a:pt x="343021" y="140862"/>
                      <a:pt x="343021" y="141674"/>
                      <a:pt x="342209" y="142486"/>
                    </a:cubicBezTo>
                    <a:cubicBezTo>
                      <a:pt x="341397" y="143297"/>
                      <a:pt x="339774" y="144109"/>
                      <a:pt x="338962" y="144109"/>
                    </a:cubicBezTo>
                    <a:cubicBezTo>
                      <a:pt x="338150" y="144921"/>
                      <a:pt x="336526" y="145733"/>
                      <a:pt x="335714" y="145733"/>
                    </a:cubicBezTo>
                    <a:cubicBezTo>
                      <a:pt x="334902" y="146545"/>
                      <a:pt x="334090" y="147357"/>
                      <a:pt x="332466" y="147357"/>
                    </a:cubicBezTo>
                    <a:cubicBezTo>
                      <a:pt x="330843" y="148169"/>
                      <a:pt x="329219" y="146545"/>
                      <a:pt x="327595" y="145733"/>
                    </a:cubicBezTo>
                    <a:cubicBezTo>
                      <a:pt x="325972" y="145733"/>
                      <a:pt x="323536" y="146545"/>
                      <a:pt x="321912" y="145733"/>
                    </a:cubicBezTo>
                    <a:cubicBezTo>
                      <a:pt x="321100" y="145733"/>
                      <a:pt x="320288" y="144921"/>
                      <a:pt x="320288" y="144109"/>
                    </a:cubicBezTo>
                    <a:cubicBezTo>
                      <a:pt x="319476" y="143297"/>
                      <a:pt x="318664" y="143297"/>
                      <a:pt x="317853" y="142486"/>
                    </a:cubicBezTo>
                    <a:cubicBezTo>
                      <a:pt x="317041" y="140862"/>
                      <a:pt x="321100" y="141674"/>
                      <a:pt x="321912" y="141674"/>
                    </a:cubicBezTo>
                    <a:cubicBezTo>
                      <a:pt x="322724" y="141674"/>
                      <a:pt x="323536" y="142486"/>
                      <a:pt x="323536" y="143297"/>
                    </a:cubicBezTo>
                    <a:cubicBezTo>
                      <a:pt x="324348" y="144109"/>
                      <a:pt x="325972" y="144109"/>
                      <a:pt x="326783" y="144109"/>
                    </a:cubicBezTo>
                    <a:cubicBezTo>
                      <a:pt x="328407" y="144109"/>
                      <a:pt x="329219" y="144109"/>
                      <a:pt x="330843" y="144109"/>
                    </a:cubicBezTo>
                    <a:cubicBezTo>
                      <a:pt x="331655" y="144109"/>
                      <a:pt x="332466" y="143297"/>
                      <a:pt x="332466" y="142486"/>
                    </a:cubicBezTo>
                    <a:cubicBezTo>
                      <a:pt x="332466" y="141674"/>
                      <a:pt x="331655" y="141674"/>
                      <a:pt x="331655" y="140862"/>
                    </a:cubicBezTo>
                    <a:cubicBezTo>
                      <a:pt x="331655" y="140862"/>
                      <a:pt x="330843" y="140050"/>
                      <a:pt x="330843" y="140050"/>
                    </a:cubicBezTo>
                    <a:cubicBezTo>
                      <a:pt x="330843" y="140050"/>
                      <a:pt x="330843" y="140050"/>
                      <a:pt x="330843" y="140050"/>
                    </a:cubicBezTo>
                    <a:cubicBezTo>
                      <a:pt x="331655" y="140050"/>
                      <a:pt x="331655" y="140050"/>
                      <a:pt x="332466" y="140862"/>
                    </a:cubicBezTo>
                    <a:cubicBezTo>
                      <a:pt x="333278" y="140862"/>
                      <a:pt x="334090" y="140862"/>
                      <a:pt x="334902" y="140050"/>
                    </a:cubicBezTo>
                    <a:cubicBezTo>
                      <a:pt x="335714" y="139238"/>
                      <a:pt x="336526" y="139238"/>
                      <a:pt x="337338" y="139238"/>
                    </a:cubicBezTo>
                    <a:cubicBezTo>
                      <a:pt x="338150" y="139238"/>
                      <a:pt x="339774" y="140050"/>
                      <a:pt x="340585" y="139238"/>
                    </a:cubicBezTo>
                    <a:cubicBezTo>
                      <a:pt x="341397" y="138426"/>
                      <a:pt x="340585" y="137614"/>
                      <a:pt x="341397" y="136802"/>
                    </a:cubicBezTo>
                    <a:cubicBezTo>
                      <a:pt x="341397" y="135991"/>
                      <a:pt x="342209" y="135179"/>
                      <a:pt x="343021" y="135179"/>
                    </a:cubicBezTo>
                    <a:cubicBezTo>
                      <a:pt x="343833" y="134367"/>
                      <a:pt x="345457" y="133555"/>
                      <a:pt x="346269" y="132743"/>
                    </a:cubicBezTo>
                    <a:cubicBezTo>
                      <a:pt x="347080" y="132743"/>
                      <a:pt x="347080" y="131931"/>
                      <a:pt x="347892" y="131119"/>
                    </a:cubicBezTo>
                    <a:cubicBezTo>
                      <a:pt x="347892" y="131119"/>
                      <a:pt x="348704" y="130307"/>
                      <a:pt x="348704" y="130307"/>
                    </a:cubicBezTo>
                    <a:cubicBezTo>
                      <a:pt x="348704" y="129495"/>
                      <a:pt x="346269" y="129495"/>
                      <a:pt x="346269" y="129495"/>
                    </a:cubicBezTo>
                    <a:cubicBezTo>
                      <a:pt x="344645" y="129495"/>
                      <a:pt x="343021" y="129495"/>
                      <a:pt x="340585" y="129495"/>
                    </a:cubicBezTo>
                    <a:cubicBezTo>
                      <a:pt x="339774" y="129495"/>
                      <a:pt x="338962" y="129495"/>
                      <a:pt x="338150" y="128684"/>
                    </a:cubicBezTo>
                    <a:cubicBezTo>
                      <a:pt x="336526" y="126248"/>
                      <a:pt x="333278" y="127060"/>
                      <a:pt x="330843" y="127872"/>
                    </a:cubicBezTo>
                    <a:cubicBezTo>
                      <a:pt x="329219" y="128684"/>
                      <a:pt x="327595" y="129495"/>
                      <a:pt x="326783" y="130307"/>
                    </a:cubicBezTo>
                    <a:cubicBezTo>
                      <a:pt x="325972" y="131119"/>
                      <a:pt x="324348" y="131931"/>
                      <a:pt x="323536" y="132743"/>
                    </a:cubicBezTo>
                    <a:cubicBezTo>
                      <a:pt x="322724" y="133555"/>
                      <a:pt x="321912" y="133555"/>
                      <a:pt x="320288" y="133555"/>
                    </a:cubicBezTo>
                    <a:cubicBezTo>
                      <a:pt x="321100" y="131931"/>
                      <a:pt x="321912" y="131119"/>
                      <a:pt x="322724" y="130307"/>
                    </a:cubicBezTo>
                    <a:cubicBezTo>
                      <a:pt x="323536" y="129495"/>
                      <a:pt x="325160" y="128684"/>
                      <a:pt x="326783" y="127872"/>
                    </a:cubicBezTo>
                    <a:cubicBezTo>
                      <a:pt x="328407" y="127060"/>
                      <a:pt x="329219" y="127060"/>
                      <a:pt x="330843" y="126248"/>
                    </a:cubicBezTo>
                    <a:cubicBezTo>
                      <a:pt x="331655" y="125436"/>
                      <a:pt x="332466" y="124624"/>
                      <a:pt x="334090" y="123812"/>
                    </a:cubicBezTo>
                    <a:cubicBezTo>
                      <a:pt x="335714" y="123000"/>
                      <a:pt x="337338" y="123000"/>
                      <a:pt x="338962" y="123812"/>
                    </a:cubicBezTo>
                    <a:cubicBezTo>
                      <a:pt x="339774" y="124624"/>
                      <a:pt x="341397" y="125436"/>
                      <a:pt x="342209" y="124624"/>
                    </a:cubicBezTo>
                    <a:cubicBezTo>
                      <a:pt x="343021" y="123812"/>
                      <a:pt x="343833" y="123000"/>
                      <a:pt x="345457" y="122188"/>
                    </a:cubicBezTo>
                    <a:cubicBezTo>
                      <a:pt x="347080" y="121377"/>
                      <a:pt x="348704" y="122188"/>
                      <a:pt x="350328" y="122188"/>
                    </a:cubicBezTo>
                    <a:cubicBezTo>
                      <a:pt x="350328" y="122188"/>
                      <a:pt x="351952" y="122188"/>
                      <a:pt x="351952" y="123000"/>
                    </a:cubicBezTo>
                    <a:cubicBezTo>
                      <a:pt x="351952" y="123812"/>
                      <a:pt x="350328" y="123812"/>
                      <a:pt x="350328" y="124624"/>
                    </a:cubicBezTo>
                    <a:cubicBezTo>
                      <a:pt x="349516" y="125436"/>
                      <a:pt x="347080" y="126248"/>
                      <a:pt x="348704" y="127060"/>
                    </a:cubicBezTo>
                    <a:cubicBezTo>
                      <a:pt x="349516" y="127872"/>
                      <a:pt x="351140" y="127872"/>
                      <a:pt x="351952" y="127872"/>
                    </a:cubicBezTo>
                    <a:cubicBezTo>
                      <a:pt x="352764" y="127872"/>
                      <a:pt x="354387" y="127060"/>
                      <a:pt x="354387" y="126248"/>
                    </a:cubicBezTo>
                    <a:cubicBezTo>
                      <a:pt x="355199" y="125436"/>
                      <a:pt x="356011" y="123812"/>
                      <a:pt x="357635" y="123000"/>
                    </a:cubicBezTo>
                    <a:cubicBezTo>
                      <a:pt x="359259" y="122188"/>
                      <a:pt x="360882" y="120565"/>
                      <a:pt x="362506" y="119753"/>
                    </a:cubicBezTo>
                    <a:cubicBezTo>
                      <a:pt x="364130" y="118941"/>
                      <a:pt x="364942" y="117317"/>
                      <a:pt x="366566" y="116505"/>
                    </a:cubicBezTo>
                    <a:cubicBezTo>
                      <a:pt x="367378" y="115693"/>
                      <a:pt x="369813" y="114882"/>
                      <a:pt x="369001" y="113258"/>
                    </a:cubicBezTo>
                    <a:cubicBezTo>
                      <a:pt x="369001" y="111634"/>
                      <a:pt x="365754" y="113258"/>
                      <a:pt x="365754" y="113258"/>
                    </a:cubicBezTo>
                    <a:cubicBezTo>
                      <a:pt x="364130" y="114070"/>
                      <a:pt x="362506" y="114882"/>
                      <a:pt x="360882" y="115693"/>
                    </a:cubicBezTo>
                    <a:cubicBezTo>
                      <a:pt x="360071" y="115693"/>
                      <a:pt x="359259" y="115693"/>
                      <a:pt x="359259" y="114882"/>
                    </a:cubicBezTo>
                    <a:cubicBezTo>
                      <a:pt x="359259" y="114882"/>
                      <a:pt x="359259" y="114070"/>
                      <a:pt x="358447" y="114070"/>
                    </a:cubicBezTo>
                    <a:cubicBezTo>
                      <a:pt x="358447" y="114070"/>
                      <a:pt x="358447" y="114070"/>
                      <a:pt x="358447" y="113258"/>
                    </a:cubicBezTo>
                    <a:cubicBezTo>
                      <a:pt x="358447" y="113258"/>
                      <a:pt x="358447" y="113258"/>
                      <a:pt x="358447" y="112446"/>
                    </a:cubicBezTo>
                    <a:cubicBezTo>
                      <a:pt x="358447" y="112446"/>
                      <a:pt x="357635" y="111634"/>
                      <a:pt x="357635" y="111634"/>
                    </a:cubicBezTo>
                    <a:cubicBezTo>
                      <a:pt x="356823" y="111634"/>
                      <a:pt x="356011" y="111634"/>
                      <a:pt x="355199" y="111634"/>
                    </a:cubicBezTo>
                    <a:cubicBezTo>
                      <a:pt x="354387" y="111634"/>
                      <a:pt x="354387" y="112446"/>
                      <a:pt x="353576" y="112446"/>
                    </a:cubicBezTo>
                    <a:cubicBezTo>
                      <a:pt x="352764" y="112446"/>
                      <a:pt x="351952" y="112446"/>
                      <a:pt x="351140" y="112446"/>
                    </a:cubicBezTo>
                    <a:cubicBezTo>
                      <a:pt x="350328" y="112446"/>
                      <a:pt x="349516" y="111634"/>
                      <a:pt x="349516" y="111634"/>
                    </a:cubicBezTo>
                    <a:cubicBezTo>
                      <a:pt x="349516" y="110822"/>
                      <a:pt x="348704" y="110822"/>
                      <a:pt x="347892" y="110010"/>
                    </a:cubicBezTo>
                    <a:cubicBezTo>
                      <a:pt x="347080" y="110010"/>
                      <a:pt x="346269" y="110010"/>
                      <a:pt x="345457" y="110010"/>
                    </a:cubicBezTo>
                    <a:cubicBezTo>
                      <a:pt x="344645" y="110010"/>
                      <a:pt x="344645" y="109198"/>
                      <a:pt x="344645" y="108386"/>
                    </a:cubicBezTo>
                    <a:cubicBezTo>
                      <a:pt x="344645" y="107575"/>
                      <a:pt x="343833" y="106763"/>
                      <a:pt x="343833" y="106763"/>
                    </a:cubicBezTo>
                    <a:cubicBezTo>
                      <a:pt x="343021" y="106763"/>
                      <a:pt x="343021" y="105951"/>
                      <a:pt x="342209" y="105951"/>
                    </a:cubicBezTo>
                    <a:cubicBezTo>
                      <a:pt x="341397" y="105951"/>
                      <a:pt x="340585" y="105951"/>
                      <a:pt x="339774" y="105951"/>
                    </a:cubicBezTo>
                    <a:cubicBezTo>
                      <a:pt x="338962" y="105951"/>
                      <a:pt x="338150" y="105139"/>
                      <a:pt x="337338" y="105139"/>
                    </a:cubicBezTo>
                    <a:cubicBezTo>
                      <a:pt x="337338" y="105139"/>
                      <a:pt x="336526" y="105139"/>
                      <a:pt x="336526" y="105139"/>
                    </a:cubicBezTo>
                    <a:cubicBezTo>
                      <a:pt x="335714" y="105139"/>
                      <a:pt x="335714" y="104327"/>
                      <a:pt x="335714" y="103515"/>
                    </a:cubicBezTo>
                    <a:cubicBezTo>
                      <a:pt x="335714" y="102703"/>
                      <a:pt x="335714" y="101891"/>
                      <a:pt x="336526" y="102703"/>
                    </a:cubicBezTo>
                    <a:cubicBezTo>
                      <a:pt x="337338" y="102703"/>
                      <a:pt x="337338" y="103515"/>
                      <a:pt x="337338" y="103515"/>
                    </a:cubicBezTo>
                    <a:cubicBezTo>
                      <a:pt x="338150" y="103515"/>
                      <a:pt x="338150" y="103515"/>
                      <a:pt x="338962" y="103515"/>
                    </a:cubicBezTo>
                    <a:cubicBezTo>
                      <a:pt x="339774" y="103515"/>
                      <a:pt x="340585" y="103515"/>
                      <a:pt x="340585" y="103515"/>
                    </a:cubicBezTo>
                    <a:cubicBezTo>
                      <a:pt x="341397" y="103515"/>
                      <a:pt x="342209" y="104327"/>
                      <a:pt x="342209" y="104327"/>
                    </a:cubicBezTo>
                    <a:cubicBezTo>
                      <a:pt x="343021" y="105139"/>
                      <a:pt x="344645" y="105951"/>
                      <a:pt x="345457" y="105951"/>
                    </a:cubicBezTo>
                    <a:cubicBezTo>
                      <a:pt x="346269" y="105951"/>
                      <a:pt x="347080" y="105951"/>
                      <a:pt x="347892" y="106763"/>
                    </a:cubicBezTo>
                    <a:cubicBezTo>
                      <a:pt x="348704" y="106763"/>
                      <a:pt x="348704" y="107575"/>
                      <a:pt x="349516" y="107575"/>
                    </a:cubicBezTo>
                    <a:cubicBezTo>
                      <a:pt x="350328" y="107575"/>
                      <a:pt x="350328" y="107575"/>
                      <a:pt x="351140" y="107575"/>
                    </a:cubicBezTo>
                    <a:cubicBezTo>
                      <a:pt x="351952" y="107575"/>
                      <a:pt x="351952" y="107575"/>
                      <a:pt x="352764" y="108386"/>
                    </a:cubicBezTo>
                    <a:cubicBezTo>
                      <a:pt x="353576" y="108386"/>
                      <a:pt x="354387" y="109198"/>
                      <a:pt x="354387" y="109198"/>
                    </a:cubicBezTo>
                    <a:cubicBezTo>
                      <a:pt x="355199" y="109198"/>
                      <a:pt x="355199" y="108386"/>
                      <a:pt x="355199" y="107575"/>
                    </a:cubicBezTo>
                    <a:cubicBezTo>
                      <a:pt x="355199" y="106763"/>
                      <a:pt x="356011" y="106763"/>
                      <a:pt x="356011" y="106763"/>
                    </a:cubicBezTo>
                    <a:cubicBezTo>
                      <a:pt x="356823" y="106763"/>
                      <a:pt x="356823" y="105951"/>
                      <a:pt x="356823" y="105139"/>
                    </a:cubicBezTo>
                    <a:cubicBezTo>
                      <a:pt x="356823" y="104327"/>
                      <a:pt x="356823" y="104327"/>
                      <a:pt x="356823" y="103515"/>
                    </a:cubicBezTo>
                    <a:cubicBezTo>
                      <a:pt x="356823" y="103515"/>
                      <a:pt x="356823" y="102703"/>
                      <a:pt x="356823" y="102703"/>
                    </a:cubicBezTo>
                    <a:cubicBezTo>
                      <a:pt x="356011" y="101891"/>
                      <a:pt x="355199" y="101891"/>
                      <a:pt x="354387" y="101891"/>
                    </a:cubicBezTo>
                    <a:cubicBezTo>
                      <a:pt x="353576" y="101891"/>
                      <a:pt x="353576" y="101080"/>
                      <a:pt x="352764" y="100268"/>
                    </a:cubicBezTo>
                    <a:cubicBezTo>
                      <a:pt x="352764" y="99456"/>
                      <a:pt x="352764" y="99456"/>
                      <a:pt x="352764" y="98644"/>
                    </a:cubicBezTo>
                    <a:cubicBezTo>
                      <a:pt x="353576" y="97832"/>
                      <a:pt x="354387" y="99456"/>
                      <a:pt x="355199" y="100268"/>
                    </a:cubicBezTo>
                    <a:cubicBezTo>
                      <a:pt x="356011" y="101080"/>
                      <a:pt x="356823" y="101080"/>
                      <a:pt x="357635" y="101080"/>
                    </a:cubicBezTo>
                    <a:cubicBezTo>
                      <a:pt x="357635" y="101080"/>
                      <a:pt x="357635" y="100268"/>
                      <a:pt x="358447" y="100268"/>
                    </a:cubicBezTo>
                    <a:cubicBezTo>
                      <a:pt x="358447" y="100268"/>
                      <a:pt x="358447" y="99456"/>
                      <a:pt x="359259" y="99456"/>
                    </a:cubicBezTo>
                    <a:cubicBezTo>
                      <a:pt x="360071" y="98644"/>
                      <a:pt x="360071" y="98644"/>
                      <a:pt x="360882" y="98644"/>
                    </a:cubicBezTo>
                    <a:cubicBezTo>
                      <a:pt x="361694" y="98644"/>
                      <a:pt x="362506" y="98644"/>
                      <a:pt x="363318" y="98644"/>
                    </a:cubicBezTo>
                    <a:cubicBezTo>
                      <a:pt x="364130" y="98644"/>
                      <a:pt x="365754" y="98644"/>
                      <a:pt x="366566" y="98644"/>
                    </a:cubicBezTo>
                    <a:cubicBezTo>
                      <a:pt x="366566" y="98644"/>
                      <a:pt x="367378" y="98644"/>
                      <a:pt x="367378" y="98644"/>
                    </a:cubicBezTo>
                    <a:cubicBezTo>
                      <a:pt x="368189" y="98644"/>
                      <a:pt x="368189" y="97832"/>
                      <a:pt x="368189" y="97020"/>
                    </a:cubicBezTo>
                    <a:cubicBezTo>
                      <a:pt x="369001" y="96208"/>
                      <a:pt x="369001" y="95396"/>
                      <a:pt x="369813" y="94584"/>
                    </a:cubicBezTo>
                    <a:cubicBezTo>
                      <a:pt x="370625" y="93773"/>
                      <a:pt x="372249" y="93773"/>
                      <a:pt x="373061" y="92961"/>
                    </a:cubicBezTo>
                    <a:cubicBezTo>
                      <a:pt x="373873" y="92149"/>
                      <a:pt x="374685" y="91337"/>
                      <a:pt x="376308" y="91337"/>
                    </a:cubicBezTo>
                    <a:cubicBezTo>
                      <a:pt x="377120" y="90525"/>
                      <a:pt x="378744" y="90525"/>
                      <a:pt x="379556" y="90525"/>
                    </a:cubicBezTo>
                    <a:cubicBezTo>
                      <a:pt x="381180" y="90525"/>
                      <a:pt x="381991" y="89713"/>
                      <a:pt x="383615" y="88901"/>
                    </a:cubicBezTo>
                    <a:cubicBezTo>
                      <a:pt x="384427" y="88901"/>
                      <a:pt x="385239" y="88089"/>
                      <a:pt x="386051" y="88089"/>
                    </a:cubicBezTo>
                    <a:cubicBezTo>
                      <a:pt x="386863" y="87278"/>
                      <a:pt x="388487" y="87278"/>
                      <a:pt x="389298" y="86466"/>
                    </a:cubicBezTo>
                    <a:cubicBezTo>
                      <a:pt x="390110" y="86466"/>
                      <a:pt x="390110" y="86466"/>
                      <a:pt x="390922" y="85654"/>
                    </a:cubicBezTo>
                    <a:cubicBezTo>
                      <a:pt x="391734" y="84842"/>
                      <a:pt x="393358" y="84842"/>
                      <a:pt x="394170" y="84030"/>
                    </a:cubicBezTo>
                    <a:cubicBezTo>
                      <a:pt x="394982" y="84030"/>
                      <a:pt x="394982" y="83218"/>
                      <a:pt x="395793" y="83218"/>
                    </a:cubicBezTo>
                    <a:cubicBezTo>
                      <a:pt x="396605" y="82406"/>
                      <a:pt x="396605" y="82406"/>
                      <a:pt x="397417" y="81594"/>
                    </a:cubicBezTo>
                    <a:cubicBezTo>
                      <a:pt x="399041" y="80782"/>
                      <a:pt x="400665" y="79970"/>
                      <a:pt x="401477" y="78347"/>
                    </a:cubicBezTo>
                    <a:cubicBezTo>
                      <a:pt x="402289" y="77535"/>
                      <a:pt x="402289" y="77535"/>
                      <a:pt x="403100" y="76723"/>
                    </a:cubicBezTo>
                    <a:cubicBezTo>
                      <a:pt x="403912" y="75911"/>
                      <a:pt x="404724" y="75099"/>
                      <a:pt x="405536" y="75099"/>
                    </a:cubicBezTo>
                    <a:cubicBezTo>
                      <a:pt x="407160" y="74287"/>
                      <a:pt x="408784" y="74287"/>
                      <a:pt x="410407" y="74287"/>
                    </a:cubicBezTo>
                    <a:cubicBezTo>
                      <a:pt x="412031" y="74287"/>
                      <a:pt x="412843" y="74287"/>
                      <a:pt x="414467" y="74287"/>
                    </a:cubicBezTo>
                    <a:cubicBezTo>
                      <a:pt x="416091" y="74287"/>
                      <a:pt x="417714" y="73475"/>
                      <a:pt x="418526" y="73475"/>
                    </a:cubicBezTo>
                    <a:cubicBezTo>
                      <a:pt x="420150" y="73475"/>
                      <a:pt x="420962" y="72664"/>
                      <a:pt x="421774" y="71040"/>
                    </a:cubicBezTo>
                    <a:cubicBezTo>
                      <a:pt x="422586" y="70228"/>
                      <a:pt x="422586" y="69416"/>
                      <a:pt x="422586" y="68604"/>
                    </a:cubicBezTo>
                    <a:cubicBezTo>
                      <a:pt x="423398" y="67792"/>
                      <a:pt x="423398" y="66980"/>
                      <a:pt x="424209" y="66168"/>
                    </a:cubicBezTo>
                    <a:cubicBezTo>
                      <a:pt x="425833" y="64545"/>
                      <a:pt x="427457" y="63733"/>
                      <a:pt x="429081" y="62109"/>
                    </a:cubicBezTo>
                    <a:cubicBezTo>
                      <a:pt x="429893" y="60485"/>
                      <a:pt x="430704" y="58862"/>
                      <a:pt x="430704" y="58050"/>
                    </a:cubicBezTo>
                    <a:cubicBezTo>
                      <a:pt x="430704" y="57238"/>
                      <a:pt x="429893" y="56426"/>
                      <a:pt x="429081" y="56426"/>
                    </a:cubicBezTo>
                    <a:cubicBezTo>
                      <a:pt x="428269" y="55614"/>
                      <a:pt x="426645" y="55614"/>
                      <a:pt x="426645" y="53990"/>
                    </a:cubicBezTo>
                    <a:cubicBezTo>
                      <a:pt x="426645" y="52366"/>
                      <a:pt x="426645" y="51555"/>
                      <a:pt x="427457" y="49931"/>
                    </a:cubicBezTo>
                    <a:cubicBezTo>
                      <a:pt x="428269" y="49119"/>
                      <a:pt x="429081" y="49119"/>
                      <a:pt x="430704" y="48307"/>
                    </a:cubicBezTo>
                    <a:cubicBezTo>
                      <a:pt x="431516" y="47495"/>
                      <a:pt x="432328" y="46683"/>
                      <a:pt x="433140" y="45059"/>
                    </a:cubicBezTo>
                    <a:cubicBezTo>
                      <a:pt x="433952" y="43436"/>
                      <a:pt x="434764" y="42624"/>
                      <a:pt x="436388" y="41812"/>
                    </a:cubicBezTo>
                    <a:cubicBezTo>
                      <a:pt x="437200" y="41000"/>
                      <a:pt x="438823" y="39376"/>
                      <a:pt x="438011" y="38564"/>
                    </a:cubicBezTo>
                    <a:cubicBezTo>
                      <a:pt x="437200" y="36941"/>
                      <a:pt x="435576" y="36941"/>
                      <a:pt x="434764" y="36941"/>
                    </a:cubicBezTo>
                    <a:cubicBezTo>
                      <a:pt x="433140" y="36941"/>
                      <a:pt x="431516" y="36941"/>
                      <a:pt x="430704" y="35317"/>
                    </a:cubicBezTo>
                    <a:cubicBezTo>
                      <a:pt x="429893" y="34505"/>
                      <a:pt x="428269" y="33693"/>
                      <a:pt x="426645" y="33693"/>
                    </a:cubicBezTo>
                    <a:cubicBezTo>
                      <a:pt x="425021" y="33693"/>
                      <a:pt x="422586" y="33693"/>
                      <a:pt x="420962" y="33693"/>
                    </a:cubicBezTo>
                    <a:cubicBezTo>
                      <a:pt x="419338" y="33693"/>
                      <a:pt x="419338" y="32069"/>
                      <a:pt x="418526" y="31257"/>
                    </a:cubicBezTo>
                    <a:cubicBezTo>
                      <a:pt x="418526" y="30446"/>
                      <a:pt x="417714" y="28822"/>
                      <a:pt x="416091" y="29634"/>
                    </a:cubicBezTo>
                    <a:cubicBezTo>
                      <a:pt x="415279" y="30446"/>
                      <a:pt x="414467" y="32069"/>
                      <a:pt x="414467" y="32881"/>
                    </a:cubicBezTo>
                    <a:cubicBezTo>
                      <a:pt x="414467" y="33693"/>
                      <a:pt x="416091" y="34505"/>
                      <a:pt x="416091" y="35317"/>
                    </a:cubicBezTo>
                    <a:cubicBezTo>
                      <a:pt x="416902" y="36129"/>
                      <a:pt x="416091" y="37753"/>
                      <a:pt x="415279" y="37753"/>
                    </a:cubicBezTo>
                    <a:cubicBezTo>
                      <a:pt x="414467" y="37753"/>
                      <a:pt x="413655" y="37753"/>
                      <a:pt x="413655" y="36941"/>
                    </a:cubicBezTo>
                    <a:cubicBezTo>
                      <a:pt x="413655" y="36129"/>
                      <a:pt x="413655" y="36129"/>
                      <a:pt x="412843" y="35317"/>
                    </a:cubicBezTo>
                    <a:cubicBezTo>
                      <a:pt x="412843" y="34505"/>
                      <a:pt x="412031" y="35317"/>
                      <a:pt x="412031" y="34505"/>
                    </a:cubicBezTo>
                    <a:cubicBezTo>
                      <a:pt x="411219" y="34505"/>
                      <a:pt x="412031" y="33693"/>
                      <a:pt x="411219" y="33693"/>
                    </a:cubicBezTo>
                    <a:cubicBezTo>
                      <a:pt x="411219" y="33693"/>
                      <a:pt x="410407" y="33693"/>
                      <a:pt x="409595" y="33693"/>
                    </a:cubicBezTo>
                    <a:cubicBezTo>
                      <a:pt x="408784" y="33693"/>
                      <a:pt x="408784" y="33693"/>
                      <a:pt x="408784" y="34505"/>
                    </a:cubicBezTo>
                    <a:cubicBezTo>
                      <a:pt x="407972" y="35317"/>
                      <a:pt x="407972" y="35317"/>
                      <a:pt x="407160" y="35317"/>
                    </a:cubicBezTo>
                    <a:cubicBezTo>
                      <a:pt x="405536" y="35317"/>
                      <a:pt x="405536" y="33693"/>
                      <a:pt x="405536" y="32069"/>
                    </a:cubicBezTo>
                    <a:cubicBezTo>
                      <a:pt x="405536" y="30446"/>
                      <a:pt x="403912" y="31257"/>
                      <a:pt x="403100" y="31257"/>
                    </a:cubicBezTo>
                    <a:cubicBezTo>
                      <a:pt x="402289" y="31257"/>
                      <a:pt x="401477" y="31257"/>
                      <a:pt x="400665" y="30446"/>
                    </a:cubicBezTo>
                    <a:cubicBezTo>
                      <a:pt x="399853" y="29634"/>
                      <a:pt x="399041" y="29634"/>
                      <a:pt x="398229" y="29634"/>
                    </a:cubicBezTo>
                    <a:cubicBezTo>
                      <a:pt x="397417" y="29634"/>
                      <a:pt x="397417" y="30446"/>
                      <a:pt x="397417" y="30446"/>
                    </a:cubicBezTo>
                    <a:cubicBezTo>
                      <a:pt x="397417" y="30446"/>
                      <a:pt x="396605" y="30446"/>
                      <a:pt x="395793" y="30446"/>
                    </a:cubicBezTo>
                    <a:cubicBezTo>
                      <a:pt x="394982" y="30446"/>
                      <a:pt x="394982" y="30446"/>
                      <a:pt x="394170" y="30446"/>
                    </a:cubicBezTo>
                    <a:cubicBezTo>
                      <a:pt x="393358" y="30446"/>
                      <a:pt x="393358" y="31257"/>
                      <a:pt x="393358" y="31257"/>
                    </a:cubicBezTo>
                    <a:cubicBezTo>
                      <a:pt x="392546" y="32069"/>
                      <a:pt x="391734" y="32069"/>
                      <a:pt x="390922" y="32069"/>
                    </a:cubicBezTo>
                    <a:cubicBezTo>
                      <a:pt x="390110" y="32069"/>
                      <a:pt x="390110" y="32069"/>
                      <a:pt x="389298" y="32069"/>
                    </a:cubicBezTo>
                    <a:cubicBezTo>
                      <a:pt x="388487" y="32069"/>
                      <a:pt x="388487" y="32069"/>
                      <a:pt x="387675" y="32069"/>
                    </a:cubicBezTo>
                    <a:cubicBezTo>
                      <a:pt x="386863" y="32069"/>
                      <a:pt x="386863" y="32069"/>
                      <a:pt x="386051" y="31257"/>
                    </a:cubicBezTo>
                    <a:cubicBezTo>
                      <a:pt x="385239" y="31257"/>
                      <a:pt x="385239" y="31257"/>
                      <a:pt x="384427" y="31257"/>
                    </a:cubicBezTo>
                    <a:cubicBezTo>
                      <a:pt x="383615" y="31257"/>
                      <a:pt x="382803" y="30446"/>
                      <a:pt x="382803" y="29634"/>
                    </a:cubicBezTo>
                    <a:cubicBezTo>
                      <a:pt x="381991" y="28822"/>
                      <a:pt x="381180" y="28822"/>
                      <a:pt x="380368" y="28822"/>
                    </a:cubicBezTo>
                    <a:cubicBezTo>
                      <a:pt x="379556" y="28822"/>
                      <a:pt x="378744" y="28822"/>
                      <a:pt x="377932" y="28010"/>
                    </a:cubicBezTo>
                    <a:cubicBezTo>
                      <a:pt x="377932" y="27198"/>
                      <a:pt x="377932" y="25574"/>
                      <a:pt x="377120" y="25574"/>
                    </a:cubicBezTo>
                    <a:cubicBezTo>
                      <a:pt x="376308" y="24762"/>
                      <a:pt x="375496" y="24762"/>
                      <a:pt x="374685" y="25574"/>
                    </a:cubicBezTo>
                    <a:cubicBezTo>
                      <a:pt x="374685" y="25574"/>
                      <a:pt x="374685" y="26386"/>
                      <a:pt x="373873" y="26386"/>
                    </a:cubicBezTo>
                    <a:cubicBezTo>
                      <a:pt x="373873" y="26386"/>
                      <a:pt x="373061" y="27198"/>
                      <a:pt x="372249" y="27198"/>
                    </a:cubicBezTo>
                    <a:cubicBezTo>
                      <a:pt x="371437" y="27198"/>
                      <a:pt x="371437" y="27198"/>
                      <a:pt x="370625" y="28010"/>
                    </a:cubicBezTo>
                    <a:cubicBezTo>
                      <a:pt x="370625" y="28010"/>
                      <a:pt x="369813" y="28010"/>
                      <a:pt x="369813" y="28010"/>
                    </a:cubicBezTo>
                    <a:cubicBezTo>
                      <a:pt x="369001" y="27198"/>
                      <a:pt x="369813" y="26386"/>
                      <a:pt x="369001" y="25574"/>
                    </a:cubicBezTo>
                    <a:cubicBezTo>
                      <a:pt x="368189" y="25574"/>
                      <a:pt x="367378" y="27198"/>
                      <a:pt x="366566" y="27198"/>
                    </a:cubicBezTo>
                    <a:cubicBezTo>
                      <a:pt x="365754" y="28010"/>
                      <a:pt x="364942" y="25574"/>
                      <a:pt x="363318" y="26386"/>
                    </a:cubicBezTo>
                    <a:cubicBezTo>
                      <a:pt x="362506" y="26386"/>
                      <a:pt x="362506" y="28010"/>
                      <a:pt x="362506" y="28010"/>
                    </a:cubicBezTo>
                    <a:cubicBezTo>
                      <a:pt x="362506" y="28822"/>
                      <a:pt x="361694" y="28822"/>
                      <a:pt x="360882" y="28822"/>
                    </a:cubicBezTo>
                    <a:cubicBezTo>
                      <a:pt x="360071" y="28822"/>
                      <a:pt x="359259" y="28822"/>
                      <a:pt x="359259" y="28010"/>
                    </a:cubicBezTo>
                    <a:cubicBezTo>
                      <a:pt x="359259" y="27198"/>
                      <a:pt x="359259" y="26386"/>
                      <a:pt x="358447" y="25574"/>
                    </a:cubicBezTo>
                    <a:cubicBezTo>
                      <a:pt x="357635" y="24762"/>
                      <a:pt x="356011" y="25574"/>
                      <a:pt x="355199" y="25574"/>
                    </a:cubicBezTo>
                    <a:cubicBezTo>
                      <a:pt x="354387" y="25574"/>
                      <a:pt x="353576" y="26386"/>
                      <a:pt x="352764" y="27198"/>
                    </a:cubicBezTo>
                    <a:cubicBezTo>
                      <a:pt x="351952" y="28010"/>
                      <a:pt x="350328" y="29634"/>
                      <a:pt x="348704" y="30446"/>
                    </a:cubicBezTo>
                    <a:cubicBezTo>
                      <a:pt x="347892" y="31257"/>
                      <a:pt x="347080" y="32069"/>
                      <a:pt x="346269" y="32069"/>
                    </a:cubicBezTo>
                    <a:cubicBezTo>
                      <a:pt x="345457" y="32881"/>
                      <a:pt x="345457" y="32881"/>
                      <a:pt x="344645" y="33693"/>
                    </a:cubicBezTo>
                    <a:cubicBezTo>
                      <a:pt x="343833" y="33693"/>
                      <a:pt x="344645" y="33693"/>
                      <a:pt x="344645" y="33693"/>
                    </a:cubicBezTo>
                    <a:cubicBezTo>
                      <a:pt x="344645" y="32881"/>
                      <a:pt x="345457" y="32069"/>
                      <a:pt x="345457" y="32069"/>
                    </a:cubicBezTo>
                    <a:cubicBezTo>
                      <a:pt x="346269" y="31257"/>
                      <a:pt x="347080" y="29634"/>
                      <a:pt x="347892" y="28822"/>
                    </a:cubicBezTo>
                    <a:cubicBezTo>
                      <a:pt x="348704" y="28010"/>
                      <a:pt x="348704" y="26386"/>
                      <a:pt x="349516" y="25574"/>
                    </a:cubicBezTo>
                    <a:cubicBezTo>
                      <a:pt x="349516" y="24762"/>
                      <a:pt x="349516" y="23951"/>
                      <a:pt x="349516" y="23139"/>
                    </a:cubicBezTo>
                    <a:cubicBezTo>
                      <a:pt x="348704" y="22327"/>
                      <a:pt x="347892" y="20703"/>
                      <a:pt x="347080" y="19891"/>
                    </a:cubicBezTo>
                    <a:cubicBezTo>
                      <a:pt x="346269" y="19079"/>
                      <a:pt x="344645" y="18267"/>
                      <a:pt x="343021" y="18267"/>
                    </a:cubicBezTo>
                    <a:cubicBezTo>
                      <a:pt x="341397" y="18267"/>
                      <a:pt x="340585" y="19079"/>
                      <a:pt x="339774" y="19891"/>
                    </a:cubicBezTo>
                    <a:cubicBezTo>
                      <a:pt x="338962" y="21515"/>
                      <a:pt x="338962" y="22327"/>
                      <a:pt x="338150" y="23951"/>
                    </a:cubicBezTo>
                    <a:cubicBezTo>
                      <a:pt x="338150" y="24762"/>
                      <a:pt x="337338" y="24762"/>
                      <a:pt x="337338" y="24762"/>
                    </a:cubicBezTo>
                    <a:cubicBezTo>
                      <a:pt x="337338" y="24762"/>
                      <a:pt x="336526" y="24762"/>
                      <a:pt x="336526" y="24762"/>
                    </a:cubicBezTo>
                    <a:cubicBezTo>
                      <a:pt x="335714" y="25574"/>
                      <a:pt x="335714" y="26386"/>
                      <a:pt x="336526" y="27198"/>
                    </a:cubicBezTo>
                    <a:cubicBezTo>
                      <a:pt x="336526" y="28010"/>
                      <a:pt x="336526" y="28822"/>
                      <a:pt x="336526" y="29634"/>
                    </a:cubicBezTo>
                    <a:cubicBezTo>
                      <a:pt x="336526" y="30446"/>
                      <a:pt x="335714" y="32069"/>
                      <a:pt x="334090" y="32881"/>
                    </a:cubicBezTo>
                    <a:cubicBezTo>
                      <a:pt x="333278" y="33693"/>
                      <a:pt x="334090" y="31257"/>
                      <a:pt x="334090" y="31257"/>
                    </a:cubicBezTo>
                    <a:cubicBezTo>
                      <a:pt x="334902" y="30446"/>
                      <a:pt x="334902" y="28822"/>
                      <a:pt x="334902" y="28010"/>
                    </a:cubicBezTo>
                    <a:cubicBezTo>
                      <a:pt x="334902" y="27198"/>
                      <a:pt x="334090" y="27198"/>
                      <a:pt x="333278" y="27198"/>
                    </a:cubicBezTo>
                    <a:cubicBezTo>
                      <a:pt x="332466" y="28010"/>
                      <a:pt x="330843" y="28822"/>
                      <a:pt x="330031" y="28822"/>
                    </a:cubicBezTo>
                    <a:cubicBezTo>
                      <a:pt x="330031" y="28822"/>
                      <a:pt x="329219" y="28822"/>
                      <a:pt x="329219" y="28822"/>
                    </a:cubicBezTo>
                    <a:cubicBezTo>
                      <a:pt x="329219" y="28822"/>
                      <a:pt x="329219" y="28010"/>
                      <a:pt x="329219" y="28010"/>
                    </a:cubicBezTo>
                    <a:cubicBezTo>
                      <a:pt x="329219" y="28010"/>
                      <a:pt x="329219" y="27198"/>
                      <a:pt x="330031" y="27198"/>
                    </a:cubicBezTo>
                    <a:cubicBezTo>
                      <a:pt x="330031" y="27198"/>
                      <a:pt x="330843" y="26386"/>
                      <a:pt x="330843" y="26386"/>
                    </a:cubicBezTo>
                    <a:cubicBezTo>
                      <a:pt x="330843" y="26386"/>
                      <a:pt x="330843" y="26386"/>
                      <a:pt x="330843" y="25574"/>
                    </a:cubicBezTo>
                    <a:cubicBezTo>
                      <a:pt x="330843" y="25574"/>
                      <a:pt x="330843" y="24762"/>
                      <a:pt x="330843" y="24762"/>
                    </a:cubicBezTo>
                    <a:cubicBezTo>
                      <a:pt x="330843" y="24762"/>
                      <a:pt x="330843" y="24762"/>
                      <a:pt x="331655" y="24762"/>
                    </a:cubicBezTo>
                    <a:cubicBezTo>
                      <a:pt x="331655" y="24762"/>
                      <a:pt x="332466" y="24762"/>
                      <a:pt x="332466" y="24762"/>
                    </a:cubicBezTo>
                    <a:cubicBezTo>
                      <a:pt x="332466" y="24762"/>
                      <a:pt x="333278" y="23951"/>
                      <a:pt x="333278" y="23951"/>
                    </a:cubicBezTo>
                    <a:cubicBezTo>
                      <a:pt x="333278" y="23951"/>
                      <a:pt x="333278" y="23139"/>
                      <a:pt x="333278" y="23139"/>
                    </a:cubicBezTo>
                    <a:cubicBezTo>
                      <a:pt x="333278" y="23139"/>
                      <a:pt x="333278" y="23139"/>
                      <a:pt x="334090" y="23139"/>
                    </a:cubicBezTo>
                    <a:cubicBezTo>
                      <a:pt x="334090" y="23139"/>
                      <a:pt x="334090" y="23139"/>
                      <a:pt x="334902" y="23139"/>
                    </a:cubicBezTo>
                    <a:cubicBezTo>
                      <a:pt x="334902" y="23139"/>
                      <a:pt x="334902" y="22327"/>
                      <a:pt x="334902" y="22327"/>
                    </a:cubicBezTo>
                    <a:cubicBezTo>
                      <a:pt x="334902" y="22327"/>
                      <a:pt x="334902" y="21515"/>
                      <a:pt x="334902" y="21515"/>
                    </a:cubicBezTo>
                    <a:cubicBezTo>
                      <a:pt x="334902" y="21515"/>
                      <a:pt x="334902" y="20703"/>
                      <a:pt x="334902" y="20703"/>
                    </a:cubicBezTo>
                    <a:cubicBezTo>
                      <a:pt x="334902" y="20703"/>
                      <a:pt x="334902" y="19891"/>
                      <a:pt x="334902" y="19891"/>
                    </a:cubicBezTo>
                    <a:cubicBezTo>
                      <a:pt x="334902" y="19891"/>
                      <a:pt x="334902" y="19079"/>
                      <a:pt x="334902" y="19079"/>
                    </a:cubicBezTo>
                    <a:cubicBezTo>
                      <a:pt x="334902" y="19079"/>
                      <a:pt x="334902" y="18267"/>
                      <a:pt x="334090" y="18267"/>
                    </a:cubicBezTo>
                    <a:cubicBezTo>
                      <a:pt x="334090" y="18267"/>
                      <a:pt x="334090" y="18267"/>
                      <a:pt x="333278" y="18267"/>
                    </a:cubicBezTo>
                    <a:cubicBezTo>
                      <a:pt x="333278" y="18267"/>
                      <a:pt x="333278" y="18267"/>
                      <a:pt x="332466" y="17455"/>
                    </a:cubicBezTo>
                    <a:cubicBezTo>
                      <a:pt x="332466" y="17455"/>
                      <a:pt x="332466" y="17455"/>
                      <a:pt x="332466" y="16644"/>
                    </a:cubicBezTo>
                    <a:cubicBezTo>
                      <a:pt x="332466" y="16644"/>
                      <a:pt x="332466" y="15832"/>
                      <a:pt x="332466" y="15832"/>
                    </a:cubicBezTo>
                    <a:cubicBezTo>
                      <a:pt x="332466" y="15832"/>
                      <a:pt x="332466" y="15020"/>
                      <a:pt x="332466" y="15020"/>
                    </a:cubicBezTo>
                    <a:cubicBezTo>
                      <a:pt x="332466" y="15020"/>
                      <a:pt x="332466" y="15020"/>
                      <a:pt x="332466" y="14208"/>
                    </a:cubicBezTo>
                    <a:cubicBezTo>
                      <a:pt x="332466" y="14208"/>
                      <a:pt x="331655" y="14208"/>
                      <a:pt x="331655" y="14208"/>
                    </a:cubicBezTo>
                    <a:cubicBezTo>
                      <a:pt x="331655" y="14208"/>
                      <a:pt x="331655" y="14208"/>
                      <a:pt x="330843" y="14208"/>
                    </a:cubicBezTo>
                    <a:cubicBezTo>
                      <a:pt x="330843" y="14208"/>
                      <a:pt x="330031" y="14208"/>
                      <a:pt x="330031" y="14208"/>
                    </a:cubicBezTo>
                    <a:cubicBezTo>
                      <a:pt x="329219" y="14208"/>
                      <a:pt x="328407" y="14208"/>
                      <a:pt x="328407" y="15020"/>
                    </a:cubicBezTo>
                    <a:cubicBezTo>
                      <a:pt x="328407" y="15832"/>
                      <a:pt x="329219" y="15832"/>
                      <a:pt x="330031" y="16644"/>
                    </a:cubicBezTo>
                    <a:cubicBezTo>
                      <a:pt x="330031" y="17455"/>
                      <a:pt x="330031" y="18267"/>
                      <a:pt x="329219" y="18267"/>
                    </a:cubicBezTo>
                    <a:cubicBezTo>
                      <a:pt x="329219" y="18267"/>
                      <a:pt x="328407" y="19079"/>
                      <a:pt x="328407" y="19079"/>
                    </a:cubicBezTo>
                    <a:cubicBezTo>
                      <a:pt x="328407" y="19079"/>
                      <a:pt x="328407" y="19891"/>
                      <a:pt x="327595" y="19891"/>
                    </a:cubicBezTo>
                    <a:cubicBezTo>
                      <a:pt x="327595" y="19891"/>
                      <a:pt x="326783" y="19891"/>
                      <a:pt x="326783" y="19891"/>
                    </a:cubicBezTo>
                    <a:cubicBezTo>
                      <a:pt x="326783" y="19891"/>
                      <a:pt x="326783" y="19079"/>
                      <a:pt x="326783" y="19079"/>
                    </a:cubicBezTo>
                    <a:cubicBezTo>
                      <a:pt x="326783" y="18267"/>
                      <a:pt x="326783" y="18267"/>
                      <a:pt x="326783" y="17455"/>
                    </a:cubicBezTo>
                    <a:cubicBezTo>
                      <a:pt x="326783" y="17455"/>
                      <a:pt x="326783" y="16644"/>
                      <a:pt x="326783" y="16644"/>
                    </a:cubicBezTo>
                    <a:cubicBezTo>
                      <a:pt x="326783" y="15020"/>
                      <a:pt x="328407" y="13396"/>
                      <a:pt x="327595" y="11772"/>
                    </a:cubicBezTo>
                    <a:cubicBezTo>
                      <a:pt x="327595" y="10960"/>
                      <a:pt x="326783" y="11772"/>
                      <a:pt x="325972" y="10960"/>
                    </a:cubicBezTo>
                    <a:cubicBezTo>
                      <a:pt x="325972" y="10960"/>
                      <a:pt x="325160" y="10149"/>
                      <a:pt x="325160" y="9337"/>
                    </a:cubicBezTo>
                    <a:cubicBezTo>
                      <a:pt x="325160" y="9337"/>
                      <a:pt x="325160" y="8525"/>
                      <a:pt x="324348" y="8525"/>
                    </a:cubicBezTo>
                    <a:cubicBezTo>
                      <a:pt x="323536" y="7713"/>
                      <a:pt x="322724" y="8525"/>
                      <a:pt x="321912" y="8525"/>
                    </a:cubicBezTo>
                    <a:cubicBezTo>
                      <a:pt x="321912" y="8525"/>
                      <a:pt x="321100" y="8525"/>
                      <a:pt x="321100" y="8525"/>
                    </a:cubicBezTo>
                    <a:cubicBezTo>
                      <a:pt x="320288" y="8525"/>
                      <a:pt x="320288" y="7713"/>
                      <a:pt x="320288" y="7713"/>
                    </a:cubicBezTo>
                    <a:cubicBezTo>
                      <a:pt x="320288" y="6901"/>
                      <a:pt x="319476" y="6089"/>
                      <a:pt x="318664" y="6089"/>
                    </a:cubicBezTo>
                    <a:cubicBezTo>
                      <a:pt x="317853" y="6089"/>
                      <a:pt x="317041" y="6901"/>
                      <a:pt x="317041" y="7713"/>
                    </a:cubicBezTo>
                    <a:cubicBezTo>
                      <a:pt x="316229" y="8525"/>
                      <a:pt x="316229" y="9337"/>
                      <a:pt x="316229" y="10149"/>
                    </a:cubicBezTo>
                    <a:cubicBezTo>
                      <a:pt x="316229" y="10960"/>
                      <a:pt x="315417" y="10960"/>
                      <a:pt x="314605" y="10960"/>
                    </a:cubicBezTo>
                    <a:cubicBezTo>
                      <a:pt x="314605" y="10960"/>
                      <a:pt x="313793" y="11772"/>
                      <a:pt x="313793" y="12584"/>
                    </a:cubicBezTo>
                    <a:cubicBezTo>
                      <a:pt x="313793" y="13396"/>
                      <a:pt x="313793" y="13396"/>
                      <a:pt x="313793" y="14208"/>
                    </a:cubicBezTo>
                    <a:cubicBezTo>
                      <a:pt x="313793" y="14208"/>
                      <a:pt x="313793" y="15020"/>
                      <a:pt x="313793" y="15832"/>
                    </a:cubicBezTo>
                    <a:cubicBezTo>
                      <a:pt x="313793" y="15832"/>
                      <a:pt x="312981" y="15832"/>
                      <a:pt x="312981" y="15832"/>
                    </a:cubicBezTo>
                    <a:cubicBezTo>
                      <a:pt x="312169" y="15832"/>
                      <a:pt x="312981" y="15020"/>
                      <a:pt x="312169" y="15020"/>
                    </a:cubicBezTo>
                    <a:cubicBezTo>
                      <a:pt x="312169" y="13396"/>
                      <a:pt x="309734" y="14208"/>
                      <a:pt x="308922" y="15020"/>
                    </a:cubicBezTo>
                    <a:cubicBezTo>
                      <a:pt x="308110" y="15020"/>
                      <a:pt x="308110" y="15832"/>
                      <a:pt x="308110" y="15832"/>
                    </a:cubicBezTo>
                    <a:cubicBezTo>
                      <a:pt x="307298" y="16644"/>
                      <a:pt x="306486" y="17455"/>
                      <a:pt x="306486" y="18267"/>
                    </a:cubicBezTo>
                    <a:cubicBezTo>
                      <a:pt x="306486" y="19079"/>
                      <a:pt x="306486" y="20703"/>
                      <a:pt x="307298" y="21515"/>
                    </a:cubicBezTo>
                    <a:cubicBezTo>
                      <a:pt x="308110" y="23139"/>
                      <a:pt x="309734" y="23139"/>
                      <a:pt x="310546" y="24762"/>
                    </a:cubicBezTo>
                    <a:cubicBezTo>
                      <a:pt x="310546" y="25574"/>
                      <a:pt x="311358" y="26386"/>
                      <a:pt x="310546" y="26386"/>
                    </a:cubicBezTo>
                    <a:cubicBezTo>
                      <a:pt x="309734" y="26386"/>
                      <a:pt x="308922" y="26386"/>
                      <a:pt x="308922" y="26386"/>
                    </a:cubicBezTo>
                    <a:cubicBezTo>
                      <a:pt x="308110" y="25574"/>
                      <a:pt x="307298" y="23951"/>
                      <a:pt x="305674" y="24762"/>
                    </a:cubicBezTo>
                    <a:cubicBezTo>
                      <a:pt x="304862" y="25574"/>
                      <a:pt x="304862" y="26386"/>
                      <a:pt x="305674" y="27198"/>
                    </a:cubicBezTo>
                    <a:cubicBezTo>
                      <a:pt x="306486" y="28010"/>
                      <a:pt x="307298" y="28010"/>
                      <a:pt x="307298" y="29634"/>
                    </a:cubicBezTo>
                    <a:cubicBezTo>
                      <a:pt x="307298" y="30446"/>
                      <a:pt x="307298" y="30446"/>
                      <a:pt x="307298" y="31257"/>
                    </a:cubicBezTo>
                    <a:cubicBezTo>
                      <a:pt x="307298" y="31257"/>
                      <a:pt x="308110" y="32069"/>
                      <a:pt x="308110" y="32881"/>
                    </a:cubicBezTo>
                    <a:cubicBezTo>
                      <a:pt x="308110" y="33693"/>
                      <a:pt x="308110" y="33693"/>
                      <a:pt x="307298" y="33693"/>
                    </a:cubicBezTo>
                    <a:cubicBezTo>
                      <a:pt x="306486" y="33693"/>
                      <a:pt x="306486" y="33693"/>
                      <a:pt x="305674" y="32881"/>
                    </a:cubicBezTo>
                    <a:cubicBezTo>
                      <a:pt x="305674" y="32069"/>
                      <a:pt x="305674" y="32069"/>
                      <a:pt x="305674" y="31257"/>
                    </a:cubicBezTo>
                    <a:cubicBezTo>
                      <a:pt x="305674" y="30446"/>
                      <a:pt x="304862" y="30446"/>
                      <a:pt x="304862" y="30446"/>
                    </a:cubicBezTo>
                    <a:cubicBezTo>
                      <a:pt x="304051" y="30446"/>
                      <a:pt x="304051" y="30446"/>
                      <a:pt x="303239" y="29634"/>
                    </a:cubicBezTo>
                    <a:cubicBezTo>
                      <a:pt x="303239" y="29634"/>
                      <a:pt x="303239" y="28822"/>
                      <a:pt x="302427" y="28010"/>
                    </a:cubicBezTo>
                    <a:cubicBezTo>
                      <a:pt x="302427" y="28010"/>
                      <a:pt x="301615" y="27198"/>
                      <a:pt x="301615" y="27198"/>
                    </a:cubicBezTo>
                    <a:cubicBezTo>
                      <a:pt x="300803" y="27198"/>
                      <a:pt x="300803" y="28010"/>
                      <a:pt x="300803" y="28010"/>
                    </a:cubicBezTo>
                    <a:cubicBezTo>
                      <a:pt x="300803" y="28822"/>
                      <a:pt x="300803" y="29634"/>
                      <a:pt x="300803" y="29634"/>
                    </a:cubicBezTo>
                    <a:cubicBezTo>
                      <a:pt x="300803" y="30446"/>
                      <a:pt x="299991" y="30446"/>
                      <a:pt x="299179" y="30446"/>
                    </a:cubicBezTo>
                    <a:cubicBezTo>
                      <a:pt x="299179" y="30446"/>
                      <a:pt x="298367" y="30446"/>
                      <a:pt x="298367" y="31257"/>
                    </a:cubicBezTo>
                    <a:cubicBezTo>
                      <a:pt x="298367" y="31257"/>
                      <a:pt x="298367" y="32069"/>
                      <a:pt x="298367" y="32069"/>
                    </a:cubicBezTo>
                    <a:cubicBezTo>
                      <a:pt x="298367" y="33693"/>
                      <a:pt x="298367" y="34505"/>
                      <a:pt x="298367" y="36129"/>
                    </a:cubicBezTo>
                    <a:cubicBezTo>
                      <a:pt x="298367" y="37753"/>
                      <a:pt x="298367" y="38564"/>
                      <a:pt x="298367" y="40188"/>
                    </a:cubicBezTo>
                    <a:cubicBezTo>
                      <a:pt x="298367" y="41812"/>
                      <a:pt x="299179" y="42624"/>
                      <a:pt x="300803" y="43436"/>
                    </a:cubicBezTo>
                    <a:cubicBezTo>
                      <a:pt x="301615" y="44248"/>
                      <a:pt x="302427" y="44248"/>
                      <a:pt x="304051" y="45059"/>
                    </a:cubicBezTo>
                    <a:cubicBezTo>
                      <a:pt x="304862" y="45059"/>
                      <a:pt x="304862" y="45871"/>
                      <a:pt x="305674" y="45871"/>
                    </a:cubicBezTo>
                    <a:cubicBezTo>
                      <a:pt x="305674" y="45871"/>
                      <a:pt x="306486" y="45871"/>
                      <a:pt x="306486" y="46683"/>
                    </a:cubicBezTo>
                    <a:cubicBezTo>
                      <a:pt x="307298" y="47495"/>
                      <a:pt x="307298" y="48307"/>
                      <a:pt x="308110" y="49119"/>
                    </a:cubicBezTo>
                    <a:cubicBezTo>
                      <a:pt x="308110" y="49931"/>
                      <a:pt x="308922" y="50743"/>
                      <a:pt x="308110" y="51555"/>
                    </a:cubicBezTo>
                    <a:cubicBezTo>
                      <a:pt x="308110" y="51555"/>
                      <a:pt x="308110" y="52366"/>
                      <a:pt x="307298" y="51555"/>
                    </a:cubicBezTo>
                    <a:cubicBezTo>
                      <a:pt x="306486" y="51555"/>
                      <a:pt x="306486" y="50743"/>
                      <a:pt x="305674" y="49931"/>
                    </a:cubicBezTo>
                    <a:cubicBezTo>
                      <a:pt x="305674" y="49119"/>
                      <a:pt x="304862" y="48307"/>
                      <a:pt x="304051" y="47495"/>
                    </a:cubicBezTo>
                    <a:cubicBezTo>
                      <a:pt x="303239" y="47495"/>
                      <a:pt x="302427" y="47495"/>
                      <a:pt x="301615" y="46683"/>
                    </a:cubicBezTo>
                    <a:cubicBezTo>
                      <a:pt x="300803" y="46683"/>
                      <a:pt x="300803" y="45871"/>
                      <a:pt x="300803" y="45871"/>
                    </a:cubicBezTo>
                    <a:cubicBezTo>
                      <a:pt x="299991" y="45871"/>
                      <a:pt x="299179" y="45059"/>
                      <a:pt x="299179" y="45059"/>
                    </a:cubicBezTo>
                    <a:cubicBezTo>
                      <a:pt x="298367" y="45059"/>
                      <a:pt x="296744" y="44248"/>
                      <a:pt x="295932" y="45059"/>
                    </a:cubicBezTo>
                    <a:cubicBezTo>
                      <a:pt x="295120" y="45059"/>
                      <a:pt x="294308" y="45059"/>
                      <a:pt x="293496" y="44248"/>
                    </a:cubicBezTo>
                    <a:cubicBezTo>
                      <a:pt x="293496" y="44248"/>
                      <a:pt x="292684" y="43436"/>
                      <a:pt x="292684" y="43436"/>
                    </a:cubicBezTo>
                    <a:cubicBezTo>
                      <a:pt x="291872" y="43436"/>
                      <a:pt x="291872" y="43436"/>
                      <a:pt x="291060" y="42624"/>
                    </a:cubicBezTo>
                    <a:cubicBezTo>
                      <a:pt x="290249" y="42624"/>
                      <a:pt x="290249" y="41812"/>
                      <a:pt x="290249" y="41812"/>
                    </a:cubicBezTo>
                    <a:cubicBezTo>
                      <a:pt x="290249" y="41812"/>
                      <a:pt x="290249" y="41000"/>
                      <a:pt x="289437" y="41000"/>
                    </a:cubicBezTo>
                    <a:cubicBezTo>
                      <a:pt x="289437" y="41000"/>
                      <a:pt x="288625" y="41812"/>
                      <a:pt x="288625" y="41812"/>
                    </a:cubicBezTo>
                    <a:cubicBezTo>
                      <a:pt x="288625" y="41812"/>
                      <a:pt x="288625" y="42624"/>
                      <a:pt x="287813" y="42624"/>
                    </a:cubicBezTo>
                    <a:cubicBezTo>
                      <a:pt x="287001" y="42624"/>
                      <a:pt x="286189" y="42624"/>
                      <a:pt x="286189" y="42624"/>
                    </a:cubicBezTo>
                    <a:cubicBezTo>
                      <a:pt x="285377" y="41812"/>
                      <a:pt x="285377" y="41000"/>
                      <a:pt x="284565" y="40188"/>
                    </a:cubicBezTo>
                    <a:cubicBezTo>
                      <a:pt x="284565" y="39376"/>
                      <a:pt x="282942" y="39376"/>
                      <a:pt x="282130" y="39376"/>
                    </a:cubicBezTo>
                    <a:cubicBezTo>
                      <a:pt x="282130" y="39376"/>
                      <a:pt x="282130" y="40188"/>
                      <a:pt x="282130" y="40188"/>
                    </a:cubicBezTo>
                    <a:cubicBezTo>
                      <a:pt x="282130" y="40188"/>
                      <a:pt x="282130" y="41000"/>
                      <a:pt x="281318" y="41000"/>
                    </a:cubicBezTo>
                    <a:cubicBezTo>
                      <a:pt x="281318" y="41812"/>
                      <a:pt x="280506" y="41812"/>
                      <a:pt x="281318" y="42624"/>
                    </a:cubicBezTo>
                    <a:cubicBezTo>
                      <a:pt x="281318" y="43436"/>
                      <a:pt x="282130" y="43436"/>
                      <a:pt x="282130" y="43436"/>
                    </a:cubicBezTo>
                    <a:cubicBezTo>
                      <a:pt x="282942" y="44248"/>
                      <a:pt x="282942" y="45871"/>
                      <a:pt x="282942" y="46683"/>
                    </a:cubicBezTo>
                    <a:cubicBezTo>
                      <a:pt x="282942" y="47495"/>
                      <a:pt x="283753" y="47495"/>
                      <a:pt x="283753" y="48307"/>
                    </a:cubicBezTo>
                    <a:cubicBezTo>
                      <a:pt x="284565" y="48307"/>
                      <a:pt x="284565" y="49119"/>
                      <a:pt x="284565" y="49119"/>
                    </a:cubicBezTo>
                    <a:cubicBezTo>
                      <a:pt x="284565" y="49931"/>
                      <a:pt x="283753" y="50743"/>
                      <a:pt x="284565" y="51555"/>
                    </a:cubicBezTo>
                    <a:cubicBezTo>
                      <a:pt x="284565" y="51555"/>
                      <a:pt x="285377" y="52366"/>
                      <a:pt x="285377" y="52366"/>
                    </a:cubicBezTo>
                    <a:cubicBezTo>
                      <a:pt x="285377" y="53178"/>
                      <a:pt x="285377" y="53178"/>
                      <a:pt x="284565" y="53990"/>
                    </a:cubicBezTo>
                    <a:cubicBezTo>
                      <a:pt x="284565" y="53990"/>
                      <a:pt x="283753" y="53990"/>
                      <a:pt x="283753" y="54802"/>
                    </a:cubicBezTo>
                    <a:cubicBezTo>
                      <a:pt x="283753" y="54802"/>
                      <a:pt x="283753" y="55614"/>
                      <a:pt x="283753" y="55614"/>
                    </a:cubicBezTo>
                    <a:cubicBezTo>
                      <a:pt x="283753" y="55614"/>
                      <a:pt x="283753" y="56426"/>
                      <a:pt x="282942" y="56426"/>
                    </a:cubicBezTo>
                    <a:cubicBezTo>
                      <a:pt x="282942" y="56426"/>
                      <a:pt x="282942" y="57238"/>
                      <a:pt x="282130" y="57238"/>
                    </a:cubicBezTo>
                    <a:cubicBezTo>
                      <a:pt x="282130" y="57238"/>
                      <a:pt x="282130" y="57238"/>
                      <a:pt x="281318" y="57238"/>
                    </a:cubicBezTo>
                    <a:cubicBezTo>
                      <a:pt x="281318" y="57238"/>
                      <a:pt x="280506" y="57238"/>
                      <a:pt x="280506" y="57238"/>
                    </a:cubicBezTo>
                    <a:cubicBezTo>
                      <a:pt x="279694" y="57238"/>
                      <a:pt x="279694" y="58050"/>
                      <a:pt x="279694" y="58862"/>
                    </a:cubicBezTo>
                    <a:cubicBezTo>
                      <a:pt x="279694" y="59673"/>
                      <a:pt x="278882" y="58862"/>
                      <a:pt x="278070" y="59673"/>
                    </a:cubicBezTo>
                    <a:cubicBezTo>
                      <a:pt x="278070" y="60485"/>
                      <a:pt x="277258" y="61297"/>
                      <a:pt x="278070" y="62109"/>
                    </a:cubicBezTo>
                    <a:cubicBezTo>
                      <a:pt x="278070" y="62921"/>
                      <a:pt x="278070" y="62921"/>
                      <a:pt x="278882" y="62921"/>
                    </a:cubicBezTo>
                    <a:cubicBezTo>
                      <a:pt x="279694" y="62921"/>
                      <a:pt x="279694" y="62921"/>
                      <a:pt x="280506" y="63733"/>
                    </a:cubicBezTo>
                    <a:cubicBezTo>
                      <a:pt x="280506" y="63733"/>
                      <a:pt x="281318" y="64545"/>
                      <a:pt x="281318" y="65357"/>
                    </a:cubicBezTo>
                    <a:cubicBezTo>
                      <a:pt x="281318" y="65357"/>
                      <a:pt x="282130" y="65357"/>
                      <a:pt x="282130" y="66168"/>
                    </a:cubicBezTo>
                    <a:cubicBezTo>
                      <a:pt x="282942" y="66168"/>
                      <a:pt x="282942" y="66168"/>
                      <a:pt x="283753" y="66980"/>
                    </a:cubicBezTo>
                    <a:cubicBezTo>
                      <a:pt x="284565" y="67792"/>
                      <a:pt x="284565" y="69416"/>
                      <a:pt x="283753" y="68604"/>
                    </a:cubicBezTo>
                    <a:cubicBezTo>
                      <a:pt x="282942" y="68604"/>
                      <a:pt x="282942" y="67792"/>
                      <a:pt x="282130" y="67792"/>
                    </a:cubicBezTo>
                    <a:cubicBezTo>
                      <a:pt x="281318" y="67792"/>
                      <a:pt x="281318" y="67792"/>
                      <a:pt x="280506" y="66980"/>
                    </a:cubicBezTo>
                    <a:cubicBezTo>
                      <a:pt x="279694" y="66168"/>
                      <a:pt x="279694" y="65357"/>
                      <a:pt x="278882" y="64545"/>
                    </a:cubicBezTo>
                    <a:cubicBezTo>
                      <a:pt x="278070" y="63733"/>
                      <a:pt x="277258" y="63733"/>
                      <a:pt x="276447" y="63733"/>
                    </a:cubicBezTo>
                    <a:cubicBezTo>
                      <a:pt x="275635" y="62921"/>
                      <a:pt x="275635" y="62109"/>
                      <a:pt x="275635" y="61297"/>
                    </a:cubicBezTo>
                    <a:cubicBezTo>
                      <a:pt x="275635" y="60485"/>
                      <a:pt x="275635" y="59673"/>
                      <a:pt x="275635" y="58862"/>
                    </a:cubicBezTo>
                    <a:cubicBezTo>
                      <a:pt x="275635" y="58050"/>
                      <a:pt x="275635" y="57238"/>
                      <a:pt x="275635" y="56426"/>
                    </a:cubicBezTo>
                    <a:cubicBezTo>
                      <a:pt x="275635" y="56426"/>
                      <a:pt x="275635" y="55614"/>
                      <a:pt x="275635" y="55614"/>
                    </a:cubicBezTo>
                    <a:cubicBezTo>
                      <a:pt x="275635" y="55614"/>
                      <a:pt x="275635" y="54802"/>
                      <a:pt x="275635" y="54802"/>
                    </a:cubicBezTo>
                    <a:cubicBezTo>
                      <a:pt x="275635" y="53990"/>
                      <a:pt x="274823" y="53990"/>
                      <a:pt x="274011" y="53990"/>
                    </a:cubicBezTo>
                    <a:cubicBezTo>
                      <a:pt x="274011" y="53990"/>
                      <a:pt x="274011" y="53990"/>
                      <a:pt x="273199" y="53990"/>
                    </a:cubicBezTo>
                    <a:cubicBezTo>
                      <a:pt x="273199" y="53990"/>
                      <a:pt x="273199" y="53990"/>
                      <a:pt x="272387" y="53990"/>
                    </a:cubicBezTo>
                    <a:cubicBezTo>
                      <a:pt x="272387" y="53990"/>
                      <a:pt x="271575" y="53990"/>
                      <a:pt x="271575" y="53990"/>
                    </a:cubicBezTo>
                    <a:cubicBezTo>
                      <a:pt x="270763" y="54802"/>
                      <a:pt x="270763" y="55614"/>
                      <a:pt x="271575" y="56426"/>
                    </a:cubicBezTo>
                    <a:cubicBezTo>
                      <a:pt x="271575" y="57238"/>
                      <a:pt x="271575" y="57238"/>
                      <a:pt x="271575" y="58050"/>
                    </a:cubicBezTo>
                    <a:cubicBezTo>
                      <a:pt x="271575" y="58862"/>
                      <a:pt x="271575" y="59673"/>
                      <a:pt x="271575" y="60485"/>
                    </a:cubicBezTo>
                    <a:cubicBezTo>
                      <a:pt x="271575" y="60485"/>
                      <a:pt x="271575" y="61297"/>
                      <a:pt x="271575" y="61297"/>
                    </a:cubicBezTo>
                    <a:cubicBezTo>
                      <a:pt x="271575" y="61297"/>
                      <a:pt x="271575" y="62109"/>
                      <a:pt x="272387" y="62109"/>
                    </a:cubicBezTo>
                    <a:cubicBezTo>
                      <a:pt x="272387" y="62921"/>
                      <a:pt x="273199" y="62921"/>
                      <a:pt x="274011" y="62921"/>
                    </a:cubicBezTo>
                    <a:cubicBezTo>
                      <a:pt x="274011" y="62921"/>
                      <a:pt x="274823" y="62921"/>
                      <a:pt x="274823" y="63733"/>
                    </a:cubicBezTo>
                    <a:cubicBezTo>
                      <a:pt x="275635" y="64545"/>
                      <a:pt x="275635" y="66168"/>
                      <a:pt x="275635" y="66980"/>
                    </a:cubicBezTo>
                    <a:cubicBezTo>
                      <a:pt x="275635" y="67792"/>
                      <a:pt x="275635" y="68604"/>
                      <a:pt x="276447" y="68604"/>
                    </a:cubicBezTo>
                    <a:cubicBezTo>
                      <a:pt x="277258" y="68604"/>
                      <a:pt x="277258" y="68604"/>
                      <a:pt x="278070" y="69416"/>
                    </a:cubicBezTo>
                    <a:cubicBezTo>
                      <a:pt x="278882" y="70228"/>
                      <a:pt x="278882" y="71852"/>
                      <a:pt x="279694" y="72664"/>
                    </a:cubicBezTo>
                    <a:cubicBezTo>
                      <a:pt x="279694" y="72664"/>
                      <a:pt x="280506" y="73475"/>
                      <a:pt x="280506" y="73475"/>
                    </a:cubicBezTo>
                    <a:cubicBezTo>
                      <a:pt x="280506" y="73475"/>
                      <a:pt x="281318" y="74287"/>
                      <a:pt x="281318" y="74287"/>
                    </a:cubicBezTo>
                    <a:cubicBezTo>
                      <a:pt x="281318" y="75099"/>
                      <a:pt x="281318" y="75099"/>
                      <a:pt x="281318" y="75911"/>
                    </a:cubicBezTo>
                    <a:cubicBezTo>
                      <a:pt x="281318" y="76723"/>
                      <a:pt x="282130" y="76723"/>
                      <a:pt x="282130" y="77535"/>
                    </a:cubicBezTo>
                    <a:cubicBezTo>
                      <a:pt x="282130" y="78347"/>
                      <a:pt x="282130" y="79159"/>
                      <a:pt x="282130" y="80782"/>
                    </a:cubicBezTo>
                    <a:cubicBezTo>
                      <a:pt x="282130" y="81594"/>
                      <a:pt x="282130" y="82406"/>
                      <a:pt x="282942" y="83218"/>
                    </a:cubicBezTo>
                    <a:cubicBezTo>
                      <a:pt x="282942" y="83218"/>
                      <a:pt x="283753" y="83218"/>
                      <a:pt x="283753" y="83218"/>
                    </a:cubicBezTo>
                    <a:cubicBezTo>
                      <a:pt x="283753" y="83218"/>
                      <a:pt x="284565" y="84030"/>
                      <a:pt x="284565" y="84030"/>
                    </a:cubicBezTo>
                    <a:cubicBezTo>
                      <a:pt x="284565" y="84842"/>
                      <a:pt x="285377" y="84842"/>
                      <a:pt x="285377" y="85654"/>
                    </a:cubicBezTo>
                    <a:cubicBezTo>
                      <a:pt x="285377" y="86466"/>
                      <a:pt x="286189" y="86466"/>
                      <a:pt x="286189" y="87278"/>
                    </a:cubicBezTo>
                    <a:cubicBezTo>
                      <a:pt x="286189" y="88089"/>
                      <a:pt x="286189" y="88901"/>
                      <a:pt x="286189" y="89713"/>
                    </a:cubicBezTo>
                    <a:cubicBezTo>
                      <a:pt x="286189" y="90525"/>
                      <a:pt x="286189" y="92149"/>
                      <a:pt x="286189" y="92961"/>
                    </a:cubicBezTo>
                    <a:cubicBezTo>
                      <a:pt x="286189" y="92961"/>
                      <a:pt x="286189" y="94584"/>
                      <a:pt x="285377" y="94584"/>
                    </a:cubicBezTo>
                    <a:cubicBezTo>
                      <a:pt x="285377" y="94584"/>
                      <a:pt x="285377" y="93773"/>
                      <a:pt x="285377" y="93773"/>
                    </a:cubicBezTo>
                    <a:cubicBezTo>
                      <a:pt x="285377" y="92961"/>
                      <a:pt x="285377" y="92961"/>
                      <a:pt x="285377" y="92149"/>
                    </a:cubicBezTo>
                    <a:cubicBezTo>
                      <a:pt x="285377" y="91337"/>
                      <a:pt x="285377" y="89713"/>
                      <a:pt x="284565" y="88901"/>
                    </a:cubicBezTo>
                    <a:cubicBezTo>
                      <a:pt x="284565" y="88089"/>
                      <a:pt x="283753" y="88089"/>
                      <a:pt x="283753" y="87278"/>
                    </a:cubicBezTo>
                    <a:cubicBezTo>
                      <a:pt x="282942" y="86466"/>
                      <a:pt x="282942" y="85654"/>
                      <a:pt x="282942" y="84842"/>
                    </a:cubicBezTo>
                    <a:cubicBezTo>
                      <a:pt x="282130" y="84030"/>
                      <a:pt x="281318" y="84030"/>
                      <a:pt x="280506" y="83218"/>
                    </a:cubicBezTo>
                    <a:cubicBezTo>
                      <a:pt x="278882" y="82406"/>
                      <a:pt x="278070" y="79970"/>
                      <a:pt x="276447" y="79970"/>
                    </a:cubicBezTo>
                    <a:cubicBezTo>
                      <a:pt x="275635" y="79970"/>
                      <a:pt x="275635" y="79970"/>
                      <a:pt x="274823" y="79970"/>
                    </a:cubicBezTo>
                    <a:cubicBezTo>
                      <a:pt x="274011" y="79970"/>
                      <a:pt x="274011" y="79970"/>
                      <a:pt x="274011" y="80782"/>
                    </a:cubicBezTo>
                    <a:cubicBezTo>
                      <a:pt x="273199" y="82406"/>
                      <a:pt x="274823" y="84030"/>
                      <a:pt x="275635" y="84842"/>
                    </a:cubicBezTo>
                    <a:cubicBezTo>
                      <a:pt x="275635" y="84842"/>
                      <a:pt x="276447" y="85654"/>
                      <a:pt x="276447" y="85654"/>
                    </a:cubicBezTo>
                    <a:cubicBezTo>
                      <a:pt x="277258" y="85654"/>
                      <a:pt x="277258" y="86466"/>
                      <a:pt x="278070" y="87278"/>
                    </a:cubicBezTo>
                    <a:cubicBezTo>
                      <a:pt x="278070" y="88089"/>
                      <a:pt x="278070" y="88901"/>
                      <a:pt x="277258" y="88901"/>
                    </a:cubicBezTo>
                    <a:cubicBezTo>
                      <a:pt x="276447" y="88901"/>
                      <a:pt x="275635" y="88089"/>
                      <a:pt x="275635" y="87278"/>
                    </a:cubicBezTo>
                    <a:cubicBezTo>
                      <a:pt x="274823" y="86466"/>
                      <a:pt x="274011" y="86466"/>
                      <a:pt x="273199" y="85654"/>
                    </a:cubicBezTo>
                    <a:cubicBezTo>
                      <a:pt x="272387" y="84842"/>
                      <a:pt x="272387" y="84030"/>
                      <a:pt x="271575" y="83218"/>
                    </a:cubicBezTo>
                    <a:cubicBezTo>
                      <a:pt x="271575" y="82406"/>
                      <a:pt x="270763" y="82406"/>
                      <a:pt x="269951" y="81594"/>
                    </a:cubicBezTo>
                    <a:cubicBezTo>
                      <a:pt x="269140" y="80782"/>
                      <a:pt x="269140" y="79970"/>
                      <a:pt x="268328" y="78347"/>
                    </a:cubicBezTo>
                    <a:cubicBezTo>
                      <a:pt x="267516" y="77535"/>
                      <a:pt x="266704" y="77535"/>
                      <a:pt x="265892" y="78347"/>
                    </a:cubicBezTo>
                    <a:cubicBezTo>
                      <a:pt x="265892" y="79159"/>
                      <a:pt x="265892" y="80782"/>
                      <a:pt x="265892" y="81594"/>
                    </a:cubicBezTo>
                    <a:cubicBezTo>
                      <a:pt x="265892" y="82406"/>
                      <a:pt x="265080" y="81594"/>
                      <a:pt x="264268" y="81594"/>
                    </a:cubicBezTo>
                    <a:cubicBezTo>
                      <a:pt x="263456" y="81594"/>
                      <a:pt x="263456" y="82406"/>
                      <a:pt x="262645" y="82406"/>
                    </a:cubicBezTo>
                    <a:cubicBezTo>
                      <a:pt x="261833" y="82406"/>
                      <a:pt x="261021" y="81594"/>
                      <a:pt x="261021" y="80782"/>
                    </a:cubicBezTo>
                    <a:cubicBezTo>
                      <a:pt x="260209" y="79970"/>
                      <a:pt x="260209" y="79970"/>
                      <a:pt x="260209" y="79159"/>
                    </a:cubicBezTo>
                    <a:cubicBezTo>
                      <a:pt x="260209" y="78347"/>
                      <a:pt x="260209" y="77535"/>
                      <a:pt x="260209" y="75911"/>
                    </a:cubicBezTo>
                    <a:cubicBezTo>
                      <a:pt x="260209" y="75099"/>
                      <a:pt x="259397" y="74287"/>
                      <a:pt x="259397" y="73475"/>
                    </a:cubicBezTo>
                    <a:cubicBezTo>
                      <a:pt x="259397" y="72664"/>
                      <a:pt x="258585" y="71852"/>
                      <a:pt x="258585" y="71040"/>
                    </a:cubicBezTo>
                    <a:cubicBezTo>
                      <a:pt x="257773" y="70228"/>
                      <a:pt x="256961" y="70228"/>
                      <a:pt x="256149" y="71040"/>
                    </a:cubicBezTo>
                    <a:cubicBezTo>
                      <a:pt x="255337" y="71852"/>
                      <a:pt x="255337" y="72664"/>
                      <a:pt x="255337" y="73475"/>
                    </a:cubicBezTo>
                    <a:cubicBezTo>
                      <a:pt x="255337" y="75099"/>
                      <a:pt x="254526" y="75911"/>
                      <a:pt x="255337" y="76723"/>
                    </a:cubicBezTo>
                    <a:cubicBezTo>
                      <a:pt x="256149" y="78347"/>
                      <a:pt x="256961" y="79159"/>
                      <a:pt x="256961" y="79970"/>
                    </a:cubicBezTo>
                    <a:cubicBezTo>
                      <a:pt x="256961" y="80782"/>
                      <a:pt x="256961" y="80782"/>
                      <a:pt x="257773" y="81594"/>
                    </a:cubicBezTo>
                    <a:cubicBezTo>
                      <a:pt x="257773" y="82406"/>
                      <a:pt x="258585" y="82406"/>
                      <a:pt x="258585" y="83218"/>
                    </a:cubicBezTo>
                    <a:cubicBezTo>
                      <a:pt x="258585" y="84030"/>
                      <a:pt x="259397" y="84030"/>
                      <a:pt x="258585" y="84842"/>
                    </a:cubicBezTo>
                    <a:cubicBezTo>
                      <a:pt x="258585" y="85654"/>
                      <a:pt x="256961" y="84842"/>
                      <a:pt x="256961" y="84842"/>
                    </a:cubicBezTo>
                    <a:cubicBezTo>
                      <a:pt x="256961" y="84842"/>
                      <a:pt x="256149" y="84842"/>
                      <a:pt x="256149" y="84842"/>
                    </a:cubicBezTo>
                    <a:cubicBezTo>
                      <a:pt x="255337" y="84842"/>
                      <a:pt x="255337" y="85654"/>
                      <a:pt x="255337" y="85654"/>
                    </a:cubicBezTo>
                    <a:cubicBezTo>
                      <a:pt x="255337" y="86466"/>
                      <a:pt x="255337" y="86466"/>
                      <a:pt x="254526" y="87278"/>
                    </a:cubicBezTo>
                    <a:cubicBezTo>
                      <a:pt x="254526" y="88089"/>
                      <a:pt x="253714" y="88089"/>
                      <a:pt x="252902" y="88089"/>
                    </a:cubicBezTo>
                    <a:cubicBezTo>
                      <a:pt x="252902" y="88089"/>
                      <a:pt x="252090" y="88089"/>
                      <a:pt x="252090" y="88089"/>
                    </a:cubicBezTo>
                    <a:cubicBezTo>
                      <a:pt x="252090" y="88089"/>
                      <a:pt x="252090" y="88089"/>
                      <a:pt x="251278" y="88089"/>
                    </a:cubicBezTo>
                    <a:cubicBezTo>
                      <a:pt x="251278" y="88089"/>
                      <a:pt x="251278" y="87278"/>
                      <a:pt x="250466" y="87278"/>
                    </a:cubicBezTo>
                    <a:cubicBezTo>
                      <a:pt x="250466" y="87278"/>
                      <a:pt x="249654" y="86466"/>
                      <a:pt x="249654" y="86466"/>
                    </a:cubicBezTo>
                    <a:cubicBezTo>
                      <a:pt x="249654" y="86466"/>
                      <a:pt x="249654" y="85654"/>
                      <a:pt x="249654" y="84842"/>
                    </a:cubicBezTo>
                    <a:cubicBezTo>
                      <a:pt x="249654" y="84030"/>
                      <a:pt x="249654" y="83218"/>
                      <a:pt x="249654" y="82406"/>
                    </a:cubicBezTo>
                    <a:cubicBezTo>
                      <a:pt x="249654" y="81594"/>
                      <a:pt x="249654" y="80782"/>
                      <a:pt x="249654" y="79970"/>
                    </a:cubicBezTo>
                    <a:cubicBezTo>
                      <a:pt x="249654" y="79159"/>
                      <a:pt x="249654" y="78347"/>
                      <a:pt x="249654" y="77535"/>
                    </a:cubicBezTo>
                    <a:cubicBezTo>
                      <a:pt x="249654" y="76723"/>
                      <a:pt x="248843" y="75911"/>
                      <a:pt x="248031" y="75099"/>
                    </a:cubicBezTo>
                    <a:cubicBezTo>
                      <a:pt x="247219" y="74287"/>
                      <a:pt x="246407" y="74287"/>
                      <a:pt x="245595" y="74287"/>
                    </a:cubicBezTo>
                    <a:cubicBezTo>
                      <a:pt x="244783" y="74287"/>
                      <a:pt x="244783" y="74287"/>
                      <a:pt x="243971" y="74287"/>
                    </a:cubicBezTo>
                    <a:cubicBezTo>
                      <a:pt x="243159" y="74287"/>
                      <a:pt x="243159" y="74287"/>
                      <a:pt x="243159" y="75099"/>
                    </a:cubicBezTo>
                    <a:cubicBezTo>
                      <a:pt x="243159" y="75099"/>
                      <a:pt x="242347" y="75099"/>
                      <a:pt x="242347" y="75911"/>
                    </a:cubicBezTo>
                    <a:cubicBezTo>
                      <a:pt x="241535" y="76723"/>
                      <a:pt x="241535" y="77535"/>
                      <a:pt x="241535" y="78347"/>
                    </a:cubicBezTo>
                    <a:cubicBezTo>
                      <a:pt x="241535" y="79159"/>
                      <a:pt x="241535" y="80782"/>
                      <a:pt x="241535" y="81594"/>
                    </a:cubicBezTo>
                    <a:cubicBezTo>
                      <a:pt x="241535" y="82406"/>
                      <a:pt x="241535" y="83218"/>
                      <a:pt x="240724" y="84030"/>
                    </a:cubicBezTo>
                    <a:cubicBezTo>
                      <a:pt x="239912" y="84842"/>
                      <a:pt x="239912" y="85654"/>
                      <a:pt x="239912" y="86466"/>
                    </a:cubicBezTo>
                    <a:cubicBezTo>
                      <a:pt x="239912" y="87278"/>
                      <a:pt x="239912" y="88089"/>
                      <a:pt x="240724" y="88901"/>
                    </a:cubicBezTo>
                    <a:cubicBezTo>
                      <a:pt x="241535" y="89713"/>
                      <a:pt x="241535" y="89713"/>
                      <a:pt x="242347" y="90525"/>
                    </a:cubicBezTo>
                    <a:cubicBezTo>
                      <a:pt x="243159" y="91337"/>
                      <a:pt x="243159" y="92149"/>
                      <a:pt x="243971" y="92149"/>
                    </a:cubicBezTo>
                    <a:cubicBezTo>
                      <a:pt x="244783" y="92149"/>
                      <a:pt x="245595" y="92961"/>
                      <a:pt x="246407" y="93773"/>
                    </a:cubicBezTo>
                    <a:cubicBezTo>
                      <a:pt x="247219" y="94584"/>
                      <a:pt x="246407" y="96208"/>
                      <a:pt x="245595" y="97020"/>
                    </a:cubicBezTo>
                    <a:cubicBezTo>
                      <a:pt x="245595" y="97020"/>
                      <a:pt x="245595" y="97832"/>
                      <a:pt x="244783" y="97832"/>
                    </a:cubicBezTo>
                    <a:cubicBezTo>
                      <a:pt x="244783" y="97832"/>
                      <a:pt x="244783" y="97020"/>
                      <a:pt x="244783" y="97020"/>
                    </a:cubicBezTo>
                    <a:cubicBezTo>
                      <a:pt x="244783" y="95396"/>
                      <a:pt x="243971" y="94584"/>
                      <a:pt x="242347" y="93773"/>
                    </a:cubicBezTo>
                    <a:cubicBezTo>
                      <a:pt x="241535" y="93773"/>
                      <a:pt x="239912" y="93773"/>
                      <a:pt x="239100" y="94584"/>
                    </a:cubicBezTo>
                    <a:cubicBezTo>
                      <a:pt x="238288" y="95396"/>
                      <a:pt x="238288" y="95396"/>
                      <a:pt x="238288" y="96208"/>
                    </a:cubicBezTo>
                    <a:cubicBezTo>
                      <a:pt x="238288" y="97020"/>
                      <a:pt x="237476" y="97832"/>
                      <a:pt x="236664" y="97832"/>
                    </a:cubicBezTo>
                    <a:cubicBezTo>
                      <a:pt x="235852" y="98644"/>
                      <a:pt x="235852" y="98644"/>
                      <a:pt x="236664" y="99456"/>
                    </a:cubicBezTo>
                    <a:cubicBezTo>
                      <a:pt x="237476" y="100268"/>
                      <a:pt x="237476" y="101080"/>
                      <a:pt x="238288" y="101891"/>
                    </a:cubicBezTo>
                    <a:cubicBezTo>
                      <a:pt x="238288" y="102703"/>
                      <a:pt x="239100" y="103515"/>
                      <a:pt x="239100" y="103515"/>
                    </a:cubicBezTo>
                    <a:cubicBezTo>
                      <a:pt x="239912" y="104327"/>
                      <a:pt x="239912" y="105139"/>
                      <a:pt x="239912" y="106763"/>
                    </a:cubicBezTo>
                    <a:cubicBezTo>
                      <a:pt x="239912" y="107575"/>
                      <a:pt x="239912" y="108386"/>
                      <a:pt x="240724" y="108386"/>
                    </a:cubicBezTo>
                    <a:cubicBezTo>
                      <a:pt x="241535" y="108386"/>
                      <a:pt x="242347" y="109198"/>
                      <a:pt x="242347" y="110010"/>
                    </a:cubicBezTo>
                    <a:cubicBezTo>
                      <a:pt x="242347" y="110822"/>
                      <a:pt x="242347" y="111634"/>
                      <a:pt x="242347" y="112446"/>
                    </a:cubicBezTo>
                    <a:cubicBezTo>
                      <a:pt x="243159" y="113258"/>
                      <a:pt x="243971" y="112446"/>
                      <a:pt x="244783" y="113258"/>
                    </a:cubicBezTo>
                    <a:cubicBezTo>
                      <a:pt x="245595" y="113258"/>
                      <a:pt x="246407" y="114070"/>
                      <a:pt x="246407" y="114070"/>
                    </a:cubicBezTo>
                    <a:cubicBezTo>
                      <a:pt x="247219" y="114070"/>
                      <a:pt x="248031" y="114070"/>
                      <a:pt x="248843" y="114882"/>
                    </a:cubicBezTo>
                    <a:cubicBezTo>
                      <a:pt x="249654" y="115693"/>
                      <a:pt x="249654" y="116505"/>
                      <a:pt x="249654" y="117317"/>
                    </a:cubicBezTo>
                    <a:cubicBezTo>
                      <a:pt x="249654" y="118129"/>
                      <a:pt x="249654" y="118941"/>
                      <a:pt x="248843" y="118941"/>
                    </a:cubicBezTo>
                    <a:cubicBezTo>
                      <a:pt x="248031" y="118941"/>
                      <a:pt x="248031" y="118129"/>
                      <a:pt x="248031" y="118129"/>
                    </a:cubicBezTo>
                    <a:cubicBezTo>
                      <a:pt x="247219" y="117317"/>
                      <a:pt x="247219" y="117317"/>
                      <a:pt x="246407" y="117317"/>
                    </a:cubicBezTo>
                    <a:cubicBezTo>
                      <a:pt x="245595" y="116505"/>
                      <a:pt x="243971" y="116505"/>
                      <a:pt x="243159" y="117317"/>
                    </a:cubicBezTo>
                    <a:cubicBezTo>
                      <a:pt x="242347" y="117317"/>
                      <a:pt x="240724" y="118129"/>
                      <a:pt x="239912" y="117317"/>
                    </a:cubicBezTo>
                    <a:cubicBezTo>
                      <a:pt x="239100" y="116505"/>
                      <a:pt x="239100" y="115693"/>
                      <a:pt x="239100" y="115693"/>
                    </a:cubicBezTo>
                    <a:cubicBezTo>
                      <a:pt x="239100" y="114882"/>
                      <a:pt x="237476" y="114882"/>
                      <a:pt x="236664" y="114882"/>
                    </a:cubicBezTo>
                    <a:cubicBezTo>
                      <a:pt x="235852" y="114882"/>
                      <a:pt x="235040" y="114070"/>
                      <a:pt x="235040" y="112446"/>
                    </a:cubicBezTo>
                    <a:cubicBezTo>
                      <a:pt x="235040" y="111634"/>
                      <a:pt x="235040" y="110822"/>
                      <a:pt x="234229" y="110010"/>
                    </a:cubicBezTo>
                    <a:cubicBezTo>
                      <a:pt x="234229" y="109198"/>
                      <a:pt x="233417" y="109198"/>
                      <a:pt x="232605" y="108386"/>
                    </a:cubicBezTo>
                    <a:cubicBezTo>
                      <a:pt x="231793" y="107575"/>
                      <a:pt x="231793" y="106763"/>
                      <a:pt x="230981" y="107575"/>
                    </a:cubicBezTo>
                    <a:cubicBezTo>
                      <a:pt x="230169" y="107575"/>
                      <a:pt x="230169" y="109198"/>
                      <a:pt x="230169" y="109198"/>
                    </a:cubicBezTo>
                    <a:cubicBezTo>
                      <a:pt x="230169" y="110010"/>
                      <a:pt x="229357" y="110010"/>
                      <a:pt x="228545" y="110822"/>
                    </a:cubicBezTo>
                    <a:cubicBezTo>
                      <a:pt x="227733" y="111634"/>
                      <a:pt x="227733" y="112446"/>
                      <a:pt x="226922" y="113258"/>
                    </a:cubicBezTo>
                    <a:cubicBezTo>
                      <a:pt x="226922" y="114070"/>
                      <a:pt x="226922" y="114882"/>
                      <a:pt x="226110" y="115693"/>
                    </a:cubicBezTo>
                    <a:cubicBezTo>
                      <a:pt x="225298" y="116505"/>
                      <a:pt x="225298" y="116505"/>
                      <a:pt x="225298" y="117317"/>
                    </a:cubicBezTo>
                    <a:cubicBezTo>
                      <a:pt x="225298" y="118129"/>
                      <a:pt x="225298" y="118941"/>
                      <a:pt x="225298" y="119753"/>
                    </a:cubicBezTo>
                    <a:cubicBezTo>
                      <a:pt x="225298" y="120565"/>
                      <a:pt x="225298" y="121377"/>
                      <a:pt x="225298" y="121377"/>
                    </a:cubicBezTo>
                    <a:cubicBezTo>
                      <a:pt x="225298" y="122188"/>
                      <a:pt x="226110" y="122188"/>
                      <a:pt x="226922" y="122188"/>
                    </a:cubicBezTo>
                    <a:cubicBezTo>
                      <a:pt x="227733" y="122188"/>
                      <a:pt x="227733" y="123812"/>
                      <a:pt x="226922" y="124624"/>
                    </a:cubicBezTo>
                    <a:cubicBezTo>
                      <a:pt x="226922" y="124624"/>
                      <a:pt x="226110" y="125436"/>
                      <a:pt x="226110" y="126248"/>
                    </a:cubicBezTo>
                    <a:cubicBezTo>
                      <a:pt x="226110" y="127060"/>
                      <a:pt x="226110" y="127060"/>
                      <a:pt x="226110" y="127872"/>
                    </a:cubicBezTo>
                    <a:cubicBezTo>
                      <a:pt x="226110" y="128684"/>
                      <a:pt x="226110" y="129495"/>
                      <a:pt x="225298" y="129495"/>
                    </a:cubicBezTo>
                    <a:cubicBezTo>
                      <a:pt x="225298" y="129495"/>
                      <a:pt x="224486" y="130307"/>
                      <a:pt x="224486" y="131119"/>
                    </a:cubicBezTo>
                    <a:cubicBezTo>
                      <a:pt x="224486" y="131931"/>
                      <a:pt x="225298" y="131931"/>
                      <a:pt x="225298" y="131931"/>
                    </a:cubicBezTo>
                    <a:cubicBezTo>
                      <a:pt x="225298" y="132743"/>
                      <a:pt x="225298" y="132743"/>
                      <a:pt x="225298" y="132743"/>
                    </a:cubicBezTo>
                    <a:cubicBezTo>
                      <a:pt x="225298" y="133555"/>
                      <a:pt x="226110" y="133555"/>
                      <a:pt x="226922" y="133555"/>
                    </a:cubicBezTo>
                    <a:cubicBezTo>
                      <a:pt x="227733" y="133555"/>
                      <a:pt x="228545" y="133555"/>
                      <a:pt x="229357" y="133555"/>
                    </a:cubicBezTo>
                    <a:cubicBezTo>
                      <a:pt x="230169" y="133555"/>
                      <a:pt x="230981" y="133555"/>
                      <a:pt x="230981" y="132743"/>
                    </a:cubicBezTo>
                    <a:cubicBezTo>
                      <a:pt x="230981" y="132743"/>
                      <a:pt x="230981" y="131931"/>
                      <a:pt x="231793" y="131931"/>
                    </a:cubicBezTo>
                    <a:cubicBezTo>
                      <a:pt x="231793" y="131931"/>
                      <a:pt x="232605" y="131931"/>
                      <a:pt x="233417" y="131931"/>
                    </a:cubicBezTo>
                    <a:cubicBezTo>
                      <a:pt x="234229" y="131931"/>
                      <a:pt x="235040" y="131931"/>
                      <a:pt x="235852" y="131931"/>
                    </a:cubicBezTo>
                    <a:cubicBezTo>
                      <a:pt x="236664" y="131119"/>
                      <a:pt x="235852" y="130307"/>
                      <a:pt x="236664" y="129495"/>
                    </a:cubicBezTo>
                    <a:cubicBezTo>
                      <a:pt x="237476" y="128684"/>
                      <a:pt x="239100" y="128684"/>
                      <a:pt x="239100" y="129495"/>
                    </a:cubicBezTo>
                    <a:cubicBezTo>
                      <a:pt x="239100" y="130307"/>
                      <a:pt x="239100" y="131119"/>
                      <a:pt x="239100" y="131119"/>
                    </a:cubicBezTo>
                    <a:cubicBezTo>
                      <a:pt x="239100" y="131931"/>
                      <a:pt x="239100" y="132743"/>
                      <a:pt x="238288" y="132743"/>
                    </a:cubicBezTo>
                    <a:cubicBezTo>
                      <a:pt x="237476" y="132743"/>
                      <a:pt x="237476" y="133555"/>
                      <a:pt x="236664" y="133555"/>
                    </a:cubicBezTo>
                    <a:cubicBezTo>
                      <a:pt x="236664" y="133555"/>
                      <a:pt x="235852" y="133555"/>
                      <a:pt x="235852" y="134367"/>
                    </a:cubicBezTo>
                    <a:cubicBezTo>
                      <a:pt x="235852" y="135179"/>
                      <a:pt x="237476" y="135179"/>
                      <a:pt x="238288" y="135179"/>
                    </a:cubicBezTo>
                    <a:cubicBezTo>
                      <a:pt x="238288" y="135179"/>
                      <a:pt x="239100" y="135179"/>
                      <a:pt x="239100" y="135179"/>
                    </a:cubicBezTo>
                    <a:cubicBezTo>
                      <a:pt x="239100" y="135179"/>
                      <a:pt x="239912" y="135991"/>
                      <a:pt x="239912" y="135991"/>
                    </a:cubicBezTo>
                    <a:cubicBezTo>
                      <a:pt x="240724" y="135991"/>
                      <a:pt x="240724" y="135179"/>
                      <a:pt x="240724" y="135179"/>
                    </a:cubicBezTo>
                    <a:cubicBezTo>
                      <a:pt x="241535" y="134367"/>
                      <a:pt x="242347" y="134367"/>
                      <a:pt x="243159" y="133555"/>
                    </a:cubicBezTo>
                    <a:cubicBezTo>
                      <a:pt x="243971" y="133555"/>
                      <a:pt x="244783" y="132743"/>
                      <a:pt x="245595" y="131931"/>
                    </a:cubicBezTo>
                    <a:cubicBezTo>
                      <a:pt x="245595" y="131119"/>
                      <a:pt x="246407" y="129495"/>
                      <a:pt x="247219" y="131119"/>
                    </a:cubicBezTo>
                    <a:cubicBezTo>
                      <a:pt x="248031" y="131931"/>
                      <a:pt x="248031" y="133555"/>
                      <a:pt x="247219" y="134367"/>
                    </a:cubicBezTo>
                    <a:cubicBezTo>
                      <a:pt x="246407" y="134367"/>
                      <a:pt x="246407" y="135179"/>
                      <a:pt x="245595" y="135179"/>
                    </a:cubicBezTo>
                    <a:cubicBezTo>
                      <a:pt x="244783" y="135179"/>
                      <a:pt x="244783" y="135991"/>
                      <a:pt x="244783" y="135991"/>
                    </a:cubicBezTo>
                    <a:cubicBezTo>
                      <a:pt x="243971" y="136802"/>
                      <a:pt x="243159" y="136802"/>
                      <a:pt x="241535" y="137614"/>
                    </a:cubicBezTo>
                    <a:cubicBezTo>
                      <a:pt x="240724" y="137614"/>
                      <a:pt x="239912" y="138426"/>
                      <a:pt x="238288" y="138426"/>
                    </a:cubicBezTo>
                    <a:cubicBezTo>
                      <a:pt x="237476" y="138426"/>
                      <a:pt x="235852" y="137614"/>
                      <a:pt x="235040" y="137614"/>
                    </a:cubicBezTo>
                    <a:cubicBezTo>
                      <a:pt x="235040" y="138426"/>
                      <a:pt x="234229" y="138426"/>
                      <a:pt x="234229" y="138426"/>
                    </a:cubicBezTo>
                    <a:cubicBezTo>
                      <a:pt x="233417" y="138426"/>
                      <a:pt x="233417" y="137614"/>
                      <a:pt x="232605" y="136802"/>
                    </a:cubicBezTo>
                    <a:cubicBezTo>
                      <a:pt x="231793" y="136802"/>
                      <a:pt x="230981" y="136802"/>
                      <a:pt x="230169" y="137614"/>
                    </a:cubicBezTo>
                    <a:cubicBezTo>
                      <a:pt x="230169" y="137614"/>
                      <a:pt x="229357" y="138426"/>
                      <a:pt x="229357" y="138426"/>
                    </a:cubicBezTo>
                    <a:cubicBezTo>
                      <a:pt x="228545" y="138426"/>
                      <a:pt x="227733" y="139238"/>
                      <a:pt x="227733" y="139238"/>
                    </a:cubicBezTo>
                    <a:cubicBezTo>
                      <a:pt x="226922" y="140050"/>
                      <a:pt x="226922" y="140050"/>
                      <a:pt x="226922" y="140862"/>
                    </a:cubicBezTo>
                    <a:cubicBezTo>
                      <a:pt x="226922" y="141674"/>
                      <a:pt x="227733" y="142486"/>
                      <a:pt x="228545" y="142486"/>
                    </a:cubicBezTo>
                    <a:cubicBezTo>
                      <a:pt x="229357" y="142486"/>
                      <a:pt x="230981" y="142486"/>
                      <a:pt x="231793" y="142486"/>
                    </a:cubicBezTo>
                    <a:cubicBezTo>
                      <a:pt x="232605" y="142486"/>
                      <a:pt x="232605" y="143297"/>
                      <a:pt x="233417" y="143297"/>
                    </a:cubicBezTo>
                    <a:cubicBezTo>
                      <a:pt x="233417" y="144109"/>
                      <a:pt x="234229" y="144109"/>
                      <a:pt x="235040" y="144921"/>
                    </a:cubicBezTo>
                    <a:cubicBezTo>
                      <a:pt x="235852" y="145733"/>
                      <a:pt x="236664" y="145733"/>
                      <a:pt x="238288" y="145733"/>
                    </a:cubicBezTo>
                    <a:cubicBezTo>
                      <a:pt x="239100" y="145733"/>
                      <a:pt x="239912" y="145733"/>
                      <a:pt x="240724" y="145733"/>
                    </a:cubicBezTo>
                    <a:cubicBezTo>
                      <a:pt x="241535" y="144921"/>
                      <a:pt x="241535" y="144921"/>
                      <a:pt x="242347" y="144109"/>
                    </a:cubicBezTo>
                    <a:cubicBezTo>
                      <a:pt x="243159" y="144109"/>
                      <a:pt x="243971" y="144109"/>
                      <a:pt x="244783" y="143297"/>
                    </a:cubicBezTo>
                    <a:cubicBezTo>
                      <a:pt x="245595" y="143297"/>
                      <a:pt x="246407" y="143297"/>
                      <a:pt x="246407" y="144109"/>
                    </a:cubicBezTo>
                    <a:cubicBezTo>
                      <a:pt x="246407" y="144109"/>
                      <a:pt x="246407" y="144921"/>
                      <a:pt x="246407" y="144921"/>
                    </a:cubicBezTo>
                    <a:cubicBezTo>
                      <a:pt x="245595" y="144921"/>
                      <a:pt x="244783" y="144921"/>
                      <a:pt x="244783" y="144921"/>
                    </a:cubicBezTo>
                    <a:cubicBezTo>
                      <a:pt x="243971" y="144921"/>
                      <a:pt x="243159" y="144921"/>
                      <a:pt x="242347" y="144921"/>
                    </a:cubicBezTo>
                    <a:cubicBezTo>
                      <a:pt x="241535" y="144921"/>
                      <a:pt x="240724" y="144921"/>
                      <a:pt x="240724" y="145733"/>
                    </a:cubicBezTo>
                    <a:cubicBezTo>
                      <a:pt x="240724" y="146545"/>
                      <a:pt x="240724" y="146545"/>
                      <a:pt x="240724" y="147357"/>
                    </a:cubicBezTo>
                    <a:cubicBezTo>
                      <a:pt x="240724" y="148169"/>
                      <a:pt x="240724" y="148169"/>
                      <a:pt x="240724" y="148169"/>
                    </a:cubicBezTo>
                    <a:cubicBezTo>
                      <a:pt x="240724" y="148169"/>
                      <a:pt x="240724" y="150604"/>
                      <a:pt x="240724" y="150604"/>
                    </a:cubicBezTo>
                    <a:cubicBezTo>
                      <a:pt x="240724" y="150604"/>
                      <a:pt x="240724" y="149793"/>
                      <a:pt x="241535" y="150604"/>
                    </a:cubicBezTo>
                    <a:cubicBezTo>
                      <a:pt x="241535" y="150604"/>
                      <a:pt x="242347" y="151416"/>
                      <a:pt x="242347" y="152228"/>
                    </a:cubicBezTo>
                    <a:cubicBezTo>
                      <a:pt x="242347" y="152228"/>
                      <a:pt x="243159" y="153040"/>
                      <a:pt x="243971" y="153040"/>
                    </a:cubicBezTo>
                    <a:cubicBezTo>
                      <a:pt x="244783" y="153040"/>
                      <a:pt x="244783" y="153852"/>
                      <a:pt x="244783" y="154664"/>
                    </a:cubicBezTo>
                    <a:cubicBezTo>
                      <a:pt x="244783" y="155476"/>
                      <a:pt x="243971" y="155476"/>
                      <a:pt x="243971" y="155476"/>
                    </a:cubicBezTo>
                    <a:cubicBezTo>
                      <a:pt x="243159" y="154664"/>
                      <a:pt x="242347" y="153852"/>
                      <a:pt x="241535" y="153040"/>
                    </a:cubicBezTo>
                    <a:cubicBezTo>
                      <a:pt x="240724" y="152228"/>
                      <a:pt x="240724" y="152228"/>
                      <a:pt x="239912" y="152228"/>
                    </a:cubicBezTo>
                    <a:cubicBezTo>
                      <a:pt x="239100" y="152228"/>
                      <a:pt x="239100" y="151416"/>
                      <a:pt x="239100" y="151416"/>
                    </a:cubicBezTo>
                    <a:cubicBezTo>
                      <a:pt x="239100" y="151416"/>
                      <a:pt x="239100" y="150604"/>
                      <a:pt x="239100" y="150604"/>
                    </a:cubicBezTo>
                    <a:cubicBezTo>
                      <a:pt x="239100" y="150604"/>
                      <a:pt x="239100" y="149793"/>
                      <a:pt x="238288" y="149793"/>
                    </a:cubicBezTo>
                    <a:cubicBezTo>
                      <a:pt x="237476" y="148981"/>
                      <a:pt x="237476" y="148981"/>
                      <a:pt x="236664" y="148981"/>
                    </a:cubicBezTo>
                    <a:cubicBezTo>
                      <a:pt x="235852" y="148981"/>
                      <a:pt x="235040" y="148981"/>
                      <a:pt x="234229" y="149793"/>
                    </a:cubicBezTo>
                    <a:cubicBezTo>
                      <a:pt x="233417" y="149793"/>
                      <a:pt x="233417" y="149793"/>
                      <a:pt x="232605" y="149793"/>
                    </a:cubicBezTo>
                    <a:cubicBezTo>
                      <a:pt x="231793" y="149793"/>
                      <a:pt x="231793" y="149793"/>
                      <a:pt x="230981" y="150604"/>
                    </a:cubicBezTo>
                    <a:cubicBezTo>
                      <a:pt x="229357" y="151416"/>
                      <a:pt x="230169" y="153040"/>
                      <a:pt x="230169" y="153852"/>
                    </a:cubicBezTo>
                    <a:cubicBezTo>
                      <a:pt x="230169" y="155476"/>
                      <a:pt x="228545" y="154664"/>
                      <a:pt x="227733" y="155476"/>
                    </a:cubicBezTo>
                    <a:cubicBezTo>
                      <a:pt x="227733" y="156288"/>
                      <a:pt x="227733" y="156288"/>
                      <a:pt x="226922" y="156288"/>
                    </a:cubicBezTo>
                    <a:cubicBezTo>
                      <a:pt x="226110" y="157099"/>
                      <a:pt x="226110" y="157099"/>
                      <a:pt x="225298" y="157099"/>
                    </a:cubicBezTo>
                    <a:cubicBezTo>
                      <a:pt x="224486" y="157099"/>
                      <a:pt x="224486" y="157911"/>
                      <a:pt x="224486" y="158723"/>
                    </a:cubicBezTo>
                    <a:cubicBezTo>
                      <a:pt x="224486" y="159535"/>
                      <a:pt x="225298" y="159535"/>
                      <a:pt x="226110" y="160347"/>
                    </a:cubicBezTo>
                    <a:cubicBezTo>
                      <a:pt x="226922" y="160347"/>
                      <a:pt x="227733" y="160347"/>
                      <a:pt x="228545" y="161159"/>
                    </a:cubicBezTo>
                    <a:cubicBezTo>
                      <a:pt x="229357" y="161971"/>
                      <a:pt x="229357" y="161971"/>
                      <a:pt x="230169" y="162783"/>
                    </a:cubicBezTo>
                    <a:cubicBezTo>
                      <a:pt x="230981" y="162783"/>
                      <a:pt x="231793" y="162783"/>
                      <a:pt x="231793" y="163595"/>
                    </a:cubicBezTo>
                    <a:cubicBezTo>
                      <a:pt x="232605" y="164407"/>
                      <a:pt x="232605" y="165218"/>
                      <a:pt x="232605" y="166030"/>
                    </a:cubicBezTo>
                    <a:cubicBezTo>
                      <a:pt x="232605" y="169278"/>
                      <a:pt x="236664" y="169278"/>
                      <a:pt x="239100" y="169278"/>
                    </a:cubicBezTo>
                    <a:cubicBezTo>
                      <a:pt x="239912" y="169278"/>
                      <a:pt x="239912" y="169278"/>
                      <a:pt x="240724" y="169278"/>
                    </a:cubicBezTo>
                    <a:cubicBezTo>
                      <a:pt x="240724" y="169278"/>
                      <a:pt x="241535" y="170090"/>
                      <a:pt x="241535" y="170090"/>
                    </a:cubicBezTo>
                    <a:cubicBezTo>
                      <a:pt x="241535" y="170901"/>
                      <a:pt x="240724" y="170901"/>
                      <a:pt x="239912" y="170901"/>
                    </a:cubicBezTo>
                    <a:cubicBezTo>
                      <a:pt x="239100" y="170901"/>
                      <a:pt x="238288" y="170901"/>
                      <a:pt x="237476" y="170901"/>
                    </a:cubicBezTo>
                    <a:cubicBezTo>
                      <a:pt x="236664" y="170901"/>
                      <a:pt x="235852" y="170901"/>
                      <a:pt x="235040" y="170901"/>
                    </a:cubicBezTo>
                    <a:cubicBezTo>
                      <a:pt x="234229" y="170901"/>
                      <a:pt x="234229" y="170901"/>
                      <a:pt x="233417" y="170901"/>
                    </a:cubicBezTo>
                    <a:cubicBezTo>
                      <a:pt x="232605" y="170901"/>
                      <a:pt x="232605" y="170901"/>
                      <a:pt x="231793" y="170090"/>
                    </a:cubicBezTo>
                    <a:cubicBezTo>
                      <a:pt x="230981" y="169278"/>
                      <a:pt x="230981" y="169278"/>
                      <a:pt x="230981" y="168466"/>
                    </a:cubicBezTo>
                    <a:cubicBezTo>
                      <a:pt x="230169" y="166842"/>
                      <a:pt x="229357" y="166030"/>
                      <a:pt x="228545" y="165218"/>
                    </a:cubicBezTo>
                    <a:cubicBezTo>
                      <a:pt x="226922" y="163595"/>
                      <a:pt x="225298" y="163595"/>
                      <a:pt x="223674" y="163595"/>
                    </a:cubicBezTo>
                    <a:cubicBezTo>
                      <a:pt x="222862" y="163595"/>
                      <a:pt x="222050" y="163595"/>
                      <a:pt x="221238" y="164407"/>
                    </a:cubicBezTo>
                    <a:cubicBezTo>
                      <a:pt x="220427" y="164407"/>
                      <a:pt x="220427" y="165218"/>
                      <a:pt x="219615" y="166030"/>
                    </a:cubicBezTo>
                    <a:cubicBezTo>
                      <a:pt x="218803" y="167654"/>
                      <a:pt x="217179" y="166842"/>
                      <a:pt x="216367" y="167654"/>
                    </a:cubicBezTo>
                    <a:cubicBezTo>
                      <a:pt x="215555" y="168466"/>
                      <a:pt x="215555" y="170090"/>
                      <a:pt x="216367" y="171713"/>
                    </a:cubicBezTo>
                    <a:cubicBezTo>
                      <a:pt x="216367" y="172525"/>
                      <a:pt x="217179" y="173337"/>
                      <a:pt x="217991" y="173337"/>
                    </a:cubicBezTo>
                    <a:cubicBezTo>
                      <a:pt x="218803" y="173337"/>
                      <a:pt x="219615" y="173337"/>
                      <a:pt x="219615" y="173337"/>
                    </a:cubicBezTo>
                    <a:cubicBezTo>
                      <a:pt x="220427" y="173337"/>
                      <a:pt x="220427" y="173337"/>
                      <a:pt x="221238" y="173337"/>
                    </a:cubicBezTo>
                    <a:cubicBezTo>
                      <a:pt x="221238" y="173337"/>
                      <a:pt x="221238" y="174149"/>
                      <a:pt x="221238" y="174149"/>
                    </a:cubicBezTo>
                    <a:cubicBezTo>
                      <a:pt x="221238" y="174961"/>
                      <a:pt x="221238" y="174961"/>
                      <a:pt x="221238" y="175773"/>
                    </a:cubicBezTo>
                    <a:cubicBezTo>
                      <a:pt x="221238" y="176585"/>
                      <a:pt x="221238" y="176585"/>
                      <a:pt x="221238" y="177397"/>
                    </a:cubicBezTo>
                    <a:cubicBezTo>
                      <a:pt x="221238" y="177397"/>
                      <a:pt x="222050" y="178209"/>
                      <a:pt x="222050" y="178209"/>
                    </a:cubicBezTo>
                    <a:cubicBezTo>
                      <a:pt x="222050" y="178209"/>
                      <a:pt x="222050" y="179020"/>
                      <a:pt x="222862" y="179020"/>
                    </a:cubicBezTo>
                    <a:cubicBezTo>
                      <a:pt x="223674" y="181456"/>
                      <a:pt x="226110" y="179832"/>
                      <a:pt x="228545" y="180644"/>
                    </a:cubicBezTo>
                    <a:cubicBezTo>
                      <a:pt x="228545" y="180644"/>
                      <a:pt x="230981" y="181456"/>
                      <a:pt x="230981" y="181456"/>
                    </a:cubicBezTo>
                    <a:cubicBezTo>
                      <a:pt x="230981" y="181456"/>
                      <a:pt x="230169" y="181456"/>
                      <a:pt x="229357" y="181456"/>
                    </a:cubicBezTo>
                    <a:cubicBezTo>
                      <a:pt x="228545" y="181456"/>
                      <a:pt x="227733" y="181456"/>
                      <a:pt x="226922" y="181456"/>
                    </a:cubicBezTo>
                    <a:cubicBezTo>
                      <a:pt x="225298" y="181456"/>
                      <a:pt x="224486" y="182268"/>
                      <a:pt x="222862" y="182268"/>
                    </a:cubicBezTo>
                    <a:cubicBezTo>
                      <a:pt x="221238" y="182268"/>
                      <a:pt x="221238" y="181456"/>
                      <a:pt x="220427" y="180644"/>
                    </a:cubicBezTo>
                    <a:cubicBezTo>
                      <a:pt x="220427" y="180644"/>
                      <a:pt x="220427" y="179832"/>
                      <a:pt x="219615" y="179832"/>
                    </a:cubicBezTo>
                    <a:cubicBezTo>
                      <a:pt x="219615" y="179832"/>
                      <a:pt x="218803" y="179832"/>
                      <a:pt x="218803" y="179020"/>
                    </a:cubicBezTo>
                    <a:cubicBezTo>
                      <a:pt x="217991" y="178209"/>
                      <a:pt x="217991" y="177397"/>
                      <a:pt x="217991" y="177397"/>
                    </a:cubicBezTo>
                    <a:cubicBezTo>
                      <a:pt x="217991" y="176585"/>
                      <a:pt x="217991" y="176585"/>
                      <a:pt x="217991" y="175773"/>
                    </a:cubicBezTo>
                    <a:cubicBezTo>
                      <a:pt x="217991" y="175773"/>
                      <a:pt x="217179" y="174961"/>
                      <a:pt x="217179" y="174961"/>
                    </a:cubicBezTo>
                    <a:cubicBezTo>
                      <a:pt x="216367" y="174961"/>
                      <a:pt x="216367" y="174149"/>
                      <a:pt x="215555" y="174149"/>
                    </a:cubicBezTo>
                    <a:cubicBezTo>
                      <a:pt x="213931" y="173337"/>
                      <a:pt x="213120" y="174149"/>
                      <a:pt x="211496" y="174961"/>
                    </a:cubicBezTo>
                    <a:cubicBezTo>
                      <a:pt x="210684" y="175773"/>
                      <a:pt x="209872" y="176585"/>
                      <a:pt x="209872" y="177397"/>
                    </a:cubicBezTo>
                    <a:cubicBezTo>
                      <a:pt x="209872" y="178209"/>
                      <a:pt x="209872" y="179020"/>
                      <a:pt x="210684" y="179020"/>
                    </a:cubicBezTo>
                    <a:cubicBezTo>
                      <a:pt x="211496" y="179832"/>
                      <a:pt x="211496" y="179832"/>
                      <a:pt x="212308" y="179832"/>
                    </a:cubicBezTo>
                    <a:cubicBezTo>
                      <a:pt x="213120" y="179832"/>
                      <a:pt x="214743" y="179832"/>
                      <a:pt x="215555" y="180644"/>
                    </a:cubicBezTo>
                    <a:cubicBezTo>
                      <a:pt x="215555" y="180644"/>
                      <a:pt x="216367" y="181456"/>
                      <a:pt x="216367" y="181456"/>
                    </a:cubicBezTo>
                    <a:cubicBezTo>
                      <a:pt x="217179" y="181456"/>
                      <a:pt x="217179" y="181456"/>
                      <a:pt x="217991" y="182268"/>
                    </a:cubicBezTo>
                    <a:cubicBezTo>
                      <a:pt x="217991" y="182268"/>
                      <a:pt x="218803" y="182268"/>
                      <a:pt x="218803" y="183080"/>
                    </a:cubicBezTo>
                    <a:cubicBezTo>
                      <a:pt x="218803" y="183080"/>
                      <a:pt x="218803" y="183892"/>
                      <a:pt x="219615" y="183892"/>
                    </a:cubicBezTo>
                    <a:cubicBezTo>
                      <a:pt x="220427" y="184704"/>
                      <a:pt x="222050" y="184704"/>
                      <a:pt x="222862" y="184704"/>
                    </a:cubicBezTo>
                    <a:cubicBezTo>
                      <a:pt x="223674" y="184704"/>
                      <a:pt x="225298" y="184704"/>
                      <a:pt x="226110" y="185515"/>
                    </a:cubicBezTo>
                    <a:cubicBezTo>
                      <a:pt x="226110" y="185515"/>
                      <a:pt x="226922" y="186327"/>
                      <a:pt x="226922" y="186327"/>
                    </a:cubicBezTo>
                    <a:cubicBezTo>
                      <a:pt x="227733" y="186327"/>
                      <a:pt x="227733" y="186327"/>
                      <a:pt x="228545" y="186327"/>
                    </a:cubicBezTo>
                    <a:cubicBezTo>
                      <a:pt x="229357" y="187139"/>
                      <a:pt x="228545" y="187951"/>
                      <a:pt x="227733" y="187951"/>
                    </a:cubicBezTo>
                    <a:cubicBezTo>
                      <a:pt x="226922" y="187951"/>
                      <a:pt x="226922" y="187951"/>
                      <a:pt x="226110" y="187139"/>
                    </a:cubicBezTo>
                    <a:cubicBezTo>
                      <a:pt x="225298" y="187139"/>
                      <a:pt x="225298" y="186327"/>
                      <a:pt x="224486" y="186327"/>
                    </a:cubicBezTo>
                    <a:cubicBezTo>
                      <a:pt x="222862" y="186327"/>
                      <a:pt x="221238" y="187139"/>
                      <a:pt x="219615" y="186327"/>
                    </a:cubicBezTo>
                    <a:cubicBezTo>
                      <a:pt x="218803" y="185515"/>
                      <a:pt x="217991" y="184704"/>
                      <a:pt x="217179" y="184704"/>
                    </a:cubicBezTo>
                    <a:cubicBezTo>
                      <a:pt x="216367" y="183892"/>
                      <a:pt x="214743" y="183892"/>
                      <a:pt x="213931" y="183080"/>
                    </a:cubicBezTo>
                    <a:cubicBezTo>
                      <a:pt x="213931" y="183080"/>
                      <a:pt x="213120" y="182268"/>
                      <a:pt x="213120" y="182268"/>
                    </a:cubicBezTo>
                    <a:cubicBezTo>
                      <a:pt x="213120" y="182268"/>
                      <a:pt x="212308" y="182268"/>
                      <a:pt x="212308" y="182268"/>
                    </a:cubicBezTo>
                    <a:cubicBezTo>
                      <a:pt x="212308" y="182268"/>
                      <a:pt x="211496" y="182268"/>
                      <a:pt x="211496" y="182268"/>
                    </a:cubicBezTo>
                    <a:cubicBezTo>
                      <a:pt x="211496" y="182268"/>
                      <a:pt x="210684" y="181456"/>
                      <a:pt x="210684" y="181456"/>
                    </a:cubicBezTo>
                    <a:cubicBezTo>
                      <a:pt x="209872" y="180644"/>
                      <a:pt x="209060" y="181456"/>
                      <a:pt x="209060" y="182268"/>
                    </a:cubicBezTo>
                    <a:cubicBezTo>
                      <a:pt x="209060" y="183080"/>
                      <a:pt x="207436" y="183080"/>
                      <a:pt x="206624" y="183892"/>
                    </a:cubicBezTo>
                    <a:cubicBezTo>
                      <a:pt x="206624" y="184704"/>
                      <a:pt x="206624" y="184704"/>
                      <a:pt x="206624" y="185515"/>
                    </a:cubicBezTo>
                    <a:cubicBezTo>
                      <a:pt x="206624" y="186327"/>
                      <a:pt x="207436" y="186327"/>
                      <a:pt x="207436" y="187139"/>
                    </a:cubicBezTo>
                    <a:cubicBezTo>
                      <a:pt x="207436" y="187951"/>
                      <a:pt x="205813" y="187951"/>
                      <a:pt x="205813" y="187139"/>
                    </a:cubicBezTo>
                    <a:cubicBezTo>
                      <a:pt x="205001" y="187139"/>
                      <a:pt x="205001" y="186327"/>
                      <a:pt x="204189" y="187139"/>
                    </a:cubicBezTo>
                    <a:cubicBezTo>
                      <a:pt x="204189" y="187139"/>
                      <a:pt x="203377" y="187951"/>
                      <a:pt x="203377" y="188763"/>
                    </a:cubicBezTo>
                    <a:cubicBezTo>
                      <a:pt x="203377" y="189575"/>
                      <a:pt x="204189" y="189575"/>
                      <a:pt x="205001" y="189575"/>
                    </a:cubicBezTo>
                    <a:cubicBezTo>
                      <a:pt x="206624" y="190387"/>
                      <a:pt x="209060" y="189575"/>
                      <a:pt x="210684" y="189575"/>
                    </a:cubicBezTo>
                    <a:cubicBezTo>
                      <a:pt x="211496" y="189575"/>
                      <a:pt x="212308" y="189575"/>
                      <a:pt x="212308" y="189575"/>
                    </a:cubicBezTo>
                    <a:cubicBezTo>
                      <a:pt x="213120" y="189575"/>
                      <a:pt x="213120" y="189575"/>
                      <a:pt x="213931" y="190387"/>
                    </a:cubicBezTo>
                    <a:cubicBezTo>
                      <a:pt x="214743" y="191199"/>
                      <a:pt x="213120" y="192011"/>
                      <a:pt x="212308" y="192011"/>
                    </a:cubicBezTo>
                    <a:cubicBezTo>
                      <a:pt x="211496" y="192011"/>
                      <a:pt x="210684" y="192011"/>
                      <a:pt x="210684" y="192822"/>
                    </a:cubicBezTo>
                    <a:cubicBezTo>
                      <a:pt x="210684" y="193634"/>
                      <a:pt x="211496" y="193634"/>
                      <a:pt x="211496" y="194446"/>
                    </a:cubicBezTo>
                    <a:cubicBezTo>
                      <a:pt x="211496" y="195258"/>
                      <a:pt x="210684" y="195258"/>
                      <a:pt x="209872" y="195258"/>
                    </a:cubicBezTo>
                    <a:cubicBezTo>
                      <a:pt x="209060" y="195258"/>
                      <a:pt x="208248" y="195258"/>
                      <a:pt x="206624" y="195258"/>
                    </a:cubicBezTo>
                    <a:cubicBezTo>
                      <a:pt x="205813" y="195258"/>
                      <a:pt x="205813" y="195258"/>
                      <a:pt x="205001" y="195258"/>
                    </a:cubicBezTo>
                    <a:cubicBezTo>
                      <a:pt x="204189" y="195258"/>
                      <a:pt x="204189" y="195258"/>
                      <a:pt x="203377" y="195258"/>
                    </a:cubicBezTo>
                    <a:cubicBezTo>
                      <a:pt x="202565" y="195258"/>
                      <a:pt x="202565" y="196070"/>
                      <a:pt x="202565" y="196070"/>
                    </a:cubicBezTo>
                    <a:cubicBezTo>
                      <a:pt x="202565" y="196070"/>
                      <a:pt x="202565" y="196882"/>
                      <a:pt x="203377" y="196882"/>
                    </a:cubicBezTo>
                    <a:cubicBezTo>
                      <a:pt x="203377" y="196882"/>
                      <a:pt x="205001" y="197694"/>
                      <a:pt x="204189" y="197694"/>
                    </a:cubicBezTo>
                    <a:cubicBezTo>
                      <a:pt x="203377" y="197694"/>
                      <a:pt x="203377" y="196882"/>
                      <a:pt x="202565" y="196882"/>
                    </a:cubicBezTo>
                    <a:cubicBezTo>
                      <a:pt x="201753" y="196882"/>
                      <a:pt x="201753" y="196882"/>
                      <a:pt x="200941" y="197694"/>
                    </a:cubicBezTo>
                    <a:cubicBezTo>
                      <a:pt x="200941" y="198506"/>
                      <a:pt x="200941" y="198506"/>
                      <a:pt x="201753" y="199317"/>
                    </a:cubicBezTo>
                    <a:cubicBezTo>
                      <a:pt x="202565" y="199317"/>
                      <a:pt x="202565" y="200941"/>
                      <a:pt x="202565" y="200941"/>
                    </a:cubicBezTo>
                    <a:cubicBezTo>
                      <a:pt x="202565" y="200941"/>
                      <a:pt x="201753" y="200941"/>
                      <a:pt x="200941" y="200941"/>
                    </a:cubicBezTo>
                    <a:cubicBezTo>
                      <a:pt x="200941" y="201753"/>
                      <a:pt x="201753" y="201753"/>
                      <a:pt x="201753" y="202565"/>
                    </a:cubicBezTo>
                    <a:cubicBezTo>
                      <a:pt x="201753" y="203377"/>
                      <a:pt x="201753" y="204189"/>
                      <a:pt x="200941" y="204189"/>
                    </a:cubicBezTo>
                    <a:cubicBezTo>
                      <a:pt x="200941" y="204189"/>
                      <a:pt x="200941" y="203377"/>
                      <a:pt x="200941" y="203377"/>
                    </a:cubicBezTo>
                    <a:cubicBezTo>
                      <a:pt x="200941" y="203377"/>
                      <a:pt x="200941" y="202565"/>
                      <a:pt x="200129" y="202565"/>
                    </a:cubicBezTo>
                    <a:cubicBezTo>
                      <a:pt x="199318" y="202565"/>
                      <a:pt x="199318" y="202565"/>
                      <a:pt x="198506" y="201753"/>
                    </a:cubicBezTo>
                    <a:cubicBezTo>
                      <a:pt x="197694" y="201753"/>
                      <a:pt x="197694" y="200129"/>
                      <a:pt x="197694" y="199317"/>
                    </a:cubicBezTo>
                    <a:cubicBezTo>
                      <a:pt x="197694" y="198506"/>
                      <a:pt x="197694" y="197694"/>
                      <a:pt x="196070" y="196882"/>
                    </a:cubicBezTo>
                    <a:cubicBezTo>
                      <a:pt x="195258" y="196882"/>
                      <a:pt x="195258" y="196882"/>
                      <a:pt x="195258" y="196882"/>
                    </a:cubicBezTo>
                    <a:cubicBezTo>
                      <a:pt x="195258" y="196882"/>
                      <a:pt x="195258" y="197694"/>
                      <a:pt x="194446" y="197694"/>
                    </a:cubicBezTo>
                    <a:cubicBezTo>
                      <a:pt x="194446" y="197694"/>
                      <a:pt x="193634" y="197694"/>
                      <a:pt x="192822" y="197694"/>
                    </a:cubicBezTo>
                    <a:cubicBezTo>
                      <a:pt x="192011" y="197694"/>
                      <a:pt x="191199" y="197694"/>
                      <a:pt x="191199" y="197694"/>
                    </a:cubicBezTo>
                    <a:cubicBezTo>
                      <a:pt x="190387" y="197694"/>
                      <a:pt x="189575" y="197694"/>
                      <a:pt x="188763" y="197694"/>
                    </a:cubicBezTo>
                    <a:cubicBezTo>
                      <a:pt x="188763" y="197694"/>
                      <a:pt x="187139" y="197694"/>
                      <a:pt x="187139" y="197694"/>
                    </a:cubicBezTo>
                    <a:cubicBezTo>
                      <a:pt x="187139" y="197694"/>
                      <a:pt x="187139" y="196882"/>
                      <a:pt x="187139" y="196882"/>
                    </a:cubicBezTo>
                    <a:cubicBezTo>
                      <a:pt x="186327" y="196882"/>
                      <a:pt x="186327" y="196882"/>
                      <a:pt x="185516" y="196070"/>
                    </a:cubicBezTo>
                    <a:cubicBezTo>
                      <a:pt x="184704" y="196070"/>
                      <a:pt x="183892" y="196070"/>
                      <a:pt x="183080" y="196070"/>
                    </a:cubicBezTo>
                    <a:cubicBezTo>
                      <a:pt x="182268" y="196070"/>
                      <a:pt x="181456" y="196070"/>
                      <a:pt x="180644" y="196882"/>
                    </a:cubicBezTo>
                    <a:cubicBezTo>
                      <a:pt x="179832" y="197694"/>
                      <a:pt x="179020" y="197694"/>
                      <a:pt x="178209" y="197694"/>
                    </a:cubicBezTo>
                    <a:cubicBezTo>
                      <a:pt x="177397" y="197694"/>
                      <a:pt x="177397" y="198506"/>
                      <a:pt x="176585" y="199317"/>
                    </a:cubicBezTo>
                    <a:cubicBezTo>
                      <a:pt x="176585" y="200129"/>
                      <a:pt x="176585" y="201753"/>
                      <a:pt x="177397" y="201753"/>
                    </a:cubicBezTo>
                    <a:cubicBezTo>
                      <a:pt x="178209" y="201753"/>
                      <a:pt x="178209" y="201753"/>
                      <a:pt x="179020" y="202565"/>
                    </a:cubicBezTo>
                    <a:cubicBezTo>
                      <a:pt x="179832" y="202565"/>
                      <a:pt x="179832" y="203377"/>
                      <a:pt x="180644" y="203377"/>
                    </a:cubicBezTo>
                    <a:cubicBezTo>
                      <a:pt x="180644" y="203377"/>
                      <a:pt x="181456" y="204189"/>
                      <a:pt x="182268" y="204189"/>
                    </a:cubicBezTo>
                    <a:cubicBezTo>
                      <a:pt x="183080" y="204189"/>
                      <a:pt x="183080" y="204189"/>
                      <a:pt x="183892" y="204189"/>
                    </a:cubicBezTo>
                    <a:cubicBezTo>
                      <a:pt x="184704" y="204189"/>
                      <a:pt x="186327" y="204189"/>
                      <a:pt x="186327" y="205001"/>
                    </a:cubicBezTo>
                    <a:cubicBezTo>
                      <a:pt x="187139" y="205813"/>
                      <a:pt x="187139" y="206624"/>
                      <a:pt x="187951" y="206624"/>
                    </a:cubicBezTo>
                    <a:cubicBezTo>
                      <a:pt x="187951" y="206624"/>
                      <a:pt x="188763" y="206624"/>
                      <a:pt x="188763" y="206624"/>
                    </a:cubicBezTo>
                    <a:cubicBezTo>
                      <a:pt x="188763" y="206624"/>
                      <a:pt x="189575" y="207436"/>
                      <a:pt x="189575" y="207436"/>
                    </a:cubicBezTo>
                    <a:cubicBezTo>
                      <a:pt x="190387" y="208248"/>
                      <a:pt x="192011" y="208248"/>
                      <a:pt x="193634" y="208248"/>
                    </a:cubicBezTo>
                    <a:cubicBezTo>
                      <a:pt x="193634" y="208248"/>
                      <a:pt x="194446" y="208248"/>
                      <a:pt x="194446" y="208248"/>
                    </a:cubicBezTo>
                    <a:cubicBezTo>
                      <a:pt x="194446" y="208248"/>
                      <a:pt x="194446" y="209060"/>
                      <a:pt x="194446" y="209060"/>
                    </a:cubicBezTo>
                    <a:cubicBezTo>
                      <a:pt x="194446" y="209872"/>
                      <a:pt x="196070" y="209872"/>
                      <a:pt x="196882" y="209872"/>
                    </a:cubicBezTo>
                    <a:cubicBezTo>
                      <a:pt x="197694" y="209872"/>
                      <a:pt x="198506" y="209872"/>
                      <a:pt x="200129" y="209872"/>
                    </a:cubicBezTo>
                    <a:cubicBezTo>
                      <a:pt x="200941" y="209872"/>
                      <a:pt x="201753" y="209872"/>
                      <a:pt x="201753" y="209060"/>
                    </a:cubicBezTo>
                    <a:cubicBezTo>
                      <a:pt x="202565" y="208248"/>
                      <a:pt x="203377" y="207436"/>
                      <a:pt x="204189" y="207436"/>
                    </a:cubicBezTo>
                    <a:cubicBezTo>
                      <a:pt x="205001" y="207436"/>
                      <a:pt x="205001" y="207436"/>
                      <a:pt x="205813" y="208248"/>
                    </a:cubicBezTo>
                    <a:cubicBezTo>
                      <a:pt x="205813" y="208248"/>
                      <a:pt x="206624" y="209060"/>
                      <a:pt x="206624" y="209060"/>
                    </a:cubicBezTo>
                    <a:cubicBezTo>
                      <a:pt x="207436" y="209872"/>
                      <a:pt x="208248" y="209872"/>
                      <a:pt x="209060" y="210684"/>
                    </a:cubicBezTo>
                    <a:cubicBezTo>
                      <a:pt x="209872" y="211496"/>
                      <a:pt x="210684" y="211496"/>
                      <a:pt x="211496" y="212308"/>
                    </a:cubicBezTo>
                    <a:cubicBezTo>
                      <a:pt x="211496" y="212308"/>
                      <a:pt x="212308" y="213120"/>
                      <a:pt x="212308" y="213120"/>
                    </a:cubicBezTo>
                    <a:cubicBezTo>
                      <a:pt x="213120" y="213931"/>
                      <a:pt x="213931" y="213931"/>
                      <a:pt x="214743" y="213931"/>
                    </a:cubicBezTo>
                    <a:cubicBezTo>
                      <a:pt x="215555" y="213931"/>
                      <a:pt x="215555" y="213931"/>
                      <a:pt x="216367" y="213931"/>
                    </a:cubicBezTo>
                    <a:cubicBezTo>
                      <a:pt x="216367" y="213931"/>
                      <a:pt x="217179" y="213931"/>
                      <a:pt x="217179" y="213931"/>
                    </a:cubicBezTo>
                    <a:cubicBezTo>
                      <a:pt x="217991" y="214743"/>
                      <a:pt x="216367" y="214743"/>
                      <a:pt x="216367" y="214743"/>
                    </a:cubicBezTo>
                    <a:cubicBezTo>
                      <a:pt x="215555" y="214743"/>
                      <a:pt x="214743" y="214743"/>
                      <a:pt x="213931" y="214743"/>
                    </a:cubicBezTo>
                    <a:cubicBezTo>
                      <a:pt x="213120" y="214743"/>
                      <a:pt x="212308" y="214743"/>
                      <a:pt x="211496" y="213931"/>
                    </a:cubicBezTo>
                    <a:cubicBezTo>
                      <a:pt x="210684" y="213120"/>
                      <a:pt x="210684" y="212308"/>
                      <a:pt x="209872" y="212308"/>
                    </a:cubicBezTo>
                    <a:cubicBezTo>
                      <a:pt x="209060" y="212308"/>
                      <a:pt x="208248" y="212308"/>
                      <a:pt x="207436" y="211496"/>
                    </a:cubicBezTo>
                    <a:cubicBezTo>
                      <a:pt x="206624" y="210684"/>
                      <a:pt x="206624" y="210684"/>
                      <a:pt x="205813" y="209872"/>
                    </a:cubicBezTo>
                    <a:cubicBezTo>
                      <a:pt x="205001" y="209060"/>
                      <a:pt x="203377" y="208248"/>
                      <a:pt x="201753" y="209060"/>
                    </a:cubicBezTo>
                    <a:cubicBezTo>
                      <a:pt x="200941" y="209060"/>
                      <a:pt x="200129" y="209872"/>
                      <a:pt x="200129" y="210684"/>
                    </a:cubicBezTo>
                    <a:cubicBezTo>
                      <a:pt x="199318" y="210684"/>
                      <a:pt x="198506" y="211496"/>
                      <a:pt x="197694" y="211496"/>
                    </a:cubicBezTo>
                    <a:cubicBezTo>
                      <a:pt x="196882" y="211496"/>
                      <a:pt x="196070" y="211496"/>
                      <a:pt x="195258" y="211496"/>
                    </a:cubicBezTo>
                    <a:cubicBezTo>
                      <a:pt x="194446" y="212308"/>
                      <a:pt x="196070" y="213120"/>
                      <a:pt x="196882" y="213120"/>
                    </a:cubicBezTo>
                    <a:cubicBezTo>
                      <a:pt x="196882" y="213120"/>
                      <a:pt x="197694" y="213931"/>
                      <a:pt x="197694" y="214743"/>
                    </a:cubicBezTo>
                    <a:cubicBezTo>
                      <a:pt x="197694" y="214743"/>
                      <a:pt x="197694" y="215555"/>
                      <a:pt x="196882" y="215555"/>
                    </a:cubicBezTo>
                    <a:cubicBezTo>
                      <a:pt x="196070" y="215555"/>
                      <a:pt x="195258" y="213931"/>
                      <a:pt x="195258" y="213120"/>
                    </a:cubicBezTo>
                    <a:cubicBezTo>
                      <a:pt x="195258" y="213120"/>
                      <a:pt x="195258" y="213120"/>
                      <a:pt x="194446" y="212308"/>
                    </a:cubicBezTo>
                    <a:cubicBezTo>
                      <a:pt x="194446" y="212308"/>
                      <a:pt x="193634" y="211496"/>
                      <a:pt x="193634" y="211496"/>
                    </a:cubicBezTo>
                    <a:cubicBezTo>
                      <a:pt x="193634" y="210684"/>
                      <a:pt x="193634" y="209060"/>
                      <a:pt x="192011" y="209060"/>
                    </a:cubicBezTo>
                    <a:cubicBezTo>
                      <a:pt x="191199" y="209060"/>
                      <a:pt x="190387" y="209060"/>
                      <a:pt x="189575" y="209060"/>
                    </a:cubicBezTo>
                    <a:cubicBezTo>
                      <a:pt x="188763" y="209060"/>
                      <a:pt x="188763" y="209060"/>
                      <a:pt x="187951" y="209060"/>
                    </a:cubicBezTo>
                    <a:cubicBezTo>
                      <a:pt x="187951" y="209060"/>
                      <a:pt x="187951" y="209060"/>
                      <a:pt x="187951" y="209060"/>
                    </a:cubicBezTo>
                    <a:cubicBezTo>
                      <a:pt x="187951" y="209060"/>
                      <a:pt x="187951" y="209060"/>
                      <a:pt x="187951" y="209872"/>
                    </a:cubicBezTo>
                    <a:cubicBezTo>
                      <a:pt x="187139" y="210684"/>
                      <a:pt x="187139" y="210684"/>
                      <a:pt x="187139" y="211496"/>
                    </a:cubicBezTo>
                    <a:cubicBezTo>
                      <a:pt x="187139" y="212308"/>
                      <a:pt x="187139" y="212308"/>
                      <a:pt x="187139" y="213120"/>
                    </a:cubicBezTo>
                    <a:cubicBezTo>
                      <a:pt x="187139" y="213931"/>
                      <a:pt x="187139" y="214743"/>
                      <a:pt x="187139" y="214743"/>
                    </a:cubicBezTo>
                    <a:cubicBezTo>
                      <a:pt x="187139" y="215555"/>
                      <a:pt x="187139" y="215555"/>
                      <a:pt x="187951" y="216367"/>
                    </a:cubicBezTo>
                    <a:cubicBezTo>
                      <a:pt x="187951" y="217179"/>
                      <a:pt x="189575" y="217991"/>
                      <a:pt x="188763" y="219615"/>
                    </a:cubicBezTo>
                    <a:cubicBezTo>
                      <a:pt x="188763" y="220426"/>
                      <a:pt x="189575" y="221238"/>
                      <a:pt x="190387" y="221238"/>
                    </a:cubicBezTo>
                    <a:cubicBezTo>
                      <a:pt x="191199" y="222050"/>
                      <a:pt x="192011" y="221238"/>
                      <a:pt x="192822" y="222050"/>
                    </a:cubicBezTo>
                    <a:cubicBezTo>
                      <a:pt x="193634" y="222862"/>
                      <a:pt x="193634" y="223674"/>
                      <a:pt x="194446" y="224486"/>
                    </a:cubicBezTo>
                    <a:cubicBezTo>
                      <a:pt x="195258" y="225298"/>
                      <a:pt x="195258" y="225298"/>
                      <a:pt x="196070" y="225298"/>
                    </a:cubicBezTo>
                    <a:cubicBezTo>
                      <a:pt x="196882" y="225298"/>
                      <a:pt x="197694" y="225298"/>
                      <a:pt x="198506" y="225298"/>
                    </a:cubicBezTo>
                    <a:cubicBezTo>
                      <a:pt x="199318" y="225298"/>
                      <a:pt x="199318" y="224486"/>
                      <a:pt x="200129" y="224486"/>
                    </a:cubicBezTo>
                    <a:cubicBezTo>
                      <a:pt x="200941" y="224486"/>
                      <a:pt x="200941" y="224486"/>
                      <a:pt x="200129" y="224486"/>
                    </a:cubicBezTo>
                    <a:cubicBezTo>
                      <a:pt x="199318" y="225298"/>
                      <a:pt x="199318" y="225298"/>
                      <a:pt x="199318" y="226110"/>
                    </a:cubicBezTo>
                    <a:cubicBezTo>
                      <a:pt x="199318" y="226922"/>
                      <a:pt x="199318" y="226922"/>
                      <a:pt x="200129" y="227733"/>
                    </a:cubicBezTo>
                    <a:cubicBezTo>
                      <a:pt x="200941" y="227733"/>
                      <a:pt x="200941" y="227733"/>
                      <a:pt x="201753" y="228545"/>
                    </a:cubicBezTo>
                    <a:cubicBezTo>
                      <a:pt x="201753" y="229357"/>
                      <a:pt x="201753" y="230169"/>
                      <a:pt x="202565" y="230981"/>
                    </a:cubicBezTo>
                    <a:cubicBezTo>
                      <a:pt x="203377" y="231793"/>
                      <a:pt x="204189" y="231793"/>
                      <a:pt x="205813" y="231793"/>
                    </a:cubicBezTo>
                    <a:cubicBezTo>
                      <a:pt x="206624" y="231793"/>
                      <a:pt x="207436" y="231793"/>
                      <a:pt x="208248" y="230981"/>
                    </a:cubicBezTo>
                    <a:cubicBezTo>
                      <a:pt x="208248" y="230981"/>
                      <a:pt x="208248" y="230169"/>
                      <a:pt x="209060" y="230169"/>
                    </a:cubicBezTo>
                    <a:cubicBezTo>
                      <a:pt x="209060" y="230169"/>
                      <a:pt x="209872" y="229357"/>
                      <a:pt x="209872" y="229357"/>
                    </a:cubicBezTo>
                    <a:cubicBezTo>
                      <a:pt x="210684" y="229357"/>
                      <a:pt x="212308" y="228545"/>
                      <a:pt x="212308" y="226922"/>
                    </a:cubicBezTo>
                    <a:cubicBezTo>
                      <a:pt x="212308" y="226922"/>
                      <a:pt x="212308" y="226110"/>
                      <a:pt x="213120" y="226110"/>
                    </a:cubicBezTo>
                    <a:cubicBezTo>
                      <a:pt x="213120" y="226110"/>
                      <a:pt x="213931" y="225298"/>
                      <a:pt x="214743" y="225298"/>
                    </a:cubicBezTo>
                    <a:cubicBezTo>
                      <a:pt x="215555" y="225298"/>
                      <a:pt x="217179" y="224486"/>
                      <a:pt x="217179" y="223674"/>
                    </a:cubicBezTo>
                    <a:cubicBezTo>
                      <a:pt x="217179" y="222862"/>
                      <a:pt x="217179" y="222050"/>
                      <a:pt x="217991" y="221238"/>
                    </a:cubicBezTo>
                    <a:cubicBezTo>
                      <a:pt x="218803" y="220426"/>
                      <a:pt x="219615" y="221238"/>
                      <a:pt x="220427" y="221238"/>
                    </a:cubicBezTo>
                    <a:cubicBezTo>
                      <a:pt x="221238" y="221238"/>
                      <a:pt x="222050" y="220426"/>
                      <a:pt x="222862" y="219615"/>
                    </a:cubicBezTo>
                    <a:cubicBezTo>
                      <a:pt x="222862" y="219615"/>
                      <a:pt x="223674" y="219615"/>
                      <a:pt x="223674" y="219615"/>
                    </a:cubicBezTo>
                    <a:cubicBezTo>
                      <a:pt x="224486" y="219615"/>
                      <a:pt x="225298" y="219615"/>
                      <a:pt x="225298" y="219615"/>
                    </a:cubicBezTo>
                    <a:cubicBezTo>
                      <a:pt x="226110" y="219615"/>
                      <a:pt x="226922" y="218803"/>
                      <a:pt x="227733" y="218803"/>
                    </a:cubicBezTo>
                    <a:cubicBezTo>
                      <a:pt x="228545" y="218803"/>
                      <a:pt x="229357" y="218803"/>
                      <a:pt x="229357" y="217991"/>
                    </a:cubicBezTo>
                    <a:cubicBezTo>
                      <a:pt x="229357" y="217179"/>
                      <a:pt x="229357" y="217179"/>
                      <a:pt x="230169" y="216367"/>
                    </a:cubicBezTo>
                    <a:cubicBezTo>
                      <a:pt x="230169" y="216367"/>
                      <a:pt x="230981" y="216367"/>
                      <a:pt x="230981" y="215555"/>
                    </a:cubicBezTo>
                    <a:cubicBezTo>
                      <a:pt x="230981" y="215555"/>
                      <a:pt x="230981" y="214743"/>
                      <a:pt x="231793" y="214743"/>
                    </a:cubicBezTo>
                    <a:cubicBezTo>
                      <a:pt x="231793" y="213931"/>
                      <a:pt x="232605" y="213931"/>
                      <a:pt x="233417" y="213931"/>
                    </a:cubicBezTo>
                    <a:cubicBezTo>
                      <a:pt x="234229" y="213931"/>
                      <a:pt x="235852" y="213931"/>
                      <a:pt x="236664" y="213931"/>
                    </a:cubicBezTo>
                    <a:cubicBezTo>
                      <a:pt x="236664" y="213931"/>
                      <a:pt x="237476" y="213931"/>
                      <a:pt x="237476" y="213931"/>
                    </a:cubicBezTo>
                    <a:cubicBezTo>
                      <a:pt x="237476" y="213931"/>
                      <a:pt x="238288" y="213931"/>
                      <a:pt x="239100" y="213120"/>
                    </a:cubicBezTo>
                    <a:cubicBezTo>
                      <a:pt x="239100" y="213120"/>
                      <a:pt x="239100" y="213120"/>
                      <a:pt x="239100" y="212308"/>
                    </a:cubicBezTo>
                    <a:cubicBezTo>
                      <a:pt x="239100" y="211496"/>
                      <a:pt x="239912" y="210684"/>
                      <a:pt x="240724" y="209872"/>
                    </a:cubicBezTo>
                    <a:cubicBezTo>
                      <a:pt x="241535" y="209060"/>
                      <a:pt x="242347" y="208248"/>
                      <a:pt x="243159" y="208248"/>
                    </a:cubicBezTo>
                    <a:cubicBezTo>
                      <a:pt x="244783" y="207436"/>
                      <a:pt x="246407" y="206624"/>
                      <a:pt x="248031" y="205813"/>
                    </a:cubicBezTo>
                    <a:cubicBezTo>
                      <a:pt x="249654" y="205001"/>
                      <a:pt x="251278" y="204189"/>
                      <a:pt x="249654" y="202565"/>
                    </a:cubicBezTo>
                    <a:cubicBezTo>
                      <a:pt x="248843" y="200941"/>
                      <a:pt x="246407" y="200941"/>
                      <a:pt x="245595" y="200129"/>
                    </a:cubicBezTo>
                    <a:cubicBezTo>
                      <a:pt x="243971" y="199317"/>
                      <a:pt x="242347" y="198506"/>
                      <a:pt x="240724" y="197694"/>
                    </a:cubicBezTo>
                    <a:cubicBezTo>
                      <a:pt x="240724" y="197694"/>
                      <a:pt x="239912" y="196882"/>
                      <a:pt x="239912" y="196882"/>
                    </a:cubicBezTo>
                    <a:cubicBezTo>
                      <a:pt x="239912" y="196882"/>
                      <a:pt x="240724" y="196882"/>
                      <a:pt x="240724" y="196882"/>
                    </a:cubicBezTo>
                    <a:cubicBezTo>
                      <a:pt x="241535" y="196882"/>
                      <a:pt x="241535" y="196882"/>
                      <a:pt x="242347" y="196882"/>
                    </a:cubicBezTo>
                    <a:cubicBezTo>
                      <a:pt x="244783" y="197694"/>
                      <a:pt x="246407" y="198506"/>
                      <a:pt x="248031" y="199317"/>
                    </a:cubicBezTo>
                    <a:cubicBezTo>
                      <a:pt x="248843" y="200129"/>
                      <a:pt x="249654" y="200129"/>
                      <a:pt x="250466" y="200941"/>
                    </a:cubicBezTo>
                    <a:cubicBezTo>
                      <a:pt x="251278" y="200941"/>
                      <a:pt x="252090" y="201753"/>
                      <a:pt x="252090" y="202565"/>
                    </a:cubicBezTo>
                    <a:cubicBezTo>
                      <a:pt x="252902" y="204189"/>
                      <a:pt x="252090" y="205001"/>
                      <a:pt x="251278" y="206624"/>
                    </a:cubicBezTo>
                    <a:cubicBezTo>
                      <a:pt x="250466" y="207436"/>
                      <a:pt x="249654" y="207436"/>
                      <a:pt x="248843" y="208248"/>
                    </a:cubicBezTo>
                    <a:cubicBezTo>
                      <a:pt x="248031" y="209060"/>
                      <a:pt x="247219" y="209872"/>
                      <a:pt x="246407" y="209872"/>
                    </a:cubicBezTo>
                    <a:cubicBezTo>
                      <a:pt x="245595" y="210684"/>
                      <a:pt x="244783" y="210684"/>
                      <a:pt x="244783" y="211496"/>
                    </a:cubicBezTo>
                    <a:cubicBezTo>
                      <a:pt x="243971" y="212308"/>
                      <a:pt x="243159" y="212308"/>
                      <a:pt x="242347" y="212308"/>
                    </a:cubicBezTo>
                    <a:cubicBezTo>
                      <a:pt x="241535" y="213120"/>
                      <a:pt x="239100" y="214743"/>
                      <a:pt x="240724" y="215555"/>
                    </a:cubicBezTo>
                    <a:cubicBezTo>
                      <a:pt x="241535" y="216367"/>
                      <a:pt x="242347" y="216367"/>
                      <a:pt x="242347" y="216367"/>
                    </a:cubicBezTo>
                    <a:cubicBezTo>
                      <a:pt x="243159" y="216367"/>
                      <a:pt x="243971" y="217179"/>
                      <a:pt x="244783" y="217991"/>
                    </a:cubicBezTo>
                    <a:cubicBezTo>
                      <a:pt x="245595" y="218803"/>
                      <a:pt x="246407" y="218803"/>
                      <a:pt x="247219" y="218803"/>
                    </a:cubicBezTo>
                    <a:cubicBezTo>
                      <a:pt x="248843" y="218803"/>
                      <a:pt x="249654" y="218803"/>
                      <a:pt x="251278" y="218803"/>
                    </a:cubicBezTo>
                    <a:cubicBezTo>
                      <a:pt x="252090" y="218803"/>
                      <a:pt x="253714" y="218803"/>
                      <a:pt x="254526" y="218803"/>
                    </a:cubicBezTo>
                    <a:cubicBezTo>
                      <a:pt x="255337" y="218803"/>
                      <a:pt x="255337" y="219615"/>
                      <a:pt x="255337" y="219615"/>
                    </a:cubicBezTo>
                    <a:cubicBezTo>
                      <a:pt x="254526" y="220426"/>
                      <a:pt x="253714" y="220426"/>
                      <a:pt x="252902" y="220426"/>
                    </a:cubicBezTo>
                    <a:cubicBezTo>
                      <a:pt x="252090" y="220426"/>
                      <a:pt x="250466" y="220426"/>
                      <a:pt x="249654" y="220426"/>
                    </a:cubicBezTo>
                    <a:cubicBezTo>
                      <a:pt x="248031" y="220426"/>
                      <a:pt x="245595" y="219615"/>
                      <a:pt x="243971" y="218803"/>
                    </a:cubicBezTo>
                    <a:cubicBezTo>
                      <a:pt x="241535" y="217991"/>
                      <a:pt x="239100" y="217991"/>
                      <a:pt x="236664" y="217991"/>
                    </a:cubicBezTo>
                    <a:cubicBezTo>
                      <a:pt x="235852" y="217991"/>
                      <a:pt x="235040" y="217991"/>
                      <a:pt x="234229" y="218803"/>
                    </a:cubicBezTo>
                    <a:cubicBezTo>
                      <a:pt x="233417" y="219615"/>
                      <a:pt x="233417" y="219615"/>
                      <a:pt x="233417" y="220426"/>
                    </a:cubicBezTo>
                    <a:cubicBezTo>
                      <a:pt x="232605" y="222050"/>
                      <a:pt x="230981" y="222862"/>
                      <a:pt x="229357" y="223674"/>
                    </a:cubicBezTo>
                    <a:cubicBezTo>
                      <a:pt x="228545" y="224486"/>
                      <a:pt x="228545" y="225298"/>
                      <a:pt x="227733" y="225298"/>
                    </a:cubicBezTo>
                    <a:cubicBezTo>
                      <a:pt x="226922" y="226110"/>
                      <a:pt x="226922" y="226110"/>
                      <a:pt x="226110" y="226922"/>
                    </a:cubicBezTo>
                    <a:cubicBezTo>
                      <a:pt x="226110" y="226922"/>
                      <a:pt x="226110" y="227733"/>
                      <a:pt x="225298" y="227733"/>
                    </a:cubicBezTo>
                    <a:cubicBezTo>
                      <a:pt x="224486" y="228545"/>
                      <a:pt x="223674" y="228545"/>
                      <a:pt x="222862" y="229357"/>
                    </a:cubicBezTo>
                    <a:cubicBezTo>
                      <a:pt x="222050" y="230169"/>
                      <a:pt x="223674" y="231793"/>
                      <a:pt x="224486" y="231793"/>
                    </a:cubicBezTo>
                    <a:cubicBezTo>
                      <a:pt x="225298" y="232605"/>
                      <a:pt x="226110" y="232605"/>
                      <a:pt x="226922" y="231793"/>
                    </a:cubicBezTo>
                    <a:cubicBezTo>
                      <a:pt x="228545" y="231793"/>
                      <a:pt x="230169" y="231793"/>
                      <a:pt x="230981" y="231793"/>
                    </a:cubicBezTo>
                    <a:cubicBezTo>
                      <a:pt x="231793" y="231793"/>
                      <a:pt x="232605" y="231793"/>
                      <a:pt x="232605" y="231793"/>
                    </a:cubicBezTo>
                    <a:cubicBezTo>
                      <a:pt x="232605" y="231793"/>
                      <a:pt x="232605" y="232605"/>
                      <a:pt x="231793" y="232605"/>
                    </a:cubicBezTo>
                    <a:cubicBezTo>
                      <a:pt x="230981" y="232605"/>
                      <a:pt x="230169" y="232605"/>
                      <a:pt x="229357" y="232605"/>
                    </a:cubicBezTo>
                    <a:cubicBezTo>
                      <a:pt x="228545" y="232605"/>
                      <a:pt x="227733" y="232605"/>
                      <a:pt x="226922" y="232605"/>
                    </a:cubicBezTo>
                    <a:cubicBezTo>
                      <a:pt x="226110" y="232605"/>
                      <a:pt x="226110" y="233417"/>
                      <a:pt x="226110" y="233417"/>
                    </a:cubicBezTo>
                    <a:cubicBezTo>
                      <a:pt x="225298" y="234228"/>
                      <a:pt x="225298" y="234228"/>
                      <a:pt x="224486" y="234228"/>
                    </a:cubicBezTo>
                    <a:cubicBezTo>
                      <a:pt x="223674" y="234228"/>
                      <a:pt x="222050" y="234228"/>
                      <a:pt x="221238" y="232605"/>
                    </a:cubicBezTo>
                    <a:cubicBezTo>
                      <a:pt x="221238" y="232605"/>
                      <a:pt x="221238" y="231793"/>
                      <a:pt x="220427" y="231793"/>
                    </a:cubicBezTo>
                    <a:cubicBezTo>
                      <a:pt x="219615" y="231793"/>
                      <a:pt x="218803" y="231793"/>
                      <a:pt x="218803" y="231793"/>
                    </a:cubicBezTo>
                    <a:cubicBezTo>
                      <a:pt x="217991" y="231793"/>
                      <a:pt x="217179" y="232605"/>
                      <a:pt x="217179" y="233417"/>
                    </a:cubicBezTo>
                    <a:cubicBezTo>
                      <a:pt x="217179" y="233417"/>
                      <a:pt x="216367" y="234228"/>
                      <a:pt x="217179" y="235040"/>
                    </a:cubicBezTo>
                    <a:cubicBezTo>
                      <a:pt x="217991" y="235040"/>
                      <a:pt x="219615" y="234228"/>
                      <a:pt x="219615" y="235040"/>
                    </a:cubicBezTo>
                    <a:cubicBezTo>
                      <a:pt x="220427" y="236664"/>
                      <a:pt x="219615" y="238288"/>
                      <a:pt x="221238" y="239100"/>
                    </a:cubicBezTo>
                    <a:cubicBezTo>
                      <a:pt x="222050" y="239100"/>
                      <a:pt x="222862" y="239100"/>
                      <a:pt x="223674" y="239100"/>
                    </a:cubicBezTo>
                    <a:cubicBezTo>
                      <a:pt x="224486" y="239100"/>
                      <a:pt x="225298" y="239100"/>
                      <a:pt x="225298" y="239912"/>
                    </a:cubicBezTo>
                    <a:cubicBezTo>
                      <a:pt x="226110" y="239912"/>
                      <a:pt x="226110" y="240724"/>
                      <a:pt x="226922" y="240724"/>
                    </a:cubicBezTo>
                    <a:cubicBezTo>
                      <a:pt x="227733" y="240724"/>
                      <a:pt x="227733" y="241535"/>
                      <a:pt x="228545" y="241535"/>
                    </a:cubicBezTo>
                    <a:cubicBezTo>
                      <a:pt x="229357" y="241535"/>
                      <a:pt x="229357" y="241535"/>
                      <a:pt x="230169" y="242347"/>
                    </a:cubicBezTo>
                    <a:cubicBezTo>
                      <a:pt x="230169" y="242347"/>
                      <a:pt x="230981" y="243159"/>
                      <a:pt x="231793" y="243159"/>
                    </a:cubicBezTo>
                    <a:cubicBezTo>
                      <a:pt x="232605" y="243159"/>
                      <a:pt x="232605" y="242347"/>
                      <a:pt x="233417" y="242347"/>
                    </a:cubicBezTo>
                    <a:cubicBezTo>
                      <a:pt x="234229" y="241535"/>
                      <a:pt x="234229" y="241535"/>
                      <a:pt x="235040" y="240724"/>
                    </a:cubicBezTo>
                    <a:cubicBezTo>
                      <a:pt x="235852" y="239912"/>
                      <a:pt x="236664" y="239912"/>
                      <a:pt x="237476" y="239100"/>
                    </a:cubicBezTo>
                    <a:cubicBezTo>
                      <a:pt x="238288" y="238288"/>
                      <a:pt x="238288" y="238288"/>
                      <a:pt x="239100" y="237476"/>
                    </a:cubicBezTo>
                    <a:cubicBezTo>
                      <a:pt x="239100" y="237476"/>
                      <a:pt x="239912" y="236664"/>
                      <a:pt x="240724" y="236664"/>
                    </a:cubicBezTo>
                    <a:cubicBezTo>
                      <a:pt x="241535" y="236664"/>
                      <a:pt x="239100" y="239100"/>
                      <a:pt x="239100" y="239100"/>
                    </a:cubicBezTo>
                    <a:cubicBezTo>
                      <a:pt x="238288" y="239912"/>
                      <a:pt x="237476" y="240724"/>
                      <a:pt x="235852" y="241535"/>
                    </a:cubicBezTo>
                    <a:cubicBezTo>
                      <a:pt x="235040" y="242347"/>
                      <a:pt x="233417" y="243159"/>
                      <a:pt x="232605" y="243159"/>
                    </a:cubicBezTo>
                    <a:cubicBezTo>
                      <a:pt x="231793" y="243971"/>
                      <a:pt x="230981" y="243971"/>
                      <a:pt x="229357" y="243971"/>
                    </a:cubicBezTo>
                    <a:cubicBezTo>
                      <a:pt x="228545" y="243971"/>
                      <a:pt x="227733" y="242347"/>
                      <a:pt x="226922" y="241535"/>
                    </a:cubicBezTo>
                    <a:cubicBezTo>
                      <a:pt x="225298" y="239912"/>
                      <a:pt x="223674" y="239912"/>
                      <a:pt x="222050" y="239912"/>
                    </a:cubicBezTo>
                    <a:cubicBezTo>
                      <a:pt x="221238" y="239912"/>
                      <a:pt x="220427" y="239100"/>
                      <a:pt x="218803" y="239100"/>
                    </a:cubicBezTo>
                    <a:cubicBezTo>
                      <a:pt x="217991" y="239100"/>
                      <a:pt x="216367" y="239100"/>
                      <a:pt x="215555" y="239100"/>
                    </a:cubicBezTo>
                    <a:cubicBezTo>
                      <a:pt x="214743" y="239100"/>
                      <a:pt x="213931" y="239100"/>
                      <a:pt x="213931" y="239912"/>
                    </a:cubicBezTo>
                    <a:cubicBezTo>
                      <a:pt x="213120" y="240724"/>
                      <a:pt x="213120" y="241535"/>
                      <a:pt x="212308" y="242347"/>
                    </a:cubicBezTo>
                    <a:cubicBezTo>
                      <a:pt x="211496" y="243159"/>
                      <a:pt x="210684" y="243159"/>
                      <a:pt x="209872" y="243971"/>
                    </a:cubicBezTo>
                    <a:cubicBezTo>
                      <a:pt x="209060" y="244783"/>
                      <a:pt x="208248" y="245595"/>
                      <a:pt x="208248" y="245595"/>
                    </a:cubicBezTo>
                    <a:cubicBezTo>
                      <a:pt x="208248" y="245595"/>
                      <a:pt x="207436" y="246407"/>
                      <a:pt x="207436" y="247219"/>
                    </a:cubicBezTo>
                    <a:cubicBezTo>
                      <a:pt x="207436" y="248030"/>
                      <a:pt x="208248" y="248030"/>
                      <a:pt x="209060" y="248030"/>
                    </a:cubicBezTo>
                    <a:cubicBezTo>
                      <a:pt x="209060" y="248030"/>
                      <a:pt x="213120" y="248030"/>
                      <a:pt x="213120" y="248030"/>
                    </a:cubicBezTo>
                    <a:cubicBezTo>
                      <a:pt x="213120" y="248030"/>
                      <a:pt x="211496" y="248842"/>
                      <a:pt x="211496" y="248842"/>
                    </a:cubicBezTo>
                    <a:cubicBezTo>
                      <a:pt x="210684" y="248842"/>
                      <a:pt x="209872" y="249654"/>
                      <a:pt x="209060" y="249654"/>
                    </a:cubicBezTo>
                    <a:cubicBezTo>
                      <a:pt x="209060" y="249654"/>
                      <a:pt x="208248" y="249654"/>
                      <a:pt x="208248" y="249654"/>
                    </a:cubicBezTo>
                    <a:cubicBezTo>
                      <a:pt x="208248" y="249654"/>
                      <a:pt x="207436" y="248842"/>
                      <a:pt x="207436" y="248842"/>
                    </a:cubicBezTo>
                    <a:cubicBezTo>
                      <a:pt x="206624" y="248842"/>
                      <a:pt x="204189" y="248030"/>
                      <a:pt x="204189" y="249654"/>
                    </a:cubicBezTo>
                    <a:cubicBezTo>
                      <a:pt x="204189" y="250466"/>
                      <a:pt x="204189" y="250466"/>
                      <a:pt x="204189" y="251278"/>
                    </a:cubicBezTo>
                    <a:cubicBezTo>
                      <a:pt x="204189" y="252090"/>
                      <a:pt x="204189" y="252090"/>
                      <a:pt x="204189" y="252902"/>
                    </a:cubicBezTo>
                    <a:cubicBezTo>
                      <a:pt x="203377" y="253714"/>
                      <a:pt x="202565" y="254526"/>
                      <a:pt x="202565" y="255337"/>
                    </a:cubicBezTo>
                    <a:cubicBezTo>
                      <a:pt x="201753" y="256149"/>
                      <a:pt x="200941" y="256961"/>
                      <a:pt x="201753" y="257773"/>
                    </a:cubicBezTo>
                    <a:cubicBezTo>
                      <a:pt x="202565" y="258585"/>
                      <a:pt x="203377" y="258585"/>
                      <a:pt x="203377" y="258585"/>
                    </a:cubicBezTo>
                    <a:cubicBezTo>
                      <a:pt x="204189" y="258585"/>
                      <a:pt x="204189" y="258585"/>
                      <a:pt x="205001" y="258585"/>
                    </a:cubicBezTo>
                    <a:cubicBezTo>
                      <a:pt x="205813" y="258585"/>
                      <a:pt x="205813" y="258585"/>
                      <a:pt x="206624" y="258585"/>
                    </a:cubicBezTo>
                    <a:cubicBezTo>
                      <a:pt x="206624" y="258585"/>
                      <a:pt x="207436" y="258585"/>
                      <a:pt x="207436" y="259397"/>
                    </a:cubicBezTo>
                    <a:cubicBezTo>
                      <a:pt x="207436" y="259397"/>
                      <a:pt x="208248" y="259397"/>
                      <a:pt x="208248" y="260209"/>
                    </a:cubicBezTo>
                    <a:cubicBezTo>
                      <a:pt x="208248" y="260209"/>
                      <a:pt x="208248" y="261021"/>
                      <a:pt x="207436" y="261021"/>
                    </a:cubicBezTo>
                    <a:cubicBezTo>
                      <a:pt x="206624" y="261833"/>
                      <a:pt x="205813" y="261021"/>
                      <a:pt x="205813" y="261021"/>
                    </a:cubicBezTo>
                    <a:cubicBezTo>
                      <a:pt x="205001" y="261021"/>
                      <a:pt x="204189" y="261021"/>
                      <a:pt x="203377" y="261833"/>
                    </a:cubicBezTo>
                    <a:cubicBezTo>
                      <a:pt x="202565" y="262644"/>
                      <a:pt x="202565" y="262644"/>
                      <a:pt x="202565" y="263456"/>
                    </a:cubicBezTo>
                    <a:cubicBezTo>
                      <a:pt x="202565" y="264268"/>
                      <a:pt x="201753" y="265080"/>
                      <a:pt x="200941" y="265892"/>
                    </a:cubicBezTo>
                    <a:cubicBezTo>
                      <a:pt x="200941" y="266704"/>
                      <a:pt x="200129" y="266704"/>
                      <a:pt x="200129" y="267516"/>
                    </a:cubicBezTo>
                    <a:cubicBezTo>
                      <a:pt x="200129" y="267516"/>
                      <a:pt x="199318" y="268328"/>
                      <a:pt x="199318" y="268328"/>
                    </a:cubicBezTo>
                    <a:cubicBezTo>
                      <a:pt x="198506" y="269139"/>
                      <a:pt x="198506" y="269951"/>
                      <a:pt x="197694" y="270763"/>
                    </a:cubicBezTo>
                    <a:cubicBezTo>
                      <a:pt x="197694" y="270763"/>
                      <a:pt x="196070" y="272387"/>
                      <a:pt x="196882" y="272387"/>
                    </a:cubicBezTo>
                    <a:cubicBezTo>
                      <a:pt x="197694" y="272387"/>
                      <a:pt x="197694" y="271575"/>
                      <a:pt x="198506" y="271575"/>
                    </a:cubicBezTo>
                    <a:cubicBezTo>
                      <a:pt x="199318" y="270763"/>
                      <a:pt x="199318" y="270763"/>
                      <a:pt x="200129" y="269951"/>
                    </a:cubicBezTo>
                    <a:cubicBezTo>
                      <a:pt x="200941" y="269139"/>
                      <a:pt x="201753" y="268328"/>
                      <a:pt x="202565" y="267516"/>
                    </a:cubicBezTo>
                    <a:cubicBezTo>
                      <a:pt x="203377" y="267516"/>
                      <a:pt x="203377" y="267516"/>
                      <a:pt x="203377" y="267516"/>
                    </a:cubicBezTo>
                    <a:cubicBezTo>
                      <a:pt x="203377" y="268328"/>
                      <a:pt x="203377" y="268328"/>
                      <a:pt x="203377" y="269139"/>
                    </a:cubicBezTo>
                    <a:cubicBezTo>
                      <a:pt x="202565" y="269951"/>
                      <a:pt x="201753" y="271575"/>
                      <a:pt x="200941" y="272387"/>
                    </a:cubicBezTo>
                    <a:cubicBezTo>
                      <a:pt x="200129" y="273199"/>
                      <a:pt x="199318" y="274011"/>
                      <a:pt x="199318" y="275635"/>
                    </a:cubicBezTo>
                    <a:cubicBezTo>
                      <a:pt x="199318" y="276446"/>
                      <a:pt x="199318" y="276446"/>
                      <a:pt x="200129" y="277258"/>
                    </a:cubicBezTo>
                    <a:cubicBezTo>
                      <a:pt x="200941" y="278070"/>
                      <a:pt x="200941" y="279694"/>
                      <a:pt x="200129" y="279694"/>
                    </a:cubicBezTo>
                    <a:cubicBezTo>
                      <a:pt x="199318" y="280506"/>
                      <a:pt x="199318" y="278882"/>
                      <a:pt x="198506" y="278070"/>
                    </a:cubicBezTo>
                    <a:cubicBezTo>
                      <a:pt x="197694" y="277258"/>
                      <a:pt x="196070" y="277258"/>
                      <a:pt x="195258" y="278070"/>
                    </a:cubicBezTo>
                    <a:cubicBezTo>
                      <a:pt x="194446" y="278882"/>
                      <a:pt x="194446" y="279694"/>
                      <a:pt x="193634" y="280506"/>
                    </a:cubicBezTo>
                    <a:cubicBezTo>
                      <a:pt x="192822" y="281318"/>
                      <a:pt x="192822" y="282130"/>
                      <a:pt x="192011" y="282941"/>
                    </a:cubicBezTo>
                    <a:cubicBezTo>
                      <a:pt x="190387" y="284565"/>
                      <a:pt x="189575" y="285377"/>
                      <a:pt x="188763" y="287001"/>
                    </a:cubicBezTo>
                    <a:cubicBezTo>
                      <a:pt x="187951" y="288625"/>
                      <a:pt x="186327" y="289437"/>
                      <a:pt x="184704" y="290249"/>
                    </a:cubicBezTo>
                    <a:cubicBezTo>
                      <a:pt x="184704" y="290249"/>
                      <a:pt x="183892" y="291060"/>
                      <a:pt x="183892" y="291872"/>
                    </a:cubicBezTo>
                    <a:cubicBezTo>
                      <a:pt x="183892" y="292684"/>
                      <a:pt x="184704" y="292684"/>
                      <a:pt x="184704" y="292684"/>
                    </a:cubicBezTo>
                    <a:cubicBezTo>
                      <a:pt x="185516" y="292684"/>
                      <a:pt x="186327" y="291872"/>
                      <a:pt x="186327" y="291060"/>
                    </a:cubicBezTo>
                    <a:cubicBezTo>
                      <a:pt x="187139" y="290249"/>
                      <a:pt x="187951" y="289437"/>
                      <a:pt x="188763" y="288625"/>
                    </a:cubicBezTo>
                    <a:cubicBezTo>
                      <a:pt x="190387" y="287001"/>
                      <a:pt x="192011" y="286189"/>
                      <a:pt x="193634" y="284565"/>
                    </a:cubicBezTo>
                    <a:cubicBezTo>
                      <a:pt x="193634" y="284565"/>
                      <a:pt x="194446" y="283753"/>
                      <a:pt x="195258" y="283753"/>
                    </a:cubicBezTo>
                    <a:cubicBezTo>
                      <a:pt x="195258" y="283753"/>
                      <a:pt x="195258" y="284565"/>
                      <a:pt x="195258" y="284565"/>
                    </a:cubicBezTo>
                    <a:cubicBezTo>
                      <a:pt x="194446" y="286189"/>
                      <a:pt x="192822" y="287813"/>
                      <a:pt x="191199" y="288625"/>
                    </a:cubicBezTo>
                    <a:cubicBezTo>
                      <a:pt x="189575" y="290249"/>
                      <a:pt x="188763" y="291872"/>
                      <a:pt x="187139" y="293496"/>
                    </a:cubicBezTo>
                    <a:cubicBezTo>
                      <a:pt x="186327" y="294308"/>
                      <a:pt x="185516" y="295120"/>
                      <a:pt x="185516" y="296743"/>
                    </a:cubicBezTo>
                    <a:cubicBezTo>
                      <a:pt x="185516" y="297555"/>
                      <a:pt x="186327" y="298367"/>
                      <a:pt x="187139" y="298367"/>
                    </a:cubicBezTo>
                    <a:cubicBezTo>
                      <a:pt x="188763" y="298367"/>
                      <a:pt x="189575" y="296743"/>
                      <a:pt x="191199" y="295932"/>
                    </a:cubicBezTo>
                    <a:cubicBezTo>
                      <a:pt x="191199" y="295932"/>
                      <a:pt x="192822" y="295120"/>
                      <a:pt x="192822" y="295932"/>
                    </a:cubicBezTo>
                    <a:cubicBezTo>
                      <a:pt x="192822" y="295932"/>
                      <a:pt x="192011" y="296743"/>
                      <a:pt x="192011" y="297555"/>
                    </a:cubicBezTo>
                    <a:cubicBezTo>
                      <a:pt x="192011" y="297555"/>
                      <a:pt x="191199" y="298367"/>
                      <a:pt x="191199" y="298367"/>
                    </a:cubicBezTo>
                    <a:cubicBezTo>
                      <a:pt x="191199" y="298367"/>
                      <a:pt x="190387" y="298367"/>
                      <a:pt x="190387" y="299179"/>
                    </a:cubicBezTo>
                    <a:cubicBezTo>
                      <a:pt x="188763" y="300803"/>
                      <a:pt x="187139" y="302427"/>
                      <a:pt x="186327" y="304051"/>
                    </a:cubicBezTo>
                    <a:cubicBezTo>
                      <a:pt x="185516" y="304862"/>
                      <a:pt x="184704" y="305674"/>
                      <a:pt x="183892" y="307298"/>
                    </a:cubicBezTo>
                    <a:cubicBezTo>
                      <a:pt x="183080" y="308110"/>
                      <a:pt x="182268" y="308922"/>
                      <a:pt x="182268" y="309734"/>
                    </a:cubicBezTo>
                    <a:cubicBezTo>
                      <a:pt x="182268" y="311357"/>
                      <a:pt x="184704" y="311357"/>
                      <a:pt x="185516" y="312981"/>
                    </a:cubicBezTo>
                    <a:cubicBezTo>
                      <a:pt x="185516" y="313793"/>
                      <a:pt x="185516" y="314605"/>
                      <a:pt x="186327" y="314605"/>
                    </a:cubicBezTo>
                    <a:cubicBezTo>
                      <a:pt x="187139" y="315417"/>
                      <a:pt x="188763" y="314605"/>
                      <a:pt x="189575" y="313793"/>
                    </a:cubicBezTo>
                    <a:cubicBezTo>
                      <a:pt x="191199" y="312981"/>
                      <a:pt x="192822" y="312169"/>
                      <a:pt x="193634" y="310546"/>
                    </a:cubicBezTo>
                    <a:cubicBezTo>
                      <a:pt x="194446" y="309734"/>
                      <a:pt x="196070" y="308922"/>
                      <a:pt x="197694" y="308110"/>
                    </a:cubicBezTo>
                    <a:cubicBezTo>
                      <a:pt x="197694" y="308922"/>
                      <a:pt x="197694" y="308922"/>
                      <a:pt x="196882" y="309734"/>
                    </a:cubicBezTo>
                    <a:cubicBezTo>
                      <a:pt x="196070" y="310546"/>
                      <a:pt x="196070" y="311357"/>
                      <a:pt x="195258" y="311357"/>
                    </a:cubicBezTo>
                    <a:cubicBezTo>
                      <a:pt x="195258" y="311357"/>
                      <a:pt x="194446" y="312169"/>
                      <a:pt x="193634" y="312169"/>
                    </a:cubicBezTo>
                    <a:cubicBezTo>
                      <a:pt x="193634" y="312169"/>
                      <a:pt x="192822" y="312169"/>
                      <a:pt x="192822" y="312981"/>
                    </a:cubicBezTo>
                    <a:cubicBezTo>
                      <a:pt x="192011" y="313793"/>
                      <a:pt x="190387" y="313793"/>
                      <a:pt x="189575" y="314605"/>
                    </a:cubicBezTo>
                    <a:cubicBezTo>
                      <a:pt x="188763" y="315417"/>
                      <a:pt x="187951" y="315417"/>
                      <a:pt x="187139" y="316229"/>
                    </a:cubicBezTo>
                    <a:cubicBezTo>
                      <a:pt x="186327" y="316229"/>
                      <a:pt x="186327" y="317041"/>
                      <a:pt x="185516" y="317041"/>
                    </a:cubicBezTo>
                    <a:cubicBezTo>
                      <a:pt x="185516" y="317041"/>
                      <a:pt x="184704" y="317041"/>
                      <a:pt x="184704" y="317853"/>
                    </a:cubicBezTo>
                    <a:cubicBezTo>
                      <a:pt x="183080" y="318664"/>
                      <a:pt x="181456" y="319476"/>
                      <a:pt x="179832" y="321100"/>
                    </a:cubicBezTo>
                    <a:cubicBezTo>
                      <a:pt x="179020" y="321100"/>
                      <a:pt x="179020" y="321912"/>
                      <a:pt x="178209" y="321912"/>
                    </a:cubicBezTo>
                    <a:cubicBezTo>
                      <a:pt x="178209" y="322724"/>
                      <a:pt x="177397" y="322724"/>
                      <a:pt x="177397" y="323536"/>
                    </a:cubicBezTo>
                    <a:cubicBezTo>
                      <a:pt x="177397" y="324348"/>
                      <a:pt x="176585" y="324348"/>
                      <a:pt x="176585" y="325159"/>
                    </a:cubicBezTo>
                    <a:cubicBezTo>
                      <a:pt x="176585" y="325971"/>
                      <a:pt x="176585" y="325971"/>
                      <a:pt x="175773" y="326783"/>
                    </a:cubicBezTo>
                    <a:cubicBezTo>
                      <a:pt x="175773" y="327595"/>
                      <a:pt x="174961" y="327595"/>
                      <a:pt x="174961" y="328407"/>
                    </a:cubicBezTo>
                    <a:cubicBezTo>
                      <a:pt x="174961" y="329219"/>
                      <a:pt x="174149" y="329219"/>
                      <a:pt x="174149" y="330031"/>
                    </a:cubicBezTo>
                    <a:cubicBezTo>
                      <a:pt x="174149" y="330843"/>
                      <a:pt x="173337" y="330843"/>
                      <a:pt x="173337" y="331655"/>
                    </a:cubicBezTo>
                    <a:cubicBezTo>
                      <a:pt x="172525" y="332466"/>
                      <a:pt x="172525" y="332466"/>
                      <a:pt x="172525" y="333278"/>
                    </a:cubicBezTo>
                    <a:cubicBezTo>
                      <a:pt x="172525" y="334090"/>
                      <a:pt x="171713" y="334090"/>
                      <a:pt x="171713" y="334090"/>
                    </a:cubicBezTo>
                    <a:cubicBezTo>
                      <a:pt x="171713" y="334902"/>
                      <a:pt x="170902" y="334902"/>
                      <a:pt x="170902" y="335714"/>
                    </a:cubicBezTo>
                    <a:cubicBezTo>
                      <a:pt x="170090" y="336526"/>
                      <a:pt x="170090" y="338150"/>
                      <a:pt x="169278" y="338962"/>
                    </a:cubicBezTo>
                    <a:cubicBezTo>
                      <a:pt x="168466" y="340585"/>
                      <a:pt x="168466" y="342209"/>
                      <a:pt x="168466" y="343833"/>
                    </a:cubicBezTo>
                    <a:cubicBezTo>
                      <a:pt x="168466" y="345457"/>
                      <a:pt x="167654" y="347080"/>
                      <a:pt x="166842" y="348704"/>
                    </a:cubicBezTo>
                    <a:cubicBezTo>
                      <a:pt x="166030" y="350328"/>
                      <a:pt x="164407" y="351140"/>
                      <a:pt x="162783" y="351952"/>
                    </a:cubicBezTo>
                    <a:cubicBezTo>
                      <a:pt x="161159" y="352764"/>
                      <a:pt x="160347" y="353575"/>
                      <a:pt x="158723" y="355199"/>
                    </a:cubicBezTo>
                    <a:cubicBezTo>
                      <a:pt x="157911" y="356011"/>
                      <a:pt x="157100" y="357635"/>
                      <a:pt x="156288" y="359259"/>
                    </a:cubicBezTo>
                    <a:cubicBezTo>
                      <a:pt x="156288" y="360882"/>
                      <a:pt x="155476" y="362506"/>
                      <a:pt x="156288" y="364130"/>
                    </a:cubicBezTo>
                    <a:cubicBezTo>
                      <a:pt x="157100" y="365754"/>
                      <a:pt x="158723" y="365754"/>
                      <a:pt x="160347" y="365754"/>
                    </a:cubicBezTo>
                    <a:cubicBezTo>
                      <a:pt x="161971" y="365754"/>
                      <a:pt x="164407" y="365754"/>
                      <a:pt x="166030" y="365754"/>
                    </a:cubicBezTo>
                    <a:cubicBezTo>
                      <a:pt x="167654" y="365754"/>
                      <a:pt x="168466" y="366566"/>
                      <a:pt x="170090" y="366566"/>
                    </a:cubicBezTo>
                    <a:cubicBezTo>
                      <a:pt x="173337" y="366566"/>
                      <a:pt x="174961" y="362506"/>
                      <a:pt x="174961" y="359259"/>
                    </a:cubicBezTo>
                    <a:cubicBezTo>
                      <a:pt x="174961" y="357635"/>
                      <a:pt x="174149" y="356011"/>
                      <a:pt x="173337" y="355199"/>
                    </a:cubicBezTo>
                    <a:cubicBezTo>
                      <a:pt x="172525" y="354387"/>
                      <a:pt x="172525" y="353575"/>
                      <a:pt x="173337" y="353575"/>
                    </a:cubicBezTo>
                    <a:cubicBezTo>
                      <a:pt x="174149" y="352764"/>
                      <a:pt x="175773" y="351952"/>
                      <a:pt x="176585" y="351140"/>
                    </a:cubicBezTo>
                    <a:cubicBezTo>
                      <a:pt x="177397" y="350328"/>
                      <a:pt x="178209" y="348704"/>
                      <a:pt x="179020" y="347892"/>
                    </a:cubicBezTo>
                    <a:cubicBezTo>
                      <a:pt x="179832" y="346268"/>
                      <a:pt x="180644" y="345457"/>
                      <a:pt x="181456" y="343833"/>
                    </a:cubicBezTo>
                    <a:cubicBezTo>
                      <a:pt x="182268" y="342209"/>
                      <a:pt x="183892" y="341397"/>
                      <a:pt x="184704" y="339773"/>
                    </a:cubicBezTo>
                    <a:cubicBezTo>
                      <a:pt x="185516" y="338150"/>
                      <a:pt x="185516" y="336526"/>
                      <a:pt x="186327" y="334902"/>
                    </a:cubicBezTo>
                    <a:cubicBezTo>
                      <a:pt x="186327" y="333278"/>
                      <a:pt x="187139" y="331655"/>
                      <a:pt x="187951" y="330031"/>
                    </a:cubicBezTo>
                    <a:cubicBezTo>
                      <a:pt x="188763" y="329219"/>
                      <a:pt x="188763" y="328407"/>
                      <a:pt x="189575" y="327595"/>
                    </a:cubicBezTo>
                    <a:cubicBezTo>
                      <a:pt x="190387" y="326783"/>
                      <a:pt x="191199" y="326783"/>
                      <a:pt x="191199" y="325971"/>
                    </a:cubicBezTo>
                    <a:cubicBezTo>
                      <a:pt x="192011" y="325159"/>
                      <a:pt x="192011" y="325159"/>
                      <a:pt x="192822" y="324348"/>
                    </a:cubicBezTo>
                    <a:cubicBezTo>
                      <a:pt x="193634" y="323536"/>
                      <a:pt x="193634" y="322724"/>
                      <a:pt x="194446" y="322724"/>
                    </a:cubicBezTo>
                    <a:cubicBezTo>
                      <a:pt x="195258" y="321912"/>
                      <a:pt x="196882" y="321912"/>
                      <a:pt x="198506" y="321100"/>
                    </a:cubicBezTo>
                    <a:cubicBezTo>
                      <a:pt x="199318" y="321100"/>
                      <a:pt x="200129" y="321100"/>
                      <a:pt x="201753" y="320288"/>
                    </a:cubicBezTo>
                    <a:cubicBezTo>
                      <a:pt x="202565" y="320288"/>
                      <a:pt x="202565" y="320288"/>
                      <a:pt x="202565" y="319476"/>
                    </a:cubicBezTo>
                    <a:cubicBezTo>
                      <a:pt x="202565" y="319476"/>
                      <a:pt x="203377" y="318664"/>
                      <a:pt x="203377" y="317853"/>
                    </a:cubicBezTo>
                    <a:cubicBezTo>
                      <a:pt x="203377" y="317041"/>
                      <a:pt x="203377" y="317041"/>
                      <a:pt x="203377" y="316229"/>
                    </a:cubicBezTo>
                    <a:cubicBezTo>
                      <a:pt x="203377" y="315417"/>
                      <a:pt x="203377" y="315417"/>
                      <a:pt x="203377" y="314605"/>
                    </a:cubicBezTo>
                    <a:cubicBezTo>
                      <a:pt x="203377" y="313793"/>
                      <a:pt x="203377" y="312981"/>
                      <a:pt x="203377" y="312169"/>
                    </a:cubicBezTo>
                    <a:cubicBezTo>
                      <a:pt x="203377" y="311357"/>
                      <a:pt x="202565" y="310546"/>
                      <a:pt x="202565" y="310546"/>
                    </a:cubicBezTo>
                    <a:cubicBezTo>
                      <a:pt x="202565" y="310546"/>
                      <a:pt x="202565" y="309734"/>
                      <a:pt x="202565" y="309734"/>
                    </a:cubicBezTo>
                    <a:cubicBezTo>
                      <a:pt x="202565" y="309734"/>
                      <a:pt x="202565" y="308922"/>
                      <a:pt x="202565" y="308922"/>
                    </a:cubicBezTo>
                    <a:cubicBezTo>
                      <a:pt x="202565" y="308922"/>
                      <a:pt x="202565" y="308110"/>
                      <a:pt x="201753" y="308110"/>
                    </a:cubicBezTo>
                    <a:cubicBezTo>
                      <a:pt x="201753" y="308110"/>
                      <a:pt x="200941" y="308110"/>
                      <a:pt x="200941" y="307298"/>
                    </a:cubicBezTo>
                    <a:cubicBezTo>
                      <a:pt x="200129" y="307298"/>
                      <a:pt x="200129" y="305674"/>
                      <a:pt x="200941" y="305674"/>
                    </a:cubicBezTo>
                    <a:cubicBezTo>
                      <a:pt x="200941" y="304862"/>
                      <a:pt x="201753" y="304051"/>
                      <a:pt x="201753" y="303239"/>
                    </a:cubicBezTo>
                    <a:cubicBezTo>
                      <a:pt x="201753" y="302427"/>
                      <a:pt x="201753" y="301615"/>
                      <a:pt x="201753" y="299991"/>
                    </a:cubicBezTo>
                    <a:cubicBezTo>
                      <a:pt x="201753" y="299179"/>
                      <a:pt x="201753" y="298367"/>
                      <a:pt x="201753" y="297555"/>
                    </a:cubicBezTo>
                    <a:cubicBezTo>
                      <a:pt x="201753" y="296743"/>
                      <a:pt x="202565" y="295932"/>
                      <a:pt x="201753" y="295120"/>
                    </a:cubicBezTo>
                    <a:cubicBezTo>
                      <a:pt x="201753" y="295120"/>
                      <a:pt x="201753" y="294308"/>
                      <a:pt x="200941" y="294308"/>
                    </a:cubicBezTo>
                    <a:cubicBezTo>
                      <a:pt x="200941" y="294308"/>
                      <a:pt x="200941" y="293496"/>
                      <a:pt x="200941" y="293496"/>
                    </a:cubicBezTo>
                    <a:cubicBezTo>
                      <a:pt x="200941" y="293496"/>
                      <a:pt x="200941" y="292684"/>
                      <a:pt x="200941" y="292684"/>
                    </a:cubicBezTo>
                    <a:cubicBezTo>
                      <a:pt x="200941" y="292684"/>
                      <a:pt x="201753" y="292684"/>
                      <a:pt x="201753" y="291872"/>
                    </a:cubicBezTo>
                    <a:cubicBezTo>
                      <a:pt x="202565" y="291060"/>
                      <a:pt x="201753" y="290249"/>
                      <a:pt x="201753" y="289437"/>
                    </a:cubicBezTo>
                    <a:cubicBezTo>
                      <a:pt x="201753" y="288625"/>
                      <a:pt x="202565" y="287813"/>
                      <a:pt x="203377" y="287813"/>
                    </a:cubicBezTo>
                    <a:cubicBezTo>
                      <a:pt x="203377" y="287813"/>
                      <a:pt x="204189" y="287001"/>
                      <a:pt x="204189" y="287001"/>
                    </a:cubicBezTo>
                    <a:cubicBezTo>
                      <a:pt x="204189" y="287813"/>
                      <a:pt x="204189" y="288625"/>
                      <a:pt x="205001" y="288625"/>
                    </a:cubicBezTo>
                    <a:cubicBezTo>
                      <a:pt x="205813" y="289437"/>
                      <a:pt x="206624" y="289437"/>
                      <a:pt x="207436" y="289437"/>
                    </a:cubicBezTo>
                    <a:cubicBezTo>
                      <a:pt x="208248" y="289437"/>
                      <a:pt x="208248" y="289437"/>
                      <a:pt x="209060" y="287813"/>
                    </a:cubicBezTo>
                    <a:cubicBezTo>
                      <a:pt x="209060" y="287001"/>
                      <a:pt x="209060" y="287001"/>
                      <a:pt x="209872" y="287001"/>
                    </a:cubicBezTo>
                    <a:cubicBezTo>
                      <a:pt x="209872" y="287001"/>
                      <a:pt x="210684" y="287001"/>
                      <a:pt x="210684" y="286189"/>
                    </a:cubicBezTo>
                    <a:cubicBezTo>
                      <a:pt x="210684" y="286189"/>
                      <a:pt x="211496" y="285377"/>
                      <a:pt x="210684" y="284565"/>
                    </a:cubicBezTo>
                    <a:cubicBezTo>
                      <a:pt x="210684" y="283753"/>
                      <a:pt x="210684" y="283753"/>
                      <a:pt x="210684" y="282941"/>
                    </a:cubicBezTo>
                    <a:cubicBezTo>
                      <a:pt x="210684" y="282130"/>
                      <a:pt x="210684" y="280506"/>
                      <a:pt x="210684" y="279694"/>
                    </a:cubicBezTo>
                    <a:cubicBezTo>
                      <a:pt x="210684" y="278882"/>
                      <a:pt x="212308" y="278070"/>
                      <a:pt x="212308" y="278882"/>
                    </a:cubicBezTo>
                    <a:cubicBezTo>
                      <a:pt x="212308" y="279694"/>
                      <a:pt x="211496" y="281318"/>
                      <a:pt x="211496" y="282130"/>
                    </a:cubicBezTo>
                    <a:cubicBezTo>
                      <a:pt x="212308" y="283753"/>
                      <a:pt x="214743" y="281318"/>
                      <a:pt x="214743" y="281318"/>
                    </a:cubicBezTo>
                    <a:cubicBezTo>
                      <a:pt x="216367" y="280506"/>
                      <a:pt x="217991" y="278882"/>
                      <a:pt x="219615" y="277258"/>
                    </a:cubicBezTo>
                    <a:cubicBezTo>
                      <a:pt x="221238" y="276446"/>
                      <a:pt x="222050" y="275635"/>
                      <a:pt x="223674" y="275635"/>
                    </a:cubicBezTo>
                    <a:cubicBezTo>
                      <a:pt x="225298" y="275635"/>
                      <a:pt x="226922" y="274823"/>
                      <a:pt x="228545" y="274011"/>
                    </a:cubicBezTo>
                    <a:cubicBezTo>
                      <a:pt x="230169" y="273199"/>
                      <a:pt x="230981" y="270763"/>
                      <a:pt x="231793" y="269139"/>
                    </a:cubicBezTo>
                    <a:cubicBezTo>
                      <a:pt x="232605" y="268328"/>
                      <a:pt x="233417" y="266704"/>
                      <a:pt x="235040" y="266704"/>
                    </a:cubicBezTo>
                    <a:cubicBezTo>
                      <a:pt x="235852" y="266704"/>
                      <a:pt x="237476" y="267516"/>
                      <a:pt x="238288" y="267516"/>
                    </a:cubicBezTo>
                    <a:cubicBezTo>
                      <a:pt x="239912" y="267516"/>
                      <a:pt x="240724" y="266704"/>
                      <a:pt x="241535" y="266704"/>
                    </a:cubicBezTo>
                    <a:cubicBezTo>
                      <a:pt x="241535" y="266704"/>
                      <a:pt x="243159" y="265892"/>
                      <a:pt x="243159" y="266704"/>
                    </a:cubicBezTo>
                    <a:cubicBezTo>
                      <a:pt x="242347" y="268328"/>
                      <a:pt x="241535" y="269139"/>
                      <a:pt x="239912" y="269951"/>
                    </a:cubicBezTo>
                    <a:cubicBezTo>
                      <a:pt x="238288" y="270763"/>
                      <a:pt x="236664" y="270763"/>
                      <a:pt x="235040" y="270763"/>
                    </a:cubicBezTo>
                    <a:cubicBezTo>
                      <a:pt x="233417" y="270763"/>
                      <a:pt x="232605" y="271575"/>
                      <a:pt x="231793" y="272387"/>
                    </a:cubicBezTo>
                    <a:cubicBezTo>
                      <a:pt x="230981" y="274011"/>
                      <a:pt x="230169" y="274823"/>
                      <a:pt x="229357" y="276446"/>
                    </a:cubicBezTo>
                    <a:cubicBezTo>
                      <a:pt x="226922" y="278882"/>
                      <a:pt x="223674" y="278070"/>
                      <a:pt x="220427" y="279694"/>
                    </a:cubicBezTo>
                    <a:cubicBezTo>
                      <a:pt x="219615" y="280506"/>
                      <a:pt x="218803" y="281318"/>
                      <a:pt x="217179" y="282130"/>
                    </a:cubicBezTo>
                    <a:cubicBezTo>
                      <a:pt x="217179" y="282130"/>
                      <a:pt x="216367" y="282941"/>
                      <a:pt x="216367" y="282941"/>
                    </a:cubicBezTo>
                    <a:cubicBezTo>
                      <a:pt x="216367" y="282941"/>
                      <a:pt x="215555" y="282941"/>
                      <a:pt x="215555" y="282941"/>
                    </a:cubicBezTo>
                    <a:cubicBezTo>
                      <a:pt x="214743" y="282941"/>
                      <a:pt x="213931" y="282941"/>
                      <a:pt x="213120" y="283753"/>
                    </a:cubicBezTo>
                    <a:cubicBezTo>
                      <a:pt x="212308" y="283753"/>
                      <a:pt x="212308" y="284565"/>
                      <a:pt x="212308" y="284565"/>
                    </a:cubicBezTo>
                    <a:cubicBezTo>
                      <a:pt x="212308" y="285377"/>
                      <a:pt x="211496" y="285377"/>
                      <a:pt x="211496" y="286189"/>
                    </a:cubicBezTo>
                    <a:cubicBezTo>
                      <a:pt x="211496" y="287001"/>
                      <a:pt x="211496" y="287001"/>
                      <a:pt x="210684" y="287813"/>
                    </a:cubicBezTo>
                    <a:cubicBezTo>
                      <a:pt x="209872" y="288625"/>
                      <a:pt x="209872" y="288625"/>
                      <a:pt x="209060" y="289437"/>
                    </a:cubicBezTo>
                    <a:cubicBezTo>
                      <a:pt x="209060" y="289437"/>
                      <a:pt x="208248" y="290249"/>
                      <a:pt x="208248" y="290249"/>
                    </a:cubicBezTo>
                    <a:cubicBezTo>
                      <a:pt x="208248" y="290249"/>
                      <a:pt x="208248" y="291060"/>
                      <a:pt x="207436" y="291060"/>
                    </a:cubicBezTo>
                    <a:cubicBezTo>
                      <a:pt x="207436" y="291060"/>
                      <a:pt x="207436" y="291872"/>
                      <a:pt x="206624" y="291872"/>
                    </a:cubicBezTo>
                    <a:cubicBezTo>
                      <a:pt x="206624" y="291872"/>
                      <a:pt x="206624" y="292684"/>
                      <a:pt x="205813" y="292684"/>
                    </a:cubicBezTo>
                    <a:cubicBezTo>
                      <a:pt x="205813" y="292684"/>
                      <a:pt x="205813" y="293496"/>
                      <a:pt x="205001" y="293496"/>
                    </a:cubicBezTo>
                    <a:cubicBezTo>
                      <a:pt x="205001" y="293496"/>
                      <a:pt x="205001" y="294308"/>
                      <a:pt x="205001" y="295120"/>
                    </a:cubicBezTo>
                    <a:cubicBezTo>
                      <a:pt x="205001" y="295932"/>
                      <a:pt x="205001" y="295932"/>
                      <a:pt x="205001" y="296743"/>
                    </a:cubicBezTo>
                    <a:cubicBezTo>
                      <a:pt x="205001" y="296743"/>
                      <a:pt x="205001" y="297555"/>
                      <a:pt x="204189" y="297555"/>
                    </a:cubicBezTo>
                    <a:cubicBezTo>
                      <a:pt x="204189" y="297555"/>
                      <a:pt x="203377" y="297555"/>
                      <a:pt x="203377" y="298367"/>
                    </a:cubicBezTo>
                    <a:cubicBezTo>
                      <a:pt x="203377" y="298367"/>
                      <a:pt x="203377" y="299179"/>
                      <a:pt x="203377" y="299179"/>
                    </a:cubicBezTo>
                    <a:cubicBezTo>
                      <a:pt x="203377" y="299991"/>
                      <a:pt x="203377" y="300803"/>
                      <a:pt x="203377" y="301615"/>
                    </a:cubicBezTo>
                    <a:cubicBezTo>
                      <a:pt x="203377" y="302427"/>
                      <a:pt x="204189" y="303239"/>
                      <a:pt x="204189" y="304051"/>
                    </a:cubicBezTo>
                    <a:cubicBezTo>
                      <a:pt x="204189" y="304862"/>
                      <a:pt x="204189" y="306486"/>
                      <a:pt x="205001" y="306486"/>
                    </a:cubicBezTo>
                    <a:cubicBezTo>
                      <a:pt x="205001" y="306486"/>
                      <a:pt x="205813" y="306486"/>
                      <a:pt x="205813" y="307298"/>
                    </a:cubicBezTo>
                    <a:cubicBezTo>
                      <a:pt x="206624" y="307298"/>
                      <a:pt x="206624" y="308110"/>
                      <a:pt x="206624" y="308110"/>
                    </a:cubicBezTo>
                    <a:cubicBezTo>
                      <a:pt x="207436" y="308922"/>
                      <a:pt x="207436" y="309734"/>
                      <a:pt x="207436" y="310546"/>
                    </a:cubicBezTo>
                    <a:cubicBezTo>
                      <a:pt x="207436" y="310546"/>
                      <a:pt x="209060" y="311357"/>
                      <a:pt x="209060" y="311357"/>
                    </a:cubicBezTo>
                    <a:cubicBezTo>
                      <a:pt x="209060" y="311357"/>
                      <a:pt x="209060" y="310546"/>
                      <a:pt x="209060" y="309734"/>
                    </a:cubicBezTo>
                    <a:cubicBezTo>
                      <a:pt x="209060" y="308922"/>
                      <a:pt x="209060" y="308110"/>
                      <a:pt x="209060" y="308110"/>
                    </a:cubicBezTo>
                    <a:cubicBezTo>
                      <a:pt x="209060" y="307298"/>
                      <a:pt x="209060" y="306486"/>
                      <a:pt x="209060" y="305674"/>
                    </a:cubicBezTo>
                    <a:cubicBezTo>
                      <a:pt x="209060" y="304862"/>
                      <a:pt x="209060" y="304051"/>
                      <a:pt x="209872" y="303239"/>
                    </a:cubicBezTo>
                    <a:cubicBezTo>
                      <a:pt x="209872" y="302427"/>
                      <a:pt x="210684" y="302427"/>
                      <a:pt x="211496" y="301615"/>
                    </a:cubicBezTo>
                    <a:cubicBezTo>
                      <a:pt x="212308" y="301615"/>
                      <a:pt x="213120" y="300803"/>
                      <a:pt x="213120" y="299991"/>
                    </a:cubicBezTo>
                    <a:cubicBezTo>
                      <a:pt x="213120" y="299179"/>
                      <a:pt x="213120" y="298367"/>
                      <a:pt x="213931" y="297555"/>
                    </a:cubicBezTo>
                    <a:cubicBezTo>
                      <a:pt x="215555" y="298367"/>
                      <a:pt x="214743" y="299991"/>
                      <a:pt x="215555" y="301615"/>
                    </a:cubicBezTo>
                    <a:cubicBezTo>
                      <a:pt x="216367" y="302427"/>
                      <a:pt x="216367" y="302427"/>
                      <a:pt x="217179" y="303239"/>
                    </a:cubicBezTo>
                    <a:cubicBezTo>
                      <a:pt x="217991" y="304051"/>
                      <a:pt x="217991" y="304862"/>
                      <a:pt x="218803" y="305674"/>
                    </a:cubicBezTo>
                    <a:cubicBezTo>
                      <a:pt x="218803" y="306486"/>
                      <a:pt x="218803" y="306486"/>
                      <a:pt x="219615" y="306486"/>
                    </a:cubicBezTo>
                    <a:cubicBezTo>
                      <a:pt x="220427" y="306486"/>
                      <a:pt x="220427" y="305674"/>
                      <a:pt x="220427" y="304862"/>
                    </a:cubicBezTo>
                    <a:cubicBezTo>
                      <a:pt x="220427" y="304051"/>
                      <a:pt x="220427" y="303239"/>
                      <a:pt x="220427" y="302427"/>
                    </a:cubicBezTo>
                    <a:cubicBezTo>
                      <a:pt x="220427" y="301615"/>
                      <a:pt x="220427" y="301615"/>
                      <a:pt x="220427" y="300803"/>
                    </a:cubicBezTo>
                    <a:cubicBezTo>
                      <a:pt x="219615" y="299991"/>
                      <a:pt x="218803" y="298367"/>
                      <a:pt x="219615" y="297555"/>
                    </a:cubicBezTo>
                    <a:cubicBezTo>
                      <a:pt x="219615" y="296743"/>
                      <a:pt x="220427" y="294308"/>
                      <a:pt x="221238" y="295120"/>
                    </a:cubicBezTo>
                    <a:cubicBezTo>
                      <a:pt x="222050" y="295932"/>
                      <a:pt x="222050" y="297555"/>
                      <a:pt x="222050" y="298367"/>
                    </a:cubicBezTo>
                    <a:cubicBezTo>
                      <a:pt x="222050" y="299179"/>
                      <a:pt x="222050" y="299991"/>
                      <a:pt x="222862" y="299991"/>
                    </a:cubicBezTo>
                    <a:cubicBezTo>
                      <a:pt x="223674" y="300803"/>
                      <a:pt x="223674" y="300803"/>
                      <a:pt x="223674" y="301615"/>
                    </a:cubicBezTo>
                    <a:cubicBezTo>
                      <a:pt x="223674" y="302427"/>
                      <a:pt x="223674" y="303239"/>
                      <a:pt x="223674" y="304862"/>
                    </a:cubicBezTo>
                    <a:cubicBezTo>
                      <a:pt x="223674" y="305674"/>
                      <a:pt x="222862" y="306486"/>
                      <a:pt x="223674" y="307298"/>
                    </a:cubicBezTo>
                    <a:cubicBezTo>
                      <a:pt x="223674" y="308110"/>
                      <a:pt x="224486" y="309734"/>
                      <a:pt x="224486" y="310546"/>
                    </a:cubicBezTo>
                    <a:cubicBezTo>
                      <a:pt x="224486" y="311357"/>
                      <a:pt x="224486" y="311357"/>
                      <a:pt x="225298" y="312169"/>
                    </a:cubicBezTo>
                    <a:cubicBezTo>
                      <a:pt x="226110" y="312169"/>
                      <a:pt x="226110" y="312981"/>
                      <a:pt x="226922" y="312169"/>
                    </a:cubicBezTo>
                    <a:cubicBezTo>
                      <a:pt x="226922" y="312169"/>
                      <a:pt x="226922" y="312169"/>
                      <a:pt x="227733" y="311357"/>
                    </a:cubicBezTo>
                    <a:cubicBezTo>
                      <a:pt x="227733" y="311357"/>
                      <a:pt x="228545" y="310546"/>
                      <a:pt x="228545" y="310546"/>
                    </a:cubicBezTo>
                    <a:cubicBezTo>
                      <a:pt x="229357" y="310546"/>
                      <a:pt x="229357" y="309734"/>
                      <a:pt x="229357" y="309734"/>
                    </a:cubicBezTo>
                    <a:cubicBezTo>
                      <a:pt x="229357" y="309734"/>
                      <a:pt x="230169" y="308922"/>
                      <a:pt x="230169" y="308922"/>
                    </a:cubicBezTo>
                    <a:cubicBezTo>
                      <a:pt x="230981" y="308110"/>
                      <a:pt x="230981" y="308110"/>
                      <a:pt x="231793" y="307298"/>
                    </a:cubicBezTo>
                    <a:cubicBezTo>
                      <a:pt x="231793" y="307298"/>
                      <a:pt x="232605" y="306486"/>
                      <a:pt x="232605" y="305674"/>
                    </a:cubicBezTo>
                    <a:cubicBezTo>
                      <a:pt x="232605" y="304862"/>
                      <a:pt x="232605" y="304862"/>
                      <a:pt x="232605" y="304051"/>
                    </a:cubicBezTo>
                    <a:cubicBezTo>
                      <a:pt x="232605" y="303239"/>
                      <a:pt x="233417" y="303239"/>
                      <a:pt x="233417" y="303239"/>
                    </a:cubicBezTo>
                    <a:cubicBezTo>
                      <a:pt x="234229" y="303239"/>
                      <a:pt x="235040" y="302427"/>
                      <a:pt x="235040" y="301615"/>
                    </a:cubicBezTo>
                    <a:cubicBezTo>
                      <a:pt x="235040" y="301615"/>
                      <a:pt x="235040" y="300803"/>
                      <a:pt x="234229" y="300803"/>
                    </a:cubicBezTo>
                    <a:cubicBezTo>
                      <a:pt x="234229" y="300803"/>
                      <a:pt x="233417" y="300803"/>
                      <a:pt x="233417" y="299991"/>
                    </a:cubicBezTo>
                    <a:cubicBezTo>
                      <a:pt x="232605" y="299179"/>
                      <a:pt x="232605" y="298367"/>
                      <a:pt x="232605" y="297555"/>
                    </a:cubicBezTo>
                    <a:cubicBezTo>
                      <a:pt x="234229" y="298367"/>
                      <a:pt x="233417" y="299991"/>
                      <a:pt x="235040" y="300803"/>
                    </a:cubicBezTo>
                    <a:cubicBezTo>
                      <a:pt x="235852" y="301615"/>
                      <a:pt x="235852" y="299179"/>
                      <a:pt x="236664" y="298367"/>
                    </a:cubicBezTo>
                    <a:cubicBezTo>
                      <a:pt x="236664" y="297555"/>
                      <a:pt x="236664" y="297555"/>
                      <a:pt x="237476" y="296743"/>
                    </a:cubicBezTo>
                    <a:cubicBezTo>
                      <a:pt x="237476" y="296743"/>
                      <a:pt x="237476" y="295932"/>
                      <a:pt x="237476" y="295932"/>
                    </a:cubicBezTo>
                    <a:cubicBezTo>
                      <a:pt x="237476" y="295120"/>
                      <a:pt x="237476" y="294308"/>
                      <a:pt x="237476" y="294308"/>
                    </a:cubicBezTo>
                    <a:cubicBezTo>
                      <a:pt x="237476" y="293496"/>
                      <a:pt x="237476" y="292684"/>
                      <a:pt x="238288" y="292684"/>
                    </a:cubicBezTo>
                    <a:cubicBezTo>
                      <a:pt x="238288" y="292684"/>
                      <a:pt x="239100" y="291872"/>
                      <a:pt x="239100" y="291872"/>
                    </a:cubicBezTo>
                    <a:cubicBezTo>
                      <a:pt x="239100" y="291872"/>
                      <a:pt x="239912" y="291872"/>
                      <a:pt x="239912" y="291060"/>
                    </a:cubicBezTo>
                    <a:cubicBezTo>
                      <a:pt x="239912" y="291060"/>
                      <a:pt x="239912" y="290249"/>
                      <a:pt x="239912" y="290249"/>
                    </a:cubicBezTo>
                    <a:cubicBezTo>
                      <a:pt x="239912" y="289437"/>
                      <a:pt x="240724" y="288625"/>
                      <a:pt x="240724" y="287813"/>
                    </a:cubicBezTo>
                    <a:cubicBezTo>
                      <a:pt x="240724" y="287813"/>
                      <a:pt x="240724" y="287001"/>
                      <a:pt x="240724" y="287001"/>
                    </a:cubicBezTo>
                    <a:cubicBezTo>
                      <a:pt x="240724" y="287001"/>
                      <a:pt x="240724" y="286189"/>
                      <a:pt x="240724" y="285377"/>
                    </a:cubicBezTo>
                    <a:cubicBezTo>
                      <a:pt x="240724" y="284565"/>
                      <a:pt x="241535" y="284565"/>
                      <a:pt x="242347" y="283753"/>
                    </a:cubicBezTo>
                    <a:cubicBezTo>
                      <a:pt x="242347" y="283753"/>
                      <a:pt x="242347" y="282941"/>
                      <a:pt x="242347" y="282941"/>
                    </a:cubicBezTo>
                    <a:cubicBezTo>
                      <a:pt x="242347" y="282941"/>
                      <a:pt x="242347" y="282130"/>
                      <a:pt x="242347" y="282130"/>
                    </a:cubicBezTo>
                    <a:cubicBezTo>
                      <a:pt x="242347" y="282130"/>
                      <a:pt x="243159" y="282130"/>
                      <a:pt x="243159" y="282941"/>
                    </a:cubicBezTo>
                    <a:cubicBezTo>
                      <a:pt x="243159" y="283753"/>
                      <a:pt x="243159" y="283753"/>
                      <a:pt x="242347" y="284565"/>
                    </a:cubicBezTo>
                    <a:cubicBezTo>
                      <a:pt x="242347" y="284565"/>
                      <a:pt x="241535" y="285377"/>
                      <a:pt x="241535" y="285377"/>
                    </a:cubicBezTo>
                    <a:cubicBezTo>
                      <a:pt x="241535" y="286189"/>
                      <a:pt x="241535" y="286189"/>
                      <a:pt x="241535" y="287001"/>
                    </a:cubicBezTo>
                    <a:cubicBezTo>
                      <a:pt x="241535" y="287001"/>
                      <a:pt x="241535" y="287813"/>
                      <a:pt x="241535" y="288625"/>
                    </a:cubicBezTo>
                    <a:cubicBezTo>
                      <a:pt x="241535" y="288625"/>
                      <a:pt x="242347" y="288625"/>
                      <a:pt x="242347" y="288625"/>
                    </a:cubicBezTo>
                    <a:cubicBezTo>
                      <a:pt x="243159" y="288625"/>
                      <a:pt x="243159" y="287813"/>
                      <a:pt x="243971" y="287001"/>
                    </a:cubicBezTo>
                    <a:cubicBezTo>
                      <a:pt x="244783" y="286189"/>
                      <a:pt x="244783" y="286189"/>
                      <a:pt x="245595" y="286189"/>
                    </a:cubicBezTo>
                    <a:cubicBezTo>
                      <a:pt x="247219" y="285377"/>
                      <a:pt x="248031" y="283753"/>
                      <a:pt x="249654" y="282941"/>
                    </a:cubicBezTo>
                    <a:cubicBezTo>
                      <a:pt x="250466" y="282130"/>
                      <a:pt x="250466" y="282130"/>
                      <a:pt x="251278" y="281318"/>
                    </a:cubicBezTo>
                    <a:cubicBezTo>
                      <a:pt x="251278" y="281318"/>
                      <a:pt x="252090" y="280506"/>
                      <a:pt x="252090" y="280506"/>
                    </a:cubicBezTo>
                    <a:cubicBezTo>
                      <a:pt x="251278" y="281318"/>
                      <a:pt x="250466" y="282941"/>
                      <a:pt x="248843" y="283753"/>
                    </a:cubicBezTo>
                    <a:cubicBezTo>
                      <a:pt x="248031" y="284565"/>
                      <a:pt x="246407" y="285377"/>
                      <a:pt x="245595" y="286189"/>
                    </a:cubicBezTo>
                    <a:cubicBezTo>
                      <a:pt x="244783" y="287001"/>
                      <a:pt x="243971" y="287813"/>
                      <a:pt x="243159" y="288625"/>
                    </a:cubicBezTo>
                    <a:cubicBezTo>
                      <a:pt x="242347" y="289437"/>
                      <a:pt x="241535" y="289437"/>
                      <a:pt x="241535" y="290249"/>
                    </a:cubicBezTo>
                    <a:cubicBezTo>
                      <a:pt x="240724" y="291060"/>
                      <a:pt x="239912" y="291872"/>
                      <a:pt x="239912" y="292684"/>
                    </a:cubicBezTo>
                    <a:cubicBezTo>
                      <a:pt x="239100" y="293496"/>
                      <a:pt x="239100" y="295120"/>
                      <a:pt x="239100" y="296743"/>
                    </a:cubicBezTo>
                    <a:cubicBezTo>
                      <a:pt x="239100" y="298367"/>
                      <a:pt x="239100" y="299179"/>
                      <a:pt x="239100" y="300803"/>
                    </a:cubicBezTo>
                    <a:cubicBezTo>
                      <a:pt x="239100" y="301615"/>
                      <a:pt x="239100" y="302427"/>
                      <a:pt x="239912" y="303239"/>
                    </a:cubicBezTo>
                    <a:cubicBezTo>
                      <a:pt x="240724" y="304051"/>
                      <a:pt x="242347" y="304051"/>
                      <a:pt x="243159" y="304051"/>
                    </a:cubicBezTo>
                    <a:cubicBezTo>
                      <a:pt x="243971" y="304051"/>
                      <a:pt x="244783" y="303239"/>
                      <a:pt x="243971" y="302427"/>
                    </a:cubicBezTo>
                    <a:cubicBezTo>
                      <a:pt x="243159" y="301615"/>
                      <a:pt x="243159" y="300803"/>
                      <a:pt x="242347" y="299991"/>
                    </a:cubicBezTo>
                    <a:cubicBezTo>
                      <a:pt x="242347" y="298367"/>
                      <a:pt x="242347" y="296743"/>
                      <a:pt x="242347" y="295120"/>
                    </a:cubicBezTo>
                    <a:cubicBezTo>
                      <a:pt x="242347" y="295120"/>
                      <a:pt x="242347" y="293496"/>
                      <a:pt x="243159" y="293496"/>
                    </a:cubicBezTo>
                    <a:cubicBezTo>
                      <a:pt x="243159" y="293496"/>
                      <a:pt x="243971" y="294308"/>
                      <a:pt x="243971" y="294308"/>
                    </a:cubicBezTo>
                    <a:cubicBezTo>
                      <a:pt x="243971" y="295932"/>
                      <a:pt x="243971" y="298367"/>
                      <a:pt x="244783" y="300803"/>
                    </a:cubicBezTo>
                    <a:cubicBezTo>
                      <a:pt x="244783" y="301615"/>
                      <a:pt x="244783" y="301615"/>
                      <a:pt x="245595" y="302427"/>
                    </a:cubicBezTo>
                    <a:cubicBezTo>
                      <a:pt x="245595" y="302427"/>
                      <a:pt x="246407" y="303239"/>
                      <a:pt x="246407" y="303239"/>
                    </a:cubicBezTo>
                    <a:cubicBezTo>
                      <a:pt x="247219" y="304051"/>
                      <a:pt x="248031" y="304862"/>
                      <a:pt x="248843" y="305674"/>
                    </a:cubicBezTo>
                    <a:cubicBezTo>
                      <a:pt x="249654" y="306486"/>
                      <a:pt x="249654" y="308110"/>
                      <a:pt x="250466" y="308922"/>
                    </a:cubicBezTo>
                    <a:cubicBezTo>
                      <a:pt x="251278" y="309734"/>
                      <a:pt x="251278" y="309734"/>
                      <a:pt x="252090" y="310546"/>
                    </a:cubicBezTo>
                    <a:cubicBezTo>
                      <a:pt x="252902" y="311357"/>
                      <a:pt x="252902" y="311357"/>
                      <a:pt x="253714" y="312169"/>
                    </a:cubicBezTo>
                    <a:cubicBezTo>
                      <a:pt x="253714" y="312169"/>
                      <a:pt x="253714" y="311357"/>
                      <a:pt x="253714" y="311357"/>
                    </a:cubicBezTo>
                    <a:lnTo>
                      <a:pt x="253714" y="310546"/>
                    </a:lnTo>
                    <a:cubicBezTo>
                      <a:pt x="253714" y="310546"/>
                      <a:pt x="253714" y="309734"/>
                      <a:pt x="253714" y="309734"/>
                    </a:cubicBezTo>
                    <a:cubicBezTo>
                      <a:pt x="253714" y="309734"/>
                      <a:pt x="253714" y="308922"/>
                      <a:pt x="253714" y="308922"/>
                    </a:cubicBezTo>
                    <a:cubicBezTo>
                      <a:pt x="253714" y="308922"/>
                      <a:pt x="253714" y="308110"/>
                      <a:pt x="253714" y="308110"/>
                    </a:cubicBezTo>
                    <a:cubicBezTo>
                      <a:pt x="253714" y="307298"/>
                      <a:pt x="253714" y="306486"/>
                      <a:pt x="253714" y="305674"/>
                    </a:cubicBezTo>
                    <a:cubicBezTo>
                      <a:pt x="253714" y="304862"/>
                      <a:pt x="253714" y="304862"/>
                      <a:pt x="253714" y="304051"/>
                    </a:cubicBezTo>
                    <a:cubicBezTo>
                      <a:pt x="254526" y="302427"/>
                      <a:pt x="255337" y="300803"/>
                      <a:pt x="255337" y="298367"/>
                    </a:cubicBezTo>
                    <a:cubicBezTo>
                      <a:pt x="255337" y="295120"/>
                      <a:pt x="255337" y="291872"/>
                      <a:pt x="256149" y="288625"/>
                    </a:cubicBezTo>
                    <a:cubicBezTo>
                      <a:pt x="256149" y="287001"/>
                      <a:pt x="256149" y="286189"/>
                      <a:pt x="256149" y="284565"/>
                    </a:cubicBezTo>
                    <a:cubicBezTo>
                      <a:pt x="256149" y="282941"/>
                      <a:pt x="255337" y="281318"/>
                      <a:pt x="255337" y="280506"/>
                    </a:cubicBezTo>
                    <a:cubicBezTo>
                      <a:pt x="255337" y="278882"/>
                      <a:pt x="255337" y="278070"/>
                      <a:pt x="256149" y="276446"/>
                    </a:cubicBezTo>
                    <a:cubicBezTo>
                      <a:pt x="256961" y="275635"/>
                      <a:pt x="257773" y="274823"/>
                      <a:pt x="257773" y="273199"/>
                    </a:cubicBezTo>
                    <a:cubicBezTo>
                      <a:pt x="257773" y="271575"/>
                      <a:pt x="258585" y="271575"/>
                      <a:pt x="259397" y="270763"/>
                    </a:cubicBezTo>
                    <a:cubicBezTo>
                      <a:pt x="259397" y="270763"/>
                      <a:pt x="259397" y="270763"/>
                      <a:pt x="259397" y="270763"/>
                    </a:cubicBezTo>
                    <a:cubicBezTo>
                      <a:pt x="259397" y="270763"/>
                      <a:pt x="259397" y="270763"/>
                      <a:pt x="259397" y="270763"/>
                    </a:cubicBezTo>
                    <a:lnTo>
                      <a:pt x="259397" y="270763"/>
                    </a:lnTo>
                    <a:cubicBezTo>
                      <a:pt x="259397" y="270763"/>
                      <a:pt x="259397" y="270763"/>
                      <a:pt x="260209" y="269951"/>
                    </a:cubicBezTo>
                    <a:cubicBezTo>
                      <a:pt x="260209" y="269951"/>
                      <a:pt x="260209" y="269951"/>
                      <a:pt x="261021" y="269139"/>
                    </a:cubicBezTo>
                    <a:cubicBezTo>
                      <a:pt x="261833" y="269139"/>
                      <a:pt x="262645" y="268328"/>
                      <a:pt x="263456" y="269139"/>
                    </a:cubicBezTo>
                    <a:cubicBezTo>
                      <a:pt x="264268" y="269951"/>
                      <a:pt x="263456" y="270763"/>
                      <a:pt x="262645" y="270763"/>
                    </a:cubicBezTo>
                    <a:cubicBezTo>
                      <a:pt x="262645" y="270763"/>
                      <a:pt x="261833" y="270763"/>
                      <a:pt x="261833" y="270763"/>
                    </a:cubicBezTo>
                    <a:cubicBezTo>
                      <a:pt x="261021" y="270763"/>
                      <a:pt x="260209" y="272387"/>
                      <a:pt x="259397" y="273199"/>
                    </a:cubicBezTo>
                    <a:cubicBezTo>
                      <a:pt x="258585" y="274011"/>
                      <a:pt x="258585" y="275635"/>
                      <a:pt x="259397" y="277258"/>
                    </a:cubicBezTo>
                    <a:cubicBezTo>
                      <a:pt x="261021" y="278882"/>
                      <a:pt x="262645" y="275635"/>
                      <a:pt x="264268" y="275635"/>
                    </a:cubicBezTo>
                    <a:cubicBezTo>
                      <a:pt x="265080" y="275635"/>
                      <a:pt x="266704" y="277258"/>
                      <a:pt x="267516" y="277258"/>
                    </a:cubicBezTo>
                    <a:cubicBezTo>
                      <a:pt x="269140" y="278070"/>
                      <a:pt x="269951" y="278882"/>
                      <a:pt x="271575" y="279694"/>
                    </a:cubicBezTo>
                    <a:cubicBezTo>
                      <a:pt x="274011" y="281318"/>
                      <a:pt x="274823" y="283753"/>
                      <a:pt x="275635" y="286189"/>
                    </a:cubicBezTo>
                    <a:cubicBezTo>
                      <a:pt x="274011" y="286189"/>
                      <a:pt x="273199" y="283753"/>
                      <a:pt x="272387" y="282941"/>
                    </a:cubicBezTo>
                    <a:cubicBezTo>
                      <a:pt x="270763" y="281318"/>
                      <a:pt x="269140" y="279694"/>
                      <a:pt x="267516" y="278882"/>
                    </a:cubicBezTo>
                    <a:cubicBezTo>
                      <a:pt x="265892" y="278070"/>
                      <a:pt x="262645" y="277258"/>
                      <a:pt x="261021" y="278882"/>
                    </a:cubicBezTo>
                    <a:cubicBezTo>
                      <a:pt x="260209" y="279694"/>
                      <a:pt x="260209" y="280506"/>
                      <a:pt x="259397" y="281318"/>
                    </a:cubicBezTo>
                    <a:cubicBezTo>
                      <a:pt x="258585" y="282130"/>
                      <a:pt x="258585" y="282130"/>
                      <a:pt x="257773" y="282941"/>
                    </a:cubicBezTo>
                    <a:cubicBezTo>
                      <a:pt x="256961" y="284565"/>
                      <a:pt x="257773" y="287001"/>
                      <a:pt x="257773" y="288625"/>
                    </a:cubicBezTo>
                    <a:cubicBezTo>
                      <a:pt x="257773" y="289437"/>
                      <a:pt x="257773" y="291060"/>
                      <a:pt x="258585" y="291872"/>
                    </a:cubicBezTo>
                    <a:cubicBezTo>
                      <a:pt x="258585" y="292684"/>
                      <a:pt x="259397" y="293496"/>
                      <a:pt x="260209" y="294308"/>
                    </a:cubicBezTo>
                    <a:cubicBezTo>
                      <a:pt x="261021" y="295932"/>
                      <a:pt x="261833" y="297555"/>
                      <a:pt x="262645" y="299179"/>
                    </a:cubicBezTo>
                    <a:cubicBezTo>
                      <a:pt x="262645" y="299991"/>
                      <a:pt x="263456" y="300803"/>
                      <a:pt x="262645" y="301615"/>
                    </a:cubicBezTo>
                    <a:cubicBezTo>
                      <a:pt x="261833" y="302427"/>
                      <a:pt x="261021" y="302427"/>
                      <a:pt x="260209" y="302427"/>
                    </a:cubicBezTo>
                    <a:cubicBezTo>
                      <a:pt x="258585" y="302427"/>
                      <a:pt x="256149" y="302427"/>
                      <a:pt x="255337" y="304051"/>
                    </a:cubicBezTo>
                    <a:cubicBezTo>
                      <a:pt x="255337" y="304051"/>
                      <a:pt x="254526" y="304862"/>
                      <a:pt x="254526" y="305674"/>
                    </a:cubicBezTo>
                    <a:cubicBezTo>
                      <a:pt x="254526" y="306486"/>
                      <a:pt x="253714" y="307298"/>
                      <a:pt x="253714" y="308110"/>
                    </a:cubicBezTo>
                    <a:cubicBezTo>
                      <a:pt x="253714" y="308922"/>
                      <a:pt x="253714" y="308922"/>
                      <a:pt x="253714" y="308922"/>
                    </a:cubicBezTo>
                    <a:cubicBezTo>
                      <a:pt x="253714" y="309734"/>
                      <a:pt x="253714" y="309734"/>
                      <a:pt x="253714" y="310546"/>
                    </a:cubicBezTo>
                    <a:lnTo>
                      <a:pt x="253714" y="310546"/>
                    </a:lnTo>
                    <a:cubicBezTo>
                      <a:pt x="253714" y="310546"/>
                      <a:pt x="253714" y="311357"/>
                      <a:pt x="253714" y="311357"/>
                    </a:cubicBezTo>
                    <a:cubicBezTo>
                      <a:pt x="253714" y="312169"/>
                      <a:pt x="253714" y="312981"/>
                      <a:pt x="254526" y="313793"/>
                    </a:cubicBezTo>
                    <a:cubicBezTo>
                      <a:pt x="254526" y="313793"/>
                      <a:pt x="254526" y="313793"/>
                      <a:pt x="255337" y="313793"/>
                    </a:cubicBezTo>
                    <a:cubicBezTo>
                      <a:pt x="255337" y="313793"/>
                      <a:pt x="256149" y="314605"/>
                      <a:pt x="256149" y="314605"/>
                    </a:cubicBezTo>
                    <a:cubicBezTo>
                      <a:pt x="256961" y="315417"/>
                      <a:pt x="257773" y="315417"/>
                      <a:pt x="257773" y="316229"/>
                    </a:cubicBezTo>
                    <a:cubicBezTo>
                      <a:pt x="257773" y="316229"/>
                      <a:pt x="258585" y="317041"/>
                      <a:pt x="259397" y="317041"/>
                    </a:cubicBezTo>
                    <a:cubicBezTo>
                      <a:pt x="259397" y="317853"/>
                      <a:pt x="257773" y="317853"/>
                      <a:pt x="257773" y="317853"/>
                    </a:cubicBezTo>
                    <a:cubicBezTo>
                      <a:pt x="256961" y="317853"/>
                      <a:pt x="256961" y="317041"/>
                      <a:pt x="256149" y="317041"/>
                    </a:cubicBezTo>
                    <a:cubicBezTo>
                      <a:pt x="255337" y="317041"/>
                      <a:pt x="255337" y="316229"/>
                      <a:pt x="254526" y="316229"/>
                    </a:cubicBezTo>
                    <a:cubicBezTo>
                      <a:pt x="254526" y="316229"/>
                      <a:pt x="253714" y="315417"/>
                      <a:pt x="253714" y="315417"/>
                    </a:cubicBezTo>
                    <a:cubicBezTo>
                      <a:pt x="252902" y="315417"/>
                      <a:pt x="252902" y="315417"/>
                      <a:pt x="252090" y="315417"/>
                    </a:cubicBezTo>
                    <a:cubicBezTo>
                      <a:pt x="251278" y="315417"/>
                      <a:pt x="251278" y="314605"/>
                      <a:pt x="250466" y="314605"/>
                    </a:cubicBezTo>
                    <a:cubicBezTo>
                      <a:pt x="249654" y="313793"/>
                      <a:pt x="248031" y="312981"/>
                      <a:pt x="247219" y="312169"/>
                    </a:cubicBezTo>
                    <a:cubicBezTo>
                      <a:pt x="246407" y="311357"/>
                      <a:pt x="244783" y="310546"/>
                      <a:pt x="243971" y="309734"/>
                    </a:cubicBezTo>
                    <a:cubicBezTo>
                      <a:pt x="243159" y="309734"/>
                      <a:pt x="243159" y="308922"/>
                      <a:pt x="243159" y="308922"/>
                    </a:cubicBezTo>
                    <a:cubicBezTo>
                      <a:pt x="242347" y="308110"/>
                      <a:pt x="241535" y="308110"/>
                      <a:pt x="240724" y="308110"/>
                    </a:cubicBezTo>
                    <a:cubicBezTo>
                      <a:pt x="239912" y="308110"/>
                      <a:pt x="239100" y="308110"/>
                      <a:pt x="239100" y="308110"/>
                    </a:cubicBezTo>
                    <a:cubicBezTo>
                      <a:pt x="238288" y="308110"/>
                      <a:pt x="238288" y="308110"/>
                      <a:pt x="237476" y="308110"/>
                    </a:cubicBezTo>
                    <a:cubicBezTo>
                      <a:pt x="236664" y="308110"/>
                      <a:pt x="235852" y="309734"/>
                      <a:pt x="235852" y="310546"/>
                    </a:cubicBezTo>
                    <a:cubicBezTo>
                      <a:pt x="235852" y="311357"/>
                      <a:pt x="235852" y="311357"/>
                      <a:pt x="235040" y="312169"/>
                    </a:cubicBezTo>
                    <a:cubicBezTo>
                      <a:pt x="235040" y="312981"/>
                      <a:pt x="234229" y="312981"/>
                      <a:pt x="233417" y="313793"/>
                    </a:cubicBezTo>
                    <a:cubicBezTo>
                      <a:pt x="232605" y="314605"/>
                      <a:pt x="231793" y="315417"/>
                      <a:pt x="231793" y="316229"/>
                    </a:cubicBezTo>
                    <a:cubicBezTo>
                      <a:pt x="231793" y="317041"/>
                      <a:pt x="231793" y="317041"/>
                      <a:pt x="231793" y="317853"/>
                    </a:cubicBezTo>
                    <a:cubicBezTo>
                      <a:pt x="231793" y="318664"/>
                      <a:pt x="231793" y="318664"/>
                      <a:pt x="231793" y="319476"/>
                    </a:cubicBezTo>
                    <a:cubicBezTo>
                      <a:pt x="231793" y="320288"/>
                      <a:pt x="231793" y="320288"/>
                      <a:pt x="231793" y="321100"/>
                    </a:cubicBezTo>
                    <a:cubicBezTo>
                      <a:pt x="231793" y="321912"/>
                      <a:pt x="231793" y="322724"/>
                      <a:pt x="231793" y="323536"/>
                    </a:cubicBezTo>
                    <a:cubicBezTo>
                      <a:pt x="231793" y="324348"/>
                      <a:pt x="231793" y="325159"/>
                      <a:pt x="231793" y="325971"/>
                    </a:cubicBezTo>
                    <a:cubicBezTo>
                      <a:pt x="231793" y="326783"/>
                      <a:pt x="231793" y="327595"/>
                      <a:pt x="231793" y="328407"/>
                    </a:cubicBezTo>
                    <a:cubicBezTo>
                      <a:pt x="231793" y="329219"/>
                      <a:pt x="231793" y="329219"/>
                      <a:pt x="231793" y="329219"/>
                    </a:cubicBezTo>
                    <a:cubicBezTo>
                      <a:pt x="231793" y="329219"/>
                      <a:pt x="231793" y="330031"/>
                      <a:pt x="230981" y="330031"/>
                    </a:cubicBezTo>
                    <a:cubicBezTo>
                      <a:pt x="230981" y="330843"/>
                      <a:pt x="230169" y="330843"/>
                      <a:pt x="229357" y="330843"/>
                    </a:cubicBezTo>
                    <a:cubicBezTo>
                      <a:pt x="228545" y="330843"/>
                      <a:pt x="228545" y="331655"/>
                      <a:pt x="228545" y="331655"/>
                    </a:cubicBezTo>
                    <a:cubicBezTo>
                      <a:pt x="227733" y="332466"/>
                      <a:pt x="227733" y="334090"/>
                      <a:pt x="226922" y="334902"/>
                    </a:cubicBezTo>
                    <a:cubicBezTo>
                      <a:pt x="226922" y="335714"/>
                      <a:pt x="226922" y="336526"/>
                      <a:pt x="226922" y="337338"/>
                    </a:cubicBezTo>
                    <a:cubicBezTo>
                      <a:pt x="226922" y="338150"/>
                      <a:pt x="226922" y="338150"/>
                      <a:pt x="227733" y="338962"/>
                    </a:cubicBezTo>
                    <a:cubicBezTo>
                      <a:pt x="227733" y="339773"/>
                      <a:pt x="228545" y="339773"/>
                      <a:pt x="228545" y="340585"/>
                    </a:cubicBezTo>
                    <a:cubicBezTo>
                      <a:pt x="229357" y="341397"/>
                      <a:pt x="228545" y="342209"/>
                      <a:pt x="229357" y="342209"/>
                    </a:cubicBezTo>
                    <a:cubicBezTo>
                      <a:pt x="229357" y="342209"/>
                      <a:pt x="229357" y="343021"/>
                      <a:pt x="230169" y="343021"/>
                    </a:cubicBezTo>
                    <a:cubicBezTo>
                      <a:pt x="230169" y="343021"/>
                      <a:pt x="230981" y="343833"/>
                      <a:pt x="230981" y="343833"/>
                    </a:cubicBezTo>
                    <a:cubicBezTo>
                      <a:pt x="231793" y="344645"/>
                      <a:pt x="233417" y="345457"/>
                      <a:pt x="234229" y="346268"/>
                    </a:cubicBezTo>
                    <a:cubicBezTo>
                      <a:pt x="234229" y="347080"/>
                      <a:pt x="235040" y="347080"/>
                      <a:pt x="235852" y="347892"/>
                    </a:cubicBezTo>
                    <a:cubicBezTo>
                      <a:pt x="235852" y="347892"/>
                      <a:pt x="235852" y="348704"/>
                      <a:pt x="236664" y="348704"/>
                    </a:cubicBezTo>
                    <a:cubicBezTo>
                      <a:pt x="236664" y="349516"/>
                      <a:pt x="237476" y="350328"/>
                      <a:pt x="237476" y="350328"/>
                    </a:cubicBezTo>
                    <a:cubicBezTo>
                      <a:pt x="238288" y="351952"/>
                      <a:pt x="238288" y="353575"/>
                      <a:pt x="237476" y="354387"/>
                    </a:cubicBezTo>
                    <a:cubicBezTo>
                      <a:pt x="236664" y="355199"/>
                      <a:pt x="236664" y="356011"/>
                      <a:pt x="236664" y="356823"/>
                    </a:cubicBezTo>
                    <a:cubicBezTo>
                      <a:pt x="236664" y="357635"/>
                      <a:pt x="236664" y="357635"/>
                      <a:pt x="236664" y="357635"/>
                    </a:cubicBezTo>
                    <a:cubicBezTo>
                      <a:pt x="236664" y="357635"/>
                      <a:pt x="236664" y="358447"/>
                      <a:pt x="237476" y="358447"/>
                    </a:cubicBezTo>
                    <a:cubicBezTo>
                      <a:pt x="237476" y="359259"/>
                      <a:pt x="238288" y="359259"/>
                      <a:pt x="238288" y="359259"/>
                    </a:cubicBezTo>
                    <a:cubicBezTo>
                      <a:pt x="238288" y="360070"/>
                      <a:pt x="238288" y="360070"/>
                      <a:pt x="238288" y="360882"/>
                    </a:cubicBezTo>
                    <a:cubicBezTo>
                      <a:pt x="238288" y="360882"/>
                      <a:pt x="238288" y="360882"/>
                      <a:pt x="238288" y="360882"/>
                    </a:cubicBezTo>
                    <a:cubicBezTo>
                      <a:pt x="238288" y="360882"/>
                      <a:pt x="238288" y="361694"/>
                      <a:pt x="238288" y="361694"/>
                    </a:cubicBezTo>
                    <a:cubicBezTo>
                      <a:pt x="238288" y="362506"/>
                      <a:pt x="237476" y="363318"/>
                      <a:pt x="237476" y="364130"/>
                    </a:cubicBezTo>
                    <a:cubicBezTo>
                      <a:pt x="236664" y="365754"/>
                      <a:pt x="235040" y="365754"/>
                      <a:pt x="234229" y="366566"/>
                    </a:cubicBezTo>
                    <a:cubicBezTo>
                      <a:pt x="233417" y="367378"/>
                      <a:pt x="233417" y="367378"/>
                      <a:pt x="232605" y="367378"/>
                    </a:cubicBezTo>
                    <a:cubicBezTo>
                      <a:pt x="231793" y="367378"/>
                      <a:pt x="230981" y="367378"/>
                      <a:pt x="230169" y="367378"/>
                    </a:cubicBezTo>
                    <a:cubicBezTo>
                      <a:pt x="229357" y="367378"/>
                      <a:pt x="229357" y="367378"/>
                      <a:pt x="228545" y="367378"/>
                    </a:cubicBezTo>
                    <a:cubicBezTo>
                      <a:pt x="227733" y="367378"/>
                      <a:pt x="227733" y="367378"/>
                      <a:pt x="226922" y="367378"/>
                    </a:cubicBezTo>
                    <a:cubicBezTo>
                      <a:pt x="226110" y="367378"/>
                      <a:pt x="226110" y="368189"/>
                      <a:pt x="226110" y="369001"/>
                    </a:cubicBezTo>
                    <a:cubicBezTo>
                      <a:pt x="225298" y="369813"/>
                      <a:pt x="224486" y="369813"/>
                      <a:pt x="224486" y="370625"/>
                    </a:cubicBezTo>
                    <a:cubicBezTo>
                      <a:pt x="224486" y="370625"/>
                      <a:pt x="224486" y="370625"/>
                      <a:pt x="224486" y="371437"/>
                    </a:cubicBezTo>
                    <a:cubicBezTo>
                      <a:pt x="224486" y="371437"/>
                      <a:pt x="224486" y="372249"/>
                      <a:pt x="224486" y="372249"/>
                    </a:cubicBezTo>
                    <a:cubicBezTo>
                      <a:pt x="224486" y="373061"/>
                      <a:pt x="223674" y="373061"/>
                      <a:pt x="223674" y="373061"/>
                    </a:cubicBezTo>
                    <a:cubicBezTo>
                      <a:pt x="223674" y="373061"/>
                      <a:pt x="223674" y="373872"/>
                      <a:pt x="222862" y="373872"/>
                    </a:cubicBezTo>
                    <a:cubicBezTo>
                      <a:pt x="222862" y="373872"/>
                      <a:pt x="222050" y="373872"/>
                      <a:pt x="222050" y="374684"/>
                    </a:cubicBezTo>
                    <a:cubicBezTo>
                      <a:pt x="222050" y="374684"/>
                      <a:pt x="221238" y="374684"/>
                      <a:pt x="221238" y="374684"/>
                    </a:cubicBezTo>
                    <a:cubicBezTo>
                      <a:pt x="220427" y="374684"/>
                      <a:pt x="219615" y="375496"/>
                      <a:pt x="218803" y="375496"/>
                    </a:cubicBezTo>
                    <a:cubicBezTo>
                      <a:pt x="217991" y="375496"/>
                      <a:pt x="217991" y="377120"/>
                      <a:pt x="217991" y="377120"/>
                    </a:cubicBezTo>
                    <a:cubicBezTo>
                      <a:pt x="217991" y="377932"/>
                      <a:pt x="217991" y="378744"/>
                      <a:pt x="217991" y="379556"/>
                    </a:cubicBezTo>
                    <a:cubicBezTo>
                      <a:pt x="217991" y="380368"/>
                      <a:pt x="217991" y="381180"/>
                      <a:pt x="217179" y="381991"/>
                    </a:cubicBezTo>
                    <a:cubicBezTo>
                      <a:pt x="216367" y="382803"/>
                      <a:pt x="216367" y="383615"/>
                      <a:pt x="215555" y="384427"/>
                    </a:cubicBezTo>
                    <a:cubicBezTo>
                      <a:pt x="214743" y="385239"/>
                      <a:pt x="214743" y="385239"/>
                      <a:pt x="213931" y="386051"/>
                    </a:cubicBezTo>
                    <a:cubicBezTo>
                      <a:pt x="213931" y="386863"/>
                      <a:pt x="213120" y="387675"/>
                      <a:pt x="212308" y="387675"/>
                    </a:cubicBezTo>
                    <a:cubicBezTo>
                      <a:pt x="211496" y="388486"/>
                      <a:pt x="210684" y="388486"/>
                      <a:pt x="210684" y="388486"/>
                    </a:cubicBezTo>
                    <a:cubicBezTo>
                      <a:pt x="209060" y="389298"/>
                      <a:pt x="208248" y="390110"/>
                      <a:pt x="207436" y="390922"/>
                    </a:cubicBezTo>
                    <a:cubicBezTo>
                      <a:pt x="206624" y="391734"/>
                      <a:pt x="205813" y="391734"/>
                      <a:pt x="205001" y="392546"/>
                    </a:cubicBezTo>
                    <a:cubicBezTo>
                      <a:pt x="205001" y="392546"/>
                      <a:pt x="204189" y="392546"/>
                      <a:pt x="204189" y="393358"/>
                    </a:cubicBezTo>
                    <a:cubicBezTo>
                      <a:pt x="204189" y="393358"/>
                      <a:pt x="203377" y="393358"/>
                      <a:pt x="203377" y="393358"/>
                    </a:cubicBezTo>
                    <a:cubicBezTo>
                      <a:pt x="202565" y="393358"/>
                      <a:pt x="201753" y="394982"/>
                      <a:pt x="201753" y="395793"/>
                    </a:cubicBezTo>
                    <a:cubicBezTo>
                      <a:pt x="201753" y="396605"/>
                      <a:pt x="200941" y="397417"/>
                      <a:pt x="200941" y="398229"/>
                    </a:cubicBezTo>
                    <a:cubicBezTo>
                      <a:pt x="200129" y="399041"/>
                      <a:pt x="199318" y="399853"/>
                      <a:pt x="199318" y="399853"/>
                    </a:cubicBezTo>
                    <a:cubicBezTo>
                      <a:pt x="198506" y="400665"/>
                      <a:pt x="198506" y="401477"/>
                      <a:pt x="197694" y="401477"/>
                    </a:cubicBezTo>
                    <a:cubicBezTo>
                      <a:pt x="196882" y="402288"/>
                      <a:pt x="195258" y="403912"/>
                      <a:pt x="195258" y="405536"/>
                    </a:cubicBezTo>
                    <a:cubicBezTo>
                      <a:pt x="195258" y="406348"/>
                      <a:pt x="195258" y="407160"/>
                      <a:pt x="196070" y="407972"/>
                    </a:cubicBezTo>
                    <a:cubicBezTo>
                      <a:pt x="196070" y="408784"/>
                      <a:pt x="196070" y="408784"/>
                      <a:pt x="196070" y="409595"/>
                    </a:cubicBezTo>
                    <a:cubicBezTo>
                      <a:pt x="196070" y="410407"/>
                      <a:pt x="196070" y="410407"/>
                      <a:pt x="196070" y="411219"/>
                    </a:cubicBezTo>
                    <a:cubicBezTo>
                      <a:pt x="196070" y="412031"/>
                      <a:pt x="196882" y="412031"/>
                      <a:pt x="196882" y="412843"/>
                    </a:cubicBezTo>
                    <a:cubicBezTo>
                      <a:pt x="196882" y="412843"/>
                      <a:pt x="196882" y="413655"/>
                      <a:pt x="196882" y="413655"/>
                    </a:cubicBezTo>
                    <a:cubicBezTo>
                      <a:pt x="196882" y="414467"/>
                      <a:pt x="196882" y="414467"/>
                      <a:pt x="196882" y="415279"/>
                    </a:cubicBezTo>
                    <a:cubicBezTo>
                      <a:pt x="196882" y="416091"/>
                      <a:pt x="196882" y="416902"/>
                      <a:pt x="196882" y="417714"/>
                    </a:cubicBezTo>
                    <a:cubicBezTo>
                      <a:pt x="196882" y="418526"/>
                      <a:pt x="196882" y="420150"/>
                      <a:pt x="195258" y="420150"/>
                    </a:cubicBezTo>
                    <a:cubicBezTo>
                      <a:pt x="194446" y="420150"/>
                      <a:pt x="193634" y="420150"/>
                      <a:pt x="192822" y="419338"/>
                    </a:cubicBezTo>
                    <a:cubicBezTo>
                      <a:pt x="192011" y="418526"/>
                      <a:pt x="192011" y="417714"/>
                      <a:pt x="192011" y="416902"/>
                    </a:cubicBezTo>
                    <a:cubicBezTo>
                      <a:pt x="192011" y="416091"/>
                      <a:pt x="191199" y="415279"/>
                      <a:pt x="192011" y="414467"/>
                    </a:cubicBezTo>
                    <a:cubicBezTo>
                      <a:pt x="192011" y="412843"/>
                      <a:pt x="192822" y="412031"/>
                      <a:pt x="192822" y="411219"/>
                    </a:cubicBezTo>
                    <a:cubicBezTo>
                      <a:pt x="192822" y="409595"/>
                      <a:pt x="192822" y="407972"/>
                      <a:pt x="192822" y="406348"/>
                    </a:cubicBezTo>
                    <a:cubicBezTo>
                      <a:pt x="192822" y="404724"/>
                      <a:pt x="192011" y="404724"/>
                      <a:pt x="190387" y="404724"/>
                    </a:cubicBezTo>
                    <a:cubicBezTo>
                      <a:pt x="188763" y="404724"/>
                      <a:pt x="187951" y="405536"/>
                      <a:pt x="187139" y="406348"/>
                    </a:cubicBezTo>
                    <a:cubicBezTo>
                      <a:pt x="186327" y="407160"/>
                      <a:pt x="186327" y="408784"/>
                      <a:pt x="185516" y="410407"/>
                    </a:cubicBezTo>
                    <a:cubicBezTo>
                      <a:pt x="184704" y="411219"/>
                      <a:pt x="184704" y="412843"/>
                      <a:pt x="183892" y="413655"/>
                    </a:cubicBezTo>
                    <a:cubicBezTo>
                      <a:pt x="183080" y="414467"/>
                      <a:pt x="183080" y="416091"/>
                      <a:pt x="183892" y="416902"/>
                    </a:cubicBezTo>
                    <a:cubicBezTo>
                      <a:pt x="183892" y="418526"/>
                      <a:pt x="184704" y="419338"/>
                      <a:pt x="184704" y="420962"/>
                    </a:cubicBezTo>
                    <a:cubicBezTo>
                      <a:pt x="184704" y="422586"/>
                      <a:pt x="184704" y="423397"/>
                      <a:pt x="184704" y="425021"/>
                    </a:cubicBezTo>
                    <a:cubicBezTo>
                      <a:pt x="185516" y="427457"/>
                      <a:pt x="187139" y="429081"/>
                      <a:pt x="189575" y="431516"/>
                    </a:cubicBezTo>
                    <a:cubicBezTo>
                      <a:pt x="190387" y="432328"/>
                      <a:pt x="192011" y="433952"/>
                      <a:pt x="192011" y="435576"/>
                    </a:cubicBezTo>
                    <a:cubicBezTo>
                      <a:pt x="192011" y="436388"/>
                      <a:pt x="191199" y="438011"/>
                      <a:pt x="191199" y="438823"/>
                    </a:cubicBezTo>
                    <a:cubicBezTo>
                      <a:pt x="191199" y="440447"/>
                      <a:pt x="192011" y="441259"/>
                      <a:pt x="192011" y="442883"/>
                    </a:cubicBezTo>
                    <a:cubicBezTo>
                      <a:pt x="192011" y="443695"/>
                      <a:pt x="192011" y="444506"/>
                      <a:pt x="191199" y="444506"/>
                    </a:cubicBezTo>
                    <a:cubicBezTo>
                      <a:pt x="191199" y="445318"/>
                      <a:pt x="190387" y="445318"/>
                      <a:pt x="190387" y="445318"/>
                    </a:cubicBezTo>
                    <a:cubicBezTo>
                      <a:pt x="189575" y="446130"/>
                      <a:pt x="189575" y="446942"/>
                      <a:pt x="189575" y="447754"/>
                    </a:cubicBezTo>
                    <a:cubicBezTo>
                      <a:pt x="189575" y="447754"/>
                      <a:pt x="189575" y="448566"/>
                      <a:pt x="189575" y="448566"/>
                    </a:cubicBezTo>
                    <a:cubicBezTo>
                      <a:pt x="189575" y="448566"/>
                      <a:pt x="189575" y="449378"/>
                      <a:pt x="189575" y="449378"/>
                    </a:cubicBezTo>
                    <a:cubicBezTo>
                      <a:pt x="190387" y="450190"/>
                      <a:pt x="191199" y="449378"/>
                      <a:pt x="191199" y="450190"/>
                    </a:cubicBezTo>
                    <a:cubicBezTo>
                      <a:pt x="191199" y="450190"/>
                      <a:pt x="191199" y="451001"/>
                      <a:pt x="191199" y="451001"/>
                    </a:cubicBezTo>
                    <a:cubicBezTo>
                      <a:pt x="191199" y="451001"/>
                      <a:pt x="192011" y="451001"/>
                      <a:pt x="192011" y="451001"/>
                    </a:cubicBezTo>
                    <a:cubicBezTo>
                      <a:pt x="192822" y="451001"/>
                      <a:pt x="192822" y="452625"/>
                      <a:pt x="193634" y="452625"/>
                    </a:cubicBezTo>
                    <a:cubicBezTo>
                      <a:pt x="193634" y="451813"/>
                      <a:pt x="194446" y="451001"/>
                      <a:pt x="194446" y="450190"/>
                    </a:cubicBezTo>
                    <a:cubicBezTo>
                      <a:pt x="194446" y="449378"/>
                      <a:pt x="195258" y="448566"/>
                      <a:pt x="196070" y="447754"/>
                    </a:cubicBezTo>
                    <a:cubicBezTo>
                      <a:pt x="196882" y="446942"/>
                      <a:pt x="196882" y="446130"/>
                      <a:pt x="196070" y="445318"/>
                    </a:cubicBezTo>
                    <a:cubicBezTo>
                      <a:pt x="195258" y="444506"/>
                      <a:pt x="195258" y="444506"/>
                      <a:pt x="195258" y="442883"/>
                    </a:cubicBezTo>
                    <a:cubicBezTo>
                      <a:pt x="195258" y="441259"/>
                      <a:pt x="195258" y="439635"/>
                      <a:pt x="195258" y="438011"/>
                    </a:cubicBezTo>
                    <a:cubicBezTo>
                      <a:pt x="195258" y="436388"/>
                      <a:pt x="195258" y="434764"/>
                      <a:pt x="196070" y="433140"/>
                    </a:cubicBezTo>
                    <a:cubicBezTo>
                      <a:pt x="196070" y="432328"/>
                      <a:pt x="196882" y="430704"/>
                      <a:pt x="197694" y="429892"/>
                    </a:cubicBezTo>
                    <a:cubicBezTo>
                      <a:pt x="198506" y="428269"/>
                      <a:pt x="200129" y="428269"/>
                      <a:pt x="200941" y="427457"/>
                    </a:cubicBezTo>
                    <a:cubicBezTo>
                      <a:pt x="201753" y="426645"/>
                      <a:pt x="203377" y="426645"/>
                      <a:pt x="204189" y="426645"/>
                    </a:cubicBezTo>
                    <a:cubicBezTo>
                      <a:pt x="205001" y="426645"/>
                      <a:pt x="205813" y="426645"/>
                      <a:pt x="206624" y="427457"/>
                    </a:cubicBezTo>
                    <a:cubicBezTo>
                      <a:pt x="207436" y="428269"/>
                      <a:pt x="207436" y="429892"/>
                      <a:pt x="207436" y="430704"/>
                    </a:cubicBezTo>
                    <a:cubicBezTo>
                      <a:pt x="207436" y="432328"/>
                      <a:pt x="209060" y="432328"/>
                      <a:pt x="210684" y="432328"/>
                    </a:cubicBezTo>
                    <a:cubicBezTo>
                      <a:pt x="212308" y="433140"/>
                      <a:pt x="213120" y="433952"/>
                      <a:pt x="213931" y="435576"/>
                    </a:cubicBezTo>
                    <a:cubicBezTo>
                      <a:pt x="214743" y="436388"/>
                      <a:pt x="215555" y="438011"/>
                      <a:pt x="216367" y="438823"/>
                    </a:cubicBezTo>
                    <a:cubicBezTo>
                      <a:pt x="217179" y="439635"/>
                      <a:pt x="217991" y="439635"/>
                      <a:pt x="217991" y="440447"/>
                    </a:cubicBezTo>
                    <a:cubicBezTo>
                      <a:pt x="218803" y="441259"/>
                      <a:pt x="218803" y="442883"/>
                      <a:pt x="218803" y="444506"/>
                    </a:cubicBezTo>
                    <a:cubicBezTo>
                      <a:pt x="218803" y="446130"/>
                      <a:pt x="219615" y="446942"/>
                      <a:pt x="220427" y="448566"/>
                    </a:cubicBezTo>
                    <a:cubicBezTo>
                      <a:pt x="221238" y="449378"/>
                      <a:pt x="222050" y="450190"/>
                      <a:pt x="222862" y="451813"/>
                    </a:cubicBezTo>
                    <a:cubicBezTo>
                      <a:pt x="223674" y="452625"/>
                      <a:pt x="224486" y="453437"/>
                      <a:pt x="225298" y="454249"/>
                    </a:cubicBezTo>
                    <a:cubicBezTo>
                      <a:pt x="226110" y="455061"/>
                      <a:pt x="226922" y="455873"/>
                      <a:pt x="227733" y="455873"/>
                    </a:cubicBezTo>
                    <a:cubicBezTo>
                      <a:pt x="228545" y="455873"/>
                      <a:pt x="228545" y="455873"/>
                      <a:pt x="229357" y="455873"/>
                    </a:cubicBezTo>
                    <a:cubicBezTo>
                      <a:pt x="230169" y="455873"/>
                      <a:pt x="230169" y="455873"/>
                      <a:pt x="230981" y="455873"/>
                    </a:cubicBezTo>
                    <a:cubicBezTo>
                      <a:pt x="231793" y="455873"/>
                      <a:pt x="231793" y="455873"/>
                      <a:pt x="232605" y="455061"/>
                    </a:cubicBezTo>
                    <a:cubicBezTo>
                      <a:pt x="233417" y="455061"/>
                      <a:pt x="234229" y="454249"/>
                      <a:pt x="235040" y="453437"/>
                    </a:cubicBezTo>
                    <a:cubicBezTo>
                      <a:pt x="235852" y="452625"/>
                      <a:pt x="235040" y="451001"/>
                      <a:pt x="235040" y="450190"/>
                    </a:cubicBezTo>
                    <a:cubicBezTo>
                      <a:pt x="235040" y="449378"/>
                      <a:pt x="235852" y="447754"/>
                      <a:pt x="235852" y="446942"/>
                    </a:cubicBezTo>
                    <a:cubicBezTo>
                      <a:pt x="235852" y="446942"/>
                      <a:pt x="235852" y="446130"/>
                      <a:pt x="235852" y="446130"/>
                    </a:cubicBezTo>
                    <a:cubicBezTo>
                      <a:pt x="235852" y="445318"/>
                      <a:pt x="236664" y="445318"/>
                      <a:pt x="237476" y="445318"/>
                    </a:cubicBezTo>
                    <a:cubicBezTo>
                      <a:pt x="238288" y="444506"/>
                      <a:pt x="239100" y="443695"/>
                      <a:pt x="238288" y="442071"/>
                    </a:cubicBezTo>
                    <a:cubicBezTo>
                      <a:pt x="237476" y="441259"/>
                      <a:pt x="236664" y="441259"/>
                      <a:pt x="235852" y="440447"/>
                    </a:cubicBezTo>
                    <a:cubicBezTo>
                      <a:pt x="235040" y="439635"/>
                      <a:pt x="235040" y="438823"/>
                      <a:pt x="234229" y="437200"/>
                    </a:cubicBezTo>
                    <a:cubicBezTo>
                      <a:pt x="234229" y="436388"/>
                      <a:pt x="234229" y="435576"/>
                      <a:pt x="234229" y="434764"/>
                    </a:cubicBezTo>
                    <a:cubicBezTo>
                      <a:pt x="234229" y="433952"/>
                      <a:pt x="234229" y="433140"/>
                      <a:pt x="234229" y="433140"/>
                    </a:cubicBezTo>
                    <a:cubicBezTo>
                      <a:pt x="234229" y="433140"/>
                      <a:pt x="235040" y="433140"/>
                      <a:pt x="235040" y="432328"/>
                    </a:cubicBezTo>
                    <a:cubicBezTo>
                      <a:pt x="235852" y="432328"/>
                      <a:pt x="235852" y="431516"/>
                      <a:pt x="236664" y="430704"/>
                    </a:cubicBezTo>
                    <a:cubicBezTo>
                      <a:pt x="237476" y="429892"/>
                      <a:pt x="237476" y="430704"/>
                      <a:pt x="237476" y="430704"/>
                    </a:cubicBezTo>
                    <a:cubicBezTo>
                      <a:pt x="237476" y="431516"/>
                      <a:pt x="237476" y="432328"/>
                      <a:pt x="237476" y="433140"/>
                    </a:cubicBezTo>
                    <a:cubicBezTo>
                      <a:pt x="237476" y="433952"/>
                      <a:pt x="237476" y="433952"/>
                      <a:pt x="238288" y="434764"/>
                    </a:cubicBezTo>
                    <a:cubicBezTo>
                      <a:pt x="239100" y="434764"/>
                      <a:pt x="239912" y="435576"/>
                      <a:pt x="239912" y="435576"/>
                    </a:cubicBezTo>
                    <a:cubicBezTo>
                      <a:pt x="240724" y="436388"/>
                      <a:pt x="240724" y="438011"/>
                      <a:pt x="242347" y="438823"/>
                    </a:cubicBezTo>
                    <a:cubicBezTo>
                      <a:pt x="243159" y="438823"/>
                      <a:pt x="243159" y="439635"/>
                      <a:pt x="243971" y="439635"/>
                    </a:cubicBezTo>
                    <a:cubicBezTo>
                      <a:pt x="244783" y="439635"/>
                      <a:pt x="244783" y="439635"/>
                      <a:pt x="245595" y="438823"/>
                    </a:cubicBezTo>
                    <a:cubicBezTo>
                      <a:pt x="245595" y="438011"/>
                      <a:pt x="246407" y="438011"/>
                      <a:pt x="247219" y="438011"/>
                    </a:cubicBezTo>
                    <a:cubicBezTo>
                      <a:pt x="248031" y="438011"/>
                      <a:pt x="248031" y="438823"/>
                      <a:pt x="248031" y="438823"/>
                    </a:cubicBezTo>
                    <a:cubicBezTo>
                      <a:pt x="247219" y="440447"/>
                      <a:pt x="245595" y="441259"/>
                      <a:pt x="247219" y="442883"/>
                    </a:cubicBezTo>
                    <a:cubicBezTo>
                      <a:pt x="247219" y="443695"/>
                      <a:pt x="248031" y="443695"/>
                      <a:pt x="248843" y="444506"/>
                    </a:cubicBezTo>
                    <a:cubicBezTo>
                      <a:pt x="248843" y="445318"/>
                      <a:pt x="248843" y="445318"/>
                      <a:pt x="248843" y="446130"/>
                    </a:cubicBezTo>
                    <a:cubicBezTo>
                      <a:pt x="248843" y="446942"/>
                      <a:pt x="248843" y="449378"/>
                      <a:pt x="250466" y="449378"/>
                    </a:cubicBezTo>
                    <a:cubicBezTo>
                      <a:pt x="251278" y="449378"/>
                      <a:pt x="251278" y="449378"/>
                      <a:pt x="252090" y="449378"/>
                    </a:cubicBezTo>
                    <a:cubicBezTo>
                      <a:pt x="252902" y="449378"/>
                      <a:pt x="252902" y="450190"/>
                      <a:pt x="253714" y="450190"/>
                    </a:cubicBezTo>
                    <a:cubicBezTo>
                      <a:pt x="254526" y="451001"/>
                      <a:pt x="255337" y="449378"/>
                      <a:pt x="255337" y="448566"/>
                    </a:cubicBezTo>
                    <a:cubicBezTo>
                      <a:pt x="256149" y="447754"/>
                      <a:pt x="256149" y="446130"/>
                      <a:pt x="256961" y="445318"/>
                    </a:cubicBezTo>
                    <a:cubicBezTo>
                      <a:pt x="256961" y="444506"/>
                      <a:pt x="258585" y="444506"/>
                      <a:pt x="259397" y="444506"/>
                    </a:cubicBezTo>
                    <a:cubicBezTo>
                      <a:pt x="259397" y="445318"/>
                      <a:pt x="259397" y="446130"/>
                      <a:pt x="259397" y="446942"/>
                    </a:cubicBezTo>
                    <a:cubicBezTo>
                      <a:pt x="259397" y="447754"/>
                      <a:pt x="258585" y="447754"/>
                      <a:pt x="257773" y="448566"/>
                    </a:cubicBezTo>
                    <a:cubicBezTo>
                      <a:pt x="256961" y="449378"/>
                      <a:pt x="256961" y="449378"/>
                      <a:pt x="256961" y="450190"/>
                    </a:cubicBezTo>
                    <a:cubicBezTo>
                      <a:pt x="256961" y="451001"/>
                      <a:pt x="257773" y="451001"/>
                      <a:pt x="258585" y="451001"/>
                    </a:cubicBezTo>
                    <a:cubicBezTo>
                      <a:pt x="259397" y="451001"/>
                      <a:pt x="259397" y="451813"/>
                      <a:pt x="260209" y="451813"/>
                    </a:cubicBezTo>
                    <a:cubicBezTo>
                      <a:pt x="261021" y="451813"/>
                      <a:pt x="261021" y="451813"/>
                      <a:pt x="261833" y="452625"/>
                    </a:cubicBezTo>
                    <a:cubicBezTo>
                      <a:pt x="262645" y="453437"/>
                      <a:pt x="263456" y="453437"/>
                      <a:pt x="263456" y="452625"/>
                    </a:cubicBezTo>
                    <a:cubicBezTo>
                      <a:pt x="264268" y="452625"/>
                      <a:pt x="264268" y="451813"/>
                      <a:pt x="265080" y="451813"/>
                    </a:cubicBezTo>
                    <a:cubicBezTo>
                      <a:pt x="265892" y="451813"/>
                      <a:pt x="267516" y="452625"/>
                      <a:pt x="268328" y="451813"/>
                    </a:cubicBezTo>
                    <a:cubicBezTo>
                      <a:pt x="269140" y="451813"/>
                      <a:pt x="269140" y="451001"/>
                      <a:pt x="269951" y="451001"/>
                    </a:cubicBezTo>
                    <a:cubicBezTo>
                      <a:pt x="270763" y="451001"/>
                      <a:pt x="273199" y="451001"/>
                      <a:pt x="273199" y="449378"/>
                    </a:cubicBezTo>
                    <a:cubicBezTo>
                      <a:pt x="273199" y="448566"/>
                      <a:pt x="272387" y="447754"/>
                      <a:pt x="272387" y="447754"/>
                    </a:cubicBezTo>
                    <a:cubicBezTo>
                      <a:pt x="272387" y="446942"/>
                      <a:pt x="273199" y="446942"/>
                      <a:pt x="273199" y="446130"/>
                    </a:cubicBezTo>
                    <a:cubicBezTo>
                      <a:pt x="273199" y="446130"/>
                      <a:pt x="273199" y="443695"/>
                      <a:pt x="274011" y="444506"/>
                    </a:cubicBezTo>
                    <a:cubicBezTo>
                      <a:pt x="274011" y="444506"/>
                      <a:pt x="274011" y="445318"/>
                      <a:pt x="274011" y="446130"/>
                    </a:cubicBezTo>
                    <a:cubicBezTo>
                      <a:pt x="274011" y="446130"/>
                      <a:pt x="274011" y="446942"/>
                      <a:pt x="274011" y="447754"/>
                    </a:cubicBezTo>
                    <a:cubicBezTo>
                      <a:pt x="274823" y="448566"/>
                      <a:pt x="274823" y="446942"/>
                      <a:pt x="274823" y="446130"/>
                    </a:cubicBezTo>
                    <a:cubicBezTo>
                      <a:pt x="274823" y="445318"/>
                      <a:pt x="274823" y="443695"/>
                      <a:pt x="274823" y="442883"/>
                    </a:cubicBezTo>
                    <a:cubicBezTo>
                      <a:pt x="275635" y="442071"/>
                      <a:pt x="275635" y="443695"/>
                      <a:pt x="275635" y="444506"/>
                    </a:cubicBezTo>
                    <a:cubicBezTo>
                      <a:pt x="275635" y="445318"/>
                      <a:pt x="275635" y="446130"/>
                      <a:pt x="275635" y="446942"/>
                    </a:cubicBezTo>
                    <a:cubicBezTo>
                      <a:pt x="275635" y="446942"/>
                      <a:pt x="276447" y="447754"/>
                      <a:pt x="276447" y="447754"/>
                    </a:cubicBezTo>
                    <a:cubicBezTo>
                      <a:pt x="276447" y="447754"/>
                      <a:pt x="276447" y="446942"/>
                      <a:pt x="276447" y="446942"/>
                    </a:cubicBezTo>
                    <a:cubicBezTo>
                      <a:pt x="277258" y="446942"/>
                      <a:pt x="277258" y="446942"/>
                      <a:pt x="278070" y="446942"/>
                    </a:cubicBezTo>
                    <a:cubicBezTo>
                      <a:pt x="278070" y="446942"/>
                      <a:pt x="278070" y="446130"/>
                      <a:pt x="278882" y="445318"/>
                    </a:cubicBezTo>
                    <a:cubicBezTo>
                      <a:pt x="278882" y="445318"/>
                      <a:pt x="280506" y="445318"/>
                      <a:pt x="280506" y="445318"/>
                    </a:cubicBezTo>
                    <a:cubicBezTo>
                      <a:pt x="281318" y="445318"/>
                      <a:pt x="282130" y="445318"/>
                      <a:pt x="282130" y="445318"/>
                    </a:cubicBezTo>
                    <a:cubicBezTo>
                      <a:pt x="282942" y="445318"/>
                      <a:pt x="282942" y="446942"/>
                      <a:pt x="283753" y="446942"/>
                    </a:cubicBezTo>
                    <a:cubicBezTo>
                      <a:pt x="284565" y="446942"/>
                      <a:pt x="284565" y="446942"/>
                      <a:pt x="285377" y="446942"/>
                    </a:cubicBezTo>
                    <a:cubicBezTo>
                      <a:pt x="285377" y="447754"/>
                      <a:pt x="286189" y="447754"/>
                      <a:pt x="286189" y="447754"/>
                    </a:cubicBezTo>
                    <a:cubicBezTo>
                      <a:pt x="287001" y="447754"/>
                      <a:pt x="287001" y="447754"/>
                      <a:pt x="287813" y="447754"/>
                    </a:cubicBezTo>
                    <a:cubicBezTo>
                      <a:pt x="287813" y="447754"/>
                      <a:pt x="287813" y="446942"/>
                      <a:pt x="287813" y="446942"/>
                    </a:cubicBezTo>
                    <a:cubicBezTo>
                      <a:pt x="287813" y="446942"/>
                      <a:pt x="288625" y="446942"/>
                      <a:pt x="288625" y="446942"/>
                    </a:cubicBezTo>
                    <a:cubicBezTo>
                      <a:pt x="288625" y="446942"/>
                      <a:pt x="288625" y="446942"/>
                      <a:pt x="288625" y="446130"/>
                    </a:cubicBezTo>
                    <a:cubicBezTo>
                      <a:pt x="288625" y="446130"/>
                      <a:pt x="288625" y="445318"/>
                      <a:pt x="288625" y="445318"/>
                    </a:cubicBezTo>
                    <a:cubicBezTo>
                      <a:pt x="288625" y="444506"/>
                      <a:pt x="289437" y="445318"/>
                      <a:pt x="289437" y="444506"/>
                    </a:cubicBezTo>
                    <a:cubicBezTo>
                      <a:pt x="289437" y="444506"/>
                      <a:pt x="290249" y="443695"/>
                      <a:pt x="290249" y="443695"/>
                    </a:cubicBezTo>
                    <a:cubicBezTo>
                      <a:pt x="290249" y="442883"/>
                      <a:pt x="290249" y="442883"/>
                      <a:pt x="290249" y="442071"/>
                    </a:cubicBezTo>
                    <a:cubicBezTo>
                      <a:pt x="290249" y="441259"/>
                      <a:pt x="291060" y="441259"/>
                      <a:pt x="290249" y="441259"/>
                    </a:cubicBezTo>
                    <a:cubicBezTo>
                      <a:pt x="289437" y="441259"/>
                      <a:pt x="289437" y="441259"/>
                      <a:pt x="289437" y="440447"/>
                    </a:cubicBezTo>
                    <a:cubicBezTo>
                      <a:pt x="289437" y="439635"/>
                      <a:pt x="290249" y="439635"/>
                      <a:pt x="290249" y="439635"/>
                    </a:cubicBezTo>
                    <a:cubicBezTo>
                      <a:pt x="291060" y="439635"/>
                      <a:pt x="291060" y="438823"/>
                      <a:pt x="291060" y="438823"/>
                    </a:cubicBezTo>
                    <a:cubicBezTo>
                      <a:pt x="291060" y="438823"/>
                      <a:pt x="290249" y="438011"/>
                      <a:pt x="290249" y="438011"/>
                    </a:cubicBezTo>
                    <a:cubicBezTo>
                      <a:pt x="290249" y="438011"/>
                      <a:pt x="290249" y="437200"/>
                      <a:pt x="290249" y="437200"/>
                    </a:cubicBezTo>
                    <a:cubicBezTo>
                      <a:pt x="290249" y="436388"/>
                      <a:pt x="290249" y="436388"/>
                      <a:pt x="290249" y="435576"/>
                    </a:cubicBezTo>
                    <a:cubicBezTo>
                      <a:pt x="291060" y="435576"/>
                      <a:pt x="291060" y="435576"/>
                      <a:pt x="291060" y="436388"/>
                    </a:cubicBezTo>
                    <a:cubicBezTo>
                      <a:pt x="291060" y="436388"/>
                      <a:pt x="291872" y="436388"/>
                      <a:pt x="291872" y="436388"/>
                    </a:cubicBezTo>
                    <a:cubicBezTo>
                      <a:pt x="291872" y="435576"/>
                      <a:pt x="291872" y="434764"/>
                      <a:pt x="291872" y="433952"/>
                    </a:cubicBezTo>
                    <a:cubicBezTo>
                      <a:pt x="292684" y="433952"/>
                      <a:pt x="292684" y="434764"/>
                      <a:pt x="292684" y="435576"/>
                    </a:cubicBezTo>
                    <a:cubicBezTo>
                      <a:pt x="292684" y="436388"/>
                      <a:pt x="292684" y="437200"/>
                      <a:pt x="292684" y="438011"/>
                    </a:cubicBezTo>
                    <a:cubicBezTo>
                      <a:pt x="292684" y="438011"/>
                      <a:pt x="292684" y="438823"/>
                      <a:pt x="292684" y="438823"/>
                    </a:cubicBezTo>
                    <a:cubicBezTo>
                      <a:pt x="292684" y="438823"/>
                      <a:pt x="293496" y="438823"/>
                      <a:pt x="293496" y="438823"/>
                    </a:cubicBezTo>
                    <a:cubicBezTo>
                      <a:pt x="294308" y="439635"/>
                      <a:pt x="293496" y="439635"/>
                      <a:pt x="293496" y="440447"/>
                    </a:cubicBezTo>
                    <a:cubicBezTo>
                      <a:pt x="293496" y="441259"/>
                      <a:pt x="294308" y="441259"/>
                      <a:pt x="294308" y="441259"/>
                    </a:cubicBezTo>
                    <a:cubicBezTo>
                      <a:pt x="295932" y="441259"/>
                      <a:pt x="296744" y="442071"/>
                      <a:pt x="298367" y="441259"/>
                    </a:cubicBezTo>
                    <a:cubicBezTo>
                      <a:pt x="299179" y="441259"/>
                      <a:pt x="299179" y="440447"/>
                      <a:pt x="299179" y="440447"/>
                    </a:cubicBezTo>
                    <a:cubicBezTo>
                      <a:pt x="299991" y="440447"/>
                      <a:pt x="299991" y="440447"/>
                      <a:pt x="300803" y="440447"/>
                    </a:cubicBezTo>
                    <a:cubicBezTo>
                      <a:pt x="301615" y="441259"/>
                      <a:pt x="300803" y="442071"/>
                      <a:pt x="301615" y="442071"/>
                    </a:cubicBezTo>
                    <a:cubicBezTo>
                      <a:pt x="301615" y="442071"/>
                      <a:pt x="302427" y="442071"/>
                      <a:pt x="302427" y="442071"/>
                    </a:cubicBezTo>
                    <a:cubicBezTo>
                      <a:pt x="302427" y="442071"/>
                      <a:pt x="302427" y="442883"/>
                      <a:pt x="303239" y="442883"/>
                    </a:cubicBezTo>
                    <a:cubicBezTo>
                      <a:pt x="304051" y="443695"/>
                      <a:pt x="304051" y="442883"/>
                      <a:pt x="304862" y="442883"/>
                    </a:cubicBezTo>
                    <a:cubicBezTo>
                      <a:pt x="305674" y="442883"/>
                      <a:pt x="306486" y="442883"/>
                      <a:pt x="307298" y="442883"/>
                    </a:cubicBezTo>
                    <a:cubicBezTo>
                      <a:pt x="308110" y="442883"/>
                      <a:pt x="308110" y="443695"/>
                      <a:pt x="308110" y="443695"/>
                    </a:cubicBezTo>
                    <a:cubicBezTo>
                      <a:pt x="308110" y="444506"/>
                      <a:pt x="308922" y="444506"/>
                      <a:pt x="309734" y="445318"/>
                    </a:cubicBezTo>
                    <a:cubicBezTo>
                      <a:pt x="309734" y="446130"/>
                      <a:pt x="310546" y="446942"/>
                      <a:pt x="311358" y="446942"/>
                    </a:cubicBezTo>
                    <a:cubicBezTo>
                      <a:pt x="312169" y="446942"/>
                      <a:pt x="312169" y="446942"/>
                      <a:pt x="312981" y="446942"/>
                    </a:cubicBezTo>
                    <a:cubicBezTo>
                      <a:pt x="313793" y="446942"/>
                      <a:pt x="313793" y="446130"/>
                      <a:pt x="314605" y="446130"/>
                    </a:cubicBezTo>
                    <a:cubicBezTo>
                      <a:pt x="315417" y="446130"/>
                      <a:pt x="315417" y="446942"/>
                      <a:pt x="316229" y="446942"/>
                    </a:cubicBezTo>
                    <a:cubicBezTo>
                      <a:pt x="316229" y="446942"/>
                      <a:pt x="317041" y="447754"/>
                      <a:pt x="317041" y="447754"/>
                    </a:cubicBezTo>
                    <a:cubicBezTo>
                      <a:pt x="317041" y="447754"/>
                      <a:pt x="317041" y="447754"/>
                      <a:pt x="317853" y="447754"/>
                    </a:cubicBezTo>
                    <a:cubicBezTo>
                      <a:pt x="318664" y="447754"/>
                      <a:pt x="318664" y="447754"/>
                      <a:pt x="319476" y="448566"/>
                    </a:cubicBezTo>
                    <a:cubicBezTo>
                      <a:pt x="320288" y="449378"/>
                      <a:pt x="321100" y="448566"/>
                      <a:pt x="321100" y="448566"/>
                    </a:cubicBezTo>
                    <a:cubicBezTo>
                      <a:pt x="321912" y="448566"/>
                      <a:pt x="322724" y="448566"/>
                      <a:pt x="324348" y="448566"/>
                    </a:cubicBezTo>
                    <a:cubicBezTo>
                      <a:pt x="324348" y="448566"/>
                      <a:pt x="325160" y="448566"/>
                      <a:pt x="325160" y="448566"/>
                    </a:cubicBezTo>
                    <a:cubicBezTo>
                      <a:pt x="325160" y="448566"/>
                      <a:pt x="324348" y="449378"/>
                      <a:pt x="324348" y="449378"/>
                    </a:cubicBezTo>
                    <a:cubicBezTo>
                      <a:pt x="323536" y="449378"/>
                      <a:pt x="321912" y="448566"/>
                      <a:pt x="321100" y="450190"/>
                    </a:cubicBezTo>
                    <a:cubicBezTo>
                      <a:pt x="321100" y="450190"/>
                      <a:pt x="321100" y="451001"/>
                      <a:pt x="321100" y="451813"/>
                    </a:cubicBezTo>
                    <a:cubicBezTo>
                      <a:pt x="321100" y="452625"/>
                      <a:pt x="321912" y="451813"/>
                      <a:pt x="322724" y="451813"/>
                    </a:cubicBezTo>
                    <a:cubicBezTo>
                      <a:pt x="323536" y="451813"/>
                      <a:pt x="323536" y="451813"/>
                      <a:pt x="324348" y="451813"/>
                    </a:cubicBezTo>
                    <a:cubicBezTo>
                      <a:pt x="324348" y="451813"/>
                      <a:pt x="325160" y="452625"/>
                      <a:pt x="325160" y="452625"/>
                    </a:cubicBezTo>
                    <a:cubicBezTo>
                      <a:pt x="325972" y="452625"/>
                      <a:pt x="327595" y="451813"/>
                      <a:pt x="327595" y="453437"/>
                    </a:cubicBezTo>
                    <a:cubicBezTo>
                      <a:pt x="327595" y="455061"/>
                      <a:pt x="325972" y="453437"/>
                      <a:pt x="325972" y="453437"/>
                    </a:cubicBezTo>
                    <a:cubicBezTo>
                      <a:pt x="324348" y="452625"/>
                      <a:pt x="322724" y="453437"/>
                      <a:pt x="321912" y="453437"/>
                    </a:cubicBezTo>
                    <a:cubicBezTo>
                      <a:pt x="321100" y="453437"/>
                      <a:pt x="321100" y="453437"/>
                      <a:pt x="320288" y="453437"/>
                    </a:cubicBezTo>
                    <a:cubicBezTo>
                      <a:pt x="319476" y="453437"/>
                      <a:pt x="319476" y="453437"/>
                      <a:pt x="318664" y="453437"/>
                    </a:cubicBezTo>
                    <a:cubicBezTo>
                      <a:pt x="317853" y="453437"/>
                      <a:pt x="317041" y="452625"/>
                      <a:pt x="317041" y="451813"/>
                    </a:cubicBezTo>
                    <a:cubicBezTo>
                      <a:pt x="316229" y="451001"/>
                      <a:pt x="316229" y="450190"/>
                      <a:pt x="315417" y="450190"/>
                    </a:cubicBezTo>
                    <a:cubicBezTo>
                      <a:pt x="314605" y="449378"/>
                      <a:pt x="312981" y="450190"/>
                      <a:pt x="312169" y="450190"/>
                    </a:cubicBezTo>
                    <a:cubicBezTo>
                      <a:pt x="311358" y="450190"/>
                      <a:pt x="310546" y="450190"/>
                      <a:pt x="308922" y="450190"/>
                    </a:cubicBezTo>
                    <a:cubicBezTo>
                      <a:pt x="308110" y="450190"/>
                      <a:pt x="307298" y="450190"/>
                      <a:pt x="307298" y="451001"/>
                    </a:cubicBezTo>
                    <a:cubicBezTo>
                      <a:pt x="306486" y="451813"/>
                      <a:pt x="307298" y="452625"/>
                      <a:pt x="308110" y="453437"/>
                    </a:cubicBezTo>
                    <a:cubicBezTo>
                      <a:pt x="308922" y="454249"/>
                      <a:pt x="310546" y="454249"/>
                      <a:pt x="308922" y="455873"/>
                    </a:cubicBezTo>
                    <a:cubicBezTo>
                      <a:pt x="308110" y="456685"/>
                      <a:pt x="307298" y="456685"/>
                      <a:pt x="306486" y="456685"/>
                    </a:cubicBezTo>
                    <a:cubicBezTo>
                      <a:pt x="305674" y="455873"/>
                      <a:pt x="304862" y="455061"/>
                      <a:pt x="304051" y="454249"/>
                    </a:cubicBezTo>
                    <a:cubicBezTo>
                      <a:pt x="303239" y="453437"/>
                      <a:pt x="301615" y="454249"/>
                      <a:pt x="300803" y="455061"/>
                    </a:cubicBezTo>
                    <a:cubicBezTo>
                      <a:pt x="298367" y="456685"/>
                      <a:pt x="297556" y="459120"/>
                      <a:pt x="295932" y="461556"/>
                    </a:cubicBezTo>
                    <a:cubicBezTo>
                      <a:pt x="295932" y="462368"/>
                      <a:pt x="295120" y="462368"/>
                      <a:pt x="295120" y="463180"/>
                    </a:cubicBezTo>
                    <a:cubicBezTo>
                      <a:pt x="295120" y="463992"/>
                      <a:pt x="294308" y="464804"/>
                      <a:pt x="294308" y="464804"/>
                    </a:cubicBezTo>
                    <a:cubicBezTo>
                      <a:pt x="293496" y="466427"/>
                      <a:pt x="293496" y="467239"/>
                      <a:pt x="292684" y="468863"/>
                    </a:cubicBezTo>
                    <a:cubicBezTo>
                      <a:pt x="291872" y="470487"/>
                      <a:pt x="290249" y="470487"/>
                      <a:pt x="289437" y="471299"/>
                    </a:cubicBezTo>
                    <a:cubicBezTo>
                      <a:pt x="287813" y="472110"/>
                      <a:pt x="287001" y="473734"/>
                      <a:pt x="285377" y="475358"/>
                    </a:cubicBezTo>
                    <a:cubicBezTo>
                      <a:pt x="284565" y="476170"/>
                      <a:pt x="283753" y="476170"/>
                      <a:pt x="282942" y="476982"/>
                    </a:cubicBezTo>
                    <a:cubicBezTo>
                      <a:pt x="282130" y="477794"/>
                      <a:pt x="282130" y="477794"/>
                      <a:pt x="281318" y="478605"/>
                    </a:cubicBezTo>
                    <a:cubicBezTo>
                      <a:pt x="280506" y="480229"/>
                      <a:pt x="280506" y="481853"/>
                      <a:pt x="279694" y="483477"/>
                    </a:cubicBezTo>
                    <a:cubicBezTo>
                      <a:pt x="278882" y="484289"/>
                      <a:pt x="278070" y="485101"/>
                      <a:pt x="278070" y="485913"/>
                    </a:cubicBezTo>
                    <a:cubicBezTo>
                      <a:pt x="277258" y="486724"/>
                      <a:pt x="277258" y="487536"/>
                      <a:pt x="276447" y="488348"/>
                    </a:cubicBezTo>
                    <a:cubicBezTo>
                      <a:pt x="275635" y="489160"/>
                      <a:pt x="275635" y="489972"/>
                      <a:pt x="274823" y="490784"/>
                    </a:cubicBezTo>
                    <a:cubicBezTo>
                      <a:pt x="274011" y="491596"/>
                      <a:pt x="273199" y="491596"/>
                      <a:pt x="273199" y="492408"/>
                    </a:cubicBezTo>
                    <a:cubicBezTo>
                      <a:pt x="272387" y="494031"/>
                      <a:pt x="274011" y="495655"/>
                      <a:pt x="275635" y="497279"/>
                    </a:cubicBezTo>
                    <a:cubicBezTo>
                      <a:pt x="276447" y="498091"/>
                      <a:pt x="276447" y="499714"/>
                      <a:pt x="277258" y="500526"/>
                    </a:cubicBezTo>
                    <a:cubicBezTo>
                      <a:pt x="278070" y="501338"/>
                      <a:pt x="278070" y="502150"/>
                      <a:pt x="278882" y="503774"/>
                    </a:cubicBezTo>
                    <a:cubicBezTo>
                      <a:pt x="279694" y="505398"/>
                      <a:pt x="280506" y="507833"/>
                      <a:pt x="280506" y="509457"/>
                    </a:cubicBezTo>
                    <a:cubicBezTo>
                      <a:pt x="280506" y="510269"/>
                      <a:pt x="280506" y="511893"/>
                      <a:pt x="280506" y="513517"/>
                    </a:cubicBezTo>
                    <a:cubicBezTo>
                      <a:pt x="280506" y="514329"/>
                      <a:pt x="280506" y="515140"/>
                      <a:pt x="280506" y="515952"/>
                    </a:cubicBezTo>
                    <a:cubicBezTo>
                      <a:pt x="280506" y="516764"/>
                      <a:pt x="281318" y="515952"/>
                      <a:pt x="282130" y="515952"/>
                    </a:cubicBezTo>
                    <a:cubicBezTo>
                      <a:pt x="282130" y="515952"/>
                      <a:pt x="282942" y="515140"/>
                      <a:pt x="283753" y="515952"/>
                    </a:cubicBezTo>
                    <a:cubicBezTo>
                      <a:pt x="283753" y="516764"/>
                      <a:pt x="283753" y="517576"/>
                      <a:pt x="282942" y="517576"/>
                    </a:cubicBezTo>
                    <a:cubicBezTo>
                      <a:pt x="282130" y="519200"/>
                      <a:pt x="281318" y="521635"/>
                      <a:pt x="281318" y="523259"/>
                    </a:cubicBezTo>
                    <a:cubicBezTo>
                      <a:pt x="281318" y="524883"/>
                      <a:pt x="281318" y="526507"/>
                      <a:pt x="282130" y="528130"/>
                    </a:cubicBezTo>
                    <a:cubicBezTo>
                      <a:pt x="282942" y="529754"/>
                      <a:pt x="283753" y="532190"/>
                      <a:pt x="284565" y="533814"/>
                    </a:cubicBezTo>
                    <a:cubicBezTo>
                      <a:pt x="285377" y="535437"/>
                      <a:pt x="286189" y="536249"/>
                      <a:pt x="288625" y="536249"/>
                    </a:cubicBezTo>
                    <a:cubicBezTo>
                      <a:pt x="291060" y="536249"/>
                      <a:pt x="291060" y="533814"/>
                      <a:pt x="292684" y="532190"/>
                    </a:cubicBezTo>
                    <a:cubicBezTo>
                      <a:pt x="293496" y="531378"/>
                      <a:pt x="294308" y="530566"/>
                      <a:pt x="295120" y="530566"/>
                    </a:cubicBezTo>
                    <a:cubicBezTo>
                      <a:pt x="295932" y="530566"/>
                      <a:pt x="295120" y="532190"/>
                      <a:pt x="295120" y="533002"/>
                    </a:cubicBezTo>
                    <a:cubicBezTo>
                      <a:pt x="294308" y="534626"/>
                      <a:pt x="293496" y="536249"/>
                      <a:pt x="292684" y="537873"/>
                    </a:cubicBezTo>
                    <a:cubicBezTo>
                      <a:pt x="291872" y="538685"/>
                      <a:pt x="291872" y="539497"/>
                      <a:pt x="291060" y="540309"/>
                    </a:cubicBezTo>
                    <a:cubicBezTo>
                      <a:pt x="289437" y="541121"/>
                      <a:pt x="288625" y="541933"/>
                      <a:pt x="287001" y="542744"/>
                    </a:cubicBezTo>
                    <a:cubicBezTo>
                      <a:pt x="286189" y="545180"/>
                      <a:pt x="287001" y="547616"/>
                      <a:pt x="287813" y="549239"/>
                    </a:cubicBezTo>
                    <a:cubicBezTo>
                      <a:pt x="287813" y="550051"/>
                      <a:pt x="287813" y="550863"/>
                      <a:pt x="288625" y="551675"/>
                    </a:cubicBezTo>
                    <a:cubicBezTo>
                      <a:pt x="289437" y="552487"/>
                      <a:pt x="289437" y="551675"/>
                      <a:pt x="289437" y="550863"/>
                    </a:cubicBezTo>
                    <a:cubicBezTo>
                      <a:pt x="289437" y="550051"/>
                      <a:pt x="291060" y="546804"/>
                      <a:pt x="292684" y="548428"/>
                    </a:cubicBezTo>
                    <a:cubicBezTo>
                      <a:pt x="293496" y="549239"/>
                      <a:pt x="292684" y="551675"/>
                      <a:pt x="293496" y="551675"/>
                    </a:cubicBezTo>
                    <a:cubicBezTo>
                      <a:pt x="295120" y="551675"/>
                      <a:pt x="295932" y="549239"/>
                      <a:pt x="296744" y="548428"/>
                    </a:cubicBezTo>
                    <a:cubicBezTo>
                      <a:pt x="297556" y="547616"/>
                      <a:pt x="299179" y="547616"/>
                      <a:pt x="299991" y="545992"/>
                    </a:cubicBezTo>
                    <a:cubicBezTo>
                      <a:pt x="300803" y="545180"/>
                      <a:pt x="301615" y="543556"/>
                      <a:pt x="302427" y="541933"/>
                    </a:cubicBezTo>
                    <a:cubicBezTo>
                      <a:pt x="302427" y="541121"/>
                      <a:pt x="303239" y="541121"/>
                      <a:pt x="304051" y="540309"/>
                    </a:cubicBezTo>
                    <a:cubicBezTo>
                      <a:pt x="304862" y="539497"/>
                      <a:pt x="305674" y="537873"/>
                      <a:pt x="305674" y="536249"/>
                    </a:cubicBezTo>
                    <a:cubicBezTo>
                      <a:pt x="305674" y="535437"/>
                      <a:pt x="305674" y="533814"/>
                      <a:pt x="307298" y="533814"/>
                    </a:cubicBezTo>
                    <a:cubicBezTo>
                      <a:pt x="308110" y="533814"/>
                      <a:pt x="308110" y="536249"/>
                      <a:pt x="307298" y="537061"/>
                    </a:cubicBezTo>
                    <a:cubicBezTo>
                      <a:pt x="307298" y="537873"/>
                      <a:pt x="306486" y="537873"/>
                      <a:pt x="306486" y="538685"/>
                    </a:cubicBezTo>
                    <a:cubicBezTo>
                      <a:pt x="306486" y="539497"/>
                      <a:pt x="306486" y="539497"/>
                      <a:pt x="307298" y="539497"/>
                    </a:cubicBezTo>
                    <a:cubicBezTo>
                      <a:pt x="308110" y="540309"/>
                      <a:pt x="308110" y="541121"/>
                      <a:pt x="307298" y="542744"/>
                    </a:cubicBezTo>
                    <a:cubicBezTo>
                      <a:pt x="306486" y="543556"/>
                      <a:pt x="305674" y="544368"/>
                      <a:pt x="306486" y="545180"/>
                    </a:cubicBezTo>
                    <a:cubicBezTo>
                      <a:pt x="307298" y="545992"/>
                      <a:pt x="308110" y="545992"/>
                      <a:pt x="309734" y="545180"/>
                    </a:cubicBezTo>
                    <a:cubicBezTo>
                      <a:pt x="312169" y="544368"/>
                      <a:pt x="313793" y="543556"/>
                      <a:pt x="316229" y="541933"/>
                    </a:cubicBezTo>
                    <a:cubicBezTo>
                      <a:pt x="317041" y="541121"/>
                      <a:pt x="317853" y="541121"/>
                      <a:pt x="319476" y="541121"/>
                    </a:cubicBezTo>
                    <a:cubicBezTo>
                      <a:pt x="320288" y="541121"/>
                      <a:pt x="321100" y="540309"/>
                      <a:pt x="321912" y="540309"/>
                    </a:cubicBezTo>
                    <a:cubicBezTo>
                      <a:pt x="322724" y="540309"/>
                      <a:pt x="325160" y="540309"/>
                      <a:pt x="324348" y="541121"/>
                    </a:cubicBezTo>
                    <a:cubicBezTo>
                      <a:pt x="324348" y="541933"/>
                      <a:pt x="322724" y="541933"/>
                      <a:pt x="321912" y="541933"/>
                    </a:cubicBezTo>
                    <a:cubicBezTo>
                      <a:pt x="321100" y="541933"/>
                      <a:pt x="319476" y="541933"/>
                      <a:pt x="318664" y="541933"/>
                    </a:cubicBezTo>
                    <a:cubicBezTo>
                      <a:pt x="317853" y="541933"/>
                      <a:pt x="317853" y="541933"/>
                      <a:pt x="317041" y="541933"/>
                    </a:cubicBezTo>
                    <a:cubicBezTo>
                      <a:pt x="317041" y="541933"/>
                      <a:pt x="316229" y="542744"/>
                      <a:pt x="316229" y="543556"/>
                    </a:cubicBezTo>
                    <a:cubicBezTo>
                      <a:pt x="316229" y="544368"/>
                      <a:pt x="316229" y="545180"/>
                      <a:pt x="316229" y="545180"/>
                    </a:cubicBezTo>
                    <a:cubicBezTo>
                      <a:pt x="316229" y="545992"/>
                      <a:pt x="317041" y="545992"/>
                      <a:pt x="317853" y="545992"/>
                    </a:cubicBezTo>
                    <a:cubicBezTo>
                      <a:pt x="318664" y="546804"/>
                      <a:pt x="317853" y="547616"/>
                      <a:pt x="317853" y="548428"/>
                    </a:cubicBezTo>
                    <a:cubicBezTo>
                      <a:pt x="317853" y="549239"/>
                      <a:pt x="319476" y="549239"/>
                      <a:pt x="320288" y="550051"/>
                    </a:cubicBezTo>
                    <a:cubicBezTo>
                      <a:pt x="321100" y="550863"/>
                      <a:pt x="319476" y="551675"/>
                      <a:pt x="318664" y="551675"/>
                    </a:cubicBezTo>
                    <a:cubicBezTo>
                      <a:pt x="317853" y="552487"/>
                      <a:pt x="317041" y="553299"/>
                      <a:pt x="316229" y="553299"/>
                    </a:cubicBezTo>
                    <a:cubicBezTo>
                      <a:pt x="314605" y="553299"/>
                      <a:pt x="313793" y="553299"/>
                      <a:pt x="312169" y="554111"/>
                    </a:cubicBezTo>
                    <a:cubicBezTo>
                      <a:pt x="310546" y="554923"/>
                      <a:pt x="310546" y="557358"/>
                      <a:pt x="308922" y="558170"/>
                    </a:cubicBezTo>
                    <a:cubicBezTo>
                      <a:pt x="308110" y="558982"/>
                      <a:pt x="308110" y="559794"/>
                      <a:pt x="308110" y="561418"/>
                    </a:cubicBezTo>
                    <a:cubicBezTo>
                      <a:pt x="308110" y="563042"/>
                      <a:pt x="309734" y="563853"/>
                      <a:pt x="311358" y="563042"/>
                    </a:cubicBezTo>
                    <a:cubicBezTo>
                      <a:pt x="312169" y="562230"/>
                      <a:pt x="312981" y="561418"/>
                      <a:pt x="312981" y="560606"/>
                    </a:cubicBezTo>
                    <a:cubicBezTo>
                      <a:pt x="313793" y="559794"/>
                      <a:pt x="314605" y="558170"/>
                      <a:pt x="315417" y="558170"/>
                    </a:cubicBezTo>
                    <a:cubicBezTo>
                      <a:pt x="317041" y="558170"/>
                      <a:pt x="315417" y="558982"/>
                      <a:pt x="315417" y="558982"/>
                    </a:cubicBezTo>
                    <a:cubicBezTo>
                      <a:pt x="314605" y="559794"/>
                      <a:pt x="313793" y="560606"/>
                      <a:pt x="313793" y="561418"/>
                    </a:cubicBezTo>
                    <a:cubicBezTo>
                      <a:pt x="313793" y="562230"/>
                      <a:pt x="314605" y="563853"/>
                      <a:pt x="312981" y="563853"/>
                    </a:cubicBezTo>
                    <a:cubicBezTo>
                      <a:pt x="312169" y="563853"/>
                      <a:pt x="310546" y="563042"/>
                      <a:pt x="309734" y="563853"/>
                    </a:cubicBezTo>
                    <a:cubicBezTo>
                      <a:pt x="308922" y="564665"/>
                      <a:pt x="310546" y="565477"/>
                      <a:pt x="311358" y="566289"/>
                    </a:cubicBezTo>
                    <a:cubicBezTo>
                      <a:pt x="311358" y="567101"/>
                      <a:pt x="310546" y="567913"/>
                      <a:pt x="309734" y="567913"/>
                    </a:cubicBezTo>
                    <a:cubicBezTo>
                      <a:pt x="308922" y="567913"/>
                      <a:pt x="308110" y="568725"/>
                      <a:pt x="307298" y="568725"/>
                    </a:cubicBezTo>
                    <a:cubicBezTo>
                      <a:pt x="306486" y="567913"/>
                      <a:pt x="306486" y="567101"/>
                      <a:pt x="305674" y="567101"/>
                    </a:cubicBezTo>
                    <a:cubicBezTo>
                      <a:pt x="304862" y="567101"/>
                      <a:pt x="303239" y="567101"/>
                      <a:pt x="302427" y="567913"/>
                    </a:cubicBezTo>
                    <a:cubicBezTo>
                      <a:pt x="299991" y="568725"/>
                      <a:pt x="299991" y="571972"/>
                      <a:pt x="299991" y="573596"/>
                    </a:cubicBezTo>
                    <a:cubicBezTo>
                      <a:pt x="299991" y="575220"/>
                      <a:pt x="301615" y="577655"/>
                      <a:pt x="303239" y="577655"/>
                    </a:cubicBezTo>
                    <a:cubicBezTo>
                      <a:pt x="304862" y="577655"/>
                      <a:pt x="305674" y="577655"/>
                      <a:pt x="307298" y="577655"/>
                    </a:cubicBezTo>
                    <a:cubicBezTo>
                      <a:pt x="308110" y="577655"/>
                      <a:pt x="309734" y="578467"/>
                      <a:pt x="308110" y="579279"/>
                    </a:cubicBezTo>
                    <a:cubicBezTo>
                      <a:pt x="307298" y="579279"/>
                      <a:pt x="305674" y="578467"/>
                      <a:pt x="304862" y="578467"/>
                    </a:cubicBezTo>
                    <a:cubicBezTo>
                      <a:pt x="304051" y="578467"/>
                      <a:pt x="303239" y="578467"/>
                      <a:pt x="302427" y="578467"/>
                    </a:cubicBezTo>
                    <a:cubicBezTo>
                      <a:pt x="300803" y="577655"/>
                      <a:pt x="299991" y="575220"/>
                      <a:pt x="299991" y="573596"/>
                    </a:cubicBezTo>
                    <a:cubicBezTo>
                      <a:pt x="299991" y="572784"/>
                      <a:pt x="299991" y="571972"/>
                      <a:pt x="299991" y="571160"/>
                    </a:cubicBezTo>
                    <a:cubicBezTo>
                      <a:pt x="299991" y="570349"/>
                      <a:pt x="299991" y="569537"/>
                      <a:pt x="299179" y="568725"/>
                    </a:cubicBezTo>
                    <a:cubicBezTo>
                      <a:pt x="296744" y="567101"/>
                      <a:pt x="295932" y="571972"/>
                      <a:pt x="295932" y="572784"/>
                    </a:cubicBezTo>
                    <a:cubicBezTo>
                      <a:pt x="295932" y="573596"/>
                      <a:pt x="295120" y="574408"/>
                      <a:pt x="295120" y="575220"/>
                    </a:cubicBezTo>
                    <a:cubicBezTo>
                      <a:pt x="295120" y="576032"/>
                      <a:pt x="295120" y="577655"/>
                      <a:pt x="294308" y="578467"/>
                    </a:cubicBezTo>
                    <a:cubicBezTo>
                      <a:pt x="294308" y="579279"/>
                      <a:pt x="293496" y="580903"/>
                      <a:pt x="293496" y="581715"/>
                    </a:cubicBezTo>
                    <a:cubicBezTo>
                      <a:pt x="293496" y="582527"/>
                      <a:pt x="293496" y="583339"/>
                      <a:pt x="293496" y="584962"/>
                    </a:cubicBezTo>
                    <a:cubicBezTo>
                      <a:pt x="293496" y="586586"/>
                      <a:pt x="293496" y="589022"/>
                      <a:pt x="295120" y="589834"/>
                    </a:cubicBezTo>
                    <a:cubicBezTo>
                      <a:pt x="295932" y="590646"/>
                      <a:pt x="297556" y="590646"/>
                      <a:pt x="299179" y="590646"/>
                    </a:cubicBezTo>
                    <a:cubicBezTo>
                      <a:pt x="299991" y="590646"/>
                      <a:pt x="300803" y="591458"/>
                      <a:pt x="302427" y="591458"/>
                    </a:cubicBezTo>
                    <a:cubicBezTo>
                      <a:pt x="304862" y="592269"/>
                      <a:pt x="308110" y="591458"/>
                      <a:pt x="310546" y="591458"/>
                    </a:cubicBezTo>
                    <a:cubicBezTo>
                      <a:pt x="312169" y="591458"/>
                      <a:pt x="314605" y="592269"/>
                      <a:pt x="316229" y="593081"/>
                    </a:cubicBezTo>
                    <a:cubicBezTo>
                      <a:pt x="317041" y="593081"/>
                      <a:pt x="317853" y="593893"/>
                      <a:pt x="318664" y="593893"/>
                    </a:cubicBezTo>
                    <a:cubicBezTo>
                      <a:pt x="317853" y="593893"/>
                      <a:pt x="317853" y="593893"/>
                      <a:pt x="317041" y="593893"/>
                    </a:cubicBezTo>
                    <a:cubicBezTo>
                      <a:pt x="316229" y="593893"/>
                      <a:pt x="315417" y="593081"/>
                      <a:pt x="314605" y="593081"/>
                    </a:cubicBezTo>
                    <a:cubicBezTo>
                      <a:pt x="313793" y="593081"/>
                      <a:pt x="312981" y="592269"/>
                      <a:pt x="311358" y="592269"/>
                    </a:cubicBezTo>
                    <a:cubicBezTo>
                      <a:pt x="310546" y="592269"/>
                      <a:pt x="309734" y="592269"/>
                      <a:pt x="308922" y="592269"/>
                    </a:cubicBezTo>
                    <a:cubicBezTo>
                      <a:pt x="308110" y="592269"/>
                      <a:pt x="308110" y="592269"/>
                      <a:pt x="307298" y="592269"/>
                    </a:cubicBezTo>
                    <a:cubicBezTo>
                      <a:pt x="306486" y="593081"/>
                      <a:pt x="306486" y="593893"/>
                      <a:pt x="306486" y="594705"/>
                    </a:cubicBezTo>
                    <a:cubicBezTo>
                      <a:pt x="306486" y="594705"/>
                      <a:pt x="306486" y="595517"/>
                      <a:pt x="306486" y="595517"/>
                    </a:cubicBezTo>
                    <a:cubicBezTo>
                      <a:pt x="305674" y="594705"/>
                      <a:pt x="306486" y="593081"/>
                      <a:pt x="304862" y="593081"/>
                    </a:cubicBezTo>
                    <a:cubicBezTo>
                      <a:pt x="304051" y="593081"/>
                      <a:pt x="304051" y="593081"/>
                      <a:pt x="304051" y="593893"/>
                    </a:cubicBezTo>
                    <a:cubicBezTo>
                      <a:pt x="303239" y="593893"/>
                      <a:pt x="302427" y="593893"/>
                      <a:pt x="302427" y="593893"/>
                    </a:cubicBezTo>
                    <a:cubicBezTo>
                      <a:pt x="301615" y="593893"/>
                      <a:pt x="301615" y="593893"/>
                      <a:pt x="300803" y="593893"/>
                    </a:cubicBezTo>
                    <a:cubicBezTo>
                      <a:pt x="300803" y="593893"/>
                      <a:pt x="299991" y="593893"/>
                      <a:pt x="299991" y="593893"/>
                    </a:cubicBezTo>
                    <a:cubicBezTo>
                      <a:pt x="299179" y="593893"/>
                      <a:pt x="298367" y="593893"/>
                      <a:pt x="298367" y="593893"/>
                    </a:cubicBezTo>
                    <a:cubicBezTo>
                      <a:pt x="298367" y="593893"/>
                      <a:pt x="297556" y="593893"/>
                      <a:pt x="297556" y="593893"/>
                    </a:cubicBezTo>
                    <a:cubicBezTo>
                      <a:pt x="296744" y="593893"/>
                      <a:pt x="296744" y="594705"/>
                      <a:pt x="295932" y="595517"/>
                    </a:cubicBezTo>
                    <a:cubicBezTo>
                      <a:pt x="295120" y="596329"/>
                      <a:pt x="294308" y="596329"/>
                      <a:pt x="294308" y="597141"/>
                    </a:cubicBezTo>
                    <a:cubicBezTo>
                      <a:pt x="292684" y="597953"/>
                      <a:pt x="291872" y="599576"/>
                      <a:pt x="290249" y="600388"/>
                    </a:cubicBezTo>
                    <a:cubicBezTo>
                      <a:pt x="289437" y="601200"/>
                      <a:pt x="287813" y="602824"/>
                      <a:pt x="287001" y="603636"/>
                    </a:cubicBezTo>
                    <a:cubicBezTo>
                      <a:pt x="286189" y="604447"/>
                      <a:pt x="285377" y="605259"/>
                      <a:pt x="284565" y="606883"/>
                    </a:cubicBezTo>
                    <a:cubicBezTo>
                      <a:pt x="282942" y="609319"/>
                      <a:pt x="282942" y="612566"/>
                      <a:pt x="283753" y="615002"/>
                    </a:cubicBezTo>
                    <a:cubicBezTo>
                      <a:pt x="284565" y="615814"/>
                      <a:pt x="284565" y="617438"/>
                      <a:pt x="284565" y="618250"/>
                    </a:cubicBezTo>
                    <a:cubicBezTo>
                      <a:pt x="284565" y="619873"/>
                      <a:pt x="284565" y="621497"/>
                      <a:pt x="285377" y="622309"/>
                    </a:cubicBezTo>
                    <a:cubicBezTo>
                      <a:pt x="285377" y="623933"/>
                      <a:pt x="286189" y="624745"/>
                      <a:pt x="286189" y="626368"/>
                    </a:cubicBezTo>
                    <a:cubicBezTo>
                      <a:pt x="286189" y="627992"/>
                      <a:pt x="286189" y="628804"/>
                      <a:pt x="287001" y="630428"/>
                    </a:cubicBezTo>
                    <a:cubicBezTo>
                      <a:pt x="287813" y="632052"/>
                      <a:pt x="288625" y="632863"/>
                      <a:pt x="289437" y="634487"/>
                    </a:cubicBezTo>
                    <a:cubicBezTo>
                      <a:pt x="290249" y="635299"/>
                      <a:pt x="291060" y="636923"/>
                      <a:pt x="291872" y="637735"/>
                    </a:cubicBezTo>
                    <a:cubicBezTo>
                      <a:pt x="292684" y="638547"/>
                      <a:pt x="293496" y="639359"/>
                      <a:pt x="295120" y="639359"/>
                    </a:cubicBezTo>
                    <a:cubicBezTo>
                      <a:pt x="295932" y="639359"/>
                      <a:pt x="297556" y="640171"/>
                      <a:pt x="298367" y="640982"/>
                    </a:cubicBezTo>
                    <a:cubicBezTo>
                      <a:pt x="299179" y="642606"/>
                      <a:pt x="294308" y="642606"/>
                      <a:pt x="293496" y="642606"/>
                    </a:cubicBezTo>
                    <a:cubicBezTo>
                      <a:pt x="291872" y="642606"/>
                      <a:pt x="290249" y="642606"/>
                      <a:pt x="288625" y="640171"/>
                    </a:cubicBezTo>
                    <a:cubicBezTo>
                      <a:pt x="287813" y="638547"/>
                      <a:pt x="287001" y="636923"/>
                      <a:pt x="287001" y="635299"/>
                    </a:cubicBezTo>
                    <a:cubicBezTo>
                      <a:pt x="287001" y="634487"/>
                      <a:pt x="287001" y="633675"/>
                      <a:pt x="286189" y="632863"/>
                    </a:cubicBezTo>
                    <a:cubicBezTo>
                      <a:pt x="286189" y="632052"/>
                      <a:pt x="285377" y="631240"/>
                      <a:pt x="285377" y="630428"/>
                    </a:cubicBezTo>
                    <a:cubicBezTo>
                      <a:pt x="285377" y="629616"/>
                      <a:pt x="284565" y="627992"/>
                      <a:pt x="284565" y="627180"/>
                    </a:cubicBezTo>
                    <a:cubicBezTo>
                      <a:pt x="284565" y="626368"/>
                      <a:pt x="284565" y="625557"/>
                      <a:pt x="284565" y="624745"/>
                    </a:cubicBezTo>
                    <a:cubicBezTo>
                      <a:pt x="284565" y="623933"/>
                      <a:pt x="284565" y="623121"/>
                      <a:pt x="284565" y="623121"/>
                    </a:cubicBezTo>
                    <a:cubicBezTo>
                      <a:pt x="283753" y="622309"/>
                      <a:pt x="282942" y="622309"/>
                      <a:pt x="282130" y="622309"/>
                    </a:cubicBezTo>
                    <a:cubicBezTo>
                      <a:pt x="281318" y="622309"/>
                      <a:pt x="279694" y="622309"/>
                      <a:pt x="278882" y="623121"/>
                    </a:cubicBezTo>
                    <a:cubicBezTo>
                      <a:pt x="277258" y="623121"/>
                      <a:pt x="276447" y="623933"/>
                      <a:pt x="274823" y="623933"/>
                    </a:cubicBezTo>
                    <a:cubicBezTo>
                      <a:pt x="273199" y="623933"/>
                      <a:pt x="273199" y="625557"/>
                      <a:pt x="273199" y="627180"/>
                    </a:cubicBezTo>
                    <a:cubicBezTo>
                      <a:pt x="273199" y="627992"/>
                      <a:pt x="273199" y="628804"/>
                      <a:pt x="273199" y="628804"/>
                    </a:cubicBezTo>
                    <a:cubicBezTo>
                      <a:pt x="273199" y="629616"/>
                      <a:pt x="274011" y="629616"/>
                      <a:pt x="274011" y="630428"/>
                    </a:cubicBezTo>
                    <a:cubicBezTo>
                      <a:pt x="274823" y="631240"/>
                      <a:pt x="274823" y="632863"/>
                      <a:pt x="275635" y="634487"/>
                    </a:cubicBezTo>
                    <a:cubicBezTo>
                      <a:pt x="275635" y="636111"/>
                      <a:pt x="276447" y="636923"/>
                      <a:pt x="276447" y="638547"/>
                    </a:cubicBezTo>
                    <a:cubicBezTo>
                      <a:pt x="276447" y="639359"/>
                      <a:pt x="276447" y="640982"/>
                      <a:pt x="275635" y="641794"/>
                    </a:cubicBezTo>
                    <a:cubicBezTo>
                      <a:pt x="274011" y="642606"/>
                      <a:pt x="273199" y="640171"/>
                      <a:pt x="272387" y="639359"/>
                    </a:cubicBezTo>
                    <a:cubicBezTo>
                      <a:pt x="271575" y="638547"/>
                      <a:pt x="269951" y="637735"/>
                      <a:pt x="269140" y="636111"/>
                    </a:cubicBezTo>
                    <a:cubicBezTo>
                      <a:pt x="268328" y="635299"/>
                      <a:pt x="267516" y="633675"/>
                      <a:pt x="266704" y="632052"/>
                    </a:cubicBezTo>
                    <a:cubicBezTo>
                      <a:pt x="266704" y="631240"/>
                      <a:pt x="265892" y="631240"/>
                      <a:pt x="265892" y="630428"/>
                    </a:cubicBezTo>
                    <a:cubicBezTo>
                      <a:pt x="265892" y="630428"/>
                      <a:pt x="265080" y="629616"/>
                      <a:pt x="265080" y="629616"/>
                    </a:cubicBezTo>
                    <a:cubicBezTo>
                      <a:pt x="264268" y="628804"/>
                      <a:pt x="264268" y="627180"/>
                      <a:pt x="263456" y="626368"/>
                    </a:cubicBezTo>
                    <a:cubicBezTo>
                      <a:pt x="262645" y="625557"/>
                      <a:pt x="260209" y="625557"/>
                      <a:pt x="259397" y="626368"/>
                    </a:cubicBezTo>
                    <a:cubicBezTo>
                      <a:pt x="258585" y="626368"/>
                      <a:pt x="256961" y="626368"/>
                      <a:pt x="256149" y="626368"/>
                    </a:cubicBezTo>
                    <a:cubicBezTo>
                      <a:pt x="252902" y="626368"/>
                      <a:pt x="250466" y="627180"/>
                      <a:pt x="247219" y="627180"/>
                    </a:cubicBezTo>
                    <a:cubicBezTo>
                      <a:pt x="246407" y="627180"/>
                      <a:pt x="245595" y="627180"/>
                      <a:pt x="245595" y="627180"/>
                    </a:cubicBezTo>
                    <a:cubicBezTo>
                      <a:pt x="244783" y="627180"/>
                      <a:pt x="243971" y="627180"/>
                      <a:pt x="243971" y="626368"/>
                    </a:cubicBezTo>
                    <a:cubicBezTo>
                      <a:pt x="242347" y="626368"/>
                      <a:pt x="240724" y="626368"/>
                      <a:pt x="239912" y="625557"/>
                    </a:cubicBezTo>
                    <a:cubicBezTo>
                      <a:pt x="239100" y="625557"/>
                      <a:pt x="238288" y="624745"/>
                      <a:pt x="237476" y="624745"/>
                    </a:cubicBezTo>
                    <a:cubicBezTo>
                      <a:pt x="236664" y="624745"/>
                      <a:pt x="236664" y="624745"/>
                      <a:pt x="235852" y="623933"/>
                    </a:cubicBezTo>
                    <a:cubicBezTo>
                      <a:pt x="235040" y="623121"/>
                      <a:pt x="234229" y="621497"/>
                      <a:pt x="233417" y="619873"/>
                    </a:cubicBezTo>
                    <a:cubicBezTo>
                      <a:pt x="232605" y="619062"/>
                      <a:pt x="231793" y="619062"/>
                      <a:pt x="230981" y="618250"/>
                    </a:cubicBezTo>
                    <a:cubicBezTo>
                      <a:pt x="230169" y="618250"/>
                      <a:pt x="230169" y="618250"/>
                      <a:pt x="229357" y="617438"/>
                    </a:cubicBezTo>
                    <a:cubicBezTo>
                      <a:pt x="229357" y="617438"/>
                      <a:pt x="228545" y="616626"/>
                      <a:pt x="228545" y="616626"/>
                    </a:cubicBezTo>
                    <a:cubicBezTo>
                      <a:pt x="227733" y="615814"/>
                      <a:pt x="226922" y="615814"/>
                      <a:pt x="226110" y="617438"/>
                    </a:cubicBezTo>
                    <a:cubicBezTo>
                      <a:pt x="226110" y="618250"/>
                      <a:pt x="226922" y="619873"/>
                      <a:pt x="226922" y="620685"/>
                    </a:cubicBezTo>
                    <a:cubicBezTo>
                      <a:pt x="226922" y="622309"/>
                      <a:pt x="226110" y="622309"/>
                      <a:pt x="224486" y="621497"/>
                    </a:cubicBezTo>
                    <a:cubicBezTo>
                      <a:pt x="223674" y="621497"/>
                      <a:pt x="223674" y="620685"/>
                      <a:pt x="222862" y="620685"/>
                    </a:cubicBezTo>
                    <a:cubicBezTo>
                      <a:pt x="222050" y="620685"/>
                      <a:pt x="222050" y="620685"/>
                      <a:pt x="221238" y="621497"/>
                    </a:cubicBezTo>
                    <a:cubicBezTo>
                      <a:pt x="219615" y="622309"/>
                      <a:pt x="218803" y="622309"/>
                      <a:pt x="217179" y="622309"/>
                    </a:cubicBezTo>
                    <a:cubicBezTo>
                      <a:pt x="216367" y="622309"/>
                      <a:pt x="214743" y="622309"/>
                      <a:pt x="213931" y="623121"/>
                    </a:cubicBezTo>
                    <a:cubicBezTo>
                      <a:pt x="213120" y="623933"/>
                      <a:pt x="212308" y="624745"/>
                      <a:pt x="210684" y="624745"/>
                    </a:cubicBezTo>
                    <a:cubicBezTo>
                      <a:pt x="209060" y="624745"/>
                      <a:pt x="208248" y="624745"/>
                      <a:pt x="206624" y="623933"/>
                    </a:cubicBezTo>
                    <a:cubicBezTo>
                      <a:pt x="205813" y="623933"/>
                      <a:pt x="204189" y="623933"/>
                      <a:pt x="203377" y="623121"/>
                    </a:cubicBezTo>
                    <a:cubicBezTo>
                      <a:pt x="202565" y="622309"/>
                      <a:pt x="205001" y="621497"/>
                      <a:pt x="205001" y="621497"/>
                    </a:cubicBezTo>
                    <a:cubicBezTo>
                      <a:pt x="205813" y="621497"/>
                      <a:pt x="206624" y="620685"/>
                      <a:pt x="207436" y="619873"/>
                    </a:cubicBezTo>
                    <a:cubicBezTo>
                      <a:pt x="208248" y="619062"/>
                      <a:pt x="209060" y="618250"/>
                      <a:pt x="209872" y="617438"/>
                    </a:cubicBezTo>
                    <a:cubicBezTo>
                      <a:pt x="210684" y="616626"/>
                      <a:pt x="211496" y="615002"/>
                      <a:pt x="209872" y="614190"/>
                    </a:cubicBezTo>
                    <a:cubicBezTo>
                      <a:pt x="207436" y="613378"/>
                      <a:pt x="205001" y="614190"/>
                      <a:pt x="202565" y="614190"/>
                    </a:cubicBezTo>
                    <a:cubicBezTo>
                      <a:pt x="201753" y="614190"/>
                      <a:pt x="200941" y="614190"/>
                      <a:pt x="200129" y="612566"/>
                    </a:cubicBezTo>
                    <a:cubicBezTo>
                      <a:pt x="199318" y="610943"/>
                      <a:pt x="200129" y="609319"/>
                      <a:pt x="200129" y="607695"/>
                    </a:cubicBezTo>
                    <a:cubicBezTo>
                      <a:pt x="200129" y="606883"/>
                      <a:pt x="200129" y="606883"/>
                      <a:pt x="200129" y="606071"/>
                    </a:cubicBezTo>
                    <a:cubicBezTo>
                      <a:pt x="199318" y="606071"/>
                      <a:pt x="198506" y="606071"/>
                      <a:pt x="198506" y="606071"/>
                    </a:cubicBezTo>
                    <a:cubicBezTo>
                      <a:pt x="198506" y="606071"/>
                      <a:pt x="198506" y="606071"/>
                      <a:pt x="197694" y="605259"/>
                    </a:cubicBezTo>
                    <a:cubicBezTo>
                      <a:pt x="197694" y="604447"/>
                      <a:pt x="197694" y="604447"/>
                      <a:pt x="197694" y="603636"/>
                    </a:cubicBezTo>
                    <a:cubicBezTo>
                      <a:pt x="198506" y="602824"/>
                      <a:pt x="197694" y="602012"/>
                      <a:pt x="197694" y="600388"/>
                    </a:cubicBezTo>
                    <a:cubicBezTo>
                      <a:pt x="196882" y="598764"/>
                      <a:pt x="195258" y="598764"/>
                      <a:pt x="194446" y="597953"/>
                    </a:cubicBezTo>
                    <a:cubicBezTo>
                      <a:pt x="192822" y="597141"/>
                      <a:pt x="191199" y="596329"/>
                      <a:pt x="188763" y="595517"/>
                    </a:cubicBezTo>
                    <a:cubicBezTo>
                      <a:pt x="187139" y="594705"/>
                      <a:pt x="185516" y="594705"/>
                      <a:pt x="183892" y="594705"/>
                    </a:cubicBezTo>
                    <a:cubicBezTo>
                      <a:pt x="182268" y="594705"/>
                      <a:pt x="180644" y="594705"/>
                      <a:pt x="179020" y="594705"/>
                    </a:cubicBezTo>
                    <a:cubicBezTo>
                      <a:pt x="177397" y="595517"/>
                      <a:pt x="177397" y="596329"/>
                      <a:pt x="177397" y="597141"/>
                    </a:cubicBezTo>
                    <a:cubicBezTo>
                      <a:pt x="177397" y="597953"/>
                      <a:pt x="177397" y="598764"/>
                      <a:pt x="176585" y="599576"/>
                    </a:cubicBezTo>
                    <a:cubicBezTo>
                      <a:pt x="175773" y="600388"/>
                      <a:pt x="175773" y="601200"/>
                      <a:pt x="174961" y="601200"/>
                    </a:cubicBezTo>
                    <a:cubicBezTo>
                      <a:pt x="174149" y="602824"/>
                      <a:pt x="175773" y="603636"/>
                      <a:pt x="176585" y="604447"/>
                    </a:cubicBezTo>
                    <a:cubicBezTo>
                      <a:pt x="176585" y="605259"/>
                      <a:pt x="174961" y="606071"/>
                      <a:pt x="174149" y="605259"/>
                    </a:cubicBezTo>
                    <a:cubicBezTo>
                      <a:pt x="173337" y="605259"/>
                      <a:pt x="173337" y="604447"/>
                      <a:pt x="173337" y="603636"/>
                    </a:cubicBezTo>
                    <a:cubicBezTo>
                      <a:pt x="173337" y="602824"/>
                      <a:pt x="172525" y="602824"/>
                      <a:pt x="172525" y="602012"/>
                    </a:cubicBezTo>
                    <a:cubicBezTo>
                      <a:pt x="172525" y="602012"/>
                      <a:pt x="171713" y="601200"/>
                      <a:pt x="171713" y="601200"/>
                    </a:cubicBezTo>
                    <a:cubicBezTo>
                      <a:pt x="171713" y="600388"/>
                      <a:pt x="170902" y="600388"/>
                      <a:pt x="170902" y="599576"/>
                    </a:cubicBezTo>
                    <a:cubicBezTo>
                      <a:pt x="169278" y="598764"/>
                      <a:pt x="166842" y="601200"/>
                      <a:pt x="166842" y="602824"/>
                    </a:cubicBezTo>
                    <a:cubicBezTo>
                      <a:pt x="166842" y="603636"/>
                      <a:pt x="166842" y="604447"/>
                      <a:pt x="168466" y="604447"/>
                    </a:cubicBezTo>
                    <a:cubicBezTo>
                      <a:pt x="169278" y="604447"/>
                      <a:pt x="170090" y="604447"/>
                      <a:pt x="170902" y="604447"/>
                    </a:cubicBezTo>
                    <a:cubicBezTo>
                      <a:pt x="171713" y="605259"/>
                      <a:pt x="171713" y="606071"/>
                      <a:pt x="171713" y="606883"/>
                    </a:cubicBezTo>
                    <a:cubicBezTo>
                      <a:pt x="171713" y="607695"/>
                      <a:pt x="171713" y="609319"/>
                      <a:pt x="172525" y="610131"/>
                    </a:cubicBezTo>
                    <a:cubicBezTo>
                      <a:pt x="173337" y="610943"/>
                      <a:pt x="174149" y="610131"/>
                      <a:pt x="174149" y="609319"/>
                    </a:cubicBezTo>
                    <a:cubicBezTo>
                      <a:pt x="174149" y="609319"/>
                      <a:pt x="174961" y="608507"/>
                      <a:pt x="175773" y="608507"/>
                    </a:cubicBezTo>
                    <a:cubicBezTo>
                      <a:pt x="175773" y="608507"/>
                      <a:pt x="175773" y="609319"/>
                      <a:pt x="175773" y="610131"/>
                    </a:cubicBezTo>
                    <a:cubicBezTo>
                      <a:pt x="175773" y="610943"/>
                      <a:pt x="175773" y="611755"/>
                      <a:pt x="176585" y="611755"/>
                    </a:cubicBezTo>
                    <a:cubicBezTo>
                      <a:pt x="177397" y="612566"/>
                      <a:pt x="177397" y="612566"/>
                      <a:pt x="177397" y="613378"/>
                    </a:cubicBezTo>
                    <a:cubicBezTo>
                      <a:pt x="177397" y="614190"/>
                      <a:pt x="177397" y="615002"/>
                      <a:pt x="177397" y="615814"/>
                    </a:cubicBezTo>
                    <a:cubicBezTo>
                      <a:pt x="177397" y="616626"/>
                      <a:pt x="176585" y="617438"/>
                      <a:pt x="177397" y="618250"/>
                    </a:cubicBezTo>
                    <a:cubicBezTo>
                      <a:pt x="177397" y="619062"/>
                      <a:pt x="178209" y="619873"/>
                      <a:pt x="179020" y="619873"/>
                    </a:cubicBezTo>
                    <a:cubicBezTo>
                      <a:pt x="179832" y="620685"/>
                      <a:pt x="180644" y="621497"/>
                      <a:pt x="180644" y="621497"/>
                    </a:cubicBezTo>
                    <a:cubicBezTo>
                      <a:pt x="181456" y="621497"/>
                      <a:pt x="181456" y="621497"/>
                      <a:pt x="182268" y="621497"/>
                    </a:cubicBezTo>
                    <a:cubicBezTo>
                      <a:pt x="183080" y="621497"/>
                      <a:pt x="183892" y="620685"/>
                      <a:pt x="184704" y="620685"/>
                    </a:cubicBezTo>
                    <a:cubicBezTo>
                      <a:pt x="185516" y="620685"/>
                      <a:pt x="185516" y="620685"/>
                      <a:pt x="185516" y="621497"/>
                    </a:cubicBezTo>
                    <a:cubicBezTo>
                      <a:pt x="185516" y="622309"/>
                      <a:pt x="183892" y="622309"/>
                      <a:pt x="183080" y="623121"/>
                    </a:cubicBezTo>
                    <a:cubicBezTo>
                      <a:pt x="182268" y="623121"/>
                      <a:pt x="181456" y="623933"/>
                      <a:pt x="181456" y="624745"/>
                    </a:cubicBezTo>
                    <a:cubicBezTo>
                      <a:pt x="181456" y="626368"/>
                      <a:pt x="183080" y="626368"/>
                      <a:pt x="183892" y="627180"/>
                    </a:cubicBezTo>
                    <a:cubicBezTo>
                      <a:pt x="184704" y="627180"/>
                      <a:pt x="184704" y="627992"/>
                      <a:pt x="184704" y="628804"/>
                    </a:cubicBezTo>
                    <a:cubicBezTo>
                      <a:pt x="185516" y="629616"/>
                      <a:pt x="186327" y="629616"/>
                      <a:pt x="186327" y="628804"/>
                    </a:cubicBezTo>
                    <a:cubicBezTo>
                      <a:pt x="186327" y="628804"/>
                      <a:pt x="186327" y="627992"/>
                      <a:pt x="187139" y="627992"/>
                    </a:cubicBezTo>
                    <a:cubicBezTo>
                      <a:pt x="187139" y="627992"/>
                      <a:pt x="187951" y="627992"/>
                      <a:pt x="187951" y="627992"/>
                    </a:cubicBezTo>
                    <a:cubicBezTo>
                      <a:pt x="188763" y="627992"/>
                      <a:pt x="188763" y="627992"/>
                      <a:pt x="188763" y="627992"/>
                    </a:cubicBezTo>
                    <a:cubicBezTo>
                      <a:pt x="189575" y="627992"/>
                      <a:pt x="189575" y="627992"/>
                      <a:pt x="189575" y="627992"/>
                    </a:cubicBezTo>
                    <a:cubicBezTo>
                      <a:pt x="189575" y="627992"/>
                      <a:pt x="190387" y="627992"/>
                      <a:pt x="190387" y="627992"/>
                    </a:cubicBezTo>
                    <a:cubicBezTo>
                      <a:pt x="190387" y="627992"/>
                      <a:pt x="191199" y="627180"/>
                      <a:pt x="191199" y="627180"/>
                    </a:cubicBezTo>
                    <a:cubicBezTo>
                      <a:pt x="191199" y="627180"/>
                      <a:pt x="192011" y="626368"/>
                      <a:pt x="192822" y="626368"/>
                    </a:cubicBezTo>
                    <a:cubicBezTo>
                      <a:pt x="193634" y="626368"/>
                      <a:pt x="193634" y="625557"/>
                      <a:pt x="194446" y="626368"/>
                    </a:cubicBezTo>
                    <a:cubicBezTo>
                      <a:pt x="194446" y="627992"/>
                      <a:pt x="193634" y="627992"/>
                      <a:pt x="192011" y="627992"/>
                    </a:cubicBezTo>
                    <a:cubicBezTo>
                      <a:pt x="191199" y="627992"/>
                      <a:pt x="190387" y="628804"/>
                      <a:pt x="189575" y="629616"/>
                    </a:cubicBezTo>
                    <a:cubicBezTo>
                      <a:pt x="189575" y="629616"/>
                      <a:pt x="189575" y="630428"/>
                      <a:pt x="188763" y="630428"/>
                    </a:cubicBezTo>
                    <a:cubicBezTo>
                      <a:pt x="187951" y="630428"/>
                      <a:pt x="187951" y="630428"/>
                      <a:pt x="187139" y="630428"/>
                    </a:cubicBezTo>
                    <a:cubicBezTo>
                      <a:pt x="186327" y="630428"/>
                      <a:pt x="185516" y="631240"/>
                      <a:pt x="185516" y="632052"/>
                    </a:cubicBezTo>
                    <a:cubicBezTo>
                      <a:pt x="185516" y="632863"/>
                      <a:pt x="184704" y="633675"/>
                      <a:pt x="184704" y="632863"/>
                    </a:cubicBezTo>
                    <a:cubicBezTo>
                      <a:pt x="184704" y="632052"/>
                      <a:pt x="183892" y="631240"/>
                      <a:pt x="183080" y="632052"/>
                    </a:cubicBezTo>
                    <a:cubicBezTo>
                      <a:pt x="182268" y="632052"/>
                      <a:pt x="182268" y="632863"/>
                      <a:pt x="182268" y="633675"/>
                    </a:cubicBezTo>
                    <a:cubicBezTo>
                      <a:pt x="182268" y="634487"/>
                      <a:pt x="182268" y="635299"/>
                      <a:pt x="182268" y="636923"/>
                    </a:cubicBezTo>
                    <a:cubicBezTo>
                      <a:pt x="182268" y="637735"/>
                      <a:pt x="182268" y="638547"/>
                      <a:pt x="181456" y="639359"/>
                    </a:cubicBezTo>
                    <a:cubicBezTo>
                      <a:pt x="180644" y="640171"/>
                      <a:pt x="179832" y="641794"/>
                      <a:pt x="179020" y="642606"/>
                    </a:cubicBezTo>
                    <a:cubicBezTo>
                      <a:pt x="178209" y="643418"/>
                      <a:pt x="177397" y="644230"/>
                      <a:pt x="176585" y="644230"/>
                    </a:cubicBezTo>
                    <a:cubicBezTo>
                      <a:pt x="175773" y="644230"/>
                      <a:pt x="174961" y="644230"/>
                      <a:pt x="174149" y="644230"/>
                    </a:cubicBezTo>
                    <a:cubicBezTo>
                      <a:pt x="173337" y="644230"/>
                      <a:pt x="172525" y="645042"/>
                      <a:pt x="171713" y="645042"/>
                    </a:cubicBezTo>
                    <a:cubicBezTo>
                      <a:pt x="170902" y="645042"/>
                      <a:pt x="170090" y="645854"/>
                      <a:pt x="170090" y="645854"/>
                    </a:cubicBezTo>
                    <a:cubicBezTo>
                      <a:pt x="169278" y="646666"/>
                      <a:pt x="168466" y="646666"/>
                      <a:pt x="168466" y="647477"/>
                    </a:cubicBezTo>
                    <a:cubicBezTo>
                      <a:pt x="167654" y="648289"/>
                      <a:pt x="167654" y="648289"/>
                      <a:pt x="166842" y="648289"/>
                    </a:cubicBezTo>
                    <a:cubicBezTo>
                      <a:pt x="165218" y="648289"/>
                      <a:pt x="164407" y="647477"/>
                      <a:pt x="162783" y="647477"/>
                    </a:cubicBezTo>
                    <a:cubicBezTo>
                      <a:pt x="161971" y="647477"/>
                      <a:pt x="160347" y="647477"/>
                      <a:pt x="159535" y="648289"/>
                    </a:cubicBezTo>
                    <a:cubicBezTo>
                      <a:pt x="158723" y="649101"/>
                      <a:pt x="158723" y="649101"/>
                      <a:pt x="157911" y="649913"/>
                    </a:cubicBezTo>
                    <a:cubicBezTo>
                      <a:pt x="157100" y="650725"/>
                      <a:pt x="157100" y="650725"/>
                      <a:pt x="156288" y="650725"/>
                    </a:cubicBezTo>
                    <a:cubicBezTo>
                      <a:pt x="155476" y="650725"/>
                      <a:pt x="153852" y="651537"/>
                      <a:pt x="153040" y="651537"/>
                    </a:cubicBezTo>
                    <a:cubicBezTo>
                      <a:pt x="152228" y="651537"/>
                      <a:pt x="153040" y="652349"/>
                      <a:pt x="153040" y="652349"/>
                    </a:cubicBezTo>
                    <a:cubicBezTo>
                      <a:pt x="153040" y="653161"/>
                      <a:pt x="150605" y="653161"/>
                      <a:pt x="149793" y="653972"/>
                    </a:cubicBezTo>
                    <a:cubicBezTo>
                      <a:pt x="148981" y="653972"/>
                      <a:pt x="148169" y="655596"/>
                      <a:pt x="148169" y="656408"/>
                    </a:cubicBezTo>
                    <a:cubicBezTo>
                      <a:pt x="148169" y="657220"/>
                      <a:pt x="148169" y="657220"/>
                      <a:pt x="148169" y="658032"/>
                    </a:cubicBezTo>
                    <a:cubicBezTo>
                      <a:pt x="148169" y="658844"/>
                      <a:pt x="147357" y="658844"/>
                      <a:pt x="146545" y="658844"/>
                    </a:cubicBezTo>
                    <a:cubicBezTo>
                      <a:pt x="145733" y="659656"/>
                      <a:pt x="144921" y="659656"/>
                      <a:pt x="144921" y="661279"/>
                    </a:cubicBezTo>
                    <a:cubicBezTo>
                      <a:pt x="144921" y="662091"/>
                      <a:pt x="145733" y="662091"/>
                      <a:pt x="146545" y="662091"/>
                    </a:cubicBezTo>
                    <a:cubicBezTo>
                      <a:pt x="147357" y="662091"/>
                      <a:pt x="148169" y="662903"/>
                      <a:pt x="148981" y="662091"/>
                    </a:cubicBezTo>
                    <a:cubicBezTo>
                      <a:pt x="149793" y="661279"/>
                      <a:pt x="150605" y="662091"/>
                      <a:pt x="151416" y="662091"/>
                    </a:cubicBezTo>
                    <a:cubicBezTo>
                      <a:pt x="152228" y="662091"/>
                      <a:pt x="153852" y="662091"/>
                      <a:pt x="154664" y="661279"/>
                    </a:cubicBezTo>
                    <a:cubicBezTo>
                      <a:pt x="155476" y="660468"/>
                      <a:pt x="156288" y="660468"/>
                      <a:pt x="157100" y="660468"/>
                    </a:cubicBezTo>
                    <a:cubicBezTo>
                      <a:pt x="157100" y="660468"/>
                      <a:pt x="157911" y="661279"/>
                      <a:pt x="157911" y="661279"/>
                    </a:cubicBezTo>
                    <a:cubicBezTo>
                      <a:pt x="158723" y="661279"/>
                      <a:pt x="158723" y="661279"/>
                      <a:pt x="159535" y="662091"/>
                    </a:cubicBezTo>
                    <a:cubicBezTo>
                      <a:pt x="160347" y="662903"/>
                      <a:pt x="160347" y="663715"/>
                      <a:pt x="160347" y="664527"/>
                    </a:cubicBezTo>
                    <a:cubicBezTo>
                      <a:pt x="160347" y="665339"/>
                      <a:pt x="160347" y="666151"/>
                      <a:pt x="161159" y="666151"/>
                    </a:cubicBezTo>
                    <a:cubicBezTo>
                      <a:pt x="161159" y="666151"/>
                      <a:pt x="161971" y="666151"/>
                      <a:pt x="161971" y="665339"/>
                    </a:cubicBezTo>
                    <a:cubicBezTo>
                      <a:pt x="162783" y="665339"/>
                      <a:pt x="162783" y="665339"/>
                      <a:pt x="163595" y="665339"/>
                    </a:cubicBezTo>
                    <a:cubicBezTo>
                      <a:pt x="164407" y="664527"/>
                      <a:pt x="163595" y="662903"/>
                      <a:pt x="163595" y="662091"/>
                    </a:cubicBezTo>
                    <a:cubicBezTo>
                      <a:pt x="163595" y="661279"/>
                      <a:pt x="163595" y="660468"/>
                      <a:pt x="164407" y="660468"/>
                    </a:cubicBezTo>
                    <a:cubicBezTo>
                      <a:pt x="165218" y="660468"/>
                      <a:pt x="165218" y="659656"/>
                      <a:pt x="166030" y="658844"/>
                    </a:cubicBezTo>
                    <a:cubicBezTo>
                      <a:pt x="166842" y="658032"/>
                      <a:pt x="168466" y="658032"/>
                      <a:pt x="169278" y="658032"/>
                    </a:cubicBezTo>
                    <a:cubicBezTo>
                      <a:pt x="170902" y="658032"/>
                      <a:pt x="170902" y="658032"/>
                      <a:pt x="171713" y="657220"/>
                    </a:cubicBezTo>
                    <a:cubicBezTo>
                      <a:pt x="171713" y="657220"/>
                      <a:pt x="172525" y="656408"/>
                      <a:pt x="172525" y="656408"/>
                    </a:cubicBezTo>
                    <a:cubicBezTo>
                      <a:pt x="173337" y="656408"/>
                      <a:pt x="173337" y="657220"/>
                      <a:pt x="174149" y="657220"/>
                    </a:cubicBezTo>
                    <a:cubicBezTo>
                      <a:pt x="174961" y="657220"/>
                      <a:pt x="174961" y="657220"/>
                      <a:pt x="175773" y="658032"/>
                    </a:cubicBezTo>
                    <a:cubicBezTo>
                      <a:pt x="176585" y="658032"/>
                      <a:pt x="178209" y="658032"/>
                      <a:pt x="179020" y="657220"/>
                    </a:cubicBezTo>
                    <a:cubicBezTo>
                      <a:pt x="179020" y="657220"/>
                      <a:pt x="179020" y="656408"/>
                      <a:pt x="179832" y="656408"/>
                    </a:cubicBezTo>
                    <a:cubicBezTo>
                      <a:pt x="180644" y="656408"/>
                      <a:pt x="181456" y="657220"/>
                      <a:pt x="182268" y="657220"/>
                    </a:cubicBezTo>
                    <a:cubicBezTo>
                      <a:pt x="183080" y="657220"/>
                      <a:pt x="183080" y="657220"/>
                      <a:pt x="183892" y="657220"/>
                    </a:cubicBezTo>
                    <a:cubicBezTo>
                      <a:pt x="184704" y="657220"/>
                      <a:pt x="185516" y="657220"/>
                      <a:pt x="186327" y="657220"/>
                    </a:cubicBezTo>
                    <a:cubicBezTo>
                      <a:pt x="187139" y="657220"/>
                      <a:pt x="187139" y="657220"/>
                      <a:pt x="187951" y="657220"/>
                    </a:cubicBezTo>
                    <a:cubicBezTo>
                      <a:pt x="188763" y="658032"/>
                      <a:pt x="188763" y="659656"/>
                      <a:pt x="190387" y="659656"/>
                    </a:cubicBezTo>
                    <a:cubicBezTo>
                      <a:pt x="191199" y="659656"/>
                      <a:pt x="192011" y="659656"/>
                      <a:pt x="192011" y="659656"/>
                    </a:cubicBezTo>
                    <a:cubicBezTo>
                      <a:pt x="192822" y="659656"/>
                      <a:pt x="192822" y="658844"/>
                      <a:pt x="193634" y="658844"/>
                    </a:cubicBezTo>
                    <a:cubicBezTo>
                      <a:pt x="194446" y="658844"/>
                      <a:pt x="194446" y="658844"/>
                      <a:pt x="194446" y="658844"/>
                    </a:cubicBezTo>
                    <a:cubicBezTo>
                      <a:pt x="195258" y="658844"/>
                      <a:pt x="195258" y="659656"/>
                      <a:pt x="196070" y="659656"/>
                    </a:cubicBezTo>
                    <a:cubicBezTo>
                      <a:pt x="196070" y="659656"/>
                      <a:pt x="196882" y="660468"/>
                      <a:pt x="196882" y="660468"/>
                    </a:cubicBezTo>
                    <a:cubicBezTo>
                      <a:pt x="196882" y="661279"/>
                      <a:pt x="195258" y="660468"/>
                      <a:pt x="195258" y="660468"/>
                    </a:cubicBezTo>
                    <a:cubicBezTo>
                      <a:pt x="194446" y="660468"/>
                      <a:pt x="192822" y="660468"/>
                      <a:pt x="192011" y="662091"/>
                    </a:cubicBezTo>
                    <a:cubicBezTo>
                      <a:pt x="192011" y="663715"/>
                      <a:pt x="192822" y="665339"/>
                      <a:pt x="191199" y="666963"/>
                    </a:cubicBezTo>
                    <a:cubicBezTo>
                      <a:pt x="191199" y="666963"/>
                      <a:pt x="190387" y="667775"/>
                      <a:pt x="190387" y="667775"/>
                    </a:cubicBezTo>
                    <a:cubicBezTo>
                      <a:pt x="190387" y="668587"/>
                      <a:pt x="190387" y="668587"/>
                      <a:pt x="189575" y="668587"/>
                    </a:cubicBezTo>
                    <a:cubicBezTo>
                      <a:pt x="188763" y="668587"/>
                      <a:pt x="188763" y="669398"/>
                      <a:pt x="188763" y="669398"/>
                    </a:cubicBezTo>
                    <a:cubicBezTo>
                      <a:pt x="188763" y="670210"/>
                      <a:pt x="188763" y="671022"/>
                      <a:pt x="189575" y="671022"/>
                    </a:cubicBezTo>
                    <a:cubicBezTo>
                      <a:pt x="190387" y="671834"/>
                      <a:pt x="189575" y="672646"/>
                      <a:pt x="190387" y="674270"/>
                    </a:cubicBezTo>
                    <a:cubicBezTo>
                      <a:pt x="190387" y="674270"/>
                      <a:pt x="191199" y="675081"/>
                      <a:pt x="191199" y="675081"/>
                    </a:cubicBezTo>
                    <a:cubicBezTo>
                      <a:pt x="191199" y="675893"/>
                      <a:pt x="192011" y="675893"/>
                      <a:pt x="192011" y="676705"/>
                    </a:cubicBezTo>
                    <a:cubicBezTo>
                      <a:pt x="192011" y="678329"/>
                      <a:pt x="192011" y="679141"/>
                      <a:pt x="192011" y="680765"/>
                    </a:cubicBezTo>
                    <a:cubicBezTo>
                      <a:pt x="192822" y="682388"/>
                      <a:pt x="193634" y="681576"/>
                      <a:pt x="195258" y="681576"/>
                    </a:cubicBezTo>
                    <a:cubicBezTo>
                      <a:pt x="195258" y="681576"/>
                      <a:pt x="198506" y="680765"/>
                      <a:pt x="197694" y="681576"/>
                    </a:cubicBezTo>
                    <a:cubicBezTo>
                      <a:pt x="196882" y="682388"/>
                      <a:pt x="195258" y="682388"/>
                      <a:pt x="193634" y="683200"/>
                    </a:cubicBezTo>
                    <a:cubicBezTo>
                      <a:pt x="192822" y="684012"/>
                      <a:pt x="192011" y="684824"/>
                      <a:pt x="191199" y="685636"/>
                    </a:cubicBezTo>
                    <a:cubicBezTo>
                      <a:pt x="190387" y="686448"/>
                      <a:pt x="188763" y="685636"/>
                      <a:pt x="187951" y="686448"/>
                    </a:cubicBezTo>
                    <a:cubicBezTo>
                      <a:pt x="187139" y="687260"/>
                      <a:pt x="187139" y="688884"/>
                      <a:pt x="186327" y="689695"/>
                    </a:cubicBezTo>
                    <a:cubicBezTo>
                      <a:pt x="186327" y="690507"/>
                      <a:pt x="185516" y="690507"/>
                      <a:pt x="185516" y="691319"/>
                    </a:cubicBezTo>
                    <a:cubicBezTo>
                      <a:pt x="185516" y="692131"/>
                      <a:pt x="184704" y="692943"/>
                      <a:pt x="185516" y="693755"/>
                    </a:cubicBezTo>
                    <a:cubicBezTo>
                      <a:pt x="185516" y="694567"/>
                      <a:pt x="185516" y="694567"/>
                      <a:pt x="186327" y="694567"/>
                    </a:cubicBezTo>
                    <a:cubicBezTo>
                      <a:pt x="187139" y="695379"/>
                      <a:pt x="185516" y="696191"/>
                      <a:pt x="185516" y="697814"/>
                    </a:cubicBezTo>
                    <a:cubicBezTo>
                      <a:pt x="185516" y="698626"/>
                      <a:pt x="185516" y="698626"/>
                      <a:pt x="186327" y="699438"/>
                    </a:cubicBezTo>
                    <a:cubicBezTo>
                      <a:pt x="187139" y="700250"/>
                      <a:pt x="187139" y="700250"/>
                      <a:pt x="187139" y="701062"/>
                    </a:cubicBezTo>
                    <a:cubicBezTo>
                      <a:pt x="187139" y="701874"/>
                      <a:pt x="187139" y="702685"/>
                      <a:pt x="187951" y="702685"/>
                    </a:cubicBezTo>
                    <a:cubicBezTo>
                      <a:pt x="188763" y="703497"/>
                      <a:pt x="189575" y="702685"/>
                      <a:pt x="190387" y="702685"/>
                    </a:cubicBezTo>
                    <a:cubicBezTo>
                      <a:pt x="191199" y="702685"/>
                      <a:pt x="195258" y="701874"/>
                      <a:pt x="195258" y="703497"/>
                    </a:cubicBezTo>
                    <a:cubicBezTo>
                      <a:pt x="195258" y="704309"/>
                      <a:pt x="192822" y="705121"/>
                      <a:pt x="192011" y="705121"/>
                    </a:cubicBezTo>
                    <a:cubicBezTo>
                      <a:pt x="190387" y="705933"/>
                      <a:pt x="189575" y="705121"/>
                      <a:pt x="188763" y="704309"/>
                    </a:cubicBezTo>
                    <a:cubicBezTo>
                      <a:pt x="188763" y="704309"/>
                      <a:pt x="187951" y="703497"/>
                      <a:pt x="187951" y="703497"/>
                    </a:cubicBezTo>
                    <a:cubicBezTo>
                      <a:pt x="187139" y="703497"/>
                      <a:pt x="187139" y="704309"/>
                      <a:pt x="187139" y="705121"/>
                    </a:cubicBezTo>
                    <a:cubicBezTo>
                      <a:pt x="187139" y="706745"/>
                      <a:pt x="186327" y="708369"/>
                      <a:pt x="185516" y="709992"/>
                    </a:cubicBezTo>
                    <a:cubicBezTo>
                      <a:pt x="184704" y="711616"/>
                      <a:pt x="183080" y="713240"/>
                      <a:pt x="182268" y="715676"/>
                    </a:cubicBezTo>
                    <a:cubicBezTo>
                      <a:pt x="181456" y="718111"/>
                      <a:pt x="179832" y="720547"/>
                      <a:pt x="178209" y="722171"/>
                    </a:cubicBezTo>
                    <a:cubicBezTo>
                      <a:pt x="176585" y="724606"/>
                      <a:pt x="174149" y="726230"/>
                      <a:pt x="172525" y="727854"/>
                    </a:cubicBezTo>
                    <a:cubicBezTo>
                      <a:pt x="170902" y="729478"/>
                      <a:pt x="168466" y="731101"/>
                      <a:pt x="166030" y="732725"/>
                    </a:cubicBezTo>
                    <a:cubicBezTo>
                      <a:pt x="163595" y="733537"/>
                      <a:pt x="161971" y="733537"/>
                      <a:pt x="159535" y="734349"/>
                    </a:cubicBezTo>
                    <a:cubicBezTo>
                      <a:pt x="158723" y="734349"/>
                      <a:pt x="158723" y="735161"/>
                      <a:pt x="157911" y="735161"/>
                    </a:cubicBezTo>
                    <a:cubicBezTo>
                      <a:pt x="157100" y="735161"/>
                      <a:pt x="156288" y="735161"/>
                      <a:pt x="156288" y="734349"/>
                    </a:cubicBezTo>
                    <a:cubicBezTo>
                      <a:pt x="154664" y="733537"/>
                      <a:pt x="153852" y="734349"/>
                      <a:pt x="152228" y="735973"/>
                    </a:cubicBezTo>
                    <a:cubicBezTo>
                      <a:pt x="150605" y="736785"/>
                      <a:pt x="148981" y="737597"/>
                      <a:pt x="147357" y="737597"/>
                    </a:cubicBezTo>
                    <a:cubicBezTo>
                      <a:pt x="145733" y="738408"/>
                      <a:pt x="144921" y="739220"/>
                      <a:pt x="143298" y="739220"/>
                    </a:cubicBezTo>
                    <a:cubicBezTo>
                      <a:pt x="140050" y="740032"/>
                      <a:pt x="138426" y="736785"/>
                      <a:pt x="135179" y="735973"/>
                    </a:cubicBezTo>
                    <a:cubicBezTo>
                      <a:pt x="134367" y="735973"/>
                      <a:pt x="132743" y="735973"/>
                      <a:pt x="131931" y="736785"/>
                    </a:cubicBezTo>
                    <a:cubicBezTo>
                      <a:pt x="131119" y="736785"/>
                      <a:pt x="129496" y="736785"/>
                      <a:pt x="128684" y="737597"/>
                    </a:cubicBezTo>
                    <a:cubicBezTo>
                      <a:pt x="127872" y="737597"/>
                      <a:pt x="127872" y="739220"/>
                      <a:pt x="127060" y="738408"/>
                    </a:cubicBezTo>
                    <a:cubicBezTo>
                      <a:pt x="124624" y="737597"/>
                      <a:pt x="125436" y="740844"/>
                      <a:pt x="123812" y="741656"/>
                    </a:cubicBezTo>
                    <a:cubicBezTo>
                      <a:pt x="123000" y="741656"/>
                      <a:pt x="123000" y="741656"/>
                      <a:pt x="123000" y="742468"/>
                    </a:cubicBezTo>
                    <a:cubicBezTo>
                      <a:pt x="123000" y="742468"/>
                      <a:pt x="122189" y="743280"/>
                      <a:pt x="122189" y="743280"/>
                    </a:cubicBezTo>
                    <a:cubicBezTo>
                      <a:pt x="121377" y="743280"/>
                      <a:pt x="120565" y="743280"/>
                      <a:pt x="119753" y="743280"/>
                    </a:cubicBezTo>
                    <a:cubicBezTo>
                      <a:pt x="118941" y="743280"/>
                      <a:pt x="118129" y="743280"/>
                      <a:pt x="117317" y="743280"/>
                    </a:cubicBezTo>
                    <a:cubicBezTo>
                      <a:pt x="117317" y="743280"/>
                      <a:pt x="116505" y="744092"/>
                      <a:pt x="116505" y="744092"/>
                    </a:cubicBezTo>
                    <a:cubicBezTo>
                      <a:pt x="116505" y="744092"/>
                      <a:pt x="116505" y="744904"/>
                      <a:pt x="116505" y="744904"/>
                    </a:cubicBezTo>
                    <a:cubicBezTo>
                      <a:pt x="116505" y="745715"/>
                      <a:pt x="114882" y="745715"/>
                      <a:pt x="114070" y="745715"/>
                    </a:cubicBezTo>
                    <a:cubicBezTo>
                      <a:pt x="113258" y="745715"/>
                      <a:pt x="113258" y="744904"/>
                      <a:pt x="112446" y="744092"/>
                    </a:cubicBezTo>
                    <a:cubicBezTo>
                      <a:pt x="112446" y="743280"/>
                      <a:pt x="111634" y="743280"/>
                      <a:pt x="111634" y="743280"/>
                    </a:cubicBezTo>
                    <a:cubicBezTo>
                      <a:pt x="110822" y="743280"/>
                      <a:pt x="110822" y="743280"/>
                      <a:pt x="110822" y="744092"/>
                    </a:cubicBezTo>
                    <a:cubicBezTo>
                      <a:pt x="110822" y="744904"/>
                      <a:pt x="110010" y="744904"/>
                      <a:pt x="110010" y="744904"/>
                    </a:cubicBezTo>
                    <a:cubicBezTo>
                      <a:pt x="109198" y="744904"/>
                      <a:pt x="109198" y="744904"/>
                      <a:pt x="108387" y="745715"/>
                    </a:cubicBezTo>
                    <a:cubicBezTo>
                      <a:pt x="108387" y="745715"/>
                      <a:pt x="107575" y="745715"/>
                      <a:pt x="106763" y="745715"/>
                    </a:cubicBezTo>
                    <a:cubicBezTo>
                      <a:pt x="105951" y="745715"/>
                      <a:pt x="106763" y="744904"/>
                      <a:pt x="106763" y="744904"/>
                    </a:cubicBezTo>
                    <a:cubicBezTo>
                      <a:pt x="106763" y="744092"/>
                      <a:pt x="105951" y="744092"/>
                      <a:pt x="105951" y="744092"/>
                    </a:cubicBezTo>
                    <a:cubicBezTo>
                      <a:pt x="105951" y="744092"/>
                      <a:pt x="105951" y="743280"/>
                      <a:pt x="105139" y="743280"/>
                    </a:cubicBezTo>
                    <a:cubicBezTo>
                      <a:pt x="104327" y="742468"/>
                      <a:pt x="103515" y="742468"/>
                      <a:pt x="102703" y="742468"/>
                    </a:cubicBezTo>
                    <a:cubicBezTo>
                      <a:pt x="101891" y="742468"/>
                      <a:pt x="101891" y="741656"/>
                      <a:pt x="101080" y="740844"/>
                    </a:cubicBezTo>
                    <a:cubicBezTo>
                      <a:pt x="100268" y="740844"/>
                      <a:pt x="99456" y="740032"/>
                      <a:pt x="98644" y="740844"/>
                    </a:cubicBezTo>
                    <a:cubicBezTo>
                      <a:pt x="97832" y="741656"/>
                      <a:pt x="98644" y="742468"/>
                      <a:pt x="98644" y="743280"/>
                    </a:cubicBezTo>
                    <a:cubicBezTo>
                      <a:pt x="98644" y="744092"/>
                      <a:pt x="98644" y="744092"/>
                      <a:pt x="97832" y="744092"/>
                    </a:cubicBezTo>
                    <a:cubicBezTo>
                      <a:pt x="97020" y="744092"/>
                      <a:pt x="97020" y="744904"/>
                      <a:pt x="97020" y="745715"/>
                    </a:cubicBezTo>
                    <a:cubicBezTo>
                      <a:pt x="97020" y="746527"/>
                      <a:pt x="97020" y="747339"/>
                      <a:pt x="96208" y="747339"/>
                    </a:cubicBezTo>
                    <a:cubicBezTo>
                      <a:pt x="95396" y="747339"/>
                      <a:pt x="95396" y="748151"/>
                      <a:pt x="94584" y="748151"/>
                    </a:cubicBezTo>
                    <a:cubicBezTo>
                      <a:pt x="93773" y="748151"/>
                      <a:pt x="93773" y="748151"/>
                      <a:pt x="92961" y="748151"/>
                    </a:cubicBezTo>
                    <a:cubicBezTo>
                      <a:pt x="92149" y="748151"/>
                      <a:pt x="92149" y="747339"/>
                      <a:pt x="92149" y="747339"/>
                    </a:cubicBezTo>
                    <a:cubicBezTo>
                      <a:pt x="91337" y="747339"/>
                      <a:pt x="91337" y="748151"/>
                      <a:pt x="90525" y="748151"/>
                    </a:cubicBezTo>
                    <a:cubicBezTo>
                      <a:pt x="89713" y="748963"/>
                      <a:pt x="88901" y="747339"/>
                      <a:pt x="88089" y="747339"/>
                    </a:cubicBezTo>
                    <a:cubicBezTo>
                      <a:pt x="87278" y="747339"/>
                      <a:pt x="87278" y="748151"/>
                      <a:pt x="87278" y="748151"/>
                    </a:cubicBezTo>
                    <a:cubicBezTo>
                      <a:pt x="87278" y="748963"/>
                      <a:pt x="86466" y="748963"/>
                      <a:pt x="85654" y="748963"/>
                    </a:cubicBezTo>
                    <a:cubicBezTo>
                      <a:pt x="84842" y="748963"/>
                      <a:pt x="83218" y="748963"/>
                      <a:pt x="82406" y="748963"/>
                    </a:cubicBezTo>
                    <a:cubicBezTo>
                      <a:pt x="81594" y="748963"/>
                      <a:pt x="81594" y="749775"/>
                      <a:pt x="80782" y="749775"/>
                    </a:cubicBezTo>
                    <a:cubicBezTo>
                      <a:pt x="79971" y="749775"/>
                      <a:pt x="79971" y="749775"/>
                      <a:pt x="79159" y="748963"/>
                    </a:cubicBezTo>
                    <a:cubicBezTo>
                      <a:pt x="77535" y="748963"/>
                      <a:pt x="78347" y="750587"/>
                      <a:pt x="78347" y="750587"/>
                    </a:cubicBezTo>
                    <a:cubicBezTo>
                      <a:pt x="78347" y="750587"/>
                      <a:pt x="77535" y="750587"/>
                      <a:pt x="77535" y="751399"/>
                    </a:cubicBezTo>
                    <a:cubicBezTo>
                      <a:pt x="77535" y="751399"/>
                      <a:pt x="76723" y="752210"/>
                      <a:pt x="76723" y="752210"/>
                    </a:cubicBezTo>
                    <a:cubicBezTo>
                      <a:pt x="76723" y="752210"/>
                      <a:pt x="75911" y="751399"/>
                      <a:pt x="75911" y="751399"/>
                    </a:cubicBezTo>
                    <a:cubicBezTo>
                      <a:pt x="75099" y="751399"/>
                      <a:pt x="75099" y="750587"/>
                      <a:pt x="74287" y="751399"/>
                    </a:cubicBezTo>
                    <a:cubicBezTo>
                      <a:pt x="73476" y="752210"/>
                      <a:pt x="73476" y="753834"/>
                      <a:pt x="74287" y="754646"/>
                    </a:cubicBezTo>
                    <a:cubicBezTo>
                      <a:pt x="75099" y="754646"/>
                      <a:pt x="75099" y="754646"/>
                      <a:pt x="75911" y="754646"/>
                    </a:cubicBezTo>
                    <a:cubicBezTo>
                      <a:pt x="76723" y="754646"/>
                      <a:pt x="76723" y="754646"/>
                      <a:pt x="77535" y="754646"/>
                    </a:cubicBezTo>
                    <a:cubicBezTo>
                      <a:pt x="78347" y="754646"/>
                      <a:pt x="78347" y="754646"/>
                      <a:pt x="79159" y="754646"/>
                    </a:cubicBezTo>
                    <a:cubicBezTo>
                      <a:pt x="79971" y="754646"/>
                      <a:pt x="79971" y="753834"/>
                      <a:pt x="80782" y="753834"/>
                    </a:cubicBezTo>
                    <a:cubicBezTo>
                      <a:pt x="81594" y="753834"/>
                      <a:pt x="82406" y="754646"/>
                      <a:pt x="82406" y="754646"/>
                    </a:cubicBezTo>
                    <a:cubicBezTo>
                      <a:pt x="83218" y="754646"/>
                      <a:pt x="83218" y="755458"/>
                      <a:pt x="84030" y="755458"/>
                    </a:cubicBezTo>
                    <a:cubicBezTo>
                      <a:pt x="84842" y="755458"/>
                      <a:pt x="84842" y="756270"/>
                      <a:pt x="85654" y="756270"/>
                    </a:cubicBezTo>
                    <a:cubicBezTo>
                      <a:pt x="86466" y="756270"/>
                      <a:pt x="86466" y="757082"/>
                      <a:pt x="87278" y="757082"/>
                    </a:cubicBezTo>
                    <a:cubicBezTo>
                      <a:pt x="88089" y="757082"/>
                      <a:pt x="88901" y="758705"/>
                      <a:pt x="88901" y="759517"/>
                    </a:cubicBezTo>
                    <a:cubicBezTo>
                      <a:pt x="88901" y="761953"/>
                      <a:pt x="90525" y="764389"/>
                      <a:pt x="88089" y="766824"/>
                    </a:cubicBezTo>
                    <a:cubicBezTo>
                      <a:pt x="87278" y="767636"/>
                      <a:pt x="86466" y="766824"/>
                      <a:pt x="85654" y="766824"/>
                    </a:cubicBezTo>
                    <a:cubicBezTo>
                      <a:pt x="84842" y="766824"/>
                      <a:pt x="83218" y="766824"/>
                      <a:pt x="82406" y="767636"/>
                    </a:cubicBezTo>
                    <a:cubicBezTo>
                      <a:pt x="81594" y="767636"/>
                      <a:pt x="81594" y="768448"/>
                      <a:pt x="80782" y="768448"/>
                    </a:cubicBezTo>
                    <a:cubicBezTo>
                      <a:pt x="79971" y="768448"/>
                      <a:pt x="79159" y="768448"/>
                      <a:pt x="79159" y="768448"/>
                    </a:cubicBezTo>
                    <a:cubicBezTo>
                      <a:pt x="78347" y="768448"/>
                      <a:pt x="77535" y="770072"/>
                      <a:pt x="76723" y="770072"/>
                    </a:cubicBezTo>
                    <a:cubicBezTo>
                      <a:pt x="76723" y="770072"/>
                      <a:pt x="76723" y="770072"/>
                      <a:pt x="75911" y="770884"/>
                    </a:cubicBezTo>
                    <a:cubicBezTo>
                      <a:pt x="75911" y="770884"/>
                      <a:pt x="75911" y="771696"/>
                      <a:pt x="75911" y="771696"/>
                    </a:cubicBezTo>
                    <a:cubicBezTo>
                      <a:pt x="75911" y="771696"/>
                      <a:pt x="75911" y="771696"/>
                      <a:pt x="75911" y="771696"/>
                    </a:cubicBezTo>
                    <a:cubicBezTo>
                      <a:pt x="75911" y="771696"/>
                      <a:pt x="75911" y="771696"/>
                      <a:pt x="75911" y="772508"/>
                    </a:cubicBezTo>
                    <a:cubicBezTo>
                      <a:pt x="75911" y="773319"/>
                      <a:pt x="76723" y="773319"/>
                      <a:pt x="76723" y="772508"/>
                    </a:cubicBezTo>
                    <a:cubicBezTo>
                      <a:pt x="77535" y="772508"/>
                      <a:pt x="77535" y="772508"/>
                      <a:pt x="78347" y="773319"/>
                    </a:cubicBezTo>
                    <a:cubicBezTo>
                      <a:pt x="78347" y="774131"/>
                      <a:pt x="78347" y="774131"/>
                      <a:pt x="78347" y="774131"/>
                    </a:cubicBezTo>
                    <a:cubicBezTo>
                      <a:pt x="78347" y="774943"/>
                      <a:pt x="78347" y="774943"/>
                      <a:pt x="78347" y="774943"/>
                    </a:cubicBezTo>
                    <a:cubicBezTo>
                      <a:pt x="78347" y="775755"/>
                      <a:pt x="77535" y="775755"/>
                      <a:pt x="78347" y="776567"/>
                    </a:cubicBezTo>
                    <a:cubicBezTo>
                      <a:pt x="78347" y="777379"/>
                      <a:pt x="79159" y="777379"/>
                      <a:pt x="79971" y="777379"/>
                    </a:cubicBezTo>
                    <a:cubicBezTo>
                      <a:pt x="80782" y="777379"/>
                      <a:pt x="80782" y="777379"/>
                      <a:pt x="80782" y="776567"/>
                    </a:cubicBezTo>
                    <a:cubicBezTo>
                      <a:pt x="80782" y="775755"/>
                      <a:pt x="80782" y="774131"/>
                      <a:pt x="81594" y="774131"/>
                    </a:cubicBezTo>
                    <a:cubicBezTo>
                      <a:pt x="82406" y="774131"/>
                      <a:pt x="82406" y="774131"/>
                      <a:pt x="82406" y="774943"/>
                    </a:cubicBezTo>
                    <a:cubicBezTo>
                      <a:pt x="83218" y="774943"/>
                      <a:pt x="83218" y="775755"/>
                      <a:pt x="84030" y="775755"/>
                    </a:cubicBezTo>
                    <a:cubicBezTo>
                      <a:pt x="84842" y="775755"/>
                      <a:pt x="85654" y="775755"/>
                      <a:pt x="85654" y="774943"/>
                    </a:cubicBezTo>
                    <a:cubicBezTo>
                      <a:pt x="85654" y="774943"/>
                      <a:pt x="85654" y="774131"/>
                      <a:pt x="86466" y="774131"/>
                    </a:cubicBezTo>
                    <a:cubicBezTo>
                      <a:pt x="87278" y="774131"/>
                      <a:pt x="86466" y="776567"/>
                      <a:pt x="86466" y="776567"/>
                    </a:cubicBezTo>
                    <a:cubicBezTo>
                      <a:pt x="86466" y="778191"/>
                      <a:pt x="88089" y="776567"/>
                      <a:pt x="88901" y="777379"/>
                    </a:cubicBezTo>
                    <a:cubicBezTo>
                      <a:pt x="89713" y="777379"/>
                      <a:pt x="89713" y="778191"/>
                      <a:pt x="90525" y="778191"/>
                    </a:cubicBezTo>
                    <a:cubicBezTo>
                      <a:pt x="91337" y="778191"/>
                      <a:pt x="91337" y="778191"/>
                      <a:pt x="92149" y="778191"/>
                    </a:cubicBezTo>
                    <a:cubicBezTo>
                      <a:pt x="92149" y="779003"/>
                      <a:pt x="92149" y="779814"/>
                      <a:pt x="92149" y="779814"/>
                    </a:cubicBezTo>
                    <a:cubicBezTo>
                      <a:pt x="92149" y="779814"/>
                      <a:pt x="92961" y="779814"/>
                      <a:pt x="92961" y="779814"/>
                    </a:cubicBezTo>
                    <a:cubicBezTo>
                      <a:pt x="93773" y="779814"/>
                      <a:pt x="94584" y="779814"/>
                      <a:pt x="95396" y="779814"/>
                    </a:cubicBezTo>
                    <a:cubicBezTo>
                      <a:pt x="95396" y="779814"/>
                      <a:pt x="96208" y="779814"/>
                      <a:pt x="96208" y="779814"/>
                    </a:cubicBezTo>
                    <a:cubicBezTo>
                      <a:pt x="96208" y="779814"/>
                      <a:pt x="96208" y="779814"/>
                      <a:pt x="97020" y="779814"/>
                    </a:cubicBezTo>
                    <a:cubicBezTo>
                      <a:pt x="97020" y="779814"/>
                      <a:pt x="97020" y="779814"/>
                      <a:pt x="97020" y="779814"/>
                    </a:cubicBezTo>
                    <a:cubicBezTo>
                      <a:pt x="97020" y="779814"/>
                      <a:pt x="97020" y="779814"/>
                      <a:pt x="97832" y="779814"/>
                    </a:cubicBezTo>
                    <a:cubicBezTo>
                      <a:pt x="97832" y="779814"/>
                      <a:pt x="98644" y="779814"/>
                      <a:pt x="98644" y="779814"/>
                    </a:cubicBezTo>
                    <a:cubicBezTo>
                      <a:pt x="98644" y="779814"/>
                      <a:pt x="99456" y="779814"/>
                      <a:pt x="99456" y="779814"/>
                    </a:cubicBezTo>
                    <a:cubicBezTo>
                      <a:pt x="99456" y="779814"/>
                      <a:pt x="100268" y="779814"/>
                      <a:pt x="100268" y="779003"/>
                    </a:cubicBezTo>
                    <a:cubicBezTo>
                      <a:pt x="100268" y="779003"/>
                      <a:pt x="100268" y="778191"/>
                      <a:pt x="101080" y="778191"/>
                    </a:cubicBezTo>
                    <a:cubicBezTo>
                      <a:pt x="101080" y="778191"/>
                      <a:pt x="101080" y="778191"/>
                      <a:pt x="101080" y="777379"/>
                    </a:cubicBezTo>
                    <a:cubicBezTo>
                      <a:pt x="101080" y="777379"/>
                      <a:pt x="101080" y="777379"/>
                      <a:pt x="101080" y="777379"/>
                    </a:cubicBezTo>
                    <a:cubicBezTo>
                      <a:pt x="101080" y="777379"/>
                      <a:pt x="101080" y="776567"/>
                      <a:pt x="101080" y="776567"/>
                    </a:cubicBezTo>
                    <a:cubicBezTo>
                      <a:pt x="101080" y="775755"/>
                      <a:pt x="101891" y="774943"/>
                      <a:pt x="101891" y="774131"/>
                    </a:cubicBezTo>
                    <a:cubicBezTo>
                      <a:pt x="101891" y="773319"/>
                      <a:pt x="102703" y="773319"/>
                      <a:pt x="102703" y="773319"/>
                    </a:cubicBezTo>
                    <a:cubicBezTo>
                      <a:pt x="102703" y="773319"/>
                      <a:pt x="104327" y="773319"/>
                      <a:pt x="104327" y="773319"/>
                    </a:cubicBezTo>
                    <a:cubicBezTo>
                      <a:pt x="104327" y="774131"/>
                      <a:pt x="103515" y="774131"/>
                      <a:pt x="103515" y="774131"/>
                    </a:cubicBezTo>
                    <a:cubicBezTo>
                      <a:pt x="102703" y="774131"/>
                      <a:pt x="102703" y="774943"/>
                      <a:pt x="101891" y="775755"/>
                    </a:cubicBezTo>
                    <a:cubicBezTo>
                      <a:pt x="101080" y="776567"/>
                      <a:pt x="101891" y="777379"/>
                      <a:pt x="101891" y="779003"/>
                    </a:cubicBezTo>
                    <a:cubicBezTo>
                      <a:pt x="101891" y="779814"/>
                      <a:pt x="101891" y="780626"/>
                      <a:pt x="102703" y="780626"/>
                    </a:cubicBezTo>
                    <a:cubicBezTo>
                      <a:pt x="102703" y="780626"/>
                      <a:pt x="103515" y="779814"/>
                      <a:pt x="104327" y="780626"/>
                    </a:cubicBezTo>
                    <a:cubicBezTo>
                      <a:pt x="105139" y="781438"/>
                      <a:pt x="103515" y="781438"/>
                      <a:pt x="103515" y="781438"/>
                    </a:cubicBezTo>
                    <a:cubicBezTo>
                      <a:pt x="103515" y="781438"/>
                      <a:pt x="102703" y="781438"/>
                      <a:pt x="102703" y="781438"/>
                    </a:cubicBezTo>
                    <a:cubicBezTo>
                      <a:pt x="102703" y="781438"/>
                      <a:pt x="102703" y="782250"/>
                      <a:pt x="102703" y="782250"/>
                    </a:cubicBezTo>
                    <a:cubicBezTo>
                      <a:pt x="102703" y="782250"/>
                      <a:pt x="102703" y="782250"/>
                      <a:pt x="102703" y="782250"/>
                    </a:cubicBezTo>
                    <a:cubicBezTo>
                      <a:pt x="102703" y="782250"/>
                      <a:pt x="102703" y="782250"/>
                      <a:pt x="102703" y="781438"/>
                    </a:cubicBezTo>
                    <a:cubicBezTo>
                      <a:pt x="102703" y="781438"/>
                      <a:pt x="102703" y="781438"/>
                      <a:pt x="102703" y="781438"/>
                    </a:cubicBezTo>
                    <a:cubicBezTo>
                      <a:pt x="102703" y="781438"/>
                      <a:pt x="102703" y="781438"/>
                      <a:pt x="101891" y="781438"/>
                    </a:cubicBezTo>
                    <a:cubicBezTo>
                      <a:pt x="101891" y="781438"/>
                      <a:pt x="101080" y="781438"/>
                      <a:pt x="101080" y="781438"/>
                    </a:cubicBezTo>
                    <a:cubicBezTo>
                      <a:pt x="101080" y="781438"/>
                      <a:pt x="100268" y="781438"/>
                      <a:pt x="100268" y="781438"/>
                    </a:cubicBezTo>
                    <a:cubicBezTo>
                      <a:pt x="100268" y="781438"/>
                      <a:pt x="100268" y="781438"/>
                      <a:pt x="99456" y="781438"/>
                    </a:cubicBezTo>
                    <a:cubicBezTo>
                      <a:pt x="99456" y="781438"/>
                      <a:pt x="99456" y="781438"/>
                      <a:pt x="99456" y="781438"/>
                    </a:cubicBezTo>
                    <a:cubicBezTo>
                      <a:pt x="99456" y="781438"/>
                      <a:pt x="99456" y="781438"/>
                      <a:pt x="99456" y="781438"/>
                    </a:cubicBezTo>
                    <a:cubicBezTo>
                      <a:pt x="99456" y="781438"/>
                      <a:pt x="99456" y="781438"/>
                      <a:pt x="98644" y="781438"/>
                    </a:cubicBezTo>
                    <a:cubicBezTo>
                      <a:pt x="98644" y="781438"/>
                      <a:pt x="98644" y="781438"/>
                      <a:pt x="98644" y="781438"/>
                    </a:cubicBezTo>
                    <a:cubicBezTo>
                      <a:pt x="98644" y="781438"/>
                      <a:pt x="98644" y="781438"/>
                      <a:pt x="97832" y="781438"/>
                    </a:cubicBezTo>
                    <a:cubicBezTo>
                      <a:pt x="97020" y="781438"/>
                      <a:pt x="96208" y="781438"/>
                      <a:pt x="95396" y="781438"/>
                    </a:cubicBezTo>
                    <a:cubicBezTo>
                      <a:pt x="95396" y="781438"/>
                      <a:pt x="94584" y="781438"/>
                      <a:pt x="94584" y="781438"/>
                    </a:cubicBezTo>
                    <a:cubicBezTo>
                      <a:pt x="94584" y="781438"/>
                      <a:pt x="94584" y="781438"/>
                      <a:pt x="94584" y="781438"/>
                    </a:cubicBezTo>
                    <a:cubicBezTo>
                      <a:pt x="94584" y="781438"/>
                      <a:pt x="94584" y="782250"/>
                      <a:pt x="94584" y="782250"/>
                    </a:cubicBezTo>
                    <a:cubicBezTo>
                      <a:pt x="94584" y="782250"/>
                      <a:pt x="95396" y="782250"/>
                      <a:pt x="95396" y="782250"/>
                    </a:cubicBezTo>
                    <a:cubicBezTo>
                      <a:pt x="95396" y="782250"/>
                      <a:pt x="96208" y="782250"/>
                      <a:pt x="96208" y="783062"/>
                    </a:cubicBezTo>
                    <a:cubicBezTo>
                      <a:pt x="96208" y="783062"/>
                      <a:pt x="95396" y="783062"/>
                      <a:pt x="94584" y="782250"/>
                    </a:cubicBezTo>
                    <a:cubicBezTo>
                      <a:pt x="93773" y="782250"/>
                      <a:pt x="93773" y="782250"/>
                      <a:pt x="92961" y="781438"/>
                    </a:cubicBezTo>
                    <a:cubicBezTo>
                      <a:pt x="92961" y="781438"/>
                      <a:pt x="92961" y="781438"/>
                      <a:pt x="92961" y="780626"/>
                    </a:cubicBezTo>
                    <a:cubicBezTo>
                      <a:pt x="92961" y="779814"/>
                      <a:pt x="92961" y="779814"/>
                      <a:pt x="92961" y="779814"/>
                    </a:cubicBezTo>
                    <a:cubicBezTo>
                      <a:pt x="92149" y="779814"/>
                      <a:pt x="91337" y="779003"/>
                      <a:pt x="90525" y="779003"/>
                    </a:cubicBezTo>
                    <a:cubicBezTo>
                      <a:pt x="89713" y="779003"/>
                      <a:pt x="89713" y="779003"/>
                      <a:pt x="89713" y="779003"/>
                    </a:cubicBezTo>
                    <a:cubicBezTo>
                      <a:pt x="89713" y="779003"/>
                      <a:pt x="89713" y="779814"/>
                      <a:pt x="88901" y="779814"/>
                    </a:cubicBezTo>
                    <a:cubicBezTo>
                      <a:pt x="88089" y="779814"/>
                      <a:pt x="88089" y="779003"/>
                      <a:pt x="87278" y="779003"/>
                    </a:cubicBezTo>
                    <a:cubicBezTo>
                      <a:pt x="87278" y="778191"/>
                      <a:pt x="86466" y="778191"/>
                      <a:pt x="85654" y="778191"/>
                    </a:cubicBezTo>
                    <a:cubicBezTo>
                      <a:pt x="84030" y="778191"/>
                      <a:pt x="84030" y="780626"/>
                      <a:pt x="85654" y="781438"/>
                    </a:cubicBezTo>
                    <a:cubicBezTo>
                      <a:pt x="86466" y="781438"/>
                      <a:pt x="87278" y="781438"/>
                      <a:pt x="87278" y="782250"/>
                    </a:cubicBezTo>
                    <a:cubicBezTo>
                      <a:pt x="87278" y="783062"/>
                      <a:pt x="87278" y="783874"/>
                      <a:pt x="86466" y="783874"/>
                    </a:cubicBezTo>
                    <a:cubicBezTo>
                      <a:pt x="86466" y="784686"/>
                      <a:pt x="85654" y="784686"/>
                      <a:pt x="85654" y="785498"/>
                    </a:cubicBezTo>
                    <a:cubicBezTo>
                      <a:pt x="85654" y="786310"/>
                      <a:pt x="86466" y="787121"/>
                      <a:pt x="86466" y="787121"/>
                    </a:cubicBezTo>
                    <a:cubicBezTo>
                      <a:pt x="87278" y="787121"/>
                      <a:pt x="88089" y="787933"/>
                      <a:pt x="88901" y="787933"/>
                    </a:cubicBezTo>
                    <a:cubicBezTo>
                      <a:pt x="89713" y="787933"/>
                      <a:pt x="90525" y="788745"/>
                      <a:pt x="91337" y="789557"/>
                    </a:cubicBezTo>
                    <a:cubicBezTo>
                      <a:pt x="92961" y="790369"/>
                      <a:pt x="93773" y="791181"/>
                      <a:pt x="95396" y="791181"/>
                    </a:cubicBezTo>
                    <a:cubicBezTo>
                      <a:pt x="96208" y="791181"/>
                      <a:pt x="97020" y="791181"/>
                      <a:pt x="97020" y="790369"/>
                    </a:cubicBezTo>
                    <a:cubicBezTo>
                      <a:pt x="97020" y="789557"/>
                      <a:pt x="97020" y="788745"/>
                      <a:pt x="97832" y="787933"/>
                    </a:cubicBezTo>
                    <a:cubicBezTo>
                      <a:pt x="98644" y="787121"/>
                      <a:pt x="99456" y="787121"/>
                      <a:pt x="100268" y="787121"/>
                    </a:cubicBezTo>
                    <a:cubicBezTo>
                      <a:pt x="101080" y="787121"/>
                      <a:pt x="101080" y="787121"/>
                      <a:pt x="101891" y="787121"/>
                    </a:cubicBezTo>
                    <a:cubicBezTo>
                      <a:pt x="103515" y="787121"/>
                      <a:pt x="102703" y="789557"/>
                      <a:pt x="104327" y="789557"/>
                    </a:cubicBezTo>
                    <a:cubicBezTo>
                      <a:pt x="105951" y="789557"/>
                      <a:pt x="107575" y="788745"/>
                      <a:pt x="109198" y="789557"/>
                    </a:cubicBezTo>
                    <a:cubicBezTo>
                      <a:pt x="110010" y="789557"/>
                      <a:pt x="110822" y="789557"/>
                      <a:pt x="110822" y="789557"/>
                    </a:cubicBezTo>
                    <a:cubicBezTo>
                      <a:pt x="110822" y="788745"/>
                      <a:pt x="111634" y="788745"/>
                      <a:pt x="111634" y="787933"/>
                    </a:cubicBezTo>
                    <a:cubicBezTo>
                      <a:pt x="111634" y="787933"/>
                      <a:pt x="111634" y="787121"/>
                      <a:pt x="111634" y="787121"/>
                    </a:cubicBezTo>
                    <a:cubicBezTo>
                      <a:pt x="111634" y="787121"/>
                      <a:pt x="111634" y="786310"/>
                      <a:pt x="112446" y="786310"/>
                    </a:cubicBezTo>
                    <a:cubicBezTo>
                      <a:pt x="112446" y="786310"/>
                      <a:pt x="112446" y="786310"/>
                      <a:pt x="113258" y="785498"/>
                    </a:cubicBezTo>
                    <a:cubicBezTo>
                      <a:pt x="113258" y="784686"/>
                      <a:pt x="113258" y="784686"/>
                      <a:pt x="113258" y="783874"/>
                    </a:cubicBezTo>
                    <a:cubicBezTo>
                      <a:pt x="113258" y="783062"/>
                      <a:pt x="113258" y="783062"/>
                      <a:pt x="113258" y="782250"/>
                    </a:cubicBezTo>
                    <a:cubicBezTo>
                      <a:pt x="113258" y="781438"/>
                      <a:pt x="115693" y="781438"/>
                      <a:pt x="116505" y="781438"/>
                    </a:cubicBezTo>
                    <a:cubicBezTo>
                      <a:pt x="117317" y="781438"/>
                      <a:pt x="118129" y="781438"/>
                      <a:pt x="118941" y="781438"/>
                    </a:cubicBezTo>
                    <a:cubicBezTo>
                      <a:pt x="119753" y="781438"/>
                      <a:pt x="119753" y="781438"/>
                      <a:pt x="120565" y="781438"/>
                    </a:cubicBezTo>
                    <a:cubicBezTo>
                      <a:pt x="121377" y="781438"/>
                      <a:pt x="121377" y="781438"/>
                      <a:pt x="121377" y="782250"/>
                    </a:cubicBezTo>
                    <a:cubicBezTo>
                      <a:pt x="121377" y="782250"/>
                      <a:pt x="122189" y="782250"/>
                      <a:pt x="123000" y="782250"/>
                    </a:cubicBezTo>
                    <a:cubicBezTo>
                      <a:pt x="123812" y="782250"/>
                      <a:pt x="123812" y="782250"/>
                      <a:pt x="124624" y="782250"/>
                    </a:cubicBezTo>
                    <a:cubicBezTo>
                      <a:pt x="125436" y="782250"/>
                      <a:pt x="125436" y="782250"/>
                      <a:pt x="126248" y="782250"/>
                    </a:cubicBezTo>
                    <a:cubicBezTo>
                      <a:pt x="127060" y="782250"/>
                      <a:pt x="127872" y="783062"/>
                      <a:pt x="128684" y="783062"/>
                    </a:cubicBezTo>
                    <a:cubicBezTo>
                      <a:pt x="129496" y="783062"/>
                      <a:pt x="129496" y="783874"/>
                      <a:pt x="130307" y="783874"/>
                    </a:cubicBezTo>
                    <a:cubicBezTo>
                      <a:pt x="131119" y="783874"/>
                      <a:pt x="131931" y="783874"/>
                      <a:pt x="131931" y="784686"/>
                    </a:cubicBezTo>
                    <a:cubicBezTo>
                      <a:pt x="132743" y="784686"/>
                      <a:pt x="132743" y="784686"/>
                      <a:pt x="132743" y="783874"/>
                    </a:cubicBezTo>
                    <a:cubicBezTo>
                      <a:pt x="132743" y="783062"/>
                      <a:pt x="132743" y="782250"/>
                      <a:pt x="131931" y="782250"/>
                    </a:cubicBezTo>
                    <a:cubicBezTo>
                      <a:pt x="131931" y="782250"/>
                      <a:pt x="131119" y="781438"/>
                      <a:pt x="131119" y="781438"/>
                    </a:cubicBezTo>
                    <a:cubicBezTo>
                      <a:pt x="131119" y="781438"/>
                      <a:pt x="131931" y="781438"/>
                      <a:pt x="131931" y="781438"/>
                    </a:cubicBezTo>
                    <a:cubicBezTo>
                      <a:pt x="131931" y="781438"/>
                      <a:pt x="131931" y="780626"/>
                      <a:pt x="131931" y="780626"/>
                    </a:cubicBezTo>
                    <a:cubicBezTo>
                      <a:pt x="131931" y="780626"/>
                      <a:pt x="131931" y="779814"/>
                      <a:pt x="131931" y="779814"/>
                    </a:cubicBezTo>
                    <a:cubicBezTo>
                      <a:pt x="131931" y="779814"/>
                      <a:pt x="132743" y="779814"/>
                      <a:pt x="132743" y="780626"/>
                    </a:cubicBezTo>
                    <a:cubicBezTo>
                      <a:pt x="132743" y="781438"/>
                      <a:pt x="132743" y="782250"/>
                      <a:pt x="133555" y="782250"/>
                    </a:cubicBezTo>
                    <a:cubicBezTo>
                      <a:pt x="134367" y="782250"/>
                      <a:pt x="135179" y="783062"/>
                      <a:pt x="135179" y="782250"/>
                    </a:cubicBezTo>
                    <a:cubicBezTo>
                      <a:pt x="135179" y="782250"/>
                      <a:pt x="135991" y="781438"/>
                      <a:pt x="135991" y="781438"/>
                    </a:cubicBezTo>
                    <a:cubicBezTo>
                      <a:pt x="136803" y="781438"/>
                      <a:pt x="136803" y="781438"/>
                      <a:pt x="137614" y="781438"/>
                    </a:cubicBezTo>
                    <a:cubicBezTo>
                      <a:pt x="138426" y="782250"/>
                      <a:pt x="136803" y="783062"/>
                      <a:pt x="136803" y="783874"/>
                    </a:cubicBezTo>
                    <a:cubicBezTo>
                      <a:pt x="135991" y="784686"/>
                      <a:pt x="136803" y="784686"/>
                      <a:pt x="137614" y="785498"/>
                    </a:cubicBezTo>
                    <a:cubicBezTo>
                      <a:pt x="138426" y="786310"/>
                      <a:pt x="139238" y="786310"/>
                      <a:pt x="139238" y="786310"/>
                    </a:cubicBezTo>
                    <a:cubicBezTo>
                      <a:pt x="139238" y="786310"/>
                      <a:pt x="140050" y="787121"/>
                      <a:pt x="140050" y="787121"/>
                    </a:cubicBezTo>
                    <a:cubicBezTo>
                      <a:pt x="140050" y="787121"/>
                      <a:pt x="140050" y="787933"/>
                      <a:pt x="139238" y="787933"/>
                    </a:cubicBezTo>
                    <a:cubicBezTo>
                      <a:pt x="138426" y="787933"/>
                      <a:pt x="138426" y="787121"/>
                      <a:pt x="137614" y="787121"/>
                    </a:cubicBezTo>
                    <a:cubicBezTo>
                      <a:pt x="136803" y="787121"/>
                      <a:pt x="136803" y="786310"/>
                      <a:pt x="135991" y="786310"/>
                    </a:cubicBezTo>
                    <a:cubicBezTo>
                      <a:pt x="135179" y="786310"/>
                      <a:pt x="134367" y="787933"/>
                      <a:pt x="135179" y="787933"/>
                    </a:cubicBezTo>
                    <a:cubicBezTo>
                      <a:pt x="135179" y="788745"/>
                      <a:pt x="135991" y="788745"/>
                      <a:pt x="135991" y="788745"/>
                    </a:cubicBezTo>
                    <a:cubicBezTo>
                      <a:pt x="136803" y="788745"/>
                      <a:pt x="136803" y="789557"/>
                      <a:pt x="136803" y="790369"/>
                    </a:cubicBezTo>
                    <a:cubicBezTo>
                      <a:pt x="136803" y="791181"/>
                      <a:pt x="136803" y="791993"/>
                      <a:pt x="136803" y="791993"/>
                    </a:cubicBezTo>
                    <a:cubicBezTo>
                      <a:pt x="136803" y="791993"/>
                      <a:pt x="136803" y="792805"/>
                      <a:pt x="137614" y="792805"/>
                    </a:cubicBezTo>
                    <a:cubicBezTo>
                      <a:pt x="137614" y="792805"/>
                      <a:pt x="138426" y="793617"/>
                      <a:pt x="138426" y="793617"/>
                    </a:cubicBezTo>
                    <a:cubicBezTo>
                      <a:pt x="138426" y="793617"/>
                      <a:pt x="139238" y="793617"/>
                      <a:pt x="139238" y="793617"/>
                    </a:cubicBezTo>
                    <a:cubicBezTo>
                      <a:pt x="140050" y="793617"/>
                      <a:pt x="140050" y="793617"/>
                      <a:pt x="140862" y="793617"/>
                    </a:cubicBezTo>
                    <a:cubicBezTo>
                      <a:pt x="141674" y="793617"/>
                      <a:pt x="141674" y="793617"/>
                      <a:pt x="142486" y="793617"/>
                    </a:cubicBezTo>
                    <a:cubicBezTo>
                      <a:pt x="143298" y="793617"/>
                      <a:pt x="144921" y="793617"/>
                      <a:pt x="145733" y="793617"/>
                    </a:cubicBezTo>
                    <a:cubicBezTo>
                      <a:pt x="146545" y="793617"/>
                      <a:pt x="146545" y="794429"/>
                      <a:pt x="147357" y="795240"/>
                    </a:cubicBezTo>
                    <a:cubicBezTo>
                      <a:pt x="147357" y="796052"/>
                      <a:pt x="148169" y="796864"/>
                      <a:pt x="148169" y="797676"/>
                    </a:cubicBezTo>
                    <a:cubicBezTo>
                      <a:pt x="148169" y="798488"/>
                      <a:pt x="148981" y="798488"/>
                      <a:pt x="149793" y="798488"/>
                    </a:cubicBezTo>
                    <a:cubicBezTo>
                      <a:pt x="149793" y="798488"/>
                      <a:pt x="150605" y="798488"/>
                      <a:pt x="150605" y="798488"/>
                    </a:cubicBezTo>
                    <a:cubicBezTo>
                      <a:pt x="151416" y="798488"/>
                      <a:pt x="151416" y="798488"/>
                      <a:pt x="152228" y="798488"/>
                    </a:cubicBezTo>
                    <a:cubicBezTo>
                      <a:pt x="152228" y="798488"/>
                      <a:pt x="153040" y="798488"/>
                      <a:pt x="153040" y="798488"/>
                    </a:cubicBezTo>
                    <a:cubicBezTo>
                      <a:pt x="153852" y="798488"/>
                      <a:pt x="153852" y="798488"/>
                      <a:pt x="153852" y="799300"/>
                    </a:cubicBezTo>
                    <a:cubicBezTo>
                      <a:pt x="153852" y="800112"/>
                      <a:pt x="152228" y="800112"/>
                      <a:pt x="152228" y="800112"/>
                    </a:cubicBezTo>
                    <a:cubicBezTo>
                      <a:pt x="151416" y="800112"/>
                      <a:pt x="150605" y="800923"/>
                      <a:pt x="149793" y="800923"/>
                    </a:cubicBezTo>
                    <a:cubicBezTo>
                      <a:pt x="148169" y="800923"/>
                      <a:pt x="147357" y="800923"/>
                      <a:pt x="146545" y="800923"/>
                    </a:cubicBezTo>
                    <a:cubicBezTo>
                      <a:pt x="145733" y="800923"/>
                      <a:pt x="145733" y="800923"/>
                      <a:pt x="144921" y="800923"/>
                    </a:cubicBezTo>
                    <a:cubicBezTo>
                      <a:pt x="144921" y="800923"/>
                      <a:pt x="144921" y="800923"/>
                      <a:pt x="144109" y="800923"/>
                    </a:cubicBezTo>
                    <a:cubicBezTo>
                      <a:pt x="144109" y="800923"/>
                      <a:pt x="143298" y="800923"/>
                      <a:pt x="143298" y="800923"/>
                    </a:cubicBezTo>
                    <a:cubicBezTo>
                      <a:pt x="143298" y="800923"/>
                      <a:pt x="142486" y="800923"/>
                      <a:pt x="142486" y="800923"/>
                    </a:cubicBezTo>
                    <a:cubicBezTo>
                      <a:pt x="142486" y="800923"/>
                      <a:pt x="141674" y="800923"/>
                      <a:pt x="141674" y="800112"/>
                    </a:cubicBezTo>
                    <a:cubicBezTo>
                      <a:pt x="141674" y="800112"/>
                      <a:pt x="140862" y="800112"/>
                      <a:pt x="140862" y="800112"/>
                    </a:cubicBezTo>
                    <a:cubicBezTo>
                      <a:pt x="140862" y="800112"/>
                      <a:pt x="140050" y="800112"/>
                      <a:pt x="140050" y="800112"/>
                    </a:cubicBezTo>
                    <a:cubicBezTo>
                      <a:pt x="140050" y="800112"/>
                      <a:pt x="139238" y="800112"/>
                      <a:pt x="139238" y="800923"/>
                    </a:cubicBezTo>
                    <a:cubicBezTo>
                      <a:pt x="139238" y="800923"/>
                      <a:pt x="139238" y="801735"/>
                      <a:pt x="139238" y="801735"/>
                    </a:cubicBezTo>
                    <a:cubicBezTo>
                      <a:pt x="139238" y="801735"/>
                      <a:pt x="138426" y="801735"/>
                      <a:pt x="138426" y="801735"/>
                    </a:cubicBezTo>
                    <a:cubicBezTo>
                      <a:pt x="138426" y="801735"/>
                      <a:pt x="137614" y="801735"/>
                      <a:pt x="137614" y="801735"/>
                    </a:cubicBezTo>
                    <a:cubicBezTo>
                      <a:pt x="137614" y="801735"/>
                      <a:pt x="136803" y="801735"/>
                      <a:pt x="136803" y="801735"/>
                    </a:cubicBezTo>
                    <a:cubicBezTo>
                      <a:pt x="135991" y="802547"/>
                      <a:pt x="135991" y="803359"/>
                      <a:pt x="135991" y="803359"/>
                    </a:cubicBezTo>
                    <a:cubicBezTo>
                      <a:pt x="135991" y="803359"/>
                      <a:pt x="135991" y="804171"/>
                      <a:pt x="135991" y="804171"/>
                    </a:cubicBezTo>
                    <a:cubicBezTo>
                      <a:pt x="135991" y="804983"/>
                      <a:pt x="135991" y="805795"/>
                      <a:pt x="135991" y="806607"/>
                    </a:cubicBezTo>
                    <a:cubicBezTo>
                      <a:pt x="135991" y="807418"/>
                      <a:pt x="135991" y="807418"/>
                      <a:pt x="135991" y="807418"/>
                    </a:cubicBezTo>
                    <a:cubicBezTo>
                      <a:pt x="136803" y="807418"/>
                      <a:pt x="136803" y="807418"/>
                      <a:pt x="137614" y="808230"/>
                    </a:cubicBezTo>
                    <a:cubicBezTo>
                      <a:pt x="137614" y="808230"/>
                      <a:pt x="138426" y="808230"/>
                      <a:pt x="138426" y="809042"/>
                    </a:cubicBezTo>
                    <a:cubicBezTo>
                      <a:pt x="138426" y="809042"/>
                      <a:pt x="138426" y="809854"/>
                      <a:pt x="138426" y="809854"/>
                    </a:cubicBezTo>
                    <a:cubicBezTo>
                      <a:pt x="138426" y="809854"/>
                      <a:pt x="139238" y="809854"/>
                      <a:pt x="139238" y="809854"/>
                    </a:cubicBezTo>
                    <a:cubicBezTo>
                      <a:pt x="139238" y="809854"/>
                      <a:pt x="140050" y="809854"/>
                      <a:pt x="140050" y="810666"/>
                    </a:cubicBezTo>
                    <a:cubicBezTo>
                      <a:pt x="140050" y="810666"/>
                      <a:pt x="140050" y="811478"/>
                      <a:pt x="140862" y="811478"/>
                    </a:cubicBezTo>
                    <a:cubicBezTo>
                      <a:pt x="140862" y="811478"/>
                      <a:pt x="141674" y="811478"/>
                      <a:pt x="141674" y="811478"/>
                    </a:cubicBezTo>
                    <a:cubicBezTo>
                      <a:pt x="142486" y="811478"/>
                      <a:pt x="142486" y="811478"/>
                      <a:pt x="143298" y="811478"/>
                    </a:cubicBezTo>
                    <a:cubicBezTo>
                      <a:pt x="144109" y="811478"/>
                      <a:pt x="144921" y="811478"/>
                      <a:pt x="144921" y="811478"/>
                    </a:cubicBezTo>
                    <a:cubicBezTo>
                      <a:pt x="145733" y="811478"/>
                      <a:pt x="146545" y="811478"/>
                      <a:pt x="146545" y="811478"/>
                    </a:cubicBezTo>
                    <a:cubicBezTo>
                      <a:pt x="146545" y="811478"/>
                      <a:pt x="147357" y="810666"/>
                      <a:pt x="147357" y="810666"/>
                    </a:cubicBezTo>
                    <a:cubicBezTo>
                      <a:pt x="147357" y="809854"/>
                      <a:pt x="148169" y="809854"/>
                      <a:pt x="148169" y="809854"/>
                    </a:cubicBezTo>
                    <a:cubicBezTo>
                      <a:pt x="148169" y="809854"/>
                      <a:pt x="148981" y="809854"/>
                      <a:pt x="148981" y="809854"/>
                    </a:cubicBezTo>
                    <a:cubicBezTo>
                      <a:pt x="148981" y="809854"/>
                      <a:pt x="149793" y="810666"/>
                      <a:pt x="149793" y="810666"/>
                    </a:cubicBezTo>
                    <a:cubicBezTo>
                      <a:pt x="150605" y="810666"/>
                      <a:pt x="151416" y="810666"/>
                      <a:pt x="151416" y="810666"/>
                    </a:cubicBezTo>
                    <a:cubicBezTo>
                      <a:pt x="152228" y="810666"/>
                      <a:pt x="152228" y="810666"/>
                      <a:pt x="153040" y="810666"/>
                    </a:cubicBezTo>
                    <a:cubicBezTo>
                      <a:pt x="153852" y="810666"/>
                      <a:pt x="153852" y="811478"/>
                      <a:pt x="154664" y="812290"/>
                    </a:cubicBezTo>
                    <a:cubicBezTo>
                      <a:pt x="154664" y="813102"/>
                      <a:pt x="155476" y="813102"/>
                      <a:pt x="155476" y="813102"/>
                    </a:cubicBezTo>
                    <a:cubicBezTo>
                      <a:pt x="155476" y="813102"/>
                      <a:pt x="155476" y="813102"/>
                      <a:pt x="156288" y="813102"/>
                    </a:cubicBezTo>
                    <a:cubicBezTo>
                      <a:pt x="156288" y="813102"/>
                      <a:pt x="156288" y="813102"/>
                      <a:pt x="156288" y="813102"/>
                    </a:cubicBezTo>
                    <a:cubicBezTo>
                      <a:pt x="156288" y="813102"/>
                      <a:pt x="157100" y="813102"/>
                      <a:pt x="157100" y="812290"/>
                    </a:cubicBezTo>
                    <a:cubicBezTo>
                      <a:pt x="157100" y="812290"/>
                      <a:pt x="157911" y="811478"/>
                      <a:pt x="157911" y="811478"/>
                    </a:cubicBezTo>
                    <a:cubicBezTo>
                      <a:pt x="157911" y="811478"/>
                      <a:pt x="157911" y="811478"/>
                      <a:pt x="157911" y="811478"/>
                    </a:cubicBezTo>
                    <a:cubicBezTo>
                      <a:pt x="157911" y="810666"/>
                      <a:pt x="158723" y="810666"/>
                      <a:pt x="158723" y="810666"/>
                    </a:cubicBezTo>
                    <a:cubicBezTo>
                      <a:pt x="158723" y="810666"/>
                      <a:pt x="158723" y="809854"/>
                      <a:pt x="159535" y="809854"/>
                    </a:cubicBezTo>
                    <a:cubicBezTo>
                      <a:pt x="160347" y="809042"/>
                      <a:pt x="161971" y="808230"/>
                      <a:pt x="163595" y="809042"/>
                    </a:cubicBezTo>
                    <a:cubicBezTo>
                      <a:pt x="164407" y="809042"/>
                      <a:pt x="164407" y="809854"/>
                      <a:pt x="165218" y="809854"/>
                    </a:cubicBezTo>
                    <a:cubicBezTo>
                      <a:pt x="166030" y="809854"/>
                      <a:pt x="166030" y="809854"/>
                      <a:pt x="166842" y="809854"/>
                    </a:cubicBezTo>
                    <a:cubicBezTo>
                      <a:pt x="167654" y="809854"/>
                      <a:pt x="167654" y="809854"/>
                      <a:pt x="168466" y="809854"/>
                    </a:cubicBezTo>
                    <a:cubicBezTo>
                      <a:pt x="168466" y="809854"/>
                      <a:pt x="169278" y="809854"/>
                      <a:pt x="169278" y="809854"/>
                    </a:cubicBezTo>
                    <a:cubicBezTo>
                      <a:pt x="169278" y="809854"/>
                      <a:pt x="170090" y="809042"/>
                      <a:pt x="170090" y="809042"/>
                    </a:cubicBezTo>
                    <a:cubicBezTo>
                      <a:pt x="170090" y="809042"/>
                      <a:pt x="170090" y="808230"/>
                      <a:pt x="170090" y="808230"/>
                    </a:cubicBezTo>
                    <a:cubicBezTo>
                      <a:pt x="170902" y="808230"/>
                      <a:pt x="170902" y="809042"/>
                      <a:pt x="170902" y="809042"/>
                    </a:cubicBezTo>
                    <a:cubicBezTo>
                      <a:pt x="170902" y="809854"/>
                      <a:pt x="170902" y="809854"/>
                      <a:pt x="170902" y="810666"/>
                    </a:cubicBezTo>
                    <a:cubicBezTo>
                      <a:pt x="170902" y="811478"/>
                      <a:pt x="170090" y="812290"/>
                      <a:pt x="170902" y="813102"/>
                    </a:cubicBezTo>
                    <a:cubicBezTo>
                      <a:pt x="170902" y="813102"/>
                      <a:pt x="171713" y="813914"/>
                      <a:pt x="171713" y="813914"/>
                    </a:cubicBezTo>
                    <a:cubicBezTo>
                      <a:pt x="171713" y="814726"/>
                      <a:pt x="172525" y="814726"/>
                      <a:pt x="172525" y="815537"/>
                    </a:cubicBezTo>
                    <a:cubicBezTo>
                      <a:pt x="172525" y="815537"/>
                      <a:pt x="172525" y="816349"/>
                      <a:pt x="172525" y="817161"/>
                    </a:cubicBezTo>
                    <a:cubicBezTo>
                      <a:pt x="172525" y="817973"/>
                      <a:pt x="172525" y="818785"/>
                      <a:pt x="172525" y="819597"/>
                    </a:cubicBezTo>
                    <a:cubicBezTo>
                      <a:pt x="172525" y="820409"/>
                      <a:pt x="172525" y="821221"/>
                      <a:pt x="172525" y="822033"/>
                    </a:cubicBezTo>
                    <a:cubicBezTo>
                      <a:pt x="172525" y="822844"/>
                      <a:pt x="172525" y="823656"/>
                      <a:pt x="172525" y="824468"/>
                    </a:cubicBezTo>
                    <a:cubicBezTo>
                      <a:pt x="172525" y="824468"/>
                      <a:pt x="172525" y="825280"/>
                      <a:pt x="172525" y="825280"/>
                    </a:cubicBezTo>
                    <a:cubicBezTo>
                      <a:pt x="172525" y="825280"/>
                      <a:pt x="172525" y="826092"/>
                      <a:pt x="172525" y="826092"/>
                    </a:cubicBezTo>
                    <a:cubicBezTo>
                      <a:pt x="172525" y="826092"/>
                      <a:pt x="172525" y="826092"/>
                      <a:pt x="173337" y="826092"/>
                    </a:cubicBezTo>
                    <a:cubicBezTo>
                      <a:pt x="174149" y="826092"/>
                      <a:pt x="174149" y="826904"/>
                      <a:pt x="174149" y="827716"/>
                    </a:cubicBezTo>
                    <a:cubicBezTo>
                      <a:pt x="174149" y="828527"/>
                      <a:pt x="174149" y="829339"/>
                      <a:pt x="174961" y="829339"/>
                    </a:cubicBezTo>
                    <a:cubicBezTo>
                      <a:pt x="175773" y="830151"/>
                      <a:pt x="176585" y="830151"/>
                      <a:pt x="176585" y="830151"/>
                    </a:cubicBezTo>
                    <a:cubicBezTo>
                      <a:pt x="177397" y="830151"/>
                      <a:pt x="178209" y="830151"/>
                      <a:pt x="179020" y="830963"/>
                    </a:cubicBezTo>
                    <a:cubicBezTo>
                      <a:pt x="179832" y="831775"/>
                      <a:pt x="179832" y="831775"/>
                      <a:pt x="179832" y="832587"/>
                    </a:cubicBezTo>
                    <a:cubicBezTo>
                      <a:pt x="179832" y="833399"/>
                      <a:pt x="179832" y="834211"/>
                      <a:pt x="180644" y="835023"/>
                    </a:cubicBezTo>
                    <a:cubicBezTo>
                      <a:pt x="181456" y="835834"/>
                      <a:pt x="181456" y="835834"/>
                      <a:pt x="182268" y="835834"/>
                    </a:cubicBezTo>
                    <a:cubicBezTo>
                      <a:pt x="182268" y="835834"/>
                      <a:pt x="182268" y="836646"/>
                      <a:pt x="182268" y="837458"/>
                    </a:cubicBezTo>
                    <a:cubicBezTo>
                      <a:pt x="182268" y="838270"/>
                      <a:pt x="182268" y="838270"/>
                      <a:pt x="182268" y="839082"/>
                    </a:cubicBezTo>
                    <a:cubicBezTo>
                      <a:pt x="182268" y="839082"/>
                      <a:pt x="182268" y="839894"/>
                      <a:pt x="182268" y="840706"/>
                    </a:cubicBezTo>
                    <a:cubicBezTo>
                      <a:pt x="182268" y="840706"/>
                      <a:pt x="183080" y="841518"/>
                      <a:pt x="183080" y="841518"/>
                    </a:cubicBezTo>
                    <a:cubicBezTo>
                      <a:pt x="183892" y="842330"/>
                      <a:pt x="184704" y="842330"/>
                      <a:pt x="185516" y="842330"/>
                    </a:cubicBezTo>
                    <a:cubicBezTo>
                      <a:pt x="186327" y="842330"/>
                      <a:pt x="187951" y="842330"/>
                      <a:pt x="187951" y="843142"/>
                    </a:cubicBezTo>
                    <a:cubicBezTo>
                      <a:pt x="187951" y="843142"/>
                      <a:pt x="188763" y="843953"/>
                      <a:pt x="188763" y="843953"/>
                    </a:cubicBezTo>
                    <a:cubicBezTo>
                      <a:pt x="189575" y="843953"/>
                      <a:pt x="189575" y="843953"/>
                      <a:pt x="190387" y="844765"/>
                    </a:cubicBezTo>
                    <a:cubicBezTo>
                      <a:pt x="191199" y="844765"/>
                      <a:pt x="191199" y="844765"/>
                      <a:pt x="192011" y="845577"/>
                    </a:cubicBezTo>
                    <a:cubicBezTo>
                      <a:pt x="192822" y="845577"/>
                      <a:pt x="192822" y="846389"/>
                      <a:pt x="193634" y="847201"/>
                    </a:cubicBezTo>
                    <a:cubicBezTo>
                      <a:pt x="194446" y="848013"/>
                      <a:pt x="195258" y="848825"/>
                      <a:pt x="196882" y="848825"/>
                    </a:cubicBezTo>
                    <a:cubicBezTo>
                      <a:pt x="197694" y="848825"/>
                      <a:pt x="198506" y="848825"/>
                      <a:pt x="200129" y="848825"/>
                    </a:cubicBezTo>
                    <a:cubicBezTo>
                      <a:pt x="200941" y="848825"/>
                      <a:pt x="201753" y="848825"/>
                      <a:pt x="202565" y="848825"/>
                    </a:cubicBezTo>
                    <a:cubicBezTo>
                      <a:pt x="203377" y="848825"/>
                      <a:pt x="203377" y="848013"/>
                      <a:pt x="203377" y="847201"/>
                    </a:cubicBezTo>
                    <a:cubicBezTo>
                      <a:pt x="204189" y="846389"/>
                      <a:pt x="204189" y="846389"/>
                      <a:pt x="205001" y="847201"/>
                    </a:cubicBezTo>
                    <a:cubicBezTo>
                      <a:pt x="205813" y="847201"/>
                      <a:pt x="205813" y="848825"/>
                      <a:pt x="206624" y="848825"/>
                    </a:cubicBezTo>
                    <a:cubicBezTo>
                      <a:pt x="207436" y="848825"/>
                      <a:pt x="207436" y="848825"/>
                      <a:pt x="208248" y="848825"/>
                    </a:cubicBezTo>
                    <a:cubicBezTo>
                      <a:pt x="209060" y="848825"/>
                      <a:pt x="209060" y="848825"/>
                      <a:pt x="209872" y="848825"/>
                    </a:cubicBezTo>
                    <a:cubicBezTo>
                      <a:pt x="209872" y="848825"/>
                      <a:pt x="210684" y="848825"/>
                      <a:pt x="210684" y="848825"/>
                    </a:cubicBezTo>
                    <a:cubicBezTo>
                      <a:pt x="211496" y="848825"/>
                      <a:pt x="211496" y="848013"/>
                      <a:pt x="212308" y="847201"/>
                    </a:cubicBezTo>
                    <a:cubicBezTo>
                      <a:pt x="212308" y="846389"/>
                      <a:pt x="213120" y="846389"/>
                      <a:pt x="213120" y="845577"/>
                    </a:cubicBezTo>
                    <a:cubicBezTo>
                      <a:pt x="213120" y="844765"/>
                      <a:pt x="213120" y="843953"/>
                      <a:pt x="213120" y="843953"/>
                    </a:cubicBezTo>
                    <a:cubicBezTo>
                      <a:pt x="213120" y="843142"/>
                      <a:pt x="213931" y="843142"/>
                      <a:pt x="213931" y="842330"/>
                    </a:cubicBezTo>
                    <a:cubicBezTo>
                      <a:pt x="213931" y="841518"/>
                      <a:pt x="214743" y="841518"/>
                      <a:pt x="214743" y="840706"/>
                    </a:cubicBezTo>
                    <a:cubicBezTo>
                      <a:pt x="214743" y="840706"/>
                      <a:pt x="215555" y="839894"/>
                      <a:pt x="215555" y="839894"/>
                    </a:cubicBezTo>
                    <a:cubicBezTo>
                      <a:pt x="215555" y="839894"/>
                      <a:pt x="216367" y="839082"/>
                      <a:pt x="217179" y="839082"/>
                    </a:cubicBezTo>
                    <a:cubicBezTo>
                      <a:pt x="217991" y="838270"/>
                      <a:pt x="218803" y="838270"/>
                      <a:pt x="218803" y="837458"/>
                    </a:cubicBezTo>
                    <a:cubicBezTo>
                      <a:pt x="219615" y="837458"/>
                      <a:pt x="219615" y="836646"/>
                      <a:pt x="220427" y="836646"/>
                    </a:cubicBezTo>
                    <a:cubicBezTo>
                      <a:pt x="220427" y="836646"/>
                      <a:pt x="221238" y="836646"/>
                      <a:pt x="221238" y="836646"/>
                    </a:cubicBezTo>
                    <a:cubicBezTo>
                      <a:pt x="221238" y="836646"/>
                      <a:pt x="221238" y="837458"/>
                      <a:pt x="222050" y="837458"/>
                    </a:cubicBezTo>
                    <a:cubicBezTo>
                      <a:pt x="222050" y="837458"/>
                      <a:pt x="222862" y="837458"/>
                      <a:pt x="222862" y="837458"/>
                    </a:cubicBezTo>
                    <a:cubicBezTo>
                      <a:pt x="223674" y="837458"/>
                      <a:pt x="224486" y="837458"/>
                      <a:pt x="225298" y="837458"/>
                    </a:cubicBezTo>
                    <a:cubicBezTo>
                      <a:pt x="226110" y="837458"/>
                      <a:pt x="226922" y="837458"/>
                      <a:pt x="227733" y="837458"/>
                    </a:cubicBezTo>
                    <a:cubicBezTo>
                      <a:pt x="227733" y="837458"/>
                      <a:pt x="228545" y="837458"/>
                      <a:pt x="228545" y="836646"/>
                    </a:cubicBezTo>
                    <a:cubicBezTo>
                      <a:pt x="228545" y="836646"/>
                      <a:pt x="228545" y="836646"/>
                      <a:pt x="229357" y="835834"/>
                    </a:cubicBezTo>
                    <a:cubicBezTo>
                      <a:pt x="230169" y="835834"/>
                      <a:pt x="230981" y="835834"/>
                      <a:pt x="230981" y="835834"/>
                    </a:cubicBezTo>
                    <a:cubicBezTo>
                      <a:pt x="232605" y="835834"/>
                      <a:pt x="234229" y="836646"/>
                      <a:pt x="235852" y="836646"/>
                    </a:cubicBezTo>
                    <a:cubicBezTo>
                      <a:pt x="237476" y="836646"/>
                      <a:pt x="239912" y="836646"/>
                      <a:pt x="241535" y="836646"/>
                    </a:cubicBezTo>
                    <a:cubicBezTo>
                      <a:pt x="243159" y="836646"/>
                      <a:pt x="244783" y="836646"/>
                      <a:pt x="246407" y="836646"/>
                    </a:cubicBezTo>
                    <a:cubicBezTo>
                      <a:pt x="249654" y="835834"/>
                      <a:pt x="252090" y="835023"/>
                      <a:pt x="254526" y="832587"/>
                    </a:cubicBezTo>
                    <a:cubicBezTo>
                      <a:pt x="256961" y="830963"/>
                      <a:pt x="258585" y="828527"/>
                      <a:pt x="261833" y="827716"/>
                    </a:cubicBezTo>
                    <a:cubicBezTo>
                      <a:pt x="262645" y="826904"/>
                      <a:pt x="264268" y="826904"/>
                      <a:pt x="265080" y="826092"/>
                    </a:cubicBezTo>
                    <a:cubicBezTo>
                      <a:pt x="265892" y="825280"/>
                      <a:pt x="266704" y="825280"/>
                      <a:pt x="267516" y="824468"/>
                    </a:cubicBezTo>
                    <a:cubicBezTo>
                      <a:pt x="268328" y="823656"/>
                      <a:pt x="269951" y="823656"/>
                      <a:pt x="270763" y="822844"/>
                    </a:cubicBezTo>
                    <a:cubicBezTo>
                      <a:pt x="271575" y="822033"/>
                      <a:pt x="272387" y="822033"/>
                      <a:pt x="273199" y="821221"/>
                    </a:cubicBezTo>
                    <a:cubicBezTo>
                      <a:pt x="274011" y="821221"/>
                      <a:pt x="274011" y="820409"/>
                      <a:pt x="274823" y="820409"/>
                    </a:cubicBezTo>
                    <a:cubicBezTo>
                      <a:pt x="274823" y="820409"/>
                      <a:pt x="275635" y="819597"/>
                      <a:pt x="275635" y="819597"/>
                    </a:cubicBezTo>
                    <a:cubicBezTo>
                      <a:pt x="275635" y="818785"/>
                      <a:pt x="274823" y="817973"/>
                      <a:pt x="274823" y="817161"/>
                    </a:cubicBezTo>
                    <a:cubicBezTo>
                      <a:pt x="274011" y="816349"/>
                      <a:pt x="274823" y="815537"/>
                      <a:pt x="275635" y="814726"/>
                    </a:cubicBezTo>
                    <a:cubicBezTo>
                      <a:pt x="276447" y="814726"/>
                      <a:pt x="277258" y="813914"/>
                      <a:pt x="278070" y="814726"/>
                    </a:cubicBezTo>
                    <a:cubicBezTo>
                      <a:pt x="278070" y="814726"/>
                      <a:pt x="278070" y="814726"/>
                      <a:pt x="278882" y="815537"/>
                    </a:cubicBezTo>
                    <a:cubicBezTo>
                      <a:pt x="278882" y="815537"/>
                      <a:pt x="278882" y="816349"/>
                      <a:pt x="279694" y="816349"/>
                    </a:cubicBezTo>
                    <a:cubicBezTo>
                      <a:pt x="280506" y="816349"/>
                      <a:pt x="281318" y="816349"/>
                      <a:pt x="281318" y="815537"/>
                    </a:cubicBezTo>
                    <a:cubicBezTo>
                      <a:pt x="281318" y="815537"/>
                      <a:pt x="281318" y="815537"/>
                      <a:pt x="281318" y="814726"/>
                    </a:cubicBezTo>
                    <a:cubicBezTo>
                      <a:pt x="281318" y="814726"/>
                      <a:pt x="281318" y="813914"/>
                      <a:pt x="282130" y="813914"/>
                    </a:cubicBezTo>
                    <a:cubicBezTo>
                      <a:pt x="282130" y="813914"/>
                      <a:pt x="282130" y="813102"/>
                      <a:pt x="282942" y="813102"/>
                    </a:cubicBezTo>
                    <a:cubicBezTo>
                      <a:pt x="283753" y="812290"/>
                      <a:pt x="284565" y="811478"/>
                      <a:pt x="285377" y="811478"/>
                    </a:cubicBezTo>
                    <a:cubicBezTo>
                      <a:pt x="286189" y="811478"/>
                      <a:pt x="286189" y="812290"/>
                      <a:pt x="287001" y="812290"/>
                    </a:cubicBezTo>
                    <a:cubicBezTo>
                      <a:pt x="287001" y="812290"/>
                      <a:pt x="287813" y="813102"/>
                      <a:pt x="288625" y="812290"/>
                    </a:cubicBezTo>
                    <a:cubicBezTo>
                      <a:pt x="288625" y="812290"/>
                      <a:pt x="288625" y="811478"/>
                      <a:pt x="289437" y="811478"/>
                    </a:cubicBezTo>
                    <a:cubicBezTo>
                      <a:pt x="289437" y="811478"/>
                      <a:pt x="289437" y="810666"/>
                      <a:pt x="290249" y="810666"/>
                    </a:cubicBezTo>
                    <a:cubicBezTo>
                      <a:pt x="290249" y="810666"/>
                      <a:pt x="291060" y="810666"/>
                      <a:pt x="291060" y="809854"/>
                    </a:cubicBezTo>
                    <a:cubicBezTo>
                      <a:pt x="291060" y="809854"/>
                      <a:pt x="291060" y="809042"/>
                      <a:pt x="291060" y="809042"/>
                    </a:cubicBezTo>
                    <a:cubicBezTo>
                      <a:pt x="291060" y="809042"/>
                      <a:pt x="291060" y="809854"/>
                      <a:pt x="291060" y="809854"/>
                    </a:cubicBezTo>
                    <a:cubicBezTo>
                      <a:pt x="291060" y="810666"/>
                      <a:pt x="290249" y="810666"/>
                      <a:pt x="290249" y="810666"/>
                    </a:cubicBezTo>
                    <a:cubicBezTo>
                      <a:pt x="289437" y="810666"/>
                      <a:pt x="289437" y="810666"/>
                      <a:pt x="289437" y="811478"/>
                    </a:cubicBezTo>
                    <a:cubicBezTo>
                      <a:pt x="289437" y="812290"/>
                      <a:pt x="288625" y="813102"/>
                      <a:pt x="288625" y="813102"/>
                    </a:cubicBezTo>
                    <a:cubicBezTo>
                      <a:pt x="287813" y="813102"/>
                      <a:pt x="287001" y="813102"/>
                      <a:pt x="287001" y="813102"/>
                    </a:cubicBezTo>
                    <a:cubicBezTo>
                      <a:pt x="287001" y="813102"/>
                      <a:pt x="286189" y="812290"/>
                      <a:pt x="286189" y="812290"/>
                    </a:cubicBezTo>
                    <a:cubicBezTo>
                      <a:pt x="285377" y="812290"/>
                      <a:pt x="284565" y="812290"/>
                      <a:pt x="284565" y="812290"/>
                    </a:cubicBezTo>
                    <a:cubicBezTo>
                      <a:pt x="284565" y="813102"/>
                      <a:pt x="283753" y="813914"/>
                      <a:pt x="282942" y="813914"/>
                    </a:cubicBezTo>
                    <a:cubicBezTo>
                      <a:pt x="282942" y="814726"/>
                      <a:pt x="282130" y="814726"/>
                      <a:pt x="282130" y="815537"/>
                    </a:cubicBezTo>
                    <a:cubicBezTo>
                      <a:pt x="282130" y="815537"/>
                      <a:pt x="282130" y="816349"/>
                      <a:pt x="281318" y="816349"/>
                    </a:cubicBezTo>
                    <a:cubicBezTo>
                      <a:pt x="281318" y="816349"/>
                      <a:pt x="280506" y="816349"/>
                      <a:pt x="280506" y="816349"/>
                    </a:cubicBezTo>
                    <a:cubicBezTo>
                      <a:pt x="279694" y="816349"/>
                      <a:pt x="279694" y="815537"/>
                      <a:pt x="279694" y="814726"/>
                    </a:cubicBezTo>
                    <a:cubicBezTo>
                      <a:pt x="279694" y="814726"/>
                      <a:pt x="278882" y="813914"/>
                      <a:pt x="278882" y="813914"/>
                    </a:cubicBezTo>
                    <a:cubicBezTo>
                      <a:pt x="278070" y="813914"/>
                      <a:pt x="277258" y="813914"/>
                      <a:pt x="277258" y="814726"/>
                    </a:cubicBezTo>
                    <a:cubicBezTo>
                      <a:pt x="277258" y="815537"/>
                      <a:pt x="277258" y="816349"/>
                      <a:pt x="278070" y="816349"/>
                    </a:cubicBezTo>
                    <a:cubicBezTo>
                      <a:pt x="278882" y="817161"/>
                      <a:pt x="279694" y="817161"/>
                      <a:pt x="279694" y="817973"/>
                    </a:cubicBezTo>
                    <a:cubicBezTo>
                      <a:pt x="279694" y="818785"/>
                      <a:pt x="278882" y="819597"/>
                      <a:pt x="278882" y="820409"/>
                    </a:cubicBezTo>
                    <a:cubicBezTo>
                      <a:pt x="278070" y="821221"/>
                      <a:pt x="278070" y="821221"/>
                      <a:pt x="277258" y="821221"/>
                    </a:cubicBezTo>
                    <a:cubicBezTo>
                      <a:pt x="275635" y="821221"/>
                      <a:pt x="274011" y="821221"/>
                      <a:pt x="272387" y="822844"/>
                    </a:cubicBezTo>
                    <a:cubicBezTo>
                      <a:pt x="271575" y="823656"/>
                      <a:pt x="271575" y="824468"/>
                      <a:pt x="270763" y="824468"/>
                    </a:cubicBezTo>
                    <a:cubicBezTo>
                      <a:pt x="269951" y="825280"/>
                      <a:pt x="269140" y="825280"/>
                      <a:pt x="268328" y="825280"/>
                    </a:cubicBezTo>
                    <a:cubicBezTo>
                      <a:pt x="267516" y="825280"/>
                      <a:pt x="266704" y="825280"/>
                      <a:pt x="265892" y="826092"/>
                    </a:cubicBezTo>
                    <a:cubicBezTo>
                      <a:pt x="265080" y="826904"/>
                      <a:pt x="264268" y="826904"/>
                      <a:pt x="264268" y="827716"/>
                    </a:cubicBezTo>
                    <a:cubicBezTo>
                      <a:pt x="263456" y="828527"/>
                      <a:pt x="263456" y="828527"/>
                      <a:pt x="262645" y="829339"/>
                    </a:cubicBezTo>
                    <a:cubicBezTo>
                      <a:pt x="261833" y="830151"/>
                      <a:pt x="261021" y="830963"/>
                      <a:pt x="260209" y="831775"/>
                    </a:cubicBezTo>
                    <a:cubicBezTo>
                      <a:pt x="258585" y="833399"/>
                      <a:pt x="256961" y="834211"/>
                      <a:pt x="255337" y="835834"/>
                    </a:cubicBezTo>
                    <a:cubicBezTo>
                      <a:pt x="254526" y="836646"/>
                      <a:pt x="253714" y="837458"/>
                      <a:pt x="252902" y="838270"/>
                    </a:cubicBezTo>
                    <a:cubicBezTo>
                      <a:pt x="252090" y="839082"/>
                      <a:pt x="251278" y="839894"/>
                      <a:pt x="250466" y="840706"/>
                    </a:cubicBezTo>
                    <a:cubicBezTo>
                      <a:pt x="250466" y="840706"/>
                      <a:pt x="249654" y="841518"/>
                      <a:pt x="249654" y="841518"/>
                    </a:cubicBezTo>
                    <a:cubicBezTo>
                      <a:pt x="249654" y="842330"/>
                      <a:pt x="249654" y="842330"/>
                      <a:pt x="249654" y="843142"/>
                    </a:cubicBezTo>
                    <a:cubicBezTo>
                      <a:pt x="249654" y="843953"/>
                      <a:pt x="249654" y="843953"/>
                      <a:pt x="250466" y="843953"/>
                    </a:cubicBezTo>
                    <a:cubicBezTo>
                      <a:pt x="250466" y="843953"/>
                      <a:pt x="252090" y="845577"/>
                      <a:pt x="251278" y="845577"/>
                    </a:cubicBezTo>
                    <a:cubicBezTo>
                      <a:pt x="251278" y="845577"/>
                      <a:pt x="250466" y="845577"/>
                      <a:pt x="250466" y="844765"/>
                    </a:cubicBezTo>
                    <a:cubicBezTo>
                      <a:pt x="249654" y="844765"/>
                      <a:pt x="249654" y="843953"/>
                      <a:pt x="248843" y="843953"/>
                    </a:cubicBezTo>
                    <a:cubicBezTo>
                      <a:pt x="248031" y="843142"/>
                      <a:pt x="247219" y="843953"/>
                      <a:pt x="246407" y="843953"/>
                    </a:cubicBezTo>
                    <a:cubicBezTo>
                      <a:pt x="245595" y="843953"/>
                      <a:pt x="244783" y="843953"/>
                      <a:pt x="243971" y="843953"/>
                    </a:cubicBezTo>
                    <a:cubicBezTo>
                      <a:pt x="243159" y="843953"/>
                      <a:pt x="241535" y="844765"/>
                      <a:pt x="240724" y="844765"/>
                    </a:cubicBezTo>
                    <a:cubicBezTo>
                      <a:pt x="239912" y="845577"/>
                      <a:pt x="239100" y="845577"/>
                      <a:pt x="237476" y="847201"/>
                    </a:cubicBezTo>
                    <a:cubicBezTo>
                      <a:pt x="236664" y="848013"/>
                      <a:pt x="235852" y="848013"/>
                      <a:pt x="235040" y="848825"/>
                    </a:cubicBezTo>
                    <a:cubicBezTo>
                      <a:pt x="235040" y="848825"/>
                      <a:pt x="234229" y="849637"/>
                      <a:pt x="234229" y="850448"/>
                    </a:cubicBezTo>
                    <a:cubicBezTo>
                      <a:pt x="234229" y="850448"/>
                      <a:pt x="234229" y="851260"/>
                      <a:pt x="233417" y="851260"/>
                    </a:cubicBezTo>
                    <a:cubicBezTo>
                      <a:pt x="232605" y="852072"/>
                      <a:pt x="232605" y="852072"/>
                      <a:pt x="231793" y="851260"/>
                    </a:cubicBezTo>
                    <a:cubicBezTo>
                      <a:pt x="230981" y="851260"/>
                      <a:pt x="230981" y="850448"/>
                      <a:pt x="230169" y="851260"/>
                    </a:cubicBezTo>
                    <a:cubicBezTo>
                      <a:pt x="229357" y="851260"/>
                      <a:pt x="228545" y="852072"/>
                      <a:pt x="228545" y="852884"/>
                    </a:cubicBezTo>
                    <a:cubicBezTo>
                      <a:pt x="227733" y="853696"/>
                      <a:pt x="227733" y="853696"/>
                      <a:pt x="226922" y="854508"/>
                    </a:cubicBezTo>
                    <a:cubicBezTo>
                      <a:pt x="226110" y="855320"/>
                      <a:pt x="226110" y="856132"/>
                      <a:pt x="226110" y="856943"/>
                    </a:cubicBezTo>
                    <a:cubicBezTo>
                      <a:pt x="226110" y="857755"/>
                      <a:pt x="225298" y="857755"/>
                      <a:pt x="225298" y="857755"/>
                    </a:cubicBezTo>
                    <a:cubicBezTo>
                      <a:pt x="224486" y="857755"/>
                      <a:pt x="224486" y="857755"/>
                      <a:pt x="223674" y="857755"/>
                    </a:cubicBezTo>
                    <a:cubicBezTo>
                      <a:pt x="222050" y="857755"/>
                      <a:pt x="222050" y="859379"/>
                      <a:pt x="222050" y="861003"/>
                    </a:cubicBezTo>
                    <a:cubicBezTo>
                      <a:pt x="222050" y="861815"/>
                      <a:pt x="222050" y="862627"/>
                      <a:pt x="222050" y="864250"/>
                    </a:cubicBezTo>
                    <a:cubicBezTo>
                      <a:pt x="222050" y="865062"/>
                      <a:pt x="222050" y="866686"/>
                      <a:pt x="222050" y="867498"/>
                    </a:cubicBezTo>
                    <a:cubicBezTo>
                      <a:pt x="222050" y="868310"/>
                      <a:pt x="222050" y="869122"/>
                      <a:pt x="222050" y="869122"/>
                    </a:cubicBezTo>
                    <a:cubicBezTo>
                      <a:pt x="221238" y="869122"/>
                      <a:pt x="221238" y="869122"/>
                      <a:pt x="220427" y="869122"/>
                    </a:cubicBezTo>
                    <a:cubicBezTo>
                      <a:pt x="219615" y="869122"/>
                      <a:pt x="218803" y="869122"/>
                      <a:pt x="218803" y="869122"/>
                    </a:cubicBezTo>
                    <a:cubicBezTo>
                      <a:pt x="217991" y="869122"/>
                      <a:pt x="217991" y="869122"/>
                      <a:pt x="217179" y="869122"/>
                    </a:cubicBezTo>
                    <a:cubicBezTo>
                      <a:pt x="217179" y="869122"/>
                      <a:pt x="216367" y="869122"/>
                      <a:pt x="216367" y="869122"/>
                    </a:cubicBezTo>
                    <a:cubicBezTo>
                      <a:pt x="216367" y="869122"/>
                      <a:pt x="216367" y="869122"/>
                      <a:pt x="215555" y="869934"/>
                    </a:cubicBezTo>
                    <a:cubicBezTo>
                      <a:pt x="215555" y="869934"/>
                      <a:pt x="214743" y="869934"/>
                      <a:pt x="214743" y="869934"/>
                    </a:cubicBezTo>
                    <a:cubicBezTo>
                      <a:pt x="213931" y="869934"/>
                      <a:pt x="213931" y="869122"/>
                      <a:pt x="213120" y="869122"/>
                    </a:cubicBezTo>
                    <a:cubicBezTo>
                      <a:pt x="212308" y="869122"/>
                      <a:pt x="211496" y="868310"/>
                      <a:pt x="210684" y="868310"/>
                    </a:cubicBezTo>
                    <a:cubicBezTo>
                      <a:pt x="209872" y="868310"/>
                      <a:pt x="208248" y="868310"/>
                      <a:pt x="207436" y="868310"/>
                    </a:cubicBezTo>
                    <a:cubicBezTo>
                      <a:pt x="207436" y="868310"/>
                      <a:pt x="206624" y="868310"/>
                      <a:pt x="206624" y="868310"/>
                    </a:cubicBezTo>
                    <a:cubicBezTo>
                      <a:pt x="206624" y="868310"/>
                      <a:pt x="205813" y="868310"/>
                      <a:pt x="205813" y="869122"/>
                    </a:cubicBezTo>
                    <a:cubicBezTo>
                      <a:pt x="205001" y="869122"/>
                      <a:pt x="204189" y="869122"/>
                      <a:pt x="203377" y="869122"/>
                    </a:cubicBezTo>
                    <a:cubicBezTo>
                      <a:pt x="202565" y="869122"/>
                      <a:pt x="202565" y="869122"/>
                      <a:pt x="201753" y="869122"/>
                    </a:cubicBezTo>
                    <a:cubicBezTo>
                      <a:pt x="201753" y="869122"/>
                      <a:pt x="200941" y="869122"/>
                      <a:pt x="200941" y="869122"/>
                    </a:cubicBezTo>
                    <a:cubicBezTo>
                      <a:pt x="200941" y="869122"/>
                      <a:pt x="200941" y="869122"/>
                      <a:pt x="200941" y="868310"/>
                    </a:cubicBezTo>
                    <a:cubicBezTo>
                      <a:pt x="200941" y="868310"/>
                      <a:pt x="200129" y="868310"/>
                      <a:pt x="200129" y="867498"/>
                    </a:cubicBezTo>
                    <a:cubicBezTo>
                      <a:pt x="199318" y="867498"/>
                      <a:pt x="198506" y="866686"/>
                      <a:pt x="196882" y="866686"/>
                    </a:cubicBezTo>
                    <a:cubicBezTo>
                      <a:pt x="196882" y="866686"/>
                      <a:pt x="196070" y="866686"/>
                      <a:pt x="196070" y="866686"/>
                    </a:cubicBezTo>
                    <a:cubicBezTo>
                      <a:pt x="195258" y="866686"/>
                      <a:pt x="195258" y="865874"/>
                      <a:pt x="194446" y="865874"/>
                    </a:cubicBezTo>
                    <a:cubicBezTo>
                      <a:pt x="194446" y="865874"/>
                      <a:pt x="193634" y="865062"/>
                      <a:pt x="193634" y="865062"/>
                    </a:cubicBezTo>
                    <a:cubicBezTo>
                      <a:pt x="193634" y="865062"/>
                      <a:pt x="192822" y="864250"/>
                      <a:pt x="192822" y="864250"/>
                    </a:cubicBezTo>
                    <a:cubicBezTo>
                      <a:pt x="192011" y="863439"/>
                      <a:pt x="192011" y="862627"/>
                      <a:pt x="191199" y="862627"/>
                    </a:cubicBezTo>
                    <a:cubicBezTo>
                      <a:pt x="190387" y="861815"/>
                      <a:pt x="190387" y="860191"/>
                      <a:pt x="189575" y="859379"/>
                    </a:cubicBezTo>
                    <a:cubicBezTo>
                      <a:pt x="189575" y="859379"/>
                      <a:pt x="188763" y="858567"/>
                      <a:pt x="188763" y="858567"/>
                    </a:cubicBezTo>
                    <a:cubicBezTo>
                      <a:pt x="187951" y="858567"/>
                      <a:pt x="187951" y="858567"/>
                      <a:pt x="187139" y="857755"/>
                    </a:cubicBezTo>
                    <a:cubicBezTo>
                      <a:pt x="186327" y="857755"/>
                      <a:pt x="186327" y="857755"/>
                      <a:pt x="185516" y="856943"/>
                    </a:cubicBezTo>
                    <a:cubicBezTo>
                      <a:pt x="184704" y="856943"/>
                      <a:pt x="184704" y="856132"/>
                      <a:pt x="183892" y="856132"/>
                    </a:cubicBezTo>
                    <a:cubicBezTo>
                      <a:pt x="183080" y="856132"/>
                      <a:pt x="182268" y="856132"/>
                      <a:pt x="182268" y="856132"/>
                    </a:cubicBezTo>
                    <a:cubicBezTo>
                      <a:pt x="181456" y="856132"/>
                      <a:pt x="180644" y="856132"/>
                      <a:pt x="179020" y="856132"/>
                    </a:cubicBezTo>
                    <a:cubicBezTo>
                      <a:pt x="178209" y="856132"/>
                      <a:pt x="177397" y="856132"/>
                      <a:pt x="176585" y="856132"/>
                    </a:cubicBezTo>
                    <a:cubicBezTo>
                      <a:pt x="175773" y="856132"/>
                      <a:pt x="174961" y="856132"/>
                      <a:pt x="174961" y="855320"/>
                    </a:cubicBezTo>
                    <a:cubicBezTo>
                      <a:pt x="174961" y="855320"/>
                      <a:pt x="174149" y="855320"/>
                      <a:pt x="173337" y="855320"/>
                    </a:cubicBezTo>
                    <a:cubicBezTo>
                      <a:pt x="173337" y="855320"/>
                      <a:pt x="173337" y="855320"/>
                      <a:pt x="173337" y="854508"/>
                    </a:cubicBezTo>
                    <a:cubicBezTo>
                      <a:pt x="173337" y="854508"/>
                      <a:pt x="172525" y="853696"/>
                      <a:pt x="172525" y="853696"/>
                    </a:cubicBezTo>
                    <a:cubicBezTo>
                      <a:pt x="172525" y="853696"/>
                      <a:pt x="172525" y="852884"/>
                      <a:pt x="172525" y="852884"/>
                    </a:cubicBezTo>
                    <a:cubicBezTo>
                      <a:pt x="172525" y="852884"/>
                      <a:pt x="171713" y="852072"/>
                      <a:pt x="171713" y="852072"/>
                    </a:cubicBezTo>
                    <a:cubicBezTo>
                      <a:pt x="170090" y="852072"/>
                      <a:pt x="169278" y="852072"/>
                      <a:pt x="167654" y="852072"/>
                    </a:cubicBezTo>
                    <a:cubicBezTo>
                      <a:pt x="166842" y="852072"/>
                      <a:pt x="165218" y="852072"/>
                      <a:pt x="164407" y="852072"/>
                    </a:cubicBezTo>
                    <a:cubicBezTo>
                      <a:pt x="163595" y="852072"/>
                      <a:pt x="163595" y="852072"/>
                      <a:pt x="162783" y="851260"/>
                    </a:cubicBezTo>
                    <a:cubicBezTo>
                      <a:pt x="161159" y="850448"/>
                      <a:pt x="158723" y="850448"/>
                      <a:pt x="156288" y="851260"/>
                    </a:cubicBezTo>
                    <a:cubicBezTo>
                      <a:pt x="155476" y="851260"/>
                      <a:pt x="154664" y="852072"/>
                      <a:pt x="153852" y="852072"/>
                    </a:cubicBezTo>
                    <a:cubicBezTo>
                      <a:pt x="153040" y="852072"/>
                      <a:pt x="152228" y="852072"/>
                      <a:pt x="151416" y="852072"/>
                    </a:cubicBezTo>
                    <a:cubicBezTo>
                      <a:pt x="150605" y="852072"/>
                      <a:pt x="149793" y="851260"/>
                      <a:pt x="148981" y="850448"/>
                    </a:cubicBezTo>
                    <a:cubicBezTo>
                      <a:pt x="148169" y="849637"/>
                      <a:pt x="147357" y="849637"/>
                      <a:pt x="145733" y="849637"/>
                    </a:cubicBezTo>
                    <a:cubicBezTo>
                      <a:pt x="144109" y="849637"/>
                      <a:pt x="143298" y="849637"/>
                      <a:pt x="141674" y="849637"/>
                    </a:cubicBezTo>
                    <a:cubicBezTo>
                      <a:pt x="140862" y="849637"/>
                      <a:pt x="140050" y="849637"/>
                      <a:pt x="139238" y="850448"/>
                    </a:cubicBezTo>
                    <a:cubicBezTo>
                      <a:pt x="138426" y="850448"/>
                      <a:pt x="137614" y="851260"/>
                      <a:pt x="136803" y="852072"/>
                    </a:cubicBezTo>
                    <a:cubicBezTo>
                      <a:pt x="136803" y="852884"/>
                      <a:pt x="137614" y="853696"/>
                      <a:pt x="136803" y="854508"/>
                    </a:cubicBezTo>
                    <a:cubicBezTo>
                      <a:pt x="135991" y="855320"/>
                      <a:pt x="135179" y="855320"/>
                      <a:pt x="135179" y="855320"/>
                    </a:cubicBezTo>
                    <a:cubicBezTo>
                      <a:pt x="134367" y="855320"/>
                      <a:pt x="133555" y="855320"/>
                      <a:pt x="133555" y="856132"/>
                    </a:cubicBezTo>
                    <a:cubicBezTo>
                      <a:pt x="133555" y="856943"/>
                      <a:pt x="133555" y="856943"/>
                      <a:pt x="134367" y="857755"/>
                    </a:cubicBezTo>
                    <a:cubicBezTo>
                      <a:pt x="134367" y="857755"/>
                      <a:pt x="135179" y="858567"/>
                      <a:pt x="135179" y="859379"/>
                    </a:cubicBezTo>
                    <a:cubicBezTo>
                      <a:pt x="135179" y="860191"/>
                      <a:pt x="135179" y="860191"/>
                      <a:pt x="135179" y="861003"/>
                    </a:cubicBezTo>
                    <a:cubicBezTo>
                      <a:pt x="135179" y="861815"/>
                      <a:pt x="134367" y="862627"/>
                      <a:pt x="134367" y="863439"/>
                    </a:cubicBezTo>
                    <a:cubicBezTo>
                      <a:pt x="134367" y="865062"/>
                      <a:pt x="135179" y="865874"/>
                      <a:pt x="136803" y="865874"/>
                    </a:cubicBezTo>
                    <a:cubicBezTo>
                      <a:pt x="137614" y="865874"/>
                      <a:pt x="138426" y="865062"/>
                      <a:pt x="140050" y="865062"/>
                    </a:cubicBezTo>
                    <a:cubicBezTo>
                      <a:pt x="140862" y="865062"/>
                      <a:pt x="142486" y="865062"/>
                      <a:pt x="143298" y="865874"/>
                    </a:cubicBezTo>
                    <a:cubicBezTo>
                      <a:pt x="144109" y="865874"/>
                      <a:pt x="144921" y="866686"/>
                      <a:pt x="145733" y="867498"/>
                    </a:cubicBezTo>
                    <a:cubicBezTo>
                      <a:pt x="145733" y="868310"/>
                      <a:pt x="146545" y="868310"/>
                      <a:pt x="146545" y="869122"/>
                    </a:cubicBezTo>
                    <a:cubicBezTo>
                      <a:pt x="146545" y="869122"/>
                      <a:pt x="146545" y="869934"/>
                      <a:pt x="145733" y="869934"/>
                    </a:cubicBezTo>
                    <a:cubicBezTo>
                      <a:pt x="145733" y="869934"/>
                      <a:pt x="144921" y="869934"/>
                      <a:pt x="144921" y="869122"/>
                    </a:cubicBezTo>
                    <a:cubicBezTo>
                      <a:pt x="144921" y="868310"/>
                      <a:pt x="144921" y="868310"/>
                      <a:pt x="144109" y="867498"/>
                    </a:cubicBezTo>
                    <a:cubicBezTo>
                      <a:pt x="144109" y="867498"/>
                      <a:pt x="143298" y="866686"/>
                      <a:pt x="142486" y="866686"/>
                    </a:cubicBezTo>
                    <a:cubicBezTo>
                      <a:pt x="141674" y="866686"/>
                      <a:pt x="141674" y="866686"/>
                      <a:pt x="140862" y="865874"/>
                    </a:cubicBezTo>
                    <a:cubicBezTo>
                      <a:pt x="140050" y="865874"/>
                      <a:pt x="140050" y="865062"/>
                      <a:pt x="139238" y="865062"/>
                    </a:cubicBezTo>
                    <a:cubicBezTo>
                      <a:pt x="138426" y="865062"/>
                      <a:pt x="137614" y="865062"/>
                      <a:pt x="137614" y="865874"/>
                    </a:cubicBezTo>
                    <a:cubicBezTo>
                      <a:pt x="135991" y="866686"/>
                      <a:pt x="135179" y="868310"/>
                      <a:pt x="134367" y="869122"/>
                    </a:cubicBezTo>
                    <a:cubicBezTo>
                      <a:pt x="134367" y="869934"/>
                      <a:pt x="133555" y="871557"/>
                      <a:pt x="133555" y="872369"/>
                    </a:cubicBezTo>
                    <a:cubicBezTo>
                      <a:pt x="133555" y="872369"/>
                      <a:pt x="133555" y="873181"/>
                      <a:pt x="133555" y="873181"/>
                    </a:cubicBezTo>
                    <a:cubicBezTo>
                      <a:pt x="133555" y="873181"/>
                      <a:pt x="133555" y="873181"/>
                      <a:pt x="133555" y="872369"/>
                    </a:cubicBezTo>
                    <a:cubicBezTo>
                      <a:pt x="133555" y="872369"/>
                      <a:pt x="133555" y="872369"/>
                      <a:pt x="133555" y="871557"/>
                    </a:cubicBezTo>
                    <a:cubicBezTo>
                      <a:pt x="133555" y="871557"/>
                      <a:pt x="133555" y="870746"/>
                      <a:pt x="133555" y="869934"/>
                    </a:cubicBezTo>
                    <a:cubicBezTo>
                      <a:pt x="133555" y="869934"/>
                      <a:pt x="133555" y="869934"/>
                      <a:pt x="133555" y="869934"/>
                    </a:cubicBezTo>
                    <a:cubicBezTo>
                      <a:pt x="133555" y="869122"/>
                      <a:pt x="133555" y="868310"/>
                      <a:pt x="134367" y="867498"/>
                    </a:cubicBezTo>
                    <a:cubicBezTo>
                      <a:pt x="134367" y="866686"/>
                      <a:pt x="135179" y="866686"/>
                      <a:pt x="135179" y="865874"/>
                    </a:cubicBezTo>
                    <a:cubicBezTo>
                      <a:pt x="135179" y="865062"/>
                      <a:pt x="134367" y="865062"/>
                      <a:pt x="133555" y="865062"/>
                    </a:cubicBezTo>
                    <a:cubicBezTo>
                      <a:pt x="132743" y="865062"/>
                      <a:pt x="131931" y="865062"/>
                      <a:pt x="131119" y="865874"/>
                    </a:cubicBezTo>
                    <a:cubicBezTo>
                      <a:pt x="130307" y="866686"/>
                      <a:pt x="129496" y="866686"/>
                      <a:pt x="129496" y="867498"/>
                    </a:cubicBezTo>
                    <a:cubicBezTo>
                      <a:pt x="128684" y="868310"/>
                      <a:pt x="128684" y="869122"/>
                      <a:pt x="127060" y="869122"/>
                    </a:cubicBezTo>
                    <a:cubicBezTo>
                      <a:pt x="124624" y="869934"/>
                      <a:pt x="122189" y="869122"/>
                      <a:pt x="119753" y="868310"/>
                    </a:cubicBezTo>
                    <a:cubicBezTo>
                      <a:pt x="118941" y="868310"/>
                      <a:pt x="118941" y="867498"/>
                      <a:pt x="118941" y="867498"/>
                    </a:cubicBezTo>
                    <a:cubicBezTo>
                      <a:pt x="118129" y="866686"/>
                      <a:pt x="118129" y="865874"/>
                      <a:pt x="117317" y="865874"/>
                    </a:cubicBezTo>
                    <a:cubicBezTo>
                      <a:pt x="116505" y="865062"/>
                      <a:pt x="116505" y="865062"/>
                      <a:pt x="115693" y="864250"/>
                    </a:cubicBezTo>
                    <a:cubicBezTo>
                      <a:pt x="114882" y="864250"/>
                      <a:pt x="114070" y="864250"/>
                      <a:pt x="114070" y="864250"/>
                    </a:cubicBezTo>
                    <a:cubicBezTo>
                      <a:pt x="113258" y="864250"/>
                      <a:pt x="112446" y="865062"/>
                      <a:pt x="112446" y="865062"/>
                    </a:cubicBezTo>
                    <a:cubicBezTo>
                      <a:pt x="112446" y="865062"/>
                      <a:pt x="111634" y="865874"/>
                      <a:pt x="111634" y="865874"/>
                    </a:cubicBezTo>
                    <a:cubicBezTo>
                      <a:pt x="110822" y="866686"/>
                      <a:pt x="110822" y="868310"/>
                      <a:pt x="110010" y="869934"/>
                    </a:cubicBezTo>
                    <a:cubicBezTo>
                      <a:pt x="110010" y="869934"/>
                      <a:pt x="109198" y="870746"/>
                      <a:pt x="109198" y="870746"/>
                    </a:cubicBezTo>
                    <a:cubicBezTo>
                      <a:pt x="109198" y="870746"/>
                      <a:pt x="109198" y="870746"/>
                      <a:pt x="109198" y="871557"/>
                    </a:cubicBezTo>
                    <a:cubicBezTo>
                      <a:pt x="109198" y="872369"/>
                      <a:pt x="108387" y="872369"/>
                      <a:pt x="108387" y="873181"/>
                    </a:cubicBezTo>
                    <a:cubicBezTo>
                      <a:pt x="108387" y="873181"/>
                      <a:pt x="108387" y="873993"/>
                      <a:pt x="107575" y="873993"/>
                    </a:cubicBezTo>
                    <a:cubicBezTo>
                      <a:pt x="107575" y="873993"/>
                      <a:pt x="107575" y="874805"/>
                      <a:pt x="106763" y="874805"/>
                    </a:cubicBezTo>
                    <a:cubicBezTo>
                      <a:pt x="105951" y="875617"/>
                      <a:pt x="105951" y="877241"/>
                      <a:pt x="105951" y="878052"/>
                    </a:cubicBezTo>
                    <a:cubicBezTo>
                      <a:pt x="105951" y="878864"/>
                      <a:pt x="105951" y="879676"/>
                      <a:pt x="105951" y="880488"/>
                    </a:cubicBezTo>
                    <a:cubicBezTo>
                      <a:pt x="105951" y="881300"/>
                      <a:pt x="105951" y="882112"/>
                      <a:pt x="105951" y="882924"/>
                    </a:cubicBezTo>
                    <a:cubicBezTo>
                      <a:pt x="105951" y="883736"/>
                      <a:pt x="105951" y="883736"/>
                      <a:pt x="105951" y="884547"/>
                    </a:cubicBezTo>
                    <a:cubicBezTo>
                      <a:pt x="105951" y="884547"/>
                      <a:pt x="105951" y="885359"/>
                      <a:pt x="105139" y="885359"/>
                    </a:cubicBezTo>
                    <a:cubicBezTo>
                      <a:pt x="105139" y="886171"/>
                      <a:pt x="104327" y="886983"/>
                      <a:pt x="104327" y="886983"/>
                    </a:cubicBezTo>
                    <a:cubicBezTo>
                      <a:pt x="103515" y="887795"/>
                      <a:pt x="103515" y="888607"/>
                      <a:pt x="102703" y="889419"/>
                    </a:cubicBezTo>
                    <a:cubicBezTo>
                      <a:pt x="101891" y="890231"/>
                      <a:pt x="101891" y="891043"/>
                      <a:pt x="101080" y="891043"/>
                    </a:cubicBezTo>
                    <a:cubicBezTo>
                      <a:pt x="100268" y="891855"/>
                      <a:pt x="99456" y="891855"/>
                      <a:pt x="99456" y="891855"/>
                    </a:cubicBezTo>
                    <a:cubicBezTo>
                      <a:pt x="98644" y="891855"/>
                      <a:pt x="98644" y="891855"/>
                      <a:pt x="97832" y="892666"/>
                    </a:cubicBezTo>
                    <a:cubicBezTo>
                      <a:pt x="97020" y="892666"/>
                      <a:pt x="96208" y="893478"/>
                      <a:pt x="96208" y="893478"/>
                    </a:cubicBezTo>
                    <a:cubicBezTo>
                      <a:pt x="95396" y="894290"/>
                      <a:pt x="95396" y="894290"/>
                      <a:pt x="94584" y="895914"/>
                    </a:cubicBezTo>
                    <a:cubicBezTo>
                      <a:pt x="93773" y="897538"/>
                      <a:pt x="92149" y="897538"/>
                      <a:pt x="91337" y="898350"/>
                    </a:cubicBezTo>
                    <a:cubicBezTo>
                      <a:pt x="89713" y="899161"/>
                      <a:pt x="88901" y="899973"/>
                      <a:pt x="87278" y="900785"/>
                    </a:cubicBezTo>
                    <a:cubicBezTo>
                      <a:pt x="86466" y="900785"/>
                      <a:pt x="86466" y="901597"/>
                      <a:pt x="85654" y="902409"/>
                    </a:cubicBezTo>
                    <a:cubicBezTo>
                      <a:pt x="85654" y="903221"/>
                      <a:pt x="85654" y="904033"/>
                      <a:pt x="84842" y="904033"/>
                    </a:cubicBezTo>
                    <a:cubicBezTo>
                      <a:pt x="84030" y="904845"/>
                      <a:pt x="84030" y="904845"/>
                      <a:pt x="84030" y="905656"/>
                    </a:cubicBezTo>
                    <a:cubicBezTo>
                      <a:pt x="84030" y="906468"/>
                      <a:pt x="84030" y="907280"/>
                      <a:pt x="83218" y="907280"/>
                    </a:cubicBezTo>
                    <a:cubicBezTo>
                      <a:pt x="79971" y="908092"/>
                      <a:pt x="77535" y="907280"/>
                      <a:pt x="74287" y="908092"/>
                    </a:cubicBezTo>
                    <a:cubicBezTo>
                      <a:pt x="72664" y="908092"/>
                      <a:pt x="72664" y="910528"/>
                      <a:pt x="72664" y="912152"/>
                    </a:cubicBezTo>
                    <a:cubicBezTo>
                      <a:pt x="72664" y="913775"/>
                      <a:pt x="75099" y="913775"/>
                      <a:pt x="75911" y="914587"/>
                    </a:cubicBezTo>
                    <a:cubicBezTo>
                      <a:pt x="76723" y="915399"/>
                      <a:pt x="78347" y="917023"/>
                      <a:pt x="77535" y="917835"/>
                    </a:cubicBezTo>
                    <a:cubicBezTo>
                      <a:pt x="76723" y="918647"/>
                      <a:pt x="76723" y="917835"/>
                      <a:pt x="75911" y="917023"/>
                    </a:cubicBezTo>
                    <a:cubicBezTo>
                      <a:pt x="75099" y="916211"/>
                      <a:pt x="75099" y="916211"/>
                      <a:pt x="74287" y="916211"/>
                    </a:cubicBezTo>
                    <a:cubicBezTo>
                      <a:pt x="72664" y="916211"/>
                      <a:pt x="71852" y="914587"/>
                      <a:pt x="71852" y="912963"/>
                    </a:cubicBezTo>
                    <a:cubicBezTo>
                      <a:pt x="71852" y="912152"/>
                      <a:pt x="71852" y="911340"/>
                      <a:pt x="71040" y="910528"/>
                    </a:cubicBezTo>
                    <a:cubicBezTo>
                      <a:pt x="70228" y="909716"/>
                      <a:pt x="69416" y="909716"/>
                      <a:pt x="69416" y="910528"/>
                    </a:cubicBezTo>
                    <a:cubicBezTo>
                      <a:pt x="68604" y="911340"/>
                      <a:pt x="69416" y="912152"/>
                      <a:pt x="68604" y="912152"/>
                    </a:cubicBezTo>
                    <a:cubicBezTo>
                      <a:pt x="67792" y="912152"/>
                      <a:pt x="66980" y="912152"/>
                      <a:pt x="66169" y="912152"/>
                    </a:cubicBezTo>
                    <a:cubicBezTo>
                      <a:pt x="65357" y="912152"/>
                      <a:pt x="64545" y="912963"/>
                      <a:pt x="64545" y="913775"/>
                    </a:cubicBezTo>
                    <a:cubicBezTo>
                      <a:pt x="63733" y="914587"/>
                      <a:pt x="63733" y="915399"/>
                      <a:pt x="63733" y="916211"/>
                    </a:cubicBezTo>
                    <a:cubicBezTo>
                      <a:pt x="63733" y="917835"/>
                      <a:pt x="62109" y="917835"/>
                      <a:pt x="62109" y="919459"/>
                    </a:cubicBezTo>
                    <a:cubicBezTo>
                      <a:pt x="62109" y="920271"/>
                      <a:pt x="62109" y="921082"/>
                      <a:pt x="62109" y="921894"/>
                    </a:cubicBezTo>
                    <a:cubicBezTo>
                      <a:pt x="62109" y="922706"/>
                      <a:pt x="61297" y="922706"/>
                      <a:pt x="60485" y="922706"/>
                    </a:cubicBezTo>
                    <a:cubicBezTo>
                      <a:pt x="59674" y="922706"/>
                      <a:pt x="59674" y="923518"/>
                      <a:pt x="58862" y="924330"/>
                    </a:cubicBezTo>
                    <a:cubicBezTo>
                      <a:pt x="58050" y="924330"/>
                      <a:pt x="57238" y="924330"/>
                      <a:pt x="56426" y="924330"/>
                    </a:cubicBezTo>
                    <a:cubicBezTo>
                      <a:pt x="54802" y="924330"/>
                      <a:pt x="53178" y="924330"/>
                      <a:pt x="52367" y="925954"/>
                    </a:cubicBezTo>
                    <a:cubicBezTo>
                      <a:pt x="51555" y="926766"/>
                      <a:pt x="51555" y="927577"/>
                      <a:pt x="52367" y="928389"/>
                    </a:cubicBezTo>
                    <a:cubicBezTo>
                      <a:pt x="52367" y="929201"/>
                      <a:pt x="52367" y="930013"/>
                      <a:pt x="52367" y="930825"/>
                    </a:cubicBezTo>
                    <a:cubicBezTo>
                      <a:pt x="52367" y="931637"/>
                      <a:pt x="51555" y="932449"/>
                      <a:pt x="50743" y="932449"/>
                    </a:cubicBezTo>
                    <a:cubicBezTo>
                      <a:pt x="49931" y="932449"/>
                      <a:pt x="49119" y="932449"/>
                      <a:pt x="49119" y="933260"/>
                    </a:cubicBezTo>
                    <a:cubicBezTo>
                      <a:pt x="47495" y="935696"/>
                      <a:pt x="45060" y="934884"/>
                      <a:pt x="43436" y="937320"/>
                    </a:cubicBezTo>
                    <a:cubicBezTo>
                      <a:pt x="42624" y="938132"/>
                      <a:pt x="42624" y="938132"/>
                      <a:pt x="41812" y="938944"/>
                    </a:cubicBezTo>
                    <a:cubicBezTo>
                      <a:pt x="41000" y="938944"/>
                      <a:pt x="40188" y="938944"/>
                      <a:pt x="39376" y="938944"/>
                    </a:cubicBezTo>
                    <a:cubicBezTo>
                      <a:pt x="38564" y="938944"/>
                      <a:pt x="38564" y="939756"/>
                      <a:pt x="37753" y="940568"/>
                    </a:cubicBezTo>
                    <a:cubicBezTo>
                      <a:pt x="36941" y="941379"/>
                      <a:pt x="36129" y="941379"/>
                      <a:pt x="36129" y="941379"/>
                    </a:cubicBezTo>
                    <a:cubicBezTo>
                      <a:pt x="35317" y="941379"/>
                      <a:pt x="34505" y="941379"/>
                      <a:pt x="33693" y="942191"/>
                    </a:cubicBezTo>
                    <a:cubicBezTo>
                      <a:pt x="32069" y="942191"/>
                      <a:pt x="30446" y="942191"/>
                      <a:pt x="30446" y="944627"/>
                    </a:cubicBezTo>
                    <a:cubicBezTo>
                      <a:pt x="30446" y="945439"/>
                      <a:pt x="30446" y="945439"/>
                      <a:pt x="30446" y="945439"/>
                    </a:cubicBezTo>
                    <a:cubicBezTo>
                      <a:pt x="30446" y="945439"/>
                      <a:pt x="29634" y="945439"/>
                      <a:pt x="29634" y="946251"/>
                    </a:cubicBezTo>
                    <a:cubicBezTo>
                      <a:pt x="28822" y="947063"/>
                      <a:pt x="29634" y="947875"/>
                      <a:pt x="28010" y="947875"/>
                    </a:cubicBezTo>
                    <a:cubicBezTo>
                      <a:pt x="28010" y="947063"/>
                      <a:pt x="28010" y="946251"/>
                      <a:pt x="27198" y="945439"/>
                    </a:cubicBezTo>
                    <a:cubicBezTo>
                      <a:pt x="26386" y="944627"/>
                      <a:pt x="26386" y="943815"/>
                      <a:pt x="25574" y="943003"/>
                    </a:cubicBezTo>
                    <a:cubicBezTo>
                      <a:pt x="24762" y="942191"/>
                      <a:pt x="23951" y="942191"/>
                      <a:pt x="23139" y="942191"/>
                    </a:cubicBezTo>
                    <a:cubicBezTo>
                      <a:pt x="22327" y="942191"/>
                      <a:pt x="20703" y="942191"/>
                      <a:pt x="19891" y="943003"/>
                    </a:cubicBezTo>
                    <a:cubicBezTo>
                      <a:pt x="19079" y="943815"/>
                      <a:pt x="18267" y="943815"/>
                      <a:pt x="17456" y="943815"/>
                    </a:cubicBezTo>
                    <a:cubicBezTo>
                      <a:pt x="15832" y="943815"/>
                      <a:pt x="15020" y="943815"/>
                      <a:pt x="14208" y="944627"/>
                    </a:cubicBezTo>
                    <a:cubicBezTo>
                      <a:pt x="13396" y="945439"/>
                      <a:pt x="12584" y="945439"/>
                      <a:pt x="10960" y="945439"/>
                    </a:cubicBezTo>
                    <a:cubicBezTo>
                      <a:pt x="10149" y="945439"/>
                      <a:pt x="9337" y="946251"/>
                      <a:pt x="8525" y="947063"/>
                    </a:cubicBezTo>
                    <a:cubicBezTo>
                      <a:pt x="6901" y="949498"/>
                      <a:pt x="8525" y="951122"/>
                      <a:pt x="8525" y="953558"/>
                    </a:cubicBezTo>
                    <a:cubicBezTo>
                      <a:pt x="6901" y="953558"/>
                      <a:pt x="7713" y="955181"/>
                      <a:pt x="6901" y="955993"/>
                    </a:cubicBezTo>
                    <a:cubicBezTo>
                      <a:pt x="6901" y="956805"/>
                      <a:pt x="6089" y="957617"/>
                      <a:pt x="6089" y="959241"/>
                    </a:cubicBezTo>
                    <a:cubicBezTo>
                      <a:pt x="7713" y="960053"/>
                      <a:pt x="9337" y="960053"/>
                      <a:pt x="11772" y="960053"/>
                    </a:cubicBezTo>
                    <a:cubicBezTo>
                      <a:pt x="13396" y="960053"/>
                      <a:pt x="15020" y="960053"/>
                      <a:pt x="15832" y="959241"/>
                    </a:cubicBezTo>
                    <a:cubicBezTo>
                      <a:pt x="17456" y="958429"/>
                      <a:pt x="17456" y="956805"/>
                      <a:pt x="17456" y="955181"/>
                    </a:cubicBezTo>
                    <a:cubicBezTo>
                      <a:pt x="17456" y="953558"/>
                      <a:pt x="18267" y="951934"/>
                      <a:pt x="19891" y="951934"/>
                    </a:cubicBezTo>
                    <a:cubicBezTo>
                      <a:pt x="20703" y="951934"/>
                      <a:pt x="23139" y="951934"/>
                      <a:pt x="23951" y="952746"/>
                    </a:cubicBezTo>
                    <a:cubicBezTo>
                      <a:pt x="24762" y="953558"/>
                      <a:pt x="23951" y="955181"/>
                      <a:pt x="25574" y="955993"/>
                    </a:cubicBezTo>
                    <a:cubicBezTo>
                      <a:pt x="27198" y="956805"/>
                      <a:pt x="28010" y="957617"/>
                      <a:pt x="29634" y="958429"/>
                    </a:cubicBezTo>
                    <a:cubicBezTo>
                      <a:pt x="31258" y="959241"/>
                      <a:pt x="32881" y="959241"/>
                      <a:pt x="33693" y="961676"/>
                    </a:cubicBezTo>
                    <a:cubicBezTo>
                      <a:pt x="34505" y="963300"/>
                      <a:pt x="34505" y="965736"/>
                      <a:pt x="35317" y="967360"/>
                    </a:cubicBezTo>
                    <a:cubicBezTo>
                      <a:pt x="35317" y="968984"/>
                      <a:pt x="36129" y="970607"/>
                      <a:pt x="35317" y="972231"/>
                    </a:cubicBezTo>
                    <a:cubicBezTo>
                      <a:pt x="36129" y="972231"/>
                      <a:pt x="36129" y="972231"/>
                      <a:pt x="36941" y="973043"/>
                    </a:cubicBezTo>
                    <a:cubicBezTo>
                      <a:pt x="36941" y="973855"/>
                      <a:pt x="36941" y="974667"/>
                      <a:pt x="36941" y="974667"/>
                    </a:cubicBezTo>
                    <a:cubicBezTo>
                      <a:pt x="36941" y="974667"/>
                      <a:pt x="37753" y="975479"/>
                      <a:pt x="37753" y="975479"/>
                    </a:cubicBezTo>
                    <a:cubicBezTo>
                      <a:pt x="38564" y="975479"/>
                      <a:pt x="38564" y="975479"/>
                      <a:pt x="38564" y="974667"/>
                    </a:cubicBezTo>
                    <a:cubicBezTo>
                      <a:pt x="39376" y="973855"/>
                      <a:pt x="39376" y="972231"/>
                      <a:pt x="40188" y="972231"/>
                    </a:cubicBezTo>
                    <a:cubicBezTo>
                      <a:pt x="41000" y="972231"/>
                      <a:pt x="42624" y="972231"/>
                      <a:pt x="43436" y="972231"/>
                    </a:cubicBezTo>
                    <a:cubicBezTo>
                      <a:pt x="44248" y="972231"/>
                      <a:pt x="45871" y="972231"/>
                      <a:pt x="45871" y="972231"/>
                    </a:cubicBezTo>
                    <a:cubicBezTo>
                      <a:pt x="46683" y="972231"/>
                      <a:pt x="45871" y="970607"/>
                      <a:pt x="45871" y="970607"/>
                    </a:cubicBezTo>
                    <a:cubicBezTo>
                      <a:pt x="46683" y="970607"/>
                      <a:pt x="46683" y="969795"/>
                      <a:pt x="46683" y="968984"/>
                    </a:cubicBezTo>
                    <a:cubicBezTo>
                      <a:pt x="46683" y="968172"/>
                      <a:pt x="47495" y="967360"/>
                      <a:pt x="47495" y="967360"/>
                    </a:cubicBezTo>
                    <a:cubicBezTo>
                      <a:pt x="48307" y="965736"/>
                      <a:pt x="48307" y="964924"/>
                      <a:pt x="48307" y="963300"/>
                    </a:cubicBezTo>
                    <a:cubicBezTo>
                      <a:pt x="47495" y="963300"/>
                      <a:pt x="46683" y="964112"/>
                      <a:pt x="46683" y="964112"/>
                    </a:cubicBezTo>
                    <a:cubicBezTo>
                      <a:pt x="46683" y="964112"/>
                      <a:pt x="46683" y="963300"/>
                      <a:pt x="45871" y="963300"/>
                    </a:cubicBezTo>
                    <a:cubicBezTo>
                      <a:pt x="45871" y="963300"/>
                      <a:pt x="45060" y="963300"/>
                      <a:pt x="45060" y="963300"/>
                    </a:cubicBezTo>
                    <a:cubicBezTo>
                      <a:pt x="44248" y="963300"/>
                      <a:pt x="41000" y="964112"/>
                      <a:pt x="41000" y="962488"/>
                    </a:cubicBezTo>
                    <a:cubicBezTo>
                      <a:pt x="41812" y="962488"/>
                      <a:pt x="42624" y="962488"/>
                      <a:pt x="43436" y="962488"/>
                    </a:cubicBezTo>
                    <a:cubicBezTo>
                      <a:pt x="44248" y="962488"/>
                      <a:pt x="45871" y="963300"/>
                      <a:pt x="45871" y="962488"/>
                    </a:cubicBezTo>
                    <a:cubicBezTo>
                      <a:pt x="46683" y="962488"/>
                      <a:pt x="46683" y="963300"/>
                      <a:pt x="47495" y="962488"/>
                    </a:cubicBezTo>
                    <a:cubicBezTo>
                      <a:pt x="48307" y="962488"/>
                      <a:pt x="48307" y="961676"/>
                      <a:pt x="48307" y="960865"/>
                    </a:cubicBezTo>
                    <a:cubicBezTo>
                      <a:pt x="48307" y="960053"/>
                      <a:pt x="49119" y="960053"/>
                      <a:pt x="49119" y="960053"/>
                    </a:cubicBezTo>
                    <a:cubicBezTo>
                      <a:pt x="49931" y="960053"/>
                      <a:pt x="49931" y="959241"/>
                      <a:pt x="50743" y="958429"/>
                    </a:cubicBezTo>
                    <a:cubicBezTo>
                      <a:pt x="50743" y="958429"/>
                      <a:pt x="50743" y="957617"/>
                      <a:pt x="50743" y="957617"/>
                    </a:cubicBezTo>
                    <a:cubicBezTo>
                      <a:pt x="50743" y="957617"/>
                      <a:pt x="51555" y="957617"/>
                      <a:pt x="51555" y="956805"/>
                    </a:cubicBezTo>
                    <a:cubicBezTo>
                      <a:pt x="51555" y="956805"/>
                      <a:pt x="52367" y="955993"/>
                      <a:pt x="51555" y="955181"/>
                    </a:cubicBezTo>
                    <a:cubicBezTo>
                      <a:pt x="50743" y="954370"/>
                      <a:pt x="50743" y="955181"/>
                      <a:pt x="49931" y="954370"/>
                    </a:cubicBezTo>
                    <a:cubicBezTo>
                      <a:pt x="49931" y="953558"/>
                      <a:pt x="49931" y="953558"/>
                      <a:pt x="50743" y="953558"/>
                    </a:cubicBezTo>
                    <a:cubicBezTo>
                      <a:pt x="51555" y="953558"/>
                      <a:pt x="51555" y="953558"/>
                      <a:pt x="51555" y="952746"/>
                    </a:cubicBezTo>
                    <a:cubicBezTo>
                      <a:pt x="51555" y="951934"/>
                      <a:pt x="50743" y="951934"/>
                      <a:pt x="50743" y="951122"/>
                    </a:cubicBezTo>
                    <a:cubicBezTo>
                      <a:pt x="52367" y="950310"/>
                      <a:pt x="54802" y="951122"/>
                      <a:pt x="55614" y="950310"/>
                    </a:cubicBezTo>
                    <a:cubicBezTo>
                      <a:pt x="55614" y="950310"/>
                      <a:pt x="55614" y="949498"/>
                      <a:pt x="55614" y="949498"/>
                    </a:cubicBezTo>
                    <a:cubicBezTo>
                      <a:pt x="55614" y="948686"/>
                      <a:pt x="55614" y="947875"/>
                      <a:pt x="55614" y="947063"/>
                    </a:cubicBezTo>
                    <a:cubicBezTo>
                      <a:pt x="55614" y="946251"/>
                      <a:pt x="56426" y="944627"/>
                      <a:pt x="57238" y="946251"/>
                    </a:cubicBezTo>
                    <a:cubicBezTo>
                      <a:pt x="57238" y="947063"/>
                      <a:pt x="57238" y="948686"/>
                      <a:pt x="57238" y="949498"/>
                    </a:cubicBezTo>
                    <a:cubicBezTo>
                      <a:pt x="58050" y="949498"/>
                      <a:pt x="59674" y="950310"/>
                      <a:pt x="58862" y="951122"/>
                    </a:cubicBezTo>
                    <a:cubicBezTo>
                      <a:pt x="58050" y="951934"/>
                      <a:pt x="57238" y="951122"/>
                      <a:pt x="55614" y="951122"/>
                    </a:cubicBezTo>
                    <a:cubicBezTo>
                      <a:pt x="54802" y="951122"/>
                      <a:pt x="54802" y="953558"/>
                      <a:pt x="54802" y="954370"/>
                    </a:cubicBezTo>
                    <a:cubicBezTo>
                      <a:pt x="54802" y="955181"/>
                      <a:pt x="55614" y="956805"/>
                      <a:pt x="56426" y="955993"/>
                    </a:cubicBezTo>
                    <a:cubicBezTo>
                      <a:pt x="57238" y="955993"/>
                      <a:pt x="57238" y="954370"/>
                      <a:pt x="57238" y="954370"/>
                    </a:cubicBezTo>
                    <a:cubicBezTo>
                      <a:pt x="58050" y="953558"/>
                      <a:pt x="60485" y="954370"/>
                      <a:pt x="61297" y="954370"/>
                    </a:cubicBezTo>
                    <a:cubicBezTo>
                      <a:pt x="62109" y="954370"/>
                      <a:pt x="62109" y="954370"/>
                      <a:pt x="62921" y="954370"/>
                    </a:cubicBezTo>
                    <a:cubicBezTo>
                      <a:pt x="63733" y="954370"/>
                      <a:pt x="63733" y="953558"/>
                      <a:pt x="63733" y="952746"/>
                    </a:cubicBezTo>
                    <a:cubicBezTo>
                      <a:pt x="64545" y="951934"/>
                      <a:pt x="64545" y="951934"/>
                      <a:pt x="65357" y="951934"/>
                    </a:cubicBezTo>
                    <a:cubicBezTo>
                      <a:pt x="66169" y="951934"/>
                      <a:pt x="66980" y="951934"/>
                      <a:pt x="67792" y="951934"/>
                    </a:cubicBezTo>
                    <a:cubicBezTo>
                      <a:pt x="67792" y="951934"/>
                      <a:pt x="68604" y="951934"/>
                      <a:pt x="68604" y="951934"/>
                    </a:cubicBezTo>
                    <a:cubicBezTo>
                      <a:pt x="68604" y="951934"/>
                      <a:pt x="68604" y="952746"/>
                      <a:pt x="69416" y="952746"/>
                    </a:cubicBezTo>
                    <a:cubicBezTo>
                      <a:pt x="69416" y="952746"/>
                      <a:pt x="70228" y="953558"/>
                      <a:pt x="71040" y="952746"/>
                    </a:cubicBezTo>
                    <a:cubicBezTo>
                      <a:pt x="71852" y="952746"/>
                      <a:pt x="71040" y="951934"/>
                      <a:pt x="71040" y="951122"/>
                    </a:cubicBezTo>
                    <a:cubicBezTo>
                      <a:pt x="71040" y="950310"/>
                      <a:pt x="71040" y="950310"/>
                      <a:pt x="71040" y="949498"/>
                    </a:cubicBezTo>
                    <a:cubicBezTo>
                      <a:pt x="71040" y="948686"/>
                      <a:pt x="71040" y="948686"/>
                      <a:pt x="71852" y="947875"/>
                    </a:cubicBezTo>
                    <a:cubicBezTo>
                      <a:pt x="71852" y="947063"/>
                      <a:pt x="72664" y="945439"/>
                      <a:pt x="73476" y="945439"/>
                    </a:cubicBezTo>
                    <a:cubicBezTo>
                      <a:pt x="74287" y="945439"/>
                      <a:pt x="74287" y="945439"/>
                      <a:pt x="75099" y="945439"/>
                    </a:cubicBezTo>
                    <a:cubicBezTo>
                      <a:pt x="75911" y="945439"/>
                      <a:pt x="75911" y="943815"/>
                      <a:pt x="75911" y="943815"/>
                    </a:cubicBezTo>
                    <a:cubicBezTo>
                      <a:pt x="75911" y="942191"/>
                      <a:pt x="76723" y="942191"/>
                      <a:pt x="78347" y="941379"/>
                    </a:cubicBezTo>
                    <a:cubicBezTo>
                      <a:pt x="79159" y="941379"/>
                      <a:pt x="81594" y="941379"/>
                      <a:pt x="81594" y="942191"/>
                    </a:cubicBezTo>
                    <a:cubicBezTo>
                      <a:pt x="81594" y="943003"/>
                      <a:pt x="82406" y="944627"/>
                      <a:pt x="83218" y="943815"/>
                    </a:cubicBezTo>
                    <a:cubicBezTo>
                      <a:pt x="84030" y="943815"/>
                      <a:pt x="84842" y="942191"/>
                      <a:pt x="84842" y="941379"/>
                    </a:cubicBezTo>
                    <a:cubicBezTo>
                      <a:pt x="84842" y="940568"/>
                      <a:pt x="84842" y="940568"/>
                      <a:pt x="84842" y="939756"/>
                    </a:cubicBezTo>
                    <a:cubicBezTo>
                      <a:pt x="84842" y="939756"/>
                      <a:pt x="84842" y="936508"/>
                      <a:pt x="85654" y="937320"/>
                    </a:cubicBezTo>
                    <a:cubicBezTo>
                      <a:pt x="86466" y="938132"/>
                      <a:pt x="85654" y="939756"/>
                      <a:pt x="85654" y="940568"/>
                    </a:cubicBezTo>
                    <a:cubicBezTo>
                      <a:pt x="85654" y="941379"/>
                      <a:pt x="85654" y="943003"/>
                      <a:pt x="85654" y="943815"/>
                    </a:cubicBezTo>
                    <a:cubicBezTo>
                      <a:pt x="86466" y="945439"/>
                      <a:pt x="88089" y="944627"/>
                      <a:pt x="89713" y="945439"/>
                    </a:cubicBezTo>
                    <a:cubicBezTo>
                      <a:pt x="90525" y="945439"/>
                      <a:pt x="92149" y="946251"/>
                      <a:pt x="92961" y="946251"/>
                    </a:cubicBezTo>
                    <a:cubicBezTo>
                      <a:pt x="93773" y="946251"/>
                      <a:pt x="93773" y="946251"/>
                      <a:pt x="94584" y="945439"/>
                    </a:cubicBezTo>
                    <a:cubicBezTo>
                      <a:pt x="95396" y="945439"/>
                      <a:pt x="95396" y="944627"/>
                      <a:pt x="95396" y="943815"/>
                    </a:cubicBezTo>
                    <a:cubicBezTo>
                      <a:pt x="96208" y="942191"/>
                      <a:pt x="97832" y="943003"/>
                      <a:pt x="99456" y="943003"/>
                    </a:cubicBezTo>
                    <a:cubicBezTo>
                      <a:pt x="100268" y="943003"/>
                      <a:pt x="101080" y="943003"/>
                      <a:pt x="101080" y="943815"/>
                    </a:cubicBezTo>
                    <a:cubicBezTo>
                      <a:pt x="101891" y="943815"/>
                      <a:pt x="101891" y="944627"/>
                      <a:pt x="101891" y="945439"/>
                    </a:cubicBezTo>
                    <a:cubicBezTo>
                      <a:pt x="102703" y="946251"/>
                      <a:pt x="104327" y="946251"/>
                      <a:pt x="105139" y="946251"/>
                    </a:cubicBezTo>
                    <a:cubicBezTo>
                      <a:pt x="106763" y="946251"/>
                      <a:pt x="105951" y="947063"/>
                      <a:pt x="107575" y="947875"/>
                    </a:cubicBezTo>
                    <a:cubicBezTo>
                      <a:pt x="108387" y="948686"/>
                      <a:pt x="110010" y="947875"/>
                      <a:pt x="110822" y="948686"/>
                    </a:cubicBezTo>
                    <a:cubicBezTo>
                      <a:pt x="111634" y="949498"/>
                      <a:pt x="111634" y="951122"/>
                      <a:pt x="112446" y="951934"/>
                    </a:cubicBezTo>
                    <a:cubicBezTo>
                      <a:pt x="113258" y="952746"/>
                      <a:pt x="114070" y="953558"/>
                      <a:pt x="114882" y="953558"/>
                    </a:cubicBezTo>
                    <a:cubicBezTo>
                      <a:pt x="115693" y="952746"/>
                      <a:pt x="114882" y="951122"/>
                      <a:pt x="114070" y="951122"/>
                    </a:cubicBezTo>
                    <a:cubicBezTo>
                      <a:pt x="113258" y="950310"/>
                      <a:pt x="114070" y="949498"/>
                      <a:pt x="114070" y="947875"/>
                    </a:cubicBezTo>
                    <a:cubicBezTo>
                      <a:pt x="114070" y="946251"/>
                      <a:pt x="112446" y="946251"/>
                      <a:pt x="111634" y="946251"/>
                    </a:cubicBezTo>
                    <a:cubicBezTo>
                      <a:pt x="110822" y="946251"/>
                      <a:pt x="110822" y="946251"/>
                      <a:pt x="110010" y="945439"/>
                    </a:cubicBezTo>
                    <a:cubicBezTo>
                      <a:pt x="110010" y="945439"/>
                      <a:pt x="110010" y="944627"/>
                      <a:pt x="109198" y="943815"/>
                    </a:cubicBezTo>
                    <a:cubicBezTo>
                      <a:pt x="109198" y="943815"/>
                      <a:pt x="108387" y="943003"/>
                      <a:pt x="109198" y="943003"/>
                    </a:cubicBezTo>
                    <a:cubicBezTo>
                      <a:pt x="109198" y="943003"/>
                      <a:pt x="110010" y="943003"/>
                      <a:pt x="110822" y="943003"/>
                    </a:cubicBezTo>
                    <a:cubicBezTo>
                      <a:pt x="111634" y="943003"/>
                      <a:pt x="112446" y="943815"/>
                      <a:pt x="112446" y="944627"/>
                    </a:cubicBezTo>
                    <a:cubicBezTo>
                      <a:pt x="113258" y="945439"/>
                      <a:pt x="114070" y="944627"/>
                      <a:pt x="114882" y="944627"/>
                    </a:cubicBezTo>
                    <a:cubicBezTo>
                      <a:pt x="115693" y="943815"/>
                      <a:pt x="115693" y="943003"/>
                      <a:pt x="115693" y="942191"/>
                    </a:cubicBezTo>
                    <a:cubicBezTo>
                      <a:pt x="115693" y="941379"/>
                      <a:pt x="116505" y="941379"/>
                      <a:pt x="117317" y="940568"/>
                    </a:cubicBezTo>
                    <a:cubicBezTo>
                      <a:pt x="118129" y="939756"/>
                      <a:pt x="116505" y="938132"/>
                      <a:pt x="116505" y="937320"/>
                    </a:cubicBezTo>
                    <a:cubicBezTo>
                      <a:pt x="115693" y="935696"/>
                      <a:pt x="116505" y="935696"/>
                      <a:pt x="117317" y="934884"/>
                    </a:cubicBezTo>
                    <a:cubicBezTo>
                      <a:pt x="118129" y="934884"/>
                      <a:pt x="118129" y="934072"/>
                      <a:pt x="118129" y="934072"/>
                    </a:cubicBezTo>
                    <a:cubicBezTo>
                      <a:pt x="118129" y="934072"/>
                      <a:pt x="118941" y="933260"/>
                      <a:pt x="118941" y="933260"/>
                    </a:cubicBezTo>
                    <a:cubicBezTo>
                      <a:pt x="119753" y="933260"/>
                      <a:pt x="119753" y="934072"/>
                      <a:pt x="119753" y="934072"/>
                    </a:cubicBezTo>
                    <a:cubicBezTo>
                      <a:pt x="119753" y="934884"/>
                      <a:pt x="118941" y="934884"/>
                      <a:pt x="118129" y="935696"/>
                    </a:cubicBezTo>
                    <a:cubicBezTo>
                      <a:pt x="117317" y="935696"/>
                      <a:pt x="116505" y="935696"/>
                      <a:pt x="116505" y="936508"/>
                    </a:cubicBezTo>
                    <a:cubicBezTo>
                      <a:pt x="116505" y="937320"/>
                      <a:pt x="116505" y="938132"/>
                      <a:pt x="116505" y="938944"/>
                    </a:cubicBezTo>
                    <a:cubicBezTo>
                      <a:pt x="116505" y="939756"/>
                      <a:pt x="116505" y="940568"/>
                      <a:pt x="117317" y="941379"/>
                    </a:cubicBezTo>
                    <a:cubicBezTo>
                      <a:pt x="118129" y="941379"/>
                      <a:pt x="118129" y="941379"/>
                      <a:pt x="118941" y="940568"/>
                    </a:cubicBezTo>
                    <a:cubicBezTo>
                      <a:pt x="118941" y="940568"/>
                      <a:pt x="119753" y="939756"/>
                      <a:pt x="120565" y="940568"/>
                    </a:cubicBezTo>
                    <a:cubicBezTo>
                      <a:pt x="120565" y="941379"/>
                      <a:pt x="120565" y="942191"/>
                      <a:pt x="119753" y="942191"/>
                    </a:cubicBezTo>
                    <a:cubicBezTo>
                      <a:pt x="118941" y="943003"/>
                      <a:pt x="116505" y="942191"/>
                      <a:pt x="116505" y="943815"/>
                    </a:cubicBezTo>
                    <a:cubicBezTo>
                      <a:pt x="116505" y="945439"/>
                      <a:pt x="116505" y="946251"/>
                      <a:pt x="117317" y="947875"/>
                    </a:cubicBezTo>
                    <a:cubicBezTo>
                      <a:pt x="117317" y="948686"/>
                      <a:pt x="117317" y="949498"/>
                      <a:pt x="118129" y="949498"/>
                    </a:cubicBezTo>
                    <a:cubicBezTo>
                      <a:pt x="118941" y="949498"/>
                      <a:pt x="118941" y="949498"/>
                      <a:pt x="119753" y="949498"/>
                    </a:cubicBezTo>
                    <a:cubicBezTo>
                      <a:pt x="120565" y="949498"/>
                      <a:pt x="123000" y="950310"/>
                      <a:pt x="122189" y="951934"/>
                    </a:cubicBezTo>
                    <a:cubicBezTo>
                      <a:pt x="121377" y="952746"/>
                      <a:pt x="119753" y="953558"/>
                      <a:pt x="120565" y="955181"/>
                    </a:cubicBezTo>
                    <a:cubicBezTo>
                      <a:pt x="120565" y="955993"/>
                      <a:pt x="122189" y="956805"/>
                      <a:pt x="123000" y="957617"/>
                    </a:cubicBezTo>
                    <a:cubicBezTo>
                      <a:pt x="124624" y="958429"/>
                      <a:pt x="124624" y="956805"/>
                      <a:pt x="125436" y="956805"/>
                    </a:cubicBezTo>
                    <a:cubicBezTo>
                      <a:pt x="125436" y="956805"/>
                      <a:pt x="126248" y="956805"/>
                      <a:pt x="126248" y="956805"/>
                    </a:cubicBezTo>
                    <a:cubicBezTo>
                      <a:pt x="126248" y="957617"/>
                      <a:pt x="125436" y="957617"/>
                      <a:pt x="125436" y="958429"/>
                    </a:cubicBezTo>
                    <a:cubicBezTo>
                      <a:pt x="125436" y="958429"/>
                      <a:pt x="124624" y="959241"/>
                      <a:pt x="124624" y="959241"/>
                    </a:cubicBezTo>
                    <a:cubicBezTo>
                      <a:pt x="124624" y="960053"/>
                      <a:pt x="125436" y="960053"/>
                      <a:pt x="125436" y="960053"/>
                    </a:cubicBezTo>
                    <a:cubicBezTo>
                      <a:pt x="126248" y="960053"/>
                      <a:pt x="127060" y="960053"/>
                      <a:pt x="127872" y="960053"/>
                    </a:cubicBezTo>
                    <a:cubicBezTo>
                      <a:pt x="128684" y="960053"/>
                      <a:pt x="129496" y="960053"/>
                      <a:pt x="130307" y="960053"/>
                    </a:cubicBezTo>
                    <a:cubicBezTo>
                      <a:pt x="131119" y="960053"/>
                      <a:pt x="131931" y="960865"/>
                      <a:pt x="131931" y="960053"/>
                    </a:cubicBezTo>
                    <a:cubicBezTo>
                      <a:pt x="132743" y="960053"/>
                      <a:pt x="132743" y="959241"/>
                      <a:pt x="132743" y="958429"/>
                    </a:cubicBezTo>
                    <a:cubicBezTo>
                      <a:pt x="132743" y="957617"/>
                      <a:pt x="133555" y="957617"/>
                      <a:pt x="133555" y="957617"/>
                    </a:cubicBezTo>
                    <a:cubicBezTo>
                      <a:pt x="133555" y="958429"/>
                      <a:pt x="132743" y="959241"/>
                      <a:pt x="132743" y="960053"/>
                    </a:cubicBezTo>
                    <a:cubicBezTo>
                      <a:pt x="132743" y="960865"/>
                      <a:pt x="132743" y="961676"/>
                      <a:pt x="132743" y="961676"/>
                    </a:cubicBezTo>
                    <a:cubicBezTo>
                      <a:pt x="132743" y="961676"/>
                      <a:pt x="132743" y="962488"/>
                      <a:pt x="132743" y="962488"/>
                    </a:cubicBezTo>
                    <a:cubicBezTo>
                      <a:pt x="132743" y="963300"/>
                      <a:pt x="134367" y="963300"/>
                      <a:pt x="134367" y="963300"/>
                    </a:cubicBezTo>
                    <a:cubicBezTo>
                      <a:pt x="134367" y="963300"/>
                      <a:pt x="134367" y="964112"/>
                      <a:pt x="135179" y="964112"/>
                    </a:cubicBezTo>
                    <a:cubicBezTo>
                      <a:pt x="135991" y="964112"/>
                      <a:pt x="135991" y="964112"/>
                      <a:pt x="135991" y="963300"/>
                    </a:cubicBezTo>
                    <a:cubicBezTo>
                      <a:pt x="136803" y="962488"/>
                      <a:pt x="136803" y="961676"/>
                      <a:pt x="137614" y="961676"/>
                    </a:cubicBezTo>
                    <a:cubicBezTo>
                      <a:pt x="139238" y="961676"/>
                      <a:pt x="136803" y="963300"/>
                      <a:pt x="136803" y="964112"/>
                    </a:cubicBezTo>
                    <a:cubicBezTo>
                      <a:pt x="136803" y="964112"/>
                      <a:pt x="135991" y="964924"/>
                      <a:pt x="135991" y="964924"/>
                    </a:cubicBezTo>
                    <a:cubicBezTo>
                      <a:pt x="135991" y="964924"/>
                      <a:pt x="135179" y="965736"/>
                      <a:pt x="135179" y="965736"/>
                    </a:cubicBezTo>
                    <a:cubicBezTo>
                      <a:pt x="135179" y="966548"/>
                      <a:pt x="135991" y="967360"/>
                      <a:pt x="135991" y="968172"/>
                    </a:cubicBezTo>
                    <a:cubicBezTo>
                      <a:pt x="135991" y="968984"/>
                      <a:pt x="135179" y="968984"/>
                      <a:pt x="135179" y="968984"/>
                    </a:cubicBezTo>
                    <a:cubicBezTo>
                      <a:pt x="135179" y="969795"/>
                      <a:pt x="135179" y="969795"/>
                      <a:pt x="135991" y="970607"/>
                    </a:cubicBezTo>
                    <a:cubicBezTo>
                      <a:pt x="135991" y="970607"/>
                      <a:pt x="136803" y="970607"/>
                      <a:pt x="136803" y="971419"/>
                    </a:cubicBezTo>
                    <a:cubicBezTo>
                      <a:pt x="136803" y="972231"/>
                      <a:pt x="136803" y="972231"/>
                      <a:pt x="136803" y="973043"/>
                    </a:cubicBezTo>
                    <a:cubicBezTo>
                      <a:pt x="136803" y="973855"/>
                      <a:pt x="137614" y="973855"/>
                      <a:pt x="138426" y="974667"/>
                    </a:cubicBezTo>
                    <a:cubicBezTo>
                      <a:pt x="139238" y="975479"/>
                      <a:pt x="140050" y="974667"/>
                      <a:pt x="140050" y="973855"/>
                    </a:cubicBezTo>
                    <a:cubicBezTo>
                      <a:pt x="140050" y="973043"/>
                      <a:pt x="140050" y="973043"/>
                      <a:pt x="140862" y="972231"/>
                    </a:cubicBezTo>
                    <a:cubicBezTo>
                      <a:pt x="140862" y="972231"/>
                      <a:pt x="141674" y="971419"/>
                      <a:pt x="141674" y="971419"/>
                    </a:cubicBezTo>
                    <a:cubicBezTo>
                      <a:pt x="142486" y="970607"/>
                      <a:pt x="141674" y="969795"/>
                      <a:pt x="142486" y="968172"/>
                    </a:cubicBezTo>
                    <a:cubicBezTo>
                      <a:pt x="143298" y="967360"/>
                      <a:pt x="143298" y="968172"/>
                      <a:pt x="143298" y="968984"/>
                    </a:cubicBezTo>
                    <a:cubicBezTo>
                      <a:pt x="143298" y="968984"/>
                      <a:pt x="144109" y="969795"/>
                      <a:pt x="144109" y="969795"/>
                    </a:cubicBezTo>
                    <a:cubicBezTo>
                      <a:pt x="144109" y="969795"/>
                      <a:pt x="144109" y="969795"/>
                      <a:pt x="144109" y="969795"/>
                    </a:cubicBezTo>
                    <a:cubicBezTo>
                      <a:pt x="144109" y="969795"/>
                      <a:pt x="143298" y="970607"/>
                      <a:pt x="143298" y="970607"/>
                    </a:cubicBezTo>
                    <a:cubicBezTo>
                      <a:pt x="143298" y="971419"/>
                      <a:pt x="143298" y="971419"/>
                      <a:pt x="144109" y="971419"/>
                    </a:cubicBezTo>
                    <a:cubicBezTo>
                      <a:pt x="144109" y="972231"/>
                      <a:pt x="142486" y="972231"/>
                      <a:pt x="141674" y="972231"/>
                    </a:cubicBezTo>
                    <a:cubicBezTo>
                      <a:pt x="140862" y="973043"/>
                      <a:pt x="141674" y="973855"/>
                      <a:pt x="142486" y="973855"/>
                    </a:cubicBezTo>
                    <a:cubicBezTo>
                      <a:pt x="143298" y="974667"/>
                      <a:pt x="144109" y="975479"/>
                      <a:pt x="144921" y="975479"/>
                    </a:cubicBezTo>
                    <a:cubicBezTo>
                      <a:pt x="144921" y="975479"/>
                      <a:pt x="145733" y="975479"/>
                      <a:pt x="145733" y="974667"/>
                    </a:cubicBezTo>
                    <a:cubicBezTo>
                      <a:pt x="146545" y="974667"/>
                      <a:pt x="146545" y="974667"/>
                      <a:pt x="147357" y="974667"/>
                    </a:cubicBezTo>
                    <a:cubicBezTo>
                      <a:pt x="148169" y="974667"/>
                      <a:pt x="148981" y="974667"/>
                      <a:pt x="148981" y="973855"/>
                    </a:cubicBezTo>
                    <a:cubicBezTo>
                      <a:pt x="148981" y="973043"/>
                      <a:pt x="148981" y="972231"/>
                      <a:pt x="148981" y="971419"/>
                    </a:cubicBezTo>
                    <a:cubicBezTo>
                      <a:pt x="149793" y="969795"/>
                      <a:pt x="150605" y="967360"/>
                      <a:pt x="153040" y="966548"/>
                    </a:cubicBezTo>
                    <a:cubicBezTo>
                      <a:pt x="154664" y="965736"/>
                      <a:pt x="157100" y="965736"/>
                      <a:pt x="157100" y="963300"/>
                    </a:cubicBezTo>
                    <a:cubicBezTo>
                      <a:pt x="157100" y="962488"/>
                      <a:pt x="157100" y="961676"/>
                      <a:pt x="157100" y="960865"/>
                    </a:cubicBezTo>
                    <a:cubicBezTo>
                      <a:pt x="157100" y="959241"/>
                      <a:pt x="157100" y="958429"/>
                      <a:pt x="156288" y="957617"/>
                    </a:cubicBezTo>
                    <a:cubicBezTo>
                      <a:pt x="155476" y="956805"/>
                      <a:pt x="154664" y="956805"/>
                      <a:pt x="153852" y="955181"/>
                    </a:cubicBezTo>
                    <a:cubicBezTo>
                      <a:pt x="153040" y="954370"/>
                      <a:pt x="153040" y="953558"/>
                      <a:pt x="153040" y="951934"/>
                    </a:cubicBezTo>
                    <a:cubicBezTo>
                      <a:pt x="153040" y="951122"/>
                      <a:pt x="153040" y="951122"/>
                      <a:pt x="152228" y="950310"/>
                    </a:cubicBezTo>
                    <a:cubicBezTo>
                      <a:pt x="152228" y="949498"/>
                      <a:pt x="152228" y="949498"/>
                      <a:pt x="153040" y="949498"/>
                    </a:cubicBezTo>
                    <a:cubicBezTo>
                      <a:pt x="153852" y="950310"/>
                      <a:pt x="153040" y="951122"/>
                      <a:pt x="153040" y="951122"/>
                    </a:cubicBezTo>
                    <a:cubicBezTo>
                      <a:pt x="153040" y="951934"/>
                      <a:pt x="153852" y="952746"/>
                      <a:pt x="154664" y="952746"/>
                    </a:cubicBezTo>
                    <a:cubicBezTo>
                      <a:pt x="155476" y="953558"/>
                      <a:pt x="156288" y="954370"/>
                      <a:pt x="157100" y="955181"/>
                    </a:cubicBezTo>
                    <a:cubicBezTo>
                      <a:pt x="157911" y="955993"/>
                      <a:pt x="157911" y="957617"/>
                      <a:pt x="157911" y="958429"/>
                    </a:cubicBezTo>
                    <a:cubicBezTo>
                      <a:pt x="157911" y="959241"/>
                      <a:pt x="157911" y="960865"/>
                      <a:pt x="158723" y="960865"/>
                    </a:cubicBezTo>
                    <a:cubicBezTo>
                      <a:pt x="159535" y="961676"/>
                      <a:pt x="160347" y="961676"/>
                      <a:pt x="161159" y="960865"/>
                    </a:cubicBezTo>
                    <a:cubicBezTo>
                      <a:pt x="161971" y="960053"/>
                      <a:pt x="161971" y="958429"/>
                      <a:pt x="161971" y="957617"/>
                    </a:cubicBezTo>
                    <a:cubicBezTo>
                      <a:pt x="161971" y="956805"/>
                      <a:pt x="162783" y="955993"/>
                      <a:pt x="163595" y="955181"/>
                    </a:cubicBezTo>
                    <a:cubicBezTo>
                      <a:pt x="164407" y="954370"/>
                      <a:pt x="165218" y="953558"/>
                      <a:pt x="165218" y="951934"/>
                    </a:cubicBezTo>
                    <a:cubicBezTo>
                      <a:pt x="165218" y="951122"/>
                      <a:pt x="165218" y="949498"/>
                      <a:pt x="166030" y="948686"/>
                    </a:cubicBezTo>
                    <a:cubicBezTo>
                      <a:pt x="166842" y="947063"/>
                      <a:pt x="166842" y="945439"/>
                      <a:pt x="167654" y="943815"/>
                    </a:cubicBezTo>
                    <a:cubicBezTo>
                      <a:pt x="167654" y="943815"/>
                      <a:pt x="167654" y="943003"/>
                      <a:pt x="167654" y="943003"/>
                    </a:cubicBezTo>
                    <a:cubicBezTo>
                      <a:pt x="167654" y="942191"/>
                      <a:pt x="168466" y="942191"/>
                      <a:pt x="168466" y="941379"/>
                    </a:cubicBezTo>
                    <a:cubicBezTo>
                      <a:pt x="168466" y="940568"/>
                      <a:pt x="168466" y="940568"/>
                      <a:pt x="168466" y="939756"/>
                    </a:cubicBezTo>
                    <a:cubicBezTo>
                      <a:pt x="168466" y="938944"/>
                      <a:pt x="169278" y="938132"/>
                      <a:pt x="170090" y="938132"/>
                    </a:cubicBezTo>
                    <a:cubicBezTo>
                      <a:pt x="171713" y="937320"/>
                      <a:pt x="173337" y="936508"/>
                      <a:pt x="174149" y="934884"/>
                    </a:cubicBezTo>
                    <a:cubicBezTo>
                      <a:pt x="174961" y="933260"/>
                      <a:pt x="174961" y="932449"/>
                      <a:pt x="175773" y="930825"/>
                    </a:cubicBezTo>
                    <a:cubicBezTo>
                      <a:pt x="175773" y="930013"/>
                      <a:pt x="175773" y="928389"/>
                      <a:pt x="175773" y="927577"/>
                    </a:cubicBezTo>
                    <a:cubicBezTo>
                      <a:pt x="175773" y="926766"/>
                      <a:pt x="175773" y="925954"/>
                      <a:pt x="175773" y="925142"/>
                    </a:cubicBezTo>
                    <a:cubicBezTo>
                      <a:pt x="175773" y="924330"/>
                      <a:pt x="176585" y="925142"/>
                      <a:pt x="176585" y="925954"/>
                    </a:cubicBezTo>
                    <a:cubicBezTo>
                      <a:pt x="176585" y="927577"/>
                      <a:pt x="176585" y="928389"/>
                      <a:pt x="176585" y="930013"/>
                    </a:cubicBezTo>
                    <a:cubicBezTo>
                      <a:pt x="176585" y="930825"/>
                      <a:pt x="176585" y="931637"/>
                      <a:pt x="176585" y="932449"/>
                    </a:cubicBezTo>
                    <a:cubicBezTo>
                      <a:pt x="176585" y="933260"/>
                      <a:pt x="177397" y="933260"/>
                      <a:pt x="178209" y="934072"/>
                    </a:cubicBezTo>
                    <a:cubicBezTo>
                      <a:pt x="179832" y="934072"/>
                      <a:pt x="181456" y="934072"/>
                      <a:pt x="183080" y="933260"/>
                    </a:cubicBezTo>
                    <a:cubicBezTo>
                      <a:pt x="183892" y="933260"/>
                      <a:pt x="184704" y="932449"/>
                      <a:pt x="185516" y="932449"/>
                    </a:cubicBezTo>
                    <a:cubicBezTo>
                      <a:pt x="186327" y="932449"/>
                      <a:pt x="186327" y="931637"/>
                      <a:pt x="187139" y="930825"/>
                    </a:cubicBezTo>
                    <a:cubicBezTo>
                      <a:pt x="187951" y="930013"/>
                      <a:pt x="187951" y="930013"/>
                      <a:pt x="188763" y="929201"/>
                    </a:cubicBezTo>
                    <a:cubicBezTo>
                      <a:pt x="189575" y="928389"/>
                      <a:pt x="190387" y="928389"/>
                      <a:pt x="191199" y="928389"/>
                    </a:cubicBezTo>
                    <a:cubicBezTo>
                      <a:pt x="192822" y="928389"/>
                      <a:pt x="194446" y="928389"/>
                      <a:pt x="195258" y="928389"/>
                    </a:cubicBezTo>
                    <a:cubicBezTo>
                      <a:pt x="196070" y="928389"/>
                      <a:pt x="196882" y="929201"/>
                      <a:pt x="197694" y="929201"/>
                    </a:cubicBezTo>
                    <a:cubicBezTo>
                      <a:pt x="198506" y="929201"/>
                      <a:pt x="200129" y="930013"/>
                      <a:pt x="200941" y="929201"/>
                    </a:cubicBezTo>
                    <a:cubicBezTo>
                      <a:pt x="201753" y="929201"/>
                      <a:pt x="202565" y="928389"/>
                      <a:pt x="202565" y="927577"/>
                    </a:cubicBezTo>
                    <a:cubicBezTo>
                      <a:pt x="202565" y="926766"/>
                      <a:pt x="204189" y="925954"/>
                      <a:pt x="204189" y="925954"/>
                    </a:cubicBezTo>
                    <a:cubicBezTo>
                      <a:pt x="205001" y="925954"/>
                      <a:pt x="204189" y="927577"/>
                      <a:pt x="205001" y="928389"/>
                    </a:cubicBezTo>
                    <a:cubicBezTo>
                      <a:pt x="205813" y="929201"/>
                      <a:pt x="206624" y="929201"/>
                      <a:pt x="207436" y="929201"/>
                    </a:cubicBezTo>
                    <a:cubicBezTo>
                      <a:pt x="208248" y="929201"/>
                      <a:pt x="209872" y="930013"/>
                      <a:pt x="210684" y="929201"/>
                    </a:cubicBezTo>
                    <a:cubicBezTo>
                      <a:pt x="211496" y="928389"/>
                      <a:pt x="210684" y="927577"/>
                      <a:pt x="211496" y="927577"/>
                    </a:cubicBezTo>
                    <a:cubicBezTo>
                      <a:pt x="212308" y="927577"/>
                      <a:pt x="213120" y="927577"/>
                      <a:pt x="213931" y="927577"/>
                    </a:cubicBezTo>
                    <a:cubicBezTo>
                      <a:pt x="214743" y="927577"/>
                      <a:pt x="215555" y="927577"/>
                      <a:pt x="216367" y="928389"/>
                    </a:cubicBezTo>
                    <a:cubicBezTo>
                      <a:pt x="217179" y="928389"/>
                      <a:pt x="217991" y="929201"/>
                      <a:pt x="218803" y="929201"/>
                    </a:cubicBezTo>
                    <a:cubicBezTo>
                      <a:pt x="221238" y="930013"/>
                      <a:pt x="222050" y="931637"/>
                      <a:pt x="224486" y="933260"/>
                    </a:cubicBezTo>
                    <a:cubicBezTo>
                      <a:pt x="225298" y="934072"/>
                      <a:pt x="226110" y="934884"/>
                      <a:pt x="227733" y="935696"/>
                    </a:cubicBezTo>
                    <a:cubicBezTo>
                      <a:pt x="228545" y="936508"/>
                      <a:pt x="229357" y="937320"/>
                      <a:pt x="230169" y="938132"/>
                    </a:cubicBezTo>
                    <a:cubicBezTo>
                      <a:pt x="230981" y="939756"/>
                      <a:pt x="231793" y="940568"/>
                      <a:pt x="233417" y="942191"/>
                    </a:cubicBezTo>
                    <a:cubicBezTo>
                      <a:pt x="234229" y="943003"/>
                      <a:pt x="236664" y="943815"/>
                      <a:pt x="237476" y="945439"/>
                    </a:cubicBezTo>
                    <a:cubicBezTo>
                      <a:pt x="237476" y="946251"/>
                      <a:pt x="237476" y="946251"/>
                      <a:pt x="237476" y="947063"/>
                    </a:cubicBezTo>
                    <a:cubicBezTo>
                      <a:pt x="237476" y="947875"/>
                      <a:pt x="237476" y="947875"/>
                      <a:pt x="238288" y="948686"/>
                    </a:cubicBezTo>
                    <a:cubicBezTo>
                      <a:pt x="238288" y="949498"/>
                      <a:pt x="238288" y="950310"/>
                      <a:pt x="239100" y="951122"/>
                    </a:cubicBezTo>
                    <a:cubicBezTo>
                      <a:pt x="239912" y="951122"/>
                      <a:pt x="240724" y="951122"/>
                      <a:pt x="241535" y="951122"/>
                    </a:cubicBezTo>
                    <a:cubicBezTo>
                      <a:pt x="242347" y="950310"/>
                      <a:pt x="243159" y="950310"/>
                      <a:pt x="243159" y="949498"/>
                    </a:cubicBezTo>
                    <a:cubicBezTo>
                      <a:pt x="243971" y="948686"/>
                      <a:pt x="243971" y="948686"/>
                      <a:pt x="245595" y="947875"/>
                    </a:cubicBezTo>
                    <a:cubicBezTo>
                      <a:pt x="246407" y="947875"/>
                      <a:pt x="247219" y="948686"/>
                      <a:pt x="248843" y="948686"/>
                    </a:cubicBezTo>
                    <a:cubicBezTo>
                      <a:pt x="250466" y="948686"/>
                      <a:pt x="251278" y="949498"/>
                      <a:pt x="252090" y="950310"/>
                    </a:cubicBezTo>
                    <a:cubicBezTo>
                      <a:pt x="253714" y="951122"/>
                      <a:pt x="255337" y="952746"/>
                      <a:pt x="256961" y="953558"/>
                    </a:cubicBezTo>
                    <a:cubicBezTo>
                      <a:pt x="256961" y="953558"/>
                      <a:pt x="257773" y="953558"/>
                      <a:pt x="257773" y="953558"/>
                    </a:cubicBezTo>
                    <a:cubicBezTo>
                      <a:pt x="258585" y="953558"/>
                      <a:pt x="259397" y="953558"/>
                      <a:pt x="260209" y="954370"/>
                    </a:cubicBezTo>
                    <a:cubicBezTo>
                      <a:pt x="261021" y="954370"/>
                      <a:pt x="262645" y="955181"/>
                      <a:pt x="263456" y="955993"/>
                    </a:cubicBezTo>
                    <a:cubicBezTo>
                      <a:pt x="264268" y="956805"/>
                      <a:pt x="265080" y="957617"/>
                      <a:pt x="265892" y="958429"/>
                    </a:cubicBezTo>
                    <a:cubicBezTo>
                      <a:pt x="265892" y="958429"/>
                      <a:pt x="266704" y="959241"/>
                      <a:pt x="266704" y="959241"/>
                    </a:cubicBezTo>
                    <a:cubicBezTo>
                      <a:pt x="266704" y="959241"/>
                      <a:pt x="267516" y="959241"/>
                      <a:pt x="267516" y="959241"/>
                    </a:cubicBezTo>
                    <a:cubicBezTo>
                      <a:pt x="268328" y="959241"/>
                      <a:pt x="269951" y="960053"/>
                      <a:pt x="270763" y="959241"/>
                    </a:cubicBezTo>
                    <a:cubicBezTo>
                      <a:pt x="271575" y="959241"/>
                      <a:pt x="272387" y="959241"/>
                      <a:pt x="273199" y="959241"/>
                    </a:cubicBezTo>
                    <a:cubicBezTo>
                      <a:pt x="274011" y="959241"/>
                      <a:pt x="274823" y="960053"/>
                      <a:pt x="275635" y="959241"/>
                    </a:cubicBezTo>
                    <a:cubicBezTo>
                      <a:pt x="276447" y="958429"/>
                      <a:pt x="275635" y="957617"/>
                      <a:pt x="275635" y="956805"/>
                    </a:cubicBezTo>
                    <a:cubicBezTo>
                      <a:pt x="276447" y="955993"/>
                      <a:pt x="277258" y="955993"/>
                      <a:pt x="277258" y="955181"/>
                    </a:cubicBezTo>
                    <a:cubicBezTo>
                      <a:pt x="277258" y="954370"/>
                      <a:pt x="277258" y="953558"/>
                      <a:pt x="276447" y="952746"/>
                    </a:cubicBezTo>
                    <a:cubicBezTo>
                      <a:pt x="276447" y="951934"/>
                      <a:pt x="275635" y="951934"/>
                      <a:pt x="274823" y="951122"/>
                    </a:cubicBezTo>
                    <a:cubicBezTo>
                      <a:pt x="274823" y="950310"/>
                      <a:pt x="274823" y="949498"/>
                      <a:pt x="274011" y="949498"/>
                    </a:cubicBezTo>
                    <a:cubicBezTo>
                      <a:pt x="273199" y="949498"/>
                      <a:pt x="272387" y="950310"/>
                      <a:pt x="272387" y="948686"/>
                    </a:cubicBezTo>
                    <a:cubicBezTo>
                      <a:pt x="272387" y="947875"/>
                      <a:pt x="273199" y="947875"/>
                      <a:pt x="272387" y="947063"/>
                    </a:cubicBezTo>
                    <a:cubicBezTo>
                      <a:pt x="272387" y="947063"/>
                      <a:pt x="272387" y="946251"/>
                      <a:pt x="271575" y="946251"/>
                    </a:cubicBezTo>
                    <a:cubicBezTo>
                      <a:pt x="271575" y="946251"/>
                      <a:pt x="270763" y="947063"/>
                      <a:pt x="270763" y="947063"/>
                    </a:cubicBezTo>
                    <a:cubicBezTo>
                      <a:pt x="270763" y="947063"/>
                      <a:pt x="270763" y="947875"/>
                      <a:pt x="269951" y="947875"/>
                    </a:cubicBezTo>
                    <a:cubicBezTo>
                      <a:pt x="269140" y="947875"/>
                      <a:pt x="269140" y="947063"/>
                      <a:pt x="268328" y="947063"/>
                    </a:cubicBezTo>
                    <a:cubicBezTo>
                      <a:pt x="268328" y="947063"/>
                      <a:pt x="267516" y="947063"/>
                      <a:pt x="267516" y="946251"/>
                    </a:cubicBezTo>
                    <a:cubicBezTo>
                      <a:pt x="267516" y="946251"/>
                      <a:pt x="268328" y="945439"/>
                      <a:pt x="268328" y="945439"/>
                    </a:cubicBezTo>
                    <a:cubicBezTo>
                      <a:pt x="269140" y="945439"/>
                      <a:pt x="269951" y="946251"/>
                      <a:pt x="270763" y="945439"/>
                    </a:cubicBezTo>
                    <a:cubicBezTo>
                      <a:pt x="271575" y="944627"/>
                      <a:pt x="272387" y="944627"/>
                      <a:pt x="273199" y="944627"/>
                    </a:cubicBezTo>
                    <a:cubicBezTo>
                      <a:pt x="274011" y="945439"/>
                      <a:pt x="273199" y="947063"/>
                      <a:pt x="274823" y="946251"/>
                    </a:cubicBezTo>
                    <a:cubicBezTo>
                      <a:pt x="274823" y="946251"/>
                      <a:pt x="275635" y="945439"/>
                      <a:pt x="275635" y="945439"/>
                    </a:cubicBezTo>
                    <a:cubicBezTo>
                      <a:pt x="276447" y="945439"/>
                      <a:pt x="276447" y="946251"/>
                      <a:pt x="276447" y="946251"/>
                    </a:cubicBezTo>
                    <a:cubicBezTo>
                      <a:pt x="276447" y="947063"/>
                      <a:pt x="275635" y="947875"/>
                      <a:pt x="276447" y="948686"/>
                    </a:cubicBezTo>
                    <a:cubicBezTo>
                      <a:pt x="277258" y="949498"/>
                      <a:pt x="278882" y="949498"/>
                      <a:pt x="278882" y="948686"/>
                    </a:cubicBezTo>
                    <a:cubicBezTo>
                      <a:pt x="278882" y="947875"/>
                      <a:pt x="278882" y="947875"/>
                      <a:pt x="278882" y="947063"/>
                    </a:cubicBezTo>
                    <a:cubicBezTo>
                      <a:pt x="278882" y="947063"/>
                      <a:pt x="279694" y="947063"/>
                      <a:pt x="279694" y="947063"/>
                    </a:cubicBezTo>
                    <a:cubicBezTo>
                      <a:pt x="280506" y="947063"/>
                      <a:pt x="282130" y="947063"/>
                      <a:pt x="282942" y="947063"/>
                    </a:cubicBezTo>
                    <a:cubicBezTo>
                      <a:pt x="282942" y="947063"/>
                      <a:pt x="283753" y="947063"/>
                      <a:pt x="283753" y="946251"/>
                    </a:cubicBezTo>
                    <a:cubicBezTo>
                      <a:pt x="284565" y="946251"/>
                      <a:pt x="285377" y="945439"/>
                      <a:pt x="286189" y="946251"/>
                    </a:cubicBezTo>
                    <a:cubicBezTo>
                      <a:pt x="286189" y="946251"/>
                      <a:pt x="286189" y="947063"/>
                      <a:pt x="287001" y="947063"/>
                    </a:cubicBezTo>
                    <a:cubicBezTo>
                      <a:pt x="287001" y="947063"/>
                      <a:pt x="287813" y="947875"/>
                      <a:pt x="288625" y="947875"/>
                    </a:cubicBezTo>
                    <a:cubicBezTo>
                      <a:pt x="288625" y="947875"/>
                      <a:pt x="289437" y="947875"/>
                      <a:pt x="289437" y="947875"/>
                    </a:cubicBezTo>
                    <a:cubicBezTo>
                      <a:pt x="289437" y="947875"/>
                      <a:pt x="289437" y="947063"/>
                      <a:pt x="290249" y="947063"/>
                    </a:cubicBezTo>
                    <a:cubicBezTo>
                      <a:pt x="290249" y="947063"/>
                      <a:pt x="291060" y="947063"/>
                      <a:pt x="291060" y="947063"/>
                    </a:cubicBezTo>
                    <a:cubicBezTo>
                      <a:pt x="291060" y="947063"/>
                      <a:pt x="291872" y="947875"/>
                      <a:pt x="291872" y="947875"/>
                    </a:cubicBezTo>
                    <a:cubicBezTo>
                      <a:pt x="292684" y="947875"/>
                      <a:pt x="292684" y="947875"/>
                      <a:pt x="293496" y="947875"/>
                    </a:cubicBezTo>
                    <a:cubicBezTo>
                      <a:pt x="294308" y="947875"/>
                      <a:pt x="294308" y="947063"/>
                      <a:pt x="295120" y="947063"/>
                    </a:cubicBezTo>
                    <a:cubicBezTo>
                      <a:pt x="295932" y="947063"/>
                      <a:pt x="296744" y="947063"/>
                      <a:pt x="296744" y="947875"/>
                    </a:cubicBezTo>
                    <a:cubicBezTo>
                      <a:pt x="296744" y="947875"/>
                      <a:pt x="296744" y="948686"/>
                      <a:pt x="296744" y="948686"/>
                    </a:cubicBezTo>
                    <a:cubicBezTo>
                      <a:pt x="297556" y="948686"/>
                      <a:pt x="297556" y="948686"/>
                      <a:pt x="298367" y="948686"/>
                    </a:cubicBezTo>
                    <a:cubicBezTo>
                      <a:pt x="299991" y="948686"/>
                      <a:pt x="299991" y="949498"/>
                      <a:pt x="300803" y="951122"/>
                    </a:cubicBezTo>
                    <a:cubicBezTo>
                      <a:pt x="300803" y="951934"/>
                      <a:pt x="301615" y="951934"/>
                      <a:pt x="302427" y="951934"/>
                    </a:cubicBezTo>
                    <a:cubicBezTo>
                      <a:pt x="303239" y="951934"/>
                      <a:pt x="304051" y="951122"/>
                      <a:pt x="304051" y="950310"/>
                    </a:cubicBezTo>
                    <a:cubicBezTo>
                      <a:pt x="304051" y="950310"/>
                      <a:pt x="304051" y="949498"/>
                      <a:pt x="304862" y="949498"/>
                    </a:cubicBezTo>
                    <a:cubicBezTo>
                      <a:pt x="304862" y="949498"/>
                      <a:pt x="305674" y="949498"/>
                      <a:pt x="305674" y="949498"/>
                    </a:cubicBezTo>
                    <a:cubicBezTo>
                      <a:pt x="305674" y="949498"/>
                      <a:pt x="305674" y="948686"/>
                      <a:pt x="305674" y="947875"/>
                    </a:cubicBezTo>
                    <a:cubicBezTo>
                      <a:pt x="305674" y="947063"/>
                      <a:pt x="306486" y="947063"/>
                      <a:pt x="306486" y="947875"/>
                    </a:cubicBezTo>
                    <a:cubicBezTo>
                      <a:pt x="306486" y="947875"/>
                      <a:pt x="306486" y="947875"/>
                      <a:pt x="306486" y="948686"/>
                    </a:cubicBezTo>
                    <a:cubicBezTo>
                      <a:pt x="306486" y="948686"/>
                      <a:pt x="307298" y="948686"/>
                      <a:pt x="307298" y="948686"/>
                    </a:cubicBezTo>
                    <a:cubicBezTo>
                      <a:pt x="308110" y="948686"/>
                      <a:pt x="308110" y="948686"/>
                      <a:pt x="308922" y="948686"/>
                    </a:cubicBezTo>
                    <a:cubicBezTo>
                      <a:pt x="310546" y="948686"/>
                      <a:pt x="311358" y="948686"/>
                      <a:pt x="312169" y="948686"/>
                    </a:cubicBezTo>
                    <a:cubicBezTo>
                      <a:pt x="312169" y="948686"/>
                      <a:pt x="312981" y="948686"/>
                      <a:pt x="312981" y="948686"/>
                    </a:cubicBezTo>
                    <a:cubicBezTo>
                      <a:pt x="313793" y="948686"/>
                      <a:pt x="312981" y="947875"/>
                      <a:pt x="312981" y="947875"/>
                    </a:cubicBezTo>
                    <a:cubicBezTo>
                      <a:pt x="312981" y="947063"/>
                      <a:pt x="312981" y="946251"/>
                      <a:pt x="312981" y="945439"/>
                    </a:cubicBezTo>
                    <a:cubicBezTo>
                      <a:pt x="312169" y="944627"/>
                      <a:pt x="313793" y="943815"/>
                      <a:pt x="313793" y="945439"/>
                    </a:cubicBezTo>
                    <a:cubicBezTo>
                      <a:pt x="313793" y="946251"/>
                      <a:pt x="313793" y="947875"/>
                      <a:pt x="314605" y="947875"/>
                    </a:cubicBezTo>
                    <a:cubicBezTo>
                      <a:pt x="315417" y="947875"/>
                      <a:pt x="315417" y="947875"/>
                      <a:pt x="316229" y="947063"/>
                    </a:cubicBezTo>
                    <a:cubicBezTo>
                      <a:pt x="317041" y="947063"/>
                      <a:pt x="317041" y="946251"/>
                      <a:pt x="317853" y="946251"/>
                    </a:cubicBezTo>
                    <a:cubicBezTo>
                      <a:pt x="318664" y="946251"/>
                      <a:pt x="319476" y="947063"/>
                      <a:pt x="320288" y="946251"/>
                    </a:cubicBezTo>
                    <a:cubicBezTo>
                      <a:pt x="320288" y="946251"/>
                      <a:pt x="320288" y="945439"/>
                      <a:pt x="320288" y="944627"/>
                    </a:cubicBezTo>
                    <a:cubicBezTo>
                      <a:pt x="320288" y="943815"/>
                      <a:pt x="320288" y="943003"/>
                      <a:pt x="320288" y="942191"/>
                    </a:cubicBezTo>
                    <a:cubicBezTo>
                      <a:pt x="320288" y="941379"/>
                      <a:pt x="320288" y="940568"/>
                      <a:pt x="319476" y="940568"/>
                    </a:cubicBezTo>
                    <a:cubicBezTo>
                      <a:pt x="318664" y="939756"/>
                      <a:pt x="317041" y="938944"/>
                      <a:pt x="316229" y="938132"/>
                    </a:cubicBezTo>
                    <a:cubicBezTo>
                      <a:pt x="316229" y="937320"/>
                      <a:pt x="316229" y="937320"/>
                      <a:pt x="316229" y="936508"/>
                    </a:cubicBezTo>
                    <a:cubicBezTo>
                      <a:pt x="316229" y="935696"/>
                      <a:pt x="316229" y="935696"/>
                      <a:pt x="315417" y="934884"/>
                    </a:cubicBezTo>
                    <a:cubicBezTo>
                      <a:pt x="314605" y="933260"/>
                      <a:pt x="313793" y="932449"/>
                      <a:pt x="312981" y="931637"/>
                    </a:cubicBezTo>
                    <a:cubicBezTo>
                      <a:pt x="312169" y="930825"/>
                      <a:pt x="311358" y="930013"/>
                      <a:pt x="312981" y="929201"/>
                    </a:cubicBezTo>
                    <a:cubicBezTo>
                      <a:pt x="313793" y="928389"/>
                      <a:pt x="314605" y="932449"/>
                      <a:pt x="315417" y="933260"/>
                    </a:cubicBezTo>
                    <a:cubicBezTo>
                      <a:pt x="316229" y="934072"/>
                      <a:pt x="316229" y="934884"/>
                      <a:pt x="317041" y="935696"/>
                    </a:cubicBezTo>
                    <a:cubicBezTo>
                      <a:pt x="317041" y="935696"/>
                      <a:pt x="317853" y="936508"/>
                      <a:pt x="317853" y="936508"/>
                    </a:cubicBezTo>
                    <a:cubicBezTo>
                      <a:pt x="317853" y="936508"/>
                      <a:pt x="318664" y="936508"/>
                      <a:pt x="318664" y="937320"/>
                    </a:cubicBezTo>
                    <a:cubicBezTo>
                      <a:pt x="319476" y="938132"/>
                      <a:pt x="318664" y="939756"/>
                      <a:pt x="319476" y="940568"/>
                    </a:cubicBezTo>
                    <a:cubicBezTo>
                      <a:pt x="320288" y="941379"/>
                      <a:pt x="321912" y="939756"/>
                      <a:pt x="322724" y="938944"/>
                    </a:cubicBezTo>
                    <a:cubicBezTo>
                      <a:pt x="322724" y="938944"/>
                      <a:pt x="323536" y="938132"/>
                      <a:pt x="323536" y="938944"/>
                    </a:cubicBezTo>
                    <a:cubicBezTo>
                      <a:pt x="323536" y="938944"/>
                      <a:pt x="322724" y="940568"/>
                      <a:pt x="322724" y="940568"/>
                    </a:cubicBezTo>
                    <a:cubicBezTo>
                      <a:pt x="322724" y="941379"/>
                      <a:pt x="321100" y="943003"/>
                      <a:pt x="321912" y="943815"/>
                    </a:cubicBezTo>
                    <a:cubicBezTo>
                      <a:pt x="321912" y="944627"/>
                      <a:pt x="322724" y="944627"/>
                      <a:pt x="322724" y="945439"/>
                    </a:cubicBezTo>
                    <a:cubicBezTo>
                      <a:pt x="323536" y="946251"/>
                      <a:pt x="323536" y="946251"/>
                      <a:pt x="324348" y="947063"/>
                    </a:cubicBezTo>
                    <a:cubicBezTo>
                      <a:pt x="325160" y="947875"/>
                      <a:pt x="326783" y="948686"/>
                      <a:pt x="327595" y="949498"/>
                    </a:cubicBezTo>
                    <a:cubicBezTo>
                      <a:pt x="328407" y="950310"/>
                      <a:pt x="332466" y="955993"/>
                      <a:pt x="333278" y="952746"/>
                    </a:cubicBezTo>
                    <a:cubicBezTo>
                      <a:pt x="334090" y="951122"/>
                      <a:pt x="333278" y="950310"/>
                      <a:pt x="332466" y="948686"/>
                    </a:cubicBezTo>
                    <a:cubicBezTo>
                      <a:pt x="332466" y="947875"/>
                      <a:pt x="331655" y="947875"/>
                      <a:pt x="331655" y="947063"/>
                    </a:cubicBezTo>
                    <a:cubicBezTo>
                      <a:pt x="331655" y="947063"/>
                      <a:pt x="331655" y="945439"/>
                      <a:pt x="331655" y="945439"/>
                    </a:cubicBezTo>
                    <a:cubicBezTo>
                      <a:pt x="332466" y="945439"/>
                      <a:pt x="333278" y="947875"/>
                      <a:pt x="333278" y="948686"/>
                    </a:cubicBezTo>
                    <a:cubicBezTo>
                      <a:pt x="334090" y="949498"/>
                      <a:pt x="334090" y="950310"/>
                      <a:pt x="334902" y="951122"/>
                    </a:cubicBezTo>
                    <a:cubicBezTo>
                      <a:pt x="335714" y="951934"/>
                      <a:pt x="336526" y="951122"/>
                      <a:pt x="337338" y="951122"/>
                    </a:cubicBezTo>
                    <a:cubicBezTo>
                      <a:pt x="337338" y="950310"/>
                      <a:pt x="337338" y="949498"/>
                      <a:pt x="336526" y="949498"/>
                    </a:cubicBezTo>
                    <a:cubicBezTo>
                      <a:pt x="336526" y="948686"/>
                      <a:pt x="336526" y="948686"/>
                      <a:pt x="337338" y="947875"/>
                    </a:cubicBezTo>
                    <a:cubicBezTo>
                      <a:pt x="338150" y="947875"/>
                      <a:pt x="338962" y="947875"/>
                      <a:pt x="338962" y="949498"/>
                    </a:cubicBezTo>
                    <a:cubicBezTo>
                      <a:pt x="338962" y="950310"/>
                      <a:pt x="339774" y="950310"/>
                      <a:pt x="339774" y="951122"/>
                    </a:cubicBezTo>
                    <a:cubicBezTo>
                      <a:pt x="340585" y="951934"/>
                      <a:pt x="339774" y="953558"/>
                      <a:pt x="339774" y="953558"/>
                    </a:cubicBezTo>
                    <a:cubicBezTo>
                      <a:pt x="339774" y="954370"/>
                      <a:pt x="340585" y="956805"/>
                      <a:pt x="342209" y="955993"/>
                    </a:cubicBezTo>
                    <a:cubicBezTo>
                      <a:pt x="343021" y="955181"/>
                      <a:pt x="342209" y="953558"/>
                      <a:pt x="343833" y="952746"/>
                    </a:cubicBezTo>
                    <a:cubicBezTo>
                      <a:pt x="344645" y="951934"/>
                      <a:pt x="344645" y="953558"/>
                      <a:pt x="344645" y="954370"/>
                    </a:cubicBezTo>
                    <a:cubicBezTo>
                      <a:pt x="344645" y="955181"/>
                      <a:pt x="344645" y="955181"/>
                      <a:pt x="345457" y="955181"/>
                    </a:cubicBezTo>
                    <a:cubicBezTo>
                      <a:pt x="345457" y="955181"/>
                      <a:pt x="346269" y="954370"/>
                      <a:pt x="346269" y="953558"/>
                    </a:cubicBezTo>
                    <a:cubicBezTo>
                      <a:pt x="346269" y="952746"/>
                      <a:pt x="345457" y="952746"/>
                      <a:pt x="345457" y="951934"/>
                    </a:cubicBezTo>
                    <a:cubicBezTo>
                      <a:pt x="345457" y="951122"/>
                      <a:pt x="347080" y="951122"/>
                      <a:pt x="347080" y="951122"/>
                    </a:cubicBezTo>
                    <a:cubicBezTo>
                      <a:pt x="347892" y="951934"/>
                      <a:pt x="347892" y="952746"/>
                      <a:pt x="347080" y="952746"/>
                    </a:cubicBezTo>
                    <a:cubicBezTo>
                      <a:pt x="347080" y="953558"/>
                      <a:pt x="347080" y="954370"/>
                      <a:pt x="347892" y="954370"/>
                    </a:cubicBezTo>
                    <a:cubicBezTo>
                      <a:pt x="348704" y="954370"/>
                      <a:pt x="348704" y="953558"/>
                      <a:pt x="348704" y="952746"/>
                    </a:cubicBezTo>
                    <a:cubicBezTo>
                      <a:pt x="349516" y="951934"/>
                      <a:pt x="349516" y="951934"/>
                      <a:pt x="349516" y="953558"/>
                    </a:cubicBezTo>
                    <a:cubicBezTo>
                      <a:pt x="349516" y="954370"/>
                      <a:pt x="348704" y="955181"/>
                      <a:pt x="348704" y="955993"/>
                    </a:cubicBezTo>
                    <a:cubicBezTo>
                      <a:pt x="348704" y="956805"/>
                      <a:pt x="349516" y="956805"/>
                      <a:pt x="348704" y="957617"/>
                    </a:cubicBezTo>
                    <a:cubicBezTo>
                      <a:pt x="347892" y="957617"/>
                      <a:pt x="347892" y="957617"/>
                      <a:pt x="347080" y="956805"/>
                    </a:cubicBezTo>
                    <a:cubicBezTo>
                      <a:pt x="346269" y="955993"/>
                      <a:pt x="344645" y="958429"/>
                      <a:pt x="345457" y="959241"/>
                    </a:cubicBezTo>
                    <a:cubicBezTo>
                      <a:pt x="346269" y="960053"/>
                      <a:pt x="346269" y="960053"/>
                      <a:pt x="346269" y="960865"/>
                    </a:cubicBezTo>
                    <a:cubicBezTo>
                      <a:pt x="346269" y="961676"/>
                      <a:pt x="347080" y="961676"/>
                      <a:pt x="347892" y="961676"/>
                    </a:cubicBezTo>
                    <a:cubicBezTo>
                      <a:pt x="348704" y="961676"/>
                      <a:pt x="348704" y="962488"/>
                      <a:pt x="348704" y="962488"/>
                    </a:cubicBezTo>
                    <a:cubicBezTo>
                      <a:pt x="348704" y="963300"/>
                      <a:pt x="348704" y="964112"/>
                      <a:pt x="349516" y="964112"/>
                    </a:cubicBezTo>
                    <a:cubicBezTo>
                      <a:pt x="349516" y="964924"/>
                      <a:pt x="349516" y="965736"/>
                      <a:pt x="350328" y="965736"/>
                    </a:cubicBezTo>
                    <a:cubicBezTo>
                      <a:pt x="351140" y="965736"/>
                      <a:pt x="351952" y="965736"/>
                      <a:pt x="351952" y="964924"/>
                    </a:cubicBezTo>
                    <a:cubicBezTo>
                      <a:pt x="351952" y="964112"/>
                      <a:pt x="351952" y="964112"/>
                      <a:pt x="351952" y="963300"/>
                    </a:cubicBezTo>
                    <a:cubicBezTo>
                      <a:pt x="351952" y="962488"/>
                      <a:pt x="351952" y="961676"/>
                      <a:pt x="351952" y="961676"/>
                    </a:cubicBezTo>
                    <a:cubicBezTo>
                      <a:pt x="352764" y="961676"/>
                      <a:pt x="352764" y="961676"/>
                      <a:pt x="353576" y="961676"/>
                    </a:cubicBezTo>
                    <a:cubicBezTo>
                      <a:pt x="355199" y="962488"/>
                      <a:pt x="356823" y="961676"/>
                      <a:pt x="358447" y="961676"/>
                    </a:cubicBezTo>
                    <a:cubicBezTo>
                      <a:pt x="359259" y="961676"/>
                      <a:pt x="360882" y="961676"/>
                      <a:pt x="361694" y="961676"/>
                    </a:cubicBezTo>
                    <a:cubicBezTo>
                      <a:pt x="362506" y="961676"/>
                      <a:pt x="364130" y="961676"/>
                      <a:pt x="364942" y="961676"/>
                    </a:cubicBezTo>
                    <a:cubicBezTo>
                      <a:pt x="365754" y="961676"/>
                      <a:pt x="366566" y="960865"/>
                      <a:pt x="367378" y="960053"/>
                    </a:cubicBezTo>
                    <a:cubicBezTo>
                      <a:pt x="366566" y="959241"/>
                      <a:pt x="366566" y="957617"/>
                      <a:pt x="367378" y="956805"/>
                    </a:cubicBezTo>
                    <a:cubicBezTo>
                      <a:pt x="368189" y="955993"/>
                      <a:pt x="369001" y="955993"/>
                      <a:pt x="369813" y="955181"/>
                    </a:cubicBezTo>
                    <a:cubicBezTo>
                      <a:pt x="370625" y="954370"/>
                      <a:pt x="370625" y="953558"/>
                      <a:pt x="369813" y="951934"/>
                    </a:cubicBezTo>
                    <a:cubicBezTo>
                      <a:pt x="369813" y="951122"/>
                      <a:pt x="369813" y="951122"/>
                      <a:pt x="369813" y="950310"/>
                    </a:cubicBezTo>
                    <a:cubicBezTo>
                      <a:pt x="369813" y="950310"/>
                      <a:pt x="370625" y="949498"/>
                      <a:pt x="370625" y="949498"/>
                    </a:cubicBezTo>
                    <a:cubicBezTo>
                      <a:pt x="370625" y="949498"/>
                      <a:pt x="370625" y="948686"/>
                      <a:pt x="370625" y="948686"/>
                    </a:cubicBezTo>
                    <a:cubicBezTo>
                      <a:pt x="370625" y="947875"/>
                      <a:pt x="372249" y="947875"/>
                      <a:pt x="372249" y="947875"/>
                    </a:cubicBezTo>
                    <a:cubicBezTo>
                      <a:pt x="373061" y="947875"/>
                      <a:pt x="373873" y="947063"/>
                      <a:pt x="373873" y="947063"/>
                    </a:cubicBezTo>
                    <a:cubicBezTo>
                      <a:pt x="373873" y="947063"/>
                      <a:pt x="373873" y="947063"/>
                      <a:pt x="373873" y="947063"/>
                    </a:cubicBezTo>
                    <a:cubicBezTo>
                      <a:pt x="374685" y="947875"/>
                      <a:pt x="374685" y="945439"/>
                      <a:pt x="375496" y="945439"/>
                    </a:cubicBezTo>
                    <a:cubicBezTo>
                      <a:pt x="376308" y="945439"/>
                      <a:pt x="376308" y="945439"/>
                      <a:pt x="376308" y="946251"/>
                    </a:cubicBezTo>
                    <a:cubicBezTo>
                      <a:pt x="376308" y="946251"/>
                      <a:pt x="375496" y="947063"/>
                      <a:pt x="375496" y="947063"/>
                    </a:cubicBezTo>
                    <a:cubicBezTo>
                      <a:pt x="374685" y="947875"/>
                      <a:pt x="374685" y="947875"/>
                      <a:pt x="373873" y="947875"/>
                    </a:cubicBezTo>
                    <a:cubicBezTo>
                      <a:pt x="373061" y="947875"/>
                      <a:pt x="372249" y="947875"/>
                      <a:pt x="372249" y="948686"/>
                    </a:cubicBezTo>
                    <a:cubicBezTo>
                      <a:pt x="372249" y="948686"/>
                      <a:pt x="372249" y="948686"/>
                      <a:pt x="372249" y="948686"/>
                    </a:cubicBezTo>
                    <a:cubicBezTo>
                      <a:pt x="372249" y="948686"/>
                      <a:pt x="371437" y="948686"/>
                      <a:pt x="371437" y="948686"/>
                    </a:cubicBezTo>
                    <a:cubicBezTo>
                      <a:pt x="370625" y="948686"/>
                      <a:pt x="370625" y="949498"/>
                      <a:pt x="370625" y="950310"/>
                    </a:cubicBezTo>
                    <a:cubicBezTo>
                      <a:pt x="370625" y="950310"/>
                      <a:pt x="370625" y="951122"/>
                      <a:pt x="370625" y="951122"/>
                    </a:cubicBezTo>
                    <a:cubicBezTo>
                      <a:pt x="370625" y="951122"/>
                      <a:pt x="370625" y="951934"/>
                      <a:pt x="370625" y="951934"/>
                    </a:cubicBezTo>
                    <a:cubicBezTo>
                      <a:pt x="370625" y="952746"/>
                      <a:pt x="370625" y="953558"/>
                      <a:pt x="370625" y="954370"/>
                    </a:cubicBezTo>
                    <a:cubicBezTo>
                      <a:pt x="369813" y="955993"/>
                      <a:pt x="369001" y="956805"/>
                      <a:pt x="368189" y="957617"/>
                    </a:cubicBezTo>
                    <a:cubicBezTo>
                      <a:pt x="367378" y="959241"/>
                      <a:pt x="368189" y="960865"/>
                      <a:pt x="369001" y="960865"/>
                    </a:cubicBezTo>
                    <a:cubicBezTo>
                      <a:pt x="370625" y="961676"/>
                      <a:pt x="372249" y="960865"/>
                      <a:pt x="373061" y="961676"/>
                    </a:cubicBezTo>
                    <a:cubicBezTo>
                      <a:pt x="373873" y="962488"/>
                      <a:pt x="375496" y="962488"/>
                      <a:pt x="377120" y="962488"/>
                    </a:cubicBezTo>
                    <a:cubicBezTo>
                      <a:pt x="377932" y="962488"/>
                      <a:pt x="378744" y="962488"/>
                      <a:pt x="379556" y="962488"/>
                    </a:cubicBezTo>
                    <a:cubicBezTo>
                      <a:pt x="380368" y="962488"/>
                      <a:pt x="381180" y="962488"/>
                      <a:pt x="381991" y="962488"/>
                    </a:cubicBezTo>
                    <a:cubicBezTo>
                      <a:pt x="382803" y="962488"/>
                      <a:pt x="383615" y="963300"/>
                      <a:pt x="383615" y="963300"/>
                    </a:cubicBezTo>
                    <a:cubicBezTo>
                      <a:pt x="385239" y="963300"/>
                      <a:pt x="384427" y="960053"/>
                      <a:pt x="384427" y="959241"/>
                    </a:cubicBezTo>
                    <a:cubicBezTo>
                      <a:pt x="384427" y="957617"/>
                      <a:pt x="384427" y="955993"/>
                      <a:pt x="385239" y="954370"/>
                    </a:cubicBezTo>
                    <a:cubicBezTo>
                      <a:pt x="386051" y="952746"/>
                      <a:pt x="385239" y="951934"/>
                      <a:pt x="386051" y="950310"/>
                    </a:cubicBezTo>
                    <a:cubicBezTo>
                      <a:pt x="386051" y="949498"/>
                      <a:pt x="386863" y="949498"/>
                      <a:pt x="387675" y="949498"/>
                    </a:cubicBezTo>
                    <a:cubicBezTo>
                      <a:pt x="388487" y="949498"/>
                      <a:pt x="388487" y="949498"/>
                      <a:pt x="387675" y="950310"/>
                    </a:cubicBezTo>
                    <a:cubicBezTo>
                      <a:pt x="387675" y="951122"/>
                      <a:pt x="386863" y="951122"/>
                      <a:pt x="386863" y="951934"/>
                    </a:cubicBezTo>
                    <a:cubicBezTo>
                      <a:pt x="386863" y="952746"/>
                      <a:pt x="386863" y="953558"/>
                      <a:pt x="386863" y="953558"/>
                    </a:cubicBezTo>
                    <a:cubicBezTo>
                      <a:pt x="386863" y="954370"/>
                      <a:pt x="386051" y="954370"/>
                      <a:pt x="386051" y="955181"/>
                    </a:cubicBezTo>
                    <a:cubicBezTo>
                      <a:pt x="386051" y="955993"/>
                      <a:pt x="385239" y="956805"/>
                      <a:pt x="385239" y="957617"/>
                    </a:cubicBezTo>
                    <a:cubicBezTo>
                      <a:pt x="385239" y="958429"/>
                      <a:pt x="385239" y="959241"/>
                      <a:pt x="384427" y="960053"/>
                    </a:cubicBezTo>
                    <a:cubicBezTo>
                      <a:pt x="384427" y="960865"/>
                      <a:pt x="384427" y="961676"/>
                      <a:pt x="384427" y="962488"/>
                    </a:cubicBezTo>
                    <a:cubicBezTo>
                      <a:pt x="384427" y="963300"/>
                      <a:pt x="385239" y="963300"/>
                      <a:pt x="386051" y="963300"/>
                    </a:cubicBezTo>
                    <a:cubicBezTo>
                      <a:pt x="386863" y="963300"/>
                      <a:pt x="387675" y="963300"/>
                      <a:pt x="388487" y="963300"/>
                    </a:cubicBezTo>
                    <a:cubicBezTo>
                      <a:pt x="390110" y="964924"/>
                      <a:pt x="387675" y="966548"/>
                      <a:pt x="388487" y="968172"/>
                    </a:cubicBezTo>
                    <a:cubicBezTo>
                      <a:pt x="388487" y="968984"/>
                      <a:pt x="390110" y="969795"/>
                      <a:pt x="390922" y="969795"/>
                    </a:cubicBezTo>
                    <a:cubicBezTo>
                      <a:pt x="391734" y="969795"/>
                      <a:pt x="393358" y="969795"/>
                      <a:pt x="394982" y="969795"/>
                    </a:cubicBezTo>
                    <a:cubicBezTo>
                      <a:pt x="395793" y="969795"/>
                      <a:pt x="396605" y="968984"/>
                      <a:pt x="397417" y="968984"/>
                    </a:cubicBezTo>
                    <a:cubicBezTo>
                      <a:pt x="398229" y="968984"/>
                      <a:pt x="399041" y="968984"/>
                      <a:pt x="399853" y="969795"/>
                    </a:cubicBezTo>
                    <a:cubicBezTo>
                      <a:pt x="401477" y="970607"/>
                      <a:pt x="403100" y="972231"/>
                      <a:pt x="404724" y="973043"/>
                    </a:cubicBezTo>
                    <a:cubicBezTo>
                      <a:pt x="405536" y="973043"/>
                      <a:pt x="406348" y="973855"/>
                      <a:pt x="407160" y="973855"/>
                    </a:cubicBezTo>
                    <a:cubicBezTo>
                      <a:pt x="407972" y="973855"/>
                      <a:pt x="408784" y="974667"/>
                      <a:pt x="408784" y="975479"/>
                    </a:cubicBezTo>
                    <a:cubicBezTo>
                      <a:pt x="409595" y="976290"/>
                      <a:pt x="409595" y="977102"/>
                      <a:pt x="410407" y="977914"/>
                    </a:cubicBezTo>
                    <a:cubicBezTo>
                      <a:pt x="411219" y="978726"/>
                      <a:pt x="412031" y="978726"/>
                      <a:pt x="412843" y="978726"/>
                    </a:cubicBezTo>
                    <a:cubicBezTo>
                      <a:pt x="414467" y="979538"/>
                      <a:pt x="415279" y="981162"/>
                      <a:pt x="416091" y="982785"/>
                    </a:cubicBezTo>
                    <a:cubicBezTo>
                      <a:pt x="416902" y="983597"/>
                      <a:pt x="419338" y="984409"/>
                      <a:pt x="420962" y="983597"/>
                    </a:cubicBezTo>
                    <a:cubicBezTo>
                      <a:pt x="421774" y="983597"/>
                      <a:pt x="421774" y="982785"/>
                      <a:pt x="422586" y="981974"/>
                    </a:cubicBezTo>
                    <a:cubicBezTo>
                      <a:pt x="423398" y="981162"/>
                      <a:pt x="424209" y="981162"/>
                      <a:pt x="424209" y="980350"/>
                    </a:cubicBezTo>
                    <a:cubicBezTo>
                      <a:pt x="425021" y="979538"/>
                      <a:pt x="425833" y="979538"/>
                      <a:pt x="426645" y="978726"/>
                    </a:cubicBezTo>
                    <a:cubicBezTo>
                      <a:pt x="427457" y="977914"/>
                      <a:pt x="427457" y="977914"/>
                      <a:pt x="428269" y="977102"/>
                    </a:cubicBezTo>
                    <a:cubicBezTo>
                      <a:pt x="429081" y="976290"/>
                      <a:pt x="429893" y="976290"/>
                      <a:pt x="430704" y="976290"/>
                    </a:cubicBezTo>
                    <a:cubicBezTo>
                      <a:pt x="431516" y="976290"/>
                      <a:pt x="432328" y="975479"/>
                      <a:pt x="433952" y="975479"/>
                    </a:cubicBezTo>
                    <a:cubicBezTo>
                      <a:pt x="433952" y="975479"/>
                      <a:pt x="434764" y="975479"/>
                      <a:pt x="434764" y="975479"/>
                    </a:cubicBezTo>
                    <a:cubicBezTo>
                      <a:pt x="434764" y="975479"/>
                      <a:pt x="434764" y="975479"/>
                      <a:pt x="435576" y="975479"/>
                    </a:cubicBezTo>
                    <a:cubicBezTo>
                      <a:pt x="437200" y="975479"/>
                      <a:pt x="438011" y="975479"/>
                      <a:pt x="439635" y="975479"/>
                    </a:cubicBezTo>
                    <a:cubicBezTo>
                      <a:pt x="440447" y="975479"/>
                      <a:pt x="441259" y="975479"/>
                      <a:pt x="442071" y="975479"/>
                    </a:cubicBezTo>
                    <a:cubicBezTo>
                      <a:pt x="442883" y="975479"/>
                      <a:pt x="442883" y="975479"/>
                      <a:pt x="443695" y="975479"/>
                    </a:cubicBezTo>
                    <a:cubicBezTo>
                      <a:pt x="445318" y="975479"/>
                      <a:pt x="446942" y="975479"/>
                      <a:pt x="448566" y="975479"/>
                    </a:cubicBezTo>
                    <a:cubicBezTo>
                      <a:pt x="449378" y="975479"/>
                      <a:pt x="451002" y="976290"/>
                      <a:pt x="451814" y="975479"/>
                    </a:cubicBezTo>
                    <a:cubicBezTo>
                      <a:pt x="452625" y="974667"/>
                      <a:pt x="453437" y="973855"/>
                      <a:pt x="454249" y="973043"/>
                    </a:cubicBezTo>
                    <a:cubicBezTo>
                      <a:pt x="454249" y="973043"/>
                      <a:pt x="455061" y="972231"/>
                      <a:pt x="455873" y="972231"/>
                    </a:cubicBezTo>
                    <a:cubicBezTo>
                      <a:pt x="456685" y="972231"/>
                      <a:pt x="456685" y="972231"/>
                      <a:pt x="457497" y="972231"/>
                    </a:cubicBezTo>
                    <a:cubicBezTo>
                      <a:pt x="458308" y="972231"/>
                      <a:pt x="458308" y="972231"/>
                      <a:pt x="459120" y="971419"/>
                    </a:cubicBezTo>
                    <a:cubicBezTo>
                      <a:pt x="459932" y="971419"/>
                      <a:pt x="459932" y="970607"/>
                      <a:pt x="460744" y="970607"/>
                    </a:cubicBezTo>
                    <a:cubicBezTo>
                      <a:pt x="461556" y="970607"/>
                      <a:pt x="462368" y="969795"/>
                      <a:pt x="462368" y="968984"/>
                    </a:cubicBezTo>
                    <a:cubicBezTo>
                      <a:pt x="462368" y="968172"/>
                      <a:pt x="461556" y="967360"/>
                      <a:pt x="461556" y="966548"/>
                    </a:cubicBezTo>
                    <a:cubicBezTo>
                      <a:pt x="462368" y="967360"/>
                      <a:pt x="463180" y="968172"/>
                      <a:pt x="463992" y="968984"/>
                    </a:cubicBezTo>
                    <a:cubicBezTo>
                      <a:pt x="464804" y="969795"/>
                      <a:pt x="465616" y="970607"/>
                      <a:pt x="467239" y="971419"/>
                    </a:cubicBezTo>
                    <a:cubicBezTo>
                      <a:pt x="468863" y="972231"/>
                      <a:pt x="470487" y="973855"/>
                      <a:pt x="472922" y="974667"/>
                    </a:cubicBezTo>
                    <a:cubicBezTo>
                      <a:pt x="475358" y="975479"/>
                      <a:pt x="476982" y="973855"/>
                      <a:pt x="476982" y="972231"/>
                    </a:cubicBezTo>
                    <a:cubicBezTo>
                      <a:pt x="476982" y="970607"/>
                      <a:pt x="476982" y="969795"/>
                      <a:pt x="477794" y="968172"/>
                    </a:cubicBezTo>
                    <a:cubicBezTo>
                      <a:pt x="478606" y="967360"/>
                      <a:pt x="478606" y="965736"/>
                      <a:pt x="479418" y="964924"/>
                    </a:cubicBezTo>
                    <a:cubicBezTo>
                      <a:pt x="480229" y="964112"/>
                      <a:pt x="481041" y="963300"/>
                      <a:pt x="481853" y="962488"/>
                    </a:cubicBezTo>
                    <a:cubicBezTo>
                      <a:pt x="481853" y="961676"/>
                      <a:pt x="482665" y="961676"/>
                      <a:pt x="483477" y="961676"/>
                    </a:cubicBezTo>
                    <a:cubicBezTo>
                      <a:pt x="484289" y="961676"/>
                      <a:pt x="485101" y="960865"/>
                      <a:pt x="485913" y="960865"/>
                    </a:cubicBezTo>
                    <a:cubicBezTo>
                      <a:pt x="486724" y="960865"/>
                      <a:pt x="487536" y="960865"/>
                      <a:pt x="488348" y="960053"/>
                    </a:cubicBezTo>
                    <a:cubicBezTo>
                      <a:pt x="490784" y="960053"/>
                      <a:pt x="493220" y="960053"/>
                      <a:pt x="495655" y="959241"/>
                    </a:cubicBezTo>
                    <a:cubicBezTo>
                      <a:pt x="498091" y="958429"/>
                      <a:pt x="500527" y="958429"/>
                      <a:pt x="502962" y="957617"/>
                    </a:cubicBezTo>
                    <a:cubicBezTo>
                      <a:pt x="504586" y="957617"/>
                      <a:pt x="507022" y="957617"/>
                      <a:pt x="508645" y="956805"/>
                    </a:cubicBezTo>
                    <a:cubicBezTo>
                      <a:pt x="510269" y="955993"/>
                      <a:pt x="511893" y="955181"/>
                      <a:pt x="512705" y="953558"/>
                    </a:cubicBezTo>
                    <a:cubicBezTo>
                      <a:pt x="513517" y="951934"/>
                      <a:pt x="513517" y="950310"/>
                      <a:pt x="513517" y="948686"/>
                    </a:cubicBezTo>
                    <a:cubicBezTo>
                      <a:pt x="513517" y="946251"/>
                      <a:pt x="514329" y="944627"/>
                      <a:pt x="514329" y="942191"/>
                    </a:cubicBezTo>
                    <a:cubicBezTo>
                      <a:pt x="514329" y="940568"/>
                      <a:pt x="513517" y="939756"/>
                      <a:pt x="512705" y="938132"/>
                    </a:cubicBezTo>
                    <a:cubicBezTo>
                      <a:pt x="511081" y="936508"/>
                      <a:pt x="510269" y="934884"/>
                      <a:pt x="508645" y="933260"/>
                    </a:cubicBezTo>
                    <a:cubicBezTo>
                      <a:pt x="507022" y="931637"/>
                      <a:pt x="504586" y="931637"/>
                      <a:pt x="502150" y="932449"/>
                    </a:cubicBezTo>
                    <a:cubicBezTo>
                      <a:pt x="501338" y="932449"/>
                      <a:pt x="500527" y="933260"/>
                      <a:pt x="498903" y="933260"/>
                    </a:cubicBezTo>
                    <a:cubicBezTo>
                      <a:pt x="498091" y="933260"/>
                      <a:pt x="498091" y="933260"/>
                      <a:pt x="498903" y="932449"/>
                    </a:cubicBezTo>
                    <a:cubicBezTo>
                      <a:pt x="500527" y="930825"/>
                      <a:pt x="502962" y="930013"/>
                      <a:pt x="505398" y="930825"/>
                    </a:cubicBezTo>
                    <a:cubicBezTo>
                      <a:pt x="507833" y="930825"/>
                      <a:pt x="509457" y="932449"/>
                      <a:pt x="511081" y="933260"/>
                    </a:cubicBezTo>
                    <a:cubicBezTo>
                      <a:pt x="512705" y="934072"/>
                      <a:pt x="514329" y="934072"/>
                      <a:pt x="516764" y="934072"/>
                    </a:cubicBezTo>
                    <a:cubicBezTo>
                      <a:pt x="518388" y="934072"/>
                      <a:pt x="520012" y="934072"/>
                      <a:pt x="520824" y="933260"/>
                    </a:cubicBezTo>
                    <a:cubicBezTo>
                      <a:pt x="521635" y="932449"/>
                      <a:pt x="522447" y="930013"/>
                      <a:pt x="521635" y="928389"/>
                    </a:cubicBezTo>
                    <a:cubicBezTo>
                      <a:pt x="520824" y="925954"/>
                      <a:pt x="518388" y="925954"/>
                      <a:pt x="515952" y="926766"/>
                    </a:cubicBezTo>
                    <a:cubicBezTo>
                      <a:pt x="513517" y="926766"/>
                      <a:pt x="511081" y="927577"/>
                      <a:pt x="508645" y="926766"/>
                    </a:cubicBezTo>
                    <a:cubicBezTo>
                      <a:pt x="506210" y="925954"/>
                      <a:pt x="503774" y="925142"/>
                      <a:pt x="501338" y="924330"/>
                    </a:cubicBezTo>
                    <a:cubicBezTo>
                      <a:pt x="498091" y="924330"/>
                      <a:pt x="495655" y="924330"/>
                      <a:pt x="492408" y="925142"/>
                    </a:cubicBezTo>
                    <a:cubicBezTo>
                      <a:pt x="490784" y="925142"/>
                      <a:pt x="489160" y="925142"/>
                      <a:pt x="487536" y="925142"/>
                    </a:cubicBezTo>
                    <a:cubicBezTo>
                      <a:pt x="486724" y="925142"/>
                      <a:pt x="486724" y="925142"/>
                      <a:pt x="485913" y="925954"/>
                    </a:cubicBezTo>
                    <a:cubicBezTo>
                      <a:pt x="485913" y="926766"/>
                      <a:pt x="485101" y="926766"/>
                      <a:pt x="484289" y="926766"/>
                    </a:cubicBezTo>
                    <a:cubicBezTo>
                      <a:pt x="483477" y="926766"/>
                      <a:pt x="482665" y="925954"/>
                      <a:pt x="481853" y="925142"/>
                    </a:cubicBezTo>
                    <a:cubicBezTo>
                      <a:pt x="481041" y="924330"/>
                      <a:pt x="480229" y="922706"/>
                      <a:pt x="479418" y="922706"/>
                    </a:cubicBezTo>
                    <a:cubicBezTo>
                      <a:pt x="478606" y="921894"/>
                      <a:pt x="477794" y="921894"/>
                      <a:pt x="476982" y="921082"/>
                    </a:cubicBezTo>
                    <a:cubicBezTo>
                      <a:pt x="476170" y="920271"/>
                      <a:pt x="476170" y="918647"/>
                      <a:pt x="474546" y="917835"/>
                    </a:cubicBezTo>
                    <a:cubicBezTo>
                      <a:pt x="472922" y="917023"/>
                      <a:pt x="471299" y="917023"/>
                      <a:pt x="469675" y="917023"/>
                    </a:cubicBezTo>
                    <a:cubicBezTo>
                      <a:pt x="468863" y="917023"/>
                      <a:pt x="467239" y="917023"/>
                      <a:pt x="466427" y="916211"/>
                    </a:cubicBezTo>
                    <a:cubicBezTo>
                      <a:pt x="465616" y="915399"/>
                      <a:pt x="465616" y="915399"/>
                      <a:pt x="465616" y="914587"/>
                    </a:cubicBezTo>
                    <a:cubicBezTo>
                      <a:pt x="465616" y="913775"/>
                      <a:pt x="464804" y="913775"/>
                      <a:pt x="464804" y="912963"/>
                    </a:cubicBezTo>
                    <a:cubicBezTo>
                      <a:pt x="463992" y="912152"/>
                      <a:pt x="462368" y="912152"/>
                      <a:pt x="460744" y="912152"/>
                    </a:cubicBezTo>
                    <a:cubicBezTo>
                      <a:pt x="459932" y="912152"/>
                      <a:pt x="458308" y="912152"/>
                      <a:pt x="459120" y="911340"/>
                    </a:cubicBezTo>
                    <a:cubicBezTo>
                      <a:pt x="459120" y="910528"/>
                      <a:pt x="461556" y="910528"/>
                      <a:pt x="462368" y="910528"/>
                    </a:cubicBezTo>
                    <a:cubicBezTo>
                      <a:pt x="463180" y="910528"/>
                      <a:pt x="464804" y="910528"/>
                      <a:pt x="465616" y="910528"/>
                    </a:cubicBezTo>
                    <a:cubicBezTo>
                      <a:pt x="466427" y="910528"/>
                      <a:pt x="466427" y="910528"/>
                      <a:pt x="466427" y="909716"/>
                    </a:cubicBezTo>
                    <a:cubicBezTo>
                      <a:pt x="467239" y="909716"/>
                      <a:pt x="467239" y="908904"/>
                      <a:pt x="468051" y="908904"/>
                    </a:cubicBezTo>
                    <a:cubicBezTo>
                      <a:pt x="468863" y="908904"/>
                      <a:pt x="469675" y="909716"/>
                      <a:pt x="470487" y="909716"/>
                    </a:cubicBezTo>
                    <a:cubicBezTo>
                      <a:pt x="471299" y="910528"/>
                      <a:pt x="472111" y="910528"/>
                      <a:pt x="472922" y="909716"/>
                    </a:cubicBezTo>
                    <a:cubicBezTo>
                      <a:pt x="473734" y="908904"/>
                      <a:pt x="472922" y="907280"/>
                      <a:pt x="472922" y="906468"/>
                    </a:cubicBezTo>
                    <a:cubicBezTo>
                      <a:pt x="472111" y="904845"/>
                      <a:pt x="470487" y="904845"/>
                      <a:pt x="469675" y="904845"/>
                    </a:cubicBezTo>
                    <a:cubicBezTo>
                      <a:pt x="468863" y="904845"/>
                      <a:pt x="467239" y="904033"/>
                      <a:pt x="465616" y="903221"/>
                    </a:cubicBezTo>
                    <a:cubicBezTo>
                      <a:pt x="464804" y="902409"/>
                      <a:pt x="463992" y="902409"/>
                      <a:pt x="462368" y="901597"/>
                    </a:cubicBezTo>
                    <a:cubicBezTo>
                      <a:pt x="461556" y="900785"/>
                      <a:pt x="459932" y="900785"/>
                      <a:pt x="459120" y="900785"/>
                    </a:cubicBezTo>
                    <a:cubicBezTo>
                      <a:pt x="458308" y="900785"/>
                      <a:pt x="457497" y="900785"/>
                      <a:pt x="456685" y="900785"/>
                    </a:cubicBezTo>
                    <a:cubicBezTo>
                      <a:pt x="455873" y="900785"/>
                      <a:pt x="455873" y="901597"/>
                      <a:pt x="455873" y="901597"/>
                    </a:cubicBezTo>
                    <a:cubicBezTo>
                      <a:pt x="455061" y="902409"/>
                      <a:pt x="454249" y="901597"/>
                      <a:pt x="455061" y="900785"/>
                    </a:cubicBezTo>
                    <a:cubicBezTo>
                      <a:pt x="455873" y="899973"/>
                      <a:pt x="456685" y="899973"/>
                      <a:pt x="457497" y="899161"/>
                    </a:cubicBezTo>
                    <a:cubicBezTo>
                      <a:pt x="458308" y="898350"/>
                      <a:pt x="459120" y="897538"/>
                      <a:pt x="459932" y="897538"/>
                    </a:cubicBezTo>
                    <a:cubicBezTo>
                      <a:pt x="460744" y="897538"/>
                      <a:pt x="460744" y="897538"/>
                      <a:pt x="461556" y="897538"/>
                    </a:cubicBezTo>
                    <a:cubicBezTo>
                      <a:pt x="462368" y="897538"/>
                      <a:pt x="463180" y="897538"/>
                      <a:pt x="463180" y="897538"/>
                    </a:cubicBezTo>
                    <a:cubicBezTo>
                      <a:pt x="463992" y="897538"/>
                      <a:pt x="463992" y="898350"/>
                      <a:pt x="464804" y="898350"/>
                    </a:cubicBezTo>
                    <a:cubicBezTo>
                      <a:pt x="465616" y="899161"/>
                      <a:pt x="466427" y="899161"/>
                      <a:pt x="467239" y="899161"/>
                    </a:cubicBezTo>
                    <a:cubicBezTo>
                      <a:pt x="468051" y="899161"/>
                      <a:pt x="468863" y="899161"/>
                      <a:pt x="468863" y="898350"/>
                    </a:cubicBezTo>
                    <a:cubicBezTo>
                      <a:pt x="468863" y="897538"/>
                      <a:pt x="468863" y="897538"/>
                      <a:pt x="468051" y="896726"/>
                    </a:cubicBezTo>
                    <a:cubicBezTo>
                      <a:pt x="467239" y="895914"/>
                      <a:pt x="465616" y="895102"/>
                      <a:pt x="463992" y="895102"/>
                    </a:cubicBezTo>
                    <a:cubicBezTo>
                      <a:pt x="463180" y="895102"/>
                      <a:pt x="462368" y="895102"/>
                      <a:pt x="461556" y="895102"/>
                    </a:cubicBezTo>
                    <a:cubicBezTo>
                      <a:pt x="461556" y="895102"/>
                      <a:pt x="462368" y="895102"/>
                      <a:pt x="463180" y="894290"/>
                    </a:cubicBezTo>
                    <a:cubicBezTo>
                      <a:pt x="463992" y="894290"/>
                      <a:pt x="463992" y="894290"/>
                      <a:pt x="464804" y="894290"/>
                    </a:cubicBezTo>
                    <a:cubicBezTo>
                      <a:pt x="465616" y="894290"/>
                      <a:pt x="466427" y="895102"/>
                      <a:pt x="468051" y="895102"/>
                    </a:cubicBezTo>
                    <a:cubicBezTo>
                      <a:pt x="469675" y="895914"/>
                      <a:pt x="471299" y="895102"/>
                      <a:pt x="472922" y="895914"/>
                    </a:cubicBezTo>
                    <a:cubicBezTo>
                      <a:pt x="475358" y="896726"/>
                      <a:pt x="476170" y="899161"/>
                      <a:pt x="478606" y="899973"/>
                    </a:cubicBezTo>
                    <a:cubicBezTo>
                      <a:pt x="480229" y="899973"/>
                      <a:pt x="481853" y="899973"/>
                      <a:pt x="482665" y="899161"/>
                    </a:cubicBezTo>
                    <a:cubicBezTo>
                      <a:pt x="484289" y="897538"/>
                      <a:pt x="482665" y="895914"/>
                      <a:pt x="481041" y="894290"/>
                    </a:cubicBezTo>
                    <a:cubicBezTo>
                      <a:pt x="481041" y="894290"/>
                      <a:pt x="479418" y="893478"/>
                      <a:pt x="480229" y="892666"/>
                    </a:cubicBezTo>
                    <a:cubicBezTo>
                      <a:pt x="480229" y="891855"/>
                      <a:pt x="481853" y="892666"/>
                      <a:pt x="481853" y="892666"/>
                    </a:cubicBezTo>
                    <a:cubicBezTo>
                      <a:pt x="482665" y="892666"/>
                      <a:pt x="485913" y="893478"/>
                      <a:pt x="485913" y="892666"/>
                    </a:cubicBezTo>
                    <a:cubicBezTo>
                      <a:pt x="485913" y="891043"/>
                      <a:pt x="483477" y="890231"/>
                      <a:pt x="482665" y="889419"/>
                    </a:cubicBezTo>
                    <a:cubicBezTo>
                      <a:pt x="481041" y="888607"/>
                      <a:pt x="479418" y="886983"/>
                      <a:pt x="476982" y="886983"/>
                    </a:cubicBezTo>
                    <a:cubicBezTo>
                      <a:pt x="474546" y="886171"/>
                      <a:pt x="472111" y="886171"/>
                      <a:pt x="469675" y="886171"/>
                    </a:cubicBezTo>
                    <a:cubicBezTo>
                      <a:pt x="468863" y="886171"/>
                      <a:pt x="468051" y="886983"/>
                      <a:pt x="467239" y="886983"/>
                    </a:cubicBezTo>
                    <a:cubicBezTo>
                      <a:pt x="466427" y="886983"/>
                      <a:pt x="466427" y="886983"/>
                      <a:pt x="467239" y="886171"/>
                    </a:cubicBezTo>
                    <a:cubicBezTo>
                      <a:pt x="468051" y="886171"/>
                      <a:pt x="468863" y="885359"/>
                      <a:pt x="469675" y="885359"/>
                    </a:cubicBezTo>
                    <a:cubicBezTo>
                      <a:pt x="470487" y="885359"/>
                      <a:pt x="471299" y="885359"/>
                      <a:pt x="472111" y="885359"/>
                    </a:cubicBezTo>
                    <a:cubicBezTo>
                      <a:pt x="473734" y="885359"/>
                      <a:pt x="475358" y="885359"/>
                      <a:pt x="477794" y="885359"/>
                    </a:cubicBezTo>
                    <a:cubicBezTo>
                      <a:pt x="480229" y="886171"/>
                      <a:pt x="482665" y="887795"/>
                      <a:pt x="485101" y="889419"/>
                    </a:cubicBezTo>
                    <a:cubicBezTo>
                      <a:pt x="485913" y="890231"/>
                      <a:pt x="487536" y="891043"/>
                      <a:pt x="488348" y="891043"/>
                    </a:cubicBezTo>
                    <a:cubicBezTo>
                      <a:pt x="489160" y="891043"/>
                      <a:pt x="489972" y="890231"/>
                      <a:pt x="490784" y="890231"/>
                    </a:cubicBezTo>
                    <a:cubicBezTo>
                      <a:pt x="491596" y="889419"/>
                      <a:pt x="492408" y="888607"/>
                      <a:pt x="493220" y="887795"/>
                    </a:cubicBezTo>
                    <a:cubicBezTo>
                      <a:pt x="494031" y="886171"/>
                      <a:pt x="493220" y="885359"/>
                      <a:pt x="494031" y="883736"/>
                    </a:cubicBezTo>
                    <a:cubicBezTo>
                      <a:pt x="494031" y="882924"/>
                      <a:pt x="494843" y="881300"/>
                      <a:pt x="494843" y="880488"/>
                    </a:cubicBezTo>
                    <a:cubicBezTo>
                      <a:pt x="494843" y="879676"/>
                      <a:pt x="494843" y="877241"/>
                      <a:pt x="494031" y="877241"/>
                    </a:cubicBezTo>
                    <a:cubicBezTo>
                      <a:pt x="493220" y="877241"/>
                      <a:pt x="491596" y="878052"/>
                      <a:pt x="491596" y="878864"/>
                    </a:cubicBezTo>
                    <a:cubicBezTo>
                      <a:pt x="490784" y="879676"/>
                      <a:pt x="489972" y="879676"/>
                      <a:pt x="489160" y="879676"/>
                    </a:cubicBezTo>
                    <a:cubicBezTo>
                      <a:pt x="488348" y="878864"/>
                      <a:pt x="486724" y="878052"/>
                      <a:pt x="485913" y="878864"/>
                    </a:cubicBezTo>
                    <a:cubicBezTo>
                      <a:pt x="485101" y="879676"/>
                      <a:pt x="484289" y="881300"/>
                      <a:pt x="482665" y="881300"/>
                    </a:cubicBezTo>
                    <a:cubicBezTo>
                      <a:pt x="481853" y="881300"/>
                      <a:pt x="481853" y="879676"/>
                      <a:pt x="481041" y="878864"/>
                    </a:cubicBezTo>
                    <a:cubicBezTo>
                      <a:pt x="480229" y="878052"/>
                      <a:pt x="479418" y="877241"/>
                      <a:pt x="479418" y="876429"/>
                    </a:cubicBezTo>
                    <a:cubicBezTo>
                      <a:pt x="479418" y="874805"/>
                      <a:pt x="482665" y="875617"/>
                      <a:pt x="483477" y="875617"/>
                    </a:cubicBezTo>
                    <a:cubicBezTo>
                      <a:pt x="485101" y="876429"/>
                      <a:pt x="485913" y="876429"/>
                      <a:pt x="487536" y="876429"/>
                    </a:cubicBezTo>
                    <a:cubicBezTo>
                      <a:pt x="488348" y="876429"/>
                      <a:pt x="489972" y="876429"/>
                      <a:pt x="490784" y="875617"/>
                    </a:cubicBezTo>
                    <a:cubicBezTo>
                      <a:pt x="490784" y="874805"/>
                      <a:pt x="489160" y="873993"/>
                      <a:pt x="490784" y="873181"/>
                    </a:cubicBezTo>
                    <a:cubicBezTo>
                      <a:pt x="491596" y="872369"/>
                      <a:pt x="493220" y="872369"/>
                      <a:pt x="494843" y="872369"/>
                    </a:cubicBezTo>
                    <a:cubicBezTo>
                      <a:pt x="494843" y="872369"/>
                      <a:pt x="494843" y="872369"/>
                      <a:pt x="494843" y="872369"/>
                    </a:cubicBezTo>
                    <a:cubicBezTo>
                      <a:pt x="494843" y="872369"/>
                      <a:pt x="494843" y="872369"/>
                      <a:pt x="494843" y="872369"/>
                    </a:cubicBezTo>
                    <a:cubicBezTo>
                      <a:pt x="494843" y="872369"/>
                      <a:pt x="495655" y="872369"/>
                      <a:pt x="495655" y="872369"/>
                    </a:cubicBezTo>
                    <a:cubicBezTo>
                      <a:pt x="495655" y="872369"/>
                      <a:pt x="496467" y="872369"/>
                      <a:pt x="496467" y="871557"/>
                    </a:cubicBezTo>
                    <a:cubicBezTo>
                      <a:pt x="496467" y="870746"/>
                      <a:pt x="497279" y="870746"/>
                      <a:pt x="498091" y="870746"/>
                    </a:cubicBezTo>
                    <a:cubicBezTo>
                      <a:pt x="498903" y="870746"/>
                      <a:pt x="498903" y="869934"/>
                      <a:pt x="499715" y="869934"/>
                    </a:cubicBezTo>
                    <a:cubicBezTo>
                      <a:pt x="500527" y="869934"/>
                      <a:pt x="500527" y="869934"/>
                      <a:pt x="500527" y="869122"/>
                    </a:cubicBezTo>
                    <a:cubicBezTo>
                      <a:pt x="500527" y="869122"/>
                      <a:pt x="500527" y="868310"/>
                      <a:pt x="500527" y="868310"/>
                    </a:cubicBezTo>
                    <a:cubicBezTo>
                      <a:pt x="500527" y="867498"/>
                      <a:pt x="499715" y="867498"/>
                      <a:pt x="498903" y="867498"/>
                    </a:cubicBezTo>
                    <a:cubicBezTo>
                      <a:pt x="498091" y="867498"/>
                      <a:pt x="497279" y="866686"/>
                      <a:pt x="498091" y="866686"/>
                    </a:cubicBezTo>
                    <a:cubicBezTo>
                      <a:pt x="498903" y="866686"/>
                      <a:pt x="499715" y="865874"/>
                      <a:pt x="499715" y="865874"/>
                    </a:cubicBezTo>
                    <a:cubicBezTo>
                      <a:pt x="499715" y="865062"/>
                      <a:pt x="498903" y="865062"/>
                      <a:pt x="498903" y="864250"/>
                    </a:cubicBezTo>
                    <a:cubicBezTo>
                      <a:pt x="499715" y="863439"/>
                      <a:pt x="499715" y="864250"/>
                      <a:pt x="500527" y="865062"/>
                    </a:cubicBezTo>
                    <a:cubicBezTo>
                      <a:pt x="500527" y="865874"/>
                      <a:pt x="501338" y="866686"/>
                      <a:pt x="502150" y="867498"/>
                    </a:cubicBezTo>
                    <a:cubicBezTo>
                      <a:pt x="502150" y="867498"/>
                      <a:pt x="503774" y="868310"/>
                      <a:pt x="503774" y="869122"/>
                    </a:cubicBezTo>
                    <a:cubicBezTo>
                      <a:pt x="503774" y="869934"/>
                      <a:pt x="502962" y="869934"/>
                      <a:pt x="502150" y="869934"/>
                    </a:cubicBezTo>
                    <a:cubicBezTo>
                      <a:pt x="501338" y="871557"/>
                      <a:pt x="504586" y="871557"/>
                      <a:pt x="502962" y="873181"/>
                    </a:cubicBezTo>
                    <a:cubicBezTo>
                      <a:pt x="503774" y="873993"/>
                      <a:pt x="504586" y="873993"/>
                      <a:pt x="505398" y="873181"/>
                    </a:cubicBezTo>
                    <a:cubicBezTo>
                      <a:pt x="506210" y="872369"/>
                      <a:pt x="507022" y="872369"/>
                      <a:pt x="507022" y="873181"/>
                    </a:cubicBezTo>
                    <a:cubicBezTo>
                      <a:pt x="507833" y="875617"/>
                      <a:pt x="502962" y="875617"/>
                      <a:pt x="503774" y="877241"/>
                    </a:cubicBezTo>
                    <a:cubicBezTo>
                      <a:pt x="505398" y="879676"/>
                      <a:pt x="508645" y="878864"/>
                      <a:pt x="511081" y="878864"/>
                    </a:cubicBezTo>
                    <a:cubicBezTo>
                      <a:pt x="512705" y="878864"/>
                      <a:pt x="513517" y="878052"/>
                      <a:pt x="514329" y="877241"/>
                    </a:cubicBezTo>
                    <a:cubicBezTo>
                      <a:pt x="515140" y="876429"/>
                      <a:pt x="515952" y="876429"/>
                      <a:pt x="517576" y="876429"/>
                    </a:cubicBezTo>
                    <a:cubicBezTo>
                      <a:pt x="518388" y="876429"/>
                      <a:pt x="519200" y="876429"/>
                      <a:pt x="520012" y="875617"/>
                    </a:cubicBezTo>
                    <a:cubicBezTo>
                      <a:pt x="520824" y="874805"/>
                      <a:pt x="520824" y="874805"/>
                      <a:pt x="521635" y="873993"/>
                    </a:cubicBezTo>
                    <a:cubicBezTo>
                      <a:pt x="522447" y="873181"/>
                      <a:pt x="523259" y="872369"/>
                      <a:pt x="522447" y="871557"/>
                    </a:cubicBezTo>
                    <a:cubicBezTo>
                      <a:pt x="521635" y="870746"/>
                      <a:pt x="520824" y="872369"/>
                      <a:pt x="520824" y="872369"/>
                    </a:cubicBezTo>
                    <a:cubicBezTo>
                      <a:pt x="520012" y="872369"/>
                      <a:pt x="520012" y="871557"/>
                      <a:pt x="520012" y="871557"/>
                    </a:cubicBezTo>
                    <a:cubicBezTo>
                      <a:pt x="519200" y="870746"/>
                      <a:pt x="518388" y="870746"/>
                      <a:pt x="518388" y="870746"/>
                    </a:cubicBezTo>
                    <a:cubicBezTo>
                      <a:pt x="517576" y="869934"/>
                      <a:pt x="518388" y="869122"/>
                      <a:pt x="518388" y="868310"/>
                    </a:cubicBezTo>
                    <a:cubicBezTo>
                      <a:pt x="519200" y="867498"/>
                      <a:pt x="520012" y="867498"/>
                      <a:pt x="521635" y="867498"/>
                    </a:cubicBezTo>
                    <a:cubicBezTo>
                      <a:pt x="522447" y="867498"/>
                      <a:pt x="523259" y="867498"/>
                      <a:pt x="523259" y="866686"/>
                    </a:cubicBezTo>
                    <a:cubicBezTo>
                      <a:pt x="524071" y="865874"/>
                      <a:pt x="524071" y="865874"/>
                      <a:pt x="524883" y="865062"/>
                    </a:cubicBezTo>
                    <a:cubicBezTo>
                      <a:pt x="524883" y="864250"/>
                      <a:pt x="525695" y="863439"/>
                      <a:pt x="524883" y="863439"/>
                    </a:cubicBezTo>
                    <a:cubicBezTo>
                      <a:pt x="524071" y="862627"/>
                      <a:pt x="523259" y="862627"/>
                      <a:pt x="522447" y="862627"/>
                    </a:cubicBezTo>
                    <a:cubicBezTo>
                      <a:pt x="520824" y="862627"/>
                      <a:pt x="519200" y="862627"/>
                      <a:pt x="518388" y="861003"/>
                    </a:cubicBezTo>
                    <a:cubicBezTo>
                      <a:pt x="517576" y="860191"/>
                      <a:pt x="517576" y="860191"/>
                      <a:pt x="516764" y="860191"/>
                    </a:cubicBezTo>
                    <a:cubicBezTo>
                      <a:pt x="515952" y="860191"/>
                      <a:pt x="515952" y="860191"/>
                      <a:pt x="515140" y="859379"/>
                    </a:cubicBezTo>
                    <a:cubicBezTo>
                      <a:pt x="514329" y="859379"/>
                      <a:pt x="513517" y="859379"/>
                      <a:pt x="513517" y="858567"/>
                    </a:cubicBezTo>
                    <a:cubicBezTo>
                      <a:pt x="515140" y="858567"/>
                      <a:pt x="517576" y="858567"/>
                      <a:pt x="520012" y="859379"/>
                    </a:cubicBezTo>
                    <a:cubicBezTo>
                      <a:pt x="521635" y="860191"/>
                      <a:pt x="523259" y="861815"/>
                      <a:pt x="524883" y="861003"/>
                    </a:cubicBezTo>
                    <a:cubicBezTo>
                      <a:pt x="526507" y="861003"/>
                      <a:pt x="527319" y="858567"/>
                      <a:pt x="526507" y="857755"/>
                    </a:cubicBezTo>
                    <a:cubicBezTo>
                      <a:pt x="525695" y="856132"/>
                      <a:pt x="524071" y="855320"/>
                      <a:pt x="522447" y="853696"/>
                    </a:cubicBezTo>
                    <a:cubicBezTo>
                      <a:pt x="520824" y="852072"/>
                      <a:pt x="520824" y="850448"/>
                      <a:pt x="520824" y="848013"/>
                    </a:cubicBezTo>
                    <a:cubicBezTo>
                      <a:pt x="520824" y="848825"/>
                      <a:pt x="521635" y="849637"/>
                      <a:pt x="521635" y="850448"/>
                    </a:cubicBezTo>
                    <a:cubicBezTo>
                      <a:pt x="521635" y="851260"/>
                      <a:pt x="521635" y="852072"/>
                      <a:pt x="522447" y="852072"/>
                    </a:cubicBezTo>
                    <a:cubicBezTo>
                      <a:pt x="523259" y="852884"/>
                      <a:pt x="524071" y="853696"/>
                      <a:pt x="524883" y="854508"/>
                    </a:cubicBezTo>
                    <a:cubicBezTo>
                      <a:pt x="525695" y="855320"/>
                      <a:pt x="527319" y="856132"/>
                      <a:pt x="527319" y="856943"/>
                    </a:cubicBezTo>
                    <a:cubicBezTo>
                      <a:pt x="527319" y="858567"/>
                      <a:pt x="527319" y="859379"/>
                      <a:pt x="528131" y="861003"/>
                    </a:cubicBezTo>
                    <a:cubicBezTo>
                      <a:pt x="528943" y="861815"/>
                      <a:pt x="528943" y="863439"/>
                      <a:pt x="530566" y="863439"/>
                    </a:cubicBezTo>
                    <a:cubicBezTo>
                      <a:pt x="532190" y="863439"/>
                      <a:pt x="533814" y="861815"/>
                      <a:pt x="534626" y="861003"/>
                    </a:cubicBezTo>
                    <a:cubicBezTo>
                      <a:pt x="535437" y="860191"/>
                      <a:pt x="534626" y="859379"/>
                      <a:pt x="534626" y="857755"/>
                    </a:cubicBezTo>
                    <a:cubicBezTo>
                      <a:pt x="533814" y="856943"/>
                      <a:pt x="533814" y="855320"/>
                      <a:pt x="534626" y="854508"/>
                    </a:cubicBezTo>
                    <a:cubicBezTo>
                      <a:pt x="534626" y="853696"/>
                      <a:pt x="535437" y="852072"/>
                      <a:pt x="534626" y="850448"/>
                    </a:cubicBezTo>
                    <a:cubicBezTo>
                      <a:pt x="533814" y="849637"/>
                      <a:pt x="533002" y="848013"/>
                      <a:pt x="533814" y="847201"/>
                    </a:cubicBezTo>
                    <a:cubicBezTo>
                      <a:pt x="533814" y="846389"/>
                      <a:pt x="535437" y="844765"/>
                      <a:pt x="536249" y="844765"/>
                    </a:cubicBezTo>
                    <a:cubicBezTo>
                      <a:pt x="537873" y="843953"/>
                      <a:pt x="537873" y="844765"/>
                      <a:pt x="537061" y="845577"/>
                    </a:cubicBezTo>
                    <a:cubicBezTo>
                      <a:pt x="536249" y="846389"/>
                      <a:pt x="534626" y="846389"/>
                      <a:pt x="534626" y="848013"/>
                    </a:cubicBezTo>
                    <a:cubicBezTo>
                      <a:pt x="534626" y="848825"/>
                      <a:pt x="535437" y="850448"/>
                      <a:pt x="535437" y="851260"/>
                    </a:cubicBezTo>
                    <a:cubicBezTo>
                      <a:pt x="535437" y="852072"/>
                      <a:pt x="534626" y="853696"/>
                      <a:pt x="535437" y="854508"/>
                    </a:cubicBezTo>
                    <a:cubicBezTo>
                      <a:pt x="535437" y="855320"/>
                      <a:pt x="536249" y="856943"/>
                      <a:pt x="537061" y="857755"/>
                    </a:cubicBezTo>
                    <a:cubicBezTo>
                      <a:pt x="538685" y="858567"/>
                      <a:pt x="539497" y="856132"/>
                      <a:pt x="539497" y="855320"/>
                    </a:cubicBezTo>
                    <a:cubicBezTo>
                      <a:pt x="540309" y="853696"/>
                      <a:pt x="541933" y="854508"/>
                      <a:pt x="543556" y="852884"/>
                    </a:cubicBezTo>
                    <a:cubicBezTo>
                      <a:pt x="544368" y="852072"/>
                      <a:pt x="543556" y="849637"/>
                      <a:pt x="544368" y="848013"/>
                    </a:cubicBezTo>
                    <a:cubicBezTo>
                      <a:pt x="545180" y="845577"/>
                      <a:pt x="545180" y="848825"/>
                      <a:pt x="545992" y="849637"/>
                    </a:cubicBezTo>
                    <a:cubicBezTo>
                      <a:pt x="546804" y="849637"/>
                      <a:pt x="546804" y="849637"/>
                      <a:pt x="547616" y="849637"/>
                    </a:cubicBezTo>
                    <a:cubicBezTo>
                      <a:pt x="548428" y="849637"/>
                      <a:pt x="549240" y="849637"/>
                      <a:pt x="550051" y="849637"/>
                    </a:cubicBezTo>
                    <a:cubicBezTo>
                      <a:pt x="550051" y="849637"/>
                      <a:pt x="550863" y="849637"/>
                      <a:pt x="550863" y="849637"/>
                    </a:cubicBezTo>
                    <a:cubicBezTo>
                      <a:pt x="550863" y="849637"/>
                      <a:pt x="550863" y="848825"/>
                      <a:pt x="551675" y="848825"/>
                    </a:cubicBezTo>
                    <a:cubicBezTo>
                      <a:pt x="552487" y="848013"/>
                      <a:pt x="553299" y="848013"/>
                      <a:pt x="553299" y="847201"/>
                    </a:cubicBezTo>
                    <a:cubicBezTo>
                      <a:pt x="553299" y="846389"/>
                      <a:pt x="553299" y="844765"/>
                      <a:pt x="553299" y="843953"/>
                    </a:cubicBezTo>
                    <a:cubicBezTo>
                      <a:pt x="553299" y="843142"/>
                      <a:pt x="552487" y="842330"/>
                      <a:pt x="551675" y="842330"/>
                    </a:cubicBezTo>
                    <a:cubicBezTo>
                      <a:pt x="550863" y="842330"/>
                      <a:pt x="550051" y="841518"/>
                      <a:pt x="550051" y="840706"/>
                    </a:cubicBezTo>
                    <a:cubicBezTo>
                      <a:pt x="550051" y="839082"/>
                      <a:pt x="550863" y="839894"/>
                      <a:pt x="551675" y="839894"/>
                    </a:cubicBezTo>
                    <a:cubicBezTo>
                      <a:pt x="552487" y="839894"/>
                      <a:pt x="553299" y="840706"/>
                      <a:pt x="554111" y="841518"/>
                    </a:cubicBezTo>
                    <a:cubicBezTo>
                      <a:pt x="554923" y="842330"/>
                      <a:pt x="554923" y="843142"/>
                      <a:pt x="555735" y="843142"/>
                    </a:cubicBezTo>
                    <a:cubicBezTo>
                      <a:pt x="558170" y="843953"/>
                      <a:pt x="558170" y="839894"/>
                      <a:pt x="558170" y="839082"/>
                    </a:cubicBezTo>
                    <a:cubicBezTo>
                      <a:pt x="558170" y="838270"/>
                      <a:pt x="558982" y="837458"/>
                      <a:pt x="558982" y="836646"/>
                    </a:cubicBezTo>
                    <a:cubicBezTo>
                      <a:pt x="558982" y="836646"/>
                      <a:pt x="559794" y="835834"/>
                      <a:pt x="559794" y="835834"/>
                    </a:cubicBezTo>
                    <a:cubicBezTo>
                      <a:pt x="559794" y="835023"/>
                      <a:pt x="559794" y="835023"/>
                      <a:pt x="559794" y="834211"/>
                    </a:cubicBezTo>
                    <a:cubicBezTo>
                      <a:pt x="559794" y="833399"/>
                      <a:pt x="560606" y="832587"/>
                      <a:pt x="560606" y="831775"/>
                    </a:cubicBezTo>
                    <a:cubicBezTo>
                      <a:pt x="560606" y="830963"/>
                      <a:pt x="560606" y="830151"/>
                      <a:pt x="561418" y="829339"/>
                    </a:cubicBezTo>
                    <a:cubicBezTo>
                      <a:pt x="561418" y="828527"/>
                      <a:pt x="562230" y="828527"/>
                      <a:pt x="563042" y="827716"/>
                    </a:cubicBezTo>
                    <a:cubicBezTo>
                      <a:pt x="563853" y="827716"/>
                      <a:pt x="563853" y="826904"/>
                      <a:pt x="563853" y="826092"/>
                    </a:cubicBezTo>
                    <a:cubicBezTo>
                      <a:pt x="563853" y="825280"/>
                      <a:pt x="562230" y="825280"/>
                      <a:pt x="562230" y="824468"/>
                    </a:cubicBezTo>
                    <a:cubicBezTo>
                      <a:pt x="561418" y="824468"/>
                      <a:pt x="561418" y="824468"/>
                      <a:pt x="561418" y="823656"/>
                    </a:cubicBezTo>
                    <a:cubicBezTo>
                      <a:pt x="561418" y="822844"/>
                      <a:pt x="561418" y="822844"/>
                      <a:pt x="562230" y="822844"/>
                    </a:cubicBezTo>
                    <a:cubicBezTo>
                      <a:pt x="563042" y="822844"/>
                      <a:pt x="563853" y="823656"/>
                      <a:pt x="564665" y="823656"/>
                    </a:cubicBezTo>
                    <a:cubicBezTo>
                      <a:pt x="565477" y="824468"/>
                      <a:pt x="567101" y="824468"/>
                      <a:pt x="567913" y="822844"/>
                    </a:cubicBezTo>
                    <a:cubicBezTo>
                      <a:pt x="568725" y="822033"/>
                      <a:pt x="569537" y="820409"/>
                      <a:pt x="570349" y="819597"/>
                    </a:cubicBezTo>
                    <a:cubicBezTo>
                      <a:pt x="571160" y="818785"/>
                      <a:pt x="571972" y="818785"/>
                      <a:pt x="571972" y="817973"/>
                    </a:cubicBezTo>
                    <a:cubicBezTo>
                      <a:pt x="572784" y="817161"/>
                      <a:pt x="573596" y="816349"/>
                      <a:pt x="573596" y="814726"/>
                    </a:cubicBezTo>
                    <a:cubicBezTo>
                      <a:pt x="574408" y="813914"/>
                      <a:pt x="574408" y="812290"/>
                      <a:pt x="574408" y="811478"/>
                    </a:cubicBezTo>
                    <a:cubicBezTo>
                      <a:pt x="574408" y="810666"/>
                      <a:pt x="574408" y="809854"/>
                      <a:pt x="574408" y="808230"/>
                    </a:cubicBezTo>
                    <a:cubicBezTo>
                      <a:pt x="573596" y="808230"/>
                      <a:pt x="572784" y="808230"/>
                      <a:pt x="571972" y="808230"/>
                    </a:cubicBezTo>
                    <a:cubicBezTo>
                      <a:pt x="571160" y="808230"/>
                      <a:pt x="571160" y="808230"/>
                      <a:pt x="570349" y="807418"/>
                    </a:cubicBezTo>
                    <a:cubicBezTo>
                      <a:pt x="570349" y="806607"/>
                      <a:pt x="570349" y="806607"/>
                      <a:pt x="569537" y="806607"/>
                    </a:cubicBezTo>
                    <a:cubicBezTo>
                      <a:pt x="568725" y="806607"/>
                      <a:pt x="567913" y="807418"/>
                      <a:pt x="567101" y="807418"/>
                    </a:cubicBezTo>
                    <a:cubicBezTo>
                      <a:pt x="566289" y="807418"/>
                      <a:pt x="566289" y="806607"/>
                      <a:pt x="564665" y="806607"/>
                    </a:cubicBezTo>
                    <a:cubicBezTo>
                      <a:pt x="563853" y="806607"/>
                      <a:pt x="562230" y="806607"/>
                      <a:pt x="561418" y="806607"/>
                    </a:cubicBezTo>
                    <a:cubicBezTo>
                      <a:pt x="561418" y="805795"/>
                      <a:pt x="561418" y="804983"/>
                      <a:pt x="562230" y="804983"/>
                    </a:cubicBezTo>
                    <a:cubicBezTo>
                      <a:pt x="563042" y="804983"/>
                      <a:pt x="563042" y="805795"/>
                      <a:pt x="563853" y="805795"/>
                    </a:cubicBezTo>
                    <a:cubicBezTo>
                      <a:pt x="564665" y="805795"/>
                      <a:pt x="565477" y="805795"/>
                      <a:pt x="566289" y="805795"/>
                    </a:cubicBezTo>
                    <a:cubicBezTo>
                      <a:pt x="567101" y="805795"/>
                      <a:pt x="567913" y="805795"/>
                      <a:pt x="568725" y="805795"/>
                    </a:cubicBezTo>
                    <a:cubicBezTo>
                      <a:pt x="568725" y="805795"/>
                      <a:pt x="568725" y="803359"/>
                      <a:pt x="568725" y="803359"/>
                    </a:cubicBezTo>
                    <a:cubicBezTo>
                      <a:pt x="568725" y="802547"/>
                      <a:pt x="567913" y="801735"/>
                      <a:pt x="567913" y="800923"/>
                    </a:cubicBezTo>
                    <a:cubicBezTo>
                      <a:pt x="567101" y="800112"/>
                      <a:pt x="567101" y="799300"/>
                      <a:pt x="566289" y="798488"/>
                    </a:cubicBezTo>
                    <a:cubicBezTo>
                      <a:pt x="565477" y="797676"/>
                      <a:pt x="565477" y="796864"/>
                      <a:pt x="564665" y="796864"/>
                    </a:cubicBezTo>
                    <a:cubicBezTo>
                      <a:pt x="563853" y="796864"/>
                      <a:pt x="563042" y="796052"/>
                      <a:pt x="562230" y="795240"/>
                    </a:cubicBezTo>
                    <a:cubicBezTo>
                      <a:pt x="561418" y="795240"/>
                      <a:pt x="561418" y="795240"/>
                      <a:pt x="560606" y="795240"/>
                    </a:cubicBezTo>
                    <a:cubicBezTo>
                      <a:pt x="560606" y="795240"/>
                      <a:pt x="559794" y="795240"/>
                      <a:pt x="559794" y="796052"/>
                    </a:cubicBezTo>
                    <a:cubicBezTo>
                      <a:pt x="559794" y="796052"/>
                      <a:pt x="558982" y="796864"/>
                      <a:pt x="558982" y="796864"/>
                    </a:cubicBezTo>
                    <a:cubicBezTo>
                      <a:pt x="558982" y="795240"/>
                      <a:pt x="561418" y="795240"/>
                      <a:pt x="559794" y="793617"/>
                    </a:cubicBezTo>
                    <a:cubicBezTo>
                      <a:pt x="558982" y="792805"/>
                      <a:pt x="558982" y="792805"/>
                      <a:pt x="558170" y="791993"/>
                    </a:cubicBezTo>
                    <a:cubicBezTo>
                      <a:pt x="557358" y="791181"/>
                      <a:pt x="557358" y="790369"/>
                      <a:pt x="557358" y="789557"/>
                    </a:cubicBezTo>
                    <a:cubicBezTo>
                      <a:pt x="557358" y="788745"/>
                      <a:pt x="556547" y="787933"/>
                      <a:pt x="555735" y="787121"/>
                    </a:cubicBezTo>
                    <a:cubicBezTo>
                      <a:pt x="555735" y="787121"/>
                      <a:pt x="554923" y="787121"/>
                      <a:pt x="554923" y="786310"/>
                    </a:cubicBezTo>
                    <a:cubicBezTo>
                      <a:pt x="554923" y="786310"/>
                      <a:pt x="554111" y="785498"/>
                      <a:pt x="554111" y="785498"/>
                    </a:cubicBezTo>
                    <a:cubicBezTo>
                      <a:pt x="554111" y="785498"/>
                      <a:pt x="553299" y="785498"/>
                      <a:pt x="553299" y="785498"/>
                    </a:cubicBezTo>
                    <a:cubicBezTo>
                      <a:pt x="552487" y="785498"/>
                      <a:pt x="551675" y="784686"/>
                      <a:pt x="550863" y="784686"/>
                    </a:cubicBezTo>
                    <a:cubicBezTo>
                      <a:pt x="550051" y="784686"/>
                      <a:pt x="549240" y="783874"/>
                      <a:pt x="549240" y="783874"/>
                    </a:cubicBezTo>
                    <a:cubicBezTo>
                      <a:pt x="549240" y="783874"/>
                      <a:pt x="547616" y="783062"/>
                      <a:pt x="547616" y="783062"/>
                    </a:cubicBezTo>
                    <a:cubicBezTo>
                      <a:pt x="547616" y="782250"/>
                      <a:pt x="549240" y="783062"/>
                      <a:pt x="549240" y="783062"/>
                    </a:cubicBezTo>
                    <a:cubicBezTo>
                      <a:pt x="550051" y="783874"/>
                      <a:pt x="550863" y="783874"/>
                      <a:pt x="551675" y="783874"/>
                    </a:cubicBezTo>
                    <a:cubicBezTo>
                      <a:pt x="552487" y="783874"/>
                      <a:pt x="553299" y="784686"/>
                      <a:pt x="554111" y="784686"/>
                    </a:cubicBezTo>
                    <a:cubicBezTo>
                      <a:pt x="554923" y="785498"/>
                      <a:pt x="555735" y="785498"/>
                      <a:pt x="556547" y="786310"/>
                    </a:cubicBezTo>
                    <a:cubicBezTo>
                      <a:pt x="557358" y="787121"/>
                      <a:pt x="557358" y="787121"/>
                      <a:pt x="558170" y="787933"/>
                    </a:cubicBezTo>
                    <a:cubicBezTo>
                      <a:pt x="558982" y="787933"/>
                      <a:pt x="558982" y="787933"/>
                      <a:pt x="558982" y="788745"/>
                    </a:cubicBezTo>
                    <a:cubicBezTo>
                      <a:pt x="559794" y="789557"/>
                      <a:pt x="559794" y="791181"/>
                      <a:pt x="560606" y="791993"/>
                    </a:cubicBezTo>
                    <a:cubicBezTo>
                      <a:pt x="560606" y="792805"/>
                      <a:pt x="561418" y="793617"/>
                      <a:pt x="562230" y="793617"/>
                    </a:cubicBezTo>
                    <a:cubicBezTo>
                      <a:pt x="563853" y="794429"/>
                      <a:pt x="565477" y="796052"/>
                      <a:pt x="567101" y="796052"/>
                    </a:cubicBezTo>
                    <a:cubicBezTo>
                      <a:pt x="567913" y="796052"/>
                      <a:pt x="569537" y="795240"/>
                      <a:pt x="570349" y="794429"/>
                    </a:cubicBezTo>
                    <a:cubicBezTo>
                      <a:pt x="571160" y="793617"/>
                      <a:pt x="571160" y="793617"/>
                      <a:pt x="571972" y="792805"/>
                    </a:cubicBezTo>
                    <a:cubicBezTo>
                      <a:pt x="572784" y="791993"/>
                      <a:pt x="573596" y="791993"/>
                      <a:pt x="574408" y="791181"/>
                    </a:cubicBezTo>
                    <a:cubicBezTo>
                      <a:pt x="575220" y="790369"/>
                      <a:pt x="574408" y="789557"/>
                      <a:pt x="573596" y="789557"/>
                    </a:cubicBezTo>
                    <a:cubicBezTo>
                      <a:pt x="572784" y="789557"/>
                      <a:pt x="571160" y="789557"/>
                      <a:pt x="570349" y="789557"/>
                    </a:cubicBezTo>
                    <a:cubicBezTo>
                      <a:pt x="569537" y="789557"/>
                      <a:pt x="568725" y="788745"/>
                      <a:pt x="567913" y="787933"/>
                    </a:cubicBezTo>
                    <a:cubicBezTo>
                      <a:pt x="567101" y="786310"/>
                      <a:pt x="567913" y="783874"/>
                      <a:pt x="566289" y="782250"/>
                    </a:cubicBezTo>
                    <a:cubicBezTo>
                      <a:pt x="565477" y="781438"/>
                      <a:pt x="565477" y="780626"/>
                      <a:pt x="564665" y="779814"/>
                    </a:cubicBezTo>
                    <a:cubicBezTo>
                      <a:pt x="563853" y="779814"/>
                      <a:pt x="563853" y="779003"/>
                      <a:pt x="563853" y="779003"/>
                    </a:cubicBezTo>
                    <a:cubicBezTo>
                      <a:pt x="563042" y="779003"/>
                      <a:pt x="563042" y="778191"/>
                      <a:pt x="562230" y="778191"/>
                    </a:cubicBezTo>
                    <a:cubicBezTo>
                      <a:pt x="562230" y="778191"/>
                      <a:pt x="561418" y="778191"/>
                      <a:pt x="561418" y="778191"/>
                    </a:cubicBezTo>
                    <a:cubicBezTo>
                      <a:pt x="561418" y="778191"/>
                      <a:pt x="560606" y="778191"/>
                      <a:pt x="560606" y="778191"/>
                    </a:cubicBezTo>
                    <a:cubicBezTo>
                      <a:pt x="561418" y="778191"/>
                      <a:pt x="562230" y="778191"/>
                      <a:pt x="562230" y="778191"/>
                    </a:cubicBezTo>
                    <a:cubicBezTo>
                      <a:pt x="563042" y="778191"/>
                      <a:pt x="563853" y="778191"/>
                      <a:pt x="564665" y="778191"/>
                    </a:cubicBezTo>
                    <a:cubicBezTo>
                      <a:pt x="564665" y="778191"/>
                      <a:pt x="565477" y="779814"/>
                      <a:pt x="566289" y="779814"/>
                    </a:cubicBezTo>
                    <a:cubicBezTo>
                      <a:pt x="566289" y="779814"/>
                      <a:pt x="566289" y="779003"/>
                      <a:pt x="566289" y="779003"/>
                    </a:cubicBezTo>
                    <a:cubicBezTo>
                      <a:pt x="566289" y="779003"/>
                      <a:pt x="566289" y="778191"/>
                      <a:pt x="566289" y="778191"/>
                    </a:cubicBezTo>
                    <a:cubicBezTo>
                      <a:pt x="566289" y="778191"/>
                      <a:pt x="566289" y="776567"/>
                      <a:pt x="567101" y="777379"/>
                    </a:cubicBezTo>
                    <a:cubicBezTo>
                      <a:pt x="567101" y="777379"/>
                      <a:pt x="567101" y="778191"/>
                      <a:pt x="567101" y="778191"/>
                    </a:cubicBezTo>
                    <a:cubicBezTo>
                      <a:pt x="567101" y="778191"/>
                      <a:pt x="567101" y="779003"/>
                      <a:pt x="567101" y="779003"/>
                    </a:cubicBezTo>
                    <a:cubicBezTo>
                      <a:pt x="567101" y="779814"/>
                      <a:pt x="567913" y="779814"/>
                      <a:pt x="567913" y="780626"/>
                    </a:cubicBezTo>
                    <a:cubicBezTo>
                      <a:pt x="567913" y="780626"/>
                      <a:pt x="567913" y="781438"/>
                      <a:pt x="567913" y="781438"/>
                    </a:cubicBezTo>
                    <a:cubicBezTo>
                      <a:pt x="567913" y="782250"/>
                      <a:pt x="569537" y="781438"/>
                      <a:pt x="569537" y="781438"/>
                    </a:cubicBezTo>
                    <a:cubicBezTo>
                      <a:pt x="570349" y="780626"/>
                      <a:pt x="571160" y="780626"/>
                      <a:pt x="571972" y="780626"/>
                    </a:cubicBezTo>
                    <a:cubicBezTo>
                      <a:pt x="572784" y="780626"/>
                      <a:pt x="573596" y="780626"/>
                      <a:pt x="574408" y="779814"/>
                    </a:cubicBezTo>
                    <a:cubicBezTo>
                      <a:pt x="575220" y="779814"/>
                      <a:pt x="575220" y="779814"/>
                      <a:pt x="576032" y="779814"/>
                    </a:cubicBezTo>
                    <a:cubicBezTo>
                      <a:pt x="576032" y="780626"/>
                      <a:pt x="575220" y="780626"/>
                      <a:pt x="575220" y="780626"/>
                    </a:cubicBezTo>
                    <a:cubicBezTo>
                      <a:pt x="575220" y="780626"/>
                      <a:pt x="574408" y="780626"/>
                      <a:pt x="574408" y="780626"/>
                    </a:cubicBezTo>
                    <a:cubicBezTo>
                      <a:pt x="573596" y="780626"/>
                      <a:pt x="573596" y="780626"/>
                      <a:pt x="572784" y="781438"/>
                    </a:cubicBezTo>
                    <a:cubicBezTo>
                      <a:pt x="571972" y="781438"/>
                      <a:pt x="571160" y="782250"/>
                      <a:pt x="571160" y="782250"/>
                    </a:cubicBezTo>
                    <a:cubicBezTo>
                      <a:pt x="570349" y="783062"/>
                      <a:pt x="569537" y="783062"/>
                      <a:pt x="569537" y="784686"/>
                    </a:cubicBezTo>
                    <a:cubicBezTo>
                      <a:pt x="569537" y="785498"/>
                      <a:pt x="569537" y="786310"/>
                      <a:pt x="570349" y="787121"/>
                    </a:cubicBezTo>
                    <a:cubicBezTo>
                      <a:pt x="571160" y="788745"/>
                      <a:pt x="571972" y="790369"/>
                      <a:pt x="573596" y="790369"/>
                    </a:cubicBezTo>
                    <a:cubicBezTo>
                      <a:pt x="574408" y="790369"/>
                      <a:pt x="575220" y="790369"/>
                      <a:pt x="576032" y="791181"/>
                    </a:cubicBezTo>
                    <a:cubicBezTo>
                      <a:pt x="576844" y="791993"/>
                      <a:pt x="576844" y="792805"/>
                      <a:pt x="577656" y="792805"/>
                    </a:cubicBezTo>
                    <a:cubicBezTo>
                      <a:pt x="578467" y="793617"/>
                      <a:pt x="579279" y="794429"/>
                      <a:pt x="580091" y="794429"/>
                    </a:cubicBezTo>
                    <a:cubicBezTo>
                      <a:pt x="580903" y="794429"/>
                      <a:pt x="580903" y="793617"/>
                      <a:pt x="580903" y="792805"/>
                    </a:cubicBezTo>
                    <a:cubicBezTo>
                      <a:pt x="580903" y="791993"/>
                      <a:pt x="580903" y="791993"/>
                      <a:pt x="580903" y="791181"/>
                    </a:cubicBezTo>
                    <a:cubicBezTo>
                      <a:pt x="580903" y="790369"/>
                      <a:pt x="580903" y="789557"/>
                      <a:pt x="580903" y="789557"/>
                    </a:cubicBezTo>
                    <a:cubicBezTo>
                      <a:pt x="584151" y="807418"/>
                      <a:pt x="584151" y="806607"/>
                      <a:pt x="584151" y="805795"/>
                    </a:cubicBezTo>
                    <a:close/>
                    <a:moveTo>
                      <a:pt x="381180" y="230169"/>
                    </a:moveTo>
                    <a:cubicBezTo>
                      <a:pt x="381180" y="230169"/>
                      <a:pt x="381991" y="230169"/>
                      <a:pt x="381991" y="230169"/>
                    </a:cubicBezTo>
                    <a:cubicBezTo>
                      <a:pt x="381991" y="230169"/>
                      <a:pt x="382803" y="230169"/>
                      <a:pt x="382803" y="230169"/>
                    </a:cubicBezTo>
                    <a:cubicBezTo>
                      <a:pt x="382803" y="230169"/>
                      <a:pt x="382803" y="230169"/>
                      <a:pt x="382803" y="229357"/>
                    </a:cubicBezTo>
                    <a:cubicBezTo>
                      <a:pt x="382803" y="229357"/>
                      <a:pt x="383615" y="229357"/>
                      <a:pt x="383615" y="230169"/>
                    </a:cubicBezTo>
                    <a:cubicBezTo>
                      <a:pt x="383615" y="230169"/>
                      <a:pt x="383615" y="230169"/>
                      <a:pt x="383615" y="230169"/>
                    </a:cubicBezTo>
                    <a:cubicBezTo>
                      <a:pt x="383615" y="230169"/>
                      <a:pt x="383615" y="230169"/>
                      <a:pt x="383615" y="230169"/>
                    </a:cubicBezTo>
                    <a:cubicBezTo>
                      <a:pt x="383615" y="230169"/>
                      <a:pt x="383615" y="230169"/>
                      <a:pt x="383615" y="230169"/>
                    </a:cubicBezTo>
                    <a:cubicBezTo>
                      <a:pt x="383615" y="230169"/>
                      <a:pt x="383615" y="230169"/>
                      <a:pt x="383615" y="230169"/>
                    </a:cubicBezTo>
                    <a:cubicBezTo>
                      <a:pt x="382803" y="230169"/>
                      <a:pt x="381991" y="230169"/>
                      <a:pt x="381180" y="230169"/>
                    </a:cubicBezTo>
                    <a:cubicBezTo>
                      <a:pt x="381991" y="230981"/>
                      <a:pt x="380368" y="230981"/>
                      <a:pt x="381180" y="230169"/>
                    </a:cubicBezTo>
                    <a:close/>
                    <a:moveTo>
                      <a:pt x="374685" y="251278"/>
                    </a:moveTo>
                    <a:cubicBezTo>
                      <a:pt x="374685" y="251278"/>
                      <a:pt x="374685" y="251278"/>
                      <a:pt x="374685" y="251278"/>
                    </a:cubicBezTo>
                    <a:cubicBezTo>
                      <a:pt x="374685" y="251278"/>
                      <a:pt x="375496" y="252090"/>
                      <a:pt x="375496" y="252090"/>
                    </a:cubicBezTo>
                    <a:cubicBezTo>
                      <a:pt x="375496" y="252902"/>
                      <a:pt x="374685" y="256961"/>
                      <a:pt x="373873" y="254526"/>
                    </a:cubicBezTo>
                    <a:cubicBezTo>
                      <a:pt x="372249" y="253714"/>
                      <a:pt x="372249" y="251278"/>
                      <a:pt x="374685" y="251278"/>
                    </a:cubicBezTo>
                    <a:close/>
                    <a:moveTo>
                      <a:pt x="344645" y="311357"/>
                    </a:moveTo>
                    <a:cubicBezTo>
                      <a:pt x="344645" y="310546"/>
                      <a:pt x="345457" y="310546"/>
                      <a:pt x="345457" y="310546"/>
                    </a:cubicBezTo>
                    <a:cubicBezTo>
                      <a:pt x="345457" y="309734"/>
                      <a:pt x="345457" y="309734"/>
                      <a:pt x="345457" y="308922"/>
                    </a:cubicBezTo>
                    <a:cubicBezTo>
                      <a:pt x="345457" y="308922"/>
                      <a:pt x="346269" y="308110"/>
                      <a:pt x="347080" y="308110"/>
                    </a:cubicBezTo>
                    <a:cubicBezTo>
                      <a:pt x="348704" y="308110"/>
                      <a:pt x="347892" y="309734"/>
                      <a:pt x="348704" y="310546"/>
                    </a:cubicBezTo>
                    <a:cubicBezTo>
                      <a:pt x="349516" y="311357"/>
                      <a:pt x="350328" y="312169"/>
                      <a:pt x="349516" y="312981"/>
                    </a:cubicBezTo>
                    <a:cubicBezTo>
                      <a:pt x="348704" y="313793"/>
                      <a:pt x="347080" y="312981"/>
                      <a:pt x="346269" y="312981"/>
                    </a:cubicBezTo>
                    <a:cubicBezTo>
                      <a:pt x="345457" y="312981"/>
                      <a:pt x="344645" y="312981"/>
                      <a:pt x="344645" y="312169"/>
                    </a:cubicBezTo>
                    <a:cubicBezTo>
                      <a:pt x="344645" y="312169"/>
                      <a:pt x="344645" y="311357"/>
                      <a:pt x="344645" y="311357"/>
                    </a:cubicBezTo>
                    <a:close/>
                    <a:moveTo>
                      <a:pt x="431516" y="62109"/>
                    </a:moveTo>
                    <a:cubicBezTo>
                      <a:pt x="431516" y="62109"/>
                      <a:pt x="431516" y="62109"/>
                      <a:pt x="431516" y="62109"/>
                    </a:cubicBezTo>
                    <a:cubicBezTo>
                      <a:pt x="433140" y="61297"/>
                      <a:pt x="433140" y="62109"/>
                      <a:pt x="433140" y="62921"/>
                    </a:cubicBezTo>
                    <a:cubicBezTo>
                      <a:pt x="432328" y="62921"/>
                      <a:pt x="431516" y="63733"/>
                      <a:pt x="431516" y="62921"/>
                    </a:cubicBezTo>
                    <a:cubicBezTo>
                      <a:pt x="431516" y="62921"/>
                      <a:pt x="431516" y="62921"/>
                      <a:pt x="431516" y="62109"/>
                    </a:cubicBezTo>
                    <a:close/>
                    <a:moveTo>
                      <a:pt x="429081" y="36941"/>
                    </a:moveTo>
                    <a:cubicBezTo>
                      <a:pt x="429893" y="36941"/>
                      <a:pt x="429893" y="36941"/>
                      <a:pt x="429893" y="37753"/>
                    </a:cubicBezTo>
                    <a:cubicBezTo>
                      <a:pt x="429893" y="38564"/>
                      <a:pt x="429893" y="38564"/>
                      <a:pt x="429893" y="39376"/>
                    </a:cubicBezTo>
                    <a:cubicBezTo>
                      <a:pt x="429893" y="40188"/>
                      <a:pt x="428269" y="39376"/>
                      <a:pt x="428269" y="38564"/>
                    </a:cubicBezTo>
                    <a:cubicBezTo>
                      <a:pt x="429081" y="37753"/>
                      <a:pt x="429081" y="36941"/>
                      <a:pt x="429081" y="36941"/>
                    </a:cubicBezTo>
                    <a:close/>
                    <a:moveTo>
                      <a:pt x="427457" y="63733"/>
                    </a:moveTo>
                    <a:cubicBezTo>
                      <a:pt x="428269" y="62921"/>
                      <a:pt x="428269" y="63733"/>
                      <a:pt x="428269" y="64545"/>
                    </a:cubicBezTo>
                    <a:cubicBezTo>
                      <a:pt x="428269" y="65357"/>
                      <a:pt x="427457" y="65357"/>
                      <a:pt x="426645" y="65357"/>
                    </a:cubicBezTo>
                    <a:cubicBezTo>
                      <a:pt x="427457" y="64545"/>
                      <a:pt x="427457" y="64545"/>
                      <a:pt x="427457" y="63733"/>
                    </a:cubicBezTo>
                    <a:close/>
                    <a:moveTo>
                      <a:pt x="420150" y="44248"/>
                    </a:moveTo>
                    <a:cubicBezTo>
                      <a:pt x="420150" y="43436"/>
                      <a:pt x="420962" y="44248"/>
                      <a:pt x="421774" y="45059"/>
                    </a:cubicBezTo>
                    <a:cubicBezTo>
                      <a:pt x="421774" y="45871"/>
                      <a:pt x="421774" y="46683"/>
                      <a:pt x="421774" y="46683"/>
                    </a:cubicBezTo>
                    <a:cubicBezTo>
                      <a:pt x="421774" y="47495"/>
                      <a:pt x="423398" y="48307"/>
                      <a:pt x="424209" y="49119"/>
                    </a:cubicBezTo>
                    <a:cubicBezTo>
                      <a:pt x="425021" y="49119"/>
                      <a:pt x="425021" y="49931"/>
                      <a:pt x="425021" y="50743"/>
                    </a:cubicBezTo>
                    <a:cubicBezTo>
                      <a:pt x="424209" y="51555"/>
                      <a:pt x="423398" y="50743"/>
                      <a:pt x="422586" y="50743"/>
                    </a:cubicBezTo>
                    <a:cubicBezTo>
                      <a:pt x="421774" y="49931"/>
                      <a:pt x="420962" y="49119"/>
                      <a:pt x="420962" y="47495"/>
                    </a:cubicBezTo>
                    <a:cubicBezTo>
                      <a:pt x="420962" y="46683"/>
                      <a:pt x="420150" y="45059"/>
                      <a:pt x="420150" y="44248"/>
                    </a:cubicBezTo>
                    <a:close/>
                    <a:moveTo>
                      <a:pt x="411219" y="58862"/>
                    </a:moveTo>
                    <a:cubicBezTo>
                      <a:pt x="412031" y="58862"/>
                      <a:pt x="412031" y="58862"/>
                      <a:pt x="412031" y="59673"/>
                    </a:cubicBezTo>
                    <a:cubicBezTo>
                      <a:pt x="412031" y="60485"/>
                      <a:pt x="413655" y="60485"/>
                      <a:pt x="414467" y="61297"/>
                    </a:cubicBezTo>
                    <a:cubicBezTo>
                      <a:pt x="415279" y="62109"/>
                      <a:pt x="415279" y="62921"/>
                      <a:pt x="414467" y="63733"/>
                    </a:cubicBezTo>
                    <a:cubicBezTo>
                      <a:pt x="413655" y="63733"/>
                      <a:pt x="413655" y="62921"/>
                      <a:pt x="412843" y="62109"/>
                    </a:cubicBezTo>
                    <a:cubicBezTo>
                      <a:pt x="412843" y="61297"/>
                      <a:pt x="412031" y="61297"/>
                      <a:pt x="412031" y="60485"/>
                    </a:cubicBezTo>
                    <a:cubicBezTo>
                      <a:pt x="411219" y="60485"/>
                      <a:pt x="410407" y="60485"/>
                      <a:pt x="411219" y="58862"/>
                    </a:cubicBezTo>
                    <a:cubicBezTo>
                      <a:pt x="410407" y="58862"/>
                      <a:pt x="410407" y="58862"/>
                      <a:pt x="411219" y="58862"/>
                    </a:cubicBezTo>
                    <a:close/>
                    <a:moveTo>
                      <a:pt x="407972" y="40188"/>
                    </a:moveTo>
                    <a:cubicBezTo>
                      <a:pt x="407972" y="41000"/>
                      <a:pt x="408784" y="41000"/>
                      <a:pt x="409595" y="41812"/>
                    </a:cubicBezTo>
                    <a:cubicBezTo>
                      <a:pt x="409595" y="42624"/>
                      <a:pt x="410407" y="43436"/>
                      <a:pt x="409595" y="44248"/>
                    </a:cubicBezTo>
                    <a:cubicBezTo>
                      <a:pt x="409595" y="45059"/>
                      <a:pt x="408784" y="45871"/>
                      <a:pt x="407972" y="45059"/>
                    </a:cubicBezTo>
                    <a:cubicBezTo>
                      <a:pt x="407160" y="44248"/>
                      <a:pt x="407160" y="43436"/>
                      <a:pt x="407160" y="42624"/>
                    </a:cubicBezTo>
                    <a:cubicBezTo>
                      <a:pt x="407160" y="41812"/>
                      <a:pt x="407160" y="41812"/>
                      <a:pt x="406348" y="41000"/>
                    </a:cubicBezTo>
                    <a:cubicBezTo>
                      <a:pt x="406348" y="40188"/>
                      <a:pt x="407160" y="38564"/>
                      <a:pt x="407972" y="40188"/>
                    </a:cubicBezTo>
                    <a:close/>
                    <a:moveTo>
                      <a:pt x="405536" y="62921"/>
                    </a:moveTo>
                    <a:cubicBezTo>
                      <a:pt x="405536" y="62921"/>
                      <a:pt x="405536" y="62921"/>
                      <a:pt x="405536" y="62921"/>
                    </a:cubicBezTo>
                    <a:cubicBezTo>
                      <a:pt x="404724" y="62921"/>
                      <a:pt x="404724" y="62921"/>
                      <a:pt x="404724" y="63733"/>
                    </a:cubicBezTo>
                    <a:cubicBezTo>
                      <a:pt x="404724" y="63733"/>
                      <a:pt x="403912" y="62921"/>
                      <a:pt x="404724" y="62109"/>
                    </a:cubicBezTo>
                    <a:cubicBezTo>
                      <a:pt x="404724" y="61297"/>
                      <a:pt x="405536" y="62109"/>
                      <a:pt x="405536" y="62921"/>
                    </a:cubicBezTo>
                    <a:cubicBezTo>
                      <a:pt x="406348" y="62109"/>
                      <a:pt x="405536" y="62921"/>
                      <a:pt x="405536" y="62921"/>
                    </a:cubicBezTo>
                    <a:close/>
                    <a:moveTo>
                      <a:pt x="403912" y="56426"/>
                    </a:moveTo>
                    <a:cubicBezTo>
                      <a:pt x="403912" y="55614"/>
                      <a:pt x="404724" y="55614"/>
                      <a:pt x="403912" y="56426"/>
                    </a:cubicBezTo>
                    <a:cubicBezTo>
                      <a:pt x="404724" y="55614"/>
                      <a:pt x="405536" y="55614"/>
                      <a:pt x="405536" y="55614"/>
                    </a:cubicBezTo>
                    <a:cubicBezTo>
                      <a:pt x="405536" y="55614"/>
                      <a:pt x="405536" y="57238"/>
                      <a:pt x="405536" y="57238"/>
                    </a:cubicBezTo>
                    <a:cubicBezTo>
                      <a:pt x="405536" y="57238"/>
                      <a:pt x="404724" y="57238"/>
                      <a:pt x="404724" y="57238"/>
                    </a:cubicBezTo>
                    <a:cubicBezTo>
                      <a:pt x="404724" y="57238"/>
                      <a:pt x="403912" y="57238"/>
                      <a:pt x="403912" y="56426"/>
                    </a:cubicBezTo>
                    <a:cubicBezTo>
                      <a:pt x="403912" y="56426"/>
                      <a:pt x="403912" y="56426"/>
                      <a:pt x="403912" y="56426"/>
                    </a:cubicBezTo>
                    <a:close/>
                    <a:moveTo>
                      <a:pt x="399853" y="47495"/>
                    </a:moveTo>
                    <a:cubicBezTo>
                      <a:pt x="400665" y="46683"/>
                      <a:pt x="401477" y="47495"/>
                      <a:pt x="402289" y="47495"/>
                    </a:cubicBezTo>
                    <a:cubicBezTo>
                      <a:pt x="402289" y="47495"/>
                      <a:pt x="402289" y="48307"/>
                      <a:pt x="402289" y="48307"/>
                    </a:cubicBezTo>
                    <a:cubicBezTo>
                      <a:pt x="402289" y="48307"/>
                      <a:pt x="402289" y="48307"/>
                      <a:pt x="401477" y="49119"/>
                    </a:cubicBezTo>
                    <a:cubicBezTo>
                      <a:pt x="400665" y="49119"/>
                      <a:pt x="399853" y="49119"/>
                      <a:pt x="399853" y="49119"/>
                    </a:cubicBezTo>
                    <a:cubicBezTo>
                      <a:pt x="399853" y="48307"/>
                      <a:pt x="399853" y="47495"/>
                      <a:pt x="399853" y="47495"/>
                    </a:cubicBezTo>
                    <a:close/>
                    <a:moveTo>
                      <a:pt x="379556" y="58862"/>
                    </a:moveTo>
                    <a:cubicBezTo>
                      <a:pt x="379556" y="58050"/>
                      <a:pt x="380368" y="58050"/>
                      <a:pt x="381180" y="58862"/>
                    </a:cubicBezTo>
                    <a:cubicBezTo>
                      <a:pt x="381180" y="58862"/>
                      <a:pt x="381180" y="58862"/>
                      <a:pt x="381180" y="59673"/>
                    </a:cubicBezTo>
                    <a:cubicBezTo>
                      <a:pt x="381180" y="59673"/>
                      <a:pt x="381180" y="60485"/>
                      <a:pt x="381180" y="60485"/>
                    </a:cubicBezTo>
                    <a:cubicBezTo>
                      <a:pt x="381180" y="62109"/>
                      <a:pt x="379556" y="61297"/>
                      <a:pt x="379556" y="60485"/>
                    </a:cubicBezTo>
                    <a:cubicBezTo>
                      <a:pt x="379556" y="60485"/>
                      <a:pt x="379556" y="58862"/>
                      <a:pt x="379556" y="58862"/>
                    </a:cubicBezTo>
                    <a:close/>
                    <a:moveTo>
                      <a:pt x="377120" y="53178"/>
                    </a:moveTo>
                    <a:cubicBezTo>
                      <a:pt x="377932" y="53990"/>
                      <a:pt x="375496" y="55614"/>
                      <a:pt x="374685" y="54802"/>
                    </a:cubicBezTo>
                    <a:cubicBezTo>
                      <a:pt x="373873" y="53990"/>
                      <a:pt x="374685" y="53178"/>
                      <a:pt x="375496" y="53178"/>
                    </a:cubicBezTo>
                    <a:cubicBezTo>
                      <a:pt x="375496" y="52366"/>
                      <a:pt x="377120" y="53178"/>
                      <a:pt x="377120" y="53178"/>
                    </a:cubicBezTo>
                    <a:close/>
                    <a:moveTo>
                      <a:pt x="373873" y="32881"/>
                    </a:moveTo>
                    <a:cubicBezTo>
                      <a:pt x="373873" y="32069"/>
                      <a:pt x="373873" y="32069"/>
                      <a:pt x="373873" y="32881"/>
                    </a:cubicBezTo>
                    <a:cubicBezTo>
                      <a:pt x="375496" y="32069"/>
                      <a:pt x="375496" y="32881"/>
                      <a:pt x="376308" y="33693"/>
                    </a:cubicBezTo>
                    <a:cubicBezTo>
                      <a:pt x="377120" y="34505"/>
                      <a:pt x="374685" y="34505"/>
                      <a:pt x="374685" y="34505"/>
                    </a:cubicBezTo>
                    <a:cubicBezTo>
                      <a:pt x="373873" y="33693"/>
                      <a:pt x="373873" y="32881"/>
                      <a:pt x="373873" y="32881"/>
                    </a:cubicBezTo>
                    <a:close/>
                    <a:moveTo>
                      <a:pt x="369813" y="90525"/>
                    </a:moveTo>
                    <a:cubicBezTo>
                      <a:pt x="369813" y="89713"/>
                      <a:pt x="369001" y="88901"/>
                      <a:pt x="369001" y="88089"/>
                    </a:cubicBezTo>
                    <a:cubicBezTo>
                      <a:pt x="369001" y="87278"/>
                      <a:pt x="369813" y="86466"/>
                      <a:pt x="370625" y="87278"/>
                    </a:cubicBezTo>
                    <a:cubicBezTo>
                      <a:pt x="371437" y="87278"/>
                      <a:pt x="371437" y="88089"/>
                      <a:pt x="371437" y="88901"/>
                    </a:cubicBezTo>
                    <a:cubicBezTo>
                      <a:pt x="371437" y="88901"/>
                      <a:pt x="372249" y="89713"/>
                      <a:pt x="372249" y="89713"/>
                    </a:cubicBezTo>
                    <a:cubicBezTo>
                      <a:pt x="373061" y="90525"/>
                      <a:pt x="370625" y="92149"/>
                      <a:pt x="369813" y="90525"/>
                    </a:cubicBezTo>
                    <a:close/>
                    <a:moveTo>
                      <a:pt x="367378" y="55614"/>
                    </a:moveTo>
                    <a:cubicBezTo>
                      <a:pt x="368189" y="54802"/>
                      <a:pt x="369001" y="54802"/>
                      <a:pt x="369001" y="55614"/>
                    </a:cubicBezTo>
                    <a:cubicBezTo>
                      <a:pt x="369001" y="56426"/>
                      <a:pt x="369001" y="57238"/>
                      <a:pt x="369813" y="57238"/>
                    </a:cubicBezTo>
                    <a:cubicBezTo>
                      <a:pt x="370625" y="57238"/>
                      <a:pt x="370625" y="57238"/>
                      <a:pt x="371437" y="58050"/>
                    </a:cubicBezTo>
                    <a:cubicBezTo>
                      <a:pt x="371437" y="58862"/>
                      <a:pt x="372249" y="58862"/>
                      <a:pt x="373061" y="58862"/>
                    </a:cubicBezTo>
                    <a:cubicBezTo>
                      <a:pt x="373873" y="59673"/>
                      <a:pt x="373873" y="59673"/>
                      <a:pt x="373061" y="60485"/>
                    </a:cubicBezTo>
                    <a:cubicBezTo>
                      <a:pt x="372249" y="61297"/>
                      <a:pt x="372249" y="60485"/>
                      <a:pt x="371437" y="60485"/>
                    </a:cubicBezTo>
                    <a:cubicBezTo>
                      <a:pt x="370625" y="60485"/>
                      <a:pt x="369813" y="60485"/>
                      <a:pt x="368189" y="60485"/>
                    </a:cubicBezTo>
                    <a:cubicBezTo>
                      <a:pt x="367378" y="60485"/>
                      <a:pt x="367378" y="58862"/>
                      <a:pt x="367378" y="58050"/>
                    </a:cubicBezTo>
                    <a:cubicBezTo>
                      <a:pt x="366566" y="57238"/>
                      <a:pt x="366566" y="56426"/>
                      <a:pt x="367378" y="55614"/>
                    </a:cubicBezTo>
                    <a:close/>
                    <a:moveTo>
                      <a:pt x="363318" y="58050"/>
                    </a:moveTo>
                    <a:cubicBezTo>
                      <a:pt x="364130" y="58050"/>
                      <a:pt x="364130" y="58050"/>
                      <a:pt x="363318" y="58050"/>
                    </a:cubicBezTo>
                    <a:cubicBezTo>
                      <a:pt x="364130" y="58862"/>
                      <a:pt x="364130" y="58862"/>
                      <a:pt x="364130" y="59673"/>
                    </a:cubicBezTo>
                    <a:cubicBezTo>
                      <a:pt x="364130" y="60485"/>
                      <a:pt x="364130" y="60485"/>
                      <a:pt x="363318" y="61297"/>
                    </a:cubicBezTo>
                    <a:cubicBezTo>
                      <a:pt x="363318" y="61297"/>
                      <a:pt x="362506" y="61297"/>
                      <a:pt x="362506" y="61297"/>
                    </a:cubicBezTo>
                    <a:cubicBezTo>
                      <a:pt x="362506" y="61297"/>
                      <a:pt x="361694" y="60485"/>
                      <a:pt x="361694" y="60485"/>
                    </a:cubicBezTo>
                    <a:cubicBezTo>
                      <a:pt x="362506" y="58862"/>
                      <a:pt x="363318" y="58862"/>
                      <a:pt x="363318" y="58050"/>
                    </a:cubicBezTo>
                    <a:close/>
                    <a:moveTo>
                      <a:pt x="360882" y="45059"/>
                    </a:moveTo>
                    <a:cubicBezTo>
                      <a:pt x="360882" y="45059"/>
                      <a:pt x="361694" y="44248"/>
                      <a:pt x="362506" y="45059"/>
                    </a:cubicBezTo>
                    <a:cubicBezTo>
                      <a:pt x="363318" y="45871"/>
                      <a:pt x="361694" y="46683"/>
                      <a:pt x="360882" y="46683"/>
                    </a:cubicBezTo>
                    <a:cubicBezTo>
                      <a:pt x="360071" y="46683"/>
                      <a:pt x="360071" y="45871"/>
                      <a:pt x="360882" y="45059"/>
                    </a:cubicBezTo>
                    <a:close/>
                    <a:moveTo>
                      <a:pt x="348704" y="94584"/>
                    </a:moveTo>
                    <a:cubicBezTo>
                      <a:pt x="348704" y="93773"/>
                      <a:pt x="347892" y="93773"/>
                      <a:pt x="348704" y="92961"/>
                    </a:cubicBezTo>
                    <a:cubicBezTo>
                      <a:pt x="348704" y="92149"/>
                      <a:pt x="349516" y="92149"/>
                      <a:pt x="349516" y="92961"/>
                    </a:cubicBezTo>
                    <a:cubicBezTo>
                      <a:pt x="349516" y="92961"/>
                      <a:pt x="350328" y="93773"/>
                      <a:pt x="350328" y="94584"/>
                    </a:cubicBezTo>
                    <a:cubicBezTo>
                      <a:pt x="350328" y="95396"/>
                      <a:pt x="348704" y="94584"/>
                      <a:pt x="348704" y="94584"/>
                    </a:cubicBezTo>
                    <a:close/>
                    <a:moveTo>
                      <a:pt x="357635" y="61297"/>
                    </a:moveTo>
                    <a:cubicBezTo>
                      <a:pt x="356823" y="62109"/>
                      <a:pt x="356011" y="62109"/>
                      <a:pt x="355199" y="62921"/>
                    </a:cubicBezTo>
                    <a:cubicBezTo>
                      <a:pt x="354387" y="63733"/>
                      <a:pt x="353576" y="63733"/>
                      <a:pt x="352764" y="63733"/>
                    </a:cubicBezTo>
                    <a:cubicBezTo>
                      <a:pt x="351952" y="63733"/>
                      <a:pt x="351952" y="63733"/>
                      <a:pt x="351140" y="63733"/>
                    </a:cubicBezTo>
                    <a:cubicBezTo>
                      <a:pt x="351140" y="63733"/>
                      <a:pt x="351140" y="63733"/>
                      <a:pt x="351140" y="63733"/>
                    </a:cubicBezTo>
                    <a:cubicBezTo>
                      <a:pt x="350328" y="63733"/>
                      <a:pt x="349516" y="63733"/>
                      <a:pt x="349516" y="63733"/>
                    </a:cubicBezTo>
                    <a:cubicBezTo>
                      <a:pt x="348704" y="62921"/>
                      <a:pt x="348704" y="62109"/>
                      <a:pt x="349516" y="62109"/>
                    </a:cubicBezTo>
                    <a:cubicBezTo>
                      <a:pt x="350328" y="62109"/>
                      <a:pt x="351140" y="62109"/>
                      <a:pt x="351952" y="62109"/>
                    </a:cubicBezTo>
                    <a:cubicBezTo>
                      <a:pt x="352764" y="62109"/>
                      <a:pt x="353576" y="62109"/>
                      <a:pt x="354387" y="62109"/>
                    </a:cubicBezTo>
                    <a:cubicBezTo>
                      <a:pt x="355199" y="62109"/>
                      <a:pt x="355199" y="61297"/>
                      <a:pt x="356011" y="61297"/>
                    </a:cubicBezTo>
                    <a:cubicBezTo>
                      <a:pt x="356823" y="60485"/>
                      <a:pt x="357635" y="60485"/>
                      <a:pt x="358447" y="60485"/>
                    </a:cubicBezTo>
                    <a:cubicBezTo>
                      <a:pt x="357635" y="59673"/>
                      <a:pt x="358447" y="60485"/>
                      <a:pt x="357635" y="61297"/>
                    </a:cubicBezTo>
                    <a:close/>
                    <a:moveTo>
                      <a:pt x="356011" y="38564"/>
                    </a:moveTo>
                    <a:cubicBezTo>
                      <a:pt x="356011" y="37753"/>
                      <a:pt x="356823" y="36941"/>
                      <a:pt x="357635" y="36129"/>
                    </a:cubicBezTo>
                    <a:cubicBezTo>
                      <a:pt x="358447" y="35317"/>
                      <a:pt x="358447" y="34505"/>
                      <a:pt x="359259" y="35317"/>
                    </a:cubicBezTo>
                    <a:cubicBezTo>
                      <a:pt x="360071" y="36129"/>
                      <a:pt x="359259" y="36941"/>
                      <a:pt x="359259" y="37753"/>
                    </a:cubicBezTo>
                    <a:cubicBezTo>
                      <a:pt x="359259" y="38564"/>
                      <a:pt x="358447" y="38564"/>
                      <a:pt x="358447" y="38564"/>
                    </a:cubicBezTo>
                    <a:cubicBezTo>
                      <a:pt x="358447" y="39376"/>
                      <a:pt x="358447" y="40188"/>
                      <a:pt x="358447" y="40188"/>
                    </a:cubicBezTo>
                    <a:cubicBezTo>
                      <a:pt x="358447" y="41000"/>
                      <a:pt x="357635" y="42624"/>
                      <a:pt x="357635" y="43436"/>
                    </a:cubicBezTo>
                    <a:cubicBezTo>
                      <a:pt x="357635" y="44248"/>
                      <a:pt x="357635" y="45871"/>
                      <a:pt x="357635" y="46683"/>
                    </a:cubicBezTo>
                    <a:cubicBezTo>
                      <a:pt x="357635" y="47495"/>
                      <a:pt x="356823" y="48307"/>
                      <a:pt x="356011" y="47495"/>
                    </a:cubicBezTo>
                    <a:cubicBezTo>
                      <a:pt x="355199" y="46683"/>
                      <a:pt x="356011" y="45059"/>
                      <a:pt x="356011" y="44248"/>
                    </a:cubicBezTo>
                    <a:cubicBezTo>
                      <a:pt x="356011" y="43436"/>
                      <a:pt x="356011" y="41812"/>
                      <a:pt x="356011" y="41000"/>
                    </a:cubicBezTo>
                    <a:cubicBezTo>
                      <a:pt x="356011" y="41000"/>
                      <a:pt x="356011" y="40188"/>
                      <a:pt x="356011" y="38564"/>
                    </a:cubicBezTo>
                    <a:close/>
                    <a:moveTo>
                      <a:pt x="353576" y="52366"/>
                    </a:moveTo>
                    <a:cubicBezTo>
                      <a:pt x="354387" y="52366"/>
                      <a:pt x="354387" y="51555"/>
                      <a:pt x="355199" y="51555"/>
                    </a:cubicBezTo>
                    <a:cubicBezTo>
                      <a:pt x="356011" y="51555"/>
                      <a:pt x="356823" y="51555"/>
                      <a:pt x="357635" y="51555"/>
                    </a:cubicBezTo>
                    <a:cubicBezTo>
                      <a:pt x="358447" y="51555"/>
                      <a:pt x="359259" y="51555"/>
                      <a:pt x="360071" y="51555"/>
                    </a:cubicBezTo>
                    <a:cubicBezTo>
                      <a:pt x="360882" y="51555"/>
                      <a:pt x="360882" y="52366"/>
                      <a:pt x="360071" y="53178"/>
                    </a:cubicBezTo>
                    <a:cubicBezTo>
                      <a:pt x="359259" y="53178"/>
                      <a:pt x="358447" y="53178"/>
                      <a:pt x="357635" y="53178"/>
                    </a:cubicBezTo>
                    <a:cubicBezTo>
                      <a:pt x="356823" y="53178"/>
                      <a:pt x="356011" y="53990"/>
                      <a:pt x="356011" y="54802"/>
                    </a:cubicBezTo>
                    <a:cubicBezTo>
                      <a:pt x="355199" y="55614"/>
                      <a:pt x="354387" y="55614"/>
                      <a:pt x="353576" y="55614"/>
                    </a:cubicBezTo>
                    <a:cubicBezTo>
                      <a:pt x="352764" y="55614"/>
                      <a:pt x="351140" y="54802"/>
                      <a:pt x="350328" y="53990"/>
                    </a:cubicBezTo>
                    <a:cubicBezTo>
                      <a:pt x="350328" y="53178"/>
                      <a:pt x="351140" y="53178"/>
                      <a:pt x="351952" y="53178"/>
                    </a:cubicBezTo>
                    <a:cubicBezTo>
                      <a:pt x="352764" y="53178"/>
                      <a:pt x="352764" y="53178"/>
                      <a:pt x="353576" y="52366"/>
                    </a:cubicBezTo>
                    <a:close/>
                    <a:moveTo>
                      <a:pt x="349516" y="38564"/>
                    </a:moveTo>
                    <a:cubicBezTo>
                      <a:pt x="350328" y="38564"/>
                      <a:pt x="351140" y="38564"/>
                      <a:pt x="351140" y="38564"/>
                    </a:cubicBezTo>
                    <a:cubicBezTo>
                      <a:pt x="351952" y="39376"/>
                      <a:pt x="351140" y="40188"/>
                      <a:pt x="351140" y="40188"/>
                    </a:cubicBezTo>
                    <a:cubicBezTo>
                      <a:pt x="350328" y="41000"/>
                      <a:pt x="349516" y="41000"/>
                      <a:pt x="348704" y="41000"/>
                    </a:cubicBezTo>
                    <a:cubicBezTo>
                      <a:pt x="347892" y="41000"/>
                      <a:pt x="347892" y="40188"/>
                      <a:pt x="347892" y="39376"/>
                    </a:cubicBezTo>
                    <a:cubicBezTo>
                      <a:pt x="347892" y="39376"/>
                      <a:pt x="348704" y="38564"/>
                      <a:pt x="349516" y="38564"/>
                    </a:cubicBezTo>
                    <a:close/>
                    <a:moveTo>
                      <a:pt x="213931" y="200129"/>
                    </a:moveTo>
                    <a:cubicBezTo>
                      <a:pt x="213120" y="200129"/>
                      <a:pt x="213120" y="199317"/>
                      <a:pt x="213931" y="200129"/>
                    </a:cubicBezTo>
                    <a:cubicBezTo>
                      <a:pt x="212308" y="199317"/>
                      <a:pt x="212308" y="199317"/>
                      <a:pt x="211496" y="199317"/>
                    </a:cubicBezTo>
                    <a:cubicBezTo>
                      <a:pt x="210684" y="199317"/>
                      <a:pt x="210684" y="198506"/>
                      <a:pt x="210684" y="197694"/>
                    </a:cubicBezTo>
                    <a:cubicBezTo>
                      <a:pt x="210684" y="197694"/>
                      <a:pt x="211496" y="197694"/>
                      <a:pt x="211496" y="196882"/>
                    </a:cubicBezTo>
                    <a:cubicBezTo>
                      <a:pt x="211496" y="196882"/>
                      <a:pt x="212308" y="196070"/>
                      <a:pt x="212308" y="196070"/>
                    </a:cubicBezTo>
                    <a:cubicBezTo>
                      <a:pt x="213120" y="196070"/>
                      <a:pt x="213931" y="196882"/>
                      <a:pt x="213931" y="197694"/>
                    </a:cubicBezTo>
                    <a:cubicBezTo>
                      <a:pt x="213931" y="198506"/>
                      <a:pt x="214743" y="200129"/>
                      <a:pt x="213931" y="200129"/>
                    </a:cubicBezTo>
                    <a:close/>
                    <a:moveTo>
                      <a:pt x="208248" y="222050"/>
                    </a:moveTo>
                    <a:cubicBezTo>
                      <a:pt x="208248" y="222050"/>
                      <a:pt x="207436" y="222050"/>
                      <a:pt x="206624" y="222050"/>
                    </a:cubicBezTo>
                    <a:cubicBezTo>
                      <a:pt x="205813" y="222050"/>
                      <a:pt x="205813" y="222050"/>
                      <a:pt x="205813" y="221238"/>
                    </a:cubicBezTo>
                    <a:cubicBezTo>
                      <a:pt x="205813" y="220426"/>
                      <a:pt x="206624" y="220426"/>
                      <a:pt x="207436" y="220426"/>
                    </a:cubicBezTo>
                    <a:cubicBezTo>
                      <a:pt x="208248" y="220426"/>
                      <a:pt x="209060" y="219615"/>
                      <a:pt x="209060" y="220426"/>
                    </a:cubicBezTo>
                    <a:cubicBezTo>
                      <a:pt x="210684" y="221238"/>
                      <a:pt x="209060" y="221238"/>
                      <a:pt x="208248" y="222050"/>
                    </a:cubicBezTo>
                    <a:close/>
                    <a:moveTo>
                      <a:pt x="227733" y="191199"/>
                    </a:moveTo>
                    <a:cubicBezTo>
                      <a:pt x="228545" y="190387"/>
                      <a:pt x="229357" y="190387"/>
                      <a:pt x="230169" y="190387"/>
                    </a:cubicBezTo>
                    <a:cubicBezTo>
                      <a:pt x="230981" y="190387"/>
                      <a:pt x="231793" y="190387"/>
                      <a:pt x="231793" y="191199"/>
                    </a:cubicBezTo>
                    <a:cubicBezTo>
                      <a:pt x="231793" y="192011"/>
                      <a:pt x="230981" y="192011"/>
                      <a:pt x="230981" y="192011"/>
                    </a:cubicBezTo>
                    <a:cubicBezTo>
                      <a:pt x="230169" y="192011"/>
                      <a:pt x="230169" y="192011"/>
                      <a:pt x="229357" y="191199"/>
                    </a:cubicBezTo>
                    <a:cubicBezTo>
                      <a:pt x="227733" y="192011"/>
                      <a:pt x="226922" y="192011"/>
                      <a:pt x="227733" y="191199"/>
                    </a:cubicBezTo>
                    <a:close/>
                    <a:moveTo>
                      <a:pt x="222050" y="191199"/>
                    </a:moveTo>
                    <a:cubicBezTo>
                      <a:pt x="222862" y="190387"/>
                      <a:pt x="222862" y="190387"/>
                      <a:pt x="223674" y="190387"/>
                    </a:cubicBezTo>
                    <a:cubicBezTo>
                      <a:pt x="224486" y="190387"/>
                      <a:pt x="225298" y="191199"/>
                      <a:pt x="224486" y="191199"/>
                    </a:cubicBezTo>
                    <a:cubicBezTo>
                      <a:pt x="224486" y="192011"/>
                      <a:pt x="221238" y="193634"/>
                      <a:pt x="220427" y="192822"/>
                    </a:cubicBezTo>
                    <a:cubicBezTo>
                      <a:pt x="219615" y="192011"/>
                      <a:pt x="221238" y="191199"/>
                      <a:pt x="222050" y="191199"/>
                    </a:cubicBezTo>
                    <a:close/>
                    <a:moveTo>
                      <a:pt x="237476" y="197694"/>
                    </a:moveTo>
                    <a:cubicBezTo>
                      <a:pt x="236664" y="197694"/>
                      <a:pt x="235852" y="198506"/>
                      <a:pt x="235852" y="198506"/>
                    </a:cubicBezTo>
                    <a:cubicBezTo>
                      <a:pt x="235040" y="199317"/>
                      <a:pt x="234229" y="200129"/>
                      <a:pt x="232605" y="200129"/>
                    </a:cubicBezTo>
                    <a:cubicBezTo>
                      <a:pt x="230169" y="200941"/>
                      <a:pt x="228545" y="200941"/>
                      <a:pt x="226922" y="202565"/>
                    </a:cubicBezTo>
                    <a:cubicBezTo>
                      <a:pt x="225298" y="204189"/>
                      <a:pt x="222050" y="204189"/>
                      <a:pt x="220427" y="204189"/>
                    </a:cubicBezTo>
                    <a:cubicBezTo>
                      <a:pt x="219615" y="204189"/>
                      <a:pt x="217179" y="204189"/>
                      <a:pt x="217991" y="203377"/>
                    </a:cubicBezTo>
                    <a:cubicBezTo>
                      <a:pt x="218803" y="202565"/>
                      <a:pt x="218803" y="202565"/>
                      <a:pt x="220427" y="202565"/>
                    </a:cubicBezTo>
                    <a:cubicBezTo>
                      <a:pt x="224486" y="202565"/>
                      <a:pt x="226922" y="200129"/>
                      <a:pt x="230981" y="199317"/>
                    </a:cubicBezTo>
                    <a:cubicBezTo>
                      <a:pt x="231793" y="199317"/>
                      <a:pt x="232605" y="198506"/>
                      <a:pt x="234229" y="198506"/>
                    </a:cubicBezTo>
                    <a:cubicBezTo>
                      <a:pt x="235040" y="198506"/>
                      <a:pt x="235852" y="197694"/>
                      <a:pt x="236664" y="197694"/>
                    </a:cubicBezTo>
                    <a:cubicBezTo>
                      <a:pt x="237476" y="197694"/>
                      <a:pt x="238288" y="197694"/>
                      <a:pt x="239100" y="196882"/>
                    </a:cubicBezTo>
                    <a:cubicBezTo>
                      <a:pt x="239912" y="196882"/>
                      <a:pt x="240724" y="196070"/>
                      <a:pt x="240724" y="196882"/>
                    </a:cubicBezTo>
                    <a:cubicBezTo>
                      <a:pt x="238288" y="196882"/>
                      <a:pt x="237476" y="197694"/>
                      <a:pt x="237476" y="197694"/>
                    </a:cubicBezTo>
                    <a:close/>
                    <a:moveTo>
                      <a:pt x="231793" y="302427"/>
                    </a:moveTo>
                    <a:cubicBezTo>
                      <a:pt x="231793" y="302427"/>
                      <a:pt x="230169" y="301615"/>
                      <a:pt x="230169" y="301615"/>
                    </a:cubicBezTo>
                    <a:cubicBezTo>
                      <a:pt x="230169" y="300803"/>
                      <a:pt x="230169" y="299991"/>
                      <a:pt x="230981" y="299991"/>
                    </a:cubicBezTo>
                    <a:cubicBezTo>
                      <a:pt x="231793" y="299991"/>
                      <a:pt x="232605" y="300803"/>
                      <a:pt x="231793" y="302427"/>
                    </a:cubicBezTo>
                    <a:cubicBezTo>
                      <a:pt x="232605" y="301615"/>
                      <a:pt x="232605" y="301615"/>
                      <a:pt x="231793" y="302427"/>
                    </a:cubicBezTo>
                    <a:close/>
                    <a:moveTo>
                      <a:pt x="241535" y="291060"/>
                    </a:moveTo>
                    <a:cubicBezTo>
                      <a:pt x="240724" y="291872"/>
                      <a:pt x="240724" y="293496"/>
                      <a:pt x="240724" y="294308"/>
                    </a:cubicBezTo>
                    <a:cubicBezTo>
                      <a:pt x="240724" y="295932"/>
                      <a:pt x="239912" y="296743"/>
                      <a:pt x="239912" y="298367"/>
                    </a:cubicBezTo>
                    <a:cubicBezTo>
                      <a:pt x="239912" y="299179"/>
                      <a:pt x="239912" y="299179"/>
                      <a:pt x="239912" y="299991"/>
                    </a:cubicBezTo>
                    <a:cubicBezTo>
                      <a:pt x="239912" y="300803"/>
                      <a:pt x="239100" y="299991"/>
                      <a:pt x="239100" y="299991"/>
                    </a:cubicBezTo>
                    <a:cubicBezTo>
                      <a:pt x="239100" y="299179"/>
                      <a:pt x="239100" y="297555"/>
                      <a:pt x="239100" y="296743"/>
                    </a:cubicBezTo>
                    <a:cubicBezTo>
                      <a:pt x="239100" y="295932"/>
                      <a:pt x="239912" y="294308"/>
                      <a:pt x="239912" y="293496"/>
                    </a:cubicBezTo>
                    <a:cubicBezTo>
                      <a:pt x="239912" y="292684"/>
                      <a:pt x="239912" y="292684"/>
                      <a:pt x="239912" y="291872"/>
                    </a:cubicBezTo>
                    <a:cubicBezTo>
                      <a:pt x="239912" y="291060"/>
                      <a:pt x="239912" y="291060"/>
                      <a:pt x="239912" y="290249"/>
                    </a:cubicBezTo>
                    <a:cubicBezTo>
                      <a:pt x="239912" y="289437"/>
                      <a:pt x="241535" y="289437"/>
                      <a:pt x="242347" y="289437"/>
                    </a:cubicBezTo>
                    <a:cubicBezTo>
                      <a:pt x="241535" y="290249"/>
                      <a:pt x="241535" y="290249"/>
                      <a:pt x="241535" y="291060"/>
                    </a:cubicBezTo>
                    <a:close/>
                    <a:moveTo>
                      <a:pt x="232605" y="256149"/>
                    </a:moveTo>
                    <a:cubicBezTo>
                      <a:pt x="233417" y="255337"/>
                      <a:pt x="234229" y="256149"/>
                      <a:pt x="235040" y="256149"/>
                    </a:cubicBezTo>
                    <a:cubicBezTo>
                      <a:pt x="235852" y="256149"/>
                      <a:pt x="235852" y="256961"/>
                      <a:pt x="235852" y="256961"/>
                    </a:cubicBezTo>
                    <a:cubicBezTo>
                      <a:pt x="235852" y="256961"/>
                      <a:pt x="235040" y="257773"/>
                      <a:pt x="234229" y="257773"/>
                    </a:cubicBezTo>
                    <a:cubicBezTo>
                      <a:pt x="233417" y="258585"/>
                      <a:pt x="232605" y="258585"/>
                      <a:pt x="231793" y="258585"/>
                    </a:cubicBezTo>
                    <a:cubicBezTo>
                      <a:pt x="231793" y="257773"/>
                      <a:pt x="232605" y="256149"/>
                      <a:pt x="232605" y="256149"/>
                    </a:cubicBezTo>
                    <a:close/>
                    <a:moveTo>
                      <a:pt x="226922" y="265080"/>
                    </a:moveTo>
                    <a:cubicBezTo>
                      <a:pt x="226922" y="265080"/>
                      <a:pt x="227733" y="265892"/>
                      <a:pt x="226922" y="265892"/>
                    </a:cubicBezTo>
                    <a:cubicBezTo>
                      <a:pt x="226922" y="265892"/>
                      <a:pt x="226922" y="265892"/>
                      <a:pt x="226110" y="266704"/>
                    </a:cubicBezTo>
                    <a:cubicBezTo>
                      <a:pt x="226110" y="266704"/>
                      <a:pt x="225298" y="266704"/>
                      <a:pt x="225298" y="266704"/>
                    </a:cubicBezTo>
                    <a:cubicBezTo>
                      <a:pt x="225298" y="266704"/>
                      <a:pt x="225298" y="266704"/>
                      <a:pt x="224486" y="266704"/>
                    </a:cubicBezTo>
                    <a:cubicBezTo>
                      <a:pt x="223674" y="266704"/>
                      <a:pt x="222862" y="266704"/>
                      <a:pt x="222050" y="266704"/>
                    </a:cubicBezTo>
                    <a:cubicBezTo>
                      <a:pt x="221238" y="266704"/>
                      <a:pt x="221238" y="266704"/>
                      <a:pt x="220427" y="266704"/>
                    </a:cubicBezTo>
                    <a:cubicBezTo>
                      <a:pt x="220427" y="266704"/>
                      <a:pt x="220427" y="266704"/>
                      <a:pt x="219615" y="266704"/>
                    </a:cubicBezTo>
                    <a:cubicBezTo>
                      <a:pt x="219615" y="266704"/>
                      <a:pt x="219615" y="266704"/>
                      <a:pt x="219615" y="265892"/>
                    </a:cubicBezTo>
                    <a:cubicBezTo>
                      <a:pt x="219615" y="265892"/>
                      <a:pt x="219615" y="265892"/>
                      <a:pt x="219615" y="265080"/>
                    </a:cubicBezTo>
                    <a:cubicBezTo>
                      <a:pt x="219615" y="264268"/>
                      <a:pt x="220427" y="264268"/>
                      <a:pt x="220427" y="264268"/>
                    </a:cubicBezTo>
                    <a:cubicBezTo>
                      <a:pt x="221238" y="264268"/>
                      <a:pt x="222050" y="265080"/>
                      <a:pt x="222862" y="264268"/>
                    </a:cubicBezTo>
                    <a:cubicBezTo>
                      <a:pt x="225298" y="265080"/>
                      <a:pt x="226922" y="264268"/>
                      <a:pt x="226922" y="265080"/>
                    </a:cubicBezTo>
                    <a:close/>
                    <a:moveTo>
                      <a:pt x="222862" y="251278"/>
                    </a:moveTo>
                    <a:cubicBezTo>
                      <a:pt x="223674" y="251278"/>
                      <a:pt x="223674" y="250466"/>
                      <a:pt x="224486" y="250466"/>
                    </a:cubicBezTo>
                    <a:cubicBezTo>
                      <a:pt x="224486" y="250466"/>
                      <a:pt x="225298" y="250466"/>
                      <a:pt x="226110" y="250466"/>
                    </a:cubicBezTo>
                    <a:cubicBezTo>
                      <a:pt x="226922" y="251278"/>
                      <a:pt x="223674" y="252090"/>
                      <a:pt x="223674" y="252090"/>
                    </a:cubicBezTo>
                    <a:cubicBezTo>
                      <a:pt x="223674" y="252090"/>
                      <a:pt x="222862" y="252902"/>
                      <a:pt x="222050" y="252090"/>
                    </a:cubicBezTo>
                    <a:cubicBezTo>
                      <a:pt x="222050" y="252090"/>
                      <a:pt x="222862" y="251278"/>
                      <a:pt x="222862" y="251278"/>
                    </a:cubicBezTo>
                    <a:close/>
                    <a:moveTo>
                      <a:pt x="220427" y="257773"/>
                    </a:moveTo>
                    <a:cubicBezTo>
                      <a:pt x="221238" y="256961"/>
                      <a:pt x="222050" y="257773"/>
                      <a:pt x="222050" y="257773"/>
                    </a:cubicBezTo>
                    <a:cubicBezTo>
                      <a:pt x="222862" y="257773"/>
                      <a:pt x="222862" y="258585"/>
                      <a:pt x="222862" y="258585"/>
                    </a:cubicBezTo>
                    <a:cubicBezTo>
                      <a:pt x="222862" y="260209"/>
                      <a:pt x="221238" y="259397"/>
                      <a:pt x="220427" y="258585"/>
                    </a:cubicBezTo>
                    <a:cubicBezTo>
                      <a:pt x="220427" y="258585"/>
                      <a:pt x="219615" y="257773"/>
                      <a:pt x="220427" y="257773"/>
                    </a:cubicBezTo>
                    <a:close/>
                    <a:moveTo>
                      <a:pt x="245595" y="260209"/>
                    </a:moveTo>
                    <a:cubicBezTo>
                      <a:pt x="243971" y="261021"/>
                      <a:pt x="243159" y="261021"/>
                      <a:pt x="241535" y="261021"/>
                    </a:cubicBezTo>
                    <a:cubicBezTo>
                      <a:pt x="239912" y="261833"/>
                      <a:pt x="238288" y="261833"/>
                      <a:pt x="236664" y="261833"/>
                    </a:cubicBezTo>
                    <a:cubicBezTo>
                      <a:pt x="235852" y="261833"/>
                      <a:pt x="235852" y="261833"/>
                      <a:pt x="235040" y="261833"/>
                    </a:cubicBezTo>
                    <a:cubicBezTo>
                      <a:pt x="233417" y="262644"/>
                      <a:pt x="231793" y="265080"/>
                      <a:pt x="231793" y="267516"/>
                    </a:cubicBezTo>
                    <a:cubicBezTo>
                      <a:pt x="231793" y="268328"/>
                      <a:pt x="230981" y="269139"/>
                      <a:pt x="230981" y="269139"/>
                    </a:cubicBezTo>
                    <a:cubicBezTo>
                      <a:pt x="230169" y="269951"/>
                      <a:pt x="229357" y="270763"/>
                      <a:pt x="228545" y="271575"/>
                    </a:cubicBezTo>
                    <a:cubicBezTo>
                      <a:pt x="227733" y="272387"/>
                      <a:pt x="226922" y="272387"/>
                      <a:pt x="225298" y="273199"/>
                    </a:cubicBezTo>
                    <a:cubicBezTo>
                      <a:pt x="223674" y="274011"/>
                      <a:pt x="222050" y="274011"/>
                      <a:pt x="220427" y="274823"/>
                    </a:cubicBezTo>
                    <a:cubicBezTo>
                      <a:pt x="219615" y="274823"/>
                      <a:pt x="218803" y="275635"/>
                      <a:pt x="217991" y="275635"/>
                    </a:cubicBezTo>
                    <a:cubicBezTo>
                      <a:pt x="217179" y="275635"/>
                      <a:pt x="217179" y="274823"/>
                      <a:pt x="217991" y="274011"/>
                    </a:cubicBezTo>
                    <a:cubicBezTo>
                      <a:pt x="218803" y="273199"/>
                      <a:pt x="220427" y="273199"/>
                      <a:pt x="221238" y="272387"/>
                    </a:cubicBezTo>
                    <a:cubicBezTo>
                      <a:pt x="222050" y="272387"/>
                      <a:pt x="223674" y="271575"/>
                      <a:pt x="224486" y="270763"/>
                    </a:cubicBezTo>
                    <a:cubicBezTo>
                      <a:pt x="225298" y="270763"/>
                      <a:pt x="226110" y="269951"/>
                      <a:pt x="226922" y="269139"/>
                    </a:cubicBezTo>
                    <a:cubicBezTo>
                      <a:pt x="228545" y="268328"/>
                      <a:pt x="229357" y="266704"/>
                      <a:pt x="230981" y="265080"/>
                    </a:cubicBezTo>
                    <a:cubicBezTo>
                      <a:pt x="232605" y="263456"/>
                      <a:pt x="233417" y="261021"/>
                      <a:pt x="235852" y="260209"/>
                    </a:cubicBezTo>
                    <a:cubicBezTo>
                      <a:pt x="236664" y="260209"/>
                      <a:pt x="238288" y="260209"/>
                      <a:pt x="239100" y="259397"/>
                    </a:cubicBezTo>
                    <a:cubicBezTo>
                      <a:pt x="239912" y="259397"/>
                      <a:pt x="240724" y="259397"/>
                      <a:pt x="240724" y="258585"/>
                    </a:cubicBezTo>
                    <a:cubicBezTo>
                      <a:pt x="241535" y="258585"/>
                      <a:pt x="242347" y="258585"/>
                      <a:pt x="242347" y="257773"/>
                    </a:cubicBezTo>
                    <a:cubicBezTo>
                      <a:pt x="243159" y="256961"/>
                      <a:pt x="242347" y="256149"/>
                      <a:pt x="243971" y="255337"/>
                    </a:cubicBezTo>
                    <a:cubicBezTo>
                      <a:pt x="244783" y="255337"/>
                      <a:pt x="244783" y="255337"/>
                      <a:pt x="245595" y="255337"/>
                    </a:cubicBezTo>
                    <a:cubicBezTo>
                      <a:pt x="246407" y="255337"/>
                      <a:pt x="246407" y="255337"/>
                      <a:pt x="247219" y="254526"/>
                    </a:cubicBezTo>
                    <a:cubicBezTo>
                      <a:pt x="248031" y="254526"/>
                      <a:pt x="248843" y="253714"/>
                      <a:pt x="248843" y="254526"/>
                    </a:cubicBezTo>
                    <a:cubicBezTo>
                      <a:pt x="249654" y="255337"/>
                      <a:pt x="248843" y="255337"/>
                      <a:pt x="248843" y="256149"/>
                    </a:cubicBezTo>
                    <a:cubicBezTo>
                      <a:pt x="248031" y="259397"/>
                      <a:pt x="246407" y="259397"/>
                      <a:pt x="245595" y="260209"/>
                    </a:cubicBezTo>
                    <a:close/>
                    <a:moveTo>
                      <a:pt x="251278" y="265892"/>
                    </a:moveTo>
                    <a:cubicBezTo>
                      <a:pt x="250466" y="265892"/>
                      <a:pt x="248843" y="265892"/>
                      <a:pt x="248031" y="265080"/>
                    </a:cubicBezTo>
                    <a:cubicBezTo>
                      <a:pt x="248031" y="265080"/>
                      <a:pt x="248843" y="265080"/>
                      <a:pt x="248843" y="265080"/>
                    </a:cubicBezTo>
                    <a:cubicBezTo>
                      <a:pt x="249654" y="265080"/>
                      <a:pt x="249654" y="265080"/>
                      <a:pt x="250466" y="265080"/>
                    </a:cubicBezTo>
                    <a:cubicBezTo>
                      <a:pt x="250466" y="265080"/>
                      <a:pt x="252090" y="264268"/>
                      <a:pt x="252090" y="265080"/>
                    </a:cubicBezTo>
                    <a:cubicBezTo>
                      <a:pt x="252902" y="265892"/>
                      <a:pt x="252090" y="265892"/>
                      <a:pt x="251278" y="265892"/>
                    </a:cubicBezTo>
                    <a:close/>
                    <a:moveTo>
                      <a:pt x="261021" y="278882"/>
                    </a:moveTo>
                    <a:cubicBezTo>
                      <a:pt x="261021" y="278882"/>
                      <a:pt x="259397" y="278882"/>
                      <a:pt x="259397" y="278882"/>
                    </a:cubicBezTo>
                    <a:cubicBezTo>
                      <a:pt x="258585" y="278882"/>
                      <a:pt x="259397" y="278070"/>
                      <a:pt x="259397" y="277258"/>
                    </a:cubicBezTo>
                    <a:cubicBezTo>
                      <a:pt x="259397" y="276446"/>
                      <a:pt x="259397" y="276446"/>
                      <a:pt x="259397" y="275635"/>
                    </a:cubicBezTo>
                    <a:cubicBezTo>
                      <a:pt x="259397" y="274823"/>
                      <a:pt x="261021" y="275635"/>
                      <a:pt x="261021" y="275635"/>
                    </a:cubicBezTo>
                    <a:cubicBezTo>
                      <a:pt x="261021" y="276446"/>
                      <a:pt x="261833" y="278070"/>
                      <a:pt x="261021" y="278882"/>
                    </a:cubicBezTo>
                    <a:close/>
                    <a:moveTo>
                      <a:pt x="205001" y="422586"/>
                    </a:moveTo>
                    <a:cubicBezTo>
                      <a:pt x="204189" y="422586"/>
                      <a:pt x="204189" y="420962"/>
                      <a:pt x="205001" y="420962"/>
                    </a:cubicBezTo>
                    <a:cubicBezTo>
                      <a:pt x="205813" y="420962"/>
                      <a:pt x="205813" y="420962"/>
                      <a:pt x="206624" y="420962"/>
                    </a:cubicBezTo>
                    <a:cubicBezTo>
                      <a:pt x="205813" y="420962"/>
                      <a:pt x="205001" y="422586"/>
                      <a:pt x="205001" y="422586"/>
                    </a:cubicBezTo>
                    <a:close/>
                    <a:moveTo>
                      <a:pt x="220427" y="443695"/>
                    </a:moveTo>
                    <a:cubicBezTo>
                      <a:pt x="219615" y="444506"/>
                      <a:pt x="217991" y="443695"/>
                      <a:pt x="217179" y="442883"/>
                    </a:cubicBezTo>
                    <a:cubicBezTo>
                      <a:pt x="217179" y="442071"/>
                      <a:pt x="217991" y="441259"/>
                      <a:pt x="218803" y="442071"/>
                    </a:cubicBezTo>
                    <a:cubicBezTo>
                      <a:pt x="218803" y="442071"/>
                      <a:pt x="218803" y="442883"/>
                      <a:pt x="220427" y="443695"/>
                    </a:cubicBezTo>
                    <a:cubicBezTo>
                      <a:pt x="220427" y="442883"/>
                      <a:pt x="220427" y="442071"/>
                      <a:pt x="220427" y="443695"/>
                    </a:cubicBezTo>
                    <a:cubicBezTo>
                      <a:pt x="220427" y="442883"/>
                      <a:pt x="220427" y="443695"/>
                      <a:pt x="220427" y="443695"/>
                    </a:cubicBezTo>
                    <a:close/>
                    <a:moveTo>
                      <a:pt x="229357" y="452625"/>
                    </a:moveTo>
                    <a:cubicBezTo>
                      <a:pt x="229357" y="452625"/>
                      <a:pt x="228545" y="451813"/>
                      <a:pt x="227733" y="451813"/>
                    </a:cubicBezTo>
                    <a:cubicBezTo>
                      <a:pt x="227733" y="451001"/>
                      <a:pt x="226922" y="451001"/>
                      <a:pt x="226922" y="450190"/>
                    </a:cubicBezTo>
                    <a:cubicBezTo>
                      <a:pt x="226922" y="450190"/>
                      <a:pt x="226110" y="449378"/>
                      <a:pt x="226922" y="449378"/>
                    </a:cubicBezTo>
                    <a:cubicBezTo>
                      <a:pt x="226922" y="449378"/>
                      <a:pt x="227733" y="449378"/>
                      <a:pt x="227733" y="449378"/>
                    </a:cubicBezTo>
                    <a:cubicBezTo>
                      <a:pt x="227733" y="449378"/>
                      <a:pt x="228545" y="449378"/>
                      <a:pt x="228545" y="450190"/>
                    </a:cubicBezTo>
                    <a:cubicBezTo>
                      <a:pt x="228545" y="450190"/>
                      <a:pt x="229357" y="451001"/>
                      <a:pt x="229357" y="451001"/>
                    </a:cubicBezTo>
                    <a:cubicBezTo>
                      <a:pt x="229357" y="451813"/>
                      <a:pt x="229357" y="451813"/>
                      <a:pt x="230169" y="451813"/>
                    </a:cubicBezTo>
                    <a:cubicBezTo>
                      <a:pt x="229357" y="451813"/>
                      <a:pt x="230169" y="452625"/>
                      <a:pt x="229357" y="452625"/>
                    </a:cubicBezTo>
                    <a:close/>
                    <a:moveTo>
                      <a:pt x="235852" y="438823"/>
                    </a:moveTo>
                    <a:cubicBezTo>
                      <a:pt x="235852" y="438011"/>
                      <a:pt x="235852" y="437200"/>
                      <a:pt x="235040" y="437200"/>
                    </a:cubicBezTo>
                    <a:cubicBezTo>
                      <a:pt x="235040" y="437200"/>
                      <a:pt x="233417" y="436388"/>
                      <a:pt x="234229" y="435576"/>
                    </a:cubicBezTo>
                    <a:cubicBezTo>
                      <a:pt x="234229" y="435576"/>
                      <a:pt x="235040" y="435576"/>
                      <a:pt x="235040" y="435576"/>
                    </a:cubicBezTo>
                    <a:cubicBezTo>
                      <a:pt x="235852" y="435576"/>
                      <a:pt x="235852" y="436388"/>
                      <a:pt x="236664" y="436388"/>
                    </a:cubicBezTo>
                    <a:cubicBezTo>
                      <a:pt x="236664" y="437200"/>
                      <a:pt x="236664" y="437200"/>
                      <a:pt x="236664" y="438011"/>
                    </a:cubicBezTo>
                    <a:cubicBezTo>
                      <a:pt x="236664" y="438011"/>
                      <a:pt x="236664" y="438823"/>
                      <a:pt x="236664" y="438823"/>
                    </a:cubicBezTo>
                    <a:cubicBezTo>
                      <a:pt x="237476" y="439635"/>
                      <a:pt x="236664" y="439635"/>
                      <a:pt x="235852" y="438823"/>
                    </a:cubicBezTo>
                    <a:close/>
                    <a:moveTo>
                      <a:pt x="244783" y="420150"/>
                    </a:moveTo>
                    <a:cubicBezTo>
                      <a:pt x="244783" y="420150"/>
                      <a:pt x="244783" y="420962"/>
                      <a:pt x="243971" y="420962"/>
                    </a:cubicBezTo>
                    <a:cubicBezTo>
                      <a:pt x="243971" y="420962"/>
                      <a:pt x="243971" y="420962"/>
                      <a:pt x="243159" y="420962"/>
                    </a:cubicBezTo>
                    <a:cubicBezTo>
                      <a:pt x="242347" y="420962"/>
                      <a:pt x="242347" y="420962"/>
                      <a:pt x="242347" y="420150"/>
                    </a:cubicBezTo>
                    <a:cubicBezTo>
                      <a:pt x="242347" y="419338"/>
                      <a:pt x="243159" y="419338"/>
                      <a:pt x="243159" y="418526"/>
                    </a:cubicBezTo>
                    <a:cubicBezTo>
                      <a:pt x="244783" y="418526"/>
                      <a:pt x="244783" y="419338"/>
                      <a:pt x="244783" y="420150"/>
                    </a:cubicBezTo>
                    <a:close/>
                    <a:moveTo>
                      <a:pt x="243971" y="401477"/>
                    </a:moveTo>
                    <a:cubicBezTo>
                      <a:pt x="243971" y="401477"/>
                      <a:pt x="243971" y="400665"/>
                      <a:pt x="243159" y="400665"/>
                    </a:cubicBezTo>
                    <a:cubicBezTo>
                      <a:pt x="242347" y="400665"/>
                      <a:pt x="242347" y="401477"/>
                      <a:pt x="241535" y="400665"/>
                    </a:cubicBezTo>
                    <a:cubicBezTo>
                      <a:pt x="240724" y="399041"/>
                      <a:pt x="243971" y="399041"/>
                      <a:pt x="244783" y="399041"/>
                    </a:cubicBezTo>
                    <a:cubicBezTo>
                      <a:pt x="246407" y="399853"/>
                      <a:pt x="244783" y="401477"/>
                      <a:pt x="243971" y="401477"/>
                    </a:cubicBezTo>
                    <a:close/>
                    <a:moveTo>
                      <a:pt x="248843" y="433952"/>
                    </a:moveTo>
                    <a:cubicBezTo>
                      <a:pt x="248843" y="433952"/>
                      <a:pt x="248031" y="433140"/>
                      <a:pt x="248031" y="433140"/>
                    </a:cubicBezTo>
                    <a:cubicBezTo>
                      <a:pt x="248031" y="433140"/>
                      <a:pt x="248031" y="432328"/>
                      <a:pt x="248031" y="432328"/>
                    </a:cubicBezTo>
                    <a:cubicBezTo>
                      <a:pt x="248031" y="432328"/>
                      <a:pt x="248843" y="431516"/>
                      <a:pt x="248843" y="432328"/>
                    </a:cubicBezTo>
                    <a:cubicBezTo>
                      <a:pt x="248843" y="432328"/>
                      <a:pt x="249654" y="433140"/>
                      <a:pt x="249654" y="433952"/>
                    </a:cubicBezTo>
                    <a:cubicBezTo>
                      <a:pt x="250466" y="433140"/>
                      <a:pt x="249654" y="433952"/>
                      <a:pt x="248843" y="433952"/>
                    </a:cubicBezTo>
                    <a:close/>
                    <a:moveTo>
                      <a:pt x="253714" y="425021"/>
                    </a:moveTo>
                    <a:cubicBezTo>
                      <a:pt x="253714" y="425021"/>
                      <a:pt x="252902" y="425021"/>
                      <a:pt x="253714" y="425021"/>
                    </a:cubicBezTo>
                    <a:cubicBezTo>
                      <a:pt x="252902" y="425021"/>
                      <a:pt x="252902" y="425833"/>
                      <a:pt x="252090" y="425833"/>
                    </a:cubicBezTo>
                    <a:cubicBezTo>
                      <a:pt x="251278" y="425833"/>
                      <a:pt x="251278" y="426645"/>
                      <a:pt x="251278" y="426645"/>
                    </a:cubicBezTo>
                    <a:cubicBezTo>
                      <a:pt x="251278" y="426645"/>
                      <a:pt x="251278" y="427457"/>
                      <a:pt x="250466" y="426645"/>
                    </a:cubicBezTo>
                    <a:cubicBezTo>
                      <a:pt x="249654" y="425833"/>
                      <a:pt x="250466" y="425021"/>
                      <a:pt x="250466" y="424209"/>
                    </a:cubicBezTo>
                    <a:cubicBezTo>
                      <a:pt x="250466" y="424209"/>
                      <a:pt x="250466" y="423397"/>
                      <a:pt x="250466" y="423397"/>
                    </a:cubicBezTo>
                    <a:cubicBezTo>
                      <a:pt x="250466" y="423397"/>
                      <a:pt x="251278" y="423397"/>
                      <a:pt x="252090" y="423397"/>
                    </a:cubicBezTo>
                    <a:cubicBezTo>
                      <a:pt x="252090" y="423397"/>
                      <a:pt x="252090" y="423397"/>
                      <a:pt x="252902" y="423397"/>
                    </a:cubicBezTo>
                    <a:cubicBezTo>
                      <a:pt x="252090" y="424209"/>
                      <a:pt x="252902" y="424209"/>
                      <a:pt x="253714" y="425021"/>
                    </a:cubicBezTo>
                    <a:cubicBezTo>
                      <a:pt x="253714" y="424209"/>
                      <a:pt x="253714" y="425021"/>
                      <a:pt x="253714" y="425021"/>
                    </a:cubicBezTo>
                    <a:close/>
                    <a:moveTo>
                      <a:pt x="253714" y="402288"/>
                    </a:moveTo>
                    <a:cubicBezTo>
                      <a:pt x="253714" y="403100"/>
                      <a:pt x="252902" y="403100"/>
                      <a:pt x="252090" y="403912"/>
                    </a:cubicBezTo>
                    <a:cubicBezTo>
                      <a:pt x="251278" y="404724"/>
                      <a:pt x="250466" y="406348"/>
                      <a:pt x="248843" y="407160"/>
                    </a:cubicBezTo>
                    <a:cubicBezTo>
                      <a:pt x="248031" y="407972"/>
                      <a:pt x="247219" y="409595"/>
                      <a:pt x="246407" y="409595"/>
                    </a:cubicBezTo>
                    <a:cubicBezTo>
                      <a:pt x="247219" y="407972"/>
                      <a:pt x="248031" y="407160"/>
                      <a:pt x="248843" y="405536"/>
                    </a:cubicBezTo>
                    <a:cubicBezTo>
                      <a:pt x="249654" y="404724"/>
                      <a:pt x="249654" y="403100"/>
                      <a:pt x="249654" y="402288"/>
                    </a:cubicBezTo>
                    <a:cubicBezTo>
                      <a:pt x="249654" y="401477"/>
                      <a:pt x="249654" y="399041"/>
                      <a:pt x="250466" y="399041"/>
                    </a:cubicBezTo>
                    <a:cubicBezTo>
                      <a:pt x="251278" y="399041"/>
                      <a:pt x="251278" y="399853"/>
                      <a:pt x="251278" y="399853"/>
                    </a:cubicBezTo>
                    <a:cubicBezTo>
                      <a:pt x="251278" y="400665"/>
                      <a:pt x="252090" y="400665"/>
                      <a:pt x="252902" y="400665"/>
                    </a:cubicBezTo>
                    <a:cubicBezTo>
                      <a:pt x="254526" y="399853"/>
                      <a:pt x="254526" y="401477"/>
                      <a:pt x="253714" y="402288"/>
                    </a:cubicBezTo>
                    <a:close/>
                    <a:moveTo>
                      <a:pt x="261833" y="432328"/>
                    </a:moveTo>
                    <a:cubicBezTo>
                      <a:pt x="261021" y="432328"/>
                      <a:pt x="261021" y="431516"/>
                      <a:pt x="261021" y="430704"/>
                    </a:cubicBezTo>
                    <a:cubicBezTo>
                      <a:pt x="261021" y="429892"/>
                      <a:pt x="260209" y="429081"/>
                      <a:pt x="260209" y="428269"/>
                    </a:cubicBezTo>
                    <a:cubicBezTo>
                      <a:pt x="260209" y="427457"/>
                      <a:pt x="261021" y="427457"/>
                      <a:pt x="261833" y="428269"/>
                    </a:cubicBezTo>
                    <a:cubicBezTo>
                      <a:pt x="261833" y="428269"/>
                      <a:pt x="261833" y="429081"/>
                      <a:pt x="261833" y="429081"/>
                    </a:cubicBezTo>
                    <a:cubicBezTo>
                      <a:pt x="261833" y="429081"/>
                      <a:pt x="262645" y="429892"/>
                      <a:pt x="262645" y="429892"/>
                    </a:cubicBezTo>
                    <a:cubicBezTo>
                      <a:pt x="262645" y="429892"/>
                      <a:pt x="262645" y="430704"/>
                      <a:pt x="262645" y="430704"/>
                    </a:cubicBezTo>
                    <a:cubicBezTo>
                      <a:pt x="262645" y="430704"/>
                      <a:pt x="262645" y="431516"/>
                      <a:pt x="262645" y="431516"/>
                    </a:cubicBezTo>
                    <a:cubicBezTo>
                      <a:pt x="262645" y="432328"/>
                      <a:pt x="262645" y="432328"/>
                      <a:pt x="261833" y="432328"/>
                    </a:cubicBezTo>
                    <a:close/>
                    <a:moveTo>
                      <a:pt x="268328" y="442071"/>
                    </a:moveTo>
                    <a:cubicBezTo>
                      <a:pt x="267516" y="443695"/>
                      <a:pt x="266704" y="441259"/>
                      <a:pt x="266704" y="440447"/>
                    </a:cubicBezTo>
                    <a:cubicBezTo>
                      <a:pt x="265892" y="438823"/>
                      <a:pt x="265080" y="438011"/>
                      <a:pt x="264268" y="436388"/>
                    </a:cubicBezTo>
                    <a:cubicBezTo>
                      <a:pt x="264268" y="435576"/>
                      <a:pt x="263456" y="435576"/>
                      <a:pt x="262645" y="434764"/>
                    </a:cubicBezTo>
                    <a:cubicBezTo>
                      <a:pt x="262645" y="434764"/>
                      <a:pt x="262645" y="433952"/>
                      <a:pt x="262645" y="433952"/>
                    </a:cubicBezTo>
                    <a:cubicBezTo>
                      <a:pt x="262645" y="433952"/>
                      <a:pt x="263456" y="434764"/>
                      <a:pt x="264268" y="434764"/>
                    </a:cubicBezTo>
                    <a:cubicBezTo>
                      <a:pt x="265080" y="434764"/>
                      <a:pt x="265080" y="435576"/>
                      <a:pt x="265892" y="435576"/>
                    </a:cubicBezTo>
                    <a:cubicBezTo>
                      <a:pt x="266704" y="436388"/>
                      <a:pt x="267516" y="437200"/>
                      <a:pt x="267516" y="438823"/>
                    </a:cubicBezTo>
                    <a:cubicBezTo>
                      <a:pt x="268328" y="439635"/>
                      <a:pt x="269140" y="441259"/>
                      <a:pt x="268328" y="442071"/>
                    </a:cubicBezTo>
                    <a:close/>
                    <a:moveTo>
                      <a:pt x="276447" y="293496"/>
                    </a:moveTo>
                    <a:cubicBezTo>
                      <a:pt x="275635" y="293496"/>
                      <a:pt x="275635" y="293496"/>
                      <a:pt x="275635" y="292684"/>
                    </a:cubicBezTo>
                    <a:cubicBezTo>
                      <a:pt x="275635" y="292684"/>
                      <a:pt x="275635" y="291872"/>
                      <a:pt x="275635" y="291872"/>
                    </a:cubicBezTo>
                    <a:cubicBezTo>
                      <a:pt x="275635" y="291872"/>
                      <a:pt x="276447" y="291872"/>
                      <a:pt x="276447" y="291872"/>
                    </a:cubicBezTo>
                    <a:cubicBezTo>
                      <a:pt x="276447" y="291872"/>
                      <a:pt x="276447" y="292684"/>
                      <a:pt x="277258" y="292684"/>
                    </a:cubicBezTo>
                    <a:cubicBezTo>
                      <a:pt x="277258" y="292684"/>
                      <a:pt x="278070" y="292684"/>
                      <a:pt x="278070" y="292684"/>
                    </a:cubicBezTo>
                    <a:cubicBezTo>
                      <a:pt x="278882" y="292684"/>
                      <a:pt x="279694" y="293496"/>
                      <a:pt x="278882" y="294308"/>
                    </a:cubicBezTo>
                    <a:cubicBezTo>
                      <a:pt x="278070" y="294308"/>
                      <a:pt x="277258" y="294308"/>
                      <a:pt x="277258" y="294308"/>
                    </a:cubicBezTo>
                    <a:cubicBezTo>
                      <a:pt x="277258" y="294308"/>
                      <a:pt x="276447" y="294308"/>
                      <a:pt x="276447" y="293496"/>
                    </a:cubicBezTo>
                    <a:close/>
                    <a:moveTo>
                      <a:pt x="279694" y="438011"/>
                    </a:moveTo>
                    <a:cubicBezTo>
                      <a:pt x="279694" y="438011"/>
                      <a:pt x="278882" y="438011"/>
                      <a:pt x="279694" y="438011"/>
                    </a:cubicBezTo>
                    <a:cubicBezTo>
                      <a:pt x="278882" y="438823"/>
                      <a:pt x="278882" y="438823"/>
                      <a:pt x="279694" y="438011"/>
                    </a:cubicBezTo>
                    <a:cubicBezTo>
                      <a:pt x="278882" y="438823"/>
                      <a:pt x="278882" y="438823"/>
                      <a:pt x="279694" y="438011"/>
                    </a:cubicBezTo>
                    <a:cubicBezTo>
                      <a:pt x="278882" y="438823"/>
                      <a:pt x="278882" y="438823"/>
                      <a:pt x="278070" y="438823"/>
                    </a:cubicBezTo>
                    <a:cubicBezTo>
                      <a:pt x="277258" y="438823"/>
                      <a:pt x="277258" y="438011"/>
                      <a:pt x="277258" y="437200"/>
                    </a:cubicBezTo>
                    <a:cubicBezTo>
                      <a:pt x="277258" y="436388"/>
                      <a:pt x="278070" y="436388"/>
                      <a:pt x="278882" y="436388"/>
                    </a:cubicBezTo>
                    <a:cubicBezTo>
                      <a:pt x="278882" y="436388"/>
                      <a:pt x="278882" y="436388"/>
                      <a:pt x="279694" y="436388"/>
                    </a:cubicBezTo>
                    <a:cubicBezTo>
                      <a:pt x="279694" y="436388"/>
                      <a:pt x="279694" y="436388"/>
                      <a:pt x="279694" y="436388"/>
                    </a:cubicBezTo>
                    <a:cubicBezTo>
                      <a:pt x="278882" y="437200"/>
                      <a:pt x="279694" y="437200"/>
                      <a:pt x="279694" y="438011"/>
                    </a:cubicBezTo>
                    <a:cubicBezTo>
                      <a:pt x="279694" y="438011"/>
                      <a:pt x="279694" y="438011"/>
                      <a:pt x="279694" y="438011"/>
                    </a:cubicBezTo>
                    <a:close/>
                    <a:moveTo>
                      <a:pt x="282130" y="438823"/>
                    </a:moveTo>
                    <a:cubicBezTo>
                      <a:pt x="281318" y="439635"/>
                      <a:pt x="281318" y="438823"/>
                      <a:pt x="282130" y="438823"/>
                    </a:cubicBezTo>
                    <a:cubicBezTo>
                      <a:pt x="281318" y="438011"/>
                      <a:pt x="281318" y="438011"/>
                      <a:pt x="281318" y="438011"/>
                    </a:cubicBezTo>
                    <a:cubicBezTo>
                      <a:pt x="281318" y="438011"/>
                      <a:pt x="282130" y="438011"/>
                      <a:pt x="282130" y="438011"/>
                    </a:cubicBezTo>
                    <a:cubicBezTo>
                      <a:pt x="282130" y="438011"/>
                      <a:pt x="282130" y="438823"/>
                      <a:pt x="282130" y="438823"/>
                    </a:cubicBezTo>
                    <a:close/>
                    <a:moveTo>
                      <a:pt x="322724" y="211496"/>
                    </a:moveTo>
                    <a:cubicBezTo>
                      <a:pt x="322724" y="211496"/>
                      <a:pt x="321912" y="210684"/>
                      <a:pt x="321912" y="209872"/>
                    </a:cubicBezTo>
                    <a:cubicBezTo>
                      <a:pt x="321912" y="209060"/>
                      <a:pt x="322724" y="209060"/>
                      <a:pt x="323536" y="209060"/>
                    </a:cubicBezTo>
                    <a:cubicBezTo>
                      <a:pt x="323536" y="209060"/>
                      <a:pt x="325160" y="209060"/>
                      <a:pt x="325160" y="209872"/>
                    </a:cubicBezTo>
                    <a:cubicBezTo>
                      <a:pt x="325160" y="209872"/>
                      <a:pt x="325160" y="210684"/>
                      <a:pt x="324348" y="211496"/>
                    </a:cubicBezTo>
                    <a:cubicBezTo>
                      <a:pt x="324348" y="212308"/>
                      <a:pt x="323536" y="211496"/>
                      <a:pt x="322724" y="211496"/>
                    </a:cubicBezTo>
                    <a:close/>
                    <a:moveTo>
                      <a:pt x="325160" y="163595"/>
                    </a:moveTo>
                    <a:cubicBezTo>
                      <a:pt x="325160" y="163595"/>
                      <a:pt x="325160" y="163595"/>
                      <a:pt x="325160" y="163595"/>
                    </a:cubicBezTo>
                    <a:cubicBezTo>
                      <a:pt x="324348" y="161971"/>
                      <a:pt x="325160" y="161971"/>
                      <a:pt x="325972" y="161159"/>
                    </a:cubicBezTo>
                    <a:cubicBezTo>
                      <a:pt x="326783" y="161159"/>
                      <a:pt x="327595" y="161159"/>
                      <a:pt x="328407" y="161159"/>
                    </a:cubicBezTo>
                    <a:cubicBezTo>
                      <a:pt x="329219" y="161159"/>
                      <a:pt x="329219" y="161159"/>
                      <a:pt x="330031" y="161971"/>
                    </a:cubicBezTo>
                    <a:cubicBezTo>
                      <a:pt x="331655" y="163595"/>
                      <a:pt x="325972" y="164407"/>
                      <a:pt x="325160" y="163595"/>
                    </a:cubicBezTo>
                    <a:close/>
                    <a:moveTo>
                      <a:pt x="325160" y="167654"/>
                    </a:moveTo>
                    <a:cubicBezTo>
                      <a:pt x="325160" y="167654"/>
                      <a:pt x="324348" y="166030"/>
                      <a:pt x="325160" y="166030"/>
                    </a:cubicBezTo>
                    <a:cubicBezTo>
                      <a:pt x="325972" y="166030"/>
                      <a:pt x="326783" y="166030"/>
                      <a:pt x="326783" y="166842"/>
                    </a:cubicBezTo>
                    <a:cubicBezTo>
                      <a:pt x="327595" y="167654"/>
                      <a:pt x="325972" y="167654"/>
                      <a:pt x="325160" y="167654"/>
                    </a:cubicBezTo>
                    <a:close/>
                    <a:moveTo>
                      <a:pt x="327595" y="267516"/>
                    </a:moveTo>
                    <a:cubicBezTo>
                      <a:pt x="327595" y="267516"/>
                      <a:pt x="327595" y="266704"/>
                      <a:pt x="327595" y="266704"/>
                    </a:cubicBezTo>
                    <a:cubicBezTo>
                      <a:pt x="327595" y="266704"/>
                      <a:pt x="326783" y="266704"/>
                      <a:pt x="326783" y="265892"/>
                    </a:cubicBezTo>
                    <a:cubicBezTo>
                      <a:pt x="326783" y="265080"/>
                      <a:pt x="326783" y="264268"/>
                      <a:pt x="327595" y="264268"/>
                    </a:cubicBezTo>
                    <a:cubicBezTo>
                      <a:pt x="328407" y="264268"/>
                      <a:pt x="328407" y="265080"/>
                      <a:pt x="328407" y="265080"/>
                    </a:cubicBezTo>
                    <a:cubicBezTo>
                      <a:pt x="328407" y="265892"/>
                      <a:pt x="329219" y="266704"/>
                      <a:pt x="329219" y="267516"/>
                    </a:cubicBezTo>
                    <a:cubicBezTo>
                      <a:pt x="328407" y="267516"/>
                      <a:pt x="327595" y="267516"/>
                      <a:pt x="327595" y="267516"/>
                    </a:cubicBezTo>
                    <a:close/>
                    <a:moveTo>
                      <a:pt x="334902" y="243159"/>
                    </a:moveTo>
                    <a:cubicBezTo>
                      <a:pt x="334902" y="243159"/>
                      <a:pt x="335714" y="243971"/>
                      <a:pt x="334902" y="244783"/>
                    </a:cubicBezTo>
                    <a:cubicBezTo>
                      <a:pt x="334090" y="244783"/>
                      <a:pt x="333278" y="244783"/>
                      <a:pt x="332466" y="244783"/>
                    </a:cubicBezTo>
                    <a:cubicBezTo>
                      <a:pt x="331655" y="244783"/>
                      <a:pt x="330843" y="244783"/>
                      <a:pt x="329219" y="244783"/>
                    </a:cubicBezTo>
                    <a:cubicBezTo>
                      <a:pt x="328407" y="244783"/>
                      <a:pt x="328407" y="244783"/>
                      <a:pt x="327595" y="244783"/>
                    </a:cubicBezTo>
                    <a:cubicBezTo>
                      <a:pt x="326783" y="244783"/>
                      <a:pt x="325160" y="243971"/>
                      <a:pt x="324348" y="243971"/>
                    </a:cubicBezTo>
                    <a:cubicBezTo>
                      <a:pt x="323536" y="243971"/>
                      <a:pt x="322724" y="243159"/>
                      <a:pt x="322724" y="242347"/>
                    </a:cubicBezTo>
                    <a:cubicBezTo>
                      <a:pt x="322724" y="241535"/>
                      <a:pt x="324348" y="242347"/>
                      <a:pt x="325160" y="242347"/>
                    </a:cubicBezTo>
                    <a:cubicBezTo>
                      <a:pt x="325972" y="242347"/>
                      <a:pt x="327595" y="242347"/>
                      <a:pt x="328407" y="242347"/>
                    </a:cubicBezTo>
                    <a:cubicBezTo>
                      <a:pt x="329219" y="242347"/>
                      <a:pt x="329219" y="242347"/>
                      <a:pt x="330031" y="242347"/>
                    </a:cubicBezTo>
                    <a:cubicBezTo>
                      <a:pt x="330843" y="242347"/>
                      <a:pt x="331655" y="242347"/>
                      <a:pt x="332466" y="242347"/>
                    </a:cubicBezTo>
                    <a:cubicBezTo>
                      <a:pt x="334090" y="242347"/>
                      <a:pt x="334090" y="242347"/>
                      <a:pt x="334902" y="243159"/>
                    </a:cubicBezTo>
                    <a:close/>
                    <a:moveTo>
                      <a:pt x="331655" y="212308"/>
                    </a:moveTo>
                    <a:cubicBezTo>
                      <a:pt x="331655" y="213120"/>
                      <a:pt x="329219" y="213931"/>
                      <a:pt x="329219" y="213120"/>
                    </a:cubicBezTo>
                    <a:cubicBezTo>
                      <a:pt x="328407" y="213120"/>
                      <a:pt x="327595" y="212308"/>
                      <a:pt x="327595" y="212308"/>
                    </a:cubicBezTo>
                    <a:cubicBezTo>
                      <a:pt x="327595" y="211496"/>
                      <a:pt x="327595" y="211496"/>
                      <a:pt x="328407" y="211496"/>
                    </a:cubicBezTo>
                    <a:cubicBezTo>
                      <a:pt x="329219" y="211496"/>
                      <a:pt x="330031" y="211496"/>
                      <a:pt x="330843" y="211496"/>
                    </a:cubicBezTo>
                    <a:cubicBezTo>
                      <a:pt x="330843" y="211496"/>
                      <a:pt x="331655" y="211496"/>
                      <a:pt x="331655" y="212308"/>
                    </a:cubicBezTo>
                    <a:close/>
                    <a:moveTo>
                      <a:pt x="329219" y="118941"/>
                    </a:moveTo>
                    <a:cubicBezTo>
                      <a:pt x="329219" y="120565"/>
                      <a:pt x="327595" y="119753"/>
                      <a:pt x="326783" y="118941"/>
                    </a:cubicBezTo>
                    <a:cubicBezTo>
                      <a:pt x="325972" y="118129"/>
                      <a:pt x="325160" y="117317"/>
                      <a:pt x="324348" y="116505"/>
                    </a:cubicBezTo>
                    <a:cubicBezTo>
                      <a:pt x="324348" y="115693"/>
                      <a:pt x="322724" y="114882"/>
                      <a:pt x="322724" y="114882"/>
                    </a:cubicBezTo>
                    <a:cubicBezTo>
                      <a:pt x="322724" y="114070"/>
                      <a:pt x="323536" y="114070"/>
                      <a:pt x="324348" y="114070"/>
                    </a:cubicBezTo>
                    <a:cubicBezTo>
                      <a:pt x="325160" y="114070"/>
                      <a:pt x="325972" y="114882"/>
                      <a:pt x="326783" y="115693"/>
                    </a:cubicBezTo>
                    <a:cubicBezTo>
                      <a:pt x="326783" y="116505"/>
                      <a:pt x="326783" y="116505"/>
                      <a:pt x="327595" y="116505"/>
                    </a:cubicBezTo>
                    <a:cubicBezTo>
                      <a:pt x="328407" y="116505"/>
                      <a:pt x="328407" y="116505"/>
                      <a:pt x="329219" y="117317"/>
                    </a:cubicBezTo>
                    <a:cubicBezTo>
                      <a:pt x="329219" y="118129"/>
                      <a:pt x="329219" y="118129"/>
                      <a:pt x="329219" y="118941"/>
                    </a:cubicBezTo>
                    <a:close/>
                    <a:moveTo>
                      <a:pt x="330031" y="115693"/>
                    </a:moveTo>
                    <a:cubicBezTo>
                      <a:pt x="329219" y="115693"/>
                      <a:pt x="329219" y="115693"/>
                      <a:pt x="328407" y="114882"/>
                    </a:cubicBezTo>
                    <a:cubicBezTo>
                      <a:pt x="328407" y="114070"/>
                      <a:pt x="329219" y="113258"/>
                      <a:pt x="329219" y="113258"/>
                    </a:cubicBezTo>
                    <a:cubicBezTo>
                      <a:pt x="330031" y="113258"/>
                      <a:pt x="330031" y="114070"/>
                      <a:pt x="330843" y="114882"/>
                    </a:cubicBezTo>
                    <a:cubicBezTo>
                      <a:pt x="331655" y="114882"/>
                      <a:pt x="330843" y="114882"/>
                      <a:pt x="330031" y="115693"/>
                    </a:cubicBezTo>
                    <a:close/>
                    <a:moveTo>
                      <a:pt x="340585" y="98644"/>
                    </a:moveTo>
                    <a:cubicBezTo>
                      <a:pt x="339774" y="97832"/>
                      <a:pt x="339774" y="97020"/>
                      <a:pt x="338962" y="96208"/>
                    </a:cubicBezTo>
                    <a:cubicBezTo>
                      <a:pt x="338962" y="95396"/>
                      <a:pt x="338150" y="95396"/>
                      <a:pt x="338150" y="94584"/>
                    </a:cubicBezTo>
                    <a:cubicBezTo>
                      <a:pt x="338150" y="93773"/>
                      <a:pt x="338150" y="92961"/>
                      <a:pt x="338962" y="92961"/>
                    </a:cubicBezTo>
                    <a:cubicBezTo>
                      <a:pt x="339774" y="92961"/>
                      <a:pt x="339774" y="93773"/>
                      <a:pt x="339774" y="93773"/>
                    </a:cubicBezTo>
                    <a:cubicBezTo>
                      <a:pt x="340585" y="94584"/>
                      <a:pt x="340585" y="95396"/>
                      <a:pt x="340585" y="96208"/>
                    </a:cubicBezTo>
                    <a:cubicBezTo>
                      <a:pt x="341397" y="98644"/>
                      <a:pt x="341397" y="100268"/>
                      <a:pt x="340585" y="98644"/>
                    </a:cubicBezTo>
                    <a:close/>
                    <a:moveTo>
                      <a:pt x="342209" y="45871"/>
                    </a:moveTo>
                    <a:cubicBezTo>
                      <a:pt x="342209" y="45059"/>
                      <a:pt x="343021" y="45059"/>
                      <a:pt x="343021" y="45059"/>
                    </a:cubicBezTo>
                    <a:cubicBezTo>
                      <a:pt x="343021" y="45059"/>
                      <a:pt x="343021" y="44248"/>
                      <a:pt x="343833" y="44248"/>
                    </a:cubicBezTo>
                    <a:cubicBezTo>
                      <a:pt x="344645" y="43436"/>
                      <a:pt x="345457" y="43436"/>
                      <a:pt x="346269" y="44248"/>
                    </a:cubicBezTo>
                    <a:cubicBezTo>
                      <a:pt x="346269" y="44248"/>
                      <a:pt x="346269" y="44248"/>
                      <a:pt x="346269" y="45059"/>
                    </a:cubicBezTo>
                    <a:cubicBezTo>
                      <a:pt x="346269" y="45871"/>
                      <a:pt x="345457" y="45059"/>
                      <a:pt x="345457" y="45871"/>
                    </a:cubicBezTo>
                    <a:cubicBezTo>
                      <a:pt x="345457" y="45871"/>
                      <a:pt x="345457" y="46683"/>
                      <a:pt x="345457" y="46683"/>
                    </a:cubicBezTo>
                    <a:cubicBezTo>
                      <a:pt x="345457" y="47495"/>
                      <a:pt x="345457" y="46683"/>
                      <a:pt x="344645" y="47495"/>
                    </a:cubicBezTo>
                    <a:cubicBezTo>
                      <a:pt x="343833" y="48307"/>
                      <a:pt x="343833" y="48307"/>
                      <a:pt x="343021" y="49119"/>
                    </a:cubicBezTo>
                    <a:cubicBezTo>
                      <a:pt x="343021" y="49119"/>
                      <a:pt x="342209" y="49931"/>
                      <a:pt x="341397" y="49931"/>
                    </a:cubicBezTo>
                    <a:cubicBezTo>
                      <a:pt x="341397" y="47495"/>
                      <a:pt x="342209" y="45871"/>
                      <a:pt x="342209" y="45871"/>
                    </a:cubicBezTo>
                    <a:close/>
                    <a:moveTo>
                      <a:pt x="334090" y="55614"/>
                    </a:moveTo>
                    <a:cubicBezTo>
                      <a:pt x="334090" y="55614"/>
                      <a:pt x="334090" y="55614"/>
                      <a:pt x="334090" y="55614"/>
                    </a:cubicBezTo>
                    <a:cubicBezTo>
                      <a:pt x="335714" y="55614"/>
                      <a:pt x="334902" y="57238"/>
                      <a:pt x="334902" y="57238"/>
                    </a:cubicBezTo>
                    <a:cubicBezTo>
                      <a:pt x="334902" y="57238"/>
                      <a:pt x="334090" y="57238"/>
                      <a:pt x="334090" y="57238"/>
                    </a:cubicBezTo>
                    <a:cubicBezTo>
                      <a:pt x="333278" y="57238"/>
                      <a:pt x="333278" y="56426"/>
                      <a:pt x="334090" y="55614"/>
                    </a:cubicBezTo>
                    <a:close/>
                    <a:moveTo>
                      <a:pt x="330031" y="50743"/>
                    </a:moveTo>
                    <a:cubicBezTo>
                      <a:pt x="330843" y="50743"/>
                      <a:pt x="330843" y="51555"/>
                      <a:pt x="330843" y="52366"/>
                    </a:cubicBezTo>
                    <a:cubicBezTo>
                      <a:pt x="330843" y="53178"/>
                      <a:pt x="332466" y="55614"/>
                      <a:pt x="330843" y="54802"/>
                    </a:cubicBezTo>
                    <a:cubicBezTo>
                      <a:pt x="330031" y="54802"/>
                      <a:pt x="329219" y="53178"/>
                      <a:pt x="329219" y="51555"/>
                    </a:cubicBezTo>
                    <a:cubicBezTo>
                      <a:pt x="329219" y="51555"/>
                      <a:pt x="329219" y="49931"/>
                      <a:pt x="330031" y="50743"/>
                    </a:cubicBezTo>
                    <a:close/>
                    <a:moveTo>
                      <a:pt x="328407" y="56426"/>
                    </a:moveTo>
                    <a:cubicBezTo>
                      <a:pt x="330031" y="56426"/>
                      <a:pt x="330031" y="59673"/>
                      <a:pt x="330843" y="61297"/>
                    </a:cubicBezTo>
                    <a:cubicBezTo>
                      <a:pt x="331655" y="63733"/>
                      <a:pt x="334090" y="65357"/>
                      <a:pt x="335714" y="67792"/>
                    </a:cubicBezTo>
                    <a:cubicBezTo>
                      <a:pt x="337338" y="69416"/>
                      <a:pt x="338150" y="71040"/>
                      <a:pt x="338962" y="72664"/>
                    </a:cubicBezTo>
                    <a:cubicBezTo>
                      <a:pt x="339774" y="74287"/>
                      <a:pt x="340585" y="75911"/>
                      <a:pt x="340585" y="77535"/>
                    </a:cubicBezTo>
                    <a:cubicBezTo>
                      <a:pt x="340585" y="78347"/>
                      <a:pt x="340585" y="79159"/>
                      <a:pt x="341397" y="79970"/>
                    </a:cubicBezTo>
                    <a:cubicBezTo>
                      <a:pt x="342209" y="80782"/>
                      <a:pt x="342209" y="81594"/>
                      <a:pt x="343021" y="82406"/>
                    </a:cubicBezTo>
                    <a:cubicBezTo>
                      <a:pt x="343833" y="84842"/>
                      <a:pt x="341397" y="84030"/>
                      <a:pt x="339774" y="83218"/>
                    </a:cubicBezTo>
                    <a:cubicBezTo>
                      <a:pt x="339774" y="82406"/>
                      <a:pt x="339774" y="81594"/>
                      <a:pt x="339774" y="80782"/>
                    </a:cubicBezTo>
                    <a:cubicBezTo>
                      <a:pt x="339774" y="79970"/>
                      <a:pt x="339774" y="79159"/>
                      <a:pt x="339774" y="78347"/>
                    </a:cubicBezTo>
                    <a:cubicBezTo>
                      <a:pt x="338962" y="76723"/>
                      <a:pt x="338962" y="75099"/>
                      <a:pt x="338150" y="74287"/>
                    </a:cubicBezTo>
                    <a:cubicBezTo>
                      <a:pt x="336526" y="71852"/>
                      <a:pt x="334090" y="69416"/>
                      <a:pt x="332466" y="66980"/>
                    </a:cubicBezTo>
                    <a:cubicBezTo>
                      <a:pt x="330843" y="64545"/>
                      <a:pt x="330031" y="62921"/>
                      <a:pt x="328407" y="60485"/>
                    </a:cubicBezTo>
                    <a:cubicBezTo>
                      <a:pt x="327595" y="60485"/>
                      <a:pt x="325972" y="57238"/>
                      <a:pt x="328407" y="56426"/>
                    </a:cubicBezTo>
                    <a:close/>
                    <a:moveTo>
                      <a:pt x="330843" y="86466"/>
                    </a:moveTo>
                    <a:cubicBezTo>
                      <a:pt x="331655" y="88089"/>
                      <a:pt x="333278" y="88901"/>
                      <a:pt x="334090" y="90525"/>
                    </a:cubicBezTo>
                    <a:cubicBezTo>
                      <a:pt x="334902" y="91337"/>
                      <a:pt x="334902" y="92149"/>
                      <a:pt x="335714" y="92961"/>
                    </a:cubicBezTo>
                    <a:cubicBezTo>
                      <a:pt x="336526" y="93773"/>
                      <a:pt x="336526" y="94584"/>
                      <a:pt x="337338" y="94584"/>
                    </a:cubicBezTo>
                    <a:cubicBezTo>
                      <a:pt x="338150" y="95396"/>
                      <a:pt x="338150" y="96208"/>
                      <a:pt x="338150" y="97020"/>
                    </a:cubicBezTo>
                    <a:cubicBezTo>
                      <a:pt x="338150" y="97832"/>
                      <a:pt x="338962" y="98644"/>
                      <a:pt x="338962" y="98644"/>
                    </a:cubicBezTo>
                    <a:cubicBezTo>
                      <a:pt x="338962" y="98644"/>
                      <a:pt x="338962" y="99456"/>
                      <a:pt x="338962" y="100268"/>
                    </a:cubicBezTo>
                    <a:cubicBezTo>
                      <a:pt x="338150" y="101891"/>
                      <a:pt x="336526" y="99456"/>
                      <a:pt x="336526" y="98644"/>
                    </a:cubicBezTo>
                    <a:cubicBezTo>
                      <a:pt x="335714" y="97020"/>
                      <a:pt x="334902" y="95396"/>
                      <a:pt x="334090" y="93773"/>
                    </a:cubicBezTo>
                    <a:cubicBezTo>
                      <a:pt x="333278" y="92149"/>
                      <a:pt x="332466" y="91337"/>
                      <a:pt x="330843" y="90525"/>
                    </a:cubicBezTo>
                    <a:cubicBezTo>
                      <a:pt x="330031" y="89713"/>
                      <a:pt x="329219" y="88901"/>
                      <a:pt x="328407" y="87278"/>
                    </a:cubicBezTo>
                    <a:cubicBezTo>
                      <a:pt x="327595" y="86466"/>
                      <a:pt x="325972" y="84842"/>
                      <a:pt x="325160" y="84030"/>
                    </a:cubicBezTo>
                    <a:cubicBezTo>
                      <a:pt x="324348" y="83218"/>
                      <a:pt x="324348" y="82406"/>
                      <a:pt x="323536" y="82406"/>
                    </a:cubicBezTo>
                    <a:cubicBezTo>
                      <a:pt x="322724" y="81594"/>
                      <a:pt x="322724" y="81594"/>
                      <a:pt x="322724" y="80782"/>
                    </a:cubicBezTo>
                    <a:cubicBezTo>
                      <a:pt x="324348" y="80782"/>
                      <a:pt x="325972" y="79970"/>
                      <a:pt x="326783" y="81594"/>
                    </a:cubicBezTo>
                    <a:cubicBezTo>
                      <a:pt x="328407" y="82406"/>
                      <a:pt x="330031" y="84842"/>
                      <a:pt x="330843" y="86466"/>
                    </a:cubicBezTo>
                    <a:close/>
                    <a:moveTo>
                      <a:pt x="326783" y="45871"/>
                    </a:moveTo>
                    <a:cubicBezTo>
                      <a:pt x="326783" y="46683"/>
                      <a:pt x="327595" y="47495"/>
                      <a:pt x="326783" y="48307"/>
                    </a:cubicBezTo>
                    <a:cubicBezTo>
                      <a:pt x="325972" y="48307"/>
                      <a:pt x="325972" y="47495"/>
                      <a:pt x="325972" y="47495"/>
                    </a:cubicBezTo>
                    <a:cubicBezTo>
                      <a:pt x="325972" y="46683"/>
                      <a:pt x="325160" y="45871"/>
                      <a:pt x="325160" y="45871"/>
                    </a:cubicBezTo>
                    <a:cubicBezTo>
                      <a:pt x="325160" y="45059"/>
                      <a:pt x="324348" y="45059"/>
                      <a:pt x="324348" y="44248"/>
                    </a:cubicBezTo>
                    <a:cubicBezTo>
                      <a:pt x="324348" y="44248"/>
                      <a:pt x="323536" y="43436"/>
                      <a:pt x="323536" y="43436"/>
                    </a:cubicBezTo>
                    <a:cubicBezTo>
                      <a:pt x="324348" y="43436"/>
                      <a:pt x="324348" y="42624"/>
                      <a:pt x="325160" y="43436"/>
                    </a:cubicBezTo>
                    <a:cubicBezTo>
                      <a:pt x="325972" y="43436"/>
                      <a:pt x="325972" y="44248"/>
                      <a:pt x="325972" y="45059"/>
                    </a:cubicBezTo>
                    <a:cubicBezTo>
                      <a:pt x="325972" y="45871"/>
                      <a:pt x="326783" y="45871"/>
                      <a:pt x="326783" y="45871"/>
                    </a:cubicBezTo>
                    <a:cubicBezTo>
                      <a:pt x="326783" y="45059"/>
                      <a:pt x="326783" y="45871"/>
                      <a:pt x="326783" y="45871"/>
                    </a:cubicBezTo>
                    <a:close/>
                    <a:moveTo>
                      <a:pt x="321100" y="36941"/>
                    </a:moveTo>
                    <a:cubicBezTo>
                      <a:pt x="321912" y="36941"/>
                      <a:pt x="322724" y="36941"/>
                      <a:pt x="323536" y="36941"/>
                    </a:cubicBezTo>
                    <a:cubicBezTo>
                      <a:pt x="325160" y="37753"/>
                      <a:pt x="325160" y="38564"/>
                      <a:pt x="323536" y="40188"/>
                    </a:cubicBezTo>
                    <a:cubicBezTo>
                      <a:pt x="323536" y="40188"/>
                      <a:pt x="322724" y="41000"/>
                      <a:pt x="321912" y="41000"/>
                    </a:cubicBezTo>
                    <a:cubicBezTo>
                      <a:pt x="321100" y="41000"/>
                      <a:pt x="320288" y="40188"/>
                      <a:pt x="320288" y="39376"/>
                    </a:cubicBezTo>
                    <a:cubicBezTo>
                      <a:pt x="321100" y="38564"/>
                      <a:pt x="320288" y="37753"/>
                      <a:pt x="321100" y="36941"/>
                    </a:cubicBezTo>
                    <a:close/>
                    <a:moveTo>
                      <a:pt x="318664" y="42624"/>
                    </a:moveTo>
                    <a:cubicBezTo>
                      <a:pt x="319476" y="42624"/>
                      <a:pt x="320288" y="43436"/>
                      <a:pt x="321100" y="44248"/>
                    </a:cubicBezTo>
                    <a:cubicBezTo>
                      <a:pt x="321100" y="44248"/>
                      <a:pt x="320288" y="45059"/>
                      <a:pt x="320288" y="45871"/>
                    </a:cubicBezTo>
                    <a:cubicBezTo>
                      <a:pt x="320288" y="45871"/>
                      <a:pt x="319476" y="45871"/>
                      <a:pt x="318664" y="45871"/>
                    </a:cubicBezTo>
                    <a:cubicBezTo>
                      <a:pt x="318664" y="45871"/>
                      <a:pt x="317853" y="45059"/>
                      <a:pt x="317853" y="44248"/>
                    </a:cubicBezTo>
                    <a:cubicBezTo>
                      <a:pt x="317853" y="43436"/>
                      <a:pt x="318664" y="42624"/>
                      <a:pt x="318664" y="42624"/>
                    </a:cubicBezTo>
                    <a:close/>
                    <a:moveTo>
                      <a:pt x="319476" y="58862"/>
                    </a:moveTo>
                    <a:cubicBezTo>
                      <a:pt x="318664" y="58862"/>
                      <a:pt x="318664" y="58050"/>
                      <a:pt x="319476" y="58050"/>
                    </a:cubicBezTo>
                    <a:cubicBezTo>
                      <a:pt x="319476" y="58050"/>
                      <a:pt x="319476" y="58050"/>
                      <a:pt x="319476" y="58050"/>
                    </a:cubicBezTo>
                    <a:cubicBezTo>
                      <a:pt x="320288" y="58050"/>
                      <a:pt x="320288" y="58862"/>
                      <a:pt x="319476" y="58862"/>
                    </a:cubicBezTo>
                    <a:close/>
                    <a:moveTo>
                      <a:pt x="313793" y="76723"/>
                    </a:moveTo>
                    <a:cubicBezTo>
                      <a:pt x="313793" y="75911"/>
                      <a:pt x="316229" y="75911"/>
                      <a:pt x="316229" y="76723"/>
                    </a:cubicBezTo>
                    <a:cubicBezTo>
                      <a:pt x="316229" y="77535"/>
                      <a:pt x="315417" y="77535"/>
                      <a:pt x="314605" y="77535"/>
                    </a:cubicBezTo>
                    <a:cubicBezTo>
                      <a:pt x="314605" y="78347"/>
                      <a:pt x="313793" y="77535"/>
                      <a:pt x="313793" y="76723"/>
                    </a:cubicBezTo>
                    <a:close/>
                    <a:moveTo>
                      <a:pt x="321100" y="158723"/>
                    </a:moveTo>
                    <a:cubicBezTo>
                      <a:pt x="323536" y="156288"/>
                      <a:pt x="325160" y="154664"/>
                      <a:pt x="327595" y="153040"/>
                    </a:cubicBezTo>
                    <a:cubicBezTo>
                      <a:pt x="327595" y="153040"/>
                      <a:pt x="329219" y="152228"/>
                      <a:pt x="330031" y="152228"/>
                    </a:cubicBezTo>
                    <a:cubicBezTo>
                      <a:pt x="330843" y="153040"/>
                      <a:pt x="329219" y="153852"/>
                      <a:pt x="329219" y="153852"/>
                    </a:cubicBezTo>
                    <a:cubicBezTo>
                      <a:pt x="326783" y="156288"/>
                      <a:pt x="324348" y="158723"/>
                      <a:pt x="321912" y="160347"/>
                    </a:cubicBezTo>
                    <a:cubicBezTo>
                      <a:pt x="319476" y="161971"/>
                      <a:pt x="317041" y="163595"/>
                      <a:pt x="314605" y="165218"/>
                    </a:cubicBezTo>
                    <a:cubicBezTo>
                      <a:pt x="313793" y="166030"/>
                      <a:pt x="312169" y="166842"/>
                      <a:pt x="311358" y="167654"/>
                    </a:cubicBezTo>
                    <a:cubicBezTo>
                      <a:pt x="308922" y="169278"/>
                      <a:pt x="307298" y="170901"/>
                      <a:pt x="305674" y="172525"/>
                    </a:cubicBezTo>
                    <a:cubicBezTo>
                      <a:pt x="304862" y="173337"/>
                      <a:pt x="304051" y="174149"/>
                      <a:pt x="302427" y="174961"/>
                    </a:cubicBezTo>
                    <a:cubicBezTo>
                      <a:pt x="301615" y="175773"/>
                      <a:pt x="300803" y="175773"/>
                      <a:pt x="299991" y="176585"/>
                    </a:cubicBezTo>
                    <a:cubicBezTo>
                      <a:pt x="299179" y="177397"/>
                      <a:pt x="298367" y="177397"/>
                      <a:pt x="297556" y="178209"/>
                    </a:cubicBezTo>
                    <a:cubicBezTo>
                      <a:pt x="296744" y="179020"/>
                      <a:pt x="295932" y="179020"/>
                      <a:pt x="295120" y="179832"/>
                    </a:cubicBezTo>
                    <a:lnTo>
                      <a:pt x="295120" y="179832"/>
                    </a:lnTo>
                    <a:cubicBezTo>
                      <a:pt x="295120" y="179832"/>
                      <a:pt x="295120" y="179832"/>
                      <a:pt x="295120" y="179832"/>
                    </a:cubicBezTo>
                    <a:cubicBezTo>
                      <a:pt x="295120" y="179832"/>
                      <a:pt x="294308" y="179832"/>
                      <a:pt x="294308" y="179832"/>
                    </a:cubicBezTo>
                    <a:cubicBezTo>
                      <a:pt x="293496" y="179832"/>
                      <a:pt x="294308" y="179020"/>
                      <a:pt x="294308" y="179020"/>
                    </a:cubicBezTo>
                    <a:cubicBezTo>
                      <a:pt x="295120" y="178209"/>
                      <a:pt x="295932" y="177397"/>
                      <a:pt x="296744" y="176585"/>
                    </a:cubicBezTo>
                    <a:cubicBezTo>
                      <a:pt x="297556" y="175773"/>
                      <a:pt x="298367" y="174961"/>
                      <a:pt x="299991" y="174149"/>
                    </a:cubicBezTo>
                    <a:cubicBezTo>
                      <a:pt x="302427" y="172525"/>
                      <a:pt x="304862" y="170901"/>
                      <a:pt x="307298" y="169278"/>
                    </a:cubicBezTo>
                    <a:cubicBezTo>
                      <a:pt x="312169" y="166842"/>
                      <a:pt x="317041" y="163595"/>
                      <a:pt x="321100" y="158723"/>
                    </a:cubicBezTo>
                    <a:close/>
                    <a:moveTo>
                      <a:pt x="299179" y="223674"/>
                    </a:moveTo>
                    <a:cubicBezTo>
                      <a:pt x="300803" y="222050"/>
                      <a:pt x="302427" y="221238"/>
                      <a:pt x="303239" y="219615"/>
                    </a:cubicBezTo>
                    <a:cubicBezTo>
                      <a:pt x="304051" y="217991"/>
                      <a:pt x="305674" y="217179"/>
                      <a:pt x="307298" y="215555"/>
                    </a:cubicBezTo>
                    <a:cubicBezTo>
                      <a:pt x="308110" y="214743"/>
                      <a:pt x="308922" y="214743"/>
                      <a:pt x="310546" y="213931"/>
                    </a:cubicBezTo>
                    <a:cubicBezTo>
                      <a:pt x="311358" y="213120"/>
                      <a:pt x="311358" y="213120"/>
                      <a:pt x="312169" y="212308"/>
                    </a:cubicBezTo>
                    <a:cubicBezTo>
                      <a:pt x="312981" y="212308"/>
                      <a:pt x="315417" y="210684"/>
                      <a:pt x="315417" y="212308"/>
                    </a:cubicBezTo>
                    <a:cubicBezTo>
                      <a:pt x="315417" y="213120"/>
                      <a:pt x="314605" y="213120"/>
                      <a:pt x="313793" y="213931"/>
                    </a:cubicBezTo>
                    <a:cubicBezTo>
                      <a:pt x="312981" y="214743"/>
                      <a:pt x="312169" y="214743"/>
                      <a:pt x="311358" y="215555"/>
                    </a:cubicBezTo>
                    <a:cubicBezTo>
                      <a:pt x="309734" y="216367"/>
                      <a:pt x="308110" y="217991"/>
                      <a:pt x="307298" y="219615"/>
                    </a:cubicBezTo>
                    <a:cubicBezTo>
                      <a:pt x="306486" y="221238"/>
                      <a:pt x="304862" y="222050"/>
                      <a:pt x="304051" y="223674"/>
                    </a:cubicBezTo>
                    <a:cubicBezTo>
                      <a:pt x="303239" y="224486"/>
                      <a:pt x="303239" y="224486"/>
                      <a:pt x="302427" y="225298"/>
                    </a:cubicBezTo>
                    <a:cubicBezTo>
                      <a:pt x="302427" y="226110"/>
                      <a:pt x="301615" y="226110"/>
                      <a:pt x="301615" y="226922"/>
                    </a:cubicBezTo>
                    <a:cubicBezTo>
                      <a:pt x="300803" y="227733"/>
                      <a:pt x="299991" y="228545"/>
                      <a:pt x="299179" y="229357"/>
                    </a:cubicBezTo>
                    <a:cubicBezTo>
                      <a:pt x="298367" y="230169"/>
                      <a:pt x="296744" y="230981"/>
                      <a:pt x="296744" y="229357"/>
                    </a:cubicBezTo>
                    <a:cubicBezTo>
                      <a:pt x="295932" y="226922"/>
                      <a:pt x="298367" y="225298"/>
                      <a:pt x="299179" y="223674"/>
                    </a:cubicBezTo>
                    <a:close/>
                    <a:moveTo>
                      <a:pt x="295932" y="208248"/>
                    </a:moveTo>
                    <a:cubicBezTo>
                      <a:pt x="295120" y="208248"/>
                      <a:pt x="295932" y="206624"/>
                      <a:pt x="295932" y="206624"/>
                    </a:cubicBezTo>
                    <a:cubicBezTo>
                      <a:pt x="296744" y="206624"/>
                      <a:pt x="296744" y="206624"/>
                      <a:pt x="297556" y="205813"/>
                    </a:cubicBezTo>
                    <a:cubicBezTo>
                      <a:pt x="298367" y="205813"/>
                      <a:pt x="299179" y="205001"/>
                      <a:pt x="300803" y="204189"/>
                    </a:cubicBezTo>
                    <a:cubicBezTo>
                      <a:pt x="301615" y="204189"/>
                      <a:pt x="302427" y="204189"/>
                      <a:pt x="303239" y="203377"/>
                    </a:cubicBezTo>
                    <a:cubicBezTo>
                      <a:pt x="304051" y="203377"/>
                      <a:pt x="304862" y="203377"/>
                      <a:pt x="305674" y="203377"/>
                    </a:cubicBezTo>
                    <a:cubicBezTo>
                      <a:pt x="306486" y="203377"/>
                      <a:pt x="308110" y="203377"/>
                      <a:pt x="308110" y="204189"/>
                    </a:cubicBezTo>
                    <a:cubicBezTo>
                      <a:pt x="308922" y="205813"/>
                      <a:pt x="304862" y="205813"/>
                      <a:pt x="304051" y="205813"/>
                    </a:cubicBezTo>
                    <a:cubicBezTo>
                      <a:pt x="302427" y="205813"/>
                      <a:pt x="300803" y="206624"/>
                      <a:pt x="299991" y="207436"/>
                    </a:cubicBezTo>
                    <a:cubicBezTo>
                      <a:pt x="299991" y="208248"/>
                      <a:pt x="298367" y="208248"/>
                      <a:pt x="298367" y="208248"/>
                    </a:cubicBezTo>
                    <a:cubicBezTo>
                      <a:pt x="297556" y="208248"/>
                      <a:pt x="297556" y="208248"/>
                      <a:pt x="297556" y="208248"/>
                    </a:cubicBezTo>
                    <a:cubicBezTo>
                      <a:pt x="296744" y="208248"/>
                      <a:pt x="295932" y="208248"/>
                      <a:pt x="295932" y="208248"/>
                    </a:cubicBezTo>
                    <a:close/>
                    <a:moveTo>
                      <a:pt x="314605" y="171713"/>
                    </a:moveTo>
                    <a:cubicBezTo>
                      <a:pt x="314605" y="171713"/>
                      <a:pt x="315417" y="171713"/>
                      <a:pt x="315417" y="171713"/>
                    </a:cubicBezTo>
                    <a:cubicBezTo>
                      <a:pt x="315417" y="171713"/>
                      <a:pt x="315417" y="170901"/>
                      <a:pt x="316229" y="170901"/>
                    </a:cubicBezTo>
                    <a:cubicBezTo>
                      <a:pt x="317041" y="170901"/>
                      <a:pt x="317853" y="170901"/>
                      <a:pt x="318664" y="171713"/>
                    </a:cubicBezTo>
                    <a:cubicBezTo>
                      <a:pt x="318664" y="172525"/>
                      <a:pt x="317853" y="172525"/>
                      <a:pt x="317853" y="172525"/>
                    </a:cubicBezTo>
                    <a:cubicBezTo>
                      <a:pt x="317041" y="173337"/>
                      <a:pt x="316229" y="174149"/>
                      <a:pt x="315417" y="174961"/>
                    </a:cubicBezTo>
                    <a:cubicBezTo>
                      <a:pt x="314605" y="174961"/>
                      <a:pt x="313793" y="174961"/>
                      <a:pt x="313793" y="174149"/>
                    </a:cubicBezTo>
                    <a:cubicBezTo>
                      <a:pt x="313793" y="172525"/>
                      <a:pt x="314605" y="171713"/>
                      <a:pt x="314605" y="171713"/>
                    </a:cubicBezTo>
                    <a:close/>
                    <a:moveTo>
                      <a:pt x="311358" y="225298"/>
                    </a:moveTo>
                    <a:cubicBezTo>
                      <a:pt x="311358" y="224486"/>
                      <a:pt x="312169" y="223674"/>
                      <a:pt x="312981" y="223674"/>
                    </a:cubicBezTo>
                    <a:cubicBezTo>
                      <a:pt x="313793" y="223674"/>
                      <a:pt x="314605" y="223674"/>
                      <a:pt x="314605" y="224486"/>
                    </a:cubicBezTo>
                    <a:cubicBezTo>
                      <a:pt x="314605" y="225298"/>
                      <a:pt x="313793" y="225298"/>
                      <a:pt x="312981" y="226110"/>
                    </a:cubicBezTo>
                    <a:cubicBezTo>
                      <a:pt x="312981" y="226922"/>
                      <a:pt x="312169" y="227733"/>
                      <a:pt x="311358" y="226922"/>
                    </a:cubicBezTo>
                    <a:cubicBezTo>
                      <a:pt x="310546" y="226922"/>
                      <a:pt x="311358" y="226110"/>
                      <a:pt x="311358" y="225298"/>
                    </a:cubicBezTo>
                    <a:close/>
                    <a:moveTo>
                      <a:pt x="315417" y="231793"/>
                    </a:moveTo>
                    <a:cubicBezTo>
                      <a:pt x="316229" y="231793"/>
                      <a:pt x="317041" y="231793"/>
                      <a:pt x="317853" y="231793"/>
                    </a:cubicBezTo>
                    <a:cubicBezTo>
                      <a:pt x="317853" y="231793"/>
                      <a:pt x="319476" y="232605"/>
                      <a:pt x="318664" y="232605"/>
                    </a:cubicBezTo>
                    <a:cubicBezTo>
                      <a:pt x="318664" y="233417"/>
                      <a:pt x="316229" y="233417"/>
                      <a:pt x="316229" y="233417"/>
                    </a:cubicBezTo>
                    <a:cubicBezTo>
                      <a:pt x="315417" y="233417"/>
                      <a:pt x="314605" y="233417"/>
                      <a:pt x="313793" y="232605"/>
                    </a:cubicBezTo>
                    <a:cubicBezTo>
                      <a:pt x="312981" y="231793"/>
                      <a:pt x="314605" y="231793"/>
                      <a:pt x="315417" y="231793"/>
                    </a:cubicBezTo>
                    <a:close/>
                    <a:moveTo>
                      <a:pt x="297556" y="84030"/>
                    </a:moveTo>
                    <a:cubicBezTo>
                      <a:pt x="297556" y="84030"/>
                      <a:pt x="298367" y="83218"/>
                      <a:pt x="299179" y="83218"/>
                    </a:cubicBezTo>
                    <a:cubicBezTo>
                      <a:pt x="299179" y="83218"/>
                      <a:pt x="299179" y="84030"/>
                      <a:pt x="299991" y="84030"/>
                    </a:cubicBezTo>
                    <a:cubicBezTo>
                      <a:pt x="299991" y="84030"/>
                      <a:pt x="300803" y="84842"/>
                      <a:pt x="300803" y="84842"/>
                    </a:cubicBezTo>
                    <a:cubicBezTo>
                      <a:pt x="300803" y="85654"/>
                      <a:pt x="300803" y="85654"/>
                      <a:pt x="299991" y="86466"/>
                    </a:cubicBezTo>
                    <a:cubicBezTo>
                      <a:pt x="299179" y="86466"/>
                      <a:pt x="298367" y="86466"/>
                      <a:pt x="298367" y="86466"/>
                    </a:cubicBezTo>
                    <a:cubicBezTo>
                      <a:pt x="297556" y="86466"/>
                      <a:pt x="298367" y="85654"/>
                      <a:pt x="297556" y="85654"/>
                    </a:cubicBezTo>
                    <a:cubicBezTo>
                      <a:pt x="297556" y="85654"/>
                      <a:pt x="297556" y="85654"/>
                      <a:pt x="296744" y="84842"/>
                    </a:cubicBezTo>
                    <a:cubicBezTo>
                      <a:pt x="296744" y="84030"/>
                      <a:pt x="296744" y="84030"/>
                      <a:pt x="297556" y="84030"/>
                    </a:cubicBezTo>
                    <a:close/>
                    <a:moveTo>
                      <a:pt x="295932" y="79970"/>
                    </a:moveTo>
                    <a:cubicBezTo>
                      <a:pt x="295932" y="79970"/>
                      <a:pt x="295932" y="78347"/>
                      <a:pt x="295932" y="78347"/>
                    </a:cubicBezTo>
                    <a:cubicBezTo>
                      <a:pt x="295932" y="78347"/>
                      <a:pt x="295932" y="78347"/>
                      <a:pt x="295932" y="78347"/>
                    </a:cubicBezTo>
                    <a:cubicBezTo>
                      <a:pt x="296744" y="78347"/>
                      <a:pt x="298367" y="78347"/>
                      <a:pt x="297556" y="79159"/>
                    </a:cubicBezTo>
                    <a:cubicBezTo>
                      <a:pt x="297556" y="79970"/>
                      <a:pt x="296744" y="80782"/>
                      <a:pt x="295932" y="79970"/>
                    </a:cubicBezTo>
                    <a:close/>
                    <a:moveTo>
                      <a:pt x="299991" y="123000"/>
                    </a:moveTo>
                    <a:cubicBezTo>
                      <a:pt x="299991" y="123000"/>
                      <a:pt x="299991" y="123812"/>
                      <a:pt x="299179" y="123812"/>
                    </a:cubicBezTo>
                    <a:cubicBezTo>
                      <a:pt x="299179" y="123812"/>
                      <a:pt x="299179" y="123812"/>
                      <a:pt x="299179" y="123812"/>
                    </a:cubicBezTo>
                    <a:cubicBezTo>
                      <a:pt x="299179" y="123812"/>
                      <a:pt x="298367" y="123812"/>
                      <a:pt x="298367" y="123812"/>
                    </a:cubicBezTo>
                    <a:cubicBezTo>
                      <a:pt x="298367" y="123812"/>
                      <a:pt x="297556" y="123000"/>
                      <a:pt x="298367" y="123000"/>
                    </a:cubicBezTo>
                    <a:cubicBezTo>
                      <a:pt x="298367" y="122188"/>
                      <a:pt x="299179" y="122188"/>
                      <a:pt x="299179" y="122188"/>
                    </a:cubicBezTo>
                    <a:cubicBezTo>
                      <a:pt x="299179" y="122188"/>
                      <a:pt x="299991" y="122188"/>
                      <a:pt x="299991" y="123000"/>
                    </a:cubicBezTo>
                    <a:close/>
                    <a:moveTo>
                      <a:pt x="306486" y="122188"/>
                    </a:moveTo>
                    <a:cubicBezTo>
                      <a:pt x="307298" y="122188"/>
                      <a:pt x="308110" y="122188"/>
                      <a:pt x="308110" y="123000"/>
                    </a:cubicBezTo>
                    <a:cubicBezTo>
                      <a:pt x="308110" y="123000"/>
                      <a:pt x="308110" y="123812"/>
                      <a:pt x="308922" y="123812"/>
                    </a:cubicBezTo>
                    <a:cubicBezTo>
                      <a:pt x="308922" y="123812"/>
                      <a:pt x="309734" y="123812"/>
                      <a:pt x="309734" y="123812"/>
                    </a:cubicBezTo>
                    <a:cubicBezTo>
                      <a:pt x="310546" y="124624"/>
                      <a:pt x="310546" y="125436"/>
                      <a:pt x="310546" y="125436"/>
                    </a:cubicBezTo>
                    <a:cubicBezTo>
                      <a:pt x="310546" y="126248"/>
                      <a:pt x="311358" y="127060"/>
                      <a:pt x="310546" y="127872"/>
                    </a:cubicBezTo>
                    <a:cubicBezTo>
                      <a:pt x="310546" y="128684"/>
                      <a:pt x="309734" y="129495"/>
                      <a:pt x="309734" y="129495"/>
                    </a:cubicBezTo>
                    <a:cubicBezTo>
                      <a:pt x="308922" y="129495"/>
                      <a:pt x="308922" y="127872"/>
                      <a:pt x="308922" y="127060"/>
                    </a:cubicBezTo>
                    <a:cubicBezTo>
                      <a:pt x="308922" y="126248"/>
                      <a:pt x="308922" y="126248"/>
                      <a:pt x="308922" y="125436"/>
                    </a:cubicBezTo>
                    <a:cubicBezTo>
                      <a:pt x="308922" y="124624"/>
                      <a:pt x="308922" y="124624"/>
                      <a:pt x="308110" y="124624"/>
                    </a:cubicBezTo>
                    <a:cubicBezTo>
                      <a:pt x="308110" y="124624"/>
                      <a:pt x="307298" y="124624"/>
                      <a:pt x="307298" y="123812"/>
                    </a:cubicBezTo>
                    <a:cubicBezTo>
                      <a:pt x="306486" y="123812"/>
                      <a:pt x="305674" y="123812"/>
                      <a:pt x="305674" y="123000"/>
                    </a:cubicBezTo>
                    <a:cubicBezTo>
                      <a:pt x="304862" y="123000"/>
                      <a:pt x="304862" y="122188"/>
                      <a:pt x="305674" y="121377"/>
                    </a:cubicBezTo>
                    <a:cubicBezTo>
                      <a:pt x="304051" y="122188"/>
                      <a:pt x="305674" y="122188"/>
                      <a:pt x="306486" y="122188"/>
                    </a:cubicBezTo>
                    <a:close/>
                    <a:moveTo>
                      <a:pt x="304051" y="110010"/>
                    </a:moveTo>
                    <a:cubicBezTo>
                      <a:pt x="304862" y="109198"/>
                      <a:pt x="305674" y="110010"/>
                      <a:pt x="305674" y="110822"/>
                    </a:cubicBezTo>
                    <a:cubicBezTo>
                      <a:pt x="305674" y="111634"/>
                      <a:pt x="305674" y="111634"/>
                      <a:pt x="306486" y="111634"/>
                    </a:cubicBezTo>
                    <a:cubicBezTo>
                      <a:pt x="306486" y="111634"/>
                      <a:pt x="306486" y="111634"/>
                      <a:pt x="307298" y="111634"/>
                    </a:cubicBezTo>
                    <a:cubicBezTo>
                      <a:pt x="307298" y="111634"/>
                      <a:pt x="308110" y="113258"/>
                      <a:pt x="308110" y="114070"/>
                    </a:cubicBezTo>
                    <a:cubicBezTo>
                      <a:pt x="307298" y="114882"/>
                      <a:pt x="306486" y="114070"/>
                      <a:pt x="306486" y="113258"/>
                    </a:cubicBezTo>
                    <a:cubicBezTo>
                      <a:pt x="306486" y="113258"/>
                      <a:pt x="306486" y="112446"/>
                      <a:pt x="306486" y="112446"/>
                    </a:cubicBezTo>
                    <a:cubicBezTo>
                      <a:pt x="306486" y="112446"/>
                      <a:pt x="305674" y="112446"/>
                      <a:pt x="305674" y="112446"/>
                    </a:cubicBezTo>
                    <a:cubicBezTo>
                      <a:pt x="304051" y="111634"/>
                      <a:pt x="304051" y="110010"/>
                      <a:pt x="304051" y="110010"/>
                    </a:cubicBezTo>
                    <a:close/>
                    <a:moveTo>
                      <a:pt x="309734" y="105139"/>
                    </a:moveTo>
                    <a:cubicBezTo>
                      <a:pt x="309734" y="104327"/>
                      <a:pt x="310546" y="103515"/>
                      <a:pt x="311358" y="104327"/>
                    </a:cubicBezTo>
                    <a:cubicBezTo>
                      <a:pt x="312169" y="104327"/>
                      <a:pt x="312169" y="105951"/>
                      <a:pt x="312169" y="105951"/>
                    </a:cubicBezTo>
                    <a:cubicBezTo>
                      <a:pt x="312169" y="106763"/>
                      <a:pt x="312169" y="108386"/>
                      <a:pt x="311358" y="108386"/>
                    </a:cubicBezTo>
                    <a:cubicBezTo>
                      <a:pt x="310546" y="108386"/>
                      <a:pt x="309734" y="108386"/>
                      <a:pt x="309734" y="107575"/>
                    </a:cubicBezTo>
                    <a:cubicBezTo>
                      <a:pt x="309734" y="106763"/>
                      <a:pt x="309734" y="106763"/>
                      <a:pt x="309734" y="105951"/>
                    </a:cubicBezTo>
                    <a:cubicBezTo>
                      <a:pt x="310546" y="105951"/>
                      <a:pt x="310546" y="105951"/>
                      <a:pt x="309734" y="105139"/>
                    </a:cubicBezTo>
                    <a:close/>
                    <a:moveTo>
                      <a:pt x="308922" y="72664"/>
                    </a:moveTo>
                    <a:cubicBezTo>
                      <a:pt x="308922" y="72664"/>
                      <a:pt x="308110" y="71852"/>
                      <a:pt x="308110" y="71852"/>
                    </a:cubicBezTo>
                    <a:cubicBezTo>
                      <a:pt x="308110" y="71852"/>
                      <a:pt x="308110" y="71040"/>
                      <a:pt x="308110" y="70228"/>
                    </a:cubicBezTo>
                    <a:cubicBezTo>
                      <a:pt x="308110" y="69416"/>
                      <a:pt x="308922" y="69416"/>
                      <a:pt x="308922" y="69416"/>
                    </a:cubicBezTo>
                    <a:cubicBezTo>
                      <a:pt x="309734" y="69416"/>
                      <a:pt x="310546" y="69416"/>
                      <a:pt x="311358" y="70228"/>
                    </a:cubicBezTo>
                    <a:cubicBezTo>
                      <a:pt x="311358" y="70228"/>
                      <a:pt x="312169" y="71040"/>
                      <a:pt x="312169" y="71040"/>
                    </a:cubicBezTo>
                    <a:cubicBezTo>
                      <a:pt x="312169" y="71852"/>
                      <a:pt x="309734" y="72664"/>
                      <a:pt x="308922" y="72664"/>
                    </a:cubicBezTo>
                    <a:close/>
                    <a:moveTo>
                      <a:pt x="304862" y="52366"/>
                    </a:moveTo>
                    <a:cubicBezTo>
                      <a:pt x="304862" y="51555"/>
                      <a:pt x="306486" y="51555"/>
                      <a:pt x="306486" y="51555"/>
                    </a:cubicBezTo>
                    <a:cubicBezTo>
                      <a:pt x="307298" y="51555"/>
                      <a:pt x="307298" y="53178"/>
                      <a:pt x="308110" y="53178"/>
                    </a:cubicBezTo>
                    <a:cubicBezTo>
                      <a:pt x="308922" y="53990"/>
                      <a:pt x="309734" y="53990"/>
                      <a:pt x="309734" y="53990"/>
                    </a:cubicBezTo>
                    <a:cubicBezTo>
                      <a:pt x="310546" y="54802"/>
                      <a:pt x="310546" y="54802"/>
                      <a:pt x="311358" y="55614"/>
                    </a:cubicBezTo>
                    <a:cubicBezTo>
                      <a:pt x="312169" y="56426"/>
                      <a:pt x="312169" y="56426"/>
                      <a:pt x="312169" y="57238"/>
                    </a:cubicBezTo>
                    <a:cubicBezTo>
                      <a:pt x="312169" y="58050"/>
                      <a:pt x="310546" y="58050"/>
                      <a:pt x="309734" y="58050"/>
                    </a:cubicBezTo>
                    <a:cubicBezTo>
                      <a:pt x="308922" y="57238"/>
                      <a:pt x="308922" y="57238"/>
                      <a:pt x="308110" y="56426"/>
                    </a:cubicBezTo>
                    <a:cubicBezTo>
                      <a:pt x="307298" y="54802"/>
                      <a:pt x="305674" y="54802"/>
                      <a:pt x="304051" y="53178"/>
                    </a:cubicBezTo>
                    <a:cubicBezTo>
                      <a:pt x="304862" y="53178"/>
                      <a:pt x="304051" y="52366"/>
                      <a:pt x="304862" y="52366"/>
                    </a:cubicBezTo>
                    <a:close/>
                    <a:moveTo>
                      <a:pt x="294308" y="62109"/>
                    </a:moveTo>
                    <a:cubicBezTo>
                      <a:pt x="295932" y="61297"/>
                      <a:pt x="298367" y="62921"/>
                      <a:pt x="299179" y="63733"/>
                    </a:cubicBezTo>
                    <a:cubicBezTo>
                      <a:pt x="299991" y="63733"/>
                      <a:pt x="300803" y="63733"/>
                      <a:pt x="301615" y="63733"/>
                    </a:cubicBezTo>
                    <a:cubicBezTo>
                      <a:pt x="302427" y="63733"/>
                      <a:pt x="303239" y="64545"/>
                      <a:pt x="304051" y="65357"/>
                    </a:cubicBezTo>
                    <a:cubicBezTo>
                      <a:pt x="304862" y="66168"/>
                      <a:pt x="305674" y="65357"/>
                      <a:pt x="306486" y="66168"/>
                    </a:cubicBezTo>
                    <a:cubicBezTo>
                      <a:pt x="307298" y="66168"/>
                      <a:pt x="308110" y="66980"/>
                      <a:pt x="307298" y="67792"/>
                    </a:cubicBezTo>
                    <a:cubicBezTo>
                      <a:pt x="306486" y="67792"/>
                      <a:pt x="305674" y="67792"/>
                      <a:pt x="304862" y="67792"/>
                    </a:cubicBezTo>
                    <a:cubicBezTo>
                      <a:pt x="304051" y="66980"/>
                      <a:pt x="301615" y="66980"/>
                      <a:pt x="300803" y="66168"/>
                    </a:cubicBezTo>
                    <a:cubicBezTo>
                      <a:pt x="299991" y="66168"/>
                      <a:pt x="299179" y="65357"/>
                      <a:pt x="297556" y="65357"/>
                    </a:cubicBezTo>
                    <a:cubicBezTo>
                      <a:pt x="296744" y="64545"/>
                      <a:pt x="292684" y="62921"/>
                      <a:pt x="294308" y="62109"/>
                    </a:cubicBezTo>
                    <a:close/>
                    <a:moveTo>
                      <a:pt x="291060" y="114070"/>
                    </a:moveTo>
                    <a:cubicBezTo>
                      <a:pt x="291872" y="115693"/>
                      <a:pt x="293496" y="115693"/>
                      <a:pt x="295120" y="115693"/>
                    </a:cubicBezTo>
                    <a:cubicBezTo>
                      <a:pt x="295932" y="115693"/>
                      <a:pt x="297556" y="115693"/>
                      <a:pt x="298367" y="115693"/>
                    </a:cubicBezTo>
                    <a:cubicBezTo>
                      <a:pt x="299179" y="116505"/>
                      <a:pt x="298367" y="117317"/>
                      <a:pt x="297556" y="117317"/>
                    </a:cubicBezTo>
                    <a:cubicBezTo>
                      <a:pt x="296744" y="117317"/>
                      <a:pt x="295932" y="117317"/>
                      <a:pt x="294308" y="117317"/>
                    </a:cubicBezTo>
                    <a:cubicBezTo>
                      <a:pt x="293496" y="117317"/>
                      <a:pt x="292684" y="117317"/>
                      <a:pt x="292684" y="117317"/>
                    </a:cubicBezTo>
                    <a:cubicBezTo>
                      <a:pt x="291872" y="117317"/>
                      <a:pt x="291060" y="117317"/>
                      <a:pt x="291060" y="116505"/>
                    </a:cubicBezTo>
                    <a:cubicBezTo>
                      <a:pt x="291060" y="116505"/>
                      <a:pt x="291060" y="116505"/>
                      <a:pt x="291060" y="115693"/>
                    </a:cubicBezTo>
                    <a:cubicBezTo>
                      <a:pt x="291060" y="114882"/>
                      <a:pt x="290249" y="114882"/>
                      <a:pt x="290249" y="114070"/>
                    </a:cubicBezTo>
                    <a:cubicBezTo>
                      <a:pt x="289437" y="113258"/>
                      <a:pt x="288625" y="113258"/>
                      <a:pt x="288625" y="112446"/>
                    </a:cubicBezTo>
                    <a:cubicBezTo>
                      <a:pt x="288625" y="111634"/>
                      <a:pt x="288625" y="111634"/>
                      <a:pt x="289437" y="111634"/>
                    </a:cubicBezTo>
                    <a:cubicBezTo>
                      <a:pt x="290249" y="110822"/>
                      <a:pt x="291060" y="112446"/>
                      <a:pt x="291060" y="114070"/>
                    </a:cubicBezTo>
                    <a:close/>
                    <a:moveTo>
                      <a:pt x="287813" y="222050"/>
                    </a:moveTo>
                    <a:cubicBezTo>
                      <a:pt x="287001" y="222050"/>
                      <a:pt x="286189" y="222050"/>
                      <a:pt x="285377" y="222050"/>
                    </a:cubicBezTo>
                    <a:cubicBezTo>
                      <a:pt x="284565" y="222050"/>
                      <a:pt x="284565" y="221238"/>
                      <a:pt x="285377" y="220426"/>
                    </a:cubicBezTo>
                    <a:cubicBezTo>
                      <a:pt x="286189" y="219615"/>
                      <a:pt x="287001" y="219615"/>
                      <a:pt x="287813" y="219615"/>
                    </a:cubicBezTo>
                    <a:cubicBezTo>
                      <a:pt x="288625" y="219615"/>
                      <a:pt x="289437" y="219615"/>
                      <a:pt x="289437" y="221238"/>
                    </a:cubicBezTo>
                    <a:cubicBezTo>
                      <a:pt x="289437" y="222050"/>
                      <a:pt x="287813" y="222050"/>
                      <a:pt x="287813" y="222050"/>
                    </a:cubicBezTo>
                    <a:close/>
                    <a:moveTo>
                      <a:pt x="289437" y="234228"/>
                    </a:moveTo>
                    <a:cubicBezTo>
                      <a:pt x="289437" y="234228"/>
                      <a:pt x="289437" y="235040"/>
                      <a:pt x="289437" y="234228"/>
                    </a:cubicBezTo>
                    <a:cubicBezTo>
                      <a:pt x="289437" y="235040"/>
                      <a:pt x="290249" y="235040"/>
                      <a:pt x="290249" y="235040"/>
                    </a:cubicBezTo>
                    <a:cubicBezTo>
                      <a:pt x="290249" y="235852"/>
                      <a:pt x="289437" y="235852"/>
                      <a:pt x="288625" y="235852"/>
                    </a:cubicBezTo>
                    <a:cubicBezTo>
                      <a:pt x="287813" y="235852"/>
                      <a:pt x="288625" y="234228"/>
                      <a:pt x="289437" y="234228"/>
                    </a:cubicBezTo>
                    <a:close/>
                    <a:moveTo>
                      <a:pt x="278070" y="251278"/>
                    </a:moveTo>
                    <a:cubicBezTo>
                      <a:pt x="278882" y="250466"/>
                      <a:pt x="278882" y="250466"/>
                      <a:pt x="279694" y="249654"/>
                    </a:cubicBezTo>
                    <a:cubicBezTo>
                      <a:pt x="280506" y="248842"/>
                      <a:pt x="280506" y="248030"/>
                      <a:pt x="281318" y="248030"/>
                    </a:cubicBezTo>
                    <a:cubicBezTo>
                      <a:pt x="281318" y="249654"/>
                      <a:pt x="282942" y="248842"/>
                      <a:pt x="283753" y="248842"/>
                    </a:cubicBezTo>
                    <a:cubicBezTo>
                      <a:pt x="284565" y="248842"/>
                      <a:pt x="286189" y="249654"/>
                      <a:pt x="285377" y="250466"/>
                    </a:cubicBezTo>
                    <a:cubicBezTo>
                      <a:pt x="285377" y="250466"/>
                      <a:pt x="284565" y="250466"/>
                      <a:pt x="283753" y="250466"/>
                    </a:cubicBezTo>
                    <a:cubicBezTo>
                      <a:pt x="282130" y="250466"/>
                      <a:pt x="281318" y="250466"/>
                      <a:pt x="279694" y="250466"/>
                    </a:cubicBezTo>
                    <a:cubicBezTo>
                      <a:pt x="278882" y="251278"/>
                      <a:pt x="278882" y="251278"/>
                      <a:pt x="278070" y="251278"/>
                    </a:cubicBezTo>
                    <a:cubicBezTo>
                      <a:pt x="278070" y="252090"/>
                      <a:pt x="278070" y="252902"/>
                      <a:pt x="277258" y="252902"/>
                    </a:cubicBezTo>
                    <a:cubicBezTo>
                      <a:pt x="277258" y="252902"/>
                      <a:pt x="276447" y="252902"/>
                      <a:pt x="276447" y="252090"/>
                    </a:cubicBezTo>
                    <a:cubicBezTo>
                      <a:pt x="277258" y="252090"/>
                      <a:pt x="278070" y="251278"/>
                      <a:pt x="278070" y="251278"/>
                    </a:cubicBezTo>
                    <a:close/>
                    <a:moveTo>
                      <a:pt x="277258" y="235040"/>
                    </a:moveTo>
                    <a:cubicBezTo>
                      <a:pt x="277258" y="235040"/>
                      <a:pt x="279694" y="235040"/>
                      <a:pt x="279694" y="235852"/>
                    </a:cubicBezTo>
                    <a:cubicBezTo>
                      <a:pt x="279694" y="236664"/>
                      <a:pt x="277258" y="236664"/>
                      <a:pt x="277258" y="235852"/>
                    </a:cubicBezTo>
                    <a:cubicBezTo>
                      <a:pt x="277258" y="235852"/>
                      <a:pt x="277258" y="235040"/>
                      <a:pt x="277258" y="235040"/>
                    </a:cubicBezTo>
                    <a:close/>
                    <a:moveTo>
                      <a:pt x="285377" y="234228"/>
                    </a:moveTo>
                    <a:cubicBezTo>
                      <a:pt x="284565" y="234228"/>
                      <a:pt x="284565" y="234228"/>
                      <a:pt x="285377" y="234228"/>
                    </a:cubicBezTo>
                    <a:cubicBezTo>
                      <a:pt x="284565" y="235040"/>
                      <a:pt x="284565" y="235040"/>
                      <a:pt x="284565" y="235040"/>
                    </a:cubicBezTo>
                    <a:cubicBezTo>
                      <a:pt x="283753" y="235040"/>
                      <a:pt x="283753" y="235852"/>
                      <a:pt x="282942" y="235852"/>
                    </a:cubicBezTo>
                    <a:cubicBezTo>
                      <a:pt x="282130" y="235852"/>
                      <a:pt x="282130" y="235852"/>
                      <a:pt x="281318" y="235852"/>
                    </a:cubicBezTo>
                    <a:cubicBezTo>
                      <a:pt x="281318" y="235852"/>
                      <a:pt x="281318" y="235852"/>
                      <a:pt x="281318" y="235852"/>
                    </a:cubicBezTo>
                    <a:cubicBezTo>
                      <a:pt x="281318" y="235852"/>
                      <a:pt x="281318" y="235852"/>
                      <a:pt x="281318" y="235852"/>
                    </a:cubicBezTo>
                    <a:cubicBezTo>
                      <a:pt x="281318" y="235852"/>
                      <a:pt x="282130" y="235040"/>
                      <a:pt x="282130" y="235040"/>
                    </a:cubicBezTo>
                    <a:cubicBezTo>
                      <a:pt x="282130" y="235040"/>
                      <a:pt x="282942" y="235040"/>
                      <a:pt x="282942" y="234228"/>
                    </a:cubicBezTo>
                    <a:cubicBezTo>
                      <a:pt x="282942" y="234228"/>
                      <a:pt x="283753" y="233417"/>
                      <a:pt x="283753" y="233417"/>
                    </a:cubicBezTo>
                    <a:cubicBezTo>
                      <a:pt x="283753" y="233417"/>
                      <a:pt x="284565" y="232605"/>
                      <a:pt x="284565" y="232605"/>
                    </a:cubicBezTo>
                    <a:cubicBezTo>
                      <a:pt x="284565" y="232605"/>
                      <a:pt x="285377" y="232605"/>
                      <a:pt x="285377" y="232605"/>
                    </a:cubicBezTo>
                    <a:cubicBezTo>
                      <a:pt x="286189" y="233417"/>
                      <a:pt x="286189" y="233417"/>
                      <a:pt x="285377" y="234228"/>
                    </a:cubicBezTo>
                    <a:cubicBezTo>
                      <a:pt x="285377" y="234228"/>
                      <a:pt x="285377" y="234228"/>
                      <a:pt x="285377" y="234228"/>
                    </a:cubicBezTo>
                    <a:close/>
                    <a:moveTo>
                      <a:pt x="280506" y="219615"/>
                    </a:moveTo>
                    <a:cubicBezTo>
                      <a:pt x="280506" y="219615"/>
                      <a:pt x="278882" y="220426"/>
                      <a:pt x="278882" y="219615"/>
                    </a:cubicBezTo>
                    <a:cubicBezTo>
                      <a:pt x="278882" y="219615"/>
                      <a:pt x="278882" y="218803"/>
                      <a:pt x="278882" y="218803"/>
                    </a:cubicBezTo>
                    <a:cubicBezTo>
                      <a:pt x="278882" y="217991"/>
                      <a:pt x="279694" y="217991"/>
                      <a:pt x="279694" y="217179"/>
                    </a:cubicBezTo>
                    <a:cubicBezTo>
                      <a:pt x="280506" y="216367"/>
                      <a:pt x="281318" y="215555"/>
                      <a:pt x="281318" y="214743"/>
                    </a:cubicBezTo>
                    <a:cubicBezTo>
                      <a:pt x="282130" y="213931"/>
                      <a:pt x="282130" y="213120"/>
                      <a:pt x="282942" y="212308"/>
                    </a:cubicBezTo>
                    <a:cubicBezTo>
                      <a:pt x="282942" y="212308"/>
                      <a:pt x="283753" y="211496"/>
                      <a:pt x="284565" y="212308"/>
                    </a:cubicBezTo>
                    <a:cubicBezTo>
                      <a:pt x="285377" y="213120"/>
                      <a:pt x="283753" y="213931"/>
                      <a:pt x="283753" y="214743"/>
                    </a:cubicBezTo>
                    <a:cubicBezTo>
                      <a:pt x="282942" y="215555"/>
                      <a:pt x="282130" y="216367"/>
                      <a:pt x="282130" y="217179"/>
                    </a:cubicBezTo>
                    <a:cubicBezTo>
                      <a:pt x="281318" y="217991"/>
                      <a:pt x="280506" y="218803"/>
                      <a:pt x="280506" y="219615"/>
                    </a:cubicBezTo>
                    <a:close/>
                    <a:moveTo>
                      <a:pt x="286189" y="187951"/>
                    </a:moveTo>
                    <a:cubicBezTo>
                      <a:pt x="285377" y="188763"/>
                      <a:pt x="284565" y="189575"/>
                      <a:pt x="283753" y="190387"/>
                    </a:cubicBezTo>
                    <a:cubicBezTo>
                      <a:pt x="282130" y="191199"/>
                      <a:pt x="281318" y="192011"/>
                      <a:pt x="279694" y="192822"/>
                    </a:cubicBezTo>
                    <a:cubicBezTo>
                      <a:pt x="278882" y="193634"/>
                      <a:pt x="278070" y="194446"/>
                      <a:pt x="276447" y="195258"/>
                    </a:cubicBezTo>
                    <a:cubicBezTo>
                      <a:pt x="275635" y="196070"/>
                      <a:pt x="274823" y="196882"/>
                      <a:pt x="273199" y="197694"/>
                    </a:cubicBezTo>
                    <a:cubicBezTo>
                      <a:pt x="273199" y="197694"/>
                      <a:pt x="272387" y="197694"/>
                      <a:pt x="272387" y="198506"/>
                    </a:cubicBezTo>
                    <a:cubicBezTo>
                      <a:pt x="271575" y="198506"/>
                      <a:pt x="271575" y="199317"/>
                      <a:pt x="270763" y="199317"/>
                    </a:cubicBezTo>
                    <a:cubicBezTo>
                      <a:pt x="269140" y="199317"/>
                      <a:pt x="270763" y="197694"/>
                      <a:pt x="270763" y="196882"/>
                    </a:cubicBezTo>
                    <a:cubicBezTo>
                      <a:pt x="271575" y="196070"/>
                      <a:pt x="273199" y="195258"/>
                      <a:pt x="274011" y="194446"/>
                    </a:cubicBezTo>
                    <a:cubicBezTo>
                      <a:pt x="275635" y="193634"/>
                      <a:pt x="277258" y="192822"/>
                      <a:pt x="278070" y="191199"/>
                    </a:cubicBezTo>
                    <a:cubicBezTo>
                      <a:pt x="278882" y="190387"/>
                      <a:pt x="280506" y="189575"/>
                      <a:pt x="281318" y="188763"/>
                    </a:cubicBezTo>
                    <a:cubicBezTo>
                      <a:pt x="282942" y="187139"/>
                      <a:pt x="284565" y="186327"/>
                      <a:pt x="286189" y="185515"/>
                    </a:cubicBezTo>
                    <a:cubicBezTo>
                      <a:pt x="287813" y="184704"/>
                      <a:pt x="288625" y="183080"/>
                      <a:pt x="290249" y="183080"/>
                    </a:cubicBezTo>
                    <a:cubicBezTo>
                      <a:pt x="290249" y="183892"/>
                      <a:pt x="290249" y="184704"/>
                      <a:pt x="289437" y="185515"/>
                    </a:cubicBezTo>
                    <a:cubicBezTo>
                      <a:pt x="288625" y="186327"/>
                      <a:pt x="288625" y="186327"/>
                      <a:pt x="287813" y="187139"/>
                    </a:cubicBezTo>
                    <a:cubicBezTo>
                      <a:pt x="288625" y="186327"/>
                      <a:pt x="287001" y="187139"/>
                      <a:pt x="286189" y="187951"/>
                    </a:cubicBezTo>
                    <a:close/>
                    <a:moveTo>
                      <a:pt x="269140" y="138426"/>
                    </a:moveTo>
                    <a:cubicBezTo>
                      <a:pt x="269951" y="138426"/>
                      <a:pt x="270763" y="139238"/>
                      <a:pt x="270763" y="140050"/>
                    </a:cubicBezTo>
                    <a:cubicBezTo>
                      <a:pt x="270763" y="140050"/>
                      <a:pt x="269951" y="140050"/>
                      <a:pt x="269951" y="140862"/>
                    </a:cubicBezTo>
                    <a:cubicBezTo>
                      <a:pt x="269951" y="140862"/>
                      <a:pt x="269140" y="140862"/>
                      <a:pt x="269140" y="140862"/>
                    </a:cubicBezTo>
                    <a:cubicBezTo>
                      <a:pt x="268328" y="141674"/>
                      <a:pt x="268328" y="139238"/>
                      <a:pt x="269140" y="138426"/>
                    </a:cubicBezTo>
                    <a:close/>
                    <a:moveTo>
                      <a:pt x="269140" y="118129"/>
                    </a:moveTo>
                    <a:cubicBezTo>
                      <a:pt x="269140" y="118129"/>
                      <a:pt x="269951" y="117317"/>
                      <a:pt x="270763" y="118129"/>
                    </a:cubicBezTo>
                    <a:cubicBezTo>
                      <a:pt x="270763" y="118129"/>
                      <a:pt x="270763" y="118941"/>
                      <a:pt x="270763" y="119753"/>
                    </a:cubicBezTo>
                    <a:cubicBezTo>
                      <a:pt x="270763" y="120565"/>
                      <a:pt x="271575" y="122188"/>
                      <a:pt x="269951" y="122188"/>
                    </a:cubicBezTo>
                    <a:cubicBezTo>
                      <a:pt x="269140" y="122188"/>
                      <a:pt x="269140" y="120565"/>
                      <a:pt x="268328" y="120565"/>
                    </a:cubicBezTo>
                    <a:cubicBezTo>
                      <a:pt x="269140" y="119753"/>
                      <a:pt x="269140" y="118941"/>
                      <a:pt x="269140" y="118129"/>
                    </a:cubicBezTo>
                    <a:close/>
                    <a:moveTo>
                      <a:pt x="274823" y="149793"/>
                    </a:moveTo>
                    <a:cubicBezTo>
                      <a:pt x="277258" y="149793"/>
                      <a:pt x="278882" y="150604"/>
                      <a:pt x="281318" y="151416"/>
                    </a:cubicBezTo>
                    <a:cubicBezTo>
                      <a:pt x="282130" y="151416"/>
                      <a:pt x="283753" y="151416"/>
                      <a:pt x="284565" y="152228"/>
                    </a:cubicBezTo>
                    <a:cubicBezTo>
                      <a:pt x="285377" y="152228"/>
                      <a:pt x="285377" y="153040"/>
                      <a:pt x="284565" y="153852"/>
                    </a:cubicBezTo>
                    <a:cubicBezTo>
                      <a:pt x="283753" y="154664"/>
                      <a:pt x="282942" y="153852"/>
                      <a:pt x="282130" y="153852"/>
                    </a:cubicBezTo>
                    <a:cubicBezTo>
                      <a:pt x="280506" y="153852"/>
                      <a:pt x="279694" y="153852"/>
                      <a:pt x="278070" y="153040"/>
                    </a:cubicBezTo>
                    <a:cubicBezTo>
                      <a:pt x="277258" y="153040"/>
                      <a:pt x="276447" y="152228"/>
                      <a:pt x="275635" y="152228"/>
                    </a:cubicBezTo>
                    <a:cubicBezTo>
                      <a:pt x="274823" y="152228"/>
                      <a:pt x="273199" y="152228"/>
                      <a:pt x="272387" y="152228"/>
                    </a:cubicBezTo>
                    <a:cubicBezTo>
                      <a:pt x="271575" y="152228"/>
                      <a:pt x="270763" y="151416"/>
                      <a:pt x="271575" y="150604"/>
                    </a:cubicBezTo>
                    <a:cubicBezTo>
                      <a:pt x="272387" y="149793"/>
                      <a:pt x="273199" y="149793"/>
                      <a:pt x="274823" y="149793"/>
                    </a:cubicBezTo>
                    <a:close/>
                    <a:moveTo>
                      <a:pt x="272387" y="141674"/>
                    </a:moveTo>
                    <a:cubicBezTo>
                      <a:pt x="272387" y="141674"/>
                      <a:pt x="273199" y="140862"/>
                      <a:pt x="273199" y="140862"/>
                    </a:cubicBezTo>
                    <a:cubicBezTo>
                      <a:pt x="273199" y="140862"/>
                      <a:pt x="274011" y="140862"/>
                      <a:pt x="274011" y="140862"/>
                    </a:cubicBezTo>
                    <a:cubicBezTo>
                      <a:pt x="274011" y="140862"/>
                      <a:pt x="274823" y="141674"/>
                      <a:pt x="274823" y="141674"/>
                    </a:cubicBezTo>
                    <a:cubicBezTo>
                      <a:pt x="274823" y="142486"/>
                      <a:pt x="272387" y="143297"/>
                      <a:pt x="272387" y="141674"/>
                    </a:cubicBezTo>
                    <a:close/>
                    <a:moveTo>
                      <a:pt x="282942" y="183892"/>
                    </a:moveTo>
                    <a:cubicBezTo>
                      <a:pt x="282130" y="184704"/>
                      <a:pt x="279694" y="183892"/>
                      <a:pt x="278070" y="183892"/>
                    </a:cubicBezTo>
                    <a:cubicBezTo>
                      <a:pt x="277258" y="183892"/>
                      <a:pt x="277258" y="183080"/>
                      <a:pt x="276447" y="183080"/>
                    </a:cubicBezTo>
                    <a:cubicBezTo>
                      <a:pt x="275635" y="182268"/>
                      <a:pt x="274011" y="183080"/>
                      <a:pt x="273199" y="182268"/>
                    </a:cubicBezTo>
                    <a:cubicBezTo>
                      <a:pt x="273199" y="182268"/>
                      <a:pt x="271575" y="182268"/>
                      <a:pt x="271575" y="181456"/>
                    </a:cubicBezTo>
                    <a:cubicBezTo>
                      <a:pt x="271575" y="180644"/>
                      <a:pt x="272387" y="180644"/>
                      <a:pt x="273199" y="180644"/>
                    </a:cubicBezTo>
                    <a:cubicBezTo>
                      <a:pt x="274823" y="180644"/>
                      <a:pt x="276447" y="180644"/>
                      <a:pt x="278070" y="181456"/>
                    </a:cubicBezTo>
                    <a:cubicBezTo>
                      <a:pt x="278882" y="181456"/>
                      <a:pt x="279694" y="182268"/>
                      <a:pt x="279694" y="182268"/>
                    </a:cubicBezTo>
                    <a:cubicBezTo>
                      <a:pt x="280506" y="182268"/>
                      <a:pt x="280506" y="182268"/>
                      <a:pt x="281318" y="182268"/>
                    </a:cubicBezTo>
                    <a:cubicBezTo>
                      <a:pt x="282130" y="183080"/>
                      <a:pt x="283753" y="183080"/>
                      <a:pt x="282942" y="183892"/>
                    </a:cubicBezTo>
                    <a:close/>
                    <a:moveTo>
                      <a:pt x="272387" y="171713"/>
                    </a:moveTo>
                    <a:cubicBezTo>
                      <a:pt x="273199" y="171713"/>
                      <a:pt x="276447" y="172525"/>
                      <a:pt x="275635" y="173337"/>
                    </a:cubicBezTo>
                    <a:cubicBezTo>
                      <a:pt x="274823" y="174149"/>
                      <a:pt x="273199" y="173337"/>
                      <a:pt x="272387" y="173337"/>
                    </a:cubicBezTo>
                    <a:cubicBezTo>
                      <a:pt x="271575" y="173337"/>
                      <a:pt x="270763" y="173337"/>
                      <a:pt x="269951" y="172525"/>
                    </a:cubicBezTo>
                    <a:cubicBezTo>
                      <a:pt x="269951" y="172525"/>
                      <a:pt x="269140" y="172525"/>
                      <a:pt x="269140" y="171713"/>
                    </a:cubicBezTo>
                    <a:cubicBezTo>
                      <a:pt x="268328" y="171713"/>
                      <a:pt x="268328" y="170901"/>
                      <a:pt x="267516" y="170090"/>
                    </a:cubicBezTo>
                    <a:cubicBezTo>
                      <a:pt x="266704" y="169278"/>
                      <a:pt x="266704" y="169278"/>
                      <a:pt x="265892" y="168466"/>
                    </a:cubicBezTo>
                    <a:cubicBezTo>
                      <a:pt x="265892" y="167654"/>
                      <a:pt x="265080" y="167654"/>
                      <a:pt x="265080" y="166842"/>
                    </a:cubicBezTo>
                    <a:cubicBezTo>
                      <a:pt x="265892" y="166842"/>
                      <a:pt x="265892" y="166842"/>
                      <a:pt x="266704" y="167654"/>
                    </a:cubicBezTo>
                    <a:cubicBezTo>
                      <a:pt x="266704" y="167654"/>
                      <a:pt x="266704" y="167654"/>
                      <a:pt x="266704" y="168466"/>
                    </a:cubicBezTo>
                    <a:cubicBezTo>
                      <a:pt x="268328" y="170901"/>
                      <a:pt x="269951" y="171713"/>
                      <a:pt x="272387" y="171713"/>
                    </a:cubicBezTo>
                    <a:close/>
                    <a:moveTo>
                      <a:pt x="268328" y="176585"/>
                    </a:moveTo>
                    <a:cubicBezTo>
                      <a:pt x="269140" y="175773"/>
                      <a:pt x="271575" y="176585"/>
                      <a:pt x="272387" y="176585"/>
                    </a:cubicBezTo>
                    <a:cubicBezTo>
                      <a:pt x="273199" y="176585"/>
                      <a:pt x="274823" y="175773"/>
                      <a:pt x="275635" y="176585"/>
                    </a:cubicBezTo>
                    <a:cubicBezTo>
                      <a:pt x="276447" y="176585"/>
                      <a:pt x="277258" y="177397"/>
                      <a:pt x="276447" y="178209"/>
                    </a:cubicBezTo>
                    <a:cubicBezTo>
                      <a:pt x="275635" y="179020"/>
                      <a:pt x="274823" y="179020"/>
                      <a:pt x="273199" y="179020"/>
                    </a:cubicBezTo>
                    <a:cubicBezTo>
                      <a:pt x="272387" y="179020"/>
                      <a:pt x="271575" y="179020"/>
                      <a:pt x="270763" y="178209"/>
                    </a:cubicBezTo>
                    <a:cubicBezTo>
                      <a:pt x="269951" y="177397"/>
                      <a:pt x="267516" y="177397"/>
                      <a:pt x="268328" y="176585"/>
                    </a:cubicBezTo>
                    <a:close/>
                    <a:moveTo>
                      <a:pt x="291060" y="132743"/>
                    </a:moveTo>
                    <a:cubicBezTo>
                      <a:pt x="290249" y="132743"/>
                      <a:pt x="289437" y="131931"/>
                      <a:pt x="290249" y="131119"/>
                    </a:cubicBezTo>
                    <a:cubicBezTo>
                      <a:pt x="290249" y="130307"/>
                      <a:pt x="291872" y="130307"/>
                      <a:pt x="291872" y="130307"/>
                    </a:cubicBezTo>
                    <a:cubicBezTo>
                      <a:pt x="292684" y="130307"/>
                      <a:pt x="292684" y="130307"/>
                      <a:pt x="293496" y="131119"/>
                    </a:cubicBezTo>
                    <a:cubicBezTo>
                      <a:pt x="293496" y="131931"/>
                      <a:pt x="293496" y="131931"/>
                      <a:pt x="293496" y="132743"/>
                    </a:cubicBezTo>
                    <a:cubicBezTo>
                      <a:pt x="292684" y="132743"/>
                      <a:pt x="291872" y="132743"/>
                      <a:pt x="291060" y="132743"/>
                    </a:cubicBezTo>
                    <a:close/>
                    <a:moveTo>
                      <a:pt x="287001" y="104327"/>
                    </a:moveTo>
                    <a:cubicBezTo>
                      <a:pt x="287813" y="104327"/>
                      <a:pt x="288625" y="103515"/>
                      <a:pt x="289437" y="104327"/>
                    </a:cubicBezTo>
                    <a:cubicBezTo>
                      <a:pt x="289437" y="104327"/>
                      <a:pt x="289437" y="105139"/>
                      <a:pt x="290249" y="105139"/>
                    </a:cubicBezTo>
                    <a:cubicBezTo>
                      <a:pt x="289437" y="105139"/>
                      <a:pt x="289437" y="105951"/>
                      <a:pt x="289437" y="105951"/>
                    </a:cubicBezTo>
                    <a:cubicBezTo>
                      <a:pt x="289437" y="105951"/>
                      <a:pt x="288625" y="105951"/>
                      <a:pt x="288625" y="105951"/>
                    </a:cubicBezTo>
                    <a:cubicBezTo>
                      <a:pt x="287001" y="105139"/>
                      <a:pt x="286189" y="104327"/>
                      <a:pt x="287001" y="104327"/>
                    </a:cubicBezTo>
                    <a:close/>
                    <a:moveTo>
                      <a:pt x="286189" y="141674"/>
                    </a:moveTo>
                    <a:cubicBezTo>
                      <a:pt x="286189" y="142486"/>
                      <a:pt x="286189" y="142486"/>
                      <a:pt x="285377" y="142486"/>
                    </a:cubicBezTo>
                    <a:cubicBezTo>
                      <a:pt x="285377" y="142486"/>
                      <a:pt x="285377" y="143297"/>
                      <a:pt x="285377" y="144109"/>
                    </a:cubicBezTo>
                    <a:cubicBezTo>
                      <a:pt x="285377" y="144921"/>
                      <a:pt x="284565" y="144921"/>
                      <a:pt x="283753" y="144109"/>
                    </a:cubicBezTo>
                    <a:cubicBezTo>
                      <a:pt x="282942" y="143297"/>
                      <a:pt x="284565" y="141674"/>
                      <a:pt x="282942" y="140862"/>
                    </a:cubicBezTo>
                    <a:cubicBezTo>
                      <a:pt x="282130" y="140862"/>
                      <a:pt x="281318" y="140862"/>
                      <a:pt x="280506" y="140862"/>
                    </a:cubicBezTo>
                    <a:cubicBezTo>
                      <a:pt x="279694" y="140862"/>
                      <a:pt x="278070" y="140862"/>
                      <a:pt x="278070" y="140050"/>
                    </a:cubicBezTo>
                    <a:cubicBezTo>
                      <a:pt x="278070" y="139238"/>
                      <a:pt x="277258" y="138426"/>
                      <a:pt x="276447" y="138426"/>
                    </a:cubicBezTo>
                    <a:cubicBezTo>
                      <a:pt x="275635" y="138426"/>
                      <a:pt x="275635" y="138426"/>
                      <a:pt x="275635" y="137614"/>
                    </a:cubicBezTo>
                    <a:cubicBezTo>
                      <a:pt x="275635" y="136802"/>
                      <a:pt x="275635" y="136802"/>
                      <a:pt x="275635" y="135991"/>
                    </a:cubicBezTo>
                    <a:cubicBezTo>
                      <a:pt x="277258" y="135179"/>
                      <a:pt x="277258" y="137614"/>
                      <a:pt x="278070" y="137614"/>
                    </a:cubicBezTo>
                    <a:cubicBezTo>
                      <a:pt x="278882" y="138426"/>
                      <a:pt x="280506" y="137614"/>
                      <a:pt x="281318" y="137614"/>
                    </a:cubicBezTo>
                    <a:cubicBezTo>
                      <a:pt x="282130" y="137614"/>
                      <a:pt x="282130" y="137614"/>
                      <a:pt x="282942" y="137614"/>
                    </a:cubicBezTo>
                    <a:cubicBezTo>
                      <a:pt x="283753" y="137614"/>
                      <a:pt x="283753" y="137614"/>
                      <a:pt x="284565" y="137614"/>
                    </a:cubicBezTo>
                    <a:cubicBezTo>
                      <a:pt x="285377" y="137614"/>
                      <a:pt x="285377" y="139238"/>
                      <a:pt x="286189" y="140050"/>
                    </a:cubicBezTo>
                    <a:cubicBezTo>
                      <a:pt x="285377" y="140862"/>
                      <a:pt x="286189" y="140862"/>
                      <a:pt x="286189" y="141674"/>
                    </a:cubicBezTo>
                    <a:close/>
                    <a:moveTo>
                      <a:pt x="277258" y="124624"/>
                    </a:moveTo>
                    <a:cubicBezTo>
                      <a:pt x="278070" y="124624"/>
                      <a:pt x="278882" y="123812"/>
                      <a:pt x="278882" y="124624"/>
                    </a:cubicBezTo>
                    <a:cubicBezTo>
                      <a:pt x="279694" y="125436"/>
                      <a:pt x="278882" y="125436"/>
                      <a:pt x="279694" y="126248"/>
                    </a:cubicBezTo>
                    <a:cubicBezTo>
                      <a:pt x="280506" y="126248"/>
                      <a:pt x="281318" y="126248"/>
                      <a:pt x="281318" y="127060"/>
                    </a:cubicBezTo>
                    <a:cubicBezTo>
                      <a:pt x="281318" y="127872"/>
                      <a:pt x="280506" y="127872"/>
                      <a:pt x="279694" y="127872"/>
                    </a:cubicBezTo>
                    <a:cubicBezTo>
                      <a:pt x="278882" y="127872"/>
                      <a:pt x="278070" y="127872"/>
                      <a:pt x="277258" y="127060"/>
                    </a:cubicBezTo>
                    <a:cubicBezTo>
                      <a:pt x="277258" y="127060"/>
                      <a:pt x="277258" y="126248"/>
                      <a:pt x="277258" y="126248"/>
                    </a:cubicBezTo>
                    <a:cubicBezTo>
                      <a:pt x="277258" y="125436"/>
                      <a:pt x="277258" y="124624"/>
                      <a:pt x="277258" y="124624"/>
                    </a:cubicBezTo>
                    <a:close/>
                    <a:moveTo>
                      <a:pt x="282942" y="119753"/>
                    </a:moveTo>
                    <a:cubicBezTo>
                      <a:pt x="284565" y="119753"/>
                      <a:pt x="283753" y="120565"/>
                      <a:pt x="284565" y="122188"/>
                    </a:cubicBezTo>
                    <a:cubicBezTo>
                      <a:pt x="284565" y="123000"/>
                      <a:pt x="285377" y="124624"/>
                      <a:pt x="283753" y="124624"/>
                    </a:cubicBezTo>
                    <a:cubicBezTo>
                      <a:pt x="282942" y="124624"/>
                      <a:pt x="282942" y="123812"/>
                      <a:pt x="282130" y="123000"/>
                    </a:cubicBezTo>
                    <a:cubicBezTo>
                      <a:pt x="281318" y="122188"/>
                      <a:pt x="280506" y="121377"/>
                      <a:pt x="279694" y="122188"/>
                    </a:cubicBezTo>
                    <a:cubicBezTo>
                      <a:pt x="279694" y="122188"/>
                      <a:pt x="278882" y="122188"/>
                      <a:pt x="278882" y="122188"/>
                    </a:cubicBezTo>
                    <a:cubicBezTo>
                      <a:pt x="278070" y="122188"/>
                      <a:pt x="278070" y="121377"/>
                      <a:pt x="278070" y="121377"/>
                    </a:cubicBezTo>
                    <a:cubicBezTo>
                      <a:pt x="278070" y="120565"/>
                      <a:pt x="278882" y="120565"/>
                      <a:pt x="279694" y="120565"/>
                    </a:cubicBezTo>
                    <a:cubicBezTo>
                      <a:pt x="281318" y="119753"/>
                      <a:pt x="282130" y="119753"/>
                      <a:pt x="282942" y="119753"/>
                    </a:cubicBezTo>
                    <a:close/>
                    <a:moveTo>
                      <a:pt x="278070" y="90525"/>
                    </a:moveTo>
                    <a:cubicBezTo>
                      <a:pt x="278882" y="90525"/>
                      <a:pt x="279694" y="90525"/>
                      <a:pt x="279694" y="91337"/>
                    </a:cubicBezTo>
                    <a:cubicBezTo>
                      <a:pt x="279694" y="92149"/>
                      <a:pt x="279694" y="92149"/>
                      <a:pt x="280506" y="92149"/>
                    </a:cubicBezTo>
                    <a:cubicBezTo>
                      <a:pt x="280506" y="92149"/>
                      <a:pt x="281318" y="92149"/>
                      <a:pt x="281318" y="92961"/>
                    </a:cubicBezTo>
                    <a:cubicBezTo>
                      <a:pt x="281318" y="92961"/>
                      <a:pt x="281318" y="93773"/>
                      <a:pt x="281318" y="94584"/>
                    </a:cubicBezTo>
                    <a:cubicBezTo>
                      <a:pt x="281318" y="96208"/>
                      <a:pt x="278882" y="96208"/>
                      <a:pt x="278882" y="94584"/>
                    </a:cubicBezTo>
                    <a:cubicBezTo>
                      <a:pt x="278882" y="93773"/>
                      <a:pt x="278882" y="93773"/>
                      <a:pt x="278070" y="92961"/>
                    </a:cubicBezTo>
                    <a:cubicBezTo>
                      <a:pt x="277258" y="92149"/>
                      <a:pt x="276447" y="92149"/>
                      <a:pt x="276447" y="91337"/>
                    </a:cubicBezTo>
                    <a:cubicBezTo>
                      <a:pt x="277258" y="91337"/>
                      <a:pt x="278070" y="90525"/>
                      <a:pt x="278070" y="90525"/>
                    </a:cubicBezTo>
                    <a:close/>
                    <a:moveTo>
                      <a:pt x="275635" y="103515"/>
                    </a:moveTo>
                    <a:cubicBezTo>
                      <a:pt x="276447" y="103515"/>
                      <a:pt x="276447" y="104327"/>
                      <a:pt x="276447" y="104327"/>
                    </a:cubicBezTo>
                    <a:cubicBezTo>
                      <a:pt x="276447" y="105139"/>
                      <a:pt x="277258" y="104327"/>
                      <a:pt x="277258" y="105139"/>
                    </a:cubicBezTo>
                    <a:cubicBezTo>
                      <a:pt x="278070" y="105139"/>
                      <a:pt x="278882" y="105951"/>
                      <a:pt x="278882" y="106763"/>
                    </a:cubicBezTo>
                    <a:cubicBezTo>
                      <a:pt x="278882" y="107575"/>
                      <a:pt x="277258" y="107575"/>
                      <a:pt x="276447" y="106763"/>
                    </a:cubicBezTo>
                    <a:cubicBezTo>
                      <a:pt x="275635" y="106763"/>
                      <a:pt x="275635" y="106763"/>
                      <a:pt x="274823" y="105951"/>
                    </a:cubicBezTo>
                    <a:cubicBezTo>
                      <a:pt x="274823" y="105951"/>
                      <a:pt x="274011" y="105139"/>
                      <a:pt x="274011" y="105139"/>
                    </a:cubicBezTo>
                    <a:cubicBezTo>
                      <a:pt x="273199" y="105139"/>
                      <a:pt x="273199" y="105139"/>
                      <a:pt x="272387" y="105139"/>
                    </a:cubicBezTo>
                    <a:cubicBezTo>
                      <a:pt x="271575" y="105139"/>
                      <a:pt x="271575" y="104327"/>
                      <a:pt x="271575" y="103515"/>
                    </a:cubicBezTo>
                    <a:cubicBezTo>
                      <a:pt x="273199" y="103515"/>
                      <a:pt x="274823" y="103515"/>
                      <a:pt x="275635" y="103515"/>
                    </a:cubicBezTo>
                    <a:close/>
                    <a:moveTo>
                      <a:pt x="268328" y="89713"/>
                    </a:moveTo>
                    <a:cubicBezTo>
                      <a:pt x="268328" y="88901"/>
                      <a:pt x="269140" y="88901"/>
                      <a:pt x="269951" y="88901"/>
                    </a:cubicBezTo>
                    <a:cubicBezTo>
                      <a:pt x="270763" y="88901"/>
                      <a:pt x="269951" y="89713"/>
                      <a:pt x="269951" y="89713"/>
                    </a:cubicBezTo>
                    <a:cubicBezTo>
                      <a:pt x="269951" y="90525"/>
                      <a:pt x="269951" y="90525"/>
                      <a:pt x="269951" y="90525"/>
                    </a:cubicBezTo>
                    <a:cubicBezTo>
                      <a:pt x="269951" y="90525"/>
                      <a:pt x="269951" y="91337"/>
                      <a:pt x="269951" y="91337"/>
                    </a:cubicBezTo>
                    <a:cubicBezTo>
                      <a:pt x="269951" y="91337"/>
                      <a:pt x="269951" y="92149"/>
                      <a:pt x="269951" y="92149"/>
                    </a:cubicBezTo>
                    <a:cubicBezTo>
                      <a:pt x="269951" y="92961"/>
                      <a:pt x="269951" y="92961"/>
                      <a:pt x="269951" y="93773"/>
                    </a:cubicBezTo>
                    <a:cubicBezTo>
                      <a:pt x="269951" y="94584"/>
                      <a:pt x="270763" y="95396"/>
                      <a:pt x="271575" y="96208"/>
                    </a:cubicBezTo>
                    <a:cubicBezTo>
                      <a:pt x="272387" y="97020"/>
                      <a:pt x="273199" y="97020"/>
                      <a:pt x="273199" y="97832"/>
                    </a:cubicBezTo>
                    <a:cubicBezTo>
                      <a:pt x="273199" y="98644"/>
                      <a:pt x="273199" y="100268"/>
                      <a:pt x="272387" y="99456"/>
                    </a:cubicBezTo>
                    <a:cubicBezTo>
                      <a:pt x="271575" y="99456"/>
                      <a:pt x="270763" y="97832"/>
                      <a:pt x="270763" y="97832"/>
                    </a:cubicBezTo>
                    <a:cubicBezTo>
                      <a:pt x="270763" y="97832"/>
                      <a:pt x="270763" y="97020"/>
                      <a:pt x="270763" y="97020"/>
                    </a:cubicBezTo>
                    <a:cubicBezTo>
                      <a:pt x="270763" y="97020"/>
                      <a:pt x="270763" y="96208"/>
                      <a:pt x="269951" y="96208"/>
                    </a:cubicBezTo>
                    <a:cubicBezTo>
                      <a:pt x="269140" y="95396"/>
                      <a:pt x="269140" y="93773"/>
                      <a:pt x="269140" y="92149"/>
                    </a:cubicBezTo>
                    <a:cubicBezTo>
                      <a:pt x="268328" y="91337"/>
                      <a:pt x="268328" y="90525"/>
                      <a:pt x="268328" y="89713"/>
                    </a:cubicBezTo>
                    <a:close/>
                    <a:moveTo>
                      <a:pt x="265080" y="128684"/>
                    </a:moveTo>
                    <a:cubicBezTo>
                      <a:pt x="265892" y="128684"/>
                      <a:pt x="266704" y="128684"/>
                      <a:pt x="266704" y="128684"/>
                    </a:cubicBezTo>
                    <a:cubicBezTo>
                      <a:pt x="267516" y="128684"/>
                      <a:pt x="267516" y="128684"/>
                      <a:pt x="268328" y="128684"/>
                    </a:cubicBezTo>
                    <a:cubicBezTo>
                      <a:pt x="268328" y="128684"/>
                      <a:pt x="269140" y="129495"/>
                      <a:pt x="268328" y="130307"/>
                    </a:cubicBezTo>
                    <a:cubicBezTo>
                      <a:pt x="268328" y="130307"/>
                      <a:pt x="267516" y="130307"/>
                      <a:pt x="266704" y="130307"/>
                    </a:cubicBezTo>
                    <a:cubicBezTo>
                      <a:pt x="265892" y="130307"/>
                      <a:pt x="265892" y="130307"/>
                      <a:pt x="265080" y="130307"/>
                    </a:cubicBezTo>
                    <a:cubicBezTo>
                      <a:pt x="264268" y="130307"/>
                      <a:pt x="264268" y="129495"/>
                      <a:pt x="264268" y="129495"/>
                    </a:cubicBezTo>
                    <a:cubicBezTo>
                      <a:pt x="264268" y="129495"/>
                      <a:pt x="264268" y="128684"/>
                      <a:pt x="265080" y="128684"/>
                    </a:cubicBezTo>
                    <a:close/>
                    <a:moveTo>
                      <a:pt x="256961" y="109198"/>
                    </a:moveTo>
                    <a:cubicBezTo>
                      <a:pt x="256149" y="109198"/>
                      <a:pt x="256149" y="108386"/>
                      <a:pt x="256149" y="107575"/>
                    </a:cubicBezTo>
                    <a:cubicBezTo>
                      <a:pt x="256149" y="106763"/>
                      <a:pt x="256961" y="106763"/>
                      <a:pt x="257773" y="106763"/>
                    </a:cubicBezTo>
                    <a:cubicBezTo>
                      <a:pt x="258585" y="106763"/>
                      <a:pt x="258585" y="108386"/>
                      <a:pt x="258585" y="108386"/>
                    </a:cubicBezTo>
                    <a:cubicBezTo>
                      <a:pt x="258585" y="109198"/>
                      <a:pt x="256961" y="109198"/>
                      <a:pt x="256961" y="109198"/>
                    </a:cubicBezTo>
                    <a:close/>
                    <a:moveTo>
                      <a:pt x="257773" y="102703"/>
                    </a:moveTo>
                    <a:cubicBezTo>
                      <a:pt x="256961" y="102703"/>
                      <a:pt x="256149" y="102703"/>
                      <a:pt x="256149" y="101891"/>
                    </a:cubicBezTo>
                    <a:cubicBezTo>
                      <a:pt x="256149" y="101080"/>
                      <a:pt x="256149" y="100268"/>
                      <a:pt x="256149" y="99456"/>
                    </a:cubicBezTo>
                    <a:cubicBezTo>
                      <a:pt x="256149" y="99456"/>
                      <a:pt x="256961" y="98644"/>
                      <a:pt x="256961" y="98644"/>
                    </a:cubicBezTo>
                    <a:cubicBezTo>
                      <a:pt x="257773" y="98644"/>
                      <a:pt x="257773" y="98644"/>
                      <a:pt x="257773" y="99456"/>
                    </a:cubicBezTo>
                    <a:cubicBezTo>
                      <a:pt x="258585" y="100268"/>
                      <a:pt x="259397" y="101891"/>
                      <a:pt x="257773" y="102703"/>
                    </a:cubicBezTo>
                    <a:close/>
                    <a:moveTo>
                      <a:pt x="248031" y="178209"/>
                    </a:moveTo>
                    <a:cubicBezTo>
                      <a:pt x="247219" y="178209"/>
                      <a:pt x="247219" y="178209"/>
                      <a:pt x="247219" y="177397"/>
                    </a:cubicBezTo>
                    <a:cubicBezTo>
                      <a:pt x="247219" y="176585"/>
                      <a:pt x="248843" y="176585"/>
                      <a:pt x="248843" y="176585"/>
                    </a:cubicBezTo>
                    <a:cubicBezTo>
                      <a:pt x="249654" y="176585"/>
                      <a:pt x="249654" y="176585"/>
                      <a:pt x="250466" y="176585"/>
                    </a:cubicBezTo>
                    <a:cubicBezTo>
                      <a:pt x="251278" y="176585"/>
                      <a:pt x="252090" y="176585"/>
                      <a:pt x="252090" y="176585"/>
                    </a:cubicBezTo>
                    <a:cubicBezTo>
                      <a:pt x="252902" y="176585"/>
                      <a:pt x="253714" y="175773"/>
                      <a:pt x="253714" y="174961"/>
                    </a:cubicBezTo>
                    <a:cubicBezTo>
                      <a:pt x="253714" y="174149"/>
                      <a:pt x="253714" y="174149"/>
                      <a:pt x="254526" y="173337"/>
                    </a:cubicBezTo>
                    <a:cubicBezTo>
                      <a:pt x="255337" y="172525"/>
                      <a:pt x="256149" y="171713"/>
                      <a:pt x="256961" y="173337"/>
                    </a:cubicBezTo>
                    <a:cubicBezTo>
                      <a:pt x="256961" y="174149"/>
                      <a:pt x="256961" y="174149"/>
                      <a:pt x="256961" y="174961"/>
                    </a:cubicBezTo>
                    <a:cubicBezTo>
                      <a:pt x="256961" y="175773"/>
                      <a:pt x="257773" y="175773"/>
                      <a:pt x="257773" y="175773"/>
                    </a:cubicBezTo>
                    <a:cubicBezTo>
                      <a:pt x="259397" y="176585"/>
                      <a:pt x="261833" y="178209"/>
                      <a:pt x="261021" y="179832"/>
                    </a:cubicBezTo>
                    <a:cubicBezTo>
                      <a:pt x="261021" y="180644"/>
                      <a:pt x="260209" y="179832"/>
                      <a:pt x="259397" y="179832"/>
                    </a:cubicBezTo>
                    <a:cubicBezTo>
                      <a:pt x="258585" y="179020"/>
                      <a:pt x="257773" y="178209"/>
                      <a:pt x="256149" y="177397"/>
                    </a:cubicBezTo>
                    <a:cubicBezTo>
                      <a:pt x="254526" y="176585"/>
                      <a:pt x="252090" y="177397"/>
                      <a:pt x="250466" y="177397"/>
                    </a:cubicBezTo>
                    <a:cubicBezTo>
                      <a:pt x="250466" y="178209"/>
                      <a:pt x="249654" y="178209"/>
                      <a:pt x="248031" y="178209"/>
                    </a:cubicBezTo>
                    <a:close/>
                    <a:moveTo>
                      <a:pt x="265892" y="195258"/>
                    </a:moveTo>
                    <a:cubicBezTo>
                      <a:pt x="264268" y="194446"/>
                      <a:pt x="263456" y="193634"/>
                      <a:pt x="262645" y="192011"/>
                    </a:cubicBezTo>
                    <a:cubicBezTo>
                      <a:pt x="261833" y="191199"/>
                      <a:pt x="261021" y="191199"/>
                      <a:pt x="260209" y="190387"/>
                    </a:cubicBezTo>
                    <a:cubicBezTo>
                      <a:pt x="259397" y="189575"/>
                      <a:pt x="258585" y="188763"/>
                      <a:pt x="257773" y="189575"/>
                    </a:cubicBezTo>
                    <a:cubicBezTo>
                      <a:pt x="256149" y="189575"/>
                      <a:pt x="255337" y="189575"/>
                      <a:pt x="253714" y="189575"/>
                    </a:cubicBezTo>
                    <a:cubicBezTo>
                      <a:pt x="252902" y="189575"/>
                      <a:pt x="252090" y="189575"/>
                      <a:pt x="251278" y="188763"/>
                    </a:cubicBezTo>
                    <a:cubicBezTo>
                      <a:pt x="250466" y="187951"/>
                      <a:pt x="250466" y="187951"/>
                      <a:pt x="251278" y="187139"/>
                    </a:cubicBezTo>
                    <a:cubicBezTo>
                      <a:pt x="252090" y="187139"/>
                      <a:pt x="253714" y="187139"/>
                      <a:pt x="254526" y="187139"/>
                    </a:cubicBezTo>
                    <a:cubicBezTo>
                      <a:pt x="255337" y="187139"/>
                      <a:pt x="256149" y="187139"/>
                      <a:pt x="256961" y="186327"/>
                    </a:cubicBezTo>
                    <a:cubicBezTo>
                      <a:pt x="257773" y="185515"/>
                      <a:pt x="258585" y="185515"/>
                      <a:pt x="259397" y="185515"/>
                    </a:cubicBezTo>
                    <a:cubicBezTo>
                      <a:pt x="259397" y="186327"/>
                      <a:pt x="257773" y="187139"/>
                      <a:pt x="259397" y="187951"/>
                    </a:cubicBezTo>
                    <a:cubicBezTo>
                      <a:pt x="260209" y="188763"/>
                      <a:pt x="261833" y="188763"/>
                      <a:pt x="262645" y="188763"/>
                    </a:cubicBezTo>
                    <a:cubicBezTo>
                      <a:pt x="264268" y="188763"/>
                      <a:pt x="265080" y="189575"/>
                      <a:pt x="265892" y="190387"/>
                    </a:cubicBezTo>
                    <a:cubicBezTo>
                      <a:pt x="266704" y="191199"/>
                      <a:pt x="267516" y="192011"/>
                      <a:pt x="268328" y="192822"/>
                    </a:cubicBezTo>
                    <a:cubicBezTo>
                      <a:pt x="268328" y="195258"/>
                      <a:pt x="266704" y="195258"/>
                      <a:pt x="265892" y="195258"/>
                    </a:cubicBezTo>
                    <a:close/>
                    <a:moveTo>
                      <a:pt x="271575" y="244783"/>
                    </a:moveTo>
                    <a:cubicBezTo>
                      <a:pt x="271575" y="245595"/>
                      <a:pt x="270763" y="246407"/>
                      <a:pt x="269951" y="246407"/>
                    </a:cubicBezTo>
                    <a:cubicBezTo>
                      <a:pt x="269140" y="246407"/>
                      <a:pt x="268328" y="246407"/>
                      <a:pt x="268328" y="245595"/>
                    </a:cubicBezTo>
                    <a:cubicBezTo>
                      <a:pt x="268328" y="244783"/>
                      <a:pt x="268328" y="244783"/>
                      <a:pt x="269140" y="244783"/>
                    </a:cubicBezTo>
                    <a:cubicBezTo>
                      <a:pt x="269140" y="244783"/>
                      <a:pt x="269951" y="244783"/>
                      <a:pt x="269951" y="244783"/>
                    </a:cubicBezTo>
                    <a:cubicBezTo>
                      <a:pt x="270763" y="244783"/>
                      <a:pt x="271575" y="243159"/>
                      <a:pt x="271575" y="243971"/>
                    </a:cubicBezTo>
                    <a:cubicBezTo>
                      <a:pt x="271575" y="243971"/>
                      <a:pt x="271575" y="244783"/>
                      <a:pt x="271575" y="244783"/>
                    </a:cubicBezTo>
                    <a:close/>
                    <a:moveTo>
                      <a:pt x="273199" y="228545"/>
                    </a:moveTo>
                    <a:cubicBezTo>
                      <a:pt x="272387" y="228545"/>
                      <a:pt x="271575" y="228545"/>
                      <a:pt x="270763" y="228545"/>
                    </a:cubicBezTo>
                    <a:cubicBezTo>
                      <a:pt x="269140" y="228545"/>
                      <a:pt x="270763" y="227733"/>
                      <a:pt x="271575" y="227733"/>
                    </a:cubicBezTo>
                    <a:cubicBezTo>
                      <a:pt x="272387" y="227733"/>
                      <a:pt x="273199" y="227733"/>
                      <a:pt x="274011" y="227733"/>
                    </a:cubicBezTo>
                    <a:cubicBezTo>
                      <a:pt x="275635" y="227733"/>
                      <a:pt x="276447" y="227733"/>
                      <a:pt x="278070" y="228545"/>
                    </a:cubicBezTo>
                    <a:cubicBezTo>
                      <a:pt x="278882" y="228545"/>
                      <a:pt x="282130" y="229357"/>
                      <a:pt x="281318" y="230169"/>
                    </a:cubicBezTo>
                    <a:cubicBezTo>
                      <a:pt x="280506" y="231793"/>
                      <a:pt x="278070" y="230169"/>
                      <a:pt x="277258" y="229357"/>
                    </a:cubicBezTo>
                    <a:cubicBezTo>
                      <a:pt x="276447" y="228545"/>
                      <a:pt x="275635" y="228545"/>
                      <a:pt x="274823" y="228545"/>
                    </a:cubicBezTo>
                    <a:cubicBezTo>
                      <a:pt x="274011" y="227733"/>
                      <a:pt x="274011" y="228545"/>
                      <a:pt x="273199" y="228545"/>
                    </a:cubicBezTo>
                    <a:close/>
                    <a:moveTo>
                      <a:pt x="278070" y="267516"/>
                    </a:moveTo>
                    <a:cubicBezTo>
                      <a:pt x="278070" y="268328"/>
                      <a:pt x="277258" y="268328"/>
                      <a:pt x="276447" y="268328"/>
                    </a:cubicBezTo>
                    <a:cubicBezTo>
                      <a:pt x="275635" y="268328"/>
                      <a:pt x="274823" y="268328"/>
                      <a:pt x="274011" y="267516"/>
                    </a:cubicBezTo>
                    <a:cubicBezTo>
                      <a:pt x="273199" y="267516"/>
                      <a:pt x="273199" y="266704"/>
                      <a:pt x="274011" y="266704"/>
                    </a:cubicBezTo>
                    <a:cubicBezTo>
                      <a:pt x="274823" y="266704"/>
                      <a:pt x="274823" y="266704"/>
                      <a:pt x="275635" y="266704"/>
                    </a:cubicBezTo>
                    <a:cubicBezTo>
                      <a:pt x="276447" y="266704"/>
                      <a:pt x="276447" y="265892"/>
                      <a:pt x="277258" y="265892"/>
                    </a:cubicBezTo>
                    <a:cubicBezTo>
                      <a:pt x="278070" y="265892"/>
                      <a:pt x="278070" y="265080"/>
                      <a:pt x="278882" y="265080"/>
                    </a:cubicBezTo>
                    <a:cubicBezTo>
                      <a:pt x="279694" y="265080"/>
                      <a:pt x="279694" y="265080"/>
                      <a:pt x="280506" y="265080"/>
                    </a:cubicBezTo>
                    <a:cubicBezTo>
                      <a:pt x="281318" y="265892"/>
                      <a:pt x="280506" y="265892"/>
                      <a:pt x="280506" y="266704"/>
                    </a:cubicBezTo>
                    <a:cubicBezTo>
                      <a:pt x="279694" y="266704"/>
                      <a:pt x="278882" y="266704"/>
                      <a:pt x="278070" y="267516"/>
                    </a:cubicBezTo>
                    <a:close/>
                    <a:moveTo>
                      <a:pt x="282942" y="287001"/>
                    </a:moveTo>
                    <a:cubicBezTo>
                      <a:pt x="282942" y="287001"/>
                      <a:pt x="282942" y="285377"/>
                      <a:pt x="282942" y="285377"/>
                    </a:cubicBezTo>
                    <a:cubicBezTo>
                      <a:pt x="282942" y="284565"/>
                      <a:pt x="283753" y="284565"/>
                      <a:pt x="284565" y="284565"/>
                    </a:cubicBezTo>
                    <a:cubicBezTo>
                      <a:pt x="285377" y="284565"/>
                      <a:pt x="285377" y="286189"/>
                      <a:pt x="285377" y="286189"/>
                    </a:cubicBezTo>
                    <a:cubicBezTo>
                      <a:pt x="284565" y="286189"/>
                      <a:pt x="283753" y="287001"/>
                      <a:pt x="282942" y="287001"/>
                    </a:cubicBezTo>
                    <a:close/>
                    <a:moveTo>
                      <a:pt x="287001" y="438011"/>
                    </a:moveTo>
                    <a:cubicBezTo>
                      <a:pt x="287001" y="438823"/>
                      <a:pt x="287001" y="438823"/>
                      <a:pt x="287001" y="438011"/>
                    </a:cubicBezTo>
                    <a:cubicBezTo>
                      <a:pt x="287001" y="438823"/>
                      <a:pt x="287001" y="438823"/>
                      <a:pt x="287001" y="438011"/>
                    </a:cubicBezTo>
                    <a:cubicBezTo>
                      <a:pt x="286189" y="438823"/>
                      <a:pt x="286189" y="438011"/>
                      <a:pt x="285377" y="438011"/>
                    </a:cubicBezTo>
                    <a:cubicBezTo>
                      <a:pt x="285377" y="438011"/>
                      <a:pt x="285377" y="438011"/>
                      <a:pt x="285377" y="438011"/>
                    </a:cubicBezTo>
                    <a:cubicBezTo>
                      <a:pt x="285377" y="438011"/>
                      <a:pt x="285377" y="438011"/>
                      <a:pt x="285377" y="437200"/>
                    </a:cubicBezTo>
                    <a:cubicBezTo>
                      <a:pt x="285377" y="437200"/>
                      <a:pt x="285377" y="436388"/>
                      <a:pt x="285377" y="436388"/>
                    </a:cubicBezTo>
                    <a:cubicBezTo>
                      <a:pt x="285377" y="436388"/>
                      <a:pt x="285377" y="436388"/>
                      <a:pt x="286189" y="436388"/>
                    </a:cubicBezTo>
                    <a:cubicBezTo>
                      <a:pt x="286189" y="436388"/>
                      <a:pt x="287001" y="436388"/>
                      <a:pt x="287001" y="436388"/>
                    </a:cubicBezTo>
                    <a:cubicBezTo>
                      <a:pt x="287001" y="437200"/>
                      <a:pt x="287001" y="437200"/>
                      <a:pt x="287001" y="438011"/>
                    </a:cubicBezTo>
                    <a:cubicBezTo>
                      <a:pt x="287001" y="438011"/>
                      <a:pt x="287001" y="438011"/>
                      <a:pt x="287001" y="438011"/>
                    </a:cubicBezTo>
                    <a:close/>
                    <a:moveTo>
                      <a:pt x="288625" y="274823"/>
                    </a:moveTo>
                    <a:cubicBezTo>
                      <a:pt x="288625" y="275635"/>
                      <a:pt x="287001" y="275635"/>
                      <a:pt x="286189" y="275635"/>
                    </a:cubicBezTo>
                    <a:cubicBezTo>
                      <a:pt x="285377" y="275635"/>
                      <a:pt x="283753" y="275635"/>
                      <a:pt x="282942" y="275635"/>
                    </a:cubicBezTo>
                    <a:cubicBezTo>
                      <a:pt x="282942" y="275635"/>
                      <a:pt x="281318" y="275635"/>
                      <a:pt x="281318" y="275635"/>
                    </a:cubicBezTo>
                    <a:cubicBezTo>
                      <a:pt x="280506" y="275635"/>
                      <a:pt x="279694" y="274011"/>
                      <a:pt x="280506" y="273199"/>
                    </a:cubicBezTo>
                    <a:cubicBezTo>
                      <a:pt x="281318" y="272387"/>
                      <a:pt x="282942" y="273199"/>
                      <a:pt x="283753" y="273199"/>
                    </a:cubicBezTo>
                    <a:cubicBezTo>
                      <a:pt x="284565" y="273199"/>
                      <a:pt x="286189" y="272387"/>
                      <a:pt x="287813" y="273199"/>
                    </a:cubicBezTo>
                    <a:cubicBezTo>
                      <a:pt x="287813" y="274011"/>
                      <a:pt x="288625" y="274823"/>
                      <a:pt x="288625" y="274823"/>
                    </a:cubicBezTo>
                    <a:close/>
                    <a:moveTo>
                      <a:pt x="291872" y="287813"/>
                    </a:moveTo>
                    <a:cubicBezTo>
                      <a:pt x="291060" y="288625"/>
                      <a:pt x="290249" y="287001"/>
                      <a:pt x="290249" y="286189"/>
                    </a:cubicBezTo>
                    <a:cubicBezTo>
                      <a:pt x="290249" y="285377"/>
                      <a:pt x="290249" y="284565"/>
                      <a:pt x="290249" y="283753"/>
                    </a:cubicBezTo>
                    <a:cubicBezTo>
                      <a:pt x="290249" y="282941"/>
                      <a:pt x="290249" y="282130"/>
                      <a:pt x="290249" y="281318"/>
                    </a:cubicBezTo>
                    <a:cubicBezTo>
                      <a:pt x="291060" y="280506"/>
                      <a:pt x="291872" y="281318"/>
                      <a:pt x="291872" y="282130"/>
                    </a:cubicBezTo>
                    <a:cubicBezTo>
                      <a:pt x="291872" y="282941"/>
                      <a:pt x="291872" y="284565"/>
                      <a:pt x="291872" y="285377"/>
                    </a:cubicBezTo>
                    <a:cubicBezTo>
                      <a:pt x="291872" y="286189"/>
                      <a:pt x="291872" y="287813"/>
                      <a:pt x="291872" y="287813"/>
                    </a:cubicBezTo>
                    <a:close/>
                    <a:moveTo>
                      <a:pt x="292684" y="248842"/>
                    </a:moveTo>
                    <a:cubicBezTo>
                      <a:pt x="291872" y="248842"/>
                      <a:pt x="291060" y="248030"/>
                      <a:pt x="290249" y="248030"/>
                    </a:cubicBezTo>
                    <a:cubicBezTo>
                      <a:pt x="290249" y="248030"/>
                      <a:pt x="289437" y="248030"/>
                      <a:pt x="289437" y="248030"/>
                    </a:cubicBezTo>
                    <a:cubicBezTo>
                      <a:pt x="289437" y="248030"/>
                      <a:pt x="288625" y="248030"/>
                      <a:pt x="288625" y="248030"/>
                    </a:cubicBezTo>
                    <a:cubicBezTo>
                      <a:pt x="287813" y="248030"/>
                      <a:pt x="287813" y="247219"/>
                      <a:pt x="288625" y="246407"/>
                    </a:cubicBezTo>
                    <a:cubicBezTo>
                      <a:pt x="289437" y="246407"/>
                      <a:pt x="290249" y="246407"/>
                      <a:pt x="291060" y="246407"/>
                    </a:cubicBezTo>
                    <a:cubicBezTo>
                      <a:pt x="291872" y="246407"/>
                      <a:pt x="293496" y="246407"/>
                      <a:pt x="292684" y="248030"/>
                    </a:cubicBezTo>
                    <a:cubicBezTo>
                      <a:pt x="292684" y="248030"/>
                      <a:pt x="292684" y="248842"/>
                      <a:pt x="292684" y="248842"/>
                    </a:cubicBezTo>
                    <a:close/>
                    <a:moveTo>
                      <a:pt x="291872" y="209872"/>
                    </a:moveTo>
                    <a:cubicBezTo>
                      <a:pt x="291060" y="209872"/>
                      <a:pt x="290249" y="210684"/>
                      <a:pt x="289437" y="209872"/>
                    </a:cubicBezTo>
                    <a:cubicBezTo>
                      <a:pt x="289437" y="209872"/>
                      <a:pt x="288625" y="209872"/>
                      <a:pt x="288625" y="209872"/>
                    </a:cubicBezTo>
                    <a:cubicBezTo>
                      <a:pt x="288625" y="209872"/>
                      <a:pt x="287813" y="209872"/>
                      <a:pt x="287813" y="209872"/>
                    </a:cubicBezTo>
                    <a:cubicBezTo>
                      <a:pt x="287001" y="209060"/>
                      <a:pt x="288625" y="208248"/>
                      <a:pt x="289437" y="208248"/>
                    </a:cubicBezTo>
                    <a:cubicBezTo>
                      <a:pt x="290249" y="208248"/>
                      <a:pt x="291872" y="208248"/>
                      <a:pt x="292684" y="208248"/>
                    </a:cubicBezTo>
                    <a:cubicBezTo>
                      <a:pt x="293496" y="208248"/>
                      <a:pt x="293496" y="208248"/>
                      <a:pt x="293496" y="209060"/>
                    </a:cubicBezTo>
                    <a:cubicBezTo>
                      <a:pt x="294308" y="209872"/>
                      <a:pt x="292684" y="209872"/>
                      <a:pt x="291872" y="209872"/>
                    </a:cubicBezTo>
                    <a:close/>
                    <a:moveTo>
                      <a:pt x="300803" y="276446"/>
                    </a:moveTo>
                    <a:cubicBezTo>
                      <a:pt x="299991" y="276446"/>
                      <a:pt x="299179" y="276446"/>
                      <a:pt x="298367" y="276446"/>
                    </a:cubicBezTo>
                    <a:cubicBezTo>
                      <a:pt x="297556" y="276446"/>
                      <a:pt x="295120" y="276446"/>
                      <a:pt x="295120" y="274823"/>
                    </a:cubicBezTo>
                    <a:cubicBezTo>
                      <a:pt x="295120" y="273199"/>
                      <a:pt x="297556" y="274011"/>
                      <a:pt x="298367" y="274011"/>
                    </a:cubicBezTo>
                    <a:cubicBezTo>
                      <a:pt x="299991" y="274011"/>
                      <a:pt x="300803" y="274011"/>
                      <a:pt x="302427" y="274823"/>
                    </a:cubicBezTo>
                    <a:cubicBezTo>
                      <a:pt x="303239" y="274823"/>
                      <a:pt x="304051" y="275635"/>
                      <a:pt x="304051" y="275635"/>
                    </a:cubicBezTo>
                    <a:cubicBezTo>
                      <a:pt x="304862" y="276446"/>
                      <a:pt x="302427" y="276446"/>
                      <a:pt x="302427" y="277258"/>
                    </a:cubicBezTo>
                    <a:cubicBezTo>
                      <a:pt x="301615" y="276446"/>
                      <a:pt x="301615" y="276446"/>
                      <a:pt x="300803" y="276446"/>
                    </a:cubicBezTo>
                    <a:close/>
                    <a:moveTo>
                      <a:pt x="304051" y="405536"/>
                    </a:moveTo>
                    <a:cubicBezTo>
                      <a:pt x="303239" y="405536"/>
                      <a:pt x="303239" y="405536"/>
                      <a:pt x="302427" y="405536"/>
                    </a:cubicBezTo>
                    <a:cubicBezTo>
                      <a:pt x="302427" y="405536"/>
                      <a:pt x="302427" y="404724"/>
                      <a:pt x="302427" y="404724"/>
                    </a:cubicBezTo>
                    <a:cubicBezTo>
                      <a:pt x="303239" y="404724"/>
                      <a:pt x="303239" y="404724"/>
                      <a:pt x="304051" y="403912"/>
                    </a:cubicBezTo>
                    <a:cubicBezTo>
                      <a:pt x="304862" y="402288"/>
                      <a:pt x="304862" y="403912"/>
                      <a:pt x="304862" y="404724"/>
                    </a:cubicBezTo>
                    <a:cubicBezTo>
                      <a:pt x="305674" y="404724"/>
                      <a:pt x="304051" y="405536"/>
                      <a:pt x="304051" y="405536"/>
                    </a:cubicBezTo>
                    <a:close/>
                    <a:moveTo>
                      <a:pt x="311358" y="271575"/>
                    </a:moveTo>
                    <a:cubicBezTo>
                      <a:pt x="311358" y="272387"/>
                      <a:pt x="308922" y="271575"/>
                      <a:pt x="308922" y="270763"/>
                    </a:cubicBezTo>
                    <a:cubicBezTo>
                      <a:pt x="308922" y="269951"/>
                      <a:pt x="308922" y="269139"/>
                      <a:pt x="308922" y="269139"/>
                    </a:cubicBezTo>
                    <a:cubicBezTo>
                      <a:pt x="309734" y="268328"/>
                      <a:pt x="309734" y="269951"/>
                      <a:pt x="310546" y="269951"/>
                    </a:cubicBezTo>
                    <a:cubicBezTo>
                      <a:pt x="310546" y="270763"/>
                      <a:pt x="311358" y="270763"/>
                      <a:pt x="311358" y="271575"/>
                    </a:cubicBezTo>
                    <a:close/>
                    <a:moveTo>
                      <a:pt x="315417" y="241535"/>
                    </a:moveTo>
                    <a:cubicBezTo>
                      <a:pt x="313793" y="241535"/>
                      <a:pt x="312169" y="241535"/>
                      <a:pt x="310546" y="240724"/>
                    </a:cubicBezTo>
                    <a:cubicBezTo>
                      <a:pt x="309734" y="240724"/>
                      <a:pt x="308922" y="239912"/>
                      <a:pt x="307298" y="239912"/>
                    </a:cubicBezTo>
                    <a:cubicBezTo>
                      <a:pt x="305674" y="239912"/>
                      <a:pt x="304862" y="241535"/>
                      <a:pt x="303239" y="240724"/>
                    </a:cubicBezTo>
                    <a:cubicBezTo>
                      <a:pt x="302427" y="239912"/>
                      <a:pt x="301615" y="239100"/>
                      <a:pt x="300803" y="239100"/>
                    </a:cubicBezTo>
                    <a:cubicBezTo>
                      <a:pt x="299991" y="238288"/>
                      <a:pt x="299179" y="239100"/>
                      <a:pt x="297556" y="239100"/>
                    </a:cubicBezTo>
                    <a:cubicBezTo>
                      <a:pt x="295932" y="239100"/>
                      <a:pt x="294308" y="239100"/>
                      <a:pt x="293496" y="237476"/>
                    </a:cubicBezTo>
                    <a:cubicBezTo>
                      <a:pt x="292684" y="236664"/>
                      <a:pt x="292684" y="235852"/>
                      <a:pt x="294308" y="235852"/>
                    </a:cubicBezTo>
                    <a:cubicBezTo>
                      <a:pt x="295932" y="235040"/>
                      <a:pt x="296744" y="235040"/>
                      <a:pt x="298367" y="235040"/>
                    </a:cubicBezTo>
                    <a:cubicBezTo>
                      <a:pt x="300803" y="235040"/>
                      <a:pt x="303239" y="236664"/>
                      <a:pt x="305674" y="237476"/>
                    </a:cubicBezTo>
                    <a:cubicBezTo>
                      <a:pt x="306486" y="237476"/>
                      <a:pt x="307298" y="237476"/>
                      <a:pt x="308110" y="238288"/>
                    </a:cubicBezTo>
                    <a:cubicBezTo>
                      <a:pt x="308922" y="238288"/>
                      <a:pt x="309734" y="239100"/>
                      <a:pt x="310546" y="239100"/>
                    </a:cubicBezTo>
                    <a:cubicBezTo>
                      <a:pt x="311358" y="239100"/>
                      <a:pt x="312169" y="239912"/>
                      <a:pt x="313793" y="239912"/>
                    </a:cubicBezTo>
                    <a:cubicBezTo>
                      <a:pt x="314605" y="239912"/>
                      <a:pt x="315417" y="239912"/>
                      <a:pt x="316229" y="239912"/>
                    </a:cubicBezTo>
                    <a:cubicBezTo>
                      <a:pt x="317853" y="239912"/>
                      <a:pt x="319476" y="239912"/>
                      <a:pt x="321100" y="240724"/>
                    </a:cubicBezTo>
                    <a:cubicBezTo>
                      <a:pt x="321912" y="241535"/>
                      <a:pt x="321912" y="241535"/>
                      <a:pt x="321100" y="242347"/>
                    </a:cubicBezTo>
                    <a:cubicBezTo>
                      <a:pt x="318664" y="241535"/>
                      <a:pt x="317041" y="241535"/>
                      <a:pt x="315417" y="241535"/>
                    </a:cubicBezTo>
                    <a:close/>
                    <a:moveTo>
                      <a:pt x="317853" y="272387"/>
                    </a:moveTo>
                    <a:cubicBezTo>
                      <a:pt x="317853" y="272387"/>
                      <a:pt x="318664" y="272387"/>
                      <a:pt x="318664" y="272387"/>
                    </a:cubicBezTo>
                    <a:cubicBezTo>
                      <a:pt x="318664" y="272387"/>
                      <a:pt x="318664" y="273199"/>
                      <a:pt x="318664" y="273199"/>
                    </a:cubicBezTo>
                    <a:cubicBezTo>
                      <a:pt x="318664" y="274011"/>
                      <a:pt x="319476" y="274011"/>
                      <a:pt x="320288" y="274823"/>
                    </a:cubicBezTo>
                    <a:cubicBezTo>
                      <a:pt x="320288" y="274823"/>
                      <a:pt x="320288" y="274823"/>
                      <a:pt x="320288" y="274823"/>
                    </a:cubicBezTo>
                    <a:cubicBezTo>
                      <a:pt x="321100" y="275635"/>
                      <a:pt x="319476" y="275635"/>
                      <a:pt x="319476" y="275635"/>
                    </a:cubicBezTo>
                    <a:cubicBezTo>
                      <a:pt x="319476" y="275635"/>
                      <a:pt x="319476" y="276446"/>
                      <a:pt x="319476" y="276446"/>
                    </a:cubicBezTo>
                    <a:cubicBezTo>
                      <a:pt x="319476" y="276446"/>
                      <a:pt x="319476" y="276446"/>
                      <a:pt x="318664" y="276446"/>
                    </a:cubicBezTo>
                    <a:cubicBezTo>
                      <a:pt x="317853" y="276446"/>
                      <a:pt x="317041" y="273199"/>
                      <a:pt x="317853" y="272387"/>
                    </a:cubicBezTo>
                    <a:close/>
                    <a:moveTo>
                      <a:pt x="318664" y="396605"/>
                    </a:moveTo>
                    <a:cubicBezTo>
                      <a:pt x="317853" y="395793"/>
                      <a:pt x="317853" y="394982"/>
                      <a:pt x="318664" y="394170"/>
                    </a:cubicBezTo>
                    <a:cubicBezTo>
                      <a:pt x="318664" y="394170"/>
                      <a:pt x="320288" y="393358"/>
                      <a:pt x="320288" y="393358"/>
                    </a:cubicBezTo>
                    <a:cubicBezTo>
                      <a:pt x="320288" y="393358"/>
                      <a:pt x="320288" y="394982"/>
                      <a:pt x="320288" y="395793"/>
                    </a:cubicBezTo>
                    <a:cubicBezTo>
                      <a:pt x="320288" y="396605"/>
                      <a:pt x="319476" y="397417"/>
                      <a:pt x="318664" y="396605"/>
                    </a:cubicBezTo>
                    <a:close/>
                    <a:moveTo>
                      <a:pt x="324348" y="394982"/>
                    </a:moveTo>
                    <a:cubicBezTo>
                      <a:pt x="323536" y="394982"/>
                      <a:pt x="322724" y="394170"/>
                      <a:pt x="322724" y="394170"/>
                    </a:cubicBezTo>
                    <a:cubicBezTo>
                      <a:pt x="322724" y="393358"/>
                      <a:pt x="321912" y="392546"/>
                      <a:pt x="322724" y="391734"/>
                    </a:cubicBezTo>
                    <a:cubicBezTo>
                      <a:pt x="323536" y="390110"/>
                      <a:pt x="323536" y="392546"/>
                      <a:pt x="324348" y="392546"/>
                    </a:cubicBezTo>
                    <a:cubicBezTo>
                      <a:pt x="324348" y="393358"/>
                      <a:pt x="325972" y="392546"/>
                      <a:pt x="325972" y="393358"/>
                    </a:cubicBezTo>
                    <a:cubicBezTo>
                      <a:pt x="325160" y="394170"/>
                      <a:pt x="324348" y="394982"/>
                      <a:pt x="324348" y="394982"/>
                    </a:cubicBezTo>
                    <a:close/>
                    <a:moveTo>
                      <a:pt x="188763" y="659656"/>
                    </a:moveTo>
                    <a:cubicBezTo>
                      <a:pt x="188763" y="659656"/>
                      <a:pt x="187951" y="659656"/>
                      <a:pt x="188763" y="659656"/>
                    </a:cubicBezTo>
                    <a:cubicBezTo>
                      <a:pt x="187951" y="659656"/>
                      <a:pt x="187951" y="659656"/>
                      <a:pt x="188763" y="659656"/>
                    </a:cubicBezTo>
                    <a:cubicBezTo>
                      <a:pt x="187951" y="660468"/>
                      <a:pt x="187951" y="659656"/>
                      <a:pt x="188763" y="659656"/>
                    </a:cubicBezTo>
                    <a:cubicBezTo>
                      <a:pt x="187951" y="659656"/>
                      <a:pt x="187951" y="658844"/>
                      <a:pt x="187951" y="658844"/>
                    </a:cubicBezTo>
                    <a:cubicBezTo>
                      <a:pt x="187951" y="658844"/>
                      <a:pt x="188763" y="658032"/>
                      <a:pt x="188763" y="658844"/>
                    </a:cubicBezTo>
                    <a:cubicBezTo>
                      <a:pt x="188763" y="658844"/>
                      <a:pt x="188763" y="658844"/>
                      <a:pt x="188763" y="659656"/>
                    </a:cubicBezTo>
                    <a:cubicBezTo>
                      <a:pt x="188763" y="659656"/>
                      <a:pt x="188763" y="659656"/>
                      <a:pt x="188763" y="659656"/>
                    </a:cubicBezTo>
                    <a:close/>
                    <a:moveTo>
                      <a:pt x="190387" y="656408"/>
                    </a:moveTo>
                    <a:cubicBezTo>
                      <a:pt x="190387" y="656408"/>
                      <a:pt x="190387" y="656408"/>
                      <a:pt x="190387" y="656408"/>
                    </a:cubicBezTo>
                    <a:cubicBezTo>
                      <a:pt x="190387" y="655596"/>
                      <a:pt x="190387" y="655596"/>
                      <a:pt x="191199" y="655596"/>
                    </a:cubicBezTo>
                    <a:cubicBezTo>
                      <a:pt x="191199" y="655596"/>
                      <a:pt x="192011" y="655596"/>
                      <a:pt x="192011" y="655596"/>
                    </a:cubicBezTo>
                    <a:cubicBezTo>
                      <a:pt x="192011" y="656408"/>
                      <a:pt x="191199" y="656408"/>
                      <a:pt x="190387" y="656408"/>
                    </a:cubicBezTo>
                    <a:close/>
                    <a:moveTo>
                      <a:pt x="194446" y="666151"/>
                    </a:moveTo>
                    <a:cubicBezTo>
                      <a:pt x="194446" y="666151"/>
                      <a:pt x="193634" y="666963"/>
                      <a:pt x="193634" y="666963"/>
                    </a:cubicBezTo>
                    <a:cubicBezTo>
                      <a:pt x="193634" y="666963"/>
                      <a:pt x="193634" y="666963"/>
                      <a:pt x="193634" y="666151"/>
                    </a:cubicBezTo>
                    <a:cubicBezTo>
                      <a:pt x="193634" y="666151"/>
                      <a:pt x="193634" y="666151"/>
                      <a:pt x="193634" y="665339"/>
                    </a:cubicBezTo>
                    <a:cubicBezTo>
                      <a:pt x="193634" y="666151"/>
                      <a:pt x="193634" y="666151"/>
                      <a:pt x="194446" y="666151"/>
                    </a:cubicBezTo>
                    <a:cubicBezTo>
                      <a:pt x="193634" y="665339"/>
                      <a:pt x="193634" y="665339"/>
                      <a:pt x="194446" y="666151"/>
                    </a:cubicBezTo>
                    <a:cubicBezTo>
                      <a:pt x="194446" y="666151"/>
                      <a:pt x="194446" y="666151"/>
                      <a:pt x="194446" y="666151"/>
                    </a:cubicBezTo>
                    <a:close/>
                    <a:moveTo>
                      <a:pt x="190387" y="735973"/>
                    </a:moveTo>
                    <a:cubicBezTo>
                      <a:pt x="191199" y="735973"/>
                      <a:pt x="191199" y="735973"/>
                      <a:pt x="190387" y="735973"/>
                    </a:cubicBezTo>
                    <a:cubicBezTo>
                      <a:pt x="191199" y="735973"/>
                      <a:pt x="191199" y="736785"/>
                      <a:pt x="191199" y="736785"/>
                    </a:cubicBezTo>
                    <a:cubicBezTo>
                      <a:pt x="191199" y="738408"/>
                      <a:pt x="189575" y="736785"/>
                      <a:pt x="190387" y="735973"/>
                    </a:cubicBezTo>
                    <a:close/>
                    <a:moveTo>
                      <a:pt x="190387" y="741656"/>
                    </a:moveTo>
                    <a:cubicBezTo>
                      <a:pt x="190387" y="740844"/>
                      <a:pt x="190387" y="740844"/>
                      <a:pt x="190387" y="741656"/>
                    </a:cubicBezTo>
                    <a:cubicBezTo>
                      <a:pt x="191199" y="740844"/>
                      <a:pt x="192822" y="741656"/>
                      <a:pt x="192822" y="742468"/>
                    </a:cubicBezTo>
                    <a:cubicBezTo>
                      <a:pt x="192822" y="742468"/>
                      <a:pt x="190387" y="741656"/>
                      <a:pt x="190387" y="741656"/>
                    </a:cubicBezTo>
                    <a:close/>
                    <a:moveTo>
                      <a:pt x="202565" y="657220"/>
                    </a:moveTo>
                    <a:cubicBezTo>
                      <a:pt x="202565" y="656408"/>
                      <a:pt x="203377" y="656408"/>
                      <a:pt x="203377" y="656408"/>
                    </a:cubicBezTo>
                    <a:cubicBezTo>
                      <a:pt x="203377" y="656408"/>
                      <a:pt x="205001" y="656408"/>
                      <a:pt x="205001" y="657220"/>
                    </a:cubicBezTo>
                    <a:cubicBezTo>
                      <a:pt x="205001" y="657220"/>
                      <a:pt x="204189" y="657220"/>
                      <a:pt x="204189" y="657220"/>
                    </a:cubicBezTo>
                    <a:cubicBezTo>
                      <a:pt x="203377" y="657220"/>
                      <a:pt x="204189" y="658032"/>
                      <a:pt x="203377" y="658032"/>
                    </a:cubicBezTo>
                    <a:cubicBezTo>
                      <a:pt x="203377" y="658032"/>
                      <a:pt x="202565" y="658844"/>
                      <a:pt x="202565" y="658032"/>
                    </a:cubicBezTo>
                    <a:cubicBezTo>
                      <a:pt x="201753" y="658032"/>
                      <a:pt x="202565" y="658032"/>
                      <a:pt x="202565" y="657220"/>
                    </a:cubicBezTo>
                    <a:close/>
                    <a:moveTo>
                      <a:pt x="200941" y="662091"/>
                    </a:moveTo>
                    <a:cubicBezTo>
                      <a:pt x="200941" y="662091"/>
                      <a:pt x="201753" y="662903"/>
                      <a:pt x="200941" y="662091"/>
                    </a:cubicBezTo>
                    <a:cubicBezTo>
                      <a:pt x="200941" y="662903"/>
                      <a:pt x="200941" y="662903"/>
                      <a:pt x="200941" y="662091"/>
                    </a:cubicBezTo>
                    <a:cubicBezTo>
                      <a:pt x="200129" y="662903"/>
                      <a:pt x="200129" y="662903"/>
                      <a:pt x="200941" y="662091"/>
                    </a:cubicBezTo>
                    <a:cubicBezTo>
                      <a:pt x="200129" y="662091"/>
                      <a:pt x="200941" y="662091"/>
                      <a:pt x="200941" y="662091"/>
                    </a:cubicBezTo>
                    <a:close/>
                    <a:moveTo>
                      <a:pt x="200941" y="690507"/>
                    </a:moveTo>
                    <a:cubicBezTo>
                      <a:pt x="200941" y="690507"/>
                      <a:pt x="200941" y="690507"/>
                      <a:pt x="200941" y="690507"/>
                    </a:cubicBezTo>
                    <a:cubicBezTo>
                      <a:pt x="200129" y="691319"/>
                      <a:pt x="200129" y="691319"/>
                      <a:pt x="200129" y="691319"/>
                    </a:cubicBezTo>
                    <a:cubicBezTo>
                      <a:pt x="200129" y="691319"/>
                      <a:pt x="200129" y="691319"/>
                      <a:pt x="200129" y="690507"/>
                    </a:cubicBezTo>
                    <a:cubicBezTo>
                      <a:pt x="200129" y="690507"/>
                      <a:pt x="200129" y="690507"/>
                      <a:pt x="200129" y="690507"/>
                    </a:cubicBezTo>
                    <a:cubicBezTo>
                      <a:pt x="200129" y="690507"/>
                      <a:pt x="200129" y="690507"/>
                      <a:pt x="200129" y="690507"/>
                    </a:cubicBezTo>
                    <a:cubicBezTo>
                      <a:pt x="200129" y="689695"/>
                      <a:pt x="200941" y="689695"/>
                      <a:pt x="200941" y="690507"/>
                    </a:cubicBezTo>
                    <a:cubicBezTo>
                      <a:pt x="200941" y="689695"/>
                      <a:pt x="200941" y="690507"/>
                      <a:pt x="200941" y="690507"/>
                    </a:cubicBezTo>
                    <a:close/>
                    <a:moveTo>
                      <a:pt x="200129" y="674270"/>
                    </a:moveTo>
                    <a:cubicBezTo>
                      <a:pt x="200941" y="675081"/>
                      <a:pt x="200129" y="674270"/>
                      <a:pt x="200129" y="674270"/>
                    </a:cubicBezTo>
                    <a:cubicBezTo>
                      <a:pt x="199318" y="674270"/>
                      <a:pt x="197694" y="674270"/>
                      <a:pt x="197694" y="674270"/>
                    </a:cubicBezTo>
                    <a:cubicBezTo>
                      <a:pt x="197694" y="673458"/>
                      <a:pt x="198506" y="674270"/>
                      <a:pt x="199318" y="674270"/>
                    </a:cubicBezTo>
                    <a:cubicBezTo>
                      <a:pt x="199318" y="674270"/>
                      <a:pt x="200129" y="673458"/>
                      <a:pt x="200129" y="674270"/>
                    </a:cubicBezTo>
                    <a:close/>
                    <a:moveTo>
                      <a:pt x="197694" y="689695"/>
                    </a:moveTo>
                    <a:cubicBezTo>
                      <a:pt x="197694" y="689695"/>
                      <a:pt x="197694" y="689695"/>
                      <a:pt x="197694" y="689695"/>
                    </a:cubicBezTo>
                    <a:cubicBezTo>
                      <a:pt x="197694" y="689695"/>
                      <a:pt x="197694" y="689695"/>
                      <a:pt x="197694" y="689695"/>
                    </a:cubicBezTo>
                    <a:cubicBezTo>
                      <a:pt x="197694" y="690507"/>
                      <a:pt x="197694" y="690507"/>
                      <a:pt x="197694" y="689695"/>
                    </a:cubicBezTo>
                    <a:cubicBezTo>
                      <a:pt x="196882" y="690507"/>
                      <a:pt x="196882" y="689695"/>
                      <a:pt x="196882" y="689695"/>
                    </a:cubicBezTo>
                    <a:cubicBezTo>
                      <a:pt x="196882" y="688884"/>
                      <a:pt x="197694" y="688884"/>
                      <a:pt x="197694" y="689695"/>
                    </a:cubicBezTo>
                    <a:cubicBezTo>
                      <a:pt x="197694" y="688884"/>
                      <a:pt x="197694" y="689695"/>
                      <a:pt x="197694" y="689695"/>
                    </a:cubicBezTo>
                    <a:close/>
                    <a:moveTo>
                      <a:pt x="198506" y="651537"/>
                    </a:moveTo>
                    <a:cubicBezTo>
                      <a:pt x="199318" y="651537"/>
                      <a:pt x="199318" y="652349"/>
                      <a:pt x="198506" y="651537"/>
                    </a:cubicBezTo>
                    <a:cubicBezTo>
                      <a:pt x="198506" y="653161"/>
                      <a:pt x="196882" y="652349"/>
                      <a:pt x="196882" y="651537"/>
                    </a:cubicBezTo>
                    <a:cubicBezTo>
                      <a:pt x="197694" y="651537"/>
                      <a:pt x="198506" y="651537"/>
                      <a:pt x="198506" y="651537"/>
                    </a:cubicBezTo>
                    <a:close/>
                    <a:moveTo>
                      <a:pt x="196070" y="691319"/>
                    </a:moveTo>
                    <a:cubicBezTo>
                      <a:pt x="195258" y="691319"/>
                      <a:pt x="195258" y="691319"/>
                      <a:pt x="196070" y="691319"/>
                    </a:cubicBezTo>
                    <a:cubicBezTo>
                      <a:pt x="195258" y="690507"/>
                      <a:pt x="195258" y="690507"/>
                      <a:pt x="196070" y="691319"/>
                    </a:cubicBezTo>
                    <a:cubicBezTo>
                      <a:pt x="195258" y="690507"/>
                      <a:pt x="195258" y="690507"/>
                      <a:pt x="196070" y="691319"/>
                    </a:cubicBezTo>
                    <a:cubicBezTo>
                      <a:pt x="196070" y="690507"/>
                      <a:pt x="196070" y="690507"/>
                      <a:pt x="196070" y="691319"/>
                    </a:cubicBezTo>
                    <a:cubicBezTo>
                      <a:pt x="196070" y="690507"/>
                      <a:pt x="196070" y="691319"/>
                      <a:pt x="196070" y="691319"/>
                    </a:cubicBezTo>
                    <a:close/>
                    <a:moveTo>
                      <a:pt x="195258" y="655596"/>
                    </a:moveTo>
                    <a:cubicBezTo>
                      <a:pt x="195258" y="655596"/>
                      <a:pt x="195258" y="654784"/>
                      <a:pt x="196070" y="654784"/>
                    </a:cubicBezTo>
                    <a:cubicBezTo>
                      <a:pt x="196882" y="654784"/>
                      <a:pt x="196882" y="654784"/>
                      <a:pt x="196882" y="655596"/>
                    </a:cubicBezTo>
                    <a:cubicBezTo>
                      <a:pt x="196882" y="655596"/>
                      <a:pt x="196882" y="656408"/>
                      <a:pt x="196882" y="656408"/>
                    </a:cubicBezTo>
                    <a:cubicBezTo>
                      <a:pt x="196882" y="656408"/>
                      <a:pt x="196070" y="656408"/>
                      <a:pt x="196070" y="656408"/>
                    </a:cubicBezTo>
                    <a:cubicBezTo>
                      <a:pt x="196070" y="656408"/>
                      <a:pt x="196070" y="656408"/>
                      <a:pt x="196070" y="656408"/>
                    </a:cubicBezTo>
                    <a:cubicBezTo>
                      <a:pt x="196070" y="656408"/>
                      <a:pt x="195258" y="655596"/>
                      <a:pt x="195258" y="655596"/>
                    </a:cubicBezTo>
                    <a:close/>
                    <a:moveTo>
                      <a:pt x="195258" y="731913"/>
                    </a:moveTo>
                    <a:cubicBezTo>
                      <a:pt x="195258" y="731913"/>
                      <a:pt x="194446" y="731913"/>
                      <a:pt x="195258" y="731913"/>
                    </a:cubicBezTo>
                    <a:cubicBezTo>
                      <a:pt x="195258" y="732725"/>
                      <a:pt x="195258" y="733537"/>
                      <a:pt x="194446" y="733537"/>
                    </a:cubicBezTo>
                    <a:cubicBezTo>
                      <a:pt x="194446" y="733537"/>
                      <a:pt x="192822" y="733537"/>
                      <a:pt x="192822" y="732725"/>
                    </a:cubicBezTo>
                    <a:cubicBezTo>
                      <a:pt x="192822" y="732725"/>
                      <a:pt x="193634" y="732725"/>
                      <a:pt x="193634" y="731913"/>
                    </a:cubicBezTo>
                    <a:cubicBezTo>
                      <a:pt x="193634" y="731913"/>
                      <a:pt x="193634" y="731101"/>
                      <a:pt x="194446" y="731101"/>
                    </a:cubicBezTo>
                    <a:cubicBezTo>
                      <a:pt x="195258" y="731101"/>
                      <a:pt x="195258" y="731101"/>
                      <a:pt x="195258" y="731913"/>
                    </a:cubicBezTo>
                    <a:close/>
                    <a:moveTo>
                      <a:pt x="195258" y="700250"/>
                    </a:moveTo>
                    <a:cubicBezTo>
                      <a:pt x="195258" y="700250"/>
                      <a:pt x="196070" y="699438"/>
                      <a:pt x="195258" y="700250"/>
                    </a:cubicBezTo>
                    <a:cubicBezTo>
                      <a:pt x="196070" y="699438"/>
                      <a:pt x="196882" y="699438"/>
                      <a:pt x="196882" y="699438"/>
                    </a:cubicBezTo>
                    <a:cubicBezTo>
                      <a:pt x="197694" y="700250"/>
                      <a:pt x="194446" y="701874"/>
                      <a:pt x="195258" y="700250"/>
                    </a:cubicBezTo>
                    <a:close/>
                    <a:moveTo>
                      <a:pt x="196882" y="752210"/>
                    </a:moveTo>
                    <a:cubicBezTo>
                      <a:pt x="196070" y="752210"/>
                      <a:pt x="195258" y="751399"/>
                      <a:pt x="196070" y="751399"/>
                    </a:cubicBezTo>
                    <a:cubicBezTo>
                      <a:pt x="197694" y="750587"/>
                      <a:pt x="197694" y="752210"/>
                      <a:pt x="196882" y="752210"/>
                    </a:cubicBezTo>
                    <a:close/>
                    <a:moveTo>
                      <a:pt x="196070" y="734349"/>
                    </a:moveTo>
                    <a:cubicBezTo>
                      <a:pt x="196070" y="734349"/>
                      <a:pt x="197694" y="733537"/>
                      <a:pt x="197694" y="734349"/>
                    </a:cubicBezTo>
                    <a:cubicBezTo>
                      <a:pt x="198506" y="735161"/>
                      <a:pt x="195258" y="736785"/>
                      <a:pt x="196070" y="734349"/>
                    </a:cubicBezTo>
                    <a:close/>
                    <a:moveTo>
                      <a:pt x="200129" y="731101"/>
                    </a:moveTo>
                    <a:cubicBezTo>
                      <a:pt x="200129" y="731101"/>
                      <a:pt x="199318" y="731101"/>
                      <a:pt x="198506" y="731101"/>
                    </a:cubicBezTo>
                    <a:cubicBezTo>
                      <a:pt x="197694" y="731101"/>
                      <a:pt x="196070" y="731101"/>
                      <a:pt x="196070" y="729478"/>
                    </a:cubicBezTo>
                    <a:cubicBezTo>
                      <a:pt x="196070" y="728666"/>
                      <a:pt x="196070" y="728666"/>
                      <a:pt x="196882" y="728666"/>
                    </a:cubicBezTo>
                    <a:cubicBezTo>
                      <a:pt x="196882" y="728666"/>
                      <a:pt x="197694" y="727854"/>
                      <a:pt x="197694" y="727854"/>
                    </a:cubicBezTo>
                    <a:cubicBezTo>
                      <a:pt x="197694" y="727854"/>
                      <a:pt x="198506" y="727854"/>
                      <a:pt x="198506" y="728666"/>
                    </a:cubicBezTo>
                    <a:cubicBezTo>
                      <a:pt x="198506" y="728666"/>
                      <a:pt x="198506" y="729478"/>
                      <a:pt x="198506" y="729478"/>
                    </a:cubicBezTo>
                    <a:cubicBezTo>
                      <a:pt x="199318" y="730289"/>
                      <a:pt x="200129" y="731101"/>
                      <a:pt x="200129" y="731101"/>
                    </a:cubicBezTo>
                    <a:close/>
                    <a:moveTo>
                      <a:pt x="200941" y="705933"/>
                    </a:moveTo>
                    <a:cubicBezTo>
                      <a:pt x="200941" y="705933"/>
                      <a:pt x="200941" y="705933"/>
                      <a:pt x="200941" y="705933"/>
                    </a:cubicBezTo>
                    <a:cubicBezTo>
                      <a:pt x="200129" y="706745"/>
                      <a:pt x="199318" y="706745"/>
                      <a:pt x="199318" y="705933"/>
                    </a:cubicBezTo>
                    <a:cubicBezTo>
                      <a:pt x="199318" y="705933"/>
                      <a:pt x="200129" y="705121"/>
                      <a:pt x="200129" y="704309"/>
                    </a:cubicBezTo>
                    <a:cubicBezTo>
                      <a:pt x="200129" y="704309"/>
                      <a:pt x="200941" y="704309"/>
                      <a:pt x="201753" y="704309"/>
                    </a:cubicBezTo>
                    <a:cubicBezTo>
                      <a:pt x="201753" y="705121"/>
                      <a:pt x="201753" y="705933"/>
                      <a:pt x="200941" y="705933"/>
                    </a:cubicBezTo>
                    <a:close/>
                    <a:moveTo>
                      <a:pt x="200941" y="703497"/>
                    </a:moveTo>
                    <a:cubicBezTo>
                      <a:pt x="200129" y="703497"/>
                      <a:pt x="200129" y="702685"/>
                      <a:pt x="200941" y="703497"/>
                    </a:cubicBezTo>
                    <a:cubicBezTo>
                      <a:pt x="200941" y="702685"/>
                      <a:pt x="201753" y="702685"/>
                      <a:pt x="201753" y="702685"/>
                    </a:cubicBezTo>
                    <a:cubicBezTo>
                      <a:pt x="202565" y="703497"/>
                      <a:pt x="200941" y="703497"/>
                      <a:pt x="200941" y="703497"/>
                    </a:cubicBezTo>
                    <a:close/>
                    <a:moveTo>
                      <a:pt x="200129" y="698626"/>
                    </a:moveTo>
                    <a:cubicBezTo>
                      <a:pt x="200129" y="697814"/>
                      <a:pt x="200941" y="697814"/>
                      <a:pt x="200941" y="697814"/>
                    </a:cubicBezTo>
                    <a:cubicBezTo>
                      <a:pt x="200941" y="697814"/>
                      <a:pt x="201753" y="697814"/>
                      <a:pt x="202565" y="697814"/>
                    </a:cubicBezTo>
                    <a:cubicBezTo>
                      <a:pt x="202565" y="699438"/>
                      <a:pt x="200129" y="700250"/>
                      <a:pt x="200129" y="698626"/>
                    </a:cubicBezTo>
                    <a:close/>
                    <a:moveTo>
                      <a:pt x="201753" y="696191"/>
                    </a:moveTo>
                    <a:cubicBezTo>
                      <a:pt x="200941" y="696191"/>
                      <a:pt x="200129" y="696191"/>
                      <a:pt x="199318" y="696191"/>
                    </a:cubicBezTo>
                    <a:cubicBezTo>
                      <a:pt x="199318" y="696191"/>
                      <a:pt x="199318" y="696191"/>
                      <a:pt x="198506" y="696191"/>
                    </a:cubicBezTo>
                    <a:cubicBezTo>
                      <a:pt x="198506" y="696191"/>
                      <a:pt x="197694" y="696191"/>
                      <a:pt x="197694" y="696191"/>
                    </a:cubicBezTo>
                    <a:cubicBezTo>
                      <a:pt x="197694" y="695379"/>
                      <a:pt x="198506" y="695379"/>
                      <a:pt x="199318" y="695379"/>
                    </a:cubicBezTo>
                    <a:cubicBezTo>
                      <a:pt x="200941" y="695379"/>
                      <a:pt x="201753" y="695379"/>
                      <a:pt x="201753" y="696191"/>
                    </a:cubicBezTo>
                    <a:cubicBezTo>
                      <a:pt x="202565" y="696191"/>
                      <a:pt x="202565" y="696191"/>
                      <a:pt x="201753" y="696191"/>
                    </a:cubicBezTo>
                    <a:close/>
                    <a:moveTo>
                      <a:pt x="202565" y="661279"/>
                    </a:moveTo>
                    <a:cubicBezTo>
                      <a:pt x="202565" y="660468"/>
                      <a:pt x="204189" y="659656"/>
                      <a:pt x="205001" y="659656"/>
                    </a:cubicBezTo>
                    <a:cubicBezTo>
                      <a:pt x="205813" y="659656"/>
                      <a:pt x="205813" y="660468"/>
                      <a:pt x="205813" y="660468"/>
                    </a:cubicBezTo>
                    <a:cubicBezTo>
                      <a:pt x="205813" y="660468"/>
                      <a:pt x="205001" y="661279"/>
                      <a:pt x="205001" y="661279"/>
                    </a:cubicBezTo>
                    <a:cubicBezTo>
                      <a:pt x="203377" y="662091"/>
                      <a:pt x="201753" y="662091"/>
                      <a:pt x="202565" y="661279"/>
                    </a:cubicBezTo>
                    <a:close/>
                    <a:moveTo>
                      <a:pt x="205001" y="757082"/>
                    </a:moveTo>
                    <a:cubicBezTo>
                      <a:pt x="205001" y="757082"/>
                      <a:pt x="204189" y="757894"/>
                      <a:pt x="203377" y="757082"/>
                    </a:cubicBezTo>
                    <a:cubicBezTo>
                      <a:pt x="203377" y="756270"/>
                      <a:pt x="203377" y="756270"/>
                      <a:pt x="203377" y="755458"/>
                    </a:cubicBezTo>
                    <a:cubicBezTo>
                      <a:pt x="203377" y="755458"/>
                      <a:pt x="202565" y="754646"/>
                      <a:pt x="203377" y="754646"/>
                    </a:cubicBezTo>
                    <a:cubicBezTo>
                      <a:pt x="203377" y="753834"/>
                      <a:pt x="204189" y="754646"/>
                      <a:pt x="204189" y="754646"/>
                    </a:cubicBezTo>
                    <a:cubicBezTo>
                      <a:pt x="204189" y="754646"/>
                      <a:pt x="205001" y="754646"/>
                      <a:pt x="205001" y="755458"/>
                    </a:cubicBezTo>
                    <a:cubicBezTo>
                      <a:pt x="205001" y="756270"/>
                      <a:pt x="205001" y="756270"/>
                      <a:pt x="205001" y="757082"/>
                    </a:cubicBezTo>
                    <a:close/>
                    <a:moveTo>
                      <a:pt x="205813" y="677517"/>
                    </a:moveTo>
                    <a:cubicBezTo>
                      <a:pt x="205813" y="678329"/>
                      <a:pt x="205813" y="678329"/>
                      <a:pt x="205813" y="678329"/>
                    </a:cubicBezTo>
                    <a:cubicBezTo>
                      <a:pt x="205813" y="679953"/>
                      <a:pt x="205001" y="678329"/>
                      <a:pt x="204189" y="678329"/>
                    </a:cubicBezTo>
                    <a:cubicBezTo>
                      <a:pt x="203377" y="678329"/>
                      <a:pt x="203377" y="677517"/>
                      <a:pt x="203377" y="676705"/>
                    </a:cubicBezTo>
                    <a:cubicBezTo>
                      <a:pt x="203377" y="675893"/>
                      <a:pt x="203377" y="675081"/>
                      <a:pt x="204189" y="675081"/>
                    </a:cubicBezTo>
                    <a:cubicBezTo>
                      <a:pt x="204189" y="675081"/>
                      <a:pt x="205001" y="675081"/>
                      <a:pt x="205001" y="675081"/>
                    </a:cubicBezTo>
                    <a:cubicBezTo>
                      <a:pt x="205813" y="675893"/>
                      <a:pt x="205813" y="676705"/>
                      <a:pt x="205813" y="677517"/>
                    </a:cubicBezTo>
                    <a:close/>
                    <a:moveTo>
                      <a:pt x="205813" y="670210"/>
                    </a:moveTo>
                    <a:cubicBezTo>
                      <a:pt x="205813" y="670210"/>
                      <a:pt x="205813" y="670210"/>
                      <a:pt x="205813" y="670210"/>
                    </a:cubicBezTo>
                    <a:cubicBezTo>
                      <a:pt x="205001" y="670210"/>
                      <a:pt x="205001" y="670210"/>
                      <a:pt x="205813" y="670210"/>
                    </a:cubicBezTo>
                    <a:cubicBezTo>
                      <a:pt x="205001" y="670210"/>
                      <a:pt x="204189" y="670210"/>
                      <a:pt x="204189" y="670210"/>
                    </a:cubicBezTo>
                    <a:cubicBezTo>
                      <a:pt x="203377" y="669398"/>
                      <a:pt x="203377" y="669398"/>
                      <a:pt x="204189" y="669398"/>
                    </a:cubicBezTo>
                    <a:cubicBezTo>
                      <a:pt x="204189" y="669398"/>
                      <a:pt x="204189" y="669398"/>
                      <a:pt x="205001" y="669398"/>
                    </a:cubicBezTo>
                    <a:cubicBezTo>
                      <a:pt x="205813" y="669398"/>
                      <a:pt x="205813" y="669398"/>
                      <a:pt x="205813" y="670210"/>
                    </a:cubicBezTo>
                    <a:cubicBezTo>
                      <a:pt x="205813" y="669398"/>
                      <a:pt x="205813" y="669398"/>
                      <a:pt x="205813" y="670210"/>
                    </a:cubicBezTo>
                    <a:cubicBezTo>
                      <a:pt x="205813" y="670210"/>
                      <a:pt x="205813" y="670210"/>
                      <a:pt x="205813" y="670210"/>
                    </a:cubicBezTo>
                    <a:close/>
                    <a:moveTo>
                      <a:pt x="210684" y="669398"/>
                    </a:moveTo>
                    <a:cubicBezTo>
                      <a:pt x="210684" y="670210"/>
                      <a:pt x="209060" y="670210"/>
                      <a:pt x="209060" y="669398"/>
                    </a:cubicBezTo>
                    <a:cubicBezTo>
                      <a:pt x="209872" y="669398"/>
                      <a:pt x="210684" y="668587"/>
                      <a:pt x="210684" y="669398"/>
                    </a:cubicBezTo>
                    <a:close/>
                    <a:moveTo>
                      <a:pt x="209872" y="760329"/>
                    </a:moveTo>
                    <a:cubicBezTo>
                      <a:pt x="209060" y="761141"/>
                      <a:pt x="208248" y="759517"/>
                      <a:pt x="208248" y="758705"/>
                    </a:cubicBezTo>
                    <a:cubicBezTo>
                      <a:pt x="208248" y="757894"/>
                      <a:pt x="209060" y="757082"/>
                      <a:pt x="209060" y="756270"/>
                    </a:cubicBezTo>
                    <a:cubicBezTo>
                      <a:pt x="209060" y="755458"/>
                      <a:pt x="209060" y="754646"/>
                      <a:pt x="208248" y="753834"/>
                    </a:cubicBezTo>
                    <a:cubicBezTo>
                      <a:pt x="208248" y="753022"/>
                      <a:pt x="207436" y="752210"/>
                      <a:pt x="208248" y="751399"/>
                    </a:cubicBezTo>
                    <a:cubicBezTo>
                      <a:pt x="208248" y="751399"/>
                      <a:pt x="209060" y="751399"/>
                      <a:pt x="209872" y="751399"/>
                    </a:cubicBezTo>
                    <a:cubicBezTo>
                      <a:pt x="209872" y="752210"/>
                      <a:pt x="209872" y="753022"/>
                      <a:pt x="209872" y="753834"/>
                    </a:cubicBezTo>
                    <a:cubicBezTo>
                      <a:pt x="209872" y="754646"/>
                      <a:pt x="210684" y="754646"/>
                      <a:pt x="210684" y="755458"/>
                    </a:cubicBezTo>
                    <a:cubicBezTo>
                      <a:pt x="210684" y="756270"/>
                      <a:pt x="210684" y="757082"/>
                      <a:pt x="210684" y="757894"/>
                    </a:cubicBezTo>
                    <a:cubicBezTo>
                      <a:pt x="210684" y="757894"/>
                      <a:pt x="210684" y="759517"/>
                      <a:pt x="209872" y="760329"/>
                    </a:cubicBezTo>
                    <a:close/>
                    <a:moveTo>
                      <a:pt x="210684" y="672646"/>
                    </a:moveTo>
                    <a:cubicBezTo>
                      <a:pt x="210684" y="672646"/>
                      <a:pt x="211496" y="672646"/>
                      <a:pt x="211496" y="672646"/>
                    </a:cubicBezTo>
                    <a:cubicBezTo>
                      <a:pt x="211496" y="673458"/>
                      <a:pt x="211496" y="673458"/>
                      <a:pt x="210684" y="672646"/>
                    </a:cubicBezTo>
                    <a:cubicBezTo>
                      <a:pt x="210684" y="673458"/>
                      <a:pt x="210684" y="672646"/>
                      <a:pt x="210684" y="672646"/>
                    </a:cubicBezTo>
                    <a:close/>
                    <a:moveTo>
                      <a:pt x="211496" y="678329"/>
                    </a:moveTo>
                    <a:cubicBezTo>
                      <a:pt x="211496" y="678329"/>
                      <a:pt x="211496" y="677517"/>
                      <a:pt x="211496" y="678329"/>
                    </a:cubicBezTo>
                    <a:cubicBezTo>
                      <a:pt x="212308" y="677517"/>
                      <a:pt x="213120" y="677517"/>
                      <a:pt x="213120" y="677517"/>
                    </a:cubicBezTo>
                    <a:cubicBezTo>
                      <a:pt x="213120" y="677517"/>
                      <a:pt x="213931" y="677517"/>
                      <a:pt x="213931" y="678329"/>
                    </a:cubicBezTo>
                    <a:cubicBezTo>
                      <a:pt x="213931" y="679141"/>
                      <a:pt x="211496" y="679141"/>
                      <a:pt x="211496" y="678329"/>
                    </a:cubicBezTo>
                    <a:close/>
                    <a:moveTo>
                      <a:pt x="215555" y="734349"/>
                    </a:moveTo>
                    <a:cubicBezTo>
                      <a:pt x="214743" y="734349"/>
                      <a:pt x="214743" y="734349"/>
                      <a:pt x="214743" y="734349"/>
                    </a:cubicBezTo>
                    <a:cubicBezTo>
                      <a:pt x="214743" y="734349"/>
                      <a:pt x="213931" y="733537"/>
                      <a:pt x="213120" y="732725"/>
                    </a:cubicBezTo>
                    <a:cubicBezTo>
                      <a:pt x="213120" y="731913"/>
                      <a:pt x="212308" y="731913"/>
                      <a:pt x="213120" y="731101"/>
                    </a:cubicBezTo>
                    <a:cubicBezTo>
                      <a:pt x="213931" y="729478"/>
                      <a:pt x="214743" y="731913"/>
                      <a:pt x="214743" y="732725"/>
                    </a:cubicBezTo>
                    <a:cubicBezTo>
                      <a:pt x="215555" y="733537"/>
                      <a:pt x="216367" y="733537"/>
                      <a:pt x="216367" y="733537"/>
                    </a:cubicBezTo>
                    <a:cubicBezTo>
                      <a:pt x="216367" y="733537"/>
                      <a:pt x="216367" y="734349"/>
                      <a:pt x="215555" y="734349"/>
                    </a:cubicBezTo>
                    <a:close/>
                    <a:moveTo>
                      <a:pt x="215555" y="653161"/>
                    </a:moveTo>
                    <a:cubicBezTo>
                      <a:pt x="215555" y="653161"/>
                      <a:pt x="215555" y="652349"/>
                      <a:pt x="215555" y="653161"/>
                    </a:cubicBezTo>
                    <a:cubicBezTo>
                      <a:pt x="214743" y="651537"/>
                      <a:pt x="214743" y="651537"/>
                      <a:pt x="214743" y="650725"/>
                    </a:cubicBezTo>
                    <a:cubicBezTo>
                      <a:pt x="214743" y="649913"/>
                      <a:pt x="214743" y="649101"/>
                      <a:pt x="214743" y="649101"/>
                    </a:cubicBezTo>
                    <a:cubicBezTo>
                      <a:pt x="215555" y="648289"/>
                      <a:pt x="216367" y="648289"/>
                      <a:pt x="216367" y="649913"/>
                    </a:cubicBezTo>
                    <a:cubicBezTo>
                      <a:pt x="216367" y="650725"/>
                      <a:pt x="216367" y="651537"/>
                      <a:pt x="216367" y="652349"/>
                    </a:cubicBezTo>
                    <a:cubicBezTo>
                      <a:pt x="216367" y="652349"/>
                      <a:pt x="216367" y="653161"/>
                      <a:pt x="215555" y="653161"/>
                    </a:cubicBezTo>
                    <a:close/>
                    <a:moveTo>
                      <a:pt x="223674" y="641794"/>
                    </a:moveTo>
                    <a:cubicBezTo>
                      <a:pt x="223674" y="640982"/>
                      <a:pt x="224486" y="640982"/>
                      <a:pt x="224486" y="640982"/>
                    </a:cubicBezTo>
                    <a:cubicBezTo>
                      <a:pt x="224486" y="640171"/>
                      <a:pt x="224486" y="640171"/>
                      <a:pt x="225298" y="639359"/>
                    </a:cubicBezTo>
                    <a:cubicBezTo>
                      <a:pt x="225298" y="638547"/>
                      <a:pt x="226110" y="637735"/>
                      <a:pt x="226110" y="638547"/>
                    </a:cubicBezTo>
                    <a:cubicBezTo>
                      <a:pt x="226110" y="638547"/>
                      <a:pt x="226110" y="639359"/>
                      <a:pt x="226110" y="640171"/>
                    </a:cubicBezTo>
                    <a:cubicBezTo>
                      <a:pt x="226110" y="640982"/>
                      <a:pt x="226110" y="641794"/>
                      <a:pt x="225298" y="641794"/>
                    </a:cubicBezTo>
                    <a:cubicBezTo>
                      <a:pt x="225298" y="641794"/>
                      <a:pt x="224486" y="641794"/>
                      <a:pt x="224486" y="641794"/>
                    </a:cubicBezTo>
                    <a:cubicBezTo>
                      <a:pt x="224486" y="641794"/>
                      <a:pt x="224486" y="642606"/>
                      <a:pt x="224486" y="642606"/>
                    </a:cubicBezTo>
                    <a:cubicBezTo>
                      <a:pt x="224486" y="642606"/>
                      <a:pt x="223674" y="643418"/>
                      <a:pt x="223674" y="643418"/>
                    </a:cubicBezTo>
                    <a:cubicBezTo>
                      <a:pt x="223674" y="643418"/>
                      <a:pt x="223674" y="641794"/>
                      <a:pt x="223674" y="641794"/>
                    </a:cubicBezTo>
                    <a:close/>
                    <a:moveTo>
                      <a:pt x="221238" y="680765"/>
                    </a:moveTo>
                    <a:cubicBezTo>
                      <a:pt x="220427" y="679953"/>
                      <a:pt x="221238" y="679953"/>
                      <a:pt x="221238" y="680765"/>
                    </a:cubicBezTo>
                    <a:cubicBezTo>
                      <a:pt x="222050" y="679953"/>
                      <a:pt x="222862" y="680765"/>
                      <a:pt x="222862" y="680765"/>
                    </a:cubicBezTo>
                    <a:cubicBezTo>
                      <a:pt x="222050" y="680765"/>
                      <a:pt x="221238" y="680765"/>
                      <a:pt x="221238" y="680765"/>
                    </a:cubicBezTo>
                    <a:close/>
                    <a:moveTo>
                      <a:pt x="222050" y="676705"/>
                    </a:moveTo>
                    <a:cubicBezTo>
                      <a:pt x="222862" y="676705"/>
                      <a:pt x="222862" y="677517"/>
                      <a:pt x="223674" y="677517"/>
                    </a:cubicBezTo>
                    <a:cubicBezTo>
                      <a:pt x="224486" y="677517"/>
                      <a:pt x="225298" y="677517"/>
                      <a:pt x="225298" y="678329"/>
                    </a:cubicBezTo>
                    <a:cubicBezTo>
                      <a:pt x="225298" y="679141"/>
                      <a:pt x="225298" y="679141"/>
                      <a:pt x="224486" y="679141"/>
                    </a:cubicBezTo>
                    <a:cubicBezTo>
                      <a:pt x="223674" y="679141"/>
                      <a:pt x="222862" y="679141"/>
                      <a:pt x="222862" y="678329"/>
                    </a:cubicBezTo>
                    <a:cubicBezTo>
                      <a:pt x="222862" y="678329"/>
                      <a:pt x="221238" y="676705"/>
                      <a:pt x="222050" y="676705"/>
                    </a:cubicBezTo>
                    <a:close/>
                    <a:moveTo>
                      <a:pt x="227733" y="686448"/>
                    </a:moveTo>
                    <a:cubicBezTo>
                      <a:pt x="226922" y="687260"/>
                      <a:pt x="226110" y="687260"/>
                      <a:pt x="225298" y="688072"/>
                    </a:cubicBezTo>
                    <a:cubicBezTo>
                      <a:pt x="225298" y="688072"/>
                      <a:pt x="224486" y="688884"/>
                      <a:pt x="224486" y="688884"/>
                    </a:cubicBezTo>
                    <a:cubicBezTo>
                      <a:pt x="224486" y="688884"/>
                      <a:pt x="224486" y="688072"/>
                      <a:pt x="224486" y="688072"/>
                    </a:cubicBezTo>
                    <a:cubicBezTo>
                      <a:pt x="224486" y="687260"/>
                      <a:pt x="225298" y="687260"/>
                      <a:pt x="225298" y="686448"/>
                    </a:cubicBezTo>
                    <a:cubicBezTo>
                      <a:pt x="226110" y="685636"/>
                      <a:pt x="227733" y="684824"/>
                      <a:pt x="228545" y="684824"/>
                    </a:cubicBezTo>
                    <a:cubicBezTo>
                      <a:pt x="229357" y="685636"/>
                      <a:pt x="227733" y="686448"/>
                      <a:pt x="227733" y="686448"/>
                    </a:cubicBezTo>
                    <a:close/>
                    <a:moveTo>
                      <a:pt x="234229" y="703497"/>
                    </a:moveTo>
                    <a:cubicBezTo>
                      <a:pt x="233417" y="703497"/>
                      <a:pt x="231793" y="702685"/>
                      <a:pt x="231793" y="701874"/>
                    </a:cubicBezTo>
                    <a:cubicBezTo>
                      <a:pt x="230981" y="701062"/>
                      <a:pt x="230981" y="700250"/>
                      <a:pt x="230169" y="699438"/>
                    </a:cubicBezTo>
                    <a:cubicBezTo>
                      <a:pt x="230169" y="698626"/>
                      <a:pt x="229357" y="697002"/>
                      <a:pt x="230981" y="697814"/>
                    </a:cubicBezTo>
                    <a:cubicBezTo>
                      <a:pt x="231793" y="698626"/>
                      <a:pt x="230981" y="698626"/>
                      <a:pt x="231793" y="699438"/>
                    </a:cubicBezTo>
                    <a:cubicBezTo>
                      <a:pt x="231793" y="699438"/>
                      <a:pt x="231793" y="699438"/>
                      <a:pt x="232605" y="700250"/>
                    </a:cubicBezTo>
                    <a:cubicBezTo>
                      <a:pt x="232605" y="700250"/>
                      <a:pt x="232605" y="701062"/>
                      <a:pt x="233417" y="701062"/>
                    </a:cubicBezTo>
                    <a:cubicBezTo>
                      <a:pt x="233417" y="701062"/>
                      <a:pt x="234229" y="701874"/>
                      <a:pt x="234229" y="701874"/>
                    </a:cubicBezTo>
                    <a:cubicBezTo>
                      <a:pt x="235040" y="701874"/>
                      <a:pt x="235040" y="701874"/>
                      <a:pt x="235852" y="702685"/>
                    </a:cubicBezTo>
                    <a:cubicBezTo>
                      <a:pt x="234229" y="702685"/>
                      <a:pt x="235040" y="703497"/>
                      <a:pt x="234229" y="703497"/>
                    </a:cubicBezTo>
                    <a:close/>
                    <a:moveTo>
                      <a:pt x="236664" y="668587"/>
                    </a:moveTo>
                    <a:cubicBezTo>
                      <a:pt x="236664" y="668587"/>
                      <a:pt x="235852" y="668587"/>
                      <a:pt x="235852" y="668587"/>
                    </a:cubicBezTo>
                    <a:cubicBezTo>
                      <a:pt x="235852" y="668587"/>
                      <a:pt x="235040" y="667775"/>
                      <a:pt x="235852" y="667775"/>
                    </a:cubicBezTo>
                    <a:cubicBezTo>
                      <a:pt x="235852" y="666963"/>
                      <a:pt x="236664" y="666963"/>
                      <a:pt x="236664" y="666963"/>
                    </a:cubicBezTo>
                    <a:cubicBezTo>
                      <a:pt x="236664" y="666963"/>
                      <a:pt x="237476" y="666963"/>
                      <a:pt x="238288" y="666963"/>
                    </a:cubicBezTo>
                    <a:cubicBezTo>
                      <a:pt x="238288" y="666963"/>
                      <a:pt x="237476" y="667775"/>
                      <a:pt x="236664" y="668587"/>
                    </a:cubicBezTo>
                    <a:close/>
                    <a:moveTo>
                      <a:pt x="332466" y="394982"/>
                    </a:moveTo>
                    <a:cubicBezTo>
                      <a:pt x="331655" y="395793"/>
                      <a:pt x="330843" y="394982"/>
                      <a:pt x="330031" y="394982"/>
                    </a:cubicBezTo>
                    <a:cubicBezTo>
                      <a:pt x="329219" y="394982"/>
                      <a:pt x="328407" y="396605"/>
                      <a:pt x="328407" y="395793"/>
                    </a:cubicBezTo>
                    <a:cubicBezTo>
                      <a:pt x="328407" y="395793"/>
                      <a:pt x="328407" y="394170"/>
                      <a:pt x="328407" y="394170"/>
                    </a:cubicBezTo>
                    <a:cubicBezTo>
                      <a:pt x="328407" y="394170"/>
                      <a:pt x="329219" y="393358"/>
                      <a:pt x="330031" y="393358"/>
                    </a:cubicBezTo>
                    <a:cubicBezTo>
                      <a:pt x="330843" y="393358"/>
                      <a:pt x="330843" y="393358"/>
                      <a:pt x="331655" y="393358"/>
                    </a:cubicBezTo>
                    <a:cubicBezTo>
                      <a:pt x="332466" y="393358"/>
                      <a:pt x="332466" y="393358"/>
                      <a:pt x="333278" y="393358"/>
                    </a:cubicBezTo>
                    <a:cubicBezTo>
                      <a:pt x="332466" y="394170"/>
                      <a:pt x="332466" y="394982"/>
                      <a:pt x="332466" y="394982"/>
                    </a:cubicBezTo>
                    <a:close/>
                    <a:moveTo>
                      <a:pt x="338150" y="397417"/>
                    </a:moveTo>
                    <a:cubicBezTo>
                      <a:pt x="337338" y="397417"/>
                      <a:pt x="335714" y="397417"/>
                      <a:pt x="334902" y="398229"/>
                    </a:cubicBezTo>
                    <a:cubicBezTo>
                      <a:pt x="334090" y="399041"/>
                      <a:pt x="334902" y="399853"/>
                      <a:pt x="333278" y="399041"/>
                    </a:cubicBezTo>
                    <a:cubicBezTo>
                      <a:pt x="333278" y="398229"/>
                      <a:pt x="333278" y="397417"/>
                      <a:pt x="333278" y="397417"/>
                    </a:cubicBezTo>
                    <a:cubicBezTo>
                      <a:pt x="333278" y="396605"/>
                      <a:pt x="334090" y="396605"/>
                      <a:pt x="334090" y="396605"/>
                    </a:cubicBezTo>
                    <a:cubicBezTo>
                      <a:pt x="334902" y="395793"/>
                      <a:pt x="335714" y="395793"/>
                      <a:pt x="336526" y="395793"/>
                    </a:cubicBezTo>
                    <a:cubicBezTo>
                      <a:pt x="337338" y="395793"/>
                      <a:pt x="338150" y="394982"/>
                      <a:pt x="338962" y="396605"/>
                    </a:cubicBezTo>
                    <a:cubicBezTo>
                      <a:pt x="339774" y="396605"/>
                      <a:pt x="338962" y="397417"/>
                      <a:pt x="338150" y="397417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73" name="Полилиния: фигура 737">
                <a:extLst>
                  <a:ext uri="{FF2B5EF4-FFF2-40B4-BE49-F238E27FC236}">
                    <a16:creationId xmlns:a16="http://schemas.microsoft.com/office/drawing/2014/main" id="{0E9BC409-87D7-4BDF-9A0A-57EDEAAAC566}"/>
                  </a:ext>
                </a:extLst>
              </p:cNvPr>
              <p:cNvSpPr/>
              <p:nvPr/>
            </p:nvSpPr>
            <p:spPr>
              <a:xfrm>
                <a:off x="6317505" y="4829341"/>
                <a:ext cx="1891690" cy="884953"/>
              </a:xfrm>
              <a:custGeom>
                <a:avLst/>
                <a:gdLst>
                  <a:gd name="connsiteX0" fmla="*/ 1892174 w 1891689"/>
                  <a:gd name="connsiteY0" fmla="*/ 430704 h 884953"/>
                  <a:gd name="connsiteX1" fmla="*/ 1892174 w 1891689"/>
                  <a:gd name="connsiteY1" fmla="*/ 456685 h 884953"/>
                  <a:gd name="connsiteX2" fmla="*/ 1892174 w 1891689"/>
                  <a:gd name="connsiteY2" fmla="*/ 456685 h 884953"/>
                  <a:gd name="connsiteX3" fmla="*/ 1871877 w 1891689"/>
                  <a:gd name="connsiteY3" fmla="*/ 463992 h 884953"/>
                  <a:gd name="connsiteX4" fmla="*/ 1859699 w 1891689"/>
                  <a:gd name="connsiteY4" fmla="*/ 487536 h 884953"/>
                  <a:gd name="connsiteX5" fmla="*/ 1841837 w 1891689"/>
                  <a:gd name="connsiteY5" fmla="*/ 476982 h 884953"/>
                  <a:gd name="connsiteX6" fmla="*/ 1849144 w 1891689"/>
                  <a:gd name="connsiteY6" fmla="*/ 459120 h 884953"/>
                  <a:gd name="connsiteX7" fmla="*/ 1815045 w 1891689"/>
                  <a:gd name="connsiteY7" fmla="*/ 459120 h 884953"/>
                  <a:gd name="connsiteX8" fmla="*/ 1797996 w 1891689"/>
                  <a:gd name="connsiteY8" fmla="*/ 487536 h 884953"/>
                  <a:gd name="connsiteX9" fmla="*/ 1764708 w 1891689"/>
                  <a:gd name="connsiteY9" fmla="*/ 494031 h 884953"/>
                  <a:gd name="connsiteX10" fmla="*/ 1752530 w 1891689"/>
                  <a:gd name="connsiteY10" fmla="*/ 487536 h 884953"/>
                  <a:gd name="connsiteX11" fmla="*/ 1698134 w 1891689"/>
                  <a:gd name="connsiteY11" fmla="*/ 502150 h 884953"/>
                  <a:gd name="connsiteX12" fmla="*/ 1687579 w 1891689"/>
                  <a:gd name="connsiteY12" fmla="*/ 498903 h 884953"/>
                  <a:gd name="connsiteX13" fmla="*/ 1685144 w 1891689"/>
                  <a:gd name="connsiteY13" fmla="*/ 501338 h 884953"/>
                  <a:gd name="connsiteX14" fmla="*/ 1677836 w 1891689"/>
                  <a:gd name="connsiteY14" fmla="*/ 502150 h 884953"/>
                  <a:gd name="connsiteX15" fmla="*/ 1666470 w 1891689"/>
                  <a:gd name="connsiteY15" fmla="*/ 519200 h 884953"/>
                  <a:gd name="connsiteX16" fmla="*/ 1666470 w 1891689"/>
                  <a:gd name="connsiteY16" fmla="*/ 535438 h 884953"/>
                  <a:gd name="connsiteX17" fmla="*/ 1639678 w 1891689"/>
                  <a:gd name="connsiteY17" fmla="*/ 544368 h 884953"/>
                  <a:gd name="connsiteX18" fmla="*/ 1636431 w 1891689"/>
                  <a:gd name="connsiteY18" fmla="*/ 529754 h 884953"/>
                  <a:gd name="connsiteX19" fmla="*/ 1620193 w 1891689"/>
                  <a:gd name="connsiteY19" fmla="*/ 523259 h 884953"/>
                  <a:gd name="connsiteX20" fmla="*/ 1610450 w 1891689"/>
                  <a:gd name="connsiteY20" fmla="*/ 542744 h 884953"/>
                  <a:gd name="connsiteX21" fmla="*/ 1560925 w 1891689"/>
                  <a:gd name="connsiteY21" fmla="*/ 566289 h 884953"/>
                  <a:gd name="connsiteX22" fmla="*/ 1494351 w 1891689"/>
                  <a:gd name="connsiteY22" fmla="*/ 576032 h 884953"/>
                  <a:gd name="connsiteX23" fmla="*/ 1430212 w 1891689"/>
                  <a:gd name="connsiteY23" fmla="*/ 619873 h 884953"/>
                  <a:gd name="connsiteX24" fmla="*/ 1422905 w 1891689"/>
                  <a:gd name="connsiteY24" fmla="*/ 634488 h 884953"/>
                  <a:gd name="connsiteX25" fmla="*/ 1358766 w 1891689"/>
                  <a:gd name="connsiteY25" fmla="*/ 661280 h 884953"/>
                  <a:gd name="connsiteX26" fmla="*/ 1323855 w 1891689"/>
                  <a:gd name="connsiteY26" fmla="*/ 657220 h 884953"/>
                  <a:gd name="connsiteX27" fmla="*/ 1301123 w 1891689"/>
                  <a:gd name="connsiteY27" fmla="*/ 666963 h 884953"/>
                  <a:gd name="connsiteX28" fmla="*/ 1280825 w 1891689"/>
                  <a:gd name="connsiteY28" fmla="*/ 646666 h 884953"/>
                  <a:gd name="connsiteX29" fmla="*/ 1247538 w 1891689"/>
                  <a:gd name="connsiteY29" fmla="*/ 645854 h 884953"/>
                  <a:gd name="connsiteX30" fmla="*/ 1245102 w 1891689"/>
                  <a:gd name="connsiteY30" fmla="*/ 658032 h 884953"/>
                  <a:gd name="connsiteX31" fmla="*/ 1205320 w 1891689"/>
                  <a:gd name="connsiteY31" fmla="*/ 680765 h 884953"/>
                  <a:gd name="connsiteX32" fmla="*/ 1188271 w 1891689"/>
                  <a:gd name="connsiteY32" fmla="*/ 697814 h 884953"/>
                  <a:gd name="connsiteX33" fmla="*/ 1161478 w 1891689"/>
                  <a:gd name="connsiteY33" fmla="*/ 693755 h 884953"/>
                  <a:gd name="connsiteX34" fmla="*/ 1156607 w 1891689"/>
                  <a:gd name="connsiteY34" fmla="*/ 702685 h 884953"/>
                  <a:gd name="connsiteX35" fmla="*/ 1141993 w 1891689"/>
                  <a:gd name="connsiteY35" fmla="*/ 697002 h 884953"/>
                  <a:gd name="connsiteX36" fmla="*/ 1146052 w 1891689"/>
                  <a:gd name="connsiteY36" fmla="*/ 688883 h 884953"/>
                  <a:gd name="connsiteX37" fmla="*/ 1102211 w 1891689"/>
                  <a:gd name="connsiteY37" fmla="*/ 686448 h 884953"/>
                  <a:gd name="connsiteX38" fmla="*/ 1107082 w 1891689"/>
                  <a:gd name="connsiteY38" fmla="*/ 703498 h 884953"/>
                  <a:gd name="connsiteX39" fmla="*/ 1102211 w 1891689"/>
                  <a:gd name="connsiteY39" fmla="*/ 714864 h 884953"/>
                  <a:gd name="connsiteX40" fmla="*/ 1111142 w 1891689"/>
                  <a:gd name="connsiteY40" fmla="*/ 746527 h 884953"/>
                  <a:gd name="connsiteX41" fmla="*/ 1131439 w 1891689"/>
                  <a:gd name="connsiteY41" fmla="*/ 751399 h 884953"/>
                  <a:gd name="connsiteX42" fmla="*/ 1115201 w 1891689"/>
                  <a:gd name="connsiteY42" fmla="*/ 759517 h 884953"/>
                  <a:gd name="connsiteX43" fmla="*/ 1098152 w 1891689"/>
                  <a:gd name="connsiteY43" fmla="*/ 759517 h 884953"/>
                  <a:gd name="connsiteX44" fmla="*/ 1094904 w 1891689"/>
                  <a:gd name="connsiteY44" fmla="*/ 768448 h 884953"/>
                  <a:gd name="connsiteX45" fmla="*/ 1100587 w 1891689"/>
                  <a:gd name="connsiteY45" fmla="*/ 789557 h 884953"/>
                  <a:gd name="connsiteX46" fmla="*/ 1086785 w 1891689"/>
                  <a:gd name="connsiteY46" fmla="*/ 804983 h 884953"/>
                  <a:gd name="connsiteX47" fmla="*/ 1087597 w 1891689"/>
                  <a:gd name="connsiteY47" fmla="*/ 814725 h 884953"/>
                  <a:gd name="connsiteX48" fmla="*/ 1080290 w 1891689"/>
                  <a:gd name="connsiteY48" fmla="*/ 817973 h 884953"/>
                  <a:gd name="connsiteX49" fmla="*/ 1072983 w 1891689"/>
                  <a:gd name="connsiteY49" fmla="*/ 809854 h 884953"/>
                  <a:gd name="connsiteX50" fmla="*/ 1065676 w 1891689"/>
                  <a:gd name="connsiteY50" fmla="*/ 814725 h 884953"/>
                  <a:gd name="connsiteX51" fmla="*/ 1055934 w 1891689"/>
                  <a:gd name="connsiteY51" fmla="*/ 813914 h 884953"/>
                  <a:gd name="connsiteX52" fmla="*/ 1052686 w 1891689"/>
                  <a:gd name="connsiteY52" fmla="*/ 811478 h 884953"/>
                  <a:gd name="connsiteX53" fmla="*/ 1051874 w 1891689"/>
                  <a:gd name="connsiteY53" fmla="*/ 808230 h 884953"/>
                  <a:gd name="connsiteX54" fmla="*/ 1052686 w 1891689"/>
                  <a:gd name="connsiteY54" fmla="*/ 804171 h 884953"/>
                  <a:gd name="connsiteX55" fmla="*/ 1053498 w 1891689"/>
                  <a:gd name="connsiteY55" fmla="*/ 800112 h 884953"/>
                  <a:gd name="connsiteX56" fmla="*/ 1052686 w 1891689"/>
                  <a:gd name="connsiteY56" fmla="*/ 791181 h 884953"/>
                  <a:gd name="connsiteX57" fmla="*/ 1047003 w 1891689"/>
                  <a:gd name="connsiteY57" fmla="*/ 785498 h 884953"/>
                  <a:gd name="connsiteX58" fmla="*/ 1044567 w 1891689"/>
                  <a:gd name="connsiteY58" fmla="*/ 782250 h 884953"/>
                  <a:gd name="connsiteX59" fmla="*/ 1041320 w 1891689"/>
                  <a:gd name="connsiteY59" fmla="*/ 780627 h 884953"/>
                  <a:gd name="connsiteX60" fmla="*/ 1034825 w 1891689"/>
                  <a:gd name="connsiteY60" fmla="*/ 778191 h 884953"/>
                  <a:gd name="connsiteX61" fmla="*/ 1032389 w 1891689"/>
                  <a:gd name="connsiteY61" fmla="*/ 776567 h 884953"/>
                  <a:gd name="connsiteX62" fmla="*/ 1030765 w 1891689"/>
                  <a:gd name="connsiteY62" fmla="*/ 774131 h 884953"/>
                  <a:gd name="connsiteX63" fmla="*/ 1031577 w 1891689"/>
                  <a:gd name="connsiteY63" fmla="*/ 771696 h 884953"/>
                  <a:gd name="connsiteX64" fmla="*/ 1033201 w 1891689"/>
                  <a:gd name="connsiteY64" fmla="*/ 770072 h 884953"/>
                  <a:gd name="connsiteX65" fmla="*/ 1037260 w 1891689"/>
                  <a:gd name="connsiteY65" fmla="*/ 766012 h 884953"/>
                  <a:gd name="connsiteX66" fmla="*/ 1038884 w 1891689"/>
                  <a:gd name="connsiteY66" fmla="*/ 762765 h 884953"/>
                  <a:gd name="connsiteX67" fmla="*/ 1042131 w 1891689"/>
                  <a:gd name="connsiteY67" fmla="*/ 753834 h 884953"/>
                  <a:gd name="connsiteX68" fmla="*/ 1045379 w 1891689"/>
                  <a:gd name="connsiteY68" fmla="*/ 749775 h 884953"/>
                  <a:gd name="connsiteX69" fmla="*/ 1047003 w 1891689"/>
                  <a:gd name="connsiteY69" fmla="*/ 743280 h 884953"/>
                  <a:gd name="connsiteX70" fmla="*/ 1048626 w 1891689"/>
                  <a:gd name="connsiteY70" fmla="*/ 738409 h 884953"/>
                  <a:gd name="connsiteX71" fmla="*/ 1059181 w 1891689"/>
                  <a:gd name="connsiteY71" fmla="*/ 728666 h 884953"/>
                  <a:gd name="connsiteX72" fmla="*/ 1061617 w 1891689"/>
                  <a:gd name="connsiteY72" fmla="*/ 722171 h 884953"/>
                  <a:gd name="connsiteX73" fmla="*/ 1061617 w 1891689"/>
                  <a:gd name="connsiteY73" fmla="*/ 714864 h 884953"/>
                  <a:gd name="connsiteX74" fmla="*/ 1056745 w 1891689"/>
                  <a:gd name="connsiteY74" fmla="*/ 712428 h 884953"/>
                  <a:gd name="connsiteX75" fmla="*/ 1052686 w 1891689"/>
                  <a:gd name="connsiteY75" fmla="*/ 710804 h 884953"/>
                  <a:gd name="connsiteX76" fmla="*/ 1054310 w 1891689"/>
                  <a:gd name="connsiteY76" fmla="*/ 709180 h 884953"/>
                  <a:gd name="connsiteX77" fmla="*/ 1056745 w 1891689"/>
                  <a:gd name="connsiteY77" fmla="*/ 706745 h 884953"/>
                  <a:gd name="connsiteX78" fmla="*/ 1055934 w 1891689"/>
                  <a:gd name="connsiteY78" fmla="*/ 703498 h 884953"/>
                  <a:gd name="connsiteX79" fmla="*/ 1050250 w 1891689"/>
                  <a:gd name="connsiteY79" fmla="*/ 701062 h 884953"/>
                  <a:gd name="connsiteX80" fmla="*/ 1044567 w 1891689"/>
                  <a:gd name="connsiteY80" fmla="*/ 697002 h 884953"/>
                  <a:gd name="connsiteX81" fmla="*/ 1038072 w 1891689"/>
                  <a:gd name="connsiteY81" fmla="*/ 696191 h 884953"/>
                  <a:gd name="connsiteX82" fmla="*/ 1033201 w 1891689"/>
                  <a:gd name="connsiteY82" fmla="*/ 700250 h 884953"/>
                  <a:gd name="connsiteX83" fmla="*/ 1027518 w 1891689"/>
                  <a:gd name="connsiteY83" fmla="*/ 705933 h 884953"/>
                  <a:gd name="connsiteX84" fmla="*/ 1022646 w 1891689"/>
                  <a:gd name="connsiteY84" fmla="*/ 711617 h 884953"/>
                  <a:gd name="connsiteX85" fmla="*/ 1014528 w 1891689"/>
                  <a:gd name="connsiteY85" fmla="*/ 715676 h 884953"/>
                  <a:gd name="connsiteX86" fmla="*/ 1009656 w 1891689"/>
                  <a:gd name="connsiteY86" fmla="*/ 716488 h 884953"/>
                  <a:gd name="connsiteX87" fmla="*/ 1004785 w 1891689"/>
                  <a:gd name="connsiteY87" fmla="*/ 716488 h 884953"/>
                  <a:gd name="connsiteX88" fmla="*/ 1003161 w 1891689"/>
                  <a:gd name="connsiteY88" fmla="*/ 716488 h 884953"/>
                  <a:gd name="connsiteX89" fmla="*/ 1001537 w 1891689"/>
                  <a:gd name="connsiteY89" fmla="*/ 720547 h 884953"/>
                  <a:gd name="connsiteX90" fmla="*/ 1003161 w 1891689"/>
                  <a:gd name="connsiteY90" fmla="*/ 723795 h 884953"/>
                  <a:gd name="connsiteX91" fmla="*/ 1008844 w 1891689"/>
                  <a:gd name="connsiteY91" fmla="*/ 722171 h 884953"/>
                  <a:gd name="connsiteX92" fmla="*/ 1012092 w 1891689"/>
                  <a:gd name="connsiteY92" fmla="*/ 721359 h 884953"/>
                  <a:gd name="connsiteX93" fmla="*/ 1010468 w 1891689"/>
                  <a:gd name="connsiteY93" fmla="*/ 724606 h 884953"/>
                  <a:gd name="connsiteX94" fmla="*/ 1007220 w 1891689"/>
                  <a:gd name="connsiteY94" fmla="*/ 727854 h 884953"/>
                  <a:gd name="connsiteX95" fmla="*/ 1006409 w 1891689"/>
                  <a:gd name="connsiteY95" fmla="*/ 731101 h 884953"/>
                  <a:gd name="connsiteX96" fmla="*/ 1005597 w 1891689"/>
                  <a:gd name="connsiteY96" fmla="*/ 735161 h 884953"/>
                  <a:gd name="connsiteX97" fmla="*/ 1005597 w 1891689"/>
                  <a:gd name="connsiteY97" fmla="*/ 739220 h 884953"/>
                  <a:gd name="connsiteX98" fmla="*/ 1002349 w 1891689"/>
                  <a:gd name="connsiteY98" fmla="*/ 741656 h 884953"/>
                  <a:gd name="connsiteX99" fmla="*/ 999102 w 1891689"/>
                  <a:gd name="connsiteY99" fmla="*/ 743280 h 884953"/>
                  <a:gd name="connsiteX100" fmla="*/ 991794 w 1891689"/>
                  <a:gd name="connsiteY100" fmla="*/ 744904 h 884953"/>
                  <a:gd name="connsiteX101" fmla="*/ 987735 w 1891689"/>
                  <a:gd name="connsiteY101" fmla="*/ 745715 h 884953"/>
                  <a:gd name="connsiteX102" fmla="*/ 984488 w 1891689"/>
                  <a:gd name="connsiteY102" fmla="*/ 746527 h 884953"/>
                  <a:gd name="connsiteX103" fmla="*/ 980428 w 1891689"/>
                  <a:gd name="connsiteY103" fmla="*/ 748963 h 884953"/>
                  <a:gd name="connsiteX104" fmla="*/ 977181 w 1891689"/>
                  <a:gd name="connsiteY104" fmla="*/ 753022 h 884953"/>
                  <a:gd name="connsiteX105" fmla="*/ 963379 w 1891689"/>
                  <a:gd name="connsiteY105" fmla="*/ 747339 h 884953"/>
                  <a:gd name="connsiteX106" fmla="*/ 959319 w 1891689"/>
                  <a:gd name="connsiteY106" fmla="*/ 744092 h 884953"/>
                  <a:gd name="connsiteX107" fmla="*/ 956884 w 1891689"/>
                  <a:gd name="connsiteY107" fmla="*/ 742468 h 884953"/>
                  <a:gd name="connsiteX108" fmla="*/ 954448 w 1891689"/>
                  <a:gd name="connsiteY108" fmla="*/ 740844 h 884953"/>
                  <a:gd name="connsiteX109" fmla="*/ 948765 w 1891689"/>
                  <a:gd name="connsiteY109" fmla="*/ 738409 h 884953"/>
                  <a:gd name="connsiteX110" fmla="*/ 934151 w 1891689"/>
                  <a:gd name="connsiteY110" fmla="*/ 732725 h 884953"/>
                  <a:gd name="connsiteX111" fmla="*/ 920349 w 1891689"/>
                  <a:gd name="connsiteY111" fmla="*/ 728666 h 884953"/>
                  <a:gd name="connsiteX112" fmla="*/ 917913 w 1891689"/>
                  <a:gd name="connsiteY112" fmla="*/ 729478 h 884953"/>
                  <a:gd name="connsiteX113" fmla="*/ 914665 w 1891689"/>
                  <a:gd name="connsiteY113" fmla="*/ 730290 h 884953"/>
                  <a:gd name="connsiteX114" fmla="*/ 907359 w 1891689"/>
                  <a:gd name="connsiteY114" fmla="*/ 730290 h 884953"/>
                  <a:gd name="connsiteX115" fmla="*/ 904111 w 1891689"/>
                  <a:gd name="connsiteY115" fmla="*/ 730290 h 884953"/>
                  <a:gd name="connsiteX116" fmla="*/ 902487 w 1891689"/>
                  <a:gd name="connsiteY116" fmla="*/ 731914 h 884953"/>
                  <a:gd name="connsiteX117" fmla="*/ 897616 w 1891689"/>
                  <a:gd name="connsiteY117" fmla="*/ 735973 h 884953"/>
                  <a:gd name="connsiteX118" fmla="*/ 892745 w 1891689"/>
                  <a:gd name="connsiteY118" fmla="*/ 738409 h 884953"/>
                  <a:gd name="connsiteX119" fmla="*/ 887873 w 1891689"/>
                  <a:gd name="connsiteY119" fmla="*/ 743280 h 884953"/>
                  <a:gd name="connsiteX120" fmla="*/ 883814 w 1891689"/>
                  <a:gd name="connsiteY120" fmla="*/ 749775 h 884953"/>
                  <a:gd name="connsiteX121" fmla="*/ 880567 w 1891689"/>
                  <a:gd name="connsiteY121" fmla="*/ 753022 h 884953"/>
                  <a:gd name="connsiteX122" fmla="*/ 875695 w 1891689"/>
                  <a:gd name="connsiteY122" fmla="*/ 761953 h 884953"/>
                  <a:gd name="connsiteX123" fmla="*/ 864329 w 1891689"/>
                  <a:gd name="connsiteY123" fmla="*/ 778191 h 884953"/>
                  <a:gd name="connsiteX124" fmla="*/ 859457 w 1891689"/>
                  <a:gd name="connsiteY124" fmla="*/ 784686 h 884953"/>
                  <a:gd name="connsiteX125" fmla="*/ 859457 w 1891689"/>
                  <a:gd name="connsiteY125" fmla="*/ 791181 h 884953"/>
                  <a:gd name="connsiteX126" fmla="*/ 861081 w 1891689"/>
                  <a:gd name="connsiteY126" fmla="*/ 794428 h 884953"/>
                  <a:gd name="connsiteX127" fmla="*/ 861893 w 1891689"/>
                  <a:gd name="connsiteY127" fmla="*/ 796864 h 884953"/>
                  <a:gd name="connsiteX128" fmla="*/ 857022 w 1891689"/>
                  <a:gd name="connsiteY128" fmla="*/ 800924 h 884953"/>
                  <a:gd name="connsiteX129" fmla="*/ 852151 w 1891689"/>
                  <a:gd name="connsiteY129" fmla="*/ 812290 h 884953"/>
                  <a:gd name="connsiteX130" fmla="*/ 846468 w 1891689"/>
                  <a:gd name="connsiteY130" fmla="*/ 814725 h 884953"/>
                  <a:gd name="connsiteX131" fmla="*/ 848091 w 1891689"/>
                  <a:gd name="connsiteY131" fmla="*/ 809043 h 884953"/>
                  <a:gd name="connsiteX132" fmla="*/ 845655 w 1891689"/>
                  <a:gd name="connsiteY132" fmla="*/ 804171 h 884953"/>
                  <a:gd name="connsiteX133" fmla="*/ 839973 w 1891689"/>
                  <a:gd name="connsiteY133" fmla="*/ 805795 h 884953"/>
                  <a:gd name="connsiteX134" fmla="*/ 835913 w 1891689"/>
                  <a:gd name="connsiteY134" fmla="*/ 813102 h 884953"/>
                  <a:gd name="connsiteX135" fmla="*/ 830230 w 1891689"/>
                  <a:gd name="connsiteY135" fmla="*/ 817161 h 884953"/>
                  <a:gd name="connsiteX136" fmla="*/ 826170 w 1891689"/>
                  <a:gd name="connsiteY136" fmla="*/ 821221 h 884953"/>
                  <a:gd name="connsiteX137" fmla="*/ 821299 w 1891689"/>
                  <a:gd name="connsiteY137" fmla="*/ 823656 h 884953"/>
                  <a:gd name="connsiteX138" fmla="*/ 818863 w 1891689"/>
                  <a:gd name="connsiteY138" fmla="*/ 822033 h 884953"/>
                  <a:gd name="connsiteX139" fmla="*/ 815616 w 1891689"/>
                  <a:gd name="connsiteY139" fmla="*/ 823656 h 884953"/>
                  <a:gd name="connsiteX140" fmla="*/ 813180 w 1891689"/>
                  <a:gd name="connsiteY140" fmla="*/ 826904 h 884953"/>
                  <a:gd name="connsiteX141" fmla="*/ 810744 w 1891689"/>
                  <a:gd name="connsiteY141" fmla="*/ 830151 h 884953"/>
                  <a:gd name="connsiteX142" fmla="*/ 805061 w 1891689"/>
                  <a:gd name="connsiteY142" fmla="*/ 830151 h 884953"/>
                  <a:gd name="connsiteX143" fmla="*/ 805061 w 1891689"/>
                  <a:gd name="connsiteY143" fmla="*/ 830151 h 884953"/>
                  <a:gd name="connsiteX144" fmla="*/ 804249 w 1891689"/>
                  <a:gd name="connsiteY144" fmla="*/ 830151 h 884953"/>
                  <a:gd name="connsiteX145" fmla="*/ 802626 w 1891689"/>
                  <a:gd name="connsiteY145" fmla="*/ 830963 h 884953"/>
                  <a:gd name="connsiteX146" fmla="*/ 800190 w 1891689"/>
                  <a:gd name="connsiteY146" fmla="*/ 832587 h 884953"/>
                  <a:gd name="connsiteX147" fmla="*/ 797754 w 1891689"/>
                  <a:gd name="connsiteY147" fmla="*/ 830151 h 884953"/>
                  <a:gd name="connsiteX148" fmla="*/ 792071 w 1891689"/>
                  <a:gd name="connsiteY148" fmla="*/ 830151 h 884953"/>
                  <a:gd name="connsiteX149" fmla="*/ 790447 w 1891689"/>
                  <a:gd name="connsiteY149" fmla="*/ 833399 h 884953"/>
                  <a:gd name="connsiteX150" fmla="*/ 787200 w 1891689"/>
                  <a:gd name="connsiteY150" fmla="*/ 835022 h 884953"/>
                  <a:gd name="connsiteX151" fmla="*/ 778269 w 1891689"/>
                  <a:gd name="connsiteY151" fmla="*/ 835022 h 884953"/>
                  <a:gd name="connsiteX152" fmla="*/ 773398 w 1891689"/>
                  <a:gd name="connsiteY152" fmla="*/ 835835 h 884953"/>
                  <a:gd name="connsiteX153" fmla="*/ 769339 w 1891689"/>
                  <a:gd name="connsiteY153" fmla="*/ 837459 h 884953"/>
                  <a:gd name="connsiteX154" fmla="*/ 766903 w 1891689"/>
                  <a:gd name="connsiteY154" fmla="*/ 840706 h 884953"/>
                  <a:gd name="connsiteX155" fmla="*/ 766091 w 1891689"/>
                  <a:gd name="connsiteY155" fmla="*/ 842330 h 884953"/>
                  <a:gd name="connsiteX156" fmla="*/ 762031 w 1891689"/>
                  <a:gd name="connsiteY156" fmla="*/ 842330 h 884953"/>
                  <a:gd name="connsiteX157" fmla="*/ 759596 w 1891689"/>
                  <a:gd name="connsiteY157" fmla="*/ 842330 h 884953"/>
                  <a:gd name="connsiteX158" fmla="*/ 757160 w 1891689"/>
                  <a:gd name="connsiteY158" fmla="*/ 843141 h 884953"/>
                  <a:gd name="connsiteX159" fmla="*/ 751477 w 1891689"/>
                  <a:gd name="connsiteY159" fmla="*/ 844765 h 884953"/>
                  <a:gd name="connsiteX160" fmla="*/ 748230 w 1891689"/>
                  <a:gd name="connsiteY160" fmla="*/ 844765 h 884953"/>
                  <a:gd name="connsiteX161" fmla="*/ 741734 w 1891689"/>
                  <a:gd name="connsiteY161" fmla="*/ 849637 h 884953"/>
                  <a:gd name="connsiteX162" fmla="*/ 737675 w 1891689"/>
                  <a:gd name="connsiteY162" fmla="*/ 852884 h 884953"/>
                  <a:gd name="connsiteX163" fmla="*/ 734427 w 1891689"/>
                  <a:gd name="connsiteY163" fmla="*/ 855320 h 884953"/>
                  <a:gd name="connsiteX164" fmla="*/ 731180 w 1891689"/>
                  <a:gd name="connsiteY164" fmla="*/ 853696 h 884953"/>
                  <a:gd name="connsiteX165" fmla="*/ 727120 w 1891689"/>
                  <a:gd name="connsiteY165" fmla="*/ 851260 h 884953"/>
                  <a:gd name="connsiteX166" fmla="*/ 722249 w 1891689"/>
                  <a:gd name="connsiteY166" fmla="*/ 850448 h 884953"/>
                  <a:gd name="connsiteX167" fmla="*/ 718190 w 1891689"/>
                  <a:gd name="connsiteY167" fmla="*/ 849637 h 884953"/>
                  <a:gd name="connsiteX168" fmla="*/ 712507 w 1891689"/>
                  <a:gd name="connsiteY168" fmla="*/ 848825 h 884953"/>
                  <a:gd name="connsiteX169" fmla="*/ 706823 w 1891689"/>
                  <a:gd name="connsiteY169" fmla="*/ 848013 h 884953"/>
                  <a:gd name="connsiteX170" fmla="*/ 701952 w 1891689"/>
                  <a:gd name="connsiteY170" fmla="*/ 848013 h 884953"/>
                  <a:gd name="connsiteX171" fmla="*/ 697893 w 1891689"/>
                  <a:gd name="connsiteY171" fmla="*/ 847201 h 884953"/>
                  <a:gd name="connsiteX172" fmla="*/ 694645 w 1891689"/>
                  <a:gd name="connsiteY172" fmla="*/ 846389 h 884953"/>
                  <a:gd name="connsiteX173" fmla="*/ 691398 w 1891689"/>
                  <a:gd name="connsiteY173" fmla="*/ 845577 h 884953"/>
                  <a:gd name="connsiteX174" fmla="*/ 691398 w 1891689"/>
                  <a:gd name="connsiteY174" fmla="*/ 841518 h 884953"/>
                  <a:gd name="connsiteX175" fmla="*/ 688962 w 1891689"/>
                  <a:gd name="connsiteY175" fmla="*/ 839894 h 884953"/>
                  <a:gd name="connsiteX176" fmla="*/ 687338 w 1891689"/>
                  <a:gd name="connsiteY176" fmla="*/ 837459 h 884953"/>
                  <a:gd name="connsiteX177" fmla="*/ 686526 w 1891689"/>
                  <a:gd name="connsiteY177" fmla="*/ 836646 h 884953"/>
                  <a:gd name="connsiteX178" fmla="*/ 684902 w 1891689"/>
                  <a:gd name="connsiteY178" fmla="*/ 835835 h 884953"/>
                  <a:gd name="connsiteX179" fmla="*/ 681655 w 1891689"/>
                  <a:gd name="connsiteY179" fmla="*/ 833399 h 884953"/>
                  <a:gd name="connsiteX180" fmla="*/ 680031 w 1891689"/>
                  <a:gd name="connsiteY180" fmla="*/ 830151 h 884953"/>
                  <a:gd name="connsiteX181" fmla="*/ 676784 w 1891689"/>
                  <a:gd name="connsiteY181" fmla="*/ 826904 h 884953"/>
                  <a:gd name="connsiteX182" fmla="*/ 672724 w 1891689"/>
                  <a:gd name="connsiteY182" fmla="*/ 821221 h 884953"/>
                  <a:gd name="connsiteX183" fmla="*/ 670289 w 1891689"/>
                  <a:gd name="connsiteY183" fmla="*/ 818785 h 884953"/>
                  <a:gd name="connsiteX184" fmla="*/ 667853 w 1891689"/>
                  <a:gd name="connsiteY184" fmla="*/ 814725 h 884953"/>
                  <a:gd name="connsiteX185" fmla="*/ 657298 w 1891689"/>
                  <a:gd name="connsiteY185" fmla="*/ 805795 h 884953"/>
                  <a:gd name="connsiteX186" fmla="*/ 649992 w 1891689"/>
                  <a:gd name="connsiteY186" fmla="*/ 803359 h 884953"/>
                  <a:gd name="connsiteX187" fmla="*/ 643497 w 1891689"/>
                  <a:gd name="connsiteY187" fmla="*/ 802547 h 884953"/>
                  <a:gd name="connsiteX188" fmla="*/ 639437 w 1891689"/>
                  <a:gd name="connsiteY188" fmla="*/ 802547 h 884953"/>
                  <a:gd name="connsiteX189" fmla="*/ 636189 w 1891689"/>
                  <a:gd name="connsiteY189" fmla="*/ 801735 h 884953"/>
                  <a:gd name="connsiteX190" fmla="*/ 631318 w 1891689"/>
                  <a:gd name="connsiteY190" fmla="*/ 801735 h 884953"/>
                  <a:gd name="connsiteX191" fmla="*/ 626447 w 1891689"/>
                  <a:gd name="connsiteY191" fmla="*/ 800112 h 884953"/>
                  <a:gd name="connsiteX192" fmla="*/ 621576 w 1891689"/>
                  <a:gd name="connsiteY192" fmla="*/ 796864 h 884953"/>
                  <a:gd name="connsiteX193" fmla="*/ 617516 w 1891689"/>
                  <a:gd name="connsiteY193" fmla="*/ 796864 h 884953"/>
                  <a:gd name="connsiteX194" fmla="*/ 613457 w 1891689"/>
                  <a:gd name="connsiteY194" fmla="*/ 798488 h 884953"/>
                  <a:gd name="connsiteX195" fmla="*/ 611833 w 1891689"/>
                  <a:gd name="connsiteY195" fmla="*/ 794428 h 884953"/>
                  <a:gd name="connsiteX196" fmla="*/ 608585 w 1891689"/>
                  <a:gd name="connsiteY196" fmla="*/ 791181 h 884953"/>
                  <a:gd name="connsiteX197" fmla="*/ 604526 w 1891689"/>
                  <a:gd name="connsiteY197" fmla="*/ 789557 h 884953"/>
                  <a:gd name="connsiteX198" fmla="*/ 601278 w 1891689"/>
                  <a:gd name="connsiteY198" fmla="*/ 787933 h 884953"/>
                  <a:gd name="connsiteX199" fmla="*/ 594783 w 1891689"/>
                  <a:gd name="connsiteY199" fmla="*/ 788745 h 884953"/>
                  <a:gd name="connsiteX200" fmla="*/ 590724 w 1891689"/>
                  <a:gd name="connsiteY200" fmla="*/ 788745 h 884953"/>
                  <a:gd name="connsiteX201" fmla="*/ 586665 w 1891689"/>
                  <a:gd name="connsiteY201" fmla="*/ 785498 h 884953"/>
                  <a:gd name="connsiteX202" fmla="*/ 582605 w 1891689"/>
                  <a:gd name="connsiteY202" fmla="*/ 783874 h 884953"/>
                  <a:gd name="connsiteX203" fmla="*/ 572863 w 1891689"/>
                  <a:gd name="connsiteY203" fmla="*/ 782250 h 884953"/>
                  <a:gd name="connsiteX204" fmla="*/ 563120 w 1891689"/>
                  <a:gd name="connsiteY204" fmla="*/ 783062 h 884953"/>
                  <a:gd name="connsiteX205" fmla="*/ 557437 w 1891689"/>
                  <a:gd name="connsiteY205" fmla="*/ 782250 h 884953"/>
                  <a:gd name="connsiteX206" fmla="*/ 551753 w 1891689"/>
                  <a:gd name="connsiteY206" fmla="*/ 782250 h 884953"/>
                  <a:gd name="connsiteX207" fmla="*/ 545259 w 1891689"/>
                  <a:gd name="connsiteY207" fmla="*/ 782250 h 884953"/>
                  <a:gd name="connsiteX208" fmla="*/ 534704 w 1891689"/>
                  <a:gd name="connsiteY208" fmla="*/ 784686 h 884953"/>
                  <a:gd name="connsiteX209" fmla="*/ 529833 w 1891689"/>
                  <a:gd name="connsiteY209" fmla="*/ 785498 h 884953"/>
                  <a:gd name="connsiteX210" fmla="*/ 523338 w 1891689"/>
                  <a:gd name="connsiteY210" fmla="*/ 783874 h 884953"/>
                  <a:gd name="connsiteX211" fmla="*/ 519278 w 1891689"/>
                  <a:gd name="connsiteY211" fmla="*/ 782250 h 884953"/>
                  <a:gd name="connsiteX212" fmla="*/ 514407 w 1891689"/>
                  <a:gd name="connsiteY212" fmla="*/ 781438 h 884953"/>
                  <a:gd name="connsiteX213" fmla="*/ 505476 w 1891689"/>
                  <a:gd name="connsiteY213" fmla="*/ 785498 h 884953"/>
                  <a:gd name="connsiteX214" fmla="*/ 501417 w 1891689"/>
                  <a:gd name="connsiteY214" fmla="*/ 783874 h 884953"/>
                  <a:gd name="connsiteX215" fmla="*/ 497357 w 1891689"/>
                  <a:gd name="connsiteY215" fmla="*/ 782250 h 884953"/>
                  <a:gd name="connsiteX216" fmla="*/ 490862 w 1891689"/>
                  <a:gd name="connsiteY216" fmla="*/ 787122 h 884953"/>
                  <a:gd name="connsiteX217" fmla="*/ 488427 w 1891689"/>
                  <a:gd name="connsiteY217" fmla="*/ 790369 h 884953"/>
                  <a:gd name="connsiteX218" fmla="*/ 487615 w 1891689"/>
                  <a:gd name="connsiteY218" fmla="*/ 795240 h 884953"/>
                  <a:gd name="connsiteX219" fmla="*/ 488427 w 1891689"/>
                  <a:gd name="connsiteY219" fmla="*/ 801735 h 884953"/>
                  <a:gd name="connsiteX220" fmla="*/ 487615 w 1891689"/>
                  <a:gd name="connsiteY220" fmla="*/ 805795 h 884953"/>
                  <a:gd name="connsiteX221" fmla="*/ 492486 w 1891689"/>
                  <a:gd name="connsiteY221" fmla="*/ 813102 h 884953"/>
                  <a:gd name="connsiteX222" fmla="*/ 490862 w 1891689"/>
                  <a:gd name="connsiteY222" fmla="*/ 821221 h 884953"/>
                  <a:gd name="connsiteX223" fmla="*/ 489239 w 1891689"/>
                  <a:gd name="connsiteY223" fmla="*/ 824468 h 884953"/>
                  <a:gd name="connsiteX224" fmla="*/ 490050 w 1891689"/>
                  <a:gd name="connsiteY224" fmla="*/ 828527 h 884953"/>
                  <a:gd name="connsiteX225" fmla="*/ 489239 w 1891689"/>
                  <a:gd name="connsiteY225" fmla="*/ 833399 h 884953"/>
                  <a:gd name="connsiteX226" fmla="*/ 486803 w 1891689"/>
                  <a:gd name="connsiteY226" fmla="*/ 838270 h 884953"/>
                  <a:gd name="connsiteX227" fmla="*/ 492486 w 1891689"/>
                  <a:gd name="connsiteY227" fmla="*/ 843141 h 884953"/>
                  <a:gd name="connsiteX228" fmla="*/ 490050 w 1891689"/>
                  <a:gd name="connsiteY228" fmla="*/ 846389 h 884953"/>
                  <a:gd name="connsiteX229" fmla="*/ 487615 w 1891689"/>
                  <a:gd name="connsiteY229" fmla="*/ 850448 h 884953"/>
                  <a:gd name="connsiteX230" fmla="*/ 488427 w 1891689"/>
                  <a:gd name="connsiteY230" fmla="*/ 853696 h 884953"/>
                  <a:gd name="connsiteX231" fmla="*/ 485179 w 1891689"/>
                  <a:gd name="connsiteY231" fmla="*/ 856943 h 884953"/>
                  <a:gd name="connsiteX232" fmla="*/ 481931 w 1891689"/>
                  <a:gd name="connsiteY232" fmla="*/ 857756 h 884953"/>
                  <a:gd name="connsiteX233" fmla="*/ 480308 w 1891689"/>
                  <a:gd name="connsiteY233" fmla="*/ 854508 h 884953"/>
                  <a:gd name="connsiteX234" fmla="*/ 474625 w 1891689"/>
                  <a:gd name="connsiteY234" fmla="*/ 852884 h 884953"/>
                  <a:gd name="connsiteX235" fmla="*/ 468941 w 1891689"/>
                  <a:gd name="connsiteY235" fmla="*/ 850448 h 884953"/>
                  <a:gd name="connsiteX236" fmla="*/ 461634 w 1891689"/>
                  <a:gd name="connsiteY236" fmla="*/ 852884 h 884953"/>
                  <a:gd name="connsiteX237" fmla="*/ 455951 w 1891689"/>
                  <a:gd name="connsiteY237" fmla="*/ 855320 h 884953"/>
                  <a:gd name="connsiteX238" fmla="*/ 453515 w 1891689"/>
                  <a:gd name="connsiteY238" fmla="*/ 861815 h 884953"/>
                  <a:gd name="connsiteX239" fmla="*/ 450268 w 1891689"/>
                  <a:gd name="connsiteY239" fmla="*/ 861003 h 884953"/>
                  <a:gd name="connsiteX240" fmla="*/ 448644 w 1891689"/>
                  <a:gd name="connsiteY240" fmla="*/ 863438 h 884953"/>
                  <a:gd name="connsiteX241" fmla="*/ 439714 w 1891689"/>
                  <a:gd name="connsiteY241" fmla="*/ 865062 h 884953"/>
                  <a:gd name="connsiteX242" fmla="*/ 433218 w 1891689"/>
                  <a:gd name="connsiteY242" fmla="*/ 869122 h 884953"/>
                  <a:gd name="connsiteX243" fmla="*/ 425911 w 1891689"/>
                  <a:gd name="connsiteY243" fmla="*/ 871557 h 884953"/>
                  <a:gd name="connsiteX244" fmla="*/ 424288 w 1891689"/>
                  <a:gd name="connsiteY244" fmla="*/ 878053 h 884953"/>
                  <a:gd name="connsiteX245" fmla="*/ 418605 w 1891689"/>
                  <a:gd name="connsiteY245" fmla="*/ 881300 h 884953"/>
                  <a:gd name="connsiteX246" fmla="*/ 418605 w 1891689"/>
                  <a:gd name="connsiteY246" fmla="*/ 878053 h 884953"/>
                  <a:gd name="connsiteX247" fmla="*/ 416169 w 1891689"/>
                  <a:gd name="connsiteY247" fmla="*/ 878864 h 884953"/>
                  <a:gd name="connsiteX248" fmla="*/ 412921 w 1891689"/>
                  <a:gd name="connsiteY248" fmla="*/ 878864 h 884953"/>
                  <a:gd name="connsiteX249" fmla="*/ 409674 w 1891689"/>
                  <a:gd name="connsiteY249" fmla="*/ 879676 h 884953"/>
                  <a:gd name="connsiteX250" fmla="*/ 408862 w 1891689"/>
                  <a:gd name="connsiteY250" fmla="*/ 877241 h 884953"/>
                  <a:gd name="connsiteX251" fmla="*/ 406426 w 1891689"/>
                  <a:gd name="connsiteY251" fmla="*/ 876429 h 884953"/>
                  <a:gd name="connsiteX252" fmla="*/ 403991 w 1891689"/>
                  <a:gd name="connsiteY252" fmla="*/ 873993 h 884953"/>
                  <a:gd name="connsiteX253" fmla="*/ 399931 w 1891689"/>
                  <a:gd name="connsiteY253" fmla="*/ 873993 h 884953"/>
                  <a:gd name="connsiteX254" fmla="*/ 395060 w 1891689"/>
                  <a:gd name="connsiteY254" fmla="*/ 874805 h 884953"/>
                  <a:gd name="connsiteX255" fmla="*/ 391812 w 1891689"/>
                  <a:gd name="connsiteY255" fmla="*/ 875617 h 884953"/>
                  <a:gd name="connsiteX256" fmla="*/ 385317 w 1891689"/>
                  <a:gd name="connsiteY256" fmla="*/ 875617 h 884953"/>
                  <a:gd name="connsiteX257" fmla="*/ 381258 w 1891689"/>
                  <a:gd name="connsiteY257" fmla="*/ 872369 h 884953"/>
                  <a:gd name="connsiteX258" fmla="*/ 378822 w 1891689"/>
                  <a:gd name="connsiteY258" fmla="*/ 870746 h 884953"/>
                  <a:gd name="connsiteX259" fmla="*/ 376386 w 1891689"/>
                  <a:gd name="connsiteY259" fmla="*/ 873181 h 884953"/>
                  <a:gd name="connsiteX260" fmla="*/ 373139 w 1891689"/>
                  <a:gd name="connsiteY260" fmla="*/ 871557 h 884953"/>
                  <a:gd name="connsiteX261" fmla="*/ 370703 w 1891689"/>
                  <a:gd name="connsiteY261" fmla="*/ 869122 h 884953"/>
                  <a:gd name="connsiteX262" fmla="*/ 366644 w 1891689"/>
                  <a:gd name="connsiteY262" fmla="*/ 867498 h 884953"/>
                  <a:gd name="connsiteX263" fmla="*/ 360149 w 1891689"/>
                  <a:gd name="connsiteY263" fmla="*/ 862627 h 884953"/>
                  <a:gd name="connsiteX264" fmla="*/ 356901 w 1891689"/>
                  <a:gd name="connsiteY264" fmla="*/ 861003 h 884953"/>
                  <a:gd name="connsiteX265" fmla="*/ 353654 w 1891689"/>
                  <a:gd name="connsiteY265" fmla="*/ 859379 h 884953"/>
                  <a:gd name="connsiteX266" fmla="*/ 348782 w 1891689"/>
                  <a:gd name="connsiteY266" fmla="*/ 855320 h 884953"/>
                  <a:gd name="connsiteX267" fmla="*/ 349594 w 1891689"/>
                  <a:gd name="connsiteY267" fmla="*/ 852072 h 884953"/>
                  <a:gd name="connsiteX268" fmla="*/ 348782 w 1891689"/>
                  <a:gd name="connsiteY268" fmla="*/ 850448 h 884953"/>
                  <a:gd name="connsiteX269" fmla="*/ 348782 w 1891689"/>
                  <a:gd name="connsiteY269" fmla="*/ 848825 h 884953"/>
                  <a:gd name="connsiteX270" fmla="*/ 347971 w 1891689"/>
                  <a:gd name="connsiteY270" fmla="*/ 844765 h 884953"/>
                  <a:gd name="connsiteX271" fmla="*/ 347971 w 1891689"/>
                  <a:gd name="connsiteY271" fmla="*/ 841518 h 884953"/>
                  <a:gd name="connsiteX272" fmla="*/ 342288 w 1891689"/>
                  <a:gd name="connsiteY272" fmla="*/ 837459 h 884953"/>
                  <a:gd name="connsiteX273" fmla="*/ 339852 w 1891689"/>
                  <a:gd name="connsiteY273" fmla="*/ 840706 h 884953"/>
                  <a:gd name="connsiteX274" fmla="*/ 336604 w 1891689"/>
                  <a:gd name="connsiteY274" fmla="*/ 839082 h 884953"/>
                  <a:gd name="connsiteX275" fmla="*/ 339040 w 1891689"/>
                  <a:gd name="connsiteY275" fmla="*/ 836646 h 884953"/>
                  <a:gd name="connsiteX276" fmla="*/ 338228 w 1891689"/>
                  <a:gd name="connsiteY276" fmla="*/ 832587 h 884953"/>
                  <a:gd name="connsiteX277" fmla="*/ 341476 w 1891689"/>
                  <a:gd name="connsiteY277" fmla="*/ 829340 h 884953"/>
                  <a:gd name="connsiteX278" fmla="*/ 343911 w 1891689"/>
                  <a:gd name="connsiteY278" fmla="*/ 830151 h 884953"/>
                  <a:gd name="connsiteX279" fmla="*/ 345535 w 1891689"/>
                  <a:gd name="connsiteY279" fmla="*/ 828527 h 884953"/>
                  <a:gd name="connsiteX280" fmla="*/ 346347 w 1891689"/>
                  <a:gd name="connsiteY280" fmla="*/ 826904 h 884953"/>
                  <a:gd name="connsiteX281" fmla="*/ 343911 w 1891689"/>
                  <a:gd name="connsiteY281" fmla="*/ 824468 h 884953"/>
                  <a:gd name="connsiteX282" fmla="*/ 338228 w 1891689"/>
                  <a:gd name="connsiteY282" fmla="*/ 822033 h 884953"/>
                  <a:gd name="connsiteX283" fmla="*/ 334981 w 1891689"/>
                  <a:gd name="connsiteY283" fmla="*/ 821221 h 884953"/>
                  <a:gd name="connsiteX284" fmla="*/ 332545 w 1891689"/>
                  <a:gd name="connsiteY284" fmla="*/ 820409 h 884953"/>
                  <a:gd name="connsiteX285" fmla="*/ 330109 w 1891689"/>
                  <a:gd name="connsiteY285" fmla="*/ 820409 h 884953"/>
                  <a:gd name="connsiteX286" fmla="*/ 324426 w 1891689"/>
                  <a:gd name="connsiteY286" fmla="*/ 816349 h 884953"/>
                  <a:gd name="connsiteX287" fmla="*/ 324426 w 1891689"/>
                  <a:gd name="connsiteY287" fmla="*/ 818785 h 884953"/>
                  <a:gd name="connsiteX288" fmla="*/ 322802 w 1891689"/>
                  <a:gd name="connsiteY288" fmla="*/ 822033 h 884953"/>
                  <a:gd name="connsiteX289" fmla="*/ 319555 w 1891689"/>
                  <a:gd name="connsiteY289" fmla="*/ 825280 h 884953"/>
                  <a:gd name="connsiteX290" fmla="*/ 318743 w 1891689"/>
                  <a:gd name="connsiteY290" fmla="*/ 830151 h 884953"/>
                  <a:gd name="connsiteX291" fmla="*/ 320367 w 1891689"/>
                  <a:gd name="connsiteY291" fmla="*/ 833399 h 884953"/>
                  <a:gd name="connsiteX292" fmla="*/ 324426 w 1891689"/>
                  <a:gd name="connsiteY292" fmla="*/ 832587 h 884953"/>
                  <a:gd name="connsiteX293" fmla="*/ 321178 w 1891689"/>
                  <a:gd name="connsiteY293" fmla="*/ 836646 h 884953"/>
                  <a:gd name="connsiteX294" fmla="*/ 318743 w 1891689"/>
                  <a:gd name="connsiteY294" fmla="*/ 841518 h 884953"/>
                  <a:gd name="connsiteX295" fmla="*/ 317119 w 1891689"/>
                  <a:gd name="connsiteY295" fmla="*/ 837459 h 884953"/>
                  <a:gd name="connsiteX296" fmla="*/ 316307 w 1891689"/>
                  <a:gd name="connsiteY296" fmla="*/ 833399 h 884953"/>
                  <a:gd name="connsiteX297" fmla="*/ 311436 w 1891689"/>
                  <a:gd name="connsiteY297" fmla="*/ 832587 h 884953"/>
                  <a:gd name="connsiteX298" fmla="*/ 310624 w 1891689"/>
                  <a:gd name="connsiteY298" fmla="*/ 828527 h 884953"/>
                  <a:gd name="connsiteX299" fmla="*/ 306565 w 1891689"/>
                  <a:gd name="connsiteY299" fmla="*/ 826092 h 884953"/>
                  <a:gd name="connsiteX300" fmla="*/ 302505 w 1891689"/>
                  <a:gd name="connsiteY300" fmla="*/ 826092 h 884953"/>
                  <a:gd name="connsiteX301" fmla="*/ 298446 w 1891689"/>
                  <a:gd name="connsiteY301" fmla="*/ 826904 h 884953"/>
                  <a:gd name="connsiteX302" fmla="*/ 294386 w 1891689"/>
                  <a:gd name="connsiteY302" fmla="*/ 826904 h 884953"/>
                  <a:gd name="connsiteX303" fmla="*/ 293574 w 1891689"/>
                  <a:gd name="connsiteY303" fmla="*/ 824468 h 884953"/>
                  <a:gd name="connsiteX304" fmla="*/ 291951 w 1891689"/>
                  <a:gd name="connsiteY304" fmla="*/ 820409 h 884953"/>
                  <a:gd name="connsiteX305" fmla="*/ 291139 w 1891689"/>
                  <a:gd name="connsiteY305" fmla="*/ 816349 h 884953"/>
                  <a:gd name="connsiteX306" fmla="*/ 290327 w 1891689"/>
                  <a:gd name="connsiteY306" fmla="*/ 814725 h 884953"/>
                  <a:gd name="connsiteX307" fmla="*/ 287891 w 1891689"/>
                  <a:gd name="connsiteY307" fmla="*/ 813914 h 884953"/>
                  <a:gd name="connsiteX308" fmla="*/ 286268 w 1891689"/>
                  <a:gd name="connsiteY308" fmla="*/ 812290 h 884953"/>
                  <a:gd name="connsiteX309" fmla="*/ 283832 w 1891689"/>
                  <a:gd name="connsiteY309" fmla="*/ 815538 h 884953"/>
                  <a:gd name="connsiteX310" fmla="*/ 283020 w 1891689"/>
                  <a:gd name="connsiteY310" fmla="*/ 817973 h 884953"/>
                  <a:gd name="connsiteX311" fmla="*/ 280584 w 1891689"/>
                  <a:gd name="connsiteY311" fmla="*/ 816349 h 884953"/>
                  <a:gd name="connsiteX312" fmla="*/ 277337 w 1891689"/>
                  <a:gd name="connsiteY312" fmla="*/ 814725 h 884953"/>
                  <a:gd name="connsiteX313" fmla="*/ 274901 w 1891689"/>
                  <a:gd name="connsiteY313" fmla="*/ 813102 h 884953"/>
                  <a:gd name="connsiteX314" fmla="*/ 273277 w 1891689"/>
                  <a:gd name="connsiteY314" fmla="*/ 809854 h 884953"/>
                  <a:gd name="connsiteX315" fmla="*/ 267594 w 1891689"/>
                  <a:gd name="connsiteY315" fmla="*/ 812290 h 884953"/>
                  <a:gd name="connsiteX316" fmla="*/ 265970 w 1891689"/>
                  <a:gd name="connsiteY316" fmla="*/ 813914 h 884953"/>
                  <a:gd name="connsiteX317" fmla="*/ 269218 w 1891689"/>
                  <a:gd name="connsiteY317" fmla="*/ 815538 h 884953"/>
                  <a:gd name="connsiteX318" fmla="*/ 270030 w 1891689"/>
                  <a:gd name="connsiteY318" fmla="*/ 817161 h 884953"/>
                  <a:gd name="connsiteX319" fmla="*/ 268406 w 1891689"/>
                  <a:gd name="connsiteY319" fmla="*/ 819597 h 884953"/>
                  <a:gd name="connsiteX320" fmla="*/ 265159 w 1891689"/>
                  <a:gd name="connsiteY320" fmla="*/ 818785 h 884953"/>
                  <a:gd name="connsiteX321" fmla="*/ 263535 w 1891689"/>
                  <a:gd name="connsiteY321" fmla="*/ 817973 h 884953"/>
                  <a:gd name="connsiteX322" fmla="*/ 260287 w 1891689"/>
                  <a:gd name="connsiteY322" fmla="*/ 819597 h 884953"/>
                  <a:gd name="connsiteX323" fmla="*/ 258663 w 1891689"/>
                  <a:gd name="connsiteY323" fmla="*/ 818785 h 884953"/>
                  <a:gd name="connsiteX324" fmla="*/ 257040 w 1891689"/>
                  <a:gd name="connsiteY324" fmla="*/ 818785 h 884953"/>
                  <a:gd name="connsiteX325" fmla="*/ 256228 w 1891689"/>
                  <a:gd name="connsiteY325" fmla="*/ 815538 h 884953"/>
                  <a:gd name="connsiteX326" fmla="*/ 257852 w 1891689"/>
                  <a:gd name="connsiteY326" fmla="*/ 814725 h 884953"/>
                  <a:gd name="connsiteX327" fmla="*/ 257040 w 1891689"/>
                  <a:gd name="connsiteY327" fmla="*/ 813102 h 884953"/>
                  <a:gd name="connsiteX328" fmla="*/ 252980 w 1891689"/>
                  <a:gd name="connsiteY328" fmla="*/ 814725 h 884953"/>
                  <a:gd name="connsiteX329" fmla="*/ 252168 w 1891689"/>
                  <a:gd name="connsiteY329" fmla="*/ 817161 h 884953"/>
                  <a:gd name="connsiteX330" fmla="*/ 251356 w 1891689"/>
                  <a:gd name="connsiteY330" fmla="*/ 818785 h 884953"/>
                  <a:gd name="connsiteX331" fmla="*/ 253792 w 1891689"/>
                  <a:gd name="connsiteY331" fmla="*/ 821221 h 884953"/>
                  <a:gd name="connsiteX332" fmla="*/ 257852 w 1891689"/>
                  <a:gd name="connsiteY332" fmla="*/ 823656 h 884953"/>
                  <a:gd name="connsiteX333" fmla="*/ 258663 w 1891689"/>
                  <a:gd name="connsiteY333" fmla="*/ 825280 h 884953"/>
                  <a:gd name="connsiteX334" fmla="*/ 260287 w 1891689"/>
                  <a:gd name="connsiteY334" fmla="*/ 826904 h 884953"/>
                  <a:gd name="connsiteX335" fmla="*/ 256228 w 1891689"/>
                  <a:gd name="connsiteY335" fmla="*/ 829340 h 884953"/>
                  <a:gd name="connsiteX336" fmla="*/ 252168 w 1891689"/>
                  <a:gd name="connsiteY336" fmla="*/ 832587 h 884953"/>
                  <a:gd name="connsiteX337" fmla="*/ 248921 w 1891689"/>
                  <a:gd name="connsiteY337" fmla="*/ 835835 h 884953"/>
                  <a:gd name="connsiteX338" fmla="*/ 246485 w 1891689"/>
                  <a:gd name="connsiteY338" fmla="*/ 839894 h 884953"/>
                  <a:gd name="connsiteX339" fmla="*/ 244861 w 1891689"/>
                  <a:gd name="connsiteY339" fmla="*/ 845577 h 884953"/>
                  <a:gd name="connsiteX340" fmla="*/ 241614 w 1891689"/>
                  <a:gd name="connsiteY340" fmla="*/ 849637 h 884953"/>
                  <a:gd name="connsiteX341" fmla="*/ 236743 w 1891689"/>
                  <a:gd name="connsiteY341" fmla="*/ 852884 h 884953"/>
                  <a:gd name="connsiteX342" fmla="*/ 231059 w 1891689"/>
                  <a:gd name="connsiteY342" fmla="*/ 853696 h 884953"/>
                  <a:gd name="connsiteX343" fmla="*/ 227812 w 1891689"/>
                  <a:gd name="connsiteY343" fmla="*/ 849637 h 884953"/>
                  <a:gd name="connsiteX344" fmla="*/ 234307 w 1891689"/>
                  <a:gd name="connsiteY344" fmla="*/ 848013 h 884953"/>
                  <a:gd name="connsiteX345" fmla="*/ 237555 w 1891689"/>
                  <a:gd name="connsiteY345" fmla="*/ 847201 h 884953"/>
                  <a:gd name="connsiteX346" fmla="*/ 239990 w 1891689"/>
                  <a:gd name="connsiteY346" fmla="*/ 845577 h 884953"/>
                  <a:gd name="connsiteX347" fmla="*/ 242426 w 1891689"/>
                  <a:gd name="connsiteY347" fmla="*/ 843953 h 884953"/>
                  <a:gd name="connsiteX348" fmla="*/ 243238 w 1891689"/>
                  <a:gd name="connsiteY348" fmla="*/ 840706 h 884953"/>
                  <a:gd name="connsiteX349" fmla="*/ 242426 w 1891689"/>
                  <a:gd name="connsiteY349" fmla="*/ 839082 h 884953"/>
                  <a:gd name="connsiteX350" fmla="*/ 239178 w 1891689"/>
                  <a:gd name="connsiteY350" fmla="*/ 838270 h 884953"/>
                  <a:gd name="connsiteX351" fmla="*/ 238366 w 1891689"/>
                  <a:gd name="connsiteY351" fmla="*/ 835835 h 884953"/>
                  <a:gd name="connsiteX352" fmla="*/ 235931 w 1891689"/>
                  <a:gd name="connsiteY352" fmla="*/ 836646 h 884953"/>
                  <a:gd name="connsiteX353" fmla="*/ 231059 w 1891689"/>
                  <a:gd name="connsiteY353" fmla="*/ 835835 h 884953"/>
                  <a:gd name="connsiteX354" fmla="*/ 233495 w 1891689"/>
                  <a:gd name="connsiteY354" fmla="*/ 833399 h 884953"/>
                  <a:gd name="connsiteX355" fmla="*/ 235931 w 1891689"/>
                  <a:gd name="connsiteY355" fmla="*/ 831775 h 884953"/>
                  <a:gd name="connsiteX356" fmla="*/ 241614 w 1891689"/>
                  <a:gd name="connsiteY356" fmla="*/ 831775 h 884953"/>
                  <a:gd name="connsiteX357" fmla="*/ 242426 w 1891689"/>
                  <a:gd name="connsiteY357" fmla="*/ 829340 h 884953"/>
                  <a:gd name="connsiteX358" fmla="*/ 239178 w 1891689"/>
                  <a:gd name="connsiteY358" fmla="*/ 828527 h 884953"/>
                  <a:gd name="connsiteX359" fmla="*/ 243238 w 1891689"/>
                  <a:gd name="connsiteY359" fmla="*/ 826092 h 884953"/>
                  <a:gd name="connsiteX360" fmla="*/ 243238 w 1891689"/>
                  <a:gd name="connsiteY360" fmla="*/ 823656 h 884953"/>
                  <a:gd name="connsiteX361" fmla="*/ 239178 w 1891689"/>
                  <a:gd name="connsiteY361" fmla="*/ 823656 h 884953"/>
                  <a:gd name="connsiteX362" fmla="*/ 234307 w 1891689"/>
                  <a:gd name="connsiteY362" fmla="*/ 823656 h 884953"/>
                  <a:gd name="connsiteX363" fmla="*/ 232683 w 1891689"/>
                  <a:gd name="connsiteY363" fmla="*/ 825280 h 884953"/>
                  <a:gd name="connsiteX364" fmla="*/ 230247 w 1891689"/>
                  <a:gd name="connsiteY364" fmla="*/ 826904 h 884953"/>
                  <a:gd name="connsiteX365" fmla="*/ 226188 w 1891689"/>
                  <a:gd name="connsiteY365" fmla="*/ 828527 h 884953"/>
                  <a:gd name="connsiteX366" fmla="*/ 221317 w 1891689"/>
                  <a:gd name="connsiteY366" fmla="*/ 830151 h 884953"/>
                  <a:gd name="connsiteX367" fmla="*/ 218069 w 1891689"/>
                  <a:gd name="connsiteY367" fmla="*/ 830151 h 884953"/>
                  <a:gd name="connsiteX368" fmla="*/ 212386 w 1891689"/>
                  <a:gd name="connsiteY368" fmla="*/ 830151 h 884953"/>
                  <a:gd name="connsiteX369" fmla="*/ 209139 w 1891689"/>
                  <a:gd name="connsiteY369" fmla="*/ 829340 h 884953"/>
                  <a:gd name="connsiteX370" fmla="*/ 205891 w 1891689"/>
                  <a:gd name="connsiteY370" fmla="*/ 830151 h 884953"/>
                  <a:gd name="connsiteX371" fmla="*/ 201020 w 1891689"/>
                  <a:gd name="connsiteY371" fmla="*/ 834211 h 884953"/>
                  <a:gd name="connsiteX372" fmla="*/ 199396 w 1891689"/>
                  <a:gd name="connsiteY372" fmla="*/ 840706 h 884953"/>
                  <a:gd name="connsiteX373" fmla="*/ 197772 w 1891689"/>
                  <a:gd name="connsiteY373" fmla="*/ 843141 h 884953"/>
                  <a:gd name="connsiteX374" fmla="*/ 196148 w 1891689"/>
                  <a:gd name="connsiteY374" fmla="*/ 843141 h 884953"/>
                  <a:gd name="connsiteX375" fmla="*/ 193713 w 1891689"/>
                  <a:gd name="connsiteY375" fmla="*/ 843141 h 884953"/>
                  <a:gd name="connsiteX376" fmla="*/ 189653 w 1891689"/>
                  <a:gd name="connsiteY376" fmla="*/ 843141 h 884953"/>
                  <a:gd name="connsiteX377" fmla="*/ 184782 w 1891689"/>
                  <a:gd name="connsiteY377" fmla="*/ 843141 h 884953"/>
                  <a:gd name="connsiteX378" fmla="*/ 181534 w 1891689"/>
                  <a:gd name="connsiteY378" fmla="*/ 844765 h 884953"/>
                  <a:gd name="connsiteX379" fmla="*/ 178287 w 1891689"/>
                  <a:gd name="connsiteY379" fmla="*/ 846389 h 884953"/>
                  <a:gd name="connsiteX380" fmla="*/ 174227 w 1891689"/>
                  <a:gd name="connsiteY380" fmla="*/ 847201 h 884953"/>
                  <a:gd name="connsiteX381" fmla="*/ 170980 w 1891689"/>
                  <a:gd name="connsiteY381" fmla="*/ 847201 h 884953"/>
                  <a:gd name="connsiteX382" fmla="*/ 169356 w 1891689"/>
                  <a:gd name="connsiteY382" fmla="*/ 845577 h 884953"/>
                  <a:gd name="connsiteX383" fmla="*/ 166921 w 1891689"/>
                  <a:gd name="connsiteY383" fmla="*/ 843953 h 884953"/>
                  <a:gd name="connsiteX384" fmla="*/ 165297 w 1891689"/>
                  <a:gd name="connsiteY384" fmla="*/ 841518 h 884953"/>
                  <a:gd name="connsiteX385" fmla="*/ 167732 w 1891689"/>
                  <a:gd name="connsiteY385" fmla="*/ 841518 h 884953"/>
                  <a:gd name="connsiteX386" fmla="*/ 169356 w 1891689"/>
                  <a:gd name="connsiteY386" fmla="*/ 839894 h 884953"/>
                  <a:gd name="connsiteX387" fmla="*/ 170168 w 1891689"/>
                  <a:gd name="connsiteY387" fmla="*/ 837459 h 884953"/>
                  <a:gd name="connsiteX388" fmla="*/ 172604 w 1891689"/>
                  <a:gd name="connsiteY388" fmla="*/ 835835 h 884953"/>
                  <a:gd name="connsiteX389" fmla="*/ 176663 w 1891689"/>
                  <a:gd name="connsiteY389" fmla="*/ 834211 h 884953"/>
                  <a:gd name="connsiteX390" fmla="*/ 180723 w 1891689"/>
                  <a:gd name="connsiteY390" fmla="*/ 834211 h 884953"/>
                  <a:gd name="connsiteX391" fmla="*/ 186406 w 1891689"/>
                  <a:gd name="connsiteY391" fmla="*/ 834211 h 884953"/>
                  <a:gd name="connsiteX392" fmla="*/ 190465 w 1891689"/>
                  <a:gd name="connsiteY392" fmla="*/ 832587 h 884953"/>
                  <a:gd name="connsiteX393" fmla="*/ 190465 w 1891689"/>
                  <a:gd name="connsiteY393" fmla="*/ 830151 h 884953"/>
                  <a:gd name="connsiteX394" fmla="*/ 191277 w 1891689"/>
                  <a:gd name="connsiteY394" fmla="*/ 828527 h 884953"/>
                  <a:gd name="connsiteX395" fmla="*/ 194525 w 1891689"/>
                  <a:gd name="connsiteY395" fmla="*/ 826092 h 884953"/>
                  <a:gd name="connsiteX396" fmla="*/ 198584 w 1891689"/>
                  <a:gd name="connsiteY396" fmla="*/ 826092 h 884953"/>
                  <a:gd name="connsiteX397" fmla="*/ 202643 w 1891689"/>
                  <a:gd name="connsiteY397" fmla="*/ 824468 h 884953"/>
                  <a:gd name="connsiteX398" fmla="*/ 211574 w 1891689"/>
                  <a:gd name="connsiteY398" fmla="*/ 822844 h 884953"/>
                  <a:gd name="connsiteX399" fmla="*/ 216445 w 1891689"/>
                  <a:gd name="connsiteY399" fmla="*/ 822844 h 884953"/>
                  <a:gd name="connsiteX400" fmla="*/ 221317 w 1891689"/>
                  <a:gd name="connsiteY400" fmla="*/ 822033 h 884953"/>
                  <a:gd name="connsiteX401" fmla="*/ 226188 w 1891689"/>
                  <a:gd name="connsiteY401" fmla="*/ 822033 h 884953"/>
                  <a:gd name="connsiteX402" fmla="*/ 227812 w 1891689"/>
                  <a:gd name="connsiteY402" fmla="*/ 822033 h 884953"/>
                  <a:gd name="connsiteX403" fmla="*/ 231871 w 1891689"/>
                  <a:gd name="connsiteY403" fmla="*/ 820409 h 884953"/>
                  <a:gd name="connsiteX404" fmla="*/ 227812 w 1891689"/>
                  <a:gd name="connsiteY404" fmla="*/ 820409 h 884953"/>
                  <a:gd name="connsiteX405" fmla="*/ 224564 w 1891689"/>
                  <a:gd name="connsiteY405" fmla="*/ 817973 h 884953"/>
                  <a:gd name="connsiteX406" fmla="*/ 228624 w 1891689"/>
                  <a:gd name="connsiteY406" fmla="*/ 817161 h 884953"/>
                  <a:gd name="connsiteX407" fmla="*/ 229436 w 1891689"/>
                  <a:gd name="connsiteY407" fmla="*/ 814725 h 884953"/>
                  <a:gd name="connsiteX408" fmla="*/ 227812 w 1891689"/>
                  <a:gd name="connsiteY408" fmla="*/ 813914 h 884953"/>
                  <a:gd name="connsiteX409" fmla="*/ 227000 w 1891689"/>
                  <a:gd name="connsiteY409" fmla="*/ 812290 h 884953"/>
                  <a:gd name="connsiteX410" fmla="*/ 227812 w 1891689"/>
                  <a:gd name="connsiteY410" fmla="*/ 809043 h 884953"/>
                  <a:gd name="connsiteX411" fmla="*/ 230247 w 1891689"/>
                  <a:gd name="connsiteY411" fmla="*/ 807419 h 884953"/>
                  <a:gd name="connsiteX412" fmla="*/ 235931 w 1891689"/>
                  <a:gd name="connsiteY412" fmla="*/ 808230 h 884953"/>
                  <a:gd name="connsiteX413" fmla="*/ 239178 w 1891689"/>
                  <a:gd name="connsiteY413" fmla="*/ 807419 h 884953"/>
                  <a:gd name="connsiteX414" fmla="*/ 239990 w 1891689"/>
                  <a:gd name="connsiteY414" fmla="*/ 809043 h 884953"/>
                  <a:gd name="connsiteX415" fmla="*/ 240802 w 1891689"/>
                  <a:gd name="connsiteY415" fmla="*/ 810666 h 884953"/>
                  <a:gd name="connsiteX416" fmla="*/ 241614 w 1891689"/>
                  <a:gd name="connsiteY416" fmla="*/ 808230 h 884953"/>
                  <a:gd name="connsiteX417" fmla="*/ 243238 w 1891689"/>
                  <a:gd name="connsiteY417" fmla="*/ 806607 h 884953"/>
                  <a:gd name="connsiteX418" fmla="*/ 245673 w 1891689"/>
                  <a:gd name="connsiteY418" fmla="*/ 807419 h 884953"/>
                  <a:gd name="connsiteX419" fmla="*/ 244049 w 1891689"/>
                  <a:gd name="connsiteY419" fmla="*/ 802547 h 884953"/>
                  <a:gd name="connsiteX420" fmla="*/ 247297 w 1891689"/>
                  <a:gd name="connsiteY420" fmla="*/ 800924 h 884953"/>
                  <a:gd name="connsiteX421" fmla="*/ 248109 w 1891689"/>
                  <a:gd name="connsiteY421" fmla="*/ 797676 h 884953"/>
                  <a:gd name="connsiteX422" fmla="*/ 250544 w 1891689"/>
                  <a:gd name="connsiteY422" fmla="*/ 796052 h 884953"/>
                  <a:gd name="connsiteX423" fmla="*/ 254604 w 1891689"/>
                  <a:gd name="connsiteY423" fmla="*/ 794428 h 884953"/>
                  <a:gd name="connsiteX424" fmla="*/ 258663 w 1891689"/>
                  <a:gd name="connsiteY424" fmla="*/ 791993 h 884953"/>
                  <a:gd name="connsiteX425" fmla="*/ 253792 w 1891689"/>
                  <a:gd name="connsiteY425" fmla="*/ 791181 h 884953"/>
                  <a:gd name="connsiteX426" fmla="*/ 246485 w 1891689"/>
                  <a:gd name="connsiteY426" fmla="*/ 793617 h 884953"/>
                  <a:gd name="connsiteX427" fmla="*/ 239990 w 1891689"/>
                  <a:gd name="connsiteY427" fmla="*/ 792805 h 884953"/>
                  <a:gd name="connsiteX428" fmla="*/ 236743 w 1891689"/>
                  <a:gd name="connsiteY428" fmla="*/ 792805 h 884953"/>
                  <a:gd name="connsiteX429" fmla="*/ 235931 w 1891689"/>
                  <a:gd name="connsiteY429" fmla="*/ 794428 h 884953"/>
                  <a:gd name="connsiteX430" fmla="*/ 236743 w 1891689"/>
                  <a:gd name="connsiteY430" fmla="*/ 796052 h 884953"/>
                  <a:gd name="connsiteX431" fmla="*/ 234307 w 1891689"/>
                  <a:gd name="connsiteY431" fmla="*/ 796864 h 884953"/>
                  <a:gd name="connsiteX432" fmla="*/ 227812 w 1891689"/>
                  <a:gd name="connsiteY432" fmla="*/ 797676 h 884953"/>
                  <a:gd name="connsiteX433" fmla="*/ 221317 w 1891689"/>
                  <a:gd name="connsiteY433" fmla="*/ 796864 h 884953"/>
                  <a:gd name="connsiteX434" fmla="*/ 218069 w 1891689"/>
                  <a:gd name="connsiteY434" fmla="*/ 797676 h 884953"/>
                  <a:gd name="connsiteX435" fmla="*/ 215634 w 1891689"/>
                  <a:gd name="connsiteY435" fmla="*/ 799300 h 884953"/>
                  <a:gd name="connsiteX436" fmla="*/ 212386 w 1891689"/>
                  <a:gd name="connsiteY436" fmla="*/ 800112 h 884953"/>
                  <a:gd name="connsiteX437" fmla="*/ 209139 w 1891689"/>
                  <a:gd name="connsiteY437" fmla="*/ 801735 h 884953"/>
                  <a:gd name="connsiteX438" fmla="*/ 202643 w 1891689"/>
                  <a:gd name="connsiteY438" fmla="*/ 802547 h 884953"/>
                  <a:gd name="connsiteX439" fmla="*/ 199396 w 1891689"/>
                  <a:gd name="connsiteY439" fmla="*/ 802547 h 884953"/>
                  <a:gd name="connsiteX440" fmla="*/ 196148 w 1891689"/>
                  <a:gd name="connsiteY440" fmla="*/ 802547 h 884953"/>
                  <a:gd name="connsiteX441" fmla="*/ 195336 w 1891689"/>
                  <a:gd name="connsiteY441" fmla="*/ 804171 h 884953"/>
                  <a:gd name="connsiteX442" fmla="*/ 193713 w 1891689"/>
                  <a:gd name="connsiteY442" fmla="*/ 804983 h 884953"/>
                  <a:gd name="connsiteX443" fmla="*/ 188841 w 1891689"/>
                  <a:gd name="connsiteY443" fmla="*/ 805795 h 884953"/>
                  <a:gd name="connsiteX444" fmla="*/ 188030 w 1891689"/>
                  <a:gd name="connsiteY444" fmla="*/ 804983 h 884953"/>
                  <a:gd name="connsiteX445" fmla="*/ 185594 w 1891689"/>
                  <a:gd name="connsiteY445" fmla="*/ 807419 h 884953"/>
                  <a:gd name="connsiteX446" fmla="*/ 182346 w 1891689"/>
                  <a:gd name="connsiteY446" fmla="*/ 808230 h 884953"/>
                  <a:gd name="connsiteX447" fmla="*/ 179099 w 1891689"/>
                  <a:gd name="connsiteY447" fmla="*/ 807419 h 884953"/>
                  <a:gd name="connsiteX448" fmla="*/ 175851 w 1891689"/>
                  <a:gd name="connsiteY448" fmla="*/ 807419 h 884953"/>
                  <a:gd name="connsiteX449" fmla="*/ 173415 w 1891689"/>
                  <a:gd name="connsiteY449" fmla="*/ 805795 h 884953"/>
                  <a:gd name="connsiteX450" fmla="*/ 171792 w 1891689"/>
                  <a:gd name="connsiteY450" fmla="*/ 803359 h 884953"/>
                  <a:gd name="connsiteX451" fmla="*/ 168544 w 1891689"/>
                  <a:gd name="connsiteY451" fmla="*/ 804983 h 884953"/>
                  <a:gd name="connsiteX452" fmla="*/ 166921 w 1891689"/>
                  <a:gd name="connsiteY452" fmla="*/ 805795 h 884953"/>
                  <a:gd name="connsiteX453" fmla="*/ 166109 w 1891689"/>
                  <a:gd name="connsiteY453" fmla="*/ 806607 h 884953"/>
                  <a:gd name="connsiteX454" fmla="*/ 165297 w 1891689"/>
                  <a:gd name="connsiteY454" fmla="*/ 804171 h 884953"/>
                  <a:gd name="connsiteX455" fmla="*/ 163673 w 1891689"/>
                  <a:gd name="connsiteY455" fmla="*/ 804171 h 884953"/>
                  <a:gd name="connsiteX456" fmla="*/ 161237 w 1891689"/>
                  <a:gd name="connsiteY456" fmla="*/ 808230 h 884953"/>
                  <a:gd name="connsiteX457" fmla="*/ 159614 w 1891689"/>
                  <a:gd name="connsiteY457" fmla="*/ 812290 h 884953"/>
                  <a:gd name="connsiteX458" fmla="*/ 157178 w 1891689"/>
                  <a:gd name="connsiteY458" fmla="*/ 814725 h 884953"/>
                  <a:gd name="connsiteX459" fmla="*/ 152307 w 1891689"/>
                  <a:gd name="connsiteY459" fmla="*/ 810666 h 884953"/>
                  <a:gd name="connsiteX460" fmla="*/ 149871 w 1891689"/>
                  <a:gd name="connsiteY460" fmla="*/ 804171 h 884953"/>
                  <a:gd name="connsiteX461" fmla="*/ 153118 w 1891689"/>
                  <a:gd name="connsiteY461" fmla="*/ 800112 h 884953"/>
                  <a:gd name="connsiteX462" fmla="*/ 155554 w 1891689"/>
                  <a:gd name="connsiteY462" fmla="*/ 797676 h 884953"/>
                  <a:gd name="connsiteX463" fmla="*/ 154742 w 1891689"/>
                  <a:gd name="connsiteY463" fmla="*/ 796052 h 884953"/>
                  <a:gd name="connsiteX464" fmla="*/ 153118 w 1891689"/>
                  <a:gd name="connsiteY464" fmla="*/ 795240 h 884953"/>
                  <a:gd name="connsiteX465" fmla="*/ 153118 w 1891689"/>
                  <a:gd name="connsiteY465" fmla="*/ 792805 h 884953"/>
                  <a:gd name="connsiteX466" fmla="*/ 156366 w 1891689"/>
                  <a:gd name="connsiteY466" fmla="*/ 791993 h 884953"/>
                  <a:gd name="connsiteX467" fmla="*/ 158802 w 1891689"/>
                  <a:gd name="connsiteY467" fmla="*/ 792805 h 884953"/>
                  <a:gd name="connsiteX468" fmla="*/ 159614 w 1891689"/>
                  <a:gd name="connsiteY468" fmla="*/ 791993 h 884953"/>
                  <a:gd name="connsiteX469" fmla="*/ 160426 w 1891689"/>
                  <a:gd name="connsiteY469" fmla="*/ 791181 h 884953"/>
                  <a:gd name="connsiteX470" fmla="*/ 161237 w 1891689"/>
                  <a:gd name="connsiteY470" fmla="*/ 791993 h 884953"/>
                  <a:gd name="connsiteX471" fmla="*/ 163673 w 1891689"/>
                  <a:gd name="connsiteY471" fmla="*/ 791181 h 884953"/>
                  <a:gd name="connsiteX472" fmla="*/ 165297 w 1891689"/>
                  <a:gd name="connsiteY472" fmla="*/ 791181 h 884953"/>
                  <a:gd name="connsiteX473" fmla="*/ 166109 w 1891689"/>
                  <a:gd name="connsiteY473" fmla="*/ 792805 h 884953"/>
                  <a:gd name="connsiteX474" fmla="*/ 169356 w 1891689"/>
                  <a:gd name="connsiteY474" fmla="*/ 794428 h 884953"/>
                  <a:gd name="connsiteX475" fmla="*/ 170168 w 1891689"/>
                  <a:gd name="connsiteY475" fmla="*/ 797676 h 884953"/>
                  <a:gd name="connsiteX476" fmla="*/ 173415 w 1891689"/>
                  <a:gd name="connsiteY476" fmla="*/ 798488 h 884953"/>
                  <a:gd name="connsiteX477" fmla="*/ 175851 w 1891689"/>
                  <a:gd name="connsiteY477" fmla="*/ 798488 h 884953"/>
                  <a:gd name="connsiteX478" fmla="*/ 177475 w 1891689"/>
                  <a:gd name="connsiteY478" fmla="*/ 795240 h 884953"/>
                  <a:gd name="connsiteX479" fmla="*/ 179911 w 1891689"/>
                  <a:gd name="connsiteY479" fmla="*/ 793617 h 884953"/>
                  <a:gd name="connsiteX480" fmla="*/ 182346 w 1891689"/>
                  <a:gd name="connsiteY480" fmla="*/ 791993 h 884953"/>
                  <a:gd name="connsiteX481" fmla="*/ 178287 w 1891689"/>
                  <a:gd name="connsiteY481" fmla="*/ 786309 h 884953"/>
                  <a:gd name="connsiteX482" fmla="*/ 179099 w 1891689"/>
                  <a:gd name="connsiteY482" fmla="*/ 783062 h 884953"/>
                  <a:gd name="connsiteX483" fmla="*/ 181534 w 1891689"/>
                  <a:gd name="connsiteY483" fmla="*/ 785498 h 884953"/>
                  <a:gd name="connsiteX484" fmla="*/ 182346 w 1891689"/>
                  <a:gd name="connsiteY484" fmla="*/ 781438 h 884953"/>
                  <a:gd name="connsiteX485" fmla="*/ 183158 w 1891689"/>
                  <a:gd name="connsiteY485" fmla="*/ 777379 h 884953"/>
                  <a:gd name="connsiteX486" fmla="*/ 180723 w 1891689"/>
                  <a:gd name="connsiteY486" fmla="*/ 775755 h 884953"/>
                  <a:gd name="connsiteX487" fmla="*/ 178287 w 1891689"/>
                  <a:gd name="connsiteY487" fmla="*/ 779003 h 884953"/>
                  <a:gd name="connsiteX488" fmla="*/ 176663 w 1891689"/>
                  <a:gd name="connsiteY488" fmla="*/ 778191 h 884953"/>
                  <a:gd name="connsiteX489" fmla="*/ 175039 w 1891689"/>
                  <a:gd name="connsiteY489" fmla="*/ 777379 h 884953"/>
                  <a:gd name="connsiteX490" fmla="*/ 170980 w 1891689"/>
                  <a:gd name="connsiteY490" fmla="*/ 779003 h 884953"/>
                  <a:gd name="connsiteX491" fmla="*/ 171792 w 1891689"/>
                  <a:gd name="connsiteY491" fmla="*/ 774943 h 884953"/>
                  <a:gd name="connsiteX492" fmla="*/ 172604 w 1891689"/>
                  <a:gd name="connsiteY492" fmla="*/ 770884 h 884953"/>
                  <a:gd name="connsiteX493" fmla="*/ 167732 w 1891689"/>
                  <a:gd name="connsiteY493" fmla="*/ 770072 h 884953"/>
                  <a:gd name="connsiteX494" fmla="*/ 163673 w 1891689"/>
                  <a:gd name="connsiteY494" fmla="*/ 770072 h 884953"/>
                  <a:gd name="connsiteX495" fmla="*/ 162861 w 1891689"/>
                  <a:gd name="connsiteY495" fmla="*/ 765201 h 884953"/>
                  <a:gd name="connsiteX496" fmla="*/ 161237 w 1891689"/>
                  <a:gd name="connsiteY496" fmla="*/ 762765 h 884953"/>
                  <a:gd name="connsiteX497" fmla="*/ 157990 w 1891689"/>
                  <a:gd name="connsiteY497" fmla="*/ 766825 h 884953"/>
                  <a:gd name="connsiteX498" fmla="*/ 153930 w 1891689"/>
                  <a:gd name="connsiteY498" fmla="*/ 770072 h 884953"/>
                  <a:gd name="connsiteX499" fmla="*/ 149059 w 1891689"/>
                  <a:gd name="connsiteY499" fmla="*/ 769260 h 884953"/>
                  <a:gd name="connsiteX500" fmla="*/ 146623 w 1891689"/>
                  <a:gd name="connsiteY500" fmla="*/ 769260 h 884953"/>
                  <a:gd name="connsiteX501" fmla="*/ 144188 w 1891689"/>
                  <a:gd name="connsiteY501" fmla="*/ 769260 h 884953"/>
                  <a:gd name="connsiteX502" fmla="*/ 143376 w 1891689"/>
                  <a:gd name="connsiteY502" fmla="*/ 765201 h 884953"/>
                  <a:gd name="connsiteX503" fmla="*/ 146623 w 1891689"/>
                  <a:gd name="connsiteY503" fmla="*/ 761141 h 884953"/>
                  <a:gd name="connsiteX504" fmla="*/ 146623 w 1891689"/>
                  <a:gd name="connsiteY504" fmla="*/ 756270 h 884953"/>
                  <a:gd name="connsiteX505" fmla="*/ 143376 w 1891689"/>
                  <a:gd name="connsiteY505" fmla="*/ 756270 h 884953"/>
                  <a:gd name="connsiteX506" fmla="*/ 140940 w 1891689"/>
                  <a:gd name="connsiteY506" fmla="*/ 757082 h 884953"/>
                  <a:gd name="connsiteX507" fmla="*/ 140940 w 1891689"/>
                  <a:gd name="connsiteY507" fmla="*/ 755458 h 884953"/>
                  <a:gd name="connsiteX508" fmla="*/ 141752 w 1891689"/>
                  <a:gd name="connsiteY508" fmla="*/ 753834 h 884953"/>
                  <a:gd name="connsiteX509" fmla="*/ 142564 w 1891689"/>
                  <a:gd name="connsiteY509" fmla="*/ 752211 h 884953"/>
                  <a:gd name="connsiteX510" fmla="*/ 142564 w 1891689"/>
                  <a:gd name="connsiteY510" fmla="*/ 750587 h 884953"/>
                  <a:gd name="connsiteX511" fmla="*/ 139317 w 1891689"/>
                  <a:gd name="connsiteY511" fmla="*/ 748963 h 884953"/>
                  <a:gd name="connsiteX512" fmla="*/ 137693 w 1891689"/>
                  <a:gd name="connsiteY512" fmla="*/ 745715 h 884953"/>
                  <a:gd name="connsiteX513" fmla="*/ 136069 w 1891689"/>
                  <a:gd name="connsiteY513" fmla="*/ 742468 h 884953"/>
                  <a:gd name="connsiteX514" fmla="*/ 140128 w 1891689"/>
                  <a:gd name="connsiteY514" fmla="*/ 746527 h 884953"/>
                  <a:gd name="connsiteX515" fmla="*/ 138505 w 1891689"/>
                  <a:gd name="connsiteY515" fmla="*/ 740844 h 884953"/>
                  <a:gd name="connsiteX516" fmla="*/ 132821 w 1891689"/>
                  <a:gd name="connsiteY516" fmla="*/ 740032 h 884953"/>
                  <a:gd name="connsiteX517" fmla="*/ 126326 w 1891689"/>
                  <a:gd name="connsiteY517" fmla="*/ 740032 h 884953"/>
                  <a:gd name="connsiteX518" fmla="*/ 122267 w 1891689"/>
                  <a:gd name="connsiteY518" fmla="*/ 739220 h 884953"/>
                  <a:gd name="connsiteX519" fmla="*/ 120643 w 1891689"/>
                  <a:gd name="connsiteY519" fmla="*/ 736785 h 884953"/>
                  <a:gd name="connsiteX520" fmla="*/ 122267 w 1891689"/>
                  <a:gd name="connsiteY520" fmla="*/ 735973 h 884953"/>
                  <a:gd name="connsiteX521" fmla="*/ 122267 w 1891689"/>
                  <a:gd name="connsiteY521" fmla="*/ 733537 h 884953"/>
                  <a:gd name="connsiteX522" fmla="*/ 126326 w 1891689"/>
                  <a:gd name="connsiteY522" fmla="*/ 734349 h 884953"/>
                  <a:gd name="connsiteX523" fmla="*/ 130386 w 1891689"/>
                  <a:gd name="connsiteY523" fmla="*/ 732725 h 884953"/>
                  <a:gd name="connsiteX524" fmla="*/ 132821 w 1891689"/>
                  <a:gd name="connsiteY524" fmla="*/ 732725 h 884953"/>
                  <a:gd name="connsiteX525" fmla="*/ 136881 w 1891689"/>
                  <a:gd name="connsiteY525" fmla="*/ 731914 h 884953"/>
                  <a:gd name="connsiteX526" fmla="*/ 140128 w 1891689"/>
                  <a:gd name="connsiteY526" fmla="*/ 729478 h 884953"/>
                  <a:gd name="connsiteX527" fmla="*/ 141752 w 1891689"/>
                  <a:gd name="connsiteY527" fmla="*/ 728666 h 884953"/>
                  <a:gd name="connsiteX528" fmla="*/ 142564 w 1891689"/>
                  <a:gd name="connsiteY528" fmla="*/ 727042 h 884953"/>
                  <a:gd name="connsiteX529" fmla="*/ 145000 w 1891689"/>
                  <a:gd name="connsiteY529" fmla="*/ 722983 h 884953"/>
                  <a:gd name="connsiteX530" fmla="*/ 142564 w 1891689"/>
                  <a:gd name="connsiteY530" fmla="*/ 718923 h 884953"/>
                  <a:gd name="connsiteX531" fmla="*/ 140940 w 1891689"/>
                  <a:gd name="connsiteY531" fmla="*/ 715676 h 884953"/>
                  <a:gd name="connsiteX532" fmla="*/ 142564 w 1891689"/>
                  <a:gd name="connsiteY532" fmla="*/ 714864 h 884953"/>
                  <a:gd name="connsiteX533" fmla="*/ 143376 w 1891689"/>
                  <a:gd name="connsiteY533" fmla="*/ 710804 h 884953"/>
                  <a:gd name="connsiteX534" fmla="*/ 143376 w 1891689"/>
                  <a:gd name="connsiteY534" fmla="*/ 703498 h 884953"/>
                  <a:gd name="connsiteX535" fmla="*/ 141752 w 1891689"/>
                  <a:gd name="connsiteY535" fmla="*/ 701062 h 884953"/>
                  <a:gd name="connsiteX536" fmla="*/ 134445 w 1891689"/>
                  <a:gd name="connsiteY536" fmla="*/ 701062 h 884953"/>
                  <a:gd name="connsiteX537" fmla="*/ 129574 w 1891689"/>
                  <a:gd name="connsiteY537" fmla="*/ 697814 h 884953"/>
                  <a:gd name="connsiteX538" fmla="*/ 124702 w 1891689"/>
                  <a:gd name="connsiteY538" fmla="*/ 695379 h 884953"/>
                  <a:gd name="connsiteX539" fmla="*/ 117396 w 1891689"/>
                  <a:gd name="connsiteY539" fmla="*/ 691319 h 884953"/>
                  <a:gd name="connsiteX540" fmla="*/ 109277 w 1891689"/>
                  <a:gd name="connsiteY540" fmla="*/ 694567 h 884953"/>
                  <a:gd name="connsiteX541" fmla="*/ 106029 w 1891689"/>
                  <a:gd name="connsiteY541" fmla="*/ 695379 h 884953"/>
                  <a:gd name="connsiteX542" fmla="*/ 104405 w 1891689"/>
                  <a:gd name="connsiteY542" fmla="*/ 695379 h 884953"/>
                  <a:gd name="connsiteX543" fmla="*/ 104405 w 1891689"/>
                  <a:gd name="connsiteY543" fmla="*/ 692943 h 884953"/>
                  <a:gd name="connsiteX544" fmla="*/ 101970 w 1891689"/>
                  <a:gd name="connsiteY544" fmla="*/ 688883 h 884953"/>
                  <a:gd name="connsiteX545" fmla="*/ 99534 w 1891689"/>
                  <a:gd name="connsiteY545" fmla="*/ 686448 h 884953"/>
                  <a:gd name="connsiteX546" fmla="*/ 95475 w 1891689"/>
                  <a:gd name="connsiteY546" fmla="*/ 684012 h 884953"/>
                  <a:gd name="connsiteX547" fmla="*/ 94663 w 1891689"/>
                  <a:gd name="connsiteY547" fmla="*/ 680765 h 884953"/>
                  <a:gd name="connsiteX548" fmla="*/ 93039 w 1891689"/>
                  <a:gd name="connsiteY548" fmla="*/ 677517 h 884953"/>
                  <a:gd name="connsiteX549" fmla="*/ 90603 w 1891689"/>
                  <a:gd name="connsiteY549" fmla="*/ 679953 h 884953"/>
                  <a:gd name="connsiteX550" fmla="*/ 86544 w 1891689"/>
                  <a:gd name="connsiteY550" fmla="*/ 679141 h 884953"/>
                  <a:gd name="connsiteX551" fmla="*/ 84108 w 1891689"/>
                  <a:gd name="connsiteY551" fmla="*/ 680765 h 884953"/>
                  <a:gd name="connsiteX552" fmla="*/ 82485 w 1891689"/>
                  <a:gd name="connsiteY552" fmla="*/ 682388 h 884953"/>
                  <a:gd name="connsiteX553" fmla="*/ 81673 w 1891689"/>
                  <a:gd name="connsiteY553" fmla="*/ 684012 h 884953"/>
                  <a:gd name="connsiteX554" fmla="*/ 80049 w 1891689"/>
                  <a:gd name="connsiteY554" fmla="*/ 690507 h 884953"/>
                  <a:gd name="connsiteX555" fmla="*/ 77613 w 1891689"/>
                  <a:gd name="connsiteY555" fmla="*/ 692131 h 884953"/>
                  <a:gd name="connsiteX556" fmla="*/ 76801 w 1891689"/>
                  <a:gd name="connsiteY556" fmla="*/ 691319 h 884953"/>
                  <a:gd name="connsiteX557" fmla="*/ 75178 w 1891689"/>
                  <a:gd name="connsiteY557" fmla="*/ 691319 h 884953"/>
                  <a:gd name="connsiteX558" fmla="*/ 71118 w 1891689"/>
                  <a:gd name="connsiteY558" fmla="*/ 689696 h 884953"/>
                  <a:gd name="connsiteX559" fmla="*/ 70306 w 1891689"/>
                  <a:gd name="connsiteY559" fmla="*/ 686448 h 884953"/>
                  <a:gd name="connsiteX560" fmla="*/ 67871 w 1891689"/>
                  <a:gd name="connsiteY560" fmla="*/ 684824 h 884953"/>
                  <a:gd name="connsiteX561" fmla="*/ 65435 w 1891689"/>
                  <a:gd name="connsiteY561" fmla="*/ 683201 h 884953"/>
                  <a:gd name="connsiteX562" fmla="*/ 62999 w 1891689"/>
                  <a:gd name="connsiteY562" fmla="*/ 682388 h 884953"/>
                  <a:gd name="connsiteX563" fmla="*/ 59752 w 1891689"/>
                  <a:gd name="connsiteY563" fmla="*/ 683201 h 884953"/>
                  <a:gd name="connsiteX564" fmla="*/ 58128 w 1891689"/>
                  <a:gd name="connsiteY564" fmla="*/ 681577 h 884953"/>
                  <a:gd name="connsiteX565" fmla="*/ 58940 w 1891689"/>
                  <a:gd name="connsiteY565" fmla="*/ 678329 h 884953"/>
                  <a:gd name="connsiteX566" fmla="*/ 54881 w 1891689"/>
                  <a:gd name="connsiteY566" fmla="*/ 680765 h 884953"/>
                  <a:gd name="connsiteX567" fmla="*/ 48385 w 1891689"/>
                  <a:gd name="connsiteY567" fmla="*/ 678329 h 884953"/>
                  <a:gd name="connsiteX568" fmla="*/ 42702 w 1891689"/>
                  <a:gd name="connsiteY568" fmla="*/ 675893 h 884953"/>
                  <a:gd name="connsiteX569" fmla="*/ 45138 w 1891689"/>
                  <a:gd name="connsiteY569" fmla="*/ 672646 h 884953"/>
                  <a:gd name="connsiteX570" fmla="*/ 47573 w 1891689"/>
                  <a:gd name="connsiteY570" fmla="*/ 671022 h 884953"/>
                  <a:gd name="connsiteX571" fmla="*/ 46762 w 1891689"/>
                  <a:gd name="connsiteY571" fmla="*/ 664527 h 884953"/>
                  <a:gd name="connsiteX572" fmla="*/ 49197 w 1891689"/>
                  <a:gd name="connsiteY572" fmla="*/ 666151 h 884953"/>
                  <a:gd name="connsiteX573" fmla="*/ 50009 w 1891689"/>
                  <a:gd name="connsiteY573" fmla="*/ 669398 h 884953"/>
                  <a:gd name="connsiteX574" fmla="*/ 55692 w 1891689"/>
                  <a:gd name="connsiteY574" fmla="*/ 671022 h 884953"/>
                  <a:gd name="connsiteX575" fmla="*/ 58940 w 1891689"/>
                  <a:gd name="connsiteY575" fmla="*/ 667775 h 884953"/>
                  <a:gd name="connsiteX576" fmla="*/ 62999 w 1891689"/>
                  <a:gd name="connsiteY576" fmla="*/ 666151 h 884953"/>
                  <a:gd name="connsiteX577" fmla="*/ 62999 w 1891689"/>
                  <a:gd name="connsiteY577" fmla="*/ 658032 h 884953"/>
                  <a:gd name="connsiteX578" fmla="*/ 65435 w 1891689"/>
                  <a:gd name="connsiteY578" fmla="*/ 659656 h 884953"/>
                  <a:gd name="connsiteX579" fmla="*/ 61376 w 1891689"/>
                  <a:gd name="connsiteY579" fmla="*/ 653972 h 884953"/>
                  <a:gd name="connsiteX580" fmla="*/ 58128 w 1891689"/>
                  <a:gd name="connsiteY580" fmla="*/ 655596 h 884953"/>
                  <a:gd name="connsiteX581" fmla="*/ 54881 w 1891689"/>
                  <a:gd name="connsiteY581" fmla="*/ 656408 h 884953"/>
                  <a:gd name="connsiteX582" fmla="*/ 54881 w 1891689"/>
                  <a:gd name="connsiteY582" fmla="*/ 653161 h 884953"/>
                  <a:gd name="connsiteX583" fmla="*/ 51633 w 1891689"/>
                  <a:gd name="connsiteY583" fmla="*/ 648289 h 884953"/>
                  <a:gd name="connsiteX584" fmla="*/ 50821 w 1891689"/>
                  <a:gd name="connsiteY584" fmla="*/ 644230 h 884953"/>
                  <a:gd name="connsiteX585" fmla="*/ 49197 w 1891689"/>
                  <a:gd name="connsiteY585" fmla="*/ 636111 h 884953"/>
                  <a:gd name="connsiteX586" fmla="*/ 52445 w 1891689"/>
                  <a:gd name="connsiteY586" fmla="*/ 632051 h 884953"/>
                  <a:gd name="connsiteX587" fmla="*/ 53257 w 1891689"/>
                  <a:gd name="connsiteY587" fmla="*/ 632051 h 884953"/>
                  <a:gd name="connsiteX588" fmla="*/ 54881 w 1891689"/>
                  <a:gd name="connsiteY588" fmla="*/ 631240 h 884953"/>
                  <a:gd name="connsiteX589" fmla="*/ 59752 w 1891689"/>
                  <a:gd name="connsiteY589" fmla="*/ 631240 h 884953"/>
                  <a:gd name="connsiteX590" fmla="*/ 63811 w 1891689"/>
                  <a:gd name="connsiteY590" fmla="*/ 632051 h 884953"/>
                  <a:gd name="connsiteX591" fmla="*/ 65435 w 1891689"/>
                  <a:gd name="connsiteY591" fmla="*/ 632864 h 884953"/>
                  <a:gd name="connsiteX592" fmla="*/ 66247 w 1891689"/>
                  <a:gd name="connsiteY592" fmla="*/ 634488 h 884953"/>
                  <a:gd name="connsiteX593" fmla="*/ 68683 w 1891689"/>
                  <a:gd name="connsiteY593" fmla="*/ 637735 h 884953"/>
                  <a:gd name="connsiteX594" fmla="*/ 70306 w 1891689"/>
                  <a:gd name="connsiteY594" fmla="*/ 640983 h 884953"/>
                  <a:gd name="connsiteX595" fmla="*/ 72742 w 1891689"/>
                  <a:gd name="connsiteY595" fmla="*/ 644230 h 884953"/>
                  <a:gd name="connsiteX596" fmla="*/ 75989 w 1891689"/>
                  <a:gd name="connsiteY596" fmla="*/ 646666 h 884953"/>
                  <a:gd name="connsiteX597" fmla="*/ 74366 w 1891689"/>
                  <a:gd name="connsiteY597" fmla="*/ 650725 h 884953"/>
                  <a:gd name="connsiteX598" fmla="*/ 72742 w 1891689"/>
                  <a:gd name="connsiteY598" fmla="*/ 651537 h 884953"/>
                  <a:gd name="connsiteX599" fmla="*/ 72742 w 1891689"/>
                  <a:gd name="connsiteY599" fmla="*/ 653161 h 884953"/>
                  <a:gd name="connsiteX600" fmla="*/ 73554 w 1891689"/>
                  <a:gd name="connsiteY600" fmla="*/ 658032 h 884953"/>
                  <a:gd name="connsiteX601" fmla="*/ 75989 w 1891689"/>
                  <a:gd name="connsiteY601" fmla="*/ 658844 h 884953"/>
                  <a:gd name="connsiteX602" fmla="*/ 77613 w 1891689"/>
                  <a:gd name="connsiteY602" fmla="*/ 661280 h 884953"/>
                  <a:gd name="connsiteX603" fmla="*/ 80861 w 1891689"/>
                  <a:gd name="connsiteY603" fmla="*/ 666151 h 884953"/>
                  <a:gd name="connsiteX604" fmla="*/ 83297 w 1891689"/>
                  <a:gd name="connsiteY604" fmla="*/ 665339 h 884953"/>
                  <a:gd name="connsiteX605" fmla="*/ 82485 w 1891689"/>
                  <a:gd name="connsiteY605" fmla="*/ 660467 h 884953"/>
                  <a:gd name="connsiteX606" fmla="*/ 81673 w 1891689"/>
                  <a:gd name="connsiteY606" fmla="*/ 654785 h 884953"/>
                  <a:gd name="connsiteX607" fmla="*/ 85732 w 1891689"/>
                  <a:gd name="connsiteY607" fmla="*/ 654785 h 884953"/>
                  <a:gd name="connsiteX608" fmla="*/ 90603 w 1891689"/>
                  <a:gd name="connsiteY608" fmla="*/ 658032 h 884953"/>
                  <a:gd name="connsiteX609" fmla="*/ 93039 w 1891689"/>
                  <a:gd name="connsiteY609" fmla="*/ 658844 h 884953"/>
                  <a:gd name="connsiteX610" fmla="*/ 94663 w 1891689"/>
                  <a:gd name="connsiteY610" fmla="*/ 659656 h 884953"/>
                  <a:gd name="connsiteX611" fmla="*/ 98722 w 1891689"/>
                  <a:gd name="connsiteY611" fmla="*/ 658844 h 884953"/>
                  <a:gd name="connsiteX612" fmla="*/ 99534 w 1891689"/>
                  <a:gd name="connsiteY612" fmla="*/ 658844 h 884953"/>
                  <a:gd name="connsiteX613" fmla="*/ 101970 w 1891689"/>
                  <a:gd name="connsiteY613" fmla="*/ 658032 h 884953"/>
                  <a:gd name="connsiteX614" fmla="*/ 106029 w 1891689"/>
                  <a:gd name="connsiteY614" fmla="*/ 655596 h 884953"/>
                  <a:gd name="connsiteX615" fmla="*/ 114148 w 1891689"/>
                  <a:gd name="connsiteY615" fmla="*/ 654785 h 884953"/>
                  <a:gd name="connsiteX616" fmla="*/ 118207 w 1891689"/>
                  <a:gd name="connsiteY616" fmla="*/ 654785 h 884953"/>
                  <a:gd name="connsiteX617" fmla="*/ 121455 w 1891689"/>
                  <a:gd name="connsiteY617" fmla="*/ 653161 h 884953"/>
                  <a:gd name="connsiteX618" fmla="*/ 123891 w 1891689"/>
                  <a:gd name="connsiteY618" fmla="*/ 651537 h 884953"/>
                  <a:gd name="connsiteX619" fmla="*/ 125514 w 1891689"/>
                  <a:gd name="connsiteY619" fmla="*/ 650725 h 884953"/>
                  <a:gd name="connsiteX620" fmla="*/ 126326 w 1891689"/>
                  <a:gd name="connsiteY620" fmla="*/ 647477 h 884953"/>
                  <a:gd name="connsiteX621" fmla="*/ 125514 w 1891689"/>
                  <a:gd name="connsiteY621" fmla="*/ 647477 h 884953"/>
                  <a:gd name="connsiteX622" fmla="*/ 124702 w 1891689"/>
                  <a:gd name="connsiteY622" fmla="*/ 647477 h 884953"/>
                  <a:gd name="connsiteX623" fmla="*/ 121455 w 1891689"/>
                  <a:gd name="connsiteY623" fmla="*/ 647477 h 884953"/>
                  <a:gd name="connsiteX624" fmla="*/ 114148 w 1891689"/>
                  <a:gd name="connsiteY624" fmla="*/ 649913 h 884953"/>
                  <a:gd name="connsiteX625" fmla="*/ 110901 w 1891689"/>
                  <a:gd name="connsiteY625" fmla="*/ 649913 h 884953"/>
                  <a:gd name="connsiteX626" fmla="*/ 106841 w 1891689"/>
                  <a:gd name="connsiteY626" fmla="*/ 649913 h 884953"/>
                  <a:gd name="connsiteX627" fmla="*/ 103594 w 1891689"/>
                  <a:gd name="connsiteY627" fmla="*/ 648289 h 884953"/>
                  <a:gd name="connsiteX628" fmla="*/ 101158 w 1891689"/>
                  <a:gd name="connsiteY628" fmla="*/ 647477 h 884953"/>
                  <a:gd name="connsiteX629" fmla="*/ 94663 w 1891689"/>
                  <a:gd name="connsiteY629" fmla="*/ 642606 h 884953"/>
                  <a:gd name="connsiteX630" fmla="*/ 93851 w 1891689"/>
                  <a:gd name="connsiteY630" fmla="*/ 640170 h 884953"/>
                  <a:gd name="connsiteX631" fmla="*/ 97910 w 1891689"/>
                  <a:gd name="connsiteY631" fmla="*/ 641794 h 884953"/>
                  <a:gd name="connsiteX632" fmla="*/ 101158 w 1891689"/>
                  <a:gd name="connsiteY632" fmla="*/ 643418 h 884953"/>
                  <a:gd name="connsiteX633" fmla="*/ 101158 w 1891689"/>
                  <a:gd name="connsiteY633" fmla="*/ 640983 h 884953"/>
                  <a:gd name="connsiteX634" fmla="*/ 97910 w 1891689"/>
                  <a:gd name="connsiteY634" fmla="*/ 637735 h 884953"/>
                  <a:gd name="connsiteX635" fmla="*/ 95475 w 1891689"/>
                  <a:gd name="connsiteY635" fmla="*/ 636111 h 884953"/>
                  <a:gd name="connsiteX636" fmla="*/ 95475 w 1891689"/>
                  <a:gd name="connsiteY636" fmla="*/ 634488 h 884953"/>
                  <a:gd name="connsiteX637" fmla="*/ 94663 w 1891689"/>
                  <a:gd name="connsiteY637" fmla="*/ 632864 h 884953"/>
                  <a:gd name="connsiteX638" fmla="*/ 91415 w 1891689"/>
                  <a:gd name="connsiteY638" fmla="*/ 632051 h 884953"/>
                  <a:gd name="connsiteX639" fmla="*/ 89792 w 1891689"/>
                  <a:gd name="connsiteY639" fmla="*/ 632051 h 884953"/>
                  <a:gd name="connsiteX640" fmla="*/ 88168 w 1891689"/>
                  <a:gd name="connsiteY640" fmla="*/ 629616 h 884953"/>
                  <a:gd name="connsiteX641" fmla="*/ 85732 w 1891689"/>
                  <a:gd name="connsiteY641" fmla="*/ 628804 h 884953"/>
                  <a:gd name="connsiteX642" fmla="*/ 85732 w 1891689"/>
                  <a:gd name="connsiteY642" fmla="*/ 626369 h 884953"/>
                  <a:gd name="connsiteX643" fmla="*/ 87356 w 1891689"/>
                  <a:gd name="connsiteY643" fmla="*/ 624745 h 884953"/>
                  <a:gd name="connsiteX644" fmla="*/ 86544 w 1891689"/>
                  <a:gd name="connsiteY644" fmla="*/ 623121 h 884953"/>
                  <a:gd name="connsiteX645" fmla="*/ 88980 w 1891689"/>
                  <a:gd name="connsiteY645" fmla="*/ 620685 h 884953"/>
                  <a:gd name="connsiteX646" fmla="*/ 92227 w 1891689"/>
                  <a:gd name="connsiteY646" fmla="*/ 617438 h 884953"/>
                  <a:gd name="connsiteX647" fmla="*/ 97098 w 1891689"/>
                  <a:gd name="connsiteY647" fmla="*/ 618250 h 884953"/>
                  <a:gd name="connsiteX648" fmla="*/ 99534 w 1891689"/>
                  <a:gd name="connsiteY648" fmla="*/ 619062 h 884953"/>
                  <a:gd name="connsiteX649" fmla="*/ 100346 w 1891689"/>
                  <a:gd name="connsiteY649" fmla="*/ 616626 h 884953"/>
                  <a:gd name="connsiteX650" fmla="*/ 101158 w 1891689"/>
                  <a:gd name="connsiteY650" fmla="*/ 614190 h 884953"/>
                  <a:gd name="connsiteX651" fmla="*/ 103594 w 1891689"/>
                  <a:gd name="connsiteY651" fmla="*/ 614190 h 884953"/>
                  <a:gd name="connsiteX652" fmla="*/ 104405 w 1891689"/>
                  <a:gd name="connsiteY652" fmla="*/ 610943 h 884953"/>
                  <a:gd name="connsiteX653" fmla="*/ 101970 w 1891689"/>
                  <a:gd name="connsiteY653" fmla="*/ 607695 h 884953"/>
                  <a:gd name="connsiteX654" fmla="*/ 103594 w 1891689"/>
                  <a:gd name="connsiteY654" fmla="*/ 606071 h 884953"/>
                  <a:gd name="connsiteX655" fmla="*/ 104405 w 1891689"/>
                  <a:gd name="connsiteY655" fmla="*/ 604448 h 884953"/>
                  <a:gd name="connsiteX656" fmla="*/ 106029 w 1891689"/>
                  <a:gd name="connsiteY656" fmla="*/ 606883 h 884953"/>
                  <a:gd name="connsiteX657" fmla="*/ 107653 w 1891689"/>
                  <a:gd name="connsiteY657" fmla="*/ 606883 h 884953"/>
                  <a:gd name="connsiteX658" fmla="*/ 106841 w 1891689"/>
                  <a:gd name="connsiteY658" fmla="*/ 604448 h 884953"/>
                  <a:gd name="connsiteX659" fmla="*/ 106029 w 1891689"/>
                  <a:gd name="connsiteY659" fmla="*/ 603636 h 884953"/>
                  <a:gd name="connsiteX660" fmla="*/ 106029 w 1891689"/>
                  <a:gd name="connsiteY660" fmla="*/ 602012 h 884953"/>
                  <a:gd name="connsiteX661" fmla="*/ 107653 w 1891689"/>
                  <a:gd name="connsiteY661" fmla="*/ 601200 h 884953"/>
                  <a:gd name="connsiteX662" fmla="*/ 107653 w 1891689"/>
                  <a:gd name="connsiteY662" fmla="*/ 599576 h 884953"/>
                  <a:gd name="connsiteX663" fmla="*/ 110901 w 1891689"/>
                  <a:gd name="connsiteY663" fmla="*/ 600388 h 884953"/>
                  <a:gd name="connsiteX664" fmla="*/ 112524 w 1891689"/>
                  <a:gd name="connsiteY664" fmla="*/ 597953 h 884953"/>
                  <a:gd name="connsiteX665" fmla="*/ 110901 w 1891689"/>
                  <a:gd name="connsiteY665" fmla="*/ 594705 h 884953"/>
                  <a:gd name="connsiteX666" fmla="*/ 108465 w 1891689"/>
                  <a:gd name="connsiteY666" fmla="*/ 595517 h 884953"/>
                  <a:gd name="connsiteX667" fmla="*/ 106029 w 1891689"/>
                  <a:gd name="connsiteY667" fmla="*/ 593081 h 884953"/>
                  <a:gd name="connsiteX668" fmla="*/ 102782 w 1891689"/>
                  <a:gd name="connsiteY668" fmla="*/ 593081 h 884953"/>
                  <a:gd name="connsiteX669" fmla="*/ 96287 w 1891689"/>
                  <a:gd name="connsiteY669" fmla="*/ 596329 h 884953"/>
                  <a:gd name="connsiteX670" fmla="*/ 93039 w 1891689"/>
                  <a:gd name="connsiteY670" fmla="*/ 597141 h 884953"/>
                  <a:gd name="connsiteX671" fmla="*/ 90603 w 1891689"/>
                  <a:gd name="connsiteY671" fmla="*/ 595517 h 884953"/>
                  <a:gd name="connsiteX672" fmla="*/ 89792 w 1891689"/>
                  <a:gd name="connsiteY672" fmla="*/ 592269 h 884953"/>
                  <a:gd name="connsiteX673" fmla="*/ 89792 w 1891689"/>
                  <a:gd name="connsiteY673" fmla="*/ 590646 h 884953"/>
                  <a:gd name="connsiteX674" fmla="*/ 88980 w 1891689"/>
                  <a:gd name="connsiteY674" fmla="*/ 589022 h 884953"/>
                  <a:gd name="connsiteX675" fmla="*/ 88168 w 1891689"/>
                  <a:gd name="connsiteY675" fmla="*/ 585774 h 884953"/>
                  <a:gd name="connsiteX676" fmla="*/ 86544 w 1891689"/>
                  <a:gd name="connsiteY676" fmla="*/ 583339 h 884953"/>
                  <a:gd name="connsiteX677" fmla="*/ 89792 w 1891689"/>
                  <a:gd name="connsiteY677" fmla="*/ 581715 h 884953"/>
                  <a:gd name="connsiteX678" fmla="*/ 91415 w 1891689"/>
                  <a:gd name="connsiteY678" fmla="*/ 578467 h 884953"/>
                  <a:gd name="connsiteX679" fmla="*/ 85732 w 1891689"/>
                  <a:gd name="connsiteY679" fmla="*/ 573596 h 884953"/>
                  <a:gd name="connsiteX680" fmla="*/ 80861 w 1891689"/>
                  <a:gd name="connsiteY680" fmla="*/ 567101 h 884953"/>
                  <a:gd name="connsiteX681" fmla="*/ 77613 w 1891689"/>
                  <a:gd name="connsiteY681" fmla="*/ 566289 h 884953"/>
                  <a:gd name="connsiteX682" fmla="*/ 75989 w 1891689"/>
                  <a:gd name="connsiteY682" fmla="*/ 561418 h 884953"/>
                  <a:gd name="connsiteX683" fmla="*/ 70306 w 1891689"/>
                  <a:gd name="connsiteY683" fmla="*/ 559794 h 884953"/>
                  <a:gd name="connsiteX684" fmla="*/ 65435 w 1891689"/>
                  <a:gd name="connsiteY684" fmla="*/ 558982 h 884953"/>
                  <a:gd name="connsiteX685" fmla="*/ 62999 w 1891689"/>
                  <a:gd name="connsiteY685" fmla="*/ 554923 h 884953"/>
                  <a:gd name="connsiteX686" fmla="*/ 66247 w 1891689"/>
                  <a:gd name="connsiteY686" fmla="*/ 555735 h 884953"/>
                  <a:gd name="connsiteX687" fmla="*/ 68683 w 1891689"/>
                  <a:gd name="connsiteY687" fmla="*/ 554111 h 884953"/>
                  <a:gd name="connsiteX688" fmla="*/ 71118 w 1891689"/>
                  <a:gd name="connsiteY688" fmla="*/ 550051 h 884953"/>
                  <a:gd name="connsiteX689" fmla="*/ 75178 w 1891689"/>
                  <a:gd name="connsiteY689" fmla="*/ 547616 h 884953"/>
                  <a:gd name="connsiteX690" fmla="*/ 77613 w 1891689"/>
                  <a:gd name="connsiteY690" fmla="*/ 544368 h 884953"/>
                  <a:gd name="connsiteX691" fmla="*/ 78425 w 1891689"/>
                  <a:gd name="connsiteY691" fmla="*/ 538685 h 884953"/>
                  <a:gd name="connsiteX692" fmla="*/ 81673 w 1891689"/>
                  <a:gd name="connsiteY692" fmla="*/ 537061 h 884953"/>
                  <a:gd name="connsiteX693" fmla="*/ 84108 w 1891689"/>
                  <a:gd name="connsiteY693" fmla="*/ 533814 h 884953"/>
                  <a:gd name="connsiteX694" fmla="*/ 88168 w 1891689"/>
                  <a:gd name="connsiteY694" fmla="*/ 533002 h 884953"/>
                  <a:gd name="connsiteX695" fmla="*/ 88980 w 1891689"/>
                  <a:gd name="connsiteY695" fmla="*/ 530566 h 884953"/>
                  <a:gd name="connsiteX696" fmla="*/ 89792 w 1891689"/>
                  <a:gd name="connsiteY696" fmla="*/ 528942 h 884953"/>
                  <a:gd name="connsiteX697" fmla="*/ 87356 w 1891689"/>
                  <a:gd name="connsiteY697" fmla="*/ 524071 h 884953"/>
                  <a:gd name="connsiteX698" fmla="*/ 84920 w 1891689"/>
                  <a:gd name="connsiteY698" fmla="*/ 522447 h 884953"/>
                  <a:gd name="connsiteX699" fmla="*/ 80861 w 1891689"/>
                  <a:gd name="connsiteY699" fmla="*/ 524883 h 884953"/>
                  <a:gd name="connsiteX700" fmla="*/ 74366 w 1891689"/>
                  <a:gd name="connsiteY700" fmla="*/ 524071 h 884953"/>
                  <a:gd name="connsiteX701" fmla="*/ 62188 w 1891689"/>
                  <a:gd name="connsiteY701" fmla="*/ 527319 h 884953"/>
                  <a:gd name="connsiteX702" fmla="*/ 47573 w 1891689"/>
                  <a:gd name="connsiteY702" fmla="*/ 533814 h 884953"/>
                  <a:gd name="connsiteX703" fmla="*/ 39455 w 1891689"/>
                  <a:gd name="connsiteY703" fmla="*/ 536249 h 884953"/>
                  <a:gd name="connsiteX704" fmla="*/ 31336 w 1891689"/>
                  <a:gd name="connsiteY704" fmla="*/ 539497 h 884953"/>
                  <a:gd name="connsiteX705" fmla="*/ 23217 w 1891689"/>
                  <a:gd name="connsiteY705" fmla="*/ 539497 h 884953"/>
                  <a:gd name="connsiteX706" fmla="*/ 14286 w 1891689"/>
                  <a:gd name="connsiteY706" fmla="*/ 541933 h 884953"/>
                  <a:gd name="connsiteX707" fmla="*/ 6168 w 1891689"/>
                  <a:gd name="connsiteY707" fmla="*/ 536249 h 884953"/>
                  <a:gd name="connsiteX708" fmla="*/ 9415 w 1891689"/>
                  <a:gd name="connsiteY708" fmla="*/ 530566 h 884953"/>
                  <a:gd name="connsiteX709" fmla="*/ 11039 w 1891689"/>
                  <a:gd name="connsiteY709" fmla="*/ 524071 h 884953"/>
                  <a:gd name="connsiteX710" fmla="*/ 12663 w 1891689"/>
                  <a:gd name="connsiteY710" fmla="*/ 517576 h 884953"/>
                  <a:gd name="connsiteX711" fmla="*/ 11851 w 1891689"/>
                  <a:gd name="connsiteY711" fmla="*/ 512705 h 884953"/>
                  <a:gd name="connsiteX712" fmla="*/ 10227 w 1891689"/>
                  <a:gd name="connsiteY712" fmla="*/ 507022 h 884953"/>
                  <a:gd name="connsiteX713" fmla="*/ 9415 w 1891689"/>
                  <a:gd name="connsiteY713" fmla="*/ 502150 h 884953"/>
                  <a:gd name="connsiteX714" fmla="*/ 7791 w 1891689"/>
                  <a:gd name="connsiteY714" fmla="*/ 497279 h 884953"/>
                  <a:gd name="connsiteX715" fmla="*/ 9415 w 1891689"/>
                  <a:gd name="connsiteY715" fmla="*/ 491596 h 884953"/>
                  <a:gd name="connsiteX716" fmla="*/ 10227 w 1891689"/>
                  <a:gd name="connsiteY716" fmla="*/ 485913 h 884953"/>
                  <a:gd name="connsiteX717" fmla="*/ 11851 w 1891689"/>
                  <a:gd name="connsiteY717" fmla="*/ 479417 h 884953"/>
                  <a:gd name="connsiteX718" fmla="*/ 15910 w 1891689"/>
                  <a:gd name="connsiteY718" fmla="*/ 476170 h 884953"/>
                  <a:gd name="connsiteX719" fmla="*/ 22405 w 1891689"/>
                  <a:gd name="connsiteY719" fmla="*/ 473734 h 884953"/>
                  <a:gd name="connsiteX720" fmla="*/ 27276 w 1891689"/>
                  <a:gd name="connsiteY720" fmla="*/ 467239 h 884953"/>
                  <a:gd name="connsiteX721" fmla="*/ 28900 w 1891689"/>
                  <a:gd name="connsiteY721" fmla="*/ 463992 h 884953"/>
                  <a:gd name="connsiteX722" fmla="*/ 31336 w 1891689"/>
                  <a:gd name="connsiteY722" fmla="*/ 460744 h 884953"/>
                  <a:gd name="connsiteX723" fmla="*/ 31336 w 1891689"/>
                  <a:gd name="connsiteY723" fmla="*/ 457497 h 884953"/>
                  <a:gd name="connsiteX724" fmla="*/ 32148 w 1891689"/>
                  <a:gd name="connsiteY724" fmla="*/ 453437 h 884953"/>
                  <a:gd name="connsiteX725" fmla="*/ 33772 w 1891689"/>
                  <a:gd name="connsiteY725" fmla="*/ 451001 h 884953"/>
                  <a:gd name="connsiteX726" fmla="*/ 37831 w 1891689"/>
                  <a:gd name="connsiteY726" fmla="*/ 451001 h 884953"/>
                  <a:gd name="connsiteX727" fmla="*/ 43514 w 1891689"/>
                  <a:gd name="connsiteY727" fmla="*/ 446942 h 884953"/>
                  <a:gd name="connsiteX728" fmla="*/ 45950 w 1891689"/>
                  <a:gd name="connsiteY728" fmla="*/ 442883 h 884953"/>
                  <a:gd name="connsiteX729" fmla="*/ 48385 w 1891689"/>
                  <a:gd name="connsiteY729" fmla="*/ 440447 h 884953"/>
                  <a:gd name="connsiteX730" fmla="*/ 51633 w 1891689"/>
                  <a:gd name="connsiteY730" fmla="*/ 437200 h 884953"/>
                  <a:gd name="connsiteX731" fmla="*/ 54881 w 1891689"/>
                  <a:gd name="connsiteY731" fmla="*/ 434764 h 884953"/>
                  <a:gd name="connsiteX732" fmla="*/ 56504 w 1891689"/>
                  <a:gd name="connsiteY732" fmla="*/ 432328 h 884953"/>
                  <a:gd name="connsiteX733" fmla="*/ 57316 w 1891689"/>
                  <a:gd name="connsiteY733" fmla="*/ 431516 h 884953"/>
                  <a:gd name="connsiteX734" fmla="*/ 58128 w 1891689"/>
                  <a:gd name="connsiteY734" fmla="*/ 427457 h 884953"/>
                  <a:gd name="connsiteX735" fmla="*/ 59752 w 1891689"/>
                  <a:gd name="connsiteY735" fmla="*/ 425021 h 884953"/>
                  <a:gd name="connsiteX736" fmla="*/ 62999 w 1891689"/>
                  <a:gd name="connsiteY736" fmla="*/ 425833 h 884953"/>
                  <a:gd name="connsiteX737" fmla="*/ 67059 w 1891689"/>
                  <a:gd name="connsiteY737" fmla="*/ 425021 h 884953"/>
                  <a:gd name="connsiteX738" fmla="*/ 75178 w 1891689"/>
                  <a:gd name="connsiteY738" fmla="*/ 425021 h 884953"/>
                  <a:gd name="connsiteX739" fmla="*/ 79237 w 1891689"/>
                  <a:gd name="connsiteY739" fmla="*/ 425021 h 884953"/>
                  <a:gd name="connsiteX740" fmla="*/ 82485 w 1891689"/>
                  <a:gd name="connsiteY740" fmla="*/ 424209 h 884953"/>
                  <a:gd name="connsiteX741" fmla="*/ 85732 w 1891689"/>
                  <a:gd name="connsiteY741" fmla="*/ 423397 h 884953"/>
                  <a:gd name="connsiteX742" fmla="*/ 89792 w 1891689"/>
                  <a:gd name="connsiteY742" fmla="*/ 422586 h 884953"/>
                  <a:gd name="connsiteX743" fmla="*/ 93039 w 1891689"/>
                  <a:gd name="connsiteY743" fmla="*/ 419338 h 884953"/>
                  <a:gd name="connsiteX744" fmla="*/ 93851 w 1891689"/>
                  <a:gd name="connsiteY744" fmla="*/ 416091 h 884953"/>
                  <a:gd name="connsiteX745" fmla="*/ 99534 w 1891689"/>
                  <a:gd name="connsiteY745" fmla="*/ 416091 h 884953"/>
                  <a:gd name="connsiteX746" fmla="*/ 106841 w 1891689"/>
                  <a:gd name="connsiteY746" fmla="*/ 413655 h 884953"/>
                  <a:gd name="connsiteX747" fmla="*/ 112524 w 1891689"/>
                  <a:gd name="connsiteY747" fmla="*/ 411219 h 884953"/>
                  <a:gd name="connsiteX748" fmla="*/ 114960 w 1891689"/>
                  <a:gd name="connsiteY748" fmla="*/ 412843 h 884953"/>
                  <a:gd name="connsiteX749" fmla="*/ 116584 w 1891689"/>
                  <a:gd name="connsiteY749" fmla="*/ 414467 h 884953"/>
                  <a:gd name="connsiteX750" fmla="*/ 117396 w 1891689"/>
                  <a:gd name="connsiteY750" fmla="*/ 419338 h 884953"/>
                  <a:gd name="connsiteX751" fmla="*/ 119019 w 1891689"/>
                  <a:gd name="connsiteY751" fmla="*/ 423397 h 884953"/>
                  <a:gd name="connsiteX752" fmla="*/ 122267 w 1891689"/>
                  <a:gd name="connsiteY752" fmla="*/ 425021 h 884953"/>
                  <a:gd name="connsiteX753" fmla="*/ 130386 w 1891689"/>
                  <a:gd name="connsiteY753" fmla="*/ 429081 h 884953"/>
                  <a:gd name="connsiteX754" fmla="*/ 132821 w 1891689"/>
                  <a:gd name="connsiteY754" fmla="*/ 429081 h 884953"/>
                  <a:gd name="connsiteX755" fmla="*/ 139317 w 1891689"/>
                  <a:gd name="connsiteY755" fmla="*/ 428269 h 884953"/>
                  <a:gd name="connsiteX756" fmla="*/ 142564 w 1891689"/>
                  <a:gd name="connsiteY756" fmla="*/ 426645 h 884953"/>
                  <a:gd name="connsiteX757" fmla="*/ 145811 w 1891689"/>
                  <a:gd name="connsiteY757" fmla="*/ 424209 h 884953"/>
                  <a:gd name="connsiteX758" fmla="*/ 148247 w 1891689"/>
                  <a:gd name="connsiteY758" fmla="*/ 424209 h 884953"/>
                  <a:gd name="connsiteX759" fmla="*/ 150683 w 1891689"/>
                  <a:gd name="connsiteY759" fmla="*/ 424209 h 884953"/>
                  <a:gd name="connsiteX760" fmla="*/ 155554 w 1891689"/>
                  <a:gd name="connsiteY760" fmla="*/ 424209 h 884953"/>
                  <a:gd name="connsiteX761" fmla="*/ 161237 w 1891689"/>
                  <a:gd name="connsiteY761" fmla="*/ 422586 h 884953"/>
                  <a:gd name="connsiteX762" fmla="*/ 164485 w 1891689"/>
                  <a:gd name="connsiteY762" fmla="*/ 415279 h 884953"/>
                  <a:gd name="connsiteX763" fmla="*/ 159614 w 1891689"/>
                  <a:gd name="connsiteY763" fmla="*/ 414467 h 884953"/>
                  <a:gd name="connsiteX764" fmla="*/ 155554 w 1891689"/>
                  <a:gd name="connsiteY764" fmla="*/ 410407 h 884953"/>
                  <a:gd name="connsiteX765" fmla="*/ 153118 w 1891689"/>
                  <a:gd name="connsiteY765" fmla="*/ 408784 h 884953"/>
                  <a:gd name="connsiteX766" fmla="*/ 151495 w 1891689"/>
                  <a:gd name="connsiteY766" fmla="*/ 407160 h 884953"/>
                  <a:gd name="connsiteX767" fmla="*/ 147435 w 1891689"/>
                  <a:gd name="connsiteY767" fmla="*/ 403912 h 884953"/>
                  <a:gd name="connsiteX768" fmla="*/ 152307 w 1891689"/>
                  <a:gd name="connsiteY768" fmla="*/ 401477 h 884953"/>
                  <a:gd name="connsiteX769" fmla="*/ 159614 w 1891689"/>
                  <a:gd name="connsiteY769" fmla="*/ 402288 h 884953"/>
                  <a:gd name="connsiteX770" fmla="*/ 166109 w 1891689"/>
                  <a:gd name="connsiteY770" fmla="*/ 402288 h 884953"/>
                  <a:gd name="connsiteX771" fmla="*/ 173415 w 1891689"/>
                  <a:gd name="connsiteY771" fmla="*/ 401477 h 884953"/>
                  <a:gd name="connsiteX772" fmla="*/ 180723 w 1891689"/>
                  <a:gd name="connsiteY772" fmla="*/ 402288 h 884953"/>
                  <a:gd name="connsiteX773" fmla="*/ 175851 w 1891689"/>
                  <a:gd name="connsiteY773" fmla="*/ 407972 h 884953"/>
                  <a:gd name="connsiteX774" fmla="*/ 171792 w 1891689"/>
                  <a:gd name="connsiteY774" fmla="*/ 412843 h 884953"/>
                  <a:gd name="connsiteX775" fmla="*/ 171792 w 1891689"/>
                  <a:gd name="connsiteY775" fmla="*/ 417714 h 884953"/>
                  <a:gd name="connsiteX776" fmla="*/ 174227 w 1891689"/>
                  <a:gd name="connsiteY776" fmla="*/ 417714 h 884953"/>
                  <a:gd name="connsiteX777" fmla="*/ 176663 w 1891689"/>
                  <a:gd name="connsiteY777" fmla="*/ 417714 h 884953"/>
                  <a:gd name="connsiteX778" fmla="*/ 183158 w 1891689"/>
                  <a:gd name="connsiteY778" fmla="*/ 416091 h 884953"/>
                  <a:gd name="connsiteX779" fmla="*/ 188841 w 1891689"/>
                  <a:gd name="connsiteY779" fmla="*/ 413655 h 884953"/>
                  <a:gd name="connsiteX780" fmla="*/ 201020 w 1891689"/>
                  <a:gd name="connsiteY780" fmla="*/ 412031 h 884953"/>
                  <a:gd name="connsiteX781" fmla="*/ 204267 w 1891689"/>
                  <a:gd name="connsiteY781" fmla="*/ 412031 h 884953"/>
                  <a:gd name="connsiteX782" fmla="*/ 207515 w 1891689"/>
                  <a:gd name="connsiteY782" fmla="*/ 410407 h 884953"/>
                  <a:gd name="connsiteX783" fmla="*/ 215634 w 1891689"/>
                  <a:gd name="connsiteY783" fmla="*/ 408784 h 884953"/>
                  <a:gd name="connsiteX784" fmla="*/ 227000 w 1891689"/>
                  <a:gd name="connsiteY784" fmla="*/ 410407 h 884953"/>
                  <a:gd name="connsiteX785" fmla="*/ 233495 w 1891689"/>
                  <a:gd name="connsiteY785" fmla="*/ 410407 h 884953"/>
                  <a:gd name="connsiteX786" fmla="*/ 244861 w 1891689"/>
                  <a:gd name="connsiteY786" fmla="*/ 411219 h 884953"/>
                  <a:gd name="connsiteX787" fmla="*/ 251356 w 1891689"/>
                  <a:gd name="connsiteY787" fmla="*/ 407972 h 884953"/>
                  <a:gd name="connsiteX788" fmla="*/ 261099 w 1891689"/>
                  <a:gd name="connsiteY788" fmla="*/ 409596 h 884953"/>
                  <a:gd name="connsiteX789" fmla="*/ 271654 w 1891689"/>
                  <a:gd name="connsiteY789" fmla="*/ 407972 h 884953"/>
                  <a:gd name="connsiteX790" fmla="*/ 278960 w 1891689"/>
                  <a:gd name="connsiteY790" fmla="*/ 407160 h 884953"/>
                  <a:gd name="connsiteX791" fmla="*/ 282208 w 1891689"/>
                  <a:gd name="connsiteY791" fmla="*/ 400665 h 884953"/>
                  <a:gd name="connsiteX792" fmla="*/ 285456 w 1891689"/>
                  <a:gd name="connsiteY792" fmla="*/ 397417 h 884953"/>
                  <a:gd name="connsiteX793" fmla="*/ 279772 w 1891689"/>
                  <a:gd name="connsiteY793" fmla="*/ 394170 h 884953"/>
                  <a:gd name="connsiteX794" fmla="*/ 274089 w 1891689"/>
                  <a:gd name="connsiteY794" fmla="*/ 395793 h 884953"/>
                  <a:gd name="connsiteX795" fmla="*/ 267594 w 1891689"/>
                  <a:gd name="connsiteY795" fmla="*/ 398229 h 884953"/>
                  <a:gd name="connsiteX796" fmla="*/ 261099 w 1891689"/>
                  <a:gd name="connsiteY796" fmla="*/ 395793 h 884953"/>
                  <a:gd name="connsiteX797" fmla="*/ 253792 w 1891689"/>
                  <a:gd name="connsiteY797" fmla="*/ 394170 h 884953"/>
                  <a:gd name="connsiteX798" fmla="*/ 249733 w 1891689"/>
                  <a:gd name="connsiteY798" fmla="*/ 390110 h 884953"/>
                  <a:gd name="connsiteX799" fmla="*/ 261099 w 1891689"/>
                  <a:gd name="connsiteY799" fmla="*/ 384427 h 884953"/>
                  <a:gd name="connsiteX800" fmla="*/ 265159 w 1891689"/>
                  <a:gd name="connsiteY800" fmla="*/ 378744 h 884953"/>
                  <a:gd name="connsiteX801" fmla="*/ 266782 w 1891689"/>
                  <a:gd name="connsiteY801" fmla="*/ 375496 h 884953"/>
                  <a:gd name="connsiteX802" fmla="*/ 271654 w 1891689"/>
                  <a:gd name="connsiteY802" fmla="*/ 374684 h 884953"/>
                  <a:gd name="connsiteX803" fmla="*/ 279772 w 1891689"/>
                  <a:gd name="connsiteY803" fmla="*/ 373872 h 884953"/>
                  <a:gd name="connsiteX804" fmla="*/ 287891 w 1891689"/>
                  <a:gd name="connsiteY804" fmla="*/ 372249 h 884953"/>
                  <a:gd name="connsiteX805" fmla="*/ 294386 w 1891689"/>
                  <a:gd name="connsiteY805" fmla="*/ 371437 h 884953"/>
                  <a:gd name="connsiteX806" fmla="*/ 299258 w 1891689"/>
                  <a:gd name="connsiteY806" fmla="*/ 369813 h 884953"/>
                  <a:gd name="connsiteX807" fmla="*/ 303317 w 1891689"/>
                  <a:gd name="connsiteY807" fmla="*/ 367378 h 884953"/>
                  <a:gd name="connsiteX808" fmla="*/ 314684 w 1891689"/>
                  <a:gd name="connsiteY808" fmla="*/ 363318 h 884953"/>
                  <a:gd name="connsiteX809" fmla="*/ 317119 w 1891689"/>
                  <a:gd name="connsiteY809" fmla="*/ 361694 h 884953"/>
                  <a:gd name="connsiteX810" fmla="*/ 323614 w 1891689"/>
                  <a:gd name="connsiteY810" fmla="*/ 363318 h 884953"/>
                  <a:gd name="connsiteX811" fmla="*/ 333357 w 1891689"/>
                  <a:gd name="connsiteY811" fmla="*/ 358447 h 884953"/>
                  <a:gd name="connsiteX812" fmla="*/ 338228 w 1891689"/>
                  <a:gd name="connsiteY812" fmla="*/ 357635 h 884953"/>
                  <a:gd name="connsiteX813" fmla="*/ 343911 w 1891689"/>
                  <a:gd name="connsiteY813" fmla="*/ 356823 h 884953"/>
                  <a:gd name="connsiteX814" fmla="*/ 352030 w 1891689"/>
                  <a:gd name="connsiteY814" fmla="*/ 354387 h 884953"/>
                  <a:gd name="connsiteX815" fmla="*/ 343911 w 1891689"/>
                  <a:gd name="connsiteY815" fmla="*/ 352764 h 884953"/>
                  <a:gd name="connsiteX816" fmla="*/ 337416 w 1891689"/>
                  <a:gd name="connsiteY816" fmla="*/ 353575 h 884953"/>
                  <a:gd name="connsiteX817" fmla="*/ 330109 w 1891689"/>
                  <a:gd name="connsiteY817" fmla="*/ 352764 h 884953"/>
                  <a:gd name="connsiteX818" fmla="*/ 321990 w 1891689"/>
                  <a:gd name="connsiteY818" fmla="*/ 356011 h 884953"/>
                  <a:gd name="connsiteX819" fmla="*/ 315495 w 1891689"/>
                  <a:gd name="connsiteY819" fmla="*/ 356011 h 884953"/>
                  <a:gd name="connsiteX820" fmla="*/ 309812 w 1891689"/>
                  <a:gd name="connsiteY820" fmla="*/ 356011 h 884953"/>
                  <a:gd name="connsiteX821" fmla="*/ 304941 w 1891689"/>
                  <a:gd name="connsiteY821" fmla="*/ 357635 h 884953"/>
                  <a:gd name="connsiteX822" fmla="*/ 297634 w 1891689"/>
                  <a:gd name="connsiteY822" fmla="*/ 357635 h 884953"/>
                  <a:gd name="connsiteX823" fmla="*/ 296010 w 1891689"/>
                  <a:gd name="connsiteY823" fmla="*/ 356011 h 884953"/>
                  <a:gd name="connsiteX824" fmla="*/ 293574 w 1891689"/>
                  <a:gd name="connsiteY824" fmla="*/ 356011 h 884953"/>
                  <a:gd name="connsiteX825" fmla="*/ 288703 w 1891689"/>
                  <a:gd name="connsiteY825" fmla="*/ 355199 h 884953"/>
                  <a:gd name="connsiteX826" fmla="*/ 289515 w 1891689"/>
                  <a:gd name="connsiteY826" fmla="*/ 351952 h 884953"/>
                  <a:gd name="connsiteX827" fmla="*/ 289515 w 1891689"/>
                  <a:gd name="connsiteY827" fmla="*/ 350328 h 884953"/>
                  <a:gd name="connsiteX828" fmla="*/ 287079 w 1891689"/>
                  <a:gd name="connsiteY828" fmla="*/ 349516 h 884953"/>
                  <a:gd name="connsiteX829" fmla="*/ 282208 w 1891689"/>
                  <a:gd name="connsiteY829" fmla="*/ 349516 h 884953"/>
                  <a:gd name="connsiteX830" fmla="*/ 277337 w 1891689"/>
                  <a:gd name="connsiteY830" fmla="*/ 347080 h 884953"/>
                  <a:gd name="connsiteX831" fmla="*/ 273277 w 1891689"/>
                  <a:gd name="connsiteY831" fmla="*/ 343833 h 884953"/>
                  <a:gd name="connsiteX832" fmla="*/ 269218 w 1891689"/>
                  <a:gd name="connsiteY832" fmla="*/ 340585 h 884953"/>
                  <a:gd name="connsiteX833" fmla="*/ 264347 w 1891689"/>
                  <a:gd name="connsiteY833" fmla="*/ 337338 h 884953"/>
                  <a:gd name="connsiteX834" fmla="*/ 263535 w 1891689"/>
                  <a:gd name="connsiteY834" fmla="*/ 332467 h 884953"/>
                  <a:gd name="connsiteX835" fmla="*/ 264347 w 1891689"/>
                  <a:gd name="connsiteY835" fmla="*/ 330843 h 884953"/>
                  <a:gd name="connsiteX836" fmla="*/ 266782 w 1891689"/>
                  <a:gd name="connsiteY836" fmla="*/ 325971 h 884953"/>
                  <a:gd name="connsiteX837" fmla="*/ 266782 w 1891689"/>
                  <a:gd name="connsiteY837" fmla="*/ 321100 h 884953"/>
                  <a:gd name="connsiteX838" fmla="*/ 267594 w 1891689"/>
                  <a:gd name="connsiteY838" fmla="*/ 316229 h 884953"/>
                  <a:gd name="connsiteX839" fmla="*/ 270842 w 1891689"/>
                  <a:gd name="connsiteY839" fmla="*/ 310546 h 884953"/>
                  <a:gd name="connsiteX840" fmla="*/ 273277 w 1891689"/>
                  <a:gd name="connsiteY840" fmla="*/ 308922 h 884953"/>
                  <a:gd name="connsiteX841" fmla="*/ 275713 w 1891689"/>
                  <a:gd name="connsiteY841" fmla="*/ 307298 h 884953"/>
                  <a:gd name="connsiteX842" fmla="*/ 278149 w 1891689"/>
                  <a:gd name="connsiteY842" fmla="*/ 306486 h 884953"/>
                  <a:gd name="connsiteX843" fmla="*/ 281396 w 1891689"/>
                  <a:gd name="connsiteY843" fmla="*/ 305674 h 884953"/>
                  <a:gd name="connsiteX844" fmla="*/ 287891 w 1891689"/>
                  <a:gd name="connsiteY844" fmla="*/ 305674 h 884953"/>
                  <a:gd name="connsiteX845" fmla="*/ 295198 w 1891689"/>
                  <a:gd name="connsiteY845" fmla="*/ 306486 h 884953"/>
                  <a:gd name="connsiteX846" fmla="*/ 297634 w 1891689"/>
                  <a:gd name="connsiteY846" fmla="*/ 306486 h 884953"/>
                  <a:gd name="connsiteX847" fmla="*/ 300881 w 1891689"/>
                  <a:gd name="connsiteY847" fmla="*/ 307298 h 884953"/>
                  <a:gd name="connsiteX848" fmla="*/ 303317 w 1891689"/>
                  <a:gd name="connsiteY848" fmla="*/ 307298 h 884953"/>
                  <a:gd name="connsiteX849" fmla="*/ 305753 w 1891689"/>
                  <a:gd name="connsiteY849" fmla="*/ 308110 h 884953"/>
                  <a:gd name="connsiteX850" fmla="*/ 309000 w 1891689"/>
                  <a:gd name="connsiteY850" fmla="*/ 308922 h 884953"/>
                  <a:gd name="connsiteX851" fmla="*/ 319555 w 1891689"/>
                  <a:gd name="connsiteY851" fmla="*/ 309734 h 884953"/>
                  <a:gd name="connsiteX852" fmla="*/ 332545 w 1891689"/>
                  <a:gd name="connsiteY852" fmla="*/ 309734 h 884953"/>
                  <a:gd name="connsiteX853" fmla="*/ 337416 w 1891689"/>
                  <a:gd name="connsiteY853" fmla="*/ 309734 h 884953"/>
                  <a:gd name="connsiteX854" fmla="*/ 342288 w 1891689"/>
                  <a:gd name="connsiteY854" fmla="*/ 308922 h 884953"/>
                  <a:gd name="connsiteX855" fmla="*/ 347159 w 1891689"/>
                  <a:gd name="connsiteY855" fmla="*/ 307298 h 884953"/>
                  <a:gd name="connsiteX856" fmla="*/ 350406 w 1891689"/>
                  <a:gd name="connsiteY856" fmla="*/ 307298 h 884953"/>
                  <a:gd name="connsiteX857" fmla="*/ 353654 w 1891689"/>
                  <a:gd name="connsiteY857" fmla="*/ 307298 h 884953"/>
                  <a:gd name="connsiteX858" fmla="*/ 353654 w 1891689"/>
                  <a:gd name="connsiteY858" fmla="*/ 307298 h 884953"/>
                  <a:gd name="connsiteX859" fmla="*/ 355278 w 1891689"/>
                  <a:gd name="connsiteY859" fmla="*/ 307298 h 884953"/>
                  <a:gd name="connsiteX860" fmla="*/ 357713 w 1891689"/>
                  <a:gd name="connsiteY860" fmla="*/ 305674 h 884953"/>
                  <a:gd name="connsiteX861" fmla="*/ 364208 w 1891689"/>
                  <a:gd name="connsiteY861" fmla="*/ 304051 h 884953"/>
                  <a:gd name="connsiteX862" fmla="*/ 367456 w 1891689"/>
                  <a:gd name="connsiteY862" fmla="*/ 303239 h 884953"/>
                  <a:gd name="connsiteX863" fmla="*/ 368268 w 1891689"/>
                  <a:gd name="connsiteY863" fmla="*/ 299991 h 884953"/>
                  <a:gd name="connsiteX864" fmla="*/ 370703 w 1891689"/>
                  <a:gd name="connsiteY864" fmla="*/ 294308 h 884953"/>
                  <a:gd name="connsiteX865" fmla="*/ 377198 w 1891689"/>
                  <a:gd name="connsiteY865" fmla="*/ 293496 h 884953"/>
                  <a:gd name="connsiteX866" fmla="*/ 381258 w 1891689"/>
                  <a:gd name="connsiteY866" fmla="*/ 294308 h 884953"/>
                  <a:gd name="connsiteX867" fmla="*/ 382882 w 1891689"/>
                  <a:gd name="connsiteY867" fmla="*/ 297555 h 884953"/>
                  <a:gd name="connsiteX868" fmla="*/ 388565 w 1891689"/>
                  <a:gd name="connsiteY868" fmla="*/ 299991 h 884953"/>
                  <a:gd name="connsiteX869" fmla="*/ 392624 w 1891689"/>
                  <a:gd name="connsiteY869" fmla="*/ 299991 h 884953"/>
                  <a:gd name="connsiteX870" fmla="*/ 395872 w 1891689"/>
                  <a:gd name="connsiteY870" fmla="*/ 299179 h 884953"/>
                  <a:gd name="connsiteX871" fmla="*/ 407238 w 1891689"/>
                  <a:gd name="connsiteY871" fmla="*/ 299179 h 884953"/>
                  <a:gd name="connsiteX872" fmla="*/ 408050 w 1891689"/>
                  <a:gd name="connsiteY872" fmla="*/ 299179 h 884953"/>
                  <a:gd name="connsiteX873" fmla="*/ 410486 w 1891689"/>
                  <a:gd name="connsiteY873" fmla="*/ 299991 h 884953"/>
                  <a:gd name="connsiteX874" fmla="*/ 414545 w 1891689"/>
                  <a:gd name="connsiteY874" fmla="*/ 301615 h 884953"/>
                  <a:gd name="connsiteX875" fmla="*/ 418605 w 1891689"/>
                  <a:gd name="connsiteY875" fmla="*/ 302427 h 884953"/>
                  <a:gd name="connsiteX876" fmla="*/ 421852 w 1891689"/>
                  <a:gd name="connsiteY876" fmla="*/ 303239 h 884953"/>
                  <a:gd name="connsiteX877" fmla="*/ 435654 w 1891689"/>
                  <a:gd name="connsiteY877" fmla="*/ 303239 h 884953"/>
                  <a:gd name="connsiteX878" fmla="*/ 443773 w 1891689"/>
                  <a:gd name="connsiteY878" fmla="*/ 303239 h 884953"/>
                  <a:gd name="connsiteX879" fmla="*/ 452704 w 1891689"/>
                  <a:gd name="connsiteY879" fmla="*/ 303239 h 884953"/>
                  <a:gd name="connsiteX880" fmla="*/ 457575 w 1891689"/>
                  <a:gd name="connsiteY880" fmla="*/ 303239 h 884953"/>
                  <a:gd name="connsiteX881" fmla="*/ 461634 w 1891689"/>
                  <a:gd name="connsiteY881" fmla="*/ 301615 h 884953"/>
                  <a:gd name="connsiteX882" fmla="*/ 469753 w 1891689"/>
                  <a:gd name="connsiteY882" fmla="*/ 298367 h 884953"/>
                  <a:gd name="connsiteX883" fmla="*/ 473813 w 1891689"/>
                  <a:gd name="connsiteY883" fmla="*/ 295932 h 884953"/>
                  <a:gd name="connsiteX884" fmla="*/ 477060 w 1891689"/>
                  <a:gd name="connsiteY884" fmla="*/ 294308 h 884953"/>
                  <a:gd name="connsiteX885" fmla="*/ 481931 w 1891689"/>
                  <a:gd name="connsiteY885" fmla="*/ 286189 h 884953"/>
                  <a:gd name="connsiteX886" fmla="*/ 480308 w 1891689"/>
                  <a:gd name="connsiteY886" fmla="*/ 282942 h 884953"/>
                  <a:gd name="connsiteX887" fmla="*/ 476248 w 1891689"/>
                  <a:gd name="connsiteY887" fmla="*/ 282130 h 884953"/>
                  <a:gd name="connsiteX888" fmla="*/ 478684 w 1891689"/>
                  <a:gd name="connsiteY888" fmla="*/ 276446 h 884953"/>
                  <a:gd name="connsiteX889" fmla="*/ 486803 w 1891689"/>
                  <a:gd name="connsiteY889" fmla="*/ 269951 h 884953"/>
                  <a:gd name="connsiteX890" fmla="*/ 493298 w 1891689"/>
                  <a:gd name="connsiteY890" fmla="*/ 262645 h 884953"/>
                  <a:gd name="connsiteX891" fmla="*/ 498981 w 1891689"/>
                  <a:gd name="connsiteY891" fmla="*/ 261833 h 884953"/>
                  <a:gd name="connsiteX892" fmla="*/ 503040 w 1891689"/>
                  <a:gd name="connsiteY892" fmla="*/ 260209 h 884953"/>
                  <a:gd name="connsiteX893" fmla="*/ 507100 w 1891689"/>
                  <a:gd name="connsiteY893" fmla="*/ 256961 h 884953"/>
                  <a:gd name="connsiteX894" fmla="*/ 507912 w 1891689"/>
                  <a:gd name="connsiteY894" fmla="*/ 255338 h 884953"/>
                  <a:gd name="connsiteX895" fmla="*/ 509536 w 1891689"/>
                  <a:gd name="connsiteY895" fmla="*/ 253714 h 884953"/>
                  <a:gd name="connsiteX896" fmla="*/ 515219 w 1891689"/>
                  <a:gd name="connsiteY896" fmla="*/ 248030 h 884953"/>
                  <a:gd name="connsiteX897" fmla="*/ 517655 w 1891689"/>
                  <a:gd name="connsiteY897" fmla="*/ 244783 h 884953"/>
                  <a:gd name="connsiteX898" fmla="*/ 520902 w 1891689"/>
                  <a:gd name="connsiteY898" fmla="*/ 241535 h 884953"/>
                  <a:gd name="connsiteX899" fmla="*/ 525773 w 1891689"/>
                  <a:gd name="connsiteY899" fmla="*/ 236664 h 884953"/>
                  <a:gd name="connsiteX900" fmla="*/ 532268 w 1891689"/>
                  <a:gd name="connsiteY900" fmla="*/ 230169 h 884953"/>
                  <a:gd name="connsiteX901" fmla="*/ 538763 w 1891689"/>
                  <a:gd name="connsiteY901" fmla="*/ 223674 h 884953"/>
                  <a:gd name="connsiteX902" fmla="*/ 543635 w 1891689"/>
                  <a:gd name="connsiteY902" fmla="*/ 218803 h 884953"/>
                  <a:gd name="connsiteX903" fmla="*/ 546882 w 1891689"/>
                  <a:gd name="connsiteY903" fmla="*/ 216367 h 884953"/>
                  <a:gd name="connsiteX904" fmla="*/ 549318 w 1891689"/>
                  <a:gd name="connsiteY904" fmla="*/ 213931 h 884953"/>
                  <a:gd name="connsiteX905" fmla="*/ 552565 w 1891689"/>
                  <a:gd name="connsiteY905" fmla="*/ 212308 h 884953"/>
                  <a:gd name="connsiteX906" fmla="*/ 555813 w 1891689"/>
                  <a:gd name="connsiteY906" fmla="*/ 212308 h 884953"/>
                  <a:gd name="connsiteX907" fmla="*/ 557437 w 1891689"/>
                  <a:gd name="connsiteY907" fmla="*/ 209872 h 884953"/>
                  <a:gd name="connsiteX908" fmla="*/ 561496 w 1891689"/>
                  <a:gd name="connsiteY908" fmla="*/ 203377 h 884953"/>
                  <a:gd name="connsiteX909" fmla="*/ 562308 w 1891689"/>
                  <a:gd name="connsiteY909" fmla="*/ 201753 h 884953"/>
                  <a:gd name="connsiteX910" fmla="*/ 567991 w 1891689"/>
                  <a:gd name="connsiteY910" fmla="*/ 199317 h 884953"/>
                  <a:gd name="connsiteX911" fmla="*/ 573674 w 1891689"/>
                  <a:gd name="connsiteY911" fmla="*/ 197694 h 884953"/>
                  <a:gd name="connsiteX912" fmla="*/ 581793 w 1891689"/>
                  <a:gd name="connsiteY912" fmla="*/ 195258 h 884953"/>
                  <a:gd name="connsiteX913" fmla="*/ 587476 w 1891689"/>
                  <a:gd name="connsiteY913" fmla="*/ 193634 h 884953"/>
                  <a:gd name="connsiteX914" fmla="*/ 593160 w 1891689"/>
                  <a:gd name="connsiteY914" fmla="*/ 192011 h 884953"/>
                  <a:gd name="connsiteX915" fmla="*/ 598843 w 1891689"/>
                  <a:gd name="connsiteY915" fmla="*/ 189575 h 884953"/>
                  <a:gd name="connsiteX916" fmla="*/ 600467 w 1891689"/>
                  <a:gd name="connsiteY916" fmla="*/ 187951 h 884953"/>
                  <a:gd name="connsiteX917" fmla="*/ 602902 w 1891689"/>
                  <a:gd name="connsiteY917" fmla="*/ 187139 h 884953"/>
                  <a:gd name="connsiteX918" fmla="*/ 605338 w 1891689"/>
                  <a:gd name="connsiteY918" fmla="*/ 181456 h 884953"/>
                  <a:gd name="connsiteX919" fmla="*/ 608585 w 1891689"/>
                  <a:gd name="connsiteY919" fmla="*/ 176585 h 884953"/>
                  <a:gd name="connsiteX920" fmla="*/ 614269 w 1891689"/>
                  <a:gd name="connsiteY920" fmla="*/ 175773 h 884953"/>
                  <a:gd name="connsiteX921" fmla="*/ 616704 w 1891689"/>
                  <a:gd name="connsiteY921" fmla="*/ 174961 h 884953"/>
                  <a:gd name="connsiteX922" fmla="*/ 620764 w 1891689"/>
                  <a:gd name="connsiteY922" fmla="*/ 173337 h 884953"/>
                  <a:gd name="connsiteX923" fmla="*/ 625635 w 1891689"/>
                  <a:gd name="connsiteY923" fmla="*/ 170901 h 884953"/>
                  <a:gd name="connsiteX924" fmla="*/ 630506 w 1891689"/>
                  <a:gd name="connsiteY924" fmla="*/ 167654 h 884953"/>
                  <a:gd name="connsiteX925" fmla="*/ 633754 w 1891689"/>
                  <a:gd name="connsiteY925" fmla="*/ 161971 h 884953"/>
                  <a:gd name="connsiteX926" fmla="*/ 635378 w 1891689"/>
                  <a:gd name="connsiteY926" fmla="*/ 159535 h 884953"/>
                  <a:gd name="connsiteX927" fmla="*/ 637813 w 1891689"/>
                  <a:gd name="connsiteY927" fmla="*/ 157912 h 884953"/>
                  <a:gd name="connsiteX928" fmla="*/ 645120 w 1891689"/>
                  <a:gd name="connsiteY928" fmla="*/ 159535 h 884953"/>
                  <a:gd name="connsiteX929" fmla="*/ 649992 w 1891689"/>
                  <a:gd name="connsiteY929" fmla="*/ 161159 h 884953"/>
                  <a:gd name="connsiteX930" fmla="*/ 672724 w 1891689"/>
                  <a:gd name="connsiteY930" fmla="*/ 160347 h 884953"/>
                  <a:gd name="connsiteX931" fmla="*/ 684091 w 1891689"/>
                  <a:gd name="connsiteY931" fmla="*/ 159535 h 884953"/>
                  <a:gd name="connsiteX932" fmla="*/ 689774 w 1891689"/>
                  <a:gd name="connsiteY932" fmla="*/ 158723 h 884953"/>
                  <a:gd name="connsiteX933" fmla="*/ 694645 w 1891689"/>
                  <a:gd name="connsiteY933" fmla="*/ 157100 h 884953"/>
                  <a:gd name="connsiteX934" fmla="*/ 704388 w 1891689"/>
                  <a:gd name="connsiteY934" fmla="*/ 154664 h 884953"/>
                  <a:gd name="connsiteX935" fmla="*/ 707635 w 1891689"/>
                  <a:gd name="connsiteY935" fmla="*/ 153852 h 884953"/>
                  <a:gd name="connsiteX936" fmla="*/ 710071 w 1891689"/>
                  <a:gd name="connsiteY936" fmla="*/ 153852 h 884953"/>
                  <a:gd name="connsiteX937" fmla="*/ 712507 w 1891689"/>
                  <a:gd name="connsiteY937" fmla="*/ 153852 h 884953"/>
                  <a:gd name="connsiteX938" fmla="*/ 722249 w 1891689"/>
                  <a:gd name="connsiteY938" fmla="*/ 154664 h 884953"/>
                  <a:gd name="connsiteX939" fmla="*/ 723873 w 1891689"/>
                  <a:gd name="connsiteY939" fmla="*/ 154664 h 884953"/>
                  <a:gd name="connsiteX940" fmla="*/ 726309 w 1891689"/>
                  <a:gd name="connsiteY940" fmla="*/ 154664 h 884953"/>
                  <a:gd name="connsiteX941" fmla="*/ 730368 w 1891689"/>
                  <a:gd name="connsiteY941" fmla="*/ 155476 h 884953"/>
                  <a:gd name="connsiteX942" fmla="*/ 734427 w 1891689"/>
                  <a:gd name="connsiteY942" fmla="*/ 153852 h 884953"/>
                  <a:gd name="connsiteX943" fmla="*/ 738487 w 1891689"/>
                  <a:gd name="connsiteY943" fmla="*/ 151416 h 884953"/>
                  <a:gd name="connsiteX944" fmla="*/ 740923 w 1891689"/>
                  <a:gd name="connsiteY944" fmla="*/ 148981 h 884953"/>
                  <a:gd name="connsiteX945" fmla="*/ 744170 w 1891689"/>
                  <a:gd name="connsiteY945" fmla="*/ 148981 h 884953"/>
                  <a:gd name="connsiteX946" fmla="*/ 747418 w 1891689"/>
                  <a:gd name="connsiteY946" fmla="*/ 150604 h 884953"/>
                  <a:gd name="connsiteX947" fmla="*/ 750665 w 1891689"/>
                  <a:gd name="connsiteY947" fmla="*/ 150604 h 884953"/>
                  <a:gd name="connsiteX948" fmla="*/ 756348 w 1891689"/>
                  <a:gd name="connsiteY948" fmla="*/ 151416 h 884953"/>
                  <a:gd name="connsiteX949" fmla="*/ 761220 w 1891689"/>
                  <a:gd name="connsiteY949" fmla="*/ 151416 h 884953"/>
                  <a:gd name="connsiteX950" fmla="*/ 761220 w 1891689"/>
                  <a:gd name="connsiteY950" fmla="*/ 151416 h 884953"/>
                  <a:gd name="connsiteX951" fmla="*/ 762031 w 1891689"/>
                  <a:gd name="connsiteY951" fmla="*/ 151416 h 884953"/>
                  <a:gd name="connsiteX952" fmla="*/ 763655 w 1891689"/>
                  <a:gd name="connsiteY952" fmla="*/ 151416 h 884953"/>
                  <a:gd name="connsiteX953" fmla="*/ 768526 w 1891689"/>
                  <a:gd name="connsiteY953" fmla="*/ 150604 h 884953"/>
                  <a:gd name="connsiteX954" fmla="*/ 774210 w 1891689"/>
                  <a:gd name="connsiteY954" fmla="*/ 147357 h 884953"/>
                  <a:gd name="connsiteX955" fmla="*/ 775834 w 1891689"/>
                  <a:gd name="connsiteY955" fmla="*/ 145733 h 884953"/>
                  <a:gd name="connsiteX956" fmla="*/ 783141 w 1891689"/>
                  <a:gd name="connsiteY956" fmla="*/ 140050 h 884953"/>
                  <a:gd name="connsiteX957" fmla="*/ 783141 w 1891689"/>
                  <a:gd name="connsiteY957" fmla="*/ 136803 h 884953"/>
                  <a:gd name="connsiteX958" fmla="*/ 780705 w 1891689"/>
                  <a:gd name="connsiteY958" fmla="*/ 132743 h 884953"/>
                  <a:gd name="connsiteX959" fmla="*/ 782328 w 1891689"/>
                  <a:gd name="connsiteY959" fmla="*/ 127872 h 884953"/>
                  <a:gd name="connsiteX960" fmla="*/ 787200 w 1891689"/>
                  <a:gd name="connsiteY960" fmla="*/ 124624 h 884953"/>
                  <a:gd name="connsiteX961" fmla="*/ 791260 w 1891689"/>
                  <a:gd name="connsiteY961" fmla="*/ 127872 h 884953"/>
                  <a:gd name="connsiteX962" fmla="*/ 796131 w 1891689"/>
                  <a:gd name="connsiteY962" fmla="*/ 131119 h 884953"/>
                  <a:gd name="connsiteX963" fmla="*/ 800190 w 1891689"/>
                  <a:gd name="connsiteY963" fmla="*/ 133555 h 884953"/>
                  <a:gd name="connsiteX964" fmla="*/ 805873 w 1891689"/>
                  <a:gd name="connsiteY964" fmla="*/ 133555 h 884953"/>
                  <a:gd name="connsiteX965" fmla="*/ 806685 w 1891689"/>
                  <a:gd name="connsiteY965" fmla="*/ 136803 h 884953"/>
                  <a:gd name="connsiteX966" fmla="*/ 807497 w 1891689"/>
                  <a:gd name="connsiteY966" fmla="*/ 148981 h 884953"/>
                  <a:gd name="connsiteX967" fmla="*/ 812368 w 1891689"/>
                  <a:gd name="connsiteY967" fmla="*/ 152228 h 884953"/>
                  <a:gd name="connsiteX968" fmla="*/ 816428 w 1891689"/>
                  <a:gd name="connsiteY968" fmla="*/ 156288 h 884953"/>
                  <a:gd name="connsiteX969" fmla="*/ 819675 w 1891689"/>
                  <a:gd name="connsiteY969" fmla="*/ 159535 h 884953"/>
                  <a:gd name="connsiteX970" fmla="*/ 823735 w 1891689"/>
                  <a:gd name="connsiteY970" fmla="*/ 161971 h 884953"/>
                  <a:gd name="connsiteX971" fmla="*/ 828606 w 1891689"/>
                  <a:gd name="connsiteY971" fmla="*/ 164407 h 884953"/>
                  <a:gd name="connsiteX972" fmla="*/ 833477 w 1891689"/>
                  <a:gd name="connsiteY972" fmla="*/ 167654 h 884953"/>
                  <a:gd name="connsiteX973" fmla="*/ 839973 w 1891689"/>
                  <a:gd name="connsiteY973" fmla="*/ 170090 h 884953"/>
                  <a:gd name="connsiteX974" fmla="*/ 846468 w 1891689"/>
                  <a:gd name="connsiteY974" fmla="*/ 172525 h 884953"/>
                  <a:gd name="connsiteX975" fmla="*/ 853774 w 1891689"/>
                  <a:gd name="connsiteY975" fmla="*/ 173337 h 884953"/>
                  <a:gd name="connsiteX976" fmla="*/ 857834 w 1891689"/>
                  <a:gd name="connsiteY976" fmla="*/ 173337 h 884953"/>
                  <a:gd name="connsiteX977" fmla="*/ 862705 w 1891689"/>
                  <a:gd name="connsiteY977" fmla="*/ 173337 h 884953"/>
                  <a:gd name="connsiteX978" fmla="*/ 865141 w 1891689"/>
                  <a:gd name="connsiteY978" fmla="*/ 170901 h 884953"/>
                  <a:gd name="connsiteX979" fmla="*/ 868388 w 1891689"/>
                  <a:gd name="connsiteY979" fmla="*/ 170090 h 884953"/>
                  <a:gd name="connsiteX980" fmla="*/ 870824 w 1891689"/>
                  <a:gd name="connsiteY980" fmla="*/ 168466 h 884953"/>
                  <a:gd name="connsiteX981" fmla="*/ 873260 w 1891689"/>
                  <a:gd name="connsiteY981" fmla="*/ 166842 h 884953"/>
                  <a:gd name="connsiteX982" fmla="*/ 878943 w 1891689"/>
                  <a:gd name="connsiteY982" fmla="*/ 163595 h 884953"/>
                  <a:gd name="connsiteX983" fmla="*/ 883814 w 1891689"/>
                  <a:gd name="connsiteY983" fmla="*/ 157912 h 884953"/>
                  <a:gd name="connsiteX984" fmla="*/ 886250 w 1891689"/>
                  <a:gd name="connsiteY984" fmla="*/ 154664 h 884953"/>
                  <a:gd name="connsiteX985" fmla="*/ 895181 w 1891689"/>
                  <a:gd name="connsiteY985" fmla="*/ 155476 h 884953"/>
                  <a:gd name="connsiteX986" fmla="*/ 896804 w 1891689"/>
                  <a:gd name="connsiteY986" fmla="*/ 157100 h 884953"/>
                  <a:gd name="connsiteX987" fmla="*/ 898428 w 1891689"/>
                  <a:gd name="connsiteY987" fmla="*/ 158723 h 884953"/>
                  <a:gd name="connsiteX988" fmla="*/ 901676 w 1891689"/>
                  <a:gd name="connsiteY988" fmla="*/ 161971 h 884953"/>
                  <a:gd name="connsiteX989" fmla="*/ 904923 w 1891689"/>
                  <a:gd name="connsiteY989" fmla="*/ 164407 h 884953"/>
                  <a:gd name="connsiteX990" fmla="*/ 908171 w 1891689"/>
                  <a:gd name="connsiteY990" fmla="*/ 166030 h 884953"/>
                  <a:gd name="connsiteX991" fmla="*/ 908983 w 1891689"/>
                  <a:gd name="connsiteY991" fmla="*/ 173337 h 884953"/>
                  <a:gd name="connsiteX992" fmla="*/ 905735 w 1891689"/>
                  <a:gd name="connsiteY992" fmla="*/ 172525 h 884953"/>
                  <a:gd name="connsiteX993" fmla="*/ 904923 w 1891689"/>
                  <a:gd name="connsiteY993" fmla="*/ 168466 h 884953"/>
                  <a:gd name="connsiteX994" fmla="*/ 898428 w 1891689"/>
                  <a:gd name="connsiteY994" fmla="*/ 165218 h 884953"/>
                  <a:gd name="connsiteX995" fmla="*/ 900052 w 1891689"/>
                  <a:gd name="connsiteY995" fmla="*/ 171713 h 884953"/>
                  <a:gd name="connsiteX996" fmla="*/ 906547 w 1891689"/>
                  <a:gd name="connsiteY996" fmla="*/ 177397 h 884953"/>
                  <a:gd name="connsiteX997" fmla="*/ 909794 w 1891689"/>
                  <a:gd name="connsiteY997" fmla="*/ 180644 h 884953"/>
                  <a:gd name="connsiteX998" fmla="*/ 915478 w 1891689"/>
                  <a:gd name="connsiteY998" fmla="*/ 184704 h 884953"/>
                  <a:gd name="connsiteX999" fmla="*/ 922784 w 1891689"/>
                  <a:gd name="connsiteY999" fmla="*/ 187951 h 884953"/>
                  <a:gd name="connsiteX1000" fmla="*/ 925220 w 1891689"/>
                  <a:gd name="connsiteY1000" fmla="*/ 189575 h 884953"/>
                  <a:gd name="connsiteX1001" fmla="*/ 927656 w 1891689"/>
                  <a:gd name="connsiteY1001" fmla="*/ 190387 h 884953"/>
                  <a:gd name="connsiteX1002" fmla="*/ 931715 w 1891689"/>
                  <a:gd name="connsiteY1002" fmla="*/ 192822 h 884953"/>
                  <a:gd name="connsiteX1003" fmla="*/ 937399 w 1891689"/>
                  <a:gd name="connsiteY1003" fmla="*/ 194446 h 884953"/>
                  <a:gd name="connsiteX1004" fmla="*/ 942270 w 1891689"/>
                  <a:gd name="connsiteY1004" fmla="*/ 196882 h 884953"/>
                  <a:gd name="connsiteX1005" fmla="*/ 947953 w 1891689"/>
                  <a:gd name="connsiteY1005" fmla="*/ 197694 h 884953"/>
                  <a:gd name="connsiteX1006" fmla="*/ 954448 w 1891689"/>
                  <a:gd name="connsiteY1006" fmla="*/ 196882 h 884953"/>
                  <a:gd name="connsiteX1007" fmla="*/ 957696 w 1891689"/>
                  <a:gd name="connsiteY1007" fmla="*/ 193634 h 884953"/>
                  <a:gd name="connsiteX1008" fmla="*/ 960131 w 1891689"/>
                  <a:gd name="connsiteY1008" fmla="*/ 192011 h 884953"/>
                  <a:gd name="connsiteX1009" fmla="*/ 960131 w 1891689"/>
                  <a:gd name="connsiteY1009" fmla="*/ 189575 h 884953"/>
                  <a:gd name="connsiteX1010" fmla="*/ 958507 w 1891689"/>
                  <a:gd name="connsiteY1010" fmla="*/ 187951 h 884953"/>
                  <a:gd name="connsiteX1011" fmla="*/ 957696 w 1891689"/>
                  <a:gd name="connsiteY1011" fmla="*/ 185516 h 884953"/>
                  <a:gd name="connsiteX1012" fmla="*/ 957696 w 1891689"/>
                  <a:gd name="connsiteY1012" fmla="*/ 180644 h 884953"/>
                  <a:gd name="connsiteX1013" fmla="*/ 962567 w 1891689"/>
                  <a:gd name="connsiteY1013" fmla="*/ 179020 h 884953"/>
                  <a:gd name="connsiteX1014" fmla="*/ 967438 w 1891689"/>
                  <a:gd name="connsiteY1014" fmla="*/ 176585 h 884953"/>
                  <a:gd name="connsiteX1015" fmla="*/ 969874 w 1891689"/>
                  <a:gd name="connsiteY1015" fmla="*/ 176585 h 884953"/>
                  <a:gd name="connsiteX1016" fmla="*/ 972310 w 1891689"/>
                  <a:gd name="connsiteY1016" fmla="*/ 178209 h 884953"/>
                  <a:gd name="connsiteX1017" fmla="*/ 978805 w 1891689"/>
                  <a:gd name="connsiteY1017" fmla="*/ 179020 h 884953"/>
                  <a:gd name="connsiteX1018" fmla="*/ 982864 w 1891689"/>
                  <a:gd name="connsiteY1018" fmla="*/ 176585 h 884953"/>
                  <a:gd name="connsiteX1019" fmla="*/ 987735 w 1891689"/>
                  <a:gd name="connsiteY1019" fmla="*/ 178209 h 884953"/>
                  <a:gd name="connsiteX1020" fmla="*/ 988547 w 1891689"/>
                  <a:gd name="connsiteY1020" fmla="*/ 180644 h 884953"/>
                  <a:gd name="connsiteX1021" fmla="*/ 991794 w 1891689"/>
                  <a:gd name="connsiteY1021" fmla="*/ 182268 h 884953"/>
                  <a:gd name="connsiteX1022" fmla="*/ 998290 w 1891689"/>
                  <a:gd name="connsiteY1022" fmla="*/ 184704 h 884953"/>
                  <a:gd name="connsiteX1023" fmla="*/ 999913 w 1891689"/>
                  <a:gd name="connsiteY1023" fmla="*/ 187139 h 884953"/>
                  <a:gd name="connsiteX1024" fmla="*/ 1003161 w 1891689"/>
                  <a:gd name="connsiteY1024" fmla="*/ 189575 h 884953"/>
                  <a:gd name="connsiteX1025" fmla="*/ 1013715 w 1891689"/>
                  <a:gd name="connsiteY1025" fmla="*/ 196882 h 884953"/>
                  <a:gd name="connsiteX1026" fmla="*/ 1021023 w 1891689"/>
                  <a:gd name="connsiteY1026" fmla="*/ 196070 h 884953"/>
                  <a:gd name="connsiteX1027" fmla="*/ 1024270 w 1891689"/>
                  <a:gd name="connsiteY1027" fmla="*/ 196882 h 884953"/>
                  <a:gd name="connsiteX1028" fmla="*/ 1027518 w 1891689"/>
                  <a:gd name="connsiteY1028" fmla="*/ 197694 h 884953"/>
                  <a:gd name="connsiteX1029" fmla="*/ 1029953 w 1891689"/>
                  <a:gd name="connsiteY1029" fmla="*/ 195258 h 884953"/>
                  <a:gd name="connsiteX1030" fmla="*/ 1033201 w 1891689"/>
                  <a:gd name="connsiteY1030" fmla="*/ 194446 h 884953"/>
                  <a:gd name="connsiteX1031" fmla="*/ 1034825 w 1891689"/>
                  <a:gd name="connsiteY1031" fmla="*/ 194446 h 884953"/>
                  <a:gd name="connsiteX1032" fmla="*/ 1036448 w 1891689"/>
                  <a:gd name="connsiteY1032" fmla="*/ 195258 h 884953"/>
                  <a:gd name="connsiteX1033" fmla="*/ 1038072 w 1891689"/>
                  <a:gd name="connsiteY1033" fmla="*/ 196070 h 884953"/>
                  <a:gd name="connsiteX1034" fmla="*/ 1040507 w 1891689"/>
                  <a:gd name="connsiteY1034" fmla="*/ 196070 h 884953"/>
                  <a:gd name="connsiteX1035" fmla="*/ 1043755 w 1891689"/>
                  <a:gd name="connsiteY1035" fmla="*/ 196070 h 884953"/>
                  <a:gd name="connsiteX1036" fmla="*/ 1050250 w 1891689"/>
                  <a:gd name="connsiteY1036" fmla="*/ 196882 h 884953"/>
                  <a:gd name="connsiteX1037" fmla="*/ 1053498 w 1891689"/>
                  <a:gd name="connsiteY1037" fmla="*/ 198506 h 884953"/>
                  <a:gd name="connsiteX1038" fmla="*/ 1055934 w 1891689"/>
                  <a:gd name="connsiteY1038" fmla="*/ 200129 h 884953"/>
                  <a:gd name="connsiteX1039" fmla="*/ 1059181 w 1891689"/>
                  <a:gd name="connsiteY1039" fmla="*/ 198506 h 884953"/>
                  <a:gd name="connsiteX1040" fmla="*/ 1062428 w 1891689"/>
                  <a:gd name="connsiteY1040" fmla="*/ 197694 h 884953"/>
                  <a:gd name="connsiteX1041" fmla="*/ 1065676 w 1891689"/>
                  <a:gd name="connsiteY1041" fmla="*/ 196070 h 884953"/>
                  <a:gd name="connsiteX1042" fmla="*/ 1065676 w 1891689"/>
                  <a:gd name="connsiteY1042" fmla="*/ 192011 h 884953"/>
                  <a:gd name="connsiteX1043" fmla="*/ 1066488 w 1891689"/>
                  <a:gd name="connsiteY1043" fmla="*/ 188763 h 884953"/>
                  <a:gd name="connsiteX1044" fmla="*/ 1067300 w 1891689"/>
                  <a:gd name="connsiteY1044" fmla="*/ 185516 h 884953"/>
                  <a:gd name="connsiteX1045" fmla="*/ 1072171 w 1891689"/>
                  <a:gd name="connsiteY1045" fmla="*/ 182268 h 884953"/>
                  <a:gd name="connsiteX1046" fmla="*/ 1075419 w 1891689"/>
                  <a:gd name="connsiteY1046" fmla="*/ 182268 h 884953"/>
                  <a:gd name="connsiteX1047" fmla="*/ 1079478 w 1891689"/>
                  <a:gd name="connsiteY1047" fmla="*/ 183080 h 884953"/>
                  <a:gd name="connsiteX1048" fmla="*/ 1082726 w 1891689"/>
                  <a:gd name="connsiteY1048" fmla="*/ 184704 h 884953"/>
                  <a:gd name="connsiteX1049" fmla="*/ 1083538 w 1891689"/>
                  <a:gd name="connsiteY1049" fmla="*/ 187951 h 884953"/>
                  <a:gd name="connsiteX1050" fmla="*/ 1082726 w 1891689"/>
                  <a:gd name="connsiteY1050" fmla="*/ 189575 h 884953"/>
                  <a:gd name="connsiteX1051" fmla="*/ 1083538 w 1891689"/>
                  <a:gd name="connsiteY1051" fmla="*/ 192011 h 884953"/>
                  <a:gd name="connsiteX1052" fmla="*/ 1085161 w 1891689"/>
                  <a:gd name="connsiteY1052" fmla="*/ 195258 h 884953"/>
                  <a:gd name="connsiteX1053" fmla="*/ 1090033 w 1891689"/>
                  <a:gd name="connsiteY1053" fmla="*/ 196070 h 884953"/>
                  <a:gd name="connsiteX1054" fmla="*/ 1095716 w 1891689"/>
                  <a:gd name="connsiteY1054" fmla="*/ 195258 h 884953"/>
                  <a:gd name="connsiteX1055" fmla="*/ 1104647 w 1891689"/>
                  <a:gd name="connsiteY1055" fmla="*/ 194446 h 884953"/>
                  <a:gd name="connsiteX1056" fmla="*/ 1106270 w 1891689"/>
                  <a:gd name="connsiteY1056" fmla="*/ 194446 h 884953"/>
                  <a:gd name="connsiteX1057" fmla="*/ 1111142 w 1891689"/>
                  <a:gd name="connsiteY1057" fmla="*/ 194446 h 884953"/>
                  <a:gd name="connsiteX1058" fmla="*/ 1115201 w 1891689"/>
                  <a:gd name="connsiteY1058" fmla="*/ 193634 h 884953"/>
                  <a:gd name="connsiteX1059" fmla="*/ 1120073 w 1891689"/>
                  <a:gd name="connsiteY1059" fmla="*/ 192822 h 884953"/>
                  <a:gd name="connsiteX1060" fmla="*/ 1129815 w 1891689"/>
                  <a:gd name="connsiteY1060" fmla="*/ 192011 h 884953"/>
                  <a:gd name="connsiteX1061" fmla="*/ 1133874 w 1891689"/>
                  <a:gd name="connsiteY1061" fmla="*/ 191199 h 884953"/>
                  <a:gd name="connsiteX1062" fmla="*/ 1139557 w 1891689"/>
                  <a:gd name="connsiteY1062" fmla="*/ 192011 h 884953"/>
                  <a:gd name="connsiteX1063" fmla="*/ 1144429 w 1891689"/>
                  <a:gd name="connsiteY1063" fmla="*/ 191199 h 884953"/>
                  <a:gd name="connsiteX1064" fmla="*/ 1148488 w 1891689"/>
                  <a:gd name="connsiteY1064" fmla="*/ 189575 h 884953"/>
                  <a:gd name="connsiteX1065" fmla="*/ 1150924 w 1891689"/>
                  <a:gd name="connsiteY1065" fmla="*/ 186327 h 884953"/>
                  <a:gd name="connsiteX1066" fmla="*/ 1151736 w 1891689"/>
                  <a:gd name="connsiteY1066" fmla="*/ 185516 h 884953"/>
                  <a:gd name="connsiteX1067" fmla="*/ 1151736 w 1891689"/>
                  <a:gd name="connsiteY1067" fmla="*/ 184704 h 884953"/>
                  <a:gd name="connsiteX1068" fmla="*/ 1153360 w 1891689"/>
                  <a:gd name="connsiteY1068" fmla="*/ 183080 h 884953"/>
                  <a:gd name="connsiteX1069" fmla="*/ 1156607 w 1891689"/>
                  <a:gd name="connsiteY1069" fmla="*/ 180644 h 884953"/>
                  <a:gd name="connsiteX1070" fmla="*/ 1161478 w 1891689"/>
                  <a:gd name="connsiteY1070" fmla="*/ 180644 h 884953"/>
                  <a:gd name="connsiteX1071" fmla="*/ 1167162 w 1891689"/>
                  <a:gd name="connsiteY1071" fmla="*/ 179832 h 884953"/>
                  <a:gd name="connsiteX1072" fmla="*/ 1169597 w 1891689"/>
                  <a:gd name="connsiteY1072" fmla="*/ 178209 h 884953"/>
                  <a:gd name="connsiteX1073" fmla="*/ 1170409 w 1891689"/>
                  <a:gd name="connsiteY1073" fmla="*/ 176585 h 884953"/>
                  <a:gd name="connsiteX1074" fmla="*/ 1172033 w 1891689"/>
                  <a:gd name="connsiteY1074" fmla="*/ 174961 h 884953"/>
                  <a:gd name="connsiteX1075" fmla="*/ 1172845 w 1891689"/>
                  <a:gd name="connsiteY1075" fmla="*/ 172525 h 884953"/>
                  <a:gd name="connsiteX1076" fmla="*/ 1175281 w 1891689"/>
                  <a:gd name="connsiteY1076" fmla="*/ 170090 h 884953"/>
                  <a:gd name="connsiteX1077" fmla="*/ 1179340 w 1891689"/>
                  <a:gd name="connsiteY1077" fmla="*/ 168466 h 884953"/>
                  <a:gd name="connsiteX1078" fmla="*/ 1184211 w 1891689"/>
                  <a:gd name="connsiteY1078" fmla="*/ 166842 h 884953"/>
                  <a:gd name="connsiteX1079" fmla="*/ 1188271 w 1891689"/>
                  <a:gd name="connsiteY1079" fmla="*/ 164407 h 884953"/>
                  <a:gd name="connsiteX1080" fmla="*/ 1193142 w 1891689"/>
                  <a:gd name="connsiteY1080" fmla="*/ 162783 h 884953"/>
                  <a:gd name="connsiteX1081" fmla="*/ 1197202 w 1891689"/>
                  <a:gd name="connsiteY1081" fmla="*/ 161971 h 884953"/>
                  <a:gd name="connsiteX1082" fmla="*/ 1201261 w 1891689"/>
                  <a:gd name="connsiteY1082" fmla="*/ 160347 h 884953"/>
                  <a:gd name="connsiteX1083" fmla="*/ 1207756 w 1891689"/>
                  <a:gd name="connsiteY1083" fmla="*/ 157912 h 884953"/>
                  <a:gd name="connsiteX1084" fmla="*/ 1215063 w 1891689"/>
                  <a:gd name="connsiteY1084" fmla="*/ 157100 h 884953"/>
                  <a:gd name="connsiteX1085" fmla="*/ 1219122 w 1891689"/>
                  <a:gd name="connsiteY1085" fmla="*/ 156288 h 884953"/>
                  <a:gd name="connsiteX1086" fmla="*/ 1221558 w 1891689"/>
                  <a:gd name="connsiteY1086" fmla="*/ 155476 h 884953"/>
                  <a:gd name="connsiteX1087" fmla="*/ 1223181 w 1891689"/>
                  <a:gd name="connsiteY1087" fmla="*/ 155476 h 884953"/>
                  <a:gd name="connsiteX1088" fmla="*/ 1223181 w 1891689"/>
                  <a:gd name="connsiteY1088" fmla="*/ 151416 h 884953"/>
                  <a:gd name="connsiteX1089" fmla="*/ 1223994 w 1891689"/>
                  <a:gd name="connsiteY1089" fmla="*/ 148169 h 884953"/>
                  <a:gd name="connsiteX1090" fmla="*/ 1229677 w 1891689"/>
                  <a:gd name="connsiteY1090" fmla="*/ 147357 h 884953"/>
                  <a:gd name="connsiteX1091" fmla="*/ 1246726 w 1891689"/>
                  <a:gd name="connsiteY1091" fmla="*/ 150604 h 884953"/>
                  <a:gd name="connsiteX1092" fmla="*/ 1249162 w 1891689"/>
                  <a:gd name="connsiteY1092" fmla="*/ 152228 h 884953"/>
                  <a:gd name="connsiteX1093" fmla="*/ 1255657 w 1891689"/>
                  <a:gd name="connsiteY1093" fmla="*/ 154664 h 884953"/>
                  <a:gd name="connsiteX1094" fmla="*/ 1261340 w 1891689"/>
                  <a:gd name="connsiteY1094" fmla="*/ 156288 h 884953"/>
                  <a:gd name="connsiteX1095" fmla="*/ 1263776 w 1891689"/>
                  <a:gd name="connsiteY1095" fmla="*/ 156288 h 884953"/>
                  <a:gd name="connsiteX1096" fmla="*/ 1266212 w 1891689"/>
                  <a:gd name="connsiteY1096" fmla="*/ 156288 h 884953"/>
                  <a:gd name="connsiteX1097" fmla="*/ 1270271 w 1891689"/>
                  <a:gd name="connsiteY1097" fmla="*/ 155476 h 884953"/>
                  <a:gd name="connsiteX1098" fmla="*/ 1271894 w 1891689"/>
                  <a:gd name="connsiteY1098" fmla="*/ 153852 h 884953"/>
                  <a:gd name="connsiteX1099" fmla="*/ 1274330 w 1891689"/>
                  <a:gd name="connsiteY1099" fmla="*/ 152228 h 884953"/>
                  <a:gd name="connsiteX1100" fmla="*/ 1284885 w 1891689"/>
                  <a:gd name="connsiteY1100" fmla="*/ 149793 h 884953"/>
                  <a:gd name="connsiteX1101" fmla="*/ 1288944 w 1891689"/>
                  <a:gd name="connsiteY1101" fmla="*/ 150604 h 884953"/>
                  <a:gd name="connsiteX1102" fmla="*/ 1291380 w 1891689"/>
                  <a:gd name="connsiteY1102" fmla="*/ 151416 h 884953"/>
                  <a:gd name="connsiteX1103" fmla="*/ 1297875 w 1891689"/>
                  <a:gd name="connsiteY1103" fmla="*/ 153852 h 884953"/>
                  <a:gd name="connsiteX1104" fmla="*/ 1301934 w 1891689"/>
                  <a:gd name="connsiteY1104" fmla="*/ 153852 h 884953"/>
                  <a:gd name="connsiteX1105" fmla="*/ 1304370 w 1891689"/>
                  <a:gd name="connsiteY1105" fmla="*/ 152228 h 884953"/>
                  <a:gd name="connsiteX1106" fmla="*/ 1310053 w 1891689"/>
                  <a:gd name="connsiteY1106" fmla="*/ 147357 h 884953"/>
                  <a:gd name="connsiteX1107" fmla="*/ 1312489 w 1891689"/>
                  <a:gd name="connsiteY1107" fmla="*/ 144921 h 884953"/>
                  <a:gd name="connsiteX1108" fmla="*/ 1318984 w 1891689"/>
                  <a:gd name="connsiteY1108" fmla="*/ 139238 h 884953"/>
                  <a:gd name="connsiteX1109" fmla="*/ 1322231 w 1891689"/>
                  <a:gd name="connsiteY1109" fmla="*/ 135991 h 884953"/>
                  <a:gd name="connsiteX1110" fmla="*/ 1325479 w 1891689"/>
                  <a:gd name="connsiteY1110" fmla="*/ 132743 h 884953"/>
                  <a:gd name="connsiteX1111" fmla="*/ 1328726 w 1891689"/>
                  <a:gd name="connsiteY1111" fmla="*/ 131119 h 884953"/>
                  <a:gd name="connsiteX1112" fmla="*/ 1331162 w 1891689"/>
                  <a:gd name="connsiteY1112" fmla="*/ 129496 h 884953"/>
                  <a:gd name="connsiteX1113" fmla="*/ 1333598 w 1891689"/>
                  <a:gd name="connsiteY1113" fmla="*/ 128684 h 884953"/>
                  <a:gd name="connsiteX1114" fmla="*/ 1334410 w 1891689"/>
                  <a:gd name="connsiteY1114" fmla="*/ 127872 h 884953"/>
                  <a:gd name="connsiteX1115" fmla="*/ 1336033 w 1891689"/>
                  <a:gd name="connsiteY1115" fmla="*/ 127060 h 884953"/>
                  <a:gd name="connsiteX1116" fmla="*/ 1338469 w 1891689"/>
                  <a:gd name="connsiteY1116" fmla="*/ 125436 h 884953"/>
                  <a:gd name="connsiteX1117" fmla="*/ 1340093 w 1891689"/>
                  <a:gd name="connsiteY1117" fmla="*/ 122188 h 884953"/>
                  <a:gd name="connsiteX1118" fmla="*/ 1340093 w 1891689"/>
                  <a:gd name="connsiteY1118" fmla="*/ 120565 h 884953"/>
                  <a:gd name="connsiteX1119" fmla="*/ 1340905 w 1891689"/>
                  <a:gd name="connsiteY1119" fmla="*/ 118129 h 884953"/>
                  <a:gd name="connsiteX1120" fmla="*/ 1354707 w 1891689"/>
                  <a:gd name="connsiteY1120" fmla="*/ 108387 h 884953"/>
                  <a:gd name="connsiteX1121" fmla="*/ 1358766 w 1891689"/>
                  <a:gd name="connsiteY1121" fmla="*/ 105951 h 884953"/>
                  <a:gd name="connsiteX1122" fmla="*/ 1362014 w 1891689"/>
                  <a:gd name="connsiteY1122" fmla="*/ 103515 h 884953"/>
                  <a:gd name="connsiteX1123" fmla="*/ 1368509 w 1891689"/>
                  <a:gd name="connsiteY1123" fmla="*/ 100268 h 884953"/>
                  <a:gd name="connsiteX1124" fmla="*/ 1370944 w 1891689"/>
                  <a:gd name="connsiteY1124" fmla="*/ 94584 h 884953"/>
                  <a:gd name="connsiteX1125" fmla="*/ 1374192 w 1891689"/>
                  <a:gd name="connsiteY1125" fmla="*/ 92149 h 884953"/>
                  <a:gd name="connsiteX1126" fmla="*/ 1375816 w 1891689"/>
                  <a:gd name="connsiteY1126" fmla="*/ 89713 h 884953"/>
                  <a:gd name="connsiteX1127" fmla="*/ 1379875 w 1891689"/>
                  <a:gd name="connsiteY1127" fmla="*/ 85654 h 884953"/>
                  <a:gd name="connsiteX1128" fmla="*/ 1384747 w 1891689"/>
                  <a:gd name="connsiteY1128" fmla="*/ 80783 h 884953"/>
                  <a:gd name="connsiteX1129" fmla="*/ 1387994 w 1891689"/>
                  <a:gd name="connsiteY1129" fmla="*/ 77535 h 884953"/>
                  <a:gd name="connsiteX1130" fmla="*/ 1392054 w 1891689"/>
                  <a:gd name="connsiteY1130" fmla="*/ 73475 h 884953"/>
                  <a:gd name="connsiteX1131" fmla="*/ 1395301 w 1891689"/>
                  <a:gd name="connsiteY1131" fmla="*/ 70228 h 884953"/>
                  <a:gd name="connsiteX1132" fmla="*/ 1397736 w 1891689"/>
                  <a:gd name="connsiteY1132" fmla="*/ 61297 h 884953"/>
                  <a:gd name="connsiteX1133" fmla="*/ 1399360 w 1891689"/>
                  <a:gd name="connsiteY1133" fmla="*/ 57238 h 884953"/>
                  <a:gd name="connsiteX1134" fmla="*/ 1400984 w 1891689"/>
                  <a:gd name="connsiteY1134" fmla="*/ 52367 h 884953"/>
                  <a:gd name="connsiteX1135" fmla="*/ 1402608 w 1891689"/>
                  <a:gd name="connsiteY1135" fmla="*/ 48307 h 884953"/>
                  <a:gd name="connsiteX1136" fmla="*/ 1403420 w 1891689"/>
                  <a:gd name="connsiteY1136" fmla="*/ 46683 h 884953"/>
                  <a:gd name="connsiteX1137" fmla="*/ 1439955 w 1891689"/>
                  <a:gd name="connsiteY1137" fmla="*/ 50743 h 884953"/>
                  <a:gd name="connsiteX1138" fmla="*/ 1449697 w 1891689"/>
                  <a:gd name="connsiteY1138" fmla="*/ 36129 h 884953"/>
                  <a:gd name="connsiteX1139" fmla="*/ 1469994 w 1891689"/>
                  <a:gd name="connsiteY1139" fmla="*/ 32881 h 884953"/>
                  <a:gd name="connsiteX1140" fmla="*/ 1494351 w 1891689"/>
                  <a:gd name="connsiteY1140" fmla="*/ 32881 h 884953"/>
                  <a:gd name="connsiteX1141" fmla="*/ 1500034 w 1891689"/>
                  <a:gd name="connsiteY1141" fmla="*/ 26386 h 884953"/>
                  <a:gd name="connsiteX1142" fmla="*/ 1495975 w 1891689"/>
                  <a:gd name="connsiteY1142" fmla="*/ 10960 h 884953"/>
                  <a:gd name="connsiteX1143" fmla="*/ 1518707 w 1891689"/>
                  <a:gd name="connsiteY1143" fmla="*/ 6089 h 884953"/>
                  <a:gd name="connsiteX1144" fmla="*/ 1526015 w 1891689"/>
                  <a:gd name="connsiteY1144" fmla="*/ 19891 h 884953"/>
                  <a:gd name="connsiteX1145" fmla="*/ 1543064 w 1891689"/>
                  <a:gd name="connsiteY1145" fmla="*/ 19891 h 884953"/>
                  <a:gd name="connsiteX1146" fmla="*/ 1552807 w 1891689"/>
                  <a:gd name="connsiteY1146" fmla="*/ 27198 h 884953"/>
                  <a:gd name="connsiteX1147" fmla="*/ 1569856 w 1891689"/>
                  <a:gd name="connsiteY1147" fmla="*/ 24762 h 884953"/>
                  <a:gd name="connsiteX1148" fmla="*/ 1575539 w 1891689"/>
                  <a:gd name="connsiteY1148" fmla="*/ 32070 h 884953"/>
                  <a:gd name="connsiteX1149" fmla="*/ 1567420 w 1891689"/>
                  <a:gd name="connsiteY1149" fmla="*/ 35317 h 884953"/>
                  <a:gd name="connsiteX1150" fmla="*/ 1567420 w 1891689"/>
                  <a:gd name="connsiteY1150" fmla="*/ 41000 h 884953"/>
                  <a:gd name="connsiteX1151" fmla="*/ 1580410 w 1891689"/>
                  <a:gd name="connsiteY1151" fmla="*/ 43436 h 884953"/>
                  <a:gd name="connsiteX1152" fmla="*/ 1589341 w 1891689"/>
                  <a:gd name="connsiteY1152" fmla="*/ 34505 h 884953"/>
                  <a:gd name="connsiteX1153" fmla="*/ 1600707 w 1891689"/>
                  <a:gd name="connsiteY1153" fmla="*/ 41000 h 884953"/>
                  <a:gd name="connsiteX1154" fmla="*/ 1603955 w 1891689"/>
                  <a:gd name="connsiteY1154" fmla="*/ 42624 h 884953"/>
                  <a:gd name="connsiteX1155" fmla="*/ 1599084 w 1891689"/>
                  <a:gd name="connsiteY1155" fmla="*/ 48307 h 884953"/>
                  <a:gd name="connsiteX1156" fmla="*/ 1607203 w 1891689"/>
                  <a:gd name="connsiteY1156" fmla="*/ 58050 h 884953"/>
                  <a:gd name="connsiteX1157" fmla="*/ 1620193 w 1891689"/>
                  <a:gd name="connsiteY1157" fmla="*/ 53990 h 884953"/>
                  <a:gd name="connsiteX1158" fmla="*/ 1631559 w 1891689"/>
                  <a:gd name="connsiteY1158" fmla="*/ 71852 h 884953"/>
                  <a:gd name="connsiteX1159" fmla="*/ 1648609 w 1891689"/>
                  <a:gd name="connsiteY1159" fmla="*/ 80783 h 884953"/>
                  <a:gd name="connsiteX1160" fmla="*/ 1651044 w 1891689"/>
                  <a:gd name="connsiteY1160" fmla="*/ 96208 h 884953"/>
                  <a:gd name="connsiteX1161" fmla="*/ 1636431 w 1891689"/>
                  <a:gd name="connsiteY1161" fmla="*/ 113258 h 884953"/>
                  <a:gd name="connsiteX1162" fmla="*/ 1646173 w 1891689"/>
                  <a:gd name="connsiteY1162" fmla="*/ 119753 h 884953"/>
                  <a:gd name="connsiteX1163" fmla="*/ 1643738 w 1891689"/>
                  <a:gd name="connsiteY1163" fmla="*/ 127060 h 884953"/>
                  <a:gd name="connsiteX1164" fmla="*/ 1651044 w 1891689"/>
                  <a:gd name="connsiteY1164" fmla="*/ 131119 h 884953"/>
                  <a:gd name="connsiteX1165" fmla="*/ 1659163 w 1891689"/>
                  <a:gd name="connsiteY1165" fmla="*/ 153040 h 884953"/>
                  <a:gd name="connsiteX1166" fmla="*/ 1681896 w 1891689"/>
                  <a:gd name="connsiteY1166" fmla="*/ 150604 h 884953"/>
                  <a:gd name="connsiteX1167" fmla="*/ 1690827 w 1891689"/>
                  <a:gd name="connsiteY1167" fmla="*/ 153040 h 884953"/>
                  <a:gd name="connsiteX1168" fmla="*/ 1718431 w 1891689"/>
                  <a:gd name="connsiteY1168" fmla="*/ 141674 h 884953"/>
                  <a:gd name="connsiteX1169" fmla="*/ 1745223 w 1891689"/>
                  <a:gd name="connsiteY1169" fmla="*/ 144921 h 884953"/>
                  <a:gd name="connsiteX1170" fmla="*/ 1755778 w 1891689"/>
                  <a:gd name="connsiteY1170" fmla="*/ 155476 h 884953"/>
                  <a:gd name="connsiteX1171" fmla="*/ 1773639 w 1891689"/>
                  <a:gd name="connsiteY1171" fmla="*/ 155476 h 884953"/>
                  <a:gd name="connsiteX1172" fmla="*/ 1786629 w 1891689"/>
                  <a:gd name="connsiteY1172" fmla="*/ 166030 h 884953"/>
                  <a:gd name="connsiteX1173" fmla="*/ 1786629 w 1891689"/>
                  <a:gd name="connsiteY1173" fmla="*/ 173337 h 884953"/>
                  <a:gd name="connsiteX1174" fmla="*/ 1775263 w 1891689"/>
                  <a:gd name="connsiteY1174" fmla="*/ 162783 h 884953"/>
                  <a:gd name="connsiteX1175" fmla="*/ 1757401 w 1891689"/>
                  <a:gd name="connsiteY1175" fmla="*/ 162783 h 884953"/>
                  <a:gd name="connsiteX1176" fmla="*/ 1746847 w 1891689"/>
                  <a:gd name="connsiteY1176" fmla="*/ 174149 h 884953"/>
                  <a:gd name="connsiteX1177" fmla="*/ 1757401 w 1891689"/>
                  <a:gd name="connsiteY1177" fmla="*/ 202565 h 884953"/>
                  <a:gd name="connsiteX1178" fmla="*/ 1753342 w 1891689"/>
                  <a:gd name="connsiteY1178" fmla="*/ 211496 h 884953"/>
                  <a:gd name="connsiteX1179" fmla="*/ 1727362 w 1891689"/>
                  <a:gd name="connsiteY1179" fmla="*/ 219615 h 884953"/>
                  <a:gd name="connsiteX1180" fmla="*/ 1737916 w 1891689"/>
                  <a:gd name="connsiteY1180" fmla="*/ 238288 h 884953"/>
                  <a:gd name="connsiteX1181" fmla="*/ 1751718 w 1891689"/>
                  <a:gd name="connsiteY1181" fmla="*/ 243971 h 884953"/>
                  <a:gd name="connsiteX1182" fmla="*/ 1751718 w 1891689"/>
                  <a:gd name="connsiteY1182" fmla="*/ 260209 h 884953"/>
                  <a:gd name="connsiteX1183" fmla="*/ 1774451 w 1891689"/>
                  <a:gd name="connsiteY1183" fmla="*/ 274011 h 884953"/>
                  <a:gd name="connsiteX1184" fmla="*/ 1771203 w 1891689"/>
                  <a:gd name="connsiteY1184" fmla="*/ 284565 h 884953"/>
                  <a:gd name="connsiteX1185" fmla="*/ 1789877 w 1891689"/>
                  <a:gd name="connsiteY1185" fmla="*/ 302427 h 884953"/>
                  <a:gd name="connsiteX1186" fmla="*/ 1790688 w 1891689"/>
                  <a:gd name="connsiteY1186" fmla="*/ 321912 h 884953"/>
                  <a:gd name="connsiteX1187" fmla="*/ 1795560 w 1891689"/>
                  <a:gd name="connsiteY1187" fmla="*/ 323536 h 884953"/>
                  <a:gd name="connsiteX1188" fmla="*/ 1805302 w 1891689"/>
                  <a:gd name="connsiteY1188" fmla="*/ 317041 h 884953"/>
                  <a:gd name="connsiteX1189" fmla="*/ 1815045 w 1891689"/>
                  <a:gd name="connsiteY1189" fmla="*/ 325971 h 884953"/>
                  <a:gd name="connsiteX1190" fmla="*/ 1810986 w 1891689"/>
                  <a:gd name="connsiteY1190" fmla="*/ 344645 h 884953"/>
                  <a:gd name="connsiteX1191" fmla="*/ 1804491 w 1891689"/>
                  <a:gd name="connsiteY1191" fmla="*/ 359259 h 884953"/>
                  <a:gd name="connsiteX1192" fmla="*/ 1809362 w 1891689"/>
                  <a:gd name="connsiteY1192" fmla="*/ 375496 h 884953"/>
                  <a:gd name="connsiteX1193" fmla="*/ 1830471 w 1891689"/>
                  <a:gd name="connsiteY1193" fmla="*/ 373061 h 884953"/>
                  <a:gd name="connsiteX1194" fmla="*/ 1836154 w 1891689"/>
                  <a:gd name="connsiteY1194" fmla="*/ 380368 h 884953"/>
                  <a:gd name="connsiteX1195" fmla="*/ 1849956 w 1891689"/>
                  <a:gd name="connsiteY1195" fmla="*/ 375496 h 884953"/>
                  <a:gd name="connsiteX1196" fmla="*/ 1856451 w 1891689"/>
                  <a:gd name="connsiteY1196" fmla="*/ 386051 h 884953"/>
                  <a:gd name="connsiteX1197" fmla="*/ 1844273 w 1891689"/>
                  <a:gd name="connsiteY1197" fmla="*/ 390110 h 884953"/>
                  <a:gd name="connsiteX1198" fmla="*/ 1844273 w 1891689"/>
                  <a:gd name="connsiteY1198" fmla="*/ 394170 h 884953"/>
                  <a:gd name="connsiteX1199" fmla="*/ 1855639 w 1891689"/>
                  <a:gd name="connsiteY1199" fmla="*/ 399853 h 884953"/>
                  <a:gd name="connsiteX1200" fmla="*/ 1859699 w 1891689"/>
                  <a:gd name="connsiteY1200" fmla="*/ 413655 h 884953"/>
                  <a:gd name="connsiteX1201" fmla="*/ 1873501 w 1891689"/>
                  <a:gd name="connsiteY1201" fmla="*/ 416091 h 884953"/>
                  <a:gd name="connsiteX1202" fmla="*/ 1892174 w 1891689"/>
                  <a:gd name="connsiteY1202" fmla="*/ 430704 h 884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</a:cxnLst>
                <a:rect l="l" t="t" r="r" b="b"/>
                <a:pathLst>
                  <a:path w="1891689" h="884953">
                    <a:moveTo>
                      <a:pt x="1892174" y="430704"/>
                    </a:moveTo>
                    <a:lnTo>
                      <a:pt x="1892174" y="456685"/>
                    </a:lnTo>
                    <a:lnTo>
                      <a:pt x="1892174" y="456685"/>
                    </a:lnTo>
                    <a:lnTo>
                      <a:pt x="1871877" y="463992"/>
                    </a:lnTo>
                    <a:lnTo>
                      <a:pt x="1859699" y="487536"/>
                    </a:lnTo>
                    <a:lnTo>
                      <a:pt x="1841837" y="476982"/>
                    </a:lnTo>
                    <a:lnTo>
                      <a:pt x="1849144" y="459120"/>
                    </a:lnTo>
                    <a:lnTo>
                      <a:pt x="1815045" y="459120"/>
                    </a:lnTo>
                    <a:lnTo>
                      <a:pt x="1797996" y="487536"/>
                    </a:lnTo>
                    <a:lnTo>
                      <a:pt x="1764708" y="494031"/>
                    </a:lnTo>
                    <a:lnTo>
                      <a:pt x="1752530" y="487536"/>
                    </a:lnTo>
                    <a:lnTo>
                      <a:pt x="1698134" y="502150"/>
                    </a:lnTo>
                    <a:lnTo>
                      <a:pt x="1687579" y="498903"/>
                    </a:lnTo>
                    <a:lnTo>
                      <a:pt x="1685144" y="501338"/>
                    </a:lnTo>
                    <a:lnTo>
                      <a:pt x="1677836" y="502150"/>
                    </a:lnTo>
                    <a:lnTo>
                      <a:pt x="1666470" y="519200"/>
                    </a:lnTo>
                    <a:lnTo>
                      <a:pt x="1666470" y="535438"/>
                    </a:lnTo>
                    <a:lnTo>
                      <a:pt x="1639678" y="544368"/>
                    </a:lnTo>
                    <a:lnTo>
                      <a:pt x="1636431" y="529754"/>
                    </a:lnTo>
                    <a:lnTo>
                      <a:pt x="1620193" y="523259"/>
                    </a:lnTo>
                    <a:lnTo>
                      <a:pt x="1610450" y="542744"/>
                    </a:lnTo>
                    <a:lnTo>
                      <a:pt x="1560925" y="566289"/>
                    </a:lnTo>
                    <a:lnTo>
                      <a:pt x="1494351" y="576032"/>
                    </a:lnTo>
                    <a:lnTo>
                      <a:pt x="1430212" y="619873"/>
                    </a:lnTo>
                    <a:lnTo>
                      <a:pt x="1422905" y="634488"/>
                    </a:lnTo>
                    <a:lnTo>
                      <a:pt x="1358766" y="661280"/>
                    </a:lnTo>
                    <a:lnTo>
                      <a:pt x="1323855" y="657220"/>
                    </a:lnTo>
                    <a:lnTo>
                      <a:pt x="1301123" y="666963"/>
                    </a:lnTo>
                    <a:lnTo>
                      <a:pt x="1280825" y="646666"/>
                    </a:lnTo>
                    <a:lnTo>
                      <a:pt x="1247538" y="645854"/>
                    </a:lnTo>
                    <a:lnTo>
                      <a:pt x="1245102" y="658032"/>
                    </a:lnTo>
                    <a:lnTo>
                      <a:pt x="1205320" y="680765"/>
                    </a:lnTo>
                    <a:lnTo>
                      <a:pt x="1188271" y="697814"/>
                    </a:lnTo>
                    <a:lnTo>
                      <a:pt x="1161478" y="693755"/>
                    </a:lnTo>
                    <a:lnTo>
                      <a:pt x="1156607" y="702685"/>
                    </a:lnTo>
                    <a:lnTo>
                      <a:pt x="1141993" y="697002"/>
                    </a:lnTo>
                    <a:lnTo>
                      <a:pt x="1146052" y="688883"/>
                    </a:lnTo>
                    <a:lnTo>
                      <a:pt x="1102211" y="686448"/>
                    </a:lnTo>
                    <a:lnTo>
                      <a:pt x="1107082" y="703498"/>
                    </a:lnTo>
                    <a:lnTo>
                      <a:pt x="1102211" y="714864"/>
                    </a:lnTo>
                    <a:lnTo>
                      <a:pt x="1111142" y="746527"/>
                    </a:lnTo>
                    <a:lnTo>
                      <a:pt x="1131439" y="751399"/>
                    </a:lnTo>
                    <a:lnTo>
                      <a:pt x="1115201" y="759517"/>
                    </a:lnTo>
                    <a:lnTo>
                      <a:pt x="1098152" y="759517"/>
                    </a:lnTo>
                    <a:lnTo>
                      <a:pt x="1094904" y="768448"/>
                    </a:lnTo>
                    <a:lnTo>
                      <a:pt x="1100587" y="789557"/>
                    </a:lnTo>
                    <a:lnTo>
                      <a:pt x="1086785" y="804983"/>
                    </a:lnTo>
                    <a:lnTo>
                      <a:pt x="1087597" y="814725"/>
                    </a:lnTo>
                    <a:lnTo>
                      <a:pt x="1080290" y="817973"/>
                    </a:lnTo>
                    <a:lnTo>
                      <a:pt x="1072983" y="809854"/>
                    </a:lnTo>
                    <a:lnTo>
                      <a:pt x="1065676" y="814725"/>
                    </a:lnTo>
                    <a:lnTo>
                      <a:pt x="1055934" y="813914"/>
                    </a:lnTo>
                    <a:cubicBezTo>
                      <a:pt x="1055122" y="812290"/>
                      <a:pt x="1053498" y="812290"/>
                      <a:pt x="1052686" y="811478"/>
                    </a:cubicBezTo>
                    <a:cubicBezTo>
                      <a:pt x="1051874" y="810666"/>
                      <a:pt x="1051874" y="809043"/>
                      <a:pt x="1051874" y="808230"/>
                    </a:cubicBezTo>
                    <a:cubicBezTo>
                      <a:pt x="1051874" y="806607"/>
                      <a:pt x="1052686" y="805795"/>
                      <a:pt x="1052686" y="804171"/>
                    </a:cubicBezTo>
                    <a:cubicBezTo>
                      <a:pt x="1052686" y="802547"/>
                      <a:pt x="1053498" y="801735"/>
                      <a:pt x="1053498" y="800112"/>
                    </a:cubicBezTo>
                    <a:cubicBezTo>
                      <a:pt x="1053498" y="797676"/>
                      <a:pt x="1054310" y="792805"/>
                      <a:pt x="1052686" y="791181"/>
                    </a:cubicBezTo>
                    <a:cubicBezTo>
                      <a:pt x="1051062" y="789557"/>
                      <a:pt x="1048626" y="787933"/>
                      <a:pt x="1047003" y="785498"/>
                    </a:cubicBezTo>
                    <a:cubicBezTo>
                      <a:pt x="1046191" y="784686"/>
                      <a:pt x="1045379" y="783062"/>
                      <a:pt x="1044567" y="782250"/>
                    </a:cubicBezTo>
                    <a:cubicBezTo>
                      <a:pt x="1043755" y="781438"/>
                      <a:pt x="1042131" y="780627"/>
                      <a:pt x="1041320" y="780627"/>
                    </a:cubicBezTo>
                    <a:cubicBezTo>
                      <a:pt x="1038884" y="780627"/>
                      <a:pt x="1036448" y="779003"/>
                      <a:pt x="1034825" y="778191"/>
                    </a:cubicBezTo>
                    <a:cubicBezTo>
                      <a:pt x="1034013" y="777379"/>
                      <a:pt x="1033201" y="777379"/>
                      <a:pt x="1032389" y="776567"/>
                    </a:cubicBezTo>
                    <a:cubicBezTo>
                      <a:pt x="1031577" y="775755"/>
                      <a:pt x="1031577" y="774943"/>
                      <a:pt x="1030765" y="774131"/>
                    </a:cubicBezTo>
                    <a:cubicBezTo>
                      <a:pt x="1030765" y="773319"/>
                      <a:pt x="1030765" y="772508"/>
                      <a:pt x="1031577" y="771696"/>
                    </a:cubicBezTo>
                    <a:cubicBezTo>
                      <a:pt x="1032389" y="770884"/>
                      <a:pt x="1032389" y="770072"/>
                      <a:pt x="1033201" y="770072"/>
                    </a:cubicBezTo>
                    <a:cubicBezTo>
                      <a:pt x="1034825" y="768448"/>
                      <a:pt x="1035636" y="767636"/>
                      <a:pt x="1037260" y="766012"/>
                    </a:cubicBezTo>
                    <a:cubicBezTo>
                      <a:pt x="1038072" y="765201"/>
                      <a:pt x="1038884" y="763577"/>
                      <a:pt x="1038884" y="762765"/>
                    </a:cubicBezTo>
                    <a:cubicBezTo>
                      <a:pt x="1038884" y="759517"/>
                      <a:pt x="1040507" y="756270"/>
                      <a:pt x="1042131" y="753834"/>
                    </a:cubicBezTo>
                    <a:cubicBezTo>
                      <a:pt x="1042944" y="752211"/>
                      <a:pt x="1044567" y="751399"/>
                      <a:pt x="1045379" y="749775"/>
                    </a:cubicBezTo>
                    <a:cubicBezTo>
                      <a:pt x="1047003" y="748151"/>
                      <a:pt x="1047003" y="745715"/>
                      <a:pt x="1047003" y="743280"/>
                    </a:cubicBezTo>
                    <a:cubicBezTo>
                      <a:pt x="1047003" y="741656"/>
                      <a:pt x="1047003" y="740032"/>
                      <a:pt x="1048626" y="738409"/>
                    </a:cubicBezTo>
                    <a:cubicBezTo>
                      <a:pt x="1051874" y="735161"/>
                      <a:pt x="1055934" y="731914"/>
                      <a:pt x="1059181" y="728666"/>
                    </a:cubicBezTo>
                    <a:cubicBezTo>
                      <a:pt x="1060805" y="727042"/>
                      <a:pt x="1061617" y="724606"/>
                      <a:pt x="1061617" y="722171"/>
                    </a:cubicBezTo>
                    <a:cubicBezTo>
                      <a:pt x="1061617" y="719735"/>
                      <a:pt x="1062428" y="716488"/>
                      <a:pt x="1061617" y="714864"/>
                    </a:cubicBezTo>
                    <a:cubicBezTo>
                      <a:pt x="1060805" y="713240"/>
                      <a:pt x="1058369" y="713240"/>
                      <a:pt x="1056745" y="712428"/>
                    </a:cubicBezTo>
                    <a:cubicBezTo>
                      <a:pt x="1055934" y="712428"/>
                      <a:pt x="1051874" y="712428"/>
                      <a:pt x="1052686" y="710804"/>
                    </a:cubicBezTo>
                    <a:cubicBezTo>
                      <a:pt x="1052686" y="709993"/>
                      <a:pt x="1054310" y="709180"/>
                      <a:pt x="1054310" y="709180"/>
                    </a:cubicBezTo>
                    <a:cubicBezTo>
                      <a:pt x="1055122" y="708369"/>
                      <a:pt x="1055934" y="707557"/>
                      <a:pt x="1056745" y="706745"/>
                    </a:cubicBezTo>
                    <a:cubicBezTo>
                      <a:pt x="1058369" y="705121"/>
                      <a:pt x="1057557" y="704309"/>
                      <a:pt x="1055934" y="703498"/>
                    </a:cubicBezTo>
                    <a:cubicBezTo>
                      <a:pt x="1054310" y="702685"/>
                      <a:pt x="1051874" y="702685"/>
                      <a:pt x="1050250" y="701062"/>
                    </a:cubicBezTo>
                    <a:cubicBezTo>
                      <a:pt x="1048626" y="700250"/>
                      <a:pt x="1046191" y="698626"/>
                      <a:pt x="1044567" y="697002"/>
                    </a:cubicBezTo>
                    <a:cubicBezTo>
                      <a:pt x="1042944" y="696191"/>
                      <a:pt x="1040507" y="695379"/>
                      <a:pt x="1038072" y="696191"/>
                    </a:cubicBezTo>
                    <a:cubicBezTo>
                      <a:pt x="1036448" y="697002"/>
                      <a:pt x="1034825" y="698626"/>
                      <a:pt x="1033201" y="700250"/>
                    </a:cubicBezTo>
                    <a:cubicBezTo>
                      <a:pt x="1031577" y="701874"/>
                      <a:pt x="1029953" y="704309"/>
                      <a:pt x="1027518" y="705933"/>
                    </a:cubicBezTo>
                    <a:cubicBezTo>
                      <a:pt x="1025894" y="707557"/>
                      <a:pt x="1025082" y="709993"/>
                      <a:pt x="1022646" y="711617"/>
                    </a:cubicBezTo>
                    <a:cubicBezTo>
                      <a:pt x="1020210" y="714052"/>
                      <a:pt x="1017775" y="714864"/>
                      <a:pt x="1014528" y="715676"/>
                    </a:cubicBezTo>
                    <a:cubicBezTo>
                      <a:pt x="1012904" y="715676"/>
                      <a:pt x="1011280" y="716488"/>
                      <a:pt x="1009656" y="716488"/>
                    </a:cubicBezTo>
                    <a:cubicBezTo>
                      <a:pt x="1008032" y="716488"/>
                      <a:pt x="1006409" y="716488"/>
                      <a:pt x="1004785" y="716488"/>
                    </a:cubicBezTo>
                    <a:cubicBezTo>
                      <a:pt x="1004785" y="716488"/>
                      <a:pt x="1003973" y="716488"/>
                      <a:pt x="1003161" y="716488"/>
                    </a:cubicBezTo>
                    <a:cubicBezTo>
                      <a:pt x="1001537" y="717299"/>
                      <a:pt x="1001537" y="719735"/>
                      <a:pt x="1001537" y="720547"/>
                    </a:cubicBezTo>
                    <a:cubicBezTo>
                      <a:pt x="1001537" y="722171"/>
                      <a:pt x="1001537" y="723795"/>
                      <a:pt x="1003161" y="723795"/>
                    </a:cubicBezTo>
                    <a:cubicBezTo>
                      <a:pt x="1004785" y="723795"/>
                      <a:pt x="1007220" y="722983"/>
                      <a:pt x="1008844" y="722171"/>
                    </a:cubicBezTo>
                    <a:cubicBezTo>
                      <a:pt x="1009656" y="721359"/>
                      <a:pt x="1011280" y="720547"/>
                      <a:pt x="1012092" y="721359"/>
                    </a:cubicBezTo>
                    <a:cubicBezTo>
                      <a:pt x="1012904" y="722171"/>
                      <a:pt x="1011280" y="724606"/>
                      <a:pt x="1010468" y="724606"/>
                    </a:cubicBezTo>
                    <a:cubicBezTo>
                      <a:pt x="1009656" y="725418"/>
                      <a:pt x="1008032" y="726230"/>
                      <a:pt x="1007220" y="727854"/>
                    </a:cubicBezTo>
                    <a:cubicBezTo>
                      <a:pt x="1006409" y="728666"/>
                      <a:pt x="1006409" y="729478"/>
                      <a:pt x="1006409" y="731101"/>
                    </a:cubicBezTo>
                    <a:cubicBezTo>
                      <a:pt x="1006409" y="732725"/>
                      <a:pt x="1005597" y="734349"/>
                      <a:pt x="1005597" y="735161"/>
                    </a:cubicBezTo>
                    <a:cubicBezTo>
                      <a:pt x="1005597" y="735973"/>
                      <a:pt x="1006409" y="737596"/>
                      <a:pt x="1005597" y="739220"/>
                    </a:cubicBezTo>
                    <a:cubicBezTo>
                      <a:pt x="1004785" y="740844"/>
                      <a:pt x="1003161" y="741656"/>
                      <a:pt x="1002349" y="741656"/>
                    </a:cubicBezTo>
                    <a:cubicBezTo>
                      <a:pt x="1000725" y="741656"/>
                      <a:pt x="1000725" y="742468"/>
                      <a:pt x="999102" y="743280"/>
                    </a:cubicBezTo>
                    <a:cubicBezTo>
                      <a:pt x="996666" y="744904"/>
                      <a:pt x="994230" y="744904"/>
                      <a:pt x="991794" y="744904"/>
                    </a:cubicBezTo>
                    <a:cubicBezTo>
                      <a:pt x="990171" y="744904"/>
                      <a:pt x="989359" y="745715"/>
                      <a:pt x="987735" y="745715"/>
                    </a:cubicBezTo>
                    <a:cubicBezTo>
                      <a:pt x="986923" y="746527"/>
                      <a:pt x="985299" y="746527"/>
                      <a:pt x="984488" y="746527"/>
                    </a:cubicBezTo>
                    <a:cubicBezTo>
                      <a:pt x="982864" y="747339"/>
                      <a:pt x="981240" y="748151"/>
                      <a:pt x="980428" y="748963"/>
                    </a:cubicBezTo>
                    <a:cubicBezTo>
                      <a:pt x="978805" y="749775"/>
                      <a:pt x="977993" y="752211"/>
                      <a:pt x="977181" y="753022"/>
                    </a:cubicBezTo>
                    <a:cubicBezTo>
                      <a:pt x="972310" y="756270"/>
                      <a:pt x="966626" y="749775"/>
                      <a:pt x="963379" y="747339"/>
                    </a:cubicBezTo>
                    <a:cubicBezTo>
                      <a:pt x="961755" y="746527"/>
                      <a:pt x="960943" y="744904"/>
                      <a:pt x="959319" y="744092"/>
                    </a:cubicBezTo>
                    <a:cubicBezTo>
                      <a:pt x="958507" y="743280"/>
                      <a:pt x="957696" y="743280"/>
                      <a:pt x="956884" y="742468"/>
                    </a:cubicBezTo>
                    <a:cubicBezTo>
                      <a:pt x="956072" y="741656"/>
                      <a:pt x="955260" y="741656"/>
                      <a:pt x="954448" y="740844"/>
                    </a:cubicBezTo>
                    <a:cubicBezTo>
                      <a:pt x="952824" y="740032"/>
                      <a:pt x="950389" y="740032"/>
                      <a:pt x="948765" y="738409"/>
                    </a:cubicBezTo>
                    <a:cubicBezTo>
                      <a:pt x="943894" y="735973"/>
                      <a:pt x="939834" y="734349"/>
                      <a:pt x="934151" y="732725"/>
                    </a:cubicBezTo>
                    <a:cubicBezTo>
                      <a:pt x="929280" y="731101"/>
                      <a:pt x="925220" y="728666"/>
                      <a:pt x="920349" y="728666"/>
                    </a:cubicBezTo>
                    <a:cubicBezTo>
                      <a:pt x="919537" y="728666"/>
                      <a:pt x="918725" y="729478"/>
                      <a:pt x="917913" y="729478"/>
                    </a:cubicBezTo>
                    <a:cubicBezTo>
                      <a:pt x="917102" y="729478"/>
                      <a:pt x="916289" y="730290"/>
                      <a:pt x="914665" y="730290"/>
                    </a:cubicBezTo>
                    <a:cubicBezTo>
                      <a:pt x="912230" y="730290"/>
                      <a:pt x="909794" y="730290"/>
                      <a:pt x="907359" y="730290"/>
                    </a:cubicBezTo>
                    <a:cubicBezTo>
                      <a:pt x="906547" y="730290"/>
                      <a:pt x="904923" y="730290"/>
                      <a:pt x="904111" y="730290"/>
                    </a:cubicBezTo>
                    <a:cubicBezTo>
                      <a:pt x="903299" y="730290"/>
                      <a:pt x="902487" y="731101"/>
                      <a:pt x="902487" y="731914"/>
                    </a:cubicBezTo>
                    <a:cubicBezTo>
                      <a:pt x="900864" y="733537"/>
                      <a:pt x="899240" y="735161"/>
                      <a:pt x="897616" y="735973"/>
                    </a:cubicBezTo>
                    <a:cubicBezTo>
                      <a:pt x="895992" y="736785"/>
                      <a:pt x="894368" y="737596"/>
                      <a:pt x="892745" y="738409"/>
                    </a:cubicBezTo>
                    <a:cubicBezTo>
                      <a:pt x="891121" y="740032"/>
                      <a:pt x="889497" y="741656"/>
                      <a:pt x="887873" y="743280"/>
                    </a:cubicBezTo>
                    <a:cubicBezTo>
                      <a:pt x="887062" y="745715"/>
                      <a:pt x="885438" y="747339"/>
                      <a:pt x="883814" y="749775"/>
                    </a:cubicBezTo>
                    <a:cubicBezTo>
                      <a:pt x="883002" y="750587"/>
                      <a:pt x="881378" y="751399"/>
                      <a:pt x="880567" y="753022"/>
                    </a:cubicBezTo>
                    <a:cubicBezTo>
                      <a:pt x="878131" y="755458"/>
                      <a:pt x="877319" y="758706"/>
                      <a:pt x="875695" y="761953"/>
                    </a:cubicBezTo>
                    <a:cubicBezTo>
                      <a:pt x="871636" y="767636"/>
                      <a:pt x="867576" y="771696"/>
                      <a:pt x="864329" y="778191"/>
                    </a:cubicBezTo>
                    <a:cubicBezTo>
                      <a:pt x="862705" y="780627"/>
                      <a:pt x="861081" y="782250"/>
                      <a:pt x="859457" y="784686"/>
                    </a:cubicBezTo>
                    <a:cubicBezTo>
                      <a:pt x="858646" y="787122"/>
                      <a:pt x="858646" y="789557"/>
                      <a:pt x="859457" y="791181"/>
                    </a:cubicBezTo>
                    <a:cubicBezTo>
                      <a:pt x="859457" y="791993"/>
                      <a:pt x="860270" y="793617"/>
                      <a:pt x="861081" y="794428"/>
                    </a:cubicBezTo>
                    <a:cubicBezTo>
                      <a:pt x="861893" y="795240"/>
                      <a:pt x="862705" y="796052"/>
                      <a:pt x="861893" y="796864"/>
                    </a:cubicBezTo>
                    <a:cubicBezTo>
                      <a:pt x="861081" y="799300"/>
                      <a:pt x="857834" y="798488"/>
                      <a:pt x="857022" y="800924"/>
                    </a:cubicBezTo>
                    <a:cubicBezTo>
                      <a:pt x="855398" y="804983"/>
                      <a:pt x="855398" y="809854"/>
                      <a:pt x="852151" y="812290"/>
                    </a:cubicBezTo>
                    <a:cubicBezTo>
                      <a:pt x="851339" y="813102"/>
                      <a:pt x="848903" y="815538"/>
                      <a:pt x="846468" y="814725"/>
                    </a:cubicBezTo>
                    <a:cubicBezTo>
                      <a:pt x="844032" y="813914"/>
                      <a:pt x="847279" y="810666"/>
                      <a:pt x="848091" y="809043"/>
                    </a:cubicBezTo>
                    <a:cubicBezTo>
                      <a:pt x="848903" y="807419"/>
                      <a:pt x="848091" y="804983"/>
                      <a:pt x="845655" y="804171"/>
                    </a:cubicBezTo>
                    <a:cubicBezTo>
                      <a:pt x="843220" y="803359"/>
                      <a:pt x="840784" y="804171"/>
                      <a:pt x="839973" y="805795"/>
                    </a:cubicBezTo>
                    <a:cubicBezTo>
                      <a:pt x="838349" y="808230"/>
                      <a:pt x="837536" y="810666"/>
                      <a:pt x="835913" y="813102"/>
                    </a:cubicBezTo>
                    <a:cubicBezTo>
                      <a:pt x="834289" y="815538"/>
                      <a:pt x="832665" y="816349"/>
                      <a:pt x="830230" y="817161"/>
                    </a:cubicBezTo>
                    <a:cubicBezTo>
                      <a:pt x="828606" y="817973"/>
                      <a:pt x="826982" y="819597"/>
                      <a:pt x="826170" y="821221"/>
                    </a:cubicBezTo>
                    <a:cubicBezTo>
                      <a:pt x="824547" y="822844"/>
                      <a:pt x="822923" y="825280"/>
                      <a:pt x="821299" y="823656"/>
                    </a:cubicBezTo>
                    <a:cubicBezTo>
                      <a:pt x="820487" y="822844"/>
                      <a:pt x="819675" y="822033"/>
                      <a:pt x="818863" y="822033"/>
                    </a:cubicBezTo>
                    <a:cubicBezTo>
                      <a:pt x="817239" y="822033"/>
                      <a:pt x="816428" y="822844"/>
                      <a:pt x="815616" y="823656"/>
                    </a:cubicBezTo>
                    <a:cubicBezTo>
                      <a:pt x="814804" y="824468"/>
                      <a:pt x="813992" y="825280"/>
                      <a:pt x="813180" y="826904"/>
                    </a:cubicBezTo>
                    <a:cubicBezTo>
                      <a:pt x="812368" y="827716"/>
                      <a:pt x="811557" y="829340"/>
                      <a:pt x="810744" y="830151"/>
                    </a:cubicBezTo>
                    <a:cubicBezTo>
                      <a:pt x="809121" y="830963"/>
                      <a:pt x="807497" y="830963"/>
                      <a:pt x="805061" y="830151"/>
                    </a:cubicBezTo>
                    <a:cubicBezTo>
                      <a:pt x="805061" y="830151"/>
                      <a:pt x="805061" y="830151"/>
                      <a:pt x="805061" y="830151"/>
                    </a:cubicBezTo>
                    <a:cubicBezTo>
                      <a:pt x="805061" y="830151"/>
                      <a:pt x="804249" y="830151"/>
                      <a:pt x="804249" y="830151"/>
                    </a:cubicBezTo>
                    <a:cubicBezTo>
                      <a:pt x="803438" y="830151"/>
                      <a:pt x="802626" y="830963"/>
                      <a:pt x="802626" y="830963"/>
                    </a:cubicBezTo>
                    <a:cubicBezTo>
                      <a:pt x="801814" y="830963"/>
                      <a:pt x="801002" y="832587"/>
                      <a:pt x="800190" y="832587"/>
                    </a:cubicBezTo>
                    <a:cubicBezTo>
                      <a:pt x="799378" y="832587"/>
                      <a:pt x="798566" y="830963"/>
                      <a:pt x="797754" y="830151"/>
                    </a:cubicBezTo>
                    <a:cubicBezTo>
                      <a:pt x="796131" y="829340"/>
                      <a:pt x="793695" y="828527"/>
                      <a:pt x="792071" y="830151"/>
                    </a:cubicBezTo>
                    <a:cubicBezTo>
                      <a:pt x="791260" y="830963"/>
                      <a:pt x="791260" y="832587"/>
                      <a:pt x="790447" y="833399"/>
                    </a:cubicBezTo>
                    <a:cubicBezTo>
                      <a:pt x="789636" y="834211"/>
                      <a:pt x="788823" y="835022"/>
                      <a:pt x="787200" y="835022"/>
                    </a:cubicBezTo>
                    <a:cubicBezTo>
                      <a:pt x="783952" y="835022"/>
                      <a:pt x="781517" y="835022"/>
                      <a:pt x="778269" y="835022"/>
                    </a:cubicBezTo>
                    <a:cubicBezTo>
                      <a:pt x="776645" y="835022"/>
                      <a:pt x="775022" y="835835"/>
                      <a:pt x="773398" y="835835"/>
                    </a:cubicBezTo>
                    <a:cubicBezTo>
                      <a:pt x="771774" y="836646"/>
                      <a:pt x="770962" y="836646"/>
                      <a:pt x="769339" y="837459"/>
                    </a:cubicBezTo>
                    <a:cubicBezTo>
                      <a:pt x="768526" y="838270"/>
                      <a:pt x="767715" y="839894"/>
                      <a:pt x="766903" y="840706"/>
                    </a:cubicBezTo>
                    <a:cubicBezTo>
                      <a:pt x="766903" y="841518"/>
                      <a:pt x="766091" y="842330"/>
                      <a:pt x="766091" y="842330"/>
                    </a:cubicBezTo>
                    <a:cubicBezTo>
                      <a:pt x="765279" y="843141"/>
                      <a:pt x="762843" y="843141"/>
                      <a:pt x="762031" y="842330"/>
                    </a:cubicBezTo>
                    <a:cubicBezTo>
                      <a:pt x="761220" y="842330"/>
                      <a:pt x="760408" y="841518"/>
                      <a:pt x="759596" y="842330"/>
                    </a:cubicBezTo>
                    <a:cubicBezTo>
                      <a:pt x="758784" y="842330"/>
                      <a:pt x="757972" y="843141"/>
                      <a:pt x="757160" y="843141"/>
                    </a:cubicBezTo>
                    <a:cubicBezTo>
                      <a:pt x="755536" y="843953"/>
                      <a:pt x="753913" y="844765"/>
                      <a:pt x="751477" y="844765"/>
                    </a:cubicBezTo>
                    <a:cubicBezTo>
                      <a:pt x="750665" y="844765"/>
                      <a:pt x="749041" y="844765"/>
                      <a:pt x="748230" y="844765"/>
                    </a:cubicBezTo>
                    <a:cubicBezTo>
                      <a:pt x="745794" y="845577"/>
                      <a:pt x="743358" y="848013"/>
                      <a:pt x="741734" y="849637"/>
                    </a:cubicBezTo>
                    <a:cubicBezTo>
                      <a:pt x="740111" y="850448"/>
                      <a:pt x="739299" y="851260"/>
                      <a:pt x="737675" y="852884"/>
                    </a:cubicBezTo>
                    <a:cubicBezTo>
                      <a:pt x="736863" y="853696"/>
                      <a:pt x="736051" y="855320"/>
                      <a:pt x="734427" y="855320"/>
                    </a:cubicBezTo>
                    <a:cubicBezTo>
                      <a:pt x="732804" y="856132"/>
                      <a:pt x="731992" y="854508"/>
                      <a:pt x="731180" y="853696"/>
                    </a:cubicBezTo>
                    <a:cubicBezTo>
                      <a:pt x="730368" y="852884"/>
                      <a:pt x="728744" y="852072"/>
                      <a:pt x="727120" y="851260"/>
                    </a:cubicBezTo>
                    <a:cubicBezTo>
                      <a:pt x="725497" y="850448"/>
                      <a:pt x="723873" y="850448"/>
                      <a:pt x="722249" y="850448"/>
                    </a:cubicBezTo>
                    <a:cubicBezTo>
                      <a:pt x="720626" y="850448"/>
                      <a:pt x="719814" y="849637"/>
                      <a:pt x="718190" y="849637"/>
                    </a:cubicBezTo>
                    <a:cubicBezTo>
                      <a:pt x="716566" y="848825"/>
                      <a:pt x="714130" y="848825"/>
                      <a:pt x="712507" y="848825"/>
                    </a:cubicBezTo>
                    <a:cubicBezTo>
                      <a:pt x="710883" y="848825"/>
                      <a:pt x="709259" y="848825"/>
                      <a:pt x="706823" y="848013"/>
                    </a:cubicBezTo>
                    <a:cubicBezTo>
                      <a:pt x="705200" y="848013"/>
                      <a:pt x="703576" y="848013"/>
                      <a:pt x="701952" y="848013"/>
                    </a:cubicBezTo>
                    <a:cubicBezTo>
                      <a:pt x="700328" y="848013"/>
                      <a:pt x="698705" y="848013"/>
                      <a:pt x="697893" y="847201"/>
                    </a:cubicBezTo>
                    <a:cubicBezTo>
                      <a:pt x="697081" y="846389"/>
                      <a:pt x="695457" y="846389"/>
                      <a:pt x="694645" y="846389"/>
                    </a:cubicBezTo>
                    <a:cubicBezTo>
                      <a:pt x="693833" y="846389"/>
                      <a:pt x="692210" y="846389"/>
                      <a:pt x="691398" y="845577"/>
                    </a:cubicBezTo>
                    <a:cubicBezTo>
                      <a:pt x="690586" y="844765"/>
                      <a:pt x="691398" y="843141"/>
                      <a:pt x="691398" y="841518"/>
                    </a:cubicBezTo>
                    <a:cubicBezTo>
                      <a:pt x="690586" y="839894"/>
                      <a:pt x="689774" y="839894"/>
                      <a:pt x="688962" y="839894"/>
                    </a:cubicBezTo>
                    <a:cubicBezTo>
                      <a:pt x="688150" y="839082"/>
                      <a:pt x="688150" y="838270"/>
                      <a:pt x="687338" y="837459"/>
                    </a:cubicBezTo>
                    <a:cubicBezTo>
                      <a:pt x="687338" y="837459"/>
                      <a:pt x="686526" y="837459"/>
                      <a:pt x="686526" y="836646"/>
                    </a:cubicBezTo>
                    <a:cubicBezTo>
                      <a:pt x="685714" y="836646"/>
                      <a:pt x="685714" y="835835"/>
                      <a:pt x="684902" y="835835"/>
                    </a:cubicBezTo>
                    <a:cubicBezTo>
                      <a:pt x="683279" y="835835"/>
                      <a:pt x="682467" y="835022"/>
                      <a:pt x="681655" y="833399"/>
                    </a:cubicBezTo>
                    <a:cubicBezTo>
                      <a:pt x="681655" y="831775"/>
                      <a:pt x="681655" y="830963"/>
                      <a:pt x="680031" y="830151"/>
                    </a:cubicBezTo>
                    <a:cubicBezTo>
                      <a:pt x="678407" y="829340"/>
                      <a:pt x="677596" y="828527"/>
                      <a:pt x="676784" y="826904"/>
                    </a:cubicBezTo>
                    <a:cubicBezTo>
                      <a:pt x="675972" y="825280"/>
                      <a:pt x="674348" y="822844"/>
                      <a:pt x="672724" y="821221"/>
                    </a:cubicBezTo>
                    <a:cubicBezTo>
                      <a:pt x="671912" y="820409"/>
                      <a:pt x="671101" y="819597"/>
                      <a:pt x="670289" y="818785"/>
                    </a:cubicBezTo>
                    <a:cubicBezTo>
                      <a:pt x="669477" y="817973"/>
                      <a:pt x="668665" y="816349"/>
                      <a:pt x="667853" y="814725"/>
                    </a:cubicBezTo>
                    <a:cubicBezTo>
                      <a:pt x="665417" y="810666"/>
                      <a:pt x="661358" y="808230"/>
                      <a:pt x="657298" y="805795"/>
                    </a:cubicBezTo>
                    <a:cubicBezTo>
                      <a:pt x="654863" y="804171"/>
                      <a:pt x="652427" y="804171"/>
                      <a:pt x="649992" y="803359"/>
                    </a:cubicBezTo>
                    <a:cubicBezTo>
                      <a:pt x="647556" y="802547"/>
                      <a:pt x="645120" y="802547"/>
                      <a:pt x="643497" y="802547"/>
                    </a:cubicBezTo>
                    <a:cubicBezTo>
                      <a:pt x="641873" y="802547"/>
                      <a:pt x="641061" y="802547"/>
                      <a:pt x="639437" y="802547"/>
                    </a:cubicBezTo>
                    <a:cubicBezTo>
                      <a:pt x="638625" y="802547"/>
                      <a:pt x="637001" y="801735"/>
                      <a:pt x="636189" y="801735"/>
                    </a:cubicBezTo>
                    <a:cubicBezTo>
                      <a:pt x="634566" y="801735"/>
                      <a:pt x="632942" y="801735"/>
                      <a:pt x="631318" y="801735"/>
                    </a:cubicBezTo>
                    <a:cubicBezTo>
                      <a:pt x="629694" y="801735"/>
                      <a:pt x="628071" y="800924"/>
                      <a:pt x="626447" y="800112"/>
                    </a:cubicBezTo>
                    <a:cubicBezTo>
                      <a:pt x="624823" y="799300"/>
                      <a:pt x="623199" y="796864"/>
                      <a:pt x="621576" y="796864"/>
                    </a:cubicBezTo>
                    <a:cubicBezTo>
                      <a:pt x="619952" y="796864"/>
                      <a:pt x="618328" y="796864"/>
                      <a:pt x="617516" y="796864"/>
                    </a:cubicBezTo>
                    <a:cubicBezTo>
                      <a:pt x="615892" y="796864"/>
                      <a:pt x="615081" y="799300"/>
                      <a:pt x="613457" y="798488"/>
                    </a:cubicBezTo>
                    <a:cubicBezTo>
                      <a:pt x="611833" y="797676"/>
                      <a:pt x="611833" y="795240"/>
                      <a:pt x="611833" y="794428"/>
                    </a:cubicBezTo>
                    <a:cubicBezTo>
                      <a:pt x="611021" y="792805"/>
                      <a:pt x="610209" y="791993"/>
                      <a:pt x="608585" y="791181"/>
                    </a:cubicBezTo>
                    <a:cubicBezTo>
                      <a:pt x="606962" y="790369"/>
                      <a:pt x="606150" y="790369"/>
                      <a:pt x="604526" y="789557"/>
                    </a:cubicBezTo>
                    <a:cubicBezTo>
                      <a:pt x="603714" y="788745"/>
                      <a:pt x="602902" y="787933"/>
                      <a:pt x="601278" y="787933"/>
                    </a:cubicBezTo>
                    <a:cubicBezTo>
                      <a:pt x="598843" y="787122"/>
                      <a:pt x="596407" y="787933"/>
                      <a:pt x="594783" y="788745"/>
                    </a:cubicBezTo>
                    <a:cubicBezTo>
                      <a:pt x="593972" y="788745"/>
                      <a:pt x="591536" y="788745"/>
                      <a:pt x="590724" y="788745"/>
                    </a:cubicBezTo>
                    <a:cubicBezTo>
                      <a:pt x="589100" y="787933"/>
                      <a:pt x="587476" y="786309"/>
                      <a:pt x="586665" y="785498"/>
                    </a:cubicBezTo>
                    <a:cubicBezTo>
                      <a:pt x="585041" y="784686"/>
                      <a:pt x="584229" y="784686"/>
                      <a:pt x="582605" y="783874"/>
                    </a:cubicBezTo>
                    <a:cubicBezTo>
                      <a:pt x="579357" y="783062"/>
                      <a:pt x="576110" y="780627"/>
                      <a:pt x="572863" y="782250"/>
                    </a:cubicBezTo>
                    <a:cubicBezTo>
                      <a:pt x="570427" y="783062"/>
                      <a:pt x="566368" y="783874"/>
                      <a:pt x="563120" y="783062"/>
                    </a:cubicBezTo>
                    <a:cubicBezTo>
                      <a:pt x="561496" y="782250"/>
                      <a:pt x="559060" y="782250"/>
                      <a:pt x="557437" y="782250"/>
                    </a:cubicBezTo>
                    <a:cubicBezTo>
                      <a:pt x="555813" y="782250"/>
                      <a:pt x="553377" y="782250"/>
                      <a:pt x="551753" y="782250"/>
                    </a:cubicBezTo>
                    <a:cubicBezTo>
                      <a:pt x="549318" y="782250"/>
                      <a:pt x="546882" y="782250"/>
                      <a:pt x="545259" y="782250"/>
                    </a:cubicBezTo>
                    <a:cubicBezTo>
                      <a:pt x="542011" y="783062"/>
                      <a:pt x="537952" y="784686"/>
                      <a:pt x="534704" y="784686"/>
                    </a:cubicBezTo>
                    <a:cubicBezTo>
                      <a:pt x="533080" y="784686"/>
                      <a:pt x="531456" y="785498"/>
                      <a:pt x="529833" y="785498"/>
                    </a:cubicBezTo>
                    <a:cubicBezTo>
                      <a:pt x="527397" y="786309"/>
                      <a:pt x="525773" y="784686"/>
                      <a:pt x="523338" y="783874"/>
                    </a:cubicBezTo>
                    <a:cubicBezTo>
                      <a:pt x="521714" y="783062"/>
                      <a:pt x="520902" y="782250"/>
                      <a:pt x="519278" y="782250"/>
                    </a:cubicBezTo>
                    <a:cubicBezTo>
                      <a:pt x="517655" y="782250"/>
                      <a:pt x="516031" y="781438"/>
                      <a:pt x="514407" y="781438"/>
                    </a:cubicBezTo>
                    <a:cubicBezTo>
                      <a:pt x="510347" y="780627"/>
                      <a:pt x="508724" y="783874"/>
                      <a:pt x="505476" y="785498"/>
                    </a:cubicBezTo>
                    <a:cubicBezTo>
                      <a:pt x="503852" y="786309"/>
                      <a:pt x="503040" y="784686"/>
                      <a:pt x="501417" y="783874"/>
                    </a:cubicBezTo>
                    <a:cubicBezTo>
                      <a:pt x="499793" y="783062"/>
                      <a:pt x="498981" y="782250"/>
                      <a:pt x="497357" y="782250"/>
                    </a:cubicBezTo>
                    <a:cubicBezTo>
                      <a:pt x="494110" y="781438"/>
                      <a:pt x="492486" y="784686"/>
                      <a:pt x="490862" y="787122"/>
                    </a:cubicBezTo>
                    <a:cubicBezTo>
                      <a:pt x="490050" y="787933"/>
                      <a:pt x="489239" y="789557"/>
                      <a:pt x="488427" y="790369"/>
                    </a:cubicBezTo>
                    <a:cubicBezTo>
                      <a:pt x="487615" y="791993"/>
                      <a:pt x="487615" y="793617"/>
                      <a:pt x="487615" y="795240"/>
                    </a:cubicBezTo>
                    <a:cubicBezTo>
                      <a:pt x="487615" y="797676"/>
                      <a:pt x="488427" y="800112"/>
                      <a:pt x="488427" y="801735"/>
                    </a:cubicBezTo>
                    <a:cubicBezTo>
                      <a:pt x="488427" y="803359"/>
                      <a:pt x="487615" y="804171"/>
                      <a:pt x="487615" y="805795"/>
                    </a:cubicBezTo>
                    <a:cubicBezTo>
                      <a:pt x="487615" y="809043"/>
                      <a:pt x="490862" y="810666"/>
                      <a:pt x="492486" y="813102"/>
                    </a:cubicBezTo>
                    <a:cubicBezTo>
                      <a:pt x="494922" y="816349"/>
                      <a:pt x="492486" y="818785"/>
                      <a:pt x="490862" y="821221"/>
                    </a:cubicBezTo>
                    <a:cubicBezTo>
                      <a:pt x="490050" y="822033"/>
                      <a:pt x="489239" y="823656"/>
                      <a:pt x="489239" y="824468"/>
                    </a:cubicBezTo>
                    <a:cubicBezTo>
                      <a:pt x="489239" y="826092"/>
                      <a:pt x="489239" y="826904"/>
                      <a:pt x="490050" y="828527"/>
                    </a:cubicBezTo>
                    <a:cubicBezTo>
                      <a:pt x="490050" y="830151"/>
                      <a:pt x="490050" y="831775"/>
                      <a:pt x="489239" y="833399"/>
                    </a:cubicBezTo>
                    <a:cubicBezTo>
                      <a:pt x="488427" y="835022"/>
                      <a:pt x="487615" y="836646"/>
                      <a:pt x="486803" y="838270"/>
                    </a:cubicBezTo>
                    <a:cubicBezTo>
                      <a:pt x="485991" y="841518"/>
                      <a:pt x="491674" y="840706"/>
                      <a:pt x="492486" y="843141"/>
                    </a:cubicBezTo>
                    <a:cubicBezTo>
                      <a:pt x="492486" y="844765"/>
                      <a:pt x="490862" y="845577"/>
                      <a:pt x="490050" y="846389"/>
                    </a:cubicBezTo>
                    <a:cubicBezTo>
                      <a:pt x="489239" y="847201"/>
                      <a:pt x="487615" y="848825"/>
                      <a:pt x="487615" y="850448"/>
                    </a:cubicBezTo>
                    <a:cubicBezTo>
                      <a:pt x="487615" y="851260"/>
                      <a:pt x="488427" y="852884"/>
                      <a:pt x="488427" y="853696"/>
                    </a:cubicBezTo>
                    <a:cubicBezTo>
                      <a:pt x="488427" y="855320"/>
                      <a:pt x="486803" y="856132"/>
                      <a:pt x="485179" y="856943"/>
                    </a:cubicBezTo>
                    <a:cubicBezTo>
                      <a:pt x="484367" y="857756"/>
                      <a:pt x="482743" y="858567"/>
                      <a:pt x="481931" y="857756"/>
                    </a:cubicBezTo>
                    <a:cubicBezTo>
                      <a:pt x="481120" y="856943"/>
                      <a:pt x="481120" y="855320"/>
                      <a:pt x="480308" y="854508"/>
                    </a:cubicBezTo>
                    <a:cubicBezTo>
                      <a:pt x="479496" y="852072"/>
                      <a:pt x="476248" y="853696"/>
                      <a:pt x="474625" y="852884"/>
                    </a:cubicBezTo>
                    <a:cubicBezTo>
                      <a:pt x="472189" y="852072"/>
                      <a:pt x="471377" y="849637"/>
                      <a:pt x="468941" y="850448"/>
                    </a:cubicBezTo>
                    <a:cubicBezTo>
                      <a:pt x="466506" y="851260"/>
                      <a:pt x="464070" y="852072"/>
                      <a:pt x="461634" y="852884"/>
                    </a:cubicBezTo>
                    <a:cubicBezTo>
                      <a:pt x="460011" y="852884"/>
                      <a:pt x="455951" y="852884"/>
                      <a:pt x="455951" y="855320"/>
                    </a:cubicBezTo>
                    <a:cubicBezTo>
                      <a:pt x="455139" y="857756"/>
                      <a:pt x="456763" y="861815"/>
                      <a:pt x="453515" y="861815"/>
                    </a:cubicBezTo>
                    <a:cubicBezTo>
                      <a:pt x="452704" y="861815"/>
                      <a:pt x="451080" y="861003"/>
                      <a:pt x="450268" y="861003"/>
                    </a:cubicBezTo>
                    <a:cubicBezTo>
                      <a:pt x="449456" y="861003"/>
                      <a:pt x="448644" y="862627"/>
                      <a:pt x="448644" y="863438"/>
                    </a:cubicBezTo>
                    <a:cubicBezTo>
                      <a:pt x="446209" y="865874"/>
                      <a:pt x="442961" y="865062"/>
                      <a:pt x="439714" y="865062"/>
                    </a:cubicBezTo>
                    <a:cubicBezTo>
                      <a:pt x="436466" y="865062"/>
                      <a:pt x="435654" y="867498"/>
                      <a:pt x="433218" y="869122"/>
                    </a:cubicBezTo>
                    <a:cubicBezTo>
                      <a:pt x="430783" y="870746"/>
                      <a:pt x="428347" y="869934"/>
                      <a:pt x="425911" y="871557"/>
                    </a:cubicBezTo>
                    <a:cubicBezTo>
                      <a:pt x="422664" y="873181"/>
                      <a:pt x="424288" y="875617"/>
                      <a:pt x="424288" y="878053"/>
                    </a:cubicBezTo>
                    <a:cubicBezTo>
                      <a:pt x="424288" y="879676"/>
                      <a:pt x="420228" y="882924"/>
                      <a:pt x="418605" y="881300"/>
                    </a:cubicBezTo>
                    <a:cubicBezTo>
                      <a:pt x="417793" y="880488"/>
                      <a:pt x="418605" y="878864"/>
                      <a:pt x="418605" y="878053"/>
                    </a:cubicBezTo>
                    <a:cubicBezTo>
                      <a:pt x="417793" y="878053"/>
                      <a:pt x="416981" y="878864"/>
                      <a:pt x="416169" y="878864"/>
                    </a:cubicBezTo>
                    <a:cubicBezTo>
                      <a:pt x="415357" y="879676"/>
                      <a:pt x="414545" y="878864"/>
                      <a:pt x="412921" y="878864"/>
                    </a:cubicBezTo>
                    <a:cubicBezTo>
                      <a:pt x="412110" y="878864"/>
                      <a:pt x="410486" y="879676"/>
                      <a:pt x="409674" y="879676"/>
                    </a:cubicBezTo>
                    <a:cubicBezTo>
                      <a:pt x="408050" y="879676"/>
                      <a:pt x="408862" y="878053"/>
                      <a:pt x="408862" y="877241"/>
                    </a:cubicBezTo>
                    <a:cubicBezTo>
                      <a:pt x="408050" y="876429"/>
                      <a:pt x="407238" y="876429"/>
                      <a:pt x="406426" y="876429"/>
                    </a:cubicBezTo>
                    <a:cubicBezTo>
                      <a:pt x="404802" y="876429"/>
                      <a:pt x="404802" y="874805"/>
                      <a:pt x="403991" y="873993"/>
                    </a:cubicBezTo>
                    <a:cubicBezTo>
                      <a:pt x="402367" y="873181"/>
                      <a:pt x="401555" y="873993"/>
                      <a:pt x="399931" y="873993"/>
                    </a:cubicBezTo>
                    <a:cubicBezTo>
                      <a:pt x="398307" y="874805"/>
                      <a:pt x="396684" y="874805"/>
                      <a:pt x="395060" y="874805"/>
                    </a:cubicBezTo>
                    <a:cubicBezTo>
                      <a:pt x="394248" y="874805"/>
                      <a:pt x="392624" y="875617"/>
                      <a:pt x="391812" y="875617"/>
                    </a:cubicBezTo>
                    <a:cubicBezTo>
                      <a:pt x="389377" y="875617"/>
                      <a:pt x="386941" y="876429"/>
                      <a:pt x="385317" y="875617"/>
                    </a:cubicBezTo>
                    <a:cubicBezTo>
                      <a:pt x="383694" y="875617"/>
                      <a:pt x="382070" y="873181"/>
                      <a:pt x="381258" y="872369"/>
                    </a:cubicBezTo>
                    <a:cubicBezTo>
                      <a:pt x="380446" y="871557"/>
                      <a:pt x="380446" y="869934"/>
                      <a:pt x="378822" y="870746"/>
                    </a:cubicBezTo>
                    <a:cubicBezTo>
                      <a:pt x="378010" y="871557"/>
                      <a:pt x="378010" y="873181"/>
                      <a:pt x="376386" y="873181"/>
                    </a:cubicBezTo>
                    <a:cubicBezTo>
                      <a:pt x="374763" y="873993"/>
                      <a:pt x="373951" y="873181"/>
                      <a:pt x="373139" y="871557"/>
                    </a:cubicBezTo>
                    <a:cubicBezTo>
                      <a:pt x="372327" y="870746"/>
                      <a:pt x="371515" y="869934"/>
                      <a:pt x="370703" y="869122"/>
                    </a:cubicBezTo>
                    <a:cubicBezTo>
                      <a:pt x="369892" y="868310"/>
                      <a:pt x="368268" y="868310"/>
                      <a:pt x="366644" y="867498"/>
                    </a:cubicBezTo>
                    <a:cubicBezTo>
                      <a:pt x="364208" y="865874"/>
                      <a:pt x="362585" y="864251"/>
                      <a:pt x="360149" y="862627"/>
                    </a:cubicBezTo>
                    <a:cubicBezTo>
                      <a:pt x="359337" y="861815"/>
                      <a:pt x="357713" y="861815"/>
                      <a:pt x="356901" y="861003"/>
                    </a:cubicBezTo>
                    <a:cubicBezTo>
                      <a:pt x="356089" y="860191"/>
                      <a:pt x="354466" y="860191"/>
                      <a:pt x="353654" y="859379"/>
                    </a:cubicBezTo>
                    <a:cubicBezTo>
                      <a:pt x="351218" y="859379"/>
                      <a:pt x="348782" y="857756"/>
                      <a:pt x="348782" y="855320"/>
                    </a:cubicBezTo>
                    <a:cubicBezTo>
                      <a:pt x="348782" y="853696"/>
                      <a:pt x="349594" y="853696"/>
                      <a:pt x="349594" y="852072"/>
                    </a:cubicBezTo>
                    <a:cubicBezTo>
                      <a:pt x="349594" y="851260"/>
                      <a:pt x="349594" y="851260"/>
                      <a:pt x="348782" y="850448"/>
                    </a:cubicBezTo>
                    <a:cubicBezTo>
                      <a:pt x="347971" y="849637"/>
                      <a:pt x="348782" y="849637"/>
                      <a:pt x="348782" y="848825"/>
                    </a:cubicBezTo>
                    <a:cubicBezTo>
                      <a:pt x="348782" y="847201"/>
                      <a:pt x="347971" y="846389"/>
                      <a:pt x="347971" y="844765"/>
                    </a:cubicBezTo>
                    <a:cubicBezTo>
                      <a:pt x="347971" y="843953"/>
                      <a:pt x="347971" y="842330"/>
                      <a:pt x="347971" y="841518"/>
                    </a:cubicBezTo>
                    <a:cubicBezTo>
                      <a:pt x="347971" y="839082"/>
                      <a:pt x="344723" y="835022"/>
                      <a:pt x="342288" y="837459"/>
                    </a:cubicBezTo>
                    <a:cubicBezTo>
                      <a:pt x="341476" y="838270"/>
                      <a:pt x="341476" y="839894"/>
                      <a:pt x="339852" y="840706"/>
                    </a:cubicBezTo>
                    <a:cubicBezTo>
                      <a:pt x="338228" y="841518"/>
                      <a:pt x="338228" y="839082"/>
                      <a:pt x="336604" y="839082"/>
                    </a:cubicBezTo>
                    <a:cubicBezTo>
                      <a:pt x="336604" y="837459"/>
                      <a:pt x="338228" y="838270"/>
                      <a:pt x="339040" y="836646"/>
                    </a:cubicBezTo>
                    <a:cubicBezTo>
                      <a:pt x="339852" y="835022"/>
                      <a:pt x="338228" y="834211"/>
                      <a:pt x="338228" y="832587"/>
                    </a:cubicBezTo>
                    <a:cubicBezTo>
                      <a:pt x="338228" y="831775"/>
                      <a:pt x="339852" y="829340"/>
                      <a:pt x="341476" y="829340"/>
                    </a:cubicBezTo>
                    <a:cubicBezTo>
                      <a:pt x="342288" y="829340"/>
                      <a:pt x="343099" y="830963"/>
                      <a:pt x="343911" y="830151"/>
                    </a:cubicBezTo>
                    <a:cubicBezTo>
                      <a:pt x="344723" y="830151"/>
                      <a:pt x="345535" y="829340"/>
                      <a:pt x="345535" y="828527"/>
                    </a:cubicBezTo>
                    <a:cubicBezTo>
                      <a:pt x="346347" y="827716"/>
                      <a:pt x="347159" y="827716"/>
                      <a:pt x="346347" y="826904"/>
                    </a:cubicBezTo>
                    <a:cubicBezTo>
                      <a:pt x="345535" y="826092"/>
                      <a:pt x="344723" y="825280"/>
                      <a:pt x="343911" y="824468"/>
                    </a:cubicBezTo>
                    <a:cubicBezTo>
                      <a:pt x="342288" y="822844"/>
                      <a:pt x="340664" y="822844"/>
                      <a:pt x="338228" y="822033"/>
                    </a:cubicBezTo>
                    <a:cubicBezTo>
                      <a:pt x="337416" y="822033"/>
                      <a:pt x="335792" y="822033"/>
                      <a:pt x="334981" y="821221"/>
                    </a:cubicBezTo>
                    <a:cubicBezTo>
                      <a:pt x="334169" y="821221"/>
                      <a:pt x="333357" y="820409"/>
                      <a:pt x="332545" y="820409"/>
                    </a:cubicBezTo>
                    <a:cubicBezTo>
                      <a:pt x="331733" y="820409"/>
                      <a:pt x="330921" y="820409"/>
                      <a:pt x="330109" y="820409"/>
                    </a:cubicBezTo>
                    <a:cubicBezTo>
                      <a:pt x="329297" y="820409"/>
                      <a:pt x="326050" y="815538"/>
                      <a:pt x="324426" y="816349"/>
                    </a:cubicBezTo>
                    <a:cubicBezTo>
                      <a:pt x="323614" y="817161"/>
                      <a:pt x="324426" y="818785"/>
                      <a:pt x="324426" y="818785"/>
                    </a:cubicBezTo>
                    <a:cubicBezTo>
                      <a:pt x="324426" y="820409"/>
                      <a:pt x="323614" y="821221"/>
                      <a:pt x="322802" y="822033"/>
                    </a:cubicBezTo>
                    <a:cubicBezTo>
                      <a:pt x="321990" y="822844"/>
                      <a:pt x="320367" y="823656"/>
                      <a:pt x="319555" y="825280"/>
                    </a:cubicBezTo>
                    <a:cubicBezTo>
                      <a:pt x="318743" y="826904"/>
                      <a:pt x="319555" y="828527"/>
                      <a:pt x="318743" y="830151"/>
                    </a:cubicBezTo>
                    <a:cubicBezTo>
                      <a:pt x="318743" y="831775"/>
                      <a:pt x="317931" y="834211"/>
                      <a:pt x="320367" y="833399"/>
                    </a:cubicBezTo>
                    <a:cubicBezTo>
                      <a:pt x="321178" y="832587"/>
                      <a:pt x="323614" y="830963"/>
                      <a:pt x="324426" y="832587"/>
                    </a:cubicBezTo>
                    <a:cubicBezTo>
                      <a:pt x="325238" y="835022"/>
                      <a:pt x="322802" y="835835"/>
                      <a:pt x="321178" y="836646"/>
                    </a:cubicBezTo>
                    <a:cubicBezTo>
                      <a:pt x="319555" y="837459"/>
                      <a:pt x="320367" y="840706"/>
                      <a:pt x="318743" y="841518"/>
                    </a:cubicBezTo>
                    <a:cubicBezTo>
                      <a:pt x="317119" y="842330"/>
                      <a:pt x="317119" y="839082"/>
                      <a:pt x="317119" y="837459"/>
                    </a:cubicBezTo>
                    <a:cubicBezTo>
                      <a:pt x="317119" y="835835"/>
                      <a:pt x="317931" y="834211"/>
                      <a:pt x="316307" y="833399"/>
                    </a:cubicBezTo>
                    <a:cubicBezTo>
                      <a:pt x="314684" y="832587"/>
                      <a:pt x="313060" y="833399"/>
                      <a:pt x="311436" y="832587"/>
                    </a:cubicBezTo>
                    <a:cubicBezTo>
                      <a:pt x="309812" y="832587"/>
                      <a:pt x="310624" y="830151"/>
                      <a:pt x="310624" y="828527"/>
                    </a:cubicBezTo>
                    <a:cubicBezTo>
                      <a:pt x="310624" y="826904"/>
                      <a:pt x="308188" y="826904"/>
                      <a:pt x="306565" y="826092"/>
                    </a:cubicBezTo>
                    <a:cubicBezTo>
                      <a:pt x="304941" y="825280"/>
                      <a:pt x="304129" y="825280"/>
                      <a:pt x="302505" y="826092"/>
                    </a:cubicBezTo>
                    <a:cubicBezTo>
                      <a:pt x="300881" y="826904"/>
                      <a:pt x="300069" y="826904"/>
                      <a:pt x="298446" y="826904"/>
                    </a:cubicBezTo>
                    <a:cubicBezTo>
                      <a:pt x="297634" y="826904"/>
                      <a:pt x="295198" y="827716"/>
                      <a:pt x="294386" y="826904"/>
                    </a:cubicBezTo>
                    <a:cubicBezTo>
                      <a:pt x="293574" y="826092"/>
                      <a:pt x="293574" y="825280"/>
                      <a:pt x="293574" y="824468"/>
                    </a:cubicBezTo>
                    <a:cubicBezTo>
                      <a:pt x="293574" y="822844"/>
                      <a:pt x="292763" y="822033"/>
                      <a:pt x="291951" y="820409"/>
                    </a:cubicBezTo>
                    <a:cubicBezTo>
                      <a:pt x="291951" y="818785"/>
                      <a:pt x="291139" y="817973"/>
                      <a:pt x="291139" y="816349"/>
                    </a:cubicBezTo>
                    <a:cubicBezTo>
                      <a:pt x="291139" y="815538"/>
                      <a:pt x="291139" y="815538"/>
                      <a:pt x="290327" y="814725"/>
                    </a:cubicBezTo>
                    <a:cubicBezTo>
                      <a:pt x="289515" y="814725"/>
                      <a:pt x="288703" y="814725"/>
                      <a:pt x="287891" y="813914"/>
                    </a:cubicBezTo>
                    <a:cubicBezTo>
                      <a:pt x="287079" y="813914"/>
                      <a:pt x="287079" y="813102"/>
                      <a:pt x="286268" y="812290"/>
                    </a:cubicBezTo>
                    <a:cubicBezTo>
                      <a:pt x="284644" y="811478"/>
                      <a:pt x="283832" y="813914"/>
                      <a:pt x="283832" y="815538"/>
                    </a:cubicBezTo>
                    <a:cubicBezTo>
                      <a:pt x="283832" y="816349"/>
                      <a:pt x="283832" y="817161"/>
                      <a:pt x="283020" y="817973"/>
                    </a:cubicBezTo>
                    <a:cubicBezTo>
                      <a:pt x="281396" y="817973"/>
                      <a:pt x="281396" y="817161"/>
                      <a:pt x="280584" y="816349"/>
                    </a:cubicBezTo>
                    <a:cubicBezTo>
                      <a:pt x="279772" y="815538"/>
                      <a:pt x="278960" y="815538"/>
                      <a:pt x="277337" y="814725"/>
                    </a:cubicBezTo>
                    <a:cubicBezTo>
                      <a:pt x="276525" y="813914"/>
                      <a:pt x="275713" y="813914"/>
                      <a:pt x="274901" y="813102"/>
                    </a:cubicBezTo>
                    <a:cubicBezTo>
                      <a:pt x="274089" y="812290"/>
                      <a:pt x="274901" y="810666"/>
                      <a:pt x="273277" y="809854"/>
                    </a:cubicBezTo>
                    <a:cubicBezTo>
                      <a:pt x="270842" y="808230"/>
                      <a:pt x="270030" y="811478"/>
                      <a:pt x="267594" y="812290"/>
                    </a:cubicBezTo>
                    <a:cubicBezTo>
                      <a:pt x="266782" y="812290"/>
                      <a:pt x="264347" y="812290"/>
                      <a:pt x="265970" y="813914"/>
                    </a:cubicBezTo>
                    <a:cubicBezTo>
                      <a:pt x="266782" y="814725"/>
                      <a:pt x="268406" y="814725"/>
                      <a:pt x="269218" y="815538"/>
                    </a:cubicBezTo>
                    <a:cubicBezTo>
                      <a:pt x="270030" y="815538"/>
                      <a:pt x="270030" y="816349"/>
                      <a:pt x="270030" y="817161"/>
                    </a:cubicBezTo>
                    <a:cubicBezTo>
                      <a:pt x="270030" y="817973"/>
                      <a:pt x="269218" y="818785"/>
                      <a:pt x="268406" y="819597"/>
                    </a:cubicBezTo>
                    <a:cubicBezTo>
                      <a:pt x="267594" y="820409"/>
                      <a:pt x="265970" y="819597"/>
                      <a:pt x="265159" y="818785"/>
                    </a:cubicBezTo>
                    <a:cubicBezTo>
                      <a:pt x="264347" y="818785"/>
                      <a:pt x="264347" y="817973"/>
                      <a:pt x="263535" y="817973"/>
                    </a:cubicBezTo>
                    <a:cubicBezTo>
                      <a:pt x="261911" y="817973"/>
                      <a:pt x="261911" y="819597"/>
                      <a:pt x="260287" y="819597"/>
                    </a:cubicBezTo>
                    <a:cubicBezTo>
                      <a:pt x="259475" y="819597"/>
                      <a:pt x="258663" y="819597"/>
                      <a:pt x="258663" y="818785"/>
                    </a:cubicBezTo>
                    <a:cubicBezTo>
                      <a:pt x="257852" y="818785"/>
                      <a:pt x="257040" y="818785"/>
                      <a:pt x="257040" y="818785"/>
                    </a:cubicBezTo>
                    <a:cubicBezTo>
                      <a:pt x="256228" y="817973"/>
                      <a:pt x="255416" y="816349"/>
                      <a:pt x="256228" y="815538"/>
                    </a:cubicBezTo>
                    <a:cubicBezTo>
                      <a:pt x="256228" y="814725"/>
                      <a:pt x="257852" y="814725"/>
                      <a:pt x="257852" y="814725"/>
                    </a:cubicBezTo>
                    <a:cubicBezTo>
                      <a:pt x="257852" y="813914"/>
                      <a:pt x="257040" y="813914"/>
                      <a:pt x="257040" y="813102"/>
                    </a:cubicBezTo>
                    <a:cubicBezTo>
                      <a:pt x="256228" y="812290"/>
                      <a:pt x="253792" y="813914"/>
                      <a:pt x="252980" y="814725"/>
                    </a:cubicBezTo>
                    <a:cubicBezTo>
                      <a:pt x="252168" y="815538"/>
                      <a:pt x="252168" y="816349"/>
                      <a:pt x="252168" y="817161"/>
                    </a:cubicBezTo>
                    <a:cubicBezTo>
                      <a:pt x="252168" y="817973"/>
                      <a:pt x="251356" y="817973"/>
                      <a:pt x="251356" y="818785"/>
                    </a:cubicBezTo>
                    <a:cubicBezTo>
                      <a:pt x="250544" y="820409"/>
                      <a:pt x="252980" y="820409"/>
                      <a:pt x="253792" y="821221"/>
                    </a:cubicBezTo>
                    <a:cubicBezTo>
                      <a:pt x="255416" y="821221"/>
                      <a:pt x="257040" y="822033"/>
                      <a:pt x="257852" y="823656"/>
                    </a:cubicBezTo>
                    <a:cubicBezTo>
                      <a:pt x="257852" y="824468"/>
                      <a:pt x="257852" y="824468"/>
                      <a:pt x="258663" y="825280"/>
                    </a:cubicBezTo>
                    <a:cubicBezTo>
                      <a:pt x="259475" y="826092"/>
                      <a:pt x="260287" y="826092"/>
                      <a:pt x="260287" y="826904"/>
                    </a:cubicBezTo>
                    <a:cubicBezTo>
                      <a:pt x="261911" y="829340"/>
                      <a:pt x="257852" y="829340"/>
                      <a:pt x="256228" y="829340"/>
                    </a:cubicBezTo>
                    <a:cubicBezTo>
                      <a:pt x="254604" y="830151"/>
                      <a:pt x="253792" y="831775"/>
                      <a:pt x="252168" y="832587"/>
                    </a:cubicBezTo>
                    <a:cubicBezTo>
                      <a:pt x="250544" y="833399"/>
                      <a:pt x="249733" y="834211"/>
                      <a:pt x="248921" y="835835"/>
                    </a:cubicBezTo>
                    <a:cubicBezTo>
                      <a:pt x="248109" y="837459"/>
                      <a:pt x="246485" y="838270"/>
                      <a:pt x="246485" y="839894"/>
                    </a:cubicBezTo>
                    <a:cubicBezTo>
                      <a:pt x="246485" y="841518"/>
                      <a:pt x="245673" y="843953"/>
                      <a:pt x="244861" y="845577"/>
                    </a:cubicBezTo>
                    <a:cubicBezTo>
                      <a:pt x="244049" y="847201"/>
                      <a:pt x="243238" y="848825"/>
                      <a:pt x="241614" y="849637"/>
                    </a:cubicBezTo>
                    <a:cubicBezTo>
                      <a:pt x="239990" y="850448"/>
                      <a:pt x="238366" y="851260"/>
                      <a:pt x="236743" y="852884"/>
                    </a:cubicBezTo>
                    <a:cubicBezTo>
                      <a:pt x="235119" y="853696"/>
                      <a:pt x="232683" y="854508"/>
                      <a:pt x="231059" y="853696"/>
                    </a:cubicBezTo>
                    <a:cubicBezTo>
                      <a:pt x="229436" y="853696"/>
                      <a:pt x="228624" y="851260"/>
                      <a:pt x="227812" y="849637"/>
                    </a:cubicBezTo>
                    <a:cubicBezTo>
                      <a:pt x="230247" y="848825"/>
                      <a:pt x="231871" y="848013"/>
                      <a:pt x="234307" y="848013"/>
                    </a:cubicBezTo>
                    <a:cubicBezTo>
                      <a:pt x="235119" y="848013"/>
                      <a:pt x="236743" y="848013"/>
                      <a:pt x="237555" y="847201"/>
                    </a:cubicBezTo>
                    <a:cubicBezTo>
                      <a:pt x="238366" y="846389"/>
                      <a:pt x="239178" y="845577"/>
                      <a:pt x="239990" y="845577"/>
                    </a:cubicBezTo>
                    <a:cubicBezTo>
                      <a:pt x="240802" y="844765"/>
                      <a:pt x="241614" y="844765"/>
                      <a:pt x="242426" y="843953"/>
                    </a:cubicBezTo>
                    <a:cubicBezTo>
                      <a:pt x="243238" y="843141"/>
                      <a:pt x="242426" y="841518"/>
                      <a:pt x="243238" y="840706"/>
                    </a:cubicBezTo>
                    <a:cubicBezTo>
                      <a:pt x="244049" y="839894"/>
                      <a:pt x="244049" y="839082"/>
                      <a:pt x="242426" y="839082"/>
                    </a:cubicBezTo>
                    <a:cubicBezTo>
                      <a:pt x="241614" y="839082"/>
                      <a:pt x="239990" y="839082"/>
                      <a:pt x="239178" y="838270"/>
                    </a:cubicBezTo>
                    <a:cubicBezTo>
                      <a:pt x="238366" y="837459"/>
                      <a:pt x="239178" y="835835"/>
                      <a:pt x="238366" y="835835"/>
                    </a:cubicBezTo>
                    <a:cubicBezTo>
                      <a:pt x="237555" y="835022"/>
                      <a:pt x="236743" y="836646"/>
                      <a:pt x="235931" y="836646"/>
                    </a:cubicBezTo>
                    <a:cubicBezTo>
                      <a:pt x="235119" y="836646"/>
                      <a:pt x="231059" y="837459"/>
                      <a:pt x="231059" y="835835"/>
                    </a:cubicBezTo>
                    <a:cubicBezTo>
                      <a:pt x="231059" y="835022"/>
                      <a:pt x="232683" y="834211"/>
                      <a:pt x="233495" y="833399"/>
                    </a:cubicBezTo>
                    <a:cubicBezTo>
                      <a:pt x="234307" y="832587"/>
                      <a:pt x="235119" y="832587"/>
                      <a:pt x="235931" y="831775"/>
                    </a:cubicBezTo>
                    <a:cubicBezTo>
                      <a:pt x="238366" y="830151"/>
                      <a:pt x="239990" y="831775"/>
                      <a:pt x="241614" y="831775"/>
                    </a:cubicBezTo>
                    <a:cubicBezTo>
                      <a:pt x="243238" y="831775"/>
                      <a:pt x="244049" y="830151"/>
                      <a:pt x="242426" y="829340"/>
                    </a:cubicBezTo>
                    <a:cubicBezTo>
                      <a:pt x="241614" y="828527"/>
                      <a:pt x="239178" y="829340"/>
                      <a:pt x="239178" y="828527"/>
                    </a:cubicBezTo>
                    <a:cubicBezTo>
                      <a:pt x="237555" y="826092"/>
                      <a:pt x="242426" y="826904"/>
                      <a:pt x="243238" y="826092"/>
                    </a:cubicBezTo>
                    <a:cubicBezTo>
                      <a:pt x="244049" y="826092"/>
                      <a:pt x="244049" y="824468"/>
                      <a:pt x="243238" y="823656"/>
                    </a:cubicBezTo>
                    <a:cubicBezTo>
                      <a:pt x="242426" y="822844"/>
                      <a:pt x="239990" y="823656"/>
                      <a:pt x="239178" y="823656"/>
                    </a:cubicBezTo>
                    <a:cubicBezTo>
                      <a:pt x="237555" y="823656"/>
                      <a:pt x="235931" y="823656"/>
                      <a:pt x="234307" y="823656"/>
                    </a:cubicBezTo>
                    <a:cubicBezTo>
                      <a:pt x="233495" y="823656"/>
                      <a:pt x="233495" y="824468"/>
                      <a:pt x="232683" y="825280"/>
                    </a:cubicBezTo>
                    <a:cubicBezTo>
                      <a:pt x="231871" y="826092"/>
                      <a:pt x="231059" y="826092"/>
                      <a:pt x="230247" y="826904"/>
                    </a:cubicBezTo>
                    <a:cubicBezTo>
                      <a:pt x="228624" y="827716"/>
                      <a:pt x="227812" y="827716"/>
                      <a:pt x="226188" y="828527"/>
                    </a:cubicBezTo>
                    <a:cubicBezTo>
                      <a:pt x="224564" y="828527"/>
                      <a:pt x="222940" y="829340"/>
                      <a:pt x="221317" y="830151"/>
                    </a:cubicBezTo>
                    <a:cubicBezTo>
                      <a:pt x="220505" y="830151"/>
                      <a:pt x="218881" y="830151"/>
                      <a:pt x="218069" y="830151"/>
                    </a:cubicBezTo>
                    <a:cubicBezTo>
                      <a:pt x="216445" y="830151"/>
                      <a:pt x="214010" y="830963"/>
                      <a:pt x="212386" y="830151"/>
                    </a:cubicBezTo>
                    <a:cubicBezTo>
                      <a:pt x="211574" y="830151"/>
                      <a:pt x="210762" y="829340"/>
                      <a:pt x="209139" y="829340"/>
                    </a:cubicBezTo>
                    <a:cubicBezTo>
                      <a:pt x="208327" y="829340"/>
                      <a:pt x="206703" y="830151"/>
                      <a:pt x="205891" y="830151"/>
                    </a:cubicBezTo>
                    <a:cubicBezTo>
                      <a:pt x="204267" y="830963"/>
                      <a:pt x="201831" y="832587"/>
                      <a:pt x="201020" y="834211"/>
                    </a:cubicBezTo>
                    <a:cubicBezTo>
                      <a:pt x="200208" y="835835"/>
                      <a:pt x="201020" y="838270"/>
                      <a:pt x="199396" y="840706"/>
                    </a:cubicBezTo>
                    <a:cubicBezTo>
                      <a:pt x="199396" y="841518"/>
                      <a:pt x="198584" y="843141"/>
                      <a:pt x="197772" y="843141"/>
                    </a:cubicBezTo>
                    <a:cubicBezTo>
                      <a:pt x="196960" y="843141"/>
                      <a:pt x="196960" y="843141"/>
                      <a:pt x="196148" y="843141"/>
                    </a:cubicBezTo>
                    <a:cubicBezTo>
                      <a:pt x="195336" y="843141"/>
                      <a:pt x="194525" y="843141"/>
                      <a:pt x="193713" y="843141"/>
                    </a:cubicBezTo>
                    <a:cubicBezTo>
                      <a:pt x="192089" y="843141"/>
                      <a:pt x="191277" y="843141"/>
                      <a:pt x="189653" y="843141"/>
                    </a:cubicBezTo>
                    <a:cubicBezTo>
                      <a:pt x="188030" y="843141"/>
                      <a:pt x="186406" y="843141"/>
                      <a:pt x="184782" y="843141"/>
                    </a:cubicBezTo>
                    <a:cubicBezTo>
                      <a:pt x="183970" y="843141"/>
                      <a:pt x="182346" y="843953"/>
                      <a:pt x="181534" y="844765"/>
                    </a:cubicBezTo>
                    <a:cubicBezTo>
                      <a:pt x="180723" y="845577"/>
                      <a:pt x="179911" y="845577"/>
                      <a:pt x="178287" y="846389"/>
                    </a:cubicBezTo>
                    <a:cubicBezTo>
                      <a:pt x="176663" y="846389"/>
                      <a:pt x="175851" y="846389"/>
                      <a:pt x="174227" y="847201"/>
                    </a:cubicBezTo>
                    <a:cubicBezTo>
                      <a:pt x="173415" y="847201"/>
                      <a:pt x="171792" y="847201"/>
                      <a:pt x="170980" y="847201"/>
                    </a:cubicBezTo>
                    <a:cubicBezTo>
                      <a:pt x="170168" y="847201"/>
                      <a:pt x="170168" y="846389"/>
                      <a:pt x="169356" y="845577"/>
                    </a:cubicBezTo>
                    <a:cubicBezTo>
                      <a:pt x="168544" y="844765"/>
                      <a:pt x="167732" y="843953"/>
                      <a:pt x="166921" y="843953"/>
                    </a:cubicBezTo>
                    <a:cubicBezTo>
                      <a:pt x="166109" y="843953"/>
                      <a:pt x="163673" y="843141"/>
                      <a:pt x="165297" y="841518"/>
                    </a:cubicBezTo>
                    <a:cubicBezTo>
                      <a:pt x="166109" y="840706"/>
                      <a:pt x="166921" y="841518"/>
                      <a:pt x="167732" y="841518"/>
                    </a:cubicBezTo>
                    <a:cubicBezTo>
                      <a:pt x="168544" y="841518"/>
                      <a:pt x="169356" y="840706"/>
                      <a:pt x="169356" y="839894"/>
                    </a:cubicBezTo>
                    <a:cubicBezTo>
                      <a:pt x="170168" y="839082"/>
                      <a:pt x="170168" y="838270"/>
                      <a:pt x="170168" y="837459"/>
                    </a:cubicBezTo>
                    <a:cubicBezTo>
                      <a:pt x="170980" y="836646"/>
                      <a:pt x="171792" y="836646"/>
                      <a:pt x="172604" y="835835"/>
                    </a:cubicBezTo>
                    <a:cubicBezTo>
                      <a:pt x="174227" y="835022"/>
                      <a:pt x="175039" y="834211"/>
                      <a:pt x="176663" y="834211"/>
                    </a:cubicBezTo>
                    <a:cubicBezTo>
                      <a:pt x="178287" y="833399"/>
                      <a:pt x="179911" y="834211"/>
                      <a:pt x="180723" y="834211"/>
                    </a:cubicBezTo>
                    <a:cubicBezTo>
                      <a:pt x="182346" y="834211"/>
                      <a:pt x="183970" y="834211"/>
                      <a:pt x="186406" y="834211"/>
                    </a:cubicBezTo>
                    <a:cubicBezTo>
                      <a:pt x="188030" y="834211"/>
                      <a:pt x="189653" y="834211"/>
                      <a:pt x="190465" y="832587"/>
                    </a:cubicBezTo>
                    <a:cubicBezTo>
                      <a:pt x="191277" y="831775"/>
                      <a:pt x="190465" y="830963"/>
                      <a:pt x="190465" y="830151"/>
                    </a:cubicBezTo>
                    <a:cubicBezTo>
                      <a:pt x="190465" y="829340"/>
                      <a:pt x="191277" y="828527"/>
                      <a:pt x="191277" y="828527"/>
                    </a:cubicBezTo>
                    <a:cubicBezTo>
                      <a:pt x="192089" y="827716"/>
                      <a:pt x="192901" y="826092"/>
                      <a:pt x="194525" y="826092"/>
                    </a:cubicBezTo>
                    <a:cubicBezTo>
                      <a:pt x="196148" y="826092"/>
                      <a:pt x="197772" y="826092"/>
                      <a:pt x="198584" y="826092"/>
                    </a:cubicBezTo>
                    <a:cubicBezTo>
                      <a:pt x="200208" y="826092"/>
                      <a:pt x="201020" y="825280"/>
                      <a:pt x="202643" y="824468"/>
                    </a:cubicBezTo>
                    <a:cubicBezTo>
                      <a:pt x="205079" y="822844"/>
                      <a:pt x="208327" y="822844"/>
                      <a:pt x="211574" y="822844"/>
                    </a:cubicBezTo>
                    <a:cubicBezTo>
                      <a:pt x="213198" y="822844"/>
                      <a:pt x="214822" y="822844"/>
                      <a:pt x="216445" y="822844"/>
                    </a:cubicBezTo>
                    <a:cubicBezTo>
                      <a:pt x="218069" y="822844"/>
                      <a:pt x="219693" y="822033"/>
                      <a:pt x="221317" y="822033"/>
                    </a:cubicBezTo>
                    <a:cubicBezTo>
                      <a:pt x="222940" y="822033"/>
                      <a:pt x="224564" y="822033"/>
                      <a:pt x="226188" y="822033"/>
                    </a:cubicBezTo>
                    <a:cubicBezTo>
                      <a:pt x="227000" y="822033"/>
                      <a:pt x="227812" y="822033"/>
                      <a:pt x="227812" y="822033"/>
                    </a:cubicBezTo>
                    <a:cubicBezTo>
                      <a:pt x="228624" y="822033"/>
                      <a:pt x="232683" y="822033"/>
                      <a:pt x="231871" y="820409"/>
                    </a:cubicBezTo>
                    <a:cubicBezTo>
                      <a:pt x="230247" y="819597"/>
                      <a:pt x="229436" y="820409"/>
                      <a:pt x="227812" y="820409"/>
                    </a:cubicBezTo>
                    <a:cubicBezTo>
                      <a:pt x="226188" y="820409"/>
                      <a:pt x="224564" y="819597"/>
                      <a:pt x="224564" y="817973"/>
                    </a:cubicBezTo>
                    <a:cubicBezTo>
                      <a:pt x="226188" y="817161"/>
                      <a:pt x="227000" y="817973"/>
                      <a:pt x="228624" y="817161"/>
                    </a:cubicBezTo>
                    <a:cubicBezTo>
                      <a:pt x="229436" y="816349"/>
                      <a:pt x="230247" y="815538"/>
                      <a:pt x="229436" y="814725"/>
                    </a:cubicBezTo>
                    <a:cubicBezTo>
                      <a:pt x="228624" y="814725"/>
                      <a:pt x="228624" y="814725"/>
                      <a:pt x="227812" y="813914"/>
                    </a:cubicBezTo>
                    <a:cubicBezTo>
                      <a:pt x="227000" y="813914"/>
                      <a:pt x="227000" y="813102"/>
                      <a:pt x="227000" y="812290"/>
                    </a:cubicBezTo>
                    <a:cubicBezTo>
                      <a:pt x="226188" y="811478"/>
                      <a:pt x="225376" y="809854"/>
                      <a:pt x="227812" y="809043"/>
                    </a:cubicBezTo>
                    <a:cubicBezTo>
                      <a:pt x="229436" y="809043"/>
                      <a:pt x="230247" y="809854"/>
                      <a:pt x="230247" y="807419"/>
                    </a:cubicBezTo>
                    <a:cubicBezTo>
                      <a:pt x="232683" y="806607"/>
                      <a:pt x="233495" y="808230"/>
                      <a:pt x="235931" y="808230"/>
                    </a:cubicBezTo>
                    <a:cubicBezTo>
                      <a:pt x="236743" y="808230"/>
                      <a:pt x="237555" y="807419"/>
                      <a:pt x="239178" y="807419"/>
                    </a:cubicBezTo>
                    <a:cubicBezTo>
                      <a:pt x="239990" y="807419"/>
                      <a:pt x="239990" y="807419"/>
                      <a:pt x="239990" y="809043"/>
                    </a:cubicBezTo>
                    <a:cubicBezTo>
                      <a:pt x="239990" y="809854"/>
                      <a:pt x="239990" y="811478"/>
                      <a:pt x="240802" y="810666"/>
                    </a:cubicBezTo>
                    <a:cubicBezTo>
                      <a:pt x="241614" y="810666"/>
                      <a:pt x="241614" y="809043"/>
                      <a:pt x="241614" y="808230"/>
                    </a:cubicBezTo>
                    <a:cubicBezTo>
                      <a:pt x="241614" y="807419"/>
                      <a:pt x="241614" y="806607"/>
                      <a:pt x="243238" y="806607"/>
                    </a:cubicBezTo>
                    <a:cubicBezTo>
                      <a:pt x="244049" y="806607"/>
                      <a:pt x="244861" y="807419"/>
                      <a:pt x="245673" y="807419"/>
                    </a:cubicBezTo>
                    <a:cubicBezTo>
                      <a:pt x="246485" y="806607"/>
                      <a:pt x="243238" y="804171"/>
                      <a:pt x="244049" y="802547"/>
                    </a:cubicBezTo>
                    <a:cubicBezTo>
                      <a:pt x="244049" y="800112"/>
                      <a:pt x="246485" y="801735"/>
                      <a:pt x="247297" y="800924"/>
                    </a:cubicBezTo>
                    <a:cubicBezTo>
                      <a:pt x="248109" y="800112"/>
                      <a:pt x="248109" y="799300"/>
                      <a:pt x="248109" y="797676"/>
                    </a:cubicBezTo>
                    <a:cubicBezTo>
                      <a:pt x="248109" y="796864"/>
                      <a:pt x="249733" y="796864"/>
                      <a:pt x="250544" y="796052"/>
                    </a:cubicBezTo>
                    <a:cubicBezTo>
                      <a:pt x="252168" y="795240"/>
                      <a:pt x="252980" y="794428"/>
                      <a:pt x="254604" y="794428"/>
                    </a:cubicBezTo>
                    <a:cubicBezTo>
                      <a:pt x="256228" y="794428"/>
                      <a:pt x="259475" y="794428"/>
                      <a:pt x="258663" y="791993"/>
                    </a:cubicBezTo>
                    <a:cubicBezTo>
                      <a:pt x="257852" y="790369"/>
                      <a:pt x="254604" y="790369"/>
                      <a:pt x="253792" y="791181"/>
                    </a:cubicBezTo>
                    <a:cubicBezTo>
                      <a:pt x="251356" y="791993"/>
                      <a:pt x="248921" y="793617"/>
                      <a:pt x="246485" y="793617"/>
                    </a:cubicBezTo>
                    <a:cubicBezTo>
                      <a:pt x="244049" y="793617"/>
                      <a:pt x="242426" y="792805"/>
                      <a:pt x="239990" y="792805"/>
                    </a:cubicBezTo>
                    <a:cubicBezTo>
                      <a:pt x="239178" y="792805"/>
                      <a:pt x="238366" y="792805"/>
                      <a:pt x="236743" y="792805"/>
                    </a:cubicBezTo>
                    <a:cubicBezTo>
                      <a:pt x="235931" y="792805"/>
                      <a:pt x="235119" y="793617"/>
                      <a:pt x="235931" y="794428"/>
                    </a:cubicBezTo>
                    <a:cubicBezTo>
                      <a:pt x="236743" y="795240"/>
                      <a:pt x="237555" y="795240"/>
                      <a:pt x="236743" y="796052"/>
                    </a:cubicBezTo>
                    <a:cubicBezTo>
                      <a:pt x="235931" y="796864"/>
                      <a:pt x="235119" y="796864"/>
                      <a:pt x="234307" y="796864"/>
                    </a:cubicBezTo>
                    <a:cubicBezTo>
                      <a:pt x="231871" y="796864"/>
                      <a:pt x="230247" y="797676"/>
                      <a:pt x="227812" y="797676"/>
                    </a:cubicBezTo>
                    <a:cubicBezTo>
                      <a:pt x="225376" y="796864"/>
                      <a:pt x="223752" y="796864"/>
                      <a:pt x="221317" y="796864"/>
                    </a:cubicBezTo>
                    <a:cubicBezTo>
                      <a:pt x="220505" y="796864"/>
                      <a:pt x="218881" y="796864"/>
                      <a:pt x="218069" y="797676"/>
                    </a:cubicBezTo>
                    <a:cubicBezTo>
                      <a:pt x="217257" y="797676"/>
                      <a:pt x="216445" y="798488"/>
                      <a:pt x="215634" y="799300"/>
                    </a:cubicBezTo>
                    <a:cubicBezTo>
                      <a:pt x="214822" y="799300"/>
                      <a:pt x="214010" y="799300"/>
                      <a:pt x="212386" y="800112"/>
                    </a:cubicBezTo>
                    <a:cubicBezTo>
                      <a:pt x="211574" y="800924"/>
                      <a:pt x="210762" y="801735"/>
                      <a:pt x="209139" y="801735"/>
                    </a:cubicBezTo>
                    <a:cubicBezTo>
                      <a:pt x="206703" y="802547"/>
                      <a:pt x="205079" y="802547"/>
                      <a:pt x="202643" y="802547"/>
                    </a:cubicBezTo>
                    <a:cubicBezTo>
                      <a:pt x="201831" y="802547"/>
                      <a:pt x="200208" y="802547"/>
                      <a:pt x="199396" y="802547"/>
                    </a:cubicBezTo>
                    <a:cubicBezTo>
                      <a:pt x="198584" y="802547"/>
                      <a:pt x="196960" y="802547"/>
                      <a:pt x="196148" y="802547"/>
                    </a:cubicBezTo>
                    <a:cubicBezTo>
                      <a:pt x="196148" y="802547"/>
                      <a:pt x="195336" y="803359"/>
                      <a:pt x="195336" y="804171"/>
                    </a:cubicBezTo>
                    <a:cubicBezTo>
                      <a:pt x="194525" y="804171"/>
                      <a:pt x="193713" y="804171"/>
                      <a:pt x="193713" y="804983"/>
                    </a:cubicBezTo>
                    <a:cubicBezTo>
                      <a:pt x="192089" y="805795"/>
                      <a:pt x="190465" y="806607"/>
                      <a:pt x="188841" y="805795"/>
                    </a:cubicBezTo>
                    <a:cubicBezTo>
                      <a:pt x="188030" y="805795"/>
                      <a:pt x="188841" y="804983"/>
                      <a:pt x="188030" y="804983"/>
                    </a:cubicBezTo>
                    <a:cubicBezTo>
                      <a:pt x="186406" y="804983"/>
                      <a:pt x="186406" y="806607"/>
                      <a:pt x="185594" y="807419"/>
                    </a:cubicBezTo>
                    <a:cubicBezTo>
                      <a:pt x="184782" y="808230"/>
                      <a:pt x="183158" y="807419"/>
                      <a:pt x="182346" y="808230"/>
                    </a:cubicBezTo>
                    <a:cubicBezTo>
                      <a:pt x="180723" y="808230"/>
                      <a:pt x="180723" y="807419"/>
                      <a:pt x="179099" y="807419"/>
                    </a:cubicBezTo>
                    <a:cubicBezTo>
                      <a:pt x="178287" y="807419"/>
                      <a:pt x="177475" y="807419"/>
                      <a:pt x="175851" y="807419"/>
                    </a:cubicBezTo>
                    <a:cubicBezTo>
                      <a:pt x="175039" y="807419"/>
                      <a:pt x="174227" y="806607"/>
                      <a:pt x="173415" y="805795"/>
                    </a:cubicBezTo>
                    <a:cubicBezTo>
                      <a:pt x="172604" y="804983"/>
                      <a:pt x="172604" y="804171"/>
                      <a:pt x="171792" y="803359"/>
                    </a:cubicBezTo>
                    <a:cubicBezTo>
                      <a:pt x="170168" y="802547"/>
                      <a:pt x="169356" y="804171"/>
                      <a:pt x="168544" y="804983"/>
                    </a:cubicBezTo>
                    <a:cubicBezTo>
                      <a:pt x="168544" y="804983"/>
                      <a:pt x="167732" y="805795"/>
                      <a:pt x="166921" y="805795"/>
                    </a:cubicBezTo>
                    <a:cubicBezTo>
                      <a:pt x="166109" y="805795"/>
                      <a:pt x="166109" y="806607"/>
                      <a:pt x="166109" y="806607"/>
                    </a:cubicBezTo>
                    <a:cubicBezTo>
                      <a:pt x="164485" y="808230"/>
                      <a:pt x="165297" y="804983"/>
                      <a:pt x="165297" y="804171"/>
                    </a:cubicBezTo>
                    <a:cubicBezTo>
                      <a:pt x="165297" y="802547"/>
                      <a:pt x="164485" y="803359"/>
                      <a:pt x="163673" y="804171"/>
                    </a:cubicBezTo>
                    <a:cubicBezTo>
                      <a:pt x="162049" y="804983"/>
                      <a:pt x="162049" y="806607"/>
                      <a:pt x="161237" y="808230"/>
                    </a:cubicBezTo>
                    <a:cubicBezTo>
                      <a:pt x="161237" y="809854"/>
                      <a:pt x="159614" y="810666"/>
                      <a:pt x="159614" y="812290"/>
                    </a:cubicBezTo>
                    <a:cubicBezTo>
                      <a:pt x="159614" y="813914"/>
                      <a:pt x="158802" y="814725"/>
                      <a:pt x="157178" y="814725"/>
                    </a:cubicBezTo>
                    <a:cubicBezTo>
                      <a:pt x="154742" y="814725"/>
                      <a:pt x="153118" y="812290"/>
                      <a:pt x="152307" y="810666"/>
                    </a:cubicBezTo>
                    <a:cubicBezTo>
                      <a:pt x="151495" y="809043"/>
                      <a:pt x="150683" y="806607"/>
                      <a:pt x="149871" y="804171"/>
                    </a:cubicBezTo>
                    <a:cubicBezTo>
                      <a:pt x="149059" y="801735"/>
                      <a:pt x="151495" y="800924"/>
                      <a:pt x="153118" y="800112"/>
                    </a:cubicBezTo>
                    <a:cubicBezTo>
                      <a:pt x="153930" y="799300"/>
                      <a:pt x="155554" y="799300"/>
                      <a:pt x="155554" y="797676"/>
                    </a:cubicBezTo>
                    <a:cubicBezTo>
                      <a:pt x="155554" y="796864"/>
                      <a:pt x="155554" y="796864"/>
                      <a:pt x="154742" y="796052"/>
                    </a:cubicBezTo>
                    <a:cubicBezTo>
                      <a:pt x="153930" y="795240"/>
                      <a:pt x="153930" y="795240"/>
                      <a:pt x="153118" y="795240"/>
                    </a:cubicBezTo>
                    <a:cubicBezTo>
                      <a:pt x="151495" y="794428"/>
                      <a:pt x="152307" y="793617"/>
                      <a:pt x="153118" y="792805"/>
                    </a:cubicBezTo>
                    <a:cubicBezTo>
                      <a:pt x="153930" y="791993"/>
                      <a:pt x="154742" y="791993"/>
                      <a:pt x="156366" y="791993"/>
                    </a:cubicBezTo>
                    <a:cubicBezTo>
                      <a:pt x="157178" y="791993"/>
                      <a:pt x="157990" y="792805"/>
                      <a:pt x="158802" y="792805"/>
                    </a:cubicBezTo>
                    <a:cubicBezTo>
                      <a:pt x="159614" y="792805"/>
                      <a:pt x="159614" y="791993"/>
                      <a:pt x="159614" y="791993"/>
                    </a:cubicBezTo>
                    <a:cubicBezTo>
                      <a:pt x="159614" y="791993"/>
                      <a:pt x="160426" y="791181"/>
                      <a:pt x="160426" y="791181"/>
                    </a:cubicBezTo>
                    <a:cubicBezTo>
                      <a:pt x="161237" y="791181"/>
                      <a:pt x="161237" y="791181"/>
                      <a:pt x="161237" y="791993"/>
                    </a:cubicBezTo>
                    <a:cubicBezTo>
                      <a:pt x="162861" y="792805"/>
                      <a:pt x="162861" y="791993"/>
                      <a:pt x="163673" y="791181"/>
                    </a:cubicBezTo>
                    <a:cubicBezTo>
                      <a:pt x="164485" y="791181"/>
                      <a:pt x="164485" y="790369"/>
                      <a:pt x="165297" y="791181"/>
                    </a:cubicBezTo>
                    <a:cubicBezTo>
                      <a:pt x="166109" y="791993"/>
                      <a:pt x="165297" y="791993"/>
                      <a:pt x="166109" y="792805"/>
                    </a:cubicBezTo>
                    <a:cubicBezTo>
                      <a:pt x="166921" y="793617"/>
                      <a:pt x="168544" y="793617"/>
                      <a:pt x="169356" y="794428"/>
                    </a:cubicBezTo>
                    <a:cubicBezTo>
                      <a:pt x="170168" y="795240"/>
                      <a:pt x="169356" y="796052"/>
                      <a:pt x="170168" y="797676"/>
                    </a:cubicBezTo>
                    <a:cubicBezTo>
                      <a:pt x="170980" y="798488"/>
                      <a:pt x="171792" y="798488"/>
                      <a:pt x="173415" y="798488"/>
                    </a:cubicBezTo>
                    <a:cubicBezTo>
                      <a:pt x="174227" y="799300"/>
                      <a:pt x="175039" y="799300"/>
                      <a:pt x="175851" y="798488"/>
                    </a:cubicBezTo>
                    <a:cubicBezTo>
                      <a:pt x="176663" y="797676"/>
                      <a:pt x="176663" y="796864"/>
                      <a:pt x="177475" y="795240"/>
                    </a:cubicBezTo>
                    <a:cubicBezTo>
                      <a:pt x="178287" y="794428"/>
                      <a:pt x="179099" y="793617"/>
                      <a:pt x="179911" y="793617"/>
                    </a:cubicBezTo>
                    <a:cubicBezTo>
                      <a:pt x="180723" y="793617"/>
                      <a:pt x="181534" y="792805"/>
                      <a:pt x="182346" y="791993"/>
                    </a:cubicBezTo>
                    <a:cubicBezTo>
                      <a:pt x="183158" y="789557"/>
                      <a:pt x="178287" y="787122"/>
                      <a:pt x="178287" y="786309"/>
                    </a:cubicBezTo>
                    <a:cubicBezTo>
                      <a:pt x="177475" y="785498"/>
                      <a:pt x="178287" y="783874"/>
                      <a:pt x="179099" y="783062"/>
                    </a:cubicBezTo>
                    <a:cubicBezTo>
                      <a:pt x="180723" y="781438"/>
                      <a:pt x="180723" y="783874"/>
                      <a:pt x="181534" y="785498"/>
                    </a:cubicBezTo>
                    <a:cubicBezTo>
                      <a:pt x="183158" y="784686"/>
                      <a:pt x="182346" y="783062"/>
                      <a:pt x="182346" y="781438"/>
                    </a:cubicBezTo>
                    <a:cubicBezTo>
                      <a:pt x="182346" y="779814"/>
                      <a:pt x="183158" y="779003"/>
                      <a:pt x="183158" y="777379"/>
                    </a:cubicBezTo>
                    <a:cubicBezTo>
                      <a:pt x="183158" y="775755"/>
                      <a:pt x="181534" y="774943"/>
                      <a:pt x="180723" y="775755"/>
                    </a:cubicBezTo>
                    <a:cubicBezTo>
                      <a:pt x="179911" y="776567"/>
                      <a:pt x="179099" y="778191"/>
                      <a:pt x="178287" y="779003"/>
                    </a:cubicBezTo>
                    <a:cubicBezTo>
                      <a:pt x="177475" y="779003"/>
                      <a:pt x="177475" y="779003"/>
                      <a:pt x="176663" y="778191"/>
                    </a:cubicBezTo>
                    <a:cubicBezTo>
                      <a:pt x="175851" y="777379"/>
                      <a:pt x="175851" y="777379"/>
                      <a:pt x="175039" y="777379"/>
                    </a:cubicBezTo>
                    <a:cubicBezTo>
                      <a:pt x="173415" y="777379"/>
                      <a:pt x="171792" y="779003"/>
                      <a:pt x="170980" y="779003"/>
                    </a:cubicBezTo>
                    <a:cubicBezTo>
                      <a:pt x="168544" y="779003"/>
                      <a:pt x="170980" y="775755"/>
                      <a:pt x="171792" y="774943"/>
                    </a:cubicBezTo>
                    <a:cubicBezTo>
                      <a:pt x="172604" y="774131"/>
                      <a:pt x="174227" y="772508"/>
                      <a:pt x="172604" y="770884"/>
                    </a:cubicBezTo>
                    <a:cubicBezTo>
                      <a:pt x="171792" y="770072"/>
                      <a:pt x="169356" y="770072"/>
                      <a:pt x="167732" y="770072"/>
                    </a:cubicBezTo>
                    <a:cubicBezTo>
                      <a:pt x="166109" y="770884"/>
                      <a:pt x="164485" y="771696"/>
                      <a:pt x="163673" y="770072"/>
                    </a:cubicBezTo>
                    <a:cubicBezTo>
                      <a:pt x="162861" y="768448"/>
                      <a:pt x="162861" y="766825"/>
                      <a:pt x="162861" y="765201"/>
                    </a:cubicBezTo>
                    <a:cubicBezTo>
                      <a:pt x="162861" y="763577"/>
                      <a:pt x="162861" y="761141"/>
                      <a:pt x="161237" y="762765"/>
                    </a:cubicBezTo>
                    <a:cubicBezTo>
                      <a:pt x="160426" y="763577"/>
                      <a:pt x="159614" y="765201"/>
                      <a:pt x="157990" y="766825"/>
                    </a:cubicBezTo>
                    <a:cubicBezTo>
                      <a:pt x="157178" y="768448"/>
                      <a:pt x="155554" y="769260"/>
                      <a:pt x="153930" y="770072"/>
                    </a:cubicBezTo>
                    <a:cubicBezTo>
                      <a:pt x="152307" y="770884"/>
                      <a:pt x="150683" y="770072"/>
                      <a:pt x="149059" y="769260"/>
                    </a:cubicBezTo>
                    <a:cubicBezTo>
                      <a:pt x="148247" y="769260"/>
                      <a:pt x="147435" y="769260"/>
                      <a:pt x="146623" y="769260"/>
                    </a:cubicBezTo>
                    <a:cubicBezTo>
                      <a:pt x="145811" y="769260"/>
                      <a:pt x="145000" y="770072"/>
                      <a:pt x="144188" y="769260"/>
                    </a:cubicBezTo>
                    <a:cubicBezTo>
                      <a:pt x="143376" y="768448"/>
                      <a:pt x="143376" y="766012"/>
                      <a:pt x="143376" y="765201"/>
                    </a:cubicBezTo>
                    <a:cubicBezTo>
                      <a:pt x="144188" y="763577"/>
                      <a:pt x="145811" y="762765"/>
                      <a:pt x="146623" y="761141"/>
                    </a:cubicBezTo>
                    <a:cubicBezTo>
                      <a:pt x="147435" y="760330"/>
                      <a:pt x="147435" y="757082"/>
                      <a:pt x="146623" y="756270"/>
                    </a:cubicBezTo>
                    <a:cubicBezTo>
                      <a:pt x="145811" y="754646"/>
                      <a:pt x="144188" y="754646"/>
                      <a:pt x="143376" y="756270"/>
                    </a:cubicBezTo>
                    <a:cubicBezTo>
                      <a:pt x="142564" y="757082"/>
                      <a:pt x="142564" y="757082"/>
                      <a:pt x="140940" y="757082"/>
                    </a:cubicBezTo>
                    <a:cubicBezTo>
                      <a:pt x="140940" y="756270"/>
                      <a:pt x="140940" y="756270"/>
                      <a:pt x="140940" y="755458"/>
                    </a:cubicBezTo>
                    <a:cubicBezTo>
                      <a:pt x="140940" y="754646"/>
                      <a:pt x="140940" y="754646"/>
                      <a:pt x="141752" y="753834"/>
                    </a:cubicBezTo>
                    <a:cubicBezTo>
                      <a:pt x="141752" y="753022"/>
                      <a:pt x="141752" y="753022"/>
                      <a:pt x="142564" y="752211"/>
                    </a:cubicBezTo>
                    <a:cubicBezTo>
                      <a:pt x="142564" y="752211"/>
                      <a:pt x="143376" y="751399"/>
                      <a:pt x="142564" y="750587"/>
                    </a:cubicBezTo>
                    <a:cubicBezTo>
                      <a:pt x="141752" y="749775"/>
                      <a:pt x="140128" y="749775"/>
                      <a:pt x="139317" y="748963"/>
                    </a:cubicBezTo>
                    <a:cubicBezTo>
                      <a:pt x="138505" y="748151"/>
                      <a:pt x="137693" y="747339"/>
                      <a:pt x="137693" y="745715"/>
                    </a:cubicBezTo>
                    <a:cubicBezTo>
                      <a:pt x="137693" y="744904"/>
                      <a:pt x="136069" y="743280"/>
                      <a:pt x="136069" y="742468"/>
                    </a:cubicBezTo>
                    <a:cubicBezTo>
                      <a:pt x="137693" y="743280"/>
                      <a:pt x="138505" y="747339"/>
                      <a:pt x="140128" y="746527"/>
                    </a:cubicBezTo>
                    <a:cubicBezTo>
                      <a:pt x="142564" y="746527"/>
                      <a:pt x="139317" y="741656"/>
                      <a:pt x="138505" y="740844"/>
                    </a:cubicBezTo>
                    <a:cubicBezTo>
                      <a:pt x="136881" y="739220"/>
                      <a:pt x="135257" y="739220"/>
                      <a:pt x="132821" y="740032"/>
                    </a:cubicBezTo>
                    <a:cubicBezTo>
                      <a:pt x="130386" y="740844"/>
                      <a:pt x="128762" y="740032"/>
                      <a:pt x="126326" y="740032"/>
                    </a:cubicBezTo>
                    <a:cubicBezTo>
                      <a:pt x="124702" y="740032"/>
                      <a:pt x="123891" y="740032"/>
                      <a:pt x="122267" y="739220"/>
                    </a:cubicBezTo>
                    <a:cubicBezTo>
                      <a:pt x="121455" y="738409"/>
                      <a:pt x="120643" y="737596"/>
                      <a:pt x="120643" y="736785"/>
                    </a:cubicBezTo>
                    <a:cubicBezTo>
                      <a:pt x="121455" y="736785"/>
                      <a:pt x="121455" y="736785"/>
                      <a:pt x="122267" y="735973"/>
                    </a:cubicBezTo>
                    <a:cubicBezTo>
                      <a:pt x="122267" y="735161"/>
                      <a:pt x="122267" y="734349"/>
                      <a:pt x="122267" y="733537"/>
                    </a:cubicBezTo>
                    <a:cubicBezTo>
                      <a:pt x="122267" y="732725"/>
                      <a:pt x="126326" y="734349"/>
                      <a:pt x="126326" y="734349"/>
                    </a:cubicBezTo>
                    <a:cubicBezTo>
                      <a:pt x="127950" y="734349"/>
                      <a:pt x="128762" y="732725"/>
                      <a:pt x="130386" y="732725"/>
                    </a:cubicBezTo>
                    <a:cubicBezTo>
                      <a:pt x="131198" y="732725"/>
                      <a:pt x="132010" y="732725"/>
                      <a:pt x="132821" y="732725"/>
                    </a:cubicBezTo>
                    <a:cubicBezTo>
                      <a:pt x="134445" y="732725"/>
                      <a:pt x="135257" y="731914"/>
                      <a:pt x="136881" y="731914"/>
                    </a:cubicBezTo>
                    <a:cubicBezTo>
                      <a:pt x="138505" y="731914"/>
                      <a:pt x="139317" y="730290"/>
                      <a:pt x="140128" y="729478"/>
                    </a:cubicBezTo>
                    <a:cubicBezTo>
                      <a:pt x="140940" y="728666"/>
                      <a:pt x="140940" y="728666"/>
                      <a:pt x="141752" y="728666"/>
                    </a:cubicBezTo>
                    <a:cubicBezTo>
                      <a:pt x="142564" y="727854"/>
                      <a:pt x="142564" y="727854"/>
                      <a:pt x="142564" y="727042"/>
                    </a:cubicBezTo>
                    <a:cubicBezTo>
                      <a:pt x="143376" y="725418"/>
                      <a:pt x="144188" y="724606"/>
                      <a:pt x="145000" y="722983"/>
                    </a:cubicBezTo>
                    <a:cubicBezTo>
                      <a:pt x="145000" y="721359"/>
                      <a:pt x="143376" y="720547"/>
                      <a:pt x="142564" y="718923"/>
                    </a:cubicBezTo>
                    <a:cubicBezTo>
                      <a:pt x="141752" y="718111"/>
                      <a:pt x="140128" y="716488"/>
                      <a:pt x="140940" y="715676"/>
                    </a:cubicBezTo>
                    <a:cubicBezTo>
                      <a:pt x="140940" y="714864"/>
                      <a:pt x="141752" y="714864"/>
                      <a:pt x="142564" y="714864"/>
                    </a:cubicBezTo>
                    <a:cubicBezTo>
                      <a:pt x="144188" y="714052"/>
                      <a:pt x="143376" y="712428"/>
                      <a:pt x="143376" y="710804"/>
                    </a:cubicBezTo>
                    <a:cubicBezTo>
                      <a:pt x="142564" y="708369"/>
                      <a:pt x="143376" y="705933"/>
                      <a:pt x="143376" y="703498"/>
                    </a:cubicBezTo>
                    <a:cubicBezTo>
                      <a:pt x="143376" y="701874"/>
                      <a:pt x="142564" y="701062"/>
                      <a:pt x="141752" y="701062"/>
                    </a:cubicBezTo>
                    <a:cubicBezTo>
                      <a:pt x="139317" y="699438"/>
                      <a:pt x="136881" y="701062"/>
                      <a:pt x="134445" y="701062"/>
                    </a:cubicBezTo>
                    <a:cubicBezTo>
                      <a:pt x="132821" y="701062"/>
                      <a:pt x="131198" y="699438"/>
                      <a:pt x="129574" y="697814"/>
                    </a:cubicBezTo>
                    <a:cubicBezTo>
                      <a:pt x="127950" y="697002"/>
                      <a:pt x="126326" y="695379"/>
                      <a:pt x="124702" y="695379"/>
                    </a:cubicBezTo>
                    <a:cubicBezTo>
                      <a:pt x="122267" y="694567"/>
                      <a:pt x="119831" y="692131"/>
                      <a:pt x="117396" y="691319"/>
                    </a:cubicBezTo>
                    <a:cubicBezTo>
                      <a:pt x="114148" y="690507"/>
                      <a:pt x="111713" y="693755"/>
                      <a:pt x="109277" y="694567"/>
                    </a:cubicBezTo>
                    <a:cubicBezTo>
                      <a:pt x="108465" y="695379"/>
                      <a:pt x="106841" y="695379"/>
                      <a:pt x="106029" y="695379"/>
                    </a:cubicBezTo>
                    <a:cubicBezTo>
                      <a:pt x="105217" y="695379"/>
                      <a:pt x="105217" y="696191"/>
                      <a:pt x="104405" y="695379"/>
                    </a:cubicBezTo>
                    <a:cubicBezTo>
                      <a:pt x="103594" y="694567"/>
                      <a:pt x="104405" y="693755"/>
                      <a:pt x="104405" y="692943"/>
                    </a:cubicBezTo>
                    <a:cubicBezTo>
                      <a:pt x="104405" y="691319"/>
                      <a:pt x="102782" y="689696"/>
                      <a:pt x="101970" y="688883"/>
                    </a:cubicBezTo>
                    <a:cubicBezTo>
                      <a:pt x="101158" y="688072"/>
                      <a:pt x="100346" y="687260"/>
                      <a:pt x="99534" y="686448"/>
                    </a:cubicBezTo>
                    <a:cubicBezTo>
                      <a:pt x="97910" y="685636"/>
                      <a:pt x="97098" y="685636"/>
                      <a:pt x="95475" y="684012"/>
                    </a:cubicBezTo>
                    <a:cubicBezTo>
                      <a:pt x="94663" y="683201"/>
                      <a:pt x="94663" y="681577"/>
                      <a:pt x="94663" y="680765"/>
                    </a:cubicBezTo>
                    <a:cubicBezTo>
                      <a:pt x="94663" y="679953"/>
                      <a:pt x="94663" y="677517"/>
                      <a:pt x="93039" y="677517"/>
                    </a:cubicBezTo>
                    <a:cubicBezTo>
                      <a:pt x="91415" y="677517"/>
                      <a:pt x="91415" y="679141"/>
                      <a:pt x="90603" y="679953"/>
                    </a:cubicBezTo>
                    <a:cubicBezTo>
                      <a:pt x="88980" y="679953"/>
                      <a:pt x="88168" y="679141"/>
                      <a:pt x="86544" y="679141"/>
                    </a:cubicBezTo>
                    <a:cubicBezTo>
                      <a:pt x="85732" y="679141"/>
                      <a:pt x="84108" y="679953"/>
                      <a:pt x="84108" y="680765"/>
                    </a:cubicBezTo>
                    <a:cubicBezTo>
                      <a:pt x="83297" y="681577"/>
                      <a:pt x="83297" y="682388"/>
                      <a:pt x="82485" y="682388"/>
                    </a:cubicBezTo>
                    <a:cubicBezTo>
                      <a:pt x="82485" y="683201"/>
                      <a:pt x="81673" y="684012"/>
                      <a:pt x="81673" y="684012"/>
                    </a:cubicBezTo>
                    <a:cubicBezTo>
                      <a:pt x="80861" y="686448"/>
                      <a:pt x="80861" y="688072"/>
                      <a:pt x="80049" y="690507"/>
                    </a:cubicBezTo>
                    <a:cubicBezTo>
                      <a:pt x="79237" y="691319"/>
                      <a:pt x="79237" y="692943"/>
                      <a:pt x="77613" y="692131"/>
                    </a:cubicBezTo>
                    <a:cubicBezTo>
                      <a:pt x="76801" y="692131"/>
                      <a:pt x="76801" y="691319"/>
                      <a:pt x="76801" y="691319"/>
                    </a:cubicBezTo>
                    <a:cubicBezTo>
                      <a:pt x="75989" y="691319"/>
                      <a:pt x="75989" y="691319"/>
                      <a:pt x="75178" y="691319"/>
                    </a:cubicBezTo>
                    <a:cubicBezTo>
                      <a:pt x="73554" y="691319"/>
                      <a:pt x="71930" y="691319"/>
                      <a:pt x="71118" y="689696"/>
                    </a:cubicBezTo>
                    <a:cubicBezTo>
                      <a:pt x="70306" y="688883"/>
                      <a:pt x="71118" y="687260"/>
                      <a:pt x="70306" y="686448"/>
                    </a:cubicBezTo>
                    <a:cubicBezTo>
                      <a:pt x="69494" y="685636"/>
                      <a:pt x="68683" y="684824"/>
                      <a:pt x="67871" y="684824"/>
                    </a:cubicBezTo>
                    <a:cubicBezTo>
                      <a:pt x="67059" y="684824"/>
                      <a:pt x="66247" y="684012"/>
                      <a:pt x="65435" y="683201"/>
                    </a:cubicBezTo>
                    <a:cubicBezTo>
                      <a:pt x="64623" y="682388"/>
                      <a:pt x="63811" y="680765"/>
                      <a:pt x="62999" y="682388"/>
                    </a:cubicBezTo>
                    <a:cubicBezTo>
                      <a:pt x="62188" y="683201"/>
                      <a:pt x="61376" y="684012"/>
                      <a:pt x="59752" y="683201"/>
                    </a:cubicBezTo>
                    <a:cubicBezTo>
                      <a:pt x="58940" y="683201"/>
                      <a:pt x="57316" y="682388"/>
                      <a:pt x="58128" y="681577"/>
                    </a:cubicBezTo>
                    <a:cubicBezTo>
                      <a:pt x="58940" y="679953"/>
                      <a:pt x="58940" y="679141"/>
                      <a:pt x="58940" y="678329"/>
                    </a:cubicBezTo>
                    <a:cubicBezTo>
                      <a:pt x="58128" y="674270"/>
                      <a:pt x="55692" y="680765"/>
                      <a:pt x="54881" y="680765"/>
                    </a:cubicBezTo>
                    <a:cubicBezTo>
                      <a:pt x="53257" y="682388"/>
                      <a:pt x="50009" y="679141"/>
                      <a:pt x="48385" y="678329"/>
                    </a:cubicBezTo>
                    <a:cubicBezTo>
                      <a:pt x="46762" y="677517"/>
                      <a:pt x="42702" y="679141"/>
                      <a:pt x="42702" y="675893"/>
                    </a:cubicBezTo>
                    <a:cubicBezTo>
                      <a:pt x="42702" y="674270"/>
                      <a:pt x="43514" y="673458"/>
                      <a:pt x="45138" y="672646"/>
                    </a:cubicBezTo>
                    <a:cubicBezTo>
                      <a:pt x="45950" y="671834"/>
                      <a:pt x="47573" y="671834"/>
                      <a:pt x="47573" y="671022"/>
                    </a:cubicBezTo>
                    <a:cubicBezTo>
                      <a:pt x="47573" y="669398"/>
                      <a:pt x="44326" y="666151"/>
                      <a:pt x="46762" y="664527"/>
                    </a:cubicBezTo>
                    <a:cubicBezTo>
                      <a:pt x="47573" y="663715"/>
                      <a:pt x="49197" y="665339"/>
                      <a:pt x="49197" y="666151"/>
                    </a:cubicBezTo>
                    <a:cubicBezTo>
                      <a:pt x="49197" y="666963"/>
                      <a:pt x="49197" y="668586"/>
                      <a:pt x="50009" y="669398"/>
                    </a:cubicBezTo>
                    <a:cubicBezTo>
                      <a:pt x="50821" y="671022"/>
                      <a:pt x="54069" y="673458"/>
                      <a:pt x="55692" y="671022"/>
                    </a:cubicBezTo>
                    <a:cubicBezTo>
                      <a:pt x="56504" y="670210"/>
                      <a:pt x="57316" y="668586"/>
                      <a:pt x="58940" y="667775"/>
                    </a:cubicBezTo>
                    <a:cubicBezTo>
                      <a:pt x="60564" y="666963"/>
                      <a:pt x="62188" y="666963"/>
                      <a:pt x="62999" y="666151"/>
                    </a:cubicBezTo>
                    <a:cubicBezTo>
                      <a:pt x="65435" y="664527"/>
                      <a:pt x="63811" y="660467"/>
                      <a:pt x="62999" y="658032"/>
                    </a:cubicBezTo>
                    <a:cubicBezTo>
                      <a:pt x="64623" y="657220"/>
                      <a:pt x="64623" y="659656"/>
                      <a:pt x="65435" y="659656"/>
                    </a:cubicBezTo>
                    <a:cubicBezTo>
                      <a:pt x="66247" y="657220"/>
                      <a:pt x="62999" y="653972"/>
                      <a:pt x="61376" y="653972"/>
                    </a:cubicBezTo>
                    <a:cubicBezTo>
                      <a:pt x="59752" y="653972"/>
                      <a:pt x="58940" y="654785"/>
                      <a:pt x="58128" y="655596"/>
                    </a:cubicBezTo>
                    <a:cubicBezTo>
                      <a:pt x="57316" y="656408"/>
                      <a:pt x="56504" y="656408"/>
                      <a:pt x="54881" y="656408"/>
                    </a:cubicBezTo>
                    <a:cubicBezTo>
                      <a:pt x="53257" y="655596"/>
                      <a:pt x="54881" y="653972"/>
                      <a:pt x="54881" y="653161"/>
                    </a:cubicBezTo>
                    <a:cubicBezTo>
                      <a:pt x="55692" y="650725"/>
                      <a:pt x="52445" y="649913"/>
                      <a:pt x="51633" y="648289"/>
                    </a:cubicBezTo>
                    <a:cubicBezTo>
                      <a:pt x="50821" y="647477"/>
                      <a:pt x="50821" y="645854"/>
                      <a:pt x="50821" y="644230"/>
                    </a:cubicBezTo>
                    <a:cubicBezTo>
                      <a:pt x="50821" y="641794"/>
                      <a:pt x="49197" y="639359"/>
                      <a:pt x="49197" y="636111"/>
                    </a:cubicBezTo>
                    <a:cubicBezTo>
                      <a:pt x="49197" y="634488"/>
                      <a:pt x="50821" y="632051"/>
                      <a:pt x="52445" y="632051"/>
                    </a:cubicBezTo>
                    <a:cubicBezTo>
                      <a:pt x="52445" y="632051"/>
                      <a:pt x="53257" y="632051"/>
                      <a:pt x="53257" y="632051"/>
                    </a:cubicBezTo>
                    <a:cubicBezTo>
                      <a:pt x="54069" y="632051"/>
                      <a:pt x="54069" y="631240"/>
                      <a:pt x="54881" y="631240"/>
                    </a:cubicBezTo>
                    <a:cubicBezTo>
                      <a:pt x="56504" y="631240"/>
                      <a:pt x="58128" y="631240"/>
                      <a:pt x="59752" y="631240"/>
                    </a:cubicBezTo>
                    <a:cubicBezTo>
                      <a:pt x="61376" y="631240"/>
                      <a:pt x="62999" y="632051"/>
                      <a:pt x="63811" y="632051"/>
                    </a:cubicBezTo>
                    <a:cubicBezTo>
                      <a:pt x="64623" y="632051"/>
                      <a:pt x="65435" y="632864"/>
                      <a:pt x="65435" y="632864"/>
                    </a:cubicBezTo>
                    <a:cubicBezTo>
                      <a:pt x="66247" y="633675"/>
                      <a:pt x="66247" y="634488"/>
                      <a:pt x="66247" y="634488"/>
                    </a:cubicBezTo>
                    <a:cubicBezTo>
                      <a:pt x="67059" y="635299"/>
                      <a:pt x="67871" y="636923"/>
                      <a:pt x="68683" y="637735"/>
                    </a:cubicBezTo>
                    <a:cubicBezTo>
                      <a:pt x="69494" y="638547"/>
                      <a:pt x="69494" y="640170"/>
                      <a:pt x="70306" y="640983"/>
                    </a:cubicBezTo>
                    <a:cubicBezTo>
                      <a:pt x="71118" y="642606"/>
                      <a:pt x="71118" y="644230"/>
                      <a:pt x="72742" y="644230"/>
                    </a:cubicBezTo>
                    <a:cubicBezTo>
                      <a:pt x="74366" y="645042"/>
                      <a:pt x="75989" y="645042"/>
                      <a:pt x="75989" y="646666"/>
                    </a:cubicBezTo>
                    <a:cubicBezTo>
                      <a:pt x="75989" y="647477"/>
                      <a:pt x="75989" y="649913"/>
                      <a:pt x="74366" y="650725"/>
                    </a:cubicBezTo>
                    <a:cubicBezTo>
                      <a:pt x="73554" y="650725"/>
                      <a:pt x="72742" y="650725"/>
                      <a:pt x="72742" y="651537"/>
                    </a:cubicBezTo>
                    <a:cubicBezTo>
                      <a:pt x="72742" y="652349"/>
                      <a:pt x="72742" y="653161"/>
                      <a:pt x="72742" y="653161"/>
                    </a:cubicBezTo>
                    <a:cubicBezTo>
                      <a:pt x="75989" y="653972"/>
                      <a:pt x="72742" y="656408"/>
                      <a:pt x="73554" y="658032"/>
                    </a:cubicBezTo>
                    <a:cubicBezTo>
                      <a:pt x="74366" y="658844"/>
                      <a:pt x="75178" y="658844"/>
                      <a:pt x="75989" y="658844"/>
                    </a:cubicBezTo>
                    <a:cubicBezTo>
                      <a:pt x="76801" y="659656"/>
                      <a:pt x="77613" y="660467"/>
                      <a:pt x="77613" y="661280"/>
                    </a:cubicBezTo>
                    <a:cubicBezTo>
                      <a:pt x="78425" y="662903"/>
                      <a:pt x="79237" y="665339"/>
                      <a:pt x="80861" y="666151"/>
                    </a:cubicBezTo>
                    <a:cubicBezTo>
                      <a:pt x="81673" y="666151"/>
                      <a:pt x="83297" y="666151"/>
                      <a:pt x="83297" y="665339"/>
                    </a:cubicBezTo>
                    <a:cubicBezTo>
                      <a:pt x="84108" y="664527"/>
                      <a:pt x="83297" y="662091"/>
                      <a:pt x="82485" y="660467"/>
                    </a:cubicBezTo>
                    <a:cubicBezTo>
                      <a:pt x="81673" y="658844"/>
                      <a:pt x="80861" y="656408"/>
                      <a:pt x="81673" y="654785"/>
                    </a:cubicBezTo>
                    <a:cubicBezTo>
                      <a:pt x="82485" y="653161"/>
                      <a:pt x="84108" y="653972"/>
                      <a:pt x="85732" y="654785"/>
                    </a:cubicBezTo>
                    <a:cubicBezTo>
                      <a:pt x="87356" y="655596"/>
                      <a:pt x="88168" y="657220"/>
                      <a:pt x="90603" y="658032"/>
                    </a:cubicBezTo>
                    <a:cubicBezTo>
                      <a:pt x="91415" y="658032"/>
                      <a:pt x="92227" y="658844"/>
                      <a:pt x="93039" y="658844"/>
                    </a:cubicBezTo>
                    <a:cubicBezTo>
                      <a:pt x="93851" y="658844"/>
                      <a:pt x="93851" y="659656"/>
                      <a:pt x="94663" y="659656"/>
                    </a:cubicBezTo>
                    <a:cubicBezTo>
                      <a:pt x="96287" y="659656"/>
                      <a:pt x="97098" y="658844"/>
                      <a:pt x="98722" y="658844"/>
                    </a:cubicBezTo>
                    <a:cubicBezTo>
                      <a:pt x="98722" y="658844"/>
                      <a:pt x="99534" y="658844"/>
                      <a:pt x="99534" y="658844"/>
                    </a:cubicBezTo>
                    <a:cubicBezTo>
                      <a:pt x="100346" y="658844"/>
                      <a:pt x="101158" y="658844"/>
                      <a:pt x="101970" y="658032"/>
                    </a:cubicBezTo>
                    <a:cubicBezTo>
                      <a:pt x="103594" y="657220"/>
                      <a:pt x="104405" y="655596"/>
                      <a:pt x="106029" y="655596"/>
                    </a:cubicBezTo>
                    <a:cubicBezTo>
                      <a:pt x="108465" y="653972"/>
                      <a:pt x="111713" y="654785"/>
                      <a:pt x="114148" y="654785"/>
                    </a:cubicBezTo>
                    <a:cubicBezTo>
                      <a:pt x="115772" y="654785"/>
                      <a:pt x="116584" y="654785"/>
                      <a:pt x="118207" y="654785"/>
                    </a:cubicBezTo>
                    <a:cubicBezTo>
                      <a:pt x="119831" y="654785"/>
                      <a:pt x="120643" y="653972"/>
                      <a:pt x="121455" y="653161"/>
                    </a:cubicBezTo>
                    <a:cubicBezTo>
                      <a:pt x="122267" y="652349"/>
                      <a:pt x="123079" y="652349"/>
                      <a:pt x="123891" y="651537"/>
                    </a:cubicBezTo>
                    <a:cubicBezTo>
                      <a:pt x="124702" y="651537"/>
                      <a:pt x="125514" y="651537"/>
                      <a:pt x="125514" y="650725"/>
                    </a:cubicBezTo>
                    <a:cubicBezTo>
                      <a:pt x="126326" y="650725"/>
                      <a:pt x="127950" y="648289"/>
                      <a:pt x="126326" y="647477"/>
                    </a:cubicBezTo>
                    <a:cubicBezTo>
                      <a:pt x="126326" y="647477"/>
                      <a:pt x="125514" y="647477"/>
                      <a:pt x="125514" y="647477"/>
                    </a:cubicBezTo>
                    <a:cubicBezTo>
                      <a:pt x="125514" y="647477"/>
                      <a:pt x="125514" y="647477"/>
                      <a:pt x="124702" y="647477"/>
                    </a:cubicBezTo>
                    <a:cubicBezTo>
                      <a:pt x="123891" y="647477"/>
                      <a:pt x="122267" y="647477"/>
                      <a:pt x="121455" y="647477"/>
                    </a:cubicBezTo>
                    <a:cubicBezTo>
                      <a:pt x="119019" y="647477"/>
                      <a:pt x="116584" y="649101"/>
                      <a:pt x="114148" y="649913"/>
                    </a:cubicBezTo>
                    <a:cubicBezTo>
                      <a:pt x="113336" y="649913"/>
                      <a:pt x="111713" y="649913"/>
                      <a:pt x="110901" y="649913"/>
                    </a:cubicBezTo>
                    <a:cubicBezTo>
                      <a:pt x="109277" y="649913"/>
                      <a:pt x="108465" y="649913"/>
                      <a:pt x="106841" y="649913"/>
                    </a:cubicBezTo>
                    <a:cubicBezTo>
                      <a:pt x="105217" y="649913"/>
                      <a:pt x="104405" y="649101"/>
                      <a:pt x="103594" y="648289"/>
                    </a:cubicBezTo>
                    <a:cubicBezTo>
                      <a:pt x="102782" y="647477"/>
                      <a:pt x="101970" y="647477"/>
                      <a:pt x="101158" y="647477"/>
                    </a:cubicBezTo>
                    <a:cubicBezTo>
                      <a:pt x="98722" y="646666"/>
                      <a:pt x="96287" y="644230"/>
                      <a:pt x="94663" y="642606"/>
                    </a:cubicBezTo>
                    <a:cubicBezTo>
                      <a:pt x="93851" y="641794"/>
                      <a:pt x="92227" y="640983"/>
                      <a:pt x="93851" y="640170"/>
                    </a:cubicBezTo>
                    <a:cubicBezTo>
                      <a:pt x="95475" y="639359"/>
                      <a:pt x="97098" y="640983"/>
                      <a:pt x="97910" y="641794"/>
                    </a:cubicBezTo>
                    <a:cubicBezTo>
                      <a:pt x="98722" y="642606"/>
                      <a:pt x="100346" y="643418"/>
                      <a:pt x="101158" y="643418"/>
                    </a:cubicBezTo>
                    <a:cubicBezTo>
                      <a:pt x="102782" y="644230"/>
                      <a:pt x="101970" y="641794"/>
                      <a:pt x="101158" y="640983"/>
                    </a:cubicBezTo>
                    <a:cubicBezTo>
                      <a:pt x="100346" y="640170"/>
                      <a:pt x="98722" y="638547"/>
                      <a:pt x="97910" y="637735"/>
                    </a:cubicBezTo>
                    <a:cubicBezTo>
                      <a:pt x="97098" y="636923"/>
                      <a:pt x="95475" y="636923"/>
                      <a:pt x="95475" y="636111"/>
                    </a:cubicBezTo>
                    <a:cubicBezTo>
                      <a:pt x="95475" y="635299"/>
                      <a:pt x="95475" y="635299"/>
                      <a:pt x="95475" y="634488"/>
                    </a:cubicBezTo>
                    <a:cubicBezTo>
                      <a:pt x="95475" y="633675"/>
                      <a:pt x="94663" y="632864"/>
                      <a:pt x="94663" y="632864"/>
                    </a:cubicBezTo>
                    <a:cubicBezTo>
                      <a:pt x="93851" y="631240"/>
                      <a:pt x="93039" y="631240"/>
                      <a:pt x="91415" y="632051"/>
                    </a:cubicBezTo>
                    <a:cubicBezTo>
                      <a:pt x="90603" y="632051"/>
                      <a:pt x="89792" y="632051"/>
                      <a:pt x="89792" y="632051"/>
                    </a:cubicBezTo>
                    <a:cubicBezTo>
                      <a:pt x="88980" y="632051"/>
                      <a:pt x="88980" y="630428"/>
                      <a:pt x="88168" y="629616"/>
                    </a:cubicBezTo>
                    <a:cubicBezTo>
                      <a:pt x="87356" y="628804"/>
                      <a:pt x="86544" y="628804"/>
                      <a:pt x="85732" y="628804"/>
                    </a:cubicBezTo>
                    <a:cubicBezTo>
                      <a:pt x="84920" y="627992"/>
                      <a:pt x="85732" y="627180"/>
                      <a:pt x="85732" y="626369"/>
                    </a:cubicBezTo>
                    <a:cubicBezTo>
                      <a:pt x="86544" y="626369"/>
                      <a:pt x="86544" y="625557"/>
                      <a:pt x="87356" y="624745"/>
                    </a:cubicBezTo>
                    <a:cubicBezTo>
                      <a:pt x="87356" y="623933"/>
                      <a:pt x="86544" y="623121"/>
                      <a:pt x="86544" y="623121"/>
                    </a:cubicBezTo>
                    <a:cubicBezTo>
                      <a:pt x="84920" y="621497"/>
                      <a:pt x="86544" y="620685"/>
                      <a:pt x="88980" y="620685"/>
                    </a:cubicBezTo>
                    <a:cubicBezTo>
                      <a:pt x="91415" y="620685"/>
                      <a:pt x="90603" y="618250"/>
                      <a:pt x="92227" y="617438"/>
                    </a:cubicBezTo>
                    <a:cubicBezTo>
                      <a:pt x="93851" y="616626"/>
                      <a:pt x="95475" y="617438"/>
                      <a:pt x="97098" y="618250"/>
                    </a:cubicBezTo>
                    <a:cubicBezTo>
                      <a:pt x="97910" y="619062"/>
                      <a:pt x="98722" y="619062"/>
                      <a:pt x="99534" y="619062"/>
                    </a:cubicBezTo>
                    <a:cubicBezTo>
                      <a:pt x="100346" y="619062"/>
                      <a:pt x="100346" y="617438"/>
                      <a:pt x="100346" y="616626"/>
                    </a:cubicBezTo>
                    <a:cubicBezTo>
                      <a:pt x="100346" y="615814"/>
                      <a:pt x="100346" y="615002"/>
                      <a:pt x="101158" y="614190"/>
                    </a:cubicBezTo>
                    <a:cubicBezTo>
                      <a:pt x="101970" y="613378"/>
                      <a:pt x="102782" y="614190"/>
                      <a:pt x="103594" y="614190"/>
                    </a:cubicBezTo>
                    <a:cubicBezTo>
                      <a:pt x="105217" y="615002"/>
                      <a:pt x="104405" y="611755"/>
                      <a:pt x="104405" y="610943"/>
                    </a:cubicBezTo>
                    <a:cubicBezTo>
                      <a:pt x="103594" y="609319"/>
                      <a:pt x="101970" y="609319"/>
                      <a:pt x="101970" y="607695"/>
                    </a:cubicBezTo>
                    <a:cubicBezTo>
                      <a:pt x="101970" y="606883"/>
                      <a:pt x="103594" y="606883"/>
                      <a:pt x="103594" y="606071"/>
                    </a:cubicBezTo>
                    <a:cubicBezTo>
                      <a:pt x="103594" y="605259"/>
                      <a:pt x="102782" y="604448"/>
                      <a:pt x="104405" y="604448"/>
                    </a:cubicBezTo>
                    <a:cubicBezTo>
                      <a:pt x="105217" y="604448"/>
                      <a:pt x="106029" y="606071"/>
                      <a:pt x="106029" y="606883"/>
                    </a:cubicBezTo>
                    <a:cubicBezTo>
                      <a:pt x="106841" y="607695"/>
                      <a:pt x="107653" y="607695"/>
                      <a:pt x="107653" y="606883"/>
                    </a:cubicBezTo>
                    <a:cubicBezTo>
                      <a:pt x="107653" y="606071"/>
                      <a:pt x="106841" y="605259"/>
                      <a:pt x="106841" y="604448"/>
                    </a:cubicBezTo>
                    <a:cubicBezTo>
                      <a:pt x="106841" y="604448"/>
                      <a:pt x="106029" y="603636"/>
                      <a:pt x="106029" y="603636"/>
                    </a:cubicBezTo>
                    <a:cubicBezTo>
                      <a:pt x="106029" y="603636"/>
                      <a:pt x="106029" y="602824"/>
                      <a:pt x="106029" y="602012"/>
                    </a:cubicBezTo>
                    <a:cubicBezTo>
                      <a:pt x="106841" y="602012"/>
                      <a:pt x="106841" y="602012"/>
                      <a:pt x="107653" y="601200"/>
                    </a:cubicBezTo>
                    <a:cubicBezTo>
                      <a:pt x="108465" y="600388"/>
                      <a:pt x="107653" y="599576"/>
                      <a:pt x="107653" y="599576"/>
                    </a:cubicBezTo>
                    <a:cubicBezTo>
                      <a:pt x="108465" y="597953"/>
                      <a:pt x="110089" y="599576"/>
                      <a:pt x="110901" y="600388"/>
                    </a:cubicBezTo>
                    <a:cubicBezTo>
                      <a:pt x="112524" y="601200"/>
                      <a:pt x="112524" y="599576"/>
                      <a:pt x="112524" y="597953"/>
                    </a:cubicBezTo>
                    <a:cubicBezTo>
                      <a:pt x="112524" y="597141"/>
                      <a:pt x="112524" y="595517"/>
                      <a:pt x="110901" y="594705"/>
                    </a:cubicBezTo>
                    <a:cubicBezTo>
                      <a:pt x="109277" y="593893"/>
                      <a:pt x="109277" y="595517"/>
                      <a:pt x="108465" y="595517"/>
                    </a:cubicBezTo>
                    <a:cubicBezTo>
                      <a:pt x="107653" y="595517"/>
                      <a:pt x="106841" y="593893"/>
                      <a:pt x="106029" y="593081"/>
                    </a:cubicBezTo>
                    <a:cubicBezTo>
                      <a:pt x="105217" y="592269"/>
                      <a:pt x="103594" y="593081"/>
                      <a:pt x="102782" y="593081"/>
                    </a:cubicBezTo>
                    <a:cubicBezTo>
                      <a:pt x="100346" y="593893"/>
                      <a:pt x="97910" y="594705"/>
                      <a:pt x="96287" y="596329"/>
                    </a:cubicBezTo>
                    <a:cubicBezTo>
                      <a:pt x="95475" y="597141"/>
                      <a:pt x="93851" y="597141"/>
                      <a:pt x="93039" y="597141"/>
                    </a:cubicBezTo>
                    <a:cubicBezTo>
                      <a:pt x="92227" y="597141"/>
                      <a:pt x="91415" y="596329"/>
                      <a:pt x="90603" y="595517"/>
                    </a:cubicBezTo>
                    <a:cubicBezTo>
                      <a:pt x="89792" y="594705"/>
                      <a:pt x="89792" y="593893"/>
                      <a:pt x="89792" y="592269"/>
                    </a:cubicBezTo>
                    <a:cubicBezTo>
                      <a:pt x="89792" y="591458"/>
                      <a:pt x="89792" y="590646"/>
                      <a:pt x="89792" y="590646"/>
                    </a:cubicBezTo>
                    <a:cubicBezTo>
                      <a:pt x="89792" y="589834"/>
                      <a:pt x="88980" y="589834"/>
                      <a:pt x="88980" y="589022"/>
                    </a:cubicBezTo>
                    <a:cubicBezTo>
                      <a:pt x="88980" y="587398"/>
                      <a:pt x="88980" y="586586"/>
                      <a:pt x="88168" y="585774"/>
                    </a:cubicBezTo>
                    <a:cubicBezTo>
                      <a:pt x="87356" y="584962"/>
                      <a:pt x="85732" y="584151"/>
                      <a:pt x="86544" y="583339"/>
                    </a:cubicBezTo>
                    <a:cubicBezTo>
                      <a:pt x="87356" y="582527"/>
                      <a:pt x="88980" y="582527"/>
                      <a:pt x="89792" y="581715"/>
                    </a:cubicBezTo>
                    <a:cubicBezTo>
                      <a:pt x="91415" y="580903"/>
                      <a:pt x="91415" y="580091"/>
                      <a:pt x="91415" y="578467"/>
                    </a:cubicBezTo>
                    <a:cubicBezTo>
                      <a:pt x="91415" y="575220"/>
                      <a:pt x="88168" y="575220"/>
                      <a:pt x="85732" y="573596"/>
                    </a:cubicBezTo>
                    <a:cubicBezTo>
                      <a:pt x="83297" y="571972"/>
                      <a:pt x="84108" y="567913"/>
                      <a:pt x="80861" y="567101"/>
                    </a:cubicBezTo>
                    <a:cubicBezTo>
                      <a:pt x="79237" y="567101"/>
                      <a:pt x="78425" y="567913"/>
                      <a:pt x="77613" y="566289"/>
                    </a:cubicBezTo>
                    <a:cubicBezTo>
                      <a:pt x="76801" y="564665"/>
                      <a:pt x="76801" y="563042"/>
                      <a:pt x="75989" y="561418"/>
                    </a:cubicBezTo>
                    <a:cubicBezTo>
                      <a:pt x="74366" y="560606"/>
                      <a:pt x="71930" y="560606"/>
                      <a:pt x="70306" y="559794"/>
                    </a:cubicBezTo>
                    <a:cubicBezTo>
                      <a:pt x="68683" y="558982"/>
                      <a:pt x="67059" y="558982"/>
                      <a:pt x="65435" y="558982"/>
                    </a:cubicBezTo>
                    <a:cubicBezTo>
                      <a:pt x="63811" y="558170"/>
                      <a:pt x="62999" y="556546"/>
                      <a:pt x="62999" y="554923"/>
                    </a:cubicBezTo>
                    <a:cubicBezTo>
                      <a:pt x="63811" y="552487"/>
                      <a:pt x="65435" y="555735"/>
                      <a:pt x="66247" y="555735"/>
                    </a:cubicBezTo>
                    <a:cubicBezTo>
                      <a:pt x="67871" y="557358"/>
                      <a:pt x="68683" y="555735"/>
                      <a:pt x="68683" y="554111"/>
                    </a:cubicBezTo>
                    <a:cubicBezTo>
                      <a:pt x="68683" y="552487"/>
                      <a:pt x="69494" y="550863"/>
                      <a:pt x="71118" y="550051"/>
                    </a:cubicBezTo>
                    <a:cubicBezTo>
                      <a:pt x="72742" y="549239"/>
                      <a:pt x="74366" y="548428"/>
                      <a:pt x="75178" y="547616"/>
                    </a:cubicBezTo>
                    <a:cubicBezTo>
                      <a:pt x="76801" y="546804"/>
                      <a:pt x="77613" y="545992"/>
                      <a:pt x="77613" y="544368"/>
                    </a:cubicBezTo>
                    <a:cubicBezTo>
                      <a:pt x="77613" y="542744"/>
                      <a:pt x="76801" y="539497"/>
                      <a:pt x="78425" y="538685"/>
                    </a:cubicBezTo>
                    <a:cubicBezTo>
                      <a:pt x="80049" y="537873"/>
                      <a:pt x="81673" y="539497"/>
                      <a:pt x="81673" y="537061"/>
                    </a:cubicBezTo>
                    <a:cubicBezTo>
                      <a:pt x="81673" y="535438"/>
                      <a:pt x="81673" y="533814"/>
                      <a:pt x="84108" y="533814"/>
                    </a:cubicBezTo>
                    <a:cubicBezTo>
                      <a:pt x="85732" y="533814"/>
                      <a:pt x="87356" y="535438"/>
                      <a:pt x="88168" y="533002"/>
                    </a:cubicBezTo>
                    <a:cubicBezTo>
                      <a:pt x="88980" y="532190"/>
                      <a:pt x="88980" y="531378"/>
                      <a:pt x="88980" y="530566"/>
                    </a:cubicBezTo>
                    <a:cubicBezTo>
                      <a:pt x="88980" y="529754"/>
                      <a:pt x="89792" y="528942"/>
                      <a:pt x="89792" y="528942"/>
                    </a:cubicBezTo>
                    <a:cubicBezTo>
                      <a:pt x="89792" y="527319"/>
                      <a:pt x="88168" y="525695"/>
                      <a:pt x="87356" y="524071"/>
                    </a:cubicBezTo>
                    <a:cubicBezTo>
                      <a:pt x="86544" y="523259"/>
                      <a:pt x="86544" y="520824"/>
                      <a:pt x="84920" y="522447"/>
                    </a:cubicBezTo>
                    <a:cubicBezTo>
                      <a:pt x="83297" y="523259"/>
                      <a:pt x="82485" y="524883"/>
                      <a:pt x="80861" y="524883"/>
                    </a:cubicBezTo>
                    <a:cubicBezTo>
                      <a:pt x="78425" y="524883"/>
                      <a:pt x="76801" y="524071"/>
                      <a:pt x="74366" y="524071"/>
                    </a:cubicBezTo>
                    <a:cubicBezTo>
                      <a:pt x="70306" y="524071"/>
                      <a:pt x="65435" y="524883"/>
                      <a:pt x="62188" y="527319"/>
                    </a:cubicBezTo>
                    <a:cubicBezTo>
                      <a:pt x="57316" y="529754"/>
                      <a:pt x="52445" y="532190"/>
                      <a:pt x="47573" y="533814"/>
                    </a:cubicBezTo>
                    <a:cubicBezTo>
                      <a:pt x="45138" y="534626"/>
                      <a:pt x="41890" y="535438"/>
                      <a:pt x="39455" y="536249"/>
                    </a:cubicBezTo>
                    <a:cubicBezTo>
                      <a:pt x="37019" y="537061"/>
                      <a:pt x="34584" y="538685"/>
                      <a:pt x="31336" y="539497"/>
                    </a:cubicBezTo>
                    <a:cubicBezTo>
                      <a:pt x="28900" y="540309"/>
                      <a:pt x="26465" y="539497"/>
                      <a:pt x="23217" y="539497"/>
                    </a:cubicBezTo>
                    <a:cubicBezTo>
                      <a:pt x="19969" y="540309"/>
                      <a:pt x="17534" y="541933"/>
                      <a:pt x="14286" y="541933"/>
                    </a:cubicBezTo>
                    <a:cubicBezTo>
                      <a:pt x="11039" y="542744"/>
                      <a:pt x="5356" y="541121"/>
                      <a:pt x="6168" y="536249"/>
                    </a:cubicBezTo>
                    <a:cubicBezTo>
                      <a:pt x="6168" y="533814"/>
                      <a:pt x="8603" y="532190"/>
                      <a:pt x="9415" y="530566"/>
                    </a:cubicBezTo>
                    <a:cubicBezTo>
                      <a:pt x="10227" y="528942"/>
                      <a:pt x="10227" y="526507"/>
                      <a:pt x="11039" y="524071"/>
                    </a:cubicBezTo>
                    <a:cubicBezTo>
                      <a:pt x="11851" y="521635"/>
                      <a:pt x="12663" y="520012"/>
                      <a:pt x="12663" y="517576"/>
                    </a:cubicBezTo>
                    <a:cubicBezTo>
                      <a:pt x="12663" y="515952"/>
                      <a:pt x="11851" y="514329"/>
                      <a:pt x="11851" y="512705"/>
                    </a:cubicBezTo>
                    <a:cubicBezTo>
                      <a:pt x="11851" y="511081"/>
                      <a:pt x="11039" y="509457"/>
                      <a:pt x="10227" y="507022"/>
                    </a:cubicBezTo>
                    <a:cubicBezTo>
                      <a:pt x="9415" y="505398"/>
                      <a:pt x="10227" y="503774"/>
                      <a:pt x="9415" y="502150"/>
                    </a:cubicBezTo>
                    <a:cubicBezTo>
                      <a:pt x="9415" y="500526"/>
                      <a:pt x="7791" y="498903"/>
                      <a:pt x="7791" y="497279"/>
                    </a:cubicBezTo>
                    <a:cubicBezTo>
                      <a:pt x="7791" y="495655"/>
                      <a:pt x="9415" y="494031"/>
                      <a:pt x="9415" y="491596"/>
                    </a:cubicBezTo>
                    <a:cubicBezTo>
                      <a:pt x="9415" y="489972"/>
                      <a:pt x="9415" y="488348"/>
                      <a:pt x="10227" y="485913"/>
                    </a:cubicBezTo>
                    <a:cubicBezTo>
                      <a:pt x="11039" y="483477"/>
                      <a:pt x="11039" y="481853"/>
                      <a:pt x="11851" y="479417"/>
                    </a:cubicBezTo>
                    <a:cubicBezTo>
                      <a:pt x="11851" y="476982"/>
                      <a:pt x="13474" y="476982"/>
                      <a:pt x="15910" y="476170"/>
                    </a:cubicBezTo>
                    <a:cubicBezTo>
                      <a:pt x="18346" y="475358"/>
                      <a:pt x="20781" y="474546"/>
                      <a:pt x="22405" y="473734"/>
                    </a:cubicBezTo>
                    <a:cubicBezTo>
                      <a:pt x="24841" y="472922"/>
                      <a:pt x="25653" y="468863"/>
                      <a:pt x="27276" y="467239"/>
                    </a:cubicBezTo>
                    <a:cubicBezTo>
                      <a:pt x="28088" y="466427"/>
                      <a:pt x="28900" y="465616"/>
                      <a:pt x="28900" y="463992"/>
                    </a:cubicBezTo>
                    <a:cubicBezTo>
                      <a:pt x="29712" y="463180"/>
                      <a:pt x="30524" y="462368"/>
                      <a:pt x="31336" y="460744"/>
                    </a:cubicBezTo>
                    <a:cubicBezTo>
                      <a:pt x="31336" y="459932"/>
                      <a:pt x="31336" y="458309"/>
                      <a:pt x="31336" y="457497"/>
                    </a:cubicBezTo>
                    <a:cubicBezTo>
                      <a:pt x="31336" y="455873"/>
                      <a:pt x="31336" y="455061"/>
                      <a:pt x="32148" y="453437"/>
                    </a:cubicBezTo>
                    <a:cubicBezTo>
                      <a:pt x="32148" y="452625"/>
                      <a:pt x="32148" y="451001"/>
                      <a:pt x="33772" y="451001"/>
                    </a:cubicBezTo>
                    <a:cubicBezTo>
                      <a:pt x="35395" y="451001"/>
                      <a:pt x="36207" y="451001"/>
                      <a:pt x="37831" y="451001"/>
                    </a:cubicBezTo>
                    <a:cubicBezTo>
                      <a:pt x="41079" y="451001"/>
                      <a:pt x="41890" y="449378"/>
                      <a:pt x="43514" y="446942"/>
                    </a:cubicBezTo>
                    <a:cubicBezTo>
                      <a:pt x="44326" y="445318"/>
                      <a:pt x="45138" y="443695"/>
                      <a:pt x="45950" y="442883"/>
                    </a:cubicBezTo>
                    <a:cubicBezTo>
                      <a:pt x="46762" y="442071"/>
                      <a:pt x="47573" y="441259"/>
                      <a:pt x="48385" y="440447"/>
                    </a:cubicBezTo>
                    <a:cubicBezTo>
                      <a:pt x="50009" y="439635"/>
                      <a:pt x="50821" y="438012"/>
                      <a:pt x="51633" y="437200"/>
                    </a:cubicBezTo>
                    <a:cubicBezTo>
                      <a:pt x="52445" y="436388"/>
                      <a:pt x="53257" y="435576"/>
                      <a:pt x="54881" y="434764"/>
                    </a:cubicBezTo>
                    <a:cubicBezTo>
                      <a:pt x="55692" y="433952"/>
                      <a:pt x="56504" y="433140"/>
                      <a:pt x="56504" y="432328"/>
                    </a:cubicBezTo>
                    <a:cubicBezTo>
                      <a:pt x="56504" y="432328"/>
                      <a:pt x="57316" y="431516"/>
                      <a:pt x="57316" y="431516"/>
                    </a:cubicBezTo>
                    <a:cubicBezTo>
                      <a:pt x="58128" y="430704"/>
                      <a:pt x="58128" y="428269"/>
                      <a:pt x="58128" y="427457"/>
                    </a:cubicBezTo>
                    <a:cubicBezTo>
                      <a:pt x="58128" y="426645"/>
                      <a:pt x="58128" y="425021"/>
                      <a:pt x="59752" y="425021"/>
                    </a:cubicBezTo>
                    <a:cubicBezTo>
                      <a:pt x="60564" y="425021"/>
                      <a:pt x="62188" y="425833"/>
                      <a:pt x="62999" y="425833"/>
                    </a:cubicBezTo>
                    <a:cubicBezTo>
                      <a:pt x="64623" y="425833"/>
                      <a:pt x="65435" y="425833"/>
                      <a:pt x="67059" y="425021"/>
                    </a:cubicBezTo>
                    <a:cubicBezTo>
                      <a:pt x="69494" y="425021"/>
                      <a:pt x="72742" y="425021"/>
                      <a:pt x="75178" y="425021"/>
                    </a:cubicBezTo>
                    <a:cubicBezTo>
                      <a:pt x="76801" y="425021"/>
                      <a:pt x="77613" y="425021"/>
                      <a:pt x="79237" y="425021"/>
                    </a:cubicBezTo>
                    <a:cubicBezTo>
                      <a:pt x="80861" y="425021"/>
                      <a:pt x="81673" y="425021"/>
                      <a:pt x="82485" y="424209"/>
                    </a:cubicBezTo>
                    <a:cubicBezTo>
                      <a:pt x="83297" y="423397"/>
                      <a:pt x="84108" y="423397"/>
                      <a:pt x="85732" y="423397"/>
                    </a:cubicBezTo>
                    <a:cubicBezTo>
                      <a:pt x="87356" y="423397"/>
                      <a:pt x="88168" y="423397"/>
                      <a:pt x="89792" y="422586"/>
                    </a:cubicBezTo>
                    <a:cubicBezTo>
                      <a:pt x="91415" y="421774"/>
                      <a:pt x="92227" y="420962"/>
                      <a:pt x="93039" y="419338"/>
                    </a:cubicBezTo>
                    <a:cubicBezTo>
                      <a:pt x="93039" y="418526"/>
                      <a:pt x="93039" y="416902"/>
                      <a:pt x="93851" y="416091"/>
                    </a:cubicBezTo>
                    <a:cubicBezTo>
                      <a:pt x="94663" y="413655"/>
                      <a:pt x="97098" y="415279"/>
                      <a:pt x="99534" y="416091"/>
                    </a:cubicBezTo>
                    <a:cubicBezTo>
                      <a:pt x="102782" y="416902"/>
                      <a:pt x="104405" y="415279"/>
                      <a:pt x="106841" y="413655"/>
                    </a:cubicBezTo>
                    <a:cubicBezTo>
                      <a:pt x="108465" y="412031"/>
                      <a:pt x="110089" y="411219"/>
                      <a:pt x="112524" y="411219"/>
                    </a:cubicBezTo>
                    <a:cubicBezTo>
                      <a:pt x="114148" y="411219"/>
                      <a:pt x="114148" y="412031"/>
                      <a:pt x="114960" y="412843"/>
                    </a:cubicBezTo>
                    <a:cubicBezTo>
                      <a:pt x="115772" y="413655"/>
                      <a:pt x="116584" y="413655"/>
                      <a:pt x="116584" y="414467"/>
                    </a:cubicBezTo>
                    <a:cubicBezTo>
                      <a:pt x="117396" y="416091"/>
                      <a:pt x="117396" y="417714"/>
                      <a:pt x="117396" y="419338"/>
                    </a:cubicBezTo>
                    <a:cubicBezTo>
                      <a:pt x="117396" y="420962"/>
                      <a:pt x="117396" y="421774"/>
                      <a:pt x="119019" y="423397"/>
                    </a:cubicBezTo>
                    <a:cubicBezTo>
                      <a:pt x="119831" y="424209"/>
                      <a:pt x="121455" y="424209"/>
                      <a:pt x="122267" y="425021"/>
                    </a:cubicBezTo>
                    <a:cubicBezTo>
                      <a:pt x="124702" y="426645"/>
                      <a:pt x="127950" y="428269"/>
                      <a:pt x="130386" y="429081"/>
                    </a:cubicBezTo>
                    <a:cubicBezTo>
                      <a:pt x="131198" y="429081"/>
                      <a:pt x="132010" y="429081"/>
                      <a:pt x="132821" y="429081"/>
                    </a:cubicBezTo>
                    <a:cubicBezTo>
                      <a:pt x="135257" y="428269"/>
                      <a:pt x="136881" y="429081"/>
                      <a:pt x="139317" y="428269"/>
                    </a:cubicBezTo>
                    <a:cubicBezTo>
                      <a:pt x="140940" y="427457"/>
                      <a:pt x="141752" y="427457"/>
                      <a:pt x="142564" y="426645"/>
                    </a:cubicBezTo>
                    <a:cubicBezTo>
                      <a:pt x="143376" y="425833"/>
                      <a:pt x="144188" y="425021"/>
                      <a:pt x="145811" y="424209"/>
                    </a:cubicBezTo>
                    <a:cubicBezTo>
                      <a:pt x="146623" y="424209"/>
                      <a:pt x="147435" y="424209"/>
                      <a:pt x="148247" y="424209"/>
                    </a:cubicBezTo>
                    <a:cubicBezTo>
                      <a:pt x="149059" y="424209"/>
                      <a:pt x="149871" y="424209"/>
                      <a:pt x="150683" y="424209"/>
                    </a:cubicBezTo>
                    <a:cubicBezTo>
                      <a:pt x="152307" y="424209"/>
                      <a:pt x="153930" y="425021"/>
                      <a:pt x="155554" y="424209"/>
                    </a:cubicBezTo>
                    <a:cubicBezTo>
                      <a:pt x="157178" y="424209"/>
                      <a:pt x="159614" y="423397"/>
                      <a:pt x="161237" y="422586"/>
                    </a:cubicBezTo>
                    <a:cubicBezTo>
                      <a:pt x="163673" y="421774"/>
                      <a:pt x="168544" y="416902"/>
                      <a:pt x="164485" y="415279"/>
                    </a:cubicBezTo>
                    <a:cubicBezTo>
                      <a:pt x="162861" y="414467"/>
                      <a:pt x="161237" y="414467"/>
                      <a:pt x="159614" y="414467"/>
                    </a:cubicBezTo>
                    <a:cubicBezTo>
                      <a:pt x="157178" y="413655"/>
                      <a:pt x="157178" y="412031"/>
                      <a:pt x="155554" y="410407"/>
                    </a:cubicBezTo>
                    <a:cubicBezTo>
                      <a:pt x="154742" y="409596"/>
                      <a:pt x="153930" y="409596"/>
                      <a:pt x="153118" y="408784"/>
                    </a:cubicBezTo>
                    <a:cubicBezTo>
                      <a:pt x="152307" y="407972"/>
                      <a:pt x="152307" y="407972"/>
                      <a:pt x="151495" y="407160"/>
                    </a:cubicBezTo>
                    <a:cubicBezTo>
                      <a:pt x="150683" y="406348"/>
                      <a:pt x="148247" y="405536"/>
                      <a:pt x="147435" y="403912"/>
                    </a:cubicBezTo>
                    <a:cubicBezTo>
                      <a:pt x="147435" y="402288"/>
                      <a:pt x="150683" y="401477"/>
                      <a:pt x="152307" y="401477"/>
                    </a:cubicBezTo>
                    <a:cubicBezTo>
                      <a:pt x="154742" y="401477"/>
                      <a:pt x="157178" y="401477"/>
                      <a:pt x="159614" y="402288"/>
                    </a:cubicBezTo>
                    <a:cubicBezTo>
                      <a:pt x="162049" y="402288"/>
                      <a:pt x="163673" y="403100"/>
                      <a:pt x="166109" y="402288"/>
                    </a:cubicBezTo>
                    <a:cubicBezTo>
                      <a:pt x="168544" y="402288"/>
                      <a:pt x="170980" y="402288"/>
                      <a:pt x="173415" y="401477"/>
                    </a:cubicBezTo>
                    <a:cubicBezTo>
                      <a:pt x="175039" y="401477"/>
                      <a:pt x="179911" y="399853"/>
                      <a:pt x="180723" y="402288"/>
                    </a:cubicBezTo>
                    <a:cubicBezTo>
                      <a:pt x="182346" y="403912"/>
                      <a:pt x="177475" y="407160"/>
                      <a:pt x="175851" y="407972"/>
                    </a:cubicBezTo>
                    <a:cubicBezTo>
                      <a:pt x="174227" y="409596"/>
                      <a:pt x="172604" y="410407"/>
                      <a:pt x="171792" y="412843"/>
                    </a:cubicBezTo>
                    <a:cubicBezTo>
                      <a:pt x="170980" y="413655"/>
                      <a:pt x="170168" y="416902"/>
                      <a:pt x="171792" y="417714"/>
                    </a:cubicBezTo>
                    <a:cubicBezTo>
                      <a:pt x="172604" y="418526"/>
                      <a:pt x="173415" y="417714"/>
                      <a:pt x="174227" y="417714"/>
                    </a:cubicBezTo>
                    <a:cubicBezTo>
                      <a:pt x="175039" y="417714"/>
                      <a:pt x="175851" y="417714"/>
                      <a:pt x="176663" y="417714"/>
                    </a:cubicBezTo>
                    <a:cubicBezTo>
                      <a:pt x="179099" y="417714"/>
                      <a:pt x="180723" y="416902"/>
                      <a:pt x="183158" y="416091"/>
                    </a:cubicBezTo>
                    <a:cubicBezTo>
                      <a:pt x="184782" y="415279"/>
                      <a:pt x="187218" y="414467"/>
                      <a:pt x="188841" y="413655"/>
                    </a:cubicBezTo>
                    <a:cubicBezTo>
                      <a:pt x="192901" y="412031"/>
                      <a:pt x="196960" y="412031"/>
                      <a:pt x="201020" y="412031"/>
                    </a:cubicBezTo>
                    <a:cubicBezTo>
                      <a:pt x="201831" y="412031"/>
                      <a:pt x="203455" y="412031"/>
                      <a:pt x="204267" y="412031"/>
                    </a:cubicBezTo>
                    <a:cubicBezTo>
                      <a:pt x="205891" y="412031"/>
                      <a:pt x="206703" y="411219"/>
                      <a:pt x="207515" y="410407"/>
                    </a:cubicBezTo>
                    <a:cubicBezTo>
                      <a:pt x="209950" y="409596"/>
                      <a:pt x="212386" y="408784"/>
                      <a:pt x="215634" y="408784"/>
                    </a:cubicBezTo>
                    <a:cubicBezTo>
                      <a:pt x="219693" y="408784"/>
                      <a:pt x="222940" y="409596"/>
                      <a:pt x="227000" y="410407"/>
                    </a:cubicBezTo>
                    <a:cubicBezTo>
                      <a:pt x="229436" y="410407"/>
                      <a:pt x="231871" y="410407"/>
                      <a:pt x="233495" y="410407"/>
                    </a:cubicBezTo>
                    <a:cubicBezTo>
                      <a:pt x="236743" y="410407"/>
                      <a:pt x="240802" y="412031"/>
                      <a:pt x="244861" y="411219"/>
                    </a:cubicBezTo>
                    <a:cubicBezTo>
                      <a:pt x="247297" y="410407"/>
                      <a:pt x="248921" y="407972"/>
                      <a:pt x="251356" y="407972"/>
                    </a:cubicBezTo>
                    <a:cubicBezTo>
                      <a:pt x="254604" y="407972"/>
                      <a:pt x="257040" y="410407"/>
                      <a:pt x="261099" y="409596"/>
                    </a:cubicBezTo>
                    <a:cubicBezTo>
                      <a:pt x="265159" y="408784"/>
                      <a:pt x="267594" y="407160"/>
                      <a:pt x="271654" y="407972"/>
                    </a:cubicBezTo>
                    <a:cubicBezTo>
                      <a:pt x="274089" y="407972"/>
                      <a:pt x="277337" y="410407"/>
                      <a:pt x="278960" y="407160"/>
                    </a:cubicBezTo>
                    <a:cubicBezTo>
                      <a:pt x="279772" y="404724"/>
                      <a:pt x="279772" y="402288"/>
                      <a:pt x="282208" y="400665"/>
                    </a:cubicBezTo>
                    <a:cubicBezTo>
                      <a:pt x="283020" y="399853"/>
                      <a:pt x="286268" y="399041"/>
                      <a:pt x="285456" y="397417"/>
                    </a:cubicBezTo>
                    <a:cubicBezTo>
                      <a:pt x="284644" y="395793"/>
                      <a:pt x="281396" y="394982"/>
                      <a:pt x="279772" y="394170"/>
                    </a:cubicBezTo>
                    <a:cubicBezTo>
                      <a:pt x="277337" y="394170"/>
                      <a:pt x="275713" y="394982"/>
                      <a:pt x="274089" y="395793"/>
                    </a:cubicBezTo>
                    <a:cubicBezTo>
                      <a:pt x="272465" y="396605"/>
                      <a:pt x="270030" y="397417"/>
                      <a:pt x="267594" y="398229"/>
                    </a:cubicBezTo>
                    <a:cubicBezTo>
                      <a:pt x="265159" y="398229"/>
                      <a:pt x="263535" y="396605"/>
                      <a:pt x="261099" y="395793"/>
                    </a:cubicBezTo>
                    <a:cubicBezTo>
                      <a:pt x="258663" y="394170"/>
                      <a:pt x="257040" y="394170"/>
                      <a:pt x="253792" y="394170"/>
                    </a:cubicBezTo>
                    <a:cubicBezTo>
                      <a:pt x="251356" y="394170"/>
                      <a:pt x="248921" y="392546"/>
                      <a:pt x="249733" y="390110"/>
                    </a:cubicBezTo>
                    <a:cubicBezTo>
                      <a:pt x="250544" y="385239"/>
                      <a:pt x="257040" y="385239"/>
                      <a:pt x="261099" y="384427"/>
                    </a:cubicBezTo>
                    <a:cubicBezTo>
                      <a:pt x="263535" y="383615"/>
                      <a:pt x="264347" y="381180"/>
                      <a:pt x="265159" y="378744"/>
                    </a:cubicBezTo>
                    <a:cubicBezTo>
                      <a:pt x="265159" y="377932"/>
                      <a:pt x="265970" y="376308"/>
                      <a:pt x="266782" y="375496"/>
                    </a:cubicBezTo>
                    <a:cubicBezTo>
                      <a:pt x="268406" y="374684"/>
                      <a:pt x="270030" y="374684"/>
                      <a:pt x="271654" y="374684"/>
                    </a:cubicBezTo>
                    <a:cubicBezTo>
                      <a:pt x="274089" y="374684"/>
                      <a:pt x="277337" y="374684"/>
                      <a:pt x="279772" y="373872"/>
                    </a:cubicBezTo>
                    <a:cubicBezTo>
                      <a:pt x="283020" y="373061"/>
                      <a:pt x="285456" y="372249"/>
                      <a:pt x="287891" y="372249"/>
                    </a:cubicBezTo>
                    <a:cubicBezTo>
                      <a:pt x="290327" y="372249"/>
                      <a:pt x="292763" y="372249"/>
                      <a:pt x="294386" y="371437"/>
                    </a:cubicBezTo>
                    <a:cubicBezTo>
                      <a:pt x="296010" y="371437"/>
                      <a:pt x="298446" y="370625"/>
                      <a:pt x="299258" y="369813"/>
                    </a:cubicBezTo>
                    <a:cubicBezTo>
                      <a:pt x="300881" y="369001"/>
                      <a:pt x="301693" y="368189"/>
                      <a:pt x="303317" y="367378"/>
                    </a:cubicBezTo>
                    <a:cubicBezTo>
                      <a:pt x="307376" y="366566"/>
                      <a:pt x="312248" y="367378"/>
                      <a:pt x="314684" y="363318"/>
                    </a:cubicBezTo>
                    <a:cubicBezTo>
                      <a:pt x="315495" y="361694"/>
                      <a:pt x="315495" y="360883"/>
                      <a:pt x="317119" y="361694"/>
                    </a:cubicBezTo>
                    <a:cubicBezTo>
                      <a:pt x="319555" y="362506"/>
                      <a:pt x="321178" y="363318"/>
                      <a:pt x="323614" y="363318"/>
                    </a:cubicBezTo>
                    <a:cubicBezTo>
                      <a:pt x="327673" y="364130"/>
                      <a:pt x="329297" y="360071"/>
                      <a:pt x="333357" y="358447"/>
                    </a:cubicBezTo>
                    <a:cubicBezTo>
                      <a:pt x="334981" y="357635"/>
                      <a:pt x="336604" y="357635"/>
                      <a:pt x="338228" y="357635"/>
                    </a:cubicBezTo>
                    <a:cubicBezTo>
                      <a:pt x="339852" y="357635"/>
                      <a:pt x="342288" y="356823"/>
                      <a:pt x="343911" y="356823"/>
                    </a:cubicBezTo>
                    <a:cubicBezTo>
                      <a:pt x="346347" y="356823"/>
                      <a:pt x="351218" y="357635"/>
                      <a:pt x="352030" y="354387"/>
                    </a:cubicBezTo>
                    <a:cubicBezTo>
                      <a:pt x="353654" y="350328"/>
                      <a:pt x="345535" y="352764"/>
                      <a:pt x="343911" y="352764"/>
                    </a:cubicBezTo>
                    <a:cubicBezTo>
                      <a:pt x="342288" y="353575"/>
                      <a:pt x="339852" y="354387"/>
                      <a:pt x="337416" y="353575"/>
                    </a:cubicBezTo>
                    <a:cubicBezTo>
                      <a:pt x="334981" y="353575"/>
                      <a:pt x="332545" y="351952"/>
                      <a:pt x="330109" y="352764"/>
                    </a:cubicBezTo>
                    <a:cubicBezTo>
                      <a:pt x="327673" y="353575"/>
                      <a:pt x="325238" y="355199"/>
                      <a:pt x="321990" y="356011"/>
                    </a:cubicBezTo>
                    <a:cubicBezTo>
                      <a:pt x="319555" y="356823"/>
                      <a:pt x="317119" y="356011"/>
                      <a:pt x="315495" y="356011"/>
                    </a:cubicBezTo>
                    <a:cubicBezTo>
                      <a:pt x="313872" y="356011"/>
                      <a:pt x="311436" y="356011"/>
                      <a:pt x="309812" y="356011"/>
                    </a:cubicBezTo>
                    <a:cubicBezTo>
                      <a:pt x="308188" y="356011"/>
                      <a:pt x="306565" y="356823"/>
                      <a:pt x="304941" y="357635"/>
                    </a:cubicBezTo>
                    <a:cubicBezTo>
                      <a:pt x="302505" y="358447"/>
                      <a:pt x="300069" y="359259"/>
                      <a:pt x="297634" y="357635"/>
                    </a:cubicBezTo>
                    <a:cubicBezTo>
                      <a:pt x="296822" y="356823"/>
                      <a:pt x="296822" y="356823"/>
                      <a:pt x="296010" y="356011"/>
                    </a:cubicBezTo>
                    <a:cubicBezTo>
                      <a:pt x="295198" y="356011"/>
                      <a:pt x="294386" y="356011"/>
                      <a:pt x="293574" y="356011"/>
                    </a:cubicBezTo>
                    <a:cubicBezTo>
                      <a:pt x="291951" y="356011"/>
                      <a:pt x="290327" y="356823"/>
                      <a:pt x="288703" y="355199"/>
                    </a:cubicBezTo>
                    <a:cubicBezTo>
                      <a:pt x="287079" y="353575"/>
                      <a:pt x="288703" y="352764"/>
                      <a:pt x="289515" y="351952"/>
                    </a:cubicBezTo>
                    <a:cubicBezTo>
                      <a:pt x="289515" y="351952"/>
                      <a:pt x="290327" y="351140"/>
                      <a:pt x="289515" y="350328"/>
                    </a:cubicBezTo>
                    <a:cubicBezTo>
                      <a:pt x="289515" y="349516"/>
                      <a:pt x="287891" y="349516"/>
                      <a:pt x="287079" y="349516"/>
                    </a:cubicBezTo>
                    <a:cubicBezTo>
                      <a:pt x="285456" y="349516"/>
                      <a:pt x="283832" y="349516"/>
                      <a:pt x="282208" y="349516"/>
                    </a:cubicBezTo>
                    <a:cubicBezTo>
                      <a:pt x="280584" y="348704"/>
                      <a:pt x="278960" y="348704"/>
                      <a:pt x="277337" y="347080"/>
                    </a:cubicBezTo>
                    <a:cubicBezTo>
                      <a:pt x="276525" y="346268"/>
                      <a:pt x="274901" y="344645"/>
                      <a:pt x="273277" y="343833"/>
                    </a:cubicBezTo>
                    <a:cubicBezTo>
                      <a:pt x="272465" y="342209"/>
                      <a:pt x="270842" y="341397"/>
                      <a:pt x="269218" y="340585"/>
                    </a:cubicBezTo>
                    <a:cubicBezTo>
                      <a:pt x="267594" y="339773"/>
                      <a:pt x="265970" y="338962"/>
                      <a:pt x="264347" y="337338"/>
                    </a:cubicBezTo>
                    <a:cubicBezTo>
                      <a:pt x="263535" y="336526"/>
                      <a:pt x="263535" y="334090"/>
                      <a:pt x="263535" y="332467"/>
                    </a:cubicBezTo>
                    <a:cubicBezTo>
                      <a:pt x="263535" y="331655"/>
                      <a:pt x="264347" y="330843"/>
                      <a:pt x="264347" y="330843"/>
                    </a:cubicBezTo>
                    <a:cubicBezTo>
                      <a:pt x="265159" y="329219"/>
                      <a:pt x="266782" y="327595"/>
                      <a:pt x="266782" y="325971"/>
                    </a:cubicBezTo>
                    <a:cubicBezTo>
                      <a:pt x="267594" y="324348"/>
                      <a:pt x="267594" y="322724"/>
                      <a:pt x="266782" y="321100"/>
                    </a:cubicBezTo>
                    <a:cubicBezTo>
                      <a:pt x="265970" y="319476"/>
                      <a:pt x="265970" y="317853"/>
                      <a:pt x="267594" y="316229"/>
                    </a:cubicBezTo>
                    <a:cubicBezTo>
                      <a:pt x="269218" y="314605"/>
                      <a:pt x="269218" y="312169"/>
                      <a:pt x="270842" y="310546"/>
                    </a:cubicBezTo>
                    <a:cubicBezTo>
                      <a:pt x="271654" y="309734"/>
                      <a:pt x="272465" y="309734"/>
                      <a:pt x="273277" y="308922"/>
                    </a:cubicBezTo>
                    <a:cubicBezTo>
                      <a:pt x="274089" y="308110"/>
                      <a:pt x="274901" y="307298"/>
                      <a:pt x="275713" y="307298"/>
                    </a:cubicBezTo>
                    <a:cubicBezTo>
                      <a:pt x="276525" y="306486"/>
                      <a:pt x="277337" y="306486"/>
                      <a:pt x="278149" y="306486"/>
                    </a:cubicBezTo>
                    <a:cubicBezTo>
                      <a:pt x="279772" y="306486"/>
                      <a:pt x="280584" y="305674"/>
                      <a:pt x="281396" y="305674"/>
                    </a:cubicBezTo>
                    <a:cubicBezTo>
                      <a:pt x="283832" y="304862"/>
                      <a:pt x="285456" y="305674"/>
                      <a:pt x="287891" y="305674"/>
                    </a:cubicBezTo>
                    <a:cubicBezTo>
                      <a:pt x="290327" y="305674"/>
                      <a:pt x="292763" y="305674"/>
                      <a:pt x="295198" y="306486"/>
                    </a:cubicBezTo>
                    <a:cubicBezTo>
                      <a:pt x="296010" y="306486"/>
                      <a:pt x="296822" y="306486"/>
                      <a:pt x="297634" y="306486"/>
                    </a:cubicBezTo>
                    <a:cubicBezTo>
                      <a:pt x="299258" y="306486"/>
                      <a:pt x="300069" y="307298"/>
                      <a:pt x="300881" y="307298"/>
                    </a:cubicBezTo>
                    <a:cubicBezTo>
                      <a:pt x="301693" y="307298"/>
                      <a:pt x="302505" y="307298"/>
                      <a:pt x="303317" y="307298"/>
                    </a:cubicBezTo>
                    <a:cubicBezTo>
                      <a:pt x="304129" y="307298"/>
                      <a:pt x="304941" y="308110"/>
                      <a:pt x="305753" y="308110"/>
                    </a:cubicBezTo>
                    <a:cubicBezTo>
                      <a:pt x="306565" y="308110"/>
                      <a:pt x="307376" y="308922"/>
                      <a:pt x="309000" y="308922"/>
                    </a:cubicBezTo>
                    <a:cubicBezTo>
                      <a:pt x="312248" y="309734"/>
                      <a:pt x="316307" y="310546"/>
                      <a:pt x="319555" y="309734"/>
                    </a:cubicBezTo>
                    <a:cubicBezTo>
                      <a:pt x="324426" y="308922"/>
                      <a:pt x="328485" y="309734"/>
                      <a:pt x="332545" y="309734"/>
                    </a:cubicBezTo>
                    <a:cubicBezTo>
                      <a:pt x="334169" y="309734"/>
                      <a:pt x="335792" y="309734"/>
                      <a:pt x="337416" y="309734"/>
                    </a:cubicBezTo>
                    <a:cubicBezTo>
                      <a:pt x="339040" y="309734"/>
                      <a:pt x="340664" y="309734"/>
                      <a:pt x="342288" y="308922"/>
                    </a:cubicBezTo>
                    <a:cubicBezTo>
                      <a:pt x="343911" y="308110"/>
                      <a:pt x="345535" y="307298"/>
                      <a:pt x="347159" y="307298"/>
                    </a:cubicBezTo>
                    <a:cubicBezTo>
                      <a:pt x="347971" y="307298"/>
                      <a:pt x="349594" y="307298"/>
                      <a:pt x="350406" y="307298"/>
                    </a:cubicBezTo>
                    <a:cubicBezTo>
                      <a:pt x="351218" y="307298"/>
                      <a:pt x="352842" y="308110"/>
                      <a:pt x="353654" y="307298"/>
                    </a:cubicBezTo>
                    <a:cubicBezTo>
                      <a:pt x="353654" y="307298"/>
                      <a:pt x="353654" y="307298"/>
                      <a:pt x="353654" y="307298"/>
                    </a:cubicBezTo>
                    <a:cubicBezTo>
                      <a:pt x="354466" y="307298"/>
                      <a:pt x="354466" y="307298"/>
                      <a:pt x="355278" y="307298"/>
                    </a:cubicBezTo>
                    <a:cubicBezTo>
                      <a:pt x="356089" y="307298"/>
                      <a:pt x="356901" y="306486"/>
                      <a:pt x="357713" y="305674"/>
                    </a:cubicBezTo>
                    <a:cubicBezTo>
                      <a:pt x="359337" y="304051"/>
                      <a:pt x="361773" y="304051"/>
                      <a:pt x="364208" y="304051"/>
                    </a:cubicBezTo>
                    <a:cubicBezTo>
                      <a:pt x="365020" y="304051"/>
                      <a:pt x="366644" y="303239"/>
                      <a:pt x="367456" y="303239"/>
                    </a:cubicBezTo>
                    <a:cubicBezTo>
                      <a:pt x="368268" y="302427"/>
                      <a:pt x="368268" y="301615"/>
                      <a:pt x="368268" y="299991"/>
                    </a:cubicBezTo>
                    <a:cubicBezTo>
                      <a:pt x="368268" y="298367"/>
                      <a:pt x="368268" y="295120"/>
                      <a:pt x="370703" y="294308"/>
                    </a:cubicBezTo>
                    <a:cubicBezTo>
                      <a:pt x="372327" y="292684"/>
                      <a:pt x="375575" y="293496"/>
                      <a:pt x="377198" y="293496"/>
                    </a:cubicBezTo>
                    <a:cubicBezTo>
                      <a:pt x="378010" y="293496"/>
                      <a:pt x="379634" y="293496"/>
                      <a:pt x="381258" y="294308"/>
                    </a:cubicBezTo>
                    <a:cubicBezTo>
                      <a:pt x="382070" y="295120"/>
                      <a:pt x="382070" y="295932"/>
                      <a:pt x="382882" y="297555"/>
                    </a:cubicBezTo>
                    <a:cubicBezTo>
                      <a:pt x="383694" y="299991"/>
                      <a:pt x="386129" y="299991"/>
                      <a:pt x="388565" y="299991"/>
                    </a:cubicBezTo>
                    <a:cubicBezTo>
                      <a:pt x="390189" y="299991"/>
                      <a:pt x="391001" y="299991"/>
                      <a:pt x="392624" y="299991"/>
                    </a:cubicBezTo>
                    <a:cubicBezTo>
                      <a:pt x="393436" y="299991"/>
                      <a:pt x="395060" y="299179"/>
                      <a:pt x="395872" y="299179"/>
                    </a:cubicBezTo>
                    <a:cubicBezTo>
                      <a:pt x="399931" y="299179"/>
                      <a:pt x="403179" y="297555"/>
                      <a:pt x="407238" y="299179"/>
                    </a:cubicBezTo>
                    <a:cubicBezTo>
                      <a:pt x="407238" y="299179"/>
                      <a:pt x="408050" y="299179"/>
                      <a:pt x="408050" y="299179"/>
                    </a:cubicBezTo>
                    <a:cubicBezTo>
                      <a:pt x="408862" y="299179"/>
                      <a:pt x="409674" y="299179"/>
                      <a:pt x="410486" y="299991"/>
                    </a:cubicBezTo>
                    <a:cubicBezTo>
                      <a:pt x="412110" y="299991"/>
                      <a:pt x="412921" y="300803"/>
                      <a:pt x="414545" y="301615"/>
                    </a:cubicBezTo>
                    <a:cubicBezTo>
                      <a:pt x="416169" y="302427"/>
                      <a:pt x="417793" y="302427"/>
                      <a:pt x="418605" y="302427"/>
                    </a:cubicBezTo>
                    <a:cubicBezTo>
                      <a:pt x="419416" y="302427"/>
                      <a:pt x="421040" y="303239"/>
                      <a:pt x="421852" y="303239"/>
                    </a:cubicBezTo>
                    <a:cubicBezTo>
                      <a:pt x="426723" y="303239"/>
                      <a:pt x="430783" y="303239"/>
                      <a:pt x="435654" y="303239"/>
                    </a:cubicBezTo>
                    <a:cubicBezTo>
                      <a:pt x="438090" y="303239"/>
                      <a:pt x="441337" y="303239"/>
                      <a:pt x="443773" y="303239"/>
                    </a:cubicBezTo>
                    <a:cubicBezTo>
                      <a:pt x="447020" y="303239"/>
                      <a:pt x="449456" y="303239"/>
                      <a:pt x="452704" y="303239"/>
                    </a:cubicBezTo>
                    <a:cubicBezTo>
                      <a:pt x="454327" y="303239"/>
                      <a:pt x="455951" y="303239"/>
                      <a:pt x="457575" y="303239"/>
                    </a:cubicBezTo>
                    <a:cubicBezTo>
                      <a:pt x="459199" y="302427"/>
                      <a:pt x="460823" y="302427"/>
                      <a:pt x="461634" y="301615"/>
                    </a:cubicBezTo>
                    <a:cubicBezTo>
                      <a:pt x="464070" y="300803"/>
                      <a:pt x="467318" y="299991"/>
                      <a:pt x="469753" y="298367"/>
                    </a:cubicBezTo>
                    <a:cubicBezTo>
                      <a:pt x="471377" y="297555"/>
                      <a:pt x="472189" y="296743"/>
                      <a:pt x="473813" y="295932"/>
                    </a:cubicBezTo>
                    <a:cubicBezTo>
                      <a:pt x="475436" y="295120"/>
                      <a:pt x="476248" y="295120"/>
                      <a:pt x="477060" y="294308"/>
                    </a:cubicBezTo>
                    <a:cubicBezTo>
                      <a:pt x="479496" y="291872"/>
                      <a:pt x="481120" y="288625"/>
                      <a:pt x="481931" y="286189"/>
                    </a:cubicBezTo>
                    <a:cubicBezTo>
                      <a:pt x="481931" y="284565"/>
                      <a:pt x="481120" y="283754"/>
                      <a:pt x="480308" y="282942"/>
                    </a:cubicBezTo>
                    <a:cubicBezTo>
                      <a:pt x="478684" y="282130"/>
                      <a:pt x="477060" y="282942"/>
                      <a:pt x="476248" y="282130"/>
                    </a:cubicBezTo>
                    <a:cubicBezTo>
                      <a:pt x="473813" y="279694"/>
                      <a:pt x="477060" y="277258"/>
                      <a:pt x="478684" y="276446"/>
                    </a:cubicBezTo>
                    <a:cubicBezTo>
                      <a:pt x="481931" y="274823"/>
                      <a:pt x="485179" y="273199"/>
                      <a:pt x="486803" y="269951"/>
                    </a:cubicBezTo>
                    <a:cubicBezTo>
                      <a:pt x="488427" y="267516"/>
                      <a:pt x="490862" y="264268"/>
                      <a:pt x="493298" y="262645"/>
                    </a:cubicBezTo>
                    <a:cubicBezTo>
                      <a:pt x="494922" y="261833"/>
                      <a:pt x="496545" y="261833"/>
                      <a:pt x="498981" y="261833"/>
                    </a:cubicBezTo>
                    <a:cubicBezTo>
                      <a:pt x="500605" y="261833"/>
                      <a:pt x="502229" y="261833"/>
                      <a:pt x="503040" y="260209"/>
                    </a:cubicBezTo>
                    <a:cubicBezTo>
                      <a:pt x="504664" y="258585"/>
                      <a:pt x="506288" y="258585"/>
                      <a:pt x="507100" y="256961"/>
                    </a:cubicBezTo>
                    <a:cubicBezTo>
                      <a:pt x="507100" y="256961"/>
                      <a:pt x="507912" y="256149"/>
                      <a:pt x="507912" y="255338"/>
                    </a:cubicBezTo>
                    <a:cubicBezTo>
                      <a:pt x="508724" y="254526"/>
                      <a:pt x="508724" y="254526"/>
                      <a:pt x="509536" y="253714"/>
                    </a:cubicBezTo>
                    <a:cubicBezTo>
                      <a:pt x="511159" y="252090"/>
                      <a:pt x="512783" y="250466"/>
                      <a:pt x="515219" y="248030"/>
                    </a:cubicBezTo>
                    <a:cubicBezTo>
                      <a:pt x="516031" y="247219"/>
                      <a:pt x="516843" y="245595"/>
                      <a:pt x="517655" y="244783"/>
                    </a:cubicBezTo>
                    <a:cubicBezTo>
                      <a:pt x="518466" y="243971"/>
                      <a:pt x="519278" y="243159"/>
                      <a:pt x="520902" y="241535"/>
                    </a:cubicBezTo>
                    <a:cubicBezTo>
                      <a:pt x="522526" y="239912"/>
                      <a:pt x="524149" y="238288"/>
                      <a:pt x="525773" y="236664"/>
                    </a:cubicBezTo>
                    <a:cubicBezTo>
                      <a:pt x="527397" y="234229"/>
                      <a:pt x="529833" y="231793"/>
                      <a:pt x="532268" y="230169"/>
                    </a:cubicBezTo>
                    <a:cubicBezTo>
                      <a:pt x="534704" y="227733"/>
                      <a:pt x="537140" y="226110"/>
                      <a:pt x="538763" y="223674"/>
                    </a:cubicBezTo>
                    <a:cubicBezTo>
                      <a:pt x="540387" y="222050"/>
                      <a:pt x="541199" y="220426"/>
                      <a:pt x="543635" y="218803"/>
                    </a:cubicBezTo>
                    <a:cubicBezTo>
                      <a:pt x="544447" y="217991"/>
                      <a:pt x="546070" y="217179"/>
                      <a:pt x="546882" y="216367"/>
                    </a:cubicBezTo>
                    <a:cubicBezTo>
                      <a:pt x="547694" y="215555"/>
                      <a:pt x="548506" y="214743"/>
                      <a:pt x="549318" y="213931"/>
                    </a:cubicBezTo>
                    <a:cubicBezTo>
                      <a:pt x="550130" y="213120"/>
                      <a:pt x="550942" y="212308"/>
                      <a:pt x="552565" y="212308"/>
                    </a:cubicBezTo>
                    <a:cubicBezTo>
                      <a:pt x="553377" y="212308"/>
                      <a:pt x="555001" y="212308"/>
                      <a:pt x="555813" y="212308"/>
                    </a:cubicBezTo>
                    <a:cubicBezTo>
                      <a:pt x="556625" y="212308"/>
                      <a:pt x="557437" y="210684"/>
                      <a:pt x="557437" y="209872"/>
                    </a:cubicBezTo>
                    <a:cubicBezTo>
                      <a:pt x="558249" y="207436"/>
                      <a:pt x="559872" y="205813"/>
                      <a:pt x="561496" y="203377"/>
                    </a:cubicBezTo>
                    <a:cubicBezTo>
                      <a:pt x="561496" y="202565"/>
                      <a:pt x="562308" y="201753"/>
                      <a:pt x="562308" y="201753"/>
                    </a:cubicBezTo>
                    <a:cubicBezTo>
                      <a:pt x="563932" y="200129"/>
                      <a:pt x="566368" y="200129"/>
                      <a:pt x="567991" y="199317"/>
                    </a:cubicBezTo>
                    <a:cubicBezTo>
                      <a:pt x="569615" y="198506"/>
                      <a:pt x="572051" y="197694"/>
                      <a:pt x="573674" y="197694"/>
                    </a:cubicBezTo>
                    <a:cubicBezTo>
                      <a:pt x="576110" y="196882"/>
                      <a:pt x="579357" y="196882"/>
                      <a:pt x="581793" y="195258"/>
                    </a:cubicBezTo>
                    <a:cubicBezTo>
                      <a:pt x="584229" y="194446"/>
                      <a:pt x="585853" y="193634"/>
                      <a:pt x="587476" y="193634"/>
                    </a:cubicBezTo>
                    <a:cubicBezTo>
                      <a:pt x="589100" y="193634"/>
                      <a:pt x="591536" y="192822"/>
                      <a:pt x="593160" y="192011"/>
                    </a:cubicBezTo>
                    <a:cubicBezTo>
                      <a:pt x="594783" y="191199"/>
                      <a:pt x="597219" y="190387"/>
                      <a:pt x="598843" y="189575"/>
                    </a:cubicBezTo>
                    <a:cubicBezTo>
                      <a:pt x="599655" y="188763"/>
                      <a:pt x="599655" y="188763"/>
                      <a:pt x="600467" y="187951"/>
                    </a:cubicBezTo>
                    <a:cubicBezTo>
                      <a:pt x="601278" y="187951"/>
                      <a:pt x="602090" y="187139"/>
                      <a:pt x="602902" y="187139"/>
                    </a:cubicBezTo>
                    <a:cubicBezTo>
                      <a:pt x="604526" y="185516"/>
                      <a:pt x="604526" y="183892"/>
                      <a:pt x="605338" y="181456"/>
                    </a:cubicBezTo>
                    <a:cubicBezTo>
                      <a:pt x="605338" y="179020"/>
                      <a:pt x="606150" y="178209"/>
                      <a:pt x="608585" y="176585"/>
                    </a:cubicBezTo>
                    <a:cubicBezTo>
                      <a:pt x="610209" y="175773"/>
                      <a:pt x="612645" y="175773"/>
                      <a:pt x="614269" y="175773"/>
                    </a:cubicBezTo>
                    <a:cubicBezTo>
                      <a:pt x="615081" y="175773"/>
                      <a:pt x="615892" y="175773"/>
                      <a:pt x="616704" y="174961"/>
                    </a:cubicBezTo>
                    <a:cubicBezTo>
                      <a:pt x="618328" y="174961"/>
                      <a:pt x="619140" y="174149"/>
                      <a:pt x="620764" y="173337"/>
                    </a:cubicBezTo>
                    <a:cubicBezTo>
                      <a:pt x="622387" y="172525"/>
                      <a:pt x="623199" y="170901"/>
                      <a:pt x="625635" y="170901"/>
                    </a:cubicBezTo>
                    <a:cubicBezTo>
                      <a:pt x="627259" y="170090"/>
                      <a:pt x="628882" y="170090"/>
                      <a:pt x="630506" y="167654"/>
                    </a:cubicBezTo>
                    <a:cubicBezTo>
                      <a:pt x="631318" y="166030"/>
                      <a:pt x="632942" y="163595"/>
                      <a:pt x="633754" y="161971"/>
                    </a:cubicBezTo>
                    <a:cubicBezTo>
                      <a:pt x="634566" y="161159"/>
                      <a:pt x="634566" y="160347"/>
                      <a:pt x="635378" y="159535"/>
                    </a:cubicBezTo>
                    <a:cubicBezTo>
                      <a:pt x="636189" y="158723"/>
                      <a:pt x="637001" y="158723"/>
                      <a:pt x="637813" y="157912"/>
                    </a:cubicBezTo>
                    <a:cubicBezTo>
                      <a:pt x="640249" y="157100"/>
                      <a:pt x="642685" y="157912"/>
                      <a:pt x="645120" y="159535"/>
                    </a:cubicBezTo>
                    <a:cubicBezTo>
                      <a:pt x="646744" y="160347"/>
                      <a:pt x="647556" y="161159"/>
                      <a:pt x="649992" y="161159"/>
                    </a:cubicBezTo>
                    <a:cubicBezTo>
                      <a:pt x="657298" y="161159"/>
                      <a:pt x="664605" y="160347"/>
                      <a:pt x="672724" y="160347"/>
                    </a:cubicBezTo>
                    <a:cubicBezTo>
                      <a:pt x="676784" y="160347"/>
                      <a:pt x="680031" y="160347"/>
                      <a:pt x="684091" y="159535"/>
                    </a:cubicBezTo>
                    <a:cubicBezTo>
                      <a:pt x="685714" y="159535"/>
                      <a:pt x="688150" y="159535"/>
                      <a:pt x="689774" y="158723"/>
                    </a:cubicBezTo>
                    <a:cubicBezTo>
                      <a:pt x="691398" y="158723"/>
                      <a:pt x="693021" y="157912"/>
                      <a:pt x="694645" y="157100"/>
                    </a:cubicBezTo>
                    <a:cubicBezTo>
                      <a:pt x="697893" y="156288"/>
                      <a:pt x="701140" y="155476"/>
                      <a:pt x="704388" y="154664"/>
                    </a:cubicBezTo>
                    <a:cubicBezTo>
                      <a:pt x="705200" y="153852"/>
                      <a:pt x="706011" y="153852"/>
                      <a:pt x="707635" y="153852"/>
                    </a:cubicBezTo>
                    <a:cubicBezTo>
                      <a:pt x="708447" y="153852"/>
                      <a:pt x="709259" y="153852"/>
                      <a:pt x="710071" y="153852"/>
                    </a:cubicBezTo>
                    <a:cubicBezTo>
                      <a:pt x="710883" y="153852"/>
                      <a:pt x="711695" y="153852"/>
                      <a:pt x="712507" y="153852"/>
                    </a:cubicBezTo>
                    <a:cubicBezTo>
                      <a:pt x="715754" y="154664"/>
                      <a:pt x="719002" y="154664"/>
                      <a:pt x="722249" y="154664"/>
                    </a:cubicBezTo>
                    <a:lnTo>
                      <a:pt x="723873" y="154664"/>
                    </a:lnTo>
                    <a:cubicBezTo>
                      <a:pt x="724685" y="154664"/>
                      <a:pt x="725497" y="154664"/>
                      <a:pt x="726309" y="154664"/>
                    </a:cubicBezTo>
                    <a:cubicBezTo>
                      <a:pt x="727932" y="154664"/>
                      <a:pt x="728744" y="155476"/>
                      <a:pt x="730368" y="155476"/>
                    </a:cubicBezTo>
                    <a:cubicBezTo>
                      <a:pt x="731992" y="155476"/>
                      <a:pt x="733615" y="154664"/>
                      <a:pt x="734427" y="153852"/>
                    </a:cubicBezTo>
                    <a:cubicBezTo>
                      <a:pt x="735239" y="153040"/>
                      <a:pt x="736863" y="152228"/>
                      <a:pt x="738487" y="151416"/>
                    </a:cubicBezTo>
                    <a:cubicBezTo>
                      <a:pt x="739299" y="150604"/>
                      <a:pt x="740111" y="149793"/>
                      <a:pt x="740923" y="148981"/>
                    </a:cubicBezTo>
                    <a:cubicBezTo>
                      <a:pt x="741734" y="148169"/>
                      <a:pt x="743358" y="148169"/>
                      <a:pt x="744170" y="148981"/>
                    </a:cubicBezTo>
                    <a:cubicBezTo>
                      <a:pt x="744982" y="148981"/>
                      <a:pt x="746606" y="149793"/>
                      <a:pt x="747418" y="150604"/>
                    </a:cubicBezTo>
                    <a:cubicBezTo>
                      <a:pt x="748230" y="150604"/>
                      <a:pt x="749853" y="150604"/>
                      <a:pt x="750665" y="150604"/>
                    </a:cubicBezTo>
                    <a:cubicBezTo>
                      <a:pt x="752289" y="150604"/>
                      <a:pt x="754724" y="150604"/>
                      <a:pt x="756348" y="151416"/>
                    </a:cubicBezTo>
                    <a:cubicBezTo>
                      <a:pt x="757972" y="151416"/>
                      <a:pt x="759596" y="151416"/>
                      <a:pt x="761220" y="151416"/>
                    </a:cubicBezTo>
                    <a:cubicBezTo>
                      <a:pt x="761220" y="151416"/>
                      <a:pt x="761220" y="151416"/>
                      <a:pt x="761220" y="151416"/>
                    </a:cubicBezTo>
                    <a:cubicBezTo>
                      <a:pt x="761220" y="151416"/>
                      <a:pt x="762031" y="151416"/>
                      <a:pt x="762031" y="151416"/>
                    </a:cubicBezTo>
                    <a:cubicBezTo>
                      <a:pt x="762843" y="151416"/>
                      <a:pt x="763655" y="151416"/>
                      <a:pt x="763655" y="151416"/>
                    </a:cubicBezTo>
                    <a:cubicBezTo>
                      <a:pt x="765279" y="151416"/>
                      <a:pt x="766903" y="151416"/>
                      <a:pt x="768526" y="150604"/>
                    </a:cubicBezTo>
                    <a:cubicBezTo>
                      <a:pt x="770962" y="149793"/>
                      <a:pt x="772586" y="148981"/>
                      <a:pt x="774210" y="147357"/>
                    </a:cubicBezTo>
                    <a:cubicBezTo>
                      <a:pt x="775022" y="146545"/>
                      <a:pt x="775834" y="146545"/>
                      <a:pt x="775834" y="145733"/>
                    </a:cubicBezTo>
                    <a:cubicBezTo>
                      <a:pt x="777457" y="143297"/>
                      <a:pt x="780705" y="141674"/>
                      <a:pt x="783141" y="140050"/>
                    </a:cubicBezTo>
                    <a:cubicBezTo>
                      <a:pt x="783952" y="139238"/>
                      <a:pt x="783952" y="138426"/>
                      <a:pt x="783141" y="136803"/>
                    </a:cubicBezTo>
                    <a:cubicBezTo>
                      <a:pt x="782328" y="135179"/>
                      <a:pt x="780705" y="134367"/>
                      <a:pt x="780705" y="132743"/>
                    </a:cubicBezTo>
                    <a:cubicBezTo>
                      <a:pt x="780705" y="131119"/>
                      <a:pt x="781517" y="129496"/>
                      <a:pt x="782328" y="127872"/>
                    </a:cubicBezTo>
                    <a:cubicBezTo>
                      <a:pt x="783141" y="126248"/>
                      <a:pt x="784764" y="125436"/>
                      <a:pt x="787200" y="124624"/>
                    </a:cubicBezTo>
                    <a:cubicBezTo>
                      <a:pt x="789636" y="124624"/>
                      <a:pt x="790447" y="126248"/>
                      <a:pt x="791260" y="127872"/>
                    </a:cubicBezTo>
                    <a:cubicBezTo>
                      <a:pt x="792883" y="129496"/>
                      <a:pt x="794507" y="130307"/>
                      <a:pt x="796131" y="131119"/>
                    </a:cubicBezTo>
                    <a:cubicBezTo>
                      <a:pt x="797754" y="131931"/>
                      <a:pt x="798566" y="133555"/>
                      <a:pt x="800190" y="133555"/>
                    </a:cubicBezTo>
                    <a:cubicBezTo>
                      <a:pt x="801814" y="133555"/>
                      <a:pt x="804249" y="132743"/>
                      <a:pt x="805873" y="133555"/>
                    </a:cubicBezTo>
                    <a:cubicBezTo>
                      <a:pt x="807497" y="134367"/>
                      <a:pt x="806685" y="135179"/>
                      <a:pt x="806685" y="136803"/>
                    </a:cubicBezTo>
                    <a:cubicBezTo>
                      <a:pt x="805061" y="140862"/>
                      <a:pt x="804249" y="144921"/>
                      <a:pt x="807497" y="148981"/>
                    </a:cubicBezTo>
                    <a:cubicBezTo>
                      <a:pt x="809121" y="150604"/>
                      <a:pt x="810744" y="151416"/>
                      <a:pt x="812368" y="152228"/>
                    </a:cubicBezTo>
                    <a:cubicBezTo>
                      <a:pt x="813992" y="153040"/>
                      <a:pt x="814804" y="154664"/>
                      <a:pt x="816428" y="156288"/>
                    </a:cubicBezTo>
                    <a:cubicBezTo>
                      <a:pt x="817239" y="157912"/>
                      <a:pt x="818052" y="157912"/>
                      <a:pt x="819675" y="159535"/>
                    </a:cubicBezTo>
                    <a:cubicBezTo>
                      <a:pt x="821299" y="160347"/>
                      <a:pt x="822111" y="161971"/>
                      <a:pt x="823735" y="161971"/>
                    </a:cubicBezTo>
                    <a:cubicBezTo>
                      <a:pt x="825358" y="162783"/>
                      <a:pt x="826982" y="162783"/>
                      <a:pt x="828606" y="164407"/>
                    </a:cubicBezTo>
                    <a:cubicBezTo>
                      <a:pt x="830230" y="166030"/>
                      <a:pt x="831854" y="166842"/>
                      <a:pt x="833477" y="167654"/>
                    </a:cubicBezTo>
                    <a:cubicBezTo>
                      <a:pt x="835913" y="168466"/>
                      <a:pt x="837536" y="168466"/>
                      <a:pt x="839973" y="170090"/>
                    </a:cubicBezTo>
                    <a:cubicBezTo>
                      <a:pt x="842408" y="170901"/>
                      <a:pt x="844032" y="171713"/>
                      <a:pt x="846468" y="172525"/>
                    </a:cubicBezTo>
                    <a:cubicBezTo>
                      <a:pt x="848903" y="173337"/>
                      <a:pt x="851339" y="173337"/>
                      <a:pt x="853774" y="173337"/>
                    </a:cubicBezTo>
                    <a:cubicBezTo>
                      <a:pt x="855398" y="173337"/>
                      <a:pt x="856210" y="173337"/>
                      <a:pt x="857834" y="173337"/>
                    </a:cubicBezTo>
                    <a:cubicBezTo>
                      <a:pt x="859457" y="173337"/>
                      <a:pt x="861081" y="174149"/>
                      <a:pt x="862705" y="173337"/>
                    </a:cubicBezTo>
                    <a:cubicBezTo>
                      <a:pt x="863517" y="172525"/>
                      <a:pt x="864329" y="170901"/>
                      <a:pt x="865141" y="170901"/>
                    </a:cubicBezTo>
                    <a:cubicBezTo>
                      <a:pt x="865952" y="170090"/>
                      <a:pt x="867576" y="170090"/>
                      <a:pt x="868388" y="170090"/>
                    </a:cubicBezTo>
                    <a:cubicBezTo>
                      <a:pt x="869200" y="170090"/>
                      <a:pt x="870012" y="169278"/>
                      <a:pt x="870824" y="168466"/>
                    </a:cubicBezTo>
                    <a:cubicBezTo>
                      <a:pt x="871636" y="167654"/>
                      <a:pt x="872448" y="167654"/>
                      <a:pt x="873260" y="166842"/>
                    </a:cubicBezTo>
                    <a:cubicBezTo>
                      <a:pt x="874883" y="166030"/>
                      <a:pt x="877319" y="165218"/>
                      <a:pt x="878943" y="163595"/>
                    </a:cubicBezTo>
                    <a:cubicBezTo>
                      <a:pt x="880567" y="161971"/>
                      <a:pt x="882190" y="159535"/>
                      <a:pt x="883814" y="157912"/>
                    </a:cubicBezTo>
                    <a:cubicBezTo>
                      <a:pt x="884626" y="157100"/>
                      <a:pt x="885438" y="156288"/>
                      <a:pt x="886250" y="154664"/>
                    </a:cubicBezTo>
                    <a:cubicBezTo>
                      <a:pt x="888686" y="152228"/>
                      <a:pt x="892745" y="153040"/>
                      <a:pt x="895181" y="155476"/>
                    </a:cubicBezTo>
                    <a:cubicBezTo>
                      <a:pt x="895992" y="156288"/>
                      <a:pt x="895992" y="157100"/>
                      <a:pt x="896804" y="157100"/>
                    </a:cubicBezTo>
                    <a:cubicBezTo>
                      <a:pt x="897616" y="157912"/>
                      <a:pt x="898428" y="157912"/>
                      <a:pt x="898428" y="158723"/>
                    </a:cubicBezTo>
                    <a:cubicBezTo>
                      <a:pt x="899240" y="159535"/>
                      <a:pt x="900052" y="161159"/>
                      <a:pt x="901676" y="161971"/>
                    </a:cubicBezTo>
                    <a:cubicBezTo>
                      <a:pt x="902487" y="162783"/>
                      <a:pt x="903299" y="164407"/>
                      <a:pt x="904923" y="164407"/>
                    </a:cubicBezTo>
                    <a:cubicBezTo>
                      <a:pt x="906547" y="164407"/>
                      <a:pt x="907359" y="164407"/>
                      <a:pt x="908171" y="166030"/>
                    </a:cubicBezTo>
                    <a:cubicBezTo>
                      <a:pt x="909794" y="167654"/>
                      <a:pt x="910606" y="171713"/>
                      <a:pt x="908983" y="173337"/>
                    </a:cubicBezTo>
                    <a:cubicBezTo>
                      <a:pt x="908171" y="174961"/>
                      <a:pt x="906547" y="174149"/>
                      <a:pt x="905735" y="172525"/>
                    </a:cubicBezTo>
                    <a:cubicBezTo>
                      <a:pt x="905735" y="170901"/>
                      <a:pt x="905735" y="170090"/>
                      <a:pt x="904923" y="168466"/>
                    </a:cubicBezTo>
                    <a:cubicBezTo>
                      <a:pt x="904111" y="166842"/>
                      <a:pt x="900052" y="163595"/>
                      <a:pt x="898428" y="165218"/>
                    </a:cubicBezTo>
                    <a:cubicBezTo>
                      <a:pt x="896804" y="166842"/>
                      <a:pt x="897616" y="170901"/>
                      <a:pt x="900052" y="171713"/>
                    </a:cubicBezTo>
                    <a:cubicBezTo>
                      <a:pt x="902487" y="173337"/>
                      <a:pt x="904111" y="175773"/>
                      <a:pt x="906547" y="177397"/>
                    </a:cubicBezTo>
                    <a:cubicBezTo>
                      <a:pt x="907359" y="178209"/>
                      <a:pt x="908983" y="179832"/>
                      <a:pt x="909794" y="180644"/>
                    </a:cubicBezTo>
                    <a:cubicBezTo>
                      <a:pt x="911418" y="182268"/>
                      <a:pt x="913042" y="183892"/>
                      <a:pt x="915478" y="184704"/>
                    </a:cubicBezTo>
                    <a:cubicBezTo>
                      <a:pt x="917913" y="186327"/>
                      <a:pt x="920349" y="186327"/>
                      <a:pt x="922784" y="187951"/>
                    </a:cubicBezTo>
                    <a:cubicBezTo>
                      <a:pt x="923596" y="188763"/>
                      <a:pt x="924408" y="188763"/>
                      <a:pt x="925220" y="189575"/>
                    </a:cubicBezTo>
                    <a:cubicBezTo>
                      <a:pt x="926032" y="189575"/>
                      <a:pt x="926844" y="190387"/>
                      <a:pt x="927656" y="190387"/>
                    </a:cubicBezTo>
                    <a:cubicBezTo>
                      <a:pt x="929280" y="191199"/>
                      <a:pt x="930903" y="192011"/>
                      <a:pt x="931715" y="192822"/>
                    </a:cubicBezTo>
                    <a:cubicBezTo>
                      <a:pt x="933339" y="194446"/>
                      <a:pt x="935775" y="193634"/>
                      <a:pt x="937399" y="194446"/>
                    </a:cubicBezTo>
                    <a:cubicBezTo>
                      <a:pt x="939022" y="195258"/>
                      <a:pt x="940646" y="196882"/>
                      <a:pt x="942270" y="196882"/>
                    </a:cubicBezTo>
                    <a:cubicBezTo>
                      <a:pt x="943894" y="196882"/>
                      <a:pt x="946329" y="197694"/>
                      <a:pt x="947953" y="197694"/>
                    </a:cubicBezTo>
                    <a:cubicBezTo>
                      <a:pt x="950389" y="197694"/>
                      <a:pt x="952012" y="197694"/>
                      <a:pt x="954448" y="196882"/>
                    </a:cubicBezTo>
                    <a:cubicBezTo>
                      <a:pt x="956072" y="196070"/>
                      <a:pt x="956884" y="195258"/>
                      <a:pt x="957696" y="193634"/>
                    </a:cubicBezTo>
                    <a:cubicBezTo>
                      <a:pt x="958507" y="192822"/>
                      <a:pt x="959319" y="192822"/>
                      <a:pt x="960131" y="192011"/>
                    </a:cubicBezTo>
                    <a:cubicBezTo>
                      <a:pt x="960943" y="191199"/>
                      <a:pt x="960131" y="190387"/>
                      <a:pt x="960131" y="189575"/>
                    </a:cubicBezTo>
                    <a:cubicBezTo>
                      <a:pt x="960131" y="188763"/>
                      <a:pt x="959319" y="188763"/>
                      <a:pt x="958507" y="187951"/>
                    </a:cubicBezTo>
                    <a:cubicBezTo>
                      <a:pt x="957696" y="187139"/>
                      <a:pt x="957696" y="186327"/>
                      <a:pt x="957696" y="185516"/>
                    </a:cubicBezTo>
                    <a:cubicBezTo>
                      <a:pt x="957696" y="183892"/>
                      <a:pt x="956884" y="182268"/>
                      <a:pt x="957696" y="180644"/>
                    </a:cubicBezTo>
                    <a:cubicBezTo>
                      <a:pt x="958507" y="179832"/>
                      <a:pt x="960943" y="180644"/>
                      <a:pt x="962567" y="179020"/>
                    </a:cubicBezTo>
                    <a:cubicBezTo>
                      <a:pt x="964191" y="178209"/>
                      <a:pt x="965002" y="176585"/>
                      <a:pt x="967438" y="176585"/>
                    </a:cubicBezTo>
                    <a:cubicBezTo>
                      <a:pt x="968250" y="176585"/>
                      <a:pt x="969062" y="176585"/>
                      <a:pt x="969874" y="176585"/>
                    </a:cubicBezTo>
                    <a:cubicBezTo>
                      <a:pt x="970686" y="177397"/>
                      <a:pt x="971497" y="178209"/>
                      <a:pt x="972310" y="178209"/>
                    </a:cubicBezTo>
                    <a:cubicBezTo>
                      <a:pt x="973933" y="179832"/>
                      <a:pt x="976369" y="179020"/>
                      <a:pt x="978805" y="179020"/>
                    </a:cubicBezTo>
                    <a:cubicBezTo>
                      <a:pt x="980428" y="179020"/>
                      <a:pt x="981240" y="176585"/>
                      <a:pt x="982864" y="176585"/>
                    </a:cubicBezTo>
                    <a:cubicBezTo>
                      <a:pt x="984488" y="176585"/>
                      <a:pt x="987735" y="176585"/>
                      <a:pt x="987735" y="178209"/>
                    </a:cubicBezTo>
                    <a:cubicBezTo>
                      <a:pt x="987735" y="179020"/>
                      <a:pt x="987735" y="179832"/>
                      <a:pt x="988547" y="180644"/>
                    </a:cubicBezTo>
                    <a:cubicBezTo>
                      <a:pt x="989359" y="181456"/>
                      <a:pt x="990983" y="181456"/>
                      <a:pt x="991794" y="182268"/>
                    </a:cubicBezTo>
                    <a:cubicBezTo>
                      <a:pt x="994230" y="183080"/>
                      <a:pt x="996666" y="183080"/>
                      <a:pt x="998290" y="184704"/>
                    </a:cubicBezTo>
                    <a:cubicBezTo>
                      <a:pt x="999102" y="185516"/>
                      <a:pt x="999102" y="186327"/>
                      <a:pt x="999913" y="187139"/>
                    </a:cubicBezTo>
                    <a:cubicBezTo>
                      <a:pt x="1000725" y="187951"/>
                      <a:pt x="1002349" y="188763"/>
                      <a:pt x="1003161" y="189575"/>
                    </a:cubicBezTo>
                    <a:cubicBezTo>
                      <a:pt x="1006409" y="192822"/>
                      <a:pt x="1008844" y="196882"/>
                      <a:pt x="1013715" y="196882"/>
                    </a:cubicBezTo>
                    <a:cubicBezTo>
                      <a:pt x="1016151" y="196882"/>
                      <a:pt x="1018587" y="196882"/>
                      <a:pt x="1021023" y="196070"/>
                    </a:cubicBezTo>
                    <a:cubicBezTo>
                      <a:pt x="1021834" y="196070"/>
                      <a:pt x="1023458" y="196070"/>
                      <a:pt x="1024270" y="196882"/>
                    </a:cubicBezTo>
                    <a:cubicBezTo>
                      <a:pt x="1025082" y="197694"/>
                      <a:pt x="1026706" y="197694"/>
                      <a:pt x="1027518" y="197694"/>
                    </a:cubicBezTo>
                    <a:cubicBezTo>
                      <a:pt x="1029141" y="197694"/>
                      <a:pt x="1029141" y="196070"/>
                      <a:pt x="1029953" y="195258"/>
                    </a:cubicBezTo>
                    <a:cubicBezTo>
                      <a:pt x="1030765" y="194446"/>
                      <a:pt x="1032389" y="194446"/>
                      <a:pt x="1033201" y="194446"/>
                    </a:cubicBezTo>
                    <a:cubicBezTo>
                      <a:pt x="1034013" y="194446"/>
                      <a:pt x="1034013" y="194446"/>
                      <a:pt x="1034825" y="194446"/>
                    </a:cubicBezTo>
                    <a:cubicBezTo>
                      <a:pt x="1035636" y="194446"/>
                      <a:pt x="1035636" y="195258"/>
                      <a:pt x="1036448" y="195258"/>
                    </a:cubicBezTo>
                    <a:cubicBezTo>
                      <a:pt x="1037260" y="196070"/>
                      <a:pt x="1038072" y="196070"/>
                      <a:pt x="1038072" y="196070"/>
                    </a:cubicBezTo>
                    <a:cubicBezTo>
                      <a:pt x="1038884" y="196882"/>
                      <a:pt x="1039696" y="196070"/>
                      <a:pt x="1040507" y="196070"/>
                    </a:cubicBezTo>
                    <a:cubicBezTo>
                      <a:pt x="1041320" y="196070"/>
                      <a:pt x="1042944" y="196070"/>
                      <a:pt x="1043755" y="196070"/>
                    </a:cubicBezTo>
                    <a:cubicBezTo>
                      <a:pt x="1046191" y="196070"/>
                      <a:pt x="1047815" y="196882"/>
                      <a:pt x="1050250" y="196882"/>
                    </a:cubicBezTo>
                    <a:cubicBezTo>
                      <a:pt x="1051062" y="196882"/>
                      <a:pt x="1052686" y="197694"/>
                      <a:pt x="1053498" y="198506"/>
                    </a:cubicBezTo>
                    <a:cubicBezTo>
                      <a:pt x="1054310" y="199317"/>
                      <a:pt x="1054310" y="200129"/>
                      <a:pt x="1055934" y="200129"/>
                    </a:cubicBezTo>
                    <a:cubicBezTo>
                      <a:pt x="1057557" y="200129"/>
                      <a:pt x="1058369" y="199317"/>
                      <a:pt x="1059181" y="198506"/>
                    </a:cubicBezTo>
                    <a:cubicBezTo>
                      <a:pt x="1059993" y="197694"/>
                      <a:pt x="1061617" y="197694"/>
                      <a:pt x="1062428" y="197694"/>
                    </a:cubicBezTo>
                    <a:cubicBezTo>
                      <a:pt x="1063241" y="197694"/>
                      <a:pt x="1064864" y="197694"/>
                      <a:pt x="1065676" y="196070"/>
                    </a:cubicBezTo>
                    <a:cubicBezTo>
                      <a:pt x="1065676" y="195258"/>
                      <a:pt x="1065676" y="193634"/>
                      <a:pt x="1065676" y="192011"/>
                    </a:cubicBezTo>
                    <a:cubicBezTo>
                      <a:pt x="1065676" y="191199"/>
                      <a:pt x="1066488" y="189575"/>
                      <a:pt x="1066488" y="188763"/>
                    </a:cubicBezTo>
                    <a:cubicBezTo>
                      <a:pt x="1066488" y="187139"/>
                      <a:pt x="1067300" y="186327"/>
                      <a:pt x="1067300" y="185516"/>
                    </a:cubicBezTo>
                    <a:cubicBezTo>
                      <a:pt x="1068112" y="183080"/>
                      <a:pt x="1069736" y="183080"/>
                      <a:pt x="1072171" y="182268"/>
                    </a:cubicBezTo>
                    <a:cubicBezTo>
                      <a:pt x="1073795" y="181456"/>
                      <a:pt x="1073795" y="181456"/>
                      <a:pt x="1075419" y="182268"/>
                    </a:cubicBezTo>
                    <a:cubicBezTo>
                      <a:pt x="1077042" y="183080"/>
                      <a:pt x="1078666" y="183080"/>
                      <a:pt x="1079478" y="183080"/>
                    </a:cubicBezTo>
                    <a:cubicBezTo>
                      <a:pt x="1080290" y="183080"/>
                      <a:pt x="1081914" y="183080"/>
                      <a:pt x="1082726" y="184704"/>
                    </a:cubicBezTo>
                    <a:cubicBezTo>
                      <a:pt x="1083538" y="185516"/>
                      <a:pt x="1084349" y="187139"/>
                      <a:pt x="1083538" y="187951"/>
                    </a:cubicBezTo>
                    <a:cubicBezTo>
                      <a:pt x="1083538" y="188763"/>
                      <a:pt x="1082726" y="188763"/>
                      <a:pt x="1082726" y="189575"/>
                    </a:cubicBezTo>
                    <a:cubicBezTo>
                      <a:pt x="1082726" y="190387"/>
                      <a:pt x="1082726" y="191199"/>
                      <a:pt x="1083538" y="192011"/>
                    </a:cubicBezTo>
                    <a:cubicBezTo>
                      <a:pt x="1083538" y="192822"/>
                      <a:pt x="1084349" y="194446"/>
                      <a:pt x="1085161" y="195258"/>
                    </a:cubicBezTo>
                    <a:cubicBezTo>
                      <a:pt x="1085973" y="196070"/>
                      <a:pt x="1088409" y="196070"/>
                      <a:pt x="1090033" y="196070"/>
                    </a:cubicBezTo>
                    <a:cubicBezTo>
                      <a:pt x="1091657" y="196070"/>
                      <a:pt x="1094092" y="196070"/>
                      <a:pt x="1095716" y="195258"/>
                    </a:cubicBezTo>
                    <a:cubicBezTo>
                      <a:pt x="1098963" y="194446"/>
                      <a:pt x="1101399" y="193634"/>
                      <a:pt x="1104647" y="194446"/>
                    </a:cubicBezTo>
                    <a:cubicBezTo>
                      <a:pt x="1105458" y="194446"/>
                      <a:pt x="1105458" y="194446"/>
                      <a:pt x="1106270" y="194446"/>
                    </a:cubicBezTo>
                    <a:cubicBezTo>
                      <a:pt x="1107894" y="194446"/>
                      <a:pt x="1109518" y="194446"/>
                      <a:pt x="1111142" y="194446"/>
                    </a:cubicBezTo>
                    <a:cubicBezTo>
                      <a:pt x="1112765" y="194446"/>
                      <a:pt x="1114389" y="194446"/>
                      <a:pt x="1115201" y="193634"/>
                    </a:cubicBezTo>
                    <a:cubicBezTo>
                      <a:pt x="1116825" y="193634"/>
                      <a:pt x="1118449" y="192822"/>
                      <a:pt x="1120073" y="192822"/>
                    </a:cubicBezTo>
                    <a:cubicBezTo>
                      <a:pt x="1123320" y="192011"/>
                      <a:pt x="1126568" y="192822"/>
                      <a:pt x="1129815" y="192011"/>
                    </a:cubicBezTo>
                    <a:cubicBezTo>
                      <a:pt x="1131439" y="192011"/>
                      <a:pt x="1133062" y="191199"/>
                      <a:pt x="1133874" y="191199"/>
                    </a:cubicBezTo>
                    <a:cubicBezTo>
                      <a:pt x="1136310" y="191199"/>
                      <a:pt x="1137934" y="191199"/>
                      <a:pt x="1139557" y="192011"/>
                    </a:cubicBezTo>
                    <a:cubicBezTo>
                      <a:pt x="1141181" y="192011"/>
                      <a:pt x="1142805" y="192011"/>
                      <a:pt x="1144429" y="191199"/>
                    </a:cubicBezTo>
                    <a:cubicBezTo>
                      <a:pt x="1146052" y="191199"/>
                      <a:pt x="1147676" y="190387"/>
                      <a:pt x="1148488" y="189575"/>
                    </a:cubicBezTo>
                    <a:cubicBezTo>
                      <a:pt x="1149300" y="188763"/>
                      <a:pt x="1150112" y="187139"/>
                      <a:pt x="1150924" y="186327"/>
                    </a:cubicBezTo>
                    <a:cubicBezTo>
                      <a:pt x="1150924" y="186327"/>
                      <a:pt x="1150924" y="185516"/>
                      <a:pt x="1151736" y="185516"/>
                    </a:cubicBezTo>
                    <a:cubicBezTo>
                      <a:pt x="1151736" y="185516"/>
                      <a:pt x="1151736" y="184704"/>
                      <a:pt x="1151736" y="184704"/>
                    </a:cubicBezTo>
                    <a:cubicBezTo>
                      <a:pt x="1151736" y="183892"/>
                      <a:pt x="1152548" y="183892"/>
                      <a:pt x="1153360" y="183080"/>
                    </a:cubicBezTo>
                    <a:cubicBezTo>
                      <a:pt x="1154171" y="182268"/>
                      <a:pt x="1154983" y="180644"/>
                      <a:pt x="1156607" y="180644"/>
                    </a:cubicBezTo>
                    <a:cubicBezTo>
                      <a:pt x="1158231" y="179832"/>
                      <a:pt x="1159855" y="180644"/>
                      <a:pt x="1161478" y="180644"/>
                    </a:cubicBezTo>
                    <a:cubicBezTo>
                      <a:pt x="1163102" y="180644"/>
                      <a:pt x="1165538" y="180644"/>
                      <a:pt x="1167162" y="179832"/>
                    </a:cubicBezTo>
                    <a:cubicBezTo>
                      <a:pt x="1167973" y="179020"/>
                      <a:pt x="1168786" y="179020"/>
                      <a:pt x="1169597" y="178209"/>
                    </a:cubicBezTo>
                    <a:cubicBezTo>
                      <a:pt x="1169597" y="177397"/>
                      <a:pt x="1169597" y="177397"/>
                      <a:pt x="1170409" y="176585"/>
                    </a:cubicBezTo>
                    <a:cubicBezTo>
                      <a:pt x="1170409" y="175773"/>
                      <a:pt x="1171221" y="175773"/>
                      <a:pt x="1172033" y="174961"/>
                    </a:cubicBezTo>
                    <a:cubicBezTo>
                      <a:pt x="1172033" y="174149"/>
                      <a:pt x="1172845" y="173337"/>
                      <a:pt x="1172845" y="172525"/>
                    </a:cubicBezTo>
                    <a:cubicBezTo>
                      <a:pt x="1174468" y="172525"/>
                      <a:pt x="1174468" y="170901"/>
                      <a:pt x="1175281" y="170090"/>
                    </a:cubicBezTo>
                    <a:cubicBezTo>
                      <a:pt x="1176092" y="169278"/>
                      <a:pt x="1178528" y="169278"/>
                      <a:pt x="1179340" y="168466"/>
                    </a:cubicBezTo>
                    <a:cubicBezTo>
                      <a:pt x="1180964" y="168466"/>
                      <a:pt x="1182587" y="167654"/>
                      <a:pt x="1184211" y="166842"/>
                    </a:cubicBezTo>
                    <a:cubicBezTo>
                      <a:pt x="1185835" y="166030"/>
                      <a:pt x="1186647" y="165218"/>
                      <a:pt x="1188271" y="164407"/>
                    </a:cubicBezTo>
                    <a:cubicBezTo>
                      <a:pt x="1189894" y="163595"/>
                      <a:pt x="1190706" y="162783"/>
                      <a:pt x="1193142" y="162783"/>
                    </a:cubicBezTo>
                    <a:cubicBezTo>
                      <a:pt x="1194765" y="162783"/>
                      <a:pt x="1195578" y="161971"/>
                      <a:pt x="1197202" y="161971"/>
                    </a:cubicBezTo>
                    <a:cubicBezTo>
                      <a:pt x="1198825" y="161159"/>
                      <a:pt x="1200449" y="161159"/>
                      <a:pt x="1201261" y="160347"/>
                    </a:cubicBezTo>
                    <a:cubicBezTo>
                      <a:pt x="1203696" y="159535"/>
                      <a:pt x="1205320" y="158723"/>
                      <a:pt x="1207756" y="157912"/>
                    </a:cubicBezTo>
                    <a:cubicBezTo>
                      <a:pt x="1210191" y="157912"/>
                      <a:pt x="1212627" y="157100"/>
                      <a:pt x="1215063" y="157100"/>
                    </a:cubicBezTo>
                    <a:cubicBezTo>
                      <a:pt x="1216686" y="157100"/>
                      <a:pt x="1218310" y="157100"/>
                      <a:pt x="1219122" y="156288"/>
                    </a:cubicBezTo>
                    <a:cubicBezTo>
                      <a:pt x="1219934" y="156288"/>
                      <a:pt x="1220746" y="155476"/>
                      <a:pt x="1221558" y="155476"/>
                    </a:cubicBezTo>
                    <a:cubicBezTo>
                      <a:pt x="1222370" y="155476"/>
                      <a:pt x="1222370" y="155476"/>
                      <a:pt x="1223181" y="155476"/>
                    </a:cubicBezTo>
                    <a:cubicBezTo>
                      <a:pt x="1224805" y="154664"/>
                      <a:pt x="1223994" y="153040"/>
                      <a:pt x="1223181" y="151416"/>
                    </a:cubicBezTo>
                    <a:cubicBezTo>
                      <a:pt x="1223181" y="150604"/>
                      <a:pt x="1222370" y="148981"/>
                      <a:pt x="1223994" y="148169"/>
                    </a:cubicBezTo>
                    <a:cubicBezTo>
                      <a:pt x="1225617" y="147357"/>
                      <a:pt x="1228053" y="147357"/>
                      <a:pt x="1229677" y="147357"/>
                    </a:cubicBezTo>
                    <a:cubicBezTo>
                      <a:pt x="1235360" y="147357"/>
                      <a:pt x="1241855" y="147357"/>
                      <a:pt x="1246726" y="150604"/>
                    </a:cubicBezTo>
                    <a:cubicBezTo>
                      <a:pt x="1247538" y="151416"/>
                      <a:pt x="1248350" y="152228"/>
                      <a:pt x="1249162" y="152228"/>
                    </a:cubicBezTo>
                    <a:cubicBezTo>
                      <a:pt x="1251597" y="153040"/>
                      <a:pt x="1254033" y="153040"/>
                      <a:pt x="1255657" y="154664"/>
                    </a:cubicBezTo>
                    <a:cubicBezTo>
                      <a:pt x="1257281" y="155476"/>
                      <a:pt x="1259716" y="156288"/>
                      <a:pt x="1261340" y="156288"/>
                    </a:cubicBezTo>
                    <a:cubicBezTo>
                      <a:pt x="1262152" y="156288"/>
                      <a:pt x="1262964" y="156288"/>
                      <a:pt x="1263776" y="156288"/>
                    </a:cubicBezTo>
                    <a:cubicBezTo>
                      <a:pt x="1264588" y="156288"/>
                      <a:pt x="1265399" y="156288"/>
                      <a:pt x="1266212" y="156288"/>
                    </a:cubicBezTo>
                    <a:cubicBezTo>
                      <a:pt x="1267835" y="156288"/>
                      <a:pt x="1269459" y="156288"/>
                      <a:pt x="1270271" y="155476"/>
                    </a:cubicBezTo>
                    <a:cubicBezTo>
                      <a:pt x="1271083" y="155476"/>
                      <a:pt x="1271083" y="154664"/>
                      <a:pt x="1271894" y="153852"/>
                    </a:cubicBezTo>
                    <a:cubicBezTo>
                      <a:pt x="1272707" y="153040"/>
                      <a:pt x="1273518" y="153040"/>
                      <a:pt x="1274330" y="152228"/>
                    </a:cubicBezTo>
                    <a:cubicBezTo>
                      <a:pt x="1277578" y="150604"/>
                      <a:pt x="1281637" y="148981"/>
                      <a:pt x="1284885" y="149793"/>
                    </a:cubicBezTo>
                    <a:cubicBezTo>
                      <a:pt x="1286509" y="149793"/>
                      <a:pt x="1288132" y="149793"/>
                      <a:pt x="1288944" y="150604"/>
                    </a:cubicBezTo>
                    <a:cubicBezTo>
                      <a:pt x="1289756" y="150604"/>
                      <a:pt x="1290568" y="151416"/>
                      <a:pt x="1291380" y="151416"/>
                    </a:cubicBezTo>
                    <a:cubicBezTo>
                      <a:pt x="1293815" y="152228"/>
                      <a:pt x="1295439" y="153852"/>
                      <a:pt x="1297875" y="153852"/>
                    </a:cubicBezTo>
                    <a:cubicBezTo>
                      <a:pt x="1299499" y="153852"/>
                      <a:pt x="1300310" y="154664"/>
                      <a:pt x="1301934" y="153852"/>
                    </a:cubicBezTo>
                    <a:cubicBezTo>
                      <a:pt x="1302746" y="153852"/>
                      <a:pt x="1304370" y="153040"/>
                      <a:pt x="1304370" y="152228"/>
                    </a:cubicBezTo>
                    <a:cubicBezTo>
                      <a:pt x="1305994" y="149793"/>
                      <a:pt x="1307618" y="148981"/>
                      <a:pt x="1310053" y="147357"/>
                    </a:cubicBezTo>
                    <a:cubicBezTo>
                      <a:pt x="1310865" y="146545"/>
                      <a:pt x="1311677" y="145733"/>
                      <a:pt x="1312489" y="144921"/>
                    </a:cubicBezTo>
                    <a:cubicBezTo>
                      <a:pt x="1314113" y="142486"/>
                      <a:pt x="1317360" y="141674"/>
                      <a:pt x="1318984" y="139238"/>
                    </a:cubicBezTo>
                    <a:cubicBezTo>
                      <a:pt x="1319796" y="137614"/>
                      <a:pt x="1321420" y="136803"/>
                      <a:pt x="1322231" y="135991"/>
                    </a:cubicBezTo>
                    <a:cubicBezTo>
                      <a:pt x="1323044" y="135179"/>
                      <a:pt x="1323855" y="133555"/>
                      <a:pt x="1325479" y="132743"/>
                    </a:cubicBezTo>
                    <a:cubicBezTo>
                      <a:pt x="1326291" y="131931"/>
                      <a:pt x="1327915" y="131931"/>
                      <a:pt x="1328726" y="131119"/>
                    </a:cubicBezTo>
                    <a:cubicBezTo>
                      <a:pt x="1329539" y="130307"/>
                      <a:pt x="1330350" y="129496"/>
                      <a:pt x="1331162" y="129496"/>
                    </a:cubicBezTo>
                    <a:cubicBezTo>
                      <a:pt x="1331974" y="129496"/>
                      <a:pt x="1332786" y="128684"/>
                      <a:pt x="1333598" y="128684"/>
                    </a:cubicBezTo>
                    <a:cubicBezTo>
                      <a:pt x="1333598" y="128684"/>
                      <a:pt x="1334410" y="128684"/>
                      <a:pt x="1334410" y="127872"/>
                    </a:cubicBezTo>
                    <a:cubicBezTo>
                      <a:pt x="1335222" y="127872"/>
                      <a:pt x="1335222" y="127872"/>
                      <a:pt x="1336033" y="127060"/>
                    </a:cubicBezTo>
                    <a:cubicBezTo>
                      <a:pt x="1336845" y="127060"/>
                      <a:pt x="1337657" y="126248"/>
                      <a:pt x="1338469" y="125436"/>
                    </a:cubicBezTo>
                    <a:cubicBezTo>
                      <a:pt x="1339281" y="124624"/>
                      <a:pt x="1340093" y="123812"/>
                      <a:pt x="1340093" y="122188"/>
                    </a:cubicBezTo>
                    <a:cubicBezTo>
                      <a:pt x="1340093" y="121377"/>
                      <a:pt x="1340093" y="121377"/>
                      <a:pt x="1340093" y="120565"/>
                    </a:cubicBezTo>
                    <a:cubicBezTo>
                      <a:pt x="1340093" y="119753"/>
                      <a:pt x="1340905" y="118941"/>
                      <a:pt x="1340905" y="118129"/>
                    </a:cubicBezTo>
                    <a:cubicBezTo>
                      <a:pt x="1343341" y="112446"/>
                      <a:pt x="1349836" y="110822"/>
                      <a:pt x="1354707" y="108387"/>
                    </a:cubicBezTo>
                    <a:cubicBezTo>
                      <a:pt x="1356331" y="107575"/>
                      <a:pt x="1357142" y="106763"/>
                      <a:pt x="1358766" y="105951"/>
                    </a:cubicBezTo>
                    <a:cubicBezTo>
                      <a:pt x="1359578" y="105139"/>
                      <a:pt x="1361202" y="104327"/>
                      <a:pt x="1362014" y="103515"/>
                    </a:cubicBezTo>
                    <a:cubicBezTo>
                      <a:pt x="1363638" y="102703"/>
                      <a:pt x="1366885" y="101891"/>
                      <a:pt x="1368509" y="100268"/>
                    </a:cubicBezTo>
                    <a:cubicBezTo>
                      <a:pt x="1370133" y="98644"/>
                      <a:pt x="1369321" y="96208"/>
                      <a:pt x="1370944" y="94584"/>
                    </a:cubicBezTo>
                    <a:cubicBezTo>
                      <a:pt x="1371757" y="93773"/>
                      <a:pt x="1372568" y="92961"/>
                      <a:pt x="1374192" y="92149"/>
                    </a:cubicBezTo>
                    <a:cubicBezTo>
                      <a:pt x="1375004" y="91337"/>
                      <a:pt x="1375004" y="90525"/>
                      <a:pt x="1375816" y="89713"/>
                    </a:cubicBezTo>
                    <a:cubicBezTo>
                      <a:pt x="1377439" y="88089"/>
                      <a:pt x="1379063" y="87278"/>
                      <a:pt x="1379875" y="85654"/>
                    </a:cubicBezTo>
                    <a:cubicBezTo>
                      <a:pt x="1381499" y="84030"/>
                      <a:pt x="1383123" y="82406"/>
                      <a:pt x="1384747" y="80783"/>
                    </a:cubicBezTo>
                    <a:cubicBezTo>
                      <a:pt x="1385558" y="79159"/>
                      <a:pt x="1387182" y="79159"/>
                      <a:pt x="1387994" y="77535"/>
                    </a:cubicBezTo>
                    <a:cubicBezTo>
                      <a:pt x="1389618" y="75911"/>
                      <a:pt x="1390430" y="74287"/>
                      <a:pt x="1392054" y="73475"/>
                    </a:cubicBezTo>
                    <a:cubicBezTo>
                      <a:pt x="1392865" y="72664"/>
                      <a:pt x="1394489" y="71040"/>
                      <a:pt x="1395301" y="70228"/>
                    </a:cubicBezTo>
                    <a:cubicBezTo>
                      <a:pt x="1396925" y="67792"/>
                      <a:pt x="1396925" y="64545"/>
                      <a:pt x="1397736" y="61297"/>
                    </a:cubicBezTo>
                    <a:cubicBezTo>
                      <a:pt x="1397736" y="59674"/>
                      <a:pt x="1398549" y="58050"/>
                      <a:pt x="1399360" y="57238"/>
                    </a:cubicBezTo>
                    <a:cubicBezTo>
                      <a:pt x="1400173" y="55614"/>
                      <a:pt x="1400173" y="53990"/>
                      <a:pt x="1400984" y="52367"/>
                    </a:cubicBezTo>
                    <a:cubicBezTo>
                      <a:pt x="1401796" y="51555"/>
                      <a:pt x="1401796" y="49931"/>
                      <a:pt x="1402608" y="48307"/>
                    </a:cubicBezTo>
                    <a:cubicBezTo>
                      <a:pt x="1402608" y="47495"/>
                      <a:pt x="1403420" y="47495"/>
                      <a:pt x="1403420" y="46683"/>
                    </a:cubicBezTo>
                    <a:lnTo>
                      <a:pt x="1439955" y="50743"/>
                    </a:lnTo>
                    <a:lnTo>
                      <a:pt x="1449697" y="36129"/>
                    </a:lnTo>
                    <a:lnTo>
                      <a:pt x="1469994" y="32881"/>
                    </a:lnTo>
                    <a:lnTo>
                      <a:pt x="1494351" y="32881"/>
                    </a:lnTo>
                    <a:lnTo>
                      <a:pt x="1500034" y="26386"/>
                    </a:lnTo>
                    <a:lnTo>
                      <a:pt x="1495975" y="10960"/>
                    </a:lnTo>
                    <a:lnTo>
                      <a:pt x="1518707" y="6089"/>
                    </a:lnTo>
                    <a:lnTo>
                      <a:pt x="1526015" y="19891"/>
                    </a:lnTo>
                    <a:lnTo>
                      <a:pt x="1543064" y="19891"/>
                    </a:lnTo>
                    <a:lnTo>
                      <a:pt x="1552807" y="27198"/>
                    </a:lnTo>
                    <a:lnTo>
                      <a:pt x="1569856" y="24762"/>
                    </a:lnTo>
                    <a:lnTo>
                      <a:pt x="1575539" y="32070"/>
                    </a:lnTo>
                    <a:lnTo>
                      <a:pt x="1567420" y="35317"/>
                    </a:lnTo>
                    <a:lnTo>
                      <a:pt x="1567420" y="41000"/>
                    </a:lnTo>
                    <a:lnTo>
                      <a:pt x="1580410" y="43436"/>
                    </a:lnTo>
                    <a:lnTo>
                      <a:pt x="1589341" y="34505"/>
                    </a:lnTo>
                    <a:lnTo>
                      <a:pt x="1600707" y="41000"/>
                    </a:lnTo>
                    <a:lnTo>
                      <a:pt x="1603955" y="42624"/>
                    </a:lnTo>
                    <a:lnTo>
                      <a:pt x="1599084" y="48307"/>
                    </a:lnTo>
                    <a:lnTo>
                      <a:pt x="1607203" y="58050"/>
                    </a:lnTo>
                    <a:lnTo>
                      <a:pt x="1620193" y="53990"/>
                    </a:lnTo>
                    <a:lnTo>
                      <a:pt x="1631559" y="71852"/>
                    </a:lnTo>
                    <a:lnTo>
                      <a:pt x="1648609" y="80783"/>
                    </a:lnTo>
                    <a:lnTo>
                      <a:pt x="1651044" y="96208"/>
                    </a:lnTo>
                    <a:lnTo>
                      <a:pt x="1636431" y="113258"/>
                    </a:lnTo>
                    <a:lnTo>
                      <a:pt x="1646173" y="119753"/>
                    </a:lnTo>
                    <a:lnTo>
                      <a:pt x="1643738" y="127060"/>
                    </a:lnTo>
                    <a:lnTo>
                      <a:pt x="1651044" y="131119"/>
                    </a:lnTo>
                    <a:lnTo>
                      <a:pt x="1659163" y="153040"/>
                    </a:lnTo>
                    <a:lnTo>
                      <a:pt x="1681896" y="150604"/>
                    </a:lnTo>
                    <a:lnTo>
                      <a:pt x="1690827" y="153040"/>
                    </a:lnTo>
                    <a:lnTo>
                      <a:pt x="1718431" y="141674"/>
                    </a:lnTo>
                    <a:lnTo>
                      <a:pt x="1745223" y="144921"/>
                    </a:lnTo>
                    <a:lnTo>
                      <a:pt x="1755778" y="155476"/>
                    </a:lnTo>
                    <a:lnTo>
                      <a:pt x="1773639" y="155476"/>
                    </a:lnTo>
                    <a:lnTo>
                      <a:pt x="1786629" y="166030"/>
                    </a:lnTo>
                    <a:lnTo>
                      <a:pt x="1786629" y="173337"/>
                    </a:lnTo>
                    <a:lnTo>
                      <a:pt x="1775263" y="162783"/>
                    </a:lnTo>
                    <a:lnTo>
                      <a:pt x="1757401" y="162783"/>
                    </a:lnTo>
                    <a:lnTo>
                      <a:pt x="1746847" y="174149"/>
                    </a:lnTo>
                    <a:lnTo>
                      <a:pt x="1757401" y="202565"/>
                    </a:lnTo>
                    <a:lnTo>
                      <a:pt x="1753342" y="211496"/>
                    </a:lnTo>
                    <a:lnTo>
                      <a:pt x="1727362" y="219615"/>
                    </a:lnTo>
                    <a:lnTo>
                      <a:pt x="1737916" y="238288"/>
                    </a:lnTo>
                    <a:lnTo>
                      <a:pt x="1751718" y="243971"/>
                    </a:lnTo>
                    <a:lnTo>
                      <a:pt x="1751718" y="260209"/>
                    </a:lnTo>
                    <a:lnTo>
                      <a:pt x="1774451" y="274011"/>
                    </a:lnTo>
                    <a:lnTo>
                      <a:pt x="1771203" y="284565"/>
                    </a:lnTo>
                    <a:lnTo>
                      <a:pt x="1789877" y="302427"/>
                    </a:lnTo>
                    <a:lnTo>
                      <a:pt x="1790688" y="321912"/>
                    </a:lnTo>
                    <a:lnTo>
                      <a:pt x="1795560" y="323536"/>
                    </a:lnTo>
                    <a:lnTo>
                      <a:pt x="1805302" y="317041"/>
                    </a:lnTo>
                    <a:lnTo>
                      <a:pt x="1815045" y="325971"/>
                    </a:lnTo>
                    <a:lnTo>
                      <a:pt x="1810986" y="344645"/>
                    </a:lnTo>
                    <a:lnTo>
                      <a:pt x="1804491" y="359259"/>
                    </a:lnTo>
                    <a:lnTo>
                      <a:pt x="1809362" y="375496"/>
                    </a:lnTo>
                    <a:lnTo>
                      <a:pt x="1830471" y="373061"/>
                    </a:lnTo>
                    <a:lnTo>
                      <a:pt x="1836154" y="380368"/>
                    </a:lnTo>
                    <a:lnTo>
                      <a:pt x="1849956" y="375496"/>
                    </a:lnTo>
                    <a:lnTo>
                      <a:pt x="1856451" y="386051"/>
                    </a:lnTo>
                    <a:lnTo>
                      <a:pt x="1844273" y="390110"/>
                    </a:lnTo>
                    <a:lnTo>
                      <a:pt x="1844273" y="394170"/>
                    </a:lnTo>
                    <a:lnTo>
                      <a:pt x="1855639" y="399853"/>
                    </a:lnTo>
                    <a:lnTo>
                      <a:pt x="1859699" y="413655"/>
                    </a:lnTo>
                    <a:lnTo>
                      <a:pt x="1873501" y="416091"/>
                    </a:lnTo>
                    <a:lnTo>
                      <a:pt x="1892174" y="430704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74" name="Полилиния: фигура 755">
                <a:extLst>
                  <a:ext uri="{FF2B5EF4-FFF2-40B4-BE49-F238E27FC236}">
                    <a16:creationId xmlns:a16="http://schemas.microsoft.com/office/drawing/2014/main" id="{A6002887-4ED6-4312-B897-06BCA5C8587B}"/>
                  </a:ext>
                </a:extLst>
              </p:cNvPr>
              <p:cNvSpPr/>
              <p:nvPr/>
            </p:nvSpPr>
            <p:spPr>
              <a:xfrm>
                <a:off x="8059643" y="4642364"/>
                <a:ext cx="495249" cy="397823"/>
              </a:xfrm>
              <a:custGeom>
                <a:avLst/>
                <a:gdLst>
                  <a:gd name="connsiteX0" fmla="*/ 497522 w 495249"/>
                  <a:gd name="connsiteY0" fmla="*/ 112690 h 397823"/>
                  <a:gd name="connsiteX1" fmla="*/ 494275 w 495249"/>
                  <a:gd name="connsiteY1" fmla="*/ 113502 h 397823"/>
                  <a:gd name="connsiteX2" fmla="*/ 486968 w 495249"/>
                  <a:gd name="connsiteY2" fmla="*/ 105383 h 397823"/>
                  <a:gd name="connsiteX3" fmla="*/ 474790 w 495249"/>
                  <a:gd name="connsiteY3" fmla="*/ 105383 h 397823"/>
                  <a:gd name="connsiteX4" fmla="*/ 460988 w 495249"/>
                  <a:gd name="connsiteY4" fmla="*/ 113502 h 397823"/>
                  <a:gd name="connsiteX5" fmla="*/ 448809 w 495249"/>
                  <a:gd name="connsiteY5" fmla="*/ 112690 h 397823"/>
                  <a:gd name="connsiteX6" fmla="*/ 447185 w 495249"/>
                  <a:gd name="connsiteY6" fmla="*/ 123244 h 397823"/>
                  <a:gd name="connsiteX7" fmla="*/ 427700 w 495249"/>
                  <a:gd name="connsiteY7" fmla="*/ 146789 h 397823"/>
                  <a:gd name="connsiteX8" fmla="*/ 425265 w 495249"/>
                  <a:gd name="connsiteY8" fmla="*/ 150036 h 397823"/>
                  <a:gd name="connsiteX9" fmla="*/ 426077 w 495249"/>
                  <a:gd name="connsiteY9" fmla="*/ 154907 h 397823"/>
                  <a:gd name="connsiteX10" fmla="*/ 426077 w 495249"/>
                  <a:gd name="connsiteY10" fmla="*/ 164650 h 397823"/>
                  <a:gd name="connsiteX11" fmla="*/ 433384 w 495249"/>
                  <a:gd name="connsiteY11" fmla="*/ 169521 h 397823"/>
                  <a:gd name="connsiteX12" fmla="*/ 433384 w 495249"/>
                  <a:gd name="connsiteY12" fmla="*/ 172769 h 397823"/>
                  <a:gd name="connsiteX13" fmla="*/ 430136 w 495249"/>
                  <a:gd name="connsiteY13" fmla="*/ 177640 h 397823"/>
                  <a:gd name="connsiteX14" fmla="*/ 434195 w 495249"/>
                  <a:gd name="connsiteY14" fmla="*/ 186571 h 397823"/>
                  <a:gd name="connsiteX15" fmla="*/ 435007 w 495249"/>
                  <a:gd name="connsiteY15" fmla="*/ 197125 h 397823"/>
                  <a:gd name="connsiteX16" fmla="*/ 440690 w 495249"/>
                  <a:gd name="connsiteY16" fmla="*/ 207680 h 397823"/>
                  <a:gd name="connsiteX17" fmla="*/ 439879 w 495249"/>
                  <a:gd name="connsiteY17" fmla="*/ 213363 h 397823"/>
                  <a:gd name="connsiteX18" fmla="*/ 439879 w 495249"/>
                  <a:gd name="connsiteY18" fmla="*/ 231225 h 397823"/>
                  <a:gd name="connsiteX19" fmla="*/ 456928 w 495249"/>
                  <a:gd name="connsiteY19" fmla="*/ 240967 h 397823"/>
                  <a:gd name="connsiteX20" fmla="*/ 457740 w 495249"/>
                  <a:gd name="connsiteY20" fmla="*/ 245027 h 397823"/>
                  <a:gd name="connsiteX21" fmla="*/ 465047 w 495249"/>
                  <a:gd name="connsiteY21" fmla="*/ 249086 h 397823"/>
                  <a:gd name="connsiteX22" fmla="*/ 458552 w 495249"/>
                  <a:gd name="connsiteY22" fmla="*/ 253957 h 397823"/>
                  <a:gd name="connsiteX23" fmla="*/ 451245 w 495249"/>
                  <a:gd name="connsiteY23" fmla="*/ 250710 h 397823"/>
                  <a:gd name="connsiteX24" fmla="*/ 447998 w 495249"/>
                  <a:gd name="connsiteY24" fmla="*/ 253145 h 397823"/>
                  <a:gd name="connsiteX25" fmla="*/ 456928 w 495249"/>
                  <a:gd name="connsiteY25" fmla="*/ 279938 h 397823"/>
                  <a:gd name="connsiteX26" fmla="*/ 454493 w 495249"/>
                  <a:gd name="connsiteY26" fmla="*/ 282373 h 397823"/>
                  <a:gd name="connsiteX27" fmla="*/ 449621 w 495249"/>
                  <a:gd name="connsiteY27" fmla="*/ 279938 h 397823"/>
                  <a:gd name="connsiteX28" fmla="*/ 445562 w 495249"/>
                  <a:gd name="connsiteY28" fmla="*/ 283185 h 397823"/>
                  <a:gd name="connsiteX29" fmla="*/ 442314 w 495249"/>
                  <a:gd name="connsiteY29" fmla="*/ 283185 h 397823"/>
                  <a:gd name="connsiteX30" fmla="*/ 438255 w 495249"/>
                  <a:gd name="connsiteY30" fmla="*/ 276690 h 397823"/>
                  <a:gd name="connsiteX31" fmla="*/ 435819 w 495249"/>
                  <a:gd name="connsiteY31" fmla="*/ 275878 h 397823"/>
                  <a:gd name="connsiteX32" fmla="*/ 432572 w 495249"/>
                  <a:gd name="connsiteY32" fmla="*/ 280749 h 397823"/>
                  <a:gd name="connsiteX33" fmla="*/ 430136 w 495249"/>
                  <a:gd name="connsiteY33" fmla="*/ 282373 h 397823"/>
                  <a:gd name="connsiteX34" fmla="*/ 433384 w 495249"/>
                  <a:gd name="connsiteY34" fmla="*/ 296987 h 397823"/>
                  <a:gd name="connsiteX35" fmla="*/ 438255 w 495249"/>
                  <a:gd name="connsiteY35" fmla="*/ 308354 h 397823"/>
                  <a:gd name="connsiteX36" fmla="*/ 435007 w 495249"/>
                  <a:gd name="connsiteY36" fmla="*/ 318908 h 397823"/>
                  <a:gd name="connsiteX37" fmla="*/ 433384 w 495249"/>
                  <a:gd name="connsiteY37" fmla="*/ 314849 h 397823"/>
                  <a:gd name="connsiteX38" fmla="*/ 434195 w 495249"/>
                  <a:gd name="connsiteY38" fmla="*/ 305918 h 397823"/>
                  <a:gd name="connsiteX39" fmla="*/ 430948 w 495249"/>
                  <a:gd name="connsiteY39" fmla="*/ 306730 h 397823"/>
                  <a:gd name="connsiteX40" fmla="*/ 430948 w 495249"/>
                  <a:gd name="connsiteY40" fmla="*/ 317284 h 397823"/>
                  <a:gd name="connsiteX41" fmla="*/ 443126 w 495249"/>
                  <a:gd name="connsiteY41" fmla="*/ 331086 h 397823"/>
                  <a:gd name="connsiteX42" fmla="*/ 447998 w 495249"/>
                  <a:gd name="connsiteY42" fmla="*/ 345700 h 397823"/>
                  <a:gd name="connsiteX43" fmla="*/ 456116 w 495249"/>
                  <a:gd name="connsiteY43" fmla="*/ 363562 h 397823"/>
                  <a:gd name="connsiteX44" fmla="*/ 449621 w 495249"/>
                  <a:gd name="connsiteY44" fmla="*/ 370057 h 397823"/>
                  <a:gd name="connsiteX45" fmla="*/ 449621 w 495249"/>
                  <a:gd name="connsiteY45" fmla="*/ 370869 h 397823"/>
                  <a:gd name="connsiteX46" fmla="*/ 447998 w 495249"/>
                  <a:gd name="connsiteY46" fmla="*/ 370869 h 397823"/>
                  <a:gd name="connsiteX47" fmla="*/ 443126 w 495249"/>
                  <a:gd name="connsiteY47" fmla="*/ 377364 h 397823"/>
                  <a:gd name="connsiteX48" fmla="*/ 438255 w 495249"/>
                  <a:gd name="connsiteY48" fmla="*/ 378176 h 397823"/>
                  <a:gd name="connsiteX49" fmla="*/ 418769 w 495249"/>
                  <a:gd name="connsiteY49" fmla="*/ 365997 h 397823"/>
                  <a:gd name="connsiteX50" fmla="*/ 415522 w 495249"/>
                  <a:gd name="connsiteY50" fmla="*/ 365186 h 397823"/>
                  <a:gd name="connsiteX51" fmla="*/ 414710 w 495249"/>
                  <a:gd name="connsiteY51" fmla="*/ 361126 h 397823"/>
                  <a:gd name="connsiteX52" fmla="*/ 412274 w 495249"/>
                  <a:gd name="connsiteY52" fmla="*/ 361126 h 397823"/>
                  <a:gd name="connsiteX53" fmla="*/ 407403 w 495249"/>
                  <a:gd name="connsiteY53" fmla="*/ 367621 h 397823"/>
                  <a:gd name="connsiteX54" fmla="*/ 397661 w 495249"/>
                  <a:gd name="connsiteY54" fmla="*/ 363562 h 397823"/>
                  <a:gd name="connsiteX55" fmla="*/ 391166 w 495249"/>
                  <a:gd name="connsiteY55" fmla="*/ 363562 h 397823"/>
                  <a:gd name="connsiteX56" fmla="*/ 390354 w 495249"/>
                  <a:gd name="connsiteY56" fmla="*/ 361126 h 397823"/>
                  <a:gd name="connsiteX57" fmla="*/ 392790 w 495249"/>
                  <a:gd name="connsiteY57" fmla="*/ 360314 h 397823"/>
                  <a:gd name="connsiteX58" fmla="*/ 391977 w 495249"/>
                  <a:gd name="connsiteY58" fmla="*/ 357878 h 397823"/>
                  <a:gd name="connsiteX59" fmla="*/ 386294 w 495249"/>
                  <a:gd name="connsiteY59" fmla="*/ 357067 h 397823"/>
                  <a:gd name="connsiteX60" fmla="*/ 383047 w 495249"/>
                  <a:gd name="connsiteY60" fmla="*/ 354631 h 397823"/>
                  <a:gd name="connsiteX61" fmla="*/ 378987 w 495249"/>
                  <a:gd name="connsiteY61" fmla="*/ 357878 h 397823"/>
                  <a:gd name="connsiteX62" fmla="*/ 374928 w 495249"/>
                  <a:gd name="connsiteY62" fmla="*/ 354631 h 397823"/>
                  <a:gd name="connsiteX63" fmla="*/ 365997 w 495249"/>
                  <a:gd name="connsiteY63" fmla="*/ 355443 h 397823"/>
                  <a:gd name="connsiteX64" fmla="*/ 360314 w 495249"/>
                  <a:gd name="connsiteY64" fmla="*/ 347324 h 397823"/>
                  <a:gd name="connsiteX65" fmla="*/ 363561 w 495249"/>
                  <a:gd name="connsiteY65" fmla="*/ 345700 h 397823"/>
                  <a:gd name="connsiteX66" fmla="*/ 365997 w 495249"/>
                  <a:gd name="connsiteY66" fmla="*/ 339205 h 397823"/>
                  <a:gd name="connsiteX67" fmla="*/ 376552 w 495249"/>
                  <a:gd name="connsiteY67" fmla="*/ 332710 h 397823"/>
                  <a:gd name="connsiteX68" fmla="*/ 383047 w 495249"/>
                  <a:gd name="connsiteY68" fmla="*/ 325403 h 397823"/>
                  <a:gd name="connsiteX69" fmla="*/ 380611 w 495249"/>
                  <a:gd name="connsiteY69" fmla="*/ 315661 h 397823"/>
                  <a:gd name="connsiteX70" fmla="*/ 374116 w 495249"/>
                  <a:gd name="connsiteY70" fmla="*/ 311601 h 397823"/>
                  <a:gd name="connsiteX71" fmla="*/ 368433 w 495249"/>
                  <a:gd name="connsiteY71" fmla="*/ 311601 h 397823"/>
                  <a:gd name="connsiteX72" fmla="*/ 361938 w 495249"/>
                  <a:gd name="connsiteY72" fmla="*/ 309165 h 397823"/>
                  <a:gd name="connsiteX73" fmla="*/ 354631 w 495249"/>
                  <a:gd name="connsiteY73" fmla="*/ 305918 h 397823"/>
                  <a:gd name="connsiteX74" fmla="*/ 353007 w 495249"/>
                  <a:gd name="connsiteY74" fmla="*/ 301047 h 397823"/>
                  <a:gd name="connsiteX75" fmla="*/ 355443 w 495249"/>
                  <a:gd name="connsiteY75" fmla="*/ 293740 h 397823"/>
                  <a:gd name="connsiteX76" fmla="*/ 360314 w 495249"/>
                  <a:gd name="connsiteY76" fmla="*/ 291304 h 397823"/>
                  <a:gd name="connsiteX77" fmla="*/ 362750 w 495249"/>
                  <a:gd name="connsiteY77" fmla="*/ 284809 h 397823"/>
                  <a:gd name="connsiteX78" fmla="*/ 368433 w 495249"/>
                  <a:gd name="connsiteY78" fmla="*/ 283185 h 397823"/>
                  <a:gd name="connsiteX79" fmla="*/ 368433 w 495249"/>
                  <a:gd name="connsiteY79" fmla="*/ 279938 h 397823"/>
                  <a:gd name="connsiteX80" fmla="*/ 365185 w 495249"/>
                  <a:gd name="connsiteY80" fmla="*/ 279938 h 397823"/>
                  <a:gd name="connsiteX81" fmla="*/ 325403 w 495249"/>
                  <a:gd name="connsiteY81" fmla="*/ 258829 h 397823"/>
                  <a:gd name="connsiteX82" fmla="*/ 318096 w 495249"/>
                  <a:gd name="connsiteY82" fmla="*/ 260452 h 397823"/>
                  <a:gd name="connsiteX83" fmla="*/ 318908 w 495249"/>
                  <a:gd name="connsiteY83" fmla="*/ 266948 h 397823"/>
                  <a:gd name="connsiteX84" fmla="*/ 317284 w 495249"/>
                  <a:gd name="connsiteY84" fmla="*/ 266948 h 397823"/>
                  <a:gd name="connsiteX85" fmla="*/ 305918 w 495249"/>
                  <a:gd name="connsiteY85" fmla="*/ 275066 h 397823"/>
                  <a:gd name="connsiteX86" fmla="*/ 302670 w 495249"/>
                  <a:gd name="connsiteY86" fmla="*/ 287245 h 397823"/>
                  <a:gd name="connsiteX87" fmla="*/ 283185 w 495249"/>
                  <a:gd name="connsiteY87" fmla="*/ 305918 h 397823"/>
                  <a:gd name="connsiteX88" fmla="*/ 283997 w 495249"/>
                  <a:gd name="connsiteY88" fmla="*/ 314849 h 397823"/>
                  <a:gd name="connsiteX89" fmla="*/ 270195 w 495249"/>
                  <a:gd name="connsiteY89" fmla="*/ 335146 h 397823"/>
                  <a:gd name="connsiteX90" fmla="*/ 267759 w 495249"/>
                  <a:gd name="connsiteY90" fmla="*/ 335146 h 397823"/>
                  <a:gd name="connsiteX91" fmla="*/ 265324 w 495249"/>
                  <a:gd name="connsiteY91" fmla="*/ 355443 h 397823"/>
                  <a:gd name="connsiteX92" fmla="*/ 262076 w 495249"/>
                  <a:gd name="connsiteY92" fmla="*/ 357067 h 397823"/>
                  <a:gd name="connsiteX93" fmla="*/ 258829 w 495249"/>
                  <a:gd name="connsiteY93" fmla="*/ 354631 h 397823"/>
                  <a:gd name="connsiteX94" fmla="*/ 255581 w 495249"/>
                  <a:gd name="connsiteY94" fmla="*/ 357878 h 397823"/>
                  <a:gd name="connsiteX95" fmla="*/ 253957 w 495249"/>
                  <a:gd name="connsiteY95" fmla="*/ 373304 h 397823"/>
                  <a:gd name="connsiteX96" fmla="*/ 247462 w 495249"/>
                  <a:gd name="connsiteY96" fmla="*/ 378987 h 397823"/>
                  <a:gd name="connsiteX97" fmla="*/ 245027 w 495249"/>
                  <a:gd name="connsiteY97" fmla="*/ 388730 h 397823"/>
                  <a:gd name="connsiteX98" fmla="*/ 239343 w 495249"/>
                  <a:gd name="connsiteY98" fmla="*/ 396849 h 397823"/>
                  <a:gd name="connsiteX99" fmla="*/ 230413 w 495249"/>
                  <a:gd name="connsiteY99" fmla="*/ 378176 h 397823"/>
                  <a:gd name="connsiteX100" fmla="*/ 220670 w 495249"/>
                  <a:gd name="connsiteY100" fmla="*/ 372492 h 397823"/>
                  <a:gd name="connsiteX101" fmla="*/ 214987 w 495249"/>
                  <a:gd name="connsiteY101" fmla="*/ 365186 h 397823"/>
                  <a:gd name="connsiteX102" fmla="*/ 226353 w 495249"/>
                  <a:gd name="connsiteY102" fmla="*/ 365186 h 397823"/>
                  <a:gd name="connsiteX103" fmla="*/ 227165 w 495249"/>
                  <a:gd name="connsiteY103" fmla="*/ 357878 h 397823"/>
                  <a:gd name="connsiteX104" fmla="*/ 210116 w 495249"/>
                  <a:gd name="connsiteY104" fmla="*/ 352195 h 397823"/>
                  <a:gd name="connsiteX105" fmla="*/ 199561 w 495249"/>
                  <a:gd name="connsiteY105" fmla="*/ 340829 h 397823"/>
                  <a:gd name="connsiteX106" fmla="*/ 208492 w 495249"/>
                  <a:gd name="connsiteY106" fmla="*/ 322967 h 397823"/>
                  <a:gd name="connsiteX107" fmla="*/ 196314 w 495249"/>
                  <a:gd name="connsiteY107" fmla="*/ 325403 h 397823"/>
                  <a:gd name="connsiteX108" fmla="*/ 194690 w 495249"/>
                  <a:gd name="connsiteY108" fmla="*/ 319720 h 397823"/>
                  <a:gd name="connsiteX109" fmla="*/ 177640 w 495249"/>
                  <a:gd name="connsiteY109" fmla="*/ 325403 h 397823"/>
                  <a:gd name="connsiteX110" fmla="*/ 167085 w 495249"/>
                  <a:gd name="connsiteY110" fmla="*/ 322967 h 397823"/>
                  <a:gd name="connsiteX111" fmla="*/ 163838 w 495249"/>
                  <a:gd name="connsiteY111" fmla="*/ 315661 h 397823"/>
                  <a:gd name="connsiteX112" fmla="*/ 142729 w 495249"/>
                  <a:gd name="connsiteY112" fmla="*/ 315661 h 397823"/>
                  <a:gd name="connsiteX113" fmla="*/ 126491 w 495249"/>
                  <a:gd name="connsiteY113" fmla="*/ 307542 h 397823"/>
                  <a:gd name="connsiteX114" fmla="*/ 125680 w 495249"/>
                  <a:gd name="connsiteY114" fmla="*/ 300235 h 397823"/>
                  <a:gd name="connsiteX115" fmla="*/ 111877 w 495249"/>
                  <a:gd name="connsiteY115" fmla="*/ 295363 h 397823"/>
                  <a:gd name="connsiteX116" fmla="*/ 111066 w 495249"/>
                  <a:gd name="connsiteY116" fmla="*/ 288868 h 397823"/>
                  <a:gd name="connsiteX117" fmla="*/ 129739 w 495249"/>
                  <a:gd name="connsiteY117" fmla="*/ 286433 h 397823"/>
                  <a:gd name="connsiteX118" fmla="*/ 132175 w 495249"/>
                  <a:gd name="connsiteY118" fmla="*/ 268571 h 397823"/>
                  <a:gd name="connsiteX119" fmla="*/ 105382 w 495249"/>
                  <a:gd name="connsiteY119" fmla="*/ 255581 h 397823"/>
                  <a:gd name="connsiteX120" fmla="*/ 72095 w 495249"/>
                  <a:gd name="connsiteY120" fmla="*/ 253145 h 397823"/>
                  <a:gd name="connsiteX121" fmla="*/ 63164 w 495249"/>
                  <a:gd name="connsiteY121" fmla="*/ 233660 h 397823"/>
                  <a:gd name="connsiteX122" fmla="*/ 55858 w 495249"/>
                  <a:gd name="connsiteY122" fmla="*/ 229601 h 397823"/>
                  <a:gd name="connsiteX123" fmla="*/ 67224 w 495249"/>
                  <a:gd name="connsiteY123" fmla="*/ 223106 h 397823"/>
                  <a:gd name="connsiteX124" fmla="*/ 67224 w 495249"/>
                  <a:gd name="connsiteY124" fmla="*/ 203620 h 397823"/>
                  <a:gd name="connsiteX125" fmla="*/ 46927 w 495249"/>
                  <a:gd name="connsiteY125" fmla="*/ 197937 h 397823"/>
                  <a:gd name="connsiteX126" fmla="*/ 46927 w 495249"/>
                  <a:gd name="connsiteY126" fmla="*/ 188195 h 397823"/>
                  <a:gd name="connsiteX127" fmla="*/ 41243 w 495249"/>
                  <a:gd name="connsiteY127" fmla="*/ 188195 h 397823"/>
                  <a:gd name="connsiteX128" fmla="*/ 36372 w 495249"/>
                  <a:gd name="connsiteY128" fmla="*/ 195502 h 397823"/>
                  <a:gd name="connsiteX129" fmla="*/ 23382 w 495249"/>
                  <a:gd name="connsiteY129" fmla="*/ 194690 h 397823"/>
                  <a:gd name="connsiteX130" fmla="*/ 12827 w 495249"/>
                  <a:gd name="connsiteY130" fmla="*/ 200373 h 397823"/>
                  <a:gd name="connsiteX131" fmla="*/ 7956 w 495249"/>
                  <a:gd name="connsiteY131" fmla="*/ 195502 h 397823"/>
                  <a:gd name="connsiteX132" fmla="*/ 20135 w 495249"/>
                  <a:gd name="connsiteY132" fmla="*/ 184135 h 397823"/>
                  <a:gd name="connsiteX133" fmla="*/ 17699 w 495249"/>
                  <a:gd name="connsiteY133" fmla="*/ 180076 h 397823"/>
                  <a:gd name="connsiteX134" fmla="*/ 2273 w 495249"/>
                  <a:gd name="connsiteY134" fmla="*/ 180888 h 397823"/>
                  <a:gd name="connsiteX135" fmla="*/ 1461 w 495249"/>
                  <a:gd name="connsiteY135" fmla="*/ 173581 h 397823"/>
                  <a:gd name="connsiteX136" fmla="*/ 1461 w 495249"/>
                  <a:gd name="connsiteY136" fmla="*/ 173581 h 397823"/>
                  <a:gd name="connsiteX137" fmla="*/ 10392 w 495249"/>
                  <a:gd name="connsiteY137" fmla="*/ 145977 h 397823"/>
                  <a:gd name="connsiteX138" fmla="*/ 20135 w 495249"/>
                  <a:gd name="connsiteY138" fmla="*/ 143541 h 397823"/>
                  <a:gd name="connsiteX139" fmla="*/ 28253 w 495249"/>
                  <a:gd name="connsiteY139" fmla="*/ 150036 h 397823"/>
                  <a:gd name="connsiteX140" fmla="*/ 40432 w 495249"/>
                  <a:gd name="connsiteY140" fmla="*/ 145165 h 397823"/>
                  <a:gd name="connsiteX141" fmla="*/ 55858 w 495249"/>
                  <a:gd name="connsiteY141" fmla="*/ 151660 h 397823"/>
                  <a:gd name="connsiteX142" fmla="*/ 55858 w 495249"/>
                  <a:gd name="connsiteY142" fmla="*/ 163838 h 397823"/>
                  <a:gd name="connsiteX143" fmla="*/ 91580 w 495249"/>
                  <a:gd name="connsiteY143" fmla="*/ 164650 h 397823"/>
                  <a:gd name="connsiteX144" fmla="*/ 103759 w 495249"/>
                  <a:gd name="connsiteY144" fmla="*/ 153284 h 397823"/>
                  <a:gd name="connsiteX145" fmla="*/ 137858 w 495249"/>
                  <a:gd name="connsiteY145" fmla="*/ 154096 h 397823"/>
                  <a:gd name="connsiteX146" fmla="*/ 150036 w 495249"/>
                  <a:gd name="connsiteY146" fmla="*/ 145977 h 397823"/>
                  <a:gd name="connsiteX147" fmla="*/ 152472 w 495249"/>
                  <a:gd name="connsiteY147" fmla="*/ 129739 h 397823"/>
                  <a:gd name="connsiteX148" fmla="*/ 131363 w 495249"/>
                  <a:gd name="connsiteY148" fmla="*/ 119997 h 397823"/>
                  <a:gd name="connsiteX149" fmla="*/ 121620 w 495249"/>
                  <a:gd name="connsiteY149" fmla="*/ 124868 h 397823"/>
                  <a:gd name="connsiteX150" fmla="*/ 101323 w 495249"/>
                  <a:gd name="connsiteY150" fmla="*/ 116749 h 397823"/>
                  <a:gd name="connsiteX151" fmla="*/ 96452 w 495249"/>
                  <a:gd name="connsiteY151" fmla="*/ 103759 h 397823"/>
                  <a:gd name="connsiteX152" fmla="*/ 89145 w 495249"/>
                  <a:gd name="connsiteY152" fmla="*/ 105383 h 397823"/>
                  <a:gd name="connsiteX153" fmla="*/ 85085 w 495249"/>
                  <a:gd name="connsiteY153" fmla="*/ 92392 h 397823"/>
                  <a:gd name="connsiteX154" fmla="*/ 94828 w 495249"/>
                  <a:gd name="connsiteY154" fmla="*/ 88333 h 397823"/>
                  <a:gd name="connsiteX155" fmla="*/ 90769 w 495249"/>
                  <a:gd name="connsiteY155" fmla="*/ 68036 h 397823"/>
                  <a:gd name="connsiteX156" fmla="*/ 94016 w 495249"/>
                  <a:gd name="connsiteY156" fmla="*/ 65600 h 397823"/>
                  <a:gd name="connsiteX157" fmla="*/ 113501 w 495249"/>
                  <a:gd name="connsiteY157" fmla="*/ 71283 h 397823"/>
                  <a:gd name="connsiteX158" fmla="*/ 124056 w 495249"/>
                  <a:gd name="connsiteY158" fmla="*/ 63165 h 397823"/>
                  <a:gd name="connsiteX159" fmla="*/ 130551 w 495249"/>
                  <a:gd name="connsiteY159" fmla="*/ 63977 h 397823"/>
                  <a:gd name="connsiteX160" fmla="*/ 133798 w 495249"/>
                  <a:gd name="connsiteY160" fmla="*/ 69660 h 397823"/>
                  <a:gd name="connsiteX161" fmla="*/ 162214 w 495249"/>
                  <a:gd name="connsiteY161" fmla="*/ 82650 h 397823"/>
                  <a:gd name="connsiteX162" fmla="*/ 159779 w 495249"/>
                  <a:gd name="connsiteY162" fmla="*/ 89145 h 397823"/>
                  <a:gd name="connsiteX163" fmla="*/ 163838 w 495249"/>
                  <a:gd name="connsiteY163" fmla="*/ 91581 h 397823"/>
                  <a:gd name="connsiteX164" fmla="*/ 170333 w 495249"/>
                  <a:gd name="connsiteY164" fmla="*/ 85897 h 397823"/>
                  <a:gd name="connsiteX165" fmla="*/ 189006 w 495249"/>
                  <a:gd name="connsiteY165" fmla="*/ 93204 h 397823"/>
                  <a:gd name="connsiteX166" fmla="*/ 189006 w 495249"/>
                  <a:gd name="connsiteY166" fmla="*/ 100511 h 397823"/>
                  <a:gd name="connsiteX167" fmla="*/ 199561 w 495249"/>
                  <a:gd name="connsiteY167" fmla="*/ 105383 h 397823"/>
                  <a:gd name="connsiteX168" fmla="*/ 217422 w 495249"/>
                  <a:gd name="connsiteY168" fmla="*/ 106194 h 397823"/>
                  <a:gd name="connsiteX169" fmla="*/ 221482 w 495249"/>
                  <a:gd name="connsiteY169" fmla="*/ 109442 h 397823"/>
                  <a:gd name="connsiteX170" fmla="*/ 227165 w 495249"/>
                  <a:gd name="connsiteY170" fmla="*/ 102947 h 397823"/>
                  <a:gd name="connsiteX171" fmla="*/ 237719 w 495249"/>
                  <a:gd name="connsiteY171" fmla="*/ 106194 h 397823"/>
                  <a:gd name="connsiteX172" fmla="*/ 238532 w 495249"/>
                  <a:gd name="connsiteY172" fmla="*/ 101323 h 397823"/>
                  <a:gd name="connsiteX173" fmla="*/ 244214 w 495249"/>
                  <a:gd name="connsiteY173" fmla="*/ 95640 h 397823"/>
                  <a:gd name="connsiteX174" fmla="*/ 245027 w 495249"/>
                  <a:gd name="connsiteY174" fmla="*/ 85897 h 397823"/>
                  <a:gd name="connsiteX175" fmla="*/ 248274 w 495249"/>
                  <a:gd name="connsiteY175" fmla="*/ 73719 h 397823"/>
                  <a:gd name="connsiteX176" fmla="*/ 249086 w 495249"/>
                  <a:gd name="connsiteY176" fmla="*/ 59917 h 397823"/>
                  <a:gd name="connsiteX177" fmla="*/ 255581 w 495249"/>
                  <a:gd name="connsiteY177" fmla="*/ 55858 h 397823"/>
                  <a:gd name="connsiteX178" fmla="*/ 264512 w 495249"/>
                  <a:gd name="connsiteY178" fmla="*/ 41244 h 397823"/>
                  <a:gd name="connsiteX179" fmla="*/ 271007 w 495249"/>
                  <a:gd name="connsiteY179" fmla="*/ 24194 h 397823"/>
                  <a:gd name="connsiteX180" fmla="*/ 274254 w 495249"/>
                  <a:gd name="connsiteY180" fmla="*/ 1461 h 397823"/>
                  <a:gd name="connsiteX181" fmla="*/ 275066 w 495249"/>
                  <a:gd name="connsiteY181" fmla="*/ 1461 h 397823"/>
                  <a:gd name="connsiteX182" fmla="*/ 328651 w 495249"/>
                  <a:gd name="connsiteY182" fmla="*/ 32313 h 397823"/>
                  <a:gd name="connsiteX183" fmla="*/ 347324 w 495249"/>
                  <a:gd name="connsiteY183" fmla="*/ 48551 h 397823"/>
                  <a:gd name="connsiteX184" fmla="*/ 357878 w 495249"/>
                  <a:gd name="connsiteY184" fmla="*/ 62353 h 397823"/>
                  <a:gd name="connsiteX185" fmla="*/ 370869 w 495249"/>
                  <a:gd name="connsiteY185" fmla="*/ 73719 h 397823"/>
                  <a:gd name="connsiteX186" fmla="*/ 386294 w 495249"/>
                  <a:gd name="connsiteY186" fmla="*/ 79402 h 397823"/>
                  <a:gd name="connsiteX187" fmla="*/ 399285 w 495249"/>
                  <a:gd name="connsiteY187" fmla="*/ 81026 h 397823"/>
                  <a:gd name="connsiteX188" fmla="*/ 405780 w 495249"/>
                  <a:gd name="connsiteY188" fmla="*/ 94828 h 397823"/>
                  <a:gd name="connsiteX189" fmla="*/ 416334 w 495249"/>
                  <a:gd name="connsiteY189" fmla="*/ 98887 h 397823"/>
                  <a:gd name="connsiteX190" fmla="*/ 425265 w 495249"/>
                  <a:gd name="connsiteY190" fmla="*/ 98076 h 397823"/>
                  <a:gd name="connsiteX191" fmla="*/ 430948 w 495249"/>
                  <a:gd name="connsiteY191" fmla="*/ 97264 h 397823"/>
                  <a:gd name="connsiteX192" fmla="*/ 443126 w 495249"/>
                  <a:gd name="connsiteY192" fmla="*/ 90769 h 397823"/>
                  <a:gd name="connsiteX193" fmla="*/ 443126 w 495249"/>
                  <a:gd name="connsiteY193" fmla="*/ 86709 h 397823"/>
                  <a:gd name="connsiteX194" fmla="*/ 447998 w 495249"/>
                  <a:gd name="connsiteY194" fmla="*/ 87521 h 397823"/>
                  <a:gd name="connsiteX195" fmla="*/ 454493 w 495249"/>
                  <a:gd name="connsiteY195" fmla="*/ 85897 h 397823"/>
                  <a:gd name="connsiteX196" fmla="*/ 461800 w 495249"/>
                  <a:gd name="connsiteY196" fmla="*/ 90769 h 397823"/>
                  <a:gd name="connsiteX197" fmla="*/ 469106 w 495249"/>
                  <a:gd name="connsiteY197" fmla="*/ 90769 h 397823"/>
                  <a:gd name="connsiteX198" fmla="*/ 475601 w 495249"/>
                  <a:gd name="connsiteY198" fmla="*/ 92392 h 397823"/>
                  <a:gd name="connsiteX199" fmla="*/ 486156 w 495249"/>
                  <a:gd name="connsiteY199" fmla="*/ 95640 h 397823"/>
                  <a:gd name="connsiteX200" fmla="*/ 497522 w 495249"/>
                  <a:gd name="connsiteY200" fmla="*/ 112690 h 39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495249" h="397823">
                    <a:moveTo>
                      <a:pt x="497522" y="112690"/>
                    </a:moveTo>
                    <a:lnTo>
                      <a:pt x="494275" y="113502"/>
                    </a:lnTo>
                    <a:lnTo>
                      <a:pt x="486968" y="105383"/>
                    </a:lnTo>
                    <a:lnTo>
                      <a:pt x="474790" y="105383"/>
                    </a:lnTo>
                    <a:lnTo>
                      <a:pt x="460988" y="113502"/>
                    </a:lnTo>
                    <a:lnTo>
                      <a:pt x="448809" y="112690"/>
                    </a:lnTo>
                    <a:lnTo>
                      <a:pt x="447185" y="123244"/>
                    </a:lnTo>
                    <a:lnTo>
                      <a:pt x="427700" y="146789"/>
                    </a:lnTo>
                    <a:lnTo>
                      <a:pt x="425265" y="150036"/>
                    </a:lnTo>
                    <a:lnTo>
                      <a:pt x="426077" y="154907"/>
                    </a:lnTo>
                    <a:lnTo>
                      <a:pt x="426077" y="164650"/>
                    </a:lnTo>
                    <a:lnTo>
                      <a:pt x="433384" y="169521"/>
                    </a:lnTo>
                    <a:lnTo>
                      <a:pt x="433384" y="172769"/>
                    </a:lnTo>
                    <a:lnTo>
                      <a:pt x="430136" y="177640"/>
                    </a:lnTo>
                    <a:lnTo>
                      <a:pt x="434195" y="186571"/>
                    </a:lnTo>
                    <a:lnTo>
                      <a:pt x="435007" y="197125"/>
                    </a:lnTo>
                    <a:lnTo>
                      <a:pt x="440690" y="207680"/>
                    </a:lnTo>
                    <a:lnTo>
                      <a:pt x="439879" y="213363"/>
                    </a:lnTo>
                    <a:lnTo>
                      <a:pt x="439879" y="231225"/>
                    </a:lnTo>
                    <a:lnTo>
                      <a:pt x="456928" y="240967"/>
                    </a:lnTo>
                    <a:lnTo>
                      <a:pt x="457740" y="245027"/>
                    </a:lnTo>
                    <a:lnTo>
                      <a:pt x="465047" y="249086"/>
                    </a:lnTo>
                    <a:lnTo>
                      <a:pt x="458552" y="253957"/>
                    </a:lnTo>
                    <a:lnTo>
                      <a:pt x="451245" y="250710"/>
                    </a:lnTo>
                    <a:lnTo>
                      <a:pt x="447998" y="253145"/>
                    </a:lnTo>
                    <a:lnTo>
                      <a:pt x="456928" y="279938"/>
                    </a:lnTo>
                    <a:lnTo>
                      <a:pt x="454493" y="282373"/>
                    </a:lnTo>
                    <a:lnTo>
                      <a:pt x="449621" y="279938"/>
                    </a:lnTo>
                    <a:lnTo>
                      <a:pt x="445562" y="283185"/>
                    </a:lnTo>
                    <a:lnTo>
                      <a:pt x="442314" y="283185"/>
                    </a:lnTo>
                    <a:lnTo>
                      <a:pt x="438255" y="276690"/>
                    </a:lnTo>
                    <a:lnTo>
                      <a:pt x="435819" y="275878"/>
                    </a:lnTo>
                    <a:lnTo>
                      <a:pt x="432572" y="280749"/>
                    </a:lnTo>
                    <a:lnTo>
                      <a:pt x="430136" y="282373"/>
                    </a:lnTo>
                    <a:lnTo>
                      <a:pt x="433384" y="296987"/>
                    </a:lnTo>
                    <a:lnTo>
                      <a:pt x="438255" y="308354"/>
                    </a:lnTo>
                    <a:lnTo>
                      <a:pt x="435007" y="318908"/>
                    </a:lnTo>
                    <a:lnTo>
                      <a:pt x="433384" y="314849"/>
                    </a:lnTo>
                    <a:lnTo>
                      <a:pt x="434195" y="305918"/>
                    </a:lnTo>
                    <a:lnTo>
                      <a:pt x="430948" y="306730"/>
                    </a:lnTo>
                    <a:lnTo>
                      <a:pt x="430948" y="317284"/>
                    </a:lnTo>
                    <a:lnTo>
                      <a:pt x="443126" y="331086"/>
                    </a:lnTo>
                    <a:lnTo>
                      <a:pt x="447998" y="345700"/>
                    </a:lnTo>
                    <a:lnTo>
                      <a:pt x="456116" y="363562"/>
                    </a:lnTo>
                    <a:lnTo>
                      <a:pt x="449621" y="370057"/>
                    </a:lnTo>
                    <a:lnTo>
                      <a:pt x="449621" y="370869"/>
                    </a:lnTo>
                    <a:lnTo>
                      <a:pt x="447998" y="370869"/>
                    </a:lnTo>
                    <a:lnTo>
                      <a:pt x="443126" y="377364"/>
                    </a:lnTo>
                    <a:lnTo>
                      <a:pt x="438255" y="378176"/>
                    </a:lnTo>
                    <a:lnTo>
                      <a:pt x="418769" y="365997"/>
                    </a:lnTo>
                    <a:lnTo>
                      <a:pt x="415522" y="365186"/>
                    </a:lnTo>
                    <a:lnTo>
                      <a:pt x="414710" y="361126"/>
                    </a:lnTo>
                    <a:lnTo>
                      <a:pt x="412274" y="361126"/>
                    </a:lnTo>
                    <a:lnTo>
                      <a:pt x="407403" y="367621"/>
                    </a:lnTo>
                    <a:lnTo>
                      <a:pt x="397661" y="363562"/>
                    </a:lnTo>
                    <a:lnTo>
                      <a:pt x="391166" y="363562"/>
                    </a:lnTo>
                    <a:lnTo>
                      <a:pt x="390354" y="361126"/>
                    </a:lnTo>
                    <a:lnTo>
                      <a:pt x="392790" y="360314"/>
                    </a:lnTo>
                    <a:lnTo>
                      <a:pt x="391977" y="357878"/>
                    </a:lnTo>
                    <a:lnTo>
                      <a:pt x="386294" y="357067"/>
                    </a:lnTo>
                    <a:lnTo>
                      <a:pt x="383047" y="354631"/>
                    </a:lnTo>
                    <a:lnTo>
                      <a:pt x="378987" y="357878"/>
                    </a:lnTo>
                    <a:lnTo>
                      <a:pt x="374928" y="354631"/>
                    </a:lnTo>
                    <a:lnTo>
                      <a:pt x="365997" y="355443"/>
                    </a:lnTo>
                    <a:lnTo>
                      <a:pt x="360314" y="347324"/>
                    </a:lnTo>
                    <a:lnTo>
                      <a:pt x="363561" y="345700"/>
                    </a:lnTo>
                    <a:lnTo>
                      <a:pt x="365997" y="339205"/>
                    </a:lnTo>
                    <a:lnTo>
                      <a:pt x="376552" y="332710"/>
                    </a:lnTo>
                    <a:lnTo>
                      <a:pt x="383047" y="325403"/>
                    </a:lnTo>
                    <a:lnTo>
                      <a:pt x="380611" y="315661"/>
                    </a:lnTo>
                    <a:lnTo>
                      <a:pt x="374116" y="311601"/>
                    </a:lnTo>
                    <a:lnTo>
                      <a:pt x="368433" y="311601"/>
                    </a:lnTo>
                    <a:lnTo>
                      <a:pt x="361938" y="309165"/>
                    </a:lnTo>
                    <a:lnTo>
                      <a:pt x="354631" y="305918"/>
                    </a:lnTo>
                    <a:lnTo>
                      <a:pt x="353007" y="301047"/>
                    </a:lnTo>
                    <a:lnTo>
                      <a:pt x="355443" y="293740"/>
                    </a:lnTo>
                    <a:lnTo>
                      <a:pt x="360314" y="291304"/>
                    </a:lnTo>
                    <a:lnTo>
                      <a:pt x="362750" y="284809"/>
                    </a:lnTo>
                    <a:lnTo>
                      <a:pt x="368433" y="283185"/>
                    </a:lnTo>
                    <a:lnTo>
                      <a:pt x="368433" y="279938"/>
                    </a:lnTo>
                    <a:lnTo>
                      <a:pt x="365185" y="279938"/>
                    </a:lnTo>
                    <a:lnTo>
                      <a:pt x="325403" y="258829"/>
                    </a:lnTo>
                    <a:lnTo>
                      <a:pt x="318096" y="260452"/>
                    </a:lnTo>
                    <a:lnTo>
                      <a:pt x="318908" y="266948"/>
                    </a:lnTo>
                    <a:lnTo>
                      <a:pt x="317284" y="266948"/>
                    </a:lnTo>
                    <a:lnTo>
                      <a:pt x="305918" y="275066"/>
                    </a:lnTo>
                    <a:lnTo>
                      <a:pt x="302670" y="287245"/>
                    </a:lnTo>
                    <a:lnTo>
                      <a:pt x="283185" y="305918"/>
                    </a:lnTo>
                    <a:lnTo>
                      <a:pt x="283997" y="314849"/>
                    </a:lnTo>
                    <a:lnTo>
                      <a:pt x="270195" y="335146"/>
                    </a:lnTo>
                    <a:lnTo>
                      <a:pt x="267759" y="335146"/>
                    </a:lnTo>
                    <a:lnTo>
                      <a:pt x="265324" y="355443"/>
                    </a:lnTo>
                    <a:lnTo>
                      <a:pt x="262076" y="357067"/>
                    </a:lnTo>
                    <a:lnTo>
                      <a:pt x="258829" y="354631"/>
                    </a:lnTo>
                    <a:lnTo>
                      <a:pt x="255581" y="357878"/>
                    </a:lnTo>
                    <a:lnTo>
                      <a:pt x="253957" y="373304"/>
                    </a:lnTo>
                    <a:lnTo>
                      <a:pt x="247462" y="378987"/>
                    </a:lnTo>
                    <a:lnTo>
                      <a:pt x="245027" y="388730"/>
                    </a:lnTo>
                    <a:lnTo>
                      <a:pt x="239343" y="396849"/>
                    </a:lnTo>
                    <a:lnTo>
                      <a:pt x="230413" y="378176"/>
                    </a:lnTo>
                    <a:lnTo>
                      <a:pt x="220670" y="372492"/>
                    </a:lnTo>
                    <a:lnTo>
                      <a:pt x="214987" y="365186"/>
                    </a:lnTo>
                    <a:lnTo>
                      <a:pt x="226353" y="365186"/>
                    </a:lnTo>
                    <a:lnTo>
                      <a:pt x="227165" y="357878"/>
                    </a:lnTo>
                    <a:lnTo>
                      <a:pt x="210116" y="352195"/>
                    </a:lnTo>
                    <a:lnTo>
                      <a:pt x="199561" y="340829"/>
                    </a:lnTo>
                    <a:lnTo>
                      <a:pt x="208492" y="322967"/>
                    </a:lnTo>
                    <a:lnTo>
                      <a:pt x="196314" y="325403"/>
                    </a:lnTo>
                    <a:lnTo>
                      <a:pt x="194690" y="319720"/>
                    </a:lnTo>
                    <a:lnTo>
                      <a:pt x="177640" y="325403"/>
                    </a:lnTo>
                    <a:lnTo>
                      <a:pt x="167085" y="322967"/>
                    </a:lnTo>
                    <a:lnTo>
                      <a:pt x="163838" y="315661"/>
                    </a:lnTo>
                    <a:lnTo>
                      <a:pt x="142729" y="315661"/>
                    </a:lnTo>
                    <a:lnTo>
                      <a:pt x="126491" y="307542"/>
                    </a:lnTo>
                    <a:lnTo>
                      <a:pt x="125680" y="300235"/>
                    </a:lnTo>
                    <a:lnTo>
                      <a:pt x="111877" y="295363"/>
                    </a:lnTo>
                    <a:lnTo>
                      <a:pt x="111066" y="288868"/>
                    </a:lnTo>
                    <a:lnTo>
                      <a:pt x="129739" y="286433"/>
                    </a:lnTo>
                    <a:lnTo>
                      <a:pt x="132175" y="268571"/>
                    </a:lnTo>
                    <a:lnTo>
                      <a:pt x="105382" y="255581"/>
                    </a:lnTo>
                    <a:lnTo>
                      <a:pt x="72095" y="253145"/>
                    </a:lnTo>
                    <a:lnTo>
                      <a:pt x="63164" y="233660"/>
                    </a:lnTo>
                    <a:lnTo>
                      <a:pt x="55858" y="229601"/>
                    </a:lnTo>
                    <a:lnTo>
                      <a:pt x="67224" y="223106"/>
                    </a:lnTo>
                    <a:lnTo>
                      <a:pt x="67224" y="203620"/>
                    </a:lnTo>
                    <a:lnTo>
                      <a:pt x="46927" y="197937"/>
                    </a:lnTo>
                    <a:lnTo>
                      <a:pt x="46927" y="188195"/>
                    </a:lnTo>
                    <a:lnTo>
                      <a:pt x="41243" y="188195"/>
                    </a:lnTo>
                    <a:lnTo>
                      <a:pt x="36372" y="195502"/>
                    </a:lnTo>
                    <a:lnTo>
                      <a:pt x="23382" y="194690"/>
                    </a:lnTo>
                    <a:lnTo>
                      <a:pt x="12827" y="200373"/>
                    </a:lnTo>
                    <a:lnTo>
                      <a:pt x="7956" y="195502"/>
                    </a:lnTo>
                    <a:lnTo>
                      <a:pt x="20135" y="184135"/>
                    </a:lnTo>
                    <a:lnTo>
                      <a:pt x="17699" y="180076"/>
                    </a:lnTo>
                    <a:lnTo>
                      <a:pt x="2273" y="180888"/>
                    </a:lnTo>
                    <a:lnTo>
                      <a:pt x="1461" y="173581"/>
                    </a:lnTo>
                    <a:lnTo>
                      <a:pt x="1461" y="173581"/>
                    </a:lnTo>
                    <a:lnTo>
                      <a:pt x="10392" y="145977"/>
                    </a:lnTo>
                    <a:lnTo>
                      <a:pt x="20135" y="143541"/>
                    </a:lnTo>
                    <a:lnTo>
                      <a:pt x="28253" y="150036"/>
                    </a:lnTo>
                    <a:lnTo>
                      <a:pt x="40432" y="145165"/>
                    </a:lnTo>
                    <a:lnTo>
                      <a:pt x="55858" y="151660"/>
                    </a:lnTo>
                    <a:lnTo>
                      <a:pt x="55858" y="163838"/>
                    </a:lnTo>
                    <a:lnTo>
                      <a:pt x="91580" y="164650"/>
                    </a:lnTo>
                    <a:lnTo>
                      <a:pt x="103759" y="153284"/>
                    </a:lnTo>
                    <a:lnTo>
                      <a:pt x="137858" y="154096"/>
                    </a:lnTo>
                    <a:lnTo>
                      <a:pt x="150036" y="145977"/>
                    </a:lnTo>
                    <a:lnTo>
                      <a:pt x="152472" y="129739"/>
                    </a:lnTo>
                    <a:lnTo>
                      <a:pt x="131363" y="119997"/>
                    </a:lnTo>
                    <a:lnTo>
                      <a:pt x="121620" y="124868"/>
                    </a:lnTo>
                    <a:lnTo>
                      <a:pt x="101323" y="116749"/>
                    </a:lnTo>
                    <a:lnTo>
                      <a:pt x="96452" y="103759"/>
                    </a:lnTo>
                    <a:lnTo>
                      <a:pt x="89145" y="105383"/>
                    </a:lnTo>
                    <a:lnTo>
                      <a:pt x="85085" y="92392"/>
                    </a:lnTo>
                    <a:lnTo>
                      <a:pt x="94828" y="88333"/>
                    </a:lnTo>
                    <a:lnTo>
                      <a:pt x="90769" y="68036"/>
                    </a:lnTo>
                    <a:lnTo>
                      <a:pt x="94016" y="65600"/>
                    </a:lnTo>
                    <a:lnTo>
                      <a:pt x="113501" y="71283"/>
                    </a:lnTo>
                    <a:lnTo>
                      <a:pt x="124056" y="63165"/>
                    </a:lnTo>
                    <a:lnTo>
                      <a:pt x="130551" y="63977"/>
                    </a:lnTo>
                    <a:lnTo>
                      <a:pt x="133798" y="69660"/>
                    </a:lnTo>
                    <a:lnTo>
                      <a:pt x="162214" y="82650"/>
                    </a:lnTo>
                    <a:lnTo>
                      <a:pt x="159779" y="89145"/>
                    </a:lnTo>
                    <a:lnTo>
                      <a:pt x="163838" y="91581"/>
                    </a:lnTo>
                    <a:lnTo>
                      <a:pt x="170333" y="85897"/>
                    </a:lnTo>
                    <a:lnTo>
                      <a:pt x="189006" y="93204"/>
                    </a:lnTo>
                    <a:lnTo>
                      <a:pt x="189006" y="100511"/>
                    </a:lnTo>
                    <a:lnTo>
                      <a:pt x="199561" y="105383"/>
                    </a:lnTo>
                    <a:lnTo>
                      <a:pt x="217422" y="106194"/>
                    </a:lnTo>
                    <a:lnTo>
                      <a:pt x="221482" y="109442"/>
                    </a:lnTo>
                    <a:lnTo>
                      <a:pt x="227165" y="102947"/>
                    </a:lnTo>
                    <a:lnTo>
                      <a:pt x="237719" y="106194"/>
                    </a:lnTo>
                    <a:lnTo>
                      <a:pt x="238532" y="101323"/>
                    </a:lnTo>
                    <a:lnTo>
                      <a:pt x="244214" y="95640"/>
                    </a:lnTo>
                    <a:lnTo>
                      <a:pt x="245027" y="85897"/>
                    </a:lnTo>
                    <a:lnTo>
                      <a:pt x="248274" y="73719"/>
                    </a:lnTo>
                    <a:lnTo>
                      <a:pt x="249086" y="59917"/>
                    </a:lnTo>
                    <a:lnTo>
                      <a:pt x="255581" y="55858"/>
                    </a:lnTo>
                    <a:lnTo>
                      <a:pt x="264512" y="41244"/>
                    </a:lnTo>
                    <a:lnTo>
                      <a:pt x="271007" y="24194"/>
                    </a:lnTo>
                    <a:lnTo>
                      <a:pt x="274254" y="1461"/>
                    </a:lnTo>
                    <a:lnTo>
                      <a:pt x="275066" y="1461"/>
                    </a:lnTo>
                    <a:lnTo>
                      <a:pt x="328651" y="32313"/>
                    </a:lnTo>
                    <a:lnTo>
                      <a:pt x="347324" y="48551"/>
                    </a:lnTo>
                    <a:lnTo>
                      <a:pt x="357878" y="62353"/>
                    </a:lnTo>
                    <a:cubicBezTo>
                      <a:pt x="357878" y="62353"/>
                      <a:pt x="370869" y="73719"/>
                      <a:pt x="370869" y="73719"/>
                    </a:cubicBezTo>
                    <a:cubicBezTo>
                      <a:pt x="370869" y="73719"/>
                      <a:pt x="386294" y="79402"/>
                      <a:pt x="386294" y="79402"/>
                    </a:cubicBezTo>
                    <a:lnTo>
                      <a:pt x="399285" y="81026"/>
                    </a:lnTo>
                    <a:lnTo>
                      <a:pt x="405780" y="94828"/>
                    </a:lnTo>
                    <a:lnTo>
                      <a:pt x="416334" y="98887"/>
                    </a:lnTo>
                    <a:lnTo>
                      <a:pt x="425265" y="98076"/>
                    </a:lnTo>
                    <a:lnTo>
                      <a:pt x="430948" y="97264"/>
                    </a:lnTo>
                    <a:lnTo>
                      <a:pt x="443126" y="90769"/>
                    </a:lnTo>
                    <a:lnTo>
                      <a:pt x="443126" y="86709"/>
                    </a:lnTo>
                    <a:cubicBezTo>
                      <a:pt x="443126" y="86709"/>
                      <a:pt x="447998" y="87521"/>
                      <a:pt x="447998" y="87521"/>
                    </a:cubicBezTo>
                    <a:cubicBezTo>
                      <a:pt x="447998" y="87521"/>
                      <a:pt x="454493" y="85897"/>
                      <a:pt x="454493" y="85897"/>
                    </a:cubicBezTo>
                    <a:cubicBezTo>
                      <a:pt x="454493" y="85897"/>
                      <a:pt x="460988" y="90769"/>
                      <a:pt x="461800" y="90769"/>
                    </a:cubicBezTo>
                    <a:cubicBezTo>
                      <a:pt x="461800" y="90769"/>
                      <a:pt x="469106" y="90769"/>
                      <a:pt x="469106" y="90769"/>
                    </a:cubicBezTo>
                    <a:lnTo>
                      <a:pt x="475601" y="92392"/>
                    </a:lnTo>
                    <a:lnTo>
                      <a:pt x="486156" y="95640"/>
                    </a:lnTo>
                    <a:lnTo>
                      <a:pt x="497522" y="112690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75" name="Полилиния: фигура 756">
                <a:extLst>
                  <a:ext uri="{FF2B5EF4-FFF2-40B4-BE49-F238E27FC236}">
                    <a16:creationId xmlns:a16="http://schemas.microsoft.com/office/drawing/2014/main" id="{6059E081-D69C-4718-BA65-5F801F9DB8DA}"/>
                  </a:ext>
                </a:extLst>
              </p:cNvPr>
              <p:cNvSpPr/>
              <p:nvPr/>
            </p:nvSpPr>
            <p:spPr>
              <a:xfrm>
                <a:off x="7508374" y="4657790"/>
                <a:ext cx="698220" cy="227328"/>
              </a:xfrm>
              <a:custGeom>
                <a:avLst/>
                <a:gdLst>
                  <a:gd name="connsiteX0" fmla="*/ 702929 w 698220"/>
                  <a:gd name="connsiteY0" fmla="*/ 113502 h 227327"/>
                  <a:gd name="connsiteX1" fmla="*/ 700494 w 698220"/>
                  <a:gd name="connsiteY1" fmla="*/ 129739 h 227327"/>
                  <a:gd name="connsiteX2" fmla="*/ 688316 w 698220"/>
                  <a:gd name="connsiteY2" fmla="*/ 137858 h 227327"/>
                  <a:gd name="connsiteX3" fmla="*/ 654216 w 698220"/>
                  <a:gd name="connsiteY3" fmla="*/ 137046 h 227327"/>
                  <a:gd name="connsiteX4" fmla="*/ 642038 w 698220"/>
                  <a:gd name="connsiteY4" fmla="*/ 148412 h 227327"/>
                  <a:gd name="connsiteX5" fmla="*/ 606315 w 698220"/>
                  <a:gd name="connsiteY5" fmla="*/ 147601 h 227327"/>
                  <a:gd name="connsiteX6" fmla="*/ 606315 w 698220"/>
                  <a:gd name="connsiteY6" fmla="*/ 135422 h 227327"/>
                  <a:gd name="connsiteX7" fmla="*/ 590889 w 698220"/>
                  <a:gd name="connsiteY7" fmla="*/ 128927 h 227327"/>
                  <a:gd name="connsiteX8" fmla="*/ 578711 w 698220"/>
                  <a:gd name="connsiteY8" fmla="*/ 133799 h 227327"/>
                  <a:gd name="connsiteX9" fmla="*/ 570592 w 698220"/>
                  <a:gd name="connsiteY9" fmla="*/ 127303 h 227327"/>
                  <a:gd name="connsiteX10" fmla="*/ 560850 w 698220"/>
                  <a:gd name="connsiteY10" fmla="*/ 129739 h 227327"/>
                  <a:gd name="connsiteX11" fmla="*/ 551919 w 698220"/>
                  <a:gd name="connsiteY11" fmla="*/ 157343 h 227327"/>
                  <a:gd name="connsiteX12" fmla="*/ 551919 w 698220"/>
                  <a:gd name="connsiteY12" fmla="*/ 157343 h 227327"/>
                  <a:gd name="connsiteX13" fmla="*/ 527562 w 698220"/>
                  <a:gd name="connsiteY13" fmla="*/ 169521 h 227327"/>
                  <a:gd name="connsiteX14" fmla="*/ 526750 w 698220"/>
                  <a:gd name="connsiteY14" fmla="*/ 175205 h 227327"/>
                  <a:gd name="connsiteX15" fmla="*/ 476414 w 698220"/>
                  <a:gd name="connsiteY15" fmla="*/ 192254 h 227327"/>
                  <a:gd name="connsiteX16" fmla="*/ 471542 w 698220"/>
                  <a:gd name="connsiteY16" fmla="*/ 197937 h 227327"/>
                  <a:gd name="connsiteX17" fmla="*/ 443126 w 698220"/>
                  <a:gd name="connsiteY17" fmla="*/ 207680 h 227327"/>
                  <a:gd name="connsiteX18" fmla="*/ 439067 w 698220"/>
                  <a:gd name="connsiteY18" fmla="*/ 214987 h 227327"/>
                  <a:gd name="connsiteX19" fmla="*/ 413087 w 698220"/>
                  <a:gd name="connsiteY19" fmla="*/ 216611 h 227327"/>
                  <a:gd name="connsiteX20" fmla="*/ 413087 w 698220"/>
                  <a:gd name="connsiteY20" fmla="*/ 216611 h 227327"/>
                  <a:gd name="connsiteX21" fmla="*/ 401720 w 698220"/>
                  <a:gd name="connsiteY21" fmla="*/ 210116 h 227327"/>
                  <a:gd name="connsiteX22" fmla="*/ 392790 w 698220"/>
                  <a:gd name="connsiteY22" fmla="*/ 219046 h 227327"/>
                  <a:gd name="connsiteX23" fmla="*/ 379800 w 698220"/>
                  <a:gd name="connsiteY23" fmla="*/ 216611 h 227327"/>
                  <a:gd name="connsiteX24" fmla="*/ 379800 w 698220"/>
                  <a:gd name="connsiteY24" fmla="*/ 210928 h 227327"/>
                  <a:gd name="connsiteX25" fmla="*/ 387918 w 698220"/>
                  <a:gd name="connsiteY25" fmla="*/ 207680 h 227327"/>
                  <a:gd name="connsiteX26" fmla="*/ 382235 w 698220"/>
                  <a:gd name="connsiteY26" fmla="*/ 200373 h 227327"/>
                  <a:gd name="connsiteX27" fmla="*/ 365185 w 698220"/>
                  <a:gd name="connsiteY27" fmla="*/ 202809 h 227327"/>
                  <a:gd name="connsiteX28" fmla="*/ 355443 w 698220"/>
                  <a:gd name="connsiteY28" fmla="*/ 195502 h 227327"/>
                  <a:gd name="connsiteX29" fmla="*/ 338393 w 698220"/>
                  <a:gd name="connsiteY29" fmla="*/ 195502 h 227327"/>
                  <a:gd name="connsiteX30" fmla="*/ 331087 w 698220"/>
                  <a:gd name="connsiteY30" fmla="*/ 181700 h 227327"/>
                  <a:gd name="connsiteX31" fmla="*/ 308353 w 698220"/>
                  <a:gd name="connsiteY31" fmla="*/ 186571 h 227327"/>
                  <a:gd name="connsiteX32" fmla="*/ 312413 w 698220"/>
                  <a:gd name="connsiteY32" fmla="*/ 201997 h 227327"/>
                  <a:gd name="connsiteX33" fmla="*/ 306730 w 698220"/>
                  <a:gd name="connsiteY33" fmla="*/ 208492 h 227327"/>
                  <a:gd name="connsiteX34" fmla="*/ 282374 w 698220"/>
                  <a:gd name="connsiteY34" fmla="*/ 208492 h 227327"/>
                  <a:gd name="connsiteX35" fmla="*/ 262076 w 698220"/>
                  <a:gd name="connsiteY35" fmla="*/ 211740 h 227327"/>
                  <a:gd name="connsiteX36" fmla="*/ 252334 w 698220"/>
                  <a:gd name="connsiteY36" fmla="*/ 226353 h 227327"/>
                  <a:gd name="connsiteX37" fmla="*/ 215799 w 698220"/>
                  <a:gd name="connsiteY37" fmla="*/ 222294 h 227327"/>
                  <a:gd name="connsiteX38" fmla="*/ 217423 w 698220"/>
                  <a:gd name="connsiteY38" fmla="*/ 220670 h 227327"/>
                  <a:gd name="connsiteX39" fmla="*/ 219046 w 698220"/>
                  <a:gd name="connsiteY39" fmla="*/ 216611 h 227327"/>
                  <a:gd name="connsiteX40" fmla="*/ 215799 w 698220"/>
                  <a:gd name="connsiteY40" fmla="*/ 214987 h 227327"/>
                  <a:gd name="connsiteX41" fmla="*/ 214175 w 698220"/>
                  <a:gd name="connsiteY41" fmla="*/ 212551 h 227327"/>
                  <a:gd name="connsiteX42" fmla="*/ 215799 w 698220"/>
                  <a:gd name="connsiteY42" fmla="*/ 209304 h 227327"/>
                  <a:gd name="connsiteX43" fmla="*/ 220670 w 698220"/>
                  <a:gd name="connsiteY43" fmla="*/ 203621 h 227327"/>
                  <a:gd name="connsiteX44" fmla="*/ 222294 w 698220"/>
                  <a:gd name="connsiteY44" fmla="*/ 200373 h 227327"/>
                  <a:gd name="connsiteX45" fmla="*/ 222294 w 698220"/>
                  <a:gd name="connsiteY45" fmla="*/ 195502 h 227327"/>
                  <a:gd name="connsiteX46" fmla="*/ 222294 w 698220"/>
                  <a:gd name="connsiteY46" fmla="*/ 191442 h 227327"/>
                  <a:gd name="connsiteX47" fmla="*/ 222294 w 698220"/>
                  <a:gd name="connsiteY47" fmla="*/ 184947 h 227327"/>
                  <a:gd name="connsiteX48" fmla="*/ 221482 w 698220"/>
                  <a:gd name="connsiteY48" fmla="*/ 178452 h 227327"/>
                  <a:gd name="connsiteX49" fmla="*/ 215799 w 698220"/>
                  <a:gd name="connsiteY49" fmla="*/ 171145 h 227327"/>
                  <a:gd name="connsiteX50" fmla="*/ 210116 w 698220"/>
                  <a:gd name="connsiteY50" fmla="*/ 166274 h 227327"/>
                  <a:gd name="connsiteX51" fmla="*/ 204432 w 698220"/>
                  <a:gd name="connsiteY51" fmla="*/ 159779 h 227327"/>
                  <a:gd name="connsiteX52" fmla="*/ 199561 w 698220"/>
                  <a:gd name="connsiteY52" fmla="*/ 154096 h 227327"/>
                  <a:gd name="connsiteX53" fmla="*/ 193878 w 698220"/>
                  <a:gd name="connsiteY53" fmla="*/ 152472 h 227327"/>
                  <a:gd name="connsiteX54" fmla="*/ 192254 w 698220"/>
                  <a:gd name="connsiteY54" fmla="*/ 149224 h 227327"/>
                  <a:gd name="connsiteX55" fmla="*/ 189819 w 698220"/>
                  <a:gd name="connsiteY55" fmla="*/ 145977 h 227327"/>
                  <a:gd name="connsiteX56" fmla="*/ 189007 w 698220"/>
                  <a:gd name="connsiteY56" fmla="*/ 142729 h 227327"/>
                  <a:gd name="connsiteX57" fmla="*/ 186571 w 698220"/>
                  <a:gd name="connsiteY57" fmla="*/ 138670 h 227327"/>
                  <a:gd name="connsiteX58" fmla="*/ 180888 w 698220"/>
                  <a:gd name="connsiteY58" fmla="*/ 132175 h 227327"/>
                  <a:gd name="connsiteX59" fmla="*/ 178452 w 698220"/>
                  <a:gd name="connsiteY59" fmla="*/ 129739 h 227327"/>
                  <a:gd name="connsiteX60" fmla="*/ 175205 w 698220"/>
                  <a:gd name="connsiteY60" fmla="*/ 124868 h 227327"/>
                  <a:gd name="connsiteX61" fmla="*/ 174393 w 698220"/>
                  <a:gd name="connsiteY61" fmla="*/ 123244 h 227327"/>
                  <a:gd name="connsiteX62" fmla="*/ 172769 w 698220"/>
                  <a:gd name="connsiteY62" fmla="*/ 119185 h 227327"/>
                  <a:gd name="connsiteX63" fmla="*/ 171145 w 698220"/>
                  <a:gd name="connsiteY63" fmla="*/ 115125 h 227327"/>
                  <a:gd name="connsiteX64" fmla="*/ 170333 w 698220"/>
                  <a:gd name="connsiteY64" fmla="*/ 112690 h 227327"/>
                  <a:gd name="connsiteX65" fmla="*/ 169521 w 698220"/>
                  <a:gd name="connsiteY65" fmla="*/ 110254 h 227327"/>
                  <a:gd name="connsiteX66" fmla="*/ 167086 w 698220"/>
                  <a:gd name="connsiteY66" fmla="*/ 102135 h 227327"/>
                  <a:gd name="connsiteX67" fmla="*/ 159779 w 698220"/>
                  <a:gd name="connsiteY67" fmla="*/ 97264 h 227327"/>
                  <a:gd name="connsiteX68" fmla="*/ 155719 w 698220"/>
                  <a:gd name="connsiteY68" fmla="*/ 95640 h 227327"/>
                  <a:gd name="connsiteX69" fmla="*/ 151660 w 698220"/>
                  <a:gd name="connsiteY69" fmla="*/ 94828 h 227327"/>
                  <a:gd name="connsiteX70" fmla="*/ 142729 w 698220"/>
                  <a:gd name="connsiteY70" fmla="*/ 93204 h 227327"/>
                  <a:gd name="connsiteX71" fmla="*/ 133798 w 698220"/>
                  <a:gd name="connsiteY71" fmla="*/ 94016 h 227327"/>
                  <a:gd name="connsiteX72" fmla="*/ 127303 w 698220"/>
                  <a:gd name="connsiteY72" fmla="*/ 93204 h 227327"/>
                  <a:gd name="connsiteX73" fmla="*/ 122432 w 698220"/>
                  <a:gd name="connsiteY73" fmla="*/ 89957 h 227327"/>
                  <a:gd name="connsiteX74" fmla="*/ 119997 w 698220"/>
                  <a:gd name="connsiteY74" fmla="*/ 84274 h 227327"/>
                  <a:gd name="connsiteX75" fmla="*/ 119185 w 698220"/>
                  <a:gd name="connsiteY75" fmla="*/ 82650 h 227327"/>
                  <a:gd name="connsiteX76" fmla="*/ 118373 w 698220"/>
                  <a:gd name="connsiteY76" fmla="*/ 79402 h 227327"/>
                  <a:gd name="connsiteX77" fmla="*/ 115125 w 698220"/>
                  <a:gd name="connsiteY77" fmla="*/ 76155 h 227327"/>
                  <a:gd name="connsiteX78" fmla="*/ 111066 w 698220"/>
                  <a:gd name="connsiteY78" fmla="*/ 75343 h 227327"/>
                  <a:gd name="connsiteX79" fmla="*/ 107006 w 698220"/>
                  <a:gd name="connsiteY79" fmla="*/ 76155 h 227327"/>
                  <a:gd name="connsiteX80" fmla="*/ 102947 w 698220"/>
                  <a:gd name="connsiteY80" fmla="*/ 76155 h 227327"/>
                  <a:gd name="connsiteX81" fmla="*/ 102135 w 698220"/>
                  <a:gd name="connsiteY81" fmla="*/ 74531 h 227327"/>
                  <a:gd name="connsiteX82" fmla="*/ 99700 w 698220"/>
                  <a:gd name="connsiteY82" fmla="*/ 72095 h 227327"/>
                  <a:gd name="connsiteX83" fmla="*/ 94016 w 698220"/>
                  <a:gd name="connsiteY83" fmla="*/ 72095 h 227327"/>
                  <a:gd name="connsiteX84" fmla="*/ 88333 w 698220"/>
                  <a:gd name="connsiteY84" fmla="*/ 72907 h 227327"/>
                  <a:gd name="connsiteX85" fmla="*/ 80214 w 698220"/>
                  <a:gd name="connsiteY85" fmla="*/ 73719 h 227327"/>
                  <a:gd name="connsiteX86" fmla="*/ 76967 w 698220"/>
                  <a:gd name="connsiteY86" fmla="*/ 72907 h 227327"/>
                  <a:gd name="connsiteX87" fmla="*/ 72907 w 698220"/>
                  <a:gd name="connsiteY87" fmla="*/ 72907 h 227327"/>
                  <a:gd name="connsiteX88" fmla="*/ 64788 w 698220"/>
                  <a:gd name="connsiteY88" fmla="*/ 71283 h 227327"/>
                  <a:gd name="connsiteX89" fmla="*/ 61541 w 698220"/>
                  <a:gd name="connsiteY89" fmla="*/ 69660 h 227327"/>
                  <a:gd name="connsiteX90" fmla="*/ 57482 w 698220"/>
                  <a:gd name="connsiteY90" fmla="*/ 70472 h 227327"/>
                  <a:gd name="connsiteX91" fmla="*/ 48551 w 698220"/>
                  <a:gd name="connsiteY91" fmla="*/ 72907 h 227327"/>
                  <a:gd name="connsiteX92" fmla="*/ 45303 w 698220"/>
                  <a:gd name="connsiteY92" fmla="*/ 73719 h 227327"/>
                  <a:gd name="connsiteX93" fmla="*/ 42056 w 698220"/>
                  <a:gd name="connsiteY93" fmla="*/ 74531 h 227327"/>
                  <a:gd name="connsiteX94" fmla="*/ 38808 w 698220"/>
                  <a:gd name="connsiteY94" fmla="*/ 72907 h 227327"/>
                  <a:gd name="connsiteX95" fmla="*/ 36372 w 698220"/>
                  <a:gd name="connsiteY95" fmla="*/ 72095 h 227327"/>
                  <a:gd name="connsiteX96" fmla="*/ 31501 w 698220"/>
                  <a:gd name="connsiteY96" fmla="*/ 63165 h 227327"/>
                  <a:gd name="connsiteX97" fmla="*/ 29066 w 698220"/>
                  <a:gd name="connsiteY97" fmla="*/ 57482 h 227327"/>
                  <a:gd name="connsiteX98" fmla="*/ 25818 w 698220"/>
                  <a:gd name="connsiteY98" fmla="*/ 54234 h 227327"/>
                  <a:gd name="connsiteX99" fmla="*/ 21758 w 698220"/>
                  <a:gd name="connsiteY99" fmla="*/ 54234 h 227327"/>
                  <a:gd name="connsiteX100" fmla="*/ 16075 w 698220"/>
                  <a:gd name="connsiteY100" fmla="*/ 55046 h 227327"/>
                  <a:gd name="connsiteX101" fmla="*/ 7145 w 698220"/>
                  <a:gd name="connsiteY101" fmla="*/ 55046 h 227327"/>
                  <a:gd name="connsiteX102" fmla="*/ 1461 w 698220"/>
                  <a:gd name="connsiteY102" fmla="*/ 54234 h 227327"/>
                  <a:gd name="connsiteX103" fmla="*/ 12828 w 698220"/>
                  <a:gd name="connsiteY103" fmla="*/ 32313 h 227327"/>
                  <a:gd name="connsiteX104" fmla="*/ 50987 w 698220"/>
                  <a:gd name="connsiteY104" fmla="*/ 23382 h 227327"/>
                  <a:gd name="connsiteX105" fmla="*/ 63977 w 698220"/>
                  <a:gd name="connsiteY105" fmla="*/ 21758 h 227327"/>
                  <a:gd name="connsiteX106" fmla="*/ 76967 w 698220"/>
                  <a:gd name="connsiteY106" fmla="*/ 28254 h 227327"/>
                  <a:gd name="connsiteX107" fmla="*/ 82650 w 698220"/>
                  <a:gd name="connsiteY107" fmla="*/ 22570 h 227327"/>
                  <a:gd name="connsiteX108" fmla="*/ 89145 w 698220"/>
                  <a:gd name="connsiteY108" fmla="*/ 29066 h 227327"/>
                  <a:gd name="connsiteX109" fmla="*/ 134611 w 698220"/>
                  <a:gd name="connsiteY109" fmla="*/ 22570 h 227327"/>
                  <a:gd name="connsiteX110" fmla="*/ 147601 w 698220"/>
                  <a:gd name="connsiteY110" fmla="*/ 27442 h 227327"/>
                  <a:gd name="connsiteX111" fmla="*/ 197126 w 698220"/>
                  <a:gd name="connsiteY111" fmla="*/ 26630 h 227327"/>
                  <a:gd name="connsiteX112" fmla="*/ 204432 w 698220"/>
                  <a:gd name="connsiteY112" fmla="*/ 16075 h 227327"/>
                  <a:gd name="connsiteX113" fmla="*/ 214175 w 698220"/>
                  <a:gd name="connsiteY113" fmla="*/ 16075 h 227327"/>
                  <a:gd name="connsiteX114" fmla="*/ 223918 w 698220"/>
                  <a:gd name="connsiteY114" fmla="*/ 8769 h 227327"/>
                  <a:gd name="connsiteX115" fmla="*/ 249086 w 698220"/>
                  <a:gd name="connsiteY115" fmla="*/ 20135 h 227327"/>
                  <a:gd name="connsiteX116" fmla="*/ 258017 w 698220"/>
                  <a:gd name="connsiteY116" fmla="*/ 12828 h 227327"/>
                  <a:gd name="connsiteX117" fmla="*/ 257205 w 698220"/>
                  <a:gd name="connsiteY117" fmla="*/ 8769 h 227327"/>
                  <a:gd name="connsiteX118" fmla="*/ 273443 w 698220"/>
                  <a:gd name="connsiteY118" fmla="*/ 7957 h 227327"/>
                  <a:gd name="connsiteX119" fmla="*/ 294552 w 698220"/>
                  <a:gd name="connsiteY119" fmla="*/ 26630 h 227327"/>
                  <a:gd name="connsiteX120" fmla="*/ 339205 w 698220"/>
                  <a:gd name="connsiteY120" fmla="*/ 23382 h 227327"/>
                  <a:gd name="connsiteX121" fmla="*/ 370869 w 698220"/>
                  <a:gd name="connsiteY121" fmla="*/ 36373 h 227327"/>
                  <a:gd name="connsiteX122" fmla="*/ 375740 w 698220"/>
                  <a:gd name="connsiteY122" fmla="*/ 46927 h 227327"/>
                  <a:gd name="connsiteX123" fmla="*/ 393601 w 698220"/>
                  <a:gd name="connsiteY123" fmla="*/ 49363 h 227327"/>
                  <a:gd name="connsiteX124" fmla="*/ 417958 w 698220"/>
                  <a:gd name="connsiteY124" fmla="*/ 31501 h 227327"/>
                  <a:gd name="connsiteX125" fmla="*/ 419582 w 698220"/>
                  <a:gd name="connsiteY125" fmla="*/ 22570 h 227327"/>
                  <a:gd name="connsiteX126" fmla="*/ 439067 w 698220"/>
                  <a:gd name="connsiteY126" fmla="*/ 14452 h 227327"/>
                  <a:gd name="connsiteX127" fmla="*/ 465859 w 698220"/>
                  <a:gd name="connsiteY127" fmla="*/ 19323 h 227327"/>
                  <a:gd name="connsiteX128" fmla="*/ 466671 w 698220"/>
                  <a:gd name="connsiteY128" fmla="*/ 5521 h 227327"/>
                  <a:gd name="connsiteX129" fmla="*/ 473978 w 698220"/>
                  <a:gd name="connsiteY129" fmla="*/ 1461 h 227327"/>
                  <a:gd name="connsiteX130" fmla="*/ 483721 w 698220"/>
                  <a:gd name="connsiteY130" fmla="*/ 2273 h 227327"/>
                  <a:gd name="connsiteX131" fmla="*/ 490216 w 698220"/>
                  <a:gd name="connsiteY131" fmla="*/ 6333 h 227327"/>
                  <a:gd name="connsiteX132" fmla="*/ 494275 w 698220"/>
                  <a:gd name="connsiteY132" fmla="*/ 1461 h 227327"/>
                  <a:gd name="connsiteX133" fmla="*/ 501582 w 698220"/>
                  <a:gd name="connsiteY133" fmla="*/ 1461 h 227327"/>
                  <a:gd name="connsiteX134" fmla="*/ 504829 w 698220"/>
                  <a:gd name="connsiteY134" fmla="*/ 7957 h 227327"/>
                  <a:gd name="connsiteX135" fmla="*/ 517820 w 698220"/>
                  <a:gd name="connsiteY135" fmla="*/ 19323 h 227327"/>
                  <a:gd name="connsiteX136" fmla="*/ 522691 w 698220"/>
                  <a:gd name="connsiteY136" fmla="*/ 10392 h 227327"/>
                  <a:gd name="connsiteX137" fmla="*/ 535681 w 698220"/>
                  <a:gd name="connsiteY137" fmla="*/ 9580 h 227327"/>
                  <a:gd name="connsiteX138" fmla="*/ 547859 w 698220"/>
                  <a:gd name="connsiteY138" fmla="*/ 13640 h 227327"/>
                  <a:gd name="connsiteX139" fmla="*/ 560037 w 698220"/>
                  <a:gd name="connsiteY139" fmla="*/ 13640 h 227327"/>
                  <a:gd name="connsiteX140" fmla="*/ 567345 w 698220"/>
                  <a:gd name="connsiteY140" fmla="*/ 25818 h 227327"/>
                  <a:gd name="connsiteX141" fmla="*/ 560850 w 698220"/>
                  <a:gd name="connsiteY141" fmla="*/ 40432 h 227327"/>
                  <a:gd name="connsiteX142" fmla="*/ 581147 w 698220"/>
                  <a:gd name="connsiteY142" fmla="*/ 45303 h 227327"/>
                  <a:gd name="connsiteX143" fmla="*/ 581958 w 698220"/>
                  <a:gd name="connsiteY143" fmla="*/ 49363 h 227327"/>
                  <a:gd name="connsiteX144" fmla="*/ 591701 w 698220"/>
                  <a:gd name="connsiteY144" fmla="*/ 55858 h 227327"/>
                  <a:gd name="connsiteX145" fmla="*/ 598196 w 698220"/>
                  <a:gd name="connsiteY145" fmla="*/ 50986 h 227327"/>
                  <a:gd name="connsiteX146" fmla="*/ 624177 w 698220"/>
                  <a:gd name="connsiteY146" fmla="*/ 55046 h 227327"/>
                  <a:gd name="connsiteX147" fmla="*/ 633107 w 698220"/>
                  <a:gd name="connsiteY147" fmla="*/ 48551 h 227327"/>
                  <a:gd name="connsiteX148" fmla="*/ 641226 w 698220"/>
                  <a:gd name="connsiteY148" fmla="*/ 55046 h 227327"/>
                  <a:gd name="connsiteX149" fmla="*/ 645285 w 698220"/>
                  <a:gd name="connsiteY149" fmla="*/ 75343 h 227327"/>
                  <a:gd name="connsiteX150" fmla="*/ 635543 w 698220"/>
                  <a:gd name="connsiteY150" fmla="*/ 79402 h 227327"/>
                  <a:gd name="connsiteX151" fmla="*/ 639603 w 698220"/>
                  <a:gd name="connsiteY151" fmla="*/ 92392 h 227327"/>
                  <a:gd name="connsiteX152" fmla="*/ 646909 w 698220"/>
                  <a:gd name="connsiteY152" fmla="*/ 90769 h 227327"/>
                  <a:gd name="connsiteX153" fmla="*/ 651781 w 698220"/>
                  <a:gd name="connsiteY153" fmla="*/ 103759 h 227327"/>
                  <a:gd name="connsiteX154" fmla="*/ 672078 w 698220"/>
                  <a:gd name="connsiteY154" fmla="*/ 111878 h 227327"/>
                  <a:gd name="connsiteX155" fmla="*/ 681820 w 698220"/>
                  <a:gd name="connsiteY155" fmla="*/ 107006 h 227327"/>
                  <a:gd name="connsiteX156" fmla="*/ 702929 w 698220"/>
                  <a:gd name="connsiteY156" fmla="*/ 113502 h 22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98220" h="227327">
                    <a:moveTo>
                      <a:pt x="702929" y="113502"/>
                    </a:moveTo>
                    <a:lnTo>
                      <a:pt x="700494" y="129739"/>
                    </a:lnTo>
                    <a:lnTo>
                      <a:pt x="688316" y="137858"/>
                    </a:lnTo>
                    <a:lnTo>
                      <a:pt x="654216" y="137046"/>
                    </a:lnTo>
                    <a:lnTo>
                      <a:pt x="642038" y="148412"/>
                    </a:lnTo>
                    <a:lnTo>
                      <a:pt x="606315" y="147601"/>
                    </a:lnTo>
                    <a:lnTo>
                      <a:pt x="606315" y="135422"/>
                    </a:lnTo>
                    <a:lnTo>
                      <a:pt x="590889" y="128927"/>
                    </a:lnTo>
                    <a:lnTo>
                      <a:pt x="578711" y="133799"/>
                    </a:lnTo>
                    <a:lnTo>
                      <a:pt x="570592" y="127303"/>
                    </a:lnTo>
                    <a:lnTo>
                      <a:pt x="560850" y="129739"/>
                    </a:lnTo>
                    <a:lnTo>
                      <a:pt x="551919" y="157343"/>
                    </a:lnTo>
                    <a:lnTo>
                      <a:pt x="551919" y="157343"/>
                    </a:lnTo>
                    <a:lnTo>
                      <a:pt x="527562" y="169521"/>
                    </a:lnTo>
                    <a:lnTo>
                      <a:pt x="526750" y="175205"/>
                    </a:lnTo>
                    <a:lnTo>
                      <a:pt x="476414" y="192254"/>
                    </a:lnTo>
                    <a:lnTo>
                      <a:pt x="471542" y="197937"/>
                    </a:lnTo>
                    <a:lnTo>
                      <a:pt x="443126" y="207680"/>
                    </a:lnTo>
                    <a:lnTo>
                      <a:pt x="439067" y="214987"/>
                    </a:lnTo>
                    <a:lnTo>
                      <a:pt x="413087" y="216611"/>
                    </a:lnTo>
                    <a:lnTo>
                      <a:pt x="413087" y="216611"/>
                    </a:lnTo>
                    <a:lnTo>
                      <a:pt x="401720" y="210116"/>
                    </a:lnTo>
                    <a:lnTo>
                      <a:pt x="392790" y="219046"/>
                    </a:lnTo>
                    <a:lnTo>
                      <a:pt x="379800" y="216611"/>
                    </a:lnTo>
                    <a:lnTo>
                      <a:pt x="379800" y="210928"/>
                    </a:lnTo>
                    <a:lnTo>
                      <a:pt x="387918" y="207680"/>
                    </a:lnTo>
                    <a:lnTo>
                      <a:pt x="382235" y="200373"/>
                    </a:lnTo>
                    <a:lnTo>
                      <a:pt x="365185" y="202809"/>
                    </a:lnTo>
                    <a:lnTo>
                      <a:pt x="355443" y="195502"/>
                    </a:lnTo>
                    <a:lnTo>
                      <a:pt x="338393" y="195502"/>
                    </a:lnTo>
                    <a:lnTo>
                      <a:pt x="331087" y="181700"/>
                    </a:lnTo>
                    <a:lnTo>
                      <a:pt x="308353" y="186571"/>
                    </a:lnTo>
                    <a:lnTo>
                      <a:pt x="312413" y="201997"/>
                    </a:lnTo>
                    <a:lnTo>
                      <a:pt x="306730" y="208492"/>
                    </a:lnTo>
                    <a:lnTo>
                      <a:pt x="282374" y="208492"/>
                    </a:lnTo>
                    <a:lnTo>
                      <a:pt x="262076" y="211740"/>
                    </a:lnTo>
                    <a:lnTo>
                      <a:pt x="252334" y="226353"/>
                    </a:lnTo>
                    <a:lnTo>
                      <a:pt x="215799" y="222294"/>
                    </a:lnTo>
                    <a:cubicBezTo>
                      <a:pt x="216611" y="221482"/>
                      <a:pt x="216611" y="221482"/>
                      <a:pt x="217423" y="220670"/>
                    </a:cubicBezTo>
                    <a:cubicBezTo>
                      <a:pt x="218235" y="219858"/>
                      <a:pt x="219046" y="218235"/>
                      <a:pt x="219046" y="216611"/>
                    </a:cubicBezTo>
                    <a:cubicBezTo>
                      <a:pt x="219046" y="214987"/>
                      <a:pt x="216611" y="215799"/>
                      <a:pt x="215799" y="214987"/>
                    </a:cubicBezTo>
                    <a:cubicBezTo>
                      <a:pt x="214987" y="214175"/>
                      <a:pt x="214175" y="213363"/>
                      <a:pt x="214175" y="212551"/>
                    </a:cubicBezTo>
                    <a:cubicBezTo>
                      <a:pt x="214175" y="210928"/>
                      <a:pt x="214987" y="210116"/>
                      <a:pt x="215799" y="209304"/>
                    </a:cubicBezTo>
                    <a:cubicBezTo>
                      <a:pt x="217423" y="207680"/>
                      <a:pt x="219046" y="205244"/>
                      <a:pt x="220670" y="203621"/>
                    </a:cubicBezTo>
                    <a:cubicBezTo>
                      <a:pt x="221482" y="202809"/>
                      <a:pt x="222294" y="201997"/>
                      <a:pt x="222294" y="200373"/>
                    </a:cubicBezTo>
                    <a:cubicBezTo>
                      <a:pt x="222294" y="198749"/>
                      <a:pt x="222294" y="197125"/>
                      <a:pt x="222294" y="195502"/>
                    </a:cubicBezTo>
                    <a:cubicBezTo>
                      <a:pt x="222294" y="193878"/>
                      <a:pt x="222294" y="193066"/>
                      <a:pt x="222294" y="191442"/>
                    </a:cubicBezTo>
                    <a:cubicBezTo>
                      <a:pt x="222294" y="189007"/>
                      <a:pt x="222294" y="186571"/>
                      <a:pt x="222294" y="184947"/>
                    </a:cubicBezTo>
                    <a:cubicBezTo>
                      <a:pt x="221482" y="182512"/>
                      <a:pt x="223106" y="180076"/>
                      <a:pt x="221482" y="178452"/>
                    </a:cubicBezTo>
                    <a:cubicBezTo>
                      <a:pt x="219858" y="176016"/>
                      <a:pt x="218235" y="172769"/>
                      <a:pt x="215799" y="171145"/>
                    </a:cubicBezTo>
                    <a:cubicBezTo>
                      <a:pt x="213363" y="169521"/>
                      <a:pt x="211740" y="167898"/>
                      <a:pt x="210116" y="166274"/>
                    </a:cubicBezTo>
                    <a:cubicBezTo>
                      <a:pt x="207680" y="164650"/>
                      <a:pt x="206056" y="162215"/>
                      <a:pt x="204432" y="159779"/>
                    </a:cubicBezTo>
                    <a:cubicBezTo>
                      <a:pt x="203621" y="158155"/>
                      <a:pt x="201997" y="154908"/>
                      <a:pt x="199561" y="154096"/>
                    </a:cubicBezTo>
                    <a:cubicBezTo>
                      <a:pt x="197937" y="153284"/>
                      <a:pt x="195502" y="153284"/>
                      <a:pt x="193878" y="152472"/>
                    </a:cubicBezTo>
                    <a:cubicBezTo>
                      <a:pt x="193066" y="151660"/>
                      <a:pt x="193066" y="150848"/>
                      <a:pt x="192254" y="149224"/>
                    </a:cubicBezTo>
                    <a:cubicBezTo>
                      <a:pt x="191442" y="148412"/>
                      <a:pt x="190630" y="146789"/>
                      <a:pt x="189819" y="145977"/>
                    </a:cubicBezTo>
                    <a:cubicBezTo>
                      <a:pt x="189007" y="145165"/>
                      <a:pt x="189007" y="143541"/>
                      <a:pt x="189007" y="142729"/>
                    </a:cubicBezTo>
                    <a:cubicBezTo>
                      <a:pt x="188195" y="141106"/>
                      <a:pt x="187383" y="139482"/>
                      <a:pt x="186571" y="138670"/>
                    </a:cubicBezTo>
                    <a:cubicBezTo>
                      <a:pt x="184947" y="136234"/>
                      <a:pt x="183324" y="134611"/>
                      <a:pt x="180888" y="132175"/>
                    </a:cubicBezTo>
                    <a:cubicBezTo>
                      <a:pt x="180076" y="131363"/>
                      <a:pt x="178452" y="130551"/>
                      <a:pt x="178452" y="129739"/>
                    </a:cubicBezTo>
                    <a:cubicBezTo>
                      <a:pt x="177640" y="128115"/>
                      <a:pt x="176829" y="126492"/>
                      <a:pt x="175205" y="124868"/>
                    </a:cubicBezTo>
                    <a:cubicBezTo>
                      <a:pt x="175205" y="124056"/>
                      <a:pt x="174393" y="124056"/>
                      <a:pt x="174393" y="123244"/>
                    </a:cubicBezTo>
                    <a:cubicBezTo>
                      <a:pt x="173581" y="121620"/>
                      <a:pt x="173581" y="120808"/>
                      <a:pt x="172769" y="119185"/>
                    </a:cubicBezTo>
                    <a:cubicBezTo>
                      <a:pt x="171957" y="117561"/>
                      <a:pt x="171145" y="116749"/>
                      <a:pt x="171145" y="115125"/>
                    </a:cubicBezTo>
                    <a:cubicBezTo>
                      <a:pt x="171145" y="114313"/>
                      <a:pt x="171145" y="113502"/>
                      <a:pt x="170333" y="112690"/>
                    </a:cubicBezTo>
                    <a:cubicBezTo>
                      <a:pt x="170333" y="111878"/>
                      <a:pt x="169521" y="111066"/>
                      <a:pt x="169521" y="110254"/>
                    </a:cubicBezTo>
                    <a:cubicBezTo>
                      <a:pt x="168710" y="107818"/>
                      <a:pt x="168710" y="104571"/>
                      <a:pt x="167086" y="102135"/>
                    </a:cubicBezTo>
                    <a:cubicBezTo>
                      <a:pt x="165462" y="99699"/>
                      <a:pt x="163027" y="98076"/>
                      <a:pt x="159779" y="97264"/>
                    </a:cubicBezTo>
                    <a:cubicBezTo>
                      <a:pt x="158155" y="97264"/>
                      <a:pt x="157343" y="96452"/>
                      <a:pt x="155719" y="95640"/>
                    </a:cubicBezTo>
                    <a:cubicBezTo>
                      <a:pt x="154095" y="94828"/>
                      <a:pt x="153284" y="94828"/>
                      <a:pt x="151660" y="94828"/>
                    </a:cubicBezTo>
                    <a:cubicBezTo>
                      <a:pt x="148413" y="94016"/>
                      <a:pt x="145977" y="93204"/>
                      <a:pt x="142729" y="93204"/>
                    </a:cubicBezTo>
                    <a:cubicBezTo>
                      <a:pt x="139482" y="93204"/>
                      <a:pt x="137046" y="93204"/>
                      <a:pt x="133798" y="94016"/>
                    </a:cubicBezTo>
                    <a:cubicBezTo>
                      <a:pt x="131363" y="94828"/>
                      <a:pt x="128927" y="94016"/>
                      <a:pt x="127303" y="93204"/>
                    </a:cubicBezTo>
                    <a:cubicBezTo>
                      <a:pt x="125680" y="92392"/>
                      <a:pt x="123244" y="91581"/>
                      <a:pt x="122432" y="89957"/>
                    </a:cubicBezTo>
                    <a:cubicBezTo>
                      <a:pt x="121620" y="89145"/>
                      <a:pt x="120808" y="85898"/>
                      <a:pt x="119997" y="84274"/>
                    </a:cubicBezTo>
                    <a:cubicBezTo>
                      <a:pt x="119997" y="83462"/>
                      <a:pt x="119997" y="83462"/>
                      <a:pt x="119185" y="82650"/>
                    </a:cubicBezTo>
                    <a:cubicBezTo>
                      <a:pt x="119185" y="81838"/>
                      <a:pt x="118373" y="80214"/>
                      <a:pt x="118373" y="79402"/>
                    </a:cubicBezTo>
                    <a:cubicBezTo>
                      <a:pt x="117561" y="77779"/>
                      <a:pt x="115937" y="76967"/>
                      <a:pt x="115125" y="76155"/>
                    </a:cubicBezTo>
                    <a:cubicBezTo>
                      <a:pt x="113501" y="75343"/>
                      <a:pt x="112690" y="75343"/>
                      <a:pt x="111066" y="75343"/>
                    </a:cubicBezTo>
                    <a:cubicBezTo>
                      <a:pt x="109442" y="75343"/>
                      <a:pt x="108630" y="76155"/>
                      <a:pt x="107006" y="76155"/>
                    </a:cubicBezTo>
                    <a:cubicBezTo>
                      <a:pt x="106195" y="76155"/>
                      <a:pt x="104571" y="76967"/>
                      <a:pt x="102947" y="76155"/>
                    </a:cubicBezTo>
                    <a:cubicBezTo>
                      <a:pt x="102135" y="76155"/>
                      <a:pt x="102135" y="75343"/>
                      <a:pt x="102135" y="74531"/>
                    </a:cubicBezTo>
                    <a:cubicBezTo>
                      <a:pt x="101323" y="73719"/>
                      <a:pt x="100511" y="72907"/>
                      <a:pt x="99700" y="72095"/>
                    </a:cubicBezTo>
                    <a:cubicBezTo>
                      <a:pt x="98076" y="71283"/>
                      <a:pt x="95640" y="71283"/>
                      <a:pt x="94016" y="72095"/>
                    </a:cubicBezTo>
                    <a:cubicBezTo>
                      <a:pt x="92392" y="72095"/>
                      <a:pt x="89957" y="72095"/>
                      <a:pt x="88333" y="72907"/>
                    </a:cubicBezTo>
                    <a:cubicBezTo>
                      <a:pt x="85898" y="72907"/>
                      <a:pt x="82650" y="73719"/>
                      <a:pt x="80214" y="73719"/>
                    </a:cubicBezTo>
                    <a:cubicBezTo>
                      <a:pt x="79403" y="73719"/>
                      <a:pt x="77779" y="72907"/>
                      <a:pt x="76967" y="72907"/>
                    </a:cubicBezTo>
                    <a:cubicBezTo>
                      <a:pt x="75343" y="72907"/>
                      <a:pt x="74531" y="72907"/>
                      <a:pt x="72907" y="72907"/>
                    </a:cubicBezTo>
                    <a:cubicBezTo>
                      <a:pt x="70472" y="72907"/>
                      <a:pt x="67224" y="72907"/>
                      <a:pt x="64788" y="71283"/>
                    </a:cubicBezTo>
                    <a:cubicBezTo>
                      <a:pt x="63977" y="70472"/>
                      <a:pt x="62353" y="69660"/>
                      <a:pt x="61541" y="69660"/>
                    </a:cubicBezTo>
                    <a:cubicBezTo>
                      <a:pt x="59917" y="69660"/>
                      <a:pt x="59105" y="70472"/>
                      <a:pt x="57482" y="70472"/>
                    </a:cubicBezTo>
                    <a:cubicBezTo>
                      <a:pt x="55046" y="72095"/>
                      <a:pt x="51798" y="72095"/>
                      <a:pt x="48551" y="72907"/>
                    </a:cubicBezTo>
                    <a:cubicBezTo>
                      <a:pt x="47739" y="72907"/>
                      <a:pt x="46115" y="72907"/>
                      <a:pt x="45303" y="73719"/>
                    </a:cubicBezTo>
                    <a:cubicBezTo>
                      <a:pt x="44491" y="74531"/>
                      <a:pt x="43679" y="75343"/>
                      <a:pt x="42056" y="74531"/>
                    </a:cubicBezTo>
                    <a:cubicBezTo>
                      <a:pt x="41244" y="74531"/>
                      <a:pt x="40432" y="72907"/>
                      <a:pt x="38808" y="72907"/>
                    </a:cubicBezTo>
                    <a:cubicBezTo>
                      <a:pt x="37996" y="72907"/>
                      <a:pt x="37184" y="72907"/>
                      <a:pt x="36372" y="72095"/>
                    </a:cubicBezTo>
                    <a:cubicBezTo>
                      <a:pt x="33125" y="70472"/>
                      <a:pt x="32313" y="65600"/>
                      <a:pt x="31501" y="63165"/>
                    </a:cubicBezTo>
                    <a:cubicBezTo>
                      <a:pt x="30690" y="61541"/>
                      <a:pt x="29877" y="59105"/>
                      <a:pt x="29066" y="57482"/>
                    </a:cubicBezTo>
                    <a:cubicBezTo>
                      <a:pt x="28253" y="56670"/>
                      <a:pt x="26630" y="55046"/>
                      <a:pt x="25818" y="54234"/>
                    </a:cubicBezTo>
                    <a:cubicBezTo>
                      <a:pt x="24194" y="53422"/>
                      <a:pt x="22571" y="54234"/>
                      <a:pt x="21758" y="54234"/>
                    </a:cubicBezTo>
                    <a:cubicBezTo>
                      <a:pt x="20135" y="55046"/>
                      <a:pt x="17699" y="55046"/>
                      <a:pt x="16075" y="55046"/>
                    </a:cubicBezTo>
                    <a:cubicBezTo>
                      <a:pt x="12828" y="55046"/>
                      <a:pt x="10392" y="55046"/>
                      <a:pt x="7145" y="55046"/>
                    </a:cubicBezTo>
                    <a:cubicBezTo>
                      <a:pt x="4709" y="55046"/>
                      <a:pt x="3085" y="55046"/>
                      <a:pt x="1461" y="54234"/>
                    </a:cubicBezTo>
                    <a:lnTo>
                      <a:pt x="12828" y="32313"/>
                    </a:lnTo>
                    <a:lnTo>
                      <a:pt x="50987" y="23382"/>
                    </a:lnTo>
                    <a:lnTo>
                      <a:pt x="63977" y="21758"/>
                    </a:lnTo>
                    <a:lnTo>
                      <a:pt x="76967" y="28254"/>
                    </a:lnTo>
                    <a:lnTo>
                      <a:pt x="82650" y="22570"/>
                    </a:lnTo>
                    <a:lnTo>
                      <a:pt x="89145" y="29066"/>
                    </a:lnTo>
                    <a:lnTo>
                      <a:pt x="134611" y="22570"/>
                    </a:lnTo>
                    <a:lnTo>
                      <a:pt x="147601" y="27442"/>
                    </a:lnTo>
                    <a:lnTo>
                      <a:pt x="197126" y="26630"/>
                    </a:lnTo>
                    <a:lnTo>
                      <a:pt x="204432" y="16075"/>
                    </a:lnTo>
                    <a:lnTo>
                      <a:pt x="214175" y="16075"/>
                    </a:lnTo>
                    <a:lnTo>
                      <a:pt x="223918" y="8769"/>
                    </a:lnTo>
                    <a:lnTo>
                      <a:pt x="249086" y="20135"/>
                    </a:lnTo>
                    <a:lnTo>
                      <a:pt x="258017" y="12828"/>
                    </a:lnTo>
                    <a:lnTo>
                      <a:pt x="257205" y="8769"/>
                    </a:lnTo>
                    <a:lnTo>
                      <a:pt x="273443" y="7957"/>
                    </a:lnTo>
                    <a:lnTo>
                      <a:pt x="294552" y="26630"/>
                    </a:lnTo>
                    <a:lnTo>
                      <a:pt x="339205" y="23382"/>
                    </a:lnTo>
                    <a:lnTo>
                      <a:pt x="370869" y="36373"/>
                    </a:lnTo>
                    <a:lnTo>
                      <a:pt x="375740" y="46927"/>
                    </a:lnTo>
                    <a:lnTo>
                      <a:pt x="393601" y="49363"/>
                    </a:lnTo>
                    <a:lnTo>
                      <a:pt x="417958" y="31501"/>
                    </a:lnTo>
                    <a:lnTo>
                      <a:pt x="419582" y="22570"/>
                    </a:lnTo>
                    <a:lnTo>
                      <a:pt x="439067" y="14452"/>
                    </a:lnTo>
                    <a:lnTo>
                      <a:pt x="465859" y="19323"/>
                    </a:lnTo>
                    <a:lnTo>
                      <a:pt x="466671" y="5521"/>
                    </a:lnTo>
                    <a:lnTo>
                      <a:pt x="473978" y="1461"/>
                    </a:lnTo>
                    <a:lnTo>
                      <a:pt x="483721" y="2273"/>
                    </a:lnTo>
                    <a:lnTo>
                      <a:pt x="490216" y="6333"/>
                    </a:lnTo>
                    <a:lnTo>
                      <a:pt x="494275" y="1461"/>
                    </a:lnTo>
                    <a:lnTo>
                      <a:pt x="501582" y="1461"/>
                    </a:lnTo>
                    <a:lnTo>
                      <a:pt x="504829" y="7957"/>
                    </a:lnTo>
                    <a:lnTo>
                      <a:pt x="517820" y="19323"/>
                    </a:lnTo>
                    <a:lnTo>
                      <a:pt x="522691" y="10392"/>
                    </a:lnTo>
                    <a:lnTo>
                      <a:pt x="535681" y="9580"/>
                    </a:lnTo>
                    <a:lnTo>
                      <a:pt x="547859" y="13640"/>
                    </a:lnTo>
                    <a:lnTo>
                      <a:pt x="560037" y="13640"/>
                    </a:lnTo>
                    <a:lnTo>
                      <a:pt x="567345" y="25818"/>
                    </a:lnTo>
                    <a:lnTo>
                      <a:pt x="560850" y="40432"/>
                    </a:lnTo>
                    <a:lnTo>
                      <a:pt x="581147" y="45303"/>
                    </a:lnTo>
                    <a:lnTo>
                      <a:pt x="581958" y="49363"/>
                    </a:lnTo>
                    <a:lnTo>
                      <a:pt x="591701" y="55858"/>
                    </a:lnTo>
                    <a:lnTo>
                      <a:pt x="598196" y="50986"/>
                    </a:lnTo>
                    <a:lnTo>
                      <a:pt x="624177" y="55046"/>
                    </a:lnTo>
                    <a:lnTo>
                      <a:pt x="633107" y="48551"/>
                    </a:lnTo>
                    <a:lnTo>
                      <a:pt x="641226" y="55046"/>
                    </a:lnTo>
                    <a:lnTo>
                      <a:pt x="645285" y="75343"/>
                    </a:lnTo>
                    <a:lnTo>
                      <a:pt x="635543" y="79402"/>
                    </a:lnTo>
                    <a:lnTo>
                      <a:pt x="639603" y="92392"/>
                    </a:lnTo>
                    <a:lnTo>
                      <a:pt x="646909" y="90769"/>
                    </a:lnTo>
                    <a:lnTo>
                      <a:pt x="651781" y="103759"/>
                    </a:lnTo>
                    <a:lnTo>
                      <a:pt x="672078" y="111878"/>
                    </a:lnTo>
                    <a:lnTo>
                      <a:pt x="681820" y="107006"/>
                    </a:lnTo>
                    <a:lnTo>
                      <a:pt x="702929" y="113502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76" name="Полилиния: фигура 758">
                <a:extLst>
                  <a:ext uri="{FF2B5EF4-FFF2-40B4-BE49-F238E27FC236}">
                    <a16:creationId xmlns:a16="http://schemas.microsoft.com/office/drawing/2014/main" id="{85EDA924-D0AF-49A5-B523-46FFC085AECB}"/>
                  </a:ext>
                </a:extLst>
              </p:cNvPr>
              <p:cNvSpPr/>
              <p:nvPr/>
            </p:nvSpPr>
            <p:spPr>
              <a:xfrm>
                <a:off x="7919187" y="4813671"/>
                <a:ext cx="373467" cy="235446"/>
              </a:xfrm>
              <a:custGeom>
                <a:avLst/>
                <a:gdLst>
                  <a:gd name="connsiteX0" fmla="*/ 378987 w 373466"/>
                  <a:gd name="connsiteY0" fmla="*/ 225541 h 235446"/>
                  <a:gd name="connsiteX1" fmla="*/ 350572 w 373466"/>
                  <a:gd name="connsiteY1" fmla="*/ 236908 h 235446"/>
                  <a:gd name="connsiteX2" fmla="*/ 337581 w 373466"/>
                  <a:gd name="connsiteY2" fmla="*/ 220670 h 235446"/>
                  <a:gd name="connsiteX3" fmla="*/ 305106 w 373466"/>
                  <a:gd name="connsiteY3" fmla="*/ 201185 h 235446"/>
                  <a:gd name="connsiteX4" fmla="*/ 292116 w 373466"/>
                  <a:gd name="connsiteY4" fmla="*/ 184947 h 235446"/>
                  <a:gd name="connsiteX5" fmla="*/ 288868 w 373466"/>
                  <a:gd name="connsiteY5" fmla="*/ 172769 h 235446"/>
                  <a:gd name="connsiteX6" fmla="*/ 273443 w 373466"/>
                  <a:gd name="connsiteY6" fmla="*/ 167086 h 235446"/>
                  <a:gd name="connsiteX7" fmla="*/ 266947 w 373466"/>
                  <a:gd name="connsiteY7" fmla="*/ 176016 h 235446"/>
                  <a:gd name="connsiteX8" fmla="*/ 261264 w 373466"/>
                  <a:gd name="connsiteY8" fmla="*/ 187383 h 235446"/>
                  <a:gd name="connsiteX9" fmla="*/ 236096 w 373466"/>
                  <a:gd name="connsiteY9" fmla="*/ 180888 h 235446"/>
                  <a:gd name="connsiteX10" fmla="*/ 227977 w 373466"/>
                  <a:gd name="connsiteY10" fmla="*/ 189007 h 235446"/>
                  <a:gd name="connsiteX11" fmla="*/ 222293 w 373466"/>
                  <a:gd name="connsiteY11" fmla="*/ 184135 h 235446"/>
                  <a:gd name="connsiteX12" fmla="*/ 222293 w 373466"/>
                  <a:gd name="connsiteY12" fmla="*/ 174393 h 235446"/>
                  <a:gd name="connsiteX13" fmla="*/ 212551 w 373466"/>
                  <a:gd name="connsiteY13" fmla="*/ 170333 h 235446"/>
                  <a:gd name="connsiteX14" fmla="*/ 189006 w 373466"/>
                  <a:gd name="connsiteY14" fmla="*/ 184947 h 235446"/>
                  <a:gd name="connsiteX15" fmla="*/ 189006 w 373466"/>
                  <a:gd name="connsiteY15" fmla="*/ 184135 h 235446"/>
                  <a:gd name="connsiteX16" fmla="*/ 176016 w 373466"/>
                  <a:gd name="connsiteY16" fmla="*/ 173581 h 235446"/>
                  <a:gd name="connsiteX17" fmla="*/ 158155 w 373466"/>
                  <a:gd name="connsiteY17" fmla="*/ 173581 h 235446"/>
                  <a:gd name="connsiteX18" fmla="*/ 147601 w 373466"/>
                  <a:gd name="connsiteY18" fmla="*/ 163026 h 235446"/>
                  <a:gd name="connsiteX19" fmla="*/ 120808 w 373466"/>
                  <a:gd name="connsiteY19" fmla="*/ 159779 h 235446"/>
                  <a:gd name="connsiteX20" fmla="*/ 93204 w 373466"/>
                  <a:gd name="connsiteY20" fmla="*/ 171957 h 235446"/>
                  <a:gd name="connsiteX21" fmla="*/ 85085 w 373466"/>
                  <a:gd name="connsiteY21" fmla="*/ 168710 h 235446"/>
                  <a:gd name="connsiteX22" fmla="*/ 62353 w 373466"/>
                  <a:gd name="connsiteY22" fmla="*/ 171957 h 235446"/>
                  <a:gd name="connsiteX23" fmla="*/ 54234 w 373466"/>
                  <a:gd name="connsiteY23" fmla="*/ 149224 h 235446"/>
                  <a:gd name="connsiteX24" fmla="*/ 46115 w 373466"/>
                  <a:gd name="connsiteY24" fmla="*/ 145165 h 235446"/>
                  <a:gd name="connsiteX25" fmla="*/ 48551 w 373466"/>
                  <a:gd name="connsiteY25" fmla="*/ 137858 h 235446"/>
                  <a:gd name="connsiteX26" fmla="*/ 38808 w 373466"/>
                  <a:gd name="connsiteY26" fmla="*/ 132175 h 235446"/>
                  <a:gd name="connsiteX27" fmla="*/ 54234 w 373466"/>
                  <a:gd name="connsiteY27" fmla="*/ 115125 h 235446"/>
                  <a:gd name="connsiteX28" fmla="*/ 51798 w 373466"/>
                  <a:gd name="connsiteY28" fmla="*/ 99699 h 235446"/>
                  <a:gd name="connsiteX29" fmla="*/ 34748 w 373466"/>
                  <a:gd name="connsiteY29" fmla="*/ 90769 h 235446"/>
                  <a:gd name="connsiteX30" fmla="*/ 22570 w 373466"/>
                  <a:gd name="connsiteY30" fmla="*/ 72907 h 235446"/>
                  <a:gd name="connsiteX31" fmla="*/ 10392 w 373466"/>
                  <a:gd name="connsiteY31" fmla="*/ 76967 h 235446"/>
                  <a:gd name="connsiteX32" fmla="*/ 1461 w 373466"/>
                  <a:gd name="connsiteY32" fmla="*/ 67224 h 235446"/>
                  <a:gd name="connsiteX33" fmla="*/ 6332 w 373466"/>
                  <a:gd name="connsiteY33" fmla="*/ 61541 h 235446"/>
                  <a:gd name="connsiteX34" fmla="*/ 3085 w 373466"/>
                  <a:gd name="connsiteY34" fmla="*/ 59917 h 235446"/>
                  <a:gd name="connsiteX35" fmla="*/ 29065 w 373466"/>
                  <a:gd name="connsiteY35" fmla="*/ 58293 h 235446"/>
                  <a:gd name="connsiteX36" fmla="*/ 33125 w 373466"/>
                  <a:gd name="connsiteY36" fmla="*/ 51798 h 235446"/>
                  <a:gd name="connsiteX37" fmla="*/ 61541 w 373466"/>
                  <a:gd name="connsiteY37" fmla="*/ 41244 h 235446"/>
                  <a:gd name="connsiteX38" fmla="*/ 66412 w 373466"/>
                  <a:gd name="connsiteY38" fmla="*/ 36372 h 235446"/>
                  <a:gd name="connsiteX39" fmla="*/ 116749 w 373466"/>
                  <a:gd name="connsiteY39" fmla="*/ 19323 h 235446"/>
                  <a:gd name="connsiteX40" fmla="*/ 117561 w 373466"/>
                  <a:gd name="connsiteY40" fmla="*/ 13640 h 235446"/>
                  <a:gd name="connsiteX41" fmla="*/ 141917 w 373466"/>
                  <a:gd name="connsiteY41" fmla="*/ 1461 h 235446"/>
                  <a:gd name="connsiteX42" fmla="*/ 142729 w 373466"/>
                  <a:gd name="connsiteY42" fmla="*/ 8768 h 235446"/>
                  <a:gd name="connsiteX43" fmla="*/ 158155 w 373466"/>
                  <a:gd name="connsiteY43" fmla="*/ 7956 h 235446"/>
                  <a:gd name="connsiteX44" fmla="*/ 160590 w 373466"/>
                  <a:gd name="connsiteY44" fmla="*/ 12828 h 235446"/>
                  <a:gd name="connsiteX45" fmla="*/ 149224 w 373466"/>
                  <a:gd name="connsiteY45" fmla="*/ 24194 h 235446"/>
                  <a:gd name="connsiteX46" fmla="*/ 153283 w 373466"/>
                  <a:gd name="connsiteY46" fmla="*/ 29065 h 235446"/>
                  <a:gd name="connsiteX47" fmla="*/ 163838 w 373466"/>
                  <a:gd name="connsiteY47" fmla="*/ 23382 h 235446"/>
                  <a:gd name="connsiteX48" fmla="*/ 176828 w 373466"/>
                  <a:gd name="connsiteY48" fmla="*/ 25006 h 235446"/>
                  <a:gd name="connsiteX49" fmla="*/ 181699 w 373466"/>
                  <a:gd name="connsiteY49" fmla="*/ 16887 h 235446"/>
                  <a:gd name="connsiteX50" fmla="*/ 187383 w 373466"/>
                  <a:gd name="connsiteY50" fmla="*/ 16887 h 235446"/>
                  <a:gd name="connsiteX51" fmla="*/ 187383 w 373466"/>
                  <a:gd name="connsiteY51" fmla="*/ 26630 h 235446"/>
                  <a:gd name="connsiteX52" fmla="*/ 207680 w 373466"/>
                  <a:gd name="connsiteY52" fmla="*/ 32313 h 235446"/>
                  <a:gd name="connsiteX53" fmla="*/ 207680 w 373466"/>
                  <a:gd name="connsiteY53" fmla="*/ 51798 h 235446"/>
                  <a:gd name="connsiteX54" fmla="*/ 196314 w 373466"/>
                  <a:gd name="connsiteY54" fmla="*/ 58293 h 235446"/>
                  <a:gd name="connsiteX55" fmla="*/ 204432 w 373466"/>
                  <a:gd name="connsiteY55" fmla="*/ 62353 h 235446"/>
                  <a:gd name="connsiteX56" fmla="*/ 212551 w 373466"/>
                  <a:gd name="connsiteY56" fmla="*/ 81838 h 235446"/>
                  <a:gd name="connsiteX57" fmla="*/ 245838 w 373466"/>
                  <a:gd name="connsiteY57" fmla="*/ 84274 h 235446"/>
                  <a:gd name="connsiteX58" fmla="*/ 272630 w 373466"/>
                  <a:gd name="connsiteY58" fmla="*/ 97264 h 235446"/>
                  <a:gd name="connsiteX59" fmla="*/ 270195 w 373466"/>
                  <a:gd name="connsiteY59" fmla="*/ 115937 h 235446"/>
                  <a:gd name="connsiteX60" fmla="*/ 251522 w 373466"/>
                  <a:gd name="connsiteY60" fmla="*/ 118373 h 235446"/>
                  <a:gd name="connsiteX61" fmla="*/ 252333 w 373466"/>
                  <a:gd name="connsiteY61" fmla="*/ 124868 h 235446"/>
                  <a:gd name="connsiteX62" fmla="*/ 266135 w 373466"/>
                  <a:gd name="connsiteY62" fmla="*/ 128927 h 235446"/>
                  <a:gd name="connsiteX63" fmla="*/ 266947 w 373466"/>
                  <a:gd name="connsiteY63" fmla="*/ 136234 h 235446"/>
                  <a:gd name="connsiteX64" fmla="*/ 283997 w 373466"/>
                  <a:gd name="connsiteY64" fmla="*/ 144353 h 235446"/>
                  <a:gd name="connsiteX65" fmla="*/ 305106 w 373466"/>
                  <a:gd name="connsiteY65" fmla="*/ 144353 h 235446"/>
                  <a:gd name="connsiteX66" fmla="*/ 307541 w 373466"/>
                  <a:gd name="connsiteY66" fmla="*/ 151660 h 235446"/>
                  <a:gd name="connsiteX67" fmla="*/ 318096 w 373466"/>
                  <a:gd name="connsiteY67" fmla="*/ 154095 h 235446"/>
                  <a:gd name="connsiteX68" fmla="*/ 335146 w 373466"/>
                  <a:gd name="connsiteY68" fmla="*/ 148412 h 235446"/>
                  <a:gd name="connsiteX69" fmla="*/ 336769 w 373466"/>
                  <a:gd name="connsiteY69" fmla="*/ 154095 h 235446"/>
                  <a:gd name="connsiteX70" fmla="*/ 348948 w 373466"/>
                  <a:gd name="connsiteY70" fmla="*/ 151660 h 235446"/>
                  <a:gd name="connsiteX71" fmla="*/ 340017 w 373466"/>
                  <a:gd name="connsiteY71" fmla="*/ 169521 h 235446"/>
                  <a:gd name="connsiteX72" fmla="*/ 350572 w 373466"/>
                  <a:gd name="connsiteY72" fmla="*/ 180888 h 235446"/>
                  <a:gd name="connsiteX73" fmla="*/ 366809 w 373466"/>
                  <a:gd name="connsiteY73" fmla="*/ 186571 h 235446"/>
                  <a:gd name="connsiteX74" fmla="*/ 365997 w 373466"/>
                  <a:gd name="connsiteY74" fmla="*/ 193878 h 235446"/>
                  <a:gd name="connsiteX75" fmla="*/ 355443 w 373466"/>
                  <a:gd name="connsiteY75" fmla="*/ 193878 h 235446"/>
                  <a:gd name="connsiteX76" fmla="*/ 360314 w 373466"/>
                  <a:gd name="connsiteY76" fmla="*/ 201997 h 235446"/>
                  <a:gd name="connsiteX77" fmla="*/ 370056 w 373466"/>
                  <a:gd name="connsiteY77" fmla="*/ 206868 h 23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373466" h="235446">
                    <a:moveTo>
                      <a:pt x="378987" y="225541"/>
                    </a:moveTo>
                    <a:lnTo>
                      <a:pt x="350572" y="236908"/>
                    </a:lnTo>
                    <a:lnTo>
                      <a:pt x="337581" y="220670"/>
                    </a:lnTo>
                    <a:lnTo>
                      <a:pt x="305106" y="201185"/>
                    </a:lnTo>
                    <a:lnTo>
                      <a:pt x="292116" y="184947"/>
                    </a:lnTo>
                    <a:lnTo>
                      <a:pt x="288868" y="172769"/>
                    </a:lnTo>
                    <a:lnTo>
                      <a:pt x="273443" y="167086"/>
                    </a:lnTo>
                    <a:lnTo>
                      <a:pt x="266947" y="176016"/>
                    </a:lnTo>
                    <a:lnTo>
                      <a:pt x="261264" y="187383"/>
                    </a:lnTo>
                    <a:lnTo>
                      <a:pt x="236096" y="180888"/>
                    </a:lnTo>
                    <a:lnTo>
                      <a:pt x="227977" y="189007"/>
                    </a:lnTo>
                    <a:lnTo>
                      <a:pt x="222293" y="184135"/>
                    </a:lnTo>
                    <a:lnTo>
                      <a:pt x="222293" y="174393"/>
                    </a:lnTo>
                    <a:lnTo>
                      <a:pt x="212551" y="170333"/>
                    </a:lnTo>
                    <a:lnTo>
                      <a:pt x="189006" y="184947"/>
                    </a:lnTo>
                    <a:lnTo>
                      <a:pt x="189006" y="184135"/>
                    </a:lnTo>
                    <a:lnTo>
                      <a:pt x="176016" y="173581"/>
                    </a:lnTo>
                    <a:lnTo>
                      <a:pt x="158155" y="173581"/>
                    </a:lnTo>
                    <a:lnTo>
                      <a:pt x="147601" y="163026"/>
                    </a:lnTo>
                    <a:lnTo>
                      <a:pt x="120808" y="159779"/>
                    </a:lnTo>
                    <a:lnTo>
                      <a:pt x="93204" y="171957"/>
                    </a:lnTo>
                    <a:lnTo>
                      <a:pt x="85085" y="168710"/>
                    </a:lnTo>
                    <a:lnTo>
                      <a:pt x="62353" y="171957"/>
                    </a:lnTo>
                    <a:lnTo>
                      <a:pt x="54234" y="149224"/>
                    </a:lnTo>
                    <a:lnTo>
                      <a:pt x="46115" y="145165"/>
                    </a:lnTo>
                    <a:lnTo>
                      <a:pt x="48551" y="137858"/>
                    </a:lnTo>
                    <a:lnTo>
                      <a:pt x="38808" y="132175"/>
                    </a:lnTo>
                    <a:lnTo>
                      <a:pt x="54234" y="115125"/>
                    </a:lnTo>
                    <a:lnTo>
                      <a:pt x="51798" y="99699"/>
                    </a:lnTo>
                    <a:lnTo>
                      <a:pt x="34748" y="90769"/>
                    </a:lnTo>
                    <a:lnTo>
                      <a:pt x="22570" y="72907"/>
                    </a:lnTo>
                    <a:lnTo>
                      <a:pt x="10392" y="76967"/>
                    </a:lnTo>
                    <a:lnTo>
                      <a:pt x="1461" y="67224"/>
                    </a:lnTo>
                    <a:lnTo>
                      <a:pt x="6332" y="61541"/>
                    </a:lnTo>
                    <a:lnTo>
                      <a:pt x="3085" y="59917"/>
                    </a:lnTo>
                    <a:lnTo>
                      <a:pt x="29065" y="58293"/>
                    </a:lnTo>
                    <a:lnTo>
                      <a:pt x="33125" y="51798"/>
                    </a:lnTo>
                    <a:lnTo>
                      <a:pt x="61541" y="41244"/>
                    </a:lnTo>
                    <a:lnTo>
                      <a:pt x="66412" y="36372"/>
                    </a:lnTo>
                    <a:lnTo>
                      <a:pt x="116749" y="19323"/>
                    </a:lnTo>
                    <a:lnTo>
                      <a:pt x="117561" y="13640"/>
                    </a:lnTo>
                    <a:lnTo>
                      <a:pt x="141917" y="1461"/>
                    </a:lnTo>
                    <a:lnTo>
                      <a:pt x="142729" y="8768"/>
                    </a:lnTo>
                    <a:lnTo>
                      <a:pt x="158155" y="7956"/>
                    </a:lnTo>
                    <a:lnTo>
                      <a:pt x="160590" y="12828"/>
                    </a:lnTo>
                    <a:lnTo>
                      <a:pt x="149224" y="24194"/>
                    </a:lnTo>
                    <a:lnTo>
                      <a:pt x="153283" y="29065"/>
                    </a:lnTo>
                    <a:lnTo>
                      <a:pt x="163838" y="23382"/>
                    </a:lnTo>
                    <a:lnTo>
                      <a:pt x="176828" y="25006"/>
                    </a:lnTo>
                    <a:lnTo>
                      <a:pt x="181699" y="16887"/>
                    </a:lnTo>
                    <a:lnTo>
                      <a:pt x="187383" y="16887"/>
                    </a:lnTo>
                    <a:lnTo>
                      <a:pt x="187383" y="26630"/>
                    </a:lnTo>
                    <a:lnTo>
                      <a:pt x="207680" y="32313"/>
                    </a:lnTo>
                    <a:lnTo>
                      <a:pt x="207680" y="51798"/>
                    </a:lnTo>
                    <a:lnTo>
                      <a:pt x="196314" y="58293"/>
                    </a:lnTo>
                    <a:lnTo>
                      <a:pt x="204432" y="62353"/>
                    </a:lnTo>
                    <a:lnTo>
                      <a:pt x="212551" y="81838"/>
                    </a:lnTo>
                    <a:lnTo>
                      <a:pt x="245838" y="84274"/>
                    </a:lnTo>
                    <a:lnTo>
                      <a:pt x="272630" y="97264"/>
                    </a:lnTo>
                    <a:lnTo>
                      <a:pt x="270195" y="115937"/>
                    </a:lnTo>
                    <a:lnTo>
                      <a:pt x="251522" y="118373"/>
                    </a:lnTo>
                    <a:lnTo>
                      <a:pt x="252333" y="124868"/>
                    </a:lnTo>
                    <a:lnTo>
                      <a:pt x="266135" y="128927"/>
                    </a:lnTo>
                    <a:lnTo>
                      <a:pt x="266947" y="136234"/>
                    </a:lnTo>
                    <a:lnTo>
                      <a:pt x="283997" y="144353"/>
                    </a:lnTo>
                    <a:lnTo>
                      <a:pt x="305106" y="144353"/>
                    </a:lnTo>
                    <a:lnTo>
                      <a:pt x="307541" y="151660"/>
                    </a:lnTo>
                    <a:lnTo>
                      <a:pt x="318096" y="154095"/>
                    </a:lnTo>
                    <a:lnTo>
                      <a:pt x="335146" y="148412"/>
                    </a:lnTo>
                    <a:lnTo>
                      <a:pt x="336769" y="154095"/>
                    </a:lnTo>
                    <a:lnTo>
                      <a:pt x="348948" y="151660"/>
                    </a:lnTo>
                    <a:lnTo>
                      <a:pt x="340017" y="169521"/>
                    </a:lnTo>
                    <a:lnTo>
                      <a:pt x="350572" y="180888"/>
                    </a:lnTo>
                    <a:lnTo>
                      <a:pt x="366809" y="186571"/>
                    </a:lnTo>
                    <a:lnTo>
                      <a:pt x="365997" y="193878"/>
                    </a:lnTo>
                    <a:lnTo>
                      <a:pt x="355443" y="193878"/>
                    </a:lnTo>
                    <a:lnTo>
                      <a:pt x="360314" y="201997"/>
                    </a:lnTo>
                    <a:lnTo>
                      <a:pt x="370056" y="206868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77" name="Полилиния: фигура 2273">
                <a:extLst>
                  <a:ext uri="{FF2B5EF4-FFF2-40B4-BE49-F238E27FC236}">
                    <a16:creationId xmlns:a16="http://schemas.microsoft.com/office/drawing/2014/main" id="{4BCF8989-D5ED-4247-89FB-2AC03C39D068}"/>
                  </a:ext>
                </a:extLst>
              </p:cNvPr>
              <p:cNvSpPr/>
              <p:nvPr/>
            </p:nvSpPr>
            <p:spPr>
              <a:xfrm>
                <a:off x="7839218" y="3464619"/>
                <a:ext cx="462774" cy="681983"/>
              </a:xfrm>
              <a:custGeom>
                <a:avLst/>
                <a:gdLst>
                  <a:gd name="connsiteX0" fmla="*/ 449378 w 462773"/>
                  <a:gd name="connsiteY0" fmla="*/ 498091 h 681982"/>
                  <a:gd name="connsiteX1" fmla="*/ 449378 w 462773"/>
                  <a:gd name="connsiteY1" fmla="*/ 514328 h 681982"/>
                  <a:gd name="connsiteX2" fmla="*/ 449378 w 462773"/>
                  <a:gd name="connsiteY2" fmla="*/ 514328 h 681982"/>
                  <a:gd name="connsiteX3" fmla="*/ 447754 w 462773"/>
                  <a:gd name="connsiteY3" fmla="*/ 523259 h 681982"/>
                  <a:gd name="connsiteX4" fmla="*/ 442883 w 462773"/>
                  <a:gd name="connsiteY4" fmla="*/ 522447 h 681982"/>
                  <a:gd name="connsiteX5" fmla="*/ 438823 w 462773"/>
                  <a:gd name="connsiteY5" fmla="*/ 523259 h 681982"/>
                  <a:gd name="connsiteX6" fmla="*/ 423398 w 462773"/>
                  <a:gd name="connsiteY6" fmla="*/ 527319 h 681982"/>
                  <a:gd name="connsiteX7" fmla="*/ 420962 w 462773"/>
                  <a:gd name="connsiteY7" fmla="*/ 530566 h 681982"/>
                  <a:gd name="connsiteX8" fmla="*/ 409596 w 462773"/>
                  <a:gd name="connsiteY8" fmla="*/ 546804 h 681982"/>
                  <a:gd name="connsiteX9" fmla="*/ 401477 w 462773"/>
                  <a:gd name="connsiteY9" fmla="*/ 558982 h 681982"/>
                  <a:gd name="connsiteX10" fmla="*/ 399041 w 462773"/>
                  <a:gd name="connsiteY10" fmla="*/ 563853 h 681982"/>
                  <a:gd name="connsiteX11" fmla="*/ 390110 w 462773"/>
                  <a:gd name="connsiteY11" fmla="*/ 578467 h 681982"/>
                  <a:gd name="connsiteX12" fmla="*/ 388486 w 462773"/>
                  <a:gd name="connsiteY12" fmla="*/ 580903 h 681982"/>
                  <a:gd name="connsiteX13" fmla="*/ 379556 w 462773"/>
                  <a:gd name="connsiteY13" fmla="*/ 594705 h 681982"/>
                  <a:gd name="connsiteX14" fmla="*/ 377932 w 462773"/>
                  <a:gd name="connsiteY14" fmla="*/ 597141 h 681982"/>
                  <a:gd name="connsiteX15" fmla="*/ 369813 w 462773"/>
                  <a:gd name="connsiteY15" fmla="*/ 609319 h 681982"/>
                  <a:gd name="connsiteX16" fmla="*/ 367378 w 462773"/>
                  <a:gd name="connsiteY16" fmla="*/ 614190 h 681982"/>
                  <a:gd name="connsiteX17" fmla="*/ 361694 w 462773"/>
                  <a:gd name="connsiteY17" fmla="*/ 626368 h 681982"/>
                  <a:gd name="connsiteX18" fmla="*/ 356011 w 462773"/>
                  <a:gd name="connsiteY18" fmla="*/ 629616 h 681982"/>
                  <a:gd name="connsiteX19" fmla="*/ 339773 w 462773"/>
                  <a:gd name="connsiteY19" fmla="*/ 640170 h 681982"/>
                  <a:gd name="connsiteX20" fmla="*/ 323536 w 462773"/>
                  <a:gd name="connsiteY20" fmla="*/ 650725 h 681982"/>
                  <a:gd name="connsiteX21" fmla="*/ 316229 w 462773"/>
                  <a:gd name="connsiteY21" fmla="*/ 655596 h 681982"/>
                  <a:gd name="connsiteX22" fmla="*/ 317041 w 462773"/>
                  <a:gd name="connsiteY22" fmla="*/ 664527 h 681982"/>
                  <a:gd name="connsiteX23" fmla="*/ 317853 w 462773"/>
                  <a:gd name="connsiteY23" fmla="*/ 670210 h 681982"/>
                  <a:gd name="connsiteX24" fmla="*/ 318664 w 462773"/>
                  <a:gd name="connsiteY24" fmla="*/ 679141 h 681982"/>
                  <a:gd name="connsiteX25" fmla="*/ 317853 w 462773"/>
                  <a:gd name="connsiteY25" fmla="*/ 679141 h 681982"/>
                  <a:gd name="connsiteX26" fmla="*/ 316229 w 462773"/>
                  <a:gd name="connsiteY26" fmla="*/ 678329 h 681982"/>
                  <a:gd name="connsiteX27" fmla="*/ 314605 w 462773"/>
                  <a:gd name="connsiteY27" fmla="*/ 678329 h 681982"/>
                  <a:gd name="connsiteX28" fmla="*/ 312169 w 462773"/>
                  <a:gd name="connsiteY28" fmla="*/ 677517 h 681982"/>
                  <a:gd name="connsiteX29" fmla="*/ 311357 w 462773"/>
                  <a:gd name="connsiteY29" fmla="*/ 677517 h 681982"/>
                  <a:gd name="connsiteX30" fmla="*/ 310546 w 462773"/>
                  <a:gd name="connsiteY30" fmla="*/ 677517 h 681982"/>
                  <a:gd name="connsiteX31" fmla="*/ 309734 w 462773"/>
                  <a:gd name="connsiteY31" fmla="*/ 677517 h 681982"/>
                  <a:gd name="connsiteX32" fmla="*/ 309734 w 462773"/>
                  <a:gd name="connsiteY32" fmla="*/ 677517 h 681982"/>
                  <a:gd name="connsiteX33" fmla="*/ 308110 w 462773"/>
                  <a:gd name="connsiteY33" fmla="*/ 677517 h 681982"/>
                  <a:gd name="connsiteX34" fmla="*/ 307298 w 462773"/>
                  <a:gd name="connsiteY34" fmla="*/ 677517 h 681982"/>
                  <a:gd name="connsiteX35" fmla="*/ 304051 w 462773"/>
                  <a:gd name="connsiteY35" fmla="*/ 676705 h 681982"/>
                  <a:gd name="connsiteX36" fmla="*/ 304051 w 462773"/>
                  <a:gd name="connsiteY36" fmla="*/ 676705 h 681982"/>
                  <a:gd name="connsiteX37" fmla="*/ 299991 w 462773"/>
                  <a:gd name="connsiteY37" fmla="*/ 675893 h 681982"/>
                  <a:gd name="connsiteX38" fmla="*/ 299991 w 462773"/>
                  <a:gd name="connsiteY38" fmla="*/ 675893 h 681982"/>
                  <a:gd name="connsiteX39" fmla="*/ 298367 w 462773"/>
                  <a:gd name="connsiteY39" fmla="*/ 675893 h 681982"/>
                  <a:gd name="connsiteX40" fmla="*/ 294308 w 462773"/>
                  <a:gd name="connsiteY40" fmla="*/ 675081 h 681982"/>
                  <a:gd name="connsiteX41" fmla="*/ 288625 w 462773"/>
                  <a:gd name="connsiteY41" fmla="*/ 675081 h 681982"/>
                  <a:gd name="connsiteX42" fmla="*/ 288625 w 462773"/>
                  <a:gd name="connsiteY42" fmla="*/ 675081 h 681982"/>
                  <a:gd name="connsiteX43" fmla="*/ 288625 w 462773"/>
                  <a:gd name="connsiteY43" fmla="*/ 675081 h 681982"/>
                  <a:gd name="connsiteX44" fmla="*/ 287813 w 462773"/>
                  <a:gd name="connsiteY44" fmla="*/ 675081 h 681982"/>
                  <a:gd name="connsiteX45" fmla="*/ 287813 w 462773"/>
                  <a:gd name="connsiteY45" fmla="*/ 675081 h 681982"/>
                  <a:gd name="connsiteX46" fmla="*/ 284565 w 462773"/>
                  <a:gd name="connsiteY46" fmla="*/ 673458 h 681982"/>
                  <a:gd name="connsiteX47" fmla="*/ 283754 w 462773"/>
                  <a:gd name="connsiteY47" fmla="*/ 672646 h 681982"/>
                  <a:gd name="connsiteX48" fmla="*/ 282941 w 462773"/>
                  <a:gd name="connsiteY48" fmla="*/ 671834 h 681982"/>
                  <a:gd name="connsiteX49" fmla="*/ 282130 w 462773"/>
                  <a:gd name="connsiteY49" fmla="*/ 671834 h 681982"/>
                  <a:gd name="connsiteX50" fmla="*/ 280506 w 462773"/>
                  <a:gd name="connsiteY50" fmla="*/ 671022 h 681982"/>
                  <a:gd name="connsiteX51" fmla="*/ 278882 w 462773"/>
                  <a:gd name="connsiteY51" fmla="*/ 670210 h 681982"/>
                  <a:gd name="connsiteX52" fmla="*/ 278070 w 462773"/>
                  <a:gd name="connsiteY52" fmla="*/ 670210 h 681982"/>
                  <a:gd name="connsiteX53" fmla="*/ 274011 w 462773"/>
                  <a:gd name="connsiteY53" fmla="*/ 668586 h 681982"/>
                  <a:gd name="connsiteX54" fmla="*/ 272387 w 462773"/>
                  <a:gd name="connsiteY54" fmla="*/ 667775 h 681982"/>
                  <a:gd name="connsiteX55" fmla="*/ 270763 w 462773"/>
                  <a:gd name="connsiteY55" fmla="*/ 666963 h 681982"/>
                  <a:gd name="connsiteX56" fmla="*/ 270763 w 462773"/>
                  <a:gd name="connsiteY56" fmla="*/ 666963 h 681982"/>
                  <a:gd name="connsiteX57" fmla="*/ 269140 w 462773"/>
                  <a:gd name="connsiteY57" fmla="*/ 666151 h 681982"/>
                  <a:gd name="connsiteX58" fmla="*/ 266704 w 462773"/>
                  <a:gd name="connsiteY58" fmla="*/ 665339 h 681982"/>
                  <a:gd name="connsiteX59" fmla="*/ 265080 w 462773"/>
                  <a:gd name="connsiteY59" fmla="*/ 664527 h 681982"/>
                  <a:gd name="connsiteX60" fmla="*/ 264268 w 462773"/>
                  <a:gd name="connsiteY60" fmla="*/ 664527 h 681982"/>
                  <a:gd name="connsiteX61" fmla="*/ 262644 w 462773"/>
                  <a:gd name="connsiteY61" fmla="*/ 663715 h 681982"/>
                  <a:gd name="connsiteX62" fmla="*/ 259397 w 462773"/>
                  <a:gd name="connsiteY62" fmla="*/ 662903 h 681982"/>
                  <a:gd name="connsiteX63" fmla="*/ 258585 w 462773"/>
                  <a:gd name="connsiteY63" fmla="*/ 662903 h 681982"/>
                  <a:gd name="connsiteX64" fmla="*/ 257773 w 462773"/>
                  <a:gd name="connsiteY64" fmla="*/ 662903 h 681982"/>
                  <a:gd name="connsiteX65" fmla="*/ 256961 w 462773"/>
                  <a:gd name="connsiteY65" fmla="*/ 662903 h 681982"/>
                  <a:gd name="connsiteX66" fmla="*/ 256961 w 462773"/>
                  <a:gd name="connsiteY66" fmla="*/ 662903 h 681982"/>
                  <a:gd name="connsiteX67" fmla="*/ 256149 w 462773"/>
                  <a:gd name="connsiteY67" fmla="*/ 662903 h 681982"/>
                  <a:gd name="connsiteX68" fmla="*/ 254525 w 462773"/>
                  <a:gd name="connsiteY68" fmla="*/ 662903 h 681982"/>
                  <a:gd name="connsiteX69" fmla="*/ 253714 w 462773"/>
                  <a:gd name="connsiteY69" fmla="*/ 653972 h 681982"/>
                  <a:gd name="connsiteX70" fmla="*/ 261021 w 462773"/>
                  <a:gd name="connsiteY70" fmla="*/ 647477 h 681982"/>
                  <a:gd name="connsiteX71" fmla="*/ 276446 w 462773"/>
                  <a:gd name="connsiteY71" fmla="*/ 652349 h 681982"/>
                  <a:gd name="connsiteX72" fmla="*/ 287001 w 462773"/>
                  <a:gd name="connsiteY72" fmla="*/ 643418 h 681982"/>
                  <a:gd name="connsiteX73" fmla="*/ 287001 w 462773"/>
                  <a:gd name="connsiteY73" fmla="*/ 636111 h 681982"/>
                  <a:gd name="connsiteX74" fmla="*/ 279694 w 462773"/>
                  <a:gd name="connsiteY74" fmla="*/ 631240 h 681982"/>
                  <a:gd name="connsiteX75" fmla="*/ 278882 w 462773"/>
                  <a:gd name="connsiteY75" fmla="*/ 630428 h 681982"/>
                  <a:gd name="connsiteX76" fmla="*/ 261833 w 462773"/>
                  <a:gd name="connsiteY76" fmla="*/ 620685 h 681982"/>
                  <a:gd name="connsiteX77" fmla="*/ 256149 w 462773"/>
                  <a:gd name="connsiteY77" fmla="*/ 617438 h 681982"/>
                  <a:gd name="connsiteX78" fmla="*/ 243971 w 462773"/>
                  <a:gd name="connsiteY78" fmla="*/ 609319 h 681982"/>
                  <a:gd name="connsiteX79" fmla="*/ 240724 w 462773"/>
                  <a:gd name="connsiteY79" fmla="*/ 607695 h 681982"/>
                  <a:gd name="connsiteX80" fmla="*/ 229357 w 462773"/>
                  <a:gd name="connsiteY80" fmla="*/ 594705 h 681982"/>
                  <a:gd name="connsiteX81" fmla="*/ 229357 w 462773"/>
                  <a:gd name="connsiteY81" fmla="*/ 594705 h 681982"/>
                  <a:gd name="connsiteX82" fmla="*/ 223674 w 462773"/>
                  <a:gd name="connsiteY82" fmla="*/ 587398 h 681982"/>
                  <a:gd name="connsiteX83" fmla="*/ 214743 w 462773"/>
                  <a:gd name="connsiteY83" fmla="*/ 586586 h 681982"/>
                  <a:gd name="connsiteX84" fmla="*/ 209872 w 462773"/>
                  <a:gd name="connsiteY84" fmla="*/ 586586 h 681982"/>
                  <a:gd name="connsiteX85" fmla="*/ 200130 w 462773"/>
                  <a:gd name="connsiteY85" fmla="*/ 577655 h 681982"/>
                  <a:gd name="connsiteX86" fmla="*/ 191199 w 462773"/>
                  <a:gd name="connsiteY86" fmla="*/ 569537 h 681982"/>
                  <a:gd name="connsiteX87" fmla="*/ 186327 w 462773"/>
                  <a:gd name="connsiteY87" fmla="*/ 567101 h 681982"/>
                  <a:gd name="connsiteX88" fmla="*/ 174961 w 462773"/>
                  <a:gd name="connsiteY88" fmla="*/ 561418 h 681982"/>
                  <a:gd name="connsiteX89" fmla="*/ 170090 w 462773"/>
                  <a:gd name="connsiteY89" fmla="*/ 559794 h 681982"/>
                  <a:gd name="connsiteX90" fmla="*/ 166842 w 462773"/>
                  <a:gd name="connsiteY90" fmla="*/ 558982 h 681982"/>
                  <a:gd name="connsiteX91" fmla="*/ 152228 w 462773"/>
                  <a:gd name="connsiteY91" fmla="*/ 563041 h 681982"/>
                  <a:gd name="connsiteX92" fmla="*/ 135991 w 462773"/>
                  <a:gd name="connsiteY92" fmla="*/ 567913 h 681982"/>
                  <a:gd name="connsiteX93" fmla="*/ 135179 w 462773"/>
                  <a:gd name="connsiteY93" fmla="*/ 567913 h 681982"/>
                  <a:gd name="connsiteX94" fmla="*/ 126248 w 462773"/>
                  <a:gd name="connsiteY94" fmla="*/ 567101 h 681982"/>
                  <a:gd name="connsiteX95" fmla="*/ 126248 w 462773"/>
                  <a:gd name="connsiteY95" fmla="*/ 575220 h 681982"/>
                  <a:gd name="connsiteX96" fmla="*/ 126248 w 462773"/>
                  <a:gd name="connsiteY96" fmla="*/ 576032 h 681982"/>
                  <a:gd name="connsiteX97" fmla="*/ 126248 w 462773"/>
                  <a:gd name="connsiteY97" fmla="*/ 576032 h 681982"/>
                  <a:gd name="connsiteX98" fmla="*/ 123812 w 462773"/>
                  <a:gd name="connsiteY98" fmla="*/ 581715 h 681982"/>
                  <a:gd name="connsiteX99" fmla="*/ 120565 w 462773"/>
                  <a:gd name="connsiteY99" fmla="*/ 590646 h 681982"/>
                  <a:gd name="connsiteX100" fmla="*/ 112446 w 462773"/>
                  <a:gd name="connsiteY100" fmla="*/ 586586 h 681982"/>
                  <a:gd name="connsiteX101" fmla="*/ 105139 w 462773"/>
                  <a:gd name="connsiteY101" fmla="*/ 582527 h 681982"/>
                  <a:gd name="connsiteX102" fmla="*/ 105139 w 462773"/>
                  <a:gd name="connsiteY102" fmla="*/ 582527 h 681982"/>
                  <a:gd name="connsiteX103" fmla="*/ 97020 w 462773"/>
                  <a:gd name="connsiteY103" fmla="*/ 578467 h 681982"/>
                  <a:gd name="connsiteX104" fmla="*/ 97020 w 462773"/>
                  <a:gd name="connsiteY104" fmla="*/ 563853 h 681982"/>
                  <a:gd name="connsiteX105" fmla="*/ 94585 w 462773"/>
                  <a:gd name="connsiteY105" fmla="*/ 554111 h 681982"/>
                  <a:gd name="connsiteX106" fmla="*/ 91337 w 462773"/>
                  <a:gd name="connsiteY106" fmla="*/ 544368 h 681982"/>
                  <a:gd name="connsiteX107" fmla="*/ 87278 w 462773"/>
                  <a:gd name="connsiteY107" fmla="*/ 541121 h 681982"/>
                  <a:gd name="connsiteX108" fmla="*/ 81594 w 462773"/>
                  <a:gd name="connsiteY108" fmla="*/ 537061 h 681982"/>
                  <a:gd name="connsiteX109" fmla="*/ 79970 w 462773"/>
                  <a:gd name="connsiteY109" fmla="*/ 536249 h 681982"/>
                  <a:gd name="connsiteX110" fmla="*/ 73475 w 462773"/>
                  <a:gd name="connsiteY110" fmla="*/ 537061 h 681982"/>
                  <a:gd name="connsiteX111" fmla="*/ 58050 w 462773"/>
                  <a:gd name="connsiteY111" fmla="*/ 537873 h 681982"/>
                  <a:gd name="connsiteX112" fmla="*/ 52367 w 462773"/>
                  <a:gd name="connsiteY112" fmla="*/ 537873 h 681982"/>
                  <a:gd name="connsiteX113" fmla="*/ 42624 w 462773"/>
                  <a:gd name="connsiteY113" fmla="*/ 536249 h 681982"/>
                  <a:gd name="connsiteX114" fmla="*/ 33693 w 462773"/>
                  <a:gd name="connsiteY114" fmla="*/ 534625 h 681982"/>
                  <a:gd name="connsiteX115" fmla="*/ 33693 w 462773"/>
                  <a:gd name="connsiteY115" fmla="*/ 525695 h 681982"/>
                  <a:gd name="connsiteX116" fmla="*/ 33693 w 462773"/>
                  <a:gd name="connsiteY116" fmla="*/ 525695 h 681982"/>
                  <a:gd name="connsiteX117" fmla="*/ 33693 w 462773"/>
                  <a:gd name="connsiteY117" fmla="*/ 510269 h 681982"/>
                  <a:gd name="connsiteX118" fmla="*/ 33693 w 462773"/>
                  <a:gd name="connsiteY118" fmla="*/ 494843 h 681982"/>
                  <a:gd name="connsiteX119" fmla="*/ 33693 w 462773"/>
                  <a:gd name="connsiteY119" fmla="*/ 494843 h 681982"/>
                  <a:gd name="connsiteX120" fmla="*/ 33693 w 462773"/>
                  <a:gd name="connsiteY120" fmla="*/ 493220 h 681982"/>
                  <a:gd name="connsiteX121" fmla="*/ 31257 w 462773"/>
                  <a:gd name="connsiteY121" fmla="*/ 480229 h 681982"/>
                  <a:gd name="connsiteX122" fmla="*/ 29634 w 462773"/>
                  <a:gd name="connsiteY122" fmla="*/ 471299 h 681982"/>
                  <a:gd name="connsiteX123" fmla="*/ 36129 w 462773"/>
                  <a:gd name="connsiteY123" fmla="*/ 464804 h 681982"/>
                  <a:gd name="connsiteX124" fmla="*/ 39376 w 462773"/>
                  <a:gd name="connsiteY124" fmla="*/ 461556 h 681982"/>
                  <a:gd name="connsiteX125" fmla="*/ 41812 w 462773"/>
                  <a:gd name="connsiteY125" fmla="*/ 459120 h 681982"/>
                  <a:gd name="connsiteX126" fmla="*/ 48307 w 462773"/>
                  <a:gd name="connsiteY126" fmla="*/ 452625 h 681982"/>
                  <a:gd name="connsiteX127" fmla="*/ 45059 w 462773"/>
                  <a:gd name="connsiteY127" fmla="*/ 443695 h 681982"/>
                  <a:gd name="connsiteX128" fmla="*/ 44248 w 462773"/>
                  <a:gd name="connsiteY128" fmla="*/ 441259 h 681982"/>
                  <a:gd name="connsiteX129" fmla="*/ 44248 w 462773"/>
                  <a:gd name="connsiteY129" fmla="*/ 441259 h 681982"/>
                  <a:gd name="connsiteX130" fmla="*/ 41000 w 462773"/>
                  <a:gd name="connsiteY130" fmla="*/ 432328 h 681982"/>
                  <a:gd name="connsiteX131" fmla="*/ 41000 w 462773"/>
                  <a:gd name="connsiteY131" fmla="*/ 432328 h 681982"/>
                  <a:gd name="connsiteX132" fmla="*/ 32070 w 462773"/>
                  <a:gd name="connsiteY132" fmla="*/ 429080 h 681982"/>
                  <a:gd name="connsiteX133" fmla="*/ 22327 w 462773"/>
                  <a:gd name="connsiteY133" fmla="*/ 425021 h 681982"/>
                  <a:gd name="connsiteX134" fmla="*/ 13396 w 462773"/>
                  <a:gd name="connsiteY134" fmla="*/ 421774 h 681982"/>
                  <a:gd name="connsiteX135" fmla="*/ 12584 w 462773"/>
                  <a:gd name="connsiteY135" fmla="*/ 412843 h 681982"/>
                  <a:gd name="connsiteX136" fmla="*/ 11772 w 462773"/>
                  <a:gd name="connsiteY136" fmla="*/ 407972 h 681982"/>
                  <a:gd name="connsiteX137" fmla="*/ 7713 w 462773"/>
                  <a:gd name="connsiteY137" fmla="*/ 399041 h 681982"/>
                  <a:gd name="connsiteX138" fmla="*/ 7713 w 462773"/>
                  <a:gd name="connsiteY138" fmla="*/ 399041 h 681982"/>
                  <a:gd name="connsiteX139" fmla="*/ 6089 w 462773"/>
                  <a:gd name="connsiteY139" fmla="*/ 394982 h 681982"/>
                  <a:gd name="connsiteX140" fmla="*/ 6901 w 462773"/>
                  <a:gd name="connsiteY140" fmla="*/ 384427 h 681982"/>
                  <a:gd name="connsiteX141" fmla="*/ 6901 w 462773"/>
                  <a:gd name="connsiteY141" fmla="*/ 384427 h 681982"/>
                  <a:gd name="connsiteX142" fmla="*/ 7713 w 462773"/>
                  <a:gd name="connsiteY142" fmla="*/ 377120 h 681982"/>
                  <a:gd name="connsiteX143" fmla="*/ 6901 w 462773"/>
                  <a:gd name="connsiteY143" fmla="*/ 369813 h 681982"/>
                  <a:gd name="connsiteX144" fmla="*/ 6089 w 462773"/>
                  <a:gd name="connsiteY144" fmla="*/ 360882 h 681982"/>
                  <a:gd name="connsiteX145" fmla="*/ 6089 w 462773"/>
                  <a:gd name="connsiteY145" fmla="*/ 360882 h 681982"/>
                  <a:gd name="connsiteX146" fmla="*/ 13396 w 462773"/>
                  <a:gd name="connsiteY146" fmla="*/ 356011 h 681982"/>
                  <a:gd name="connsiteX147" fmla="*/ 18267 w 462773"/>
                  <a:gd name="connsiteY147" fmla="*/ 352763 h 681982"/>
                  <a:gd name="connsiteX148" fmla="*/ 21515 w 462773"/>
                  <a:gd name="connsiteY148" fmla="*/ 345457 h 681982"/>
                  <a:gd name="connsiteX149" fmla="*/ 25575 w 462773"/>
                  <a:gd name="connsiteY149" fmla="*/ 337338 h 681982"/>
                  <a:gd name="connsiteX150" fmla="*/ 20703 w 462773"/>
                  <a:gd name="connsiteY150" fmla="*/ 329219 h 681982"/>
                  <a:gd name="connsiteX151" fmla="*/ 15020 w 462773"/>
                  <a:gd name="connsiteY151" fmla="*/ 319476 h 681982"/>
                  <a:gd name="connsiteX152" fmla="*/ 11772 w 462773"/>
                  <a:gd name="connsiteY152" fmla="*/ 314605 h 681982"/>
                  <a:gd name="connsiteX153" fmla="*/ 10960 w 462773"/>
                  <a:gd name="connsiteY153" fmla="*/ 309734 h 681982"/>
                  <a:gd name="connsiteX154" fmla="*/ 10960 w 462773"/>
                  <a:gd name="connsiteY154" fmla="*/ 309734 h 681982"/>
                  <a:gd name="connsiteX155" fmla="*/ 10149 w 462773"/>
                  <a:gd name="connsiteY155" fmla="*/ 302427 h 681982"/>
                  <a:gd name="connsiteX156" fmla="*/ 11772 w 462773"/>
                  <a:gd name="connsiteY156" fmla="*/ 299179 h 681982"/>
                  <a:gd name="connsiteX157" fmla="*/ 15832 w 462773"/>
                  <a:gd name="connsiteY157" fmla="*/ 291060 h 681982"/>
                  <a:gd name="connsiteX158" fmla="*/ 15832 w 462773"/>
                  <a:gd name="connsiteY158" fmla="*/ 291060 h 681982"/>
                  <a:gd name="connsiteX159" fmla="*/ 24762 w 462773"/>
                  <a:gd name="connsiteY159" fmla="*/ 288625 h 681982"/>
                  <a:gd name="connsiteX160" fmla="*/ 28822 w 462773"/>
                  <a:gd name="connsiteY160" fmla="*/ 287813 h 681982"/>
                  <a:gd name="connsiteX161" fmla="*/ 37753 w 462773"/>
                  <a:gd name="connsiteY161" fmla="*/ 285377 h 681982"/>
                  <a:gd name="connsiteX162" fmla="*/ 45059 w 462773"/>
                  <a:gd name="connsiteY162" fmla="*/ 291060 h 681982"/>
                  <a:gd name="connsiteX163" fmla="*/ 45872 w 462773"/>
                  <a:gd name="connsiteY163" fmla="*/ 291872 h 681982"/>
                  <a:gd name="connsiteX164" fmla="*/ 54802 w 462773"/>
                  <a:gd name="connsiteY164" fmla="*/ 295932 h 681982"/>
                  <a:gd name="connsiteX165" fmla="*/ 54802 w 462773"/>
                  <a:gd name="connsiteY165" fmla="*/ 295932 h 681982"/>
                  <a:gd name="connsiteX166" fmla="*/ 64545 w 462773"/>
                  <a:gd name="connsiteY166" fmla="*/ 300803 h 681982"/>
                  <a:gd name="connsiteX167" fmla="*/ 66980 w 462773"/>
                  <a:gd name="connsiteY167" fmla="*/ 301615 h 681982"/>
                  <a:gd name="connsiteX168" fmla="*/ 73475 w 462773"/>
                  <a:gd name="connsiteY168" fmla="*/ 306486 h 681982"/>
                  <a:gd name="connsiteX169" fmla="*/ 80783 w 462773"/>
                  <a:gd name="connsiteY169" fmla="*/ 312169 h 681982"/>
                  <a:gd name="connsiteX170" fmla="*/ 80783 w 462773"/>
                  <a:gd name="connsiteY170" fmla="*/ 312169 h 681982"/>
                  <a:gd name="connsiteX171" fmla="*/ 78347 w 462773"/>
                  <a:gd name="connsiteY171" fmla="*/ 326783 h 681982"/>
                  <a:gd name="connsiteX172" fmla="*/ 87278 w 462773"/>
                  <a:gd name="connsiteY172" fmla="*/ 324348 h 681982"/>
                  <a:gd name="connsiteX173" fmla="*/ 89713 w 462773"/>
                  <a:gd name="connsiteY173" fmla="*/ 323536 h 681982"/>
                  <a:gd name="connsiteX174" fmla="*/ 97020 w 462773"/>
                  <a:gd name="connsiteY174" fmla="*/ 326783 h 681982"/>
                  <a:gd name="connsiteX175" fmla="*/ 98644 w 462773"/>
                  <a:gd name="connsiteY175" fmla="*/ 327595 h 681982"/>
                  <a:gd name="connsiteX176" fmla="*/ 106763 w 462773"/>
                  <a:gd name="connsiteY176" fmla="*/ 331654 h 681982"/>
                  <a:gd name="connsiteX177" fmla="*/ 114070 w 462773"/>
                  <a:gd name="connsiteY177" fmla="*/ 325971 h 681982"/>
                  <a:gd name="connsiteX178" fmla="*/ 122188 w 462773"/>
                  <a:gd name="connsiteY178" fmla="*/ 319476 h 681982"/>
                  <a:gd name="connsiteX179" fmla="*/ 122188 w 462773"/>
                  <a:gd name="connsiteY179" fmla="*/ 319476 h 681982"/>
                  <a:gd name="connsiteX180" fmla="*/ 138426 w 462773"/>
                  <a:gd name="connsiteY180" fmla="*/ 307298 h 681982"/>
                  <a:gd name="connsiteX181" fmla="*/ 138426 w 462773"/>
                  <a:gd name="connsiteY181" fmla="*/ 307298 h 681982"/>
                  <a:gd name="connsiteX182" fmla="*/ 145733 w 462773"/>
                  <a:gd name="connsiteY182" fmla="*/ 301615 h 681982"/>
                  <a:gd name="connsiteX183" fmla="*/ 145733 w 462773"/>
                  <a:gd name="connsiteY183" fmla="*/ 301615 h 681982"/>
                  <a:gd name="connsiteX184" fmla="*/ 140050 w 462773"/>
                  <a:gd name="connsiteY184" fmla="*/ 294308 h 681982"/>
                  <a:gd name="connsiteX185" fmla="*/ 132743 w 462773"/>
                  <a:gd name="connsiteY185" fmla="*/ 286189 h 681982"/>
                  <a:gd name="connsiteX186" fmla="*/ 132743 w 462773"/>
                  <a:gd name="connsiteY186" fmla="*/ 286189 h 681982"/>
                  <a:gd name="connsiteX187" fmla="*/ 121377 w 462773"/>
                  <a:gd name="connsiteY187" fmla="*/ 282941 h 681982"/>
                  <a:gd name="connsiteX188" fmla="*/ 121377 w 462773"/>
                  <a:gd name="connsiteY188" fmla="*/ 282941 h 681982"/>
                  <a:gd name="connsiteX189" fmla="*/ 116505 w 462773"/>
                  <a:gd name="connsiteY189" fmla="*/ 280506 h 681982"/>
                  <a:gd name="connsiteX190" fmla="*/ 111634 w 462773"/>
                  <a:gd name="connsiteY190" fmla="*/ 274011 h 681982"/>
                  <a:gd name="connsiteX191" fmla="*/ 105951 w 462773"/>
                  <a:gd name="connsiteY191" fmla="*/ 267516 h 681982"/>
                  <a:gd name="connsiteX192" fmla="*/ 105951 w 462773"/>
                  <a:gd name="connsiteY192" fmla="*/ 267516 h 681982"/>
                  <a:gd name="connsiteX193" fmla="*/ 101891 w 462773"/>
                  <a:gd name="connsiteY193" fmla="*/ 262644 h 681982"/>
                  <a:gd name="connsiteX194" fmla="*/ 96208 w 462773"/>
                  <a:gd name="connsiteY194" fmla="*/ 252902 h 681982"/>
                  <a:gd name="connsiteX195" fmla="*/ 92961 w 462773"/>
                  <a:gd name="connsiteY195" fmla="*/ 248842 h 681982"/>
                  <a:gd name="connsiteX196" fmla="*/ 92961 w 462773"/>
                  <a:gd name="connsiteY196" fmla="*/ 248842 h 681982"/>
                  <a:gd name="connsiteX197" fmla="*/ 87278 w 462773"/>
                  <a:gd name="connsiteY197" fmla="*/ 241535 h 681982"/>
                  <a:gd name="connsiteX198" fmla="*/ 94585 w 462773"/>
                  <a:gd name="connsiteY198" fmla="*/ 236664 h 681982"/>
                  <a:gd name="connsiteX199" fmla="*/ 94585 w 462773"/>
                  <a:gd name="connsiteY199" fmla="*/ 236664 h 681982"/>
                  <a:gd name="connsiteX200" fmla="*/ 108386 w 462773"/>
                  <a:gd name="connsiteY200" fmla="*/ 226921 h 681982"/>
                  <a:gd name="connsiteX201" fmla="*/ 111634 w 462773"/>
                  <a:gd name="connsiteY201" fmla="*/ 224486 h 681982"/>
                  <a:gd name="connsiteX202" fmla="*/ 115693 w 462773"/>
                  <a:gd name="connsiteY202" fmla="*/ 211496 h 681982"/>
                  <a:gd name="connsiteX203" fmla="*/ 117317 w 462773"/>
                  <a:gd name="connsiteY203" fmla="*/ 205812 h 681982"/>
                  <a:gd name="connsiteX204" fmla="*/ 125436 w 462773"/>
                  <a:gd name="connsiteY204" fmla="*/ 198505 h 681982"/>
                  <a:gd name="connsiteX205" fmla="*/ 125436 w 462773"/>
                  <a:gd name="connsiteY205" fmla="*/ 198505 h 681982"/>
                  <a:gd name="connsiteX206" fmla="*/ 131931 w 462773"/>
                  <a:gd name="connsiteY206" fmla="*/ 192011 h 681982"/>
                  <a:gd name="connsiteX207" fmla="*/ 125436 w 462773"/>
                  <a:gd name="connsiteY207" fmla="*/ 186327 h 681982"/>
                  <a:gd name="connsiteX208" fmla="*/ 115693 w 462773"/>
                  <a:gd name="connsiteY208" fmla="*/ 178208 h 681982"/>
                  <a:gd name="connsiteX209" fmla="*/ 115693 w 462773"/>
                  <a:gd name="connsiteY209" fmla="*/ 178208 h 681982"/>
                  <a:gd name="connsiteX210" fmla="*/ 115693 w 462773"/>
                  <a:gd name="connsiteY210" fmla="*/ 178208 h 681982"/>
                  <a:gd name="connsiteX211" fmla="*/ 114070 w 462773"/>
                  <a:gd name="connsiteY211" fmla="*/ 169278 h 681982"/>
                  <a:gd name="connsiteX212" fmla="*/ 121377 w 462773"/>
                  <a:gd name="connsiteY212" fmla="*/ 163595 h 681982"/>
                  <a:gd name="connsiteX213" fmla="*/ 127872 w 462773"/>
                  <a:gd name="connsiteY213" fmla="*/ 158723 h 681982"/>
                  <a:gd name="connsiteX214" fmla="*/ 138426 w 462773"/>
                  <a:gd name="connsiteY214" fmla="*/ 156288 h 681982"/>
                  <a:gd name="connsiteX215" fmla="*/ 147357 w 462773"/>
                  <a:gd name="connsiteY215" fmla="*/ 154664 h 681982"/>
                  <a:gd name="connsiteX216" fmla="*/ 150604 w 462773"/>
                  <a:gd name="connsiteY216" fmla="*/ 145733 h 681982"/>
                  <a:gd name="connsiteX217" fmla="*/ 153852 w 462773"/>
                  <a:gd name="connsiteY217" fmla="*/ 135991 h 681982"/>
                  <a:gd name="connsiteX218" fmla="*/ 164407 w 462773"/>
                  <a:gd name="connsiteY218" fmla="*/ 129495 h 681982"/>
                  <a:gd name="connsiteX219" fmla="*/ 171714 w 462773"/>
                  <a:gd name="connsiteY219" fmla="*/ 124624 h 681982"/>
                  <a:gd name="connsiteX220" fmla="*/ 172525 w 462773"/>
                  <a:gd name="connsiteY220" fmla="*/ 115693 h 681982"/>
                  <a:gd name="connsiteX221" fmla="*/ 173337 w 462773"/>
                  <a:gd name="connsiteY221" fmla="*/ 100267 h 681982"/>
                  <a:gd name="connsiteX222" fmla="*/ 173337 w 462773"/>
                  <a:gd name="connsiteY222" fmla="*/ 100267 h 681982"/>
                  <a:gd name="connsiteX223" fmla="*/ 173337 w 462773"/>
                  <a:gd name="connsiteY223" fmla="*/ 98644 h 681982"/>
                  <a:gd name="connsiteX224" fmla="*/ 176585 w 462773"/>
                  <a:gd name="connsiteY224" fmla="*/ 84842 h 681982"/>
                  <a:gd name="connsiteX225" fmla="*/ 179020 w 462773"/>
                  <a:gd name="connsiteY225" fmla="*/ 75099 h 681982"/>
                  <a:gd name="connsiteX226" fmla="*/ 179020 w 462773"/>
                  <a:gd name="connsiteY226" fmla="*/ 60485 h 681982"/>
                  <a:gd name="connsiteX227" fmla="*/ 187951 w 462773"/>
                  <a:gd name="connsiteY227" fmla="*/ 58050 h 681982"/>
                  <a:gd name="connsiteX228" fmla="*/ 205812 w 462773"/>
                  <a:gd name="connsiteY228" fmla="*/ 53178 h 681982"/>
                  <a:gd name="connsiteX229" fmla="*/ 210684 w 462773"/>
                  <a:gd name="connsiteY229" fmla="*/ 51554 h 681982"/>
                  <a:gd name="connsiteX230" fmla="*/ 222862 w 462773"/>
                  <a:gd name="connsiteY230" fmla="*/ 58050 h 681982"/>
                  <a:gd name="connsiteX231" fmla="*/ 229357 w 462773"/>
                  <a:gd name="connsiteY231" fmla="*/ 61297 h 681982"/>
                  <a:gd name="connsiteX232" fmla="*/ 239912 w 462773"/>
                  <a:gd name="connsiteY232" fmla="*/ 61297 h 681982"/>
                  <a:gd name="connsiteX233" fmla="*/ 248843 w 462773"/>
                  <a:gd name="connsiteY233" fmla="*/ 61297 h 681982"/>
                  <a:gd name="connsiteX234" fmla="*/ 255338 w 462773"/>
                  <a:gd name="connsiteY234" fmla="*/ 54802 h 681982"/>
                  <a:gd name="connsiteX235" fmla="*/ 255338 w 462773"/>
                  <a:gd name="connsiteY235" fmla="*/ 54802 h 681982"/>
                  <a:gd name="connsiteX236" fmla="*/ 259397 w 462773"/>
                  <a:gd name="connsiteY236" fmla="*/ 49931 h 681982"/>
                  <a:gd name="connsiteX237" fmla="*/ 260209 w 462773"/>
                  <a:gd name="connsiteY237" fmla="*/ 36129 h 681982"/>
                  <a:gd name="connsiteX238" fmla="*/ 260209 w 462773"/>
                  <a:gd name="connsiteY238" fmla="*/ 36129 h 681982"/>
                  <a:gd name="connsiteX239" fmla="*/ 260209 w 462773"/>
                  <a:gd name="connsiteY239" fmla="*/ 27198 h 681982"/>
                  <a:gd name="connsiteX240" fmla="*/ 268328 w 462773"/>
                  <a:gd name="connsiteY240" fmla="*/ 22327 h 681982"/>
                  <a:gd name="connsiteX241" fmla="*/ 278070 w 462773"/>
                  <a:gd name="connsiteY241" fmla="*/ 15832 h 681982"/>
                  <a:gd name="connsiteX242" fmla="*/ 286189 w 462773"/>
                  <a:gd name="connsiteY242" fmla="*/ 10960 h 681982"/>
                  <a:gd name="connsiteX243" fmla="*/ 292684 w 462773"/>
                  <a:gd name="connsiteY243" fmla="*/ 17455 h 681982"/>
                  <a:gd name="connsiteX244" fmla="*/ 300803 w 462773"/>
                  <a:gd name="connsiteY244" fmla="*/ 24762 h 681982"/>
                  <a:gd name="connsiteX245" fmla="*/ 305675 w 462773"/>
                  <a:gd name="connsiteY245" fmla="*/ 29634 h 681982"/>
                  <a:gd name="connsiteX246" fmla="*/ 305675 w 462773"/>
                  <a:gd name="connsiteY246" fmla="*/ 29634 h 681982"/>
                  <a:gd name="connsiteX247" fmla="*/ 312169 w 462773"/>
                  <a:gd name="connsiteY247" fmla="*/ 36129 h 681982"/>
                  <a:gd name="connsiteX248" fmla="*/ 317041 w 462773"/>
                  <a:gd name="connsiteY248" fmla="*/ 28822 h 681982"/>
                  <a:gd name="connsiteX249" fmla="*/ 321100 w 462773"/>
                  <a:gd name="connsiteY249" fmla="*/ 22327 h 681982"/>
                  <a:gd name="connsiteX250" fmla="*/ 330031 w 462773"/>
                  <a:gd name="connsiteY250" fmla="*/ 19079 h 681982"/>
                  <a:gd name="connsiteX251" fmla="*/ 345457 w 462773"/>
                  <a:gd name="connsiteY251" fmla="*/ 14208 h 681982"/>
                  <a:gd name="connsiteX252" fmla="*/ 360883 w 462773"/>
                  <a:gd name="connsiteY252" fmla="*/ 9337 h 681982"/>
                  <a:gd name="connsiteX253" fmla="*/ 369813 w 462773"/>
                  <a:gd name="connsiteY253" fmla="*/ 6089 h 681982"/>
                  <a:gd name="connsiteX254" fmla="*/ 372249 w 462773"/>
                  <a:gd name="connsiteY254" fmla="*/ 6901 h 681982"/>
                  <a:gd name="connsiteX255" fmla="*/ 372249 w 462773"/>
                  <a:gd name="connsiteY255" fmla="*/ 6901 h 681982"/>
                  <a:gd name="connsiteX256" fmla="*/ 364942 w 462773"/>
                  <a:gd name="connsiteY256" fmla="*/ 11772 h 681982"/>
                  <a:gd name="connsiteX257" fmla="*/ 357635 w 462773"/>
                  <a:gd name="connsiteY257" fmla="*/ 15832 h 681982"/>
                  <a:gd name="connsiteX258" fmla="*/ 350328 w 462773"/>
                  <a:gd name="connsiteY258" fmla="*/ 21515 h 681982"/>
                  <a:gd name="connsiteX259" fmla="*/ 337338 w 462773"/>
                  <a:gd name="connsiteY259" fmla="*/ 33693 h 681982"/>
                  <a:gd name="connsiteX260" fmla="*/ 325159 w 462773"/>
                  <a:gd name="connsiteY260" fmla="*/ 47495 h 681982"/>
                  <a:gd name="connsiteX261" fmla="*/ 323536 w 462773"/>
                  <a:gd name="connsiteY261" fmla="*/ 49931 h 681982"/>
                  <a:gd name="connsiteX262" fmla="*/ 312981 w 462773"/>
                  <a:gd name="connsiteY262" fmla="*/ 59673 h 681982"/>
                  <a:gd name="connsiteX263" fmla="*/ 306486 w 462773"/>
                  <a:gd name="connsiteY263" fmla="*/ 61297 h 681982"/>
                  <a:gd name="connsiteX264" fmla="*/ 295932 w 462773"/>
                  <a:gd name="connsiteY264" fmla="*/ 65357 h 681982"/>
                  <a:gd name="connsiteX265" fmla="*/ 282130 w 462773"/>
                  <a:gd name="connsiteY265" fmla="*/ 75099 h 681982"/>
                  <a:gd name="connsiteX266" fmla="*/ 281318 w 462773"/>
                  <a:gd name="connsiteY266" fmla="*/ 75911 h 681982"/>
                  <a:gd name="connsiteX267" fmla="*/ 276446 w 462773"/>
                  <a:gd name="connsiteY267" fmla="*/ 92149 h 681982"/>
                  <a:gd name="connsiteX268" fmla="*/ 276446 w 462773"/>
                  <a:gd name="connsiteY268" fmla="*/ 92961 h 681982"/>
                  <a:gd name="connsiteX269" fmla="*/ 278882 w 462773"/>
                  <a:gd name="connsiteY269" fmla="*/ 99456 h 681982"/>
                  <a:gd name="connsiteX270" fmla="*/ 278882 w 462773"/>
                  <a:gd name="connsiteY270" fmla="*/ 109198 h 681982"/>
                  <a:gd name="connsiteX271" fmla="*/ 278070 w 462773"/>
                  <a:gd name="connsiteY271" fmla="*/ 111634 h 681982"/>
                  <a:gd name="connsiteX272" fmla="*/ 283754 w 462773"/>
                  <a:gd name="connsiteY272" fmla="*/ 126248 h 681982"/>
                  <a:gd name="connsiteX273" fmla="*/ 286189 w 462773"/>
                  <a:gd name="connsiteY273" fmla="*/ 129495 h 681982"/>
                  <a:gd name="connsiteX274" fmla="*/ 288625 w 462773"/>
                  <a:gd name="connsiteY274" fmla="*/ 142486 h 681982"/>
                  <a:gd name="connsiteX275" fmla="*/ 289437 w 462773"/>
                  <a:gd name="connsiteY275" fmla="*/ 146545 h 681982"/>
                  <a:gd name="connsiteX276" fmla="*/ 294308 w 462773"/>
                  <a:gd name="connsiteY276" fmla="*/ 160347 h 681982"/>
                  <a:gd name="connsiteX277" fmla="*/ 297556 w 462773"/>
                  <a:gd name="connsiteY277" fmla="*/ 172525 h 681982"/>
                  <a:gd name="connsiteX278" fmla="*/ 299991 w 462773"/>
                  <a:gd name="connsiteY278" fmla="*/ 177396 h 681982"/>
                  <a:gd name="connsiteX279" fmla="*/ 310546 w 462773"/>
                  <a:gd name="connsiteY279" fmla="*/ 183080 h 681982"/>
                  <a:gd name="connsiteX280" fmla="*/ 315417 w 462773"/>
                  <a:gd name="connsiteY280" fmla="*/ 186327 h 681982"/>
                  <a:gd name="connsiteX281" fmla="*/ 320288 w 462773"/>
                  <a:gd name="connsiteY281" fmla="*/ 194446 h 681982"/>
                  <a:gd name="connsiteX282" fmla="*/ 326783 w 462773"/>
                  <a:gd name="connsiteY282" fmla="*/ 200129 h 681982"/>
                  <a:gd name="connsiteX283" fmla="*/ 340585 w 462773"/>
                  <a:gd name="connsiteY283" fmla="*/ 211496 h 681982"/>
                  <a:gd name="connsiteX284" fmla="*/ 340585 w 462773"/>
                  <a:gd name="connsiteY284" fmla="*/ 211496 h 681982"/>
                  <a:gd name="connsiteX285" fmla="*/ 352764 w 462773"/>
                  <a:gd name="connsiteY285" fmla="*/ 223674 h 681982"/>
                  <a:gd name="connsiteX286" fmla="*/ 354388 w 462773"/>
                  <a:gd name="connsiteY286" fmla="*/ 224486 h 681982"/>
                  <a:gd name="connsiteX287" fmla="*/ 364942 w 462773"/>
                  <a:gd name="connsiteY287" fmla="*/ 236664 h 681982"/>
                  <a:gd name="connsiteX288" fmla="*/ 369813 w 462773"/>
                  <a:gd name="connsiteY288" fmla="*/ 245595 h 681982"/>
                  <a:gd name="connsiteX289" fmla="*/ 373872 w 462773"/>
                  <a:gd name="connsiteY289" fmla="*/ 252090 h 681982"/>
                  <a:gd name="connsiteX290" fmla="*/ 387675 w 462773"/>
                  <a:gd name="connsiteY290" fmla="*/ 260209 h 681982"/>
                  <a:gd name="connsiteX291" fmla="*/ 389298 w 462773"/>
                  <a:gd name="connsiteY291" fmla="*/ 261021 h 681982"/>
                  <a:gd name="connsiteX292" fmla="*/ 389298 w 462773"/>
                  <a:gd name="connsiteY292" fmla="*/ 261021 h 681982"/>
                  <a:gd name="connsiteX293" fmla="*/ 399041 w 462773"/>
                  <a:gd name="connsiteY293" fmla="*/ 275634 h 681982"/>
                  <a:gd name="connsiteX294" fmla="*/ 405536 w 462773"/>
                  <a:gd name="connsiteY294" fmla="*/ 292684 h 681982"/>
                  <a:gd name="connsiteX295" fmla="*/ 407160 w 462773"/>
                  <a:gd name="connsiteY295" fmla="*/ 296743 h 681982"/>
                  <a:gd name="connsiteX296" fmla="*/ 412031 w 462773"/>
                  <a:gd name="connsiteY296" fmla="*/ 309734 h 681982"/>
                  <a:gd name="connsiteX297" fmla="*/ 412031 w 462773"/>
                  <a:gd name="connsiteY297" fmla="*/ 309734 h 681982"/>
                  <a:gd name="connsiteX298" fmla="*/ 413655 w 462773"/>
                  <a:gd name="connsiteY298" fmla="*/ 318664 h 681982"/>
                  <a:gd name="connsiteX299" fmla="*/ 412843 w 462773"/>
                  <a:gd name="connsiteY299" fmla="*/ 327595 h 681982"/>
                  <a:gd name="connsiteX300" fmla="*/ 413655 w 462773"/>
                  <a:gd name="connsiteY300" fmla="*/ 336526 h 681982"/>
                  <a:gd name="connsiteX301" fmla="*/ 416091 w 462773"/>
                  <a:gd name="connsiteY301" fmla="*/ 344645 h 681982"/>
                  <a:gd name="connsiteX302" fmla="*/ 417714 w 462773"/>
                  <a:gd name="connsiteY302" fmla="*/ 362506 h 681982"/>
                  <a:gd name="connsiteX303" fmla="*/ 417714 w 462773"/>
                  <a:gd name="connsiteY303" fmla="*/ 366566 h 681982"/>
                  <a:gd name="connsiteX304" fmla="*/ 420150 w 462773"/>
                  <a:gd name="connsiteY304" fmla="*/ 380367 h 681982"/>
                  <a:gd name="connsiteX305" fmla="*/ 428269 w 462773"/>
                  <a:gd name="connsiteY305" fmla="*/ 396605 h 681982"/>
                  <a:gd name="connsiteX306" fmla="*/ 431517 w 462773"/>
                  <a:gd name="connsiteY306" fmla="*/ 401476 h 681982"/>
                  <a:gd name="connsiteX307" fmla="*/ 432328 w 462773"/>
                  <a:gd name="connsiteY307" fmla="*/ 413655 h 681982"/>
                  <a:gd name="connsiteX308" fmla="*/ 429893 w 462773"/>
                  <a:gd name="connsiteY308" fmla="*/ 425833 h 681982"/>
                  <a:gd name="connsiteX309" fmla="*/ 429893 w 462773"/>
                  <a:gd name="connsiteY309" fmla="*/ 431516 h 681982"/>
                  <a:gd name="connsiteX310" fmla="*/ 436388 w 462773"/>
                  <a:gd name="connsiteY310" fmla="*/ 447754 h 681982"/>
                  <a:gd name="connsiteX311" fmla="*/ 436388 w 462773"/>
                  <a:gd name="connsiteY311" fmla="*/ 447754 h 681982"/>
                  <a:gd name="connsiteX312" fmla="*/ 441259 w 462773"/>
                  <a:gd name="connsiteY312" fmla="*/ 464804 h 681982"/>
                  <a:gd name="connsiteX313" fmla="*/ 440447 w 462773"/>
                  <a:gd name="connsiteY313" fmla="*/ 473734 h 681982"/>
                  <a:gd name="connsiteX314" fmla="*/ 442071 w 462773"/>
                  <a:gd name="connsiteY314" fmla="*/ 481853 h 681982"/>
                  <a:gd name="connsiteX315" fmla="*/ 457496 w 462773"/>
                  <a:gd name="connsiteY315" fmla="*/ 486724 h 681982"/>
                  <a:gd name="connsiteX316" fmla="*/ 459120 w 462773"/>
                  <a:gd name="connsiteY316" fmla="*/ 487536 h 681982"/>
                  <a:gd name="connsiteX317" fmla="*/ 449378 w 462773"/>
                  <a:gd name="connsiteY317" fmla="*/ 498091 h 681982"/>
                  <a:gd name="connsiteX318" fmla="*/ 449378 w 462773"/>
                  <a:gd name="connsiteY318" fmla="*/ 498091 h 681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</a:cxnLst>
                <a:rect l="l" t="t" r="r" b="b"/>
                <a:pathLst>
                  <a:path w="462773" h="681982">
                    <a:moveTo>
                      <a:pt x="449378" y="498091"/>
                    </a:moveTo>
                    <a:cubicBezTo>
                      <a:pt x="451001" y="503774"/>
                      <a:pt x="451001" y="512705"/>
                      <a:pt x="449378" y="514328"/>
                    </a:cubicBezTo>
                    <a:cubicBezTo>
                      <a:pt x="449378" y="514328"/>
                      <a:pt x="449378" y="514328"/>
                      <a:pt x="449378" y="514328"/>
                    </a:cubicBezTo>
                    <a:cubicBezTo>
                      <a:pt x="447754" y="516764"/>
                      <a:pt x="447754" y="523259"/>
                      <a:pt x="447754" y="523259"/>
                    </a:cubicBezTo>
                    <a:lnTo>
                      <a:pt x="442883" y="522447"/>
                    </a:lnTo>
                    <a:lnTo>
                      <a:pt x="438823" y="523259"/>
                    </a:lnTo>
                    <a:lnTo>
                      <a:pt x="423398" y="527319"/>
                    </a:lnTo>
                    <a:lnTo>
                      <a:pt x="420962" y="530566"/>
                    </a:lnTo>
                    <a:lnTo>
                      <a:pt x="409596" y="546804"/>
                    </a:lnTo>
                    <a:lnTo>
                      <a:pt x="401477" y="558982"/>
                    </a:lnTo>
                    <a:lnTo>
                      <a:pt x="399041" y="563853"/>
                    </a:lnTo>
                    <a:lnTo>
                      <a:pt x="390110" y="578467"/>
                    </a:lnTo>
                    <a:lnTo>
                      <a:pt x="388486" y="580903"/>
                    </a:lnTo>
                    <a:lnTo>
                      <a:pt x="379556" y="594705"/>
                    </a:lnTo>
                    <a:lnTo>
                      <a:pt x="377932" y="597141"/>
                    </a:lnTo>
                    <a:lnTo>
                      <a:pt x="369813" y="609319"/>
                    </a:lnTo>
                    <a:lnTo>
                      <a:pt x="367378" y="614190"/>
                    </a:lnTo>
                    <a:lnTo>
                      <a:pt x="361694" y="626368"/>
                    </a:lnTo>
                    <a:lnTo>
                      <a:pt x="356011" y="629616"/>
                    </a:lnTo>
                    <a:lnTo>
                      <a:pt x="339773" y="640170"/>
                    </a:lnTo>
                    <a:lnTo>
                      <a:pt x="323536" y="650725"/>
                    </a:lnTo>
                    <a:lnTo>
                      <a:pt x="316229" y="655596"/>
                    </a:lnTo>
                    <a:lnTo>
                      <a:pt x="317041" y="664527"/>
                    </a:lnTo>
                    <a:lnTo>
                      <a:pt x="317853" y="670210"/>
                    </a:lnTo>
                    <a:lnTo>
                      <a:pt x="318664" y="679141"/>
                    </a:lnTo>
                    <a:cubicBezTo>
                      <a:pt x="318664" y="679141"/>
                      <a:pt x="317853" y="679141"/>
                      <a:pt x="317853" y="679141"/>
                    </a:cubicBezTo>
                    <a:cubicBezTo>
                      <a:pt x="317041" y="679141"/>
                      <a:pt x="317041" y="679141"/>
                      <a:pt x="316229" y="678329"/>
                    </a:cubicBezTo>
                    <a:cubicBezTo>
                      <a:pt x="315417" y="678329"/>
                      <a:pt x="315417" y="678329"/>
                      <a:pt x="314605" y="678329"/>
                    </a:cubicBezTo>
                    <a:cubicBezTo>
                      <a:pt x="313793" y="678329"/>
                      <a:pt x="312981" y="677517"/>
                      <a:pt x="312169" y="677517"/>
                    </a:cubicBezTo>
                    <a:cubicBezTo>
                      <a:pt x="312169" y="677517"/>
                      <a:pt x="311357" y="677517"/>
                      <a:pt x="311357" y="677517"/>
                    </a:cubicBezTo>
                    <a:cubicBezTo>
                      <a:pt x="311357" y="677517"/>
                      <a:pt x="310546" y="677517"/>
                      <a:pt x="310546" y="677517"/>
                    </a:cubicBezTo>
                    <a:cubicBezTo>
                      <a:pt x="310546" y="677517"/>
                      <a:pt x="309734" y="677517"/>
                      <a:pt x="309734" y="677517"/>
                    </a:cubicBezTo>
                    <a:cubicBezTo>
                      <a:pt x="309734" y="677517"/>
                      <a:pt x="309734" y="677517"/>
                      <a:pt x="309734" y="677517"/>
                    </a:cubicBezTo>
                    <a:cubicBezTo>
                      <a:pt x="308922" y="677517"/>
                      <a:pt x="308922" y="677517"/>
                      <a:pt x="308110" y="677517"/>
                    </a:cubicBezTo>
                    <a:cubicBezTo>
                      <a:pt x="308110" y="677517"/>
                      <a:pt x="308110" y="677517"/>
                      <a:pt x="307298" y="677517"/>
                    </a:cubicBezTo>
                    <a:cubicBezTo>
                      <a:pt x="306486" y="677517"/>
                      <a:pt x="305675" y="676705"/>
                      <a:pt x="304051" y="676705"/>
                    </a:cubicBezTo>
                    <a:lnTo>
                      <a:pt x="304051" y="676705"/>
                    </a:lnTo>
                    <a:cubicBezTo>
                      <a:pt x="302427" y="676705"/>
                      <a:pt x="301615" y="675893"/>
                      <a:pt x="299991" y="675893"/>
                    </a:cubicBezTo>
                    <a:cubicBezTo>
                      <a:pt x="299991" y="675893"/>
                      <a:pt x="299991" y="675893"/>
                      <a:pt x="299991" y="675893"/>
                    </a:cubicBezTo>
                    <a:cubicBezTo>
                      <a:pt x="299179" y="675893"/>
                      <a:pt x="298367" y="675893"/>
                      <a:pt x="298367" y="675893"/>
                    </a:cubicBezTo>
                    <a:cubicBezTo>
                      <a:pt x="296744" y="675893"/>
                      <a:pt x="295120" y="675893"/>
                      <a:pt x="294308" y="675081"/>
                    </a:cubicBezTo>
                    <a:cubicBezTo>
                      <a:pt x="292684" y="675081"/>
                      <a:pt x="290249" y="675081"/>
                      <a:pt x="288625" y="675081"/>
                    </a:cubicBezTo>
                    <a:cubicBezTo>
                      <a:pt x="288625" y="675081"/>
                      <a:pt x="288625" y="675081"/>
                      <a:pt x="288625" y="675081"/>
                    </a:cubicBezTo>
                    <a:cubicBezTo>
                      <a:pt x="288625" y="675081"/>
                      <a:pt x="288625" y="675081"/>
                      <a:pt x="288625" y="675081"/>
                    </a:cubicBezTo>
                    <a:cubicBezTo>
                      <a:pt x="288625" y="675081"/>
                      <a:pt x="288625" y="675081"/>
                      <a:pt x="287813" y="675081"/>
                    </a:cubicBezTo>
                    <a:cubicBezTo>
                      <a:pt x="287813" y="675081"/>
                      <a:pt x="287813" y="675081"/>
                      <a:pt x="287813" y="675081"/>
                    </a:cubicBezTo>
                    <a:cubicBezTo>
                      <a:pt x="287001" y="674270"/>
                      <a:pt x="286189" y="674270"/>
                      <a:pt x="284565" y="673458"/>
                    </a:cubicBezTo>
                    <a:cubicBezTo>
                      <a:pt x="284565" y="673458"/>
                      <a:pt x="283754" y="673458"/>
                      <a:pt x="283754" y="672646"/>
                    </a:cubicBezTo>
                    <a:cubicBezTo>
                      <a:pt x="283754" y="672646"/>
                      <a:pt x="282941" y="672646"/>
                      <a:pt x="282941" y="671834"/>
                    </a:cubicBezTo>
                    <a:cubicBezTo>
                      <a:pt x="282941" y="671834"/>
                      <a:pt x="282130" y="671834"/>
                      <a:pt x="282130" y="671834"/>
                    </a:cubicBezTo>
                    <a:cubicBezTo>
                      <a:pt x="281318" y="671834"/>
                      <a:pt x="281318" y="671022"/>
                      <a:pt x="280506" y="671022"/>
                    </a:cubicBezTo>
                    <a:cubicBezTo>
                      <a:pt x="279694" y="671022"/>
                      <a:pt x="279694" y="670210"/>
                      <a:pt x="278882" y="670210"/>
                    </a:cubicBezTo>
                    <a:cubicBezTo>
                      <a:pt x="278882" y="670210"/>
                      <a:pt x="278070" y="670210"/>
                      <a:pt x="278070" y="670210"/>
                    </a:cubicBezTo>
                    <a:cubicBezTo>
                      <a:pt x="276446" y="669398"/>
                      <a:pt x="275635" y="669398"/>
                      <a:pt x="274011" y="668586"/>
                    </a:cubicBezTo>
                    <a:cubicBezTo>
                      <a:pt x="273199" y="668586"/>
                      <a:pt x="273199" y="667775"/>
                      <a:pt x="272387" y="667775"/>
                    </a:cubicBezTo>
                    <a:cubicBezTo>
                      <a:pt x="271575" y="667775"/>
                      <a:pt x="271575" y="666963"/>
                      <a:pt x="270763" y="666963"/>
                    </a:cubicBezTo>
                    <a:cubicBezTo>
                      <a:pt x="270763" y="666963"/>
                      <a:pt x="270763" y="666963"/>
                      <a:pt x="270763" y="666963"/>
                    </a:cubicBezTo>
                    <a:cubicBezTo>
                      <a:pt x="269951" y="666963"/>
                      <a:pt x="269951" y="666151"/>
                      <a:pt x="269140" y="666151"/>
                    </a:cubicBezTo>
                    <a:cubicBezTo>
                      <a:pt x="268328" y="666151"/>
                      <a:pt x="267516" y="665339"/>
                      <a:pt x="266704" y="665339"/>
                    </a:cubicBezTo>
                    <a:cubicBezTo>
                      <a:pt x="265892" y="665339"/>
                      <a:pt x="265892" y="665339"/>
                      <a:pt x="265080" y="664527"/>
                    </a:cubicBezTo>
                    <a:cubicBezTo>
                      <a:pt x="265080" y="664527"/>
                      <a:pt x="264268" y="664527"/>
                      <a:pt x="264268" y="664527"/>
                    </a:cubicBezTo>
                    <a:cubicBezTo>
                      <a:pt x="263456" y="664527"/>
                      <a:pt x="263456" y="664527"/>
                      <a:pt x="262644" y="663715"/>
                    </a:cubicBezTo>
                    <a:cubicBezTo>
                      <a:pt x="261833" y="663715"/>
                      <a:pt x="260209" y="662903"/>
                      <a:pt x="259397" y="662903"/>
                    </a:cubicBezTo>
                    <a:cubicBezTo>
                      <a:pt x="259397" y="662903"/>
                      <a:pt x="258585" y="662903"/>
                      <a:pt x="258585" y="662903"/>
                    </a:cubicBezTo>
                    <a:cubicBezTo>
                      <a:pt x="258585" y="662903"/>
                      <a:pt x="257773" y="662903"/>
                      <a:pt x="257773" y="662903"/>
                    </a:cubicBezTo>
                    <a:cubicBezTo>
                      <a:pt x="257773" y="662903"/>
                      <a:pt x="256961" y="662903"/>
                      <a:pt x="256961" y="662903"/>
                    </a:cubicBezTo>
                    <a:cubicBezTo>
                      <a:pt x="256961" y="662903"/>
                      <a:pt x="256961" y="662903"/>
                      <a:pt x="256961" y="662903"/>
                    </a:cubicBezTo>
                    <a:cubicBezTo>
                      <a:pt x="256961" y="662903"/>
                      <a:pt x="256149" y="662903"/>
                      <a:pt x="256149" y="662903"/>
                    </a:cubicBezTo>
                    <a:cubicBezTo>
                      <a:pt x="255338" y="662903"/>
                      <a:pt x="255338" y="662903"/>
                      <a:pt x="254525" y="662903"/>
                    </a:cubicBezTo>
                    <a:lnTo>
                      <a:pt x="253714" y="653972"/>
                    </a:lnTo>
                    <a:lnTo>
                      <a:pt x="261021" y="647477"/>
                    </a:lnTo>
                    <a:lnTo>
                      <a:pt x="276446" y="652349"/>
                    </a:lnTo>
                    <a:lnTo>
                      <a:pt x="287001" y="643418"/>
                    </a:lnTo>
                    <a:lnTo>
                      <a:pt x="287001" y="636111"/>
                    </a:lnTo>
                    <a:lnTo>
                      <a:pt x="279694" y="631240"/>
                    </a:lnTo>
                    <a:lnTo>
                      <a:pt x="278882" y="630428"/>
                    </a:lnTo>
                    <a:lnTo>
                      <a:pt x="261833" y="620685"/>
                    </a:lnTo>
                    <a:lnTo>
                      <a:pt x="256149" y="617438"/>
                    </a:lnTo>
                    <a:lnTo>
                      <a:pt x="243971" y="609319"/>
                    </a:lnTo>
                    <a:lnTo>
                      <a:pt x="240724" y="607695"/>
                    </a:lnTo>
                    <a:lnTo>
                      <a:pt x="229357" y="594705"/>
                    </a:lnTo>
                    <a:lnTo>
                      <a:pt x="229357" y="594705"/>
                    </a:lnTo>
                    <a:lnTo>
                      <a:pt x="223674" y="587398"/>
                    </a:lnTo>
                    <a:lnTo>
                      <a:pt x="214743" y="586586"/>
                    </a:lnTo>
                    <a:lnTo>
                      <a:pt x="209872" y="586586"/>
                    </a:lnTo>
                    <a:lnTo>
                      <a:pt x="200130" y="577655"/>
                    </a:lnTo>
                    <a:lnTo>
                      <a:pt x="191199" y="569537"/>
                    </a:lnTo>
                    <a:lnTo>
                      <a:pt x="186327" y="567101"/>
                    </a:lnTo>
                    <a:lnTo>
                      <a:pt x="174961" y="561418"/>
                    </a:lnTo>
                    <a:lnTo>
                      <a:pt x="170090" y="559794"/>
                    </a:lnTo>
                    <a:lnTo>
                      <a:pt x="166842" y="558982"/>
                    </a:lnTo>
                    <a:lnTo>
                      <a:pt x="152228" y="563041"/>
                    </a:lnTo>
                    <a:lnTo>
                      <a:pt x="135991" y="567913"/>
                    </a:lnTo>
                    <a:lnTo>
                      <a:pt x="135179" y="567913"/>
                    </a:lnTo>
                    <a:lnTo>
                      <a:pt x="126248" y="567101"/>
                    </a:lnTo>
                    <a:lnTo>
                      <a:pt x="126248" y="575220"/>
                    </a:lnTo>
                    <a:lnTo>
                      <a:pt x="126248" y="576032"/>
                    </a:lnTo>
                    <a:lnTo>
                      <a:pt x="126248" y="576032"/>
                    </a:lnTo>
                    <a:lnTo>
                      <a:pt x="123812" y="581715"/>
                    </a:lnTo>
                    <a:lnTo>
                      <a:pt x="120565" y="590646"/>
                    </a:lnTo>
                    <a:lnTo>
                      <a:pt x="112446" y="586586"/>
                    </a:lnTo>
                    <a:lnTo>
                      <a:pt x="105139" y="582527"/>
                    </a:lnTo>
                    <a:lnTo>
                      <a:pt x="105139" y="582527"/>
                    </a:lnTo>
                    <a:lnTo>
                      <a:pt x="97020" y="578467"/>
                    </a:lnTo>
                    <a:lnTo>
                      <a:pt x="97020" y="563853"/>
                    </a:lnTo>
                    <a:lnTo>
                      <a:pt x="94585" y="554111"/>
                    </a:lnTo>
                    <a:lnTo>
                      <a:pt x="91337" y="544368"/>
                    </a:lnTo>
                    <a:lnTo>
                      <a:pt x="87278" y="541121"/>
                    </a:lnTo>
                    <a:lnTo>
                      <a:pt x="81594" y="537061"/>
                    </a:lnTo>
                    <a:lnTo>
                      <a:pt x="79970" y="536249"/>
                    </a:lnTo>
                    <a:lnTo>
                      <a:pt x="73475" y="537061"/>
                    </a:lnTo>
                    <a:lnTo>
                      <a:pt x="58050" y="537873"/>
                    </a:lnTo>
                    <a:lnTo>
                      <a:pt x="52367" y="537873"/>
                    </a:lnTo>
                    <a:lnTo>
                      <a:pt x="42624" y="536249"/>
                    </a:lnTo>
                    <a:lnTo>
                      <a:pt x="33693" y="534625"/>
                    </a:lnTo>
                    <a:lnTo>
                      <a:pt x="33693" y="525695"/>
                    </a:lnTo>
                    <a:lnTo>
                      <a:pt x="33693" y="525695"/>
                    </a:lnTo>
                    <a:lnTo>
                      <a:pt x="33693" y="510269"/>
                    </a:lnTo>
                    <a:lnTo>
                      <a:pt x="33693" y="494843"/>
                    </a:lnTo>
                    <a:lnTo>
                      <a:pt x="33693" y="494843"/>
                    </a:lnTo>
                    <a:lnTo>
                      <a:pt x="33693" y="493220"/>
                    </a:lnTo>
                    <a:lnTo>
                      <a:pt x="31257" y="480229"/>
                    </a:lnTo>
                    <a:lnTo>
                      <a:pt x="29634" y="471299"/>
                    </a:lnTo>
                    <a:lnTo>
                      <a:pt x="36129" y="464804"/>
                    </a:lnTo>
                    <a:lnTo>
                      <a:pt x="39376" y="461556"/>
                    </a:lnTo>
                    <a:lnTo>
                      <a:pt x="41812" y="459120"/>
                    </a:lnTo>
                    <a:lnTo>
                      <a:pt x="48307" y="452625"/>
                    </a:lnTo>
                    <a:lnTo>
                      <a:pt x="45059" y="443695"/>
                    </a:lnTo>
                    <a:lnTo>
                      <a:pt x="44248" y="441259"/>
                    </a:lnTo>
                    <a:lnTo>
                      <a:pt x="44248" y="441259"/>
                    </a:lnTo>
                    <a:lnTo>
                      <a:pt x="41000" y="432328"/>
                    </a:lnTo>
                    <a:lnTo>
                      <a:pt x="41000" y="432328"/>
                    </a:lnTo>
                    <a:lnTo>
                      <a:pt x="32070" y="429080"/>
                    </a:lnTo>
                    <a:lnTo>
                      <a:pt x="22327" y="425021"/>
                    </a:lnTo>
                    <a:lnTo>
                      <a:pt x="13396" y="421774"/>
                    </a:lnTo>
                    <a:lnTo>
                      <a:pt x="12584" y="412843"/>
                    </a:lnTo>
                    <a:lnTo>
                      <a:pt x="11772" y="407972"/>
                    </a:lnTo>
                    <a:lnTo>
                      <a:pt x="7713" y="399041"/>
                    </a:lnTo>
                    <a:lnTo>
                      <a:pt x="7713" y="399041"/>
                    </a:lnTo>
                    <a:lnTo>
                      <a:pt x="6089" y="394982"/>
                    </a:lnTo>
                    <a:lnTo>
                      <a:pt x="6901" y="384427"/>
                    </a:lnTo>
                    <a:lnTo>
                      <a:pt x="6901" y="384427"/>
                    </a:lnTo>
                    <a:lnTo>
                      <a:pt x="7713" y="377120"/>
                    </a:lnTo>
                    <a:lnTo>
                      <a:pt x="6901" y="369813"/>
                    </a:lnTo>
                    <a:lnTo>
                      <a:pt x="6089" y="360882"/>
                    </a:lnTo>
                    <a:lnTo>
                      <a:pt x="6089" y="360882"/>
                    </a:lnTo>
                    <a:lnTo>
                      <a:pt x="13396" y="356011"/>
                    </a:lnTo>
                    <a:lnTo>
                      <a:pt x="18267" y="352763"/>
                    </a:lnTo>
                    <a:lnTo>
                      <a:pt x="21515" y="345457"/>
                    </a:lnTo>
                    <a:lnTo>
                      <a:pt x="25575" y="337338"/>
                    </a:lnTo>
                    <a:lnTo>
                      <a:pt x="20703" y="329219"/>
                    </a:lnTo>
                    <a:lnTo>
                      <a:pt x="15020" y="319476"/>
                    </a:lnTo>
                    <a:lnTo>
                      <a:pt x="11772" y="314605"/>
                    </a:lnTo>
                    <a:lnTo>
                      <a:pt x="10960" y="309734"/>
                    </a:lnTo>
                    <a:lnTo>
                      <a:pt x="10960" y="309734"/>
                    </a:lnTo>
                    <a:lnTo>
                      <a:pt x="10149" y="302427"/>
                    </a:lnTo>
                    <a:lnTo>
                      <a:pt x="11772" y="299179"/>
                    </a:lnTo>
                    <a:lnTo>
                      <a:pt x="15832" y="291060"/>
                    </a:lnTo>
                    <a:lnTo>
                      <a:pt x="15832" y="291060"/>
                    </a:lnTo>
                    <a:lnTo>
                      <a:pt x="24762" y="288625"/>
                    </a:lnTo>
                    <a:lnTo>
                      <a:pt x="28822" y="287813"/>
                    </a:lnTo>
                    <a:lnTo>
                      <a:pt x="37753" y="285377"/>
                    </a:lnTo>
                    <a:lnTo>
                      <a:pt x="45059" y="291060"/>
                    </a:lnTo>
                    <a:lnTo>
                      <a:pt x="45872" y="291872"/>
                    </a:lnTo>
                    <a:lnTo>
                      <a:pt x="54802" y="295932"/>
                    </a:lnTo>
                    <a:lnTo>
                      <a:pt x="54802" y="295932"/>
                    </a:lnTo>
                    <a:lnTo>
                      <a:pt x="64545" y="300803"/>
                    </a:lnTo>
                    <a:lnTo>
                      <a:pt x="66980" y="301615"/>
                    </a:lnTo>
                    <a:lnTo>
                      <a:pt x="73475" y="306486"/>
                    </a:lnTo>
                    <a:lnTo>
                      <a:pt x="80783" y="312169"/>
                    </a:lnTo>
                    <a:lnTo>
                      <a:pt x="80783" y="312169"/>
                    </a:lnTo>
                    <a:lnTo>
                      <a:pt x="78347" y="326783"/>
                    </a:lnTo>
                    <a:lnTo>
                      <a:pt x="87278" y="324348"/>
                    </a:lnTo>
                    <a:lnTo>
                      <a:pt x="89713" y="323536"/>
                    </a:lnTo>
                    <a:lnTo>
                      <a:pt x="97020" y="326783"/>
                    </a:lnTo>
                    <a:lnTo>
                      <a:pt x="98644" y="327595"/>
                    </a:lnTo>
                    <a:lnTo>
                      <a:pt x="106763" y="331654"/>
                    </a:lnTo>
                    <a:lnTo>
                      <a:pt x="114070" y="325971"/>
                    </a:lnTo>
                    <a:lnTo>
                      <a:pt x="122188" y="319476"/>
                    </a:lnTo>
                    <a:lnTo>
                      <a:pt x="122188" y="319476"/>
                    </a:lnTo>
                    <a:lnTo>
                      <a:pt x="138426" y="307298"/>
                    </a:lnTo>
                    <a:lnTo>
                      <a:pt x="138426" y="307298"/>
                    </a:lnTo>
                    <a:lnTo>
                      <a:pt x="145733" y="301615"/>
                    </a:lnTo>
                    <a:lnTo>
                      <a:pt x="145733" y="301615"/>
                    </a:lnTo>
                    <a:lnTo>
                      <a:pt x="140050" y="294308"/>
                    </a:lnTo>
                    <a:lnTo>
                      <a:pt x="132743" y="286189"/>
                    </a:lnTo>
                    <a:lnTo>
                      <a:pt x="132743" y="286189"/>
                    </a:lnTo>
                    <a:lnTo>
                      <a:pt x="121377" y="282941"/>
                    </a:lnTo>
                    <a:lnTo>
                      <a:pt x="121377" y="282941"/>
                    </a:lnTo>
                    <a:lnTo>
                      <a:pt x="116505" y="280506"/>
                    </a:lnTo>
                    <a:lnTo>
                      <a:pt x="111634" y="274011"/>
                    </a:lnTo>
                    <a:lnTo>
                      <a:pt x="105951" y="267516"/>
                    </a:lnTo>
                    <a:lnTo>
                      <a:pt x="105951" y="267516"/>
                    </a:lnTo>
                    <a:lnTo>
                      <a:pt x="101891" y="262644"/>
                    </a:lnTo>
                    <a:lnTo>
                      <a:pt x="96208" y="252902"/>
                    </a:lnTo>
                    <a:lnTo>
                      <a:pt x="92961" y="248842"/>
                    </a:lnTo>
                    <a:lnTo>
                      <a:pt x="92961" y="248842"/>
                    </a:lnTo>
                    <a:lnTo>
                      <a:pt x="87278" y="241535"/>
                    </a:lnTo>
                    <a:lnTo>
                      <a:pt x="94585" y="236664"/>
                    </a:lnTo>
                    <a:lnTo>
                      <a:pt x="94585" y="236664"/>
                    </a:lnTo>
                    <a:lnTo>
                      <a:pt x="108386" y="226921"/>
                    </a:lnTo>
                    <a:lnTo>
                      <a:pt x="111634" y="224486"/>
                    </a:lnTo>
                    <a:lnTo>
                      <a:pt x="115693" y="211496"/>
                    </a:lnTo>
                    <a:lnTo>
                      <a:pt x="117317" y="205812"/>
                    </a:lnTo>
                    <a:lnTo>
                      <a:pt x="125436" y="198505"/>
                    </a:lnTo>
                    <a:lnTo>
                      <a:pt x="125436" y="198505"/>
                    </a:lnTo>
                    <a:lnTo>
                      <a:pt x="131931" y="192011"/>
                    </a:lnTo>
                    <a:lnTo>
                      <a:pt x="125436" y="186327"/>
                    </a:lnTo>
                    <a:lnTo>
                      <a:pt x="115693" y="178208"/>
                    </a:lnTo>
                    <a:lnTo>
                      <a:pt x="115693" y="178208"/>
                    </a:lnTo>
                    <a:lnTo>
                      <a:pt x="115693" y="178208"/>
                    </a:lnTo>
                    <a:lnTo>
                      <a:pt x="114070" y="169278"/>
                    </a:lnTo>
                    <a:lnTo>
                      <a:pt x="121377" y="163595"/>
                    </a:lnTo>
                    <a:lnTo>
                      <a:pt x="127872" y="158723"/>
                    </a:lnTo>
                    <a:lnTo>
                      <a:pt x="138426" y="156288"/>
                    </a:lnTo>
                    <a:lnTo>
                      <a:pt x="147357" y="154664"/>
                    </a:lnTo>
                    <a:lnTo>
                      <a:pt x="150604" y="145733"/>
                    </a:lnTo>
                    <a:lnTo>
                      <a:pt x="153852" y="135991"/>
                    </a:lnTo>
                    <a:lnTo>
                      <a:pt x="164407" y="129495"/>
                    </a:lnTo>
                    <a:lnTo>
                      <a:pt x="171714" y="124624"/>
                    </a:lnTo>
                    <a:lnTo>
                      <a:pt x="172525" y="115693"/>
                    </a:lnTo>
                    <a:lnTo>
                      <a:pt x="173337" y="100267"/>
                    </a:lnTo>
                    <a:lnTo>
                      <a:pt x="173337" y="100267"/>
                    </a:lnTo>
                    <a:lnTo>
                      <a:pt x="173337" y="98644"/>
                    </a:lnTo>
                    <a:lnTo>
                      <a:pt x="176585" y="84842"/>
                    </a:lnTo>
                    <a:lnTo>
                      <a:pt x="179020" y="75099"/>
                    </a:lnTo>
                    <a:lnTo>
                      <a:pt x="179020" y="60485"/>
                    </a:lnTo>
                    <a:lnTo>
                      <a:pt x="187951" y="58050"/>
                    </a:lnTo>
                    <a:lnTo>
                      <a:pt x="205812" y="53178"/>
                    </a:lnTo>
                    <a:lnTo>
                      <a:pt x="210684" y="51554"/>
                    </a:lnTo>
                    <a:lnTo>
                      <a:pt x="222862" y="58050"/>
                    </a:lnTo>
                    <a:lnTo>
                      <a:pt x="229357" y="61297"/>
                    </a:lnTo>
                    <a:lnTo>
                      <a:pt x="239912" y="61297"/>
                    </a:lnTo>
                    <a:lnTo>
                      <a:pt x="248843" y="61297"/>
                    </a:lnTo>
                    <a:lnTo>
                      <a:pt x="255338" y="54802"/>
                    </a:lnTo>
                    <a:lnTo>
                      <a:pt x="255338" y="54802"/>
                    </a:lnTo>
                    <a:lnTo>
                      <a:pt x="259397" y="49931"/>
                    </a:lnTo>
                    <a:lnTo>
                      <a:pt x="260209" y="36129"/>
                    </a:lnTo>
                    <a:lnTo>
                      <a:pt x="260209" y="36129"/>
                    </a:lnTo>
                    <a:lnTo>
                      <a:pt x="260209" y="27198"/>
                    </a:lnTo>
                    <a:lnTo>
                      <a:pt x="268328" y="22327"/>
                    </a:lnTo>
                    <a:lnTo>
                      <a:pt x="278070" y="15832"/>
                    </a:lnTo>
                    <a:lnTo>
                      <a:pt x="286189" y="10960"/>
                    </a:lnTo>
                    <a:lnTo>
                      <a:pt x="292684" y="17455"/>
                    </a:lnTo>
                    <a:lnTo>
                      <a:pt x="300803" y="24762"/>
                    </a:lnTo>
                    <a:lnTo>
                      <a:pt x="305675" y="29634"/>
                    </a:lnTo>
                    <a:lnTo>
                      <a:pt x="305675" y="29634"/>
                    </a:lnTo>
                    <a:lnTo>
                      <a:pt x="312169" y="36129"/>
                    </a:lnTo>
                    <a:lnTo>
                      <a:pt x="317041" y="28822"/>
                    </a:lnTo>
                    <a:lnTo>
                      <a:pt x="321100" y="22327"/>
                    </a:lnTo>
                    <a:lnTo>
                      <a:pt x="330031" y="19079"/>
                    </a:lnTo>
                    <a:lnTo>
                      <a:pt x="345457" y="14208"/>
                    </a:lnTo>
                    <a:lnTo>
                      <a:pt x="360883" y="9337"/>
                    </a:lnTo>
                    <a:lnTo>
                      <a:pt x="369813" y="6089"/>
                    </a:lnTo>
                    <a:lnTo>
                      <a:pt x="372249" y="6901"/>
                    </a:lnTo>
                    <a:lnTo>
                      <a:pt x="372249" y="6901"/>
                    </a:lnTo>
                    <a:cubicBezTo>
                      <a:pt x="369813" y="8525"/>
                      <a:pt x="366566" y="10149"/>
                      <a:pt x="364942" y="11772"/>
                    </a:cubicBezTo>
                    <a:cubicBezTo>
                      <a:pt x="361694" y="14208"/>
                      <a:pt x="358447" y="15020"/>
                      <a:pt x="357635" y="15832"/>
                    </a:cubicBezTo>
                    <a:cubicBezTo>
                      <a:pt x="356011" y="16644"/>
                      <a:pt x="353575" y="19079"/>
                      <a:pt x="350328" y="21515"/>
                    </a:cubicBezTo>
                    <a:cubicBezTo>
                      <a:pt x="346269" y="24762"/>
                      <a:pt x="341397" y="29634"/>
                      <a:pt x="337338" y="33693"/>
                    </a:cubicBezTo>
                    <a:cubicBezTo>
                      <a:pt x="332467" y="38564"/>
                      <a:pt x="328407" y="43436"/>
                      <a:pt x="325159" y="47495"/>
                    </a:cubicBezTo>
                    <a:cubicBezTo>
                      <a:pt x="324348" y="48307"/>
                      <a:pt x="323536" y="49931"/>
                      <a:pt x="323536" y="49931"/>
                    </a:cubicBezTo>
                    <a:cubicBezTo>
                      <a:pt x="321100" y="53990"/>
                      <a:pt x="317041" y="58050"/>
                      <a:pt x="312981" y="59673"/>
                    </a:cubicBezTo>
                    <a:cubicBezTo>
                      <a:pt x="310546" y="60485"/>
                      <a:pt x="308922" y="61297"/>
                      <a:pt x="306486" y="61297"/>
                    </a:cubicBezTo>
                    <a:cubicBezTo>
                      <a:pt x="304051" y="61297"/>
                      <a:pt x="299991" y="62921"/>
                      <a:pt x="295932" y="65357"/>
                    </a:cubicBezTo>
                    <a:cubicBezTo>
                      <a:pt x="290249" y="68604"/>
                      <a:pt x="283754" y="73475"/>
                      <a:pt x="282130" y="75099"/>
                    </a:cubicBezTo>
                    <a:cubicBezTo>
                      <a:pt x="282130" y="75099"/>
                      <a:pt x="281318" y="75099"/>
                      <a:pt x="281318" y="75911"/>
                    </a:cubicBezTo>
                    <a:cubicBezTo>
                      <a:pt x="278070" y="79159"/>
                      <a:pt x="277259" y="88089"/>
                      <a:pt x="276446" y="92149"/>
                    </a:cubicBezTo>
                    <a:cubicBezTo>
                      <a:pt x="276446" y="92149"/>
                      <a:pt x="276446" y="92961"/>
                      <a:pt x="276446" y="92961"/>
                    </a:cubicBezTo>
                    <a:cubicBezTo>
                      <a:pt x="275635" y="96208"/>
                      <a:pt x="277259" y="97832"/>
                      <a:pt x="278882" y="99456"/>
                    </a:cubicBezTo>
                    <a:cubicBezTo>
                      <a:pt x="280506" y="101079"/>
                      <a:pt x="279694" y="105951"/>
                      <a:pt x="278882" y="109198"/>
                    </a:cubicBezTo>
                    <a:cubicBezTo>
                      <a:pt x="278882" y="110010"/>
                      <a:pt x="278882" y="110822"/>
                      <a:pt x="278070" y="111634"/>
                    </a:cubicBezTo>
                    <a:cubicBezTo>
                      <a:pt x="277259" y="114070"/>
                      <a:pt x="280506" y="120565"/>
                      <a:pt x="283754" y="126248"/>
                    </a:cubicBezTo>
                    <a:cubicBezTo>
                      <a:pt x="284565" y="127872"/>
                      <a:pt x="285377" y="128683"/>
                      <a:pt x="286189" y="129495"/>
                    </a:cubicBezTo>
                    <a:cubicBezTo>
                      <a:pt x="289437" y="133555"/>
                      <a:pt x="288625" y="138426"/>
                      <a:pt x="288625" y="142486"/>
                    </a:cubicBezTo>
                    <a:cubicBezTo>
                      <a:pt x="288625" y="144109"/>
                      <a:pt x="288625" y="144921"/>
                      <a:pt x="289437" y="146545"/>
                    </a:cubicBezTo>
                    <a:cubicBezTo>
                      <a:pt x="290249" y="148981"/>
                      <a:pt x="292684" y="154664"/>
                      <a:pt x="294308" y="160347"/>
                    </a:cubicBezTo>
                    <a:cubicBezTo>
                      <a:pt x="295932" y="165218"/>
                      <a:pt x="297556" y="169278"/>
                      <a:pt x="297556" y="172525"/>
                    </a:cubicBezTo>
                    <a:cubicBezTo>
                      <a:pt x="297556" y="174149"/>
                      <a:pt x="299179" y="175773"/>
                      <a:pt x="299991" y="177396"/>
                    </a:cubicBezTo>
                    <a:cubicBezTo>
                      <a:pt x="302427" y="179832"/>
                      <a:pt x="307298" y="181456"/>
                      <a:pt x="310546" y="183080"/>
                    </a:cubicBezTo>
                    <a:cubicBezTo>
                      <a:pt x="312169" y="183892"/>
                      <a:pt x="313793" y="185515"/>
                      <a:pt x="315417" y="186327"/>
                    </a:cubicBezTo>
                    <a:cubicBezTo>
                      <a:pt x="317041" y="188763"/>
                      <a:pt x="318664" y="191199"/>
                      <a:pt x="320288" y="194446"/>
                    </a:cubicBezTo>
                    <a:cubicBezTo>
                      <a:pt x="321100" y="196070"/>
                      <a:pt x="323536" y="198505"/>
                      <a:pt x="326783" y="200129"/>
                    </a:cubicBezTo>
                    <a:cubicBezTo>
                      <a:pt x="332467" y="204189"/>
                      <a:pt x="338962" y="208248"/>
                      <a:pt x="340585" y="211496"/>
                    </a:cubicBezTo>
                    <a:cubicBezTo>
                      <a:pt x="340585" y="211496"/>
                      <a:pt x="340585" y="211496"/>
                      <a:pt x="340585" y="211496"/>
                    </a:cubicBezTo>
                    <a:cubicBezTo>
                      <a:pt x="343021" y="216367"/>
                      <a:pt x="347892" y="220426"/>
                      <a:pt x="352764" y="223674"/>
                    </a:cubicBezTo>
                    <a:cubicBezTo>
                      <a:pt x="353575" y="223674"/>
                      <a:pt x="353575" y="224486"/>
                      <a:pt x="354388" y="224486"/>
                    </a:cubicBezTo>
                    <a:cubicBezTo>
                      <a:pt x="357635" y="226109"/>
                      <a:pt x="361694" y="231793"/>
                      <a:pt x="364942" y="236664"/>
                    </a:cubicBezTo>
                    <a:cubicBezTo>
                      <a:pt x="366566" y="239912"/>
                      <a:pt x="368189" y="243159"/>
                      <a:pt x="369813" y="245595"/>
                    </a:cubicBezTo>
                    <a:cubicBezTo>
                      <a:pt x="370625" y="248030"/>
                      <a:pt x="372249" y="250466"/>
                      <a:pt x="373872" y="252090"/>
                    </a:cubicBezTo>
                    <a:cubicBezTo>
                      <a:pt x="377120" y="255337"/>
                      <a:pt x="381180" y="257773"/>
                      <a:pt x="387675" y="260209"/>
                    </a:cubicBezTo>
                    <a:cubicBezTo>
                      <a:pt x="388486" y="260209"/>
                      <a:pt x="388486" y="261021"/>
                      <a:pt x="389298" y="261021"/>
                    </a:cubicBezTo>
                    <a:lnTo>
                      <a:pt x="389298" y="261021"/>
                    </a:lnTo>
                    <a:cubicBezTo>
                      <a:pt x="393358" y="263456"/>
                      <a:pt x="396605" y="269139"/>
                      <a:pt x="399041" y="275634"/>
                    </a:cubicBezTo>
                    <a:cubicBezTo>
                      <a:pt x="401477" y="281318"/>
                      <a:pt x="403912" y="287813"/>
                      <a:pt x="405536" y="292684"/>
                    </a:cubicBezTo>
                    <a:cubicBezTo>
                      <a:pt x="406348" y="294308"/>
                      <a:pt x="407160" y="295120"/>
                      <a:pt x="407160" y="296743"/>
                    </a:cubicBezTo>
                    <a:cubicBezTo>
                      <a:pt x="409596" y="300803"/>
                      <a:pt x="411219" y="304862"/>
                      <a:pt x="412031" y="309734"/>
                    </a:cubicBezTo>
                    <a:lnTo>
                      <a:pt x="412031" y="309734"/>
                    </a:lnTo>
                    <a:cubicBezTo>
                      <a:pt x="412843" y="312981"/>
                      <a:pt x="412843" y="316229"/>
                      <a:pt x="413655" y="318664"/>
                    </a:cubicBezTo>
                    <a:cubicBezTo>
                      <a:pt x="413655" y="321100"/>
                      <a:pt x="413655" y="324348"/>
                      <a:pt x="412843" y="327595"/>
                    </a:cubicBezTo>
                    <a:cubicBezTo>
                      <a:pt x="412031" y="330843"/>
                      <a:pt x="412031" y="334902"/>
                      <a:pt x="413655" y="336526"/>
                    </a:cubicBezTo>
                    <a:cubicBezTo>
                      <a:pt x="414467" y="338150"/>
                      <a:pt x="416091" y="340585"/>
                      <a:pt x="416091" y="344645"/>
                    </a:cubicBezTo>
                    <a:cubicBezTo>
                      <a:pt x="416902" y="349516"/>
                      <a:pt x="417714" y="355199"/>
                      <a:pt x="417714" y="362506"/>
                    </a:cubicBezTo>
                    <a:cubicBezTo>
                      <a:pt x="417714" y="364130"/>
                      <a:pt x="417714" y="364942"/>
                      <a:pt x="417714" y="366566"/>
                    </a:cubicBezTo>
                    <a:cubicBezTo>
                      <a:pt x="417714" y="371437"/>
                      <a:pt x="418526" y="376308"/>
                      <a:pt x="420150" y="380367"/>
                    </a:cubicBezTo>
                    <a:cubicBezTo>
                      <a:pt x="421774" y="386863"/>
                      <a:pt x="425021" y="391734"/>
                      <a:pt x="428269" y="396605"/>
                    </a:cubicBezTo>
                    <a:cubicBezTo>
                      <a:pt x="429080" y="398229"/>
                      <a:pt x="430704" y="399853"/>
                      <a:pt x="431517" y="401476"/>
                    </a:cubicBezTo>
                    <a:cubicBezTo>
                      <a:pt x="433952" y="405536"/>
                      <a:pt x="433952" y="409595"/>
                      <a:pt x="432328" y="413655"/>
                    </a:cubicBezTo>
                    <a:cubicBezTo>
                      <a:pt x="431517" y="416902"/>
                      <a:pt x="429893" y="420962"/>
                      <a:pt x="429893" y="425833"/>
                    </a:cubicBezTo>
                    <a:cubicBezTo>
                      <a:pt x="429893" y="428269"/>
                      <a:pt x="429893" y="429892"/>
                      <a:pt x="429893" y="431516"/>
                    </a:cubicBezTo>
                    <a:cubicBezTo>
                      <a:pt x="430704" y="437199"/>
                      <a:pt x="433140" y="441259"/>
                      <a:pt x="436388" y="447754"/>
                    </a:cubicBezTo>
                    <a:cubicBezTo>
                      <a:pt x="436388" y="447754"/>
                      <a:pt x="436388" y="447754"/>
                      <a:pt x="436388" y="447754"/>
                    </a:cubicBezTo>
                    <a:cubicBezTo>
                      <a:pt x="439635" y="453437"/>
                      <a:pt x="441259" y="458308"/>
                      <a:pt x="441259" y="464804"/>
                    </a:cubicBezTo>
                    <a:cubicBezTo>
                      <a:pt x="441259" y="467239"/>
                      <a:pt x="441259" y="470487"/>
                      <a:pt x="440447" y="473734"/>
                    </a:cubicBezTo>
                    <a:cubicBezTo>
                      <a:pt x="439635" y="477794"/>
                      <a:pt x="440447" y="480229"/>
                      <a:pt x="442071" y="481853"/>
                    </a:cubicBezTo>
                    <a:cubicBezTo>
                      <a:pt x="444506" y="485101"/>
                      <a:pt x="450190" y="484289"/>
                      <a:pt x="457496" y="486724"/>
                    </a:cubicBezTo>
                    <a:cubicBezTo>
                      <a:pt x="458309" y="486724"/>
                      <a:pt x="458309" y="486724"/>
                      <a:pt x="459120" y="487536"/>
                    </a:cubicBezTo>
                    <a:cubicBezTo>
                      <a:pt x="456685" y="485101"/>
                      <a:pt x="447754" y="492408"/>
                      <a:pt x="449378" y="498091"/>
                    </a:cubicBezTo>
                    <a:cubicBezTo>
                      <a:pt x="448566" y="497279"/>
                      <a:pt x="448566" y="498091"/>
                      <a:pt x="449378" y="498091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</p:grpSp>
        <p:grpSp>
          <p:nvGrpSpPr>
            <p:cNvPr id="101" name="Группа 137">
              <a:extLst>
                <a:ext uri="{FF2B5EF4-FFF2-40B4-BE49-F238E27FC236}">
                  <a16:creationId xmlns:a16="http://schemas.microsoft.com/office/drawing/2014/main" id="{402739D3-88BF-4E9D-8352-47869209090A}"/>
                </a:ext>
              </a:extLst>
            </p:cNvPr>
            <p:cNvGrpSpPr/>
            <p:nvPr/>
          </p:nvGrpSpPr>
          <p:grpSpPr>
            <a:xfrm>
              <a:off x="7205967" y="1294163"/>
              <a:ext cx="3062212" cy="3450507"/>
              <a:chOff x="5681967" y="1294160"/>
              <a:chExt cx="3062212" cy="3450507"/>
            </a:xfrm>
            <a:grpFill/>
          </p:grpSpPr>
          <p:sp>
            <p:nvSpPr>
              <p:cNvPr id="102" name="Полилиния: фигура 735">
                <a:extLst>
                  <a:ext uri="{FF2B5EF4-FFF2-40B4-BE49-F238E27FC236}">
                    <a16:creationId xmlns:a16="http://schemas.microsoft.com/office/drawing/2014/main" id="{798E95DE-CA07-4A2D-9197-E719241BAED1}"/>
                  </a:ext>
                </a:extLst>
              </p:cNvPr>
              <p:cNvSpPr/>
              <p:nvPr/>
            </p:nvSpPr>
            <p:spPr>
              <a:xfrm>
                <a:off x="5681967" y="3575068"/>
                <a:ext cx="219209" cy="113664"/>
              </a:xfrm>
              <a:custGeom>
                <a:avLst/>
                <a:gdLst>
                  <a:gd name="connsiteX0" fmla="*/ 204101 w 219208"/>
                  <a:gd name="connsiteY0" fmla="*/ 93684 h 113663"/>
                  <a:gd name="connsiteX1" fmla="*/ 215467 w 219208"/>
                  <a:gd name="connsiteY1" fmla="*/ 105051 h 113663"/>
                  <a:gd name="connsiteX2" fmla="*/ 164318 w 219208"/>
                  <a:gd name="connsiteY2" fmla="*/ 115605 h 113663"/>
                  <a:gd name="connsiteX3" fmla="*/ 110734 w 219208"/>
                  <a:gd name="connsiteY3" fmla="*/ 116417 h 113663"/>
                  <a:gd name="connsiteX4" fmla="*/ 7625 w 219208"/>
                  <a:gd name="connsiteY4" fmla="*/ 103427 h 113663"/>
                  <a:gd name="connsiteX5" fmla="*/ 7625 w 219208"/>
                  <a:gd name="connsiteY5" fmla="*/ 100991 h 113663"/>
                  <a:gd name="connsiteX6" fmla="*/ 10060 w 219208"/>
                  <a:gd name="connsiteY6" fmla="*/ 95308 h 113663"/>
                  <a:gd name="connsiteX7" fmla="*/ 14932 w 219208"/>
                  <a:gd name="connsiteY7" fmla="*/ 97744 h 113663"/>
                  <a:gd name="connsiteX8" fmla="*/ 20615 w 219208"/>
                  <a:gd name="connsiteY8" fmla="*/ 94496 h 113663"/>
                  <a:gd name="connsiteX9" fmla="*/ 25486 w 219208"/>
                  <a:gd name="connsiteY9" fmla="*/ 89625 h 113663"/>
                  <a:gd name="connsiteX10" fmla="*/ 31169 w 219208"/>
                  <a:gd name="connsiteY10" fmla="*/ 84754 h 113663"/>
                  <a:gd name="connsiteX11" fmla="*/ 37664 w 219208"/>
                  <a:gd name="connsiteY11" fmla="*/ 80694 h 113663"/>
                  <a:gd name="connsiteX12" fmla="*/ 31169 w 219208"/>
                  <a:gd name="connsiteY12" fmla="*/ 79882 h 113663"/>
                  <a:gd name="connsiteX13" fmla="*/ 23050 w 219208"/>
                  <a:gd name="connsiteY13" fmla="*/ 80694 h 113663"/>
                  <a:gd name="connsiteX14" fmla="*/ 17367 w 219208"/>
                  <a:gd name="connsiteY14" fmla="*/ 82318 h 113663"/>
                  <a:gd name="connsiteX15" fmla="*/ 12496 w 219208"/>
                  <a:gd name="connsiteY15" fmla="*/ 79070 h 113663"/>
                  <a:gd name="connsiteX16" fmla="*/ 5189 w 219208"/>
                  <a:gd name="connsiteY16" fmla="*/ 86377 h 113663"/>
                  <a:gd name="connsiteX17" fmla="*/ 6813 w 219208"/>
                  <a:gd name="connsiteY17" fmla="*/ 82318 h 113663"/>
                  <a:gd name="connsiteX18" fmla="*/ 7625 w 219208"/>
                  <a:gd name="connsiteY18" fmla="*/ 76635 h 113663"/>
                  <a:gd name="connsiteX19" fmla="*/ 9248 w 219208"/>
                  <a:gd name="connsiteY19" fmla="*/ 70952 h 113663"/>
                  <a:gd name="connsiteX20" fmla="*/ 9248 w 219208"/>
                  <a:gd name="connsiteY20" fmla="*/ 64457 h 113663"/>
                  <a:gd name="connsiteX21" fmla="*/ 9248 w 219208"/>
                  <a:gd name="connsiteY21" fmla="*/ 57961 h 113663"/>
                  <a:gd name="connsiteX22" fmla="*/ 14120 w 219208"/>
                  <a:gd name="connsiteY22" fmla="*/ 49031 h 113663"/>
                  <a:gd name="connsiteX23" fmla="*/ 16555 w 219208"/>
                  <a:gd name="connsiteY23" fmla="*/ 49843 h 113663"/>
                  <a:gd name="connsiteX24" fmla="*/ 18991 w 219208"/>
                  <a:gd name="connsiteY24" fmla="*/ 49843 h 113663"/>
                  <a:gd name="connsiteX25" fmla="*/ 24674 w 219208"/>
                  <a:gd name="connsiteY25" fmla="*/ 49031 h 113663"/>
                  <a:gd name="connsiteX26" fmla="*/ 30357 w 219208"/>
                  <a:gd name="connsiteY26" fmla="*/ 48219 h 113663"/>
                  <a:gd name="connsiteX27" fmla="*/ 36041 w 219208"/>
                  <a:gd name="connsiteY27" fmla="*/ 48219 h 113663"/>
                  <a:gd name="connsiteX28" fmla="*/ 41724 w 219208"/>
                  <a:gd name="connsiteY28" fmla="*/ 47407 h 113663"/>
                  <a:gd name="connsiteX29" fmla="*/ 49031 w 219208"/>
                  <a:gd name="connsiteY29" fmla="*/ 44971 h 113663"/>
                  <a:gd name="connsiteX30" fmla="*/ 57961 w 219208"/>
                  <a:gd name="connsiteY30" fmla="*/ 36041 h 113663"/>
                  <a:gd name="connsiteX31" fmla="*/ 66080 w 219208"/>
                  <a:gd name="connsiteY31" fmla="*/ 23862 h 113663"/>
                  <a:gd name="connsiteX32" fmla="*/ 70140 w 219208"/>
                  <a:gd name="connsiteY32" fmla="*/ 18991 h 113663"/>
                  <a:gd name="connsiteX33" fmla="*/ 74199 w 219208"/>
                  <a:gd name="connsiteY33" fmla="*/ 11684 h 113663"/>
                  <a:gd name="connsiteX34" fmla="*/ 77447 w 219208"/>
                  <a:gd name="connsiteY34" fmla="*/ 6001 h 113663"/>
                  <a:gd name="connsiteX35" fmla="*/ 77447 w 219208"/>
                  <a:gd name="connsiteY35" fmla="*/ 5189 h 113663"/>
                  <a:gd name="connsiteX36" fmla="*/ 79882 w 219208"/>
                  <a:gd name="connsiteY36" fmla="*/ 6001 h 113663"/>
                  <a:gd name="connsiteX37" fmla="*/ 78258 w 219208"/>
                  <a:gd name="connsiteY37" fmla="*/ 10060 h 113663"/>
                  <a:gd name="connsiteX38" fmla="*/ 71764 w 219208"/>
                  <a:gd name="connsiteY38" fmla="*/ 20615 h 113663"/>
                  <a:gd name="connsiteX39" fmla="*/ 67704 w 219208"/>
                  <a:gd name="connsiteY39" fmla="*/ 24674 h 113663"/>
                  <a:gd name="connsiteX40" fmla="*/ 65269 w 219208"/>
                  <a:gd name="connsiteY40" fmla="*/ 29545 h 113663"/>
                  <a:gd name="connsiteX41" fmla="*/ 62021 w 219208"/>
                  <a:gd name="connsiteY41" fmla="*/ 33605 h 113663"/>
                  <a:gd name="connsiteX42" fmla="*/ 59585 w 219208"/>
                  <a:gd name="connsiteY42" fmla="*/ 38476 h 113663"/>
                  <a:gd name="connsiteX43" fmla="*/ 53090 w 219208"/>
                  <a:gd name="connsiteY43" fmla="*/ 46595 h 113663"/>
                  <a:gd name="connsiteX44" fmla="*/ 51466 w 219208"/>
                  <a:gd name="connsiteY44" fmla="*/ 51466 h 113663"/>
                  <a:gd name="connsiteX45" fmla="*/ 56338 w 219208"/>
                  <a:gd name="connsiteY45" fmla="*/ 52278 h 113663"/>
                  <a:gd name="connsiteX46" fmla="*/ 61209 w 219208"/>
                  <a:gd name="connsiteY46" fmla="*/ 52278 h 113663"/>
                  <a:gd name="connsiteX47" fmla="*/ 64457 w 219208"/>
                  <a:gd name="connsiteY47" fmla="*/ 50654 h 113663"/>
                  <a:gd name="connsiteX48" fmla="*/ 75011 w 219208"/>
                  <a:gd name="connsiteY48" fmla="*/ 54714 h 113663"/>
                  <a:gd name="connsiteX49" fmla="*/ 87189 w 219208"/>
                  <a:gd name="connsiteY49" fmla="*/ 55526 h 113663"/>
                  <a:gd name="connsiteX50" fmla="*/ 96932 w 219208"/>
                  <a:gd name="connsiteY50" fmla="*/ 47407 h 113663"/>
                  <a:gd name="connsiteX51" fmla="*/ 96120 w 219208"/>
                  <a:gd name="connsiteY51" fmla="*/ 37664 h 113663"/>
                  <a:gd name="connsiteX52" fmla="*/ 95308 w 219208"/>
                  <a:gd name="connsiteY52" fmla="*/ 31981 h 113663"/>
                  <a:gd name="connsiteX53" fmla="*/ 92873 w 219208"/>
                  <a:gd name="connsiteY53" fmla="*/ 27110 h 113663"/>
                  <a:gd name="connsiteX54" fmla="*/ 92061 w 219208"/>
                  <a:gd name="connsiteY54" fmla="*/ 21427 h 113663"/>
                  <a:gd name="connsiteX55" fmla="*/ 96120 w 219208"/>
                  <a:gd name="connsiteY55" fmla="*/ 18179 h 113663"/>
                  <a:gd name="connsiteX56" fmla="*/ 98556 w 219208"/>
                  <a:gd name="connsiteY56" fmla="*/ 14120 h 113663"/>
                  <a:gd name="connsiteX57" fmla="*/ 100179 w 219208"/>
                  <a:gd name="connsiteY57" fmla="*/ 8436 h 113663"/>
                  <a:gd name="connsiteX58" fmla="*/ 100179 w 219208"/>
                  <a:gd name="connsiteY58" fmla="*/ 7625 h 113663"/>
                  <a:gd name="connsiteX59" fmla="*/ 109110 w 219208"/>
                  <a:gd name="connsiteY59" fmla="*/ 11684 h 113663"/>
                  <a:gd name="connsiteX60" fmla="*/ 113982 w 219208"/>
                  <a:gd name="connsiteY60" fmla="*/ 18991 h 113663"/>
                  <a:gd name="connsiteX61" fmla="*/ 125348 w 219208"/>
                  <a:gd name="connsiteY61" fmla="*/ 18991 h 113663"/>
                  <a:gd name="connsiteX62" fmla="*/ 141586 w 219208"/>
                  <a:gd name="connsiteY62" fmla="*/ 27922 h 113663"/>
                  <a:gd name="connsiteX63" fmla="*/ 153764 w 219208"/>
                  <a:gd name="connsiteY63" fmla="*/ 27110 h 113663"/>
                  <a:gd name="connsiteX64" fmla="*/ 153764 w 219208"/>
                  <a:gd name="connsiteY64" fmla="*/ 33605 h 113663"/>
                  <a:gd name="connsiteX65" fmla="*/ 159447 w 219208"/>
                  <a:gd name="connsiteY65" fmla="*/ 34417 h 113663"/>
                  <a:gd name="connsiteX66" fmla="*/ 186239 w 219208"/>
                  <a:gd name="connsiteY66" fmla="*/ 29545 h 113663"/>
                  <a:gd name="connsiteX67" fmla="*/ 191111 w 219208"/>
                  <a:gd name="connsiteY67" fmla="*/ 25486 h 113663"/>
                  <a:gd name="connsiteX68" fmla="*/ 217091 w 219208"/>
                  <a:gd name="connsiteY68" fmla="*/ 48219 h 113663"/>
                  <a:gd name="connsiteX69" fmla="*/ 218715 w 219208"/>
                  <a:gd name="connsiteY69" fmla="*/ 60397 h 113663"/>
                  <a:gd name="connsiteX70" fmla="*/ 204912 w 219208"/>
                  <a:gd name="connsiteY70" fmla="*/ 66892 h 113663"/>
                  <a:gd name="connsiteX71" fmla="*/ 204912 w 219208"/>
                  <a:gd name="connsiteY71" fmla="*/ 93684 h 11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19208" h="113663">
                    <a:moveTo>
                      <a:pt x="204101" y="93684"/>
                    </a:moveTo>
                    <a:lnTo>
                      <a:pt x="215467" y="105051"/>
                    </a:lnTo>
                    <a:lnTo>
                      <a:pt x="164318" y="115605"/>
                    </a:lnTo>
                    <a:lnTo>
                      <a:pt x="110734" y="116417"/>
                    </a:lnTo>
                    <a:lnTo>
                      <a:pt x="7625" y="103427"/>
                    </a:lnTo>
                    <a:cubicBezTo>
                      <a:pt x="7625" y="102615"/>
                      <a:pt x="8437" y="102615"/>
                      <a:pt x="7625" y="100991"/>
                    </a:cubicBezTo>
                    <a:cubicBezTo>
                      <a:pt x="7625" y="99368"/>
                      <a:pt x="7625" y="96120"/>
                      <a:pt x="10060" y="95308"/>
                    </a:cubicBezTo>
                    <a:cubicBezTo>
                      <a:pt x="12496" y="94496"/>
                      <a:pt x="14120" y="95308"/>
                      <a:pt x="14932" y="97744"/>
                    </a:cubicBezTo>
                    <a:cubicBezTo>
                      <a:pt x="17367" y="97744"/>
                      <a:pt x="18991" y="96932"/>
                      <a:pt x="20615" y="94496"/>
                    </a:cubicBezTo>
                    <a:cubicBezTo>
                      <a:pt x="22239" y="92873"/>
                      <a:pt x="23862" y="91249"/>
                      <a:pt x="25486" y="89625"/>
                    </a:cubicBezTo>
                    <a:cubicBezTo>
                      <a:pt x="27110" y="88001"/>
                      <a:pt x="28734" y="85565"/>
                      <a:pt x="31169" y="84754"/>
                    </a:cubicBezTo>
                    <a:cubicBezTo>
                      <a:pt x="31981" y="83942"/>
                      <a:pt x="37664" y="82318"/>
                      <a:pt x="37664" y="80694"/>
                    </a:cubicBezTo>
                    <a:cubicBezTo>
                      <a:pt x="37664" y="79070"/>
                      <a:pt x="31981" y="79882"/>
                      <a:pt x="31169" y="79882"/>
                    </a:cubicBezTo>
                    <a:cubicBezTo>
                      <a:pt x="28734" y="79882"/>
                      <a:pt x="25486" y="79070"/>
                      <a:pt x="23050" y="80694"/>
                    </a:cubicBezTo>
                    <a:cubicBezTo>
                      <a:pt x="21427" y="81506"/>
                      <a:pt x="19803" y="83942"/>
                      <a:pt x="17367" y="82318"/>
                    </a:cubicBezTo>
                    <a:cubicBezTo>
                      <a:pt x="16555" y="81506"/>
                      <a:pt x="14120" y="77447"/>
                      <a:pt x="12496" y="79070"/>
                    </a:cubicBezTo>
                    <a:cubicBezTo>
                      <a:pt x="10060" y="81506"/>
                      <a:pt x="10060" y="92061"/>
                      <a:pt x="5189" y="86377"/>
                    </a:cubicBezTo>
                    <a:cubicBezTo>
                      <a:pt x="5189" y="84754"/>
                      <a:pt x="6001" y="83942"/>
                      <a:pt x="6813" y="82318"/>
                    </a:cubicBezTo>
                    <a:cubicBezTo>
                      <a:pt x="7625" y="80694"/>
                      <a:pt x="7625" y="79070"/>
                      <a:pt x="7625" y="76635"/>
                    </a:cubicBezTo>
                    <a:cubicBezTo>
                      <a:pt x="7625" y="75011"/>
                      <a:pt x="9248" y="73387"/>
                      <a:pt x="9248" y="70952"/>
                    </a:cubicBezTo>
                    <a:cubicBezTo>
                      <a:pt x="9248" y="68516"/>
                      <a:pt x="8437" y="66892"/>
                      <a:pt x="9248" y="64457"/>
                    </a:cubicBezTo>
                    <a:cubicBezTo>
                      <a:pt x="9248" y="62021"/>
                      <a:pt x="9248" y="60397"/>
                      <a:pt x="9248" y="57961"/>
                    </a:cubicBezTo>
                    <a:cubicBezTo>
                      <a:pt x="9248" y="55526"/>
                      <a:pt x="10060" y="49031"/>
                      <a:pt x="14120" y="49031"/>
                    </a:cubicBezTo>
                    <a:cubicBezTo>
                      <a:pt x="14932" y="49031"/>
                      <a:pt x="15744" y="49843"/>
                      <a:pt x="16555" y="49843"/>
                    </a:cubicBezTo>
                    <a:cubicBezTo>
                      <a:pt x="17367" y="49843"/>
                      <a:pt x="18179" y="49843"/>
                      <a:pt x="18991" y="49843"/>
                    </a:cubicBezTo>
                    <a:cubicBezTo>
                      <a:pt x="20615" y="49843"/>
                      <a:pt x="23050" y="49843"/>
                      <a:pt x="24674" y="49031"/>
                    </a:cubicBezTo>
                    <a:cubicBezTo>
                      <a:pt x="26298" y="49031"/>
                      <a:pt x="27922" y="48219"/>
                      <a:pt x="30357" y="48219"/>
                    </a:cubicBezTo>
                    <a:cubicBezTo>
                      <a:pt x="31981" y="48219"/>
                      <a:pt x="34417" y="48219"/>
                      <a:pt x="36041" y="48219"/>
                    </a:cubicBezTo>
                    <a:cubicBezTo>
                      <a:pt x="37664" y="48219"/>
                      <a:pt x="40100" y="48219"/>
                      <a:pt x="41724" y="47407"/>
                    </a:cubicBezTo>
                    <a:cubicBezTo>
                      <a:pt x="44160" y="46595"/>
                      <a:pt x="46595" y="45783"/>
                      <a:pt x="49031" y="44971"/>
                    </a:cubicBezTo>
                    <a:cubicBezTo>
                      <a:pt x="53090" y="43348"/>
                      <a:pt x="56338" y="40100"/>
                      <a:pt x="57961" y="36041"/>
                    </a:cubicBezTo>
                    <a:cubicBezTo>
                      <a:pt x="60397" y="31981"/>
                      <a:pt x="62833" y="27922"/>
                      <a:pt x="66080" y="23862"/>
                    </a:cubicBezTo>
                    <a:cubicBezTo>
                      <a:pt x="67704" y="22239"/>
                      <a:pt x="69328" y="20615"/>
                      <a:pt x="70140" y="18991"/>
                    </a:cubicBezTo>
                    <a:cubicBezTo>
                      <a:pt x="71764" y="16555"/>
                      <a:pt x="72575" y="14120"/>
                      <a:pt x="74199" y="11684"/>
                    </a:cubicBezTo>
                    <a:cubicBezTo>
                      <a:pt x="75011" y="10060"/>
                      <a:pt x="76635" y="7625"/>
                      <a:pt x="77447" y="6001"/>
                    </a:cubicBezTo>
                    <a:cubicBezTo>
                      <a:pt x="77447" y="6001"/>
                      <a:pt x="77447" y="6001"/>
                      <a:pt x="77447" y="5189"/>
                    </a:cubicBezTo>
                    <a:lnTo>
                      <a:pt x="79882" y="6001"/>
                    </a:lnTo>
                    <a:cubicBezTo>
                      <a:pt x="79070" y="7625"/>
                      <a:pt x="78258" y="8436"/>
                      <a:pt x="78258" y="10060"/>
                    </a:cubicBezTo>
                    <a:cubicBezTo>
                      <a:pt x="76635" y="14120"/>
                      <a:pt x="75011" y="17367"/>
                      <a:pt x="71764" y="20615"/>
                    </a:cubicBezTo>
                    <a:cubicBezTo>
                      <a:pt x="70140" y="22239"/>
                      <a:pt x="68516" y="23050"/>
                      <a:pt x="67704" y="24674"/>
                    </a:cubicBezTo>
                    <a:cubicBezTo>
                      <a:pt x="66892" y="26298"/>
                      <a:pt x="66080" y="27922"/>
                      <a:pt x="65269" y="29545"/>
                    </a:cubicBezTo>
                    <a:cubicBezTo>
                      <a:pt x="64457" y="31169"/>
                      <a:pt x="63645" y="31981"/>
                      <a:pt x="62021" y="33605"/>
                    </a:cubicBezTo>
                    <a:cubicBezTo>
                      <a:pt x="61209" y="35229"/>
                      <a:pt x="60397" y="36852"/>
                      <a:pt x="59585" y="38476"/>
                    </a:cubicBezTo>
                    <a:cubicBezTo>
                      <a:pt x="57961" y="41724"/>
                      <a:pt x="55526" y="44160"/>
                      <a:pt x="53090" y="46595"/>
                    </a:cubicBezTo>
                    <a:cubicBezTo>
                      <a:pt x="52278" y="47407"/>
                      <a:pt x="49843" y="49843"/>
                      <a:pt x="51466" y="51466"/>
                    </a:cubicBezTo>
                    <a:cubicBezTo>
                      <a:pt x="52278" y="53090"/>
                      <a:pt x="54714" y="52278"/>
                      <a:pt x="56338" y="52278"/>
                    </a:cubicBezTo>
                    <a:cubicBezTo>
                      <a:pt x="57961" y="52278"/>
                      <a:pt x="59585" y="53090"/>
                      <a:pt x="61209" y="52278"/>
                    </a:cubicBezTo>
                    <a:cubicBezTo>
                      <a:pt x="62833" y="52278"/>
                      <a:pt x="62833" y="51466"/>
                      <a:pt x="64457" y="50654"/>
                    </a:cubicBezTo>
                    <a:cubicBezTo>
                      <a:pt x="68516" y="48219"/>
                      <a:pt x="71764" y="53902"/>
                      <a:pt x="75011" y="54714"/>
                    </a:cubicBezTo>
                    <a:cubicBezTo>
                      <a:pt x="78258" y="55526"/>
                      <a:pt x="83942" y="56338"/>
                      <a:pt x="87189" y="55526"/>
                    </a:cubicBezTo>
                    <a:cubicBezTo>
                      <a:pt x="90437" y="53902"/>
                      <a:pt x="94496" y="50654"/>
                      <a:pt x="96932" y="47407"/>
                    </a:cubicBezTo>
                    <a:cubicBezTo>
                      <a:pt x="100179" y="43348"/>
                      <a:pt x="96932" y="41724"/>
                      <a:pt x="96120" y="37664"/>
                    </a:cubicBezTo>
                    <a:cubicBezTo>
                      <a:pt x="96120" y="36041"/>
                      <a:pt x="96120" y="33605"/>
                      <a:pt x="95308" y="31981"/>
                    </a:cubicBezTo>
                    <a:cubicBezTo>
                      <a:pt x="94496" y="30357"/>
                      <a:pt x="93684" y="28734"/>
                      <a:pt x="92873" y="27110"/>
                    </a:cubicBezTo>
                    <a:cubicBezTo>
                      <a:pt x="92061" y="25486"/>
                      <a:pt x="91249" y="23050"/>
                      <a:pt x="92061" y="21427"/>
                    </a:cubicBezTo>
                    <a:cubicBezTo>
                      <a:pt x="92061" y="18991"/>
                      <a:pt x="93684" y="18991"/>
                      <a:pt x="96120" y="18179"/>
                    </a:cubicBezTo>
                    <a:cubicBezTo>
                      <a:pt x="98556" y="17367"/>
                      <a:pt x="98556" y="15744"/>
                      <a:pt x="98556" y="14120"/>
                    </a:cubicBezTo>
                    <a:cubicBezTo>
                      <a:pt x="98556" y="12496"/>
                      <a:pt x="100179" y="10872"/>
                      <a:pt x="100179" y="8436"/>
                    </a:cubicBezTo>
                    <a:cubicBezTo>
                      <a:pt x="100179" y="8436"/>
                      <a:pt x="100179" y="7625"/>
                      <a:pt x="100179" y="7625"/>
                    </a:cubicBezTo>
                    <a:cubicBezTo>
                      <a:pt x="104239" y="6001"/>
                      <a:pt x="109110" y="8436"/>
                      <a:pt x="109110" y="11684"/>
                    </a:cubicBezTo>
                    <a:cubicBezTo>
                      <a:pt x="109110" y="14932"/>
                      <a:pt x="113982" y="18991"/>
                      <a:pt x="113982" y="18991"/>
                    </a:cubicBezTo>
                    <a:lnTo>
                      <a:pt x="125348" y="18991"/>
                    </a:lnTo>
                    <a:lnTo>
                      <a:pt x="141586" y="27922"/>
                    </a:lnTo>
                    <a:lnTo>
                      <a:pt x="153764" y="27110"/>
                    </a:lnTo>
                    <a:lnTo>
                      <a:pt x="153764" y="33605"/>
                    </a:lnTo>
                    <a:lnTo>
                      <a:pt x="159447" y="34417"/>
                    </a:lnTo>
                    <a:cubicBezTo>
                      <a:pt x="164318" y="23862"/>
                      <a:pt x="186239" y="29545"/>
                      <a:pt x="186239" y="29545"/>
                    </a:cubicBezTo>
                    <a:lnTo>
                      <a:pt x="191111" y="25486"/>
                    </a:lnTo>
                    <a:lnTo>
                      <a:pt x="217091" y="48219"/>
                    </a:lnTo>
                    <a:lnTo>
                      <a:pt x="218715" y="60397"/>
                    </a:lnTo>
                    <a:lnTo>
                      <a:pt x="204912" y="66892"/>
                    </a:lnTo>
                    <a:lnTo>
                      <a:pt x="204912" y="93684"/>
                    </a:ln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03" name="Полилиния: фигура 2278">
                <a:extLst>
                  <a:ext uri="{FF2B5EF4-FFF2-40B4-BE49-F238E27FC236}">
                    <a16:creationId xmlns:a16="http://schemas.microsoft.com/office/drawing/2014/main" id="{23ED93D0-D4A7-495D-B6EB-F35833DC214B}"/>
                  </a:ext>
                </a:extLst>
              </p:cNvPr>
              <p:cNvSpPr/>
              <p:nvPr/>
            </p:nvSpPr>
            <p:spPr>
              <a:xfrm>
                <a:off x="6808842" y="4495120"/>
                <a:ext cx="360814" cy="216093"/>
              </a:xfrm>
              <a:custGeom>
                <a:avLst/>
                <a:gdLst>
                  <a:gd name="connsiteX0" fmla="*/ 73375 w 360814"/>
                  <a:gd name="connsiteY0" fmla="*/ 26128 h 216093"/>
                  <a:gd name="connsiteX1" fmla="*/ 71783 w 360814"/>
                  <a:gd name="connsiteY1" fmla="*/ 26924 h 216093"/>
                  <a:gd name="connsiteX2" fmla="*/ 70159 w 360814"/>
                  <a:gd name="connsiteY2" fmla="*/ 28548 h 216093"/>
                  <a:gd name="connsiteX3" fmla="*/ 70971 w 360814"/>
                  <a:gd name="connsiteY3" fmla="*/ 31795 h 216093"/>
                  <a:gd name="connsiteX4" fmla="*/ 67724 w 360814"/>
                  <a:gd name="connsiteY4" fmla="*/ 32607 h 216093"/>
                  <a:gd name="connsiteX5" fmla="*/ 62852 w 360814"/>
                  <a:gd name="connsiteY5" fmla="*/ 31795 h 216093"/>
                  <a:gd name="connsiteX6" fmla="*/ 61322 w 360814"/>
                  <a:gd name="connsiteY6" fmla="*/ 30648 h 216093"/>
                  <a:gd name="connsiteX7" fmla="*/ 125190 w 360814"/>
                  <a:gd name="connsiteY7" fmla="*/ 12133 h 216093"/>
                  <a:gd name="connsiteX8" fmla="*/ 126179 w 360814"/>
                  <a:gd name="connsiteY8" fmla="*/ 13122 h 216093"/>
                  <a:gd name="connsiteX9" fmla="*/ 125367 w 360814"/>
                  <a:gd name="connsiteY9" fmla="*/ 14746 h 216093"/>
                  <a:gd name="connsiteX10" fmla="*/ 122932 w 360814"/>
                  <a:gd name="connsiteY10" fmla="*/ 16369 h 216093"/>
                  <a:gd name="connsiteX11" fmla="*/ 120496 w 360814"/>
                  <a:gd name="connsiteY11" fmla="*/ 15558 h 216093"/>
                  <a:gd name="connsiteX12" fmla="*/ 118872 w 360814"/>
                  <a:gd name="connsiteY12" fmla="*/ 15558 h 216093"/>
                  <a:gd name="connsiteX13" fmla="*/ 116437 w 360814"/>
                  <a:gd name="connsiteY13" fmla="*/ 17181 h 216093"/>
                  <a:gd name="connsiteX14" fmla="*/ 113189 w 360814"/>
                  <a:gd name="connsiteY14" fmla="*/ 16369 h 216093"/>
                  <a:gd name="connsiteX15" fmla="*/ 111850 w 360814"/>
                  <a:gd name="connsiteY15" fmla="*/ 14583 h 216093"/>
                  <a:gd name="connsiteX16" fmla="*/ 139594 w 360814"/>
                  <a:gd name="connsiteY16" fmla="*/ 9487 h 216093"/>
                  <a:gd name="connsiteX17" fmla="*/ 141605 w 360814"/>
                  <a:gd name="connsiteY17" fmla="*/ 11498 h 216093"/>
                  <a:gd name="connsiteX18" fmla="*/ 141605 w 360814"/>
                  <a:gd name="connsiteY18" fmla="*/ 14746 h 216093"/>
                  <a:gd name="connsiteX19" fmla="*/ 139981 w 360814"/>
                  <a:gd name="connsiteY19" fmla="*/ 14746 h 216093"/>
                  <a:gd name="connsiteX20" fmla="*/ 139170 w 360814"/>
                  <a:gd name="connsiteY20" fmla="*/ 13122 h 216093"/>
                  <a:gd name="connsiteX21" fmla="*/ 137546 w 360814"/>
                  <a:gd name="connsiteY21" fmla="*/ 13122 h 216093"/>
                  <a:gd name="connsiteX22" fmla="*/ 135922 w 360814"/>
                  <a:gd name="connsiteY22" fmla="*/ 13934 h 216093"/>
                  <a:gd name="connsiteX23" fmla="*/ 137546 w 360814"/>
                  <a:gd name="connsiteY23" fmla="*/ 14746 h 216093"/>
                  <a:gd name="connsiteX24" fmla="*/ 137546 w 360814"/>
                  <a:gd name="connsiteY24" fmla="*/ 16369 h 216093"/>
                  <a:gd name="connsiteX25" fmla="*/ 137546 w 360814"/>
                  <a:gd name="connsiteY25" fmla="*/ 17993 h 216093"/>
                  <a:gd name="connsiteX26" fmla="*/ 137546 w 360814"/>
                  <a:gd name="connsiteY26" fmla="*/ 19617 h 216093"/>
                  <a:gd name="connsiteX27" fmla="*/ 132674 w 360814"/>
                  <a:gd name="connsiteY27" fmla="*/ 19617 h 216093"/>
                  <a:gd name="connsiteX28" fmla="*/ 130239 w 360814"/>
                  <a:gd name="connsiteY28" fmla="*/ 18805 h 216093"/>
                  <a:gd name="connsiteX29" fmla="*/ 130239 w 360814"/>
                  <a:gd name="connsiteY29" fmla="*/ 16369 h 216093"/>
                  <a:gd name="connsiteX30" fmla="*/ 131051 w 360814"/>
                  <a:gd name="connsiteY30" fmla="*/ 14746 h 216093"/>
                  <a:gd name="connsiteX31" fmla="*/ 131863 w 360814"/>
                  <a:gd name="connsiteY31" fmla="*/ 11498 h 216093"/>
                  <a:gd name="connsiteX32" fmla="*/ 132312 w 360814"/>
                  <a:gd name="connsiteY32" fmla="*/ 10824 h 216093"/>
                  <a:gd name="connsiteX33" fmla="*/ 157843 w 360814"/>
                  <a:gd name="connsiteY33" fmla="*/ 6135 h 216093"/>
                  <a:gd name="connsiteX34" fmla="*/ 157843 w 360814"/>
                  <a:gd name="connsiteY34" fmla="*/ 6627 h 216093"/>
                  <a:gd name="connsiteX35" fmla="*/ 155407 w 360814"/>
                  <a:gd name="connsiteY35" fmla="*/ 8251 h 216093"/>
                  <a:gd name="connsiteX36" fmla="*/ 150536 w 360814"/>
                  <a:gd name="connsiteY36" fmla="*/ 8251 h 216093"/>
                  <a:gd name="connsiteX37" fmla="*/ 148751 w 360814"/>
                  <a:gd name="connsiteY37" fmla="*/ 7805 h 216093"/>
                  <a:gd name="connsiteX38" fmla="*/ 181018 w 360814"/>
                  <a:gd name="connsiteY38" fmla="*/ 1878 h 216093"/>
                  <a:gd name="connsiteX39" fmla="*/ 176516 w 360814"/>
                  <a:gd name="connsiteY39" fmla="*/ 3379 h 216093"/>
                  <a:gd name="connsiteX40" fmla="*/ 171645 w 360814"/>
                  <a:gd name="connsiteY40" fmla="*/ 4191 h 216093"/>
                  <a:gd name="connsiteX41" fmla="*/ 168397 w 360814"/>
                  <a:gd name="connsiteY41" fmla="*/ 6627 h 216093"/>
                  <a:gd name="connsiteX42" fmla="*/ 168397 w 360814"/>
                  <a:gd name="connsiteY42" fmla="*/ 13934 h 216093"/>
                  <a:gd name="connsiteX43" fmla="*/ 168397 w 360814"/>
                  <a:gd name="connsiteY43" fmla="*/ 17181 h 216093"/>
                  <a:gd name="connsiteX44" fmla="*/ 166774 w 360814"/>
                  <a:gd name="connsiteY44" fmla="*/ 19617 h 216093"/>
                  <a:gd name="connsiteX45" fmla="*/ 165962 w 360814"/>
                  <a:gd name="connsiteY45" fmla="*/ 22052 h 216093"/>
                  <a:gd name="connsiteX46" fmla="*/ 165150 w 360814"/>
                  <a:gd name="connsiteY46" fmla="*/ 24488 h 216093"/>
                  <a:gd name="connsiteX47" fmla="*/ 159467 w 360814"/>
                  <a:gd name="connsiteY47" fmla="*/ 26924 h 216093"/>
                  <a:gd name="connsiteX48" fmla="*/ 157031 w 360814"/>
                  <a:gd name="connsiteY48" fmla="*/ 29360 h 216093"/>
                  <a:gd name="connsiteX49" fmla="*/ 155407 w 360814"/>
                  <a:gd name="connsiteY49" fmla="*/ 26924 h 216093"/>
                  <a:gd name="connsiteX50" fmla="*/ 155157 w 360814"/>
                  <a:gd name="connsiteY50" fmla="*/ 26862 h 216093"/>
                  <a:gd name="connsiteX51" fmla="*/ 154595 w 360814"/>
                  <a:gd name="connsiteY51" fmla="*/ 26112 h 216093"/>
                  <a:gd name="connsiteX52" fmla="*/ 152160 w 360814"/>
                  <a:gd name="connsiteY52" fmla="*/ 24285 h 216093"/>
                  <a:gd name="connsiteX53" fmla="*/ 152160 w 360814"/>
                  <a:gd name="connsiteY53" fmla="*/ 23676 h 216093"/>
                  <a:gd name="connsiteX54" fmla="*/ 152971 w 360814"/>
                  <a:gd name="connsiteY54" fmla="*/ 22864 h 216093"/>
                  <a:gd name="connsiteX55" fmla="*/ 152971 w 360814"/>
                  <a:gd name="connsiteY55" fmla="*/ 22052 h 216093"/>
                  <a:gd name="connsiteX56" fmla="*/ 152630 w 360814"/>
                  <a:gd name="connsiteY56" fmla="*/ 21967 h 216093"/>
                  <a:gd name="connsiteX57" fmla="*/ 153783 w 360814"/>
                  <a:gd name="connsiteY57" fmla="*/ 20429 h 216093"/>
                  <a:gd name="connsiteX58" fmla="*/ 154595 w 360814"/>
                  <a:gd name="connsiteY58" fmla="*/ 16369 h 216093"/>
                  <a:gd name="connsiteX59" fmla="*/ 157843 w 360814"/>
                  <a:gd name="connsiteY59" fmla="*/ 12310 h 216093"/>
                  <a:gd name="connsiteX60" fmla="*/ 161090 w 360814"/>
                  <a:gd name="connsiteY60" fmla="*/ 13122 h 216093"/>
                  <a:gd name="connsiteX61" fmla="*/ 161902 w 360814"/>
                  <a:gd name="connsiteY61" fmla="*/ 8251 h 216093"/>
                  <a:gd name="connsiteX62" fmla="*/ 160356 w 360814"/>
                  <a:gd name="connsiteY62" fmla="*/ 5673 h 216093"/>
                  <a:gd name="connsiteX63" fmla="*/ 191244 w 360814"/>
                  <a:gd name="connsiteY63" fmla="*/ 0 h 216093"/>
                  <a:gd name="connsiteX64" fmla="*/ 191942 w 360814"/>
                  <a:gd name="connsiteY64" fmla="*/ 4191 h 216093"/>
                  <a:gd name="connsiteX65" fmla="*/ 196001 w 360814"/>
                  <a:gd name="connsiteY65" fmla="*/ 13122 h 216093"/>
                  <a:gd name="connsiteX66" fmla="*/ 198437 w 360814"/>
                  <a:gd name="connsiteY66" fmla="*/ 19617 h 216093"/>
                  <a:gd name="connsiteX67" fmla="*/ 202496 w 360814"/>
                  <a:gd name="connsiteY67" fmla="*/ 25300 h 216093"/>
                  <a:gd name="connsiteX68" fmla="*/ 205744 w 360814"/>
                  <a:gd name="connsiteY68" fmla="*/ 30171 h 216093"/>
                  <a:gd name="connsiteX69" fmla="*/ 208992 w 360814"/>
                  <a:gd name="connsiteY69" fmla="*/ 34231 h 216093"/>
                  <a:gd name="connsiteX70" fmla="*/ 213051 w 360814"/>
                  <a:gd name="connsiteY70" fmla="*/ 39914 h 216093"/>
                  <a:gd name="connsiteX71" fmla="*/ 215487 w 360814"/>
                  <a:gd name="connsiteY71" fmla="*/ 43162 h 216093"/>
                  <a:gd name="connsiteX72" fmla="*/ 217922 w 360814"/>
                  <a:gd name="connsiteY72" fmla="*/ 45597 h 216093"/>
                  <a:gd name="connsiteX73" fmla="*/ 221170 w 360814"/>
                  <a:gd name="connsiteY73" fmla="*/ 48033 h 216093"/>
                  <a:gd name="connsiteX74" fmla="*/ 223605 w 360814"/>
                  <a:gd name="connsiteY74" fmla="*/ 50468 h 216093"/>
                  <a:gd name="connsiteX75" fmla="*/ 230100 w 360814"/>
                  <a:gd name="connsiteY75" fmla="*/ 55340 h 216093"/>
                  <a:gd name="connsiteX76" fmla="*/ 234972 w 360814"/>
                  <a:gd name="connsiteY76" fmla="*/ 59399 h 216093"/>
                  <a:gd name="connsiteX77" fmla="*/ 239031 w 360814"/>
                  <a:gd name="connsiteY77" fmla="*/ 62647 h 216093"/>
                  <a:gd name="connsiteX78" fmla="*/ 243091 w 360814"/>
                  <a:gd name="connsiteY78" fmla="*/ 66706 h 216093"/>
                  <a:gd name="connsiteX79" fmla="*/ 249586 w 360814"/>
                  <a:gd name="connsiteY79" fmla="*/ 71577 h 216093"/>
                  <a:gd name="connsiteX80" fmla="*/ 256081 w 360814"/>
                  <a:gd name="connsiteY80" fmla="*/ 76449 h 216093"/>
                  <a:gd name="connsiteX81" fmla="*/ 259328 w 360814"/>
                  <a:gd name="connsiteY81" fmla="*/ 78884 h 216093"/>
                  <a:gd name="connsiteX82" fmla="*/ 262576 w 360814"/>
                  <a:gd name="connsiteY82" fmla="*/ 80508 h 216093"/>
                  <a:gd name="connsiteX83" fmla="*/ 264200 w 360814"/>
                  <a:gd name="connsiteY83" fmla="*/ 81320 h 216093"/>
                  <a:gd name="connsiteX84" fmla="*/ 265823 w 360814"/>
                  <a:gd name="connsiteY84" fmla="*/ 81320 h 216093"/>
                  <a:gd name="connsiteX85" fmla="*/ 268259 w 360814"/>
                  <a:gd name="connsiteY85" fmla="*/ 82132 h 216093"/>
                  <a:gd name="connsiteX86" fmla="*/ 269883 w 360814"/>
                  <a:gd name="connsiteY86" fmla="*/ 82132 h 216093"/>
                  <a:gd name="connsiteX87" fmla="*/ 273130 w 360814"/>
                  <a:gd name="connsiteY87" fmla="*/ 81320 h 216093"/>
                  <a:gd name="connsiteX88" fmla="*/ 275566 w 360814"/>
                  <a:gd name="connsiteY88" fmla="*/ 78884 h 216093"/>
                  <a:gd name="connsiteX89" fmla="*/ 277190 w 360814"/>
                  <a:gd name="connsiteY89" fmla="*/ 76449 h 216093"/>
                  <a:gd name="connsiteX90" fmla="*/ 279626 w 360814"/>
                  <a:gd name="connsiteY90" fmla="*/ 75637 h 216093"/>
                  <a:gd name="connsiteX91" fmla="*/ 282061 w 360814"/>
                  <a:gd name="connsiteY91" fmla="*/ 74825 h 216093"/>
                  <a:gd name="connsiteX92" fmla="*/ 284497 w 360814"/>
                  <a:gd name="connsiteY92" fmla="*/ 73201 h 216093"/>
                  <a:gd name="connsiteX93" fmla="*/ 286121 w 360814"/>
                  <a:gd name="connsiteY93" fmla="*/ 71577 h 216093"/>
                  <a:gd name="connsiteX94" fmla="*/ 287744 w 360814"/>
                  <a:gd name="connsiteY94" fmla="*/ 69954 h 216093"/>
                  <a:gd name="connsiteX95" fmla="*/ 287744 w 360814"/>
                  <a:gd name="connsiteY95" fmla="*/ 66706 h 216093"/>
                  <a:gd name="connsiteX96" fmla="*/ 287744 w 360814"/>
                  <a:gd name="connsiteY96" fmla="*/ 63459 h 216093"/>
                  <a:gd name="connsiteX97" fmla="*/ 290180 w 360814"/>
                  <a:gd name="connsiteY97" fmla="*/ 62647 h 216093"/>
                  <a:gd name="connsiteX98" fmla="*/ 290992 w 360814"/>
                  <a:gd name="connsiteY98" fmla="*/ 60211 h 216093"/>
                  <a:gd name="connsiteX99" fmla="*/ 291804 w 360814"/>
                  <a:gd name="connsiteY99" fmla="*/ 54528 h 216093"/>
                  <a:gd name="connsiteX100" fmla="*/ 294239 w 360814"/>
                  <a:gd name="connsiteY100" fmla="*/ 52904 h 216093"/>
                  <a:gd name="connsiteX101" fmla="*/ 293427 w 360814"/>
                  <a:gd name="connsiteY101" fmla="*/ 56152 h 216093"/>
                  <a:gd name="connsiteX102" fmla="*/ 295051 w 360814"/>
                  <a:gd name="connsiteY102" fmla="*/ 58587 h 216093"/>
                  <a:gd name="connsiteX103" fmla="*/ 296675 w 360814"/>
                  <a:gd name="connsiteY103" fmla="*/ 60211 h 216093"/>
                  <a:gd name="connsiteX104" fmla="*/ 297487 w 360814"/>
                  <a:gd name="connsiteY104" fmla="*/ 61835 h 216093"/>
                  <a:gd name="connsiteX105" fmla="*/ 299111 w 360814"/>
                  <a:gd name="connsiteY105" fmla="*/ 62647 h 216093"/>
                  <a:gd name="connsiteX106" fmla="*/ 299923 w 360814"/>
                  <a:gd name="connsiteY106" fmla="*/ 62647 h 216093"/>
                  <a:gd name="connsiteX107" fmla="*/ 301546 w 360814"/>
                  <a:gd name="connsiteY107" fmla="*/ 62647 h 216093"/>
                  <a:gd name="connsiteX108" fmla="*/ 303982 w 360814"/>
                  <a:gd name="connsiteY108" fmla="*/ 63459 h 216093"/>
                  <a:gd name="connsiteX109" fmla="*/ 306418 w 360814"/>
                  <a:gd name="connsiteY109" fmla="*/ 63459 h 216093"/>
                  <a:gd name="connsiteX110" fmla="*/ 308853 w 360814"/>
                  <a:gd name="connsiteY110" fmla="*/ 62647 h 216093"/>
                  <a:gd name="connsiteX111" fmla="*/ 309665 w 360814"/>
                  <a:gd name="connsiteY111" fmla="*/ 61835 h 216093"/>
                  <a:gd name="connsiteX112" fmla="*/ 310477 w 360814"/>
                  <a:gd name="connsiteY112" fmla="*/ 61835 h 216093"/>
                  <a:gd name="connsiteX113" fmla="*/ 311289 w 360814"/>
                  <a:gd name="connsiteY113" fmla="*/ 60211 h 216093"/>
                  <a:gd name="connsiteX114" fmla="*/ 312101 w 360814"/>
                  <a:gd name="connsiteY114" fmla="*/ 57776 h 216093"/>
                  <a:gd name="connsiteX115" fmla="*/ 312913 w 360814"/>
                  <a:gd name="connsiteY115" fmla="*/ 56964 h 216093"/>
                  <a:gd name="connsiteX116" fmla="*/ 312913 w 360814"/>
                  <a:gd name="connsiteY116" fmla="*/ 55340 h 216093"/>
                  <a:gd name="connsiteX117" fmla="*/ 313724 w 360814"/>
                  <a:gd name="connsiteY117" fmla="*/ 51280 h 216093"/>
                  <a:gd name="connsiteX118" fmla="*/ 316160 w 360814"/>
                  <a:gd name="connsiteY118" fmla="*/ 49657 h 216093"/>
                  <a:gd name="connsiteX119" fmla="*/ 318596 w 360814"/>
                  <a:gd name="connsiteY119" fmla="*/ 48845 h 216093"/>
                  <a:gd name="connsiteX120" fmla="*/ 321031 w 360814"/>
                  <a:gd name="connsiteY120" fmla="*/ 48845 h 216093"/>
                  <a:gd name="connsiteX121" fmla="*/ 321843 w 360814"/>
                  <a:gd name="connsiteY121" fmla="*/ 47221 h 216093"/>
                  <a:gd name="connsiteX122" fmla="*/ 325903 w 360814"/>
                  <a:gd name="connsiteY122" fmla="*/ 44785 h 216093"/>
                  <a:gd name="connsiteX123" fmla="*/ 328339 w 360814"/>
                  <a:gd name="connsiteY123" fmla="*/ 45597 h 216093"/>
                  <a:gd name="connsiteX124" fmla="*/ 330774 w 360814"/>
                  <a:gd name="connsiteY124" fmla="*/ 45597 h 216093"/>
                  <a:gd name="connsiteX125" fmla="*/ 331586 w 360814"/>
                  <a:gd name="connsiteY125" fmla="*/ 44785 h 216093"/>
                  <a:gd name="connsiteX126" fmla="*/ 332398 w 360814"/>
                  <a:gd name="connsiteY126" fmla="*/ 44785 h 216093"/>
                  <a:gd name="connsiteX127" fmla="*/ 334021 w 360814"/>
                  <a:gd name="connsiteY127" fmla="*/ 45597 h 216093"/>
                  <a:gd name="connsiteX128" fmla="*/ 336457 w 360814"/>
                  <a:gd name="connsiteY128" fmla="*/ 46409 h 216093"/>
                  <a:gd name="connsiteX129" fmla="*/ 340517 w 360814"/>
                  <a:gd name="connsiteY129" fmla="*/ 46409 h 216093"/>
                  <a:gd name="connsiteX130" fmla="*/ 342140 w 360814"/>
                  <a:gd name="connsiteY130" fmla="*/ 46409 h 216093"/>
                  <a:gd name="connsiteX131" fmla="*/ 345388 w 360814"/>
                  <a:gd name="connsiteY131" fmla="*/ 46409 h 216093"/>
                  <a:gd name="connsiteX132" fmla="*/ 346200 w 360814"/>
                  <a:gd name="connsiteY132" fmla="*/ 47221 h 216093"/>
                  <a:gd name="connsiteX133" fmla="*/ 348636 w 360814"/>
                  <a:gd name="connsiteY133" fmla="*/ 47221 h 216093"/>
                  <a:gd name="connsiteX134" fmla="*/ 351071 w 360814"/>
                  <a:gd name="connsiteY134" fmla="*/ 45597 h 216093"/>
                  <a:gd name="connsiteX135" fmla="*/ 352695 w 360814"/>
                  <a:gd name="connsiteY135" fmla="*/ 44785 h 216093"/>
                  <a:gd name="connsiteX136" fmla="*/ 355942 w 360814"/>
                  <a:gd name="connsiteY136" fmla="*/ 45597 h 216093"/>
                  <a:gd name="connsiteX137" fmla="*/ 358378 w 360814"/>
                  <a:gd name="connsiteY137" fmla="*/ 48033 h 216093"/>
                  <a:gd name="connsiteX138" fmla="*/ 360814 w 360814"/>
                  <a:gd name="connsiteY138" fmla="*/ 50468 h 216093"/>
                  <a:gd name="connsiteX139" fmla="*/ 360002 w 360814"/>
                  <a:gd name="connsiteY139" fmla="*/ 52904 h 216093"/>
                  <a:gd name="connsiteX140" fmla="*/ 357566 w 360814"/>
                  <a:gd name="connsiteY140" fmla="*/ 56152 h 216093"/>
                  <a:gd name="connsiteX141" fmla="*/ 355942 w 360814"/>
                  <a:gd name="connsiteY141" fmla="*/ 57776 h 216093"/>
                  <a:gd name="connsiteX142" fmla="*/ 353507 w 360814"/>
                  <a:gd name="connsiteY142" fmla="*/ 56964 h 216093"/>
                  <a:gd name="connsiteX143" fmla="*/ 351071 w 360814"/>
                  <a:gd name="connsiteY143" fmla="*/ 56152 h 216093"/>
                  <a:gd name="connsiteX144" fmla="*/ 349447 w 360814"/>
                  <a:gd name="connsiteY144" fmla="*/ 58587 h 216093"/>
                  <a:gd name="connsiteX145" fmla="*/ 350259 w 360814"/>
                  <a:gd name="connsiteY145" fmla="*/ 61835 h 216093"/>
                  <a:gd name="connsiteX146" fmla="*/ 347012 w 360814"/>
                  <a:gd name="connsiteY146" fmla="*/ 63459 h 216093"/>
                  <a:gd name="connsiteX147" fmla="*/ 346200 w 360814"/>
                  <a:gd name="connsiteY147" fmla="*/ 65082 h 216093"/>
                  <a:gd name="connsiteX148" fmla="*/ 347824 w 360814"/>
                  <a:gd name="connsiteY148" fmla="*/ 66706 h 216093"/>
                  <a:gd name="connsiteX149" fmla="*/ 347824 w 360814"/>
                  <a:gd name="connsiteY149" fmla="*/ 68330 h 216093"/>
                  <a:gd name="connsiteX150" fmla="*/ 347824 w 360814"/>
                  <a:gd name="connsiteY150" fmla="*/ 69142 h 216093"/>
                  <a:gd name="connsiteX151" fmla="*/ 345388 w 360814"/>
                  <a:gd name="connsiteY151" fmla="*/ 70766 h 216093"/>
                  <a:gd name="connsiteX152" fmla="*/ 346200 w 360814"/>
                  <a:gd name="connsiteY152" fmla="*/ 71577 h 216093"/>
                  <a:gd name="connsiteX153" fmla="*/ 347012 w 360814"/>
                  <a:gd name="connsiteY153" fmla="*/ 73201 h 216093"/>
                  <a:gd name="connsiteX154" fmla="*/ 347012 w 360814"/>
                  <a:gd name="connsiteY154" fmla="*/ 77261 h 216093"/>
                  <a:gd name="connsiteX155" fmla="*/ 347012 w 360814"/>
                  <a:gd name="connsiteY155" fmla="*/ 78073 h 216093"/>
                  <a:gd name="connsiteX156" fmla="*/ 347824 w 360814"/>
                  <a:gd name="connsiteY156" fmla="*/ 79696 h 216093"/>
                  <a:gd name="connsiteX157" fmla="*/ 350259 w 360814"/>
                  <a:gd name="connsiteY157" fmla="*/ 80508 h 216093"/>
                  <a:gd name="connsiteX158" fmla="*/ 351071 w 360814"/>
                  <a:gd name="connsiteY158" fmla="*/ 82132 h 216093"/>
                  <a:gd name="connsiteX159" fmla="*/ 353507 w 360814"/>
                  <a:gd name="connsiteY159" fmla="*/ 85380 h 216093"/>
                  <a:gd name="connsiteX160" fmla="*/ 352695 w 360814"/>
                  <a:gd name="connsiteY160" fmla="*/ 87003 h 216093"/>
                  <a:gd name="connsiteX161" fmla="*/ 351071 w 360814"/>
                  <a:gd name="connsiteY161" fmla="*/ 88627 h 216093"/>
                  <a:gd name="connsiteX162" fmla="*/ 347824 w 360814"/>
                  <a:gd name="connsiteY162" fmla="*/ 91063 h 216093"/>
                  <a:gd name="connsiteX163" fmla="*/ 343764 w 360814"/>
                  <a:gd name="connsiteY163" fmla="*/ 91063 h 216093"/>
                  <a:gd name="connsiteX164" fmla="*/ 340517 w 360814"/>
                  <a:gd name="connsiteY164" fmla="*/ 92686 h 216093"/>
                  <a:gd name="connsiteX165" fmla="*/ 337269 w 360814"/>
                  <a:gd name="connsiteY165" fmla="*/ 95934 h 216093"/>
                  <a:gd name="connsiteX166" fmla="*/ 334834 w 360814"/>
                  <a:gd name="connsiteY166" fmla="*/ 99181 h 216093"/>
                  <a:gd name="connsiteX167" fmla="*/ 331586 w 360814"/>
                  <a:gd name="connsiteY167" fmla="*/ 99181 h 216093"/>
                  <a:gd name="connsiteX168" fmla="*/ 328339 w 360814"/>
                  <a:gd name="connsiteY168" fmla="*/ 98370 h 216093"/>
                  <a:gd name="connsiteX169" fmla="*/ 327526 w 360814"/>
                  <a:gd name="connsiteY169" fmla="*/ 98370 h 216093"/>
                  <a:gd name="connsiteX170" fmla="*/ 325903 w 360814"/>
                  <a:gd name="connsiteY170" fmla="*/ 98370 h 216093"/>
                  <a:gd name="connsiteX171" fmla="*/ 321843 w 360814"/>
                  <a:gd name="connsiteY171" fmla="*/ 98370 h 216093"/>
                  <a:gd name="connsiteX172" fmla="*/ 319408 w 360814"/>
                  <a:gd name="connsiteY172" fmla="*/ 98370 h 216093"/>
                  <a:gd name="connsiteX173" fmla="*/ 316160 w 360814"/>
                  <a:gd name="connsiteY173" fmla="*/ 99993 h 216093"/>
                  <a:gd name="connsiteX174" fmla="*/ 312101 w 360814"/>
                  <a:gd name="connsiteY174" fmla="*/ 101617 h 216093"/>
                  <a:gd name="connsiteX175" fmla="*/ 308042 w 360814"/>
                  <a:gd name="connsiteY175" fmla="*/ 104865 h 216093"/>
                  <a:gd name="connsiteX176" fmla="*/ 304794 w 360814"/>
                  <a:gd name="connsiteY176" fmla="*/ 106489 h 216093"/>
                  <a:gd name="connsiteX177" fmla="*/ 301546 w 360814"/>
                  <a:gd name="connsiteY177" fmla="*/ 104865 h 216093"/>
                  <a:gd name="connsiteX178" fmla="*/ 299923 w 360814"/>
                  <a:gd name="connsiteY178" fmla="*/ 103241 h 216093"/>
                  <a:gd name="connsiteX179" fmla="*/ 296675 w 360814"/>
                  <a:gd name="connsiteY179" fmla="*/ 101617 h 216093"/>
                  <a:gd name="connsiteX180" fmla="*/ 294239 w 360814"/>
                  <a:gd name="connsiteY180" fmla="*/ 99993 h 216093"/>
                  <a:gd name="connsiteX181" fmla="*/ 290180 w 360814"/>
                  <a:gd name="connsiteY181" fmla="*/ 99181 h 216093"/>
                  <a:gd name="connsiteX182" fmla="*/ 286121 w 360814"/>
                  <a:gd name="connsiteY182" fmla="*/ 98370 h 216093"/>
                  <a:gd name="connsiteX183" fmla="*/ 282061 w 360814"/>
                  <a:gd name="connsiteY183" fmla="*/ 97558 h 216093"/>
                  <a:gd name="connsiteX184" fmla="*/ 278813 w 360814"/>
                  <a:gd name="connsiteY184" fmla="*/ 98370 h 216093"/>
                  <a:gd name="connsiteX185" fmla="*/ 276378 w 360814"/>
                  <a:gd name="connsiteY185" fmla="*/ 99993 h 216093"/>
                  <a:gd name="connsiteX186" fmla="*/ 273130 w 360814"/>
                  <a:gd name="connsiteY186" fmla="*/ 100805 h 216093"/>
                  <a:gd name="connsiteX187" fmla="*/ 270695 w 360814"/>
                  <a:gd name="connsiteY187" fmla="*/ 100805 h 216093"/>
                  <a:gd name="connsiteX188" fmla="*/ 268259 w 360814"/>
                  <a:gd name="connsiteY188" fmla="*/ 103241 h 216093"/>
                  <a:gd name="connsiteX189" fmla="*/ 266635 w 360814"/>
                  <a:gd name="connsiteY189" fmla="*/ 105677 h 216093"/>
                  <a:gd name="connsiteX190" fmla="*/ 264200 w 360814"/>
                  <a:gd name="connsiteY190" fmla="*/ 108112 h 216093"/>
                  <a:gd name="connsiteX191" fmla="*/ 262576 w 360814"/>
                  <a:gd name="connsiteY191" fmla="*/ 110548 h 216093"/>
                  <a:gd name="connsiteX192" fmla="*/ 265012 w 360814"/>
                  <a:gd name="connsiteY192" fmla="*/ 111360 h 216093"/>
                  <a:gd name="connsiteX193" fmla="*/ 265823 w 360814"/>
                  <a:gd name="connsiteY193" fmla="*/ 113796 h 216093"/>
                  <a:gd name="connsiteX194" fmla="*/ 262576 w 360814"/>
                  <a:gd name="connsiteY194" fmla="*/ 118667 h 216093"/>
                  <a:gd name="connsiteX195" fmla="*/ 265012 w 360814"/>
                  <a:gd name="connsiteY195" fmla="*/ 119479 h 216093"/>
                  <a:gd name="connsiteX196" fmla="*/ 265012 w 360814"/>
                  <a:gd name="connsiteY196" fmla="*/ 121914 h 216093"/>
                  <a:gd name="connsiteX197" fmla="*/ 262576 w 360814"/>
                  <a:gd name="connsiteY197" fmla="*/ 123538 h 216093"/>
                  <a:gd name="connsiteX198" fmla="*/ 260140 w 360814"/>
                  <a:gd name="connsiteY198" fmla="*/ 123538 h 216093"/>
                  <a:gd name="connsiteX199" fmla="*/ 257705 w 360814"/>
                  <a:gd name="connsiteY199" fmla="*/ 122726 h 216093"/>
                  <a:gd name="connsiteX200" fmla="*/ 254457 w 360814"/>
                  <a:gd name="connsiteY200" fmla="*/ 122726 h 216093"/>
                  <a:gd name="connsiteX201" fmla="*/ 252833 w 360814"/>
                  <a:gd name="connsiteY201" fmla="*/ 124350 h 216093"/>
                  <a:gd name="connsiteX202" fmla="*/ 251209 w 360814"/>
                  <a:gd name="connsiteY202" fmla="*/ 126786 h 216093"/>
                  <a:gd name="connsiteX203" fmla="*/ 248774 w 360814"/>
                  <a:gd name="connsiteY203" fmla="*/ 129221 h 216093"/>
                  <a:gd name="connsiteX204" fmla="*/ 247962 w 360814"/>
                  <a:gd name="connsiteY204" fmla="*/ 131657 h 216093"/>
                  <a:gd name="connsiteX205" fmla="*/ 245526 w 360814"/>
                  <a:gd name="connsiteY205" fmla="*/ 134093 h 216093"/>
                  <a:gd name="connsiteX206" fmla="*/ 245526 w 360814"/>
                  <a:gd name="connsiteY206" fmla="*/ 137340 h 216093"/>
                  <a:gd name="connsiteX207" fmla="*/ 245526 w 360814"/>
                  <a:gd name="connsiteY207" fmla="*/ 140588 h 216093"/>
                  <a:gd name="connsiteX208" fmla="*/ 244714 w 360814"/>
                  <a:gd name="connsiteY208" fmla="*/ 143023 h 216093"/>
                  <a:gd name="connsiteX209" fmla="*/ 243091 w 360814"/>
                  <a:gd name="connsiteY209" fmla="*/ 144647 h 216093"/>
                  <a:gd name="connsiteX210" fmla="*/ 240655 w 360814"/>
                  <a:gd name="connsiteY210" fmla="*/ 145459 h 216093"/>
                  <a:gd name="connsiteX211" fmla="*/ 238219 w 360814"/>
                  <a:gd name="connsiteY211" fmla="*/ 145459 h 216093"/>
                  <a:gd name="connsiteX212" fmla="*/ 236596 w 360814"/>
                  <a:gd name="connsiteY212" fmla="*/ 143835 h 216093"/>
                  <a:gd name="connsiteX213" fmla="*/ 233348 w 360814"/>
                  <a:gd name="connsiteY213" fmla="*/ 143835 h 216093"/>
                  <a:gd name="connsiteX214" fmla="*/ 230912 w 360814"/>
                  <a:gd name="connsiteY214" fmla="*/ 143835 h 216093"/>
                  <a:gd name="connsiteX215" fmla="*/ 226041 w 360814"/>
                  <a:gd name="connsiteY215" fmla="*/ 147083 h 216093"/>
                  <a:gd name="connsiteX216" fmla="*/ 222793 w 360814"/>
                  <a:gd name="connsiteY216" fmla="*/ 147895 h 216093"/>
                  <a:gd name="connsiteX217" fmla="*/ 220358 w 360814"/>
                  <a:gd name="connsiteY217" fmla="*/ 149518 h 216093"/>
                  <a:gd name="connsiteX218" fmla="*/ 215487 w 360814"/>
                  <a:gd name="connsiteY218" fmla="*/ 151142 h 216093"/>
                  <a:gd name="connsiteX219" fmla="*/ 212239 w 360814"/>
                  <a:gd name="connsiteY219" fmla="*/ 151142 h 216093"/>
                  <a:gd name="connsiteX220" fmla="*/ 208992 w 360814"/>
                  <a:gd name="connsiteY220" fmla="*/ 152766 h 216093"/>
                  <a:gd name="connsiteX221" fmla="*/ 207368 w 360814"/>
                  <a:gd name="connsiteY221" fmla="*/ 154390 h 216093"/>
                  <a:gd name="connsiteX222" fmla="*/ 202496 w 360814"/>
                  <a:gd name="connsiteY222" fmla="*/ 157637 h 216093"/>
                  <a:gd name="connsiteX223" fmla="*/ 196813 w 360814"/>
                  <a:gd name="connsiteY223" fmla="*/ 160885 h 216093"/>
                  <a:gd name="connsiteX224" fmla="*/ 194378 w 360814"/>
                  <a:gd name="connsiteY224" fmla="*/ 163320 h 216093"/>
                  <a:gd name="connsiteX225" fmla="*/ 191942 w 360814"/>
                  <a:gd name="connsiteY225" fmla="*/ 165756 h 216093"/>
                  <a:gd name="connsiteX226" fmla="*/ 190318 w 360814"/>
                  <a:gd name="connsiteY226" fmla="*/ 166568 h 216093"/>
                  <a:gd name="connsiteX227" fmla="*/ 188695 w 360814"/>
                  <a:gd name="connsiteY227" fmla="*/ 168192 h 216093"/>
                  <a:gd name="connsiteX228" fmla="*/ 186259 w 360814"/>
                  <a:gd name="connsiteY228" fmla="*/ 173063 h 216093"/>
                  <a:gd name="connsiteX229" fmla="*/ 183823 w 360814"/>
                  <a:gd name="connsiteY229" fmla="*/ 184429 h 216093"/>
                  <a:gd name="connsiteX230" fmla="*/ 181387 w 360814"/>
                  <a:gd name="connsiteY230" fmla="*/ 189301 h 216093"/>
                  <a:gd name="connsiteX231" fmla="*/ 179764 w 360814"/>
                  <a:gd name="connsiteY231" fmla="*/ 190924 h 216093"/>
                  <a:gd name="connsiteX232" fmla="*/ 178140 w 360814"/>
                  <a:gd name="connsiteY232" fmla="*/ 192548 h 216093"/>
                  <a:gd name="connsiteX233" fmla="*/ 177328 w 360814"/>
                  <a:gd name="connsiteY233" fmla="*/ 194984 h 216093"/>
                  <a:gd name="connsiteX234" fmla="*/ 176516 w 360814"/>
                  <a:gd name="connsiteY234" fmla="*/ 196608 h 216093"/>
                  <a:gd name="connsiteX235" fmla="*/ 171645 w 360814"/>
                  <a:gd name="connsiteY235" fmla="*/ 197419 h 216093"/>
                  <a:gd name="connsiteX236" fmla="*/ 170021 w 360814"/>
                  <a:gd name="connsiteY236" fmla="*/ 199043 h 216093"/>
                  <a:gd name="connsiteX237" fmla="*/ 170021 w 360814"/>
                  <a:gd name="connsiteY237" fmla="*/ 200667 h 216093"/>
                  <a:gd name="connsiteX238" fmla="*/ 169209 w 360814"/>
                  <a:gd name="connsiteY238" fmla="*/ 202291 h 216093"/>
                  <a:gd name="connsiteX239" fmla="*/ 168397 w 360814"/>
                  <a:gd name="connsiteY239" fmla="*/ 203915 h 216093"/>
                  <a:gd name="connsiteX240" fmla="*/ 165150 w 360814"/>
                  <a:gd name="connsiteY240" fmla="*/ 205538 h 216093"/>
                  <a:gd name="connsiteX241" fmla="*/ 162714 w 360814"/>
                  <a:gd name="connsiteY241" fmla="*/ 206350 h 216093"/>
                  <a:gd name="connsiteX242" fmla="*/ 161090 w 360814"/>
                  <a:gd name="connsiteY242" fmla="*/ 207974 h 216093"/>
                  <a:gd name="connsiteX243" fmla="*/ 157031 w 360814"/>
                  <a:gd name="connsiteY243" fmla="*/ 210410 h 216093"/>
                  <a:gd name="connsiteX244" fmla="*/ 152971 w 360814"/>
                  <a:gd name="connsiteY244" fmla="*/ 211222 h 216093"/>
                  <a:gd name="connsiteX245" fmla="*/ 148912 w 360814"/>
                  <a:gd name="connsiteY245" fmla="*/ 211222 h 216093"/>
                  <a:gd name="connsiteX246" fmla="*/ 144041 w 360814"/>
                  <a:gd name="connsiteY246" fmla="*/ 214469 h 216093"/>
                  <a:gd name="connsiteX247" fmla="*/ 139170 w 360814"/>
                  <a:gd name="connsiteY247" fmla="*/ 215281 h 216093"/>
                  <a:gd name="connsiteX248" fmla="*/ 136734 w 360814"/>
                  <a:gd name="connsiteY248" fmla="*/ 216093 h 216093"/>
                  <a:gd name="connsiteX249" fmla="*/ 134298 w 360814"/>
                  <a:gd name="connsiteY249" fmla="*/ 214469 h 216093"/>
                  <a:gd name="connsiteX250" fmla="*/ 131863 w 360814"/>
                  <a:gd name="connsiteY250" fmla="*/ 213657 h 216093"/>
                  <a:gd name="connsiteX251" fmla="*/ 126179 w 360814"/>
                  <a:gd name="connsiteY251" fmla="*/ 212034 h 216093"/>
                  <a:gd name="connsiteX252" fmla="*/ 122120 w 360814"/>
                  <a:gd name="connsiteY252" fmla="*/ 207974 h 216093"/>
                  <a:gd name="connsiteX253" fmla="*/ 118872 w 360814"/>
                  <a:gd name="connsiteY253" fmla="*/ 207162 h 216093"/>
                  <a:gd name="connsiteX254" fmla="*/ 116437 w 360814"/>
                  <a:gd name="connsiteY254" fmla="*/ 207162 h 216093"/>
                  <a:gd name="connsiteX255" fmla="*/ 114813 w 360814"/>
                  <a:gd name="connsiteY255" fmla="*/ 207162 h 216093"/>
                  <a:gd name="connsiteX256" fmla="*/ 109942 w 360814"/>
                  <a:gd name="connsiteY256" fmla="*/ 206350 h 216093"/>
                  <a:gd name="connsiteX257" fmla="*/ 106694 w 360814"/>
                  <a:gd name="connsiteY257" fmla="*/ 207162 h 216093"/>
                  <a:gd name="connsiteX258" fmla="*/ 104258 w 360814"/>
                  <a:gd name="connsiteY258" fmla="*/ 205538 h 216093"/>
                  <a:gd name="connsiteX259" fmla="*/ 101823 w 360814"/>
                  <a:gd name="connsiteY259" fmla="*/ 203103 h 216093"/>
                  <a:gd name="connsiteX260" fmla="*/ 101011 w 360814"/>
                  <a:gd name="connsiteY260" fmla="*/ 200667 h 216093"/>
                  <a:gd name="connsiteX261" fmla="*/ 102635 w 360814"/>
                  <a:gd name="connsiteY261" fmla="*/ 200667 h 216093"/>
                  <a:gd name="connsiteX262" fmla="*/ 103447 w 360814"/>
                  <a:gd name="connsiteY262" fmla="*/ 199855 h 216093"/>
                  <a:gd name="connsiteX263" fmla="*/ 105070 w 360814"/>
                  <a:gd name="connsiteY263" fmla="*/ 197419 h 216093"/>
                  <a:gd name="connsiteX264" fmla="*/ 107506 w 360814"/>
                  <a:gd name="connsiteY264" fmla="*/ 196608 h 216093"/>
                  <a:gd name="connsiteX265" fmla="*/ 108318 w 360814"/>
                  <a:gd name="connsiteY265" fmla="*/ 195796 h 216093"/>
                  <a:gd name="connsiteX266" fmla="*/ 108318 w 360814"/>
                  <a:gd name="connsiteY266" fmla="*/ 194172 h 216093"/>
                  <a:gd name="connsiteX267" fmla="*/ 109942 w 360814"/>
                  <a:gd name="connsiteY267" fmla="*/ 193360 h 216093"/>
                  <a:gd name="connsiteX268" fmla="*/ 109130 w 360814"/>
                  <a:gd name="connsiteY268" fmla="*/ 186865 h 216093"/>
                  <a:gd name="connsiteX269" fmla="*/ 109130 w 360814"/>
                  <a:gd name="connsiteY269" fmla="*/ 186053 h 216093"/>
                  <a:gd name="connsiteX270" fmla="*/ 109130 w 360814"/>
                  <a:gd name="connsiteY270" fmla="*/ 184429 h 216093"/>
                  <a:gd name="connsiteX271" fmla="*/ 109130 w 360814"/>
                  <a:gd name="connsiteY271" fmla="*/ 182806 h 216093"/>
                  <a:gd name="connsiteX272" fmla="*/ 108318 w 360814"/>
                  <a:gd name="connsiteY272" fmla="*/ 181182 h 216093"/>
                  <a:gd name="connsiteX273" fmla="*/ 106694 w 360814"/>
                  <a:gd name="connsiteY273" fmla="*/ 177934 h 216093"/>
                  <a:gd name="connsiteX274" fmla="*/ 106694 w 360814"/>
                  <a:gd name="connsiteY274" fmla="*/ 176310 h 216093"/>
                  <a:gd name="connsiteX275" fmla="*/ 106694 w 360814"/>
                  <a:gd name="connsiteY275" fmla="*/ 173875 h 216093"/>
                  <a:gd name="connsiteX276" fmla="*/ 106694 w 360814"/>
                  <a:gd name="connsiteY276" fmla="*/ 169815 h 216093"/>
                  <a:gd name="connsiteX277" fmla="*/ 108318 w 360814"/>
                  <a:gd name="connsiteY277" fmla="*/ 169004 h 216093"/>
                  <a:gd name="connsiteX278" fmla="*/ 109130 w 360814"/>
                  <a:gd name="connsiteY278" fmla="*/ 168192 h 216093"/>
                  <a:gd name="connsiteX279" fmla="*/ 109130 w 360814"/>
                  <a:gd name="connsiteY279" fmla="*/ 163320 h 216093"/>
                  <a:gd name="connsiteX280" fmla="*/ 108318 w 360814"/>
                  <a:gd name="connsiteY280" fmla="*/ 161697 h 216093"/>
                  <a:gd name="connsiteX281" fmla="*/ 107506 w 360814"/>
                  <a:gd name="connsiteY281" fmla="*/ 160885 h 216093"/>
                  <a:gd name="connsiteX282" fmla="*/ 106694 w 360814"/>
                  <a:gd name="connsiteY282" fmla="*/ 158449 h 216093"/>
                  <a:gd name="connsiteX283" fmla="*/ 106694 w 360814"/>
                  <a:gd name="connsiteY283" fmla="*/ 153578 h 216093"/>
                  <a:gd name="connsiteX284" fmla="*/ 105882 w 360814"/>
                  <a:gd name="connsiteY284" fmla="*/ 150330 h 216093"/>
                  <a:gd name="connsiteX285" fmla="*/ 105070 w 360814"/>
                  <a:gd name="connsiteY285" fmla="*/ 147083 h 216093"/>
                  <a:gd name="connsiteX286" fmla="*/ 101823 w 360814"/>
                  <a:gd name="connsiteY286" fmla="*/ 143835 h 216093"/>
                  <a:gd name="connsiteX287" fmla="*/ 100199 w 360814"/>
                  <a:gd name="connsiteY287" fmla="*/ 142211 h 216093"/>
                  <a:gd name="connsiteX288" fmla="*/ 97763 w 360814"/>
                  <a:gd name="connsiteY288" fmla="*/ 138964 h 216093"/>
                  <a:gd name="connsiteX289" fmla="*/ 94516 w 360814"/>
                  <a:gd name="connsiteY289" fmla="*/ 136528 h 216093"/>
                  <a:gd name="connsiteX290" fmla="*/ 90456 w 360814"/>
                  <a:gd name="connsiteY290" fmla="*/ 134905 h 216093"/>
                  <a:gd name="connsiteX291" fmla="*/ 88021 w 360814"/>
                  <a:gd name="connsiteY291" fmla="*/ 134093 h 216093"/>
                  <a:gd name="connsiteX292" fmla="*/ 85585 w 360814"/>
                  <a:gd name="connsiteY292" fmla="*/ 132469 h 216093"/>
                  <a:gd name="connsiteX293" fmla="*/ 83961 w 360814"/>
                  <a:gd name="connsiteY293" fmla="*/ 132469 h 216093"/>
                  <a:gd name="connsiteX294" fmla="*/ 82338 w 360814"/>
                  <a:gd name="connsiteY294" fmla="*/ 132469 h 216093"/>
                  <a:gd name="connsiteX295" fmla="*/ 80714 w 360814"/>
                  <a:gd name="connsiteY295" fmla="*/ 133281 h 216093"/>
                  <a:gd name="connsiteX296" fmla="*/ 79902 w 360814"/>
                  <a:gd name="connsiteY296" fmla="*/ 134905 h 216093"/>
                  <a:gd name="connsiteX297" fmla="*/ 76654 w 360814"/>
                  <a:gd name="connsiteY297" fmla="*/ 135716 h 216093"/>
                  <a:gd name="connsiteX298" fmla="*/ 75031 w 360814"/>
                  <a:gd name="connsiteY298" fmla="*/ 138152 h 216093"/>
                  <a:gd name="connsiteX299" fmla="*/ 73407 w 360814"/>
                  <a:gd name="connsiteY299" fmla="*/ 139776 h 216093"/>
                  <a:gd name="connsiteX300" fmla="*/ 70159 w 360814"/>
                  <a:gd name="connsiteY300" fmla="*/ 137340 h 216093"/>
                  <a:gd name="connsiteX301" fmla="*/ 65288 w 360814"/>
                  <a:gd name="connsiteY301" fmla="*/ 135716 h 216093"/>
                  <a:gd name="connsiteX302" fmla="*/ 62852 w 360814"/>
                  <a:gd name="connsiteY302" fmla="*/ 134093 h 216093"/>
                  <a:gd name="connsiteX303" fmla="*/ 57981 w 360814"/>
                  <a:gd name="connsiteY303" fmla="*/ 130033 h 216093"/>
                  <a:gd name="connsiteX304" fmla="*/ 50674 w 360814"/>
                  <a:gd name="connsiteY304" fmla="*/ 125162 h 216093"/>
                  <a:gd name="connsiteX305" fmla="*/ 47426 w 360814"/>
                  <a:gd name="connsiteY305" fmla="*/ 123538 h 216093"/>
                  <a:gd name="connsiteX306" fmla="*/ 44179 w 360814"/>
                  <a:gd name="connsiteY306" fmla="*/ 121102 h 216093"/>
                  <a:gd name="connsiteX307" fmla="*/ 40931 w 360814"/>
                  <a:gd name="connsiteY307" fmla="*/ 121102 h 216093"/>
                  <a:gd name="connsiteX308" fmla="*/ 39308 w 360814"/>
                  <a:gd name="connsiteY308" fmla="*/ 120290 h 216093"/>
                  <a:gd name="connsiteX309" fmla="*/ 33625 w 360814"/>
                  <a:gd name="connsiteY309" fmla="*/ 120290 h 216093"/>
                  <a:gd name="connsiteX310" fmla="*/ 32001 w 360814"/>
                  <a:gd name="connsiteY310" fmla="*/ 120290 h 216093"/>
                  <a:gd name="connsiteX311" fmla="*/ 31189 w 360814"/>
                  <a:gd name="connsiteY311" fmla="*/ 120290 h 216093"/>
                  <a:gd name="connsiteX312" fmla="*/ 29565 w 360814"/>
                  <a:gd name="connsiteY312" fmla="*/ 120290 h 216093"/>
                  <a:gd name="connsiteX313" fmla="*/ 27129 w 360814"/>
                  <a:gd name="connsiteY313" fmla="*/ 121102 h 216093"/>
                  <a:gd name="connsiteX314" fmla="*/ 23882 w 360814"/>
                  <a:gd name="connsiteY314" fmla="*/ 121102 h 216093"/>
                  <a:gd name="connsiteX315" fmla="*/ 22258 w 360814"/>
                  <a:gd name="connsiteY315" fmla="*/ 121914 h 216093"/>
                  <a:gd name="connsiteX316" fmla="*/ 21446 w 360814"/>
                  <a:gd name="connsiteY316" fmla="*/ 124350 h 216093"/>
                  <a:gd name="connsiteX317" fmla="*/ 19822 w 360814"/>
                  <a:gd name="connsiteY317" fmla="*/ 125974 h 216093"/>
                  <a:gd name="connsiteX318" fmla="*/ 17387 w 360814"/>
                  <a:gd name="connsiteY318" fmla="*/ 126786 h 216093"/>
                  <a:gd name="connsiteX319" fmla="*/ 15763 w 360814"/>
                  <a:gd name="connsiteY319" fmla="*/ 127597 h 216093"/>
                  <a:gd name="connsiteX320" fmla="*/ 13327 w 360814"/>
                  <a:gd name="connsiteY320" fmla="*/ 127597 h 216093"/>
                  <a:gd name="connsiteX321" fmla="*/ 11704 w 360814"/>
                  <a:gd name="connsiteY321" fmla="*/ 125974 h 216093"/>
                  <a:gd name="connsiteX322" fmla="*/ 9268 w 360814"/>
                  <a:gd name="connsiteY322" fmla="*/ 125974 h 216093"/>
                  <a:gd name="connsiteX323" fmla="*/ 2773 w 360814"/>
                  <a:gd name="connsiteY323" fmla="*/ 125974 h 216093"/>
                  <a:gd name="connsiteX324" fmla="*/ 337 w 360814"/>
                  <a:gd name="connsiteY324" fmla="*/ 124350 h 216093"/>
                  <a:gd name="connsiteX325" fmla="*/ 1149 w 360814"/>
                  <a:gd name="connsiteY325" fmla="*/ 121914 h 216093"/>
                  <a:gd name="connsiteX326" fmla="*/ 337 w 360814"/>
                  <a:gd name="connsiteY326" fmla="*/ 120290 h 216093"/>
                  <a:gd name="connsiteX327" fmla="*/ 1149 w 360814"/>
                  <a:gd name="connsiteY327" fmla="*/ 117043 h 216093"/>
                  <a:gd name="connsiteX328" fmla="*/ 3585 w 360814"/>
                  <a:gd name="connsiteY328" fmla="*/ 113796 h 216093"/>
                  <a:gd name="connsiteX329" fmla="*/ 3585 w 360814"/>
                  <a:gd name="connsiteY329" fmla="*/ 112984 h 216093"/>
                  <a:gd name="connsiteX330" fmla="*/ 3585 w 360814"/>
                  <a:gd name="connsiteY330" fmla="*/ 112172 h 216093"/>
                  <a:gd name="connsiteX331" fmla="*/ 4397 w 360814"/>
                  <a:gd name="connsiteY331" fmla="*/ 110548 h 216093"/>
                  <a:gd name="connsiteX332" fmla="*/ 6021 w 360814"/>
                  <a:gd name="connsiteY332" fmla="*/ 109736 h 216093"/>
                  <a:gd name="connsiteX333" fmla="*/ 8456 w 360814"/>
                  <a:gd name="connsiteY333" fmla="*/ 108112 h 216093"/>
                  <a:gd name="connsiteX334" fmla="*/ 10892 w 360814"/>
                  <a:gd name="connsiteY334" fmla="*/ 105677 h 216093"/>
                  <a:gd name="connsiteX335" fmla="*/ 14139 w 360814"/>
                  <a:gd name="connsiteY335" fmla="*/ 104053 h 216093"/>
                  <a:gd name="connsiteX336" fmla="*/ 15763 w 360814"/>
                  <a:gd name="connsiteY336" fmla="*/ 104053 h 216093"/>
                  <a:gd name="connsiteX337" fmla="*/ 17387 w 360814"/>
                  <a:gd name="connsiteY337" fmla="*/ 103241 h 216093"/>
                  <a:gd name="connsiteX338" fmla="*/ 19011 w 360814"/>
                  <a:gd name="connsiteY338" fmla="*/ 99993 h 216093"/>
                  <a:gd name="connsiteX339" fmla="*/ 23070 w 360814"/>
                  <a:gd name="connsiteY339" fmla="*/ 98370 h 216093"/>
                  <a:gd name="connsiteX340" fmla="*/ 26318 w 360814"/>
                  <a:gd name="connsiteY340" fmla="*/ 97558 h 216093"/>
                  <a:gd name="connsiteX341" fmla="*/ 27941 w 360814"/>
                  <a:gd name="connsiteY341" fmla="*/ 97558 h 216093"/>
                  <a:gd name="connsiteX342" fmla="*/ 27941 w 360814"/>
                  <a:gd name="connsiteY342" fmla="*/ 95934 h 216093"/>
                  <a:gd name="connsiteX343" fmla="*/ 26318 w 360814"/>
                  <a:gd name="connsiteY343" fmla="*/ 95122 h 216093"/>
                  <a:gd name="connsiteX344" fmla="*/ 26318 w 360814"/>
                  <a:gd name="connsiteY344" fmla="*/ 92686 h 216093"/>
                  <a:gd name="connsiteX345" fmla="*/ 29565 w 360814"/>
                  <a:gd name="connsiteY345" fmla="*/ 89439 h 216093"/>
                  <a:gd name="connsiteX346" fmla="*/ 31189 w 360814"/>
                  <a:gd name="connsiteY346" fmla="*/ 87815 h 216093"/>
                  <a:gd name="connsiteX347" fmla="*/ 33625 w 360814"/>
                  <a:gd name="connsiteY347" fmla="*/ 85380 h 216093"/>
                  <a:gd name="connsiteX348" fmla="*/ 37684 w 360814"/>
                  <a:gd name="connsiteY348" fmla="*/ 80508 h 216093"/>
                  <a:gd name="connsiteX349" fmla="*/ 39308 w 360814"/>
                  <a:gd name="connsiteY349" fmla="*/ 78884 h 216093"/>
                  <a:gd name="connsiteX350" fmla="*/ 41743 w 360814"/>
                  <a:gd name="connsiteY350" fmla="*/ 76449 h 216093"/>
                  <a:gd name="connsiteX351" fmla="*/ 42555 w 360814"/>
                  <a:gd name="connsiteY351" fmla="*/ 75637 h 216093"/>
                  <a:gd name="connsiteX352" fmla="*/ 44991 w 360814"/>
                  <a:gd name="connsiteY352" fmla="*/ 74013 h 216093"/>
                  <a:gd name="connsiteX353" fmla="*/ 47426 w 360814"/>
                  <a:gd name="connsiteY353" fmla="*/ 71577 h 216093"/>
                  <a:gd name="connsiteX354" fmla="*/ 48238 w 360814"/>
                  <a:gd name="connsiteY354" fmla="*/ 69142 h 216093"/>
                  <a:gd name="connsiteX355" fmla="*/ 48238 w 360814"/>
                  <a:gd name="connsiteY355" fmla="*/ 66706 h 216093"/>
                  <a:gd name="connsiteX356" fmla="*/ 49050 w 360814"/>
                  <a:gd name="connsiteY356" fmla="*/ 64271 h 216093"/>
                  <a:gd name="connsiteX357" fmla="*/ 50674 w 360814"/>
                  <a:gd name="connsiteY357" fmla="*/ 65082 h 216093"/>
                  <a:gd name="connsiteX358" fmla="*/ 53110 w 360814"/>
                  <a:gd name="connsiteY358" fmla="*/ 66706 h 216093"/>
                  <a:gd name="connsiteX359" fmla="*/ 55545 w 360814"/>
                  <a:gd name="connsiteY359" fmla="*/ 67518 h 216093"/>
                  <a:gd name="connsiteX360" fmla="*/ 57169 w 360814"/>
                  <a:gd name="connsiteY360" fmla="*/ 67518 h 216093"/>
                  <a:gd name="connsiteX361" fmla="*/ 61229 w 360814"/>
                  <a:gd name="connsiteY361" fmla="*/ 65082 h 216093"/>
                  <a:gd name="connsiteX362" fmla="*/ 62041 w 360814"/>
                  <a:gd name="connsiteY362" fmla="*/ 64271 h 216093"/>
                  <a:gd name="connsiteX363" fmla="*/ 63664 w 360814"/>
                  <a:gd name="connsiteY363" fmla="*/ 62647 h 216093"/>
                  <a:gd name="connsiteX364" fmla="*/ 66912 w 360814"/>
                  <a:gd name="connsiteY364" fmla="*/ 59399 h 216093"/>
                  <a:gd name="connsiteX365" fmla="*/ 70159 w 360814"/>
                  <a:gd name="connsiteY365" fmla="*/ 56964 h 216093"/>
                  <a:gd name="connsiteX366" fmla="*/ 72595 w 360814"/>
                  <a:gd name="connsiteY366" fmla="*/ 55340 h 216093"/>
                  <a:gd name="connsiteX367" fmla="*/ 74219 w 360814"/>
                  <a:gd name="connsiteY367" fmla="*/ 52904 h 216093"/>
                  <a:gd name="connsiteX368" fmla="*/ 78278 w 360814"/>
                  <a:gd name="connsiteY368" fmla="*/ 52092 h 216093"/>
                  <a:gd name="connsiteX369" fmla="*/ 79090 w 360814"/>
                  <a:gd name="connsiteY369" fmla="*/ 50468 h 216093"/>
                  <a:gd name="connsiteX370" fmla="*/ 80714 w 360814"/>
                  <a:gd name="connsiteY370" fmla="*/ 48845 h 216093"/>
                  <a:gd name="connsiteX371" fmla="*/ 83961 w 360814"/>
                  <a:gd name="connsiteY371" fmla="*/ 47221 h 216093"/>
                  <a:gd name="connsiteX372" fmla="*/ 91268 w 360814"/>
                  <a:gd name="connsiteY372" fmla="*/ 49657 h 216093"/>
                  <a:gd name="connsiteX373" fmla="*/ 90456 w 360814"/>
                  <a:gd name="connsiteY373" fmla="*/ 44785 h 216093"/>
                  <a:gd name="connsiteX374" fmla="*/ 90456 w 360814"/>
                  <a:gd name="connsiteY374" fmla="*/ 41538 h 216093"/>
                  <a:gd name="connsiteX375" fmla="*/ 92080 w 360814"/>
                  <a:gd name="connsiteY375" fmla="*/ 38290 h 216093"/>
                  <a:gd name="connsiteX376" fmla="*/ 88833 w 360814"/>
                  <a:gd name="connsiteY376" fmla="*/ 37478 h 216093"/>
                  <a:gd name="connsiteX377" fmla="*/ 85585 w 360814"/>
                  <a:gd name="connsiteY377" fmla="*/ 37478 h 216093"/>
                  <a:gd name="connsiteX378" fmla="*/ 83150 w 360814"/>
                  <a:gd name="connsiteY378" fmla="*/ 36667 h 216093"/>
                  <a:gd name="connsiteX379" fmla="*/ 82338 w 360814"/>
                  <a:gd name="connsiteY379" fmla="*/ 33419 h 216093"/>
                  <a:gd name="connsiteX380" fmla="*/ 79902 w 360814"/>
                  <a:gd name="connsiteY380" fmla="*/ 30171 h 216093"/>
                  <a:gd name="connsiteX381" fmla="*/ 79090 w 360814"/>
                  <a:gd name="connsiteY381" fmla="*/ 26924 h 216093"/>
                  <a:gd name="connsiteX382" fmla="*/ 80714 w 360814"/>
                  <a:gd name="connsiteY382" fmla="*/ 24488 h 216093"/>
                  <a:gd name="connsiteX383" fmla="*/ 80063 w 360814"/>
                  <a:gd name="connsiteY383" fmla="*/ 23620 h 216093"/>
                  <a:gd name="connsiteX384" fmla="*/ 90818 w 360814"/>
                  <a:gd name="connsiteY384" fmla="*/ 19587 h 216093"/>
                  <a:gd name="connsiteX385" fmla="*/ 92080 w 360814"/>
                  <a:gd name="connsiteY385" fmla="*/ 20429 h 216093"/>
                  <a:gd name="connsiteX386" fmla="*/ 94516 w 360814"/>
                  <a:gd name="connsiteY386" fmla="*/ 21241 h 216093"/>
                  <a:gd name="connsiteX387" fmla="*/ 96951 w 360814"/>
                  <a:gd name="connsiteY387" fmla="*/ 20429 h 216093"/>
                  <a:gd name="connsiteX388" fmla="*/ 96951 w 360814"/>
                  <a:gd name="connsiteY388" fmla="*/ 18805 h 216093"/>
                  <a:gd name="connsiteX389" fmla="*/ 96313 w 360814"/>
                  <a:gd name="connsiteY389" fmla="*/ 17527 h 216093"/>
                  <a:gd name="connsiteX390" fmla="*/ 96783 w 360814"/>
                  <a:gd name="connsiteY390" fmla="*/ 17350 h 216093"/>
                  <a:gd name="connsiteX391" fmla="*/ 101011 w 360814"/>
                  <a:gd name="connsiteY391" fmla="*/ 16574 h 216093"/>
                  <a:gd name="connsiteX392" fmla="*/ 101011 w 360814"/>
                  <a:gd name="connsiteY392" fmla="*/ 17993 h 216093"/>
                  <a:gd name="connsiteX393" fmla="*/ 100199 w 360814"/>
                  <a:gd name="connsiteY393" fmla="*/ 19617 h 216093"/>
                  <a:gd name="connsiteX394" fmla="*/ 98575 w 360814"/>
                  <a:gd name="connsiteY394" fmla="*/ 19617 h 216093"/>
                  <a:gd name="connsiteX395" fmla="*/ 98575 w 360814"/>
                  <a:gd name="connsiteY395" fmla="*/ 21241 h 216093"/>
                  <a:gd name="connsiteX396" fmla="*/ 100199 w 360814"/>
                  <a:gd name="connsiteY396" fmla="*/ 22864 h 216093"/>
                  <a:gd name="connsiteX397" fmla="*/ 101011 w 360814"/>
                  <a:gd name="connsiteY397" fmla="*/ 23676 h 216093"/>
                  <a:gd name="connsiteX398" fmla="*/ 104258 w 360814"/>
                  <a:gd name="connsiteY398" fmla="*/ 23676 h 216093"/>
                  <a:gd name="connsiteX399" fmla="*/ 106694 w 360814"/>
                  <a:gd name="connsiteY399" fmla="*/ 26112 h 216093"/>
                  <a:gd name="connsiteX400" fmla="*/ 108318 w 360814"/>
                  <a:gd name="connsiteY400" fmla="*/ 25300 h 216093"/>
                  <a:gd name="connsiteX401" fmla="*/ 109942 w 360814"/>
                  <a:gd name="connsiteY401" fmla="*/ 25300 h 216093"/>
                  <a:gd name="connsiteX402" fmla="*/ 110754 w 360814"/>
                  <a:gd name="connsiteY402" fmla="*/ 21241 h 216093"/>
                  <a:gd name="connsiteX403" fmla="*/ 111565 w 360814"/>
                  <a:gd name="connsiteY403" fmla="*/ 19617 h 216093"/>
                  <a:gd name="connsiteX404" fmla="*/ 113189 w 360814"/>
                  <a:gd name="connsiteY404" fmla="*/ 19617 h 216093"/>
                  <a:gd name="connsiteX405" fmla="*/ 115625 w 360814"/>
                  <a:gd name="connsiteY405" fmla="*/ 19617 h 216093"/>
                  <a:gd name="connsiteX406" fmla="*/ 116437 w 360814"/>
                  <a:gd name="connsiteY406" fmla="*/ 17993 h 216093"/>
                  <a:gd name="connsiteX407" fmla="*/ 118060 w 360814"/>
                  <a:gd name="connsiteY407" fmla="*/ 17181 h 216093"/>
                  <a:gd name="connsiteX408" fmla="*/ 119684 w 360814"/>
                  <a:gd name="connsiteY408" fmla="*/ 17181 h 216093"/>
                  <a:gd name="connsiteX409" fmla="*/ 120496 w 360814"/>
                  <a:gd name="connsiteY409" fmla="*/ 17993 h 216093"/>
                  <a:gd name="connsiteX410" fmla="*/ 118060 w 360814"/>
                  <a:gd name="connsiteY410" fmla="*/ 19617 h 216093"/>
                  <a:gd name="connsiteX411" fmla="*/ 118060 w 360814"/>
                  <a:gd name="connsiteY411" fmla="*/ 22052 h 216093"/>
                  <a:gd name="connsiteX412" fmla="*/ 119684 w 360814"/>
                  <a:gd name="connsiteY412" fmla="*/ 22052 h 216093"/>
                  <a:gd name="connsiteX413" fmla="*/ 122120 w 360814"/>
                  <a:gd name="connsiteY413" fmla="*/ 22864 h 216093"/>
                  <a:gd name="connsiteX414" fmla="*/ 124555 w 360814"/>
                  <a:gd name="connsiteY414" fmla="*/ 23676 h 216093"/>
                  <a:gd name="connsiteX415" fmla="*/ 129427 w 360814"/>
                  <a:gd name="connsiteY415" fmla="*/ 25300 h 216093"/>
                  <a:gd name="connsiteX416" fmla="*/ 131051 w 360814"/>
                  <a:gd name="connsiteY416" fmla="*/ 27736 h 216093"/>
                  <a:gd name="connsiteX417" fmla="*/ 128615 w 360814"/>
                  <a:gd name="connsiteY417" fmla="*/ 30171 h 216093"/>
                  <a:gd name="connsiteX418" fmla="*/ 130239 w 360814"/>
                  <a:gd name="connsiteY418" fmla="*/ 31795 h 216093"/>
                  <a:gd name="connsiteX419" fmla="*/ 133486 w 360814"/>
                  <a:gd name="connsiteY419" fmla="*/ 31795 h 216093"/>
                  <a:gd name="connsiteX420" fmla="*/ 135922 w 360814"/>
                  <a:gd name="connsiteY420" fmla="*/ 30171 h 216093"/>
                  <a:gd name="connsiteX421" fmla="*/ 135110 w 360814"/>
                  <a:gd name="connsiteY421" fmla="*/ 26924 h 216093"/>
                  <a:gd name="connsiteX422" fmla="*/ 133486 w 360814"/>
                  <a:gd name="connsiteY422" fmla="*/ 24488 h 216093"/>
                  <a:gd name="connsiteX423" fmla="*/ 130239 w 360814"/>
                  <a:gd name="connsiteY423" fmla="*/ 22864 h 216093"/>
                  <a:gd name="connsiteX424" fmla="*/ 126179 w 360814"/>
                  <a:gd name="connsiteY424" fmla="*/ 21241 h 216093"/>
                  <a:gd name="connsiteX425" fmla="*/ 130239 w 360814"/>
                  <a:gd name="connsiteY425" fmla="*/ 21241 h 216093"/>
                  <a:gd name="connsiteX426" fmla="*/ 132674 w 360814"/>
                  <a:gd name="connsiteY426" fmla="*/ 21241 h 216093"/>
                  <a:gd name="connsiteX427" fmla="*/ 135110 w 360814"/>
                  <a:gd name="connsiteY427" fmla="*/ 22052 h 216093"/>
                  <a:gd name="connsiteX428" fmla="*/ 136734 w 360814"/>
                  <a:gd name="connsiteY428" fmla="*/ 24488 h 216093"/>
                  <a:gd name="connsiteX429" fmla="*/ 139170 w 360814"/>
                  <a:gd name="connsiteY429" fmla="*/ 25300 h 216093"/>
                  <a:gd name="connsiteX430" fmla="*/ 139981 w 360814"/>
                  <a:gd name="connsiteY430" fmla="*/ 22052 h 216093"/>
                  <a:gd name="connsiteX431" fmla="*/ 142417 w 360814"/>
                  <a:gd name="connsiteY431" fmla="*/ 20429 h 216093"/>
                  <a:gd name="connsiteX432" fmla="*/ 143229 w 360814"/>
                  <a:gd name="connsiteY432" fmla="*/ 23676 h 216093"/>
                  <a:gd name="connsiteX433" fmla="*/ 147288 w 360814"/>
                  <a:gd name="connsiteY433" fmla="*/ 22864 h 216093"/>
                  <a:gd name="connsiteX434" fmla="*/ 149724 w 360814"/>
                  <a:gd name="connsiteY434" fmla="*/ 21241 h 216093"/>
                  <a:gd name="connsiteX435" fmla="*/ 152630 w 360814"/>
                  <a:gd name="connsiteY435" fmla="*/ 21967 h 216093"/>
                  <a:gd name="connsiteX436" fmla="*/ 151348 w 360814"/>
                  <a:gd name="connsiteY436" fmla="*/ 23676 h 216093"/>
                  <a:gd name="connsiteX437" fmla="*/ 152160 w 360814"/>
                  <a:gd name="connsiteY437" fmla="*/ 24285 h 216093"/>
                  <a:gd name="connsiteX438" fmla="*/ 152160 w 360814"/>
                  <a:gd name="connsiteY438" fmla="*/ 26112 h 216093"/>
                  <a:gd name="connsiteX439" fmla="*/ 155157 w 360814"/>
                  <a:gd name="connsiteY439" fmla="*/ 26862 h 216093"/>
                  <a:gd name="connsiteX440" fmla="*/ 157031 w 360814"/>
                  <a:gd name="connsiteY440" fmla="*/ 29360 h 216093"/>
                  <a:gd name="connsiteX441" fmla="*/ 157031 w 360814"/>
                  <a:gd name="connsiteY441" fmla="*/ 31795 h 216093"/>
                  <a:gd name="connsiteX442" fmla="*/ 156219 w 360814"/>
                  <a:gd name="connsiteY442" fmla="*/ 33419 h 216093"/>
                  <a:gd name="connsiteX443" fmla="*/ 157843 w 360814"/>
                  <a:gd name="connsiteY443" fmla="*/ 33419 h 216093"/>
                  <a:gd name="connsiteX444" fmla="*/ 158655 w 360814"/>
                  <a:gd name="connsiteY444" fmla="*/ 34231 h 216093"/>
                  <a:gd name="connsiteX445" fmla="*/ 159467 w 360814"/>
                  <a:gd name="connsiteY445" fmla="*/ 33419 h 216093"/>
                  <a:gd name="connsiteX446" fmla="*/ 160279 w 360814"/>
                  <a:gd name="connsiteY446" fmla="*/ 33419 h 216093"/>
                  <a:gd name="connsiteX447" fmla="*/ 161902 w 360814"/>
                  <a:gd name="connsiteY447" fmla="*/ 30983 h 216093"/>
                  <a:gd name="connsiteX448" fmla="*/ 163526 w 360814"/>
                  <a:gd name="connsiteY448" fmla="*/ 33419 h 216093"/>
                  <a:gd name="connsiteX449" fmla="*/ 163526 w 360814"/>
                  <a:gd name="connsiteY449" fmla="*/ 35043 h 216093"/>
                  <a:gd name="connsiteX450" fmla="*/ 164338 w 360814"/>
                  <a:gd name="connsiteY450" fmla="*/ 35855 h 216093"/>
                  <a:gd name="connsiteX451" fmla="*/ 165962 w 360814"/>
                  <a:gd name="connsiteY451" fmla="*/ 37478 h 216093"/>
                  <a:gd name="connsiteX452" fmla="*/ 166774 w 360814"/>
                  <a:gd name="connsiteY452" fmla="*/ 33419 h 216093"/>
                  <a:gd name="connsiteX453" fmla="*/ 169209 w 360814"/>
                  <a:gd name="connsiteY453" fmla="*/ 30983 h 216093"/>
                  <a:gd name="connsiteX454" fmla="*/ 169209 w 360814"/>
                  <a:gd name="connsiteY454" fmla="*/ 28548 h 216093"/>
                  <a:gd name="connsiteX455" fmla="*/ 169209 w 360814"/>
                  <a:gd name="connsiteY455" fmla="*/ 25300 h 216093"/>
                  <a:gd name="connsiteX456" fmla="*/ 173269 w 360814"/>
                  <a:gd name="connsiteY456" fmla="*/ 25300 h 216093"/>
                  <a:gd name="connsiteX457" fmla="*/ 176516 w 360814"/>
                  <a:gd name="connsiteY457" fmla="*/ 27736 h 216093"/>
                  <a:gd name="connsiteX458" fmla="*/ 175704 w 360814"/>
                  <a:gd name="connsiteY458" fmla="*/ 31795 h 216093"/>
                  <a:gd name="connsiteX459" fmla="*/ 173269 w 360814"/>
                  <a:gd name="connsiteY459" fmla="*/ 35043 h 216093"/>
                  <a:gd name="connsiteX460" fmla="*/ 170833 w 360814"/>
                  <a:gd name="connsiteY460" fmla="*/ 37478 h 216093"/>
                  <a:gd name="connsiteX461" fmla="*/ 170833 w 360814"/>
                  <a:gd name="connsiteY461" fmla="*/ 40726 h 216093"/>
                  <a:gd name="connsiteX462" fmla="*/ 170021 w 360814"/>
                  <a:gd name="connsiteY462" fmla="*/ 43973 h 216093"/>
                  <a:gd name="connsiteX463" fmla="*/ 167585 w 360814"/>
                  <a:gd name="connsiteY463" fmla="*/ 45597 h 216093"/>
                  <a:gd name="connsiteX464" fmla="*/ 165150 w 360814"/>
                  <a:gd name="connsiteY464" fmla="*/ 48845 h 216093"/>
                  <a:gd name="connsiteX465" fmla="*/ 167585 w 360814"/>
                  <a:gd name="connsiteY465" fmla="*/ 48845 h 216093"/>
                  <a:gd name="connsiteX466" fmla="*/ 170833 w 360814"/>
                  <a:gd name="connsiteY466" fmla="*/ 45597 h 216093"/>
                  <a:gd name="connsiteX467" fmla="*/ 174892 w 360814"/>
                  <a:gd name="connsiteY467" fmla="*/ 43162 h 216093"/>
                  <a:gd name="connsiteX468" fmla="*/ 177328 w 360814"/>
                  <a:gd name="connsiteY468" fmla="*/ 39102 h 216093"/>
                  <a:gd name="connsiteX469" fmla="*/ 179764 w 360814"/>
                  <a:gd name="connsiteY469" fmla="*/ 35043 h 216093"/>
                  <a:gd name="connsiteX470" fmla="*/ 182199 w 360814"/>
                  <a:gd name="connsiteY470" fmla="*/ 32607 h 216093"/>
                  <a:gd name="connsiteX471" fmla="*/ 183823 w 360814"/>
                  <a:gd name="connsiteY471" fmla="*/ 32607 h 216093"/>
                  <a:gd name="connsiteX472" fmla="*/ 186259 w 360814"/>
                  <a:gd name="connsiteY472" fmla="*/ 31795 h 216093"/>
                  <a:gd name="connsiteX473" fmla="*/ 188695 w 360814"/>
                  <a:gd name="connsiteY473" fmla="*/ 32607 h 216093"/>
                  <a:gd name="connsiteX474" fmla="*/ 186259 w 360814"/>
                  <a:gd name="connsiteY474" fmla="*/ 35855 h 216093"/>
                  <a:gd name="connsiteX475" fmla="*/ 183011 w 360814"/>
                  <a:gd name="connsiteY475" fmla="*/ 37478 h 216093"/>
                  <a:gd name="connsiteX476" fmla="*/ 183823 w 360814"/>
                  <a:gd name="connsiteY476" fmla="*/ 40726 h 216093"/>
                  <a:gd name="connsiteX477" fmla="*/ 187883 w 360814"/>
                  <a:gd name="connsiteY477" fmla="*/ 39102 h 216093"/>
                  <a:gd name="connsiteX478" fmla="*/ 188695 w 360814"/>
                  <a:gd name="connsiteY478" fmla="*/ 37478 h 216093"/>
                  <a:gd name="connsiteX479" fmla="*/ 190318 w 360814"/>
                  <a:gd name="connsiteY479" fmla="*/ 37478 h 216093"/>
                  <a:gd name="connsiteX480" fmla="*/ 191130 w 360814"/>
                  <a:gd name="connsiteY480" fmla="*/ 39102 h 216093"/>
                  <a:gd name="connsiteX481" fmla="*/ 191942 w 360814"/>
                  <a:gd name="connsiteY481" fmla="*/ 39914 h 216093"/>
                  <a:gd name="connsiteX482" fmla="*/ 192754 w 360814"/>
                  <a:gd name="connsiteY482" fmla="*/ 39914 h 216093"/>
                  <a:gd name="connsiteX483" fmla="*/ 193566 w 360814"/>
                  <a:gd name="connsiteY483" fmla="*/ 40726 h 216093"/>
                  <a:gd name="connsiteX484" fmla="*/ 190318 w 360814"/>
                  <a:gd name="connsiteY484" fmla="*/ 43973 h 216093"/>
                  <a:gd name="connsiteX485" fmla="*/ 189506 w 360814"/>
                  <a:gd name="connsiteY485" fmla="*/ 46409 h 216093"/>
                  <a:gd name="connsiteX486" fmla="*/ 188695 w 360814"/>
                  <a:gd name="connsiteY486" fmla="*/ 46409 h 216093"/>
                  <a:gd name="connsiteX487" fmla="*/ 187071 w 360814"/>
                  <a:gd name="connsiteY487" fmla="*/ 47221 h 216093"/>
                  <a:gd name="connsiteX488" fmla="*/ 187071 w 360814"/>
                  <a:gd name="connsiteY488" fmla="*/ 49657 h 216093"/>
                  <a:gd name="connsiteX489" fmla="*/ 191942 w 360814"/>
                  <a:gd name="connsiteY489" fmla="*/ 48033 h 216093"/>
                  <a:gd name="connsiteX490" fmla="*/ 194378 w 360814"/>
                  <a:gd name="connsiteY490" fmla="*/ 47221 h 216093"/>
                  <a:gd name="connsiteX491" fmla="*/ 196813 w 360814"/>
                  <a:gd name="connsiteY491" fmla="*/ 45597 h 216093"/>
                  <a:gd name="connsiteX492" fmla="*/ 197625 w 360814"/>
                  <a:gd name="connsiteY492" fmla="*/ 44785 h 216093"/>
                  <a:gd name="connsiteX493" fmla="*/ 198437 w 360814"/>
                  <a:gd name="connsiteY493" fmla="*/ 44785 h 216093"/>
                  <a:gd name="connsiteX494" fmla="*/ 200061 w 360814"/>
                  <a:gd name="connsiteY494" fmla="*/ 44785 h 216093"/>
                  <a:gd name="connsiteX495" fmla="*/ 201684 w 360814"/>
                  <a:gd name="connsiteY495" fmla="*/ 43973 h 216093"/>
                  <a:gd name="connsiteX496" fmla="*/ 203308 w 360814"/>
                  <a:gd name="connsiteY496" fmla="*/ 43162 h 216093"/>
                  <a:gd name="connsiteX497" fmla="*/ 203308 w 360814"/>
                  <a:gd name="connsiteY497" fmla="*/ 44785 h 216093"/>
                  <a:gd name="connsiteX498" fmla="*/ 200061 w 360814"/>
                  <a:gd name="connsiteY498" fmla="*/ 47221 h 216093"/>
                  <a:gd name="connsiteX499" fmla="*/ 201684 w 360814"/>
                  <a:gd name="connsiteY499" fmla="*/ 48845 h 216093"/>
                  <a:gd name="connsiteX500" fmla="*/ 203308 w 360814"/>
                  <a:gd name="connsiteY500" fmla="*/ 47221 h 216093"/>
                  <a:gd name="connsiteX501" fmla="*/ 204932 w 360814"/>
                  <a:gd name="connsiteY501" fmla="*/ 46409 h 216093"/>
                  <a:gd name="connsiteX502" fmla="*/ 205744 w 360814"/>
                  <a:gd name="connsiteY502" fmla="*/ 48845 h 216093"/>
                  <a:gd name="connsiteX503" fmla="*/ 212239 w 360814"/>
                  <a:gd name="connsiteY503" fmla="*/ 50468 h 216093"/>
                  <a:gd name="connsiteX504" fmla="*/ 213863 w 360814"/>
                  <a:gd name="connsiteY504" fmla="*/ 51280 h 216093"/>
                  <a:gd name="connsiteX505" fmla="*/ 216299 w 360814"/>
                  <a:gd name="connsiteY505" fmla="*/ 52092 h 216093"/>
                  <a:gd name="connsiteX506" fmla="*/ 218734 w 360814"/>
                  <a:gd name="connsiteY506" fmla="*/ 54528 h 216093"/>
                  <a:gd name="connsiteX507" fmla="*/ 221982 w 360814"/>
                  <a:gd name="connsiteY507" fmla="*/ 56964 h 216093"/>
                  <a:gd name="connsiteX508" fmla="*/ 223605 w 360814"/>
                  <a:gd name="connsiteY508" fmla="*/ 59399 h 216093"/>
                  <a:gd name="connsiteX509" fmla="*/ 225229 w 360814"/>
                  <a:gd name="connsiteY509" fmla="*/ 61835 h 216093"/>
                  <a:gd name="connsiteX510" fmla="*/ 226853 w 360814"/>
                  <a:gd name="connsiteY510" fmla="*/ 64271 h 216093"/>
                  <a:gd name="connsiteX511" fmla="*/ 227665 w 360814"/>
                  <a:gd name="connsiteY511" fmla="*/ 66706 h 216093"/>
                  <a:gd name="connsiteX512" fmla="*/ 227665 w 360814"/>
                  <a:gd name="connsiteY512" fmla="*/ 68330 h 216093"/>
                  <a:gd name="connsiteX513" fmla="*/ 226853 w 360814"/>
                  <a:gd name="connsiteY513" fmla="*/ 69954 h 216093"/>
                  <a:gd name="connsiteX514" fmla="*/ 226041 w 360814"/>
                  <a:gd name="connsiteY514" fmla="*/ 71577 h 216093"/>
                  <a:gd name="connsiteX515" fmla="*/ 225229 w 360814"/>
                  <a:gd name="connsiteY515" fmla="*/ 73201 h 216093"/>
                  <a:gd name="connsiteX516" fmla="*/ 223605 w 360814"/>
                  <a:gd name="connsiteY516" fmla="*/ 74013 h 216093"/>
                  <a:gd name="connsiteX517" fmla="*/ 222793 w 360814"/>
                  <a:gd name="connsiteY517" fmla="*/ 75637 h 216093"/>
                  <a:gd name="connsiteX518" fmla="*/ 222793 w 360814"/>
                  <a:gd name="connsiteY518" fmla="*/ 80508 h 216093"/>
                  <a:gd name="connsiteX519" fmla="*/ 221170 w 360814"/>
                  <a:gd name="connsiteY519" fmla="*/ 82944 h 216093"/>
                  <a:gd name="connsiteX520" fmla="*/ 223605 w 360814"/>
                  <a:gd name="connsiteY520" fmla="*/ 84568 h 216093"/>
                  <a:gd name="connsiteX521" fmla="*/ 226853 w 360814"/>
                  <a:gd name="connsiteY521" fmla="*/ 83756 h 216093"/>
                  <a:gd name="connsiteX522" fmla="*/ 230100 w 360814"/>
                  <a:gd name="connsiteY522" fmla="*/ 82944 h 216093"/>
                  <a:gd name="connsiteX523" fmla="*/ 234972 w 360814"/>
                  <a:gd name="connsiteY523" fmla="*/ 84568 h 216093"/>
                  <a:gd name="connsiteX524" fmla="*/ 239843 w 360814"/>
                  <a:gd name="connsiteY524" fmla="*/ 83756 h 216093"/>
                  <a:gd name="connsiteX525" fmla="*/ 243903 w 360814"/>
                  <a:gd name="connsiteY525" fmla="*/ 83756 h 216093"/>
                  <a:gd name="connsiteX526" fmla="*/ 247150 w 360814"/>
                  <a:gd name="connsiteY526" fmla="*/ 85380 h 216093"/>
                  <a:gd name="connsiteX527" fmla="*/ 251209 w 360814"/>
                  <a:gd name="connsiteY527" fmla="*/ 86192 h 216093"/>
                  <a:gd name="connsiteX528" fmla="*/ 252021 w 360814"/>
                  <a:gd name="connsiteY528" fmla="*/ 86192 h 216093"/>
                  <a:gd name="connsiteX529" fmla="*/ 255269 w 360814"/>
                  <a:gd name="connsiteY529" fmla="*/ 87003 h 216093"/>
                  <a:gd name="connsiteX530" fmla="*/ 257705 w 360814"/>
                  <a:gd name="connsiteY530" fmla="*/ 88627 h 216093"/>
                  <a:gd name="connsiteX531" fmla="*/ 260952 w 360814"/>
                  <a:gd name="connsiteY531" fmla="*/ 88627 h 216093"/>
                  <a:gd name="connsiteX532" fmla="*/ 262576 w 360814"/>
                  <a:gd name="connsiteY532" fmla="*/ 87815 h 216093"/>
                  <a:gd name="connsiteX533" fmla="*/ 260140 w 360814"/>
                  <a:gd name="connsiteY533" fmla="*/ 85380 h 216093"/>
                  <a:gd name="connsiteX534" fmla="*/ 257705 w 360814"/>
                  <a:gd name="connsiteY534" fmla="*/ 83756 h 216093"/>
                  <a:gd name="connsiteX535" fmla="*/ 254457 w 360814"/>
                  <a:gd name="connsiteY535" fmla="*/ 82132 h 216093"/>
                  <a:gd name="connsiteX536" fmla="*/ 252833 w 360814"/>
                  <a:gd name="connsiteY536" fmla="*/ 78884 h 216093"/>
                  <a:gd name="connsiteX537" fmla="*/ 248774 w 360814"/>
                  <a:gd name="connsiteY537" fmla="*/ 75637 h 216093"/>
                  <a:gd name="connsiteX538" fmla="*/ 243091 w 360814"/>
                  <a:gd name="connsiteY538" fmla="*/ 72389 h 216093"/>
                  <a:gd name="connsiteX539" fmla="*/ 241467 w 360814"/>
                  <a:gd name="connsiteY539" fmla="*/ 70766 h 216093"/>
                  <a:gd name="connsiteX540" fmla="*/ 239843 w 360814"/>
                  <a:gd name="connsiteY540" fmla="*/ 69142 h 216093"/>
                  <a:gd name="connsiteX541" fmla="*/ 234972 w 360814"/>
                  <a:gd name="connsiteY541" fmla="*/ 62647 h 216093"/>
                  <a:gd name="connsiteX542" fmla="*/ 230100 w 360814"/>
                  <a:gd name="connsiteY542" fmla="*/ 59399 h 216093"/>
                  <a:gd name="connsiteX543" fmla="*/ 226853 w 360814"/>
                  <a:gd name="connsiteY543" fmla="*/ 56152 h 216093"/>
                  <a:gd name="connsiteX544" fmla="*/ 224417 w 360814"/>
                  <a:gd name="connsiteY544" fmla="*/ 53716 h 216093"/>
                  <a:gd name="connsiteX545" fmla="*/ 221982 w 360814"/>
                  <a:gd name="connsiteY545" fmla="*/ 52092 h 216093"/>
                  <a:gd name="connsiteX546" fmla="*/ 219546 w 360814"/>
                  <a:gd name="connsiteY546" fmla="*/ 51280 h 216093"/>
                  <a:gd name="connsiteX547" fmla="*/ 217110 w 360814"/>
                  <a:gd name="connsiteY547" fmla="*/ 49657 h 216093"/>
                  <a:gd name="connsiteX548" fmla="*/ 214675 w 360814"/>
                  <a:gd name="connsiteY548" fmla="*/ 47221 h 216093"/>
                  <a:gd name="connsiteX549" fmla="*/ 212239 w 360814"/>
                  <a:gd name="connsiteY549" fmla="*/ 44785 h 216093"/>
                  <a:gd name="connsiteX550" fmla="*/ 208180 w 360814"/>
                  <a:gd name="connsiteY550" fmla="*/ 40726 h 216093"/>
                  <a:gd name="connsiteX551" fmla="*/ 205744 w 360814"/>
                  <a:gd name="connsiteY551" fmla="*/ 37478 h 216093"/>
                  <a:gd name="connsiteX552" fmla="*/ 204120 w 360814"/>
                  <a:gd name="connsiteY552" fmla="*/ 33419 h 216093"/>
                  <a:gd name="connsiteX553" fmla="*/ 201684 w 360814"/>
                  <a:gd name="connsiteY553" fmla="*/ 30171 h 216093"/>
                  <a:gd name="connsiteX554" fmla="*/ 200061 w 360814"/>
                  <a:gd name="connsiteY554" fmla="*/ 30171 h 216093"/>
                  <a:gd name="connsiteX555" fmla="*/ 200061 w 360814"/>
                  <a:gd name="connsiteY555" fmla="*/ 32607 h 216093"/>
                  <a:gd name="connsiteX556" fmla="*/ 199249 w 360814"/>
                  <a:gd name="connsiteY556" fmla="*/ 35855 h 216093"/>
                  <a:gd name="connsiteX557" fmla="*/ 196813 w 360814"/>
                  <a:gd name="connsiteY557" fmla="*/ 34231 h 216093"/>
                  <a:gd name="connsiteX558" fmla="*/ 196813 w 360814"/>
                  <a:gd name="connsiteY558" fmla="*/ 30171 h 216093"/>
                  <a:gd name="connsiteX559" fmla="*/ 196001 w 360814"/>
                  <a:gd name="connsiteY559" fmla="*/ 24488 h 216093"/>
                  <a:gd name="connsiteX560" fmla="*/ 194378 w 360814"/>
                  <a:gd name="connsiteY560" fmla="*/ 17993 h 216093"/>
                  <a:gd name="connsiteX561" fmla="*/ 192754 w 360814"/>
                  <a:gd name="connsiteY561" fmla="*/ 14746 h 216093"/>
                  <a:gd name="connsiteX562" fmla="*/ 190318 w 360814"/>
                  <a:gd name="connsiteY562" fmla="*/ 13122 h 216093"/>
                  <a:gd name="connsiteX563" fmla="*/ 187883 w 360814"/>
                  <a:gd name="connsiteY563" fmla="*/ 13122 h 216093"/>
                  <a:gd name="connsiteX564" fmla="*/ 182199 w 360814"/>
                  <a:gd name="connsiteY564" fmla="*/ 9063 h 216093"/>
                  <a:gd name="connsiteX565" fmla="*/ 180576 w 360814"/>
                  <a:gd name="connsiteY565" fmla="*/ 5815 h 216093"/>
                  <a:gd name="connsiteX566" fmla="*/ 183823 w 360814"/>
                  <a:gd name="connsiteY566" fmla="*/ 5003 h 216093"/>
                  <a:gd name="connsiteX567" fmla="*/ 187883 w 360814"/>
                  <a:gd name="connsiteY567" fmla="*/ 4191 h 216093"/>
                  <a:gd name="connsiteX568" fmla="*/ 188625 w 360814"/>
                  <a:gd name="connsiteY568" fmla="*/ 481 h 216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</a:cxnLst>
                <a:rect l="l" t="t" r="r" b="b"/>
                <a:pathLst>
                  <a:path w="360814" h="216093">
                    <a:moveTo>
                      <a:pt x="73375" y="26128"/>
                    </a:moveTo>
                    <a:lnTo>
                      <a:pt x="71783" y="26924"/>
                    </a:lnTo>
                    <a:cubicBezTo>
                      <a:pt x="70971" y="27736"/>
                      <a:pt x="70159" y="27736"/>
                      <a:pt x="70159" y="28548"/>
                    </a:cubicBezTo>
                    <a:cubicBezTo>
                      <a:pt x="70159" y="29360"/>
                      <a:pt x="71783" y="30171"/>
                      <a:pt x="70971" y="31795"/>
                    </a:cubicBezTo>
                    <a:cubicBezTo>
                      <a:pt x="70159" y="32607"/>
                      <a:pt x="68535" y="32607"/>
                      <a:pt x="67724" y="32607"/>
                    </a:cubicBezTo>
                    <a:cubicBezTo>
                      <a:pt x="66100" y="32607"/>
                      <a:pt x="64476" y="32607"/>
                      <a:pt x="62852" y="31795"/>
                    </a:cubicBezTo>
                    <a:lnTo>
                      <a:pt x="61322" y="30648"/>
                    </a:lnTo>
                    <a:close/>
                    <a:moveTo>
                      <a:pt x="125190" y="12133"/>
                    </a:moveTo>
                    <a:lnTo>
                      <a:pt x="126179" y="13122"/>
                    </a:lnTo>
                    <a:cubicBezTo>
                      <a:pt x="126991" y="13934"/>
                      <a:pt x="126179" y="13934"/>
                      <a:pt x="125367" y="14746"/>
                    </a:cubicBezTo>
                    <a:cubicBezTo>
                      <a:pt x="124555" y="15558"/>
                      <a:pt x="123744" y="16369"/>
                      <a:pt x="122932" y="16369"/>
                    </a:cubicBezTo>
                    <a:cubicBezTo>
                      <a:pt x="121308" y="17181"/>
                      <a:pt x="121308" y="16369"/>
                      <a:pt x="120496" y="15558"/>
                    </a:cubicBezTo>
                    <a:cubicBezTo>
                      <a:pt x="119684" y="14746"/>
                      <a:pt x="119684" y="14746"/>
                      <a:pt x="118872" y="15558"/>
                    </a:cubicBezTo>
                    <a:cubicBezTo>
                      <a:pt x="118060" y="17181"/>
                      <a:pt x="118060" y="17181"/>
                      <a:pt x="116437" y="17181"/>
                    </a:cubicBezTo>
                    <a:cubicBezTo>
                      <a:pt x="114813" y="17181"/>
                      <a:pt x="114001" y="17181"/>
                      <a:pt x="113189" y="16369"/>
                    </a:cubicBezTo>
                    <a:lnTo>
                      <a:pt x="111850" y="14583"/>
                    </a:lnTo>
                    <a:close/>
                    <a:moveTo>
                      <a:pt x="139594" y="9487"/>
                    </a:moveTo>
                    <a:lnTo>
                      <a:pt x="141605" y="11498"/>
                    </a:lnTo>
                    <a:cubicBezTo>
                      <a:pt x="141605" y="12310"/>
                      <a:pt x="141605" y="13934"/>
                      <a:pt x="141605" y="14746"/>
                    </a:cubicBezTo>
                    <a:cubicBezTo>
                      <a:pt x="141605" y="17181"/>
                      <a:pt x="140793" y="15558"/>
                      <a:pt x="139981" y="14746"/>
                    </a:cubicBezTo>
                    <a:cubicBezTo>
                      <a:pt x="139981" y="13934"/>
                      <a:pt x="139981" y="13122"/>
                      <a:pt x="139170" y="13122"/>
                    </a:cubicBezTo>
                    <a:cubicBezTo>
                      <a:pt x="138358" y="13122"/>
                      <a:pt x="138358" y="13122"/>
                      <a:pt x="137546" y="13122"/>
                    </a:cubicBezTo>
                    <a:cubicBezTo>
                      <a:pt x="137546" y="13122"/>
                      <a:pt x="135110" y="12310"/>
                      <a:pt x="135922" y="13934"/>
                    </a:cubicBezTo>
                    <a:cubicBezTo>
                      <a:pt x="135922" y="13934"/>
                      <a:pt x="136734" y="13934"/>
                      <a:pt x="137546" y="14746"/>
                    </a:cubicBezTo>
                    <a:cubicBezTo>
                      <a:pt x="137546" y="15558"/>
                      <a:pt x="137546" y="15558"/>
                      <a:pt x="137546" y="16369"/>
                    </a:cubicBezTo>
                    <a:cubicBezTo>
                      <a:pt x="137546" y="17181"/>
                      <a:pt x="137546" y="17181"/>
                      <a:pt x="137546" y="17993"/>
                    </a:cubicBezTo>
                    <a:cubicBezTo>
                      <a:pt x="137546" y="17993"/>
                      <a:pt x="137546" y="18805"/>
                      <a:pt x="137546" y="19617"/>
                    </a:cubicBezTo>
                    <a:cubicBezTo>
                      <a:pt x="136734" y="21241"/>
                      <a:pt x="133486" y="19617"/>
                      <a:pt x="132674" y="19617"/>
                    </a:cubicBezTo>
                    <a:cubicBezTo>
                      <a:pt x="131863" y="19617"/>
                      <a:pt x="130239" y="20429"/>
                      <a:pt x="130239" y="18805"/>
                    </a:cubicBezTo>
                    <a:cubicBezTo>
                      <a:pt x="130239" y="17993"/>
                      <a:pt x="130239" y="17181"/>
                      <a:pt x="130239" y="16369"/>
                    </a:cubicBezTo>
                    <a:cubicBezTo>
                      <a:pt x="130239" y="15558"/>
                      <a:pt x="130239" y="15558"/>
                      <a:pt x="131051" y="14746"/>
                    </a:cubicBezTo>
                    <a:cubicBezTo>
                      <a:pt x="131863" y="13934"/>
                      <a:pt x="131051" y="12310"/>
                      <a:pt x="131863" y="11498"/>
                    </a:cubicBezTo>
                    <a:lnTo>
                      <a:pt x="132312" y="10824"/>
                    </a:lnTo>
                    <a:close/>
                    <a:moveTo>
                      <a:pt x="157843" y="6135"/>
                    </a:moveTo>
                    <a:lnTo>
                      <a:pt x="157843" y="6627"/>
                    </a:lnTo>
                    <a:cubicBezTo>
                      <a:pt x="157843" y="7439"/>
                      <a:pt x="156219" y="8251"/>
                      <a:pt x="155407" y="8251"/>
                    </a:cubicBezTo>
                    <a:cubicBezTo>
                      <a:pt x="153783" y="8251"/>
                      <a:pt x="152160" y="8251"/>
                      <a:pt x="150536" y="8251"/>
                    </a:cubicBezTo>
                    <a:lnTo>
                      <a:pt x="148751" y="7805"/>
                    </a:lnTo>
                    <a:close/>
                    <a:moveTo>
                      <a:pt x="181018" y="1878"/>
                    </a:moveTo>
                    <a:lnTo>
                      <a:pt x="176516" y="3379"/>
                    </a:lnTo>
                    <a:cubicBezTo>
                      <a:pt x="174892" y="3379"/>
                      <a:pt x="173269" y="4191"/>
                      <a:pt x="171645" y="4191"/>
                    </a:cubicBezTo>
                    <a:cubicBezTo>
                      <a:pt x="170021" y="4191"/>
                      <a:pt x="169209" y="5003"/>
                      <a:pt x="168397" y="6627"/>
                    </a:cubicBezTo>
                    <a:cubicBezTo>
                      <a:pt x="167585" y="9063"/>
                      <a:pt x="167585" y="11498"/>
                      <a:pt x="168397" y="13934"/>
                    </a:cubicBezTo>
                    <a:cubicBezTo>
                      <a:pt x="168397" y="15558"/>
                      <a:pt x="169209" y="16369"/>
                      <a:pt x="168397" y="17181"/>
                    </a:cubicBezTo>
                    <a:cubicBezTo>
                      <a:pt x="168397" y="17993"/>
                      <a:pt x="167585" y="18805"/>
                      <a:pt x="166774" y="19617"/>
                    </a:cubicBezTo>
                    <a:cubicBezTo>
                      <a:pt x="165962" y="20429"/>
                      <a:pt x="165962" y="21241"/>
                      <a:pt x="165962" y="22052"/>
                    </a:cubicBezTo>
                    <a:cubicBezTo>
                      <a:pt x="165962" y="22864"/>
                      <a:pt x="165962" y="23676"/>
                      <a:pt x="165150" y="24488"/>
                    </a:cubicBezTo>
                    <a:cubicBezTo>
                      <a:pt x="163526" y="25300"/>
                      <a:pt x="161090" y="25300"/>
                      <a:pt x="159467" y="26924"/>
                    </a:cubicBezTo>
                    <a:cubicBezTo>
                      <a:pt x="159467" y="27736"/>
                      <a:pt x="158655" y="30983"/>
                      <a:pt x="157031" y="29360"/>
                    </a:cubicBezTo>
                    <a:cubicBezTo>
                      <a:pt x="157031" y="28548"/>
                      <a:pt x="156219" y="27736"/>
                      <a:pt x="155407" y="26924"/>
                    </a:cubicBezTo>
                    <a:lnTo>
                      <a:pt x="155157" y="26862"/>
                    </a:lnTo>
                    <a:lnTo>
                      <a:pt x="154595" y="26112"/>
                    </a:lnTo>
                    <a:lnTo>
                      <a:pt x="152160" y="24285"/>
                    </a:lnTo>
                    <a:lnTo>
                      <a:pt x="152160" y="23676"/>
                    </a:lnTo>
                    <a:cubicBezTo>
                      <a:pt x="152160" y="23676"/>
                      <a:pt x="152971" y="23676"/>
                      <a:pt x="152971" y="22864"/>
                    </a:cubicBezTo>
                    <a:cubicBezTo>
                      <a:pt x="152971" y="22864"/>
                      <a:pt x="152971" y="22052"/>
                      <a:pt x="152971" y="22052"/>
                    </a:cubicBezTo>
                    <a:lnTo>
                      <a:pt x="152630" y="21967"/>
                    </a:lnTo>
                    <a:lnTo>
                      <a:pt x="153783" y="20429"/>
                    </a:lnTo>
                    <a:cubicBezTo>
                      <a:pt x="155407" y="19617"/>
                      <a:pt x="154595" y="17993"/>
                      <a:pt x="154595" y="16369"/>
                    </a:cubicBezTo>
                    <a:cubicBezTo>
                      <a:pt x="154595" y="13934"/>
                      <a:pt x="156219" y="13122"/>
                      <a:pt x="157843" y="12310"/>
                    </a:cubicBezTo>
                    <a:cubicBezTo>
                      <a:pt x="159467" y="11498"/>
                      <a:pt x="159467" y="13122"/>
                      <a:pt x="161090" y="13122"/>
                    </a:cubicBezTo>
                    <a:cubicBezTo>
                      <a:pt x="162714" y="13122"/>
                      <a:pt x="161902" y="9063"/>
                      <a:pt x="161902" y="8251"/>
                    </a:cubicBezTo>
                    <a:lnTo>
                      <a:pt x="160356" y="5673"/>
                    </a:lnTo>
                    <a:close/>
                    <a:moveTo>
                      <a:pt x="191244" y="0"/>
                    </a:moveTo>
                    <a:lnTo>
                      <a:pt x="191942" y="4191"/>
                    </a:lnTo>
                    <a:cubicBezTo>
                      <a:pt x="191942" y="7439"/>
                      <a:pt x="195189" y="9874"/>
                      <a:pt x="196001" y="13122"/>
                    </a:cubicBezTo>
                    <a:cubicBezTo>
                      <a:pt x="196813" y="15558"/>
                      <a:pt x="196813" y="17993"/>
                      <a:pt x="198437" y="19617"/>
                    </a:cubicBezTo>
                    <a:cubicBezTo>
                      <a:pt x="199249" y="22052"/>
                      <a:pt x="200873" y="23676"/>
                      <a:pt x="202496" y="25300"/>
                    </a:cubicBezTo>
                    <a:cubicBezTo>
                      <a:pt x="204120" y="26924"/>
                      <a:pt x="204932" y="28548"/>
                      <a:pt x="205744" y="30171"/>
                    </a:cubicBezTo>
                    <a:cubicBezTo>
                      <a:pt x="206556" y="31795"/>
                      <a:pt x="208180" y="32607"/>
                      <a:pt x="208992" y="34231"/>
                    </a:cubicBezTo>
                    <a:cubicBezTo>
                      <a:pt x="209803" y="36667"/>
                      <a:pt x="211427" y="38290"/>
                      <a:pt x="213051" y="39914"/>
                    </a:cubicBezTo>
                    <a:cubicBezTo>
                      <a:pt x="213863" y="40726"/>
                      <a:pt x="214675" y="42350"/>
                      <a:pt x="215487" y="43162"/>
                    </a:cubicBezTo>
                    <a:cubicBezTo>
                      <a:pt x="216299" y="43973"/>
                      <a:pt x="217110" y="44785"/>
                      <a:pt x="217922" y="45597"/>
                    </a:cubicBezTo>
                    <a:cubicBezTo>
                      <a:pt x="218734" y="46409"/>
                      <a:pt x="220358" y="47221"/>
                      <a:pt x="221170" y="48033"/>
                    </a:cubicBezTo>
                    <a:cubicBezTo>
                      <a:pt x="221982" y="48845"/>
                      <a:pt x="222793" y="49657"/>
                      <a:pt x="223605" y="50468"/>
                    </a:cubicBezTo>
                    <a:cubicBezTo>
                      <a:pt x="226041" y="52092"/>
                      <a:pt x="227665" y="53716"/>
                      <a:pt x="230100" y="55340"/>
                    </a:cubicBezTo>
                    <a:cubicBezTo>
                      <a:pt x="231724" y="56152"/>
                      <a:pt x="233348" y="57776"/>
                      <a:pt x="234972" y="59399"/>
                    </a:cubicBezTo>
                    <a:cubicBezTo>
                      <a:pt x="236596" y="60211"/>
                      <a:pt x="238219" y="61835"/>
                      <a:pt x="239031" y="62647"/>
                    </a:cubicBezTo>
                    <a:cubicBezTo>
                      <a:pt x="240655" y="64271"/>
                      <a:pt x="241467" y="65894"/>
                      <a:pt x="243091" y="66706"/>
                    </a:cubicBezTo>
                    <a:cubicBezTo>
                      <a:pt x="245526" y="68330"/>
                      <a:pt x="247150" y="69954"/>
                      <a:pt x="249586" y="71577"/>
                    </a:cubicBezTo>
                    <a:cubicBezTo>
                      <a:pt x="252021" y="73201"/>
                      <a:pt x="253645" y="74825"/>
                      <a:pt x="256081" y="76449"/>
                    </a:cubicBezTo>
                    <a:cubicBezTo>
                      <a:pt x="256893" y="77261"/>
                      <a:pt x="258516" y="78073"/>
                      <a:pt x="259328" y="78884"/>
                    </a:cubicBezTo>
                    <a:cubicBezTo>
                      <a:pt x="260140" y="79696"/>
                      <a:pt x="261764" y="79696"/>
                      <a:pt x="262576" y="80508"/>
                    </a:cubicBezTo>
                    <a:cubicBezTo>
                      <a:pt x="262576" y="80508"/>
                      <a:pt x="263388" y="81320"/>
                      <a:pt x="264200" y="81320"/>
                    </a:cubicBezTo>
                    <a:cubicBezTo>
                      <a:pt x="265012" y="81320"/>
                      <a:pt x="265012" y="81320"/>
                      <a:pt x="265823" y="81320"/>
                    </a:cubicBezTo>
                    <a:cubicBezTo>
                      <a:pt x="266635" y="81320"/>
                      <a:pt x="267447" y="82132"/>
                      <a:pt x="268259" y="82132"/>
                    </a:cubicBezTo>
                    <a:cubicBezTo>
                      <a:pt x="269071" y="82132"/>
                      <a:pt x="269071" y="82132"/>
                      <a:pt x="269883" y="82132"/>
                    </a:cubicBezTo>
                    <a:cubicBezTo>
                      <a:pt x="270695" y="82132"/>
                      <a:pt x="272318" y="82132"/>
                      <a:pt x="273130" y="81320"/>
                    </a:cubicBezTo>
                    <a:cubicBezTo>
                      <a:pt x="273942" y="80508"/>
                      <a:pt x="274754" y="79696"/>
                      <a:pt x="275566" y="78884"/>
                    </a:cubicBezTo>
                    <a:cubicBezTo>
                      <a:pt x="276378" y="78073"/>
                      <a:pt x="276378" y="77261"/>
                      <a:pt x="277190" y="76449"/>
                    </a:cubicBezTo>
                    <a:cubicBezTo>
                      <a:pt x="278002" y="75637"/>
                      <a:pt x="278813" y="75637"/>
                      <a:pt x="279626" y="75637"/>
                    </a:cubicBezTo>
                    <a:cubicBezTo>
                      <a:pt x="280437" y="75637"/>
                      <a:pt x="281249" y="75637"/>
                      <a:pt x="282061" y="74825"/>
                    </a:cubicBezTo>
                    <a:cubicBezTo>
                      <a:pt x="282873" y="74013"/>
                      <a:pt x="283685" y="73201"/>
                      <a:pt x="284497" y="73201"/>
                    </a:cubicBezTo>
                    <a:cubicBezTo>
                      <a:pt x="285308" y="72389"/>
                      <a:pt x="285308" y="72389"/>
                      <a:pt x="286121" y="71577"/>
                    </a:cubicBezTo>
                    <a:cubicBezTo>
                      <a:pt x="286932" y="70766"/>
                      <a:pt x="287744" y="70766"/>
                      <a:pt x="287744" y="69954"/>
                    </a:cubicBezTo>
                    <a:cubicBezTo>
                      <a:pt x="287744" y="69142"/>
                      <a:pt x="287744" y="67518"/>
                      <a:pt x="287744" y="66706"/>
                    </a:cubicBezTo>
                    <a:cubicBezTo>
                      <a:pt x="287744" y="65082"/>
                      <a:pt x="287744" y="64271"/>
                      <a:pt x="287744" y="63459"/>
                    </a:cubicBezTo>
                    <a:cubicBezTo>
                      <a:pt x="288556" y="61835"/>
                      <a:pt x="289368" y="62647"/>
                      <a:pt x="290180" y="62647"/>
                    </a:cubicBezTo>
                    <a:cubicBezTo>
                      <a:pt x="290992" y="62647"/>
                      <a:pt x="290992" y="61023"/>
                      <a:pt x="290992" y="60211"/>
                    </a:cubicBezTo>
                    <a:cubicBezTo>
                      <a:pt x="290992" y="57776"/>
                      <a:pt x="290992" y="56152"/>
                      <a:pt x="291804" y="54528"/>
                    </a:cubicBezTo>
                    <a:cubicBezTo>
                      <a:pt x="291804" y="53716"/>
                      <a:pt x="294239" y="51280"/>
                      <a:pt x="294239" y="52904"/>
                    </a:cubicBezTo>
                    <a:cubicBezTo>
                      <a:pt x="294239" y="54528"/>
                      <a:pt x="293427" y="55340"/>
                      <a:pt x="293427" y="56152"/>
                    </a:cubicBezTo>
                    <a:cubicBezTo>
                      <a:pt x="293427" y="56964"/>
                      <a:pt x="294239" y="57776"/>
                      <a:pt x="295051" y="58587"/>
                    </a:cubicBezTo>
                    <a:cubicBezTo>
                      <a:pt x="295051" y="59399"/>
                      <a:pt x="295863" y="59399"/>
                      <a:pt x="296675" y="60211"/>
                    </a:cubicBezTo>
                    <a:cubicBezTo>
                      <a:pt x="296675" y="60211"/>
                      <a:pt x="296675" y="61023"/>
                      <a:pt x="297487" y="61835"/>
                    </a:cubicBezTo>
                    <a:cubicBezTo>
                      <a:pt x="297487" y="62647"/>
                      <a:pt x="298299" y="62647"/>
                      <a:pt x="299111" y="62647"/>
                    </a:cubicBezTo>
                    <a:cubicBezTo>
                      <a:pt x="299923" y="62647"/>
                      <a:pt x="299923" y="62647"/>
                      <a:pt x="299923" y="62647"/>
                    </a:cubicBezTo>
                    <a:cubicBezTo>
                      <a:pt x="300734" y="62647"/>
                      <a:pt x="300734" y="62647"/>
                      <a:pt x="301546" y="62647"/>
                    </a:cubicBezTo>
                    <a:cubicBezTo>
                      <a:pt x="302358" y="62647"/>
                      <a:pt x="303170" y="62647"/>
                      <a:pt x="303982" y="63459"/>
                    </a:cubicBezTo>
                    <a:cubicBezTo>
                      <a:pt x="304794" y="63459"/>
                      <a:pt x="305605" y="64271"/>
                      <a:pt x="306418" y="63459"/>
                    </a:cubicBezTo>
                    <a:cubicBezTo>
                      <a:pt x="307229" y="62647"/>
                      <a:pt x="308042" y="62647"/>
                      <a:pt x="308853" y="62647"/>
                    </a:cubicBezTo>
                    <a:cubicBezTo>
                      <a:pt x="308853" y="61835"/>
                      <a:pt x="308853" y="61835"/>
                      <a:pt x="309665" y="61835"/>
                    </a:cubicBezTo>
                    <a:cubicBezTo>
                      <a:pt x="309665" y="61835"/>
                      <a:pt x="310477" y="61835"/>
                      <a:pt x="310477" y="61835"/>
                    </a:cubicBezTo>
                    <a:cubicBezTo>
                      <a:pt x="311289" y="61835"/>
                      <a:pt x="311289" y="61023"/>
                      <a:pt x="311289" y="60211"/>
                    </a:cubicBezTo>
                    <a:cubicBezTo>
                      <a:pt x="311289" y="59399"/>
                      <a:pt x="311289" y="57776"/>
                      <a:pt x="312101" y="57776"/>
                    </a:cubicBezTo>
                    <a:cubicBezTo>
                      <a:pt x="312101" y="56964"/>
                      <a:pt x="312913" y="56964"/>
                      <a:pt x="312913" y="56964"/>
                    </a:cubicBezTo>
                    <a:cubicBezTo>
                      <a:pt x="312913" y="56152"/>
                      <a:pt x="312913" y="56152"/>
                      <a:pt x="312913" y="55340"/>
                    </a:cubicBezTo>
                    <a:cubicBezTo>
                      <a:pt x="312101" y="53716"/>
                      <a:pt x="311289" y="52092"/>
                      <a:pt x="313724" y="51280"/>
                    </a:cubicBezTo>
                    <a:cubicBezTo>
                      <a:pt x="314537" y="50468"/>
                      <a:pt x="315348" y="50468"/>
                      <a:pt x="316160" y="49657"/>
                    </a:cubicBezTo>
                    <a:cubicBezTo>
                      <a:pt x="316972" y="48845"/>
                      <a:pt x="317784" y="48845"/>
                      <a:pt x="318596" y="48845"/>
                    </a:cubicBezTo>
                    <a:cubicBezTo>
                      <a:pt x="319408" y="48845"/>
                      <a:pt x="320220" y="48845"/>
                      <a:pt x="321031" y="48845"/>
                    </a:cubicBezTo>
                    <a:cubicBezTo>
                      <a:pt x="321843" y="48845"/>
                      <a:pt x="321843" y="48033"/>
                      <a:pt x="321843" y="47221"/>
                    </a:cubicBezTo>
                    <a:cubicBezTo>
                      <a:pt x="321843" y="45597"/>
                      <a:pt x="324279" y="44785"/>
                      <a:pt x="325903" y="44785"/>
                    </a:cubicBezTo>
                    <a:cubicBezTo>
                      <a:pt x="326715" y="44785"/>
                      <a:pt x="327526" y="44785"/>
                      <a:pt x="328339" y="45597"/>
                    </a:cubicBezTo>
                    <a:cubicBezTo>
                      <a:pt x="329150" y="46409"/>
                      <a:pt x="329962" y="46409"/>
                      <a:pt x="330774" y="45597"/>
                    </a:cubicBezTo>
                    <a:cubicBezTo>
                      <a:pt x="331586" y="45597"/>
                      <a:pt x="331586" y="44785"/>
                      <a:pt x="331586" y="44785"/>
                    </a:cubicBezTo>
                    <a:cubicBezTo>
                      <a:pt x="331586" y="44785"/>
                      <a:pt x="332398" y="44785"/>
                      <a:pt x="332398" y="44785"/>
                    </a:cubicBezTo>
                    <a:cubicBezTo>
                      <a:pt x="333210" y="44785"/>
                      <a:pt x="333210" y="44785"/>
                      <a:pt x="334021" y="45597"/>
                    </a:cubicBezTo>
                    <a:cubicBezTo>
                      <a:pt x="334834" y="46409"/>
                      <a:pt x="335645" y="46409"/>
                      <a:pt x="336457" y="46409"/>
                    </a:cubicBezTo>
                    <a:cubicBezTo>
                      <a:pt x="338081" y="46409"/>
                      <a:pt x="338893" y="46409"/>
                      <a:pt x="340517" y="46409"/>
                    </a:cubicBezTo>
                    <a:cubicBezTo>
                      <a:pt x="341329" y="46409"/>
                      <a:pt x="341329" y="46409"/>
                      <a:pt x="342140" y="46409"/>
                    </a:cubicBezTo>
                    <a:cubicBezTo>
                      <a:pt x="342952" y="46409"/>
                      <a:pt x="344576" y="45597"/>
                      <a:pt x="345388" y="46409"/>
                    </a:cubicBezTo>
                    <a:cubicBezTo>
                      <a:pt x="345388" y="46409"/>
                      <a:pt x="346200" y="47221"/>
                      <a:pt x="346200" y="47221"/>
                    </a:cubicBezTo>
                    <a:cubicBezTo>
                      <a:pt x="347012" y="48033"/>
                      <a:pt x="347824" y="47221"/>
                      <a:pt x="348636" y="47221"/>
                    </a:cubicBezTo>
                    <a:cubicBezTo>
                      <a:pt x="349447" y="47221"/>
                      <a:pt x="350259" y="46409"/>
                      <a:pt x="351071" y="45597"/>
                    </a:cubicBezTo>
                    <a:cubicBezTo>
                      <a:pt x="351883" y="44785"/>
                      <a:pt x="351883" y="44785"/>
                      <a:pt x="352695" y="44785"/>
                    </a:cubicBezTo>
                    <a:cubicBezTo>
                      <a:pt x="353507" y="44785"/>
                      <a:pt x="355131" y="44785"/>
                      <a:pt x="355942" y="45597"/>
                    </a:cubicBezTo>
                    <a:cubicBezTo>
                      <a:pt x="356755" y="46409"/>
                      <a:pt x="357566" y="47221"/>
                      <a:pt x="358378" y="48033"/>
                    </a:cubicBezTo>
                    <a:cubicBezTo>
                      <a:pt x="359190" y="48845"/>
                      <a:pt x="360002" y="49657"/>
                      <a:pt x="360814" y="50468"/>
                    </a:cubicBezTo>
                    <a:cubicBezTo>
                      <a:pt x="360814" y="51280"/>
                      <a:pt x="360814" y="52092"/>
                      <a:pt x="360002" y="52904"/>
                    </a:cubicBezTo>
                    <a:cubicBezTo>
                      <a:pt x="359190" y="53716"/>
                      <a:pt x="358378" y="55340"/>
                      <a:pt x="357566" y="56152"/>
                    </a:cubicBezTo>
                    <a:cubicBezTo>
                      <a:pt x="357566" y="56964"/>
                      <a:pt x="356755" y="57776"/>
                      <a:pt x="355942" y="57776"/>
                    </a:cubicBezTo>
                    <a:cubicBezTo>
                      <a:pt x="354319" y="57776"/>
                      <a:pt x="354319" y="57776"/>
                      <a:pt x="353507" y="56964"/>
                    </a:cubicBezTo>
                    <a:cubicBezTo>
                      <a:pt x="352695" y="56152"/>
                      <a:pt x="351883" y="56152"/>
                      <a:pt x="351071" y="56152"/>
                    </a:cubicBezTo>
                    <a:cubicBezTo>
                      <a:pt x="349447" y="56152"/>
                      <a:pt x="348636" y="57776"/>
                      <a:pt x="349447" y="58587"/>
                    </a:cubicBezTo>
                    <a:cubicBezTo>
                      <a:pt x="350259" y="60211"/>
                      <a:pt x="351071" y="61023"/>
                      <a:pt x="350259" y="61835"/>
                    </a:cubicBezTo>
                    <a:cubicBezTo>
                      <a:pt x="349447" y="62647"/>
                      <a:pt x="347824" y="63459"/>
                      <a:pt x="347012" y="63459"/>
                    </a:cubicBezTo>
                    <a:cubicBezTo>
                      <a:pt x="346200" y="63459"/>
                      <a:pt x="344576" y="64271"/>
                      <a:pt x="346200" y="65082"/>
                    </a:cubicBezTo>
                    <a:cubicBezTo>
                      <a:pt x="347012" y="65082"/>
                      <a:pt x="347824" y="65082"/>
                      <a:pt x="347824" y="66706"/>
                    </a:cubicBezTo>
                    <a:cubicBezTo>
                      <a:pt x="347824" y="67518"/>
                      <a:pt x="347824" y="67518"/>
                      <a:pt x="347824" y="68330"/>
                    </a:cubicBezTo>
                    <a:cubicBezTo>
                      <a:pt x="347824" y="68330"/>
                      <a:pt x="347824" y="68330"/>
                      <a:pt x="347824" y="69142"/>
                    </a:cubicBezTo>
                    <a:cubicBezTo>
                      <a:pt x="347824" y="69954"/>
                      <a:pt x="345388" y="69954"/>
                      <a:pt x="345388" y="70766"/>
                    </a:cubicBezTo>
                    <a:cubicBezTo>
                      <a:pt x="345388" y="71577"/>
                      <a:pt x="346200" y="71577"/>
                      <a:pt x="346200" y="71577"/>
                    </a:cubicBezTo>
                    <a:cubicBezTo>
                      <a:pt x="347012" y="72389"/>
                      <a:pt x="347012" y="72389"/>
                      <a:pt x="347012" y="73201"/>
                    </a:cubicBezTo>
                    <a:cubicBezTo>
                      <a:pt x="347824" y="74013"/>
                      <a:pt x="347012" y="75637"/>
                      <a:pt x="347012" y="77261"/>
                    </a:cubicBezTo>
                    <a:cubicBezTo>
                      <a:pt x="347012" y="77261"/>
                      <a:pt x="347012" y="78073"/>
                      <a:pt x="347012" y="78073"/>
                    </a:cubicBezTo>
                    <a:cubicBezTo>
                      <a:pt x="347012" y="78884"/>
                      <a:pt x="347012" y="79696"/>
                      <a:pt x="347824" y="79696"/>
                    </a:cubicBezTo>
                    <a:cubicBezTo>
                      <a:pt x="348636" y="79696"/>
                      <a:pt x="349447" y="80508"/>
                      <a:pt x="350259" y="80508"/>
                    </a:cubicBezTo>
                    <a:cubicBezTo>
                      <a:pt x="351071" y="81320"/>
                      <a:pt x="350259" y="81320"/>
                      <a:pt x="351071" y="82132"/>
                    </a:cubicBezTo>
                    <a:cubicBezTo>
                      <a:pt x="351883" y="83756"/>
                      <a:pt x="353507" y="83756"/>
                      <a:pt x="353507" y="85380"/>
                    </a:cubicBezTo>
                    <a:cubicBezTo>
                      <a:pt x="353507" y="86192"/>
                      <a:pt x="353507" y="86192"/>
                      <a:pt x="352695" y="87003"/>
                    </a:cubicBezTo>
                    <a:cubicBezTo>
                      <a:pt x="351883" y="87815"/>
                      <a:pt x="351071" y="87815"/>
                      <a:pt x="351071" y="88627"/>
                    </a:cubicBezTo>
                    <a:cubicBezTo>
                      <a:pt x="350259" y="90251"/>
                      <a:pt x="349447" y="91063"/>
                      <a:pt x="347824" y="91063"/>
                    </a:cubicBezTo>
                    <a:cubicBezTo>
                      <a:pt x="346200" y="91063"/>
                      <a:pt x="345388" y="91063"/>
                      <a:pt x="343764" y="91063"/>
                    </a:cubicBezTo>
                    <a:cubicBezTo>
                      <a:pt x="342952" y="91063"/>
                      <a:pt x="341329" y="91875"/>
                      <a:pt x="340517" y="92686"/>
                    </a:cubicBezTo>
                    <a:cubicBezTo>
                      <a:pt x="338893" y="94310"/>
                      <a:pt x="338081" y="95122"/>
                      <a:pt x="337269" y="95934"/>
                    </a:cubicBezTo>
                    <a:cubicBezTo>
                      <a:pt x="336457" y="96746"/>
                      <a:pt x="336457" y="98370"/>
                      <a:pt x="334834" y="99181"/>
                    </a:cubicBezTo>
                    <a:cubicBezTo>
                      <a:pt x="334021" y="99181"/>
                      <a:pt x="333210" y="99181"/>
                      <a:pt x="331586" y="99181"/>
                    </a:cubicBezTo>
                    <a:cubicBezTo>
                      <a:pt x="329962" y="99181"/>
                      <a:pt x="329150" y="99181"/>
                      <a:pt x="328339" y="98370"/>
                    </a:cubicBezTo>
                    <a:cubicBezTo>
                      <a:pt x="327526" y="98370"/>
                      <a:pt x="327526" y="98370"/>
                      <a:pt x="327526" y="98370"/>
                    </a:cubicBezTo>
                    <a:cubicBezTo>
                      <a:pt x="326715" y="98370"/>
                      <a:pt x="326715" y="98370"/>
                      <a:pt x="325903" y="98370"/>
                    </a:cubicBezTo>
                    <a:cubicBezTo>
                      <a:pt x="324279" y="98370"/>
                      <a:pt x="323467" y="98370"/>
                      <a:pt x="321843" y="98370"/>
                    </a:cubicBezTo>
                    <a:cubicBezTo>
                      <a:pt x="321031" y="98370"/>
                      <a:pt x="320220" y="98370"/>
                      <a:pt x="319408" y="98370"/>
                    </a:cubicBezTo>
                    <a:cubicBezTo>
                      <a:pt x="317784" y="98370"/>
                      <a:pt x="316972" y="99181"/>
                      <a:pt x="316160" y="99993"/>
                    </a:cubicBezTo>
                    <a:cubicBezTo>
                      <a:pt x="314537" y="100805"/>
                      <a:pt x="312913" y="100805"/>
                      <a:pt x="312101" y="101617"/>
                    </a:cubicBezTo>
                    <a:cubicBezTo>
                      <a:pt x="310477" y="102429"/>
                      <a:pt x="308853" y="103241"/>
                      <a:pt x="308042" y="104865"/>
                    </a:cubicBezTo>
                    <a:cubicBezTo>
                      <a:pt x="307229" y="105677"/>
                      <a:pt x="305605" y="106489"/>
                      <a:pt x="304794" y="106489"/>
                    </a:cubicBezTo>
                    <a:cubicBezTo>
                      <a:pt x="303170" y="106489"/>
                      <a:pt x="302358" y="105677"/>
                      <a:pt x="301546" y="104865"/>
                    </a:cubicBezTo>
                    <a:cubicBezTo>
                      <a:pt x="300734" y="104053"/>
                      <a:pt x="300734" y="103241"/>
                      <a:pt x="299923" y="103241"/>
                    </a:cubicBezTo>
                    <a:cubicBezTo>
                      <a:pt x="299111" y="102429"/>
                      <a:pt x="297487" y="102429"/>
                      <a:pt x="296675" y="101617"/>
                    </a:cubicBezTo>
                    <a:cubicBezTo>
                      <a:pt x="295863" y="101617"/>
                      <a:pt x="295051" y="100805"/>
                      <a:pt x="294239" y="99993"/>
                    </a:cubicBezTo>
                    <a:cubicBezTo>
                      <a:pt x="292616" y="99181"/>
                      <a:pt x="291804" y="99181"/>
                      <a:pt x="290180" y="99181"/>
                    </a:cubicBezTo>
                    <a:cubicBezTo>
                      <a:pt x="288556" y="99181"/>
                      <a:pt x="287744" y="98370"/>
                      <a:pt x="286121" y="98370"/>
                    </a:cubicBezTo>
                    <a:cubicBezTo>
                      <a:pt x="284497" y="98370"/>
                      <a:pt x="283685" y="97558"/>
                      <a:pt x="282061" y="97558"/>
                    </a:cubicBezTo>
                    <a:cubicBezTo>
                      <a:pt x="281249" y="97558"/>
                      <a:pt x="279626" y="98370"/>
                      <a:pt x="278813" y="98370"/>
                    </a:cubicBezTo>
                    <a:cubicBezTo>
                      <a:pt x="278002" y="99181"/>
                      <a:pt x="277190" y="99993"/>
                      <a:pt x="276378" y="99993"/>
                    </a:cubicBezTo>
                    <a:cubicBezTo>
                      <a:pt x="275566" y="100805"/>
                      <a:pt x="273942" y="100805"/>
                      <a:pt x="273130" y="100805"/>
                    </a:cubicBezTo>
                    <a:cubicBezTo>
                      <a:pt x="272318" y="100805"/>
                      <a:pt x="271507" y="100805"/>
                      <a:pt x="270695" y="100805"/>
                    </a:cubicBezTo>
                    <a:cubicBezTo>
                      <a:pt x="269883" y="101617"/>
                      <a:pt x="269071" y="102429"/>
                      <a:pt x="268259" y="103241"/>
                    </a:cubicBezTo>
                    <a:cubicBezTo>
                      <a:pt x="267447" y="104053"/>
                      <a:pt x="267447" y="104865"/>
                      <a:pt x="266635" y="105677"/>
                    </a:cubicBezTo>
                    <a:cubicBezTo>
                      <a:pt x="265823" y="106489"/>
                      <a:pt x="265012" y="107300"/>
                      <a:pt x="264200" y="108112"/>
                    </a:cubicBezTo>
                    <a:cubicBezTo>
                      <a:pt x="264200" y="108924"/>
                      <a:pt x="262576" y="109736"/>
                      <a:pt x="262576" y="110548"/>
                    </a:cubicBezTo>
                    <a:cubicBezTo>
                      <a:pt x="263388" y="111360"/>
                      <a:pt x="264200" y="111360"/>
                      <a:pt x="265012" y="111360"/>
                    </a:cubicBezTo>
                    <a:cubicBezTo>
                      <a:pt x="265823" y="112172"/>
                      <a:pt x="266635" y="112984"/>
                      <a:pt x="265823" y="113796"/>
                    </a:cubicBezTo>
                    <a:cubicBezTo>
                      <a:pt x="265012" y="114607"/>
                      <a:pt x="260140" y="117043"/>
                      <a:pt x="262576" y="118667"/>
                    </a:cubicBezTo>
                    <a:cubicBezTo>
                      <a:pt x="263388" y="118667"/>
                      <a:pt x="265012" y="118667"/>
                      <a:pt x="265012" y="119479"/>
                    </a:cubicBezTo>
                    <a:cubicBezTo>
                      <a:pt x="265823" y="120290"/>
                      <a:pt x="265823" y="121102"/>
                      <a:pt x="265012" y="121914"/>
                    </a:cubicBezTo>
                    <a:cubicBezTo>
                      <a:pt x="264200" y="122726"/>
                      <a:pt x="263388" y="123538"/>
                      <a:pt x="262576" y="123538"/>
                    </a:cubicBezTo>
                    <a:cubicBezTo>
                      <a:pt x="261764" y="123538"/>
                      <a:pt x="260952" y="124350"/>
                      <a:pt x="260140" y="123538"/>
                    </a:cubicBezTo>
                    <a:cubicBezTo>
                      <a:pt x="259328" y="123538"/>
                      <a:pt x="258516" y="122726"/>
                      <a:pt x="257705" y="122726"/>
                    </a:cubicBezTo>
                    <a:cubicBezTo>
                      <a:pt x="256081" y="122726"/>
                      <a:pt x="255269" y="122726"/>
                      <a:pt x="254457" y="122726"/>
                    </a:cubicBezTo>
                    <a:cubicBezTo>
                      <a:pt x="253645" y="122726"/>
                      <a:pt x="252833" y="123538"/>
                      <a:pt x="252833" y="124350"/>
                    </a:cubicBezTo>
                    <a:cubicBezTo>
                      <a:pt x="252021" y="125162"/>
                      <a:pt x="252021" y="125974"/>
                      <a:pt x="251209" y="126786"/>
                    </a:cubicBezTo>
                    <a:cubicBezTo>
                      <a:pt x="250397" y="127597"/>
                      <a:pt x="249586" y="128409"/>
                      <a:pt x="248774" y="129221"/>
                    </a:cubicBezTo>
                    <a:cubicBezTo>
                      <a:pt x="248774" y="130033"/>
                      <a:pt x="248774" y="130845"/>
                      <a:pt x="247962" y="131657"/>
                    </a:cubicBezTo>
                    <a:cubicBezTo>
                      <a:pt x="247150" y="132469"/>
                      <a:pt x="246338" y="133281"/>
                      <a:pt x="245526" y="134093"/>
                    </a:cubicBezTo>
                    <a:cubicBezTo>
                      <a:pt x="245526" y="134905"/>
                      <a:pt x="245526" y="136528"/>
                      <a:pt x="245526" y="137340"/>
                    </a:cubicBezTo>
                    <a:cubicBezTo>
                      <a:pt x="245526" y="138152"/>
                      <a:pt x="245526" y="139776"/>
                      <a:pt x="245526" y="140588"/>
                    </a:cubicBezTo>
                    <a:cubicBezTo>
                      <a:pt x="245526" y="141400"/>
                      <a:pt x="245526" y="142211"/>
                      <a:pt x="244714" y="143023"/>
                    </a:cubicBezTo>
                    <a:cubicBezTo>
                      <a:pt x="244714" y="143835"/>
                      <a:pt x="243903" y="144647"/>
                      <a:pt x="243091" y="144647"/>
                    </a:cubicBezTo>
                    <a:cubicBezTo>
                      <a:pt x="242279" y="144647"/>
                      <a:pt x="241467" y="145459"/>
                      <a:pt x="240655" y="145459"/>
                    </a:cubicBezTo>
                    <a:cubicBezTo>
                      <a:pt x="239843" y="145459"/>
                      <a:pt x="239031" y="146271"/>
                      <a:pt x="238219" y="145459"/>
                    </a:cubicBezTo>
                    <a:cubicBezTo>
                      <a:pt x="237408" y="144647"/>
                      <a:pt x="237408" y="143835"/>
                      <a:pt x="236596" y="143835"/>
                    </a:cubicBezTo>
                    <a:cubicBezTo>
                      <a:pt x="235784" y="143023"/>
                      <a:pt x="234160" y="143835"/>
                      <a:pt x="233348" y="143835"/>
                    </a:cubicBezTo>
                    <a:cubicBezTo>
                      <a:pt x="232536" y="143835"/>
                      <a:pt x="231724" y="143835"/>
                      <a:pt x="230912" y="143835"/>
                    </a:cubicBezTo>
                    <a:cubicBezTo>
                      <a:pt x="228477" y="144647"/>
                      <a:pt x="227665" y="146271"/>
                      <a:pt x="226041" y="147083"/>
                    </a:cubicBezTo>
                    <a:cubicBezTo>
                      <a:pt x="225229" y="147083"/>
                      <a:pt x="223605" y="147895"/>
                      <a:pt x="222793" y="147895"/>
                    </a:cubicBezTo>
                    <a:cubicBezTo>
                      <a:pt x="221982" y="148706"/>
                      <a:pt x="221170" y="148706"/>
                      <a:pt x="220358" y="149518"/>
                    </a:cubicBezTo>
                    <a:cubicBezTo>
                      <a:pt x="218734" y="150330"/>
                      <a:pt x="217110" y="151142"/>
                      <a:pt x="215487" y="151142"/>
                    </a:cubicBezTo>
                    <a:cubicBezTo>
                      <a:pt x="214675" y="151142"/>
                      <a:pt x="213051" y="151142"/>
                      <a:pt x="212239" y="151142"/>
                    </a:cubicBezTo>
                    <a:cubicBezTo>
                      <a:pt x="210615" y="151142"/>
                      <a:pt x="209803" y="151954"/>
                      <a:pt x="208992" y="152766"/>
                    </a:cubicBezTo>
                    <a:cubicBezTo>
                      <a:pt x="208180" y="153578"/>
                      <a:pt x="208180" y="153578"/>
                      <a:pt x="207368" y="154390"/>
                    </a:cubicBezTo>
                    <a:cubicBezTo>
                      <a:pt x="205744" y="156013"/>
                      <a:pt x="204120" y="156825"/>
                      <a:pt x="202496" y="157637"/>
                    </a:cubicBezTo>
                    <a:cubicBezTo>
                      <a:pt x="200061" y="158449"/>
                      <a:pt x="198437" y="159261"/>
                      <a:pt x="196813" y="160885"/>
                    </a:cubicBezTo>
                    <a:cubicBezTo>
                      <a:pt x="196001" y="161697"/>
                      <a:pt x="195189" y="162509"/>
                      <a:pt x="194378" y="163320"/>
                    </a:cubicBezTo>
                    <a:cubicBezTo>
                      <a:pt x="193566" y="164132"/>
                      <a:pt x="192754" y="164944"/>
                      <a:pt x="191942" y="165756"/>
                    </a:cubicBezTo>
                    <a:cubicBezTo>
                      <a:pt x="191942" y="166568"/>
                      <a:pt x="191130" y="166568"/>
                      <a:pt x="190318" y="166568"/>
                    </a:cubicBezTo>
                    <a:cubicBezTo>
                      <a:pt x="189506" y="166568"/>
                      <a:pt x="189506" y="167380"/>
                      <a:pt x="188695" y="168192"/>
                    </a:cubicBezTo>
                    <a:cubicBezTo>
                      <a:pt x="187071" y="169815"/>
                      <a:pt x="186259" y="171439"/>
                      <a:pt x="186259" y="173063"/>
                    </a:cubicBezTo>
                    <a:cubicBezTo>
                      <a:pt x="185447" y="177122"/>
                      <a:pt x="184635" y="180370"/>
                      <a:pt x="183823" y="184429"/>
                    </a:cubicBezTo>
                    <a:cubicBezTo>
                      <a:pt x="183823" y="186053"/>
                      <a:pt x="183011" y="187677"/>
                      <a:pt x="181387" y="189301"/>
                    </a:cubicBezTo>
                    <a:cubicBezTo>
                      <a:pt x="181387" y="190113"/>
                      <a:pt x="180576" y="190113"/>
                      <a:pt x="179764" y="190924"/>
                    </a:cubicBezTo>
                    <a:cubicBezTo>
                      <a:pt x="178952" y="191736"/>
                      <a:pt x="178140" y="191736"/>
                      <a:pt x="178140" y="192548"/>
                    </a:cubicBezTo>
                    <a:cubicBezTo>
                      <a:pt x="178140" y="193360"/>
                      <a:pt x="177328" y="194172"/>
                      <a:pt x="177328" y="194984"/>
                    </a:cubicBezTo>
                    <a:cubicBezTo>
                      <a:pt x="177328" y="195796"/>
                      <a:pt x="176516" y="196608"/>
                      <a:pt x="176516" y="196608"/>
                    </a:cubicBezTo>
                    <a:cubicBezTo>
                      <a:pt x="175704" y="197419"/>
                      <a:pt x="173269" y="196608"/>
                      <a:pt x="171645" y="197419"/>
                    </a:cubicBezTo>
                    <a:cubicBezTo>
                      <a:pt x="170833" y="197419"/>
                      <a:pt x="170021" y="198231"/>
                      <a:pt x="170021" y="199043"/>
                    </a:cubicBezTo>
                    <a:cubicBezTo>
                      <a:pt x="170021" y="199043"/>
                      <a:pt x="170021" y="199855"/>
                      <a:pt x="170021" y="200667"/>
                    </a:cubicBezTo>
                    <a:cubicBezTo>
                      <a:pt x="170021" y="201479"/>
                      <a:pt x="169209" y="201479"/>
                      <a:pt x="169209" y="202291"/>
                    </a:cubicBezTo>
                    <a:cubicBezTo>
                      <a:pt x="168397" y="202291"/>
                      <a:pt x="168397" y="203103"/>
                      <a:pt x="168397" y="203915"/>
                    </a:cubicBezTo>
                    <a:cubicBezTo>
                      <a:pt x="168397" y="205538"/>
                      <a:pt x="166774" y="205538"/>
                      <a:pt x="165150" y="205538"/>
                    </a:cubicBezTo>
                    <a:cubicBezTo>
                      <a:pt x="164338" y="205538"/>
                      <a:pt x="163526" y="205538"/>
                      <a:pt x="162714" y="206350"/>
                    </a:cubicBezTo>
                    <a:cubicBezTo>
                      <a:pt x="161902" y="207162"/>
                      <a:pt x="161902" y="207162"/>
                      <a:pt x="161090" y="207974"/>
                    </a:cubicBezTo>
                    <a:cubicBezTo>
                      <a:pt x="160279" y="208786"/>
                      <a:pt x="158655" y="209598"/>
                      <a:pt x="157031" y="210410"/>
                    </a:cubicBezTo>
                    <a:cubicBezTo>
                      <a:pt x="156219" y="211222"/>
                      <a:pt x="154595" y="211222"/>
                      <a:pt x="152971" y="211222"/>
                    </a:cubicBezTo>
                    <a:cubicBezTo>
                      <a:pt x="152160" y="210410"/>
                      <a:pt x="150536" y="210410"/>
                      <a:pt x="148912" y="211222"/>
                    </a:cubicBezTo>
                    <a:cubicBezTo>
                      <a:pt x="147288" y="212034"/>
                      <a:pt x="145665" y="213657"/>
                      <a:pt x="144041" y="214469"/>
                    </a:cubicBezTo>
                    <a:cubicBezTo>
                      <a:pt x="142417" y="215281"/>
                      <a:pt x="140793" y="215281"/>
                      <a:pt x="139170" y="215281"/>
                    </a:cubicBezTo>
                    <a:cubicBezTo>
                      <a:pt x="138358" y="215281"/>
                      <a:pt x="137546" y="216093"/>
                      <a:pt x="136734" y="216093"/>
                    </a:cubicBezTo>
                    <a:cubicBezTo>
                      <a:pt x="135922" y="216093"/>
                      <a:pt x="135110" y="215281"/>
                      <a:pt x="134298" y="214469"/>
                    </a:cubicBezTo>
                    <a:cubicBezTo>
                      <a:pt x="133486" y="214469"/>
                      <a:pt x="132674" y="213657"/>
                      <a:pt x="131863" y="213657"/>
                    </a:cubicBezTo>
                    <a:cubicBezTo>
                      <a:pt x="129427" y="213657"/>
                      <a:pt x="127803" y="213657"/>
                      <a:pt x="126179" y="212034"/>
                    </a:cubicBezTo>
                    <a:cubicBezTo>
                      <a:pt x="124555" y="210410"/>
                      <a:pt x="123744" y="209598"/>
                      <a:pt x="122120" y="207974"/>
                    </a:cubicBezTo>
                    <a:cubicBezTo>
                      <a:pt x="121308" y="207162"/>
                      <a:pt x="119684" y="207162"/>
                      <a:pt x="118872" y="207162"/>
                    </a:cubicBezTo>
                    <a:cubicBezTo>
                      <a:pt x="118060" y="207162"/>
                      <a:pt x="117249" y="207162"/>
                      <a:pt x="116437" y="207162"/>
                    </a:cubicBezTo>
                    <a:cubicBezTo>
                      <a:pt x="115625" y="207162"/>
                      <a:pt x="115625" y="207162"/>
                      <a:pt x="114813" y="207162"/>
                    </a:cubicBezTo>
                    <a:cubicBezTo>
                      <a:pt x="113189" y="207162"/>
                      <a:pt x="111565" y="206350"/>
                      <a:pt x="109942" y="206350"/>
                    </a:cubicBezTo>
                    <a:cubicBezTo>
                      <a:pt x="109130" y="206350"/>
                      <a:pt x="108318" y="207162"/>
                      <a:pt x="106694" y="207162"/>
                    </a:cubicBezTo>
                    <a:cubicBezTo>
                      <a:pt x="105882" y="207162"/>
                      <a:pt x="105070" y="206350"/>
                      <a:pt x="104258" y="205538"/>
                    </a:cubicBezTo>
                    <a:cubicBezTo>
                      <a:pt x="103447" y="204726"/>
                      <a:pt x="102635" y="203915"/>
                      <a:pt x="101823" y="203103"/>
                    </a:cubicBezTo>
                    <a:cubicBezTo>
                      <a:pt x="101011" y="203103"/>
                      <a:pt x="100199" y="201479"/>
                      <a:pt x="101011" y="200667"/>
                    </a:cubicBezTo>
                    <a:cubicBezTo>
                      <a:pt x="101823" y="200667"/>
                      <a:pt x="101823" y="200667"/>
                      <a:pt x="102635" y="200667"/>
                    </a:cubicBezTo>
                    <a:cubicBezTo>
                      <a:pt x="103447" y="200667"/>
                      <a:pt x="103447" y="200667"/>
                      <a:pt x="103447" y="199855"/>
                    </a:cubicBezTo>
                    <a:cubicBezTo>
                      <a:pt x="104258" y="199043"/>
                      <a:pt x="104258" y="198231"/>
                      <a:pt x="105070" y="197419"/>
                    </a:cubicBezTo>
                    <a:cubicBezTo>
                      <a:pt x="105882" y="196608"/>
                      <a:pt x="106694" y="196608"/>
                      <a:pt x="107506" y="196608"/>
                    </a:cubicBezTo>
                    <a:cubicBezTo>
                      <a:pt x="107506" y="196608"/>
                      <a:pt x="108318" y="196608"/>
                      <a:pt x="108318" y="195796"/>
                    </a:cubicBezTo>
                    <a:cubicBezTo>
                      <a:pt x="108318" y="194984"/>
                      <a:pt x="108318" y="194172"/>
                      <a:pt x="108318" y="194172"/>
                    </a:cubicBezTo>
                    <a:cubicBezTo>
                      <a:pt x="109130" y="193360"/>
                      <a:pt x="109942" y="193360"/>
                      <a:pt x="109942" y="193360"/>
                    </a:cubicBezTo>
                    <a:cubicBezTo>
                      <a:pt x="111565" y="191736"/>
                      <a:pt x="109130" y="188489"/>
                      <a:pt x="109130" y="186865"/>
                    </a:cubicBezTo>
                    <a:cubicBezTo>
                      <a:pt x="109130" y="186865"/>
                      <a:pt x="109130" y="186053"/>
                      <a:pt x="109130" y="186053"/>
                    </a:cubicBezTo>
                    <a:cubicBezTo>
                      <a:pt x="109130" y="186053"/>
                      <a:pt x="109130" y="185241"/>
                      <a:pt x="109130" y="184429"/>
                    </a:cubicBezTo>
                    <a:cubicBezTo>
                      <a:pt x="109130" y="183618"/>
                      <a:pt x="109130" y="183618"/>
                      <a:pt x="109130" y="182806"/>
                    </a:cubicBezTo>
                    <a:cubicBezTo>
                      <a:pt x="109130" y="181994"/>
                      <a:pt x="108318" y="181994"/>
                      <a:pt x="108318" y="181182"/>
                    </a:cubicBezTo>
                    <a:cubicBezTo>
                      <a:pt x="107506" y="180370"/>
                      <a:pt x="106694" y="178746"/>
                      <a:pt x="106694" y="177934"/>
                    </a:cubicBezTo>
                    <a:cubicBezTo>
                      <a:pt x="106694" y="177122"/>
                      <a:pt x="106694" y="177122"/>
                      <a:pt x="106694" y="176310"/>
                    </a:cubicBezTo>
                    <a:cubicBezTo>
                      <a:pt x="106694" y="175499"/>
                      <a:pt x="106694" y="174687"/>
                      <a:pt x="106694" y="173875"/>
                    </a:cubicBezTo>
                    <a:cubicBezTo>
                      <a:pt x="106694" y="173063"/>
                      <a:pt x="106694" y="171439"/>
                      <a:pt x="106694" y="169815"/>
                    </a:cubicBezTo>
                    <a:cubicBezTo>
                      <a:pt x="107506" y="169004"/>
                      <a:pt x="107506" y="169004"/>
                      <a:pt x="108318" y="169004"/>
                    </a:cubicBezTo>
                    <a:cubicBezTo>
                      <a:pt x="109130" y="169004"/>
                      <a:pt x="109130" y="169004"/>
                      <a:pt x="109130" y="168192"/>
                    </a:cubicBezTo>
                    <a:cubicBezTo>
                      <a:pt x="110754" y="166568"/>
                      <a:pt x="109942" y="164944"/>
                      <a:pt x="109130" y="163320"/>
                    </a:cubicBezTo>
                    <a:cubicBezTo>
                      <a:pt x="108318" y="162509"/>
                      <a:pt x="108318" y="161697"/>
                      <a:pt x="108318" y="161697"/>
                    </a:cubicBezTo>
                    <a:cubicBezTo>
                      <a:pt x="108318" y="161697"/>
                      <a:pt x="107506" y="160885"/>
                      <a:pt x="107506" y="160885"/>
                    </a:cubicBezTo>
                    <a:cubicBezTo>
                      <a:pt x="106694" y="160073"/>
                      <a:pt x="106694" y="159261"/>
                      <a:pt x="106694" y="158449"/>
                    </a:cubicBezTo>
                    <a:cubicBezTo>
                      <a:pt x="105882" y="156825"/>
                      <a:pt x="106694" y="155202"/>
                      <a:pt x="106694" y="153578"/>
                    </a:cubicBezTo>
                    <a:cubicBezTo>
                      <a:pt x="105882" y="151954"/>
                      <a:pt x="105882" y="151142"/>
                      <a:pt x="105882" y="150330"/>
                    </a:cubicBezTo>
                    <a:cubicBezTo>
                      <a:pt x="105882" y="148706"/>
                      <a:pt x="105882" y="147895"/>
                      <a:pt x="105070" y="147083"/>
                    </a:cubicBezTo>
                    <a:cubicBezTo>
                      <a:pt x="103447" y="145459"/>
                      <a:pt x="102635" y="144647"/>
                      <a:pt x="101823" y="143835"/>
                    </a:cubicBezTo>
                    <a:cubicBezTo>
                      <a:pt x="101011" y="143023"/>
                      <a:pt x="101011" y="143023"/>
                      <a:pt x="100199" y="142211"/>
                    </a:cubicBezTo>
                    <a:cubicBezTo>
                      <a:pt x="99387" y="140588"/>
                      <a:pt x="98575" y="139776"/>
                      <a:pt x="97763" y="138964"/>
                    </a:cubicBezTo>
                    <a:cubicBezTo>
                      <a:pt x="96951" y="138152"/>
                      <a:pt x="96140" y="137340"/>
                      <a:pt x="94516" y="136528"/>
                    </a:cubicBezTo>
                    <a:cubicBezTo>
                      <a:pt x="92892" y="135716"/>
                      <a:pt x="92080" y="135716"/>
                      <a:pt x="90456" y="134905"/>
                    </a:cubicBezTo>
                    <a:cubicBezTo>
                      <a:pt x="89645" y="134905"/>
                      <a:pt x="88833" y="134905"/>
                      <a:pt x="88021" y="134093"/>
                    </a:cubicBezTo>
                    <a:cubicBezTo>
                      <a:pt x="87209" y="134093"/>
                      <a:pt x="86397" y="132469"/>
                      <a:pt x="85585" y="132469"/>
                    </a:cubicBezTo>
                    <a:cubicBezTo>
                      <a:pt x="85585" y="132469"/>
                      <a:pt x="84773" y="132469"/>
                      <a:pt x="83961" y="132469"/>
                    </a:cubicBezTo>
                    <a:cubicBezTo>
                      <a:pt x="83150" y="132469"/>
                      <a:pt x="83150" y="132469"/>
                      <a:pt x="82338" y="132469"/>
                    </a:cubicBezTo>
                    <a:cubicBezTo>
                      <a:pt x="82338" y="133281"/>
                      <a:pt x="81526" y="133281"/>
                      <a:pt x="80714" y="133281"/>
                    </a:cubicBezTo>
                    <a:cubicBezTo>
                      <a:pt x="80714" y="133281"/>
                      <a:pt x="80714" y="134093"/>
                      <a:pt x="79902" y="134905"/>
                    </a:cubicBezTo>
                    <a:cubicBezTo>
                      <a:pt x="79090" y="135716"/>
                      <a:pt x="77466" y="134905"/>
                      <a:pt x="76654" y="135716"/>
                    </a:cubicBezTo>
                    <a:cubicBezTo>
                      <a:pt x="75842" y="135716"/>
                      <a:pt x="75842" y="137340"/>
                      <a:pt x="75031" y="138152"/>
                    </a:cubicBezTo>
                    <a:cubicBezTo>
                      <a:pt x="75031" y="138964"/>
                      <a:pt x="74219" y="139776"/>
                      <a:pt x="73407" y="139776"/>
                    </a:cubicBezTo>
                    <a:cubicBezTo>
                      <a:pt x="70971" y="140588"/>
                      <a:pt x="70971" y="138152"/>
                      <a:pt x="70159" y="137340"/>
                    </a:cubicBezTo>
                    <a:cubicBezTo>
                      <a:pt x="68535" y="135716"/>
                      <a:pt x="66912" y="135716"/>
                      <a:pt x="65288" y="135716"/>
                    </a:cubicBezTo>
                    <a:cubicBezTo>
                      <a:pt x="64476" y="135716"/>
                      <a:pt x="63664" y="134905"/>
                      <a:pt x="62852" y="134093"/>
                    </a:cubicBezTo>
                    <a:cubicBezTo>
                      <a:pt x="61229" y="132469"/>
                      <a:pt x="59605" y="130845"/>
                      <a:pt x="57981" y="130033"/>
                    </a:cubicBezTo>
                    <a:cubicBezTo>
                      <a:pt x="55545" y="128409"/>
                      <a:pt x="53110" y="126786"/>
                      <a:pt x="50674" y="125162"/>
                    </a:cubicBezTo>
                    <a:cubicBezTo>
                      <a:pt x="49862" y="124350"/>
                      <a:pt x="48238" y="124350"/>
                      <a:pt x="47426" y="123538"/>
                    </a:cubicBezTo>
                    <a:cubicBezTo>
                      <a:pt x="46615" y="122726"/>
                      <a:pt x="45803" y="121914"/>
                      <a:pt x="44179" y="121102"/>
                    </a:cubicBezTo>
                    <a:cubicBezTo>
                      <a:pt x="43367" y="121102"/>
                      <a:pt x="41743" y="121102"/>
                      <a:pt x="40931" y="121102"/>
                    </a:cubicBezTo>
                    <a:cubicBezTo>
                      <a:pt x="40931" y="120290"/>
                      <a:pt x="40120" y="120290"/>
                      <a:pt x="39308" y="120290"/>
                    </a:cubicBezTo>
                    <a:cubicBezTo>
                      <a:pt x="37684" y="119479"/>
                      <a:pt x="35248" y="120290"/>
                      <a:pt x="33625" y="120290"/>
                    </a:cubicBezTo>
                    <a:cubicBezTo>
                      <a:pt x="33625" y="120290"/>
                      <a:pt x="32813" y="120290"/>
                      <a:pt x="32001" y="120290"/>
                    </a:cubicBezTo>
                    <a:cubicBezTo>
                      <a:pt x="32001" y="120290"/>
                      <a:pt x="31189" y="120290"/>
                      <a:pt x="31189" y="120290"/>
                    </a:cubicBezTo>
                    <a:cubicBezTo>
                      <a:pt x="31189" y="120290"/>
                      <a:pt x="30377" y="120290"/>
                      <a:pt x="29565" y="120290"/>
                    </a:cubicBezTo>
                    <a:cubicBezTo>
                      <a:pt x="28753" y="120290"/>
                      <a:pt x="27941" y="121102"/>
                      <a:pt x="27129" y="121102"/>
                    </a:cubicBezTo>
                    <a:cubicBezTo>
                      <a:pt x="25506" y="121102"/>
                      <a:pt x="24694" y="121102"/>
                      <a:pt x="23882" y="121102"/>
                    </a:cubicBezTo>
                    <a:cubicBezTo>
                      <a:pt x="23882" y="121102"/>
                      <a:pt x="23070" y="121102"/>
                      <a:pt x="22258" y="121914"/>
                    </a:cubicBezTo>
                    <a:cubicBezTo>
                      <a:pt x="21446" y="122726"/>
                      <a:pt x="21446" y="123538"/>
                      <a:pt x="21446" y="124350"/>
                    </a:cubicBezTo>
                    <a:cubicBezTo>
                      <a:pt x="20634" y="125162"/>
                      <a:pt x="20634" y="125162"/>
                      <a:pt x="19822" y="125974"/>
                    </a:cubicBezTo>
                    <a:cubicBezTo>
                      <a:pt x="19011" y="126786"/>
                      <a:pt x="18199" y="126786"/>
                      <a:pt x="17387" y="126786"/>
                    </a:cubicBezTo>
                    <a:cubicBezTo>
                      <a:pt x="16575" y="126786"/>
                      <a:pt x="16575" y="126786"/>
                      <a:pt x="15763" y="127597"/>
                    </a:cubicBezTo>
                    <a:cubicBezTo>
                      <a:pt x="14951" y="128409"/>
                      <a:pt x="14139" y="127597"/>
                      <a:pt x="13327" y="127597"/>
                    </a:cubicBezTo>
                    <a:cubicBezTo>
                      <a:pt x="13327" y="126786"/>
                      <a:pt x="12516" y="126786"/>
                      <a:pt x="11704" y="125974"/>
                    </a:cubicBezTo>
                    <a:cubicBezTo>
                      <a:pt x="10892" y="125974"/>
                      <a:pt x="10080" y="125974"/>
                      <a:pt x="9268" y="125974"/>
                    </a:cubicBezTo>
                    <a:cubicBezTo>
                      <a:pt x="6832" y="125974"/>
                      <a:pt x="5209" y="125974"/>
                      <a:pt x="2773" y="125974"/>
                    </a:cubicBezTo>
                    <a:cubicBezTo>
                      <a:pt x="1961" y="125974"/>
                      <a:pt x="337" y="125974"/>
                      <a:pt x="337" y="124350"/>
                    </a:cubicBezTo>
                    <a:cubicBezTo>
                      <a:pt x="337" y="123538"/>
                      <a:pt x="1149" y="122726"/>
                      <a:pt x="1149" y="121914"/>
                    </a:cubicBezTo>
                    <a:cubicBezTo>
                      <a:pt x="1149" y="121102"/>
                      <a:pt x="337" y="121102"/>
                      <a:pt x="337" y="120290"/>
                    </a:cubicBezTo>
                    <a:cubicBezTo>
                      <a:pt x="-475" y="119479"/>
                      <a:pt x="337" y="117855"/>
                      <a:pt x="1149" y="117043"/>
                    </a:cubicBezTo>
                    <a:cubicBezTo>
                      <a:pt x="1961" y="116231"/>
                      <a:pt x="2773" y="114607"/>
                      <a:pt x="3585" y="113796"/>
                    </a:cubicBezTo>
                    <a:cubicBezTo>
                      <a:pt x="3585" y="112984"/>
                      <a:pt x="3585" y="112984"/>
                      <a:pt x="3585" y="112984"/>
                    </a:cubicBezTo>
                    <a:cubicBezTo>
                      <a:pt x="3585" y="112984"/>
                      <a:pt x="3585" y="112172"/>
                      <a:pt x="3585" y="112172"/>
                    </a:cubicBezTo>
                    <a:cubicBezTo>
                      <a:pt x="3585" y="111360"/>
                      <a:pt x="3585" y="111360"/>
                      <a:pt x="4397" y="110548"/>
                    </a:cubicBezTo>
                    <a:cubicBezTo>
                      <a:pt x="4397" y="110548"/>
                      <a:pt x="5209" y="110548"/>
                      <a:pt x="6021" y="109736"/>
                    </a:cubicBezTo>
                    <a:cubicBezTo>
                      <a:pt x="6832" y="108924"/>
                      <a:pt x="7644" y="108924"/>
                      <a:pt x="8456" y="108112"/>
                    </a:cubicBezTo>
                    <a:cubicBezTo>
                      <a:pt x="9268" y="107300"/>
                      <a:pt x="10080" y="106489"/>
                      <a:pt x="10892" y="105677"/>
                    </a:cubicBezTo>
                    <a:cubicBezTo>
                      <a:pt x="11704" y="104865"/>
                      <a:pt x="12516" y="104053"/>
                      <a:pt x="14139" y="104053"/>
                    </a:cubicBezTo>
                    <a:cubicBezTo>
                      <a:pt x="14951" y="104053"/>
                      <a:pt x="14951" y="104053"/>
                      <a:pt x="15763" y="104053"/>
                    </a:cubicBezTo>
                    <a:cubicBezTo>
                      <a:pt x="16575" y="104053"/>
                      <a:pt x="17387" y="104053"/>
                      <a:pt x="17387" y="103241"/>
                    </a:cubicBezTo>
                    <a:cubicBezTo>
                      <a:pt x="18199" y="102429"/>
                      <a:pt x="18199" y="100805"/>
                      <a:pt x="19011" y="99993"/>
                    </a:cubicBezTo>
                    <a:cubicBezTo>
                      <a:pt x="19822" y="99181"/>
                      <a:pt x="21446" y="99181"/>
                      <a:pt x="23070" y="98370"/>
                    </a:cubicBezTo>
                    <a:cubicBezTo>
                      <a:pt x="23882" y="98370"/>
                      <a:pt x="25506" y="97558"/>
                      <a:pt x="26318" y="97558"/>
                    </a:cubicBezTo>
                    <a:cubicBezTo>
                      <a:pt x="27129" y="97558"/>
                      <a:pt x="27129" y="97558"/>
                      <a:pt x="27941" y="97558"/>
                    </a:cubicBezTo>
                    <a:cubicBezTo>
                      <a:pt x="28753" y="97558"/>
                      <a:pt x="27941" y="95934"/>
                      <a:pt x="27941" y="95934"/>
                    </a:cubicBezTo>
                    <a:cubicBezTo>
                      <a:pt x="27129" y="95122"/>
                      <a:pt x="27129" y="95122"/>
                      <a:pt x="26318" y="95122"/>
                    </a:cubicBezTo>
                    <a:cubicBezTo>
                      <a:pt x="23882" y="95122"/>
                      <a:pt x="25506" y="93498"/>
                      <a:pt x="26318" y="92686"/>
                    </a:cubicBezTo>
                    <a:cubicBezTo>
                      <a:pt x="27129" y="91063"/>
                      <a:pt x="28753" y="90251"/>
                      <a:pt x="29565" y="89439"/>
                    </a:cubicBezTo>
                    <a:cubicBezTo>
                      <a:pt x="29565" y="89439"/>
                      <a:pt x="30377" y="88627"/>
                      <a:pt x="31189" y="87815"/>
                    </a:cubicBezTo>
                    <a:cubicBezTo>
                      <a:pt x="32001" y="87003"/>
                      <a:pt x="32813" y="86192"/>
                      <a:pt x="33625" y="85380"/>
                    </a:cubicBezTo>
                    <a:cubicBezTo>
                      <a:pt x="34437" y="83756"/>
                      <a:pt x="36060" y="82132"/>
                      <a:pt x="37684" y="80508"/>
                    </a:cubicBezTo>
                    <a:cubicBezTo>
                      <a:pt x="37684" y="79696"/>
                      <a:pt x="38496" y="79696"/>
                      <a:pt x="39308" y="78884"/>
                    </a:cubicBezTo>
                    <a:cubicBezTo>
                      <a:pt x="40120" y="78073"/>
                      <a:pt x="40931" y="77261"/>
                      <a:pt x="41743" y="76449"/>
                    </a:cubicBezTo>
                    <a:cubicBezTo>
                      <a:pt x="41743" y="76449"/>
                      <a:pt x="41743" y="75637"/>
                      <a:pt x="42555" y="75637"/>
                    </a:cubicBezTo>
                    <a:cubicBezTo>
                      <a:pt x="43367" y="74825"/>
                      <a:pt x="44179" y="74825"/>
                      <a:pt x="44991" y="74013"/>
                    </a:cubicBezTo>
                    <a:cubicBezTo>
                      <a:pt x="46615" y="73201"/>
                      <a:pt x="46615" y="72389"/>
                      <a:pt x="47426" y="71577"/>
                    </a:cubicBezTo>
                    <a:cubicBezTo>
                      <a:pt x="48238" y="70766"/>
                      <a:pt x="48238" y="69954"/>
                      <a:pt x="48238" y="69142"/>
                    </a:cubicBezTo>
                    <a:cubicBezTo>
                      <a:pt x="48238" y="68330"/>
                      <a:pt x="48238" y="67518"/>
                      <a:pt x="48238" y="66706"/>
                    </a:cubicBezTo>
                    <a:cubicBezTo>
                      <a:pt x="48238" y="65894"/>
                      <a:pt x="48238" y="64271"/>
                      <a:pt x="49050" y="64271"/>
                    </a:cubicBezTo>
                    <a:cubicBezTo>
                      <a:pt x="49862" y="63459"/>
                      <a:pt x="49862" y="64271"/>
                      <a:pt x="50674" y="65082"/>
                    </a:cubicBezTo>
                    <a:cubicBezTo>
                      <a:pt x="51486" y="65894"/>
                      <a:pt x="52298" y="65894"/>
                      <a:pt x="53110" y="66706"/>
                    </a:cubicBezTo>
                    <a:cubicBezTo>
                      <a:pt x="53922" y="67518"/>
                      <a:pt x="54734" y="67518"/>
                      <a:pt x="55545" y="67518"/>
                    </a:cubicBezTo>
                    <a:cubicBezTo>
                      <a:pt x="56357" y="67518"/>
                      <a:pt x="56357" y="67518"/>
                      <a:pt x="57169" y="67518"/>
                    </a:cubicBezTo>
                    <a:cubicBezTo>
                      <a:pt x="58793" y="67518"/>
                      <a:pt x="60417" y="65894"/>
                      <a:pt x="61229" y="65082"/>
                    </a:cubicBezTo>
                    <a:cubicBezTo>
                      <a:pt x="61229" y="65082"/>
                      <a:pt x="62041" y="64271"/>
                      <a:pt x="62041" y="64271"/>
                    </a:cubicBezTo>
                    <a:cubicBezTo>
                      <a:pt x="62852" y="63459"/>
                      <a:pt x="62852" y="63459"/>
                      <a:pt x="63664" y="62647"/>
                    </a:cubicBezTo>
                    <a:cubicBezTo>
                      <a:pt x="64476" y="61835"/>
                      <a:pt x="66100" y="60211"/>
                      <a:pt x="66912" y="59399"/>
                    </a:cubicBezTo>
                    <a:cubicBezTo>
                      <a:pt x="67724" y="58587"/>
                      <a:pt x="69347" y="57776"/>
                      <a:pt x="70159" y="56964"/>
                    </a:cubicBezTo>
                    <a:cubicBezTo>
                      <a:pt x="70971" y="56152"/>
                      <a:pt x="72595" y="56152"/>
                      <a:pt x="72595" y="55340"/>
                    </a:cubicBezTo>
                    <a:cubicBezTo>
                      <a:pt x="72595" y="54528"/>
                      <a:pt x="72595" y="52904"/>
                      <a:pt x="74219" y="52904"/>
                    </a:cubicBezTo>
                    <a:cubicBezTo>
                      <a:pt x="75031" y="52904"/>
                      <a:pt x="77466" y="52904"/>
                      <a:pt x="78278" y="52092"/>
                    </a:cubicBezTo>
                    <a:cubicBezTo>
                      <a:pt x="78278" y="51280"/>
                      <a:pt x="79090" y="51280"/>
                      <a:pt x="79090" y="50468"/>
                    </a:cubicBezTo>
                    <a:cubicBezTo>
                      <a:pt x="79902" y="49657"/>
                      <a:pt x="79902" y="48845"/>
                      <a:pt x="80714" y="48845"/>
                    </a:cubicBezTo>
                    <a:cubicBezTo>
                      <a:pt x="81526" y="48033"/>
                      <a:pt x="82338" y="47221"/>
                      <a:pt x="83961" y="47221"/>
                    </a:cubicBezTo>
                    <a:cubicBezTo>
                      <a:pt x="87209" y="46409"/>
                      <a:pt x="88833" y="49657"/>
                      <a:pt x="91268" y="49657"/>
                    </a:cubicBezTo>
                    <a:cubicBezTo>
                      <a:pt x="91268" y="48033"/>
                      <a:pt x="90456" y="46409"/>
                      <a:pt x="90456" y="44785"/>
                    </a:cubicBezTo>
                    <a:cubicBezTo>
                      <a:pt x="89645" y="43973"/>
                      <a:pt x="89645" y="42350"/>
                      <a:pt x="90456" y="41538"/>
                    </a:cubicBezTo>
                    <a:cubicBezTo>
                      <a:pt x="90456" y="40726"/>
                      <a:pt x="92892" y="39102"/>
                      <a:pt x="92080" y="38290"/>
                    </a:cubicBezTo>
                    <a:cubicBezTo>
                      <a:pt x="91268" y="37478"/>
                      <a:pt x="89645" y="37478"/>
                      <a:pt x="88833" y="37478"/>
                    </a:cubicBezTo>
                    <a:cubicBezTo>
                      <a:pt x="88021" y="36667"/>
                      <a:pt x="87209" y="37478"/>
                      <a:pt x="85585" y="37478"/>
                    </a:cubicBezTo>
                    <a:cubicBezTo>
                      <a:pt x="84773" y="38290"/>
                      <a:pt x="83150" y="38290"/>
                      <a:pt x="83150" y="36667"/>
                    </a:cubicBezTo>
                    <a:cubicBezTo>
                      <a:pt x="83150" y="35043"/>
                      <a:pt x="83150" y="34231"/>
                      <a:pt x="82338" y="33419"/>
                    </a:cubicBezTo>
                    <a:cubicBezTo>
                      <a:pt x="80714" y="32607"/>
                      <a:pt x="80714" y="31795"/>
                      <a:pt x="79902" y="30171"/>
                    </a:cubicBezTo>
                    <a:cubicBezTo>
                      <a:pt x="79902" y="29360"/>
                      <a:pt x="78278" y="27736"/>
                      <a:pt x="79090" y="26924"/>
                    </a:cubicBezTo>
                    <a:cubicBezTo>
                      <a:pt x="79902" y="26112"/>
                      <a:pt x="81526" y="26112"/>
                      <a:pt x="80714" y="24488"/>
                    </a:cubicBezTo>
                    <a:lnTo>
                      <a:pt x="80063" y="23620"/>
                    </a:lnTo>
                    <a:lnTo>
                      <a:pt x="90818" y="19587"/>
                    </a:lnTo>
                    <a:lnTo>
                      <a:pt x="92080" y="20429"/>
                    </a:lnTo>
                    <a:cubicBezTo>
                      <a:pt x="92892" y="21241"/>
                      <a:pt x="93704" y="21241"/>
                      <a:pt x="94516" y="21241"/>
                    </a:cubicBezTo>
                    <a:cubicBezTo>
                      <a:pt x="95328" y="21241"/>
                      <a:pt x="96140" y="20429"/>
                      <a:pt x="96951" y="20429"/>
                    </a:cubicBezTo>
                    <a:cubicBezTo>
                      <a:pt x="96951" y="20429"/>
                      <a:pt x="96951" y="18805"/>
                      <a:pt x="96951" y="18805"/>
                    </a:cubicBezTo>
                    <a:lnTo>
                      <a:pt x="96313" y="17527"/>
                    </a:lnTo>
                    <a:lnTo>
                      <a:pt x="96783" y="17350"/>
                    </a:lnTo>
                    <a:lnTo>
                      <a:pt x="101011" y="16574"/>
                    </a:lnTo>
                    <a:lnTo>
                      <a:pt x="101011" y="17993"/>
                    </a:lnTo>
                    <a:cubicBezTo>
                      <a:pt x="101011" y="18805"/>
                      <a:pt x="100199" y="19617"/>
                      <a:pt x="100199" y="19617"/>
                    </a:cubicBezTo>
                    <a:cubicBezTo>
                      <a:pt x="99387" y="19617"/>
                      <a:pt x="99387" y="19617"/>
                      <a:pt x="98575" y="19617"/>
                    </a:cubicBezTo>
                    <a:cubicBezTo>
                      <a:pt x="98575" y="19617"/>
                      <a:pt x="98575" y="21241"/>
                      <a:pt x="98575" y="21241"/>
                    </a:cubicBezTo>
                    <a:cubicBezTo>
                      <a:pt x="99387" y="22052"/>
                      <a:pt x="99387" y="22052"/>
                      <a:pt x="100199" y="22864"/>
                    </a:cubicBezTo>
                    <a:cubicBezTo>
                      <a:pt x="100199" y="23676"/>
                      <a:pt x="100199" y="23676"/>
                      <a:pt x="101011" y="23676"/>
                    </a:cubicBezTo>
                    <a:cubicBezTo>
                      <a:pt x="101823" y="23676"/>
                      <a:pt x="103447" y="22052"/>
                      <a:pt x="104258" y="23676"/>
                    </a:cubicBezTo>
                    <a:cubicBezTo>
                      <a:pt x="105070" y="24488"/>
                      <a:pt x="105070" y="26112"/>
                      <a:pt x="106694" y="26112"/>
                    </a:cubicBezTo>
                    <a:cubicBezTo>
                      <a:pt x="107506" y="26112"/>
                      <a:pt x="107506" y="25300"/>
                      <a:pt x="108318" y="25300"/>
                    </a:cubicBezTo>
                    <a:cubicBezTo>
                      <a:pt x="109130" y="25300"/>
                      <a:pt x="109130" y="25300"/>
                      <a:pt x="109942" y="25300"/>
                    </a:cubicBezTo>
                    <a:cubicBezTo>
                      <a:pt x="110754" y="24488"/>
                      <a:pt x="110754" y="22052"/>
                      <a:pt x="110754" y="21241"/>
                    </a:cubicBezTo>
                    <a:cubicBezTo>
                      <a:pt x="110754" y="20429"/>
                      <a:pt x="110754" y="19617"/>
                      <a:pt x="111565" y="19617"/>
                    </a:cubicBezTo>
                    <a:cubicBezTo>
                      <a:pt x="112377" y="18805"/>
                      <a:pt x="112377" y="19617"/>
                      <a:pt x="113189" y="19617"/>
                    </a:cubicBezTo>
                    <a:cubicBezTo>
                      <a:pt x="114001" y="19617"/>
                      <a:pt x="114813" y="19617"/>
                      <a:pt x="115625" y="19617"/>
                    </a:cubicBezTo>
                    <a:cubicBezTo>
                      <a:pt x="116437" y="18805"/>
                      <a:pt x="115625" y="18805"/>
                      <a:pt x="116437" y="17993"/>
                    </a:cubicBezTo>
                    <a:cubicBezTo>
                      <a:pt x="117249" y="17181"/>
                      <a:pt x="117249" y="17181"/>
                      <a:pt x="118060" y="17181"/>
                    </a:cubicBezTo>
                    <a:cubicBezTo>
                      <a:pt x="118872" y="17181"/>
                      <a:pt x="118872" y="17181"/>
                      <a:pt x="119684" y="17181"/>
                    </a:cubicBezTo>
                    <a:cubicBezTo>
                      <a:pt x="120496" y="17181"/>
                      <a:pt x="121308" y="17181"/>
                      <a:pt x="120496" y="17993"/>
                    </a:cubicBezTo>
                    <a:cubicBezTo>
                      <a:pt x="120496" y="18805"/>
                      <a:pt x="118872" y="18805"/>
                      <a:pt x="118060" y="19617"/>
                    </a:cubicBezTo>
                    <a:cubicBezTo>
                      <a:pt x="117249" y="20429"/>
                      <a:pt x="116437" y="21241"/>
                      <a:pt x="118060" y="22052"/>
                    </a:cubicBezTo>
                    <a:cubicBezTo>
                      <a:pt x="118872" y="22052"/>
                      <a:pt x="118872" y="22052"/>
                      <a:pt x="119684" y="22052"/>
                    </a:cubicBezTo>
                    <a:cubicBezTo>
                      <a:pt x="120496" y="22052"/>
                      <a:pt x="121308" y="22864"/>
                      <a:pt x="122120" y="22864"/>
                    </a:cubicBezTo>
                    <a:cubicBezTo>
                      <a:pt x="122932" y="22864"/>
                      <a:pt x="123744" y="23676"/>
                      <a:pt x="124555" y="23676"/>
                    </a:cubicBezTo>
                    <a:cubicBezTo>
                      <a:pt x="126179" y="24488"/>
                      <a:pt x="127803" y="24488"/>
                      <a:pt x="129427" y="25300"/>
                    </a:cubicBezTo>
                    <a:cubicBezTo>
                      <a:pt x="131051" y="25300"/>
                      <a:pt x="131863" y="26112"/>
                      <a:pt x="131051" y="27736"/>
                    </a:cubicBezTo>
                    <a:cubicBezTo>
                      <a:pt x="131051" y="29360"/>
                      <a:pt x="129427" y="29360"/>
                      <a:pt x="128615" y="30171"/>
                    </a:cubicBezTo>
                    <a:cubicBezTo>
                      <a:pt x="127803" y="30983"/>
                      <a:pt x="129427" y="31795"/>
                      <a:pt x="130239" y="31795"/>
                    </a:cubicBezTo>
                    <a:cubicBezTo>
                      <a:pt x="131863" y="31795"/>
                      <a:pt x="132674" y="31795"/>
                      <a:pt x="133486" y="31795"/>
                    </a:cubicBezTo>
                    <a:cubicBezTo>
                      <a:pt x="134298" y="30983"/>
                      <a:pt x="135922" y="30983"/>
                      <a:pt x="135922" y="30171"/>
                    </a:cubicBezTo>
                    <a:cubicBezTo>
                      <a:pt x="135922" y="29360"/>
                      <a:pt x="135110" y="27736"/>
                      <a:pt x="135110" y="26924"/>
                    </a:cubicBezTo>
                    <a:cubicBezTo>
                      <a:pt x="135110" y="26112"/>
                      <a:pt x="135110" y="25300"/>
                      <a:pt x="133486" y="24488"/>
                    </a:cubicBezTo>
                    <a:cubicBezTo>
                      <a:pt x="132674" y="23676"/>
                      <a:pt x="131051" y="22864"/>
                      <a:pt x="130239" y="22864"/>
                    </a:cubicBezTo>
                    <a:cubicBezTo>
                      <a:pt x="130239" y="22864"/>
                      <a:pt x="126179" y="22052"/>
                      <a:pt x="126179" y="21241"/>
                    </a:cubicBezTo>
                    <a:cubicBezTo>
                      <a:pt x="126991" y="20429"/>
                      <a:pt x="129427" y="21241"/>
                      <a:pt x="130239" y="21241"/>
                    </a:cubicBezTo>
                    <a:cubicBezTo>
                      <a:pt x="131051" y="21241"/>
                      <a:pt x="131863" y="21241"/>
                      <a:pt x="132674" y="21241"/>
                    </a:cubicBezTo>
                    <a:cubicBezTo>
                      <a:pt x="133486" y="21241"/>
                      <a:pt x="134298" y="21241"/>
                      <a:pt x="135110" y="22052"/>
                    </a:cubicBezTo>
                    <a:cubicBezTo>
                      <a:pt x="135922" y="22864"/>
                      <a:pt x="135922" y="23676"/>
                      <a:pt x="136734" y="24488"/>
                    </a:cubicBezTo>
                    <a:cubicBezTo>
                      <a:pt x="137546" y="25300"/>
                      <a:pt x="138358" y="26112"/>
                      <a:pt x="139170" y="25300"/>
                    </a:cubicBezTo>
                    <a:cubicBezTo>
                      <a:pt x="139981" y="24488"/>
                      <a:pt x="139981" y="22864"/>
                      <a:pt x="139981" y="22052"/>
                    </a:cubicBezTo>
                    <a:cubicBezTo>
                      <a:pt x="140793" y="21241"/>
                      <a:pt x="141605" y="19617"/>
                      <a:pt x="142417" y="20429"/>
                    </a:cubicBezTo>
                    <a:cubicBezTo>
                      <a:pt x="144041" y="21241"/>
                      <a:pt x="143229" y="22864"/>
                      <a:pt x="143229" y="23676"/>
                    </a:cubicBezTo>
                    <a:cubicBezTo>
                      <a:pt x="144041" y="26112"/>
                      <a:pt x="146476" y="23676"/>
                      <a:pt x="147288" y="22864"/>
                    </a:cubicBezTo>
                    <a:cubicBezTo>
                      <a:pt x="148100" y="21241"/>
                      <a:pt x="148912" y="21241"/>
                      <a:pt x="149724" y="21241"/>
                    </a:cubicBezTo>
                    <a:lnTo>
                      <a:pt x="152630" y="21967"/>
                    </a:lnTo>
                    <a:lnTo>
                      <a:pt x="151348" y="23676"/>
                    </a:lnTo>
                    <a:lnTo>
                      <a:pt x="152160" y="24285"/>
                    </a:lnTo>
                    <a:lnTo>
                      <a:pt x="152160" y="26112"/>
                    </a:lnTo>
                    <a:lnTo>
                      <a:pt x="155157" y="26862"/>
                    </a:lnTo>
                    <a:lnTo>
                      <a:pt x="157031" y="29360"/>
                    </a:lnTo>
                    <a:cubicBezTo>
                      <a:pt x="157031" y="30171"/>
                      <a:pt x="157031" y="30983"/>
                      <a:pt x="157031" y="31795"/>
                    </a:cubicBezTo>
                    <a:cubicBezTo>
                      <a:pt x="157031" y="31795"/>
                      <a:pt x="155407" y="32607"/>
                      <a:pt x="156219" y="33419"/>
                    </a:cubicBezTo>
                    <a:cubicBezTo>
                      <a:pt x="157031" y="33419"/>
                      <a:pt x="157031" y="33419"/>
                      <a:pt x="157843" y="33419"/>
                    </a:cubicBezTo>
                    <a:cubicBezTo>
                      <a:pt x="157843" y="33419"/>
                      <a:pt x="157843" y="34231"/>
                      <a:pt x="158655" y="34231"/>
                    </a:cubicBezTo>
                    <a:cubicBezTo>
                      <a:pt x="158655" y="34231"/>
                      <a:pt x="159467" y="33419"/>
                      <a:pt x="159467" y="33419"/>
                    </a:cubicBezTo>
                    <a:cubicBezTo>
                      <a:pt x="159467" y="33419"/>
                      <a:pt x="159467" y="33419"/>
                      <a:pt x="160279" y="33419"/>
                    </a:cubicBezTo>
                    <a:cubicBezTo>
                      <a:pt x="160279" y="33419"/>
                      <a:pt x="160279" y="30171"/>
                      <a:pt x="161902" y="30983"/>
                    </a:cubicBezTo>
                    <a:cubicBezTo>
                      <a:pt x="162714" y="31795"/>
                      <a:pt x="163526" y="32607"/>
                      <a:pt x="163526" y="33419"/>
                    </a:cubicBezTo>
                    <a:cubicBezTo>
                      <a:pt x="163526" y="34231"/>
                      <a:pt x="163526" y="35043"/>
                      <a:pt x="163526" y="35043"/>
                    </a:cubicBezTo>
                    <a:cubicBezTo>
                      <a:pt x="163526" y="35855"/>
                      <a:pt x="163526" y="35855"/>
                      <a:pt x="164338" y="35855"/>
                    </a:cubicBezTo>
                    <a:cubicBezTo>
                      <a:pt x="165150" y="36667"/>
                      <a:pt x="165150" y="37478"/>
                      <a:pt x="165962" y="37478"/>
                    </a:cubicBezTo>
                    <a:cubicBezTo>
                      <a:pt x="166774" y="35855"/>
                      <a:pt x="166774" y="35043"/>
                      <a:pt x="166774" y="33419"/>
                    </a:cubicBezTo>
                    <a:cubicBezTo>
                      <a:pt x="166774" y="31795"/>
                      <a:pt x="168397" y="31795"/>
                      <a:pt x="169209" y="30983"/>
                    </a:cubicBezTo>
                    <a:cubicBezTo>
                      <a:pt x="170021" y="30171"/>
                      <a:pt x="170021" y="29360"/>
                      <a:pt x="169209" y="28548"/>
                    </a:cubicBezTo>
                    <a:cubicBezTo>
                      <a:pt x="168397" y="27736"/>
                      <a:pt x="168397" y="26112"/>
                      <a:pt x="169209" y="25300"/>
                    </a:cubicBezTo>
                    <a:cubicBezTo>
                      <a:pt x="170833" y="24488"/>
                      <a:pt x="172457" y="24488"/>
                      <a:pt x="173269" y="25300"/>
                    </a:cubicBezTo>
                    <a:cubicBezTo>
                      <a:pt x="174080" y="26112"/>
                      <a:pt x="176516" y="26112"/>
                      <a:pt x="176516" y="27736"/>
                    </a:cubicBezTo>
                    <a:cubicBezTo>
                      <a:pt x="177328" y="29360"/>
                      <a:pt x="176516" y="30983"/>
                      <a:pt x="175704" y="31795"/>
                    </a:cubicBezTo>
                    <a:cubicBezTo>
                      <a:pt x="174892" y="33419"/>
                      <a:pt x="174080" y="34231"/>
                      <a:pt x="173269" y="35043"/>
                    </a:cubicBezTo>
                    <a:cubicBezTo>
                      <a:pt x="172457" y="35855"/>
                      <a:pt x="170833" y="36667"/>
                      <a:pt x="170833" y="37478"/>
                    </a:cubicBezTo>
                    <a:cubicBezTo>
                      <a:pt x="170833" y="38290"/>
                      <a:pt x="170833" y="39914"/>
                      <a:pt x="170833" y="40726"/>
                    </a:cubicBezTo>
                    <a:cubicBezTo>
                      <a:pt x="170833" y="42350"/>
                      <a:pt x="170833" y="43162"/>
                      <a:pt x="170021" y="43973"/>
                    </a:cubicBezTo>
                    <a:cubicBezTo>
                      <a:pt x="169209" y="44785"/>
                      <a:pt x="168397" y="44785"/>
                      <a:pt x="167585" y="45597"/>
                    </a:cubicBezTo>
                    <a:cubicBezTo>
                      <a:pt x="166774" y="46409"/>
                      <a:pt x="165150" y="47221"/>
                      <a:pt x="165150" y="48845"/>
                    </a:cubicBezTo>
                    <a:cubicBezTo>
                      <a:pt x="165150" y="49657"/>
                      <a:pt x="166774" y="48845"/>
                      <a:pt x="167585" y="48845"/>
                    </a:cubicBezTo>
                    <a:cubicBezTo>
                      <a:pt x="168397" y="48033"/>
                      <a:pt x="170021" y="46409"/>
                      <a:pt x="170833" y="45597"/>
                    </a:cubicBezTo>
                    <a:cubicBezTo>
                      <a:pt x="172457" y="44785"/>
                      <a:pt x="174080" y="43973"/>
                      <a:pt x="174892" y="43162"/>
                    </a:cubicBezTo>
                    <a:cubicBezTo>
                      <a:pt x="175704" y="42350"/>
                      <a:pt x="176516" y="40726"/>
                      <a:pt x="177328" y="39102"/>
                    </a:cubicBezTo>
                    <a:cubicBezTo>
                      <a:pt x="178140" y="37478"/>
                      <a:pt x="178952" y="36667"/>
                      <a:pt x="179764" y="35043"/>
                    </a:cubicBezTo>
                    <a:cubicBezTo>
                      <a:pt x="180576" y="34231"/>
                      <a:pt x="181387" y="33419"/>
                      <a:pt x="182199" y="32607"/>
                    </a:cubicBezTo>
                    <a:cubicBezTo>
                      <a:pt x="183011" y="32607"/>
                      <a:pt x="183011" y="32607"/>
                      <a:pt x="183823" y="32607"/>
                    </a:cubicBezTo>
                    <a:cubicBezTo>
                      <a:pt x="184635" y="32607"/>
                      <a:pt x="185447" y="31795"/>
                      <a:pt x="186259" y="31795"/>
                    </a:cubicBezTo>
                    <a:cubicBezTo>
                      <a:pt x="187071" y="31795"/>
                      <a:pt x="188695" y="30983"/>
                      <a:pt x="188695" y="32607"/>
                    </a:cubicBezTo>
                    <a:cubicBezTo>
                      <a:pt x="188695" y="34231"/>
                      <a:pt x="187883" y="35855"/>
                      <a:pt x="186259" y="35855"/>
                    </a:cubicBezTo>
                    <a:cubicBezTo>
                      <a:pt x="185447" y="35855"/>
                      <a:pt x="183011" y="35855"/>
                      <a:pt x="183011" y="37478"/>
                    </a:cubicBezTo>
                    <a:cubicBezTo>
                      <a:pt x="183011" y="38290"/>
                      <a:pt x="183011" y="39914"/>
                      <a:pt x="183823" y="40726"/>
                    </a:cubicBezTo>
                    <a:cubicBezTo>
                      <a:pt x="185447" y="40726"/>
                      <a:pt x="187071" y="39914"/>
                      <a:pt x="187883" y="39102"/>
                    </a:cubicBezTo>
                    <a:cubicBezTo>
                      <a:pt x="187883" y="38290"/>
                      <a:pt x="187883" y="37478"/>
                      <a:pt x="188695" y="37478"/>
                    </a:cubicBezTo>
                    <a:cubicBezTo>
                      <a:pt x="188695" y="36667"/>
                      <a:pt x="189506" y="37478"/>
                      <a:pt x="190318" y="37478"/>
                    </a:cubicBezTo>
                    <a:cubicBezTo>
                      <a:pt x="191130" y="37478"/>
                      <a:pt x="191130" y="38290"/>
                      <a:pt x="191130" y="39102"/>
                    </a:cubicBezTo>
                    <a:cubicBezTo>
                      <a:pt x="191130" y="39102"/>
                      <a:pt x="191942" y="39914"/>
                      <a:pt x="191942" y="39914"/>
                    </a:cubicBezTo>
                    <a:cubicBezTo>
                      <a:pt x="192754" y="39914"/>
                      <a:pt x="192754" y="39914"/>
                      <a:pt x="192754" y="39914"/>
                    </a:cubicBezTo>
                    <a:cubicBezTo>
                      <a:pt x="193566" y="39914"/>
                      <a:pt x="193566" y="40726"/>
                      <a:pt x="193566" y="40726"/>
                    </a:cubicBezTo>
                    <a:cubicBezTo>
                      <a:pt x="192754" y="42350"/>
                      <a:pt x="190318" y="42350"/>
                      <a:pt x="190318" y="43973"/>
                    </a:cubicBezTo>
                    <a:cubicBezTo>
                      <a:pt x="190318" y="44785"/>
                      <a:pt x="190318" y="45597"/>
                      <a:pt x="189506" y="46409"/>
                    </a:cubicBezTo>
                    <a:cubicBezTo>
                      <a:pt x="188695" y="46409"/>
                      <a:pt x="188695" y="46409"/>
                      <a:pt x="188695" y="46409"/>
                    </a:cubicBezTo>
                    <a:cubicBezTo>
                      <a:pt x="187883" y="46409"/>
                      <a:pt x="187883" y="47221"/>
                      <a:pt x="187071" y="47221"/>
                    </a:cubicBezTo>
                    <a:cubicBezTo>
                      <a:pt x="186259" y="48033"/>
                      <a:pt x="185447" y="49657"/>
                      <a:pt x="187071" y="49657"/>
                    </a:cubicBezTo>
                    <a:cubicBezTo>
                      <a:pt x="188695" y="49657"/>
                      <a:pt x="190318" y="48845"/>
                      <a:pt x="191942" y="48033"/>
                    </a:cubicBezTo>
                    <a:cubicBezTo>
                      <a:pt x="192754" y="47221"/>
                      <a:pt x="193566" y="47221"/>
                      <a:pt x="194378" y="47221"/>
                    </a:cubicBezTo>
                    <a:cubicBezTo>
                      <a:pt x="195189" y="46409"/>
                      <a:pt x="196001" y="46409"/>
                      <a:pt x="196813" y="45597"/>
                    </a:cubicBezTo>
                    <a:cubicBezTo>
                      <a:pt x="196813" y="45597"/>
                      <a:pt x="197625" y="44785"/>
                      <a:pt x="197625" y="44785"/>
                    </a:cubicBezTo>
                    <a:cubicBezTo>
                      <a:pt x="197625" y="44785"/>
                      <a:pt x="197625" y="44785"/>
                      <a:pt x="198437" y="44785"/>
                    </a:cubicBezTo>
                    <a:cubicBezTo>
                      <a:pt x="199249" y="44785"/>
                      <a:pt x="199249" y="44785"/>
                      <a:pt x="200061" y="44785"/>
                    </a:cubicBezTo>
                    <a:cubicBezTo>
                      <a:pt x="200873" y="44785"/>
                      <a:pt x="200873" y="43973"/>
                      <a:pt x="201684" y="43973"/>
                    </a:cubicBezTo>
                    <a:cubicBezTo>
                      <a:pt x="202496" y="43162"/>
                      <a:pt x="203308" y="43162"/>
                      <a:pt x="203308" y="43162"/>
                    </a:cubicBezTo>
                    <a:cubicBezTo>
                      <a:pt x="203308" y="43973"/>
                      <a:pt x="203308" y="43973"/>
                      <a:pt x="203308" y="44785"/>
                    </a:cubicBezTo>
                    <a:cubicBezTo>
                      <a:pt x="202496" y="45597"/>
                      <a:pt x="200873" y="46409"/>
                      <a:pt x="200061" y="47221"/>
                    </a:cubicBezTo>
                    <a:cubicBezTo>
                      <a:pt x="200061" y="48033"/>
                      <a:pt x="200873" y="49657"/>
                      <a:pt x="201684" y="48845"/>
                    </a:cubicBezTo>
                    <a:cubicBezTo>
                      <a:pt x="202496" y="48033"/>
                      <a:pt x="202496" y="47221"/>
                      <a:pt x="203308" y="47221"/>
                    </a:cubicBezTo>
                    <a:cubicBezTo>
                      <a:pt x="204120" y="46409"/>
                      <a:pt x="204120" y="46409"/>
                      <a:pt x="204932" y="46409"/>
                    </a:cubicBezTo>
                    <a:cubicBezTo>
                      <a:pt x="205744" y="46409"/>
                      <a:pt x="205744" y="48033"/>
                      <a:pt x="205744" y="48845"/>
                    </a:cubicBezTo>
                    <a:cubicBezTo>
                      <a:pt x="205744" y="51280"/>
                      <a:pt x="210615" y="50468"/>
                      <a:pt x="212239" y="50468"/>
                    </a:cubicBezTo>
                    <a:cubicBezTo>
                      <a:pt x="213051" y="50468"/>
                      <a:pt x="213051" y="51280"/>
                      <a:pt x="213863" y="51280"/>
                    </a:cubicBezTo>
                    <a:cubicBezTo>
                      <a:pt x="214675" y="51280"/>
                      <a:pt x="215487" y="51280"/>
                      <a:pt x="216299" y="52092"/>
                    </a:cubicBezTo>
                    <a:cubicBezTo>
                      <a:pt x="217110" y="52904"/>
                      <a:pt x="217922" y="53716"/>
                      <a:pt x="218734" y="54528"/>
                    </a:cubicBezTo>
                    <a:cubicBezTo>
                      <a:pt x="220358" y="55340"/>
                      <a:pt x="221170" y="56152"/>
                      <a:pt x="221982" y="56964"/>
                    </a:cubicBezTo>
                    <a:cubicBezTo>
                      <a:pt x="222793" y="57776"/>
                      <a:pt x="222793" y="58587"/>
                      <a:pt x="223605" y="59399"/>
                    </a:cubicBezTo>
                    <a:cubicBezTo>
                      <a:pt x="223605" y="60211"/>
                      <a:pt x="224417" y="61023"/>
                      <a:pt x="225229" y="61835"/>
                    </a:cubicBezTo>
                    <a:cubicBezTo>
                      <a:pt x="226041" y="62647"/>
                      <a:pt x="226041" y="63459"/>
                      <a:pt x="226853" y="64271"/>
                    </a:cubicBezTo>
                    <a:cubicBezTo>
                      <a:pt x="226853" y="65082"/>
                      <a:pt x="227665" y="65894"/>
                      <a:pt x="227665" y="66706"/>
                    </a:cubicBezTo>
                    <a:cubicBezTo>
                      <a:pt x="228477" y="67518"/>
                      <a:pt x="227665" y="67518"/>
                      <a:pt x="227665" y="68330"/>
                    </a:cubicBezTo>
                    <a:cubicBezTo>
                      <a:pt x="226853" y="69142"/>
                      <a:pt x="226853" y="69142"/>
                      <a:pt x="226853" y="69954"/>
                    </a:cubicBezTo>
                    <a:cubicBezTo>
                      <a:pt x="226853" y="69954"/>
                      <a:pt x="226853" y="70766"/>
                      <a:pt x="226041" y="71577"/>
                    </a:cubicBezTo>
                    <a:cubicBezTo>
                      <a:pt x="226041" y="72389"/>
                      <a:pt x="225229" y="73201"/>
                      <a:pt x="225229" y="73201"/>
                    </a:cubicBezTo>
                    <a:cubicBezTo>
                      <a:pt x="224417" y="74013"/>
                      <a:pt x="224417" y="74013"/>
                      <a:pt x="223605" y="74013"/>
                    </a:cubicBezTo>
                    <a:cubicBezTo>
                      <a:pt x="223605" y="74825"/>
                      <a:pt x="222793" y="74825"/>
                      <a:pt x="222793" y="75637"/>
                    </a:cubicBezTo>
                    <a:cubicBezTo>
                      <a:pt x="222793" y="77261"/>
                      <a:pt x="222793" y="78884"/>
                      <a:pt x="222793" y="80508"/>
                    </a:cubicBezTo>
                    <a:cubicBezTo>
                      <a:pt x="222793" y="82132"/>
                      <a:pt x="221982" y="82132"/>
                      <a:pt x="221170" y="82944"/>
                    </a:cubicBezTo>
                    <a:cubicBezTo>
                      <a:pt x="219546" y="84568"/>
                      <a:pt x="222793" y="84568"/>
                      <a:pt x="223605" y="84568"/>
                    </a:cubicBezTo>
                    <a:cubicBezTo>
                      <a:pt x="224417" y="84568"/>
                      <a:pt x="226041" y="84568"/>
                      <a:pt x="226853" y="83756"/>
                    </a:cubicBezTo>
                    <a:cubicBezTo>
                      <a:pt x="227665" y="82944"/>
                      <a:pt x="228477" y="82132"/>
                      <a:pt x="230100" y="82944"/>
                    </a:cubicBezTo>
                    <a:cubicBezTo>
                      <a:pt x="231724" y="84568"/>
                      <a:pt x="233348" y="84568"/>
                      <a:pt x="234972" y="84568"/>
                    </a:cubicBezTo>
                    <a:cubicBezTo>
                      <a:pt x="236596" y="84568"/>
                      <a:pt x="238219" y="83756"/>
                      <a:pt x="239843" y="83756"/>
                    </a:cubicBezTo>
                    <a:cubicBezTo>
                      <a:pt x="240655" y="83756"/>
                      <a:pt x="242279" y="83756"/>
                      <a:pt x="243903" y="83756"/>
                    </a:cubicBezTo>
                    <a:cubicBezTo>
                      <a:pt x="244714" y="84568"/>
                      <a:pt x="246338" y="85380"/>
                      <a:pt x="247150" y="85380"/>
                    </a:cubicBezTo>
                    <a:cubicBezTo>
                      <a:pt x="248774" y="86192"/>
                      <a:pt x="250397" y="86192"/>
                      <a:pt x="251209" y="86192"/>
                    </a:cubicBezTo>
                    <a:cubicBezTo>
                      <a:pt x="251209" y="86192"/>
                      <a:pt x="252021" y="86192"/>
                      <a:pt x="252021" y="86192"/>
                    </a:cubicBezTo>
                    <a:cubicBezTo>
                      <a:pt x="253645" y="86192"/>
                      <a:pt x="254457" y="86192"/>
                      <a:pt x="255269" y="87003"/>
                    </a:cubicBezTo>
                    <a:cubicBezTo>
                      <a:pt x="256081" y="87815"/>
                      <a:pt x="256893" y="88627"/>
                      <a:pt x="257705" y="88627"/>
                    </a:cubicBezTo>
                    <a:cubicBezTo>
                      <a:pt x="258516" y="89439"/>
                      <a:pt x="259328" y="88627"/>
                      <a:pt x="260952" y="88627"/>
                    </a:cubicBezTo>
                    <a:cubicBezTo>
                      <a:pt x="261764" y="88627"/>
                      <a:pt x="262576" y="88627"/>
                      <a:pt x="262576" y="87815"/>
                    </a:cubicBezTo>
                    <a:cubicBezTo>
                      <a:pt x="261764" y="86192"/>
                      <a:pt x="260952" y="86192"/>
                      <a:pt x="260140" y="85380"/>
                    </a:cubicBezTo>
                    <a:cubicBezTo>
                      <a:pt x="259328" y="84568"/>
                      <a:pt x="258516" y="84568"/>
                      <a:pt x="257705" y="83756"/>
                    </a:cubicBezTo>
                    <a:cubicBezTo>
                      <a:pt x="256081" y="82944"/>
                      <a:pt x="255269" y="82944"/>
                      <a:pt x="254457" y="82132"/>
                    </a:cubicBezTo>
                    <a:cubicBezTo>
                      <a:pt x="252833" y="81320"/>
                      <a:pt x="253645" y="79696"/>
                      <a:pt x="252833" y="78884"/>
                    </a:cubicBezTo>
                    <a:cubicBezTo>
                      <a:pt x="252021" y="77261"/>
                      <a:pt x="250397" y="76449"/>
                      <a:pt x="248774" y="75637"/>
                    </a:cubicBezTo>
                    <a:cubicBezTo>
                      <a:pt x="246338" y="74825"/>
                      <a:pt x="244714" y="73201"/>
                      <a:pt x="243091" y="72389"/>
                    </a:cubicBezTo>
                    <a:cubicBezTo>
                      <a:pt x="242279" y="71577"/>
                      <a:pt x="242279" y="71577"/>
                      <a:pt x="241467" y="70766"/>
                    </a:cubicBezTo>
                    <a:cubicBezTo>
                      <a:pt x="240655" y="70766"/>
                      <a:pt x="240655" y="69954"/>
                      <a:pt x="239843" y="69142"/>
                    </a:cubicBezTo>
                    <a:cubicBezTo>
                      <a:pt x="238219" y="66706"/>
                      <a:pt x="237408" y="64271"/>
                      <a:pt x="234972" y="62647"/>
                    </a:cubicBezTo>
                    <a:cubicBezTo>
                      <a:pt x="233348" y="61835"/>
                      <a:pt x="231724" y="60211"/>
                      <a:pt x="230100" y="59399"/>
                    </a:cubicBezTo>
                    <a:cubicBezTo>
                      <a:pt x="228477" y="58587"/>
                      <a:pt x="227665" y="57776"/>
                      <a:pt x="226853" y="56152"/>
                    </a:cubicBezTo>
                    <a:cubicBezTo>
                      <a:pt x="226041" y="54528"/>
                      <a:pt x="225229" y="54528"/>
                      <a:pt x="224417" y="53716"/>
                    </a:cubicBezTo>
                    <a:cubicBezTo>
                      <a:pt x="223605" y="52904"/>
                      <a:pt x="222793" y="52092"/>
                      <a:pt x="221982" y="52092"/>
                    </a:cubicBezTo>
                    <a:cubicBezTo>
                      <a:pt x="221170" y="52092"/>
                      <a:pt x="220358" y="51280"/>
                      <a:pt x="219546" y="51280"/>
                    </a:cubicBezTo>
                    <a:cubicBezTo>
                      <a:pt x="218734" y="51280"/>
                      <a:pt x="217922" y="50468"/>
                      <a:pt x="217110" y="49657"/>
                    </a:cubicBezTo>
                    <a:cubicBezTo>
                      <a:pt x="216299" y="48845"/>
                      <a:pt x="215487" y="48033"/>
                      <a:pt x="214675" y="47221"/>
                    </a:cubicBezTo>
                    <a:cubicBezTo>
                      <a:pt x="213863" y="46409"/>
                      <a:pt x="213051" y="45597"/>
                      <a:pt x="212239" y="44785"/>
                    </a:cubicBezTo>
                    <a:cubicBezTo>
                      <a:pt x="210615" y="43162"/>
                      <a:pt x="209803" y="42350"/>
                      <a:pt x="208180" y="40726"/>
                    </a:cubicBezTo>
                    <a:cubicBezTo>
                      <a:pt x="207368" y="39914"/>
                      <a:pt x="206556" y="39102"/>
                      <a:pt x="205744" y="37478"/>
                    </a:cubicBezTo>
                    <a:cubicBezTo>
                      <a:pt x="204932" y="35855"/>
                      <a:pt x="204932" y="34231"/>
                      <a:pt x="204120" y="33419"/>
                    </a:cubicBezTo>
                    <a:cubicBezTo>
                      <a:pt x="204120" y="32607"/>
                      <a:pt x="203308" y="30983"/>
                      <a:pt x="201684" y="30171"/>
                    </a:cubicBezTo>
                    <a:cubicBezTo>
                      <a:pt x="200873" y="30171"/>
                      <a:pt x="200873" y="29360"/>
                      <a:pt x="200061" y="30171"/>
                    </a:cubicBezTo>
                    <a:cubicBezTo>
                      <a:pt x="200061" y="30983"/>
                      <a:pt x="200061" y="31795"/>
                      <a:pt x="200061" y="32607"/>
                    </a:cubicBezTo>
                    <a:cubicBezTo>
                      <a:pt x="200873" y="34231"/>
                      <a:pt x="200873" y="35855"/>
                      <a:pt x="199249" y="35855"/>
                    </a:cubicBezTo>
                    <a:cubicBezTo>
                      <a:pt x="197625" y="35855"/>
                      <a:pt x="196813" y="35855"/>
                      <a:pt x="196813" y="34231"/>
                    </a:cubicBezTo>
                    <a:cubicBezTo>
                      <a:pt x="196813" y="32607"/>
                      <a:pt x="196813" y="31795"/>
                      <a:pt x="196813" y="30171"/>
                    </a:cubicBezTo>
                    <a:cubicBezTo>
                      <a:pt x="196813" y="28548"/>
                      <a:pt x="196001" y="26924"/>
                      <a:pt x="196001" y="24488"/>
                    </a:cubicBezTo>
                    <a:cubicBezTo>
                      <a:pt x="196001" y="22052"/>
                      <a:pt x="195189" y="19617"/>
                      <a:pt x="194378" y="17993"/>
                    </a:cubicBezTo>
                    <a:cubicBezTo>
                      <a:pt x="194378" y="16369"/>
                      <a:pt x="193566" y="15558"/>
                      <a:pt x="192754" y="14746"/>
                    </a:cubicBezTo>
                    <a:cubicBezTo>
                      <a:pt x="191942" y="13934"/>
                      <a:pt x="191130" y="13122"/>
                      <a:pt x="190318" y="13122"/>
                    </a:cubicBezTo>
                    <a:cubicBezTo>
                      <a:pt x="189506" y="13122"/>
                      <a:pt x="188695" y="13122"/>
                      <a:pt x="187883" y="13122"/>
                    </a:cubicBezTo>
                    <a:cubicBezTo>
                      <a:pt x="185447" y="13122"/>
                      <a:pt x="183823" y="10686"/>
                      <a:pt x="182199" y="9063"/>
                    </a:cubicBezTo>
                    <a:cubicBezTo>
                      <a:pt x="181387" y="8251"/>
                      <a:pt x="180576" y="6627"/>
                      <a:pt x="180576" y="5815"/>
                    </a:cubicBezTo>
                    <a:cubicBezTo>
                      <a:pt x="181387" y="5003"/>
                      <a:pt x="183011" y="5003"/>
                      <a:pt x="183823" y="5003"/>
                    </a:cubicBezTo>
                    <a:cubicBezTo>
                      <a:pt x="185447" y="5003"/>
                      <a:pt x="187071" y="5003"/>
                      <a:pt x="187883" y="4191"/>
                    </a:cubicBezTo>
                    <a:lnTo>
                      <a:pt x="188625" y="481"/>
                    </a:lnTo>
                    <a:close/>
                  </a:path>
                </a:pathLst>
              </a:custGeom>
              <a:solidFill>
                <a:srgbClr val="9D9D9D"/>
              </a:solidFill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04" name="Полилиния: фигура 1619">
                <a:extLst>
                  <a:ext uri="{FF2B5EF4-FFF2-40B4-BE49-F238E27FC236}">
                    <a16:creationId xmlns:a16="http://schemas.microsoft.com/office/drawing/2014/main" id="{2AC3E732-59BD-4D08-8C17-727B136BF5D6}"/>
                  </a:ext>
                </a:extLst>
              </p:cNvPr>
              <p:cNvSpPr/>
              <p:nvPr/>
            </p:nvSpPr>
            <p:spPr>
              <a:xfrm>
                <a:off x="5967536" y="1294160"/>
                <a:ext cx="2776643" cy="3450507"/>
              </a:xfrm>
              <a:custGeom>
                <a:avLst/>
                <a:gdLst>
                  <a:gd name="connsiteX0" fmla="*/ 2783670 w 2776643"/>
                  <a:gd name="connsiteY0" fmla="*/ 1932116 h 3450506"/>
                  <a:gd name="connsiteX1" fmla="*/ 2779610 w 2776643"/>
                  <a:gd name="connsiteY1" fmla="*/ 1965403 h 3450506"/>
                  <a:gd name="connsiteX2" fmla="*/ 2725214 w 2776643"/>
                  <a:gd name="connsiteY2" fmla="*/ 2005185 h 3450506"/>
                  <a:gd name="connsiteX3" fmla="*/ 2709788 w 2776643"/>
                  <a:gd name="connsiteY3" fmla="*/ 1995443 h 3450506"/>
                  <a:gd name="connsiteX4" fmla="*/ 2694363 w 2776643"/>
                  <a:gd name="connsiteY4" fmla="*/ 2010869 h 3450506"/>
                  <a:gd name="connsiteX5" fmla="*/ 2703293 w 2776643"/>
                  <a:gd name="connsiteY5" fmla="*/ 2018987 h 3450506"/>
                  <a:gd name="connsiteX6" fmla="*/ 2703293 w 2776643"/>
                  <a:gd name="connsiteY6" fmla="*/ 2044968 h 3450506"/>
                  <a:gd name="connsiteX7" fmla="*/ 2672442 w 2776643"/>
                  <a:gd name="connsiteY7" fmla="*/ 2044156 h 3450506"/>
                  <a:gd name="connsiteX8" fmla="*/ 2644026 w 2776643"/>
                  <a:gd name="connsiteY8" fmla="*/ 2062829 h 3450506"/>
                  <a:gd name="connsiteX9" fmla="*/ 2606679 w 2776643"/>
                  <a:gd name="connsiteY9" fmla="*/ 2048215 h 3450506"/>
                  <a:gd name="connsiteX10" fmla="*/ 2592065 w 2776643"/>
                  <a:gd name="connsiteY10" fmla="*/ 2035225 h 3450506"/>
                  <a:gd name="connsiteX11" fmla="*/ 2575016 w 2776643"/>
                  <a:gd name="connsiteY11" fmla="*/ 2036037 h 3450506"/>
                  <a:gd name="connsiteX12" fmla="*/ 2566897 w 2776643"/>
                  <a:gd name="connsiteY12" fmla="*/ 2044156 h 3450506"/>
                  <a:gd name="connsiteX13" fmla="*/ 2565273 w 2776643"/>
                  <a:gd name="connsiteY13" fmla="*/ 2056334 h 3450506"/>
                  <a:gd name="connsiteX14" fmla="*/ 2549847 w 2776643"/>
                  <a:gd name="connsiteY14" fmla="*/ 2053898 h 3450506"/>
                  <a:gd name="connsiteX15" fmla="*/ 2549035 w 2776643"/>
                  <a:gd name="connsiteY15" fmla="*/ 2053898 h 3450506"/>
                  <a:gd name="connsiteX16" fmla="*/ 2548223 w 2776643"/>
                  <a:gd name="connsiteY16" fmla="*/ 2053898 h 3450506"/>
                  <a:gd name="connsiteX17" fmla="*/ 2504382 w 2776643"/>
                  <a:gd name="connsiteY17" fmla="*/ 2051463 h 3450506"/>
                  <a:gd name="connsiteX18" fmla="*/ 2498698 w 2776643"/>
                  <a:gd name="connsiteY18" fmla="*/ 2057146 h 3450506"/>
                  <a:gd name="connsiteX19" fmla="*/ 2475966 w 2776643"/>
                  <a:gd name="connsiteY19" fmla="*/ 2060394 h 3450506"/>
                  <a:gd name="connsiteX20" fmla="*/ 2445114 w 2776643"/>
                  <a:gd name="connsiteY20" fmla="*/ 2070948 h 3450506"/>
                  <a:gd name="connsiteX21" fmla="*/ 2415074 w 2776643"/>
                  <a:gd name="connsiteY21" fmla="*/ 2078255 h 3450506"/>
                  <a:gd name="connsiteX22" fmla="*/ 2384223 w 2776643"/>
                  <a:gd name="connsiteY22" fmla="*/ 2098552 h 3450506"/>
                  <a:gd name="connsiteX23" fmla="*/ 2331450 w 2776643"/>
                  <a:gd name="connsiteY23" fmla="*/ 2121285 h 3450506"/>
                  <a:gd name="connsiteX24" fmla="*/ 2312777 w 2776643"/>
                  <a:gd name="connsiteY24" fmla="*/ 2136711 h 3450506"/>
                  <a:gd name="connsiteX25" fmla="*/ 2292480 w 2776643"/>
                  <a:gd name="connsiteY25" fmla="*/ 2144830 h 3450506"/>
                  <a:gd name="connsiteX26" fmla="*/ 2242143 w 2776643"/>
                  <a:gd name="connsiteY26" fmla="*/ 2172434 h 3450506"/>
                  <a:gd name="connsiteX27" fmla="*/ 2239708 w 2776643"/>
                  <a:gd name="connsiteY27" fmla="*/ 2170810 h 3450506"/>
                  <a:gd name="connsiteX28" fmla="*/ 2230777 w 2776643"/>
                  <a:gd name="connsiteY28" fmla="*/ 2174057 h 3450506"/>
                  <a:gd name="connsiteX29" fmla="*/ 2230777 w 2776643"/>
                  <a:gd name="connsiteY29" fmla="*/ 2174057 h 3450506"/>
                  <a:gd name="connsiteX30" fmla="*/ 2215351 w 2776643"/>
                  <a:gd name="connsiteY30" fmla="*/ 2178929 h 3450506"/>
                  <a:gd name="connsiteX31" fmla="*/ 2215351 w 2776643"/>
                  <a:gd name="connsiteY31" fmla="*/ 2178929 h 3450506"/>
                  <a:gd name="connsiteX32" fmla="*/ 2199925 w 2776643"/>
                  <a:gd name="connsiteY32" fmla="*/ 2183800 h 3450506"/>
                  <a:gd name="connsiteX33" fmla="*/ 2199925 w 2776643"/>
                  <a:gd name="connsiteY33" fmla="*/ 2183800 h 3450506"/>
                  <a:gd name="connsiteX34" fmla="*/ 2190995 w 2776643"/>
                  <a:gd name="connsiteY34" fmla="*/ 2187048 h 3450506"/>
                  <a:gd name="connsiteX35" fmla="*/ 2186935 w 2776643"/>
                  <a:gd name="connsiteY35" fmla="*/ 2193543 h 3450506"/>
                  <a:gd name="connsiteX36" fmla="*/ 2186935 w 2776643"/>
                  <a:gd name="connsiteY36" fmla="*/ 2193543 h 3450506"/>
                  <a:gd name="connsiteX37" fmla="*/ 2182064 w 2776643"/>
                  <a:gd name="connsiteY37" fmla="*/ 2200849 h 3450506"/>
                  <a:gd name="connsiteX38" fmla="*/ 2175569 w 2776643"/>
                  <a:gd name="connsiteY38" fmla="*/ 2195166 h 3450506"/>
                  <a:gd name="connsiteX39" fmla="*/ 2175569 w 2776643"/>
                  <a:gd name="connsiteY39" fmla="*/ 2195166 h 3450506"/>
                  <a:gd name="connsiteX40" fmla="*/ 2170697 w 2776643"/>
                  <a:gd name="connsiteY40" fmla="*/ 2190295 h 3450506"/>
                  <a:gd name="connsiteX41" fmla="*/ 2162579 w 2776643"/>
                  <a:gd name="connsiteY41" fmla="*/ 2182988 h 3450506"/>
                  <a:gd name="connsiteX42" fmla="*/ 2162579 w 2776643"/>
                  <a:gd name="connsiteY42" fmla="*/ 2182988 h 3450506"/>
                  <a:gd name="connsiteX43" fmla="*/ 2156084 w 2776643"/>
                  <a:gd name="connsiteY43" fmla="*/ 2176493 h 3450506"/>
                  <a:gd name="connsiteX44" fmla="*/ 2147965 w 2776643"/>
                  <a:gd name="connsiteY44" fmla="*/ 2181364 h 3450506"/>
                  <a:gd name="connsiteX45" fmla="*/ 2147965 w 2776643"/>
                  <a:gd name="connsiteY45" fmla="*/ 2181364 h 3450506"/>
                  <a:gd name="connsiteX46" fmla="*/ 2138222 w 2776643"/>
                  <a:gd name="connsiteY46" fmla="*/ 2187859 h 3450506"/>
                  <a:gd name="connsiteX47" fmla="*/ 2138222 w 2776643"/>
                  <a:gd name="connsiteY47" fmla="*/ 2187859 h 3450506"/>
                  <a:gd name="connsiteX48" fmla="*/ 2130103 w 2776643"/>
                  <a:gd name="connsiteY48" fmla="*/ 2192731 h 3450506"/>
                  <a:gd name="connsiteX49" fmla="*/ 2130103 w 2776643"/>
                  <a:gd name="connsiteY49" fmla="*/ 2202473 h 3450506"/>
                  <a:gd name="connsiteX50" fmla="*/ 2130915 w 2776643"/>
                  <a:gd name="connsiteY50" fmla="*/ 2202473 h 3450506"/>
                  <a:gd name="connsiteX51" fmla="*/ 2130103 w 2776643"/>
                  <a:gd name="connsiteY51" fmla="*/ 2216275 h 3450506"/>
                  <a:gd name="connsiteX52" fmla="*/ 2126044 w 2776643"/>
                  <a:gd name="connsiteY52" fmla="*/ 2221147 h 3450506"/>
                  <a:gd name="connsiteX53" fmla="*/ 2126044 w 2776643"/>
                  <a:gd name="connsiteY53" fmla="*/ 2221147 h 3450506"/>
                  <a:gd name="connsiteX54" fmla="*/ 2119549 w 2776643"/>
                  <a:gd name="connsiteY54" fmla="*/ 2227642 h 3450506"/>
                  <a:gd name="connsiteX55" fmla="*/ 2110618 w 2776643"/>
                  <a:gd name="connsiteY55" fmla="*/ 2227642 h 3450506"/>
                  <a:gd name="connsiteX56" fmla="*/ 2110618 w 2776643"/>
                  <a:gd name="connsiteY56" fmla="*/ 2228453 h 3450506"/>
                  <a:gd name="connsiteX57" fmla="*/ 2100063 w 2776643"/>
                  <a:gd name="connsiteY57" fmla="*/ 2228453 h 3450506"/>
                  <a:gd name="connsiteX58" fmla="*/ 2093568 w 2776643"/>
                  <a:gd name="connsiteY58" fmla="*/ 2225206 h 3450506"/>
                  <a:gd name="connsiteX59" fmla="*/ 2093568 w 2776643"/>
                  <a:gd name="connsiteY59" fmla="*/ 2225206 h 3450506"/>
                  <a:gd name="connsiteX60" fmla="*/ 2081390 w 2776643"/>
                  <a:gd name="connsiteY60" fmla="*/ 2218711 h 3450506"/>
                  <a:gd name="connsiteX61" fmla="*/ 2076519 w 2776643"/>
                  <a:gd name="connsiteY61" fmla="*/ 2220335 h 3450506"/>
                  <a:gd name="connsiteX62" fmla="*/ 2076519 w 2776643"/>
                  <a:gd name="connsiteY62" fmla="*/ 2221147 h 3450506"/>
                  <a:gd name="connsiteX63" fmla="*/ 2058657 w 2776643"/>
                  <a:gd name="connsiteY63" fmla="*/ 2226018 h 3450506"/>
                  <a:gd name="connsiteX64" fmla="*/ 2058657 w 2776643"/>
                  <a:gd name="connsiteY64" fmla="*/ 2226018 h 3450506"/>
                  <a:gd name="connsiteX65" fmla="*/ 2049726 w 2776643"/>
                  <a:gd name="connsiteY65" fmla="*/ 2228453 h 3450506"/>
                  <a:gd name="connsiteX66" fmla="*/ 2049726 w 2776643"/>
                  <a:gd name="connsiteY66" fmla="*/ 2238196 h 3450506"/>
                  <a:gd name="connsiteX67" fmla="*/ 2050539 w 2776643"/>
                  <a:gd name="connsiteY67" fmla="*/ 2238196 h 3450506"/>
                  <a:gd name="connsiteX68" fmla="*/ 2050539 w 2776643"/>
                  <a:gd name="connsiteY68" fmla="*/ 2243879 h 3450506"/>
                  <a:gd name="connsiteX69" fmla="*/ 2048103 w 2776643"/>
                  <a:gd name="connsiteY69" fmla="*/ 2253622 h 3450506"/>
                  <a:gd name="connsiteX70" fmla="*/ 2048103 w 2776643"/>
                  <a:gd name="connsiteY70" fmla="*/ 2253622 h 3450506"/>
                  <a:gd name="connsiteX71" fmla="*/ 2044855 w 2776643"/>
                  <a:gd name="connsiteY71" fmla="*/ 2267424 h 3450506"/>
                  <a:gd name="connsiteX72" fmla="*/ 2044855 w 2776643"/>
                  <a:gd name="connsiteY72" fmla="*/ 2269048 h 3450506"/>
                  <a:gd name="connsiteX73" fmla="*/ 2045667 w 2776643"/>
                  <a:gd name="connsiteY73" fmla="*/ 2269048 h 3450506"/>
                  <a:gd name="connsiteX74" fmla="*/ 2044855 w 2776643"/>
                  <a:gd name="connsiteY74" fmla="*/ 2284474 h 3450506"/>
                  <a:gd name="connsiteX75" fmla="*/ 2044043 w 2776643"/>
                  <a:gd name="connsiteY75" fmla="*/ 2284474 h 3450506"/>
                  <a:gd name="connsiteX76" fmla="*/ 2043232 w 2776643"/>
                  <a:gd name="connsiteY76" fmla="*/ 2293404 h 3450506"/>
                  <a:gd name="connsiteX77" fmla="*/ 2035924 w 2776643"/>
                  <a:gd name="connsiteY77" fmla="*/ 2298276 h 3450506"/>
                  <a:gd name="connsiteX78" fmla="*/ 2035924 w 2776643"/>
                  <a:gd name="connsiteY78" fmla="*/ 2298276 h 3450506"/>
                  <a:gd name="connsiteX79" fmla="*/ 2025370 w 2776643"/>
                  <a:gd name="connsiteY79" fmla="*/ 2304771 h 3450506"/>
                  <a:gd name="connsiteX80" fmla="*/ 2022123 w 2776643"/>
                  <a:gd name="connsiteY80" fmla="*/ 2314513 h 3450506"/>
                  <a:gd name="connsiteX81" fmla="*/ 2022123 w 2776643"/>
                  <a:gd name="connsiteY81" fmla="*/ 2314513 h 3450506"/>
                  <a:gd name="connsiteX82" fmla="*/ 2018875 w 2776643"/>
                  <a:gd name="connsiteY82" fmla="*/ 2322632 h 3450506"/>
                  <a:gd name="connsiteX83" fmla="*/ 2009944 w 2776643"/>
                  <a:gd name="connsiteY83" fmla="*/ 2324256 h 3450506"/>
                  <a:gd name="connsiteX84" fmla="*/ 2009944 w 2776643"/>
                  <a:gd name="connsiteY84" fmla="*/ 2325068 h 3450506"/>
                  <a:gd name="connsiteX85" fmla="*/ 1999390 w 2776643"/>
                  <a:gd name="connsiteY85" fmla="*/ 2327503 h 3450506"/>
                  <a:gd name="connsiteX86" fmla="*/ 1992895 w 2776643"/>
                  <a:gd name="connsiteY86" fmla="*/ 2332375 h 3450506"/>
                  <a:gd name="connsiteX87" fmla="*/ 1992895 w 2776643"/>
                  <a:gd name="connsiteY87" fmla="*/ 2332375 h 3450506"/>
                  <a:gd name="connsiteX88" fmla="*/ 1985588 w 2776643"/>
                  <a:gd name="connsiteY88" fmla="*/ 2338058 h 3450506"/>
                  <a:gd name="connsiteX89" fmla="*/ 1987211 w 2776643"/>
                  <a:gd name="connsiteY89" fmla="*/ 2346989 h 3450506"/>
                  <a:gd name="connsiteX90" fmla="*/ 1988023 w 2776643"/>
                  <a:gd name="connsiteY90" fmla="*/ 2346989 h 3450506"/>
                  <a:gd name="connsiteX91" fmla="*/ 1988023 w 2776643"/>
                  <a:gd name="connsiteY91" fmla="*/ 2346989 h 3450506"/>
                  <a:gd name="connsiteX92" fmla="*/ 1997766 w 2776643"/>
                  <a:gd name="connsiteY92" fmla="*/ 2355107 h 3450506"/>
                  <a:gd name="connsiteX93" fmla="*/ 1997766 w 2776643"/>
                  <a:gd name="connsiteY93" fmla="*/ 2355107 h 3450506"/>
                  <a:gd name="connsiteX94" fmla="*/ 2004261 w 2776643"/>
                  <a:gd name="connsiteY94" fmla="*/ 2360791 h 3450506"/>
                  <a:gd name="connsiteX95" fmla="*/ 1997766 w 2776643"/>
                  <a:gd name="connsiteY95" fmla="*/ 2366474 h 3450506"/>
                  <a:gd name="connsiteX96" fmla="*/ 1997766 w 2776643"/>
                  <a:gd name="connsiteY96" fmla="*/ 2366474 h 3450506"/>
                  <a:gd name="connsiteX97" fmla="*/ 1989647 w 2776643"/>
                  <a:gd name="connsiteY97" fmla="*/ 2373781 h 3450506"/>
                  <a:gd name="connsiteX98" fmla="*/ 1988023 w 2776643"/>
                  <a:gd name="connsiteY98" fmla="*/ 2379464 h 3450506"/>
                  <a:gd name="connsiteX99" fmla="*/ 1988023 w 2776643"/>
                  <a:gd name="connsiteY99" fmla="*/ 2379464 h 3450506"/>
                  <a:gd name="connsiteX100" fmla="*/ 1983964 w 2776643"/>
                  <a:gd name="connsiteY100" fmla="*/ 2392454 h 3450506"/>
                  <a:gd name="connsiteX101" fmla="*/ 1980716 w 2776643"/>
                  <a:gd name="connsiteY101" fmla="*/ 2394890 h 3450506"/>
                  <a:gd name="connsiteX102" fmla="*/ 1980716 w 2776643"/>
                  <a:gd name="connsiteY102" fmla="*/ 2394890 h 3450506"/>
                  <a:gd name="connsiteX103" fmla="*/ 1966914 w 2776643"/>
                  <a:gd name="connsiteY103" fmla="*/ 2404632 h 3450506"/>
                  <a:gd name="connsiteX104" fmla="*/ 1966914 w 2776643"/>
                  <a:gd name="connsiteY104" fmla="*/ 2404632 h 3450506"/>
                  <a:gd name="connsiteX105" fmla="*/ 1958795 w 2776643"/>
                  <a:gd name="connsiteY105" fmla="*/ 2410316 h 3450506"/>
                  <a:gd name="connsiteX106" fmla="*/ 1964479 w 2776643"/>
                  <a:gd name="connsiteY106" fmla="*/ 2418435 h 3450506"/>
                  <a:gd name="connsiteX107" fmla="*/ 1964479 w 2776643"/>
                  <a:gd name="connsiteY107" fmla="*/ 2418435 h 3450506"/>
                  <a:gd name="connsiteX108" fmla="*/ 1967726 w 2776643"/>
                  <a:gd name="connsiteY108" fmla="*/ 2422494 h 3450506"/>
                  <a:gd name="connsiteX109" fmla="*/ 1973410 w 2776643"/>
                  <a:gd name="connsiteY109" fmla="*/ 2432236 h 3450506"/>
                  <a:gd name="connsiteX110" fmla="*/ 1977469 w 2776643"/>
                  <a:gd name="connsiteY110" fmla="*/ 2437108 h 3450506"/>
                  <a:gd name="connsiteX111" fmla="*/ 1977469 w 2776643"/>
                  <a:gd name="connsiteY111" fmla="*/ 2437108 h 3450506"/>
                  <a:gd name="connsiteX112" fmla="*/ 1983152 w 2776643"/>
                  <a:gd name="connsiteY112" fmla="*/ 2443603 h 3450506"/>
                  <a:gd name="connsiteX113" fmla="*/ 1988023 w 2776643"/>
                  <a:gd name="connsiteY113" fmla="*/ 2450098 h 3450506"/>
                  <a:gd name="connsiteX114" fmla="*/ 1993707 w 2776643"/>
                  <a:gd name="connsiteY114" fmla="*/ 2452533 h 3450506"/>
                  <a:gd name="connsiteX115" fmla="*/ 1993707 w 2776643"/>
                  <a:gd name="connsiteY115" fmla="*/ 2452533 h 3450506"/>
                  <a:gd name="connsiteX116" fmla="*/ 1993707 w 2776643"/>
                  <a:gd name="connsiteY116" fmla="*/ 2452533 h 3450506"/>
                  <a:gd name="connsiteX117" fmla="*/ 2005073 w 2776643"/>
                  <a:gd name="connsiteY117" fmla="*/ 2455781 h 3450506"/>
                  <a:gd name="connsiteX118" fmla="*/ 2012380 w 2776643"/>
                  <a:gd name="connsiteY118" fmla="*/ 2463900 h 3450506"/>
                  <a:gd name="connsiteX119" fmla="*/ 2012380 w 2776643"/>
                  <a:gd name="connsiteY119" fmla="*/ 2463900 h 3450506"/>
                  <a:gd name="connsiteX120" fmla="*/ 2018063 w 2776643"/>
                  <a:gd name="connsiteY120" fmla="*/ 2470395 h 3450506"/>
                  <a:gd name="connsiteX121" fmla="*/ 2010756 w 2776643"/>
                  <a:gd name="connsiteY121" fmla="*/ 2476078 h 3450506"/>
                  <a:gd name="connsiteX122" fmla="*/ 2010756 w 2776643"/>
                  <a:gd name="connsiteY122" fmla="*/ 2476078 h 3450506"/>
                  <a:gd name="connsiteX123" fmla="*/ 2002637 w 2776643"/>
                  <a:gd name="connsiteY123" fmla="*/ 2482573 h 3450506"/>
                  <a:gd name="connsiteX124" fmla="*/ 2002637 w 2776643"/>
                  <a:gd name="connsiteY124" fmla="*/ 2482573 h 3450506"/>
                  <a:gd name="connsiteX125" fmla="*/ 1994518 w 2776643"/>
                  <a:gd name="connsiteY125" fmla="*/ 2489068 h 3450506"/>
                  <a:gd name="connsiteX126" fmla="*/ 1994518 w 2776643"/>
                  <a:gd name="connsiteY126" fmla="*/ 2489068 h 3450506"/>
                  <a:gd name="connsiteX127" fmla="*/ 1986400 w 2776643"/>
                  <a:gd name="connsiteY127" fmla="*/ 2495563 h 3450506"/>
                  <a:gd name="connsiteX128" fmla="*/ 1986400 w 2776643"/>
                  <a:gd name="connsiteY128" fmla="*/ 2495563 h 3450506"/>
                  <a:gd name="connsiteX129" fmla="*/ 1979092 w 2776643"/>
                  <a:gd name="connsiteY129" fmla="*/ 2501247 h 3450506"/>
                  <a:gd name="connsiteX130" fmla="*/ 1970974 w 2776643"/>
                  <a:gd name="connsiteY130" fmla="*/ 2497999 h 3450506"/>
                  <a:gd name="connsiteX131" fmla="*/ 1970974 w 2776643"/>
                  <a:gd name="connsiteY131" fmla="*/ 2497999 h 3450506"/>
                  <a:gd name="connsiteX132" fmla="*/ 1969350 w 2776643"/>
                  <a:gd name="connsiteY132" fmla="*/ 2497187 h 3450506"/>
                  <a:gd name="connsiteX133" fmla="*/ 1962043 w 2776643"/>
                  <a:gd name="connsiteY133" fmla="*/ 2493940 h 3450506"/>
                  <a:gd name="connsiteX134" fmla="*/ 1959608 w 2776643"/>
                  <a:gd name="connsiteY134" fmla="*/ 2494752 h 3450506"/>
                  <a:gd name="connsiteX135" fmla="*/ 1959608 w 2776643"/>
                  <a:gd name="connsiteY135" fmla="*/ 2494752 h 3450506"/>
                  <a:gd name="connsiteX136" fmla="*/ 1951489 w 2776643"/>
                  <a:gd name="connsiteY136" fmla="*/ 2497187 h 3450506"/>
                  <a:gd name="connsiteX137" fmla="*/ 1953924 w 2776643"/>
                  <a:gd name="connsiteY137" fmla="*/ 2483385 h 3450506"/>
                  <a:gd name="connsiteX138" fmla="*/ 1946617 w 2776643"/>
                  <a:gd name="connsiteY138" fmla="*/ 2477702 h 3450506"/>
                  <a:gd name="connsiteX139" fmla="*/ 1946617 w 2776643"/>
                  <a:gd name="connsiteY139" fmla="*/ 2477702 h 3450506"/>
                  <a:gd name="connsiteX140" fmla="*/ 1940122 w 2776643"/>
                  <a:gd name="connsiteY140" fmla="*/ 2472831 h 3450506"/>
                  <a:gd name="connsiteX141" fmla="*/ 1937687 w 2776643"/>
                  <a:gd name="connsiteY141" fmla="*/ 2472019 h 3450506"/>
                  <a:gd name="connsiteX142" fmla="*/ 1937687 w 2776643"/>
                  <a:gd name="connsiteY142" fmla="*/ 2472019 h 3450506"/>
                  <a:gd name="connsiteX143" fmla="*/ 1927944 w 2776643"/>
                  <a:gd name="connsiteY143" fmla="*/ 2467148 h 3450506"/>
                  <a:gd name="connsiteX144" fmla="*/ 1927944 w 2776643"/>
                  <a:gd name="connsiteY144" fmla="*/ 2467148 h 3450506"/>
                  <a:gd name="connsiteX145" fmla="*/ 1919013 w 2776643"/>
                  <a:gd name="connsiteY145" fmla="*/ 2463088 h 3450506"/>
                  <a:gd name="connsiteX146" fmla="*/ 1918201 w 2776643"/>
                  <a:gd name="connsiteY146" fmla="*/ 2462276 h 3450506"/>
                  <a:gd name="connsiteX147" fmla="*/ 1918201 w 2776643"/>
                  <a:gd name="connsiteY147" fmla="*/ 2462276 h 3450506"/>
                  <a:gd name="connsiteX148" fmla="*/ 1910895 w 2776643"/>
                  <a:gd name="connsiteY148" fmla="*/ 2456593 h 3450506"/>
                  <a:gd name="connsiteX149" fmla="*/ 1901963 w 2776643"/>
                  <a:gd name="connsiteY149" fmla="*/ 2459029 h 3450506"/>
                  <a:gd name="connsiteX150" fmla="*/ 1901963 w 2776643"/>
                  <a:gd name="connsiteY150" fmla="*/ 2459029 h 3450506"/>
                  <a:gd name="connsiteX151" fmla="*/ 1897904 w 2776643"/>
                  <a:gd name="connsiteY151" fmla="*/ 2459840 h 3450506"/>
                  <a:gd name="connsiteX152" fmla="*/ 1897904 w 2776643"/>
                  <a:gd name="connsiteY152" fmla="*/ 2459840 h 3450506"/>
                  <a:gd name="connsiteX153" fmla="*/ 1888974 w 2776643"/>
                  <a:gd name="connsiteY153" fmla="*/ 2462276 h 3450506"/>
                  <a:gd name="connsiteX154" fmla="*/ 1884914 w 2776643"/>
                  <a:gd name="connsiteY154" fmla="*/ 2471207 h 3450506"/>
                  <a:gd name="connsiteX155" fmla="*/ 1884914 w 2776643"/>
                  <a:gd name="connsiteY155" fmla="*/ 2471207 h 3450506"/>
                  <a:gd name="connsiteX156" fmla="*/ 1883290 w 2776643"/>
                  <a:gd name="connsiteY156" fmla="*/ 2474454 h 3450506"/>
                  <a:gd name="connsiteX157" fmla="*/ 1884102 w 2776643"/>
                  <a:gd name="connsiteY157" fmla="*/ 2481761 h 3450506"/>
                  <a:gd name="connsiteX158" fmla="*/ 1883290 w 2776643"/>
                  <a:gd name="connsiteY158" fmla="*/ 2481761 h 3450506"/>
                  <a:gd name="connsiteX159" fmla="*/ 1884102 w 2776643"/>
                  <a:gd name="connsiteY159" fmla="*/ 2486633 h 3450506"/>
                  <a:gd name="connsiteX160" fmla="*/ 1887350 w 2776643"/>
                  <a:gd name="connsiteY160" fmla="*/ 2492316 h 3450506"/>
                  <a:gd name="connsiteX161" fmla="*/ 1887350 w 2776643"/>
                  <a:gd name="connsiteY161" fmla="*/ 2492316 h 3450506"/>
                  <a:gd name="connsiteX162" fmla="*/ 1893033 w 2776643"/>
                  <a:gd name="connsiteY162" fmla="*/ 2502058 h 3450506"/>
                  <a:gd name="connsiteX163" fmla="*/ 1893033 w 2776643"/>
                  <a:gd name="connsiteY163" fmla="*/ 2502058 h 3450506"/>
                  <a:gd name="connsiteX164" fmla="*/ 1897904 w 2776643"/>
                  <a:gd name="connsiteY164" fmla="*/ 2509365 h 3450506"/>
                  <a:gd name="connsiteX165" fmla="*/ 1893845 w 2776643"/>
                  <a:gd name="connsiteY165" fmla="*/ 2517484 h 3450506"/>
                  <a:gd name="connsiteX166" fmla="*/ 1893845 w 2776643"/>
                  <a:gd name="connsiteY166" fmla="*/ 2517484 h 3450506"/>
                  <a:gd name="connsiteX167" fmla="*/ 1890597 w 2776643"/>
                  <a:gd name="connsiteY167" fmla="*/ 2524791 h 3450506"/>
                  <a:gd name="connsiteX168" fmla="*/ 1885726 w 2776643"/>
                  <a:gd name="connsiteY168" fmla="*/ 2528039 h 3450506"/>
                  <a:gd name="connsiteX169" fmla="*/ 1885726 w 2776643"/>
                  <a:gd name="connsiteY169" fmla="*/ 2528039 h 3450506"/>
                  <a:gd name="connsiteX170" fmla="*/ 1877607 w 2776643"/>
                  <a:gd name="connsiteY170" fmla="*/ 2532910 h 3450506"/>
                  <a:gd name="connsiteX171" fmla="*/ 1878419 w 2776643"/>
                  <a:gd name="connsiteY171" fmla="*/ 2541841 h 3450506"/>
                  <a:gd name="connsiteX172" fmla="*/ 1878419 w 2776643"/>
                  <a:gd name="connsiteY172" fmla="*/ 2541841 h 3450506"/>
                  <a:gd name="connsiteX173" fmla="*/ 1879231 w 2776643"/>
                  <a:gd name="connsiteY173" fmla="*/ 2549148 h 3450506"/>
                  <a:gd name="connsiteX174" fmla="*/ 1878419 w 2776643"/>
                  <a:gd name="connsiteY174" fmla="*/ 2556455 h 3450506"/>
                  <a:gd name="connsiteX175" fmla="*/ 1878419 w 2776643"/>
                  <a:gd name="connsiteY175" fmla="*/ 2556455 h 3450506"/>
                  <a:gd name="connsiteX176" fmla="*/ 1877607 w 2776643"/>
                  <a:gd name="connsiteY176" fmla="*/ 2567009 h 3450506"/>
                  <a:gd name="connsiteX177" fmla="*/ 1879231 w 2776643"/>
                  <a:gd name="connsiteY177" fmla="*/ 2571069 h 3450506"/>
                  <a:gd name="connsiteX178" fmla="*/ 1879231 w 2776643"/>
                  <a:gd name="connsiteY178" fmla="*/ 2571069 h 3450506"/>
                  <a:gd name="connsiteX179" fmla="*/ 1883290 w 2776643"/>
                  <a:gd name="connsiteY179" fmla="*/ 2579999 h 3450506"/>
                  <a:gd name="connsiteX180" fmla="*/ 1884102 w 2776643"/>
                  <a:gd name="connsiteY180" fmla="*/ 2584871 h 3450506"/>
                  <a:gd name="connsiteX181" fmla="*/ 1883290 w 2776643"/>
                  <a:gd name="connsiteY181" fmla="*/ 2584871 h 3450506"/>
                  <a:gd name="connsiteX182" fmla="*/ 1884102 w 2776643"/>
                  <a:gd name="connsiteY182" fmla="*/ 2594613 h 3450506"/>
                  <a:gd name="connsiteX183" fmla="*/ 1893033 w 2776643"/>
                  <a:gd name="connsiteY183" fmla="*/ 2597861 h 3450506"/>
                  <a:gd name="connsiteX184" fmla="*/ 1893033 w 2776643"/>
                  <a:gd name="connsiteY184" fmla="*/ 2597861 h 3450506"/>
                  <a:gd name="connsiteX185" fmla="*/ 1902776 w 2776643"/>
                  <a:gd name="connsiteY185" fmla="*/ 2601920 h 3450506"/>
                  <a:gd name="connsiteX186" fmla="*/ 1902776 w 2776643"/>
                  <a:gd name="connsiteY186" fmla="*/ 2601920 h 3450506"/>
                  <a:gd name="connsiteX187" fmla="*/ 1910895 w 2776643"/>
                  <a:gd name="connsiteY187" fmla="*/ 2605168 h 3450506"/>
                  <a:gd name="connsiteX188" fmla="*/ 1914142 w 2776643"/>
                  <a:gd name="connsiteY188" fmla="*/ 2613287 h 3450506"/>
                  <a:gd name="connsiteX189" fmla="*/ 1914142 w 2776643"/>
                  <a:gd name="connsiteY189" fmla="*/ 2613287 h 3450506"/>
                  <a:gd name="connsiteX190" fmla="*/ 1914954 w 2776643"/>
                  <a:gd name="connsiteY190" fmla="*/ 2615722 h 3450506"/>
                  <a:gd name="connsiteX191" fmla="*/ 1914954 w 2776643"/>
                  <a:gd name="connsiteY191" fmla="*/ 2615722 h 3450506"/>
                  <a:gd name="connsiteX192" fmla="*/ 1918201 w 2776643"/>
                  <a:gd name="connsiteY192" fmla="*/ 2623841 h 3450506"/>
                  <a:gd name="connsiteX193" fmla="*/ 1911706 w 2776643"/>
                  <a:gd name="connsiteY193" fmla="*/ 2630336 h 3450506"/>
                  <a:gd name="connsiteX194" fmla="*/ 1911706 w 2776643"/>
                  <a:gd name="connsiteY194" fmla="*/ 2630336 h 3450506"/>
                  <a:gd name="connsiteX195" fmla="*/ 1909271 w 2776643"/>
                  <a:gd name="connsiteY195" fmla="*/ 2632772 h 3450506"/>
                  <a:gd name="connsiteX196" fmla="*/ 1906023 w 2776643"/>
                  <a:gd name="connsiteY196" fmla="*/ 2636019 h 3450506"/>
                  <a:gd name="connsiteX197" fmla="*/ 1906023 w 2776643"/>
                  <a:gd name="connsiteY197" fmla="*/ 2636019 h 3450506"/>
                  <a:gd name="connsiteX198" fmla="*/ 1899528 w 2776643"/>
                  <a:gd name="connsiteY198" fmla="*/ 2642514 h 3450506"/>
                  <a:gd name="connsiteX199" fmla="*/ 1901152 w 2776643"/>
                  <a:gd name="connsiteY199" fmla="*/ 2651445 h 3450506"/>
                  <a:gd name="connsiteX200" fmla="*/ 1901152 w 2776643"/>
                  <a:gd name="connsiteY200" fmla="*/ 2651445 h 3450506"/>
                  <a:gd name="connsiteX201" fmla="*/ 1903587 w 2776643"/>
                  <a:gd name="connsiteY201" fmla="*/ 2664435 h 3450506"/>
                  <a:gd name="connsiteX202" fmla="*/ 1903587 w 2776643"/>
                  <a:gd name="connsiteY202" fmla="*/ 2666059 h 3450506"/>
                  <a:gd name="connsiteX203" fmla="*/ 1902776 w 2776643"/>
                  <a:gd name="connsiteY203" fmla="*/ 2666059 h 3450506"/>
                  <a:gd name="connsiteX204" fmla="*/ 1902776 w 2776643"/>
                  <a:gd name="connsiteY204" fmla="*/ 2681485 h 3450506"/>
                  <a:gd name="connsiteX205" fmla="*/ 1903587 w 2776643"/>
                  <a:gd name="connsiteY205" fmla="*/ 2681485 h 3450506"/>
                  <a:gd name="connsiteX206" fmla="*/ 1903587 w 2776643"/>
                  <a:gd name="connsiteY206" fmla="*/ 2696911 h 3450506"/>
                  <a:gd name="connsiteX207" fmla="*/ 1902776 w 2776643"/>
                  <a:gd name="connsiteY207" fmla="*/ 2696911 h 3450506"/>
                  <a:gd name="connsiteX208" fmla="*/ 1902776 w 2776643"/>
                  <a:gd name="connsiteY208" fmla="*/ 2706653 h 3450506"/>
                  <a:gd name="connsiteX209" fmla="*/ 1912518 w 2776643"/>
                  <a:gd name="connsiteY209" fmla="*/ 2708277 h 3450506"/>
                  <a:gd name="connsiteX210" fmla="*/ 1912518 w 2776643"/>
                  <a:gd name="connsiteY210" fmla="*/ 2707465 h 3450506"/>
                  <a:gd name="connsiteX211" fmla="*/ 1922261 w 2776643"/>
                  <a:gd name="connsiteY211" fmla="*/ 2709089 h 3450506"/>
                  <a:gd name="connsiteX212" fmla="*/ 1927944 w 2776643"/>
                  <a:gd name="connsiteY212" fmla="*/ 2709089 h 3450506"/>
                  <a:gd name="connsiteX213" fmla="*/ 1927944 w 2776643"/>
                  <a:gd name="connsiteY213" fmla="*/ 2709901 h 3450506"/>
                  <a:gd name="connsiteX214" fmla="*/ 1943370 w 2776643"/>
                  <a:gd name="connsiteY214" fmla="*/ 2709089 h 3450506"/>
                  <a:gd name="connsiteX215" fmla="*/ 1943370 w 2776643"/>
                  <a:gd name="connsiteY215" fmla="*/ 2709089 h 3450506"/>
                  <a:gd name="connsiteX216" fmla="*/ 1949865 w 2776643"/>
                  <a:gd name="connsiteY216" fmla="*/ 2708277 h 3450506"/>
                  <a:gd name="connsiteX217" fmla="*/ 1951489 w 2776643"/>
                  <a:gd name="connsiteY217" fmla="*/ 2709089 h 3450506"/>
                  <a:gd name="connsiteX218" fmla="*/ 1957172 w 2776643"/>
                  <a:gd name="connsiteY218" fmla="*/ 2713148 h 3450506"/>
                  <a:gd name="connsiteX219" fmla="*/ 1957172 w 2776643"/>
                  <a:gd name="connsiteY219" fmla="*/ 2713148 h 3450506"/>
                  <a:gd name="connsiteX220" fmla="*/ 1961231 w 2776643"/>
                  <a:gd name="connsiteY220" fmla="*/ 2716396 h 3450506"/>
                  <a:gd name="connsiteX221" fmla="*/ 1964479 w 2776643"/>
                  <a:gd name="connsiteY221" fmla="*/ 2726138 h 3450506"/>
                  <a:gd name="connsiteX222" fmla="*/ 1965291 w 2776643"/>
                  <a:gd name="connsiteY222" fmla="*/ 2726138 h 3450506"/>
                  <a:gd name="connsiteX223" fmla="*/ 1967726 w 2776643"/>
                  <a:gd name="connsiteY223" fmla="*/ 2735881 h 3450506"/>
                  <a:gd name="connsiteX224" fmla="*/ 1967726 w 2776643"/>
                  <a:gd name="connsiteY224" fmla="*/ 2741564 h 3450506"/>
                  <a:gd name="connsiteX225" fmla="*/ 1966914 w 2776643"/>
                  <a:gd name="connsiteY225" fmla="*/ 2741564 h 3450506"/>
                  <a:gd name="connsiteX226" fmla="*/ 1966914 w 2776643"/>
                  <a:gd name="connsiteY226" fmla="*/ 2751307 h 3450506"/>
                  <a:gd name="connsiteX227" fmla="*/ 1975033 w 2776643"/>
                  <a:gd name="connsiteY227" fmla="*/ 2755366 h 3450506"/>
                  <a:gd name="connsiteX228" fmla="*/ 1975033 w 2776643"/>
                  <a:gd name="connsiteY228" fmla="*/ 2755366 h 3450506"/>
                  <a:gd name="connsiteX229" fmla="*/ 1982340 w 2776643"/>
                  <a:gd name="connsiteY229" fmla="*/ 2759426 h 3450506"/>
                  <a:gd name="connsiteX230" fmla="*/ 1982340 w 2776643"/>
                  <a:gd name="connsiteY230" fmla="*/ 2759426 h 3450506"/>
                  <a:gd name="connsiteX231" fmla="*/ 1990459 w 2776643"/>
                  <a:gd name="connsiteY231" fmla="*/ 2764297 h 3450506"/>
                  <a:gd name="connsiteX232" fmla="*/ 1993707 w 2776643"/>
                  <a:gd name="connsiteY232" fmla="*/ 2755366 h 3450506"/>
                  <a:gd name="connsiteX233" fmla="*/ 1993707 w 2776643"/>
                  <a:gd name="connsiteY233" fmla="*/ 2755366 h 3450506"/>
                  <a:gd name="connsiteX234" fmla="*/ 1996142 w 2776643"/>
                  <a:gd name="connsiteY234" fmla="*/ 2749683 h 3450506"/>
                  <a:gd name="connsiteX235" fmla="*/ 1996142 w 2776643"/>
                  <a:gd name="connsiteY235" fmla="*/ 2749683 h 3450506"/>
                  <a:gd name="connsiteX236" fmla="*/ 1996142 w 2776643"/>
                  <a:gd name="connsiteY236" fmla="*/ 2748871 h 3450506"/>
                  <a:gd name="connsiteX237" fmla="*/ 1996142 w 2776643"/>
                  <a:gd name="connsiteY237" fmla="*/ 2740752 h 3450506"/>
                  <a:gd name="connsiteX238" fmla="*/ 2005073 w 2776643"/>
                  <a:gd name="connsiteY238" fmla="*/ 2741564 h 3450506"/>
                  <a:gd name="connsiteX239" fmla="*/ 2005073 w 2776643"/>
                  <a:gd name="connsiteY239" fmla="*/ 2741564 h 3450506"/>
                  <a:gd name="connsiteX240" fmla="*/ 2005885 w 2776643"/>
                  <a:gd name="connsiteY240" fmla="*/ 2741564 h 3450506"/>
                  <a:gd name="connsiteX241" fmla="*/ 2022123 w 2776643"/>
                  <a:gd name="connsiteY241" fmla="*/ 2736693 h 3450506"/>
                  <a:gd name="connsiteX242" fmla="*/ 2022123 w 2776643"/>
                  <a:gd name="connsiteY242" fmla="*/ 2736693 h 3450506"/>
                  <a:gd name="connsiteX243" fmla="*/ 2036737 w 2776643"/>
                  <a:gd name="connsiteY243" fmla="*/ 2732633 h 3450506"/>
                  <a:gd name="connsiteX244" fmla="*/ 2039984 w 2776643"/>
                  <a:gd name="connsiteY244" fmla="*/ 2733445 h 3450506"/>
                  <a:gd name="connsiteX245" fmla="*/ 2039984 w 2776643"/>
                  <a:gd name="connsiteY245" fmla="*/ 2733445 h 3450506"/>
                  <a:gd name="connsiteX246" fmla="*/ 2044855 w 2776643"/>
                  <a:gd name="connsiteY246" fmla="*/ 2735069 h 3450506"/>
                  <a:gd name="connsiteX247" fmla="*/ 2056221 w 2776643"/>
                  <a:gd name="connsiteY247" fmla="*/ 2740752 h 3450506"/>
                  <a:gd name="connsiteX248" fmla="*/ 2056221 w 2776643"/>
                  <a:gd name="connsiteY248" fmla="*/ 2740752 h 3450506"/>
                  <a:gd name="connsiteX249" fmla="*/ 2061093 w 2776643"/>
                  <a:gd name="connsiteY249" fmla="*/ 2743188 h 3450506"/>
                  <a:gd name="connsiteX250" fmla="*/ 2070024 w 2776643"/>
                  <a:gd name="connsiteY250" fmla="*/ 2751307 h 3450506"/>
                  <a:gd name="connsiteX251" fmla="*/ 2070024 w 2776643"/>
                  <a:gd name="connsiteY251" fmla="*/ 2751307 h 3450506"/>
                  <a:gd name="connsiteX252" fmla="*/ 2079766 w 2776643"/>
                  <a:gd name="connsiteY252" fmla="*/ 2760237 h 3450506"/>
                  <a:gd name="connsiteX253" fmla="*/ 2084637 w 2776643"/>
                  <a:gd name="connsiteY253" fmla="*/ 2760237 h 3450506"/>
                  <a:gd name="connsiteX254" fmla="*/ 2084637 w 2776643"/>
                  <a:gd name="connsiteY254" fmla="*/ 2761049 h 3450506"/>
                  <a:gd name="connsiteX255" fmla="*/ 2093568 w 2776643"/>
                  <a:gd name="connsiteY255" fmla="*/ 2761861 h 3450506"/>
                  <a:gd name="connsiteX256" fmla="*/ 2099252 w 2776643"/>
                  <a:gd name="connsiteY256" fmla="*/ 2768356 h 3450506"/>
                  <a:gd name="connsiteX257" fmla="*/ 2099252 w 2776643"/>
                  <a:gd name="connsiteY257" fmla="*/ 2768356 h 3450506"/>
                  <a:gd name="connsiteX258" fmla="*/ 2110618 w 2776643"/>
                  <a:gd name="connsiteY258" fmla="*/ 2781346 h 3450506"/>
                  <a:gd name="connsiteX259" fmla="*/ 2113866 w 2776643"/>
                  <a:gd name="connsiteY259" fmla="*/ 2782970 h 3450506"/>
                  <a:gd name="connsiteX260" fmla="*/ 2113866 w 2776643"/>
                  <a:gd name="connsiteY260" fmla="*/ 2782970 h 3450506"/>
                  <a:gd name="connsiteX261" fmla="*/ 2126044 w 2776643"/>
                  <a:gd name="connsiteY261" fmla="*/ 2791089 h 3450506"/>
                  <a:gd name="connsiteX262" fmla="*/ 2131727 w 2776643"/>
                  <a:gd name="connsiteY262" fmla="*/ 2794337 h 3450506"/>
                  <a:gd name="connsiteX263" fmla="*/ 2131727 w 2776643"/>
                  <a:gd name="connsiteY263" fmla="*/ 2794337 h 3450506"/>
                  <a:gd name="connsiteX264" fmla="*/ 2148776 w 2776643"/>
                  <a:gd name="connsiteY264" fmla="*/ 2804079 h 3450506"/>
                  <a:gd name="connsiteX265" fmla="*/ 2149588 w 2776643"/>
                  <a:gd name="connsiteY265" fmla="*/ 2804891 h 3450506"/>
                  <a:gd name="connsiteX266" fmla="*/ 2149588 w 2776643"/>
                  <a:gd name="connsiteY266" fmla="*/ 2804891 h 3450506"/>
                  <a:gd name="connsiteX267" fmla="*/ 2156895 w 2776643"/>
                  <a:gd name="connsiteY267" fmla="*/ 2809762 h 3450506"/>
                  <a:gd name="connsiteX268" fmla="*/ 2156895 w 2776643"/>
                  <a:gd name="connsiteY268" fmla="*/ 2817069 h 3450506"/>
                  <a:gd name="connsiteX269" fmla="*/ 2146341 w 2776643"/>
                  <a:gd name="connsiteY269" fmla="*/ 2826000 h 3450506"/>
                  <a:gd name="connsiteX270" fmla="*/ 2130915 w 2776643"/>
                  <a:gd name="connsiteY270" fmla="*/ 2821129 h 3450506"/>
                  <a:gd name="connsiteX271" fmla="*/ 2123608 w 2776643"/>
                  <a:gd name="connsiteY271" fmla="*/ 2827624 h 3450506"/>
                  <a:gd name="connsiteX272" fmla="*/ 2124420 w 2776643"/>
                  <a:gd name="connsiteY272" fmla="*/ 2837366 h 3450506"/>
                  <a:gd name="connsiteX273" fmla="*/ 2124420 w 2776643"/>
                  <a:gd name="connsiteY273" fmla="*/ 2837366 h 3450506"/>
                  <a:gd name="connsiteX274" fmla="*/ 2133350 w 2776643"/>
                  <a:gd name="connsiteY274" fmla="*/ 2839802 h 3450506"/>
                  <a:gd name="connsiteX275" fmla="*/ 2133350 w 2776643"/>
                  <a:gd name="connsiteY275" fmla="*/ 2839802 h 3450506"/>
                  <a:gd name="connsiteX276" fmla="*/ 2134974 w 2776643"/>
                  <a:gd name="connsiteY276" fmla="*/ 2840614 h 3450506"/>
                  <a:gd name="connsiteX277" fmla="*/ 2135787 w 2776643"/>
                  <a:gd name="connsiteY277" fmla="*/ 2840614 h 3450506"/>
                  <a:gd name="connsiteX278" fmla="*/ 2137410 w 2776643"/>
                  <a:gd name="connsiteY278" fmla="*/ 2841426 h 3450506"/>
                  <a:gd name="connsiteX279" fmla="*/ 2139846 w 2776643"/>
                  <a:gd name="connsiteY279" fmla="*/ 2842238 h 3450506"/>
                  <a:gd name="connsiteX280" fmla="*/ 2141469 w 2776643"/>
                  <a:gd name="connsiteY280" fmla="*/ 2843050 h 3450506"/>
                  <a:gd name="connsiteX281" fmla="*/ 2141469 w 2776643"/>
                  <a:gd name="connsiteY281" fmla="*/ 2843050 h 3450506"/>
                  <a:gd name="connsiteX282" fmla="*/ 2143093 w 2776643"/>
                  <a:gd name="connsiteY282" fmla="*/ 2843862 h 3450506"/>
                  <a:gd name="connsiteX283" fmla="*/ 2144717 w 2776643"/>
                  <a:gd name="connsiteY283" fmla="*/ 2844674 h 3450506"/>
                  <a:gd name="connsiteX284" fmla="*/ 2148776 w 2776643"/>
                  <a:gd name="connsiteY284" fmla="*/ 2846297 h 3450506"/>
                  <a:gd name="connsiteX285" fmla="*/ 2149588 w 2776643"/>
                  <a:gd name="connsiteY285" fmla="*/ 2846297 h 3450506"/>
                  <a:gd name="connsiteX286" fmla="*/ 2149588 w 2776643"/>
                  <a:gd name="connsiteY286" fmla="*/ 2846297 h 3450506"/>
                  <a:gd name="connsiteX287" fmla="*/ 2160143 w 2776643"/>
                  <a:gd name="connsiteY287" fmla="*/ 2851980 h 3450506"/>
                  <a:gd name="connsiteX288" fmla="*/ 2160143 w 2776643"/>
                  <a:gd name="connsiteY288" fmla="*/ 2851980 h 3450506"/>
                  <a:gd name="connsiteX289" fmla="*/ 2160143 w 2776643"/>
                  <a:gd name="connsiteY289" fmla="*/ 2851980 h 3450506"/>
                  <a:gd name="connsiteX290" fmla="*/ 2165826 w 2776643"/>
                  <a:gd name="connsiteY290" fmla="*/ 2851980 h 3450506"/>
                  <a:gd name="connsiteX291" fmla="*/ 2165826 w 2776643"/>
                  <a:gd name="connsiteY291" fmla="*/ 2851980 h 3450506"/>
                  <a:gd name="connsiteX292" fmla="*/ 2169885 w 2776643"/>
                  <a:gd name="connsiteY292" fmla="*/ 2852792 h 3450506"/>
                  <a:gd name="connsiteX293" fmla="*/ 2171509 w 2776643"/>
                  <a:gd name="connsiteY293" fmla="*/ 2852792 h 3450506"/>
                  <a:gd name="connsiteX294" fmla="*/ 2171509 w 2776643"/>
                  <a:gd name="connsiteY294" fmla="*/ 2852792 h 3450506"/>
                  <a:gd name="connsiteX295" fmla="*/ 2173945 w 2776643"/>
                  <a:gd name="connsiteY295" fmla="*/ 2852792 h 3450506"/>
                  <a:gd name="connsiteX296" fmla="*/ 2175569 w 2776643"/>
                  <a:gd name="connsiteY296" fmla="*/ 2852792 h 3450506"/>
                  <a:gd name="connsiteX297" fmla="*/ 2175569 w 2776643"/>
                  <a:gd name="connsiteY297" fmla="*/ 2852792 h 3450506"/>
                  <a:gd name="connsiteX298" fmla="*/ 2178816 w 2776643"/>
                  <a:gd name="connsiteY298" fmla="*/ 2853604 h 3450506"/>
                  <a:gd name="connsiteX299" fmla="*/ 2179628 w 2776643"/>
                  <a:gd name="connsiteY299" fmla="*/ 2853604 h 3450506"/>
                  <a:gd name="connsiteX300" fmla="*/ 2180440 w 2776643"/>
                  <a:gd name="connsiteY300" fmla="*/ 2853604 h 3450506"/>
                  <a:gd name="connsiteX301" fmla="*/ 2181252 w 2776643"/>
                  <a:gd name="connsiteY301" fmla="*/ 2853604 h 3450506"/>
                  <a:gd name="connsiteX302" fmla="*/ 2182064 w 2776643"/>
                  <a:gd name="connsiteY302" fmla="*/ 2853604 h 3450506"/>
                  <a:gd name="connsiteX303" fmla="*/ 2182064 w 2776643"/>
                  <a:gd name="connsiteY303" fmla="*/ 2853604 h 3450506"/>
                  <a:gd name="connsiteX304" fmla="*/ 2190995 w 2776643"/>
                  <a:gd name="connsiteY304" fmla="*/ 2856040 h 3450506"/>
                  <a:gd name="connsiteX305" fmla="*/ 2190995 w 2776643"/>
                  <a:gd name="connsiteY305" fmla="*/ 2856040 h 3450506"/>
                  <a:gd name="connsiteX306" fmla="*/ 2190995 w 2776643"/>
                  <a:gd name="connsiteY306" fmla="*/ 2856040 h 3450506"/>
                  <a:gd name="connsiteX307" fmla="*/ 2191806 w 2776643"/>
                  <a:gd name="connsiteY307" fmla="*/ 2861723 h 3450506"/>
                  <a:gd name="connsiteX308" fmla="*/ 2185311 w 2776643"/>
                  <a:gd name="connsiteY308" fmla="*/ 2863347 h 3450506"/>
                  <a:gd name="connsiteX309" fmla="*/ 2182876 w 2776643"/>
                  <a:gd name="connsiteY309" fmla="*/ 2863347 h 3450506"/>
                  <a:gd name="connsiteX310" fmla="*/ 2164202 w 2776643"/>
                  <a:gd name="connsiteY310" fmla="*/ 2861723 h 3450506"/>
                  <a:gd name="connsiteX311" fmla="*/ 2159331 w 2776643"/>
                  <a:gd name="connsiteY311" fmla="*/ 2860911 h 3450506"/>
                  <a:gd name="connsiteX312" fmla="*/ 2151212 w 2776643"/>
                  <a:gd name="connsiteY312" fmla="*/ 2860099 h 3450506"/>
                  <a:gd name="connsiteX313" fmla="*/ 2148776 w 2776643"/>
                  <a:gd name="connsiteY313" fmla="*/ 2860099 h 3450506"/>
                  <a:gd name="connsiteX314" fmla="*/ 2147153 w 2776643"/>
                  <a:gd name="connsiteY314" fmla="*/ 2860099 h 3450506"/>
                  <a:gd name="connsiteX315" fmla="*/ 2143905 w 2776643"/>
                  <a:gd name="connsiteY315" fmla="*/ 2860911 h 3450506"/>
                  <a:gd name="connsiteX316" fmla="*/ 2136598 w 2776643"/>
                  <a:gd name="connsiteY316" fmla="*/ 2862535 h 3450506"/>
                  <a:gd name="connsiteX317" fmla="*/ 2129291 w 2776643"/>
                  <a:gd name="connsiteY317" fmla="*/ 2860911 h 3450506"/>
                  <a:gd name="connsiteX318" fmla="*/ 2126856 w 2776643"/>
                  <a:gd name="connsiteY318" fmla="*/ 2860099 h 3450506"/>
                  <a:gd name="connsiteX319" fmla="*/ 2122796 w 2776643"/>
                  <a:gd name="connsiteY319" fmla="*/ 2859287 h 3450506"/>
                  <a:gd name="connsiteX320" fmla="*/ 2117113 w 2776643"/>
                  <a:gd name="connsiteY320" fmla="*/ 2856852 h 3450506"/>
                  <a:gd name="connsiteX321" fmla="*/ 2110618 w 2776643"/>
                  <a:gd name="connsiteY321" fmla="*/ 2854416 h 3450506"/>
                  <a:gd name="connsiteX322" fmla="*/ 2102499 w 2776643"/>
                  <a:gd name="connsiteY322" fmla="*/ 2851980 h 3450506"/>
                  <a:gd name="connsiteX323" fmla="*/ 2099252 w 2776643"/>
                  <a:gd name="connsiteY323" fmla="*/ 2851169 h 3450506"/>
                  <a:gd name="connsiteX324" fmla="*/ 2096004 w 2776643"/>
                  <a:gd name="connsiteY324" fmla="*/ 2850357 h 3450506"/>
                  <a:gd name="connsiteX325" fmla="*/ 2091945 w 2776643"/>
                  <a:gd name="connsiteY325" fmla="*/ 2848733 h 3450506"/>
                  <a:gd name="connsiteX326" fmla="*/ 2091133 w 2776643"/>
                  <a:gd name="connsiteY326" fmla="*/ 2847921 h 3450506"/>
                  <a:gd name="connsiteX327" fmla="*/ 2089509 w 2776643"/>
                  <a:gd name="connsiteY327" fmla="*/ 2847921 h 3450506"/>
                  <a:gd name="connsiteX328" fmla="*/ 2089509 w 2776643"/>
                  <a:gd name="connsiteY328" fmla="*/ 2847921 h 3450506"/>
                  <a:gd name="connsiteX329" fmla="*/ 2088697 w 2776643"/>
                  <a:gd name="connsiteY329" fmla="*/ 2847921 h 3450506"/>
                  <a:gd name="connsiteX330" fmla="*/ 2087885 w 2776643"/>
                  <a:gd name="connsiteY330" fmla="*/ 2847921 h 3450506"/>
                  <a:gd name="connsiteX331" fmla="*/ 2086261 w 2776643"/>
                  <a:gd name="connsiteY331" fmla="*/ 2847109 h 3450506"/>
                  <a:gd name="connsiteX332" fmla="*/ 2084637 w 2776643"/>
                  <a:gd name="connsiteY332" fmla="*/ 2845485 h 3450506"/>
                  <a:gd name="connsiteX333" fmla="*/ 2083826 w 2776643"/>
                  <a:gd name="connsiteY333" fmla="*/ 2843862 h 3450506"/>
                  <a:gd name="connsiteX334" fmla="*/ 2079766 w 2776643"/>
                  <a:gd name="connsiteY334" fmla="*/ 2843862 h 3450506"/>
                  <a:gd name="connsiteX335" fmla="*/ 2075707 w 2776643"/>
                  <a:gd name="connsiteY335" fmla="*/ 2844674 h 3450506"/>
                  <a:gd name="connsiteX336" fmla="*/ 2071647 w 2776643"/>
                  <a:gd name="connsiteY336" fmla="*/ 2845485 h 3450506"/>
                  <a:gd name="connsiteX337" fmla="*/ 2070024 w 2776643"/>
                  <a:gd name="connsiteY337" fmla="*/ 2846297 h 3450506"/>
                  <a:gd name="connsiteX338" fmla="*/ 2068400 w 2776643"/>
                  <a:gd name="connsiteY338" fmla="*/ 2846297 h 3450506"/>
                  <a:gd name="connsiteX339" fmla="*/ 2065964 w 2776643"/>
                  <a:gd name="connsiteY339" fmla="*/ 2847109 h 3450506"/>
                  <a:gd name="connsiteX340" fmla="*/ 2065152 w 2776643"/>
                  <a:gd name="connsiteY340" fmla="*/ 2847921 h 3450506"/>
                  <a:gd name="connsiteX341" fmla="*/ 2065964 w 2776643"/>
                  <a:gd name="connsiteY341" fmla="*/ 2848733 h 3450506"/>
                  <a:gd name="connsiteX342" fmla="*/ 2073271 w 2776643"/>
                  <a:gd name="connsiteY342" fmla="*/ 2857664 h 3450506"/>
                  <a:gd name="connsiteX343" fmla="*/ 2078142 w 2776643"/>
                  <a:gd name="connsiteY343" fmla="*/ 2861723 h 3450506"/>
                  <a:gd name="connsiteX344" fmla="*/ 2084637 w 2776643"/>
                  <a:gd name="connsiteY344" fmla="*/ 2864971 h 3450506"/>
                  <a:gd name="connsiteX345" fmla="*/ 2090321 w 2776643"/>
                  <a:gd name="connsiteY345" fmla="*/ 2866594 h 3450506"/>
                  <a:gd name="connsiteX346" fmla="*/ 2091945 w 2776643"/>
                  <a:gd name="connsiteY346" fmla="*/ 2869842 h 3450506"/>
                  <a:gd name="connsiteX347" fmla="*/ 2092756 w 2776643"/>
                  <a:gd name="connsiteY347" fmla="*/ 2874713 h 3450506"/>
                  <a:gd name="connsiteX348" fmla="*/ 2096004 w 2776643"/>
                  <a:gd name="connsiteY348" fmla="*/ 2877961 h 3450506"/>
                  <a:gd name="connsiteX349" fmla="*/ 2100875 w 2776643"/>
                  <a:gd name="connsiteY349" fmla="*/ 2881208 h 3450506"/>
                  <a:gd name="connsiteX350" fmla="*/ 2101687 w 2776643"/>
                  <a:gd name="connsiteY350" fmla="*/ 2886891 h 3450506"/>
                  <a:gd name="connsiteX351" fmla="*/ 2102499 w 2776643"/>
                  <a:gd name="connsiteY351" fmla="*/ 2894198 h 3450506"/>
                  <a:gd name="connsiteX352" fmla="*/ 2100875 w 2776643"/>
                  <a:gd name="connsiteY352" fmla="*/ 2906377 h 3450506"/>
                  <a:gd name="connsiteX353" fmla="*/ 2099252 w 2776643"/>
                  <a:gd name="connsiteY353" fmla="*/ 2912060 h 3450506"/>
                  <a:gd name="connsiteX354" fmla="*/ 2096816 w 2776643"/>
                  <a:gd name="connsiteY354" fmla="*/ 2917743 h 3450506"/>
                  <a:gd name="connsiteX355" fmla="*/ 2096004 w 2776643"/>
                  <a:gd name="connsiteY355" fmla="*/ 2924238 h 3450506"/>
                  <a:gd name="connsiteX356" fmla="*/ 2093568 w 2776643"/>
                  <a:gd name="connsiteY356" fmla="*/ 2928298 h 3450506"/>
                  <a:gd name="connsiteX357" fmla="*/ 2091133 w 2776643"/>
                  <a:gd name="connsiteY357" fmla="*/ 2933981 h 3450506"/>
                  <a:gd name="connsiteX358" fmla="*/ 2091945 w 2776643"/>
                  <a:gd name="connsiteY358" fmla="*/ 2938040 h 3450506"/>
                  <a:gd name="connsiteX359" fmla="*/ 2093568 w 2776643"/>
                  <a:gd name="connsiteY359" fmla="*/ 2941288 h 3450506"/>
                  <a:gd name="connsiteX360" fmla="*/ 2096004 w 2776643"/>
                  <a:gd name="connsiteY360" fmla="*/ 2943723 h 3450506"/>
                  <a:gd name="connsiteX361" fmla="*/ 2096816 w 2776643"/>
                  <a:gd name="connsiteY361" fmla="*/ 2946159 h 3450506"/>
                  <a:gd name="connsiteX362" fmla="*/ 2096004 w 2776643"/>
                  <a:gd name="connsiteY362" fmla="*/ 2947783 h 3450506"/>
                  <a:gd name="connsiteX363" fmla="*/ 2094380 w 2776643"/>
                  <a:gd name="connsiteY363" fmla="*/ 2950218 h 3450506"/>
                  <a:gd name="connsiteX364" fmla="*/ 2092756 w 2776643"/>
                  <a:gd name="connsiteY364" fmla="*/ 2952654 h 3450506"/>
                  <a:gd name="connsiteX365" fmla="*/ 2091945 w 2776643"/>
                  <a:gd name="connsiteY365" fmla="*/ 2955090 h 3450506"/>
                  <a:gd name="connsiteX366" fmla="*/ 2093568 w 2776643"/>
                  <a:gd name="connsiteY366" fmla="*/ 2962397 h 3450506"/>
                  <a:gd name="connsiteX367" fmla="*/ 2096004 w 2776643"/>
                  <a:gd name="connsiteY367" fmla="*/ 2964832 h 3450506"/>
                  <a:gd name="connsiteX368" fmla="*/ 2100063 w 2776643"/>
                  <a:gd name="connsiteY368" fmla="*/ 2965644 h 3450506"/>
                  <a:gd name="connsiteX369" fmla="*/ 2100875 w 2776643"/>
                  <a:gd name="connsiteY369" fmla="*/ 2965644 h 3450506"/>
                  <a:gd name="connsiteX370" fmla="*/ 2109806 w 2776643"/>
                  <a:gd name="connsiteY370" fmla="*/ 2974575 h 3450506"/>
                  <a:gd name="connsiteX371" fmla="*/ 2104123 w 2776643"/>
                  <a:gd name="connsiteY371" fmla="*/ 2985129 h 3450506"/>
                  <a:gd name="connsiteX372" fmla="*/ 2109806 w 2776643"/>
                  <a:gd name="connsiteY372" fmla="*/ 2990813 h 3450506"/>
                  <a:gd name="connsiteX373" fmla="*/ 2104935 w 2776643"/>
                  <a:gd name="connsiteY373" fmla="*/ 2994872 h 3450506"/>
                  <a:gd name="connsiteX374" fmla="*/ 2104935 w 2776643"/>
                  <a:gd name="connsiteY374" fmla="*/ 3001367 h 3450506"/>
                  <a:gd name="connsiteX375" fmla="*/ 2103311 w 2776643"/>
                  <a:gd name="connsiteY375" fmla="*/ 3003803 h 3450506"/>
                  <a:gd name="connsiteX376" fmla="*/ 2105747 w 2776643"/>
                  <a:gd name="connsiteY376" fmla="*/ 3014357 h 3450506"/>
                  <a:gd name="connsiteX377" fmla="*/ 2106558 w 2776643"/>
                  <a:gd name="connsiteY377" fmla="*/ 3021664 h 3450506"/>
                  <a:gd name="connsiteX378" fmla="*/ 2100875 w 2776643"/>
                  <a:gd name="connsiteY378" fmla="*/ 3029783 h 3450506"/>
                  <a:gd name="connsiteX379" fmla="*/ 2098440 w 2776643"/>
                  <a:gd name="connsiteY379" fmla="*/ 3032219 h 3450506"/>
                  <a:gd name="connsiteX380" fmla="*/ 2103311 w 2776643"/>
                  <a:gd name="connsiteY380" fmla="*/ 3036278 h 3450506"/>
                  <a:gd name="connsiteX381" fmla="*/ 2104123 w 2776643"/>
                  <a:gd name="connsiteY381" fmla="*/ 3049268 h 3450506"/>
                  <a:gd name="connsiteX382" fmla="*/ 2105747 w 2776643"/>
                  <a:gd name="connsiteY382" fmla="*/ 3051704 h 3450506"/>
                  <a:gd name="connsiteX383" fmla="*/ 2102499 w 2776643"/>
                  <a:gd name="connsiteY383" fmla="*/ 3057387 h 3450506"/>
                  <a:gd name="connsiteX384" fmla="*/ 2102499 w 2776643"/>
                  <a:gd name="connsiteY384" fmla="*/ 3062258 h 3450506"/>
                  <a:gd name="connsiteX385" fmla="*/ 2106558 w 2776643"/>
                  <a:gd name="connsiteY385" fmla="*/ 3065506 h 3450506"/>
                  <a:gd name="connsiteX386" fmla="*/ 2105747 w 2776643"/>
                  <a:gd name="connsiteY386" fmla="*/ 3072813 h 3450506"/>
                  <a:gd name="connsiteX387" fmla="*/ 2100063 w 2776643"/>
                  <a:gd name="connsiteY387" fmla="*/ 3082555 h 3450506"/>
                  <a:gd name="connsiteX388" fmla="*/ 2094380 w 2776643"/>
                  <a:gd name="connsiteY388" fmla="*/ 3083367 h 3450506"/>
                  <a:gd name="connsiteX389" fmla="*/ 2088697 w 2776643"/>
                  <a:gd name="connsiteY389" fmla="*/ 3089050 h 3450506"/>
                  <a:gd name="connsiteX390" fmla="*/ 2090321 w 2776643"/>
                  <a:gd name="connsiteY390" fmla="*/ 3097981 h 3450506"/>
                  <a:gd name="connsiteX391" fmla="*/ 2083826 w 2776643"/>
                  <a:gd name="connsiteY391" fmla="*/ 3106100 h 3450506"/>
                  <a:gd name="connsiteX392" fmla="*/ 2085450 w 2776643"/>
                  <a:gd name="connsiteY392" fmla="*/ 3111783 h 3450506"/>
                  <a:gd name="connsiteX393" fmla="*/ 2087885 w 2776643"/>
                  <a:gd name="connsiteY393" fmla="*/ 3112595 h 3450506"/>
                  <a:gd name="connsiteX394" fmla="*/ 2087073 w 2776643"/>
                  <a:gd name="connsiteY394" fmla="*/ 3116655 h 3450506"/>
                  <a:gd name="connsiteX395" fmla="*/ 2093568 w 2776643"/>
                  <a:gd name="connsiteY395" fmla="*/ 3119902 h 3450506"/>
                  <a:gd name="connsiteX396" fmla="*/ 2091133 w 2776643"/>
                  <a:gd name="connsiteY396" fmla="*/ 3121526 h 3450506"/>
                  <a:gd name="connsiteX397" fmla="*/ 2083826 w 2776643"/>
                  <a:gd name="connsiteY397" fmla="*/ 3123150 h 3450506"/>
                  <a:gd name="connsiteX398" fmla="*/ 2083014 w 2776643"/>
                  <a:gd name="connsiteY398" fmla="*/ 3125585 h 3450506"/>
                  <a:gd name="connsiteX399" fmla="*/ 2085450 w 2776643"/>
                  <a:gd name="connsiteY399" fmla="*/ 3128833 h 3450506"/>
                  <a:gd name="connsiteX400" fmla="*/ 2091133 w 2776643"/>
                  <a:gd name="connsiteY400" fmla="*/ 3128021 h 3450506"/>
                  <a:gd name="connsiteX401" fmla="*/ 2095192 w 2776643"/>
                  <a:gd name="connsiteY401" fmla="*/ 3125585 h 3450506"/>
                  <a:gd name="connsiteX402" fmla="*/ 2104123 w 2776643"/>
                  <a:gd name="connsiteY402" fmla="*/ 3126397 h 3450506"/>
                  <a:gd name="connsiteX403" fmla="*/ 2129291 w 2776643"/>
                  <a:gd name="connsiteY403" fmla="*/ 3148318 h 3450506"/>
                  <a:gd name="connsiteX404" fmla="*/ 2138222 w 2776643"/>
                  <a:gd name="connsiteY404" fmla="*/ 3143447 h 3450506"/>
                  <a:gd name="connsiteX405" fmla="*/ 2141469 w 2776643"/>
                  <a:gd name="connsiteY405" fmla="*/ 3144259 h 3450506"/>
                  <a:gd name="connsiteX406" fmla="*/ 2141469 w 2776643"/>
                  <a:gd name="connsiteY406" fmla="*/ 3149942 h 3450506"/>
                  <a:gd name="connsiteX407" fmla="*/ 2163390 w 2776643"/>
                  <a:gd name="connsiteY407" fmla="*/ 3162932 h 3450506"/>
                  <a:gd name="connsiteX408" fmla="*/ 2164202 w 2776643"/>
                  <a:gd name="connsiteY408" fmla="*/ 3167803 h 3450506"/>
                  <a:gd name="connsiteX409" fmla="*/ 2182876 w 2776643"/>
                  <a:gd name="connsiteY409" fmla="*/ 3175922 h 3450506"/>
                  <a:gd name="connsiteX410" fmla="*/ 2182876 w 2776643"/>
                  <a:gd name="connsiteY410" fmla="*/ 3201903 h 3450506"/>
                  <a:gd name="connsiteX411" fmla="*/ 2186935 w 2776643"/>
                  <a:gd name="connsiteY411" fmla="*/ 3205150 h 3450506"/>
                  <a:gd name="connsiteX412" fmla="*/ 2188559 w 2776643"/>
                  <a:gd name="connsiteY412" fmla="*/ 3204338 h 3450506"/>
                  <a:gd name="connsiteX413" fmla="*/ 2187747 w 2776643"/>
                  <a:gd name="connsiteY413" fmla="*/ 3179982 h 3450506"/>
                  <a:gd name="connsiteX414" fmla="*/ 2186123 w 2776643"/>
                  <a:gd name="connsiteY414" fmla="*/ 3174298 h 3450506"/>
                  <a:gd name="connsiteX415" fmla="*/ 2182876 w 2776643"/>
                  <a:gd name="connsiteY415" fmla="*/ 3171051 h 3450506"/>
                  <a:gd name="connsiteX416" fmla="*/ 2183687 w 2776643"/>
                  <a:gd name="connsiteY416" fmla="*/ 3164556 h 3450506"/>
                  <a:gd name="connsiteX417" fmla="*/ 2186935 w 2776643"/>
                  <a:gd name="connsiteY417" fmla="*/ 3161308 h 3450506"/>
                  <a:gd name="connsiteX418" fmla="*/ 2191806 w 2776643"/>
                  <a:gd name="connsiteY418" fmla="*/ 3162120 h 3450506"/>
                  <a:gd name="connsiteX419" fmla="*/ 2192618 w 2776643"/>
                  <a:gd name="connsiteY419" fmla="*/ 3165368 h 3450506"/>
                  <a:gd name="connsiteX420" fmla="*/ 2190995 w 2776643"/>
                  <a:gd name="connsiteY420" fmla="*/ 3176734 h 3450506"/>
                  <a:gd name="connsiteX421" fmla="*/ 2192618 w 2776643"/>
                  <a:gd name="connsiteY421" fmla="*/ 3202714 h 3450506"/>
                  <a:gd name="connsiteX422" fmla="*/ 2200737 w 2776643"/>
                  <a:gd name="connsiteY422" fmla="*/ 3228695 h 3450506"/>
                  <a:gd name="connsiteX423" fmla="*/ 2204797 w 2776643"/>
                  <a:gd name="connsiteY423" fmla="*/ 3228695 h 3450506"/>
                  <a:gd name="connsiteX424" fmla="*/ 2210479 w 2776643"/>
                  <a:gd name="connsiteY424" fmla="*/ 3225447 h 3450506"/>
                  <a:gd name="connsiteX425" fmla="*/ 2213727 w 2776643"/>
                  <a:gd name="connsiteY425" fmla="*/ 3227883 h 3450506"/>
                  <a:gd name="connsiteX426" fmla="*/ 2212103 w 2776643"/>
                  <a:gd name="connsiteY426" fmla="*/ 3231942 h 3450506"/>
                  <a:gd name="connsiteX427" fmla="*/ 2208044 w 2776643"/>
                  <a:gd name="connsiteY427" fmla="*/ 3236813 h 3450506"/>
                  <a:gd name="connsiteX428" fmla="*/ 2210479 w 2776643"/>
                  <a:gd name="connsiteY428" fmla="*/ 3248992 h 3450506"/>
                  <a:gd name="connsiteX429" fmla="*/ 2213727 w 2776643"/>
                  <a:gd name="connsiteY429" fmla="*/ 3257111 h 3450506"/>
                  <a:gd name="connsiteX430" fmla="*/ 2216163 w 2776643"/>
                  <a:gd name="connsiteY430" fmla="*/ 3263605 h 3450506"/>
                  <a:gd name="connsiteX431" fmla="*/ 2228341 w 2776643"/>
                  <a:gd name="connsiteY431" fmla="*/ 3267665 h 3450506"/>
                  <a:gd name="connsiteX432" fmla="*/ 2238895 w 2776643"/>
                  <a:gd name="connsiteY432" fmla="*/ 3269289 h 3450506"/>
                  <a:gd name="connsiteX433" fmla="*/ 2247826 w 2776643"/>
                  <a:gd name="connsiteY433" fmla="*/ 3277408 h 3450506"/>
                  <a:gd name="connsiteX434" fmla="*/ 2251886 w 2776643"/>
                  <a:gd name="connsiteY434" fmla="*/ 3283091 h 3450506"/>
                  <a:gd name="connsiteX435" fmla="*/ 2252698 w 2776643"/>
                  <a:gd name="connsiteY435" fmla="*/ 3291210 h 3450506"/>
                  <a:gd name="connsiteX436" fmla="*/ 2259193 w 2776643"/>
                  <a:gd name="connsiteY436" fmla="*/ 3297705 h 3450506"/>
                  <a:gd name="connsiteX437" fmla="*/ 2261629 w 2776643"/>
                  <a:gd name="connsiteY437" fmla="*/ 3296081 h 3450506"/>
                  <a:gd name="connsiteX438" fmla="*/ 2266500 w 2776643"/>
                  <a:gd name="connsiteY438" fmla="*/ 3296081 h 3450506"/>
                  <a:gd name="connsiteX439" fmla="*/ 2273807 w 2776643"/>
                  <a:gd name="connsiteY439" fmla="*/ 3303388 h 3450506"/>
                  <a:gd name="connsiteX440" fmla="*/ 2285173 w 2776643"/>
                  <a:gd name="connsiteY440" fmla="*/ 3305824 h 3450506"/>
                  <a:gd name="connsiteX441" fmla="*/ 2286797 w 2776643"/>
                  <a:gd name="connsiteY441" fmla="*/ 3313942 h 3450506"/>
                  <a:gd name="connsiteX442" fmla="*/ 2293292 w 2776643"/>
                  <a:gd name="connsiteY442" fmla="*/ 3315566 h 3450506"/>
                  <a:gd name="connsiteX443" fmla="*/ 2298163 w 2776643"/>
                  <a:gd name="connsiteY443" fmla="*/ 3314754 h 3450506"/>
                  <a:gd name="connsiteX444" fmla="*/ 2303034 w 2776643"/>
                  <a:gd name="connsiteY444" fmla="*/ 3318002 h 3450506"/>
                  <a:gd name="connsiteX445" fmla="*/ 2304658 w 2776643"/>
                  <a:gd name="connsiteY445" fmla="*/ 3322061 h 3450506"/>
                  <a:gd name="connsiteX446" fmla="*/ 2333074 w 2776643"/>
                  <a:gd name="connsiteY446" fmla="*/ 3337487 h 3450506"/>
                  <a:gd name="connsiteX447" fmla="*/ 2342817 w 2776643"/>
                  <a:gd name="connsiteY447" fmla="*/ 3348042 h 3450506"/>
                  <a:gd name="connsiteX448" fmla="*/ 2360678 w 2776643"/>
                  <a:gd name="connsiteY448" fmla="*/ 3348853 h 3450506"/>
                  <a:gd name="connsiteX449" fmla="*/ 2357431 w 2776643"/>
                  <a:gd name="connsiteY449" fmla="*/ 3371586 h 3450506"/>
                  <a:gd name="connsiteX450" fmla="*/ 2350936 w 2776643"/>
                  <a:gd name="connsiteY450" fmla="*/ 3388636 h 3450506"/>
                  <a:gd name="connsiteX451" fmla="*/ 2342005 w 2776643"/>
                  <a:gd name="connsiteY451" fmla="*/ 3403250 h 3450506"/>
                  <a:gd name="connsiteX452" fmla="*/ 2335510 w 2776643"/>
                  <a:gd name="connsiteY452" fmla="*/ 3407309 h 3450506"/>
                  <a:gd name="connsiteX453" fmla="*/ 2334698 w 2776643"/>
                  <a:gd name="connsiteY453" fmla="*/ 3421111 h 3450506"/>
                  <a:gd name="connsiteX454" fmla="*/ 2331450 w 2776643"/>
                  <a:gd name="connsiteY454" fmla="*/ 3433289 h 3450506"/>
                  <a:gd name="connsiteX455" fmla="*/ 2330639 w 2776643"/>
                  <a:gd name="connsiteY455" fmla="*/ 3443032 h 3450506"/>
                  <a:gd name="connsiteX456" fmla="*/ 2324955 w 2776643"/>
                  <a:gd name="connsiteY456" fmla="*/ 3448715 h 3450506"/>
                  <a:gd name="connsiteX457" fmla="*/ 2324143 w 2776643"/>
                  <a:gd name="connsiteY457" fmla="*/ 3453587 h 3450506"/>
                  <a:gd name="connsiteX458" fmla="*/ 2313589 w 2776643"/>
                  <a:gd name="connsiteY458" fmla="*/ 3450339 h 3450506"/>
                  <a:gd name="connsiteX459" fmla="*/ 2307906 w 2776643"/>
                  <a:gd name="connsiteY459" fmla="*/ 3456834 h 3450506"/>
                  <a:gd name="connsiteX460" fmla="*/ 2303846 w 2776643"/>
                  <a:gd name="connsiteY460" fmla="*/ 3453587 h 3450506"/>
                  <a:gd name="connsiteX461" fmla="*/ 2285985 w 2776643"/>
                  <a:gd name="connsiteY461" fmla="*/ 3452775 h 3450506"/>
                  <a:gd name="connsiteX462" fmla="*/ 2275430 w 2776643"/>
                  <a:gd name="connsiteY462" fmla="*/ 3447903 h 3450506"/>
                  <a:gd name="connsiteX463" fmla="*/ 2275430 w 2776643"/>
                  <a:gd name="connsiteY463" fmla="*/ 3440596 h 3450506"/>
                  <a:gd name="connsiteX464" fmla="*/ 2256757 w 2776643"/>
                  <a:gd name="connsiteY464" fmla="*/ 3433289 h 3450506"/>
                  <a:gd name="connsiteX465" fmla="*/ 2250262 w 2776643"/>
                  <a:gd name="connsiteY465" fmla="*/ 3438972 h 3450506"/>
                  <a:gd name="connsiteX466" fmla="*/ 2246203 w 2776643"/>
                  <a:gd name="connsiteY466" fmla="*/ 3436537 h 3450506"/>
                  <a:gd name="connsiteX467" fmla="*/ 2248638 w 2776643"/>
                  <a:gd name="connsiteY467" fmla="*/ 3430042 h 3450506"/>
                  <a:gd name="connsiteX468" fmla="*/ 2220222 w 2776643"/>
                  <a:gd name="connsiteY468" fmla="*/ 3417052 h 3450506"/>
                  <a:gd name="connsiteX469" fmla="*/ 2216975 w 2776643"/>
                  <a:gd name="connsiteY469" fmla="*/ 3411368 h 3450506"/>
                  <a:gd name="connsiteX470" fmla="*/ 2210479 w 2776643"/>
                  <a:gd name="connsiteY470" fmla="*/ 3410557 h 3450506"/>
                  <a:gd name="connsiteX471" fmla="*/ 2199925 w 2776643"/>
                  <a:gd name="connsiteY471" fmla="*/ 3418675 h 3450506"/>
                  <a:gd name="connsiteX472" fmla="*/ 2180440 w 2776643"/>
                  <a:gd name="connsiteY472" fmla="*/ 3412992 h 3450506"/>
                  <a:gd name="connsiteX473" fmla="*/ 2177192 w 2776643"/>
                  <a:gd name="connsiteY473" fmla="*/ 3415428 h 3450506"/>
                  <a:gd name="connsiteX474" fmla="*/ 2169074 w 2776643"/>
                  <a:gd name="connsiteY474" fmla="*/ 3408933 h 3450506"/>
                  <a:gd name="connsiteX475" fmla="*/ 2160143 w 2776643"/>
                  <a:gd name="connsiteY475" fmla="*/ 3415428 h 3450506"/>
                  <a:gd name="connsiteX476" fmla="*/ 2134163 w 2776643"/>
                  <a:gd name="connsiteY476" fmla="*/ 3411368 h 3450506"/>
                  <a:gd name="connsiteX477" fmla="*/ 2127668 w 2776643"/>
                  <a:gd name="connsiteY477" fmla="*/ 3416240 h 3450506"/>
                  <a:gd name="connsiteX478" fmla="*/ 2117925 w 2776643"/>
                  <a:gd name="connsiteY478" fmla="*/ 3409745 h 3450506"/>
                  <a:gd name="connsiteX479" fmla="*/ 2117113 w 2776643"/>
                  <a:gd name="connsiteY479" fmla="*/ 3405685 h 3450506"/>
                  <a:gd name="connsiteX480" fmla="*/ 2096816 w 2776643"/>
                  <a:gd name="connsiteY480" fmla="*/ 3400814 h 3450506"/>
                  <a:gd name="connsiteX481" fmla="*/ 2103311 w 2776643"/>
                  <a:gd name="connsiteY481" fmla="*/ 3386200 h 3450506"/>
                  <a:gd name="connsiteX482" fmla="*/ 2096004 w 2776643"/>
                  <a:gd name="connsiteY482" fmla="*/ 3374022 h 3450506"/>
                  <a:gd name="connsiteX483" fmla="*/ 2083826 w 2776643"/>
                  <a:gd name="connsiteY483" fmla="*/ 3374022 h 3450506"/>
                  <a:gd name="connsiteX484" fmla="*/ 2071647 w 2776643"/>
                  <a:gd name="connsiteY484" fmla="*/ 3369962 h 3450506"/>
                  <a:gd name="connsiteX485" fmla="*/ 2058657 w 2776643"/>
                  <a:gd name="connsiteY485" fmla="*/ 3370774 h 3450506"/>
                  <a:gd name="connsiteX486" fmla="*/ 2053786 w 2776643"/>
                  <a:gd name="connsiteY486" fmla="*/ 3379705 h 3450506"/>
                  <a:gd name="connsiteX487" fmla="*/ 2040796 w 2776643"/>
                  <a:gd name="connsiteY487" fmla="*/ 3368339 h 3450506"/>
                  <a:gd name="connsiteX488" fmla="*/ 2037548 w 2776643"/>
                  <a:gd name="connsiteY488" fmla="*/ 3361844 h 3450506"/>
                  <a:gd name="connsiteX489" fmla="*/ 2035113 w 2776643"/>
                  <a:gd name="connsiteY489" fmla="*/ 3361844 h 3450506"/>
                  <a:gd name="connsiteX490" fmla="*/ 2031053 w 2776643"/>
                  <a:gd name="connsiteY490" fmla="*/ 3366715 h 3450506"/>
                  <a:gd name="connsiteX491" fmla="*/ 2024558 w 2776643"/>
                  <a:gd name="connsiteY491" fmla="*/ 3362655 h 3450506"/>
                  <a:gd name="connsiteX492" fmla="*/ 2014816 w 2776643"/>
                  <a:gd name="connsiteY492" fmla="*/ 3361844 h 3450506"/>
                  <a:gd name="connsiteX493" fmla="*/ 2007508 w 2776643"/>
                  <a:gd name="connsiteY493" fmla="*/ 3365903 h 3450506"/>
                  <a:gd name="connsiteX494" fmla="*/ 2006697 w 2776643"/>
                  <a:gd name="connsiteY494" fmla="*/ 3379705 h 3450506"/>
                  <a:gd name="connsiteX495" fmla="*/ 1979905 w 2776643"/>
                  <a:gd name="connsiteY495" fmla="*/ 3374834 h 3450506"/>
                  <a:gd name="connsiteX496" fmla="*/ 1960419 w 2776643"/>
                  <a:gd name="connsiteY496" fmla="*/ 3382953 h 3450506"/>
                  <a:gd name="connsiteX497" fmla="*/ 1958795 w 2776643"/>
                  <a:gd name="connsiteY497" fmla="*/ 3391883 h 3450506"/>
                  <a:gd name="connsiteX498" fmla="*/ 1934439 w 2776643"/>
                  <a:gd name="connsiteY498" fmla="*/ 3409745 h 3450506"/>
                  <a:gd name="connsiteX499" fmla="*/ 1916578 w 2776643"/>
                  <a:gd name="connsiteY499" fmla="*/ 3407309 h 3450506"/>
                  <a:gd name="connsiteX500" fmla="*/ 1911706 w 2776643"/>
                  <a:gd name="connsiteY500" fmla="*/ 3396755 h 3450506"/>
                  <a:gd name="connsiteX501" fmla="*/ 1880043 w 2776643"/>
                  <a:gd name="connsiteY501" fmla="*/ 3383764 h 3450506"/>
                  <a:gd name="connsiteX502" fmla="*/ 1835389 w 2776643"/>
                  <a:gd name="connsiteY502" fmla="*/ 3387012 h 3450506"/>
                  <a:gd name="connsiteX503" fmla="*/ 1814280 w 2776643"/>
                  <a:gd name="connsiteY503" fmla="*/ 3368339 h 3450506"/>
                  <a:gd name="connsiteX504" fmla="*/ 1798042 w 2776643"/>
                  <a:gd name="connsiteY504" fmla="*/ 3369150 h 3450506"/>
                  <a:gd name="connsiteX505" fmla="*/ 1798855 w 2776643"/>
                  <a:gd name="connsiteY505" fmla="*/ 3373210 h 3450506"/>
                  <a:gd name="connsiteX506" fmla="*/ 1789924 w 2776643"/>
                  <a:gd name="connsiteY506" fmla="*/ 3380517 h 3450506"/>
                  <a:gd name="connsiteX507" fmla="*/ 1764755 w 2776643"/>
                  <a:gd name="connsiteY507" fmla="*/ 3369150 h 3450506"/>
                  <a:gd name="connsiteX508" fmla="*/ 1755013 w 2776643"/>
                  <a:gd name="connsiteY508" fmla="*/ 3376458 h 3450506"/>
                  <a:gd name="connsiteX509" fmla="*/ 1745270 w 2776643"/>
                  <a:gd name="connsiteY509" fmla="*/ 3376458 h 3450506"/>
                  <a:gd name="connsiteX510" fmla="*/ 1737963 w 2776643"/>
                  <a:gd name="connsiteY510" fmla="*/ 3387012 h 3450506"/>
                  <a:gd name="connsiteX511" fmla="*/ 1688438 w 2776643"/>
                  <a:gd name="connsiteY511" fmla="*/ 3387824 h 3450506"/>
                  <a:gd name="connsiteX512" fmla="*/ 1675448 w 2776643"/>
                  <a:gd name="connsiteY512" fmla="*/ 3382953 h 3450506"/>
                  <a:gd name="connsiteX513" fmla="*/ 1629982 w 2776643"/>
                  <a:gd name="connsiteY513" fmla="*/ 3389448 h 3450506"/>
                  <a:gd name="connsiteX514" fmla="*/ 1623487 w 2776643"/>
                  <a:gd name="connsiteY514" fmla="*/ 3382953 h 3450506"/>
                  <a:gd name="connsiteX515" fmla="*/ 1617804 w 2776643"/>
                  <a:gd name="connsiteY515" fmla="*/ 3388636 h 3450506"/>
                  <a:gd name="connsiteX516" fmla="*/ 1604814 w 2776643"/>
                  <a:gd name="connsiteY516" fmla="*/ 3382141 h 3450506"/>
                  <a:gd name="connsiteX517" fmla="*/ 1591824 w 2776643"/>
                  <a:gd name="connsiteY517" fmla="*/ 3383764 h 3450506"/>
                  <a:gd name="connsiteX518" fmla="*/ 1553666 w 2776643"/>
                  <a:gd name="connsiteY518" fmla="*/ 3392695 h 3450506"/>
                  <a:gd name="connsiteX519" fmla="*/ 1542299 w 2776643"/>
                  <a:gd name="connsiteY519" fmla="*/ 3414616 h 3450506"/>
                  <a:gd name="connsiteX520" fmla="*/ 1540675 w 2776643"/>
                  <a:gd name="connsiteY520" fmla="*/ 3413804 h 3450506"/>
                  <a:gd name="connsiteX521" fmla="*/ 1532556 w 2776643"/>
                  <a:gd name="connsiteY521" fmla="*/ 3408121 h 3450506"/>
                  <a:gd name="connsiteX522" fmla="*/ 1529309 w 2776643"/>
                  <a:gd name="connsiteY522" fmla="*/ 3405685 h 3450506"/>
                  <a:gd name="connsiteX523" fmla="*/ 1526061 w 2776643"/>
                  <a:gd name="connsiteY523" fmla="*/ 3403250 h 3450506"/>
                  <a:gd name="connsiteX524" fmla="*/ 1521190 w 2776643"/>
                  <a:gd name="connsiteY524" fmla="*/ 3402438 h 3450506"/>
                  <a:gd name="connsiteX525" fmla="*/ 1517131 w 2776643"/>
                  <a:gd name="connsiteY525" fmla="*/ 3402438 h 3450506"/>
                  <a:gd name="connsiteX526" fmla="*/ 1513883 w 2776643"/>
                  <a:gd name="connsiteY526" fmla="*/ 3400814 h 3450506"/>
                  <a:gd name="connsiteX527" fmla="*/ 1510636 w 2776643"/>
                  <a:gd name="connsiteY527" fmla="*/ 3399190 h 3450506"/>
                  <a:gd name="connsiteX528" fmla="*/ 1504140 w 2776643"/>
                  <a:gd name="connsiteY528" fmla="*/ 3395943 h 3450506"/>
                  <a:gd name="connsiteX529" fmla="*/ 1500893 w 2776643"/>
                  <a:gd name="connsiteY529" fmla="*/ 3392695 h 3450506"/>
                  <a:gd name="connsiteX530" fmla="*/ 1495210 w 2776643"/>
                  <a:gd name="connsiteY530" fmla="*/ 3389448 h 3450506"/>
                  <a:gd name="connsiteX531" fmla="*/ 1486279 w 2776643"/>
                  <a:gd name="connsiteY531" fmla="*/ 3385388 h 3450506"/>
                  <a:gd name="connsiteX532" fmla="*/ 1480596 w 2776643"/>
                  <a:gd name="connsiteY532" fmla="*/ 3380517 h 3450506"/>
                  <a:gd name="connsiteX533" fmla="*/ 1478972 w 2776643"/>
                  <a:gd name="connsiteY533" fmla="*/ 3379705 h 3450506"/>
                  <a:gd name="connsiteX534" fmla="*/ 1476537 w 2776643"/>
                  <a:gd name="connsiteY534" fmla="*/ 3378081 h 3450506"/>
                  <a:gd name="connsiteX535" fmla="*/ 1468418 w 2776643"/>
                  <a:gd name="connsiteY535" fmla="*/ 3372398 h 3450506"/>
                  <a:gd name="connsiteX536" fmla="*/ 1464358 w 2776643"/>
                  <a:gd name="connsiteY536" fmla="*/ 3369150 h 3450506"/>
                  <a:gd name="connsiteX537" fmla="*/ 1460299 w 2776643"/>
                  <a:gd name="connsiteY537" fmla="*/ 3366715 h 3450506"/>
                  <a:gd name="connsiteX538" fmla="*/ 1454616 w 2776643"/>
                  <a:gd name="connsiteY538" fmla="*/ 3365091 h 3450506"/>
                  <a:gd name="connsiteX539" fmla="*/ 1449745 w 2776643"/>
                  <a:gd name="connsiteY539" fmla="*/ 3362655 h 3450506"/>
                  <a:gd name="connsiteX540" fmla="*/ 1444873 w 2776643"/>
                  <a:gd name="connsiteY540" fmla="*/ 3358596 h 3450506"/>
                  <a:gd name="connsiteX541" fmla="*/ 1440002 w 2776643"/>
                  <a:gd name="connsiteY541" fmla="*/ 3356160 h 3450506"/>
                  <a:gd name="connsiteX542" fmla="*/ 1431071 w 2776643"/>
                  <a:gd name="connsiteY542" fmla="*/ 3351289 h 3450506"/>
                  <a:gd name="connsiteX543" fmla="*/ 1422140 w 2776643"/>
                  <a:gd name="connsiteY543" fmla="*/ 3347230 h 3450506"/>
                  <a:gd name="connsiteX544" fmla="*/ 1418081 w 2776643"/>
                  <a:gd name="connsiteY544" fmla="*/ 3345606 h 3450506"/>
                  <a:gd name="connsiteX545" fmla="*/ 1414021 w 2776643"/>
                  <a:gd name="connsiteY545" fmla="*/ 3343170 h 3450506"/>
                  <a:gd name="connsiteX546" fmla="*/ 1413210 w 2776643"/>
                  <a:gd name="connsiteY546" fmla="*/ 3340734 h 3450506"/>
                  <a:gd name="connsiteX547" fmla="*/ 1409962 w 2776643"/>
                  <a:gd name="connsiteY547" fmla="*/ 3337487 h 3450506"/>
                  <a:gd name="connsiteX548" fmla="*/ 1406714 w 2776643"/>
                  <a:gd name="connsiteY548" fmla="*/ 3337487 h 3450506"/>
                  <a:gd name="connsiteX549" fmla="*/ 1403467 w 2776643"/>
                  <a:gd name="connsiteY549" fmla="*/ 3336675 h 3450506"/>
                  <a:gd name="connsiteX550" fmla="*/ 1396160 w 2776643"/>
                  <a:gd name="connsiteY550" fmla="*/ 3336675 h 3450506"/>
                  <a:gd name="connsiteX551" fmla="*/ 1388853 w 2776643"/>
                  <a:gd name="connsiteY551" fmla="*/ 3337487 h 3450506"/>
                  <a:gd name="connsiteX552" fmla="*/ 1382358 w 2776643"/>
                  <a:gd name="connsiteY552" fmla="*/ 3338299 h 3450506"/>
                  <a:gd name="connsiteX553" fmla="*/ 1378298 w 2776643"/>
                  <a:gd name="connsiteY553" fmla="*/ 3339111 h 3450506"/>
                  <a:gd name="connsiteX554" fmla="*/ 1374239 w 2776643"/>
                  <a:gd name="connsiteY554" fmla="*/ 3337487 h 3450506"/>
                  <a:gd name="connsiteX555" fmla="*/ 1368556 w 2776643"/>
                  <a:gd name="connsiteY555" fmla="*/ 3335051 h 3450506"/>
                  <a:gd name="connsiteX556" fmla="*/ 1364497 w 2776643"/>
                  <a:gd name="connsiteY556" fmla="*/ 3333428 h 3450506"/>
                  <a:gd name="connsiteX557" fmla="*/ 1359625 w 2776643"/>
                  <a:gd name="connsiteY557" fmla="*/ 3331804 h 3450506"/>
                  <a:gd name="connsiteX558" fmla="*/ 1349071 w 2776643"/>
                  <a:gd name="connsiteY558" fmla="*/ 3328556 h 3450506"/>
                  <a:gd name="connsiteX559" fmla="*/ 1343387 w 2776643"/>
                  <a:gd name="connsiteY559" fmla="*/ 3325309 h 3450506"/>
                  <a:gd name="connsiteX560" fmla="*/ 1341764 w 2776643"/>
                  <a:gd name="connsiteY560" fmla="*/ 3322061 h 3450506"/>
                  <a:gd name="connsiteX561" fmla="*/ 1339328 w 2776643"/>
                  <a:gd name="connsiteY561" fmla="*/ 3318814 h 3450506"/>
                  <a:gd name="connsiteX562" fmla="*/ 1332021 w 2776643"/>
                  <a:gd name="connsiteY562" fmla="*/ 3313130 h 3450506"/>
                  <a:gd name="connsiteX563" fmla="*/ 1327962 w 2776643"/>
                  <a:gd name="connsiteY563" fmla="*/ 3313130 h 3450506"/>
                  <a:gd name="connsiteX564" fmla="*/ 1323903 w 2776643"/>
                  <a:gd name="connsiteY564" fmla="*/ 3314754 h 3450506"/>
                  <a:gd name="connsiteX565" fmla="*/ 1319031 w 2776643"/>
                  <a:gd name="connsiteY565" fmla="*/ 3312319 h 3450506"/>
                  <a:gd name="connsiteX566" fmla="*/ 1318219 w 2776643"/>
                  <a:gd name="connsiteY566" fmla="*/ 3309071 h 3450506"/>
                  <a:gd name="connsiteX567" fmla="*/ 1316595 w 2776643"/>
                  <a:gd name="connsiteY567" fmla="*/ 3306635 h 3450506"/>
                  <a:gd name="connsiteX568" fmla="*/ 1311724 w 2776643"/>
                  <a:gd name="connsiteY568" fmla="*/ 3305824 h 3450506"/>
                  <a:gd name="connsiteX569" fmla="*/ 1309288 w 2776643"/>
                  <a:gd name="connsiteY569" fmla="*/ 3303388 h 3450506"/>
                  <a:gd name="connsiteX570" fmla="*/ 1306041 w 2776643"/>
                  <a:gd name="connsiteY570" fmla="*/ 3303388 h 3450506"/>
                  <a:gd name="connsiteX571" fmla="*/ 1306853 w 2776643"/>
                  <a:gd name="connsiteY571" fmla="*/ 3307447 h 3450506"/>
                  <a:gd name="connsiteX572" fmla="*/ 1307665 w 2776643"/>
                  <a:gd name="connsiteY572" fmla="*/ 3309071 h 3450506"/>
                  <a:gd name="connsiteX573" fmla="*/ 1307665 w 2776643"/>
                  <a:gd name="connsiteY573" fmla="*/ 3310695 h 3450506"/>
                  <a:gd name="connsiteX574" fmla="*/ 1306041 w 2776643"/>
                  <a:gd name="connsiteY574" fmla="*/ 3311507 h 3450506"/>
                  <a:gd name="connsiteX575" fmla="*/ 1304417 w 2776643"/>
                  <a:gd name="connsiteY575" fmla="*/ 3312319 h 3450506"/>
                  <a:gd name="connsiteX576" fmla="*/ 1300358 w 2776643"/>
                  <a:gd name="connsiteY576" fmla="*/ 3313942 h 3450506"/>
                  <a:gd name="connsiteX577" fmla="*/ 1298734 w 2776643"/>
                  <a:gd name="connsiteY577" fmla="*/ 3313130 h 3450506"/>
                  <a:gd name="connsiteX578" fmla="*/ 1293863 w 2776643"/>
                  <a:gd name="connsiteY578" fmla="*/ 3312319 h 3450506"/>
                  <a:gd name="connsiteX579" fmla="*/ 1290615 w 2776643"/>
                  <a:gd name="connsiteY579" fmla="*/ 3312319 h 3450506"/>
                  <a:gd name="connsiteX580" fmla="*/ 1288179 w 2776643"/>
                  <a:gd name="connsiteY580" fmla="*/ 3313130 h 3450506"/>
                  <a:gd name="connsiteX581" fmla="*/ 1283308 w 2776643"/>
                  <a:gd name="connsiteY581" fmla="*/ 3313942 h 3450506"/>
                  <a:gd name="connsiteX582" fmla="*/ 1280061 w 2776643"/>
                  <a:gd name="connsiteY582" fmla="*/ 3312319 h 3450506"/>
                  <a:gd name="connsiteX583" fmla="*/ 1270318 w 2776643"/>
                  <a:gd name="connsiteY583" fmla="*/ 3309883 h 3450506"/>
                  <a:gd name="connsiteX584" fmla="*/ 1264635 w 2776643"/>
                  <a:gd name="connsiteY584" fmla="*/ 3300952 h 3450506"/>
                  <a:gd name="connsiteX585" fmla="*/ 1260575 w 2776643"/>
                  <a:gd name="connsiteY585" fmla="*/ 3296893 h 3450506"/>
                  <a:gd name="connsiteX586" fmla="*/ 1258140 w 2776643"/>
                  <a:gd name="connsiteY586" fmla="*/ 3296081 h 3450506"/>
                  <a:gd name="connsiteX587" fmla="*/ 1255704 w 2776643"/>
                  <a:gd name="connsiteY587" fmla="*/ 3295269 h 3450506"/>
                  <a:gd name="connsiteX588" fmla="*/ 1257328 w 2776643"/>
                  <a:gd name="connsiteY588" fmla="*/ 3293645 h 3450506"/>
                  <a:gd name="connsiteX589" fmla="*/ 1258140 w 2776643"/>
                  <a:gd name="connsiteY589" fmla="*/ 3289586 h 3450506"/>
                  <a:gd name="connsiteX590" fmla="*/ 1247585 w 2776643"/>
                  <a:gd name="connsiteY590" fmla="*/ 3285526 h 3450506"/>
                  <a:gd name="connsiteX591" fmla="*/ 1242714 w 2776643"/>
                  <a:gd name="connsiteY591" fmla="*/ 3283903 h 3450506"/>
                  <a:gd name="connsiteX592" fmla="*/ 1237843 w 2776643"/>
                  <a:gd name="connsiteY592" fmla="*/ 3284715 h 3450506"/>
                  <a:gd name="connsiteX593" fmla="*/ 1230536 w 2776643"/>
                  <a:gd name="connsiteY593" fmla="*/ 3281467 h 3450506"/>
                  <a:gd name="connsiteX594" fmla="*/ 1225664 w 2776643"/>
                  <a:gd name="connsiteY594" fmla="*/ 3281467 h 3450506"/>
                  <a:gd name="connsiteX595" fmla="*/ 1220793 w 2776643"/>
                  <a:gd name="connsiteY595" fmla="*/ 3281467 h 3450506"/>
                  <a:gd name="connsiteX596" fmla="*/ 1216734 w 2776643"/>
                  <a:gd name="connsiteY596" fmla="*/ 3281467 h 3450506"/>
                  <a:gd name="connsiteX597" fmla="*/ 1211862 w 2776643"/>
                  <a:gd name="connsiteY597" fmla="*/ 3279843 h 3450506"/>
                  <a:gd name="connsiteX598" fmla="*/ 1202120 w 2776643"/>
                  <a:gd name="connsiteY598" fmla="*/ 3282279 h 3450506"/>
                  <a:gd name="connsiteX599" fmla="*/ 1198060 w 2776643"/>
                  <a:gd name="connsiteY599" fmla="*/ 3280655 h 3450506"/>
                  <a:gd name="connsiteX600" fmla="*/ 1193189 w 2776643"/>
                  <a:gd name="connsiteY600" fmla="*/ 3279843 h 3450506"/>
                  <a:gd name="connsiteX601" fmla="*/ 1190753 w 2776643"/>
                  <a:gd name="connsiteY601" fmla="*/ 3277408 h 3450506"/>
                  <a:gd name="connsiteX602" fmla="*/ 1188318 w 2776643"/>
                  <a:gd name="connsiteY602" fmla="*/ 3274160 h 3450506"/>
                  <a:gd name="connsiteX603" fmla="*/ 1187506 w 2776643"/>
                  <a:gd name="connsiteY603" fmla="*/ 3271724 h 3450506"/>
                  <a:gd name="connsiteX604" fmla="*/ 1192377 w 2776643"/>
                  <a:gd name="connsiteY604" fmla="*/ 3270913 h 3450506"/>
                  <a:gd name="connsiteX605" fmla="*/ 1195624 w 2776643"/>
                  <a:gd name="connsiteY605" fmla="*/ 3269289 h 3450506"/>
                  <a:gd name="connsiteX606" fmla="*/ 1198872 w 2776643"/>
                  <a:gd name="connsiteY606" fmla="*/ 3266041 h 3450506"/>
                  <a:gd name="connsiteX607" fmla="*/ 1204555 w 2776643"/>
                  <a:gd name="connsiteY607" fmla="*/ 3266041 h 3450506"/>
                  <a:gd name="connsiteX608" fmla="*/ 1207803 w 2776643"/>
                  <a:gd name="connsiteY608" fmla="*/ 3262794 h 3450506"/>
                  <a:gd name="connsiteX609" fmla="*/ 1211862 w 2776643"/>
                  <a:gd name="connsiteY609" fmla="*/ 3259546 h 3450506"/>
                  <a:gd name="connsiteX610" fmla="*/ 1215110 w 2776643"/>
                  <a:gd name="connsiteY610" fmla="*/ 3257922 h 3450506"/>
                  <a:gd name="connsiteX611" fmla="*/ 1215922 w 2776643"/>
                  <a:gd name="connsiteY611" fmla="*/ 3251427 h 3450506"/>
                  <a:gd name="connsiteX612" fmla="*/ 1207803 w 2776643"/>
                  <a:gd name="connsiteY612" fmla="*/ 3255487 h 3450506"/>
                  <a:gd name="connsiteX613" fmla="*/ 1203743 w 2776643"/>
                  <a:gd name="connsiteY613" fmla="*/ 3256299 h 3450506"/>
                  <a:gd name="connsiteX614" fmla="*/ 1201308 w 2776643"/>
                  <a:gd name="connsiteY614" fmla="*/ 3253863 h 3450506"/>
                  <a:gd name="connsiteX615" fmla="*/ 1201308 w 2776643"/>
                  <a:gd name="connsiteY615" fmla="*/ 3253863 h 3450506"/>
                  <a:gd name="connsiteX616" fmla="*/ 1200496 w 2776643"/>
                  <a:gd name="connsiteY616" fmla="*/ 3253051 h 3450506"/>
                  <a:gd name="connsiteX617" fmla="*/ 1198872 w 2776643"/>
                  <a:gd name="connsiteY617" fmla="*/ 3251427 h 3450506"/>
                  <a:gd name="connsiteX618" fmla="*/ 1198872 w 2776643"/>
                  <a:gd name="connsiteY618" fmla="*/ 3249804 h 3450506"/>
                  <a:gd name="connsiteX619" fmla="*/ 1200496 w 2776643"/>
                  <a:gd name="connsiteY619" fmla="*/ 3248992 h 3450506"/>
                  <a:gd name="connsiteX620" fmla="*/ 1204555 w 2776643"/>
                  <a:gd name="connsiteY620" fmla="*/ 3248180 h 3450506"/>
                  <a:gd name="connsiteX621" fmla="*/ 1201308 w 2776643"/>
                  <a:gd name="connsiteY621" fmla="*/ 3247368 h 3450506"/>
                  <a:gd name="connsiteX622" fmla="*/ 1198060 w 2776643"/>
                  <a:gd name="connsiteY622" fmla="*/ 3245744 h 3450506"/>
                  <a:gd name="connsiteX623" fmla="*/ 1194001 w 2776643"/>
                  <a:gd name="connsiteY623" fmla="*/ 3253863 h 3450506"/>
                  <a:gd name="connsiteX624" fmla="*/ 1191565 w 2776643"/>
                  <a:gd name="connsiteY624" fmla="*/ 3257111 h 3450506"/>
                  <a:gd name="connsiteX625" fmla="*/ 1189129 w 2776643"/>
                  <a:gd name="connsiteY625" fmla="*/ 3259546 h 3450506"/>
                  <a:gd name="connsiteX626" fmla="*/ 1189942 w 2776643"/>
                  <a:gd name="connsiteY626" fmla="*/ 3256299 h 3450506"/>
                  <a:gd name="connsiteX627" fmla="*/ 1191565 w 2776643"/>
                  <a:gd name="connsiteY627" fmla="*/ 3252239 h 3450506"/>
                  <a:gd name="connsiteX628" fmla="*/ 1194001 w 2776643"/>
                  <a:gd name="connsiteY628" fmla="*/ 3248180 h 3450506"/>
                  <a:gd name="connsiteX629" fmla="*/ 1195624 w 2776643"/>
                  <a:gd name="connsiteY629" fmla="*/ 3244932 h 3450506"/>
                  <a:gd name="connsiteX630" fmla="*/ 1201308 w 2776643"/>
                  <a:gd name="connsiteY630" fmla="*/ 3239249 h 3450506"/>
                  <a:gd name="connsiteX631" fmla="*/ 1206991 w 2776643"/>
                  <a:gd name="connsiteY631" fmla="*/ 3239249 h 3450506"/>
                  <a:gd name="connsiteX632" fmla="*/ 1211862 w 2776643"/>
                  <a:gd name="connsiteY632" fmla="*/ 3239249 h 3450506"/>
                  <a:gd name="connsiteX633" fmla="*/ 1215110 w 2776643"/>
                  <a:gd name="connsiteY633" fmla="*/ 3241685 h 3450506"/>
                  <a:gd name="connsiteX634" fmla="*/ 1219981 w 2776643"/>
                  <a:gd name="connsiteY634" fmla="*/ 3244120 h 3450506"/>
                  <a:gd name="connsiteX635" fmla="*/ 1224853 w 2776643"/>
                  <a:gd name="connsiteY635" fmla="*/ 3244932 h 3450506"/>
                  <a:gd name="connsiteX636" fmla="*/ 1229724 w 2776643"/>
                  <a:gd name="connsiteY636" fmla="*/ 3244932 h 3450506"/>
                  <a:gd name="connsiteX637" fmla="*/ 1229724 w 2776643"/>
                  <a:gd name="connsiteY637" fmla="*/ 3248992 h 3450506"/>
                  <a:gd name="connsiteX638" fmla="*/ 1228912 w 2776643"/>
                  <a:gd name="connsiteY638" fmla="*/ 3253051 h 3450506"/>
                  <a:gd name="connsiteX639" fmla="*/ 1228912 w 2776643"/>
                  <a:gd name="connsiteY639" fmla="*/ 3259546 h 3450506"/>
                  <a:gd name="connsiteX640" fmla="*/ 1230536 w 2776643"/>
                  <a:gd name="connsiteY640" fmla="*/ 3260358 h 3450506"/>
                  <a:gd name="connsiteX641" fmla="*/ 1232159 w 2776643"/>
                  <a:gd name="connsiteY641" fmla="*/ 3257111 h 3450506"/>
                  <a:gd name="connsiteX642" fmla="*/ 1237031 w 2776643"/>
                  <a:gd name="connsiteY642" fmla="*/ 3255487 h 3450506"/>
                  <a:gd name="connsiteX643" fmla="*/ 1239466 w 2776643"/>
                  <a:gd name="connsiteY643" fmla="*/ 3255487 h 3450506"/>
                  <a:gd name="connsiteX644" fmla="*/ 1241902 w 2776643"/>
                  <a:gd name="connsiteY644" fmla="*/ 3254675 h 3450506"/>
                  <a:gd name="connsiteX645" fmla="*/ 1243526 w 2776643"/>
                  <a:gd name="connsiteY645" fmla="*/ 3253863 h 3450506"/>
                  <a:gd name="connsiteX646" fmla="*/ 1241902 w 2776643"/>
                  <a:gd name="connsiteY646" fmla="*/ 3251427 h 3450506"/>
                  <a:gd name="connsiteX647" fmla="*/ 1244337 w 2776643"/>
                  <a:gd name="connsiteY647" fmla="*/ 3251427 h 3450506"/>
                  <a:gd name="connsiteX648" fmla="*/ 1246774 w 2776643"/>
                  <a:gd name="connsiteY648" fmla="*/ 3251427 h 3450506"/>
                  <a:gd name="connsiteX649" fmla="*/ 1246774 w 2776643"/>
                  <a:gd name="connsiteY649" fmla="*/ 3249804 h 3450506"/>
                  <a:gd name="connsiteX650" fmla="*/ 1245961 w 2776643"/>
                  <a:gd name="connsiteY650" fmla="*/ 3248180 h 3450506"/>
                  <a:gd name="connsiteX651" fmla="*/ 1241902 w 2776643"/>
                  <a:gd name="connsiteY651" fmla="*/ 3248180 h 3450506"/>
                  <a:gd name="connsiteX652" fmla="*/ 1237031 w 2776643"/>
                  <a:gd name="connsiteY652" fmla="*/ 3248180 h 3450506"/>
                  <a:gd name="connsiteX653" fmla="*/ 1234595 w 2776643"/>
                  <a:gd name="connsiteY653" fmla="*/ 3246556 h 3450506"/>
                  <a:gd name="connsiteX654" fmla="*/ 1237031 w 2776643"/>
                  <a:gd name="connsiteY654" fmla="*/ 3244120 h 3450506"/>
                  <a:gd name="connsiteX655" fmla="*/ 1245961 w 2776643"/>
                  <a:gd name="connsiteY655" fmla="*/ 3243308 h 3450506"/>
                  <a:gd name="connsiteX656" fmla="*/ 1250833 w 2776643"/>
                  <a:gd name="connsiteY656" fmla="*/ 3240873 h 3450506"/>
                  <a:gd name="connsiteX657" fmla="*/ 1255704 w 2776643"/>
                  <a:gd name="connsiteY657" fmla="*/ 3238437 h 3450506"/>
                  <a:gd name="connsiteX658" fmla="*/ 1260575 w 2776643"/>
                  <a:gd name="connsiteY658" fmla="*/ 3236813 h 3450506"/>
                  <a:gd name="connsiteX659" fmla="*/ 1263823 w 2776643"/>
                  <a:gd name="connsiteY659" fmla="*/ 3233566 h 3450506"/>
                  <a:gd name="connsiteX660" fmla="*/ 1266258 w 2776643"/>
                  <a:gd name="connsiteY660" fmla="*/ 3229507 h 3450506"/>
                  <a:gd name="connsiteX661" fmla="*/ 1266258 w 2776643"/>
                  <a:gd name="connsiteY661" fmla="*/ 3223823 h 3450506"/>
                  <a:gd name="connsiteX662" fmla="*/ 1266258 w 2776643"/>
                  <a:gd name="connsiteY662" fmla="*/ 3218952 h 3450506"/>
                  <a:gd name="connsiteX663" fmla="*/ 1264635 w 2776643"/>
                  <a:gd name="connsiteY663" fmla="*/ 3214892 h 3450506"/>
                  <a:gd name="connsiteX664" fmla="*/ 1263011 w 2776643"/>
                  <a:gd name="connsiteY664" fmla="*/ 3206774 h 3450506"/>
                  <a:gd name="connsiteX665" fmla="*/ 1263011 w 2776643"/>
                  <a:gd name="connsiteY665" fmla="*/ 3206774 h 3450506"/>
                  <a:gd name="connsiteX666" fmla="*/ 1262199 w 2776643"/>
                  <a:gd name="connsiteY666" fmla="*/ 3204338 h 3450506"/>
                  <a:gd name="connsiteX667" fmla="*/ 1262199 w 2776643"/>
                  <a:gd name="connsiteY667" fmla="*/ 3201091 h 3450506"/>
                  <a:gd name="connsiteX668" fmla="*/ 1263011 w 2776643"/>
                  <a:gd name="connsiteY668" fmla="*/ 3197031 h 3450506"/>
                  <a:gd name="connsiteX669" fmla="*/ 1265447 w 2776643"/>
                  <a:gd name="connsiteY669" fmla="*/ 3195407 h 3450506"/>
                  <a:gd name="connsiteX670" fmla="*/ 1267071 w 2776643"/>
                  <a:gd name="connsiteY670" fmla="*/ 3193784 h 3450506"/>
                  <a:gd name="connsiteX671" fmla="*/ 1268694 w 2776643"/>
                  <a:gd name="connsiteY671" fmla="*/ 3192160 h 3450506"/>
                  <a:gd name="connsiteX672" fmla="*/ 1271942 w 2776643"/>
                  <a:gd name="connsiteY672" fmla="*/ 3191348 h 3450506"/>
                  <a:gd name="connsiteX673" fmla="*/ 1274377 w 2776643"/>
                  <a:gd name="connsiteY673" fmla="*/ 3189724 h 3450506"/>
                  <a:gd name="connsiteX674" fmla="*/ 1274377 w 2776643"/>
                  <a:gd name="connsiteY674" fmla="*/ 3187288 h 3450506"/>
                  <a:gd name="connsiteX675" fmla="*/ 1276001 w 2776643"/>
                  <a:gd name="connsiteY675" fmla="*/ 3185665 h 3450506"/>
                  <a:gd name="connsiteX676" fmla="*/ 1276813 w 2776643"/>
                  <a:gd name="connsiteY676" fmla="*/ 3183229 h 3450506"/>
                  <a:gd name="connsiteX677" fmla="*/ 1277625 w 2776643"/>
                  <a:gd name="connsiteY677" fmla="*/ 3179982 h 3450506"/>
                  <a:gd name="connsiteX678" fmla="*/ 1277625 w 2776643"/>
                  <a:gd name="connsiteY678" fmla="*/ 3176734 h 3450506"/>
                  <a:gd name="connsiteX679" fmla="*/ 1276813 w 2776643"/>
                  <a:gd name="connsiteY679" fmla="*/ 3171863 h 3450506"/>
                  <a:gd name="connsiteX680" fmla="*/ 1276001 w 2776643"/>
                  <a:gd name="connsiteY680" fmla="*/ 3168615 h 3450506"/>
                  <a:gd name="connsiteX681" fmla="*/ 1276001 w 2776643"/>
                  <a:gd name="connsiteY681" fmla="*/ 3166991 h 3450506"/>
                  <a:gd name="connsiteX682" fmla="*/ 1276813 w 2776643"/>
                  <a:gd name="connsiteY682" fmla="*/ 3166179 h 3450506"/>
                  <a:gd name="connsiteX683" fmla="*/ 1276813 w 2776643"/>
                  <a:gd name="connsiteY683" fmla="*/ 3161308 h 3450506"/>
                  <a:gd name="connsiteX684" fmla="*/ 1276001 w 2776643"/>
                  <a:gd name="connsiteY684" fmla="*/ 3156437 h 3450506"/>
                  <a:gd name="connsiteX685" fmla="*/ 1277625 w 2776643"/>
                  <a:gd name="connsiteY685" fmla="*/ 3152378 h 3450506"/>
                  <a:gd name="connsiteX686" fmla="*/ 1280872 w 2776643"/>
                  <a:gd name="connsiteY686" fmla="*/ 3148318 h 3450506"/>
                  <a:gd name="connsiteX687" fmla="*/ 1284932 w 2776643"/>
                  <a:gd name="connsiteY687" fmla="*/ 3145882 h 3450506"/>
                  <a:gd name="connsiteX688" fmla="*/ 1287368 w 2776643"/>
                  <a:gd name="connsiteY688" fmla="*/ 3145882 h 3450506"/>
                  <a:gd name="connsiteX689" fmla="*/ 1288179 w 2776643"/>
                  <a:gd name="connsiteY689" fmla="*/ 3147506 h 3450506"/>
                  <a:gd name="connsiteX690" fmla="*/ 1288179 w 2776643"/>
                  <a:gd name="connsiteY690" fmla="*/ 3151566 h 3450506"/>
                  <a:gd name="connsiteX691" fmla="*/ 1286556 w 2776643"/>
                  <a:gd name="connsiteY691" fmla="*/ 3153189 h 3450506"/>
                  <a:gd name="connsiteX692" fmla="*/ 1287368 w 2776643"/>
                  <a:gd name="connsiteY692" fmla="*/ 3154813 h 3450506"/>
                  <a:gd name="connsiteX693" fmla="*/ 1288179 w 2776643"/>
                  <a:gd name="connsiteY693" fmla="*/ 3156437 h 3450506"/>
                  <a:gd name="connsiteX694" fmla="*/ 1290615 w 2776643"/>
                  <a:gd name="connsiteY694" fmla="*/ 3156437 h 3450506"/>
                  <a:gd name="connsiteX695" fmla="*/ 1290615 w 2776643"/>
                  <a:gd name="connsiteY695" fmla="*/ 3158061 h 3450506"/>
                  <a:gd name="connsiteX696" fmla="*/ 1289803 w 2776643"/>
                  <a:gd name="connsiteY696" fmla="*/ 3160496 h 3450506"/>
                  <a:gd name="connsiteX697" fmla="*/ 1290615 w 2776643"/>
                  <a:gd name="connsiteY697" fmla="*/ 3162932 h 3450506"/>
                  <a:gd name="connsiteX698" fmla="*/ 1288991 w 2776643"/>
                  <a:gd name="connsiteY698" fmla="*/ 3165368 h 3450506"/>
                  <a:gd name="connsiteX699" fmla="*/ 1286556 w 2776643"/>
                  <a:gd name="connsiteY699" fmla="*/ 3168615 h 3450506"/>
                  <a:gd name="connsiteX700" fmla="*/ 1288179 w 2776643"/>
                  <a:gd name="connsiteY700" fmla="*/ 3168615 h 3450506"/>
                  <a:gd name="connsiteX701" fmla="*/ 1288991 w 2776643"/>
                  <a:gd name="connsiteY701" fmla="*/ 3169427 h 3450506"/>
                  <a:gd name="connsiteX702" fmla="*/ 1290615 w 2776643"/>
                  <a:gd name="connsiteY702" fmla="*/ 3171051 h 3450506"/>
                  <a:gd name="connsiteX703" fmla="*/ 1292239 w 2776643"/>
                  <a:gd name="connsiteY703" fmla="*/ 3171051 h 3450506"/>
                  <a:gd name="connsiteX704" fmla="*/ 1293863 w 2776643"/>
                  <a:gd name="connsiteY704" fmla="*/ 3171051 h 3450506"/>
                  <a:gd name="connsiteX705" fmla="*/ 1295487 w 2776643"/>
                  <a:gd name="connsiteY705" fmla="*/ 3174298 h 3450506"/>
                  <a:gd name="connsiteX706" fmla="*/ 1298734 w 2776643"/>
                  <a:gd name="connsiteY706" fmla="*/ 3176734 h 3450506"/>
                  <a:gd name="connsiteX707" fmla="*/ 1298734 w 2776643"/>
                  <a:gd name="connsiteY707" fmla="*/ 3175922 h 3450506"/>
                  <a:gd name="connsiteX708" fmla="*/ 1298734 w 2776643"/>
                  <a:gd name="connsiteY708" fmla="*/ 3175110 h 3450506"/>
                  <a:gd name="connsiteX709" fmla="*/ 1298734 w 2776643"/>
                  <a:gd name="connsiteY709" fmla="*/ 3174298 h 3450506"/>
                  <a:gd name="connsiteX710" fmla="*/ 1300358 w 2776643"/>
                  <a:gd name="connsiteY710" fmla="*/ 3172675 h 3450506"/>
                  <a:gd name="connsiteX711" fmla="*/ 1301169 w 2776643"/>
                  <a:gd name="connsiteY711" fmla="*/ 3171051 h 3450506"/>
                  <a:gd name="connsiteX712" fmla="*/ 1303605 w 2776643"/>
                  <a:gd name="connsiteY712" fmla="*/ 3172675 h 3450506"/>
                  <a:gd name="connsiteX713" fmla="*/ 1302793 w 2776643"/>
                  <a:gd name="connsiteY713" fmla="*/ 3174298 h 3450506"/>
                  <a:gd name="connsiteX714" fmla="*/ 1303605 w 2776643"/>
                  <a:gd name="connsiteY714" fmla="*/ 3175922 h 3450506"/>
                  <a:gd name="connsiteX715" fmla="*/ 1306041 w 2776643"/>
                  <a:gd name="connsiteY715" fmla="*/ 3175922 h 3450506"/>
                  <a:gd name="connsiteX716" fmla="*/ 1307665 w 2776643"/>
                  <a:gd name="connsiteY716" fmla="*/ 3175110 h 3450506"/>
                  <a:gd name="connsiteX717" fmla="*/ 1308477 w 2776643"/>
                  <a:gd name="connsiteY717" fmla="*/ 3173487 h 3450506"/>
                  <a:gd name="connsiteX718" fmla="*/ 1310912 w 2776643"/>
                  <a:gd name="connsiteY718" fmla="*/ 3171051 h 3450506"/>
                  <a:gd name="connsiteX719" fmla="*/ 1310912 w 2776643"/>
                  <a:gd name="connsiteY719" fmla="*/ 3167803 h 3450506"/>
                  <a:gd name="connsiteX720" fmla="*/ 1308477 w 2776643"/>
                  <a:gd name="connsiteY720" fmla="*/ 3164556 h 3450506"/>
                  <a:gd name="connsiteX721" fmla="*/ 1306853 w 2776643"/>
                  <a:gd name="connsiteY721" fmla="*/ 3162932 h 3450506"/>
                  <a:gd name="connsiteX722" fmla="*/ 1304417 w 2776643"/>
                  <a:gd name="connsiteY722" fmla="*/ 3160496 h 3450506"/>
                  <a:gd name="connsiteX723" fmla="*/ 1302793 w 2776643"/>
                  <a:gd name="connsiteY723" fmla="*/ 3158061 h 3450506"/>
                  <a:gd name="connsiteX724" fmla="*/ 1303605 w 2776643"/>
                  <a:gd name="connsiteY724" fmla="*/ 3157249 h 3450506"/>
                  <a:gd name="connsiteX725" fmla="*/ 1301169 w 2776643"/>
                  <a:gd name="connsiteY725" fmla="*/ 3156437 h 3450506"/>
                  <a:gd name="connsiteX726" fmla="*/ 1298734 w 2776643"/>
                  <a:gd name="connsiteY726" fmla="*/ 3156437 h 3450506"/>
                  <a:gd name="connsiteX727" fmla="*/ 1297922 w 2776643"/>
                  <a:gd name="connsiteY727" fmla="*/ 3158061 h 3450506"/>
                  <a:gd name="connsiteX728" fmla="*/ 1297922 w 2776643"/>
                  <a:gd name="connsiteY728" fmla="*/ 3160496 h 3450506"/>
                  <a:gd name="connsiteX729" fmla="*/ 1296298 w 2776643"/>
                  <a:gd name="connsiteY729" fmla="*/ 3162932 h 3450506"/>
                  <a:gd name="connsiteX730" fmla="*/ 1298734 w 2776643"/>
                  <a:gd name="connsiteY730" fmla="*/ 3163744 h 3450506"/>
                  <a:gd name="connsiteX731" fmla="*/ 1300358 w 2776643"/>
                  <a:gd name="connsiteY731" fmla="*/ 3165368 h 3450506"/>
                  <a:gd name="connsiteX732" fmla="*/ 1301982 w 2776643"/>
                  <a:gd name="connsiteY732" fmla="*/ 3166179 h 3450506"/>
                  <a:gd name="connsiteX733" fmla="*/ 1299546 w 2776643"/>
                  <a:gd name="connsiteY733" fmla="*/ 3166991 h 3450506"/>
                  <a:gd name="connsiteX734" fmla="*/ 1297922 w 2776643"/>
                  <a:gd name="connsiteY734" fmla="*/ 3167803 h 3450506"/>
                  <a:gd name="connsiteX735" fmla="*/ 1293051 w 2776643"/>
                  <a:gd name="connsiteY735" fmla="*/ 3165368 h 3450506"/>
                  <a:gd name="connsiteX736" fmla="*/ 1293051 w 2776643"/>
                  <a:gd name="connsiteY736" fmla="*/ 3162932 h 3450506"/>
                  <a:gd name="connsiteX737" fmla="*/ 1293051 w 2776643"/>
                  <a:gd name="connsiteY737" fmla="*/ 3159684 h 3450506"/>
                  <a:gd name="connsiteX738" fmla="*/ 1294674 w 2776643"/>
                  <a:gd name="connsiteY738" fmla="*/ 3154813 h 3450506"/>
                  <a:gd name="connsiteX739" fmla="*/ 1293863 w 2776643"/>
                  <a:gd name="connsiteY739" fmla="*/ 3151566 h 3450506"/>
                  <a:gd name="connsiteX740" fmla="*/ 1293863 w 2776643"/>
                  <a:gd name="connsiteY740" fmla="*/ 3147506 h 3450506"/>
                  <a:gd name="connsiteX741" fmla="*/ 1294674 w 2776643"/>
                  <a:gd name="connsiteY741" fmla="*/ 3144259 h 3450506"/>
                  <a:gd name="connsiteX742" fmla="*/ 1294674 w 2776643"/>
                  <a:gd name="connsiteY742" fmla="*/ 3141823 h 3450506"/>
                  <a:gd name="connsiteX743" fmla="*/ 1295487 w 2776643"/>
                  <a:gd name="connsiteY743" fmla="*/ 3139387 h 3450506"/>
                  <a:gd name="connsiteX744" fmla="*/ 1294674 w 2776643"/>
                  <a:gd name="connsiteY744" fmla="*/ 3136140 h 3450506"/>
                  <a:gd name="connsiteX745" fmla="*/ 1295487 w 2776643"/>
                  <a:gd name="connsiteY745" fmla="*/ 3130457 h 3450506"/>
                  <a:gd name="connsiteX746" fmla="*/ 1298734 w 2776643"/>
                  <a:gd name="connsiteY746" fmla="*/ 3129645 h 3450506"/>
                  <a:gd name="connsiteX747" fmla="*/ 1301169 w 2776643"/>
                  <a:gd name="connsiteY747" fmla="*/ 3128021 h 3450506"/>
                  <a:gd name="connsiteX748" fmla="*/ 1306853 w 2776643"/>
                  <a:gd name="connsiteY748" fmla="*/ 3129645 h 3450506"/>
                  <a:gd name="connsiteX749" fmla="*/ 1312536 w 2776643"/>
                  <a:gd name="connsiteY749" fmla="*/ 3132892 h 3450506"/>
                  <a:gd name="connsiteX750" fmla="*/ 1314971 w 2776643"/>
                  <a:gd name="connsiteY750" fmla="*/ 3133704 h 3450506"/>
                  <a:gd name="connsiteX751" fmla="*/ 1316595 w 2776643"/>
                  <a:gd name="connsiteY751" fmla="*/ 3135328 h 3450506"/>
                  <a:gd name="connsiteX752" fmla="*/ 1318219 w 2776643"/>
                  <a:gd name="connsiteY752" fmla="*/ 3136140 h 3450506"/>
                  <a:gd name="connsiteX753" fmla="*/ 1323090 w 2776643"/>
                  <a:gd name="connsiteY753" fmla="*/ 3135328 h 3450506"/>
                  <a:gd name="connsiteX754" fmla="*/ 1323903 w 2776643"/>
                  <a:gd name="connsiteY754" fmla="*/ 3132892 h 3450506"/>
                  <a:gd name="connsiteX755" fmla="*/ 1326338 w 2776643"/>
                  <a:gd name="connsiteY755" fmla="*/ 3132892 h 3450506"/>
                  <a:gd name="connsiteX756" fmla="*/ 1329585 w 2776643"/>
                  <a:gd name="connsiteY756" fmla="*/ 3130457 h 3450506"/>
                  <a:gd name="connsiteX757" fmla="*/ 1324714 w 2776643"/>
                  <a:gd name="connsiteY757" fmla="*/ 3127209 h 3450506"/>
                  <a:gd name="connsiteX758" fmla="*/ 1313348 w 2776643"/>
                  <a:gd name="connsiteY758" fmla="*/ 3122338 h 3450506"/>
                  <a:gd name="connsiteX759" fmla="*/ 1308477 w 2776643"/>
                  <a:gd name="connsiteY759" fmla="*/ 3119902 h 3450506"/>
                  <a:gd name="connsiteX760" fmla="*/ 1307665 w 2776643"/>
                  <a:gd name="connsiteY760" fmla="*/ 3118278 h 3450506"/>
                  <a:gd name="connsiteX761" fmla="*/ 1310100 w 2776643"/>
                  <a:gd name="connsiteY761" fmla="*/ 3117466 h 3450506"/>
                  <a:gd name="connsiteX762" fmla="*/ 1307665 w 2776643"/>
                  <a:gd name="connsiteY762" fmla="*/ 3114219 h 3450506"/>
                  <a:gd name="connsiteX763" fmla="*/ 1303605 w 2776643"/>
                  <a:gd name="connsiteY763" fmla="*/ 3111783 h 3450506"/>
                  <a:gd name="connsiteX764" fmla="*/ 1299546 w 2776643"/>
                  <a:gd name="connsiteY764" fmla="*/ 3110971 h 3450506"/>
                  <a:gd name="connsiteX765" fmla="*/ 1301169 w 2776643"/>
                  <a:gd name="connsiteY765" fmla="*/ 3115031 h 3450506"/>
                  <a:gd name="connsiteX766" fmla="*/ 1304417 w 2776643"/>
                  <a:gd name="connsiteY766" fmla="*/ 3119090 h 3450506"/>
                  <a:gd name="connsiteX767" fmla="*/ 1301982 w 2776643"/>
                  <a:gd name="connsiteY767" fmla="*/ 3118278 h 3450506"/>
                  <a:gd name="connsiteX768" fmla="*/ 1299546 w 2776643"/>
                  <a:gd name="connsiteY768" fmla="*/ 3117466 h 3450506"/>
                  <a:gd name="connsiteX769" fmla="*/ 1297110 w 2776643"/>
                  <a:gd name="connsiteY769" fmla="*/ 3115031 h 3450506"/>
                  <a:gd name="connsiteX770" fmla="*/ 1294674 w 2776643"/>
                  <a:gd name="connsiteY770" fmla="*/ 3113407 h 3450506"/>
                  <a:gd name="connsiteX771" fmla="*/ 1288991 w 2776643"/>
                  <a:gd name="connsiteY771" fmla="*/ 3109348 h 3450506"/>
                  <a:gd name="connsiteX772" fmla="*/ 1286556 w 2776643"/>
                  <a:gd name="connsiteY772" fmla="*/ 3107724 h 3450506"/>
                  <a:gd name="connsiteX773" fmla="*/ 1284120 w 2776643"/>
                  <a:gd name="connsiteY773" fmla="*/ 3106912 h 3450506"/>
                  <a:gd name="connsiteX774" fmla="*/ 1279249 w 2776643"/>
                  <a:gd name="connsiteY774" fmla="*/ 3105288 h 3450506"/>
                  <a:gd name="connsiteX775" fmla="*/ 1276813 w 2776643"/>
                  <a:gd name="connsiteY775" fmla="*/ 3105288 h 3450506"/>
                  <a:gd name="connsiteX776" fmla="*/ 1274377 w 2776643"/>
                  <a:gd name="connsiteY776" fmla="*/ 3104476 h 3450506"/>
                  <a:gd name="connsiteX777" fmla="*/ 1271942 w 2776643"/>
                  <a:gd name="connsiteY777" fmla="*/ 3104476 h 3450506"/>
                  <a:gd name="connsiteX778" fmla="*/ 1271130 w 2776643"/>
                  <a:gd name="connsiteY778" fmla="*/ 3104476 h 3450506"/>
                  <a:gd name="connsiteX779" fmla="*/ 1270318 w 2776643"/>
                  <a:gd name="connsiteY779" fmla="*/ 3104476 h 3450506"/>
                  <a:gd name="connsiteX780" fmla="*/ 1270318 w 2776643"/>
                  <a:gd name="connsiteY780" fmla="*/ 3103665 h 3450506"/>
                  <a:gd name="connsiteX781" fmla="*/ 1268694 w 2776643"/>
                  <a:gd name="connsiteY781" fmla="*/ 3105288 h 3450506"/>
                  <a:gd name="connsiteX782" fmla="*/ 1269506 w 2776643"/>
                  <a:gd name="connsiteY782" fmla="*/ 3106100 h 3450506"/>
                  <a:gd name="connsiteX783" fmla="*/ 1271130 w 2776643"/>
                  <a:gd name="connsiteY783" fmla="*/ 3108536 h 3450506"/>
                  <a:gd name="connsiteX784" fmla="*/ 1267882 w 2776643"/>
                  <a:gd name="connsiteY784" fmla="*/ 3110159 h 3450506"/>
                  <a:gd name="connsiteX785" fmla="*/ 1265447 w 2776643"/>
                  <a:gd name="connsiteY785" fmla="*/ 3108536 h 3450506"/>
                  <a:gd name="connsiteX786" fmla="*/ 1260575 w 2776643"/>
                  <a:gd name="connsiteY786" fmla="*/ 3106100 h 3450506"/>
                  <a:gd name="connsiteX787" fmla="*/ 1257328 w 2776643"/>
                  <a:gd name="connsiteY787" fmla="*/ 3102853 h 3450506"/>
                  <a:gd name="connsiteX788" fmla="*/ 1254892 w 2776643"/>
                  <a:gd name="connsiteY788" fmla="*/ 3101229 h 3450506"/>
                  <a:gd name="connsiteX789" fmla="*/ 1249209 w 2776643"/>
                  <a:gd name="connsiteY789" fmla="*/ 3093110 h 3450506"/>
                  <a:gd name="connsiteX790" fmla="*/ 1246774 w 2776643"/>
                  <a:gd name="connsiteY790" fmla="*/ 3089862 h 3450506"/>
                  <a:gd name="connsiteX791" fmla="*/ 1245150 w 2776643"/>
                  <a:gd name="connsiteY791" fmla="*/ 3086615 h 3450506"/>
                  <a:gd name="connsiteX792" fmla="*/ 1241090 w 2776643"/>
                  <a:gd name="connsiteY792" fmla="*/ 3083367 h 3450506"/>
                  <a:gd name="connsiteX793" fmla="*/ 1237843 w 2776643"/>
                  <a:gd name="connsiteY793" fmla="*/ 3080932 h 3450506"/>
                  <a:gd name="connsiteX794" fmla="*/ 1241902 w 2776643"/>
                  <a:gd name="connsiteY794" fmla="*/ 3080932 h 3450506"/>
                  <a:gd name="connsiteX795" fmla="*/ 1246774 w 2776643"/>
                  <a:gd name="connsiteY795" fmla="*/ 3083367 h 3450506"/>
                  <a:gd name="connsiteX796" fmla="*/ 1254892 w 2776643"/>
                  <a:gd name="connsiteY796" fmla="*/ 3083367 h 3450506"/>
                  <a:gd name="connsiteX797" fmla="*/ 1260575 w 2776643"/>
                  <a:gd name="connsiteY797" fmla="*/ 3080120 h 3450506"/>
                  <a:gd name="connsiteX798" fmla="*/ 1261387 w 2776643"/>
                  <a:gd name="connsiteY798" fmla="*/ 3079308 h 3450506"/>
                  <a:gd name="connsiteX799" fmla="*/ 1263011 w 2776643"/>
                  <a:gd name="connsiteY799" fmla="*/ 3078496 h 3450506"/>
                  <a:gd name="connsiteX800" fmla="*/ 1267071 w 2776643"/>
                  <a:gd name="connsiteY800" fmla="*/ 3076061 h 3450506"/>
                  <a:gd name="connsiteX801" fmla="*/ 1270318 w 2776643"/>
                  <a:gd name="connsiteY801" fmla="*/ 3072813 h 3450506"/>
                  <a:gd name="connsiteX802" fmla="*/ 1273566 w 2776643"/>
                  <a:gd name="connsiteY802" fmla="*/ 3070377 h 3450506"/>
                  <a:gd name="connsiteX803" fmla="*/ 1277625 w 2776643"/>
                  <a:gd name="connsiteY803" fmla="*/ 3069565 h 3450506"/>
                  <a:gd name="connsiteX804" fmla="*/ 1280061 w 2776643"/>
                  <a:gd name="connsiteY804" fmla="*/ 3065506 h 3450506"/>
                  <a:gd name="connsiteX805" fmla="*/ 1281684 w 2776643"/>
                  <a:gd name="connsiteY805" fmla="*/ 3063070 h 3450506"/>
                  <a:gd name="connsiteX806" fmla="*/ 1283308 w 2776643"/>
                  <a:gd name="connsiteY806" fmla="*/ 3066318 h 3450506"/>
                  <a:gd name="connsiteX807" fmla="*/ 1285744 w 2776643"/>
                  <a:gd name="connsiteY807" fmla="*/ 3069565 h 3450506"/>
                  <a:gd name="connsiteX808" fmla="*/ 1288179 w 2776643"/>
                  <a:gd name="connsiteY808" fmla="*/ 3068753 h 3450506"/>
                  <a:gd name="connsiteX809" fmla="*/ 1289803 w 2776643"/>
                  <a:gd name="connsiteY809" fmla="*/ 3068753 h 3450506"/>
                  <a:gd name="connsiteX810" fmla="*/ 1294674 w 2776643"/>
                  <a:gd name="connsiteY810" fmla="*/ 3068753 h 3450506"/>
                  <a:gd name="connsiteX811" fmla="*/ 1296298 w 2776643"/>
                  <a:gd name="connsiteY811" fmla="*/ 3068753 h 3450506"/>
                  <a:gd name="connsiteX812" fmla="*/ 1300358 w 2776643"/>
                  <a:gd name="connsiteY812" fmla="*/ 3068753 h 3450506"/>
                  <a:gd name="connsiteX813" fmla="*/ 1301982 w 2776643"/>
                  <a:gd name="connsiteY813" fmla="*/ 3067942 h 3450506"/>
                  <a:gd name="connsiteX814" fmla="*/ 1302793 w 2776643"/>
                  <a:gd name="connsiteY814" fmla="*/ 3066318 h 3450506"/>
                  <a:gd name="connsiteX815" fmla="*/ 1306853 w 2776643"/>
                  <a:gd name="connsiteY815" fmla="*/ 3065506 h 3450506"/>
                  <a:gd name="connsiteX816" fmla="*/ 1309288 w 2776643"/>
                  <a:gd name="connsiteY816" fmla="*/ 3063070 h 3450506"/>
                  <a:gd name="connsiteX817" fmla="*/ 1305229 w 2776643"/>
                  <a:gd name="connsiteY817" fmla="*/ 3059011 h 3450506"/>
                  <a:gd name="connsiteX818" fmla="*/ 1302793 w 2776643"/>
                  <a:gd name="connsiteY818" fmla="*/ 3058199 h 3450506"/>
                  <a:gd name="connsiteX819" fmla="*/ 1300358 w 2776643"/>
                  <a:gd name="connsiteY819" fmla="*/ 3056575 h 3450506"/>
                  <a:gd name="connsiteX820" fmla="*/ 1297922 w 2776643"/>
                  <a:gd name="connsiteY820" fmla="*/ 3057387 h 3450506"/>
                  <a:gd name="connsiteX821" fmla="*/ 1296298 w 2776643"/>
                  <a:gd name="connsiteY821" fmla="*/ 3057387 h 3450506"/>
                  <a:gd name="connsiteX822" fmla="*/ 1292239 w 2776643"/>
                  <a:gd name="connsiteY822" fmla="*/ 3057387 h 3450506"/>
                  <a:gd name="connsiteX823" fmla="*/ 1289803 w 2776643"/>
                  <a:gd name="connsiteY823" fmla="*/ 3061446 h 3450506"/>
                  <a:gd name="connsiteX824" fmla="*/ 1288179 w 2776643"/>
                  <a:gd name="connsiteY824" fmla="*/ 3063882 h 3450506"/>
                  <a:gd name="connsiteX825" fmla="*/ 1287368 w 2776643"/>
                  <a:gd name="connsiteY825" fmla="*/ 3062258 h 3450506"/>
                  <a:gd name="connsiteX826" fmla="*/ 1287368 w 2776643"/>
                  <a:gd name="connsiteY826" fmla="*/ 3059823 h 3450506"/>
                  <a:gd name="connsiteX827" fmla="*/ 1286556 w 2776643"/>
                  <a:gd name="connsiteY827" fmla="*/ 3056575 h 3450506"/>
                  <a:gd name="connsiteX828" fmla="*/ 1287368 w 2776643"/>
                  <a:gd name="connsiteY828" fmla="*/ 3054951 h 3450506"/>
                  <a:gd name="connsiteX829" fmla="*/ 1287368 w 2776643"/>
                  <a:gd name="connsiteY829" fmla="*/ 3052516 h 3450506"/>
                  <a:gd name="connsiteX830" fmla="*/ 1288991 w 2776643"/>
                  <a:gd name="connsiteY830" fmla="*/ 3050892 h 3450506"/>
                  <a:gd name="connsiteX831" fmla="*/ 1290615 w 2776643"/>
                  <a:gd name="connsiteY831" fmla="*/ 3046833 h 3450506"/>
                  <a:gd name="connsiteX832" fmla="*/ 1293051 w 2776643"/>
                  <a:gd name="connsiteY832" fmla="*/ 3043585 h 3450506"/>
                  <a:gd name="connsiteX833" fmla="*/ 1295487 w 2776643"/>
                  <a:gd name="connsiteY833" fmla="*/ 3041149 h 3450506"/>
                  <a:gd name="connsiteX834" fmla="*/ 1300358 w 2776643"/>
                  <a:gd name="connsiteY834" fmla="*/ 3041961 h 3450506"/>
                  <a:gd name="connsiteX835" fmla="*/ 1302793 w 2776643"/>
                  <a:gd name="connsiteY835" fmla="*/ 3040337 h 3450506"/>
                  <a:gd name="connsiteX836" fmla="*/ 1310100 w 2776643"/>
                  <a:gd name="connsiteY836" fmla="*/ 3039526 h 3450506"/>
                  <a:gd name="connsiteX837" fmla="*/ 1316595 w 2776643"/>
                  <a:gd name="connsiteY837" fmla="*/ 3033842 h 3450506"/>
                  <a:gd name="connsiteX838" fmla="*/ 1319843 w 2776643"/>
                  <a:gd name="connsiteY838" fmla="*/ 3027347 h 3450506"/>
                  <a:gd name="connsiteX839" fmla="*/ 1324714 w 2776643"/>
                  <a:gd name="connsiteY839" fmla="*/ 3023288 h 3450506"/>
                  <a:gd name="connsiteX840" fmla="*/ 1329585 w 2776643"/>
                  <a:gd name="connsiteY840" fmla="*/ 3020040 h 3450506"/>
                  <a:gd name="connsiteX841" fmla="*/ 1338516 w 2776643"/>
                  <a:gd name="connsiteY841" fmla="*/ 3010298 h 3450506"/>
                  <a:gd name="connsiteX842" fmla="*/ 1345011 w 2776643"/>
                  <a:gd name="connsiteY842" fmla="*/ 3009486 h 3450506"/>
                  <a:gd name="connsiteX843" fmla="*/ 1352318 w 2776643"/>
                  <a:gd name="connsiteY843" fmla="*/ 3006238 h 3450506"/>
                  <a:gd name="connsiteX844" fmla="*/ 1350695 w 2776643"/>
                  <a:gd name="connsiteY844" fmla="*/ 3001367 h 3450506"/>
                  <a:gd name="connsiteX845" fmla="*/ 1349071 w 2776643"/>
                  <a:gd name="connsiteY845" fmla="*/ 3000555 h 3450506"/>
                  <a:gd name="connsiteX846" fmla="*/ 1345823 w 2776643"/>
                  <a:gd name="connsiteY846" fmla="*/ 2998120 h 3450506"/>
                  <a:gd name="connsiteX847" fmla="*/ 1340952 w 2776643"/>
                  <a:gd name="connsiteY847" fmla="*/ 2983506 h 3450506"/>
                  <a:gd name="connsiteX848" fmla="*/ 1328774 w 2776643"/>
                  <a:gd name="connsiteY848" fmla="*/ 2984317 h 3450506"/>
                  <a:gd name="connsiteX849" fmla="*/ 1322279 w 2776643"/>
                  <a:gd name="connsiteY849" fmla="*/ 2985941 h 3450506"/>
                  <a:gd name="connsiteX850" fmla="*/ 1319031 w 2776643"/>
                  <a:gd name="connsiteY850" fmla="*/ 2989189 h 3450506"/>
                  <a:gd name="connsiteX851" fmla="*/ 1319843 w 2776643"/>
                  <a:gd name="connsiteY851" fmla="*/ 2996496 h 3450506"/>
                  <a:gd name="connsiteX852" fmla="*/ 1314971 w 2776643"/>
                  <a:gd name="connsiteY852" fmla="*/ 2999743 h 3450506"/>
                  <a:gd name="connsiteX853" fmla="*/ 1310912 w 2776643"/>
                  <a:gd name="connsiteY853" fmla="*/ 3000555 h 3450506"/>
                  <a:gd name="connsiteX854" fmla="*/ 1308477 w 2776643"/>
                  <a:gd name="connsiteY854" fmla="*/ 3002179 h 3450506"/>
                  <a:gd name="connsiteX855" fmla="*/ 1301982 w 2776643"/>
                  <a:gd name="connsiteY855" fmla="*/ 3006238 h 3450506"/>
                  <a:gd name="connsiteX856" fmla="*/ 1296298 w 2776643"/>
                  <a:gd name="connsiteY856" fmla="*/ 3008674 h 3450506"/>
                  <a:gd name="connsiteX857" fmla="*/ 1293051 w 2776643"/>
                  <a:gd name="connsiteY857" fmla="*/ 3012733 h 3450506"/>
                  <a:gd name="connsiteX858" fmla="*/ 1288991 w 2776643"/>
                  <a:gd name="connsiteY858" fmla="*/ 3011921 h 3450506"/>
                  <a:gd name="connsiteX859" fmla="*/ 1288179 w 2776643"/>
                  <a:gd name="connsiteY859" fmla="*/ 3007050 h 3450506"/>
                  <a:gd name="connsiteX860" fmla="*/ 1290615 w 2776643"/>
                  <a:gd name="connsiteY860" fmla="*/ 3001367 h 3450506"/>
                  <a:gd name="connsiteX861" fmla="*/ 1294674 w 2776643"/>
                  <a:gd name="connsiteY861" fmla="*/ 2998120 h 3450506"/>
                  <a:gd name="connsiteX862" fmla="*/ 1299546 w 2776643"/>
                  <a:gd name="connsiteY862" fmla="*/ 2995684 h 3450506"/>
                  <a:gd name="connsiteX863" fmla="*/ 1302793 w 2776643"/>
                  <a:gd name="connsiteY863" fmla="*/ 2994060 h 3450506"/>
                  <a:gd name="connsiteX864" fmla="*/ 1305229 w 2776643"/>
                  <a:gd name="connsiteY864" fmla="*/ 2992436 h 3450506"/>
                  <a:gd name="connsiteX865" fmla="*/ 1307665 w 2776643"/>
                  <a:gd name="connsiteY865" fmla="*/ 2990813 h 3450506"/>
                  <a:gd name="connsiteX866" fmla="*/ 1306853 w 2776643"/>
                  <a:gd name="connsiteY866" fmla="*/ 2989189 h 3450506"/>
                  <a:gd name="connsiteX867" fmla="*/ 1304417 w 2776643"/>
                  <a:gd name="connsiteY867" fmla="*/ 2990813 h 3450506"/>
                  <a:gd name="connsiteX868" fmla="*/ 1301982 w 2776643"/>
                  <a:gd name="connsiteY868" fmla="*/ 2993248 h 3450506"/>
                  <a:gd name="connsiteX869" fmla="*/ 1298734 w 2776643"/>
                  <a:gd name="connsiteY869" fmla="*/ 2994060 h 3450506"/>
                  <a:gd name="connsiteX870" fmla="*/ 1295487 w 2776643"/>
                  <a:gd name="connsiteY870" fmla="*/ 2995684 h 3450506"/>
                  <a:gd name="connsiteX871" fmla="*/ 1292239 w 2776643"/>
                  <a:gd name="connsiteY871" fmla="*/ 2997308 h 3450506"/>
                  <a:gd name="connsiteX872" fmla="*/ 1289803 w 2776643"/>
                  <a:gd name="connsiteY872" fmla="*/ 2999743 h 3450506"/>
                  <a:gd name="connsiteX873" fmla="*/ 1286556 w 2776643"/>
                  <a:gd name="connsiteY873" fmla="*/ 3004615 h 3450506"/>
                  <a:gd name="connsiteX874" fmla="*/ 1284932 w 2776643"/>
                  <a:gd name="connsiteY874" fmla="*/ 3009486 h 3450506"/>
                  <a:gd name="connsiteX875" fmla="*/ 1281684 w 2776643"/>
                  <a:gd name="connsiteY875" fmla="*/ 3015169 h 3450506"/>
                  <a:gd name="connsiteX876" fmla="*/ 1276001 w 2776643"/>
                  <a:gd name="connsiteY876" fmla="*/ 3015981 h 3450506"/>
                  <a:gd name="connsiteX877" fmla="*/ 1271130 w 2776643"/>
                  <a:gd name="connsiteY877" fmla="*/ 3016793 h 3450506"/>
                  <a:gd name="connsiteX878" fmla="*/ 1269506 w 2776643"/>
                  <a:gd name="connsiteY878" fmla="*/ 3019229 h 3450506"/>
                  <a:gd name="connsiteX879" fmla="*/ 1271130 w 2776643"/>
                  <a:gd name="connsiteY879" fmla="*/ 2999743 h 3450506"/>
                  <a:gd name="connsiteX880" fmla="*/ 1258952 w 2776643"/>
                  <a:gd name="connsiteY880" fmla="*/ 2996496 h 3450506"/>
                  <a:gd name="connsiteX881" fmla="*/ 1263823 w 2776643"/>
                  <a:gd name="connsiteY881" fmla="*/ 2957525 h 3450506"/>
                  <a:gd name="connsiteX882" fmla="*/ 1284120 w 2776643"/>
                  <a:gd name="connsiteY882" fmla="*/ 2952654 h 3450506"/>
                  <a:gd name="connsiteX883" fmla="*/ 1294674 w 2776643"/>
                  <a:gd name="connsiteY883" fmla="*/ 2935604 h 3450506"/>
                  <a:gd name="connsiteX884" fmla="*/ 1294674 w 2776643"/>
                  <a:gd name="connsiteY884" fmla="*/ 2925862 h 3450506"/>
                  <a:gd name="connsiteX885" fmla="*/ 1301169 w 2776643"/>
                  <a:gd name="connsiteY885" fmla="*/ 2916931 h 3450506"/>
                  <a:gd name="connsiteX886" fmla="*/ 1369368 w 2776643"/>
                  <a:gd name="connsiteY886" fmla="*/ 2907188 h 3450506"/>
                  <a:gd name="connsiteX887" fmla="*/ 1361249 w 2776643"/>
                  <a:gd name="connsiteY887" fmla="*/ 2887703 h 3450506"/>
                  <a:gd name="connsiteX888" fmla="*/ 1369368 w 2776643"/>
                  <a:gd name="connsiteY888" fmla="*/ 2879584 h 3450506"/>
                  <a:gd name="connsiteX889" fmla="*/ 1358813 w 2776643"/>
                  <a:gd name="connsiteY889" fmla="*/ 2862535 h 3450506"/>
                  <a:gd name="connsiteX890" fmla="*/ 1360437 w 2776643"/>
                  <a:gd name="connsiteY890" fmla="*/ 2845485 h 3450506"/>
                  <a:gd name="connsiteX891" fmla="*/ 1352318 w 2776643"/>
                  <a:gd name="connsiteY891" fmla="*/ 2827624 h 3450506"/>
                  <a:gd name="connsiteX892" fmla="*/ 1337704 w 2776643"/>
                  <a:gd name="connsiteY892" fmla="*/ 2825188 h 3450506"/>
                  <a:gd name="connsiteX893" fmla="*/ 1332833 w 2776643"/>
                  <a:gd name="connsiteY893" fmla="*/ 2798396 h 3450506"/>
                  <a:gd name="connsiteX894" fmla="*/ 1351506 w 2776643"/>
                  <a:gd name="connsiteY894" fmla="*/ 2795149 h 3450506"/>
                  <a:gd name="connsiteX895" fmla="*/ 1352318 w 2776643"/>
                  <a:gd name="connsiteY895" fmla="*/ 2788653 h 3450506"/>
                  <a:gd name="connsiteX896" fmla="*/ 1334457 w 2776643"/>
                  <a:gd name="connsiteY896" fmla="*/ 2787842 h 3450506"/>
                  <a:gd name="connsiteX897" fmla="*/ 1321466 w 2776643"/>
                  <a:gd name="connsiteY897" fmla="*/ 2779723 h 3450506"/>
                  <a:gd name="connsiteX898" fmla="*/ 1323090 w 2776643"/>
                  <a:gd name="connsiteY898" fmla="*/ 2770792 h 3450506"/>
                  <a:gd name="connsiteX899" fmla="*/ 1332833 w 2776643"/>
                  <a:gd name="connsiteY899" fmla="*/ 2770792 h 3450506"/>
                  <a:gd name="connsiteX900" fmla="*/ 1351506 w 2776643"/>
                  <a:gd name="connsiteY900" fmla="*/ 2747248 h 3450506"/>
                  <a:gd name="connsiteX901" fmla="*/ 1335269 w 2776643"/>
                  <a:gd name="connsiteY901" fmla="*/ 2718020 h 3450506"/>
                  <a:gd name="connsiteX902" fmla="*/ 1338516 w 2776643"/>
                  <a:gd name="connsiteY902" fmla="*/ 2706653 h 3450506"/>
                  <a:gd name="connsiteX903" fmla="*/ 1327962 w 2776643"/>
                  <a:gd name="connsiteY903" fmla="*/ 2704218 h 3450506"/>
                  <a:gd name="connsiteX904" fmla="*/ 1321466 w 2776643"/>
                  <a:gd name="connsiteY904" fmla="*/ 2713960 h 3450506"/>
                  <a:gd name="connsiteX905" fmla="*/ 1310100 w 2776643"/>
                  <a:gd name="connsiteY905" fmla="*/ 2713960 h 3450506"/>
                  <a:gd name="connsiteX906" fmla="*/ 1285744 w 2776643"/>
                  <a:gd name="connsiteY906" fmla="*/ 2701782 h 3450506"/>
                  <a:gd name="connsiteX907" fmla="*/ 1270318 w 2776643"/>
                  <a:gd name="connsiteY907" fmla="*/ 2705029 h 3450506"/>
                  <a:gd name="connsiteX908" fmla="*/ 1258952 w 2776643"/>
                  <a:gd name="connsiteY908" fmla="*/ 2692039 h 3450506"/>
                  <a:gd name="connsiteX909" fmla="*/ 1248397 w 2776643"/>
                  <a:gd name="connsiteY909" fmla="*/ 2699346 h 3450506"/>
                  <a:gd name="connsiteX910" fmla="*/ 1219169 w 2776643"/>
                  <a:gd name="connsiteY910" fmla="*/ 2698534 h 3450506"/>
                  <a:gd name="connsiteX911" fmla="*/ 1214298 w 2776643"/>
                  <a:gd name="connsiteY911" fmla="*/ 2690416 h 3450506"/>
                  <a:gd name="connsiteX912" fmla="*/ 1175327 w 2776643"/>
                  <a:gd name="connsiteY912" fmla="*/ 2688792 h 3450506"/>
                  <a:gd name="connsiteX913" fmla="*/ 1180199 w 2776643"/>
                  <a:gd name="connsiteY913" fmla="*/ 2700970 h 3450506"/>
                  <a:gd name="connsiteX914" fmla="*/ 1172080 w 2776643"/>
                  <a:gd name="connsiteY914" fmla="*/ 2709901 h 3450506"/>
                  <a:gd name="connsiteX915" fmla="*/ 1162337 w 2776643"/>
                  <a:gd name="connsiteY915" fmla="*/ 2700970 h 3450506"/>
                  <a:gd name="connsiteX916" fmla="*/ 1150159 w 2776643"/>
                  <a:gd name="connsiteY916" fmla="*/ 2696099 h 3450506"/>
                  <a:gd name="connsiteX917" fmla="*/ 1123367 w 2776643"/>
                  <a:gd name="connsiteY917" fmla="*/ 2682297 h 3450506"/>
                  <a:gd name="connsiteX918" fmla="*/ 1101446 w 2776643"/>
                  <a:gd name="connsiteY918" fmla="*/ 2657940 h 3450506"/>
                  <a:gd name="connsiteX919" fmla="*/ 1080337 w 2776643"/>
                  <a:gd name="connsiteY919" fmla="*/ 2676614 h 3450506"/>
                  <a:gd name="connsiteX920" fmla="*/ 1060852 w 2776643"/>
                  <a:gd name="connsiteY920" fmla="*/ 2688792 h 3450506"/>
                  <a:gd name="connsiteX921" fmla="*/ 1046238 w 2776643"/>
                  <a:gd name="connsiteY921" fmla="*/ 2706653 h 3450506"/>
                  <a:gd name="connsiteX922" fmla="*/ 1017822 w 2776643"/>
                  <a:gd name="connsiteY922" fmla="*/ 2704218 h 3450506"/>
                  <a:gd name="connsiteX923" fmla="*/ 1007267 w 2776643"/>
                  <a:gd name="connsiteY923" fmla="*/ 2690416 h 3450506"/>
                  <a:gd name="connsiteX924" fmla="*/ 981287 w 2776643"/>
                  <a:gd name="connsiteY924" fmla="*/ 2694475 h 3450506"/>
                  <a:gd name="connsiteX925" fmla="*/ 972357 w 2776643"/>
                  <a:gd name="connsiteY925" fmla="*/ 2705841 h 3450506"/>
                  <a:gd name="connsiteX926" fmla="*/ 942317 w 2776643"/>
                  <a:gd name="connsiteY926" fmla="*/ 2686356 h 3450506"/>
                  <a:gd name="connsiteX927" fmla="*/ 946376 w 2776643"/>
                  <a:gd name="connsiteY927" fmla="*/ 2667683 h 3450506"/>
                  <a:gd name="connsiteX928" fmla="*/ 931762 w 2776643"/>
                  <a:gd name="connsiteY928" fmla="*/ 2640891 h 3450506"/>
                  <a:gd name="connsiteX929" fmla="*/ 907406 w 2776643"/>
                  <a:gd name="connsiteY929" fmla="*/ 2621405 h 3450506"/>
                  <a:gd name="connsiteX930" fmla="*/ 880614 w 2776643"/>
                  <a:gd name="connsiteY930" fmla="*/ 2631960 h 3450506"/>
                  <a:gd name="connsiteX931" fmla="*/ 869247 w 2776643"/>
                  <a:gd name="connsiteY931" fmla="*/ 2628712 h 3450506"/>
                  <a:gd name="connsiteX932" fmla="*/ 844891 w 2776643"/>
                  <a:gd name="connsiteY932" fmla="*/ 2634395 h 3450506"/>
                  <a:gd name="connsiteX933" fmla="*/ 837584 w 2776643"/>
                  <a:gd name="connsiteY933" fmla="*/ 2604356 h 3450506"/>
                  <a:gd name="connsiteX934" fmla="*/ 818099 w 2776643"/>
                  <a:gd name="connsiteY934" fmla="*/ 2586494 h 3450506"/>
                  <a:gd name="connsiteX935" fmla="*/ 837584 w 2776643"/>
                  <a:gd name="connsiteY935" fmla="*/ 2577564 h 3450506"/>
                  <a:gd name="connsiteX936" fmla="*/ 839208 w 2776643"/>
                  <a:gd name="connsiteY936" fmla="*/ 2567009 h 3450506"/>
                  <a:gd name="connsiteX937" fmla="*/ 805108 w 2776643"/>
                  <a:gd name="connsiteY937" fmla="*/ 2544277 h 3450506"/>
                  <a:gd name="connsiteX938" fmla="*/ 801049 w 2776643"/>
                  <a:gd name="connsiteY938" fmla="*/ 2523979 h 3450506"/>
                  <a:gd name="connsiteX939" fmla="*/ 774257 w 2776643"/>
                  <a:gd name="connsiteY939" fmla="*/ 2509365 h 3450506"/>
                  <a:gd name="connsiteX940" fmla="*/ 755583 w 2776643"/>
                  <a:gd name="connsiteY940" fmla="*/ 2519108 h 3450506"/>
                  <a:gd name="connsiteX941" fmla="*/ 744217 w 2776643"/>
                  <a:gd name="connsiteY941" fmla="*/ 2512613 h 3450506"/>
                  <a:gd name="connsiteX942" fmla="*/ 700375 w 2776643"/>
                  <a:gd name="connsiteY942" fmla="*/ 2537781 h 3450506"/>
                  <a:gd name="connsiteX943" fmla="*/ 688197 w 2776643"/>
                  <a:gd name="connsiteY943" fmla="*/ 2529662 h 3450506"/>
                  <a:gd name="connsiteX944" fmla="*/ 671960 w 2776643"/>
                  <a:gd name="connsiteY944" fmla="*/ 2539405 h 3450506"/>
                  <a:gd name="connsiteX945" fmla="*/ 676019 w 2776643"/>
                  <a:gd name="connsiteY945" fmla="*/ 2554831 h 3450506"/>
                  <a:gd name="connsiteX946" fmla="*/ 663841 w 2776643"/>
                  <a:gd name="connsiteY946" fmla="*/ 2572692 h 3450506"/>
                  <a:gd name="connsiteX947" fmla="*/ 635425 w 2776643"/>
                  <a:gd name="connsiteY947" fmla="*/ 2571069 h 3450506"/>
                  <a:gd name="connsiteX948" fmla="*/ 629741 w 2776643"/>
                  <a:gd name="connsiteY948" fmla="*/ 2550771 h 3450506"/>
                  <a:gd name="connsiteX949" fmla="*/ 615128 w 2776643"/>
                  <a:gd name="connsiteY949" fmla="*/ 2545900 h 3450506"/>
                  <a:gd name="connsiteX950" fmla="*/ 615128 w 2776643"/>
                  <a:gd name="connsiteY950" fmla="*/ 2514237 h 3450506"/>
                  <a:gd name="connsiteX951" fmla="*/ 602137 w 2776643"/>
                  <a:gd name="connsiteY951" fmla="*/ 2506930 h 3450506"/>
                  <a:gd name="connsiteX952" fmla="*/ 595642 w 2776643"/>
                  <a:gd name="connsiteY952" fmla="*/ 2484197 h 3450506"/>
                  <a:gd name="connsiteX953" fmla="*/ 573722 w 2776643"/>
                  <a:gd name="connsiteY953" fmla="*/ 2462276 h 3450506"/>
                  <a:gd name="connsiteX954" fmla="*/ 581840 w 2776643"/>
                  <a:gd name="connsiteY954" fmla="*/ 2443603 h 3450506"/>
                  <a:gd name="connsiteX955" fmla="*/ 610256 w 2776643"/>
                  <a:gd name="connsiteY955" fmla="*/ 2439543 h 3450506"/>
                  <a:gd name="connsiteX956" fmla="*/ 607009 w 2776643"/>
                  <a:gd name="connsiteY956" fmla="*/ 2452533 h 3450506"/>
                  <a:gd name="connsiteX957" fmla="*/ 631365 w 2776643"/>
                  <a:gd name="connsiteY957" fmla="*/ 2454157 h 3450506"/>
                  <a:gd name="connsiteX958" fmla="*/ 648415 w 2776643"/>
                  <a:gd name="connsiteY958" fmla="*/ 2442791 h 3450506"/>
                  <a:gd name="connsiteX959" fmla="*/ 652474 w 2776643"/>
                  <a:gd name="connsiteY959" fmla="*/ 2420870 h 3450506"/>
                  <a:gd name="connsiteX960" fmla="*/ 666276 w 2776643"/>
                  <a:gd name="connsiteY960" fmla="*/ 2418435 h 3450506"/>
                  <a:gd name="connsiteX961" fmla="*/ 669524 w 2776643"/>
                  <a:gd name="connsiteY961" fmla="*/ 2408692 h 3450506"/>
                  <a:gd name="connsiteX962" fmla="*/ 636237 w 2776643"/>
                  <a:gd name="connsiteY962" fmla="*/ 2384335 h 3450506"/>
                  <a:gd name="connsiteX963" fmla="*/ 637860 w 2776643"/>
                  <a:gd name="connsiteY963" fmla="*/ 2372157 h 3450506"/>
                  <a:gd name="connsiteX964" fmla="*/ 613504 w 2776643"/>
                  <a:gd name="connsiteY964" fmla="*/ 2368098 h 3450506"/>
                  <a:gd name="connsiteX965" fmla="*/ 602137 w 2776643"/>
                  <a:gd name="connsiteY965" fmla="*/ 2374593 h 3450506"/>
                  <a:gd name="connsiteX966" fmla="*/ 589959 w 2776643"/>
                  <a:gd name="connsiteY966" fmla="*/ 2369721 h 3450506"/>
                  <a:gd name="connsiteX967" fmla="*/ 589959 w 2776643"/>
                  <a:gd name="connsiteY967" fmla="*/ 2348612 h 3450506"/>
                  <a:gd name="connsiteX968" fmla="*/ 542058 w 2776643"/>
                  <a:gd name="connsiteY968" fmla="*/ 2329127 h 3450506"/>
                  <a:gd name="connsiteX969" fmla="*/ 527444 w 2776643"/>
                  <a:gd name="connsiteY969" fmla="*/ 2303959 h 3450506"/>
                  <a:gd name="connsiteX970" fmla="*/ 526632 w 2776643"/>
                  <a:gd name="connsiteY970" fmla="*/ 2287721 h 3450506"/>
                  <a:gd name="connsiteX971" fmla="*/ 487662 w 2776643"/>
                  <a:gd name="connsiteY971" fmla="*/ 2271483 h 3450506"/>
                  <a:gd name="connsiteX972" fmla="*/ 487662 w 2776643"/>
                  <a:gd name="connsiteY972" fmla="*/ 2255246 h 3450506"/>
                  <a:gd name="connsiteX973" fmla="*/ 503899 w 2776643"/>
                  <a:gd name="connsiteY973" fmla="*/ 2243879 h 3450506"/>
                  <a:gd name="connsiteX974" fmla="*/ 503899 w 2776643"/>
                  <a:gd name="connsiteY974" fmla="*/ 2215464 h 3450506"/>
                  <a:gd name="connsiteX975" fmla="*/ 484414 w 2776643"/>
                  <a:gd name="connsiteY975" fmla="*/ 2192731 h 3450506"/>
                  <a:gd name="connsiteX976" fmla="*/ 488474 w 2776643"/>
                  <a:gd name="connsiteY976" fmla="*/ 2182988 h 3450506"/>
                  <a:gd name="connsiteX977" fmla="*/ 482790 w 2776643"/>
                  <a:gd name="connsiteY977" fmla="*/ 2159443 h 3450506"/>
                  <a:gd name="connsiteX978" fmla="*/ 474672 w 2776643"/>
                  <a:gd name="connsiteY978" fmla="*/ 2163503 h 3450506"/>
                  <a:gd name="connsiteX979" fmla="*/ 443008 w 2776643"/>
                  <a:gd name="connsiteY979" fmla="*/ 2144018 h 3450506"/>
                  <a:gd name="connsiteX980" fmla="*/ 409721 w 2776643"/>
                  <a:gd name="connsiteY980" fmla="*/ 2141582 h 3450506"/>
                  <a:gd name="connsiteX981" fmla="*/ 402414 w 2776643"/>
                  <a:gd name="connsiteY981" fmla="*/ 2153760 h 3450506"/>
                  <a:gd name="connsiteX982" fmla="*/ 390236 w 2776643"/>
                  <a:gd name="connsiteY982" fmla="*/ 2154572 h 3450506"/>
                  <a:gd name="connsiteX983" fmla="*/ 376434 w 2776643"/>
                  <a:gd name="connsiteY983" fmla="*/ 2168374 h 3450506"/>
                  <a:gd name="connsiteX984" fmla="*/ 366691 w 2776643"/>
                  <a:gd name="connsiteY984" fmla="*/ 2152948 h 3450506"/>
                  <a:gd name="connsiteX985" fmla="*/ 372374 w 2776643"/>
                  <a:gd name="connsiteY985" fmla="*/ 2145641 h 3450506"/>
                  <a:gd name="connsiteX986" fmla="*/ 366691 w 2776643"/>
                  <a:gd name="connsiteY986" fmla="*/ 2138335 h 3450506"/>
                  <a:gd name="connsiteX987" fmla="*/ 331780 w 2776643"/>
                  <a:gd name="connsiteY987" fmla="*/ 2136711 h 3450506"/>
                  <a:gd name="connsiteX988" fmla="*/ 332592 w 2776643"/>
                  <a:gd name="connsiteY988" fmla="*/ 2148889 h 3450506"/>
                  <a:gd name="connsiteX989" fmla="*/ 321226 w 2776643"/>
                  <a:gd name="connsiteY989" fmla="*/ 2151324 h 3450506"/>
                  <a:gd name="connsiteX990" fmla="*/ 310671 w 2776643"/>
                  <a:gd name="connsiteY990" fmla="*/ 2133463 h 3450506"/>
                  <a:gd name="connsiteX991" fmla="*/ 297681 w 2776643"/>
                  <a:gd name="connsiteY991" fmla="*/ 2136711 h 3450506"/>
                  <a:gd name="connsiteX992" fmla="*/ 281443 w 2776643"/>
                  <a:gd name="connsiteY992" fmla="*/ 2131027 h 3450506"/>
                  <a:gd name="connsiteX993" fmla="*/ 287938 w 2776643"/>
                  <a:gd name="connsiteY993" fmla="*/ 2118849 h 3450506"/>
                  <a:gd name="connsiteX994" fmla="*/ 273324 w 2776643"/>
                  <a:gd name="connsiteY994" fmla="*/ 2079879 h 3450506"/>
                  <a:gd name="connsiteX995" fmla="*/ 255463 w 2776643"/>
                  <a:gd name="connsiteY995" fmla="*/ 2067700 h 3450506"/>
                  <a:gd name="connsiteX996" fmla="*/ 255463 w 2776643"/>
                  <a:gd name="connsiteY996" fmla="*/ 2052275 h 3450506"/>
                  <a:gd name="connsiteX997" fmla="*/ 245720 w 2776643"/>
                  <a:gd name="connsiteY997" fmla="*/ 2048215 h 3450506"/>
                  <a:gd name="connsiteX998" fmla="*/ 234354 w 2776643"/>
                  <a:gd name="connsiteY998" fmla="*/ 2054710 h 3450506"/>
                  <a:gd name="connsiteX999" fmla="*/ 240037 w 2776643"/>
                  <a:gd name="connsiteY999" fmla="*/ 2008433 h 3450506"/>
                  <a:gd name="connsiteX1000" fmla="*/ 222176 w 2776643"/>
                  <a:gd name="connsiteY1000" fmla="*/ 1984076 h 3450506"/>
                  <a:gd name="connsiteX1001" fmla="*/ 212433 w 2776643"/>
                  <a:gd name="connsiteY1001" fmla="*/ 1984076 h 3450506"/>
                  <a:gd name="connsiteX1002" fmla="*/ 210809 w 2776643"/>
                  <a:gd name="connsiteY1002" fmla="*/ 1971086 h 3450506"/>
                  <a:gd name="connsiteX1003" fmla="*/ 205938 w 2776643"/>
                  <a:gd name="connsiteY1003" fmla="*/ 1971086 h 3450506"/>
                  <a:gd name="connsiteX1004" fmla="*/ 206750 w 2776643"/>
                  <a:gd name="connsiteY1004" fmla="*/ 1945918 h 3450506"/>
                  <a:gd name="connsiteX1005" fmla="*/ 224611 w 2776643"/>
                  <a:gd name="connsiteY1005" fmla="*/ 1942670 h 3450506"/>
                  <a:gd name="connsiteX1006" fmla="*/ 227047 w 2776643"/>
                  <a:gd name="connsiteY1006" fmla="*/ 1930492 h 3450506"/>
                  <a:gd name="connsiteX1007" fmla="*/ 216493 w 2776643"/>
                  <a:gd name="connsiteY1007" fmla="*/ 1923185 h 3450506"/>
                  <a:gd name="connsiteX1008" fmla="*/ 217304 w 2776643"/>
                  <a:gd name="connsiteY1008" fmla="*/ 1921561 h 3450506"/>
                  <a:gd name="connsiteX1009" fmla="*/ 218116 w 2776643"/>
                  <a:gd name="connsiteY1009" fmla="*/ 1919126 h 3450506"/>
                  <a:gd name="connsiteX1010" fmla="*/ 221364 w 2776643"/>
                  <a:gd name="connsiteY1010" fmla="*/ 1919126 h 3450506"/>
                  <a:gd name="connsiteX1011" fmla="*/ 222988 w 2776643"/>
                  <a:gd name="connsiteY1011" fmla="*/ 1920749 h 3450506"/>
                  <a:gd name="connsiteX1012" fmla="*/ 227047 w 2776643"/>
                  <a:gd name="connsiteY1012" fmla="*/ 1923185 h 3450506"/>
                  <a:gd name="connsiteX1013" fmla="*/ 228671 w 2776643"/>
                  <a:gd name="connsiteY1013" fmla="*/ 1929680 h 3450506"/>
                  <a:gd name="connsiteX1014" fmla="*/ 229483 w 2776643"/>
                  <a:gd name="connsiteY1014" fmla="*/ 1932116 h 3450506"/>
                  <a:gd name="connsiteX1015" fmla="*/ 231918 w 2776643"/>
                  <a:gd name="connsiteY1015" fmla="*/ 1932928 h 3450506"/>
                  <a:gd name="connsiteX1016" fmla="*/ 233542 w 2776643"/>
                  <a:gd name="connsiteY1016" fmla="*/ 1933740 h 3450506"/>
                  <a:gd name="connsiteX1017" fmla="*/ 234354 w 2776643"/>
                  <a:gd name="connsiteY1017" fmla="*/ 1935363 h 3450506"/>
                  <a:gd name="connsiteX1018" fmla="*/ 239225 w 2776643"/>
                  <a:gd name="connsiteY1018" fmla="*/ 1934552 h 3450506"/>
                  <a:gd name="connsiteX1019" fmla="*/ 241661 w 2776643"/>
                  <a:gd name="connsiteY1019" fmla="*/ 1933740 h 3450506"/>
                  <a:gd name="connsiteX1020" fmla="*/ 244097 w 2776643"/>
                  <a:gd name="connsiteY1020" fmla="*/ 1935363 h 3450506"/>
                  <a:gd name="connsiteX1021" fmla="*/ 247344 w 2776643"/>
                  <a:gd name="connsiteY1021" fmla="*/ 1934552 h 3450506"/>
                  <a:gd name="connsiteX1022" fmla="*/ 248156 w 2776643"/>
                  <a:gd name="connsiteY1022" fmla="*/ 1929680 h 3450506"/>
                  <a:gd name="connsiteX1023" fmla="*/ 247344 w 2776643"/>
                  <a:gd name="connsiteY1023" fmla="*/ 1924809 h 3450506"/>
                  <a:gd name="connsiteX1024" fmla="*/ 245720 w 2776643"/>
                  <a:gd name="connsiteY1024" fmla="*/ 1919938 h 3450506"/>
                  <a:gd name="connsiteX1025" fmla="*/ 244097 w 2776643"/>
                  <a:gd name="connsiteY1025" fmla="*/ 1915066 h 3450506"/>
                  <a:gd name="connsiteX1026" fmla="*/ 244097 w 2776643"/>
                  <a:gd name="connsiteY1026" fmla="*/ 1909383 h 3450506"/>
                  <a:gd name="connsiteX1027" fmla="*/ 239225 w 2776643"/>
                  <a:gd name="connsiteY1027" fmla="*/ 1906136 h 3450506"/>
                  <a:gd name="connsiteX1028" fmla="*/ 237602 w 2776643"/>
                  <a:gd name="connsiteY1028" fmla="*/ 1901264 h 3450506"/>
                  <a:gd name="connsiteX1029" fmla="*/ 231106 w 2776643"/>
                  <a:gd name="connsiteY1029" fmla="*/ 1898829 h 3450506"/>
                  <a:gd name="connsiteX1030" fmla="*/ 227859 w 2776643"/>
                  <a:gd name="connsiteY1030" fmla="*/ 1899641 h 3450506"/>
                  <a:gd name="connsiteX1031" fmla="*/ 225423 w 2776643"/>
                  <a:gd name="connsiteY1031" fmla="*/ 1900452 h 3450506"/>
                  <a:gd name="connsiteX1032" fmla="*/ 222176 w 2776643"/>
                  <a:gd name="connsiteY1032" fmla="*/ 1898017 h 3450506"/>
                  <a:gd name="connsiteX1033" fmla="*/ 218116 w 2776643"/>
                  <a:gd name="connsiteY1033" fmla="*/ 1899641 h 3450506"/>
                  <a:gd name="connsiteX1034" fmla="*/ 215681 w 2776643"/>
                  <a:gd name="connsiteY1034" fmla="*/ 1901264 h 3450506"/>
                  <a:gd name="connsiteX1035" fmla="*/ 211621 w 2776643"/>
                  <a:gd name="connsiteY1035" fmla="*/ 1903700 h 3450506"/>
                  <a:gd name="connsiteX1036" fmla="*/ 211621 w 2776643"/>
                  <a:gd name="connsiteY1036" fmla="*/ 1905324 h 3450506"/>
                  <a:gd name="connsiteX1037" fmla="*/ 210809 w 2776643"/>
                  <a:gd name="connsiteY1037" fmla="*/ 1906947 h 3450506"/>
                  <a:gd name="connsiteX1038" fmla="*/ 208374 w 2776643"/>
                  <a:gd name="connsiteY1038" fmla="*/ 1906136 h 3450506"/>
                  <a:gd name="connsiteX1039" fmla="*/ 208374 w 2776643"/>
                  <a:gd name="connsiteY1039" fmla="*/ 1903700 h 3450506"/>
                  <a:gd name="connsiteX1040" fmla="*/ 208374 w 2776643"/>
                  <a:gd name="connsiteY1040" fmla="*/ 1901264 h 3450506"/>
                  <a:gd name="connsiteX1041" fmla="*/ 208374 w 2776643"/>
                  <a:gd name="connsiteY1041" fmla="*/ 1900452 h 3450506"/>
                  <a:gd name="connsiteX1042" fmla="*/ 207562 w 2776643"/>
                  <a:gd name="connsiteY1042" fmla="*/ 1897205 h 3450506"/>
                  <a:gd name="connsiteX1043" fmla="*/ 205938 w 2776643"/>
                  <a:gd name="connsiteY1043" fmla="*/ 1897205 h 3450506"/>
                  <a:gd name="connsiteX1044" fmla="*/ 204314 w 2776643"/>
                  <a:gd name="connsiteY1044" fmla="*/ 1898017 h 3450506"/>
                  <a:gd name="connsiteX1045" fmla="*/ 203502 w 2776643"/>
                  <a:gd name="connsiteY1045" fmla="*/ 1896393 h 3450506"/>
                  <a:gd name="connsiteX1046" fmla="*/ 204314 w 2776643"/>
                  <a:gd name="connsiteY1046" fmla="*/ 1894769 h 3450506"/>
                  <a:gd name="connsiteX1047" fmla="*/ 204314 w 2776643"/>
                  <a:gd name="connsiteY1047" fmla="*/ 1892333 h 3450506"/>
                  <a:gd name="connsiteX1048" fmla="*/ 203502 w 2776643"/>
                  <a:gd name="connsiteY1048" fmla="*/ 1890710 h 3450506"/>
                  <a:gd name="connsiteX1049" fmla="*/ 203502 w 2776643"/>
                  <a:gd name="connsiteY1049" fmla="*/ 1889898 h 3450506"/>
                  <a:gd name="connsiteX1050" fmla="*/ 203502 w 2776643"/>
                  <a:gd name="connsiteY1050" fmla="*/ 1889086 h 3450506"/>
                  <a:gd name="connsiteX1051" fmla="*/ 203502 w 2776643"/>
                  <a:gd name="connsiteY1051" fmla="*/ 1889086 h 3450506"/>
                  <a:gd name="connsiteX1052" fmla="*/ 204314 w 2776643"/>
                  <a:gd name="connsiteY1052" fmla="*/ 1887462 h 3450506"/>
                  <a:gd name="connsiteX1053" fmla="*/ 205126 w 2776643"/>
                  <a:gd name="connsiteY1053" fmla="*/ 1886650 h 3450506"/>
                  <a:gd name="connsiteX1054" fmla="*/ 209186 w 2776643"/>
                  <a:gd name="connsiteY1054" fmla="*/ 1885839 h 3450506"/>
                  <a:gd name="connsiteX1055" fmla="*/ 211621 w 2776643"/>
                  <a:gd name="connsiteY1055" fmla="*/ 1885027 h 3450506"/>
                  <a:gd name="connsiteX1056" fmla="*/ 210809 w 2776643"/>
                  <a:gd name="connsiteY1056" fmla="*/ 1883403 h 3450506"/>
                  <a:gd name="connsiteX1057" fmla="*/ 209186 w 2776643"/>
                  <a:gd name="connsiteY1057" fmla="*/ 1880967 h 3450506"/>
                  <a:gd name="connsiteX1058" fmla="*/ 210809 w 2776643"/>
                  <a:gd name="connsiteY1058" fmla="*/ 1875284 h 3450506"/>
                  <a:gd name="connsiteX1059" fmla="*/ 211621 w 2776643"/>
                  <a:gd name="connsiteY1059" fmla="*/ 1872036 h 3450506"/>
                  <a:gd name="connsiteX1060" fmla="*/ 212433 w 2776643"/>
                  <a:gd name="connsiteY1060" fmla="*/ 1869601 h 3450506"/>
                  <a:gd name="connsiteX1061" fmla="*/ 217304 w 2776643"/>
                  <a:gd name="connsiteY1061" fmla="*/ 1867165 h 3450506"/>
                  <a:gd name="connsiteX1062" fmla="*/ 218928 w 2776643"/>
                  <a:gd name="connsiteY1062" fmla="*/ 1859046 h 3450506"/>
                  <a:gd name="connsiteX1063" fmla="*/ 218116 w 2776643"/>
                  <a:gd name="connsiteY1063" fmla="*/ 1850927 h 3450506"/>
                  <a:gd name="connsiteX1064" fmla="*/ 214057 w 2776643"/>
                  <a:gd name="connsiteY1064" fmla="*/ 1844432 h 3450506"/>
                  <a:gd name="connsiteX1065" fmla="*/ 210809 w 2776643"/>
                  <a:gd name="connsiteY1065" fmla="*/ 1838749 h 3450506"/>
                  <a:gd name="connsiteX1066" fmla="*/ 209998 w 2776643"/>
                  <a:gd name="connsiteY1066" fmla="*/ 1829818 h 3450506"/>
                  <a:gd name="connsiteX1067" fmla="*/ 209998 w 2776643"/>
                  <a:gd name="connsiteY1067" fmla="*/ 1820888 h 3450506"/>
                  <a:gd name="connsiteX1068" fmla="*/ 205126 w 2776643"/>
                  <a:gd name="connsiteY1068" fmla="*/ 1815205 h 3450506"/>
                  <a:gd name="connsiteX1069" fmla="*/ 201879 w 2776643"/>
                  <a:gd name="connsiteY1069" fmla="*/ 1807898 h 3450506"/>
                  <a:gd name="connsiteX1070" fmla="*/ 200255 w 2776643"/>
                  <a:gd name="connsiteY1070" fmla="*/ 1803026 h 3450506"/>
                  <a:gd name="connsiteX1071" fmla="*/ 207562 w 2776643"/>
                  <a:gd name="connsiteY1071" fmla="*/ 1764056 h 3450506"/>
                  <a:gd name="connsiteX1072" fmla="*/ 214869 w 2776643"/>
                  <a:gd name="connsiteY1072" fmla="*/ 1762432 h 3450506"/>
                  <a:gd name="connsiteX1073" fmla="*/ 215681 w 2776643"/>
                  <a:gd name="connsiteY1073" fmla="*/ 1763244 h 3450506"/>
                  <a:gd name="connsiteX1074" fmla="*/ 218928 w 2776643"/>
                  <a:gd name="connsiteY1074" fmla="*/ 1764056 h 3450506"/>
                  <a:gd name="connsiteX1075" fmla="*/ 219740 w 2776643"/>
                  <a:gd name="connsiteY1075" fmla="*/ 1768115 h 3450506"/>
                  <a:gd name="connsiteX1076" fmla="*/ 221364 w 2776643"/>
                  <a:gd name="connsiteY1076" fmla="*/ 1768115 h 3450506"/>
                  <a:gd name="connsiteX1077" fmla="*/ 221364 w 2776643"/>
                  <a:gd name="connsiteY1077" fmla="*/ 1765680 h 3450506"/>
                  <a:gd name="connsiteX1078" fmla="*/ 221364 w 2776643"/>
                  <a:gd name="connsiteY1078" fmla="*/ 1764056 h 3450506"/>
                  <a:gd name="connsiteX1079" fmla="*/ 222176 w 2776643"/>
                  <a:gd name="connsiteY1079" fmla="*/ 1763244 h 3450506"/>
                  <a:gd name="connsiteX1080" fmla="*/ 222988 w 2776643"/>
                  <a:gd name="connsiteY1080" fmla="*/ 1763244 h 3450506"/>
                  <a:gd name="connsiteX1081" fmla="*/ 227859 w 2776643"/>
                  <a:gd name="connsiteY1081" fmla="*/ 1762432 h 3450506"/>
                  <a:gd name="connsiteX1082" fmla="*/ 225423 w 2776643"/>
                  <a:gd name="connsiteY1082" fmla="*/ 1759185 h 3450506"/>
                  <a:gd name="connsiteX1083" fmla="*/ 225423 w 2776643"/>
                  <a:gd name="connsiteY1083" fmla="*/ 1755937 h 3450506"/>
                  <a:gd name="connsiteX1084" fmla="*/ 227859 w 2776643"/>
                  <a:gd name="connsiteY1084" fmla="*/ 1755937 h 3450506"/>
                  <a:gd name="connsiteX1085" fmla="*/ 231106 w 2776643"/>
                  <a:gd name="connsiteY1085" fmla="*/ 1755937 h 3450506"/>
                  <a:gd name="connsiteX1086" fmla="*/ 232730 w 2776643"/>
                  <a:gd name="connsiteY1086" fmla="*/ 1757561 h 3450506"/>
                  <a:gd name="connsiteX1087" fmla="*/ 233542 w 2776643"/>
                  <a:gd name="connsiteY1087" fmla="*/ 1755125 h 3450506"/>
                  <a:gd name="connsiteX1088" fmla="*/ 235978 w 2776643"/>
                  <a:gd name="connsiteY1088" fmla="*/ 1754313 h 3450506"/>
                  <a:gd name="connsiteX1089" fmla="*/ 233542 w 2776643"/>
                  <a:gd name="connsiteY1089" fmla="*/ 1753501 h 3450506"/>
                  <a:gd name="connsiteX1090" fmla="*/ 231918 w 2776643"/>
                  <a:gd name="connsiteY1090" fmla="*/ 1753501 h 3450506"/>
                  <a:gd name="connsiteX1091" fmla="*/ 231918 w 2776643"/>
                  <a:gd name="connsiteY1091" fmla="*/ 1751878 h 3450506"/>
                  <a:gd name="connsiteX1092" fmla="*/ 230295 w 2776643"/>
                  <a:gd name="connsiteY1092" fmla="*/ 1752689 h 3450506"/>
                  <a:gd name="connsiteX1093" fmla="*/ 228671 w 2776643"/>
                  <a:gd name="connsiteY1093" fmla="*/ 1753501 h 3450506"/>
                  <a:gd name="connsiteX1094" fmla="*/ 223799 w 2776643"/>
                  <a:gd name="connsiteY1094" fmla="*/ 1751878 h 3450506"/>
                  <a:gd name="connsiteX1095" fmla="*/ 223799 w 2776643"/>
                  <a:gd name="connsiteY1095" fmla="*/ 1748630 h 3450506"/>
                  <a:gd name="connsiteX1096" fmla="*/ 222988 w 2776643"/>
                  <a:gd name="connsiteY1096" fmla="*/ 1748630 h 3450506"/>
                  <a:gd name="connsiteX1097" fmla="*/ 223799 w 2776643"/>
                  <a:gd name="connsiteY1097" fmla="*/ 1744571 h 3450506"/>
                  <a:gd name="connsiteX1098" fmla="*/ 210809 w 2776643"/>
                  <a:gd name="connsiteY1098" fmla="*/ 1736452 h 3450506"/>
                  <a:gd name="connsiteX1099" fmla="*/ 211621 w 2776643"/>
                  <a:gd name="connsiteY1099" fmla="*/ 1732392 h 3450506"/>
                  <a:gd name="connsiteX1100" fmla="*/ 211621 w 2776643"/>
                  <a:gd name="connsiteY1100" fmla="*/ 1728333 h 3450506"/>
                  <a:gd name="connsiteX1101" fmla="*/ 208374 w 2776643"/>
                  <a:gd name="connsiteY1101" fmla="*/ 1716967 h 3450506"/>
                  <a:gd name="connsiteX1102" fmla="*/ 206750 w 2776643"/>
                  <a:gd name="connsiteY1102" fmla="*/ 1715343 h 3450506"/>
                  <a:gd name="connsiteX1103" fmla="*/ 205126 w 2776643"/>
                  <a:gd name="connsiteY1103" fmla="*/ 1715343 h 3450506"/>
                  <a:gd name="connsiteX1104" fmla="*/ 202690 w 2776643"/>
                  <a:gd name="connsiteY1104" fmla="*/ 1712907 h 3450506"/>
                  <a:gd name="connsiteX1105" fmla="*/ 201067 w 2776643"/>
                  <a:gd name="connsiteY1105" fmla="*/ 1712095 h 3450506"/>
                  <a:gd name="connsiteX1106" fmla="*/ 200255 w 2776643"/>
                  <a:gd name="connsiteY1106" fmla="*/ 1711283 h 3450506"/>
                  <a:gd name="connsiteX1107" fmla="*/ 200255 w 2776643"/>
                  <a:gd name="connsiteY1107" fmla="*/ 1708848 h 3450506"/>
                  <a:gd name="connsiteX1108" fmla="*/ 200255 w 2776643"/>
                  <a:gd name="connsiteY1108" fmla="*/ 1706412 h 3450506"/>
                  <a:gd name="connsiteX1109" fmla="*/ 200255 w 2776643"/>
                  <a:gd name="connsiteY1109" fmla="*/ 1703976 h 3450506"/>
                  <a:gd name="connsiteX1110" fmla="*/ 199443 w 2776643"/>
                  <a:gd name="connsiteY1110" fmla="*/ 1701541 h 3450506"/>
                  <a:gd name="connsiteX1111" fmla="*/ 199443 w 2776643"/>
                  <a:gd name="connsiteY1111" fmla="*/ 1697481 h 3450506"/>
                  <a:gd name="connsiteX1112" fmla="*/ 201067 w 2776643"/>
                  <a:gd name="connsiteY1112" fmla="*/ 1696670 h 3450506"/>
                  <a:gd name="connsiteX1113" fmla="*/ 201067 w 2776643"/>
                  <a:gd name="connsiteY1113" fmla="*/ 1695046 h 3450506"/>
                  <a:gd name="connsiteX1114" fmla="*/ 203502 w 2776643"/>
                  <a:gd name="connsiteY1114" fmla="*/ 1693422 h 3450506"/>
                  <a:gd name="connsiteX1115" fmla="*/ 205126 w 2776643"/>
                  <a:gd name="connsiteY1115" fmla="*/ 1693422 h 3450506"/>
                  <a:gd name="connsiteX1116" fmla="*/ 206750 w 2776643"/>
                  <a:gd name="connsiteY1116" fmla="*/ 1694234 h 3450506"/>
                  <a:gd name="connsiteX1117" fmla="*/ 207562 w 2776643"/>
                  <a:gd name="connsiteY1117" fmla="*/ 1695858 h 3450506"/>
                  <a:gd name="connsiteX1118" fmla="*/ 209186 w 2776643"/>
                  <a:gd name="connsiteY1118" fmla="*/ 1695858 h 3450506"/>
                  <a:gd name="connsiteX1119" fmla="*/ 209998 w 2776643"/>
                  <a:gd name="connsiteY1119" fmla="*/ 1697481 h 3450506"/>
                  <a:gd name="connsiteX1120" fmla="*/ 211621 w 2776643"/>
                  <a:gd name="connsiteY1120" fmla="*/ 1700729 h 3450506"/>
                  <a:gd name="connsiteX1121" fmla="*/ 214869 w 2776643"/>
                  <a:gd name="connsiteY1121" fmla="*/ 1703165 h 3450506"/>
                  <a:gd name="connsiteX1122" fmla="*/ 218116 w 2776643"/>
                  <a:gd name="connsiteY1122" fmla="*/ 1703976 h 3450506"/>
                  <a:gd name="connsiteX1123" fmla="*/ 220552 w 2776643"/>
                  <a:gd name="connsiteY1123" fmla="*/ 1702353 h 3450506"/>
                  <a:gd name="connsiteX1124" fmla="*/ 222988 w 2776643"/>
                  <a:gd name="connsiteY1124" fmla="*/ 1703976 h 3450506"/>
                  <a:gd name="connsiteX1125" fmla="*/ 225423 w 2776643"/>
                  <a:gd name="connsiteY1125" fmla="*/ 1702353 h 3450506"/>
                  <a:gd name="connsiteX1126" fmla="*/ 226235 w 2776643"/>
                  <a:gd name="connsiteY1126" fmla="*/ 1699917 h 3450506"/>
                  <a:gd name="connsiteX1127" fmla="*/ 226235 w 2776643"/>
                  <a:gd name="connsiteY1127" fmla="*/ 1697481 h 3450506"/>
                  <a:gd name="connsiteX1128" fmla="*/ 225423 w 2776643"/>
                  <a:gd name="connsiteY1128" fmla="*/ 1695046 h 3450506"/>
                  <a:gd name="connsiteX1129" fmla="*/ 224611 w 2776643"/>
                  <a:gd name="connsiteY1129" fmla="*/ 1692610 h 3450506"/>
                  <a:gd name="connsiteX1130" fmla="*/ 223799 w 2776643"/>
                  <a:gd name="connsiteY1130" fmla="*/ 1689363 h 3450506"/>
                  <a:gd name="connsiteX1131" fmla="*/ 223799 w 2776643"/>
                  <a:gd name="connsiteY1131" fmla="*/ 1686927 h 3450506"/>
                  <a:gd name="connsiteX1132" fmla="*/ 224611 w 2776643"/>
                  <a:gd name="connsiteY1132" fmla="*/ 1684491 h 3450506"/>
                  <a:gd name="connsiteX1133" fmla="*/ 227047 w 2776643"/>
                  <a:gd name="connsiteY1133" fmla="*/ 1682868 h 3450506"/>
                  <a:gd name="connsiteX1134" fmla="*/ 228671 w 2776643"/>
                  <a:gd name="connsiteY1134" fmla="*/ 1680432 h 3450506"/>
                  <a:gd name="connsiteX1135" fmla="*/ 231106 w 2776643"/>
                  <a:gd name="connsiteY1135" fmla="*/ 1679620 h 3450506"/>
                  <a:gd name="connsiteX1136" fmla="*/ 231106 w 2776643"/>
                  <a:gd name="connsiteY1136" fmla="*/ 1682056 h 3450506"/>
                  <a:gd name="connsiteX1137" fmla="*/ 232730 w 2776643"/>
                  <a:gd name="connsiteY1137" fmla="*/ 1682056 h 3450506"/>
                  <a:gd name="connsiteX1138" fmla="*/ 234354 w 2776643"/>
                  <a:gd name="connsiteY1138" fmla="*/ 1682868 h 3450506"/>
                  <a:gd name="connsiteX1139" fmla="*/ 236790 w 2776643"/>
                  <a:gd name="connsiteY1139" fmla="*/ 1683679 h 3450506"/>
                  <a:gd name="connsiteX1140" fmla="*/ 240849 w 2776643"/>
                  <a:gd name="connsiteY1140" fmla="*/ 1685303 h 3450506"/>
                  <a:gd name="connsiteX1141" fmla="*/ 243285 w 2776643"/>
                  <a:gd name="connsiteY1141" fmla="*/ 1685303 h 3450506"/>
                  <a:gd name="connsiteX1142" fmla="*/ 244908 w 2776643"/>
                  <a:gd name="connsiteY1142" fmla="*/ 1682056 h 3450506"/>
                  <a:gd name="connsiteX1143" fmla="*/ 245720 w 2776643"/>
                  <a:gd name="connsiteY1143" fmla="*/ 1683679 h 3450506"/>
                  <a:gd name="connsiteX1144" fmla="*/ 246532 w 2776643"/>
                  <a:gd name="connsiteY1144" fmla="*/ 1682868 h 3450506"/>
                  <a:gd name="connsiteX1145" fmla="*/ 248156 w 2776643"/>
                  <a:gd name="connsiteY1145" fmla="*/ 1682868 h 3450506"/>
                  <a:gd name="connsiteX1146" fmla="*/ 248968 w 2776643"/>
                  <a:gd name="connsiteY1146" fmla="*/ 1681244 h 3450506"/>
                  <a:gd name="connsiteX1147" fmla="*/ 248968 w 2776643"/>
                  <a:gd name="connsiteY1147" fmla="*/ 1679620 h 3450506"/>
                  <a:gd name="connsiteX1148" fmla="*/ 250592 w 2776643"/>
                  <a:gd name="connsiteY1148" fmla="*/ 1678808 h 3450506"/>
                  <a:gd name="connsiteX1149" fmla="*/ 252215 w 2776643"/>
                  <a:gd name="connsiteY1149" fmla="*/ 1677996 h 3450506"/>
                  <a:gd name="connsiteX1150" fmla="*/ 253839 w 2776643"/>
                  <a:gd name="connsiteY1150" fmla="*/ 1677184 h 3450506"/>
                  <a:gd name="connsiteX1151" fmla="*/ 255463 w 2776643"/>
                  <a:gd name="connsiteY1151" fmla="*/ 1675561 h 3450506"/>
                  <a:gd name="connsiteX1152" fmla="*/ 256275 w 2776643"/>
                  <a:gd name="connsiteY1152" fmla="*/ 1673125 h 3450506"/>
                  <a:gd name="connsiteX1153" fmla="*/ 257087 w 2776643"/>
                  <a:gd name="connsiteY1153" fmla="*/ 1671501 h 3450506"/>
                  <a:gd name="connsiteX1154" fmla="*/ 257899 w 2776643"/>
                  <a:gd name="connsiteY1154" fmla="*/ 1669877 h 3450506"/>
                  <a:gd name="connsiteX1155" fmla="*/ 255463 w 2776643"/>
                  <a:gd name="connsiteY1155" fmla="*/ 1668254 h 3450506"/>
                  <a:gd name="connsiteX1156" fmla="*/ 253027 w 2776643"/>
                  <a:gd name="connsiteY1156" fmla="*/ 1667442 h 3450506"/>
                  <a:gd name="connsiteX1157" fmla="*/ 253839 w 2776643"/>
                  <a:gd name="connsiteY1157" fmla="*/ 1665818 h 3450506"/>
                  <a:gd name="connsiteX1158" fmla="*/ 255463 w 2776643"/>
                  <a:gd name="connsiteY1158" fmla="*/ 1665006 h 3450506"/>
                  <a:gd name="connsiteX1159" fmla="*/ 256275 w 2776643"/>
                  <a:gd name="connsiteY1159" fmla="*/ 1663382 h 3450506"/>
                  <a:gd name="connsiteX1160" fmla="*/ 257899 w 2776643"/>
                  <a:gd name="connsiteY1160" fmla="*/ 1662570 h 3450506"/>
                  <a:gd name="connsiteX1161" fmla="*/ 258711 w 2776643"/>
                  <a:gd name="connsiteY1161" fmla="*/ 1661759 h 3450506"/>
                  <a:gd name="connsiteX1162" fmla="*/ 259522 w 2776643"/>
                  <a:gd name="connsiteY1162" fmla="*/ 1660135 h 3450506"/>
                  <a:gd name="connsiteX1163" fmla="*/ 261146 w 2776643"/>
                  <a:gd name="connsiteY1163" fmla="*/ 1659323 h 3450506"/>
                  <a:gd name="connsiteX1164" fmla="*/ 262770 w 2776643"/>
                  <a:gd name="connsiteY1164" fmla="*/ 1658511 h 3450506"/>
                  <a:gd name="connsiteX1165" fmla="*/ 263582 w 2776643"/>
                  <a:gd name="connsiteY1165" fmla="*/ 1657699 h 3450506"/>
                  <a:gd name="connsiteX1166" fmla="*/ 265206 w 2776643"/>
                  <a:gd name="connsiteY1166" fmla="*/ 1656887 h 3450506"/>
                  <a:gd name="connsiteX1167" fmla="*/ 267641 w 2776643"/>
                  <a:gd name="connsiteY1167" fmla="*/ 1656075 h 3450506"/>
                  <a:gd name="connsiteX1168" fmla="*/ 272512 w 2776643"/>
                  <a:gd name="connsiteY1168" fmla="*/ 1656075 h 3450506"/>
                  <a:gd name="connsiteX1169" fmla="*/ 275760 w 2776643"/>
                  <a:gd name="connsiteY1169" fmla="*/ 1655263 h 3450506"/>
                  <a:gd name="connsiteX1170" fmla="*/ 277384 w 2776643"/>
                  <a:gd name="connsiteY1170" fmla="*/ 1656075 h 3450506"/>
                  <a:gd name="connsiteX1171" fmla="*/ 281443 w 2776643"/>
                  <a:gd name="connsiteY1171" fmla="*/ 1656075 h 3450506"/>
                  <a:gd name="connsiteX1172" fmla="*/ 283067 w 2776643"/>
                  <a:gd name="connsiteY1172" fmla="*/ 1656075 h 3450506"/>
                  <a:gd name="connsiteX1173" fmla="*/ 284691 w 2776643"/>
                  <a:gd name="connsiteY1173" fmla="*/ 1656075 h 3450506"/>
                  <a:gd name="connsiteX1174" fmla="*/ 294433 w 2776643"/>
                  <a:gd name="connsiteY1174" fmla="*/ 1656887 h 3450506"/>
                  <a:gd name="connsiteX1175" fmla="*/ 304988 w 2776643"/>
                  <a:gd name="connsiteY1175" fmla="*/ 1656075 h 3450506"/>
                  <a:gd name="connsiteX1176" fmla="*/ 320414 w 2776643"/>
                  <a:gd name="connsiteY1176" fmla="*/ 1656887 h 3450506"/>
                  <a:gd name="connsiteX1177" fmla="*/ 330156 w 2776643"/>
                  <a:gd name="connsiteY1177" fmla="*/ 1654452 h 3450506"/>
                  <a:gd name="connsiteX1178" fmla="*/ 330968 w 2776643"/>
                  <a:gd name="connsiteY1178" fmla="*/ 1643897 h 3450506"/>
                  <a:gd name="connsiteX1179" fmla="*/ 321226 w 2776643"/>
                  <a:gd name="connsiteY1179" fmla="*/ 1643085 h 3450506"/>
                  <a:gd name="connsiteX1180" fmla="*/ 310671 w 2776643"/>
                  <a:gd name="connsiteY1180" fmla="*/ 1640649 h 3450506"/>
                  <a:gd name="connsiteX1181" fmla="*/ 307424 w 2776643"/>
                  <a:gd name="connsiteY1181" fmla="*/ 1631719 h 3450506"/>
                  <a:gd name="connsiteX1182" fmla="*/ 299305 w 2776643"/>
                  <a:gd name="connsiteY1182" fmla="*/ 1627659 h 3450506"/>
                  <a:gd name="connsiteX1183" fmla="*/ 295245 w 2776643"/>
                  <a:gd name="connsiteY1183" fmla="*/ 1626847 h 3450506"/>
                  <a:gd name="connsiteX1184" fmla="*/ 288750 w 2776643"/>
                  <a:gd name="connsiteY1184" fmla="*/ 1626847 h 3450506"/>
                  <a:gd name="connsiteX1185" fmla="*/ 285503 w 2776643"/>
                  <a:gd name="connsiteY1185" fmla="*/ 1626847 h 3450506"/>
                  <a:gd name="connsiteX1186" fmla="*/ 283067 w 2776643"/>
                  <a:gd name="connsiteY1186" fmla="*/ 1627659 h 3450506"/>
                  <a:gd name="connsiteX1187" fmla="*/ 280631 w 2776643"/>
                  <a:gd name="connsiteY1187" fmla="*/ 1629283 h 3450506"/>
                  <a:gd name="connsiteX1188" fmla="*/ 275760 w 2776643"/>
                  <a:gd name="connsiteY1188" fmla="*/ 1632531 h 3450506"/>
                  <a:gd name="connsiteX1189" fmla="*/ 270889 w 2776643"/>
                  <a:gd name="connsiteY1189" fmla="*/ 1634155 h 3450506"/>
                  <a:gd name="connsiteX1190" fmla="*/ 266018 w 2776643"/>
                  <a:gd name="connsiteY1190" fmla="*/ 1635778 h 3450506"/>
                  <a:gd name="connsiteX1191" fmla="*/ 260334 w 2776643"/>
                  <a:gd name="connsiteY1191" fmla="*/ 1636590 h 3450506"/>
                  <a:gd name="connsiteX1192" fmla="*/ 253839 w 2776643"/>
                  <a:gd name="connsiteY1192" fmla="*/ 1636590 h 3450506"/>
                  <a:gd name="connsiteX1193" fmla="*/ 248156 w 2776643"/>
                  <a:gd name="connsiteY1193" fmla="*/ 1634966 h 3450506"/>
                  <a:gd name="connsiteX1194" fmla="*/ 246532 w 2776643"/>
                  <a:gd name="connsiteY1194" fmla="*/ 1633343 h 3450506"/>
                  <a:gd name="connsiteX1195" fmla="*/ 244097 w 2776643"/>
                  <a:gd name="connsiteY1195" fmla="*/ 1631719 h 3450506"/>
                  <a:gd name="connsiteX1196" fmla="*/ 241661 w 2776643"/>
                  <a:gd name="connsiteY1196" fmla="*/ 1627659 h 3450506"/>
                  <a:gd name="connsiteX1197" fmla="*/ 240037 w 2776643"/>
                  <a:gd name="connsiteY1197" fmla="*/ 1626847 h 3450506"/>
                  <a:gd name="connsiteX1198" fmla="*/ 239225 w 2776643"/>
                  <a:gd name="connsiteY1198" fmla="*/ 1626847 h 3450506"/>
                  <a:gd name="connsiteX1199" fmla="*/ 238414 w 2776643"/>
                  <a:gd name="connsiteY1199" fmla="*/ 1626847 h 3450506"/>
                  <a:gd name="connsiteX1200" fmla="*/ 238414 w 2776643"/>
                  <a:gd name="connsiteY1200" fmla="*/ 1626847 h 3450506"/>
                  <a:gd name="connsiteX1201" fmla="*/ 237602 w 2776643"/>
                  <a:gd name="connsiteY1201" fmla="*/ 1626036 h 3450506"/>
                  <a:gd name="connsiteX1202" fmla="*/ 235166 w 2776643"/>
                  <a:gd name="connsiteY1202" fmla="*/ 1623600 h 3450506"/>
                  <a:gd name="connsiteX1203" fmla="*/ 233542 w 2776643"/>
                  <a:gd name="connsiteY1203" fmla="*/ 1621976 h 3450506"/>
                  <a:gd name="connsiteX1204" fmla="*/ 232730 w 2776643"/>
                  <a:gd name="connsiteY1204" fmla="*/ 1618729 h 3450506"/>
                  <a:gd name="connsiteX1205" fmla="*/ 231918 w 2776643"/>
                  <a:gd name="connsiteY1205" fmla="*/ 1618729 h 3450506"/>
                  <a:gd name="connsiteX1206" fmla="*/ 230295 w 2776643"/>
                  <a:gd name="connsiteY1206" fmla="*/ 1621976 h 3450506"/>
                  <a:gd name="connsiteX1207" fmla="*/ 226235 w 2776643"/>
                  <a:gd name="connsiteY1207" fmla="*/ 1621976 h 3450506"/>
                  <a:gd name="connsiteX1208" fmla="*/ 222988 w 2776643"/>
                  <a:gd name="connsiteY1208" fmla="*/ 1619541 h 3450506"/>
                  <a:gd name="connsiteX1209" fmla="*/ 221364 w 2776643"/>
                  <a:gd name="connsiteY1209" fmla="*/ 1619541 h 3450506"/>
                  <a:gd name="connsiteX1210" fmla="*/ 219740 w 2776643"/>
                  <a:gd name="connsiteY1210" fmla="*/ 1617917 h 3450506"/>
                  <a:gd name="connsiteX1211" fmla="*/ 216493 w 2776643"/>
                  <a:gd name="connsiteY1211" fmla="*/ 1613857 h 3450506"/>
                  <a:gd name="connsiteX1212" fmla="*/ 212433 w 2776643"/>
                  <a:gd name="connsiteY1212" fmla="*/ 1610610 h 3450506"/>
                  <a:gd name="connsiteX1213" fmla="*/ 208374 w 2776643"/>
                  <a:gd name="connsiteY1213" fmla="*/ 1607362 h 3450506"/>
                  <a:gd name="connsiteX1214" fmla="*/ 204314 w 2776643"/>
                  <a:gd name="connsiteY1214" fmla="*/ 1603303 h 3450506"/>
                  <a:gd name="connsiteX1215" fmla="*/ 205938 w 2776643"/>
                  <a:gd name="connsiteY1215" fmla="*/ 1599243 h 3450506"/>
                  <a:gd name="connsiteX1216" fmla="*/ 209186 w 2776643"/>
                  <a:gd name="connsiteY1216" fmla="*/ 1601679 h 3450506"/>
                  <a:gd name="connsiteX1217" fmla="*/ 212433 w 2776643"/>
                  <a:gd name="connsiteY1217" fmla="*/ 1604115 h 3450506"/>
                  <a:gd name="connsiteX1218" fmla="*/ 216493 w 2776643"/>
                  <a:gd name="connsiteY1218" fmla="*/ 1607362 h 3450506"/>
                  <a:gd name="connsiteX1219" fmla="*/ 218928 w 2776643"/>
                  <a:gd name="connsiteY1219" fmla="*/ 1608174 h 3450506"/>
                  <a:gd name="connsiteX1220" fmla="*/ 220552 w 2776643"/>
                  <a:gd name="connsiteY1220" fmla="*/ 1608174 h 3450506"/>
                  <a:gd name="connsiteX1221" fmla="*/ 226235 w 2776643"/>
                  <a:gd name="connsiteY1221" fmla="*/ 1610610 h 3450506"/>
                  <a:gd name="connsiteX1222" fmla="*/ 227859 w 2776643"/>
                  <a:gd name="connsiteY1222" fmla="*/ 1610610 h 3450506"/>
                  <a:gd name="connsiteX1223" fmla="*/ 227047 w 2776643"/>
                  <a:gd name="connsiteY1223" fmla="*/ 1608986 h 3450506"/>
                  <a:gd name="connsiteX1224" fmla="*/ 223799 w 2776643"/>
                  <a:gd name="connsiteY1224" fmla="*/ 1605739 h 3450506"/>
                  <a:gd name="connsiteX1225" fmla="*/ 220552 w 2776643"/>
                  <a:gd name="connsiteY1225" fmla="*/ 1602491 h 3450506"/>
                  <a:gd name="connsiteX1226" fmla="*/ 219740 w 2776643"/>
                  <a:gd name="connsiteY1226" fmla="*/ 1599243 h 3450506"/>
                  <a:gd name="connsiteX1227" fmla="*/ 218928 w 2776643"/>
                  <a:gd name="connsiteY1227" fmla="*/ 1595996 h 3450506"/>
                  <a:gd name="connsiteX1228" fmla="*/ 219740 w 2776643"/>
                  <a:gd name="connsiteY1228" fmla="*/ 1595184 h 3450506"/>
                  <a:gd name="connsiteX1229" fmla="*/ 218928 w 2776643"/>
                  <a:gd name="connsiteY1229" fmla="*/ 1594372 h 3450506"/>
                  <a:gd name="connsiteX1230" fmla="*/ 218928 w 2776643"/>
                  <a:gd name="connsiteY1230" fmla="*/ 1593560 h 3450506"/>
                  <a:gd name="connsiteX1231" fmla="*/ 218116 w 2776643"/>
                  <a:gd name="connsiteY1231" fmla="*/ 1591125 h 3450506"/>
                  <a:gd name="connsiteX1232" fmla="*/ 217304 w 2776643"/>
                  <a:gd name="connsiteY1232" fmla="*/ 1590313 h 3450506"/>
                  <a:gd name="connsiteX1233" fmla="*/ 215681 w 2776643"/>
                  <a:gd name="connsiteY1233" fmla="*/ 1589501 h 3450506"/>
                  <a:gd name="connsiteX1234" fmla="*/ 216493 w 2776643"/>
                  <a:gd name="connsiteY1234" fmla="*/ 1587065 h 3450506"/>
                  <a:gd name="connsiteX1235" fmla="*/ 218928 w 2776643"/>
                  <a:gd name="connsiteY1235" fmla="*/ 1588689 h 3450506"/>
                  <a:gd name="connsiteX1236" fmla="*/ 218928 w 2776643"/>
                  <a:gd name="connsiteY1236" fmla="*/ 1587065 h 3450506"/>
                  <a:gd name="connsiteX1237" fmla="*/ 218116 w 2776643"/>
                  <a:gd name="connsiteY1237" fmla="*/ 1586253 h 3450506"/>
                  <a:gd name="connsiteX1238" fmla="*/ 216493 w 2776643"/>
                  <a:gd name="connsiteY1238" fmla="*/ 1583818 h 3450506"/>
                  <a:gd name="connsiteX1239" fmla="*/ 214869 w 2776643"/>
                  <a:gd name="connsiteY1239" fmla="*/ 1582194 h 3450506"/>
                  <a:gd name="connsiteX1240" fmla="*/ 213245 w 2776643"/>
                  <a:gd name="connsiteY1240" fmla="*/ 1582194 h 3450506"/>
                  <a:gd name="connsiteX1241" fmla="*/ 214057 w 2776643"/>
                  <a:gd name="connsiteY1241" fmla="*/ 1583818 h 3450506"/>
                  <a:gd name="connsiteX1242" fmla="*/ 214057 w 2776643"/>
                  <a:gd name="connsiteY1242" fmla="*/ 1585441 h 3450506"/>
                  <a:gd name="connsiteX1243" fmla="*/ 212433 w 2776643"/>
                  <a:gd name="connsiteY1243" fmla="*/ 1585441 h 3450506"/>
                  <a:gd name="connsiteX1244" fmla="*/ 212433 w 2776643"/>
                  <a:gd name="connsiteY1244" fmla="*/ 1586253 h 3450506"/>
                  <a:gd name="connsiteX1245" fmla="*/ 211621 w 2776643"/>
                  <a:gd name="connsiteY1245" fmla="*/ 1586253 h 3450506"/>
                  <a:gd name="connsiteX1246" fmla="*/ 209998 w 2776643"/>
                  <a:gd name="connsiteY1246" fmla="*/ 1586253 h 3450506"/>
                  <a:gd name="connsiteX1247" fmla="*/ 209998 w 2776643"/>
                  <a:gd name="connsiteY1247" fmla="*/ 1587065 h 3450506"/>
                  <a:gd name="connsiteX1248" fmla="*/ 209998 w 2776643"/>
                  <a:gd name="connsiteY1248" fmla="*/ 1587877 h 3450506"/>
                  <a:gd name="connsiteX1249" fmla="*/ 209186 w 2776643"/>
                  <a:gd name="connsiteY1249" fmla="*/ 1587877 h 3450506"/>
                  <a:gd name="connsiteX1250" fmla="*/ 208374 w 2776643"/>
                  <a:gd name="connsiteY1250" fmla="*/ 1587065 h 3450506"/>
                  <a:gd name="connsiteX1251" fmla="*/ 207562 w 2776643"/>
                  <a:gd name="connsiteY1251" fmla="*/ 1588689 h 3450506"/>
                  <a:gd name="connsiteX1252" fmla="*/ 205938 w 2776643"/>
                  <a:gd name="connsiteY1252" fmla="*/ 1588689 h 3450506"/>
                  <a:gd name="connsiteX1253" fmla="*/ 202690 w 2776643"/>
                  <a:gd name="connsiteY1253" fmla="*/ 1592748 h 3450506"/>
                  <a:gd name="connsiteX1254" fmla="*/ 200255 w 2776643"/>
                  <a:gd name="connsiteY1254" fmla="*/ 1592748 h 3450506"/>
                  <a:gd name="connsiteX1255" fmla="*/ 198631 w 2776643"/>
                  <a:gd name="connsiteY1255" fmla="*/ 1593560 h 3450506"/>
                  <a:gd name="connsiteX1256" fmla="*/ 199443 w 2776643"/>
                  <a:gd name="connsiteY1256" fmla="*/ 1594372 h 3450506"/>
                  <a:gd name="connsiteX1257" fmla="*/ 200255 w 2776643"/>
                  <a:gd name="connsiteY1257" fmla="*/ 1596808 h 3450506"/>
                  <a:gd name="connsiteX1258" fmla="*/ 197007 w 2776643"/>
                  <a:gd name="connsiteY1258" fmla="*/ 1595996 h 3450506"/>
                  <a:gd name="connsiteX1259" fmla="*/ 196195 w 2776643"/>
                  <a:gd name="connsiteY1259" fmla="*/ 1597620 h 3450506"/>
                  <a:gd name="connsiteX1260" fmla="*/ 197819 w 2776643"/>
                  <a:gd name="connsiteY1260" fmla="*/ 1599243 h 3450506"/>
                  <a:gd name="connsiteX1261" fmla="*/ 195384 w 2776643"/>
                  <a:gd name="connsiteY1261" fmla="*/ 1600055 h 3450506"/>
                  <a:gd name="connsiteX1262" fmla="*/ 195384 w 2776643"/>
                  <a:gd name="connsiteY1262" fmla="*/ 1602491 h 3450506"/>
                  <a:gd name="connsiteX1263" fmla="*/ 192948 w 2776643"/>
                  <a:gd name="connsiteY1263" fmla="*/ 1602491 h 3450506"/>
                  <a:gd name="connsiteX1264" fmla="*/ 192136 w 2776643"/>
                  <a:gd name="connsiteY1264" fmla="*/ 1606550 h 3450506"/>
                  <a:gd name="connsiteX1265" fmla="*/ 192136 w 2776643"/>
                  <a:gd name="connsiteY1265" fmla="*/ 1608986 h 3450506"/>
                  <a:gd name="connsiteX1266" fmla="*/ 189700 w 2776643"/>
                  <a:gd name="connsiteY1266" fmla="*/ 1608986 h 3450506"/>
                  <a:gd name="connsiteX1267" fmla="*/ 187265 w 2776643"/>
                  <a:gd name="connsiteY1267" fmla="*/ 1608174 h 3450506"/>
                  <a:gd name="connsiteX1268" fmla="*/ 187265 w 2776643"/>
                  <a:gd name="connsiteY1268" fmla="*/ 1610610 h 3450506"/>
                  <a:gd name="connsiteX1269" fmla="*/ 184829 w 2776643"/>
                  <a:gd name="connsiteY1269" fmla="*/ 1610610 h 3450506"/>
                  <a:gd name="connsiteX1270" fmla="*/ 183205 w 2776643"/>
                  <a:gd name="connsiteY1270" fmla="*/ 1612234 h 3450506"/>
                  <a:gd name="connsiteX1271" fmla="*/ 180770 w 2776643"/>
                  <a:gd name="connsiteY1271" fmla="*/ 1610610 h 3450506"/>
                  <a:gd name="connsiteX1272" fmla="*/ 179958 w 2776643"/>
                  <a:gd name="connsiteY1272" fmla="*/ 1611422 h 3450506"/>
                  <a:gd name="connsiteX1273" fmla="*/ 179958 w 2776643"/>
                  <a:gd name="connsiteY1273" fmla="*/ 1612234 h 3450506"/>
                  <a:gd name="connsiteX1274" fmla="*/ 179146 w 2776643"/>
                  <a:gd name="connsiteY1274" fmla="*/ 1613045 h 3450506"/>
                  <a:gd name="connsiteX1275" fmla="*/ 177522 w 2776643"/>
                  <a:gd name="connsiteY1275" fmla="*/ 1613045 h 3450506"/>
                  <a:gd name="connsiteX1276" fmla="*/ 175898 w 2776643"/>
                  <a:gd name="connsiteY1276" fmla="*/ 1613045 h 3450506"/>
                  <a:gd name="connsiteX1277" fmla="*/ 173463 w 2776643"/>
                  <a:gd name="connsiteY1277" fmla="*/ 1611422 h 3450506"/>
                  <a:gd name="connsiteX1278" fmla="*/ 172651 w 2776643"/>
                  <a:gd name="connsiteY1278" fmla="*/ 1608986 h 3450506"/>
                  <a:gd name="connsiteX1279" fmla="*/ 171839 w 2776643"/>
                  <a:gd name="connsiteY1279" fmla="*/ 1608986 h 3450506"/>
                  <a:gd name="connsiteX1280" fmla="*/ 196195 w 2776643"/>
                  <a:gd name="connsiteY1280" fmla="*/ 1558649 h 3450506"/>
                  <a:gd name="connsiteX1281" fmla="*/ 209998 w 2776643"/>
                  <a:gd name="connsiteY1281" fmla="*/ 1552154 h 3450506"/>
                  <a:gd name="connsiteX1282" fmla="*/ 209998 w 2776643"/>
                  <a:gd name="connsiteY1282" fmla="*/ 1552154 h 3450506"/>
                  <a:gd name="connsiteX1283" fmla="*/ 209998 w 2776643"/>
                  <a:gd name="connsiteY1283" fmla="*/ 1552154 h 3450506"/>
                  <a:gd name="connsiteX1284" fmla="*/ 209998 w 2776643"/>
                  <a:gd name="connsiteY1284" fmla="*/ 1551342 h 3450506"/>
                  <a:gd name="connsiteX1285" fmla="*/ 209998 w 2776643"/>
                  <a:gd name="connsiteY1285" fmla="*/ 1550530 h 3450506"/>
                  <a:gd name="connsiteX1286" fmla="*/ 209998 w 2776643"/>
                  <a:gd name="connsiteY1286" fmla="*/ 1549718 h 3450506"/>
                  <a:gd name="connsiteX1287" fmla="*/ 209998 w 2776643"/>
                  <a:gd name="connsiteY1287" fmla="*/ 1548907 h 3450506"/>
                  <a:gd name="connsiteX1288" fmla="*/ 209998 w 2776643"/>
                  <a:gd name="connsiteY1288" fmla="*/ 1548095 h 3450506"/>
                  <a:gd name="connsiteX1289" fmla="*/ 209998 w 2776643"/>
                  <a:gd name="connsiteY1289" fmla="*/ 1547283 h 3450506"/>
                  <a:gd name="connsiteX1290" fmla="*/ 209998 w 2776643"/>
                  <a:gd name="connsiteY1290" fmla="*/ 1546471 h 3450506"/>
                  <a:gd name="connsiteX1291" fmla="*/ 209998 w 2776643"/>
                  <a:gd name="connsiteY1291" fmla="*/ 1544847 h 3450506"/>
                  <a:gd name="connsiteX1292" fmla="*/ 209998 w 2776643"/>
                  <a:gd name="connsiteY1292" fmla="*/ 1543223 h 3450506"/>
                  <a:gd name="connsiteX1293" fmla="*/ 209998 w 2776643"/>
                  <a:gd name="connsiteY1293" fmla="*/ 1541600 h 3450506"/>
                  <a:gd name="connsiteX1294" fmla="*/ 212433 w 2776643"/>
                  <a:gd name="connsiteY1294" fmla="*/ 1530233 h 3450506"/>
                  <a:gd name="connsiteX1295" fmla="*/ 212433 w 2776643"/>
                  <a:gd name="connsiteY1295" fmla="*/ 1529421 h 3450506"/>
                  <a:gd name="connsiteX1296" fmla="*/ 212433 w 2776643"/>
                  <a:gd name="connsiteY1296" fmla="*/ 1528610 h 3450506"/>
                  <a:gd name="connsiteX1297" fmla="*/ 212433 w 2776643"/>
                  <a:gd name="connsiteY1297" fmla="*/ 1527798 h 3450506"/>
                  <a:gd name="connsiteX1298" fmla="*/ 240037 w 2776643"/>
                  <a:gd name="connsiteY1298" fmla="*/ 1497758 h 3450506"/>
                  <a:gd name="connsiteX1299" fmla="*/ 243285 w 2776643"/>
                  <a:gd name="connsiteY1299" fmla="*/ 1487203 h 3450506"/>
                  <a:gd name="connsiteX1300" fmla="*/ 246532 w 2776643"/>
                  <a:gd name="connsiteY1300" fmla="*/ 1478273 h 3450506"/>
                  <a:gd name="connsiteX1301" fmla="*/ 267641 w 2776643"/>
                  <a:gd name="connsiteY1301" fmla="*/ 1442550 h 3450506"/>
                  <a:gd name="connsiteX1302" fmla="*/ 283067 w 2776643"/>
                  <a:gd name="connsiteY1302" fmla="*/ 1416570 h 3450506"/>
                  <a:gd name="connsiteX1303" fmla="*/ 286315 w 2776643"/>
                  <a:gd name="connsiteY1303" fmla="*/ 1410886 h 3450506"/>
                  <a:gd name="connsiteX1304" fmla="*/ 290374 w 2776643"/>
                  <a:gd name="connsiteY1304" fmla="*/ 1388965 h 3450506"/>
                  <a:gd name="connsiteX1305" fmla="*/ 316354 w 2776643"/>
                  <a:gd name="connsiteY1305" fmla="*/ 1357302 h 3450506"/>
                  <a:gd name="connsiteX1306" fmla="*/ 310671 w 2776643"/>
                  <a:gd name="connsiteY1306" fmla="*/ 1323203 h 3450506"/>
                  <a:gd name="connsiteX1307" fmla="*/ 322037 w 2776643"/>
                  <a:gd name="connsiteY1307" fmla="*/ 1298034 h 3450506"/>
                  <a:gd name="connsiteX1308" fmla="*/ 264394 w 2776643"/>
                  <a:gd name="connsiteY1308" fmla="*/ 1253381 h 3450506"/>
                  <a:gd name="connsiteX1309" fmla="*/ 249780 w 2776643"/>
                  <a:gd name="connsiteY1309" fmla="*/ 1246886 h 3450506"/>
                  <a:gd name="connsiteX1310" fmla="*/ 214869 w 2776643"/>
                  <a:gd name="connsiteY1310" fmla="*/ 1223341 h 3450506"/>
                  <a:gd name="connsiteX1311" fmla="*/ 224611 w 2776643"/>
                  <a:gd name="connsiteY1311" fmla="*/ 1216846 h 3450506"/>
                  <a:gd name="connsiteX1312" fmla="*/ 228671 w 2776643"/>
                  <a:gd name="connsiteY1312" fmla="*/ 1168945 h 3450506"/>
                  <a:gd name="connsiteX1313" fmla="*/ 193760 w 2776643"/>
                  <a:gd name="connsiteY1313" fmla="*/ 1147836 h 3450506"/>
                  <a:gd name="connsiteX1314" fmla="*/ 185641 w 2776643"/>
                  <a:gd name="connsiteY1314" fmla="*/ 1134034 h 3450506"/>
                  <a:gd name="connsiteX1315" fmla="*/ 195384 w 2776643"/>
                  <a:gd name="connsiteY1315" fmla="*/ 1116984 h 3450506"/>
                  <a:gd name="connsiteX1316" fmla="*/ 179958 w 2776643"/>
                  <a:gd name="connsiteY1316" fmla="*/ 1103182 h 3450506"/>
                  <a:gd name="connsiteX1317" fmla="*/ 162908 w 2776643"/>
                  <a:gd name="connsiteY1317" fmla="*/ 1111301 h 3450506"/>
                  <a:gd name="connsiteX1318" fmla="*/ 152354 w 2776643"/>
                  <a:gd name="connsiteY1318" fmla="*/ 1084509 h 3450506"/>
                  <a:gd name="connsiteX1319" fmla="*/ 161285 w 2776643"/>
                  <a:gd name="connsiteY1319" fmla="*/ 1060964 h 3450506"/>
                  <a:gd name="connsiteX1320" fmla="*/ 149918 w 2776643"/>
                  <a:gd name="connsiteY1320" fmla="*/ 1056905 h 3450506"/>
                  <a:gd name="connsiteX1321" fmla="*/ 143423 w 2776643"/>
                  <a:gd name="connsiteY1321" fmla="*/ 1024430 h 3450506"/>
                  <a:gd name="connsiteX1322" fmla="*/ 155601 w 2776643"/>
                  <a:gd name="connsiteY1322" fmla="*/ 1006568 h 3450506"/>
                  <a:gd name="connsiteX1323" fmla="*/ 132869 w 2776643"/>
                  <a:gd name="connsiteY1323" fmla="*/ 967598 h 3450506"/>
                  <a:gd name="connsiteX1324" fmla="*/ 119066 w 2776643"/>
                  <a:gd name="connsiteY1324" fmla="*/ 944053 h 3450506"/>
                  <a:gd name="connsiteX1325" fmla="*/ 109324 w 2776643"/>
                  <a:gd name="connsiteY1325" fmla="*/ 927815 h 3450506"/>
                  <a:gd name="connsiteX1326" fmla="*/ 93898 w 2776643"/>
                  <a:gd name="connsiteY1326" fmla="*/ 912390 h 3450506"/>
                  <a:gd name="connsiteX1327" fmla="*/ 72789 w 2776643"/>
                  <a:gd name="connsiteY1327" fmla="*/ 892092 h 3450506"/>
                  <a:gd name="connsiteX1328" fmla="*/ 100393 w 2776643"/>
                  <a:gd name="connsiteY1328" fmla="*/ 797102 h 3450506"/>
                  <a:gd name="connsiteX1329" fmla="*/ 63858 w 2776643"/>
                  <a:gd name="connsiteY1329" fmla="*/ 758132 h 3450506"/>
                  <a:gd name="connsiteX1330" fmla="*/ 31383 w 2776643"/>
                  <a:gd name="connsiteY1330" fmla="*/ 745953 h 3450506"/>
                  <a:gd name="connsiteX1331" fmla="*/ 31383 w 2776643"/>
                  <a:gd name="connsiteY1331" fmla="*/ 745953 h 3450506"/>
                  <a:gd name="connsiteX1332" fmla="*/ 31383 w 2776643"/>
                  <a:gd name="connsiteY1332" fmla="*/ 745953 h 3450506"/>
                  <a:gd name="connsiteX1333" fmla="*/ 30571 w 2776643"/>
                  <a:gd name="connsiteY1333" fmla="*/ 745141 h 3450506"/>
                  <a:gd name="connsiteX1334" fmla="*/ 29759 w 2776643"/>
                  <a:gd name="connsiteY1334" fmla="*/ 744330 h 3450506"/>
                  <a:gd name="connsiteX1335" fmla="*/ 28947 w 2776643"/>
                  <a:gd name="connsiteY1335" fmla="*/ 742706 h 3450506"/>
                  <a:gd name="connsiteX1336" fmla="*/ 28135 w 2776643"/>
                  <a:gd name="connsiteY1336" fmla="*/ 741082 h 3450506"/>
                  <a:gd name="connsiteX1337" fmla="*/ 27324 w 2776643"/>
                  <a:gd name="connsiteY1337" fmla="*/ 739458 h 3450506"/>
                  <a:gd name="connsiteX1338" fmla="*/ 25700 w 2776643"/>
                  <a:gd name="connsiteY1338" fmla="*/ 737835 h 3450506"/>
                  <a:gd name="connsiteX1339" fmla="*/ 24076 w 2776643"/>
                  <a:gd name="connsiteY1339" fmla="*/ 736211 h 3450506"/>
                  <a:gd name="connsiteX1340" fmla="*/ 22452 w 2776643"/>
                  <a:gd name="connsiteY1340" fmla="*/ 734587 h 3450506"/>
                  <a:gd name="connsiteX1341" fmla="*/ 20828 w 2776643"/>
                  <a:gd name="connsiteY1341" fmla="*/ 732151 h 3450506"/>
                  <a:gd name="connsiteX1342" fmla="*/ 19205 w 2776643"/>
                  <a:gd name="connsiteY1342" fmla="*/ 729716 h 3450506"/>
                  <a:gd name="connsiteX1343" fmla="*/ 17581 w 2776643"/>
                  <a:gd name="connsiteY1343" fmla="*/ 727280 h 3450506"/>
                  <a:gd name="connsiteX1344" fmla="*/ 15957 w 2776643"/>
                  <a:gd name="connsiteY1344" fmla="*/ 725656 h 3450506"/>
                  <a:gd name="connsiteX1345" fmla="*/ 14333 w 2776643"/>
                  <a:gd name="connsiteY1345" fmla="*/ 724033 h 3450506"/>
                  <a:gd name="connsiteX1346" fmla="*/ 13522 w 2776643"/>
                  <a:gd name="connsiteY1346" fmla="*/ 722409 h 3450506"/>
                  <a:gd name="connsiteX1347" fmla="*/ 12710 w 2776643"/>
                  <a:gd name="connsiteY1347" fmla="*/ 720785 h 3450506"/>
                  <a:gd name="connsiteX1348" fmla="*/ 12710 w 2776643"/>
                  <a:gd name="connsiteY1348" fmla="*/ 720785 h 3450506"/>
                  <a:gd name="connsiteX1349" fmla="*/ 11898 w 2776643"/>
                  <a:gd name="connsiteY1349" fmla="*/ 719161 h 3450506"/>
                  <a:gd name="connsiteX1350" fmla="*/ 11086 w 2776643"/>
                  <a:gd name="connsiteY1350" fmla="*/ 718349 h 3450506"/>
                  <a:gd name="connsiteX1351" fmla="*/ 11086 w 2776643"/>
                  <a:gd name="connsiteY1351" fmla="*/ 718349 h 3450506"/>
                  <a:gd name="connsiteX1352" fmla="*/ 11086 w 2776643"/>
                  <a:gd name="connsiteY1352" fmla="*/ 718349 h 3450506"/>
                  <a:gd name="connsiteX1353" fmla="*/ 8650 w 2776643"/>
                  <a:gd name="connsiteY1353" fmla="*/ 715102 h 3450506"/>
                  <a:gd name="connsiteX1354" fmla="*/ 7838 w 2776643"/>
                  <a:gd name="connsiteY1354" fmla="*/ 714290 h 3450506"/>
                  <a:gd name="connsiteX1355" fmla="*/ 6215 w 2776643"/>
                  <a:gd name="connsiteY1355" fmla="*/ 711854 h 3450506"/>
                  <a:gd name="connsiteX1356" fmla="*/ 5403 w 2776643"/>
                  <a:gd name="connsiteY1356" fmla="*/ 710231 h 3450506"/>
                  <a:gd name="connsiteX1357" fmla="*/ 14333 w 2776643"/>
                  <a:gd name="connsiteY1357" fmla="*/ 678567 h 3450506"/>
                  <a:gd name="connsiteX1358" fmla="*/ 531 w 2776643"/>
                  <a:gd name="connsiteY1358" fmla="*/ 663953 h 3450506"/>
                  <a:gd name="connsiteX1359" fmla="*/ 11086 w 2776643"/>
                  <a:gd name="connsiteY1359" fmla="*/ 646092 h 3450506"/>
                  <a:gd name="connsiteX1360" fmla="*/ 20828 w 2776643"/>
                  <a:gd name="connsiteY1360" fmla="*/ 642844 h 3450506"/>
                  <a:gd name="connsiteX1361" fmla="*/ 21640 w 2776643"/>
                  <a:gd name="connsiteY1361" fmla="*/ 610369 h 3450506"/>
                  <a:gd name="connsiteX1362" fmla="*/ 45185 w 2776643"/>
                  <a:gd name="connsiteY1362" fmla="*/ 593319 h 3450506"/>
                  <a:gd name="connsiteX1363" fmla="*/ 44373 w 2776643"/>
                  <a:gd name="connsiteY1363" fmla="*/ 564903 h 3450506"/>
                  <a:gd name="connsiteX1364" fmla="*/ 54928 w 2776643"/>
                  <a:gd name="connsiteY1364" fmla="*/ 567339 h 3450506"/>
                  <a:gd name="connsiteX1365" fmla="*/ 62235 w 2776643"/>
                  <a:gd name="connsiteY1365" fmla="*/ 576270 h 3450506"/>
                  <a:gd name="connsiteX1366" fmla="*/ 82532 w 2776643"/>
                  <a:gd name="connsiteY1366" fmla="*/ 576270 h 3450506"/>
                  <a:gd name="connsiteX1367" fmla="*/ 84156 w 2776643"/>
                  <a:gd name="connsiteY1367" fmla="*/ 564903 h 3450506"/>
                  <a:gd name="connsiteX1368" fmla="*/ 80096 w 2776643"/>
                  <a:gd name="connsiteY1368" fmla="*/ 546230 h 3450506"/>
                  <a:gd name="connsiteX1369" fmla="*/ 82532 w 2776643"/>
                  <a:gd name="connsiteY1369" fmla="*/ 547042 h 3450506"/>
                  <a:gd name="connsiteX1370" fmla="*/ 84967 w 2776643"/>
                  <a:gd name="connsiteY1370" fmla="*/ 547854 h 3450506"/>
                  <a:gd name="connsiteX1371" fmla="*/ 87403 w 2776643"/>
                  <a:gd name="connsiteY1371" fmla="*/ 547854 h 3450506"/>
                  <a:gd name="connsiteX1372" fmla="*/ 93086 w 2776643"/>
                  <a:gd name="connsiteY1372" fmla="*/ 548666 h 3450506"/>
                  <a:gd name="connsiteX1373" fmla="*/ 97145 w 2776643"/>
                  <a:gd name="connsiteY1373" fmla="*/ 549477 h 3450506"/>
                  <a:gd name="connsiteX1374" fmla="*/ 97957 w 2776643"/>
                  <a:gd name="connsiteY1374" fmla="*/ 553537 h 3450506"/>
                  <a:gd name="connsiteX1375" fmla="*/ 97957 w 2776643"/>
                  <a:gd name="connsiteY1375" fmla="*/ 556784 h 3450506"/>
                  <a:gd name="connsiteX1376" fmla="*/ 97145 w 2776643"/>
                  <a:gd name="connsiteY1376" fmla="*/ 559220 h 3450506"/>
                  <a:gd name="connsiteX1377" fmla="*/ 95522 w 2776643"/>
                  <a:gd name="connsiteY1377" fmla="*/ 562468 h 3450506"/>
                  <a:gd name="connsiteX1378" fmla="*/ 96334 w 2776643"/>
                  <a:gd name="connsiteY1378" fmla="*/ 567339 h 3450506"/>
                  <a:gd name="connsiteX1379" fmla="*/ 97145 w 2776643"/>
                  <a:gd name="connsiteY1379" fmla="*/ 564903 h 3450506"/>
                  <a:gd name="connsiteX1380" fmla="*/ 99581 w 2776643"/>
                  <a:gd name="connsiteY1380" fmla="*/ 557596 h 3450506"/>
                  <a:gd name="connsiteX1381" fmla="*/ 99581 w 2776643"/>
                  <a:gd name="connsiteY1381" fmla="*/ 553537 h 3450506"/>
                  <a:gd name="connsiteX1382" fmla="*/ 102829 w 2776643"/>
                  <a:gd name="connsiteY1382" fmla="*/ 551913 h 3450506"/>
                  <a:gd name="connsiteX1383" fmla="*/ 109324 w 2776643"/>
                  <a:gd name="connsiteY1383" fmla="*/ 552725 h 3450506"/>
                  <a:gd name="connsiteX1384" fmla="*/ 114195 w 2776643"/>
                  <a:gd name="connsiteY1384" fmla="*/ 551913 h 3450506"/>
                  <a:gd name="connsiteX1385" fmla="*/ 113383 w 2776643"/>
                  <a:gd name="connsiteY1385" fmla="*/ 549477 h 3450506"/>
                  <a:gd name="connsiteX1386" fmla="*/ 109324 w 2776643"/>
                  <a:gd name="connsiteY1386" fmla="*/ 546230 h 3450506"/>
                  <a:gd name="connsiteX1387" fmla="*/ 107700 w 2776643"/>
                  <a:gd name="connsiteY1387" fmla="*/ 543794 h 3450506"/>
                  <a:gd name="connsiteX1388" fmla="*/ 106888 w 2776643"/>
                  <a:gd name="connsiteY1388" fmla="*/ 534864 h 3450506"/>
                  <a:gd name="connsiteX1389" fmla="*/ 111760 w 2776643"/>
                  <a:gd name="connsiteY1389" fmla="*/ 530804 h 3450506"/>
                  <a:gd name="connsiteX1390" fmla="*/ 119066 w 2776643"/>
                  <a:gd name="connsiteY1390" fmla="*/ 537299 h 3450506"/>
                  <a:gd name="connsiteX1391" fmla="*/ 121502 w 2776643"/>
                  <a:gd name="connsiteY1391" fmla="*/ 537299 h 3450506"/>
                  <a:gd name="connsiteX1392" fmla="*/ 120690 w 2776643"/>
                  <a:gd name="connsiteY1392" fmla="*/ 533240 h 3450506"/>
                  <a:gd name="connsiteX1393" fmla="*/ 115007 w 2776643"/>
                  <a:gd name="connsiteY1393" fmla="*/ 525933 h 3450506"/>
                  <a:gd name="connsiteX1394" fmla="*/ 110948 w 2776643"/>
                  <a:gd name="connsiteY1394" fmla="*/ 522685 h 3450506"/>
                  <a:gd name="connsiteX1395" fmla="*/ 109324 w 2776643"/>
                  <a:gd name="connsiteY1395" fmla="*/ 518626 h 3450506"/>
                  <a:gd name="connsiteX1396" fmla="*/ 112571 w 2776643"/>
                  <a:gd name="connsiteY1396" fmla="*/ 517002 h 3450506"/>
                  <a:gd name="connsiteX1397" fmla="*/ 119066 w 2776643"/>
                  <a:gd name="connsiteY1397" fmla="*/ 517002 h 3450506"/>
                  <a:gd name="connsiteX1398" fmla="*/ 122314 w 2776643"/>
                  <a:gd name="connsiteY1398" fmla="*/ 516190 h 3450506"/>
                  <a:gd name="connsiteX1399" fmla="*/ 125561 w 2776643"/>
                  <a:gd name="connsiteY1399" fmla="*/ 517002 h 3450506"/>
                  <a:gd name="connsiteX1400" fmla="*/ 129621 w 2776643"/>
                  <a:gd name="connsiteY1400" fmla="*/ 518626 h 3450506"/>
                  <a:gd name="connsiteX1401" fmla="*/ 132057 w 2776643"/>
                  <a:gd name="connsiteY1401" fmla="*/ 521062 h 3450506"/>
                  <a:gd name="connsiteX1402" fmla="*/ 137740 w 2776643"/>
                  <a:gd name="connsiteY1402" fmla="*/ 525933 h 3450506"/>
                  <a:gd name="connsiteX1403" fmla="*/ 143423 w 2776643"/>
                  <a:gd name="connsiteY1403" fmla="*/ 529992 h 3450506"/>
                  <a:gd name="connsiteX1404" fmla="*/ 145859 w 2776643"/>
                  <a:gd name="connsiteY1404" fmla="*/ 529180 h 3450506"/>
                  <a:gd name="connsiteX1405" fmla="*/ 149106 w 2776643"/>
                  <a:gd name="connsiteY1405" fmla="*/ 527557 h 3450506"/>
                  <a:gd name="connsiteX1406" fmla="*/ 153977 w 2776643"/>
                  <a:gd name="connsiteY1406" fmla="*/ 527557 h 3450506"/>
                  <a:gd name="connsiteX1407" fmla="*/ 160473 w 2776643"/>
                  <a:gd name="connsiteY1407" fmla="*/ 527557 h 3450506"/>
                  <a:gd name="connsiteX1408" fmla="*/ 165344 w 2776643"/>
                  <a:gd name="connsiteY1408" fmla="*/ 529992 h 3450506"/>
                  <a:gd name="connsiteX1409" fmla="*/ 165344 w 2776643"/>
                  <a:gd name="connsiteY1409" fmla="*/ 533240 h 3450506"/>
                  <a:gd name="connsiteX1410" fmla="*/ 166156 w 2776643"/>
                  <a:gd name="connsiteY1410" fmla="*/ 535675 h 3450506"/>
                  <a:gd name="connsiteX1411" fmla="*/ 166968 w 2776643"/>
                  <a:gd name="connsiteY1411" fmla="*/ 540547 h 3450506"/>
                  <a:gd name="connsiteX1412" fmla="*/ 166968 w 2776643"/>
                  <a:gd name="connsiteY1412" fmla="*/ 542171 h 3450506"/>
                  <a:gd name="connsiteX1413" fmla="*/ 166156 w 2776643"/>
                  <a:gd name="connsiteY1413" fmla="*/ 544606 h 3450506"/>
                  <a:gd name="connsiteX1414" fmla="*/ 163720 w 2776643"/>
                  <a:gd name="connsiteY1414" fmla="*/ 550289 h 3450506"/>
                  <a:gd name="connsiteX1415" fmla="*/ 156413 w 2776643"/>
                  <a:gd name="connsiteY1415" fmla="*/ 552725 h 3450506"/>
                  <a:gd name="connsiteX1416" fmla="*/ 153166 w 2776643"/>
                  <a:gd name="connsiteY1416" fmla="*/ 551913 h 3450506"/>
                  <a:gd name="connsiteX1417" fmla="*/ 149918 w 2776643"/>
                  <a:gd name="connsiteY1417" fmla="*/ 551913 h 3450506"/>
                  <a:gd name="connsiteX1418" fmla="*/ 143423 w 2776643"/>
                  <a:gd name="connsiteY1418" fmla="*/ 552725 h 3450506"/>
                  <a:gd name="connsiteX1419" fmla="*/ 138552 w 2776643"/>
                  <a:gd name="connsiteY1419" fmla="*/ 552725 h 3450506"/>
                  <a:gd name="connsiteX1420" fmla="*/ 130433 w 2776643"/>
                  <a:gd name="connsiteY1420" fmla="*/ 553537 h 3450506"/>
                  <a:gd name="connsiteX1421" fmla="*/ 128809 w 2776643"/>
                  <a:gd name="connsiteY1421" fmla="*/ 547854 h 3450506"/>
                  <a:gd name="connsiteX1422" fmla="*/ 125561 w 2776643"/>
                  <a:gd name="connsiteY1422" fmla="*/ 542982 h 3450506"/>
                  <a:gd name="connsiteX1423" fmla="*/ 126373 w 2776643"/>
                  <a:gd name="connsiteY1423" fmla="*/ 548666 h 3450506"/>
                  <a:gd name="connsiteX1424" fmla="*/ 122314 w 2776643"/>
                  <a:gd name="connsiteY1424" fmla="*/ 554349 h 3450506"/>
                  <a:gd name="connsiteX1425" fmla="*/ 121502 w 2776643"/>
                  <a:gd name="connsiteY1425" fmla="*/ 557596 h 3450506"/>
                  <a:gd name="connsiteX1426" fmla="*/ 123126 w 2776643"/>
                  <a:gd name="connsiteY1426" fmla="*/ 560032 h 3450506"/>
                  <a:gd name="connsiteX1427" fmla="*/ 123126 w 2776643"/>
                  <a:gd name="connsiteY1427" fmla="*/ 564903 h 3450506"/>
                  <a:gd name="connsiteX1428" fmla="*/ 124750 w 2776643"/>
                  <a:gd name="connsiteY1428" fmla="*/ 563279 h 3450506"/>
                  <a:gd name="connsiteX1429" fmla="*/ 124750 w 2776643"/>
                  <a:gd name="connsiteY1429" fmla="*/ 560032 h 3450506"/>
                  <a:gd name="connsiteX1430" fmla="*/ 129621 w 2776643"/>
                  <a:gd name="connsiteY1430" fmla="*/ 561656 h 3450506"/>
                  <a:gd name="connsiteX1431" fmla="*/ 136928 w 2776643"/>
                  <a:gd name="connsiteY1431" fmla="*/ 562468 h 3450506"/>
                  <a:gd name="connsiteX1432" fmla="*/ 144235 w 2776643"/>
                  <a:gd name="connsiteY1432" fmla="*/ 560844 h 3450506"/>
                  <a:gd name="connsiteX1433" fmla="*/ 145859 w 2776643"/>
                  <a:gd name="connsiteY1433" fmla="*/ 563279 h 3450506"/>
                  <a:gd name="connsiteX1434" fmla="*/ 147482 w 2776643"/>
                  <a:gd name="connsiteY1434" fmla="*/ 564903 h 3450506"/>
                  <a:gd name="connsiteX1435" fmla="*/ 150730 w 2776643"/>
                  <a:gd name="connsiteY1435" fmla="*/ 565715 h 3450506"/>
                  <a:gd name="connsiteX1436" fmla="*/ 150730 w 2776643"/>
                  <a:gd name="connsiteY1436" fmla="*/ 568151 h 3450506"/>
                  <a:gd name="connsiteX1437" fmla="*/ 148294 w 2776643"/>
                  <a:gd name="connsiteY1437" fmla="*/ 570586 h 3450506"/>
                  <a:gd name="connsiteX1438" fmla="*/ 146670 w 2776643"/>
                  <a:gd name="connsiteY1438" fmla="*/ 573022 h 3450506"/>
                  <a:gd name="connsiteX1439" fmla="*/ 144235 w 2776643"/>
                  <a:gd name="connsiteY1439" fmla="*/ 575458 h 3450506"/>
                  <a:gd name="connsiteX1440" fmla="*/ 142611 w 2776643"/>
                  <a:gd name="connsiteY1440" fmla="*/ 578705 h 3450506"/>
                  <a:gd name="connsiteX1441" fmla="*/ 145047 w 2776643"/>
                  <a:gd name="connsiteY1441" fmla="*/ 577893 h 3450506"/>
                  <a:gd name="connsiteX1442" fmla="*/ 146670 w 2776643"/>
                  <a:gd name="connsiteY1442" fmla="*/ 575458 h 3450506"/>
                  <a:gd name="connsiteX1443" fmla="*/ 148294 w 2776643"/>
                  <a:gd name="connsiteY1443" fmla="*/ 573834 h 3450506"/>
                  <a:gd name="connsiteX1444" fmla="*/ 152354 w 2776643"/>
                  <a:gd name="connsiteY1444" fmla="*/ 569775 h 3450506"/>
                  <a:gd name="connsiteX1445" fmla="*/ 156413 w 2776643"/>
                  <a:gd name="connsiteY1445" fmla="*/ 568151 h 3450506"/>
                  <a:gd name="connsiteX1446" fmla="*/ 157225 w 2776643"/>
                  <a:gd name="connsiteY1446" fmla="*/ 571398 h 3450506"/>
                  <a:gd name="connsiteX1447" fmla="*/ 158849 w 2776643"/>
                  <a:gd name="connsiteY1447" fmla="*/ 572210 h 3450506"/>
                  <a:gd name="connsiteX1448" fmla="*/ 159661 w 2776643"/>
                  <a:gd name="connsiteY1448" fmla="*/ 573834 h 3450506"/>
                  <a:gd name="connsiteX1449" fmla="*/ 160473 w 2776643"/>
                  <a:gd name="connsiteY1449" fmla="*/ 573022 h 3450506"/>
                  <a:gd name="connsiteX1450" fmla="*/ 159661 w 2776643"/>
                  <a:gd name="connsiteY1450" fmla="*/ 568151 h 3450506"/>
                  <a:gd name="connsiteX1451" fmla="*/ 161285 w 2776643"/>
                  <a:gd name="connsiteY1451" fmla="*/ 567339 h 3450506"/>
                  <a:gd name="connsiteX1452" fmla="*/ 163720 w 2776643"/>
                  <a:gd name="connsiteY1452" fmla="*/ 566527 h 3450506"/>
                  <a:gd name="connsiteX1453" fmla="*/ 166968 w 2776643"/>
                  <a:gd name="connsiteY1453" fmla="*/ 565715 h 3450506"/>
                  <a:gd name="connsiteX1454" fmla="*/ 167779 w 2776643"/>
                  <a:gd name="connsiteY1454" fmla="*/ 567339 h 3450506"/>
                  <a:gd name="connsiteX1455" fmla="*/ 166156 w 2776643"/>
                  <a:gd name="connsiteY1455" fmla="*/ 573022 h 3450506"/>
                  <a:gd name="connsiteX1456" fmla="*/ 166968 w 2776643"/>
                  <a:gd name="connsiteY1456" fmla="*/ 573834 h 3450506"/>
                  <a:gd name="connsiteX1457" fmla="*/ 167779 w 2776643"/>
                  <a:gd name="connsiteY1457" fmla="*/ 571398 h 3450506"/>
                  <a:gd name="connsiteX1458" fmla="*/ 168591 w 2776643"/>
                  <a:gd name="connsiteY1458" fmla="*/ 569775 h 3450506"/>
                  <a:gd name="connsiteX1459" fmla="*/ 169403 w 2776643"/>
                  <a:gd name="connsiteY1459" fmla="*/ 568151 h 3450506"/>
                  <a:gd name="connsiteX1460" fmla="*/ 173463 w 2776643"/>
                  <a:gd name="connsiteY1460" fmla="*/ 564903 h 3450506"/>
                  <a:gd name="connsiteX1461" fmla="*/ 175898 w 2776643"/>
                  <a:gd name="connsiteY1461" fmla="*/ 564091 h 3450506"/>
                  <a:gd name="connsiteX1462" fmla="*/ 175898 w 2776643"/>
                  <a:gd name="connsiteY1462" fmla="*/ 565715 h 3450506"/>
                  <a:gd name="connsiteX1463" fmla="*/ 173463 w 2776643"/>
                  <a:gd name="connsiteY1463" fmla="*/ 568151 h 3450506"/>
                  <a:gd name="connsiteX1464" fmla="*/ 171027 w 2776643"/>
                  <a:gd name="connsiteY1464" fmla="*/ 570586 h 3450506"/>
                  <a:gd name="connsiteX1465" fmla="*/ 171839 w 2776643"/>
                  <a:gd name="connsiteY1465" fmla="*/ 573834 h 3450506"/>
                  <a:gd name="connsiteX1466" fmla="*/ 172651 w 2776643"/>
                  <a:gd name="connsiteY1466" fmla="*/ 577082 h 3450506"/>
                  <a:gd name="connsiteX1467" fmla="*/ 171839 w 2776643"/>
                  <a:gd name="connsiteY1467" fmla="*/ 580329 h 3450506"/>
                  <a:gd name="connsiteX1468" fmla="*/ 170215 w 2776643"/>
                  <a:gd name="connsiteY1468" fmla="*/ 582765 h 3450506"/>
                  <a:gd name="connsiteX1469" fmla="*/ 171839 w 2776643"/>
                  <a:gd name="connsiteY1469" fmla="*/ 583577 h 3450506"/>
                  <a:gd name="connsiteX1470" fmla="*/ 172651 w 2776643"/>
                  <a:gd name="connsiteY1470" fmla="*/ 581953 h 3450506"/>
                  <a:gd name="connsiteX1471" fmla="*/ 173463 w 2776643"/>
                  <a:gd name="connsiteY1471" fmla="*/ 579517 h 3450506"/>
                  <a:gd name="connsiteX1472" fmla="*/ 174274 w 2776643"/>
                  <a:gd name="connsiteY1472" fmla="*/ 577082 h 3450506"/>
                  <a:gd name="connsiteX1473" fmla="*/ 175086 w 2776643"/>
                  <a:gd name="connsiteY1473" fmla="*/ 575458 h 3450506"/>
                  <a:gd name="connsiteX1474" fmla="*/ 176710 w 2776643"/>
                  <a:gd name="connsiteY1474" fmla="*/ 575458 h 3450506"/>
                  <a:gd name="connsiteX1475" fmla="*/ 177522 w 2776643"/>
                  <a:gd name="connsiteY1475" fmla="*/ 573834 h 3450506"/>
                  <a:gd name="connsiteX1476" fmla="*/ 181582 w 2776643"/>
                  <a:gd name="connsiteY1476" fmla="*/ 569775 h 3450506"/>
                  <a:gd name="connsiteX1477" fmla="*/ 197007 w 2776643"/>
                  <a:gd name="connsiteY1477" fmla="*/ 564903 h 3450506"/>
                  <a:gd name="connsiteX1478" fmla="*/ 204314 w 2776643"/>
                  <a:gd name="connsiteY1478" fmla="*/ 564091 h 3450506"/>
                  <a:gd name="connsiteX1479" fmla="*/ 209998 w 2776643"/>
                  <a:gd name="connsiteY1479" fmla="*/ 564091 h 3450506"/>
                  <a:gd name="connsiteX1480" fmla="*/ 212433 w 2776643"/>
                  <a:gd name="connsiteY1480" fmla="*/ 573022 h 3450506"/>
                  <a:gd name="connsiteX1481" fmla="*/ 211621 w 2776643"/>
                  <a:gd name="connsiteY1481" fmla="*/ 577893 h 3450506"/>
                  <a:gd name="connsiteX1482" fmla="*/ 208374 w 2776643"/>
                  <a:gd name="connsiteY1482" fmla="*/ 581141 h 3450506"/>
                  <a:gd name="connsiteX1483" fmla="*/ 207562 w 2776643"/>
                  <a:gd name="connsiteY1483" fmla="*/ 584389 h 3450506"/>
                  <a:gd name="connsiteX1484" fmla="*/ 211621 w 2776643"/>
                  <a:gd name="connsiteY1484" fmla="*/ 586012 h 3450506"/>
                  <a:gd name="connsiteX1485" fmla="*/ 216493 w 2776643"/>
                  <a:gd name="connsiteY1485" fmla="*/ 586824 h 3450506"/>
                  <a:gd name="connsiteX1486" fmla="*/ 219740 w 2776643"/>
                  <a:gd name="connsiteY1486" fmla="*/ 589260 h 3450506"/>
                  <a:gd name="connsiteX1487" fmla="*/ 223799 w 2776643"/>
                  <a:gd name="connsiteY1487" fmla="*/ 598191 h 3450506"/>
                  <a:gd name="connsiteX1488" fmla="*/ 214869 w 2776643"/>
                  <a:gd name="connsiteY1488" fmla="*/ 604686 h 3450506"/>
                  <a:gd name="connsiteX1489" fmla="*/ 204314 w 2776643"/>
                  <a:gd name="connsiteY1489" fmla="*/ 610369 h 3450506"/>
                  <a:gd name="connsiteX1490" fmla="*/ 206750 w 2776643"/>
                  <a:gd name="connsiteY1490" fmla="*/ 616052 h 3450506"/>
                  <a:gd name="connsiteX1491" fmla="*/ 211621 w 2776643"/>
                  <a:gd name="connsiteY1491" fmla="*/ 613616 h 3450506"/>
                  <a:gd name="connsiteX1492" fmla="*/ 217304 w 2776643"/>
                  <a:gd name="connsiteY1492" fmla="*/ 609557 h 3450506"/>
                  <a:gd name="connsiteX1493" fmla="*/ 222988 w 2776643"/>
                  <a:gd name="connsiteY1493" fmla="*/ 606309 h 3450506"/>
                  <a:gd name="connsiteX1494" fmla="*/ 228671 w 2776643"/>
                  <a:gd name="connsiteY1494" fmla="*/ 603874 h 3450506"/>
                  <a:gd name="connsiteX1495" fmla="*/ 231918 w 2776643"/>
                  <a:gd name="connsiteY1495" fmla="*/ 599814 h 3450506"/>
                  <a:gd name="connsiteX1496" fmla="*/ 231106 w 2776643"/>
                  <a:gd name="connsiteY1496" fmla="*/ 594131 h 3450506"/>
                  <a:gd name="connsiteX1497" fmla="*/ 228671 w 2776643"/>
                  <a:gd name="connsiteY1497" fmla="*/ 580329 h 3450506"/>
                  <a:gd name="connsiteX1498" fmla="*/ 230295 w 2776643"/>
                  <a:gd name="connsiteY1498" fmla="*/ 576270 h 3450506"/>
                  <a:gd name="connsiteX1499" fmla="*/ 234354 w 2776643"/>
                  <a:gd name="connsiteY1499" fmla="*/ 578705 h 3450506"/>
                  <a:gd name="connsiteX1500" fmla="*/ 238414 w 2776643"/>
                  <a:gd name="connsiteY1500" fmla="*/ 580329 h 3450506"/>
                  <a:gd name="connsiteX1501" fmla="*/ 242473 w 2776643"/>
                  <a:gd name="connsiteY1501" fmla="*/ 575458 h 3450506"/>
                  <a:gd name="connsiteX1502" fmla="*/ 247344 w 2776643"/>
                  <a:gd name="connsiteY1502" fmla="*/ 570586 h 3450506"/>
                  <a:gd name="connsiteX1503" fmla="*/ 256275 w 2776643"/>
                  <a:gd name="connsiteY1503" fmla="*/ 569775 h 3450506"/>
                  <a:gd name="connsiteX1504" fmla="*/ 269265 w 2776643"/>
                  <a:gd name="connsiteY1504" fmla="*/ 569775 h 3450506"/>
                  <a:gd name="connsiteX1505" fmla="*/ 279819 w 2776643"/>
                  <a:gd name="connsiteY1505" fmla="*/ 569775 h 3450506"/>
                  <a:gd name="connsiteX1506" fmla="*/ 283879 w 2776643"/>
                  <a:gd name="connsiteY1506" fmla="*/ 570586 h 3450506"/>
                  <a:gd name="connsiteX1507" fmla="*/ 288750 w 2776643"/>
                  <a:gd name="connsiteY1507" fmla="*/ 570586 h 3450506"/>
                  <a:gd name="connsiteX1508" fmla="*/ 292810 w 2776643"/>
                  <a:gd name="connsiteY1508" fmla="*/ 570586 h 3450506"/>
                  <a:gd name="connsiteX1509" fmla="*/ 300116 w 2776643"/>
                  <a:gd name="connsiteY1509" fmla="*/ 570586 h 3450506"/>
                  <a:gd name="connsiteX1510" fmla="*/ 306612 w 2776643"/>
                  <a:gd name="connsiteY1510" fmla="*/ 571398 h 3450506"/>
                  <a:gd name="connsiteX1511" fmla="*/ 315542 w 2776643"/>
                  <a:gd name="connsiteY1511" fmla="*/ 573022 h 3450506"/>
                  <a:gd name="connsiteX1512" fmla="*/ 320414 w 2776643"/>
                  <a:gd name="connsiteY1512" fmla="*/ 573834 h 3450506"/>
                  <a:gd name="connsiteX1513" fmla="*/ 322037 w 2776643"/>
                  <a:gd name="connsiteY1513" fmla="*/ 573834 h 3450506"/>
                  <a:gd name="connsiteX1514" fmla="*/ 325285 w 2776643"/>
                  <a:gd name="connsiteY1514" fmla="*/ 571398 h 3450506"/>
                  <a:gd name="connsiteX1515" fmla="*/ 322849 w 2776643"/>
                  <a:gd name="connsiteY1515" fmla="*/ 568151 h 3450506"/>
                  <a:gd name="connsiteX1516" fmla="*/ 322849 w 2776643"/>
                  <a:gd name="connsiteY1516" fmla="*/ 564903 h 3450506"/>
                  <a:gd name="connsiteX1517" fmla="*/ 326909 w 2776643"/>
                  <a:gd name="connsiteY1517" fmla="*/ 564091 h 3450506"/>
                  <a:gd name="connsiteX1518" fmla="*/ 333404 w 2776643"/>
                  <a:gd name="connsiteY1518" fmla="*/ 564091 h 3450506"/>
                  <a:gd name="connsiteX1519" fmla="*/ 343958 w 2776643"/>
                  <a:gd name="connsiteY1519" fmla="*/ 565715 h 3450506"/>
                  <a:gd name="connsiteX1520" fmla="*/ 353701 w 2776643"/>
                  <a:gd name="connsiteY1520" fmla="*/ 567339 h 3450506"/>
                  <a:gd name="connsiteX1521" fmla="*/ 359384 w 2776643"/>
                  <a:gd name="connsiteY1521" fmla="*/ 568151 h 3450506"/>
                  <a:gd name="connsiteX1522" fmla="*/ 362632 w 2776643"/>
                  <a:gd name="connsiteY1522" fmla="*/ 563279 h 3450506"/>
                  <a:gd name="connsiteX1523" fmla="*/ 367503 w 2776643"/>
                  <a:gd name="connsiteY1523" fmla="*/ 563279 h 3450506"/>
                  <a:gd name="connsiteX1524" fmla="*/ 372374 w 2776643"/>
                  <a:gd name="connsiteY1524" fmla="*/ 565715 h 3450506"/>
                  <a:gd name="connsiteX1525" fmla="*/ 378869 w 2776643"/>
                  <a:gd name="connsiteY1525" fmla="*/ 568963 h 3450506"/>
                  <a:gd name="connsiteX1526" fmla="*/ 388612 w 2776643"/>
                  <a:gd name="connsiteY1526" fmla="*/ 568963 h 3450506"/>
                  <a:gd name="connsiteX1527" fmla="*/ 393483 w 2776643"/>
                  <a:gd name="connsiteY1527" fmla="*/ 568963 h 3450506"/>
                  <a:gd name="connsiteX1528" fmla="*/ 396731 w 2776643"/>
                  <a:gd name="connsiteY1528" fmla="*/ 570586 h 3450506"/>
                  <a:gd name="connsiteX1529" fmla="*/ 399978 w 2776643"/>
                  <a:gd name="connsiteY1529" fmla="*/ 573022 h 3450506"/>
                  <a:gd name="connsiteX1530" fmla="*/ 402414 w 2776643"/>
                  <a:gd name="connsiteY1530" fmla="*/ 574646 h 3450506"/>
                  <a:gd name="connsiteX1531" fmla="*/ 404850 w 2776643"/>
                  <a:gd name="connsiteY1531" fmla="*/ 575458 h 3450506"/>
                  <a:gd name="connsiteX1532" fmla="*/ 408097 w 2776643"/>
                  <a:gd name="connsiteY1532" fmla="*/ 575458 h 3450506"/>
                  <a:gd name="connsiteX1533" fmla="*/ 419464 w 2776643"/>
                  <a:gd name="connsiteY1533" fmla="*/ 578705 h 3450506"/>
                  <a:gd name="connsiteX1534" fmla="*/ 422711 w 2776643"/>
                  <a:gd name="connsiteY1534" fmla="*/ 578705 h 3450506"/>
                  <a:gd name="connsiteX1535" fmla="*/ 427582 w 2776643"/>
                  <a:gd name="connsiteY1535" fmla="*/ 581141 h 3450506"/>
                  <a:gd name="connsiteX1536" fmla="*/ 431642 w 2776643"/>
                  <a:gd name="connsiteY1536" fmla="*/ 581953 h 3450506"/>
                  <a:gd name="connsiteX1537" fmla="*/ 436513 w 2776643"/>
                  <a:gd name="connsiteY1537" fmla="*/ 582765 h 3450506"/>
                  <a:gd name="connsiteX1538" fmla="*/ 440573 w 2776643"/>
                  <a:gd name="connsiteY1538" fmla="*/ 583577 h 3450506"/>
                  <a:gd name="connsiteX1539" fmla="*/ 447068 w 2776643"/>
                  <a:gd name="connsiteY1539" fmla="*/ 586012 h 3450506"/>
                  <a:gd name="connsiteX1540" fmla="*/ 451939 w 2776643"/>
                  <a:gd name="connsiteY1540" fmla="*/ 587636 h 3450506"/>
                  <a:gd name="connsiteX1541" fmla="*/ 455186 w 2776643"/>
                  <a:gd name="connsiteY1541" fmla="*/ 589260 h 3450506"/>
                  <a:gd name="connsiteX1542" fmla="*/ 461682 w 2776643"/>
                  <a:gd name="connsiteY1542" fmla="*/ 592507 h 3450506"/>
                  <a:gd name="connsiteX1543" fmla="*/ 464117 w 2776643"/>
                  <a:gd name="connsiteY1543" fmla="*/ 593319 h 3450506"/>
                  <a:gd name="connsiteX1544" fmla="*/ 465741 w 2776643"/>
                  <a:gd name="connsiteY1544" fmla="*/ 594131 h 3450506"/>
                  <a:gd name="connsiteX1545" fmla="*/ 468177 w 2776643"/>
                  <a:gd name="connsiteY1545" fmla="*/ 595755 h 3450506"/>
                  <a:gd name="connsiteX1546" fmla="*/ 470612 w 2776643"/>
                  <a:gd name="connsiteY1546" fmla="*/ 597379 h 3450506"/>
                  <a:gd name="connsiteX1547" fmla="*/ 473048 w 2776643"/>
                  <a:gd name="connsiteY1547" fmla="*/ 597379 h 3450506"/>
                  <a:gd name="connsiteX1548" fmla="*/ 476295 w 2776643"/>
                  <a:gd name="connsiteY1548" fmla="*/ 597379 h 3450506"/>
                  <a:gd name="connsiteX1549" fmla="*/ 480355 w 2776643"/>
                  <a:gd name="connsiteY1549" fmla="*/ 597379 h 3450506"/>
                  <a:gd name="connsiteX1550" fmla="*/ 483602 w 2776643"/>
                  <a:gd name="connsiteY1550" fmla="*/ 598191 h 3450506"/>
                  <a:gd name="connsiteX1551" fmla="*/ 487662 w 2776643"/>
                  <a:gd name="connsiteY1551" fmla="*/ 598191 h 3450506"/>
                  <a:gd name="connsiteX1552" fmla="*/ 490909 w 2776643"/>
                  <a:gd name="connsiteY1552" fmla="*/ 598191 h 3450506"/>
                  <a:gd name="connsiteX1553" fmla="*/ 494157 w 2776643"/>
                  <a:gd name="connsiteY1553" fmla="*/ 598191 h 3450506"/>
                  <a:gd name="connsiteX1554" fmla="*/ 497404 w 2776643"/>
                  <a:gd name="connsiteY1554" fmla="*/ 599002 h 3450506"/>
                  <a:gd name="connsiteX1555" fmla="*/ 500652 w 2776643"/>
                  <a:gd name="connsiteY1555" fmla="*/ 600626 h 3450506"/>
                  <a:gd name="connsiteX1556" fmla="*/ 503087 w 2776643"/>
                  <a:gd name="connsiteY1556" fmla="*/ 602250 h 3450506"/>
                  <a:gd name="connsiteX1557" fmla="*/ 505523 w 2776643"/>
                  <a:gd name="connsiteY1557" fmla="*/ 603874 h 3450506"/>
                  <a:gd name="connsiteX1558" fmla="*/ 512018 w 2776643"/>
                  <a:gd name="connsiteY1558" fmla="*/ 605497 h 3450506"/>
                  <a:gd name="connsiteX1559" fmla="*/ 520137 w 2776643"/>
                  <a:gd name="connsiteY1559" fmla="*/ 609557 h 3450506"/>
                  <a:gd name="connsiteX1560" fmla="*/ 527444 w 2776643"/>
                  <a:gd name="connsiteY1560" fmla="*/ 612804 h 3450506"/>
                  <a:gd name="connsiteX1561" fmla="*/ 529880 w 2776643"/>
                  <a:gd name="connsiteY1561" fmla="*/ 614428 h 3450506"/>
                  <a:gd name="connsiteX1562" fmla="*/ 533939 w 2776643"/>
                  <a:gd name="connsiteY1562" fmla="*/ 616864 h 3450506"/>
                  <a:gd name="connsiteX1563" fmla="*/ 538811 w 2776643"/>
                  <a:gd name="connsiteY1563" fmla="*/ 616864 h 3450506"/>
                  <a:gd name="connsiteX1564" fmla="*/ 546929 w 2776643"/>
                  <a:gd name="connsiteY1564" fmla="*/ 619299 h 3450506"/>
                  <a:gd name="connsiteX1565" fmla="*/ 549365 w 2776643"/>
                  <a:gd name="connsiteY1565" fmla="*/ 622547 h 3450506"/>
                  <a:gd name="connsiteX1566" fmla="*/ 550177 w 2776643"/>
                  <a:gd name="connsiteY1566" fmla="*/ 626606 h 3450506"/>
                  <a:gd name="connsiteX1567" fmla="*/ 556672 w 2776643"/>
                  <a:gd name="connsiteY1567" fmla="*/ 626606 h 3450506"/>
                  <a:gd name="connsiteX1568" fmla="*/ 572910 w 2776643"/>
                  <a:gd name="connsiteY1568" fmla="*/ 625795 h 3450506"/>
                  <a:gd name="connsiteX1569" fmla="*/ 580216 w 2776643"/>
                  <a:gd name="connsiteY1569" fmla="*/ 629042 h 3450506"/>
                  <a:gd name="connsiteX1570" fmla="*/ 588335 w 2776643"/>
                  <a:gd name="connsiteY1570" fmla="*/ 634725 h 3450506"/>
                  <a:gd name="connsiteX1571" fmla="*/ 592395 w 2776643"/>
                  <a:gd name="connsiteY1571" fmla="*/ 636349 h 3450506"/>
                  <a:gd name="connsiteX1572" fmla="*/ 595642 w 2776643"/>
                  <a:gd name="connsiteY1572" fmla="*/ 637161 h 3450506"/>
                  <a:gd name="connsiteX1573" fmla="*/ 597266 w 2776643"/>
                  <a:gd name="connsiteY1573" fmla="*/ 639597 h 3450506"/>
                  <a:gd name="connsiteX1574" fmla="*/ 600514 w 2776643"/>
                  <a:gd name="connsiteY1574" fmla="*/ 642844 h 3450506"/>
                  <a:gd name="connsiteX1575" fmla="*/ 610256 w 2776643"/>
                  <a:gd name="connsiteY1575" fmla="*/ 646092 h 3450506"/>
                  <a:gd name="connsiteX1576" fmla="*/ 619187 w 2776643"/>
                  <a:gd name="connsiteY1576" fmla="*/ 647715 h 3450506"/>
                  <a:gd name="connsiteX1577" fmla="*/ 625682 w 2776643"/>
                  <a:gd name="connsiteY1577" fmla="*/ 646904 h 3450506"/>
                  <a:gd name="connsiteX1578" fmla="*/ 626494 w 2776643"/>
                  <a:gd name="connsiteY1578" fmla="*/ 641220 h 3450506"/>
                  <a:gd name="connsiteX1579" fmla="*/ 621623 w 2776643"/>
                  <a:gd name="connsiteY1579" fmla="*/ 634725 h 3450506"/>
                  <a:gd name="connsiteX1580" fmla="*/ 624870 w 2776643"/>
                  <a:gd name="connsiteY1580" fmla="*/ 631478 h 3450506"/>
                  <a:gd name="connsiteX1581" fmla="*/ 628118 w 2776643"/>
                  <a:gd name="connsiteY1581" fmla="*/ 634725 h 3450506"/>
                  <a:gd name="connsiteX1582" fmla="*/ 631365 w 2776643"/>
                  <a:gd name="connsiteY1582" fmla="*/ 637973 h 3450506"/>
                  <a:gd name="connsiteX1583" fmla="*/ 637048 w 2776643"/>
                  <a:gd name="connsiteY1583" fmla="*/ 643656 h 3450506"/>
                  <a:gd name="connsiteX1584" fmla="*/ 640296 w 2776643"/>
                  <a:gd name="connsiteY1584" fmla="*/ 646904 h 3450506"/>
                  <a:gd name="connsiteX1585" fmla="*/ 644356 w 2776643"/>
                  <a:gd name="connsiteY1585" fmla="*/ 646092 h 3450506"/>
                  <a:gd name="connsiteX1586" fmla="*/ 648415 w 2776643"/>
                  <a:gd name="connsiteY1586" fmla="*/ 644468 h 3450506"/>
                  <a:gd name="connsiteX1587" fmla="*/ 651662 w 2776643"/>
                  <a:gd name="connsiteY1587" fmla="*/ 648527 h 3450506"/>
                  <a:gd name="connsiteX1588" fmla="*/ 656534 w 2776643"/>
                  <a:gd name="connsiteY1588" fmla="*/ 651775 h 3450506"/>
                  <a:gd name="connsiteX1589" fmla="*/ 662217 w 2776643"/>
                  <a:gd name="connsiteY1589" fmla="*/ 655022 h 3450506"/>
                  <a:gd name="connsiteX1590" fmla="*/ 666276 w 2776643"/>
                  <a:gd name="connsiteY1590" fmla="*/ 656646 h 3450506"/>
                  <a:gd name="connsiteX1591" fmla="*/ 665464 w 2776643"/>
                  <a:gd name="connsiteY1591" fmla="*/ 661517 h 3450506"/>
                  <a:gd name="connsiteX1592" fmla="*/ 666276 w 2776643"/>
                  <a:gd name="connsiteY1592" fmla="*/ 663953 h 3450506"/>
                  <a:gd name="connsiteX1593" fmla="*/ 668712 w 2776643"/>
                  <a:gd name="connsiteY1593" fmla="*/ 665577 h 3450506"/>
                  <a:gd name="connsiteX1594" fmla="*/ 672771 w 2776643"/>
                  <a:gd name="connsiteY1594" fmla="*/ 668013 h 3450506"/>
                  <a:gd name="connsiteX1595" fmla="*/ 674395 w 2776643"/>
                  <a:gd name="connsiteY1595" fmla="*/ 662329 h 3450506"/>
                  <a:gd name="connsiteX1596" fmla="*/ 680078 w 2776643"/>
                  <a:gd name="connsiteY1596" fmla="*/ 662329 h 3450506"/>
                  <a:gd name="connsiteX1597" fmla="*/ 685761 w 2776643"/>
                  <a:gd name="connsiteY1597" fmla="*/ 664765 h 3450506"/>
                  <a:gd name="connsiteX1598" fmla="*/ 689009 w 2776643"/>
                  <a:gd name="connsiteY1598" fmla="*/ 665577 h 3450506"/>
                  <a:gd name="connsiteX1599" fmla="*/ 692257 w 2776643"/>
                  <a:gd name="connsiteY1599" fmla="*/ 664765 h 3450506"/>
                  <a:gd name="connsiteX1600" fmla="*/ 697128 w 2776643"/>
                  <a:gd name="connsiteY1600" fmla="*/ 667201 h 3450506"/>
                  <a:gd name="connsiteX1601" fmla="*/ 701999 w 2776643"/>
                  <a:gd name="connsiteY1601" fmla="*/ 672072 h 3450506"/>
                  <a:gd name="connsiteX1602" fmla="*/ 704435 w 2776643"/>
                  <a:gd name="connsiteY1602" fmla="*/ 684250 h 3450506"/>
                  <a:gd name="connsiteX1603" fmla="*/ 709306 w 2776643"/>
                  <a:gd name="connsiteY1603" fmla="*/ 689933 h 3450506"/>
                  <a:gd name="connsiteX1604" fmla="*/ 710930 w 2776643"/>
                  <a:gd name="connsiteY1604" fmla="*/ 692369 h 3450506"/>
                  <a:gd name="connsiteX1605" fmla="*/ 711742 w 2776643"/>
                  <a:gd name="connsiteY1605" fmla="*/ 693181 h 3450506"/>
                  <a:gd name="connsiteX1606" fmla="*/ 711742 w 2776643"/>
                  <a:gd name="connsiteY1606" fmla="*/ 693181 h 3450506"/>
                  <a:gd name="connsiteX1607" fmla="*/ 716613 w 2776643"/>
                  <a:gd name="connsiteY1607" fmla="*/ 696428 h 3450506"/>
                  <a:gd name="connsiteX1608" fmla="*/ 722296 w 2776643"/>
                  <a:gd name="connsiteY1608" fmla="*/ 700488 h 3450506"/>
                  <a:gd name="connsiteX1609" fmla="*/ 723920 w 2776643"/>
                  <a:gd name="connsiteY1609" fmla="*/ 703735 h 3450506"/>
                  <a:gd name="connsiteX1610" fmla="*/ 725544 w 2776643"/>
                  <a:gd name="connsiteY1610" fmla="*/ 706983 h 3450506"/>
                  <a:gd name="connsiteX1611" fmla="*/ 727168 w 2776643"/>
                  <a:gd name="connsiteY1611" fmla="*/ 710231 h 3450506"/>
                  <a:gd name="connsiteX1612" fmla="*/ 724732 w 2776643"/>
                  <a:gd name="connsiteY1612" fmla="*/ 721597 h 3450506"/>
                  <a:gd name="connsiteX1613" fmla="*/ 731227 w 2776643"/>
                  <a:gd name="connsiteY1613" fmla="*/ 720785 h 3450506"/>
                  <a:gd name="connsiteX1614" fmla="*/ 737722 w 2776643"/>
                  <a:gd name="connsiteY1614" fmla="*/ 720785 h 3450506"/>
                  <a:gd name="connsiteX1615" fmla="*/ 740158 w 2776643"/>
                  <a:gd name="connsiteY1615" fmla="*/ 724844 h 3450506"/>
                  <a:gd name="connsiteX1616" fmla="*/ 742593 w 2776643"/>
                  <a:gd name="connsiteY1616" fmla="*/ 728092 h 3450506"/>
                  <a:gd name="connsiteX1617" fmla="*/ 744217 w 2776643"/>
                  <a:gd name="connsiteY1617" fmla="*/ 737835 h 3450506"/>
                  <a:gd name="connsiteX1618" fmla="*/ 745841 w 2776643"/>
                  <a:gd name="connsiteY1618" fmla="*/ 748389 h 3450506"/>
                  <a:gd name="connsiteX1619" fmla="*/ 746653 w 2776643"/>
                  <a:gd name="connsiteY1619" fmla="*/ 758944 h 3450506"/>
                  <a:gd name="connsiteX1620" fmla="*/ 741782 w 2776643"/>
                  <a:gd name="connsiteY1620" fmla="*/ 771122 h 3450506"/>
                  <a:gd name="connsiteX1621" fmla="*/ 739346 w 2776643"/>
                  <a:gd name="connsiteY1621" fmla="*/ 776805 h 3450506"/>
                  <a:gd name="connsiteX1622" fmla="*/ 736910 w 2776643"/>
                  <a:gd name="connsiteY1622" fmla="*/ 784924 h 3450506"/>
                  <a:gd name="connsiteX1623" fmla="*/ 733663 w 2776643"/>
                  <a:gd name="connsiteY1623" fmla="*/ 790607 h 3450506"/>
                  <a:gd name="connsiteX1624" fmla="*/ 732039 w 2776643"/>
                  <a:gd name="connsiteY1624" fmla="*/ 802785 h 3450506"/>
                  <a:gd name="connsiteX1625" fmla="*/ 729603 w 2776643"/>
                  <a:gd name="connsiteY1625" fmla="*/ 806845 h 3450506"/>
                  <a:gd name="connsiteX1626" fmla="*/ 727979 w 2776643"/>
                  <a:gd name="connsiteY1626" fmla="*/ 812528 h 3450506"/>
                  <a:gd name="connsiteX1627" fmla="*/ 728791 w 2776643"/>
                  <a:gd name="connsiteY1627" fmla="*/ 819835 h 3450506"/>
                  <a:gd name="connsiteX1628" fmla="*/ 725544 w 2776643"/>
                  <a:gd name="connsiteY1628" fmla="*/ 825518 h 3450506"/>
                  <a:gd name="connsiteX1629" fmla="*/ 720673 w 2776643"/>
                  <a:gd name="connsiteY1629" fmla="*/ 829577 h 3450506"/>
                  <a:gd name="connsiteX1630" fmla="*/ 718237 w 2776643"/>
                  <a:gd name="connsiteY1630" fmla="*/ 830389 h 3450506"/>
                  <a:gd name="connsiteX1631" fmla="*/ 716613 w 2776643"/>
                  <a:gd name="connsiteY1631" fmla="*/ 832013 h 3450506"/>
                  <a:gd name="connsiteX1632" fmla="*/ 712554 w 2776643"/>
                  <a:gd name="connsiteY1632" fmla="*/ 839320 h 3450506"/>
                  <a:gd name="connsiteX1633" fmla="*/ 706870 w 2776643"/>
                  <a:gd name="connsiteY1633" fmla="*/ 846627 h 3450506"/>
                  <a:gd name="connsiteX1634" fmla="*/ 694692 w 2776643"/>
                  <a:gd name="connsiteY1634" fmla="*/ 856370 h 3450506"/>
                  <a:gd name="connsiteX1635" fmla="*/ 689009 w 2776643"/>
                  <a:gd name="connsiteY1635" fmla="*/ 861241 h 3450506"/>
                  <a:gd name="connsiteX1636" fmla="*/ 682514 w 2776643"/>
                  <a:gd name="connsiteY1636" fmla="*/ 865300 h 3450506"/>
                  <a:gd name="connsiteX1637" fmla="*/ 668712 w 2776643"/>
                  <a:gd name="connsiteY1637" fmla="*/ 874231 h 3450506"/>
                  <a:gd name="connsiteX1638" fmla="*/ 667088 w 2776643"/>
                  <a:gd name="connsiteY1638" fmla="*/ 876667 h 3450506"/>
                  <a:gd name="connsiteX1639" fmla="*/ 664653 w 2776643"/>
                  <a:gd name="connsiteY1639" fmla="*/ 876667 h 3450506"/>
                  <a:gd name="connsiteX1640" fmla="*/ 661405 w 2776643"/>
                  <a:gd name="connsiteY1640" fmla="*/ 876667 h 3450506"/>
                  <a:gd name="connsiteX1641" fmla="*/ 658969 w 2776643"/>
                  <a:gd name="connsiteY1641" fmla="*/ 878290 h 3450506"/>
                  <a:gd name="connsiteX1642" fmla="*/ 654098 w 2776643"/>
                  <a:gd name="connsiteY1642" fmla="*/ 881538 h 3450506"/>
                  <a:gd name="connsiteX1643" fmla="*/ 647603 w 2776643"/>
                  <a:gd name="connsiteY1643" fmla="*/ 884786 h 3450506"/>
                  <a:gd name="connsiteX1644" fmla="*/ 642732 w 2776643"/>
                  <a:gd name="connsiteY1644" fmla="*/ 886409 h 3450506"/>
                  <a:gd name="connsiteX1645" fmla="*/ 637048 w 2776643"/>
                  <a:gd name="connsiteY1645" fmla="*/ 888033 h 3450506"/>
                  <a:gd name="connsiteX1646" fmla="*/ 637048 w 2776643"/>
                  <a:gd name="connsiteY1646" fmla="*/ 888033 h 3450506"/>
                  <a:gd name="connsiteX1647" fmla="*/ 632177 w 2776643"/>
                  <a:gd name="connsiteY1647" fmla="*/ 888845 h 3450506"/>
                  <a:gd name="connsiteX1648" fmla="*/ 628118 w 2776643"/>
                  <a:gd name="connsiteY1648" fmla="*/ 891281 h 3450506"/>
                  <a:gd name="connsiteX1649" fmla="*/ 618375 w 2776643"/>
                  <a:gd name="connsiteY1649" fmla="*/ 891281 h 3450506"/>
                  <a:gd name="connsiteX1650" fmla="*/ 612692 w 2776643"/>
                  <a:gd name="connsiteY1650" fmla="*/ 890469 h 3450506"/>
                  <a:gd name="connsiteX1651" fmla="*/ 607009 w 2776643"/>
                  <a:gd name="connsiteY1651" fmla="*/ 890469 h 3450506"/>
                  <a:gd name="connsiteX1652" fmla="*/ 596454 w 2776643"/>
                  <a:gd name="connsiteY1652" fmla="*/ 891281 h 3450506"/>
                  <a:gd name="connsiteX1653" fmla="*/ 592395 w 2776643"/>
                  <a:gd name="connsiteY1653" fmla="*/ 888845 h 3450506"/>
                  <a:gd name="connsiteX1654" fmla="*/ 589959 w 2776643"/>
                  <a:gd name="connsiteY1654" fmla="*/ 888033 h 3450506"/>
                  <a:gd name="connsiteX1655" fmla="*/ 588335 w 2776643"/>
                  <a:gd name="connsiteY1655" fmla="*/ 887221 h 3450506"/>
                  <a:gd name="connsiteX1656" fmla="*/ 588335 w 2776643"/>
                  <a:gd name="connsiteY1656" fmla="*/ 887221 h 3450506"/>
                  <a:gd name="connsiteX1657" fmla="*/ 582652 w 2776643"/>
                  <a:gd name="connsiteY1657" fmla="*/ 886409 h 3450506"/>
                  <a:gd name="connsiteX1658" fmla="*/ 576157 w 2776643"/>
                  <a:gd name="connsiteY1658" fmla="*/ 883162 h 3450506"/>
                  <a:gd name="connsiteX1659" fmla="*/ 565603 w 2776643"/>
                  <a:gd name="connsiteY1659" fmla="*/ 880726 h 3450506"/>
                  <a:gd name="connsiteX1660" fmla="*/ 555048 w 2776643"/>
                  <a:gd name="connsiteY1660" fmla="*/ 881538 h 3450506"/>
                  <a:gd name="connsiteX1661" fmla="*/ 549365 w 2776643"/>
                  <a:gd name="connsiteY1661" fmla="*/ 883162 h 3450506"/>
                  <a:gd name="connsiteX1662" fmla="*/ 541246 w 2776643"/>
                  <a:gd name="connsiteY1662" fmla="*/ 883162 h 3450506"/>
                  <a:gd name="connsiteX1663" fmla="*/ 534751 w 2776643"/>
                  <a:gd name="connsiteY1663" fmla="*/ 883974 h 3450506"/>
                  <a:gd name="connsiteX1664" fmla="*/ 519325 w 2776643"/>
                  <a:gd name="connsiteY1664" fmla="*/ 884786 h 3450506"/>
                  <a:gd name="connsiteX1665" fmla="*/ 508771 w 2776643"/>
                  <a:gd name="connsiteY1665" fmla="*/ 884786 h 3450506"/>
                  <a:gd name="connsiteX1666" fmla="*/ 499028 w 2776643"/>
                  <a:gd name="connsiteY1666" fmla="*/ 883974 h 3450506"/>
                  <a:gd name="connsiteX1667" fmla="*/ 489286 w 2776643"/>
                  <a:gd name="connsiteY1667" fmla="*/ 884786 h 3450506"/>
                  <a:gd name="connsiteX1668" fmla="*/ 481167 w 2776643"/>
                  <a:gd name="connsiteY1668" fmla="*/ 884786 h 3450506"/>
                  <a:gd name="connsiteX1669" fmla="*/ 473048 w 2776643"/>
                  <a:gd name="connsiteY1669" fmla="*/ 883974 h 3450506"/>
                  <a:gd name="connsiteX1670" fmla="*/ 464929 w 2776643"/>
                  <a:gd name="connsiteY1670" fmla="*/ 882350 h 3450506"/>
                  <a:gd name="connsiteX1671" fmla="*/ 462493 w 2776643"/>
                  <a:gd name="connsiteY1671" fmla="*/ 880726 h 3450506"/>
                  <a:gd name="connsiteX1672" fmla="*/ 460058 w 2776643"/>
                  <a:gd name="connsiteY1672" fmla="*/ 879914 h 3450506"/>
                  <a:gd name="connsiteX1673" fmla="*/ 455186 w 2776643"/>
                  <a:gd name="connsiteY1673" fmla="*/ 876667 h 3450506"/>
                  <a:gd name="connsiteX1674" fmla="*/ 448691 w 2776643"/>
                  <a:gd name="connsiteY1674" fmla="*/ 876667 h 3450506"/>
                  <a:gd name="connsiteX1675" fmla="*/ 439761 w 2776643"/>
                  <a:gd name="connsiteY1675" fmla="*/ 875855 h 3450506"/>
                  <a:gd name="connsiteX1676" fmla="*/ 425959 w 2776643"/>
                  <a:gd name="connsiteY1676" fmla="*/ 869360 h 3450506"/>
                  <a:gd name="connsiteX1677" fmla="*/ 419464 w 2776643"/>
                  <a:gd name="connsiteY1677" fmla="*/ 869360 h 3450506"/>
                  <a:gd name="connsiteX1678" fmla="*/ 416216 w 2776643"/>
                  <a:gd name="connsiteY1678" fmla="*/ 875043 h 3450506"/>
                  <a:gd name="connsiteX1679" fmla="*/ 404850 w 2776643"/>
                  <a:gd name="connsiteY1679" fmla="*/ 874231 h 3450506"/>
                  <a:gd name="connsiteX1680" fmla="*/ 400790 w 2776643"/>
                  <a:gd name="connsiteY1680" fmla="*/ 869360 h 3450506"/>
                  <a:gd name="connsiteX1681" fmla="*/ 405661 w 2776643"/>
                  <a:gd name="connsiteY1681" fmla="*/ 869360 h 3450506"/>
                  <a:gd name="connsiteX1682" fmla="*/ 411345 w 2776643"/>
                  <a:gd name="connsiteY1682" fmla="*/ 869360 h 3450506"/>
                  <a:gd name="connsiteX1683" fmla="*/ 407285 w 2776643"/>
                  <a:gd name="connsiteY1683" fmla="*/ 866112 h 3450506"/>
                  <a:gd name="connsiteX1684" fmla="*/ 400790 w 2776643"/>
                  <a:gd name="connsiteY1684" fmla="*/ 864488 h 3450506"/>
                  <a:gd name="connsiteX1685" fmla="*/ 392671 w 2776643"/>
                  <a:gd name="connsiteY1685" fmla="*/ 863677 h 3450506"/>
                  <a:gd name="connsiteX1686" fmla="*/ 390236 w 2776643"/>
                  <a:gd name="connsiteY1686" fmla="*/ 862865 h 3450506"/>
                  <a:gd name="connsiteX1687" fmla="*/ 389424 w 2776643"/>
                  <a:gd name="connsiteY1687" fmla="*/ 859617 h 3450506"/>
                  <a:gd name="connsiteX1688" fmla="*/ 389424 w 2776643"/>
                  <a:gd name="connsiteY1688" fmla="*/ 857182 h 3450506"/>
                  <a:gd name="connsiteX1689" fmla="*/ 390236 w 2776643"/>
                  <a:gd name="connsiteY1689" fmla="*/ 855558 h 3450506"/>
                  <a:gd name="connsiteX1690" fmla="*/ 386988 w 2776643"/>
                  <a:gd name="connsiteY1690" fmla="*/ 853934 h 3450506"/>
                  <a:gd name="connsiteX1691" fmla="*/ 384553 w 2776643"/>
                  <a:gd name="connsiteY1691" fmla="*/ 860429 h 3450506"/>
                  <a:gd name="connsiteX1692" fmla="*/ 382929 w 2776643"/>
                  <a:gd name="connsiteY1692" fmla="*/ 862053 h 3450506"/>
                  <a:gd name="connsiteX1693" fmla="*/ 378869 w 2776643"/>
                  <a:gd name="connsiteY1693" fmla="*/ 860429 h 3450506"/>
                  <a:gd name="connsiteX1694" fmla="*/ 379681 w 2776643"/>
                  <a:gd name="connsiteY1694" fmla="*/ 862865 h 3450506"/>
                  <a:gd name="connsiteX1695" fmla="*/ 378057 w 2776643"/>
                  <a:gd name="connsiteY1695" fmla="*/ 866924 h 3450506"/>
                  <a:gd name="connsiteX1696" fmla="*/ 370750 w 2776643"/>
                  <a:gd name="connsiteY1696" fmla="*/ 862865 h 3450506"/>
                  <a:gd name="connsiteX1697" fmla="*/ 364256 w 2776643"/>
                  <a:gd name="connsiteY1697" fmla="*/ 859617 h 3450506"/>
                  <a:gd name="connsiteX1698" fmla="*/ 357760 w 2776643"/>
                  <a:gd name="connsiteY1698" fmla="*/ 858805 h 3450506"/>
                  <a:gd name="connsiteX1699" fmla="*/ 352889 w 2776643"/>
                  <a:gd name="connsiteY1699" fmla="*/ 861241 h 3450506"/>
                  <a:gd name="connsiteX1700" fmla="*/ 356137 w 2776643"/>
                  <a:gd name="connsiteY1700" fmla="*/ 866112 h 3450506"/>
                  <a:gd name="connsiteX1701" fmla="*/ 355325 w 2776643"/>
                  <a:gd name="connsiteY1701" fmla="*/ 871795 h 3450506"/>
                  <a:gd name="connsiteX1702" fmla="*/ 348018 w 2776643"/>
                  <a:gd name="connsiteY1702" fmla="*/ 870984 h 3450506"/>
                  <a:gd name="connsiteX1703" fmla="*/ 343146 w 2776643"/>
                  <a:gd name="connsiteY1703" fmla="*/ 866924 h 3450506"/>
                  <a:gd name="connsiteX1704" fmla="*/ 336651 w 2776643"/>
                  <a:gd name="connsiteY1704" fmla="*/ 862865 h 3450506"/>
                  <a:gd name="connsiteX1705" fmla="*/ 330968 w 2776643"/>
                  <a:gd name="connsiteY1705" fmla="*/ 858805 h 3450506"/>
                  <a:gd name="connsiteX1706" fmla="*/ 322849 w 2776643"/>
                  <a:gd name="connsiteY1706" fmla="*/ 856370 h 3450506"/>
                  <a:gd name="connsiteX1707" fmla="*/ 317166 w 2776643"/>
                  <a:gd name="connsiteY1707" fmla="*/ 854746 h 3450506"/>
                  <a:gd name="connsiteX1708" fmla="*/ 314731 w 2776643"/>
                  <a:gd name="connsiteY1708" fmla="*/ 849063 h 3450506"/>
                  <a:gd name="connsiteX1709" fmla="*/ 304988 w 2776643"/>
                  <a:gd name="connsiteY1709" fmla="*/ 838508 h 3450506"/>
                  <a:gd name="connsiteX1710" fmla="*/ 299305 w 2776643"/>
                  <a:gd name="connsiteY1710" fmla="*/ 835261 h 3450506"/>
                  <a:gd name="connsiteX1711" fmla="*/ 292810 w 2776643"/>
                  <a:gd name="connsiteY1711" fmla="*/ 835261 h 3450506"/>
                  <a:gd name="connsiteX1712" fmla="*/ 287127 w 2776643"/>
                  <a:gd name="connsiteY1712" fmla="*/ 834449 h 3450506"/>
                  <a:gd name="connsiteX1713" fmla="*/ 284691 w 2776643"/>
                  <a:gd name="connsiteY1713" fmla="*/ 832013 h 3450506"/>
                  <a:gd name="connsiteX1714" fmla="*/ 280631 w 2776643"/>
                  <a:gd name="connsiteY1714" fmla="*/ 831201 h 3450506"/>
                  <a:gd name="connsiteX1715" fmla="*/ 279008 w 2776643"/>
                  <a:gd name="connsiteY1715" fmla="*/ 834449 h 3450506"/>
                  <a:gd name="connsiteX1716" fmla="*/ 279819 w 2776643"/>
                  <a:gd name="connsiteY1716" fmla="*/ 837696 h 3450506"/>
                  <a:gd name="connsiteX1717" fmla="*/ 279008 w 2776643"/>
                  <a:gd name="connsiteY1717" fmla="*/ 838508 h 3450506"/>
                  <a:gd name="connsiteX1718" fmla="*/ 279008 w 2776643"/>
                  <a:gd name="connsiteY1718" fmla="*/ 839320 h 3450506"/>
                  <a:gd name="connsiteX1719" fmla="*/ 279008 w 2776643"/>
                  <a:gd name="connsiteY1719" fmla="*/ 840944 h 3450506"/>
                  <a:gd name="connsiteX1720" fmla="*/ 283067 w 2776643"/>
                  <a:gd name="connsiteY1720" fmla="*/ 842568 h 3450506"/>
                  <a:gd name="connsiteX1721" fmla="*/ 283879 w 2776643"/>
                  <a:gd name="connsiteY1721" fmla="*/ 842568 h 3450506"/>
                  <a:gd name="connsiteX1722" fmla="*/ 292810 w 2776643"/>
                  <a:gd name="connsiteY1722" fmla="*/ 845003 h 3450506"/>
                  <a:gd name="connsiteX1723" fmla="*/ 296057 w 2776643"/>
                  <a:gd name="connsiteY1723" fmla="*/ 848251 h 3450506"/>
                  <a:gd name="connsiteX1724" fmla="*/ 293622 w 2776643"/>
                  <a:gd name="connsiteY1724" fmla="*/ 853122 h 3450506"/>
                  <a:gd name="connsiteX1725" fmla="*/ 292810 w 2776643"/>
                  <a:gd name="connsiteY1725" fmla="*/ 857182 h 3450506"/>
                  <a:gd name="connsiteX1726" fmla="*/ 296057 w 2776643"/>
                  <a:gd name="connsiteY1726" fmla="*/ 861241 h 3450506"/>
                  <a:gd name="connsiteX1727" fmla="*/ 301740 w 2776643"/>
                  <a:gd name="connsiteY1727" fmla="*/ 863677 h 3450506"/>
                  <a:gd name="connsiteX1728" fmla="*/ 306612 w 2776643"/>
                  <a:gd name="connsiteY1728" fmla="*/ 865300 h 3450506"/>
                  <a:gd name="connsiteX1729" fmla="*/ 313919 w 2776643"/>
                  <a:gd name="connsiteY1729" fmla="*/ 870984 h 3450506"/>
                  <a:gd name="connsiteX1730" fmla="*/ 316354 w 2776643"/>
                  <a:gd name="connsiteY1730" fmla="*/ 870984 h 3450506"/>
                  <a:gd name="connsiteX1731" fmla="*/ 318790 w 2776643"/>
                  <a:gd name="connsiteY1731" fmla="*/ 872607 h 3450506"/>
                  <a:gd name="connsiteX1732" fmla="*/ 322849 w 2776643"/>
                  <a:gd name="connsiteY1732" fmla="*/ 875043 h 3450506"/>
                  <a:gd name="connsiteX1733" fmla="*/ 321226 w 2776643"/>
                  <a:gd name="connsiteY1733" fmla="*/ 877479 h 3450506"/>
                  <a:gd name="connsiteX1734" fmla="*/ 317978 w 2776643"/>
                  <a:gd name="connsiteY1734" fmla="*/ 875855 h 3450506"/>
                  <a:gd name="connsiteX1735" fmla="*/ 313919 w 2776643"/>
                  <a:gd name="connsiteY1735" fmla="*/ 875043 h 3450506"/>
                  <a:gd name="connsiteX1736" fmla="*/ 310671 w 2776643"/>
                  <a:gd name="connsiteY1736" fmla="*/ 875855 h 3450506"/>
                  <a:gd name="connsiteX1737" fmla="*/ 312295 w 2776643"/>
                  <a:gd name="connsiteY1737" fmla="*/ 878290 h 3450506"/>
                  <a:gd name="connsiteX1738" fmla="*/ 311483 w 2776643"/>
                  <a:gd name="connsiteY1738" fmla="*/ 880726 h 3450506"/>
                  <a:gd name="connsiteX1739" fmla="*/ 313107 w 2776643"/>
                  <a:gd name="connsiteY1739" fmla="*/ 882350 h 3450506"/>
                  <a:gd name="connsiteX1740" fmla="*/ 317166 w 2776643"/>
                  <a:gd name="connsiteY1740" fmla="*/ 882350 h 3450506"/>
                  <a:gd name="connsiteX1741" fmla="*/ 321226 w 2776643"/>
                  <a:gd name="connsiteY1741" fmla="*/ 882350 h 3450506"/>
                  <a:gd name="connsiteX1742" fmla="*/ 326909 w 2776643"/>
                  <a:gd name="connsiteY1742" fmla="*/ 882350 h 3450506"/>
                  <a:gd name="connsiteX1743" fmla="*/ 331780 w 2776643"/>
                  <a:gd name="connsiteY1743" fmla="*/ 879914 h 3450506"/>
                  <a:gd name="connsiteX1744" fmla="*/ 335840 w 2776643"/>
                  <a:gd name="connsiteY1744" fmla="*/ 877479 h 3450506"/>
                  <a:gd name="connsiteX1745" fmla="*/ 339899 w 2776643"/>
                  <a:gd name="connsiteY1745" fmla="*/ 879102 h 3450506"/>
                  <a:gd name="connsiteX1746" fmla="*/ 339087 w 2776643"/>
                  <a:gd name="connsiteY1746" fmla="*/ 882350 h 3450506"/>
                  <a:gd name="connsiteX1747" fmla="*/ 337463 w 2776643"/>
                  <a:gd name="connsiteY1747" fmla="*/ 882350 h 3450506"/>
                  <a:gd name="connsiteX1748" fmla="*/ 335840 w 2776643"/>
                  <a:gd name="connsiteY1748" fmla="*/ 883162 h 3450506"/>
                  <a:gd name="connsiteX1749" fmla="*/ 334216 w 2776643"/>
                  <a:gd name="connsiteY1749" fmla="*/ 885597 h 3450506"/>
                  <a:gd name="connsiteX1750" fmla="*/ 333404 w 2776643"/>
                  <a:gd name="connsiteY1750" fmla="*/ 886409 h 3450506"/>
                  <a:gd name="connsiteX1751" fmla="*/ 330968 w 2776643"/>
                  <a:gd name="connsiteY1751" fmla="*/ 888033 h 3450506"/>
                  <a:gd name="connsiteX1752" fmla="*/ 328532 w 2776643"/>
                  <a:gd name="connsiteY1752" fmla="*/ 889657 h 3450506"/>
                  <a:gd name="connsiteX1753" fmla="*/ 326097 w 2776643"/>
                  <a:gd name="connsiteY1753" fmla="*/ 889657 h 3450506"/>
                  <a:gd name="connsiteX1754" fmla="*/ 326097 w 2776643"/>
                  <a:gd name="connsiteY1754" fmla="*/ 892904 h 3450506"/>
                  <a:gd name="connsiteX1755" fmla="*/ 327721 w 2776643"/>
                  <a:gd name="connsiteY1755" fmla="*/ 893716 h 3450506"/>
                  <a:gd name="connsiteX1756" fmla="*/ 329344 w 2776643"/>
                  <a:gd name="connsiteY1756" fmla="*/ 895340 h 3450506"/>
                  <a:gd name="connsiteX1757" fmla="*/ 332592 w 2776643"/>
                  <a:gd name="connsiteY1757" fmla="*/ 896964 h 3450506"/>
                  <a:gd name="connsiteX1758" fmla="*/ 333404 w 2776643"/>
                  <a:gd name="connsiteY1758" fmla="*/ 901023 h 3450506"/>
                  <a:gd name="connsiteX1759" fmla="*/ 335028 w 2776643"/>
                  <a:gd name="connsiteY1759" fmla="*/ 900211 h 3450506"/>
                  <a:gd name="connsiteX1760" fmla="*/ 337463 w 2776643"/>
                  <a:gd name="connsiteY1760" fmla="*/ 898588 h 3450506"/>
                  <a:gd name="connsiteX1761" fmla="*/ 342335 w 2776643"/>
                  <a:gd name="connsiteY1761" fmla="*/ 897776 h 3450506"/>
                  <a:gd name="connsiteX1762" fmla="*/ 344770 w 2776643"/>
                  <a:gd name="connsiteY1762" fmla="*/ 897776 h 3450506"/>
                  <a:gd name="connsiteX1763" fmla="*/ 346394 w 2776643"/>
                  <a:gd name="connsiteY1763" fmla="*/ 898588 h 3450506"/>
                  <a:gd name="connsiteX1764" fmla="*/ 348830 w 2776643"/>
                  <a:gd name="connsiteY1764" fmla="*/ 900211 h 3450506"/>
                  <a:gd name="connsiteX1765" fmla="*/ 351265 w 2776643"/>
                  <a:gd name="connsiteY1765" fmla="*/ 901023 h 3450506"/>
                  <a:gd name="connsiteX1766" fmla="*/ 356137 w 2776643"/>
                  <a:gd name="connsiteY1766" fmla="*/ 901023 h 3450506"/>
                  <a:gd name="connsiteX1767" fmla="*/ 358572 w 2776643"/>
                  <a:gd name="connsiteY1767" fmla="*/ 900211 h 3450506"/>
                  <a:gd name="connsiteX1768" fmla="*/ 361008 w 2776643"/>
                  <a:gd name="connsiteY1768" fmla="*/ 901023 h 3450506"/>
                  <a:gd name="connsiteX1769" fmla="*/ 363444 w 2776643"/>
                  <a:gd name="connsiteY1769" fmla="*/ 905083 h 3450506"/>
                  <a:gd name="connsiteX1770" fmla="*/ 363444 w 2776643"/>
                  <a:gd name="connsiteY1770" fmla="*/ 906706 h 3450506"/>
                  <a:gd name="connsiteX1771" fmla="*/ 361008 w 2776643"/>
                  <a:gd name="connsiteY1771" fmla="*/ 909142 h 3450506"/>
                  <a:gd name="connsiteX1772" fmla="*/ 361820 w 2776643"/>
                  <a:gd name="connsiteY1772" fmla="*/ 913202 h 3450506"/>
                  <a:gd name="connsiteX1773" fmla="*/ 365067 w 2776643"/>
                  <a:gd name="connsiteY1773" fmla="*/ 911578 h 3450506"/>
                  <a:gd name="connsiteX1774" fmla="*/ 368315 w 2776643"/>
                  <a:gd name="connsiteY1774" fmla="*/ 910766 h 3450506"/>
                  <a:gd name="connsiteX1775" fmla="*/ 368315 w 2776643"/>
                  <a:gd name="connsiteY1775" fmla="*/ 912390 h 3450506"/>
                  <a:gd name="connsiteX1776" fmla="*/ 367503 w 2776643"/>
                  <a:gd name="connsiteY1776" fmla="*/ 914825 h 3450506"/>
                  <a:gd name="connsiteX1777" fmla="*/ 362632 w 2776643"/>
                  <a:gd name="connsiteY1777" fmla="*/ 917261 h 3450506"/>
                  <a:gd name="connsiteX1778" fmla="*/ 358572 w 2776643"/>
                  <a:gd name="connsiteY1778" fmla="*/ 919697 h 3450506"/>
                  <a:gd name="connsiteX1779" fmla="*/ 356948 w 2776643"/>
                  <a:gd name="connsiteY1779" fmla="*/ 923756 h 3450506"/>
                  <a:gd name="connsiteX1780" fmla="*/ 358572 w 2776643"/>
                  <a:gd name="connsiteY1780" fmla="*/ 924568 h 3450506"/>
                  <a:gd name="connsiteX1781" fmla="*/ 363444 w 2776643"/>
                  <a:gd name="connsiteY1781" fmla="*/ 922944 h 3450506"/>
                  <a:gd name="connsiteX1782" fmla="*/ 365879 w 2776643"/>
                  <a:gd name="connsiteY1782" fmla="*/ 922132 h 3450506"/>
                  <a:gd name="connsiteX1783" fmla="*/ 369127 w 2776643"/>
                  <a:gd name="connsiteY1783" fmla="*/ 921320 h 3450506"/>
                  <a:gd name="connsiteX1784" fmla="*/ 373186 w 2776643"/>
                  <a:gd name="connsiteY1784" fmla="*/ 922132 h 3450506"/>
                  <a:gd name="connsiteX1785" fmla="*/ 377245 w 2776643"/>
                  <a:gd name="connsiteY1785" fmla="*/ 922944 h 3450506"/>
                  <a:gd name="connsiteX1786" fmla="*/ 381305 w 2776643"/>
                  <a:gd name="connsiteY1786" fmla="*/ 922944 h 3450506"/>
                  <a:gd name="connsiteX1787" fmla="*/ 384553 w 2776643"/>
                  <a:gd name="connsiteY1787" fmla="*/ 923756 h 3450506"/>
                  <a:gd name="connsiteX1788" fmla="*/ 384553 w 2776643"/>
                  <a:gd name="connsiteY1788" fmla="*/ 927815 h 3450506"/>
                  <a:gd name="connsiteX1789" fmla="*/ 385364 w 2776643"/>
                  <a:gd name="connsiteY1789" fmla="*/ 928627 h 3450506"/>
                  <a:gd name="connsiteX1790" fmla="*/ 386176 w 2776643"/>
                  <a:gd name="connsiteY1790" fmla="*/ 928627 h 3450506"/>
                  <a:gd name="connsiteX1791" fmla="*/ 386176 w 2776643"/>
                  <a:gd name="connsiteY1791" fmla="*/ 928627 h 3450506"/>
                  <a:gd name="connsiteX1792" fmla="*/ 386176 w 2776643"/>
                  <a:gd name="connsiteY1792" fmla="*/ 928627 h 3450506"/>
                  <a:gd name="connsiteX1793" fmla="*/ 386176 w 2776643"/>
                  <a:gd name="connsiteY1793" fmla="*/ 928627 h 3450506"/>
                  <a:gd name="connsiteX1794" fmla="*/ 386988 w 2776643"/>
                  <a:gd name="connsiteY1794" fmla="*/ 927815 h 3450506"/>
                  <a:gd name="connsiteX1795" fmla="*/ 387800 w 2776643"/>
                  <a:gd name="connsiteY1795" fmla="*/ 927815 h 3450506"/>
                  <a:gd name="connsiteX1796" fmla="*/ 390236 w 2776643"/>
                  <a:gd name="connsiteY1796" fmla="*/ 926192 h 3450506"/>
                  <a:gd name="connsiteX1797" fmla="*/ 392671 w 2776643"/>
                  <a:gd name="connsiteY1797" fmla="*/ 925380 h 3450506"/>
                  <a:gd name="connsiteX1798" fmla="*/ 395107 w 2776643"/>
                  <a:gd name="connsiteY1798" fmla="*/ 924568 h 3450506"/>
                  <a:gd name="connsiteX1799" fmla="*/ 397543 w 2776643"/>
                  <a:gd name="connsiteY1799" fmla="*/ 927004 h 3450506"/>
                  <a:gd name="connsiteX1800" fmla="*/ 400790 w 2776643"/>
                  <a:gd name="connsiteY1800" fmla="*/ 928627 h 3450506"/>
                  <a:gd name="connsiteX1801" fmla="*/ 403226 w 2776643"/>
                  <a:gd name="connsiteY1801" fmla="*/ 929439 h 3450506"/>
                  <a:gd name="connsiteX1802" fmla="*/ 405661 w 2776643"/>
                  <a:gd name="connsiteY1802" fmla="*/ 930251 h 3450506"/>
                  <a:gd name="connsiteX1803" fmla="*/ 409721 w 2776643"/>
                  <a:gd name="connsiteY1803" fmla="*/ 931875 h 3450506"/>
                  <a:gd name="connsiteX1804" fmla="*/ 412969 w 2776643"/>
                  <a:gd name="connsiteY1804" fmla="*/ 932687 h 3450506"/>
                  <a:gd name="connsiteX1805" fmla="*/ 416216 w 2776643"/>
                  <a:gd name="connsiteY1805" fmla="*/ 934310 h 3450506"/>
                  <a:gd name="connsiteX1806" fmla="*/ 421899 w 2776643"/>
                  <a:gd name="connsiteY1806" fmla="*/ 939182 h 3450506"/>
                  <a:gd name="connsiteX1807" fmla="*/ 424335 w 2776643"/>
                  <a:gd name="connsiteY1807" fmla="*/ 940806 h 3450506"/>
                  <a:gd name="connsiteX1808" fmla="*/ 427582 w 2776643"/>
                  <a:gd name="connsiteY1808" fmla="*/ 943241 h 3450506"/>
                  <a:gd name="connsiteX1809" fmla="*/ 430018 w 2776643"/>
                  <a:gd name="connsiteY1809" fmla="*/ 944865 h 3450506"/>
                  <a:gd name="connsiteX1810" fmla="*/ 432454 w 2776643"/>
                  <a:gd name="connsiteY1810" fmla="*/ 946489 h 3450506"/>
                  <a:gd name="connsiteX1811" fmla="*/ 435701 w 2776643"/>
                  <a:gd name="connsiteY1811" fmla="*/ 951360 h 3450506"/>
                  <a:gd name="connsiteX1812" fmla="*/ 438137 w 2776643"/>
                  <a:gd name="connsiteY1812" fmla="*/ 954608 h 3450506"/>
                  <a:gd name="connsiteX1813" fmla="*/ 442196 w 2776643"/>
                  <a:gd name="connsiteY1813" fmla="*/ 956231 h 3450506"/>
                  <a:gd name="connsiteX1814" fmla="*/ 447068 w 2776643"/>
                  <a:gd name="connsiteY1814" fmla="*/ 957855 h 3450506"/>
                  <a:gd name="connsiteX1815" fmla="*/ 448691 w 2776643"/>
                  <a:gd name="connsiteY1815" fmla="*/ 962726 h 3450506"/>
                  <a:gd name="connsiteX1816" fmla="*/ 452751 w 2776643"/>
                  <a:gd name="connsiteY1816" fmla="*/ 963538 h 3450506"/>
                  <a:gd name="connsiteX1817" fmla="*/ 455186 w 2776643"/>
                  <a:gd name="connsiteY1817" fmla="*/ 967598 h 3450506"/>
                  <a:gd name="connsiteX1818" fmla="*/ 452751 w 2776643"/>
                  <a:gd name="connsiteY1818" fmla="*/ 970033 h 3450506"/>
                  <a:gd name="connsiteX1819" fmla="*/ 455186 w 2776643"/>
                  <a:gd name="connsiteY1819" fmla="*/ 972469 h 3450506"/>
                  <a:gd name="connsiteX1820" fmla="*/ 456810 w 2776643"/>
                  <a:gd name="connsiteY1820" fmla="*/ 974093 h 3450506"/>
                  <a:gd name="connsiteX1821" fmla="*/ 452751 w 2776643"/>
                  <a:gd name="connsiteY1821" fmla="*/ 974905 h 3450506"/>
                  <a:gd name="connsiteX1822" fmla="*/ 450315 w 2776643"/>
                  <a:gd name="connsiteY1822" fmla="*/ 974093 h 3450506"/>
                  <a:gd name="connsiteX1823" fmla="*/ 447879 w 2776643"/>
                  <a:gd name="connsiteY1823" fmla="*/ 974093 h 3450506"/>
                  <a:gd name="connsiteX1824" fmla="*/ 445444 w 2776643"/>
                  <a:gd name="connsiteY1824" fmla="*/ 974093 h 3450506"/>
                  <a:gd name="connsiteX1825" fmla="*/ 443008 w 2776643"/>
                  <a:gd name="connsiteY1825" fmla="*/ 972469 h 3450506"/>
                  <a:gd name="connsiteX1826" fmla="*/ 441385 w 2776643"/>
                  <a:gd name="connsiteY1826" fmla="*/ 972469 h 3450506"/>
                  <a:gd name="connsiteX1827" fmla="*/ 441385 w 2776643"/>
                  <a:gd name="connsiteY1827" fmla="*/ 974905 h 3450506"/>
                  <a:gd name="connsiteX1828" fmla="*/ 443820 w 2776643"/>
                  <a:gd name="connsiteY1828" fmla="*/ 978964 h 3450506"/>
                  <a:gd name="connsiteX1829" fmla="*/ 445444 w 2776643"/>
                  <a:gd name="connsiteY1829" fmla="*/ 981400 h 3450506"/>
                  <a:gd name="connsiteX1830" fmla="*/ 445444 w 2776643"/>
                  <a:gd name="connsiteY1830" fmla="*/ 984647 h 3450506"/>
                  <a:gd name="connsiteX1831" fmla="*/ 445444 w 2776643"/>
                  <a:gd name="connsiteY1831" fmla="*/ 987083 h 3450506"/>
                  <a:gd name="connsiteX1832" fmla="*/ 447879 w 2776643"/>
                  <a:gd name="connsiteY1832" fmla="*/ 987895 h 3450506"/>
                  <a:gd name="connsiteX1833" fmla="*/ 450315 w 2776643"/>
                  <a:gd name="connsiteY1833" fmla="*/ 988707 h 3450506"/>
                  <a:gd name="connsiteX1834" fmla="*/ 451127 w 2776643"/>
                  <a:gd name="connsiteY1834" fmla="*/ 991142 h 3450506"/>
                  <a:gd name="connsiteX1835" fmla="*/ 451127 w 2776643"/>
                  <a:gd name="connsiteY1835" fmla="*/ 992766 h 3450506"/>
                  <a:gd name="connsiteX1836" fmla="*/ 450315 w 2776643"/>
                  <a:gd name="connsiteY1836" fmla="*/ 994390 h 3450506"/>
                  <a:gd name="connsiteX1837" fmla="*/ 449503 w 2776643"/>
                  <a:gd name="connsiteY1837" fmla="*/ 996826 h 3450506"/>
                  <a:gd name="connsiteX1838" fmla="*/ 449503 w 2776643"/>
                  <a:gd name="connsiteY1838" fmla="*/ 1001697 h 3450506"/>
                  <a:gd name="connsiteX1839" fmla="*/ 449503 w 2776643"/>
                  <a:gd name="connsiteY1839" fmla="*/ 1004132 h 3450506"/>
                  <a:gd name="connsiteX1840" fmla="*/ 448691 w 2776643"/>
                  <a:gd name="connsiteY1840" fmla="*/ 1005756 h 3450506"/>
                  <a:gd name="connsiteX1841" fmla="*/ 447068 w 2776643"/>
                  <a:gd name="connsiteY1841" fmla="*/ 1009816 h 3450506"/>
                  <a:gd name="connsiteX1842" fmla="*/ 443820 w 2776643"/>
                  <a:gd name="connsiteY1842" fmla="*/ 1009816 h 3450506"/>
                  <a:gd name="connsiteX1843" fmla="*/ 442196 w 2776643"/>
                  <a:gd name="connsiteY1843" fmla="*/ 1010628 h 3450506"/>
                  <a:gd name="connsiteX1844" fmla="*/ 442196 w 2776643"/>
                  <a:gd name="connsiteY1844" fmla="*/ 1013063 h 3450506"/>
                  <a:gd name="connsiteX1845" fmla="*/ 441385 w 2776643"/>
                  <a:gd name="connsiteY1845" fmla="*/ 1014687 h 3450506"/>
                  <a:gd name="connsiteX1846" fmla="*/ 439761 w 2776643"/>
                  <a:gd name="connsiteY1846" fmla="*/ 1016311 h 3450506"/>
                  <a:gd name="connsiteX1847" fmla="*/ 438949 w 2776643"/>
                  <a:gd name="connsiteY1847" fmla="*/ 1018746 h 3450506"/>
                  <a:gd name="connsiteX1848" fmla="*/ 435701 w 2776643"/>
                  <a:gd name="connsiteY1848" fmla="*/ 1021182 h 3450506"/>
                  <a:gd name="connsiteX1849" fmla="*/ 434889 w 2776643"/>
                  <a:gd name="connsiteY1849" fmla="*/ 1025241 h 3450506"/>
                  <a:gd name="connsiteX1850" fmla="*/ 439761 w 2776643"/>
                  <a:gd name="connsiteY1850" fmla="*/ 1027677 h 3450506"/>
                  <a:gd name="connsiteX1851" fmla="*/ 442196 w 2776643"/>
                  <a:gd name="connsiteY1851" fmla="*/ 1028489 h 3450506"/>
                  <a:gd name="connsiteX1852" fmla="*/ 442196 w 2776643"/>
                  <a:gd name="connsiteY1852" fmla="*/ 1030925 h 3450506"/>
                  <a:gd name="connsiteX1853" fmla="*/ 442196 w 2776643"/>
                  <a:gd name="connsiteY1853" fmla="*/ 1033360 h 3450506"/>
                  <a:gd name="connsiteX1854" fmla="*/ 443820 w 2776643"/>
                  <a:gd name="connsiteY1854" fmla="*/ 1034984 h 3450506"/>
                  <a:gd name="connsiteX1855" fmla="*/ 447879 w 2776643"/>
                  <a:gd name="connsiteY1855" fmla="*/ 1038232 h 3450506"/>
                  <a:gd name="connsiteX1856" fmla="*/ 454374 w 2776643"/>
                  <a:gd name="connsiteY1856" fmla="*/ 1039855 h 3450506"/>
                  <a:gd name="connsiteX1857" fmla="*/ 456810 w 2776643"/>
                  <a:gd name="connsiteY1857" fmla="*/ 1043915 h 3450506"/>
                  <a:gd name="connsiteX1858" fmla="*/ 459246 w 2776643"/>
                  <a:gd name="connsiteY1858" fmla="*/ 1047974 h 3450506"/>
                  <a:gd name="connsiteX1859" fmla="*/ 463305 w 2776643"/>
                  <a:gd name="connsiteY1859" fmla="*/ 1050410 h 3450506"/>
                  <a:gd name="connsiteX1860" fmla="*/ 467365 w 2776643"/>
                  <a:gd name="connsiteY1860" fmla="*/ 1052034 h 3450506"/>
                  <a:gd name="connsiteX1861" fmla="*/ 469800 w 2776643"/>
                  <a:gd name="connsiteY1861" fmla="*/ 1056093 h 3450506"/>
                  <a:gd name="connsiteX1862" fmla="*/ 468989 w 2776643"/>
                  <a:gd name="connsiteY1862" fmla="*/ 1057717 h 3450506"/>
                  <a:gd name="connsiteX1863" fmla="*/ 467365 w 2776643"/>
                  <a:gd name="connsiteY1863" fmla="*/ 1061776 h 3450506"/>
                  <a:gd name="connsiteX1864" fmla="*/ 468989 w 2776643"/>
                  <a:gd name="connsiteY1864" fmla="*/ 1065024 h 3450506"/>
                  <a:gd name="connsiteX1865" fmla="*/ 472236 w 2776643"/>
                  <a:gd name="connsiteY1865" fmla="*/ 1067459 h 3450506"/>
                  <a:gd name="connsiteX1866" fmla="*/ 479543 w 2776643"/>
                  <a:gd name="connsiteY1866" fmla="*/ 1069895 h 3450506"/>
                  <a:gd name="connsiteX1867" fmla="*/ 481167 w 2776643"/>
                  <a:gd name="connsiteY1867" fmla="*/ 1074766 h 3450506"/>
                  <a:gd name="connsiteX1868" fmla="*/ 484414 w 2776643"/>
                  <a:gd name="connsiteY1868" fmla="*/ 1078014 h 3450506"/>
                  <a:gd name="connsiteX1869" fmla="*/ 482790 w 2776643"/>
                  <a:gd name="connsiteY1869" fmla="*/ 1081261 h 3450506"/>
                  <a:gd name="connsiteX1870" fmla="*/ 479543 w 2776643"/>
                  <a:gd name="connsiteY1870" fmla="*/ 1084509 h 3450506"/>
                  <a:gd name="connsiteX1871" fmla="*/ 480355 w 2776643"/>
                  <a:gd name="connsiteY1871" fmla="*/ 1088568 h 3450506"/>
                  <a:gd name="connsiteX1872" fmla="*/ 481979 w 2776643"/>
                  <a:gd name="connsiteY1872" fmla="*/ 1086133 h 3450506"/>
                  <a:gd name="connsiteX1873" fmla="*/ 485226 w 2776643"/>
                  <a:gd name="connsiteY1873" fmla="*/ 1085321 h 3450506"/>
                  <a:gd name="connsiteX1874" fmla="*/ 488474 w 2776643"/>
                  <a:gd name="connsiteY1874" fmla="*/ 1087757 h 3450506"/>
                  <a:gd name="connsiteX1875" fmla="*/ 487662 w 2776643"/>
                  <a:gd name="connsiteY1875" fmla="*/ 1091816 h 3450506"/>
                  <a:gd name="connsiteX1876" fmla="*/ 486850 w 2776643"/>
                  <a:gd name="connsiteY1876" fmla="*/ 1096687 h 3450506"/>
                  <a:gd name="connsiteX1877" fmla="*/ 490098 w 2776643"/>
                  <a:gd name="connsiteY1877" fmla="*/ 1099123 h 3450506"/>
                  <a:gd name="connsiteX1878" fmla="*/ 489286 w 2776643"/>
                  <a:gd name="connsiteY1878" fmla="*/ 1103182 h 3450506"/>
                  <a:gd name="connsiteX1879" fmla="*/ 486038 w 2776643"/>
                  <a:gd name="connsiteY1879" fmla="*/ 1106430 h 3450506"/>
                  <a:gd name="connsiteX1880" fmla="*/ 485226 w 2776643"/>
                  <a:gd name="connsiteY1880" fmla="*/ 1108865 h 3450506"/>
                  <a:gd name="connsiteX1881" fmla="*/ 484414 w 2776643"/>
                  <a:gd name="connsiteY1881" fmla="*/ 1110489 h 3450506"/>
                  <a:gd name="connsiteX1882" fmla="*/ 484414 w 2776643"/>
                  <a:gd name="connsiteY1882" fmla="*/ 1112925 h 3450506"/>
                  <a:gd name="connsiteX1883" fmla="*/ 486038 w 2776643"/>
                  <a:gd name="connsiteY1883" fmla="*/ 1113737 h 3450506"/>
                  <a:gd name="connsiteX1884" fmla="*/ 487662 w 2776643"/>
                  <a:gd name="connsiteY1884" fmla="*/ 1114549 h 3450506"/>
                  <a:gd name="connsiteX1885" fmla="*/ 487662 w 2776643"/>
                  <a:gd name="connsiteY1885" fmla="*/ 1114549 h 3450506"/>
                  <a:gd name="connsiteX1886" fmla="*/ 491721 w 2776643"/>
                  <a:gd name="connsiteY1886" fmla="*/ 1113737 h 3450506"/>
                  <a:gd name="connsiteX1887" fmla="*/ 493345 w 2776643"/>
                  <a:gd name="connsiteY1887" fmla="*/ 1113737 h 3450506"/>
                  <a:gd name="connsiteX1888" fmla="*/ 495781 w 2776643"/>
                  <a:gd name="connsiteY1888" fmla="*/ 1114549 h 3450506"/>
                  <a:gd name="connsiteX1889" fmla="*/ 498216 w 2776643"/>
                  <a:gd name="connsiteY1889" fmla="*/ 1115361 h 3450506"/>
                  <a:gd name="connsiteX1890" fmla="*/ 499028 w 2776643"/>
                  <a:gd name="connsiteY1890" fmla="*/ 1116984 h 3450506"/>
                  <a:gd name="connsiteX1891" fmla="*/ 499840 w 2776643"/>
                  <a:gd name="connsiteY1891" fmla="*/ 1119420 h 3450506"/>
                  <a:gd name="connsiteX1892" fmla="*/ 500652 w 2776643"/>
                  <a:gd name="connsiteY1892" fmla="*/ 1121044 h 3450506"/>
                  <a:gd name="connsiteX1893" fmla="*/ 504711 w 2776643"/>
                  <a:gd name="connsiteY1893" fmla="*/ 1121044 h 3450506"/>
                  <a:gd name="connsiteX1894" fmla="*/ 506335 w 2776643"/>
                  <a:gd name="connsiteY1894" fmla="*/ 1121856 h 3450506"/>
                  <a:gd name="connsiteX1895" fmla="*/ 507147 w 2776643"/>
                  <a:gd name="connsiteY1895" fmla="*/ 1122668 h 3450506"/>
                  <a:gd name="connsiteX1896" fmla="*/ 507959 w 2776643"/>
                  <a:gd name="connsiteY1896" fmla="*/ 1124291 h 3450506"/>
                  <a:gd name="connsiteX1897" fmla="*/ 507959 w 2776643"/>
                  <a:gd name="connsiteY1897" fmla="*/ 1125915 h 3450506"/>
                  <a:gd name="connsiteX1898" fmla="*/ 510395 w 2776643"/>
                  <a:gd name="connsiteY1898" fmla="*/ 1127539 h 3450506"/>
                  <a:gd name="connsiteX1899" fmla="*/ 512830 w 2776643"/>
                  <a:gd name="connsiteY1899" fmla="*/ 1127539 h 3450506"/>
                  <a:gd name="connsiteX1900" fmla="*/ 514454 w 2776643"/>
                  <a:gd name="connsiteY1900" fmla="*/ 1128351 h 3450506"/>
                  <a:gd name="connsiteX1901" fmla="*/ 516078 w 2776643"/>
                  <a:gd name="connsiteY1901" fmla="*/ 1128351 h 3450506"/>
                  <a:gd name="connsiteX1902" fmla="*/ 521761 w 2776643"/>
                  <a:gd name="connsiteY1902" fmla="*/ 1129975 h 3450506"/>
                  <a:gd name="connsiteX1903" fmla="*/ 524197 w 2776643"/>
                  <a:gd name="connsiteY1903" fmla="*/ 1132410 h 3450506"/>
                  <a:gd name="connsiteX1904" fmla="*/ 526632 w 2776643"/>
                  <a:gd name="connsiteY1904" fmla="*/ 1132410 h 3450506"/>
                  <a:gd name="connsiteX1905" fmla="*/ 532315 w 2776643"/>
                  <a:gd name="connsiteY1905" fmla="*/ 1128351 h 3450506"/>
                  <a:gd name="connsiteX1906" fmla="*/ 537999 w 2776643"/>
                  <a:gd name="connsiteY1906" fmla="*/ 1128351 h 3450506"/>
                  <a:gd name="connsiteX1907" fmla="*/ 539622 w 2776643"/>
                  <a:gd name="connsiteY1907" fmla="*/ 1125103 h 3450506"/>
                  <a:gd name="connsiteX1908" fmla="*/ 537187 w 2776643"/>
                  <a:gd name="connsiteY1908" fmla="*/ 1122668 h 3450506"/>
                  <a:gd name="connsiteX1909" fmla="*/ 534751 w 2776643"/>
                  <a:gd name="connsiteY1909" fmla="*/ 1119420 h 3450506"/>
                  <a:gd name="connsiteX1910" fmla="*/ 536375 w 2776643"/>
                  <a:gd name="connsiteY1910" fmla="*/ 1118608 h 3450506"/>
                  <a:gd name="connsiteX1911" fmla="*/ 537999 w 2776643"/>
                  <a:gd name="connsiteY1911" fmla="*/ 1117796 h 3450506"/>
                  <a:gd name="connsiteX1912" fmla="*/ 541246 w 2776643"/>
                  <a:gd name="connsiteY1912" fmla="*/ 1118608 h 3450506"/>
                  <a:gd name="connsiteX1913" fmla="*/ 544494 w 2776643"/>
                  <a:gd name="connsiteY1913" fmla="*/ 1123479 h 3450506"/>
                  <a:gd name="connsiteX1914" fmla="*/ 549365 w 2776643"/>
                  <a:gd name="connsiteY1914" fmla="*/ 1124291 h 3450506"/>
                  <a:gd name="connsiteX1915" fmla="*/ 551801 w 2776643"/>
                  <a:gd name="connsiteY1915" fmla="*/ 1124291 h 3450506"/>
                  <a:gd name="connsiteX1916" fmla="*/ 555048 w 2776643"/>
                  <a:gd name="connsiteY1916" fmla="*/ 1125915 h 3450506"/>
                  <a:gd name="connsiteX1917" fmla="*/ 554236 w 2776643"/>
                  <a:gd name="connsiteY1917" fmla="*/ 1129163 h 3450506"/>
                  <a:gd name="connsiteX1918" fmla="*/ 555048 w 2776643"/>
                  <a:gd name="connsiteY1918" fmla="*/ 1131598 h 3450506"/>
                  <a:gd name="connsiteX1919" fmla="*/ 557484 w 2776643"/>
                  <a:gd name="connsiteY1919" fmla="*/ 1134034 h 3450506"/>
                  <a:gd name="connsiteX1920" fmla="*/ 559108 w 2776643"/>
                  <a:gd name="connsiteY1920" fmla="*/ 1134846 h 3450506"/>
                  <a:gd name="connsiteX1921" fmla="*/ 564791 w 2776643"/>
                  <a:gd name="connsiteY1921" fmla="*/ 1136470 h 3450506"/>
                  <a:gd name="connsiteX1922" fmla="*/ 566415 w 2776643"/>
                  <a:gd name="connsiteY1922" fmla="*/ 1136470 h 3450506"/>
                  <a:gd name="connsiteX1923" fmla="*/ 568038 w 2776643"/>
                  <a:gd name="connsiteY1923" fmla="*/ 1136470 h 3450506"/>
                  <a:gd name="connsiteX1924" fmla="*/ 571286 w 2776643"/>
                  <a:gd name="connsiteY1924" fmla="*/ 1137281 h 3450506"/>
                  <a:gd name="connsiteX1925" fmla="*/ 574533 w 2776643"/>
                  <a:gd name="connsiteY1925" fmla="*/ 1137281 h 3450506"/>
                  <a:gd name="connsiteX1926" fmla="*/ 576969 w 2776643"/>
                  <a:gd name="connsiteY1926" fmla="*/ 1138905 h 3450506"/>
                  <a:gd name="connsiteX1927" fmla="*/ 577781 w 2776643"/>
                  <a:gd name="connsiteY1927" fmla="*/ 1141341 h 3450506"/>
                  <a:gd name="connsiteX1928" fmla="*/ 576969 w 2776643"/>
                  <a:gd name="connsiteY1928" fmla="*/ 1142153 h 3450506"/>
                  <a:gd name="connsiteX1929" fmla="*/ 576157 w 2776643"/>
                  <a:gd name="connsiteY1929" fmla="*/ 1143777 h 3450506"/>
                  <a:gd name="connsiteX1930" fmla="*/ 577781 w 2776643"/>
                  <a:gd name="connsiteY1930" fmla="*/ 1146212 h 3450506"/>
                  <a:gd name="connsiteX1931" fmla="*/ 580216 w 2776643"/>
                  <a:gd name="connsiteY1931" fmla="*/ 1147836 h 3450506"/>
                  <a:gd name="connsiteX1932" fmla="*/ 581840 w 2776643"/>
                  <a:gd name="connsiteY1932" fmla="*/ 1150272 h 3450506"/>
                  <a:gd name="connsiteX1933" fmla="*/ 584276 w 2776643"/>
                  <a:gd name="connsiteY1933" fmla="*/ 1152707 h 3450506"/>
                  <a:gd name="connsiteX1934" fmla="*/ 588335 w 2776643"/>
                  <a:gd name="connsiteY1934" fmla="*/ 1153519 h 3450506"/>
                  <a:gd name="connsiteX1935" fmla="*/ 592395 w 2776643"/>
                  <a:gd name="connsiteY1935" fmla="*/ 1153519 h 3450506"/>
                  <a:gd name="connsiteX1936" fmla="*/ 598078 w 2776643"/>
                  <a:gd name="connsiteY1936" fmla="*/ 1154331 h 3450506"/>
                  <a:gd name="connsiteX1937" fmla="*/ 602137 w 2776643"/>
                  <a:gd name="connsiteY1937" fmla="*/ 1154331 h 3450506"/>
                  <a:gd name="connsiteX1938" fmla="*/ 603761 w 2776643"/>
                  <a:gd name="connsiteY1938" fmla="*/ 1154331 h 3450506"/>
                  <a:gd name="connsiteX1939" fmla="*/ 605385 w 2776643"/>
                  <a:gd name="connsiteY1939" fmla="*/ 1155143 h 3450506"/>
                  <a:gd name="connsiteX1940" fmla="*/ 610256 w 2776643"/>
                  <a:gd name="connsiteY1940" fmla="*/ 1156767 h 3450506"/>
                  <a:gd name="connsiteX1941" fmla="*/ 614316 w 2776643"/>
                  <a:gd name="connsiteY1941" fmla="*/ 1156767 h 3450506"/>
                  <a:gd name="connsiteX1942" fmla="*/ 618375 w 2776643"/>
                  <a:gd name="connsiteY1942" fmla="*/ 1157579 h 3450506"/>
                  <a:gd name="connsiteX1943" fmla="*/ 623246 w 2776643"/>
                  <a:gd name="connsiteY1943" fmla="*/ 1156767 h 3450506"/>
                  <a:gd name="connsiteX1944" fmla="*/ 624870 w 2776643"/>
                  <a:gd name="connsiteY1944" fmla="*/ 1155955 h 3450506"/>
                  <a:gd name="connsiteX1945" fmla="*/ 626494 w 2776643"/>
                  <a:gd name="connsiteY1945" fmla="*/ 1155955 h 3450506"/>
                  <a:gd name="connsiteX1946" fmla="*/ 628118 w 2776643"/>
                  <a:gd name="connsiteY1946" fmla="*/ 1155955 h 3450506"/>
                  <a:gd name="connsiteX1947" fmla="*/ 634613 w 2776643"/>
                  <a:gd name="connsiteY1947" fmla="*/ 1155955 h 3450506"/>
                  <a:gd name="connsiteX1948" fmla="*/ 637048 w 2776643"/>
                  <a:gd name="connsiteY1948" fmla="*/ 1155955 h 3450506"/>
                  <a:gd name="connsiteX1949" fmla="*/ 640296 w 2776643"/>
                  <a:gd name="connsiteY1949" fmla="*/ 1155143 h 3450506"/>
                  <a:gd name="connsiteX1950" fmla="*/ 645167 w 2776643"/>
                  <a:gd name="connsiteY1950" fmla="*/ 1157579 h 3450506"/>
                  <a:gd name="connsiteX1951" fmla="*/ 646791 w 2776643"/>
                  <a:gd name="connsiteY1951" fmla="*/ 1159202 h 3450506"/>
                  <a:gd name="connsiteX1952" fmla="*/ 650850 w 2776643"/>
                  <a:gd name="connsiteY1952" fmla="*/ 1161638 h 3450506"/>
                  <a:gd name="connsiteX1953" fmla="*/ 653286 w 2776643"/>
                  <a:gd name="connsiteY1953" fmla="*/ 1162450 h 3450506"/>
                  <a:gd name="connsiteX1954" fmla="*/ 656534 w 2776643"/>
                  <a:gd name="connsiteY1954" fmla="*/ 1162450 h 3450506"/>
                  <a:gd name="connsiteX1955" fmla="*/ 659781 w 2776643"/>
                  <a:gd name="connsiteY1955" fmla="*/ 1162450 h 3450506"/>
                  <a:gd name="connsiteX1956" fmla="*/ 662217 w 2776643"/>
                  <a:gd name="connsiteY1956" fmla="*/ 1160826 h 3450506"/>
                  <a:gd name="connsiteX1957" fmla="*/ 664653 w 2776643"/>
                  <a:gd name="connsiteY1957" fmla="*/ 1159202 h 3450506"/>
                  <a:gd name="connsiteX1958" fmla="*/ 665464 w 2776643"/>
                  <a:gd name="connsiteY1958" fmla="*/ 1157579 h 3450506"/>
                  <a:gd name="connsiteX1959" fmla="*/ 664653 w 2776643"/>
                  <a:gd name="connsiteY1959" fmla="*/ 1152707 h 3450506"/>
                  <a:gd name="connsiteX1960" fmla="*/ 663841 w 2776643"/>
                  <a:gd name="connsiteY1960" fmla="*/ 1147836 h 3450506"/>
                  <a:gd name="connsiteX1961" fmla="*/ 666276 w 2776643"/>
                  <a:gd name="connsiteY1961" fmla="*/ 1146212 h 3450506"/>
                  <a:gd name="connsiteX1962" fmla="*/ 672771 w 2776643"/>
                  <a:gd name="connsiteY1962" fmla="*/ 1146212 h 3450506"/>
                  <a:gd name="connsiteX1963" fmla="*/ 675207 w 2776643"/>
                  <a:gd name="connsiteY1963" fmla="*/ 1145400 h 3450506"/>
                  <a:gd name="connsiteX1964" fmla="*/ 677643 w 2776643"/>
                  <a:gd name="connsiteY1964" fmla="*/ 1143777 h 3450506"/>
                  <a:gd name="connsiteX1965" fmla="*/ 681702 w 2776643"/>
                  <a:gd name="connsiteY1965" fmla="*/ 1136470 h 3450506"/>
                  <a:gd name="connsiteX1966" fmla="*/ 682514 w 2776643"/>
                  <a:gd name="connsiteY1966" fmla="*/ 1128351 h 3450506"/>
                  <a:gd name="connsiteX1967" fmla="*/ 680078 w 2776643"/>
                  <a:gd name="connsiteY1967" fmla="*/ 1121044 h 3450506"/>
                  <a:gd name="connsiteX1968" fmla="*/ 676019 w 2776643"/>
                  <a:gd name="connsiteY1968" fmla="*/ 1112925 h 3450506"/>
                  <a:gd name="connsiteX1969" fmla="*/ 669524 w 2776643"/>
                  <a:gd name="connsiteY1969" fmla="*/ 1108865 h 3450506"/>
                  <a:gd name="connsiteX1970" fmla="*/ 669524 w 2776643"/>
                  <a:gd name="connsiteY1970" fmla="*/ 1101559 h 3450506"/>
                  <a:gd name="connsiteX1971" fmla="*/ 664653 w 2776643"/>
                  <a:gd name="connsiteY1971" fmla="*/ 1095063 h 3450506"/>
                  <a:gd name="connsiteX1972" fmla="*/ 660593 w 2776643"/>
                  <a:gd name="connsiteY1972" fmla="*/ 1094252 h 3450506"/>
                  <a:gd name="connsiteX1973" fmla="*/ 656534 w 2776643"/>
                  <a:gd name="connsiteY1973" fmla="*/ 1093440 h 3450506"/>
                  <a:gd name="connsiteX1974" fmla="*/ 652474 w 2776643"/>
                  <a:gd name="connsiteY1974" fmla="*/ 1087757 h 3450506"/>
                  <a:gd name="connsiteX1975" fmla="*/ 646791 w 2776643"/>
                  <a:gd name="connsiteY1975" fmla="*/ 1088568 h 3450506"/>
                  <a:gd name="connsiteX1976" fmla="*/ 647603 w 2776643"/>
                  <a:gd name="connsiteY1976" fmla="*/ 1095063 h 3450506"/>
                  <a:gd name="connsiteX1977" fmla="*/ 644356 w 2776643"/>
                  <a:gd name="connsiteY1977" fmla="*/ 1098311 h 3450506"/>
                  <a:gd name="connsiteX1978" fmla="*/ 637048 w 2776643"/>
                  <a:gd name="connsiteY1978" fmla="*/ 1095875 h 3450506"/>
                  <a:gd name="connsiteX1979" fmla="*/ 631365 w 2776643"/>
                  <a:gd name="connsiteY1979" fmla="*/ 1101559 h 3450506"/>
                  <a:gd name="connsiteX1980" fmla="*/ 622435 w 2776643"/>
                  <a:gd name="connsiteY1980" fmla="*/ 1101559 h 3450506"/>
                  <a:gd name="connsiteX1981" fmla="*/ 619187 w 2776643"/>
                  <a:gd name="connsiteY1981" fmla="*/ 1099123 h 3450506"/>
                  <a:gd name="connsiteX1982" fmla="*/ 617563 w 2776643"/>
                  <a:gd name="connsiteY1982" fmla="*/ 1095063 h 3450506"/>
                  <a:gd name="connsiteX1983" fmla="*/ 611068 w 2776643"/>
                  <a:gd name="connsiteY1983" fmla="*/ 1090192 h 3450506"/>
                  <a:gd name="connsiteX1984" fmla="*/ 603761 w 2776643"/>
                  <a:gd name="connsiteY1984" fmla="*/ 1088568 h 3450506"/>
                  <a:gd name="connsiteX1985" fmla="*/ 598078 w 2776643"/>
                  <a:gd name="connsiteY1985" fmla="*/ 1083697 h 3450506"/>
                  <a:gd name="connsiteX1986" fmla="*/ 596454 w 2776643"/>
                  <a:gd name="connsiteY1986" fmla="*/ 1080450 h 3450506"/>
                  <a:gd name="connsiteX1987" fmla="*/ 594019 w 2776643"/>
                  <a:gd name="connsiteY1987" fmla="*/ 1076390 h 3450506"/>
                  <a:gd name="connsiteX1988" fmla="*/ 591583 w 2776643"/>
                  <a:gd name="connsiteY1988" fmla="*/ 1072331 h 3450506"/>
                  <a:gd name="connsiteX1989" fmla="*/ 583464 w 2776643"/>
                  <a:gd name="connsiteY1989" fmla="*/ 1066648 h 3450506"/>
                  <a:gd name="connsiteX1990" fmla="*/ 573722 w 2776643"/>
                  <a:gd name="connsiteY1990" fmla="*/ 1064212 h 3450506"/>
                  <a:gd name="connsiteX1991" fmla="*/ 569662 w 2776643"/>
                  <a:gd name="connsiteY1991" fmla="*/ 1055281 h 3450506"/>
                  <a:gd name="connsiteX1992" fmla="*/ 568850 w 2776643"/>
                  <a:gd name="connsiteY1992" fmla="*/ 1049598 h 3450506"/>
                  <a:gd name="connsiteX1993" fmla="*/ 568850 w 2776643"/>
                  <a:gd name="connsiteY1993" fmla="*/ 1045539 h 3450506"/>
                  <a:gd name="connsiteX1994" fmla="*/ 572098 w 2776643"/>
                  <a:gd name="connsiteY1994" fmla="*/ 1043915 h 3450506"/>
                  <a:gd name="connsiteX1995" fmla="*/ 576969 w 2776643"/>
                  <a:gd name="connsiteY1995" fmla="*/ 1043103 h 3450506"/>
                  <a:gd name="connsiteX1996" fmla="*/ 582652 w 2776643"/>
                  <a:gd name="connsiteY1996" fmla="*/ 1036608 h 3450506"/>
                  <a:gd name="connsiteX1997" fmla="*/ 583464 w 2776643"/>
                  <a:gd name="connsiteY1997" fmla="*/ 1025241 h 3450506"/>
                  <a:gd name="connsiteX1998" fmla="*/ 587524 w 2776643"/>
                  <a:gd name="connsiteY1998" fmla="*/ 1015499 h 3450506"/>
                  <a:gd name="connsiteX1999" fmla="*/ 598890 w 2776643"/>
                  <a:gd name="connsiteY1999" fmla="*/ 1015499 h 3450506"/>
                  <a:gd name="connsiteX2000" fmla="*/ 612692 w 2776643"/>
                  <a:gd name="connsiteY2000" fmla="*/ 1017934 h 3450506"/>
                  <a:gd name="connsiteX2001" fmla="*/ 624870 w 2776643"/>
                  <a:gd name="connsiteY2001" fmla="*/ 1019558 h 3450506"/>
                  <a:gd name="connsiteX2002" fmla="*/ 635425 w 2776643"/>
                  <a:gd name="connsiteY2002" fmla="*/ 1027677 h 3450506"/>
                  <a:gd name="connsiteX2003" fmla="*/ 646791 w 2776643"/>
                  <a:gd name="connsiteY2003" fmla="*/ 1034172 h 3450506"/>
                  <a:gd name="connsiteX2004" fmla="*/ 658969 w 2776643"/>
                  <a:gd name="connsiteY2004" fmla="*/ 1033360 h 3450506"/>
                  <a:gd name="connsiteX2005" fmla="*/ 665464 w 2776643"/>
                  <a:gd name="connsiteY2005" fmla="*/ 1031737 h 3450506"/>
                  <a:gd name="connsiteX2006" fmla="*/ 669524 w 2776643"/>
                  <a:gd name="connsiteY2006" fmla="*/ 1032548 h 3450506"/>
                  <a:gd name="connsiteX2007" fmla="*/ 663841 w 2776643"/>
                  <a:gd name="connsiteY2007" fmla="*/ 1038232 h 3450506"/>
                  <a:gd name="connsiteX2008" fmla="*/ 658157 w 2776643"/>
                  <a:gd name="connsiteY2008" fmla="*/ 1039855 h 3450506"/>
                  <a:gd name="connsiteX2009" fmla="*/ 656534 w 2776643"/>
                  <a:gd name="connsiteY2009" fmla="*/ 1042291 h 3450506"/>
                  <a:gd name="connsiteX2010" fmla="*/ 658157 w 2776643"/>
                  <a:gd name="connsiteY2010" fmla="*/ 1047162 h 3450506"/>
                  <a:gd name="connsiteX2011" fmla="*/ 660593 w 2776643"/>
                  <a:gd name="connsiteY2011" fmla="*/ 1052034 h 3450506"/>
                  <a:gd name="connsiteX2012" fmla="*/ 665464 w 2776643"/>
                  <a:gd name="connsiteY2012" fmla="*/ 1048786 h 3450506"/>
                  <a:gd name="connsiteX2013" fmla="*/ 668712 w 2776643"/>
                  <a:gd name="connsiteY2013" fmla="*/ 1044727 h 3450506"/>
                  <a:gd name="connsiteX2014" fmla="*/ 672771 w 2776643"/>
                  <a:gd name="connsiteY2014" fmla="*/ 1043103 h 3450506"/>
                  <a:gd name="connsiteX2015" fmla="*/ 676019 w 2776643"/>
                  <a:gd name="connsiteY2015" fmla="*/ 1041479 h 3450506"/>
                  <a:gd name="connsiteX2016" fmla="*/ 676831 w 2776643"/>
                  <a:gd name="connsiteY2016" fmla="*/ 1039044 h 3450506"/>
                  <a:gd name="connsiteX2017" fmla="*/ 678454 w 2776643"/>
                  <a:gd name="connsiteY2017" fmla="*/ 1036608 h 3450506"/>
                  <a:gd name="connsiteX2018" fmla="*/ 681702 w 2776643"/>
                  <a:gd name="connsiteY2018" fmla="*/ 1034984 h 3450506"/>
                  <a:gd name="connsiteX2019" fmla="*/ 684950 w 2776643"/>
                  <a:gd name="connsiteY2019" fmla="*/ 1034172 h 3450506"/>
                  <a:gd name="connsiteX2020" fmla="*/ 689821 w 2776643"/>
                  <a:gd name="connsiteY2020" fmla="*/ 1034984 h 3450506"/>
                  <a:gd name="connsiteX2021" fmla="*/ 693069 w 2776643"/>
                  <a:gd name="connsiteY2021" fmla="*/ 1034172 h 3450506"/>
                  <a:gd name="connsiteX2022" fmla="*/ 695504 w 2776643"/>
                  <a:gd name="connsiteY2022" fmla="*/ 1033360 h 3450506"/>
                  <a:gd name="connsiteX2023" fmla="*/ 697128 w 2776643"/>
                  <a:gd name="connsiteY2023" fmla="*/ 1033360 h 3450506"/>
                  <a:gd name="connsiteX2024" fmla="*/ 700375 w 2776643"/>
                  <a:gd name="connsiteY2024" fmla="*/ 1033360 h 3450506"/>
                  <a:gd name="connsiteX2025" fmla="*/ 706058 w 2776643"/>
                  <a:gd name="connsiteY2025" fmla="*/ 1033360 h 3450506"/>
                  <a:gd name="connsiteX2026" fmla="*/ 708494 w 2776643"/>
                  <a:gd name="connsiteY2026" fmla="*/ 1033360 h 3450506"/>
                  <a:gd name="connsiteX2027" fmla="*/ 710118 w 2776643"/>
                  <a:gd name="connsiteY2027" fmla="*/ 1034172 h 3450506"/>
                  <a:gd name="connsiteX2028" fmla="*/ 714177 w 2776643"/>
                  <a:gd name="connsiteY2028" fmla="*/ 1035796 h 3450506"/>
                  <a:gd name="connsiteX2029" fmla="*/ 717425 w 2776643"/>
                  <a:gd name="connsiteY2029" fmla="*/ 1035796 h 3450506"/>
                  <a:gd name="connsiteX2030" fmla="*/ 722296 w 2776643"/>
                  <a:gd name="connsiteY2030" fmla="*/ 1036608 h 3450506"/>
                  <a:gd name="connsiteX2031" fmla="*/ 727168 w 2776643"/>
                  <a:gd name="connsiteY2031" fmla="*/ 1038232 h 3450506"/>
                  <a:gd name="connsiteX2032" fmla="*/ 732851 w 2776643"/>
                  <a:gd name="connsiteY2032" fmla="*/ 1040667 h 3450506"/>
                  <a:gd name="connsiteX2033" fmla="*/ 736910 w 2776643"/>
                  <a:gd name="connsiteY2033" fmla="*/ 1041479 h 3450506"/>
                  <a:gd name="connsiteX2034" fmla="*/ 740158 w 2776643"/>
                  <a:gd name="connsiteY2034" fmla="*/ 1042291 h 3450506"/>
                  <a:gd name="connsiteX2035" fmla="*/ 744217 w 2776643"/>
                  <a:gd name="connsiteY2035" fmla="*/ 1043103 h 3450506"/>
                  <a:gd name="connsiteX2036" fmla="*/ 747465 w 2776643"/>
                  <a:gd name="connsiteY2036" fmla="*/ 1042291 h 3450506"/>
                  <a:gd name="connsiteX2037" fmla="*/ 751524 w 2776643"/>
                  <a:gd name="connsiteY2037" fmla="*/ 1041479 h 3450506"/>
                  <a:gd name="connsiteX2038" fmla="*/ 754772 w 2776643"/>
                  <a:gd name="connsiteY2038" fmla="*/ 1040667 h 3450506"/>
                  <a:gd name="connsiteX2039" fmla="*/ 759643 w 2776643"/>
                  <a:gd name="connsiteY2039" fmla="*/ 1037420 h 3450506"/>
                  <a:gd name="connsiteX2040" fmla="*/ 762079 w 2776643"/>
                  <a:gd name="connsiteY2040" fmla="*/ 1034172 h 3450506"/>
                  <a:gd name="connsiteX2041" fmla="*/ 757207 w 2776643"/>
                  <a:gd name="connsiteY2041" fmla="*/ 1032548 h 3450506"/>
                  <a:gd name="connsiteX2042" fmla="*/ 763702 w 2776643"/>
                  <a:gd name="connsiteY2042" fmla="*/ 1029301 h 3450506"/>
                  <a:gd name="connsiteX2043" fmla="*/ 766138 w 2776643"/>
                  <a:gd name="connsiteY2043" fmla="*/ 1030925 h 3450506"/>
                  <a:gd name="connsiteX2044" fmla="*/ 768574 w 2776643"/>
                  <a:gd name="connsiteY2044" fmla="*/ 1032548 h 3450506"/>
                  <a:gd name="connsiteX2045" fmla="*/ 775881 w 2776643"/>
                  <a:gd name="connsiteY2045" fmla="*/ 1034984 h 3450506"/>
                  <a:gd name="connsiteX2046" fmla="*/ 779128 w 2776643"/>
                  <a:gd name="connsiteY2046" fmla="*/ 1035796 h 3450506"/>
                  <a:gd name="connsiteX2047" fmla="*/ 782376 w 2776643"/>
                  <a:gd name="connsiteY2047" fmla="*/ 1035796 h 3450506"/>
                  <a:gd name="connsiteX2048" fmla="*/ 793742 w 2776643"/>
                  <a:gd name="connsiteY2048" fmla="*/ 1034984 h 3450506"/>
                  <a:gd name="connsiteX2049" fmla="*/ 801861 w 2776643"/>
                  <a:gd name="connsiteY2049" fmla="*/ 1035796 h 3450506"/>
                  <a:gd name="connsiteX2050" fmla="*/ 808356 w 2776643"/>
                  <a:gd name="connsiteY2050" fmla="*/ 1036608 h 3450506"/>
                  <a:gd name="connsiteX2051" fmla="*/ 807544 w 2776643"/>
                  <a:gd name="connsiteY2051" fmla="*/ 1032548 h 3450506"/>
                  <a:gd name="connsiteX2052" fmla="*/ 805108 w 2776643"/>
                  <a:gd name="connsiteY2052" fmla="*/ 1030925 h 3450506"/>
                  <a:gd name="connsiteX2053" fmla="*/ 801861 w 2776643"/>
                  <a:gd name="connsiteY2053" fmla="*/ 1027677 h 3450506"/>
                  <a:gd name="connsiteX2054" fmla="*/ 800237 w 2776643"/>
                  <a:gd name="connsiteY2054" fmla="*/ 1025241 h 3450506"/>
                  <a:gd name="connsiteX2055" fmla="*/ 798613 w 2776643"/>
                  <a:gd name="connsiteY2055" fmla="*/ 1022806 h 3450506"/>
                  <a:gd name="connsiteX2056" fmla="*/ 796178 w 2776643"/>
                  <a:gd name="connsiteY2056" fmla="*/ 1017123 h 3450506"/>
                  <a:gd name="connsiteX2057" fmla="*/ 794554 w 2776643"/>
                  <a:gd name="connsiteY2057" fmla="*/ 1015499 h 3450506"/>
                  <a:gd name="connsiteX2058" fmla="*/ 792930 w 2776643"/>
                  <a:gd name="connsiteY2058" fmla="*/ 1013063 h 3450506"/>
                  <a:gd name="connsiteX2059" fmla="*/ 791306 w 2776643"/>
                  <a:gd name="connsiteY2059" fmla="*/ 1011439 h 3450506"/>
                  <a:gd name="connsiteX2060" fmla="*/ 789683 w 2776643"/>
                  <a:gd name="connsiteY2060" fmla="*/ 1009004 h 3450506"/>
                  <a:gd name="connsiteX2061" fmla="*/ 789683 w 2776643"/>
                  <a:gd name="connsiteY2061" fmla="*/ 1007380 h 3450506"/>
                  <a:gd name="connsiteX2062" fmla="*/ 791306 w 2776643"/>
                  <a:gd name="connsiteY2062" fmla="*/ 1005756 h 3450506"/>
                  <a:gd name="connsiteX2063" fmla="*/ 788871 w 2776643"/>
                  <a:gd name="connsiteY2063" fmla="*/ 1002509 h 3450506"/>
                  <a:gd name="connsiteX2064" fmla="*/ 784811 w 2776643"/>
                  <a:gd name="connsiteY2064" fmla="*/ 1000885 h 3450506"/>
                  <a:gd name="connsiteX2065" fmla="*/ 782376 w 2776643"/>
                  <a:gd name="connsiteY2065" fmla="*/ 996014 h 3450506"/>
                  <a:gd name="connsiteX2066" fmla="*/ 780752 w 2776643"/>
                  <a:gd name="connsiteY2066" fmla="*/ 991142 h 3450506"/>
                  <a:gd name="connsiteX2067" fmla="*/ 778316 w 2776643"/>
                  <a:gd name="connsiteY2067" fmla="*/ 985459 h 3450506"/>
                  <a:gd name="connsiteX2068" fmla="*/ 774257 w 2776643"/>
                  <a:gd name="connsiteY2068" fmla="*/ 981400 h 3450506"/>
                  <a:gd name="connsiteX2069" fmla="*/ 769386 w 2776643"/>
                  <a:gd name="connsiteY2069" fmla="*/ 978964 h 3450506"/>
                  <a:gd name="connsiteX2070" fmla="*/ 766950 w 2776643"/>
                  <a:gd name="connsiteY2070" fmla="*/ 978964 h 3450506"/>
                  <a:gd name="connsiteX2071" fmla="*/ 762890 w 2776643"/>
                  <a:gd name="connsiteY2071" fmla="*/ 978152 h 3450506"/>
                  <a:gd name="connsiteX2072" fmla="*/ 759643 w 2776643"/>
                  <a:gd name="connsiteY2072" fmla="*/ 978152 h 3450506"/>
                  <a:gd name="connsiteX2073" fmla="*/ 758019 w 2776643"/>
                  <a:gd name="connsiteY2073" fmla="*/ 976528 h 3450506"/>
                  <a:gd name="connsiteX2074" fmla="*/ 754772 w 2776643"/>
                  <a:gd name="connsiteY2074" fmla="*/ 973281 h 3450506"/>
                  <a:gd name="connsiteX2075" fmla="*/ 749088 w 2776643"/>
                  <a:gd name="connsiteY2075" fmla="*/ 969221 h 3450506"/>
                  <a:gd name="connsiteX2076" fmla="*/ 746653 w 2776643"/>
                  <a:gd name="connsiteY2076" fmla="*/ 967598 h 3450506"/>
                  <a:gd name="connsiteX2077" fmla="*/ 744217 w 2776643"/>
                  <a:gd name="connsiteY2077" fmla="*/ 965162 h 3450506"/>
                  <a:gd name="connsiteX2078" fmla="*/ 737722 w 2776643"/>
                  <a:gd name="connsiteY2078" fmla="*/ 961915 h 3450506"/>
                  <a:gd name="connsiteX2079" fmla="*/ 733663 w 2776643"/>
                  <a:gd name="connsiteY2079" fmla="*/ 957855 h 3450506"/>
                  <a:gd name="connsiteX2080" fmla="*/ 732039 w 2776643"/>
                  <a:gd name="connsiteY2080" fmla="*/ 955419 h 3450506"/>
                  <a:gd name="connsiteX2081" fmla="*/ 729603 w 2776643"/>
                  <a:gd name="connsiteY2081" fmla="*/ 953796 h 3450506"/>
                  <a:gd name="connsiteX2082" fmla="*/ 727168 w 2776643"/>
                  <a:gd name="connsiteY2082" fmla="*/ 952172 h 3450506"/>
                  <a:gd name="connsiteX2083" fmla="*/ 723920 w 2776643"/>
                  <a:gd name="connsiteY2083" fmla="*/ 948112 h 3450506"/>
                  <a:gd name="connsiteX2084" fmla="*/ 722296 w 2776643"/>
                  <a:gd name="connsiteY2084" fmla="*/ 944053 h 3450506"/>
                  <a:gd name="connsiteX2085" fmla="*/ 721484 w 2776643"/>
                  <a:gd name="connsiteY2085" fmla="*/ 938370 h 3450506"/>
                  <a:gd name="connsiteX2086" fmla="*/ 722296 w 2776643"/>
                  <a:gd name="connsiteY2086" fmla="*/ 927815 h 3450506"/>
                  <a:gd name="connsiteX2087" fmla="*/ 723920 w 2776643"/>
                  <a:gd name="connsiteY2087" fmla="*/ 920508 h 3450506"/>
                  <a:gd name="connsiteX2088" fmla="*/ 727168 w 2776643"/>
                  <a:gd name="connsiteY2088" fmla="*/ 916449 h 3450506"/>
                  <a:gd name="connsiteX2089" fmla="*/ 729603 w 2776643"/>
                  <a:gd name="connsiteY2089" fmla="*/ 914825 h 3450506"/>
                  <a:gd name="connsiteX2090" fmla="*/ 732039 w 2776643"/>
                  <a:gd name="connsiteY2090" fmla="*/ 912390 h 3450506"/>
                  <a:gd name="connsiteX2091" fmla="*/ 735286 w 2776643"/>
                  <a:gd name="connsiteY2091" fmla="*/ 907518 h 3450506"/>
                  <a:gd name="connsiteX2092" fmla="*/ 739346 w 2776643"/>
                  <a:gd name="connsiteY2092" fmla="*/ 904271 h 3450506"/>
                  <a:gd name="connsiteX2093" fmla="*/ 743405 w 2776643"/>
                  <a:gd name="connsiteY2093" fmla="*/ 901835 h 3450506"/>
                  <a:gd name="connsiteX2094" fmla="*/ 748277 w 2776643"/>
                  <a:gd name="connsiteY2094" fmla="*/ 895340 h 3450506"/>
                  <a:gd name="connsiteX2095" fmla="*/ 753960 w 2776643"/>
                  <a:gd name="connsiteY2095" fmla="*/ 888845 h 3450506"/>
                  <a:gd name="connsiteX2096" fmla="*/ 755583 w 2776643"/>
                  <a:gd name="connsiteY2096" fmla="*/ 885597 h 3450506"/>
                  <a:gd name="connsiteX2097" fmla="*/ 757207 w 2776643"/>
                  <a:gd name="connsiteY2097" fmla="*/ 881538 h 3450506"/>
                  <a:gd name="connsiteX2098" fmla="*/ 757207 w 2776643"/>
                  <a:gd name="connsiteY2098" fmla="*/ 877479 h 3450506"/>
                  <a:gd name="connsiteX2099" fmla="*/ 757207 w 2776643"/>
                  <a:gd name="connsiteY2099" fmla="*/ 874231 h 3450506"/>
                  <a:gd name="connsiteX2100" fmla="*/ 757207 w 2776643"/>
                  <a:gd name="connsiteY2100" fmla="*/ 869360 h 3450506"/>
                  <a:gd name="connsiteX2101" fmla="*/ 758019 w 2776643"/>
                  <a:gd name="connsiteY2101" fmla="*/ 866112 h 3450506"/>
                  <a:gd name="connsiteX2102" fmla="*/ 760455 w 2776643"/>
                  <a:gd name="connsiteY2102" fmla="*/ 864488 h 3450506"/>
                  <a:gd name="connsiteX2103" fmla="*/ 763702 w 2776643"/>
                  <a:gd name="connsiteY2103" fmla="*/ 862053 h 3450506"/>
                  <a:gd name="connsiteX2104" fmla="*/ 767762 w 2776643"/>
                  <a:gd name="connsiteY2104" fmla="*/ 857993 h 3450506"/>
                  <a:gd name="connsiteX2105" fmla="*/ 770198 w 2776643"/>
                  <a:gd name="connsiteY2105" fmla="*/ 856370 h 3450506"/>
                  <a:gd name="connsiteX2106" fmla="*/ 776692 w 2776643"/>
                  <a:gd name="connsiteY2106" fmla="*/ 853122 h 3450506"/>
                  <a:gd name="connsiteX2107" fmla="*/ 779940 w 2776643"/>
                  <a:gd name="connsiteY2107" fmla="*/ 851498 h 3450506"/>
                  <a:gd name="connsiteX2108" fmla="*/ 782376 w 2776643"/>
                  <a:gd name="connsiteY2108" fmla="*/ 849063 h 3450506"/>
                  <a:gd name="connsiteX2109" fmla="*/ 787247 w 2776643"/>
                  <a:gd name="connsiteY2109" fmla="*/ 845003 h 3450506"/>
                  <a:gd name="connsiteX2110" fmla="*/ 790495 w 2776643"/>
                  <a:gd name="connsiteY2110" fmla="*/ 843379 h 3450506"/>
                  <a:gd name="connsiteX2111" fmla="*/ 792930 w 2776643"/>
                  <a:gd name="connsiteY2111" fmla="*/ 840132 h 3450506"/>
                  <a:gd name="connsiteX2112" fmla="*/ 796990 w 2776643"/>
                  <a:gd name="connsiteY2112" fmla="*/ 832013 h 3450506"/>
                  <a:gd name="connsiteX2113" fmla="*/ 797802 w 2776643"/>
                  <a:gd name="connsiteY2113" fmla="*/ 829577 h 3450506"/>
                  <a:gd name="connsiteX2114" fmla="*/ 797802 w 2776643"/>
                  <a:gd name="connsiteY2114" fmla="*/ 827954 h 3450506"/>
                  <a:gd name="connsiteX2115" fmla="*/ 799425 w 2776643"/>
                  <a:gd name="connsiteY2115" fmla="*/ 823082 h 3450506"/>
                  <a:gd name="connsiteX2116" fmla="*/ 801049 w 2776643"/>
                  <a:gd name="connsiteY2116" fmla="*/ 818211 h 3450506"/>
                  <a:gd name="connsiteX2117" fmla="*/ 801861 w 2776643"/>
                  <a:gd name="connsiteY2117" fmla="*/ 814152 h 3450506"/>
                  <a:gd name="connsiteX2118" fmla="*/ 803485 w 2776643"/>
                  <a:gd name="connsiteY2118" fmla="*/ 808468 h 3450506"/>
                  <a:gd name="connsiteX2119" fmla="*/ 805108 w 2776643"/>
                  <a:gd name="connsiteY2119" fmla="*/ 803597 h 3450506"/>
                  <a:gd name="connsiteX2120" fmla="*/ 805920 w 2776643"/>
                  <a:gd name="connsiteY2120" fmla="*/ 799538 h 3450506"/>
                  <a:gd name="connsiteX2121" fmla="*/ 807544 w 2776643"/>
                  <a:gd name="connsiteY2121" fmla="*/ 794666 h 3450506"/>
                  <a:gd name="connsiteX2122" fmla="*/ 809168 w 2776643"/>
                  <a:gd name="connsiteY2122" fmla="*/ 789795 h 3450506"/>
                  <a:gd name="connsiteX2123" fmla="*/ 810792 w 2776643"/>
                  <a:gd name="connsiteY2123" fmla="*/ 786548 h 3450506"/>
                  <a:gd name="connsiteX2124" fmla="*/ 814851 w 2776643"/>
                  <a:gd name="connsiteY2124" fmla="*/ 784924 h 3450506"/>
                  <a:gd name="connsiteX2125" fmla="*/ 818911 w 2776643"/>
                  <a:gd name="connsiteY2125" fmla="*/ 784924 h 3450506"/>
                  <a:gd name="connsiteX2126" fmla="*/ 823782 w 2776643"/>
                  <a:gd name="connsiteY2126" fmla="*/ 784924 h 3450506"/>
                  <a:gd name="connsiteX2127" fmla="*/ 828653 w 2776643"/>
                  <a:gd name="connsiteY2127" fmla="*/ 785736 h 3450506"/>
                  <a:gd name="connsiteX2128" fmla="*/ 834336 w 2776643"/>
                  <a:gd name="connsiteY2128" fmla="*/ 788171 h 3450506"/>
                  <a:gd name="connsiteX2129" fmla="*/ 840019 w 2776643"/>
                  <a:gd name="connsiteY2129" fmla="*/ 788171 h 3450506"/>
                  <a:gd name="connsiteX2130" fmla="*/ 845703 w 2776643"/>
                  <a:gd name="connsiteY2130" fmla="*/ 786548 h 3450506"/>
                  <a:gd name="connsiteX2131" fmla="*/ 850574 w 2776643"/>
                  <a:gd name="connsiteY2131" fmla="*/ 784924 h 3450506"/>
                  <a:gd name="connsiteX2132" fmla="*/ 853821 w 2776643"/>
                  <a:gd name="connsiteY2132" fmla="*/ 784112 h 3450506"/>
                  <a:gd name="connsiteX2133" fmla="*/ 864376 w 2776643"/>
                  <a:gd name="connsiteY2133" fmla="*/ 781676 h 3450506"/>
                  <a:gd name="connsiteX2134" fmla="*/ 870871 w 2776643"/>
                  <a:gd name="connsiteY2134" fmla="*/ 782488 h 3450506"/>
                  <a:gd name="connsiteX2135" fmla="*/ 873307 w 2776643"/>
                  <a:gd name="connsiteY2135" fmla="*/ 784112 h 3450506"/>
                  <a:gd name="connsiteX2136" fmla="*/ 876554 w 2776643"/>
                  <a:gd name="connsiteY2136" fmla="*/ 785736 h 3450506"/>
                  <a:gd name="connsiteX2137" fmla="*/ 881425 w 2776643"/>
                  <a:gd name="connsiteY2137" fmla="*/ 788171 h 3450506"/>
                  <a:gd name="connsiteX2138" fmla="*/ 888732 w 2776643"/>
                  <a:gd name="connsiteY2138" fmla="*/ 790607 h 3450506"/>
                  <a:gd name="connsiteX2139" fmla="*/ 893604 w 2776643"/>
                  <a:gd name="connsiteY2139" fmla="*/ 795478 h 3450506"/>
                  <a:gd name="connsiteX2140" fmla="*/ 893604 w 2776643"/>
                  <a:gd name="connsiteY2140" fmla="*/ 801161 h 3450506"/>
                  <a:gd name="connsiteX2141" fmla="*/ 888732 w 2776643"/>
                  <a:gd name="connsiteY2141" fmla="*/ 806033 h 3450506"/>
                  <a:gd name="connsiteX2142" fmla="*/ 886297 w 2776643"/>
                  <a:gd name="connsiteY2142" fmla="*/ 810904 h 3450506"/>
                  <a:gd name="connsiteX2143" fmla="*/ 889544 w 2776643"/>
                  <a:gd name="connsiteY2143" fmla="*/ 819835 h 3450506"/>
                  <a:gd name="connsiteX2144" fmla="*/ 894416 w 2776643"/>
                  <a:gd name="connsiteY2144" fmla="*/ 819835 h 3450506"/>
                  <a:gd name="connsiteX2145" fmla="*/ 893604 w 2776643"/>
                  <a:gd name="connsiteY2145" fmla="*/ 814152 h 3450506"/>
                  <a:gd name="connsiteX2146" fmla="*/ 894416 w 2776643"/>
                  <a:gd name="connsiteY2146" fmla="*/ 812528 h 3450506"/>
                  <a:gd name="connsiteX2147" fmla="*/ 896040 w 2776643"/>
                  <a:gd name="connsiteY2147" fmla="*/ 810092 h 3450506"/>
                  <a:gd name="connsiteX2148" fmla="*/ 900099 w 2776643"/>
                  <a:gd name="connsiteY2148" fmla="*/ 804409 h 3450506"/>
                  <a:gd name="connsiteX2149" fmla="*/ 906594 w 2776643"/>
                  <a:gd name="connsiteY2149" fmla="*/ 799538 h 3450506"/>
                  <a:gd name="connsiteX2150" fmla="*/ 913901 w 2776643"/>
                  <a:gd name="connsiteY2150" fmla="*/ 799538 h 3450506"/>
                  <a:gd name="connsiteX2151" fmla="*/ 917148 w 2776643"/>
                  <a:gd name="connsiteY2151" fmla="*/ 801973 h 3450506"/>
                  <a:gd name="connsiteX2152" fmla="*/ 920396 w 2776643"/>
                  <a:gd name="connsiteY2152" fmla="*/ 805221 h 3450506"/>
                  <a:gd name="connsiteX2153" fmla="*/ 922832 w 2776643"/>
                  <a:gd name="connsiteY2153" fmla="*/ 808468 h 3450506"/>
                  <a:gd name="connsiteX2154" fmla="*/ 924455 w 2776643"/>
                  <a:gd name="connsiteY2154" fmla="*/ 811716 h 3450506"/>
                  <a:gd name="connsiteX2155" fmla="*/ 927703 w 2776643"/>
                  <a:gd name="connsiteY2155" fmla="*/ 814963 h 3450506"/>
                  <a:gd name="connsiteX2156" fmla="*/ 930950 w 2776643"/>
                  <a:gd name="connsiteY2156" fmla="*/ 819023 h 3450506"/>
                  <a:gd name="connsiteX2157" fmla="*/ 932574 w 2776643"/>
                  <a:gd name="connsiteY2157" fmla="*/ 822270 h 3450506"/>
                  <a:gd name="connsiteX2158" fmla="*/ 934198 w 2776643"/>
                  <a:gd name="connsiteY2158" fmla="*/ 823082 h 3450506"/>
                  <a:gd name="connsiteX2159" fmla="*/ 933386 w 2776643"/>
                  <a:gd name="connsiteY2159" fmla="*/ 819835 h 3450506"/>
                  <a:gd name="connsiteX2160" fmla="*/ 932574 w 2776643"/>
                  <a:gd name="connsiteY2160" fmla="*/ 815775 h 3450506"/>
                  <a:gd name="connsiteX2161" fmla="*/ 932574 w 2776643"/>
                  <a:gd name="connsiteY2161" fmla="*/ 813340 h 3450506"/>
                  <a:gd name="connsiteX2162" fmla="*/ 931762 w 2776643"/>
                  <a:gd name="connsiteY2162" fmla="*/ 810092 h 3450506"/>
                  <a:gd name="connsiteX2163" fmla="*/ 930950 w 2776643"/>
                  <a:gd name="connsiteY2163" fmla="*/ 806033 h 3450506"/>
                  <a:gd name="connsiteX2164" fmla="*/ 929327 w 2776643"/>
                  <a:gd name="connsiteY2164" fmla="*/ 800350 h 3450506"/>
                  <a:gd name="connsiteX2165" fmla="*/ 927703 w 2776643"/>
                  <a:gd name="connsiteY2165" fmla="*/ 797102 h 3450506"/>
                  <a:gd name="connsiteX2166" fmla="*/ 926079 w 2776643"/>
                  <a:gd name="connsiteY2166" fmla="*/ 793855 h 3450506"/>
                  <a:gd name="connsiteX2167" fmla="*/ 922832 w 2776643"/>
                  <a:gd name="connsiteY2167" fmla="*/ 789795 h 3450506"/>
                  <a:gd name="connsiteX2168" fmla="*/ 920396 w 2776643"/>
                  <a:gd name="connsiteY2168" fmla="*/ 784924 h 3450506"/>
                  <a:gd name="connsiteX2169" fmla="*/ 917148 w 2776643"/>
                  <a:gd name="connsiteY2169" fmla="*/ 780864 h 3450506"/>
                  <a:gd name="connsiteX2170" fmla="*/ 915525 w 2776643"/>
                  <a:gd name="connsiteY2170" fmla="*/ 779241 h 3450506"/>
                  <a:gd name="connsiteX2171" fmla="*/ 914713 w 2776643"/>
                  <a:gd name="connsiteY2171" fmla="*/ 776805 h 3450506"/>
                  <a:gd name="connsiteX2172" fmla="*/ 914713 w 2776643"/>
                  <a:gd name="connsiteY2172" fmla="*/ 775181 h 3450506"/>
                  <a:gd name="connsiteX2173" fmla="*/ 914713 w 2776643"/>
                  <a:gd name="connsiteY2173" fmla="*/ 772746 h 3450506"/>
                  <a:gd name="connsiteX2174" fmla="*/ 915525 w 2776643"/>
                  <a:gd name="connsiteY2174" fmla="*/ 767062 h 3450506"/>
                  <a:gd name="connsiteX2175" fmla="*/ 916337 w 2776643"/>
                  <a:gd name="connsiteY2175" fmla="*/ 763003 h 3450506"/>
                  <a:gd name="connsiteX2176" fmla="*/ 917960 w 2776643"/>
                  <a:gd name="connsiteY2176" fmla="*/ 761379 h 3450506"/>
                  <a:gd name="connsiteX2177" fmla="*/ 918772 w 2776643"/>
                  <a:gd name="connsiteY2177" fmla="*/ 757320 h 3450506"/>
                  <a:gd name="connsiteX2178" fmla="*/ 918772 w 2776643"/>
                  <a:gd name="connsiteY2178" fmla="*/ 754884 h 3450506"/>
                  <a:gd name="connsiteX2179" fmla="*/ 918772 w 2776643"/>
                  <a:gd name="connsiteY2179" fmla="*/ 749201 h 3450506"/>
                  <a:gd name="connsiteX2180" fmla="*/ 917960 w 2776643"/>
                  <a:gd name="connsiteY2180" fmla="*/ 745141 h 3450506"/>
                  <a:gd name="connsiteX2181" fmla="*/ 918772 w 2776643"/>
                  <a:gd name="connsiteY2181" fmla="*/ 742706 h 3450506"/>
                  <a:gd name="connsiteX2182" fmla="*/ 919584 w 2776643"/>
                  <a:gd name="connsiteY2182" fmla="*/ 740270 h 3450506"/>
                  <a:gd name="connsiteX2183" fmla="*/ 919584 w 2776643"/>
                  <a:gd name="connsiteY2183" fmla="*/ 737835 h 3450506"/>
                  <a:gd name="connsiteX2184" fmla="*/ 918772 w 2776643"/>
                  <a:gd name="connsiteY2184" fmla="*/ 735399 h 3450506"/>
                  <a:gd name="connsiteX2185" fmla="*/ 917148 w 2776643"/>
                  <a:gd name="connsiteY2185" fmla="*/ 732963 h 3450506"/>
                  <a:gd name="connsiteX2186" fmla="*/ 914713 w 2776643"/>
                  <a:gd name="connsiteY2186" fmla="*/ 730528 h 3450506"/>
                  <a:gd name="connsiteX2187" fmla="*/ 912277 w 2776643"/>
                  <a:gd name="connsiteY2187" fmla="*/ 728904 h 3450506"/>
                  <a:gd name="connsiteX2188" fmla="*/ 909841 w 2776643"/>
                  <a:gd name="connsiteY2188" fmla="*/ 728092 h 3450506"/>
                  <a:gd name="connsiteX2189" fmla="*/ 909029 w 2776643"/>
                  <a:gd name="connsiteY2189" fmla="*/ 725656 h 3450506"/>
                  <a:gd name="connsiteX2190" fmla="*/ 908218 w 2776643"/>
                  <a:gd name="connsiteY2190" fmla="*/ 721597 h 3450506"/>
                  <a:gd name="connsiteX2191" fmla="*/ 908218 w 2776643"/>
                  <a:gd name="connsiteY2191" fmla="*/ 717537 h 3450506"/>
                  <a:gd name="connsiteX2192" fmla="*/ 909029 w 2776643"/>
                  <a:gd name="connsiteY2192" fmla="*/ 714290 h 3450506"/>
                  <a:gd name="connsiteX2193" fmla="*/ 909841 w 2776643"/>
                  <a:gd name="connsiteY2193" fmla="*/ 711042 h 3450506"/>
                  <a:gd name="connsiteX2194" fmla="*/ 908218 w 2776643"/>
                  <a:gd name="connsiteY2194" fmla="*/ 708607 h 3450506"/>
                  <a:gd name="connsiteX2195" fmla="*/ 906594 w 2776643"/>
                  <a:gd name="connsiteY2195" fmla="*/ 706171 h 3450506"/>
                  <a:gd name="connsiteX2196" fmla="*/ 903346 w 2776643"/>
                  <a:gd name="connsiteY2196" fmla="*/ 703735 h 3450506"/>
                  <a:gd name="connsiteX2197" fmla="*/ 900099 w 2776643"/>
                  <a:gd name="connsiteY2197" fmla="*/ 700488 h 3450506"/>
                  <a:gd name="connsiteX2198" fmla="*/ 896851 w 2776643"/>
                  <a:gd name="connsiteY2198" fmla="*/ 698052 h 3450506"/>
                  <a:gd name="connsiteX2199" fmla="*/ 888732 w 2776643"/>
                  <a:gd name="connsiteY2199" fmla="*/ 696428 h 3450506"/>
                  <a:gd name="connsiteX2200" fmla="*/ 885485 w 2776643"/>
                  <a:gd name="connsiteY2200" fmla="*/ 694805 h 3450506"/>
                  <a:gd name="connsiteX2201" fmla="*/ 881425 w 2776643"/>
                  <a:gd name="connsiteY2201" fmla="*/ 691557 h 3450506"/>
                  <a:gd name="connsiteX2202" fmla="*/ 873307 w 2776643"/>
                  <a:gd name="connsiteY2202" fmla="*/ 686686 h 3450506"/>
                  <a:gd name="connsiteX2203" fmla="*/ 869247 w 2776643"/>
                  <a:gd name="connsiteY2203" fmla="*/ 686686 h 3450506"/>
                  <a:gd name="connsiteX2204" fmla="*/ 865188 w 2776643"/>
                  <a:gd name="connsiteY2204" fmla="*/ 686686 h 3450506"/>
                  <a:gd name="connsiteX2205" fmla="*/ 863564 w 2776643"/>
                  <a:gd name="connsiteY2205" fmla="*/ 686686 h 3450506"/>
                  <a:gd name="connsiteX2206" fmla="*/ 861940 w 2776643"/>
                  <a:gd name="connsiteY2206" fmla="*/ 685062 h 3450506"/>
                  <a:gd name="connsiteX2207" fmla="*/ 859505 w 2776643"/>
                  <a:gd name="connsiteY2207" fmla="*/ 680191 h 3450506"/>
                  <a:gd name="connsiteX2208" fmla="*/ 857069 w 2776643"/>
                  <a:gd name="connsiteY2208" fmla="*/ 676131 h 3450506"/>
                  <a:gd name="connsiteX2209" fmla="*/ 856257 w 2776643"/>
                  <a:gd name="connsiteY2209" fmla="*/ 675319 h 3450506"/>
                  <a:gd name="connsiteX2210" fmla="*/ 856257 w 2776643"/>
                  <a:gd name="connsiteY2210" fmla="*/ 673696 h 3450506"/>
                  <a:gd name="connsiteX2211" fmla="*/ 857069 w 2776643"/>
                  <a:gd name="connsiteY2211" fmla="*/ 672884 h 3450506"/>
                  <a:gd name="connsiteX2212" fmla="*/ 856257 w 2776643"/>
                  <a:gd name="connsiteY2212" fmla="*/ 669636 h 3450506"/>
                  <a:gd name="connsiteX2213" fmla="*/ 855445 w 2776643"/>
                  <a:gd name="connsiteY2213" fmla="*/ 666389 h 3450506"/>
                  <a:gd name="connsiteX2214" fmla="*/ 854633 w 2776643"/>
                  <a:gd name="connsiteY2214" fmla="*/ 661517 h 3450506"/>
                  <a:gd name="connsiteX2215" fmla="*/ 855445 w 2776643"/>
                  <a:gd name="connsiteY2215" fmla="*/ 646904 h 3450506"/>
                  <a:gd name="connsiteX2216" fmla="*/ 854633 w 2776643"/>
                  <a:gd name="connsiteY2216" fmla="*/ 642844 h 3450506"/>
                  <a:gd name="connsiteX2217" fmla="*/ 853821 w 2776643"/>
                  <a:gd name="connsiteY2217" fmla="*/ 641220 h 3450506"/>
                  <a:gd name="connsiteX2218" fmla="*/ 853821 w 2776643"/>
                  <a:gd name="connsiteY2218" fmla="*/ 638785 h 3450506"/>
                  <a:gd name="connsiteX2219" fmla="*/ 853821 w 2776643"/>
                  <a:gd name="connsiteY2219" fmla="*/ 636349 h 3450506"/>
                  <a:gd name="connsiteX2220" fmla="*/ 856257 w 2776643"/>
                  <a:gd name="connsiteY2220" fmla="*/ 631478 h 3450506"/>
                  <a:gd name="connsiteX2221" fmla="*/ 858693 w 2776643"/>
                  <a:gd name="connsiteY2221" fmla="*/ 629042 h 3450506"/>
                  <a:gd name="connsiteX2222" fmla="*/ 858693 w 2776643"/>
                  <a:gd name="connsiteY2222" fmla="*/ 626606 h 3450506"/>
                  <a:gd name="connsiteX2223" fmla="*/ 856257 w 2776643"/>
                  <a:gd name="connsiteY2223" fmla="*/ 625795 h 3450506"/>
                  <a:gd name="connsiteX2224" fmla="*/ 854633 w 2776643"/>
                  <a:gd name="connsiteY2224" fmla="*/ 624171 h 3450506"/>
                  <a:gd name="connsiteX2225" fmla="*/ 853010 w 2776643"/>
                  <a:gd name="connsiteY2225" fmla="*/ 622547 h 3450506"/>
                  <a:gd name="connsiteX2226" fmla="*/ 853010 w 2776643"/>
                  <a:gd name="connsiteY2226" fmla="*/ 620923 h 3450506"/>
                  <a:gd name="connsiteX2227" fmla="*/ 853010 w 2776643"/>
                  <a:gd name="connsiteY2227" fmla="*/ 618488 h 3450506"/>
                  <a:gd name="connsiteX2228" fmla="*/ 853010 w 2776643"/>
                  <a:gd name="connsiteY2228" fmla="*/ 616052 h 3450506"/>
                  <a:gd name="connsiteX2229" fmla="*/ 853010 w 2776643"/>
                  <a:gd name="connsiteY2229" fmla="*/ 611181 h 3450506"/>
                  <a:gd name="connsiteX2230" fmla="*/ 851386 w 2776643"/>
                  <a:gd name="connsiteY2230" fmla="*/ 608745 h 3450506"/>
                  <a:gd name="connsiteX2231" fmla="*/ 848950 w 2776643"/>
                  <a:gd name="connsiteY2231" fmla="*/ 607933 h 3450506"/>
                  <a:gd name="connsiteX2232" fmla="*/ 847326 w 2776643"/>
                  <a:gd name="connsiteY2232" fmla="*/ 607121 h 3450506"/>
                  <a:gd name="connsiteX2233" fmla="*/ 848950 w 2776643"/>
                  <a:gd name="connsiteY2233" fmla="*/ 604686 h 3450506"/>
                  <a:gd name="connsiteX2234" fmla="*/ 852198 w 2776643"/>
                  <a:gd name="connsiteY2234" fmla="*/ 603874 h 3450506"/>
                  <a:gd name="connsiteX2235" fmla="*/ 853010 w 2776643"/>
                  <a:gd name="connsiteY2235" fmla="*/ 602250 h 3450506"/>
                  <a:gd name="connsiteX2236" fmla="*/ 854633 w 2776643"/>
                  <a:gd name="connsiteY2236" fmla="*/ 601438 h 3450506"/>
                  <a:gd name="connsiteX2237" fmla="*/ 853821 w 2776643"/>
                  <a:gd name="connsiteY2237" fmla="*/ 598191 h 3450506"/>
                  <a:gd name="connsiteX2238" fmla="*/ 850574 w 2776643"/>
                  <a:gd name="connsiteY2238" fmla="*/ 595755 h 3450506"/>
                  <a:gd name="connsiteX2239" fmla="*/ 848138 w 2776643"/>
                  <a:gd name="connsiteY2239" fmla="*/ 593319 h 3450506"/>
                  <a:gd name="connsiteX2240" fmla="*/ 848138 w 2776643"/>
                  <a:gd name="connsiteY2240" fmla="*/ 590884 h 3450506"/>
                  <a:gd name="connsiteX2241" fmla="*/ 849762 w 2776643"/>
                  <a:gd name="connsiteY2241" fmla="*/ 588448 h 3450506"/>
                  <a:gd name="connsiteX2242" fmla="*/ 848138 w 2776643"/>
                  <a:gd name="connsiteY2242" fmla="*/ 588448 h 3450506"/>
                  <a:gd name="connsiteX2243" fmla="*/ 846515 w 2776643"/>
                  <a:gd name="connsiteY2243" fmla="*/ 588448 h 3450506"/>
                  <a:gd name="connsiteX2244" fmla="*/ 844079 w 2776643"/>
                  <a:gd name="connsiteY2244" fmla="*/ 586824 h 3450506"/>
                  <a:gd name="connsiteX2245" fmla="*/ 843267 w 2776643"/>
                  <a:gd name="connsiteY2245" fmla="*/ 581953 h 3450506"/>
                  <a:gd name="connsiteX2246" fmla="*/ 842455 w 2776643"/>
                  <a:gd name="connsiteY2246" fmla="*/ 577893 h 3450506"/>
                  <a:gd name="connsiteX2247" fmla="*/ 841643 w 2776643"/>
                  <a:gd name="connsiteY2247" fmla="*/ 574646 h 3450506"/>
                  <a:gd name="connsiteX2248" fmla="*/ 841643 w 2776643"/>
                  <a:gd name="connsiteY2248" fmla="*/ 572210 h 3450506"/>
                  <a:gd name="connsiteX2249" fmla="*/ 841643 w 2776643"/>
                  <a:gd name="connsiteY2249" fmla="*/ 570586 h 3450506"/>
                  <a:gd name="connsiteX2250" fmla="*/ 840831 w 2776643"/>
                  <a:gd name="connsiteY2250" fmla="*/ 567339 h 3450506"/>
                  <a:gd name="connsiteX2251" fmla="*/ 839208 w 2776643"/>
                  <a:gd name="connsiteY2251" fmla="*/ 563279 h 3450506"/>
                  <a:gd name="connsiteX2252" fmla="*/ 837584 w 2776643"/>
                  <a:gd name="connsiteY2252" fmla="*/ 560032 h 3450506"/>
                  <a:gd name="connsiteX2253" fmla="*/ 836772 w 2776643"/>
                  <a:gd name="connsiteY2253" fmla="*/ 557596 h 3450506"/>
                  <a:gd name="connsiteX2254" fmla="*/ 835960 w 2776643"/>
                  <a:gd name="connsiteY2254" fmla="*/ 555161 h 3450506"/>
                  <a:gd name="connsiteX2255" fmla="*/ 832712 w 2776643"/>
                  <a:gd name="connsiteY2255" fmla="*/ 552725 h 3450506"/>
                  <a:gd name="connsiteX2256" fmla="*/ 831901 w 2776643"/>
                  <a:gd name="connsiteY2256" fmla="*/ 551913 h 3450506"/>
                  <a:gd name="connsiteX2257" fmla="*/ 831089 w 2776643"/>
                  <a:gd name="connsiteY2257" fmla="*/ 551101 h 3450506"/>
                  <a:gd name="connsiteX2258" fmla="*/ 830277 w 2776643"/>
                  <a:gd name="connsiteY2258" fmla="*/ 551101 h 3450506"/>
                  <a:gd name="connsiteX2259" fmla="*/ 827841 w 2776643"/>
                  <a:gd name="connsiteY2259" fmla="*/ 550289 h 3450506"/>
                  <a:gd name="connsiteX2260" fmla="*/ 825406 w 2776643"/>
                  <a:gd name="connsiteY2260" fmla="*/ 549477 h 3450506"/>
                  <a:gd name="connsiteX2261" fmla="*/ 822158 w 2776643"/>
                  <a:gd name="connsiteY2261" fmla="*/ 549477 h 3450506"/>
                  <a:gd name="connsiteX2262" fmla="*/ 818911 w 2776643"/>
                  <a:gd name="connsiteY2262" fmla="*/ 548666 h 3450506"/>
                  <a:gd name="connsiteX2263" fmla="*/ 816475 w 2776643"/>
                  <a:gd name="connsiteY2263" fmla="*/ 547854 h 3450506"/>
                  <a:gd name="connsiteX2264" fmla="*/ 814039 w 2776643"/>
                  <a:gd name="connsiteY2264" fmla="*/ 547042 h 3450506"/>
                  <a:gd name="connsiteX2265" fmla="*/ 810792 w 2776643"/>
                  <a:gd name="connsiteY2265" fmla="*/ 546230 h 3450506"/>
                  <a:gd name="connsiteX2266" fmla="*/ 807544 w 2776643"/>
                  <a:gd name="connsiteY2266" fmla="*/ 545418 h 3450506"/>
                  <a:gd name="connsiteX2267" fmla="*/ 805108 w 2776643"/>
                  <a:gd name="connsiteY2267" fmla="*/ 544606 h 3450506"/>
                  <a:gd name="connsiteX2268" fmla="*/ 802673 w 2776643"/>
                  <a:gd name="connsiteY2268" fmla="*/ 543794 h 3450506"/>
                  <a:gd name="connsiteX2269" fmla="*/ 800237 w 2776643"/>
                  <a:gd name="connsiteY2269" fmla="*/ 542171 h 3450506"/>
                  <a:gd name="connsiteX2270" fmla="*/ 797802 w 2776643"/>
                  <a:gd name="connsiteY2270" fmla="*/ 540547 h 3450506"/>
                  <a:gd name="connsiteX2271" fmla="*/ 793742 w 2776643"/>
                  <a:gd name="connsiteY2271" fmla="*/ 538923 h 3450506"/>
                  <a:gd name="connsiteX2272" fmla="*/ 790495 w 2776643"/>
                  <a:gd name="connsiteY2272" fmla="*/ 537299 h 3450506"/>
                  <a:gd name="connsiteX2273" fmla="*/ 788871 w 2776643"/>
                  <a:gd name="connsiteY2273" fmla="*/ 535675 h 3450506"/>
                  <a:gd name="connsiteX2274" fmla="*/ 786435 w 2776643"/>
                  <a:gd name="connsiteY2274" fmla="*/ 534052 h 3450506"/>
                  <a:gd name="connsiteX2275" fmla="*/ 782376 w 2776643"/>
                  <a:gd name="connsiteY2275" fmla="*/ 530804 h 3450506"/>
                  <a:gd name="connsiteX2276" fmla="*/ 778316 w 2776643"/>
                  <a:gd name="connsiteY2276" fmla="*/ 526745 h 3450506"/>
                  <a:gd name="connsiteX2277" fmla="*/ 778316 w 2776643"/>
                  <a:gd name="connsiteY2277" fmla="*/ 524309 h 3450506"/>
                  <a:gd name="connsiteX2278" fmla="*/ 779128 w 2776643"/>
                  <a:gd name="connsiteY2278" fmla="*/ 523497 h 3450506"/>
                  <a:gd name="connsiteX2279" fmla="*/ 781564 w 2776643"/>
                  <a:gd name="connsiteY2279" fmla="*/ 522685 h 3450506"/>
                  <a:gd name="connsiteX2280" fmla="*/ 783999 w 2776643"/>
                  <a:gd name="connsiteY2280" fmla="*/ 522685 h 3450506"/>
                  <a:gd name="connsiteX2281" fmla="*/ 785623 w 2776643"/>
                  <a:gd name="connsiteY2281" fmla="*/ 522685 h 3450506"/>
                  <a:gd name="connsiteX2282" fmla="*/ 789683 w 2776643"/>
                  <a:gd name="connsiteY2282" fmla="*/ 523497 h 3450506"/>
                  <a:gd name="connsiteX2283" fmla="*/ 795366 w 2776643"/>
                  <a:gd name="connsiteY2283" fmla="*/ 523497 h 3450506"/>
                  <a:gd name="connsiteX2284" fmla="*/ 799425 w 2776643"/>
                  <a:gd name="connsiteY2284" fmla="*/ 523497 h 3450506"/>
                  <a:gd name="connsiteX2285" fmla="*/ 805108 w 2776643"/>
                  <a:gd name="connsiteY2285" fmla="*/ 525121 h 3450506"/>
                  <a:gd name="connsiteX2286" fmla="*/ 809980 w 2776643"/>
                  <a:gd name="connsiteY2286" fmla="*/ 528369 h 3450506"/>
                  <a:gd name="connsiteX2287" fmla="*/ 813227 w 2776643"/>
                  <a:gd name="connsiteY2287" fmla="*/ 530804 h 3450506"/>
                  <a:gd name="connsiteX2288" fmla="*/ 815663 w 2776643"/>
                  <a:gd name="connsiteY2288" fmla="*/ 532428 h 3450506"/>
                  <a:gd name="connsiteX2289" fmla="*/ 818099 w 2776643"/>
                  <a:gd name="connsiteY2289" fmla="*/ 532428 h 3450506"/>
                  <a:gd name="connsiteX2290" fmla="*/ 820534 w 2776643"/>
                  <a:gd name="connsiteY2290" fmla="*/ 532428 h 3450506"/>
                  <a:gd name="connsiteX2291" fmla="*/ 826217 w 2776643"/>
                  <a:gd name="connsiteY2291" fmla="*/ 531616 h 3450506"/>
                  <a:gd name="connsiteX2292" fmla="*/ 830277 w 2776643"/>
                  <a:gd name="connsiteY2292" fmla="*/ 529992 h 3450506"/>
                  <a:gd name="connsiteX2293" fmla="*/ 835148 w 2776643"/>
                  <a:gd name="connsiteY2293" fmla="*/ 526745 h 3450506"/>
                  <a:gd name="connsiteX2294" fmla="*/ 840019 w 2776643"/>
                  <a:gd name="connsiteY2294" fmla="*/ 523497 h 3450506"/>
                  <a:gd name="connsiteX2295" fmla="*/ 847326 w 2776643"/>
                  <a:gd name="connsiteY2295" fmla="*/ 521873 h 3450506"/>
                  <a:gd name="connsiteX2296" fmla="*/ 852198 w 2776643"/>
                  <a:gd name="connsiteY2296" fmla="*/ 520250 h 3450506"/>
                  <a:gd name="connsiteX2297" fmla="*/ 856257 w 2776643"/>
                  <a:gd name="connsiteY2297" fmla="*/ 519438 h 3450506"/>
                  <a:gd name="connsiteX2298" fmla="*/ 860316 w 2776643"/>
                  <a:gd name="connsiteY2298" fmla="*/ 518626 h 3450506"/>
                  <a:gd name="connsiteX2299" fmla="*/ 866812 w 2776643"/>
                  <a:gd name="connsiteY2299" fmla="*/ 516190 h 3450506"/>
                  <a:gd name="connsiteX2300" fmla="*/ 873307 w 2776643"/>
                  <a:gd name="connsiteY2300" fmla="*/ 513755 h 3450506"/>
                  <a:gd name="connsiteX2301" fmla="*/ 883861 w 2776643"/>
                  <a:gd name="connsiteY2301" fmla="*/ 512131 h 3450506"/>
                  <a:gd name="connsiteX2302" fmla="*/ 891168 w 2776643"/>
                  <a:gd name="connsiteY2302" fmla="*/ 511319 h 3450506"/>
                  <a:gd name="connsiteX2303" fmla="*/ 902535 w 2776643"/>
                  <a:gd name="connsiteY2303" fmla="*/ 512131 h 3450506"/>
                  <a:gd name="connsiteX2304" fmla="*/ 908218 w 2776643"/>
                  <a:gd name="connsiteY2304" fmla="*/ 513755 h 3450506"/>
                  <a:gd name="connsiteX2305" fmla="*/ 912277 w 2776643"/>
                  <a:gd name="connsiteY2305" fmla="*/ 515378 h 3450506"/>
                  <a:gd name="connsiteX2306" fmla="*/ 914713 w 2776643"/>
                  <a:gd name="connsiteY2306" fmla="*/ 517814 h 3450506"/>
                  <a:gd name="connsiteX2307" fmla="*/ 910653 w 2776643"/>
                  <a:gd name="connsiteY2307" fmla="*/ 517814 h 3450506"/>
                  <a:gd name="connsiteX2308" fmla="*/ 906594 w 2776643"/>
                  <a:gd name="connsiteY2308" fmla="*/ 516190 h 3450506"/>
                  <a:gd name="connsiteX2309" fmla="*/ 907406 w 2776643"/>
                  <a:gd name="connsiteY2309" fmla="*/ 520250 h 3450506"/>
                  <a:gd name="connsiteX2310" fmla="*/ 912277 w 2776643"/>
                  <a:gd name="connsiteY2310" fmla="*/ 521062 h 3450506"/>
                  <a:gd name="connsiteX2311" fmla="*/ 916337 w 2776643"/>
                  <a:gd name="connsiteY2311" fmla="*/ 522685 h 3450506"/>
                  <a:gd name="connsiteX2312" fmla="*/ 916337 w 2776643"/>
                  <a:gd name="connsiteY2312" fmla="*/ 525121 h 3450506"/>
                  <a:gd name="connsiteX2313" fmla="*/ 917960 w 2776643"/>
                  <a:gd name="connsiteY2313" fmla="*/ 527557 h 3450506"/>
                  <a:gd name="connsiteX2314" fmla="*/ 923644 w 2776643"/>
                  <a:gd name="connsiteY2314" fmla="*/ 529180 h 3450506"/>
                  <a:gd name="connsiteX2315" fmla="*/ 930139 w 2776643"/>
                  <a:gd name="connsiteY2315" fmla="*/ 532428 h 3450506"/>
                  <a:gd name="connsiteX2316" fmla="*/ 934198 w 2776643"/>
                  <a:gd name="connsiteY2316" fmla="*/ 535675 h 3450506"/>
                  <a:gd name="connsiteX2317" fmla="*/ 936634 w 2776643"/>
                  <a:gd name="connsiteY2317" fmla="*/ 536487 h 3450506"/>
                  <a:gd name="connsiteX2318" fmla="*/ 939881 w 2776643"/>
                  <a:gd name="connsiteY2318" fmla="*/ 538111 h 3450506"/>
                  <a:gd name="connsiteX2319" fmla="*/ 945564 w 2776643"/>
                  <a:gd name="connsiteY2319" fmla="*/ 540547 h 3450506"/>
                  <a:gd name="connsiteX2320" fmla="*/ 949624 w 2776643"/>
                  <a:gd name="connsiteY2320" fmla="*/ 542171 h 3450506"/>
                  <a:gd name="connsiteX2321" fmla="*/ 952059 w 2776643"/>
                  <a:gd name="connsiteY2321" fmla="*/ 544606 h 3450506"/>
                  <a:gd name="connsiteX2322" fmla="*/ 952871 w 2776643"/>
                  <a:gd name="connsiteY2322" fmla="*/ 545418 h 3450506"/>
                  <a:gd name="connsiteX2323" fmla="*/ 952871 w 2776643"/>
                  <a:gd name="connsiteY2323" fmla="*/ 547042 h 3450506"/>
                  <a:gd name="connsiteX2324" fmla="*/ 953683 w 2776643"/>
                  <a:gd name="connsiteY2324" fmla="*/ 549477 h 3450506"/>
                  <a:gd name="connsiteX2325" fmla="*/ 954495 w 2776643"/>
                  <a:gd name="connsiteY2325" fmla="*/ 550289 h 3450506"/>
                  <a:gd name="connsiteX2326" fmla="*/ 955307 w 2776643"/>
                  <a:gd name="connsiteY2326" fmla="*/ 551101 h 3450506"/>
                  <a:gd name="connsiteX2327" fmla="*/ 955307 w 2776643"/>
                  <a:gd name="connsiteY2327" fmla="*/ 551913 h 3450506"/>
                  <a:gd name="connsiteX2328" fmla="*/ 955307 w 2776643"/>
                  <a:gd name="connsiteY2328" fmla="*/ 551913 h 3450506"/>
                  <a:gd name="connsiteX2329" fmla="*/ 956931 w 2776643"/>
                  <a:gd name="connsiteY2329" fmla="*/ 554349 h 3450506"/>
                  <a:gd name="connsiteX2330" fmla="*/ 958554 w 2776643"/>
                  <a:gd name="connsiteY2330" fmla="*/ 557596 h 3450506"/>
                  <a:gd name="connsiteX2331" fmla="*/ 962614 w 2776643"/>
                  <a:gd name="connsiteY2331" fmla="*/ 562468 h 3450506"/>
                  <a:gd name="connsiteX2332" fmla="*/ 965050 w 2776643"/>
                  <a:gd name="connsiteY2332" fmla="*/ 564903 h 3450506"/>
                  <a:gd name="connsiteX2333" fmla="*/ 967485 w 2776643"/>
                  <a:gd name="connsiteY2333" fmla="*/ 567339 h 3450506"/>
                  <a:gd name="connsiteX2334" fmla="*/ 971545 w 2776643"/>
                  <a:gd name="connsiteY2334" fmla="*/ 571398 h 3450506"/>
                  <a:gd name="connsiteX2335" fmla="*/ 972357 w 2776643"/>
                  <a:gd name="connsiteY2335" fmla="*/ 572210 h 3450506"/>
                  <a:gd name="connsiteX2336" fmla="*/ 973169 w 2776643"/>
                  <a:gd name="connsiteY2336" fmla="*/ 574646 h 3450506"/>
                  <a:gd name="connsiteX2337" fmla="*/ 971545 w 2776643"/>
                  <a:gd name="connsiteY2337" fmla="*/ 577893 h 3450506"/>
                  <a:gd name="connsiteX2338" fmla="*/ 967485 w 2776643"/>
                  <a:gd name="connsiteY2338" fmla="*/ 577893 h 3450506"/>
                  <a:gd name="connsiteX2339" fmla="*/ 961802 w 2776643"/>
                  <a:gd name="connsiteY2339" fmla="*/ 577082 h 3450506"/>
                  <a:gd name="connsiteX2340" fmla="*/ 957743 w 2776643"/>
                  <a:gd name="connsiteY2340" fmla="*/ 577082 h 3450506"/>
                  <a:gd name="connsiteX2341" fmla="*/ 954495 w 2776643"/>
                  <a:gd name="connsiteY2341" fmla="*/ 579517 h 3450506"/>
                  <a:gd name="connsiteX2342" fmla="*/ 949624 w 2776643"/>
                  <a:gd name="connsiteY2342" fmla="*/ 581953 h 3450506"/>
                  <a:gd name="connsiteX2343" fmla="*/ 944753 w 2776643"/>
                  <a:gd name="connsiteY2343" fmla="*/ 585200 h 3450506"/>
                  <a:gd name="connsiteX2344" fmla="*/ 940693 w 2776643"/>
                  <a:gd name="connsiteY2344" fmla="*/ 588448 h 3450506"/>
                  <a:gd name="connsiteX2345" fmla="*/ 938257 w 2776643"/>
                  <a:gd name="connsiteY2345" fmla="*/ 591695 h 3450506"/>
                  <a:gd name="connsiteX2346" fmla="*/ 935010 w 2776643"/>
                  <a:gd name="connsiteY2346" fmla="*/ 591695 h 3450506"/>
                  <a:gd name="connsiteX2347" fmla="*/ 930950 w 2776643"/>
                  <a:gd name="connsiteY2347" fmla="*/ 591695 h 3450506"/>
                  <a:gd name="connsiteX2348" fmla="*/ 923644 w 2776643"/>
                  <a:gd name="connsiteY2348" fmla="*/ 594943 h 3450506"/>
                  <a:gd name="connsiteX2349" fmla="*/ 921208 w 2776643"/>
                  <a:gd name="connsiteY2349" fmla="*/ 596567 h 3450506"/>
                  <a:gd name="connsiteX2350" fmla="*/ 918772 w 2776643"/>
                  <a:gd name="connsiteY2350" fmla="*/ 600626 h 3450506"/>
                  <a:gd name="connsiteX2351" fmla="*/ 916337 w 2776643"/>
                  <a:gd name="connsiteY2351" fmla="*/ 603874 h 3450506"/>
                  <a:gd name="connsiteX2352" fmla="*/ 913901 w 2776643"/>
                  <a:gd name="connsiteY2352" fmla="*/ 606309 h 3450506"/>
                  <a:gd name="connsiteX2353" fmla="*/ 918772 w 2776643"/>
                  <a:gd name="connsiteY2353" fmla="*/ 611181 h 3450506"/>
                  <a:gd name="connsiteX2354" fmla="*/ 915525 w 2776643"/>
                  <a:gd name="connsiteY2354" fmla="*/ 618488 h 3450506"/>
                  <a:gd name="connsiteX2355" fmla="*/ 912277 w 2776643"/>
                  <a:gd name="connsiteY2355" fmla="*/ 621735 h 3450506"/>
                  <a:gd name="connsiteX2356" fmla="*/ 909841 w 2776643"/>
                  <a:gd name="connsiteY2356" fmla="*/ 625795 h 3450506"/>
                  <a:gd name="connsiteX2357" fmla="*/ 908218 w 2776643"/>
                  <a:gd name="connsiteY2357" fmla="*/ 630666 h 3450506"/>
                  <a:gd name="connsiteX2358" fmla="*/ 908218 w 2776643"/>
                  <a:gd name="connsiteY2358" fmla="*/ 636349 h 3450506"/>
                  <a:gd name="connsiteX2359" fmla="*/ 909841 w 2776643"/>
                  <a:gd name="connsiteY2359" fmla="*/ 646904 h 3450506"/>
                  <a:gd name="connsiteX2360" fmla="*/ 913089 w 2776643"/>
                  <a:gd name="connsiteY2360" fmla="*/ 655834 h 3450506"/>
                  <a:gd name="connsiteX2361" fmla="*/ 922832 w 2776643"/>
                  <a:gd name="connsiteY2361" fmla="*/ 659894 h 3450506"/>
                  <a:gd name="connsiteX2362" fmla="*/ 929327 w 2776643"/>
                  <a:gd name="connsiteY2362" fmla="*/ 659894 h 3450506"/>
                  <a:gd name="connsiteX2363" fmla="*/ 933386 w 2776643"/>
                  <a:gd name="connsiteY2363" fmla="*/ 659894 h 3450506"/>
                  <a:gd name="connsiteX2364" fmla="*/ 936634 w 2776643"/>
                  <a:gd name="connsiteY2364" fmla="*/ 660706 h 3450506"/>
                  <a:gd name="connsiteX2365" fmla="*/ 940693 w 2776643"/>
                  <a:gd name="connsiteY2365" fmla="*/ 661517 h 3450506"/>
                  <a:gd name="connsiteX2366" fmla="*/ 943941 w 2776643"/>
                  <a:gd name="connsiteY2366" fmla="*/ 661517 h 3450506"/>
                  <a:gd name="connsiteX2367" fmla="*/ 947188 w 2776643"/>
                  <a:gd name="connsiteY2367" fmla="*/ 661517 h 3450506"/>
                  <a:gd name="connsiteX2368" fmla="*/ 950436 w 2776643"/>
                  <a:gd name="connsiteY2368" fmla="*/ 664765 h 3450506"/>
                  <a:gd name="connsiteX2369" fmla="*/ 951248 w 2776643"/>
                  <a:gd name="connsiteY2369" fmla="*/ 666389 h 3450506"/>
                  <a:gd name="connsiteX2370" fmla="*/ 952871 w 2776643"/>
                  <a:gd name="connsiteY2370" fmla="*/ 668013 h 3450506"/>
                  <a:gd name="connsiteX2371" fmla="*/ 956119 w 2776643"/>
                  <a:gd name="connsiteY2371" fmla="*/ 668824 h 3450506"/>
                  <a:gd name="connsiteX2372" fmla="*/ 957743 w 2776643"/>
                  <a:gd name="connsiteY2372" fmla="*/ 668824 h 3450506"/>
                  <a:gd name="connsiteX2373" fmla="*/ 959366 w 2776643"/>
                  <a:gd name="connsiteY2373" fmla="*/ 669636 h 3450506"/>
                  <a:gd name="connsiteX2374" fmla="*/ 961802 w 2776643"/>
                  <a:gd name="connsiteY2374" fmla="*/ 672884 h 3450506"/>
                  <a:gd name="connsiteX2375" fmla="*/ 963426 w 2776643"/>
                  <a:gd name="connsiteY2375" fmla="*/ 674508 h 3450506"/>
                  <a:gd name="connsiteX2376" fmla="*/ 964238 w 2776643"/>
                  <a:gd name="connsiteY2376" fmla="*/ 675319 h 3450506"/>
                  <a:gd name="connsiteX2377" fmla="*/ 966673 w 2776643"/>
                  <a:gd name="connsiteY2377" fmla="*/ 678567 h 3450506"/>
                  <a:gd name="connsiteX2378" fmla="*/ 968297 w 2776643"/>
                  <a:gd name="connsiteY2378" fmla="*/ 681815 h 3450506"/>
                  <a:gd name="connsiteX2379" fmla="*/ 970733 w 2776643"/>
                  <a:gd name="connsiteY2379" fmla="*/ 683438 h 3450506"/>
                  <a:gd name="connsiteX2380" fmla="*/ 973980 w 2776643"/>
                  <a:gd name="connsiteY2380" fmla="*/ 685062 h 3450506"/>
                  <a:gd name="connsiteX2381" fmla="*/ 975604 w 2776643"/>
                  <a:gd name="connsiteY2381" fmla="*/ 685874 h 3450506"/>
                  <a:gd name="connsiteX2382" fmla="*/ 977228 w 2776643"/>
                  <a:gd name="connsiteY2382" fmla="*/ 686686 h 3450506"/>
                  <a:gd name="connsiteX2383" fmla="*/ 978852 w 2776643"/>
                  <a:gd name="connsiteY2383" fmla="*/ 687498 h 3450506"/>
                  <a:gd name="connsiteX2384" fmla="*/ 981287 w 2776643"/>
                  <a:gd name="connsiteY2384" fmla="*/ 688310 h 3450506"/>
                  <a:gd name="connsiteX2385" fmla="*/ 986158 w 2776643"/>
                  <a:gd name="connsiteY2385" fmla="*/ 688310 h 3450506"/>
                  <a:gd name="connsiteX2386" fmla="*/ 988594 w 2776643"/>
                  <a:gd name="connsiteY2386" fmla="*/ 688310 h 3450506"/>
                  <a:gd name="connsiteX2387" fmla="*/ 991030 w 2776643"/>
                  <a:gd name="connsiteY2387" fmla="*/ 687498 h 3450506"/>
                  <a:gd name="connsiteX2388" fmla="*/ 993466 w 2776643"/>
                  <a:gd name="connsiteY2388" fmla="*/ 685874 h 3450506"/>
                  <a:gd name="connsiteX2389" fmla="*/ 996713 w 2776643"/>
                  <a:gd name="connsiteY2389" fmla="*/ 684250 h 3450506"/>
                  <a:gd name="connsiteX2390" fmla="*/ 999961 w 2776643"/>
                  <a:gd name="connsiteY2390" fmla="*/ 682626 h 3450506"/>
                  <a:gd name="connsiteX2391" fmla="*/ 1003208 w 2776643"/>
                  <a:gd name="connsiteY2391" fmla="*/ 681003 h 3450506"/>
                  <a:gd name="connsiteX2392" fmla="*/ 1004832 w 2776643"/>
                  <a:gd name="connsiteY2392" fmla="*/ 680191 h 3450506"/>
                  <a:gd name="connsiteX2393" fmla="*/ 1005644 w 2776643"/>
                  <a:gd name="connsiteY2393" fmla="*/ 679379 h 3450506"/>
                  <a:gd name="connsiteX2394" fmla="*/ 1008079 w 2776643"/>
                  <a:gd name="connsiteY2394" fmla="*/ 678567 h 3450506"/>
                  <a:gd name="connsiteX2395" fmla="*/ 1009703 w 2776643"/>
                  <a:gd name="connsiteY2395" fmla="*/ 677755 h 3450506"/>
                  <a:gd name="connsiteX2396" fmla="*/ 1012139 w 2776643"/>
                  <a:gd name="connsiteY2396" fmla="*/ 678567 h 3450506"/>
                  <a:gd name="connsiteX2397" fmla="*/ 1014574 w 2776643"/>
                  <a:gd name="connsiteY2397" fmla="*/ 678567 h 3450506"/>
                  <a:gd name="connsiteX2398" fmla="*/ 1018634 w 2776643"/>
                  <a:gd name="connsiteY2398" fmla="*/ 677755 h 3450506"/>
                  <a:gd name="connsiteX2399" fmla="*/ 1021882 w 2776643"/>
                  <a:gd name="connsiteY2399" fmla="*/ 677755 h 3450506"/>
                  <a:gd name="connsiteX2400" fmla="*/ 1023505 w 2776643"/>
                  <a:gd name="connsiteY2400" fmla="*/ 676943 h 3450506"/>
                  <a:gd name="connsiteX2401" fmla="*/ 1025129 w 2776643"/>
                  <a:gd name="connsiteY2401" fmla="*/ 675319 h 3450506"/>
                  <a:gd name="connsiteX2402" fmla="*/ 1026753 w 2776643"/>
                  <a:gd name="connsiteY2402" fmla="*/ 673696 h 3450506"/>
                  <a:gd name="connsiteX2403" fmla="*/ 1027565 w 2776643"/>
                  <a:gd name="connsiteY2403" fmla="*/ 672072 h 3450506"/>
                  <a:gd name="connsiteX2404" fmla="*/ 1030000 w 2776643"/>
                  <a:gd name="connsiteY2404" fmla="*/ 668824 h 3450506"/>
                  <a:gd name="connsiteX2405" fmla="*/ 1032436 w 2776643"/>
                  <a:gd name="connsiteY2405" fmla="*/ 666389 h 3450506"/>
                  <a:gd name="connsiteX2406" fmla="*/ 1035683 w 2776643"/>
                  <a:gd name="connsiteY2406" fmla="*/ 666389 h 3450506"/>
                  <a:gd name="connsiteX2407" fmla="*/ 1038931 w 2776643"/>
                  <a:gd name="connsiteY2407" fmla="*/ 666389 h 3450506"/>
                  <a:gd name="connsiteX2408" fmla="*/ 1040555 w 2776643"/>
                  <a:gd name="connsiteY2408" fmla="*/ 666389 h 3450506"/>
                  <a:gd name="connsiteX2409" fmla="*/ 1041367 w 2776643"/>
                  <a:gd name="connsiteY2409" fmla="*/ 666389 h 3450506"/>
                  <a:gd name="connsiteX2410" fmla="*/ 1041367 w 2776643"/>
                  <a:gd name="connsiteY2410" fmla="*/ 666389 h 3450506"/>
                  <a:gd name="connsiteX2411" fmla="*/ 1041367 w 2776643"/>
                  <a:gd name="connsiteY2411" fmla="*/ 666389 h 3450506"/>
                  <a:gd name="connsiteX2412" fmla="*/ 1041367 w 2776643"/>
                  <a:gd name="connsiteY2412" fmla="*/ 666389 h 3450506"/>
                  <a:gd name="connsiteX2413" fmla="*/ 1041367 w 2776643"/>
                  <a:gd name="connsiteY2413" fmla="*/ 666389 h 3450506"/>
                  <a:gd name="connsiteX2414" fmla="*/ 1043802 w 2776643"/>
                  <a:gd name="connsiteY2414" fmla="*/ 665577 h 3450506"/>
                  <a:gd name="connsiteX2415" fmla="*/ 1047050 w 2776643"/>
                  <a:gd name="connsiteY2415" fmla="*/ 659082 h 3450506"/>
                  <a:gd name="connsiteX2416" fmla="*/ 1049486 w 2776643"/>
                  <a:gd name="connsiteY2416" fmla="*/ 653399 h 3450506"/>
                  <a:gd name="connsiteX2417" fmla="*/ 1052733 w 2776643"/>
                  <a:gd name="connsiteY2417" fmla="*/ 654211 h 3450506"/>
                  <a:gd name="connsiteX2418" fmla="*/ 1055169 w 2776643"/>
                  <a:gd name="connsiteY2418" fmla="*/ 656646 h 3450506"/>
                  <a:gd name="connsiteX2419" fmla="*/ 1058416 w 2776643"/>
                  <a:gd name="connsiteY2419" fmla="*/ 656646 h 3450506"/>
                  <a:gd name="connsiteX2420" fmla="*/ 1059228 w 2776643"/>
                  <a:gd name="connsiteY2420" fmla="*/ 654211 h 3450506"/>
                  <a:gd name="connsiteX2421" fmla="*/ 1056792 w 2776643"/>
                  <a:gd name="connsiteY2421" fmla="*/ 653399 h 3450506"/>
                  <a:gd name="connsiteX2422" fmla="*/ 1055981 w 2776643"/>
                  <a:gd name="connsiteY2422" fmla="*/ 650151 h 3450506"/>
                  <a:gd name="connsiteX2423" fmla="*/ 1060040 w 2776643"/>
                  <a:gd name="connsiteY2423" fmla="*/ 646092 h 3450506"/>
                  <a:gd name="connsiteX2424" fmla="*/ 1065723 w 2776643"/>
                  <a:gd name="connsiteY2424" fmla="*/ 643656 h 3450506"/>
                  <a:gd name="connsiteX2425" fmla="*/ 1063287 w 2776643"/>
                  <a:gd name="connsiteY2425" fmla="*/ 637973 h 3450506"/>
                  <a:gd name="connsiteX2426" fmla="*/ 1060040 w 2776643"/>
                  <a:gd name="connsiteY2426" fmla="*/ 636349 h 3450506"/>
                  <a:gd name="connsiteX2427" fmla="*/ 1058416 w 2776643"/>
                  <a:gd name="connsiteY2427" fmla="*/ 633102 h 3450506"/>
                  <a:gd name="connsiteX2428" fmla="*/ 1056792 w 2776643"/>
                  <a:gd name="connsiteY2428" fmla="*/ 629854 h 3450506"/>
                  <a:gd name="connsiteX2429" fmla="*/ 1055981 w 2776643"/>
                  <a:gd name="connsiteY2429" fmla="*/ 627418 h 3450506"/>
                  <a:gd name="connsiteX2430" fmla="*/ 1055981 w 2776643"/>
                  <a:gd name="connsiteY2430" fmla="*/ 624983 h 3450506"/>
                  <a:gd name="connsiteX2431" fmla="*/ 1055169 w 2776643"/>
                  <a:gd name="connsiteY2431" fmla="*/ 623359 h 3450506"/>
                  <a:gd name="connsiteX2432" fmla="*/ 1053545 w 2776643"/>
                  <a:gd name="connsiteY2432" fmla="*/ 620923 h 3450506"/>
                  <a:gd name="connsiteX2433" fmla="*/ 1054357 w 2776643"/>
                  <a:gd name="connsiteY2433" fmla="*/ 619299 h 3450506"/>
                  <a:gd name="connsiteX2434" fmla="*/ 1054357 w 2776643"/>
                  <a:gd name="connsiteY2434" fmla="*/ 617676 h 3450506"/>
                  <a:gd name="connsiteX2435" fmla="*/ 1053545 w 2776643"/>
                  <a:gd name="connsiteY2435" fmla="*/ 616052 h 3450506"/>
                  <a:gd name="connsiteX2436" fmla="*/ 1053545 w 2776643"/>
                  <a:gd name="connsiteY2436" fmla="*/ 614428 h 3450506"/>
                  <a:gd name="connsiteX2437" fmla="*/ 1052733 w 2776643"/>
                  <a:gd name="connsiteY2437" fmla="*/ 612804 h 3450506"/>
                  <a:gd name="connsiteX2438" fmla="*/ 1050298 w 2776643"/>
                  <a:gd name="connsiteY2438" fmla="*/ 610369 h 3450506"/>
                  <a:gd name="connsiteX2439" fmla="*/ 1049486 w 2776643"/>
                  <a:gd name="connsiteY2439" fmla="*/ 606309 h 3450506"/>
                  <a:gd name="connsiteX2440" fmla="*/ 1049486 w 2776643"/>
                  <a:gd name="connsiteY2440" fmla="*/ 600626 h 3450506"/>
                  <a:gd name="connsiteX2441" fmla="*/ 1049486 w 2776643"/>
                  <a:gd name="connsiteY2441" fmla="*/ 596567 h 3450506"/>
                  <a:gd name="connsiteX2442" fmla="*/ 1051109 w 2776643"/>
                  <a:gd name="connsiteY2442" fmla="*/ 594131 h 3450506"/>
                  <a:gd name="connsiteX2443" fmla="*/ 1049486 w 2776643"/>
                  <a:gd name="connsiteY2443" fmla="*/ 587636 h 3450506"/>
                  <a:gd name="connsiteX2444" fmla="*/ 1041367 w 2776643"/>
                  <a:gd name="connsiteY2444" fmla="*/ 582765 h 3450506"/>
                  <a:gd name="connsiteX2445" fmla="*/ 1041367 w 2776643"/>
                  <a:gd name="connsiteY2445" fmla="*/ 580329 h 3450506"/>
                  <a:gd name="connsiteX2446" fmla="*/ 1043802 w 2776643"/>
                  <a:gd name="connsiteY2446" fmla="*/ 578705 h 3450506"/>
                  <a:gd name="connsiteX2447" fmla="*/ 1047050 w 2776643"/>
                  <a:gd name="connsiteY2447" fmla="*/ 572210 h 3450506"/>
                  <a:gd name="connsiteX2448" fmla="*/ 1049486 w 2776643"/>
                  <a:gd name="connsiteY2448" fmla="*/ 567339 h 3450506"/>
                  <a:gd name="connsiteX2449" fmla="*/ 1051109 w 2776643"/>
                  <a:gd name="connsiteY2449" fmla="*/ 568151 h 3450506"/>
                  <a:gd name="connsiteX2450" fmla="*/ 1052733 w 2776643"/>
                  <a:gd name="connsiteY2450" fmla="*/ 570586 h 3450506"/>
                  <a:gd name="connsiteX2451" fmla="*/ 1055981 w 2776643"/>
                  <a:gd name="connsiteY2451" fmla="*/ 566527 h 3450506"/>
                  <a:gd name="connsiteX2452" fmla="*/ 1057604 w 2776643"/>
                  <a:gd name="connsiteY2452" fmla="*/ 562468 h 3450506"/>
                  <a:gd name="connsiteX2453" fmla="*/ 1059228 w 2776643"/>
                  <a:gd name="connsiteY2453" fmla="*/ 559220 h 3450506"/>
                  <a:gd name="connsiteX2454" fmla="*/ 1072218 w 2776643"/>
                  <a:gd name="connsiteY2454" fmla="*/ 559220 h 3450506"/>
                  <a:gd name="connsiteX2455" fmla="*/ 1073030 w 2776643"/>
                  <a:gd name="connsiteY2455" fmla="*/ 553537 h 3450506"/>
                  <a:gd name="connsiteX2456" fmla="*/ 1077090 w 2776643"/>
                  <a:gd name="connsiteY2456" fmla="*/ 548666 h 3450506"/>
                  <a:gd name="connsiteX2457" fmla="*/ 1083585 w 2776643"/>
                  <a:gd name="connsiteY2457" fmla="*/ 548666 h 3450506"/>
                  <a:gd name="connsiteX2458" fmla="*/ 1090892 w 2776643"/>
                  <a:gd name="connsiteY2458" fmla="*/ 551913 h 3450506"/>
                  <a:gd name="connsiteX2459" fmla="*/ 1097387 w 2776643"/>
                  <a:gd name="connsiteY2459" fmla="*/ 549477 h 3450506"/>
                  <a:gd name="connsiteX2460" fmla="*/ 1092515 w 2776643"/>
                  <a:gd name="connsiteY2460" fmla="*/ 546230 h 3450506"/>
                  <a:gd name="connsiteX2461" fmla="*/ 1089268 w 2776643"/>
                  <a:gd name="connsiteY2461" fmla="*/ 545418 h 3450506"/>
                  <a:gd name="connsiteX2462" fmla="*/ 1086832 w 2776643"/>
                  <a:gd name="connsiteY2462" fmla="*/ 544606 h 3450506"/>
                  <a:gd name="connsiteX2463" fmla="*/ 1079525 w 2776643"/>
                  <a:gd name="connsiteY2463" fmla="*/ 544606 h 3450506"/>
                  <a:gd name="connsiteX2464" fmla="*/ 1076278 w 2776643"/>
                  <a:gd name="connsiteY2464" fmla="*/ 538923 h 3450506"/>
                  <a:gd name="connsiteX2465" fmla="*/ 1073842 w 2776643"/>
                  <a:gd name="connsiteY2465" fmla="*/ 531616 h 3450506"/>
                  <a:gd name="connsiteX2466" fmla="*/ 1066535 w 2776643"/>
                  <a:gd name="connsiteY2466" fmla="*/ 527557 h 3450506"/>
                  <a:gd name="connsiteX2467" fmla="*/ 1063287 w 2776643"/>
                  <a:gd name="connsiteY2467" fmla="*/ 525933 h 3450506"/>
                  <a:gd name="connsiteX2468" fmla="*/ 1064099 w 2776643"/>
                  <a:gd name="connsiteY2468" fmla="*/ 524309 h 3450506"/>
                  <a:gd name="connsiteX2469" fmla="*/ 1071406 w 2776643"/>
                  <a:gd name="connsiteY2469" fmla="*/ 526745 h 3450506"/>
                  <a:gd name="connsiteX2470" fmla="*/ 1079525 w 2776643"/>
                  <a:gd name="connsiteY2470" fmla="*/ 529180 h 3450506"/>
                  <a:gd name="connsiteX2471" fmla="*/ 1086020 w 2776643"/>
                  <a:gd name="connsiteY2471" fmla="*/ 525121 h 3450506"/>
                  <a:gd name="connsiteX2472" fmla="*/ 1093327 w 2776643"/>
                  <a:gd name="connsiteY2472" fmla="*/ 517814 h 3450506"/>
                  <a:gd name="connsiteX2473" fmla="*/ 1099822 w 2776643"/>
                  <a:gd name="connsiteY2473" fmla="*/ 509695 h 3450506"/>
                  <a:gd name="connsiteX2474" fmla="*/ 1102258 w 2776643"/>
                  <a:gd name="connsiteY2474" fmla="*/ 506448 h 3450506"/>
                  <a:gd name="connsiteX2475" fmla="*/ 1105506 w 2776643"/>
                  <a:gd name="connsiteY2475" fmla="*/ 500764 h 3450506"/>
                  <a:gd name="connsiteX2476" fmla="*/ 1108753 w 2776643"/>
                  <a:gd name="connsiteY2476" fmla="*/ 495893 h 3450506"/>
                  <a:gd name="connsiteX2477" fmla="*/ 1110377 w 2776643"/>
                  <a:gd name="connsiteY2477" fmla="*/ 491022 h 3450506"/>
                  <a:gd name="connsiteX2478" fmla="*/ 1113624 w 2776643"/>
                  <a:gd name="connsiteY2478" fmla="*/ 488586 h 3450506"/>
                  <a:gd name="connsiteX2479" fmla="*/ 1116872 w 2776643"/>
                  <a:gd name="connsiteY2479" fmla="*/ 486962 h 3450506"/>
                  <a:gd name="connsiteX2480" fmla="*/ 1118495 w 2776643"/>
                  <a:gd name="connsiteY2480" fmla="*/ 489398 h 3450506"/>
                  <a:gd name="connsiteX2481" fmla="*/ 1116060 w 2776643"/>
                  <a:gd name="connsiteY2481" fmla="*/ 492646 h 3450506"/>
                  <a:gd name="connsiteX2482" fmla="*/ 1112812 w 2776643"/>
                  <a:gd name="connsiteY2482" fmla="*/ 495081 h 3450506"/>
                  <a:gd name="connsiteX2483" fmla="*/ 1112812 w 2776643"/>
                  <a:gd name="connsiteY2483" fmla="*/ 499953 h 3450506"/>
                  <a:gd name="connsiteX2484" fmla="*/ 1114436 w 2776643"/>
                  <a:gd name="connsiteY2484" fmla="*/ 502388 h 3450506"/>
                  <a:gd name="connsiteX2485" fmla="*/ 1117684 w 2776643"/>
                  <a:gd name="connsiteY2485" fmla="*/ 499953 h 3450506"/>
                  <a:gd name="connsiteX2486" fmla="*/ 1122555 w 2776643"/>
                  <a:gd name="connsiteY2486" fmla="*/ 491022 h 3450506"/>
                  <a:gd name="connsiteX2487" fmla="*/ 1122555 w 2776643"/>
                  <a:gd name="connsiteY2487" fmla="*/ 483715 h 3450506"/>
                  <a:gd name="connsiteX2488" fmla="*/ 1124179 w 2776643"/>
                  <a:gd name="connsiteY2488" fmla="*/ 477220 h 3450506"/>
                  <a:gd name="connsiteX2489" fmla="*/ 1126614 w 2776643"/>
                  <a:gd name="connsiteY2489" fmla="*/ 472348 h 3450506"/>
                  <a:gd name="connsiteX2490" fmla="*/ 1129050 w 2776643"/>
                  <a:gd name="connsiteY2490" fmla="*/ 465042 h 3450506"/>
                  <a:gd name="connsiteX2491" fmla="*/ 1131486 w 2776643"/>
                  <a:gd name="connsiteY2491" fmla="*/ 458546 h 3450506"/>
                  <a:gd name="connsiteX2492" fmla="*/ 1133110 w 2776643"/>
                  <a:gd name="connsiteY2492" fmla="*/ 452051 h 3450506"/>
                  <a:gd name="connsiteX2493" fmla="*/ 1134733 w 2776643"/>
                  <a:gd name="connsiteY2493" fmla="*/ 446368 h 3450506"/>
                  <a:gd name="connsiteX2494" fmla="*/ 1135545 w 2776643"/>
                  <a:gd name="connsiteY2494" fmla="*/ 441497 h 3450506"/>
                  <a:gd name="connsiteX2495" fmla="*/ 1136357 w 2776643"/>
                  <a:gd name="connsiteY2495" fmla="*/ 439873 h 3450506"/>
                  <a:gd name="connsiteX2496" fmla="*/ 1136357 w 2776643"/>
                  <a:gd name="connsiteY2496" fmla="*/ 438249 h 3450506"/>
                  <a:gd name="connsiteX2497" fmla="*/ 1138793 w 2776643"/>
                  <a:gd name="connsiteY2497" fmla="*/ 437437 h 3450506"/>
                  <a:gd name="connsiteX2498" fmla="*/ 1139605 w 2776643"/>
                  <a:gd name="connsiteY2498" fmla="*/ 439873 h 3450506"/>
                  <a:gd name="connsiteX2499" fmla="*/ 1140416 w 2776643"/>
                  <a:gd name="connsiteY2499" fmla="*/ 440685 h 3450506"/>
                  <a:gd name="connsiteX2500" fmla="*/ 1142040 w 2776643"/>
                  <a:gd name="connsiteY2500" fmla="*/ 440685 h 3450506"/>
                  <a:gd name="connsiteX2501" fmla="*/ 1149347 w 2776643"/>
                  <a:gd name="connsiteY2501" fmla="*/ 436626 h 3450506"/>
                  <a:gd name="connsiteX2502" fmla="*/ 1154219 w 2776643"/>
                  <a:gd name="connsiteY2502" fmla="*/ 434190 h 3450506"/>
                  <a:gd name="connsiteX2503" fmla="*/ 1159090 w 2776643"/>
                  <a:gd name="connsiteY2503" fmla="*/ 430131 h 3450506"/>
                  <a:gd name="connsiteX2504" fmla="*/ 1161526 w 2776643"/>
                  <a:gd name="connsiteY2504" fmla="*/ 426883 h 3450506"/>
                  <a:gd name="connsiteX2505" fmla="*/ 1163149 w 2776643"/>
                  <a:gd name="connsiteY2505" fmla="*/ 425259 h 3450506"/>
                  <a:gd name="connsiteX2506" fmla="*/ 1163961 w 2776643"/>
                  <a:gd name="connsiteY2506" fmla="*/ 425259 h 3450506"/>
                  <a:gd name="connsiteX2507" fmla="*/ 1165585 w 2776643"/>
                  <a:gd name="connsiteY2507" fmla="*/ 423635 h 3450506"/>
                  <a:gd name="connsiteX2508" fmla="*/ 1167209 w 2776643"/>
                  <a:gd name="connsiteY2508" fmla="*/ 422012 h 3450506"/>
                  <a:gd name="connsiteX2509" fmla="*/ 1169645 w 2776643"/>
                  <a:gd name="connsiteY2509" fmla="*/ 419576 h 3450506"/>
                  <a:gd name="connsiteX2510" fmla="*/ 1172080 w 2776643"/>
                  <a:gd name="connsiteY2510" fmla="*/ 417952 h 3450506"/>
                  <a:gd name="connsiteX2511" fmla="*/ 1172892 w 2776643"/>
                  <a:gd name="connsiteY2511" fmla="*/ 413893 h 3450506"/>
                  <a:gd name="connsiteX2512" fmla="*/ 1173704 w 2776643"/>
                  <a:gd name="connsiteY2512" fmla="*/ 408210 h 3450506"/>
                  <a:gd name="connsiteX2513" fmla="*/ 1176951 w 2776643"/>
                  <a:gd name="connsiteY2513" fmla="*/ 404962 h 3450506"/>
                  <a:gd name="connsiteX2514" fmla="*/ 1181823 w 2776643"/>
                  <a:gd name="connsiteY2514" fmla="*/ 402526 h 3450506"/>
                  <a:gd name="connsiteX2515" fmla="*/ 1186694 w 2776643"/>
                  <a:gd name="connsiteY2515" fmla="*/ 400903 h 3450506"/>
                  <a:gd name="connsiteX2516" fmla="*/ 1190753 w 2776643"/>
                  <a:gd name="connsiteY2516" fmla="*/ 396843 h 3450506"/>
                  <a:gd name="connsiteX2517" fmla="*/ 1194813 w 2776643"/>
                  <a:gd name="connsiteY2517" fmla="*/ 394408 h 3450506"/>
                  <a:gd name="connsiteX2518" fmla="*/ 1194001 w 2776643"/>
                  <a:gd name="connsiteY2518" fmla="*/ 398467 h 3450506"/>
                  <a:gd name="connsiteX2519" fmla="*/ 1194001 w 2776643"/>
                  <a:gd name="connsiteY2519" fmla="*/ 401715 h 3450506"/>
                  <a:gd name="connsiteX2520" fmla="*/ 1195624 w 2776643"/>
                  <a:gd name="connsiteY2520" fmla="*/ 401715 h 3450506"/>
                  <a:gd name="connsiteX2521" fmla="*/ 1198060 w 2776643"/>
                  <a:gd name="connsiteY2521" fmla="*/ 400903 h 3450506"/>
                  <a:gd name="connsiteX2522" fmla="*/ 1202120 w 2776643"/>
                  <a:gd name="connsiteY2522" fmla="*/ 400091 h 3450506"/>
                  <a:gd name="connsiteX2523" fmla="*/ 1206991 w 2776643"/>
                  <a:gd name="connsiteY2523" fmla="*/ 402526 h 3450506"/>
                  <a:gd name="connsiteX2524" fmla="*/ 1206991 w 2776643"/>
                  <a:gd name="connsiteY2524" fmla="*/ 405774 h 3450506"/>
                  <a:gd name="connsiteX2525" fmla="*/ 1206991 w 2776643"/>
                  <a:gd name="connsiteY2525" fmla="*/ 409022 h 3450506"/>
                  <a:gd name="connsiteX2526" fmla="*/ 1209427 w 2776643"/>
                  <a:gd name="connsiteY2526" fmla="*/ 413081 h 3450506"/>
                  <a:gd name="connsiteX2527" fmla="*/ 1214298 w 2776643"/>
                  <a:gd name="connsiteY2527" fmla="*/ 414705 h 3450506"/>
                  <a:gd name="connsiteX2528" fmla="*/ 1219169 w 2776643"/>
                  <a:gd name="connsiteY2528" fmla="*/ 413081 h 3450506"/>
                  <a:gd name="connsiteX2529" fmla="*/ 1219981 w 2776643"/>
                  <a:gd name="connsiteY2529" fmla="*/ 408210 h 3450506"/>
                  <a:gd name="connsiteX2530" fmla="*/ 1221605 w 2776643"/>
                  <a:gd name="connsiteY2530" fmla="*/ 402526 h 3450506"/>
                  <a:gd name="connsiteX2531" fmla="*/ 1223229 w 2776643"/>
                  <a:gd name="connsiteY2531" fmla="*/ 400903 h 3450506"/>
                  <a:gd name="connsiteX2532" fmla="*/ 1228100 w 2776643"/>
                  <a:gd name="connsiteY2532" fmla="*/ 396031 h 3450506"/>
                  <a:gd name="connsiteX2533" fmla="*/ 1224040 w 2776643"/>
                  <a:gd name="connsiteY2533" fmla="*/ 388724 h 3450506"/>
                  <a:gd name="connsiteX2534" fmla="*/ 1219169 w 2776643"/>
                  <a:gd name="connsiteY2534" fmla="*/ 388724 h 3450506"/>
                  <a:gd name="connsiteX2535" fmla="*/ 1214298 w 2776643"/>
                  <a:gd name="connsiteY2535" fmla="*/ 388724 h 3450506"/>
                  <a:gd name="connsiteX2536" fmla="*/ 1207803 w 2776643"/>
                  <a:gd name="connsiteY2536" fmla="*/ 383041 h 3450506"/>
                  <a:gd name="connsiteX2537" fmla="*/ 1202932 w 2776643"/>
                  <a:gd name="connsiteY2537" fmla="*/ 387913 h 3450506"/>
                  <a:gd name="connsiteX2538" fmla="*/ 1198872 w 2776643"/>
                  <a:gd name="connsiteY2538" fmla="*/ 384665 h 3450506"/>
                  <a:gd name="connsiteX2539" fmla="*/ 1202120 w 2776643"/>
                  <a:gd name="connsiteY2539" fmla="*/ 381417 h 3450506"/>
                  <a:gd name="connsiteX2540" fmla="*/ 1205367 w 2776643"/>
                  <a:gd name="connsiteY2540" fmla="*/ 377358 h 3450506"/>
                  <a:gd name="connsiteX2541" fmla="*/ 1209427 w 2776643"/>
                  <a:gd name="connsiteY2541" fmla="*/ 373299 h 3450506"/>
                  <a:gd name="connsiteX2542" fmla="*/ 1211862 w 2776643"/>
                  <a:gd name="connsiteY2542" fmla="*/ 368427 h 3450506"/>
                  <a:gd name="connsiteX2543" fmla="*/ 1214298 w 2776643"/>
                  <a:gd name="connsiteY2543" fmla="*/ 361932 h 3450506"/>
                  <a:gd name="connsiteX2544" fmla="*/ 1218358 w 2776643"/>
                  <a:gd name="connsiteY2544" fmla="*/ 357061 h 3450506"/>
                  <a:gd name="connsiteX2545" fmla="*/ 1220793 w 2776643"/>
                  <a:gd name="connsiteY2545" fmla="*/ 353002 h 3450506"/>
                  <a:gd name="connsiteX2546" fmla="*/ 1223229 w 2776643"/>
                  <a:gd name="connsiteY2546" fmla="*/ 347318 h 3450506"/>
                  <a:gd name="connsiteX2547" fmla="*/ 1225664 w 2776643"/>
                  <a:gd name="connsiteY2547" fmla="*/ 341635 h 3450506"/>
                  <a:gd name="connsiteX2548" fmla="*/ 1227288 w 2776643"/>
                  <a:gd name="connsiteY2548" fmla="*/ 338388 h 3450506"/>
                  <a:gd name="connsiteX2549" fmla="*/ 1228912 w 2776643"/>
                  <a:gd name="connsiteY2549" fmla="*/ 335140 h 3450506"/>
                  <a:gd name="connsiteX2550" fmla="*/ 1232159 w 2776643"/>
                  <a:gd name="connsiteY2550" fmla="*/ 331893 h 3450506"/>
                  <a:gd name="connsiteX2551" fmla="*/ 1232971 w 2776643"/>
                  <a:gd name="connsiteY2551" fmla="*/ 329457 h 3450506"/>
                  <a:gd name="connsiteX2552" fmla="*/ 1233783 w 2776643"/>
                  <a:gd name="connsiteY2552" fmla="*/ 327833 h 3450506"/>
                  <a:gd name="connsiteX2553" fmla="*/ 1233783 w 2776643"/>
                  <a:gd name="connsiteY2553" fmla="*/ 327833 h 3450506"/>
                  <a:gd name="connsiteX2554" fmla="*/ 1235407 w 2776643"/>
                  <a:gd name="connsiteY2554" fmla="*/ 325398 h 3450506"/>
                  <a:gd name="connsiteX2555" fmla="*/ 1237843 w 2776643"/>
                  <a:gd name="connsiteY2555" fmla="*/ 323774 h 3450506"/>
                  <a:gd name="connsiteX2556" fmla="*/ 1241090 w 2776643"/>
                  <a:gd name="connsiteY2556" fmla="*/ 323774 h 3450506"/>
                  <a:gd name="connsiteX2557" fmla="*/ 1243526 w 2776643"/>
                  <a:gd name="connsiteY2557" fmla="*/ 324586 h 3450506"/>
                  <a:gd name="connsiteX2558" fmla="*/ 1244337 w 2776643"/>
                  <a:gd name="connsiteY2558" fmla="*/ 325398 h 3450506"/>
                  <a:gd name="connsiteX2559" fmla="*/ 1245150 w 2776643"/>
                  <a:gd name="connsiteY2559" fmla="*/ 327021 h 3450506"/>
                  <a:gd name="connsiteX2560" fmla="*/ 1245150 w 2776643"/>
                  <a:gd name="connsiteY2560" fmla="*/ 327021 h 3450506"/>
                  <a:gd name="connsiteX2561" fmla="*/ 1246774 w 2776643"/>
                  <a:gd name="connsiteY2561" fmla="*/ 329457 h 3450506"/>
                  <a:gd name="connsiteX2562" fmla="*/ 1248397 w 2776643"/>
                  <a:gd name="connsiteY2562" fmla="*/ 332704 h 3450506"/>
                  <a:gd name="connsiteX2563" fmla="*/ 1250021 w 2776643"/>
                  <a:gd name="connsiteY2563" fmla="*/ 335952 h 3450506"/>
                  <a:gd name="connsiteX2564" fmla="*/ 1250021 w 2776643"/>
                  <a:gd name="connsiteY2564" fmla="*/ 338388 h 3450506"/>
                  <a:gd name="connsiteX2565" fmla="*/ 1250021 w 2776643"/>
                  <a:gd name="connsiteY2565" fmla="*/ 341635 h 3450506"/>
                  <a:gd name="connsiteX2566" fmla="*/ 1250833 w 2776643"/>
                  <a:gd name="connsiteY2566" fmla="*/ 344883 h 3450506"/>
                  <a:gd name="connsiteX2567" fmla="*/ 1252456 w 2776643"/>
                  <a:gd name="connsiteY2567" fmla="*/ 347318 h 3450506"/>
                  <a:gd name="connsiteX2568" fmla="*/ 1261387 w 2776643"/>
                  <a:gd name="connsiteY2568" fmla="*/ 356249 h 3450506"/>
                  <a:gd name="connsiteX2569" fmla="*/ 1263011 w 2776643"/>
                  <a:gd name="connsiteY2569" fmla="*/ 358685 h 3450506"/>
                  <a:gd name="connsiteX2570" fmla="*/ 1265447 w 2776643"/>
                  <a:gd name="connsiteY2570" fmla="*/ 359497 h 3450506"/>
                  <a:gd name="connsiteX2571" fmla="*/ 1270318 w 2776643"/>
                  <a:gd name="connsiteY2571" fmla="*/ 361932 h 3450506"/>
                  <a:gd name="connsiteX2572" fmla="*/ 1276001 w 2776643"/>
                  <a:gd name="connsiteY2572" fmla="*/ 365180 h 3450506"/>
                  <a:gd name="connsiteX2573" fmla="*/ 1280872 w 2776643"/>
                  <a:gd name="connsiteY2573" fmla="*/ 367615 h 3450506"/>
                  <a:gd name="connsiteX2574" fmla="*/ 1281684 w 2776643"/>
                  <a:gd name="connsiteY2574" fmla="*/ 374111 h 3450506"/>
                  <a:gd name="connsiteX2575" fmla="*/ 1281684 w 2776643"/>
                  <a:gd name="connsiteY2575" fmla="*/ 377358 h 3450506"/>
                  <a:gd name="connsiteX2576" fmla="*/ 1280872 w 2776643"/>
                  <a:gd name="connsiteY2576" fmla="*/ 382229 h 3450506"/>
                  <a:gd name="connsiteX2577" fmla="*/ 1277625 w 2776643"/>
                  <a:gd name="connsiteY2577" fmla="*/ 383853 h 3450506"/>
                  <a:gd name="connsiteX2578" fmla="*/ 1272753 w 2776643"/>
                  <a:gd name="connsiteY2578" fmla="*/ 384665 h 3450506"/>
                  <a:gd name="connsiteX2579" fmla="*/ 1275189 w 2776643"/>
                  <a:gd name="connsiteY2579" fmla="*/ 390348 h 3450506"/>
                  <a:gd name="connsiteX2580" fmla="*/ 1270318 w 2776643"/>
                  <a:gd name="connsiteY2580" fmla="*/ 389536 h 3450506"/>
                  <a:gd name="connsiteX2581" fmla="*/ 1260575 w 2776643"/>
                  <a:gd name="connsiteY2581" fmla="*/ 392784 h 3450506"/>
                  <a:gd name="connsiteX2582" fmla="*/ 1256516 w 2776643"/>
                  <a:gd name="connsiteY2582" fmla="*/ 397655 h 3450506"/>
                  <a:gd name="connsiteX2583" fmla="*/ 1258952 w 2776643"/>
                  <a:gd name="connsiteY2583" fmla="*/ 401715 h 3450506"/>
                  <a:gd name="connsiteX2584" fmla="*/ 1264635 w 2776643"/>
                  <a:gd name="connsiteY2584" fmla="*/ 409022 h 3450506"/>
                  <a:gd name="connsiteX2585" fmla="*/ 1267882 w 2776643"/>
                  <a:gd name="connsiteY2585" fmla="*/ 404962 h 3450506"/>
                  <a:gd name="connsiteX2586" fmla="*/ 1271942 w 2776643"/>
                  <a:gd name="connsiteY2586" fmla="*/ 400903 h 3450506"/>
                  <a:gd name="connsiteX2587" fmla="*/ 1282496 w 2776643"/>
                  <a:gd name="connsiteY2587" fmla="*/ 396031 h 3450506"/>
                  <a:gd name="connsiteX2588" fmla="*/ 1287368 w 2776643"/>
                  <a:gd name="connsiteY2588" fmla="*/ 392784 h 3450506"/>
                  <a:gd name="connsiteX2589" fmla="*/ 1290615 w 2776643"/>
                  <a:gd name="connsiteY2589" fmla="*/ 396843 h 3450506"/>
                  <a:gd name="connsiteX2590" fmla="*/ 1293051 w 2776643"/>
                  <a:gd name="connsiteY2590" fmla="*/ 399279 h 3450506"/>
                  <a:gd name="connsiteX2591" fmla="*/ 1295487 w 2776643"/>
                  <a:gd name="connsiteY2591" fmla="*/ 394408 h 3450506"/>
                  <a:gd name="connsiteX2592" fmla="*/ 1297922 w 2776643"/>
                  <a:gd name="connsiteY2592" fmla="*/ 391160 h 3450506"/>
                  <a:gd name="connsiteX2593" fmla="*/ 1302793 w 2776643"/>
                  <a:gd name="connsiteY2593" fmla="*/ 390348 h 3450506"/>
                  <a:gd name="connsiteX2594" fmla="*/ 1307665 w 2776643"/>
                  <a:gd name="connsiteY2594" fmla="*/ 391160 h 3450506"/>
                  <a:gd name="connsiteX2595" fmla="*/ 1310912 w 2776643"/>
                  <a:gd name="connsiteY2595" fmla="*/ 388724 h 3450506"/>
                  <a:gd name="connsiteX2596" fmla="*/ 1310912 w 2776643"/>
                  <a:gd name="connsiteY2596" fmla="*/ 388724 h 3450506"/>
                  <a:gd name="connsiteX2597" fmla="*/ 1310912 w 2776643"/>
                  <a:gd name="connsiteY2597" fmla="*/ 388724 h 3450506"/>
                  <a:gd name="connsiteX2598" fmla="*/ 1314160 w 2776643"/>
                  <a:gd name="connsiteY2598" fmla="*/ 383041 h 3450506"/>
                  <a:gd name="connsiteX2599" fmla="*/ 1315784 w 2776643"/>
                  <a:gd name="connsiteY2599" fmla="*/ 378170 h 3450506"/>
                  <a:gd name="connsiteX2600" fmla="*/ 1316595 w 2776643"/>
                  <a:gd name="connsiteY2600" fmla="*/ 374111 h 3450506"/>
                  <a:gd name="connsiteX2601" fmla="*/ 1320655 w 2776643"/>
                  <a:gd name="connsiteY2601" fmla="*/ 373299 h 3450506"/>
                  <a:gd name="connsiteX2602" fmla="*/ 1323090 w 2776643"/>
                  <a:gd name="connsiteY2602" fmla="*/ 377358 h 3450506"/>
                  <a:gd name="connsiteX2603" fmla="*/ 1324714 w 2776643"/>
                  <a:gd name="connsiteY2603" fmla="*/ 381417 h 3450506"/>
                  <a:gd name="connsiteX2604" fmla="*/ 1333645 w 2776643"/>
                  <a:gd name="connsiteY2604" fmla="*/ 387101 h 3450506"/>
                  <a:gd name="connsiteX2605" fmla="*/ 1343387 w 2776643"/>
                  <a:gd name="connsiteY2605" fmla="*/ 382229 h 3450506"/>
                  <a:gd name="connsiteX2606" fmla="*/ 1344200 w 2776643"/>
                  <a:gd name="connsiteY2606" fmla="*/ 376546 h 3450506"/>
                  <a:gd name="connsiteX2607" fmla="*/ 1340140 w 2776643"/>
                  <a:gd name="connsiteY2607" fmla="*/ 370051 h 3450506"/>
                  <a:gd name="connsiteX2608" fmla="*/ 1332833 w 2776643"/>
                  <a:gd name="connsiteY2608" fmla="*/ 357061 h 3450506"/>
                  <a:gd name="connsiteX2609" fmla="*/ 1326338 w 2776643"/>
                  <a:gd name="connsiteY2609" fmla="*/ 353813 h 3450506"/>
                  <a:gd name="connsiteX2610" fmla="*/ 1324714 w 2776643"/>
                  <a:gd name="connsiteY2610" fmla="*/ 350566 h 3450506"/>
                  <a:gd name="connsiteX2611" fmla="*/ 1325526 w 2776643"/>
                  <a:gd name="connsiteY2611" fmla="*/ 335140 h 3450506"/>
                  <a:gd name="connsiteX2612" fmla="*/ 1326338 w 2776643"/>
                  <a:gd name="connsiteY2612" fmla="*/ 334328 h 3450506"/>
                  <a:gd name="connsiteX2613" fmla="*/ 1334457 w 2776643"/>
                  <a:gd name="connsiteY2613" fmla="*/ 311595 h 3450506"/>
                  <a:gd name="connsiteX2614" fmla="*/ 1349882 w 2776643"/>
                  <a:gd name="connsiteY2614" fmla="*/ 306724 h 3450506"/>
                  <a:gd name="connsiteX2615" fmla="*/ 1358813 w 2776643"/>
                  <a:gd name="connsiteY2615" fmla="*/ 301041 h 3450506"/>
                  <a:gd name="connsiteX2616" fmla="*/ 1365308 w 2776643"/>
                  <a:gd name="connsiteY2616" fmla="*/ 296170 h 3450506"/>
                  <a:gd name="connsiteX2617" fmla="*/ 1388041 w 2776643"/>
                  <a:gd name="connsiteY2617" fmla="*/ 292922 h 3450506"/>
                  <a:gd name="connsiteX2618" fmla="*/ 1389665 w 2776643"/>
                  <a:gd name="connsiteY2618" fmla="*/ 266130 h 3450506"/>
                  <a:gd name="connsiteX2619" fmla="*/ 1394536 w 2776643"/>
                  <a:gd name="connsiteY2619" fmla="*/ 258823 h 3450506"/>
                  <a:gd name="connsiteX2620" fmla="*/ 1400219 w 2776643"/>
                  <a:gd name="connsiteY2620" fmla="*/ 237714 h 3450506"/>
                  <a:gd name="connsiteX2621" fmla="*/ 1414833 w 2776643"/>
                  <a:gd name="connsiteY2621" fmla="*/ 242585 h 3450506"/>
                  <a:gd name="connsiteX2622" fmla="*/ 1409150 w 2776643"/>
                  <a:gd name="connsiteY2622" fmla="*/ 236090 h 3450506"/>
                  <a:gd name="connsiteX2623" fmla="*/ 1410774 w 2776643"/>
                  <a:gd name="connsiteY2623" fmla="*/ 209298 h 3450506"/>
                  <a:gd name="connsiteX2624" fmla="*/ 1418081 w 2776643"/>
                  <a:gd name="connsiteY2624" fmla="*/ 207674 h 3450506"/>
                  <a:gd name="connsiteX2625" fmla="*/ 1442437 w 2776643"/>
                  <a:gd name="connsiteY2625" fmla="*/ 211734 h 3450506"/>
                  <a:gd name="connsiteX2626" fmla="*/ 1447308 w 2776643"/>
                  <a:gd name="connsiteY2626" fmla="*/ 231219 h 3450506"/>
                  <a:gd name="connsiteX2627" fmla="*/ 1471665 w 2776643"/>
                  <a:gd name="connsiteY2627" fmla="*/ 256387 h 3450506"/>
                  <a:gd name="connsiteX2628" fmla="*/ 1494398 w 2776643"/>
                  <a:gd name="connsiteY2628" fmla="*/ 244209 h 3450506"/>
                  <a:gd name="connsiteX2629" fmla="*/ 1474913 w 2776643"/>
                  <a:gd name="connsiteY2629" fmla="*/ 221476 h 3450506"/>
                  <a:gd name="connsiteX2630" fmla="*/ 1483032 w 2776643"/>
                  <a:gd name="connsiteY2630" fmla="*/ 200367 h 3450506"/>
                  <a:gd name="connsiteX2631" fmla="*/ 1491150 w 2776643"/>
                  <a:gd name="connsiteY2631" fmla="*/ 165456 h 3450506"/>
                  <a:gd name="connsiteX2632" fmla="*/ 1414021 w 2776643"/>
                  <a:gd name="connsiteY2632" fmla="*/ 119991 h 3450506"/>
                  <a:gd name="connsiteX2633" fmla="*/ 1422140 w 2776643"/>
                  <a:gd name="connsiteY2633" fmla="*/ 98882 h 3450506"/>
                  <a:gd name="connsiteX2634" fmla="*/ 1415645 w 2776643"/>
                  <a:gd name="connsiteY2634" fmla="*/ 75337 h 3450506"/>
                  <a:gd name="connsiteX2635" fmla="*/ 1432695 w 2776643"/>
                  <a:gd name="connsiteY2635" fmla="*/ 64783 h 3450506"/>
                  <a:gd name="connsiteX2636" fmla="*/ 1482220 w 2776643"/>
                  <a:gd name="connsiteY2636" fmla="*/ 40426 h 3450506"/>
                  <a:gd name="connsiteX2637" fmla="*/ 1586141 w 2776643"/>
                  <a:gd name="connsiteY2637" fmla="*/ 19317 h 3450506"/>
                  <a:gd name="connsiteX2638" fmla="*/ 1592636 w 2776643"/>
                  <a:gd name="connsiteY2638" fmla="*/ 19317 h 3450506"/>
                  <a:gd name="connsiteX2639" fmla="*/ 1605626 w 2776643"/>
                  <a:gd name="connsiteY2639" fmla="*/ 19317 h 3450506"/>
                  <a:gd name="connsiteX2640" fmla="*/ 1612121 w 2776643"/>
                  <a:gd name="connsiteY2640" fmla="*/ 18505 h 3450506"/>
                  <a:gd name="connsiteX2641" fmla="*/ 1621052 w 2776643"/>
                  <a:gd name="connsiteY2641" fmla="*/ 14446 h 3450506"/>
                  <a:gd name="connsiteX2642" fmla="*/ 1621052 w 2776643"/>
                  <a:gd name="connsiteY2642" fmla="*/ 14446 h 3450506"/>
                  <a:gd name="connsiteX2643" fmla="*/ 1622676 w 2776643"/>
                  <a:gd name="connsiteY2643" fmla="*/ 13634 h 3450506"/>
                  <a:gd name="connsiteX2644" fmla="*/ 1622676 w 2776643"/>
                  <a:gd name="connsiteY2644" fmla="*/ 13634 h 3450506"/>
                  <a:gd name="connsiteX2645" fmla="*/ 1628359 w 2776643"/>
                  <a:gd name="connsiteY2645" fmla="*/ 13634 h 3450506"/>
                  <a:gd name="connsiteX2646" fmla="*/ 1633230 w 2776643"/>
                  <a:gd name="connsiteY2646" fmla="*/ 17693 h 3450506"/>
                  <a:gd name="connsiteX2647" fmla="*/ 1644597 w 2776643"/>
                  <a:gd name="connsiteY2647" fmla="*/ 17693 h 3450506"/>
                  <a:gd name="connsiteX2648" fmla="*/ 1654339 w 2776643"/>
                  <a:gd name="connsiteY2648" fmla="*/ 12822 h 3450506"/>
                  <a:gd name="connsiteX2649" fmla="*/ 1660834 w 2776643"/>
                  <a:gd name="connsiteY2649" fmla="*/ 12822 h 3450506"/>
                  <a:gd name="connsiteX2650" fmla="*/ 1665705 w 2776643"/>
                  <a:gd name="connsiteY2650" fmla="*/ 15258 h 3450506"/>
                  <a:gd name="connsiteX2651" fmla="*/ 1675448 w 2776643"/>
                  <a:gd name="connsiteY2651" fmla="*/ 10387 h 3450506"/>
                  <a:gd name="connsiteX2652" fmla="*/ 1678695 w 2776643"/>
                  <a:gd name="connsiteY2652" fmla="*/ 7139 h 3450506"/>
                  <a:gd name="connsiteX2653" fmla="*/ 1684379 w 2776643"/>
                  <a:gd name="connsiteY2653" fmla="*/ 2268 h 3450506"/>
                  <a:gd name="connsiteX2654" fmla="*/ 1694933 w 2776643"/>
                  <a:gd name="connsiteY2654" fmla="*/ 10387 h 3450506"/>
                  <a:gd name="connsiteX2655" fmla="*/ 1714418 w 2776643"/>
                  <a:gd name="connsiteY2655" fmla="*/ 12010 h 3450506"/>
                  <a:gd name="connsiteX2656" fmla="*/ 1737151 w 2776643"/>
                  <a:gd name="connsiteY2656" fmla="*/ 10387 h 3450506"/>
                  <a:gd name="connsiteX2657" fmla="*/ 1737963 w 2776643"/>
                  <a:gd name="connsiteY2657" fmla="*/ 29872 h 3450506"/>
                  <a:gd name="connsiteX2658" fmla="*/ 1736339 w 2776643"/>
                  <a:gd name="connsiteY2658" fmla="*/ 52604 h 3450506"/>
                  <a:gd name="connsiteX2659" fmla="*/ 1739587 w 2776643"/>
                  <a:gd name="connsiteY2659" fmla="*/ 76961 h 3450506"/>
                  <a:gd name="connsiteX2660" fmla="*/ 1754201 w 2776643"/>
                  <a:gd name="connsiteY2660" fmla="*/ 93199 h 3450506"/>
                  <a:gd name="connsiteX2661" fmla="*/ 1769627 w 2776643"/>
                  <a:gd name="connsiteY2661" fmla="*/ 107813 h 3450506"/>
                  <a:gd name="connsiteX2662" fmla="*/ 1816716 w 2776643"/>
                  <a:gd name="connsiteY2662" fmla="*/ 171951 h 3450506"/>
                  <a:gd name="connsiteX2663" fmla="*/ 1815904 w 2776643"/>
                  <a:gd name="connsiteY2663" fmla="*/ 274249 h 3450506"/>
                  <a:gd name="connsiteX2664" fmla="*/ 1808597 w 2776643"/>
                  <a:gd name="connsiteY2664" fmla="*/ 297793 h 3450506"/>
                  <a:gd name="connsiteX2665" fmla="*/ 1780993 w 2776643"/>
                  <a:gd name="connsiteY2665" fmla="*/ 371675 h 3450506"/>
                  <a:gd name="connsiteX2666" fmla="*/ 1797231 w 2776643"/>
                  <a:gd name="connsiteY2666" fmla="*/ 430131 h 3450506"/>
                  <a:gd name="connsiteX2667" fmla="*/ 1880043 w 2776643"/>
                  <a:gd name="connsiteY2667" fmla="*/ 542982 h 3450506"/>
                  <a:gd name="connsiteX2668" fmla="*/ 1925508 w 2776643"/>
                  <a:gd name="connsiteY2668" fmla="*/ 632290 h 3450506"/>
                  <a:gd name="connsiteX2669" fmla="*/ 1949865 w 2776643"/>
                  <a:gd name="connsiteY2669" fmla="*/ 673696 h 3450506"/>
                  <a:gd name="connsiteX2670" fmla="*/ 1970162 w 2776643"/>
                  <a:gd name="connsiteY2670" fmla="*/ 719973 h 3450506"/>
                  <a:gd name="connsiteX2671" fmla="*/ 1998578 w 2776643"/>
                  <a:gd name="connsiteY2671" fmla="*/ 789795 h 3450506"/>
                  <a:gd name="connsiteX2672" fmla="*/ 2027806 w 2776643"/>
                  <a:gd name="connsiteY2672" fmla="*/ 909954 h 3450506"/>
                  <a:gd name="connsiteX2673" fmla="*/ 2042420 w 2776643"/>
                  <a:gd name="connsiteY2673" fmla="*/ 952984 h 3450506"/>
                  <a:gd name="connsiteX2674" fmla="*/ 2045667 w 2776643"/>
                  <a:gd name="connsiteY2674" fmla="*/ 983024 h 3450506"/>
                  <a:gd name="connsiteX2675" fmla="*/ 2062717 w 2776643"/>
                  <a:gd name="connsiteY2675" fmla="*/ 1039044 h 3450506"/>
                  <a:gd name="connsiteX2676" fmla="*/ 2070024 w 2776643"/>
                  <a:gd name="connsiteY2676" fmla="*/ 1081261 h 3450506"/>
                  <a:gd name="connsiteX2677" fmla="*/ 2070836 w 2776643"/>
                  <a:gd name="connsiteY2677" fmla="*/ 1106430 h 3450506"/>
                  <a:gd name="connsiteX2678" fmla="*/ 2078955 w 2776643"/>
                  <a:gd name="connsiteY2678" fmla="*/ 1159202 h 3450506"/>
                  <a:gd name="connsiteX2679" fmla="*/ 2083014 w 2776643"/>
                  <a:gd name="connsiteY2679" fmla="*/ 1182747 h 3450506"/>
                  <a:gd name="connsiteX2680" fmla="*/ 2074083 w 2776643"/>
                  <a:gd name="connsiteY2680" fmla="*/ 1204668 h 3450506"/>
                  <a:gd name="connsiteX2681" fmla="*/ 2104935 w 2776643"/>
                  <a:gd name="connsiteY2681" fmla="*/ 1299658 h 3450506"/>
                  <a:gd name="connsiteX2682" fmla="*/ 2159331 w 2776643"/>
                  <a:gd name="connsiteY2682" fmla="*/ 1315084 h 3450506"/>
                  <a:gd name="connsiteX2683" fmla="*/ 2186123 w 2776643"/>
                  <a:gd name="connsiteY2683" fmla="*/ 1341064 h 3450506"/>
                  <a:gd name="connsiteX2684" fmla="*/ 2205608 w 2776643"/>
                  <a:gd name="connsiteY2684" fmla="*/ 1360550 h 3450506"/>
                  <a:gd name="connsiteX2685" fmla="*/ 2203984 w 2776643"/>
                  <a:gd name="connsiteY2685" fmla="*/ 1382470 h 3450506"/>
                  <a:gd name="connsiteX2686" fmla="*/ 2203173 w 2776643"/>
                  <a:gd name="connsiteY2686" fmla="*/ 1405203 h 3450506"/>
                  <a:gd name="connsiteX2687" fmla="*/ 2198301 w 2776643"/>
                  <a:gd name="connsiteY2687" fmla="*/ 1419005 h 3450506"/>
                  <a:gd name="connsiteX2688" fmla="*/ 2195866 w 2776643"/>
                  <a:gd name="connsiteY2688" fmla="*/ 1433619 h 3450506"/>
                  <a:gd name="connsiteX2689" fmla="*/ 2189371 w 2776643"/>
                  <a:gd name="connsiteY2689" fmla="*/ 1444986 h 3450506"/>
                  <a:gd name="connsiteX2690" fmla="*/ 2166638 w 2776643"/>
                  <a:gd name="connsiteY2690" fmla="*/ 1466094 h 3450506"/>
                  <a:gd name="connsiteX2691" fmla="*/ 2152024 w 2776643"/>
                  <a:gd name="connsiteY2691" fmla="*/ 1487203 h 3450506"/>
                  <a:gd name="connsiteX2692" fmla="*/ 2132539 w 2776643"/>
                  <a:gd name="connsiteY2692" fmla="*/ 1518055 h 3450506"/>
                  <a:gd name="connsiteX2693" fmla="*/ 2130103 w 2776643"/>
                  <a:gd name="connsiteY2693" fmla="*/ 1560273 h 3450506"/>
                  <a:gd name="connsiteX2694" fmla="*/ 2144717 w 2776643"/>
                  <a:gd name="connsiteY2694" fmla="*/ 1574887 h 3450506"/>
                  <a:gd name="connsiteX2695" fmla="*/ 2156084 w 2776643"/>
                  <a:gd name="connsiteY2695" fmla="*/ 1588689 h 3450506"/>
                  <a:gd name="connsiteX2696" fmla="*/ 2165014 w 2776643"/>
                  <a:gd name="connsiteY2696" fmla="*/ 1600867 h 3450506"/>
                  <a:gd name="connsiteX2697" fmla="*/ 2187747 w 2776643"/>
                  <a:gd name="connsiteY2697" fmla="*/ 1626036 h 3450506"/>
                  <a:gd name="connsiteX2698" fmla="*/ 2196678 w 2776643"/>
                  <a:gd name="connsiteY2698" fmla="*/ 1641461 h 3450506"/>
                  <a:gd name="connsiteX2699" fmla="*/ 2217787 w 2776643"/>
                  <a:gd name="connsiteY2699" fmla="*/ 1643897 h 3450506"/>
                  <a:gd name="connsiteX2700" fmla="*/ 2253510 w 2776643"/>
                  <a:gd name="connsiteY2700" fmla="*/ 1647957 h 3450506"/>
                  <a:gd name="connsiteX2701" fmla="*/ 2294104 w 2776643"/>
                  <a:gd name="connsiteY2701" fmla="*/ 1666630 h 3450506"/>
                  <a:gd name="connsiteX2702" fmla="*/ 2314401 w 2776643"/>
                  <a:gd name="connsiteY2702" fmla="*/ 1664194 h 3450506"/>
                  <a:gd name="connsiteX2703" fmla="*/ 2378540 w 2776643"/>
                  <a:gd name="connsiteY2703" fmla="*/ 1617917 h 3450506"/>
                  <a:gd name="connsiteX2704" fmla="*/ 2443490 w 2776643"/>
                  <a:gd name="connsiteY2704" fmla="*/ 1626847 h 3450506"/>
                  <a:gd name="connsiteX2705" fmla="*/ 2455669 w 2776643"/>
                  <a:gd name="connsiteY2705" fmla="*/ 1651204 h 3450506"/>
                  <a:gd name="connsiteX2706" fmla="*/ 2472718 w 2776643"/>
                  <a:gd name="connsiteY2706" fmla="*/ 1675561 h 3450506"/>
                  <a:gd name="connsiteX2707" fmla="*/ 2471906 w 2776643"/>
                  <a:gd name="connsiteY2707" fmla="*/ 1704788 h 3450506"/>
                  <a:gd name="connsiteX2708" fmla="*/ 2469471 w 2776643"/>
                  <a:gd name="connsiteY2708" fmla="*/ 1731581 h 3450506"/>
                  <a:gd name="connsiteX2709" fmla="*/ 2465411 w 2776643"/>
                  <a:gd name="connsiteY2709" fmla="*/ 1772987 h 3450506"/>
                  <a:gd name="connsiteX2710" fmla="*/ 2478401 w 2776643"/>
                  <a:gd name="connsiteY2710" fmla="*/ 1792472 h 3450506"/>
                  <a:gd name="connsiteX2711" fmla="*/ 2512500 w 2776643"/>
                  <a:gd name="connsiteY2711" fmla="*/ 1803838 h 3450506"/>
                  <a:gd name="connsiteX2712" fmla="*/ 2529550 w 2776643"/>
                  <a:gd name="connsiteY2712" fmla="*/ 1824135 h 3450506"/>
                  <a:gd name="connsiteX2713" fmla="*/ 2544164 w 2776643"/>
                  <a:gd name="connsiteY2713" fmla="*/ 1840373 h 3450506"/>
                  <a:gd name="connsiteX2714" fmla="*/ 2572580 w 2776643"/>
                  <a:gd name="connsiteY2714" fmla="*/ 1844432 h 3450506"/>
                  <a:gd name="connsiteX2715" fmla="*/ 2619669 w 2776643"/>
                  <a:gd name="connsiteY2715" fmla="*/ 1878531 h 3450506"/>
                  <a:gd name="connsiteX2716" fmla="*/ 2640778 w 2776643"/>
                  <a:gd name="connsiteY2716" fmla="*/ 1898829 h 3450506"/>
                  <a:gd name="connsiteX2717" fmla="*/ 2640778 w 2776643"/>
                  <a:gd name="connsiteY2717" fmla="*/ 1899641 h 3450506"/>
                  <a:gd name="connsiteX2718" fmla="*/ 2667571 w 2776643"/>
                  <a:gd name="connsiteY2718" fmla="*/ 1896393 h 3450506"/>
                  <a:gd name="connsiteX2719" fmla="*/ 2679749 w 2776643"/>
                  <a:gd name="connsiteY2719" fmla="*/ 1917502 h 3450506"/>
                  <a:gd name="connsiteX2720" fmla="*/ 2705729 w 2776643"/>
                  <a:gd name="connsiteY2720" fmla="*/ 1901264 h 3450506"/>
                  <a:gd name="connsiteX2721" fmla="*/ 2724402 w 2776643"/>
                  <a:gd name="connsiteY2721" fmla="*/ 1906947 h 3450506"/>
                  <a:gd name="connsiteX2722" fmla="*/ 2745511 w 2776643"/>
                  <a:gd name="connsiteY2722" fmla="*/ 1894769 h 3450506"/>
                  <a:gd name="connsiteX2723" fmla="*/ 2769868 w 2776643"/>
                  <a:gd name="connsiteY2723" fmla="*/ 1902888 h 3450506"/>
                  <a:gd name="connsiteX2724" fmla="*/ 2783670 w 2776643"/>
                  <a:gd name="connsiteY2724" fmla="*/ 1932116 h 345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</a:cxnLst>
                <a:rect l="l" t="t" r="r" b="b"/>
                <a:pathLst>
                  <a:path w="2776643" h="3450506">
                    <a:moveTo>
                      <a:pt x="2783670" y="1932116"/>
                    </a:moveTo>
                    <a:lnTo>
                      <a:pt x="2779610" y="1965403"/>
                    </a:lnTo>
                    <a:lnTo>
                      <a:pt x="2725214" y="2005185"/>
                    </a:lnTo>
                    <a:lnTo>
                      <a:pt x="2709788" y="1995443"/>
                    </a:lnTo>
                    <a:lnTo>
                      <a:pt x="2694363" y="2010869"/>
                    </a:lnTo>
                    <a:lnTo>
                      <a:pt x="2703293" y="2018987"/>
                    </a:lnTo>
                    <a:lnTo>
                      <a:pt x="2703293" y="2044968"/>
                    </a:lnTo>
                    <a:lnTo>
                      <a:pt x="2672442" y="2044156"/>
                    </a:lnTo>
                    <a:lnTo>
                      <a:pt x="2644026" y="2062829"/>
                    </a:lnTo>
                    <a:lnTo>
                      <a:pt x="2606679" y="2048215"/>
                    </a:lnTo>
                    <a:lnTo>
                      <a:pt x="2592065" y="2035225"/>
                    </a:lnTo>
                    <a:lnTo>
                      <a:pt x="2575016" y="2036037"/>
                    </a:lnTo>
                    <a:lnTo>
                      <a:pt x="2566897" y="2044156"/>
                    </a:lnTo>
                    <a:lnTo>
                      <a:pt x="2565273" y="2056334"/>
                    </a:lnTo>
                    <a:lnTo>
                      <a:pt x="2549847" y="2053898"/>
                    </a:lnTo>
                    <a:lnTo>
                      <a:pt x="2549035" y="2053898"/>
                    </a:lnTo>
                    <a:lnTo>
                      <a:pt x="2548223" y="2053898"/>
                    </a:lnTo>
                    <a:lnTo>
                      <a:pt x="2504382" y="2051463"/>
                    </a:lnTo>
                    <a:cubicBezTo>
                      <a:pt x="2504382" y="2051463"/>
                      <a:pt x="2502758" y="2053087"/>
                      <a:pt x="2498698" y="2057146"/>
                    </a:cubicBezTo>
                    <a:cubicBezTo>
                      <a:pt x="2495451" y="2061205"/>
                      <a:pt x="2486520" y="2061205"/>
                      <a:pt x="2475966" y="2060394"/>
                    </a:cubicBezTo>
                    <a:cubicBezTo>
                      <a:pt x="2465411" y="2060394"/>
                      <a:pt x="2451609" y="2066077"/>
                      <a:pt x="2445114" y="2070948"/>
                    </a:cubicBezTo>
                    <a:cubicBezTo>
                      <a:pt x="2438619" y="2076631"/>
                      <a:pt x="2433748" y="2077443"/>
                      <a:pt x="2415074" y="2078255"/>
                    </a:cubicBezTo>
                    <a:cubicBezTo>
                      <a:pt x="2396401" y="2079067"/>
                      <a:pt x="2387471" y="2091245"/>
                      <a:pt x="2384223" y="2098552"/>
                    </a:cubicBezTo>
                    <a:cubicBezTo>
                      <a:pt x="2380163" y="2106671"/>
                      <a:pt x="2338758" y="2118849"/>
                      <a:pt x="2331450" y="2121285"/>
                    </a:cubicBezTo>
                    <a:cubicBezTo>
                      <a:pt x="2324143" y="2123720"/>
                      <a:pt x="2316024" y="2131839"/>
                      <a:pt x="2312777" y="2136711"/>
                    </a:cubicBezTo>
                    <a:cubicBezTo>
                      <a:pt x="2309529" y="2141582"/>
                      <a:pt x="2301411" y="2144018"/>
                      <a:pt x="2292480" y="2144830"/>
                    </a:cubicBezTo>
                    <a:cubicBezTo>
                      <a:pt x="2285985" y="2145641"/>
                      <a:pt x="2260005" y="2161067"/>
                      <a:pt x="2242143" y="2172434"/>
                    </a:cubicBezTo>
                    <a:lnTo>
                      <a:pt x="2239708" y="2170810"/>
                    </a:lnTo>
                    <a:lnTo>
                      <a:pt x="2230777" y="2174057"/>
                    </a:lnTo>
                    <a:lnTo>
                      <a:pt x="2230777" y="2174057"/>
                    </a:lnTo>
                    <a:lnTo>
                      <a:pt x="2215351" y="2178929"/>
                    </a:lnTo>
                    <a:lnTo>
                      <a:pt x="2215351" y="2178929"/>
                    </a:lnTo>
                    <a:lnTo>
                      <a:pt x="2199925" y="2183800"/>
                    </a:lnTo>
                    <a:lnTo>
                      <a:pt x="2199925" y="2183800"/>
                    </a:lnTo>
                    <a:lnTo>
                      <a:pt x="2190995" y="2187048"/>
                    </a:lnTo>
                    <a:lnTo>
                      <a:pt x="2186935" y="2193543"/>
                    </a:lnTo>
                    <a:lnTo>
                      <a:pt x="2186935" y="2193543"/>
                    </a:lnTo>
                    <a:lnTo>
                      <a:pt x="2182064" y="2200849"/>
                    </a:lnTo>
                    <a:lnTo>
                      <a:pt x="2175569" y="2195166"/>
                    </a:lnTo>
                    <a:lnTo>
                      <a:pt x="2175569" y="2195166"/>
                    </a:lnTo>
                    <a:lnTo>
                      <a:pt x="2170697" y="2190295"/>
                    </a:lnTo>
                    <a:lnTo>
                      <a:pt x="2162579" y="2182988"/>
                    </a:lnTo>
                    <a:lnTo>
                      <a:pt x="2162579" y="2182988"/>
                    </a:lnTo>
                    <a:lnTo>
                      <a:pt x="2156084" y="2176493"/>
                    </a:lnTo>
                    <a:lnTo>
                      <a:pt x="2147965" y="2181364"/>
                    </a:lnTo>
                    <a:lnTo>
                      <a:pt x="2147965" y="2181364"/>
                    </a:lnTo>
                    <a:lnTo>
                      <a:pt x="2138222" y="2187859"/>
                    </a:lnTo>
                    <a:lnTo>
                      <a:pt x="2138222" y="2187859"/>
                    </a:lnTo>
                    <a:lnTo>
                      <a:pt x="2130103" y="2192731"/>
                    </a:lnTo>
                    <a:lnTo>
                      <a:pt x="2130103" y="2202473"/>
                    </a:lnTo>
                    <a:lnTo>
                      <a:pt x="2130915" y="2202473"/>
                    </a:lnTo>
                    <a:cubicBezTo>
                      <a:pt x="2130915" y="2202473"/>
                      <a:pt x="2130103" y="2216275"/>
                      <a:pt x="2130103" y="2216275"/>
                    </a:cubicBezTo>
                    <a:lnTo>
                      <a:pt x="2126044" y="2221147"/>
                    </a:lnTo>
                    <a:cubicBezTo>
                      <a:pt x="2126044" y="2221147"/>
                      <a:pt x="2126044" y="2221147"/>
                      <a:pt x="2126044" y="2221147"/>
                    </a:cubicBezTo>
                    <a:lnTo>
                      <a:pt x="2119549" y="2227642"/>
                    </a:lnTo>
                    <a:lnTo>
                      <a:pt x="2110618" y="2227642"/>
                    </a:lnTo>
                    <a:lnTo>
                      <a:pt x="2110618" y="2228453"/>
                    </a:lnTo>
                    <a:lnTo>
                      <a:pt x="2100063" y="2228453"/>
                    </a:lnTo>
                    <a:lnTo>
                      <a:pt x="2093568" y="2225206"/>
                    </a:lnTo>
                    <a:lnTo>
                      <a:pt x="2093568" y="2225206"/>
                    </a:lnTo>
                    <a:lnTo>
                      <a:pt x="2081390" y="2218711"/>
                    </a:lnTo>
                    <a:lnTo>
                      <a:pt x="2076519" y="2220335"/>
                    </a:lnTo>
                    <a:lnTo>
                      <a:pt x="2076519" y="2221147"/>
                    </a:lnTo>
                    <a:lnTo>
                      <a:pt x="2058657" y="2226018"/>
                    </a:lnTo>
                    <a:lnTo>
                      <a:pt x="2058657" y="2226018"/>
                    </a:lnTo>
                    <a:lnTo>
                      <a:pt x="2049726" y="2228453"/>
                    </a:lnTo>
                    <a:lnTo>
                      <a:pt x="2049726" y="2238196"/>
                    </a:lnTo>
                    <a:lnTo>
                      <a:pt x="2050539" y="2238196"/>
                    </a:lnTo>
                    <a:lnTo>
                      <a:pt x="2050539" y="2243879"/>
                    </a:lnTo>
                    <a:lnTo>
                      <a:pt x="2048103" y="2253622"/>
                    </a:lnTo>
                    <a:lnTo>
                      <a:pt x="2048103" y="2253622"/>
                    </a:lnTo>
                    <a:lnTo>
                      <a:pt x="2044855" y="2267424"/>
                    </a:lnTo>
                    <a:lnTo>
                      <a:pt x="2044855" y="2269048"/>
                    </a:lnTo>
                    <a:lnTo>
                      <a:pt x="2045667" y="2269048"/>
                    </a:lnTo>
                    <a:cubicBezTo>
                      <a:pt x="2045667" y="2269048"/>
                      <a:pt x="2044855" y="2284474"/>
                      <a:pt x="2044855" y="2284474"/>
                    </a:cubicBezTo>
                    <a:lnTo>
                      <a:pt x="2044043" y="2284474"/>
                    </a:lnTo>
                    <a:lnTo>
                      <a:pt x="2043232" y="2293404"/>
                    </a:lnTo>
                    <a:lnTo>
                      <a:pt x="2035924" y="2298276"/>
                    </a:lnTo>
                    <a:lnTo>
                      <a:pt x="2035924" y="2298276"/>
                    </a:lnTo>
                    <a:lnTo>
                      <a:pt x="2025370" y="2304771"/>
                    </a:lnTo>
                    <a:lnTo>
                      <a:pt x="2022123" y="2314513"/>
                    </a:lnTo>
                    <a:lnTo>
                      <a:pt x="2022123" y="2314513"/>
                    </a:lnTo>
                    <a:lnTo>
                      <a:pt x="2018875" y="2322632"/>
                    </a:lnTo>
                    <a:lnTo>
                      <a:pt x="2009944" y="2324256"/>
                    </a:lnTo>
                    <a:lnTo>
                      <a:pt x="2009944" y="2325068"/>
                    </a:lnTo>
                    <a:lnTo>
                      <a:pt x="1999390" y="2327503"/>
                    </a:lnTo>
                    <a:lnTo>
                      <a:pt x="1992895" y="2332375"/>
                    </a:lnTo>
                    <a:lnTo>
                      <a:pt x="1992895" y="2332375"/>
                    </a:lnTo>
                    <a:lnTo>
                      <a:pt x="1985588" y="2338058"/>
                    </a:lnTo>
                    <a:lnTo>
                      <a:pt x="1987211" y="2346989"/>
                    </a:lnTo>
                    <a:lnTo>
                      <a:pt x="1988023" y="2346989"/>
                    </a:lnTo>
                    <a:lnTo>
                      <a:pt x="1988023" y="2346989"/>
                    </a:lnTo>
                    <a:lnTo>
                      <a:pt x="1997766" y="2355107"/>
                    </a:lnTo>
                    <a:lnTo>
                      <a:pt x="1997766" y="2355107"/>
                    </a:lnTo>
                    <a:lnTo>
                      <a:pt x="2004261" y="2360791"/>
                    </a:lnTo>
                    <a:lnTo>
                      <a:pt x="1997766" y="2366474"/>
                    </a:lnTo>
                    <a:lnTo>
                      <a:pt x="1997766" y="2366474"/>
                    </a:lnTo>
                    <a:lnTo>
                      <a:pt x="1989647" y="2373781"/>
                    </a:lnTo>
                    <a:lnTo>
                      <a:pt x="1988023" y="2379464"/>
                    </a:lnTo>
                    <a:lnTo>
                      <a:pt x="1988023" y="2379464"/>
                    </a:lnTo>
                    <a:lnTo>
                      <a:pt x="1983964" y="2392454"/>
                    </a:lnTo>
                    <a:lnTo>
                      <a:pt x="1980716" y="2394890"/>
                    </a:lnTo>
                    <a:lnTo>
                      <a:pt x="1980716" y="2394890"/>
                    </a:lnTo>
                    <a:lnTo>
                      <a:pt x="1966914" y="2404632"/>
                    </a:lnTo>
                    <a:lnTo>
                      <a:pt x="1966914" y="2404632"/>
                    </a:lnTo>
                    <a:lnTo>
                      <a:pt x="1958795" y="2410316"/>
                    </a:lnTo>
                    <a:lnTo>
                      <a:pt x="1964479" y="2418435"/>
                    </a:lnTo>
                    <a:lnTo>
                      <a:pt x="1964479" y="2418435"/>
                    </a:lnTo>
                    <a:lnTo>
                      <a:pt x="1967726" y="2422494"/>
                    </a:lnTo>
                    <a:lnTo>
                      <a:pt x="1973410" y="2432236"/>
                    </a:lnTo>
                    <a:lnTo>
                      <a:pt x="1977469" y="2437108"/>
                    </a:lnTo>
                    <a:cubicBezTo>
                      <a:pt x="1977469" y="2437108"/>
                      <a:pt x="1977469" y="2437108"/>
                      <a:pt x="1977469" y="2437108"/>
                    </a:cubicBezTo>
                    <a:lnTo>
                      <a:pt x="1983152" y="2443603"/>
                    </a:lnTo>
                    <a:lnTo>
                      <a:pt x="1988023" y="2450098"/>
                    </a:lnTo>
                    <a:lnTo>
                      <a:pt x="1993707" y="2452533"/>
                    </a:lnTo>
                    <a:lnTo>
                      <a:pt x="1993707" y="2452533"/>
                    </a:lnTo>
                    <a:lnTo>
                      <a:pt x="1993707" y="2452533"/>
                    </a:lnTo>
                    <a:lnTo>
                      <a:pt x="2005073" y="2455781"/>
                    </a:lnTo>
                    <a:lnTo>
                      <a:pt x="2012380" y="2463900"/>
                    </a:lnTo>
                    <a:lnTo>
                      <a:pt x="2012380" y="2463900"/>
                    </a:lnTo>
                    <a:lnTo>
                      <a:pt x="2018063" y="2470395"/>
                    </a:lnTo>
                    <a:lnTo>
                      <a:pt x="2010756" y="2476078"/>
                    </a:lnTo>
                    <a:lnTo>
                      <a:pt x="2010756" y="2476078"/>
                    </a:lnTo>
                    <a:lnTo>
                      <a:pt x="2002637" y="2482573"/>
                    </a:lnTo>
                    <a:lnTo>
                      <a:pt x="2002637" y="2482573"/>
                    </a:lnTo>
                    <a:lnTo>
                      <a:pt x="1994518" y="2489068"/>
                    </a:lnTo>
                    <a:lnTo>
                      <a:pt x="1994518" y="2489068"/>
                    </a:lnTo>
                    <a:cubicBezTo>
                      <a:pt x="1994518" y="2489068"/>
                      <a:pt x="1986400" y="2495563"/>
                      <a:pt x="1986400" y="2495563"/>
                    </a:cubicBezTo>
                    <a:lnTo>
                      <a:pt x="1986400" y="2495563"/>
                    </a:lnTo>
                    <a:lnTo>
                      <a:pt x="1979092" y="2501247"/>
                    </a:lnTo>
                    <a:lnTo>
                      <a:pt x="1970974" y="2497999"/>
                    </a:lnTo>
                    <a:lnTo>
                      <a:pt x="1970974" y="2497999"/>
                    </a:lnTo>
                    <a:lnTo>
                      <a:pt x="1969350" y="2497187"/>
                    </a:lnTo>
                    <a:lnTo>
                      <a:pt x="1962043" y="2493940"/>
                    </a:lnTo>
                    <a:lnTo>
                      <a:pt x="1959608" y="2494752"/>
                    </a:lnTo>
                    <a:lnTo>
                      <a:pt x="1959608" y="2494752"/>
                    </a:lnTo>
                    <a:lnTo>
                      <a:pt x="1951489" y="2497187"/>
                    </a:lnTo>
                    <a:lnTo>
                      <a:pt x="1953924" y="2483385"/>
                    </a:lnTo>
                    <a:lnTo>
                      <a:pt x="1946617" y="2477702"/>
                    </a:lnTo>
                    <a:lnTo>
                      <a:pt x="1946617" y="2477702"/>
                    </a:lnTo>
                    <a:lnTo>
                      <a:pt x="1940122" y="2472831"/>
                    </a:lnTo>
                    <a:lnTo>
                      <a:pt x="1937687" y="2472019"/>
                    </a:lnTo>
                    <a:lnTo>
                      <a:pt x="1937687" y="2472019"/>
                    </a:lnTo>
                    <a:lnTo>
                      <a:pt x="1927944" y="2467148"/>
                    </a:lnTo>
                    <a:lnTo>
                      <a:pt x="1927944" y="2467148"/>
                    </a:lnTo>
                    <a:lnTo>
                      <a:pt x="1919013" y="2463088"/>
                    </a:lnTo>
                    <a:lnTo>
                      <a:pt x="1918201" y="2462276"/>
                    </a:lnTo>
                    <a:lnTo>
                      <a:pt x="1918201" y="2462276"/>
                    </a:lnTo>
                    <a:lnTo>
                      <a:pt x="1910895" y="2456593"/>
                    </a:lnTo>
                    <a:lnTo>
                      <a:pt x="1901963" y="2459029"/>
                    </a:lnTo>
                    <a:lnTo>
                      <a:pt x="1901963" y="2459029"/>
                    </a:lnTo>
                    <a:lnTo>
                      <a:pt x="1897904" y="2459840"/>
                    </a:lnTo>
                    <a:lnTo>
                      <a:pt x="1897904" y="2459840"/>
                    </a:lnTo>
                    <a:lnTo>
                      <a:pt x="1888974" y="2462276"/>
                    </a:lnTo>
                    <a:lnTo>
                      <a:pt x="1884914" y="2471207"/>
                    </a:lnTo>
                    <a:lnTo>
                      <a:pt x="1884914" y="2471207"/>
                    </a:lnTo>
                    <a:lnTo>
                      <a:pt x="1883290" y="2474454"/>
                    </a:lnTo>
                    <a:lnTo>
                      <a:pt x="1884102" y="2481761"/>
                    </a:lnTo>
                    <a:cubicBezTo>
                      <a:pt x="1884102" y="2481761"/>
                      <a:pt x="1883290" y="2481761"/>
                      <a:pt x="1883290" y="2481761"/>
                    </a:cubicBezTo>
                    <a:lnTo>
                      <a:pt x="1884102" y="2486633"/>
                    </a:lnTo>
                    <a:lnTo>
                      <a:pt x="1887350" y="2492316"/>
                    </a:lnTo>
                    <a:lnTo>
                      <a:pt x="1887350" y="2492316"/>
                    </a:lnTo>
                    <a:lnTo>
                      <a:pt x="1893033" y="2502058"/>
                    </a:lnTo>
                    <a:lnTo>
                      <a:pt x="1893033" y="2502058"/>
                    </a:lnTo>
                    <a:lnTo>
                      <a:pt x="1897904" y="2509365"/>
                    </a:lnTo>
                    <a:lnTo>
                      <a:pt x="1893845" y="2517484"/>
                    </a:lnTo>
                    <a:lnTo>
                      <a:pt x="1893845" y="2517484"/>
                    </a:lnTo>
                    <a:lnTo>
                      <a:pt x="1890597" y="2524791"/>
                    </a:lnTo>
                    <a:lnTo>
                      <a:pt x="1885726" y="2528039"/>
                    </a:lnTo>
                    <a:lnTo>
                      <a:pt x="1885726" y="2528039"/>
                    </a:lnTo>
                    <a:lnTo>
                      <a:pt x="1877607" y="2532910"/>
                    </a:lnTo>
                    <a:lnTo>
                      <a:pt x="1878419" y="2541841"/>
                    </a:lnTo>
                    <a:lnTo>
                      <a:pt x="1878419" y="2541841"/>
                    </a:lnTo>
                    <a:lnTo>
                      <a:pt x="1879231" y="2549148"/>
                    </a:lnTo>
                    <a:lnTo>
                      <a:pt x="1878419" y="2556455"/>
                    </a:lnTo>
                    <a:lnTo>
                      <a:pt x="1878419" y="2556455"/>
                    </a:lnTo>
                    <a:lnTo>
                      <a:pt x="1877607" y="2567009"/>
                    </a:lnTo>
                    <a:lnTo>
                      <a:pt x="1879231" y="2571069"/>
                    </a:lnTo>
                    <a:lnTo>
                      <a:pt x="1879231" y="2571069"/>
                    </a:lnTo>
                    <a:cubicBezTo>
                      <a:pt x="1879231" y="2571069"/>
                      <a:pt x="1883290" y="2579999"/>
                      <a:pt x="1883290" y="2579999"/>
                    </a:cubicBezTo>
                    <a:lnTo>
                      <a:pt x="1884102" y="2584871"/>
                    </a:lnTo>
                    <a:lnTo>
                      <a:pt x="1883290" y="2584871"/>
                    </a:lnTo>
                    <a:lnTo>
                      <a:pt x="1884102" y="2594613"/>
                    </a:lnTo>
                    <a:lnTo>
                      <a:pt x="1893033" y="2597861"/>
                    </a:lnTo>
                    <a:lnTo>
                      <a:pt x="1893033" y="2597861"/>
                    </a:lnTo>
                    <a:lnTo>
                      <a:pt x="1902776" y="2601920"/>
                    </a:lnTo>
                    <a:lnTo>
                      <a:pt x="1902776" y="2601920"/>
                    </a:lnTo>
                    <a:lnTo>
                      <a:pt x="1910895" y="2605168"/>
                    </a:lnTo>
                    <a:lnTo>
                      <a:pt x="1914142" y="2613287"/>
                    </a:lnTo>
                    <a:lnTo>
                      <a:pt x="1914142" y="2613287"/>
                    </a:lnTo>
                    <a:lnTo>
                      <a:pt x="1914954" y="2615722"/>
                    </a:lnTo>
                    <a:lnTo>
                      <a:pt x="1914954" y="2615722"/>
                    </a:lnTo>
                    <a:lnTo>
                      <a:pt x="1918201" y="2623841"/>
                    </a:lnTo>
                    <a:lnTo>
                      <a:pt x="1911706" y="2630336"/>
                    </a:lnTo>
                    <a:lnTo>
                      <a:pt x="1911706" y="2630336"/>
                    </a:lnTo>
                    <a:lnTo>
                      <a:pt x="1909271" y="2632772"/>
                    </a:lnTo>
                    <a:lnTo>
                      <a:pt x="1906023" y="2636019"/>
                    </a:lnTo>
                    <a:lnTo>
                      <a:pt x="1906023" y="2636019"/>
                    </a:lnTo>
                    <a:lnTo>
                      <a:pt x="1899528" y="2642514"/>
                    </a:lnTo>
                    <a:lnTo>
                      <a:pt x="1901152" y="2651445"/>
                    </a:lnTo>
                    <a:lnTo>
                      <a:pt x="1901152" y="2651445"/>
                    </a:lnTo>
                    <a:lnTo>
                      <a:pt x="1903587" y="2664435"/>
                    </a:lnTo>
                    <a:lnTo>
                      <a:pt x="1903587" y="2666059"/>
                    </a:lnTo>
                    <a:cubicBezTo>
                      <a:pt x="1903587" y="2666059"/>
                      <a:pt x="1902776" y="2666059"/>
                      <a:pt x="1902776" y="2666059"/>
                    </a:cubicBezTo>
                    <a:lnTo>
                      <a:pt x="1902776" y="2681485"/>
                    </a:lnTo>
                    <a:lnTo>
                      <a:pt x="1903587" y="2681485"/>
                    </a:lnTo>
                    <a:lnTo>
                      <a:pt x="1903587" y="2696911"/>
                    </a:lnTo>
                    <a:cubicBezTo>
                      <a:pt x="1903587" y="2696911"/>
                      <a:pt x="1902776" y="2696911"/>
                      <a:pt x="1902776" y="2696911"/>
                    </a:cubicBezTo>
                    <a:lnTo>
                      <a:pt x="1902776" y="2706653"/>
                    </a:lnTo>
                    <a:lnTo>
                      <a:pt x="1912518" y="2708277"/>
                    </a:lnTo>
                    <a:lnTo>
                      <a:pt x="1912518" y="2707465"/>
                    </a:lnTo>
                    <a:lnTo>
                      <a:pt x="1922261" y="2709089"/>
                    </a:lnTo>
                    <a:lnTo>
                      <a:pt x="1927944" y="2709089"/>
                    </a:lnTo>
                    <a:lnTo>
                      <a:pt x="1927944" y="2709901"/>
                    </a:lnTo>
                    <a:lnTo>
                      <a:pt x="1943370" y="2709089"/>
                    </a:lnTo>
                    <a:lnTo>
                      <a:pt x="1943370" y="2709089"/>
                    </a:lnTo>
                    <a:lnTo>
                      <a:pt x="1949865" y="2708277"/>
                    </a:lnTo>
                    <a:lnTo>
                      <a:pt x="1951489" y="2709089"/>
                    </a:lnTo>
                    <a:lnTo>
                      <a:pt x="1957172" y="2713148"/>
                    </a:lnTo>
                    <a:lnTo>
                      <a:pt x="1957172" y="2713148"/>
                    </a:lnTo>
                    <a:lnTo>
                      <a:pt x="1961231" y="2716396"/>
                    </a:lnTo>
                    <a:lnTo>
                      <a:pt x="1964479" y="2726138"/>
                    </a:lnTo>
                    <a:lnTo>
                      <a:pt x="1965291" y="2726138"/>
                    </a:lnTo>
                    <a:lnTo>
                      <a:pt x="1967726" y="2735881"/>
                    </a:lnTo>
                    <a:lnTo>
                      <a:pt x="1967726" y="2741564"/>
                    </a:lnTo>
                    <a:lnTo>
                      <a:pt x="1966914" y="2741564"/>
                    </a:lnTo>
                    <a:lnTo>
                      <a:pt x="1966914" y="2751307"/>
                    </a:lnTo>
                    <a:lnTo>
                      <a:pt x="1975033" y="2755366"/>
                    </a:lnTo>
                    <a:lnTo>
                      <a:pt x="1975033" y="2755366"/>
                    </a:lnTo>
                    <a:cubicBezTo>
                      <a:pt x="1975033" y="2755366"/>
                      <a:pt x="1982340" y="2759426"/>
                      <a:pt x="1982340" y="2759426"/>
                    </a:cubicBezTo>
                    <a:lnTo>
                      <a:pt x="1982340" y="2759426"/>
                    </a:lnTo>
                    <a:lnTo>
                      <a:pt x="1990459" y="2764297"/>
                    </a:lnTo>
                    <a:lnTo>
                      <a:pt x="1993707" y="2755366"/>
                    </a:lnTo>
                    <a:lnTo>
                      <a:pt x="1993707" y="2755366"/>
                    </a:lnTo>
                    <a:lnTo>
                      <a:pt x="1996142" y="2749683"/>
                    </a:lnTo>
                    <a:lnTo>
                      <a:pt x="1996142" y="2749683"/>
                    </a:lnTo>
                    <a:lnTo>
                      <a:pt x="1996142" y="2748871"/>
                    </a:lnTo>
                    <a:lnTo>
                      <a:pt x="1996142" y="2740752"/>
                    </a:lnTo>
                    <a:lnTo>
                      <a:pt x="2005073" y="2741564"/>
                    </a:lnTo>
                    <a:lnTo>
                      <a:pt x="2005073" y="2741564"/>
                    </a:lnTo>
                    <a:lnTo>
                      <a:pt x="2005885" y="2741564"/>
                    </a:lnTo>
                    <a:lnTo>
                      <a:pt x="2022123" y="2736693"/>
                    </a:lnTo>
                    <a:lnTo>
                      <a:pt x="2022123" y="2736693"/>
                    </a:lnTo>
                    <a:lnTo>
                      <a:pt x="2036737" y="2732633"/>
                    </a:lnTo>
                    <a:lnTo>
                      <a:pt x="2039984" y="2733445"/>
                    </a:lnTo>
                    <a:lnTo>
                      <a:pt x="2039984" y="2733445"/>
                    </a:lnTo>
                    <a:lnTo>
                      <a:pt x="2044855" y="2735069"/>
                    </a:lnTo>
                    <a:lnTo>
                      <a:pt x="2056221" y="2740752"/>
                    </a:lnTo>
                    <a:lnTo>
                      <a:pt x="2056221" y="2740752"/>
                    </a:lnTo>
                    <a:lnTo>
                      <a:pt x="2061093" y="2743188"/>
                    </a:lnTo>
                    <a:lnTo>
                      <a:pt x="2070024" y="2751307"/>
                    </a:lnTo>
                    <a:lnTo>
                      <a:pt x="2070024" y="2751307"/>
                    </a:lnTo>
                    <a:lnTo>
                      <a:pt x="2079766" y="2760237"/>
                    </a:lnTo>
                    <a:lnTo>
                      <a:pt x="2084637" y="2760237"/>
                    </a:lnTo>
                    <a:lnTo>
                      <a:pt x="2084637" y="2761049"/>
                    </a:lnTo>
                    <a:lnTo>
                      <a:pt x="2093568" y="2761861"/>
                    </a:lnTo>
                    <a:lnTo>
                      <a:pt x="2099252" y="2768356"/>
                    </a:lnTo>
                    <a:lnTo>
                      <a:pt x="2099252" y="2768356"/>
                    </a:lnTo>
                    <a:cubicBezTo>
                      <a:pt x="2099252" y="2768356"/>
                      <a:pt x="2110618" y="2781346"/>
                      <a:pt x="2110618" y="2781346"/>
                    </a:cubicBezTo>
                    <a:lnTo>
                      <a:pt x="2113866" y="2782970"/>
                    </a:lnTo>
                    <a:lnTo>
                      <a:pt x="2113866" y="2782970"/>
                    </a:lnTo>
                    <a:lnTo>
                      <a:pt x="2126044" y="2791089"/>
                    </a:lnTo>
                    <a:lnTo>
                      <a:pt x="2131727" y="2794337"/>
                    </a:lnTo>
                    <a:lnTo>
                      <a:pt x="2131727" y="2794337"/>
                    </a:lnTo>
                    <a:lnTo>
                      <a:pt x="2148776" y="2804079"/>
                    </a:lnTo>
                    <a:lnTo>
                      <a:pt x="2149588" y="2804891"/>
                    </a:lnTo>
                    <a:lnTo>
                      <a:pt x="2149588" y="2804891"/>
                    </a:lnTo>
                    <a:lnTo>
                      <a:pt x="2156895" y="2809762"/>
                    </a:lnTo>
                    <a:lnTo>
                      <a:pt x="2156895" y="2817069"/>
                    </a:lnTo>
                    <a:lnTo>
                      <a:pt x="2146341" y="2826000"/>
                    </a:lnTo>
                    <a:lnTo>
                      <a:pt x="2130915" y="2821129"/>
                    </a:lnTo>
                    <a:lnTo>
                      <a:pt x="2123608" y="2827624"/>
                    </a:lnTo>
                    <a:lnTo>
                      <a:pt x="2124420" y="2837366"/>
                    </a:lnTo>
                    <a:lnTo>
                      <a:pt x="2124420" y="2837366"/>
                    </a:lnTo>
                    <a:cubicBezTo>
                      <a:pt x="2126856" y="2837366"/>
                      <a:pt x="2130103" y="2838178"/>
                      <a:pt x="2133350" y="2839802"/>
                    </a:cubicBezTo>
                    <a:lnTo>
                      <a:pt x="2133350" y="2839802"/>
                    </a:lnTo>
                    <a:cubicBezTo>
                      <a:pt x="2134163" y="2839802"/>
                      <a:pt x="2134163" y="2839802"/>
                      <a:pt x="2134974" y="2840614"/>
                    </a:cubicBezTo>
                    <a:cubicBezTo>
                      <a:pt x="2134974" y="2840614"/>
                      <a:pt x="2135787" y="2840614"/>
                      <a:pt x="2135787" y="2840614"/>
                    </a:cubicBezTo>
                    <a:cubicBezTo>
                      <a:pt x="2136598" y="2840614"/>
                      <a:pt x="2136598" y="2840614"/>
                      <a:pt x="2137410" y="2841426"/>
                    </a:cubicBezTo>
                    <a:cubicBezTo>
                      <a:pt x="2138222" y="2841426"/>
                      <a:pt x="2139034" y="2842238"/>
                      <a:pt x="2139846" y="2842238"/>
                    </a:cubicBezTo>
                    <a:cubicBezTo>
                      <a:pt x="2140658" y="2842238"/>
                      <a:pt x="2140658" y="2843050"/>
                      <a:pt x="2141469" y="2843050"/>
                    </a:cubicBezTo>
                    <a:cubicBezTo>
                      <a:pt x="2141469" y="2843050"/>
                      <a:pt x="2141469" y="2843050"/>
                      <a:pt x="2141469" y="2843050"/>
                    </a:cubicBezTo>
                    <a:cubicBezTo>
                      <a:pt x="2142282" y="2843050"/>
                      <a:pt x="2142282" y="2843862"/>
                      <a:pt x="2143093" y="2843862"/>
                    </a:cubicBezTo>
                    <a:cubicBezTo>
                      <a:pt x="2143905" y="2843862"/>
                      <a:pt x="2143905" y="2843862"/>
                      <a:pt x="2144717" y="2844674"/>
                    </a:cubicBezTo>
                    <a:cubicBezTo>
                      <a:pt x="2146341" y="2845485"/>
                      <a:pt x="2147153" y="2845485"/>
                      <a:pt x="2148776" y="2846297"/>
                    </a:cubicBezTo>
                    <a:cubicBezTo>
                      <a:pt x="2148776" y="2846297"/>
                      <a:pt x="2149588" y="2846297"/>
                      <a:pt x="2149588" y="2846297"/>
                    </a:cubicBezTo>
                    <a:lnTo>
                      <a:pt x="2149588" y="2846297"/>
                    </a:lnTo>
                    <a:cubicBezTo>
                      <a:pt x="2155271" y="2849545"/>
                      <a:pt x="2159331" y="2851980"/>
                      <a:pt x="2160143" y="2851980"/>
                    </a:cubicBezTo>
                    <a:lnTo>
                      <a:pt x="2160143" y="2851980"/>
                    </a:lnTo>
                    <a:lnTo>
                      <a:pt x="2160143" y="2851980"/>
                    </a:lnTo>
                    <a:cubicBezTo>
                      <a:pt x="2161766" y="2851980"/>
                      <a:pt x="2163390" y="2851980"/>
                      <a:pt x="2165826" y="2851980"/>
                    </a:cubicBezTo>
                    <a:lnTo>
                      <a:pt x="2165826" y="2851980"/>
                    </a:lnTo>
                    <a:cubicBezTo>
                      <a:pt x="2167450" y="2851980"/>
                      <a:pt x="2168262" y="2851980"/>
                      <a:pt x="2169885" y="2852792"/>
                    </a:cubicBezTo>
                    <a:cubicBezTo>
                      <a:pt x="2170697" y="2852792"/>
                      <a:pt x="2171509" y="2852792"/>
                      <a:pt x="2171509" y="2852792"/>
                    </a:cubicBezTo>
                    <a:cubicBezTo>
                      <a:pt x="2171509" y="2852792"/>
                      <a:pt x="2171509" y="2852792"/>
                      <a:pt x="2171509" y="2852792"/>
                    </a:cubicBezTo>
                    <a:cubicBezTo>
                      <a:pt x="2172321" y="2852792"/>
                      <a:pt x="2173133" y="2852792"/>
                      <a:pt x="2173945" y="2852792"/>
                    </a:cubicBezTo>
                    <a:cubicBezTo>
                      <a:pt x="2174757" y="2852792"/>
                      <a:pt x="2175569" y="2852792"/>
                      <a:pt x="2175569" y="2852792"/>
                    </a:cubicBezTo>
                    <a:cubicBezTo>
                      <a:pt x="2175569" y="2852792"/>
                      <a:pt x="2175569" y="2852792"/>
                      <a:pt x="2175569" y="2852792"/>
                    </a:cubicBezTo>
                    <a:cubicBezTo>
                      <a:pt x="2176381" y="2852792"/>
                      <a:pt x="2178004" y="2853604"/>
                      <a:pt x="2178816" y="2853604"/>
                    </a:cubicBezTo>
                    <a:cubicBezTo>
                      <a:pt x="2178816" y="2853604"/>
                      <a:pt x="2178816" y="2853604"/>
                      <a:pt x="2179628" y="2853604"/>
                    </a:cubicBezTo>
                    <a:cubicBezTo>
                      <a:pt x="2179628" y="2853604"/>
                      <a:pt x="2179628" y="2853604"/>
                      <a:pt x="2180440" y="2853604"/>
                    </a:cubicBezTo>
                    <a:cubicBezTo>
                      <a:pt x="2180440" y="2853604"/>
                      <a:pt x="2181252" y="2853604"/>
                      <a:pt x="2181252" y="2853604"/>
                    </a:cubicBezTo>
                    <a:cubicBezTo>
                      <a:pt x="2181252" y="2853604"/>
                      <a:pt x="2182064" y="2853604"/>
                      <a:pt x="2182064" y="2853604"/>
                    </a:cubicBezTo>
                    <a:lnTo>
                      <a:pt x="2182064" y="2853604"/>
                    </a:lnTo>
                    <a:cubicBezTo>
                      <a:pt x="2186123" y="2854416"/>
                      <a:pt x="2189371" y="2855228"/>
                      <a:pt x="2190995" y="2856040"/>
                    </a:cubicBezTo>
                    <a:lnTo>
                      <a:pt x="2190995" y="2856040"/>
                    </a:lnTo>
                    <a:cubicBezTo>
                      <a:pt x="2190995" y="2856040"/>
                      <a:pt x="2190995" y="2856040"/>
                      <a:pt x="2190995" y="2856040"/>
                    </a:cubicBezTo>
                    <a:lnTo>
                      <a:pt x="2191806" y="2861723"/>
                    </a:lnTo>
                    <a:lnTo>
                      <a:pt x="2185311" y="2863347"/>
                    </a:lnTo>
                    <a:cubicBezTo>
                      <a:pt x="2184500" y="2863347"/>
                      <a:pt x="2183687" y="2863347"/>
                      <a:pt x="2182876" y="2863347"/>
                    </a:cubicBezTo>
                    <a:cubicBezTo>
                      <a:pt x="2176381" y="2863347"/>
                      <a:pt x="2170697" y="2862535"/>
                      <a:pt x="2164202" y="2861723"/>
                    </a:cubicBezTo>
                    <a:cubicBezTo>
                      <a:pt x="2162579" y="2861723"/>
                      <a:pt x="2160955" y="2861723"/>
                      <a:pt x="2159331" y="2860911"/>
                    </a:cubicBezTo>
                    <a:cubicBezTo>
                      <a:pt x="2156895" y="2860911"/>
                      <a:pt x="2153648" y="2860099"/>
                      <a:pt x="2151212" y="2860099"/>
                    </a:cubicBezTo>
                    <a:cubicBezTo>
                      <a:pt x="2150400" y="2860099"/>
                      <a:pt x="2149588" y="2860099"/>
                      <a:pt x="2148776" y="2860099"/>
                    </a:cubicBezTo>
                    <a:cubicBezTo>
                      <a:pt x="2147965" y="2860099"/>
                      <a:pt x="2147153" y="2860099"/>
                      <a:pt x="2147153" y="2860099"/>
                    </a:cubicBezTo>
                    <a:cubicBezTo>
                      <a:pt x="2146341" y="2860099"/>
                      <a:pt x="2144717" y="2860911"/>
                      <a:pt x="2143905" y="2860911"/>
                    </a:cubicBezTo>
                    <a:cubicBezTo>
                      <a:pt x="2141469" y="2861723"/>
                      <a:pt x="2139034" y="2862535"/>
                      <a:pt x="2136598" y="2862535"/>
                    </a:cubicBezTo>
                    <a:cubicBezTo>
                      <a:pt x="2134163" y="2862535"/>
                      <a:pt x="2131727" y="2861723"/>
                      <a:pt x="2129291" y="2860911"/>
                    </a:cubicBezTo>
                    <a:cubicBezTo>
                      <a:pt x="2128479" y="2860911"/>
                      <a:pt x="2127668" y="2860911"/>
                      <a:pt x="2126856" y="2860099"/>
                    </a:cubicBezTo>
                    <a:cubicBezTo>
                      <a:pt x="2125232" y="2860099"/>
                      <a:pt x="2124420" y="2860099"/>
                      <a:pt x="2122796" y="2859287"/>
                    </a:cubicBezTo>
                    <a:cubicBezTo>
                      <a:pt x="2121172" y="2858475"/>
                      <a:pt x="2119549" y="2857664"/>
                      <a:pt x="2117113" y="2856852"/>
                    </a:cubicBezTo>
                    <a:cubicBezTo>
                      <a:pt x="2114677" y="2856040"/>
                      <a:pt x="2112242" y="2855228"/>
                      <a:pt x="2110618" y="2854416"/>
                    </a:cubicBezTo>
                    <a:cubicBezTo>
                      <a:pt x="2108182" y="2853604"/>
                      <a:pt x="2105747" y="2852792"/>
                      <a:pt x="2102499" y="2851980"/>
                    </a:cubicBezTo>
                    <a:cubicBezTo>
                      <a:pt x="2101687" y="2851980"/>
                      <a:pt x="2100063" y="2851169"/>
                      <a:pt x="2099252" y="2851169"/>
                    </a:cubicBezTo>
                    <a:cubicBezTo>
                      <a:pt x="2098440" y="2851169"/>
                      <a:pt x="2096816" y="2850357"/>
                      <a:pt x="2096004" y="2850357"/>
                    </a:cubicBezTo>
                    <a:cubicBezTo>
                      <a:pt x="2095192" y="2849545"/>
                      <a:pt x="2093568" y="2849545"/>
                      <a:pt x="2091945" y="2848733"/>
                    </a:cubicBezTo>
                    <a:cubicBezTo>
                      <a:pt x="2091945" y="2848733"/>
                      <a:pt x="2091133" y="2847921"/>
                      <a:pt x="2091133" y="2847921"/>
                    </a:cubicBezTo>
                    <a:cubicBezTo>
                      <a:pt x="2090321" y="2847921"/>
                      <a:pt x="2090321" y="2847921"/>
                      <a:pt x="2089509" y="2847921"/>
                    </a:cubicBezTo>
                    <a:cubicBezTo>
                      <a:pt x="2089509" y="2847921"/>
                      <a:pt x="2089509" y="2847921"/>
                      <a:pt x="2089509" y="2847921"/>
                    </a:cubicBezTo>
                    <a:cubicBezTo>
                      <a:pt x="2089509" y="2847921"/>
                      <a:pt x="2089509" y="2847921"/>
                      <a:pt x="2088697" y="2847921"/>
                    </a:cubicBezTo>
                    <a:cubicBezTo>
                      <a:pt x="2088697" y="2847921"/>
                      <a:pt x="2087885" y="2847921"/>
                      <a:pt x="2087885" y="2847921"/>
                    </a:cubicBezTo>
                    <a:cubicBezTo>
                      <a:pt x="2087073" y="2847921"/>
                      <a:pt x="2087073" y="2847109"/>
                      <a:pt x="2086261" y="2847109"/>
                    </a:cubicBezTo>
                    <a:cubicBezTo>
                      <a:pt x="2085450" y="2846297"/>
                      <a:pt x="2084637" y="2846297"/>
                      <a:pt x="2084637" y="2845485"/>
                    </a:cubicBezTo>
                    <a:cubicBezTo>
                      <a:pt x="2083826" y="2845485"/>
                      <a:pt x="2083826" y="2844674"/>
                      <a:pt x="2083826" y="2843862"/>
                    </a:cubicBezTo>
                    <a:cubicBezTo>
                      <a:pt x="2083014" y="2843050"/>
                      <a:pt x="2080578" y="2843862"/>
                      <a:pt x="2079766" y="2843862"/>
                    </a:cubicBezTo>
                    <a:cubicBezTo>
                      <a:pt x="2078142" y="2843862"/>
                      <a:pt x="2077331" y="2843862"/>
                      <a:pt x="2075707" y="2844674"/>
                    </a:cubicBezTo>
                    <a:cubicBezTo>
                      <a:pt x="2074083" y="2844674"/>
                      <a:pt x="2073271" y="2845485"/>
                      <a:pt x="2071647" y="2845485"/>
                    </a:cubicBezTo>
                    <a:cubicBezTo>
                      <a:pt x="2070836" y="2845485"/>
                      <a:pt x="2070836" y="2845485"/>
                      <a:pt x="2070024" y="2846297"/>
                    </a:cubicBezTo>
                    <a:cubicBezTo>
                      <a:pt x="2069212" y="2846297"/>
                      <a:pt x="2068400" y="2846297"/>
                      <a:pt x="2068400" y="2846297"/>
                    </a:cubicBezTo>
                    <a:cubicBezTo>
                      <a:pt x="2067588" y="2846297"/>
                      <a:pt x="2066776" y="2847109"/>
                      <a:pt x="2065964" y="2847109"/>
                    </a:cubicBezTo>
                    <a:cubicBezTo>
                      <a:pt x="2065964" y="2847109"/>
                      <a:pt x="2065152" y="2847921"/>
                      <a:pt x="2065152" y="2847921"/>
                    </a:cubicBezTo>
                    <a:cubicBezTo>
                      <a:pt x="2065152" y="2848733"/>
                      <a:pt x="2065152" y="2848733"/>
                      <a:pt x="2065964" y="2848733"/>
                    </a:cubicBezTo>
                    <a:cubicBezTo>
                      <a:pt x="2068400" y="2851169"/>
                      <a:pt x="2070836" y="2854416"/>
                      <a:pt x="2073271" y="2857664"/>
                    </a:cubicBezTo>
                    <a:cubicBezTo>
                      <a:pt x="2074895" y="2859287"/>
                      <a:pt x="2076519" y="2860911"/>
                      <a:pt x="2078142" y="2861723"/>
                    </a:cubicBezTo>
                    <a:cubicBezTo>
                      <a:pt x="2080578" y="2862535"/>
                      <a:pt x="2082202" y="2864159"/>
                      <a:pt x="2084637" y="2864971"/>
                    </a:cubicBezTo>
                    <a:cubicBezTo>
                      <a:pt x="2086261" y="2864971"/>
                      <a:pt x="2088697" y="2864971"/>
                      <a:pt x="2090321" y="2866594"/>
                    </a:cubicBezTo>
                    <a:cubicBezTo>
                      <a:pt x="2091133" y="2867406"/>
                      <a:pt x="2091945" y="2869030"/>
                      <a:pt x="2091945" y="2869842"/>
                    </a:cubicBezTo>
                    <a:cubicBezTo>
                      <a:pt x="2091945" y="2871466"/>
                      <a:pt x="2091945" y="2873090"/>
                      <a:pt x="2092756" y="2874713"/>
                    </a:cubicBezTo>
                    <a:cubicBezTo>
                      <a:pt x="2093568" y="2875525"/>
                      <a:pt x="2095192" y="2877149"/>
                      <a:pt x="2096004" y="2877961"/>
                    </a:cubicBezTo>
                    <a:cubicBezTo>
                      <a:pt x="2097628" y="2878773"/>
                      <a:pt x="2099252" y="2878773"/>
                      <a:pt x="2100875" y="2881208"/>
                    </a:cubicBezTo>
                    <a:cubicBezTo>
                      <a:pt x="2101687" y="2882832"/>
                      <a:pt x="2101687" y="2885268"/>
                      <a:pt x="2101687" y="2886891"/>
                    </a:cubicBezTo>
                    <a:cubicBezTo>
                      <a:pt x="2101687" y="2889327"/>
                      <a:pt x="2102499" y="2891763"/>
                      <a:pt x="2102499" y="2894198"/>
                    </a:cubicBezTo>
                    <a:cubicBezTo>
                      <a:pt x="2102499" y="2898258"/>
                      <a:pt x="2101687" y="2902317"/>
                      <a:pt x="2100875" y="2906377"/>
                    </a:cubicBezTo>
                    <a:cubicBezTo>
                      <a:pt x="2100063" y="2908000"/>
                      <a:pt x="2100063" y="2909624"/>
                      <a:pt x="2099252" y="2912060"/>
                    </a:cubicBezTo>
                    <a:cubicBezTo>
                      <a:pt x="2098440" y="2914495"/>
                      <a:pt x="2097628" y="2916119"/>
                      <a:pt x="2096816" y="2917743"/>
                    </a:cubicBezTo>
                    <a:cubicBezTo>
                      <a:pt x="2096816" y="2920179"/>
                      <a:pt x="2096816" y="2921803"/>
                      <a:pt x="2096004" y="2924238"/>
                    </a:cubicBezTo>
                    <a:cubicBezTo>
                      <a:pt x="2095192" y="2925862"/>
                      <a:pt x="2094380" y="2926674"/>
                      <a:pt x="2093568" y="2928298"/>
                    </a:cubicBezTo>
                    <a:cubicBezTo>
                      <a:pt x="2092756" y="2929921"/>
                      <a:pt x="2091133" y="2931545"/>
                      <a:pt x="2091133" y="2933981"/>
                    </a:cubicBezTo>
                    <a:cubicBezTo>
                      <a:pt x="2091133" y="2934792"/>
                      <a:pt x="2091133" y="2936416"/>
                      <a:pt x="2091945" y="2938040"/>
                    </a:cubicBezTo>
                    <a:cubicBezTo>
                      <a:pt x="2091945" y="2938852"/>
                      <a:pt x="2093568" y="2940476"/>
                      <a:pt x="2093568" y="2941288"/>
                    </a:cubicBezTo>
                    <a:cubicBezTo>
                      <a:pt x="2094380" y="2942100"/>
                      <a:pt x="2095192" y="2943723"/>
                      <a:pt x="2096004" y="2943723"/>
                    </a:cubicBezTo>
                    <a:cubicBezTo>
                      <a:pt x="2096004" y="2944535"/>
                      <a:pt x="2096816" y="2945347"/>
                      <a:pt x="2096816" y="2946159"/>
                    </a:cubicBezTo>
                    <a:cubicBezTo>
                      <a:pt x="2096816" y="2946971"/>
                      <a:pt x="2096816" y="2946971"/>
                      <a:pt x="2096004" y="2947783"/>
                    </a:cubicBezTo>
                    <a:cubicBezTo>
                      <a:pt x="2095192" y="2948595"/>
                      <a:pt x="2094380" y="2949407"/>
                      <a:pt x="2094380" y="2950218"/>
                    </a:cubicBezTo>
                    <a:cubicBezTo>
                      <a:pt x="2094380" y="2951030"/>
                      <a:pt x="2093568" y="2951842"/>
                      <a:pt x="2092756" y="2952654"/>
                    </a:cubicBezTo>
                    <a:cubicBezTo>
                      <a:pt x="2092756" y="2953466"/>
                      <a:pt x="2091945" y="2954278"/>
                      <a:pt x="2091945" y="2955090"/>
                    </a:cubicBezTo>
                    <a:cubicBezTo>
                      <a:pt x="2091133" y="2957525"/>
                      <a:pt x="2091945" y="2959961"/>
                      <a:pt x="2093568" y="2962397"/>
                    </a:cubicBezTo>
                    <a:cubicBezTo>
                      <a:pt x="2094380" y="2963208"/>
                      <a:pt x="2095192" y="2964020"/>
                      <a:pt x="2096004" y="2964832"/>
                    </a:cubicBezTo>
                    <a:cubicBezTo>
                      <a:pt x="2097628" y="2965644"/>
                      <a:pt x="2098440" y="2965644"/>
                      <a:pt x="2100063" y="2965644"/>
                    </a:cubicBezTo>
                    <a:cubicBezTo>
                      <a:pt x="2100063" y="2965644"/>
                      <a:pt x="2100063" y="2965644"/>
                      <a:pt x="2100875" y="2965644"/>
                    </a:cubicBezTo>
                    <a:cubicBezTo>
                      <a:pt x="2104935" y="2968080"/>
                      <a:pt x="2110618" y="2969704"/>
                      <a:pt x="2109806" y="2974575"/>
                    </a:cubicBezTo>
                    <a:cubicBezTo>
                      <a:pt x="2108994" y="2979446"/>
                      <a:pt x="2103311" y="2981882"/>
                      <a:pt x="2104123" y="2985129"/>
                    </a:cubicBezTo>
                    <a:cubicBezTo>
                      <a:pt x="2104935" y="2987565"/>
                      <a:pt x="2111430" y="2987565"/>
                      <a:pt x="2109806" y="2990813"/>
                    </a:cubicBezTo>
                    <a:cubicBezTo>
                      <a:pt x="2108994" y="2994060"/>
                      <a:pt x="2104123" y="2991624"/>
                      <a:pt x="2104935" y="2994872"/>
                    </a:cubicBezTo>
                    <a:cubicBezTo>
                      <a:pt x="2104935" y="2998120"/>
                      <a:pt x="2104935" y="3001367"/>
                      <a:pt x="2104935" y="3001367"/>
                    </a:cubicBezTo>
                    <a:lnTo>
                      <a:pt x="2103311" y="3003803"/>
                    </a:lnTo>
                    <a:lnTo>
                      <a:pt x="2105747" y="3014357"/>
                    </a:lnTo>
                    <a:lnTo>
                      <a:pt x="2106558" y="3021664"/>
                    </a:lnTo>
                    <a:lnTo>
                      <a:pt x="2100875" y="3029783"/>
                    </a:lnTo>
                    <a:cubicBezTo>
                      <a:pt x="2100875" y="3029783"/>
                      <a:pt x="2098440" y="3032219"/>
                      <a:pt x="2098440" y="3032219"/>
                    </a:cubicBezTo>
                    <a:cubicBezTo>
                      <a:pt x="2098440" y="3032219"/>
                      <a:pt x="2103311" y="3036278"/>
                      <a:pt x="2103311" y="3036278"/>
                    </a:cubicBezTo>
                    <a:lnTo>
                      <a:pt x="2104123" y="3049268"/>
                    </a:lnTo>
                    <a:lnTo>
                      <a:pt x="2105747" y="3051704"/>
                    </a:lnTo>
                    <a:lnTo>
                      <a:pt x="2102499" y="3057387"/>
                    </a:lnTo>
                    <a:lnTo>
                      <a:pt x="2102499" y="3062258"/>
                    </a:lnTo>
                    <a:lnTo>
                      <a:pt x="2106558" y="3065506"/>
                    </a:lnTo>
                    <a:lnTo>
                      <a:pt x="2105747" y="3072813"/>
                    </a:lnTo>
                    <a:lnTo>
                      <a:pt x="2100063" y="3082555"/>
                    </a:lnTo>
                    <a:lnTo>
                      <a:pt x="2094380" y="3083367"/>
                    </a:lnTo>
                    <a:lnTo>
                      <a:pt x="2088697" y="3089050"/>
                    </a:lnTo>
                    <a:lnTo>
                      <a:pt x="2090321" y="3097981"/>
                    </a:lnTo>
                    <a:lnTo>
                      <a:pt x="2083826" y="3106100"/>
                    </a:lnTo>
                    <a:lnTo>
                      <a:pt x="2085450" y="3111783"/>
                    </a:lnTo>
                    <a:lnTo>
                      <a:pt x="2087885" y="3112595"/>
                    </a:lnTo>
                    <a:lnTo>
                      <a:pt x="2087073" y="3116655"/>
                    </a:lnTo>
                    <a:lnTo>
                      <a:pt x="2093568" y="3119902"/>
                    </a:lnTo>
                    <a:lnTo>
                      <a:pt x="2091133" y="3121526"/>
                    </a:lnTo>
                    <a:lnTo>
                      <a:pt x="2083826" y="3123150"/>
                    </a:lnTo>
                    <a:lnTo>
                      <a:pt x="2083014" y="3125585"/>
                    </a:lnTo>
                    <a:lnTo>
                      <a:pt x="2085450" y="3128833"/>
                    </a:lnTo>
                    <a:lnTo>
                      <a:pt x="2091133" y="3128021"/>
                    </a:lnTo>
                    <a:lnTo>
                      <a:pt x="2095192" y="3125585"/>
                    </a:lnTo>
                    <a:lnTo>
                      <a:pt x="2104123" y="3126397"/>
                    </a:lnTo>
                    <a:lnTo>
                      <a:pt x="2129291" y="3148318"/>
                    </a:lnTo>
                    <a:lnTo>
                      <a:pt x="2138222" y="3143447"/>
                    </a:lnTo>
                    <a:lnTo>
                      <a:pt x="2141469" y="3144259"/>
                    </a:lnTo>
                    <a:lnTo>
                      <a:pt x="2141469" y="3149942"/>
                    </a:lnTo>
                    <a:lnTo>
                      <a:pt x="2163390" y="3162932"/>
                    </a:lnTo>
                    <a:lnTo>
                      <a:pt x="2164202" y="3167803"/>
                    </a:lnTo>
                    <a:lnTo>
                      <a:pt x="2182876" y="3175922"/>
                    </a:lnTo>
                    <a:lnTo>
                      <a:pt x="2182876" y="3201903"/>
                    </a:lnTo>
                    <a:lnTo>
                      <a:pt x="2186935" y="3205150"/>
                    </a:lnTo>
                    <a:lnTo>
                      <a:pt x="2188559" y="3204338"/>
                    </a:lnTo>
                    <a:lnTo>
                      <a:pt x="2187747" y="3179982"/>
                    </a:lnTo>
                    <a:lnTo>
                      <a:pt x="2186123" y="3174298"/>
                    </a:lnTo>
                    <a:lnTo>
                      <a:pt x="2182876" y="3171051"/>
                    </a:lnTo>
                    <a:lnTo>
                      <a:pt x="2183687" y="3164556"/>
                    </a:lnTo>
                    <a:lnTo>
                      <a:pt x="2186935" y="3161308"/>
                    </a:lnTo>
                    <a:lnTo>
                      <a:pt x="2191806" y="3162120"/>
                    </a:lnTo>
                    <a:lnTo>
                      <a:pt x="2192618" y="3165368"/>
                    </a:lnTo>
                    <a:lnTo>
                      <a:pt x="2190995" y="3176734"/>
                    </a:lnTo>
                    <a:lnTo>
                      <a:pt x="2192618" y="3202714"/>
                    </a:lnTo>
                    <a:lnTo>
                      <a:pt x="2200737" y="3228695"/>
                    </a:lnTo>
                    <a:cubicBezTo>
                      <a:pt x="2200737" y="3228695"/>
                      <a:pt x="2203984" y="3228695"/>
                      <a:pt x="2204797" y="3228695"/>
                    </a:cubicBezTo>
                    <a:cubicBezTo>
                      <a:pt x="2204797" y="3228695"/>
                      <a:pt x="2210479" y="3225447"/>
                      <a:pt x="2210479" y="3225447"/>
                    </a:cubicBezTo>
                    <a:cubicBezTo>
                      <a:pt x="2210479" y="3225447"/>
                      <a:pt x="2213727" y="3224635"/>
                      <a:pt x="2213727" y="3227883"/>
                    </a:cubicBezTo>
                    <a:cubicBezTo>
                      <a:pt x="2214539" y="3231130"/>
                      <a:pt x="2213727" y="3231130"/>
                      <a:pt x="2212103" y="3231942"/>
                    </a:cubicBezTo>
                    <a:cubicBezTo>
                      <a:pt x="2209668" y="3232754"/>
                      <a:pt x="2207232" y="3232754"/>
                      <a:pt x="2208044" y="3236813"/>
                    </a:cubicBezTo>
                    <a:cubicBezTo>
                      <a:pt x="2208044" y="3240873"/>
                      <a:pt x="2208044" y="3244932"/>
                      <a:pt x="2210479" y="3248992"/>
                    </a:cubicBezTo>
                    <a:cubicBezTo>
                      <a:pt x="2212916" y="3252239"/>
                      <a:pt x="2213727" y="3255487"/>
                      <a:pt x="2213727" y="3257111"/>
                    </a:cubicBezTo>
                    <a:cubicBezTo>
                      <a:pt x="2213727" y="3258734"/>
                      <a:pt x="2216163" y="3263605"/>
                      <a:pt x="2216163" y="3263605"/>
                    </a:cubicBezTo>
                    <a:cubicBezTo>
                      <a:pt x="2216163" y="3263605"/>
                      <a:pt x="2227529" y="3267665"/>
                      <a:pt x="2228341" y="3267665"/>
                    </a:cubicBezTo>
                    <a:cubicBezTo>
                      <a:pt x="2228341" y="3267665"/>
                      <a:pt x="2238895" y="3269289"/>
                      <a:pt x="2238895" y="3269289"/>
                    </a:cubicBezTo>
                    <a:lnTo>
                      <a:pt x="2247826" y="3277408"/>
                    </a:lnTo>
                    <a:lnTo>
                      <a:pt x="2251886" y="3283091"/>
                    </a:lnTo>
                    <a:lnTo>
                      <a:pt x="2252698" y="3291210"/>
                    </a:lnTo>
                    <a:cubicBezTo>
                      <a:pt x="2252698" y="3291210"/>
                      <a:pt x="2259193" y="3297705"/>
                      <a:pt x="2259193" y="3297705"/>
                    </a:cubicBezTo>
                    <a:cubicBezTo>
                      <a:pt x="2259193" y="3297705"/>
                      <a:pt x="2261629" y="3296081"/>
                      <a:pt x="2261629" y="3296081"/>
                    </a:cubicBezTo>
                    <a:lnTo>
                      <a:pt x="2266500" y="3296081"/>
                    </a:lnTo>
                    <a:lnTo>
                      <a:pt x="2273807" y="3303388"/>
                    </a:lnTo>
                    <a:lnTo>
                      <a:pt x="2285173" y="3305824"/>
                    </a:lnTo>
                    <a:lnTo>
                      <a:pt x="2286797" y="3313942"/>
                    </a:lnTo>
                    <a:lnTo>
                      <a:pt x="2293292" y="3315566"/>
                    </a:lnTo>
                    <a:lnTo>
                      <a:pt x="2298163" y="3314754"/>
                    </a:lnTo>
                    <a:lnTo>
                      <a:pt x="2303034" y="3318002"/>
                    </a:lnTo>
                    <a:lnTo>
                      <a:pt x="2304658" y="3322061"/>
                    </a:lnTo>
                    <a:lnTo>
                      <a:pt x="2333074" y="3337487"/>
                    </a:lnTo>
                    <a:lnTo>
                      <a:pt x="2342817" y="3348042"/>
                    </a:lnTo>
                    <a:lnTo>
                      <a:pt x="2360678" y="3348853"/>
                    </a:lnTo>
                    <a:lnTo>
                      <a:pt x="2357431" y="3371586"/>
                    </a:lnTo>
                    <a:lnTo>
                      <a:pt x="2350936" y="3388636"/>
                    </a:lnTo>
                    <a:lnTo>
                      <a:pt x="2342005" y="3403250"/>
                    </a:lnTo>
                    <a:lnTo>
                      <a:pt x="2335510" y="3407309"/>
                    </a:lnTo>
                    <a:lnTo>
                      <a:pt x="2334698" y="3421111"/>
                    </a:lnTo>
                    <a:lnTo>
                      <a:pt x="2331450" y="3433289"/>
                    </a:lnTo>
                    <a:lnTo>
                      <a:pt x="2330639" y="3443032"/>
                    </a:lnTo>
                    <a:lnTo>
                      <a:pt x="2324955" y="3448715"/>
                    </a:lnTo>
                    <a:lnTo>
                      <a:pt x="2324143" y="3453587"/>
                    </a:lnTo>
                    <a:lnTo>
                      <a:pt x="2313589" y="3450339"/>
                    </a:lnTo>
                    <a:lnTo>
                      <a:pt x="2307906" y="3456834"/>
                    </a:lnTo>
                    <a:lnTo>
                      <a:pt x="2303846" y="3453587"/>
                    </a:lnTo>
                    <a:lnTo>
                      <a:pt x="2285985" y="3452775"/>
                    </a:lnTo>
                    <a:lnTo>
                      <a:pt x="2275430" y="3447903"/>
                    </a:lnTo>
                    <a:lnTo>
                      <a:pt x="2275430" y="3440596"/>
                    </a:lnTo>
                    <a:lnTo>
                      <a:pt x="2256757" y="3433289"/>
                    </a:lnTo>
                    <a:lnTo>
                      <a:pt x="2250262" y="3438972"/>
                    </a:lnTo>
                    <a:lnTo>
                      <a:pt x="2246203" y="3436537"/>
                    </a:lnTo>
                    <a:lnTo>
                      <a:pt x="2248638" y="3430042"/>
                    </a:lnTo>
                    <a:lnTo>
                      <a:pt x="2220222" y="3417052"/>
                    </a:lnTo>
                    <a:lnTo>
                      <a:pt x="2216975" y="3411368"/>
                    </a:lnTo>
                    <a:lnTo>
                      <a:pt x="2210479" y="3410557"/>
                    </a:lnTo>
                    <a:lnTo>
                      <a:pt x="2199925" y="3418675"/>
                    </a:lnTo>
                    <a:lnTo>
                      <a:pt x="2180440" y="3412992"/>
                    </a:lnTo>
                    <a:lnTo>
                      <a:pt x="2177192" y="3415428"/>
                    </a:lnTo>
                    <a:lnTo>
                      <a:pt x="2169074" y="3408933"/>
                    </a:lnTo>
                    <a:lnTo>
                      <a:pt x="2160143" y="3415428"/>
                    </a:lnTo>
                    <a:lnTo>
                      <a:pt x="2134163" y="3411368"/>
                    </a:lnTo>
                    <a:lnTo>
                      <a:pt x="2127668" y="3416240"/>
                    </a:lnTo>
                    <a:lnTo>
                      <a:pt x="2117925" y="3409745"/>
                    </a:lnTo>
                    <a:lnTo>
                      <a:pt x="2117113" y="3405685"/>
                    </a:lnTo>
                    <a:lnTo>
                      <a:pt x="2096816" y="3400814"/>
                    </a:lnTo>
                    <a:lnTo>
                      <a:pt x="2103311" y="3386200"/>
                    </a:lnTo>
                    <a:lnTo>
                      <a:pt x="2096004" y="3374022"/>
                    </a:lnTo>
                    <a:lnTo>
                      <a:pt x="2083826" y="3374022"/>
                    </a:lnTo>
                    <a:lnTo>
                      <a:pt x="2071647" y="3369962"/>
                    </a:lnTo>
                    <a:lnTo>
                      <a:pt x="2058657" y="3370774"/>
                    </a:lnTo>
                    <a:lnTo>
                      <a:pt x="2053786" y="3379705"/>
                    </a:lnTo>
                    <a:lnTo>
                      <a:pt x="2040796" y="3368339"/>
                    </a:lnTo>
                    <a:lnTo>
                      <a:pt x="2037548" y="3361844"/>
                    </a:lnTo>
                    <a:lnTo>
                      <a:pt x="2035113" y="3361844"/>
                    </a:lnTo>
                    <a:lnTo>
                      <a:pt x="2031053" y="3366715"/>
                    </a:lnTo>
                    <a:lnTo>
                      <a:pt x="2024558" y="3362655"/>
                    </a:lnTo>
                    <a:lnTo>
                      <a:pt x="2014816" y="3361844"/>
                    </a:lnTo>
                    <a:lnTo>
                      <a:pt x="2007508" y="3365903"/>
                    </a:lnTo>
                    <a:lnTo>
                      <a:pt x="2006697" y="3379705"/>
                    </a:lnTo>
                    <a:lnTo>
                      <a:pt x="1979905" y="3374834"/>
                    </a:lnTo>
                    <a:lnTo>
                      <a:pt x="1960419" y="3382953"/>
                    </a:lnTo>
                    <a:lnTo>
                      <a:pt x="1958795" y="3391883"/>
                    </a:lnTo>
                    <a:lnTo>
                      <a:pt x="1934439" y="3409745"/>
                    </a:lnTo>
                    <a:lnTo>
                      <a:pt x="1916578" y="3407309"/>
                    </a:lnTo>
                    <a:lnTo>
                      <a:pt x="1911706" y="3396755"/>
                    </a:lnTo>
                    <a:lnTo>
                      <a:pt x="1880043" y="3383764"/>
                    </a:lnTo>
                    <a:lnTo>
                      <a:pt x="1835389" y="3387012"/>
                    </a:lnTo>
                    <a:lnTo>
                      <a:pt x="1814280" y="3368339"/>
                    </a:lnTo>
                    <a:lnTo>
                      <a:pt x="1798042" y="3369150"/>
                    </a:lnTo>
                    <a:lnTo>
                      <a:pt x="1798855" y="3373210"/>
                    </a:lnTo>
                    <a:lnTo>
                      <a:pt x="1789924" y="3380517"/>
                    </a:lnTo>
                    <a:lnTo>
                      <a:pt x="1764755" y="3369150"/>
                    </a:lnTo>
                    <a:lnTo>
                      <a:pt x="1755013" y="3376458"/>
                    </a:lnTo>
                    <a:lnTo>
                      <a:pt x="1745270" y="3376458"/>
                    </a:lnTo>
                    <a:lnTo>
                      <a:pt x="1737963" y="3387012"/>
                    </a:lnTo>
                    <a:lnTo>
                      <a:pt x="1688438" y="3387824"/>
                    </a:lnTo>
                    <a:lnTo>
                      <a:pt x="1675448" y="3382953"/>
                    </a:lnTo>
                    <a:lnTo>
                      <a:pt x="1629982" y="3389448"/>
                    </a:lnTo>
                    <a:lnTo>
                      <a:pt x="1623487" y="3382953"/>
                    </a:lnTo>
                    <a:lnTo>
                      <a:pt x="1617804" y="3388636"/>
                    </a:lnTo>
                    <a:lnTo>
                      <a:pt x="1604814" y="3382141"/>
                    </a:lnTo>
                    <a:lnTo>
                      <a:pt x="1591824" y="3383764"/>
                    </a:lnTo>
                    <a:lnTo>
                      <a:pt x="1553666" y="3392695"/>
                    </a:lnTo>
                    <a:lnTo>
                      <a:pt x="1542299" y="3414616"/>
                    </a:lnTo>
                    <a:cubicBezTo>
                      <a:pt x="1541487" y="3414616"/>
                      <a:pt x="1541487" y="3414616"/>
                      <a:pt x="1540675" y="3413804"/>
                    </a:cubicBezTo>
                    <a:cubicBezTo>
                      <a:pt x="1537428" y="3412992"/>
                      <a:pt x="1534992" y="3410557"/>
                      <a:pt x="1532556" y="3408121"/>
                    </a:cubicBezTo>
                    <a:cubicBezTo>
                      <a:pt x="1531745" y="3407309"/>
                      <a:pt x="1530121" y="3406497"/>
                      <a:pt x="1529309" y="3405685"/>
                    </a:cubicBezTo>
                    <a:cubicBezTo>
                      <a:pt x="1528497" y="3404873"/>
                      <a:pt x="1527685" y="3404062"/>
                      <a:pt x="1526061" y="3403250"/>
                    </a:cubicBezTo>
                    <a:cubicBezTo>
                      <a:pt x="1524437" y="3402438"/>
                      <a:pt x="1522814" y="3402438"/>
                      <a:pt x="1521190" y="3402438"/>
                    </a:cubicBezTo>
                    <a:cubicBezTo>
                      <a:pt x="1519566" y="3402438"/>
                      <a:pt x="1518755" y="3402438"/>
                      <a:pt x="1517131" y="3402438"/>
                    </a:cubicBezTo>
                    <a:cubicBezTo>
                      <a:pt x="1515507" y="3402438"/>
                      <a:pt x="1514695" y="3401626"/>
                      <a:pt x="1513883" y="3400814"/>
                    </a:cubicBezTo>
                    <a:cubicBezTo>
                      <a:pt x="1513071" y="3400002"/>
                      <a:pt x="1512259" y="3399190"/>
                      <a:pt x="1510636" y="3399190"/>
                    </a:cubicBezTo>
                    <a:cubicBezTo>
                      <a:pt x="1508200" y="3398378"/>
                      <a:pt x="1505764" y="3397566"/>
                      <a:pt x="1504140" y="3395943"/>
                    </a:cubicBezTo>
                    <a:cubicBezTo>
                      <a:pt x="1503329" y="3395131"/>
                      <a:pt x="1502517" y="3393507"/>
                      <a:pt x="1500893" y="3392695"/>
                    </a:cubicBezTo>
                    <a:cubicBezTo>
                      <a:pt x="1499269" y="3391071"/>
                      <a:pt x="1496834" y="3391071"/>
                      <a:pt x="1495210" y="3389448"/>
                    </a:cubicBezTo>
                    <a:cubicBezTo>
                      <a:pt x="1492774" y="3387824"/>
                      <a:pt x="1489527" y="3386200"/>
                      <a:pt x="1486279" y="3385388"/>
                    </a:cubicBezTo>
                    <a:cubicBezTo>
                      <a:pt x="1483843" y="3384576"/>
                      <a:pt x="1483032" y="3382141"/>
                      <a:pt x="1480596" y="3380517"/>
                    </a:cubicBezTo>
                    <a:cubicBezTo>
                      <a:pt x="1479784" y="3380517"/>
                      <a:pt x="1479784" y="3380517"/>
                      <a:pt x="1478972" y="3379705"/>
                    </a:cubicBezTo>
                    <a:cubicBezTo>
                      <a:pt x="1478160" y="3379705"/>
                      <a:pt x="1477348" y="3378893"/>
                      <a:pt x="1476537" y="3378081"/>
                    </a:cubicBezTo>
                    <a:cubicBezTo>
                      <a:pt x="1473289" y="3376458"/>
                      <a:pt x="1470853" y="3374022"/>
                      <a:pt x="1468418" y="3372398"/>
                    </a:cubicBezTo>
                    <a:cubicBezTo>
                      <a:pt x="1466794" y="3371586"/>
                      <a:pt x="1465170" y="3370774"/>
                      <a:pt x="1464358" y="3369150"/>
                    </a:cubicBezTo>
                    <a:cubicBezTo>
                      <a:pt x="1462734" y="3368339"/>
                      <a:pt x="1461923" y="3367527"/>
                      <a:pt x="1460299" y="3366715"/>
                    </a:cubicBezTo>
                    <a:cubicBezTo>
                      <a:pt x="1458675" y="3365903"/>
                      <a:pt x="1456239" y="3365903"/>
                      <a:pt x="1454616" y="3365091"/>
                    </a:cubicBezTo>
                    <a:cubicBezTo>
                      <a:pt x="1452992" y="3364279"/>
                      <a:pt x="1451368" y="3363467"/>
                      <a:pt x="1449745" y="3362655"/>
                    </a:cubicBezTo>
                    <a:cubicBezTo>
                      <a:pt x="1448121" y="3361032"/>
                      <a:pt x="1446497" y="3359408"/>
                      <a:pt x="1444873" y="3358596"/>
                    </a:cubicBezTo>
                    <a:cubicBezTo>
                      <a:pt x="1443249" y="3357784"/>
                      <a:pt x="1441626" y="3356972"/>
                      <a:pt x="1440002" y="3356160"/>
                    </a:cubicBezTo>
                    <a:cubicBezTo>
                      <a:pt x="1436754" y="3354537"/>
                      <a:pt x="1434319" y="3352913"/>
                      <a:pt x="1431071" y="3351289"/>
                    </a:cubicBezTo>
                    <a:cubicBezTo>
                      <a:pt x="1428635" y="3349665"/>
                      <a:pt x="1425388" y="3348042"/>
                      <a:pt x="1422140" y="3347230"/>
                    </a:cubicBezTo>
                    <a:cubicBezTo>
                      <a:pt x="1420516" y="3346418"/>
                      <a:pt x="1419705" y="3346418"/>
                      <a:pt x="1418081" y="3345606"/>
                    </a:cubicBezTo>
                    <a:cubicBezTo>
                      <a:pt x="1416457" y="3344794"/>
                      <a:pt x="1415645" y="3343982"/>
                      <a:pt x="1414021" y="3343170"/>
                    </a:cubicBezTo>
                    <a:cubicBezTo>
                      <a:pt x="1413210" y="3342358"/>
                      <a:pt x="1413210" y="3341546"/>
                      <a:pt x="1413210" y="3340734"/>
                    </a:cubicBezTo>
                    <a:cubicBezTo>
                      <a:pt x="1412398" y="3339111"/>
                      <a:pt x="1411586" y="3338299"/>
                      <a:pt x="1409962" y="3337487"/>
                    </a:cubicBezTo>
                    <a:cubicBezTo>
                      <a:pt x="1409150" y="3336675"/>
                      <a:pt x="1408338" y="3337487"/>
                      <a:pt x="1406714" y="3337487"/>
                    </a:cubicBezTo>
                    <a:cubicBezTo>
                      <a:pt x="1405903" y="3337487"/>
                      <a:pt x="1405091" y="3336675"/>
                      <a:pt x="1403467" y="3336675"/>
                    </a:cubicBezTo>
                    <a:cubicBezTo>
                      <a:pt x="1401031" y="3336675"/>
                      <a:pt x="1398595" y="3335863"/>
                      <a:pt x="1396160" y="3336675"/>
                    </a:cubicBezTo>
                    <a:cubicBezTo>
                      <a:pt x="1393724" y="3336675"/>
                      <a:pt x="1391289" y="3336675"/>
                      <a:pt x="1388853" y="3337487"/>
                    </a:cubicBezTo>
                    <a:cubicBezTo>
                      <a:pt x="1387229" y="3338299"/>
                      <a:pt x="1384794" y="3338299"/>
                      <a:pt x="1382358" y="3338299"/>
                    </a:cubicBezTo>
                    <a:cubicBezTo>
                      <a:pt x="1381546" y="3338299"/>
                      <a:pt x="1379922" y="3339111"/>
                      <a:pt x="1378298" y="3339111"/>
                    </a:cubicBezTo>
                    <a:cubicBezTo>
                      <a:pt x="1376675" y="3339111"/>
                      <a:pt x="1375863" y="3338299"/>
                      <a:pt x="1374239" y="3337487"/>
                    </a:cubicBezTo>
                    <a:cubicBezTo>
                      <a:pt x="1372616" y="3336675"/>
                      <a:pt x="1370992" y="3335863"/>
                      <a:pt x="1368556" y="3335051"/>
                    </a:cubicBezTo>
                    <a:cubicBezTo>
                      <a:pt x="1366932" y="3334239"/>
                      <a:pt x="1365308" y="3334239"/>
                      <a:pt x="1364497" y="3333428"/>
                    </a:cubicBezTo>
                    <a:cubicBezTo>
                      <a:pt x="1362873" y="3333428"/>
                      <a:pt x="1361249" y="3332616"/>
                      <a:pt x="1359625" y="3331804"/>
                    </a:cubicBezTo>
                    <a:cubicBezTo>
                      <a:pt x="1356378" y="3330180"/>
                      <a:pt x="1352318" y="3328556"/>
                      <a:pt x="1349071" y="3328556"/>
                    </a:cubicBezTo>
                    <a:cubicBezTo>
                      <a:pt x="1346635" y="3328556"/>
                      <a:pt x="1344200" y="3328556"/>
                      <a:pt x="1343387" y="3325309"/>
                    </a:cubicBezTo>
                    <a:cubicBezTo>
                      <a:pt x="1343387" y="3323685"/>
                      <a:pt x="1342576" y="3322873"/>
                      <a:pt x="1341764" y="3322061"/>
                    </a:cubicBezTo>
                    <a:cubicBezTo>
                      <a:pt x="1340952" y="3320437"/>
                      <a:pt x="1340140" y="3319626"/>
                      <a:pt x="1339328" y="3318814"/>
                    </a:cubicBezTo>
                    <a:cubicBezTo>
                      <a:pt x="1337704" y="3316378"/>
                      <a:pt x="1335269" y="3314754"/>
                      <a:pt x="1332021" y="3313130"/>
                    </a:cubicBezTo>
                    <a:cubicBezTo>
                      <a:pt x="1330397" y="3312319"/>
                      <a:pt x="1329585" y="3312319"/>
                      <a:pt x="1327962" y="3313130"/>
                    </a:cubicBezTo>
                    <a:cubicBezTo>
                      <a:pt x="1326338" y="3313942"/>
                      <a:pt x="1325526" y="3314754"/>
                      <a:pt x="1323903" y="3314754"/>
                    </a:cubicBezTo>
                    <a:cubicBezTo>
                      <a:pt x="1322279" y="3314754"/>
                      <a:pt x="1319843" y="3313130"/>
                      <a:pt x="1319031" y="3312319"/>
                    </a:cubicBezTo>
                    <a:cubicBezTo>
                      <a:pt x="1318219" y="3311507"/>
                      <a:pt x="1318219" y="3310695"/>
                      <a:pt x="1318219" y="3309071"/>
                    </a:cubicBezTo>
                    <a:cubicBezTo>
                      <a:pt x="1318219" y="3308259"/>
                      <a:pt x="1317407" y="3306635"/>
                      <a:pt x="1316595" y="3306635"/>
                    </a:cubicBezTo>
                    <a:cubicBezTo>
                      <a:pt x="1314971" y="3305824"/>
                      <a:pt x="1313348" y="3305824"/>
                      <a:pt x="1311724" y="3305824"/>
                    </a:cubicBezTo>
                    <a:cubicBezTo>
                      <a:pt x="1310100" y="3305012"/>
                      <a:pt x="1310100" y="3304200"/>
                      <a:pt x="1309288" y="3303388"/>
                    </a:cubicBezTo>
                    <a:cubicBezTo>
                      <a:pt x="1308477" y="3303388"/>
                      <a:pt x="1306853" y="3301764"/>
                      <a:pt x="1306041" y="3303388"/>
                    </a:cubicBezTo>
                    <a:cubicBezTo>
                      <a:pt x="1306041" y="3305012"/>
                      <a:pt x="1306853" y="3305824"/>
                      <a:pt x="1306853" y="3307447"/>
                    </a:cubicBezTo>
                    <a:cubicBezTo>
                      <a:pt x="1306853" y="3308259"/>
                      <a:pt x="1307665" y="3309071"/>
                      <a:pt x="1307665" y="3309071"/>
                    </a:cubicBezTo>
                    <a:cubicBezTo>
                      <a:pt x="1307665" y="3309883"/>
                      <a:pt x="1308477" y="3309883"/>
                      <a:pt x="1307665" y="3310695"/>
                    </a:cubicBezTo>
                    <a:cubicBezTo>
                      <a:pt x="1307665" y="3311507"/>
                      <a:pt x="1306853" y="3311507"/>
                      <a:pt x="1306041" y="3311507"/>
                    </a:cubicBezTo>
                    <a:cubicBezTo>
                      <a:pt x="1305229" y="3311507"/>
                      <a:pt x="1305229" y="3312319"/>
                      <a:pt x="1304417" y="3312319"/>
                    </a:cubicBezTo>
                    <a:cubicBezTo>
                      <a:pt x="1302793" y="3313130"/>
                      <a:pt x="1301982" y="3313942"/>
                      <a:pt x="1300358" y="3313942"/>
                    </a:cubicBezTo>
                    <a:cubicBezTo>
                      <a:pt x="1299546" y="3313942"/>
                      <a:pt x="1299546" y="3313130"/>
                      <a:pt x="1298734" y="3313130"/>
                    </a:cubicBezTo>
                    <a:cubicBezTo>
                      <a:pt x="1297110" y="3313130"/>
                      <a:pt x="1295487" y="3312319"/>
                      <a:pt x="1293863" y="3312319"/>
                    </a:cubicBezTo>
                    <a:cubicBezTo>
                      <a:pt x="1293051" y="3312319"/>
                      <a:pt x="1292239" y="3312319"/>
                      <a:pt x="1290615" y="3312319"/>
                    </a:cubicBezTo>
                    <a:cubicBezTo>
                      <a:pt x="1289803" y="3312319"/>
                      <a:pt x="1288991" y="3312319"/>
                      <a:pt x="1288179" y="3313130"/>
                    </a:cubicBezTo>
                    <a:cubicBezTo>
                      <a:pt x="1286556" y="3313942"/>
                      <a:pt x="1284932" y="3313942"/>
                      <a:pt x="1283308" y="3313942"/>
                    </a:cubicBezTo>
                    <a:cubicBezTo>
                      <a:pt x="1281684" y="3313942"/>
                      <a:pt x="1280872" y="3312319"/>
                      <a:pt x="1280061" y="3312319"/>
                    </a:cubicBezTo>
                    <a:cubicBezTo>
                      <a:pt x="1276813" y="3310695"/>
                      <a:pt x="1272753" y="3312319"/>
                      <a:pt x="1270318" y="3309883"/>
                    </a:cubicBezTo>
                    <a:cubicBezTo>
                      <a:pt x="1267882" y="3307447"/>
                      <a:pt x="1266258" y="3304200"/>
                      <a:pt x="1264635" y="3300952"/>
                    </a:cubicBezTo>
                    <a:cubicBezTo>
                      <a:pt x="1263823" y="3299329"/>
                      <a:pt x="1263011" y="3297705"/>
                      <a:pt x="1260575" y="3296893"/>
                    </a:cubicBezTo>
                    <a:cubicBezTo>
                      <a:pt x="1259763" y="3296081"/>
                      <a:pt x="1258952" y="3296081"/>
                      <a:pt x="1258140" y="3296081"/>
                    </a:cubicBezTo>
                    <a:cubicBezTo>
                      <a:pt x="1257328" y="3296081"/>
                      <a:pt x="1256516" y="3296081"/>
                      <a:pt x="1255704" y="3295269"/>
                    </a:cubicBezTo>
                    <a:cubicBezTo>
                      <a:pt x="1254892" y="3294457"/>
                      <a:pt x="1256516" y="3293645"/>
                      <a:pt x="1257328" y="3293645"/>
                    </a:cubicBezTo>
                    <a:cubicBezTo>
                      <a:pt x="1258952" y="3292833"/>
                      <a:pt x="1258952" y="3291210"/>
                      <a:pt x="1258140" y="3289586"/>
                    </a:cubicBezTo>
                    <a:cubicBezTo>
                      <a:pt x="1255704" y="3286338"/>
                      <a:pt x="1251645" y="3286338"/>
                      <a:pt x="1247585" y="3285526"/>
                    </a:cubicBezTo>
                    <a:cubicBezTo>
                      <a:pt x="1245961" y="3284715"/>
                      <a:pt x="1244337" y="3284715"/>
                      <a:pt x="1242714" y="3283903"/>
                    </a:cubicBezTo>
                    <a:cubicBezTo>
                      <a:pt x="1241090" y="3283903"/>
                      <a:pt x="1239466" y="3283903"/>
                      <a:pt x="1237843" y="3284715"/>
                    </a:cubicBezTo>
                    <a:cubicBezTo>
                      <a:pt x="1234595" y="3285526"/>
                      <a:pt x="1233783" y="3281467"/>
                      <a:pt x="1230536" y="3281467"/>
                    </a:cubicBezTo>
                    <a:cubicBezTo>
                      <a:pt x="1228912" y="3281467"/>
                      <a:pt x="1227288" y="3281467"/>
                      <a:pt x="1225664" y="3281467"/>
                    </a:cubicBezTo>
                    <a:cubicBezTo>
                      <a:pt x="1224040" y="3281467"/>
                      <a:pt x="1222417" y="3281467"/>
                      <a:pt x="1220793" y="3281467"/>
                    </a:cubicBezTo>
                    <a:cubicBezTo>
                      <a:pt x="1219169" y="3281467"/>
                      <a:pt x="1217545" y="3282279"/>
                      <a:pt x="1216734" y="3281467"/>
                    </a:cubicBezTo>
                    <a:cubicBezTo>
                      <a:pt x="1215110" y="3281467"/>
                      <a:pt x="1213486" y="3280655"/>
                      <a:pt x="1211862" y="3279843"/>
                    </a:cubicBezTo>
                    <a:cubicBezTo>
                      <a:pt x="1208615" y="3279031"/>
                      <a:pt x="1205367" y="3283091"/>
                      <a:pt x="1202120" y="3282279"/>
                    </a:cubicBezTo>
                    <a:cubicBezTo>
                      <a:pt x="1200496" y="3281467"/>
                      <a:pt x="1199684" y="3280655"/>
                      <a:pt x="1198060" y="3280655"/>
                    </a:cubicBezTo>
                    <a:cubicBezTo>
                      <a:pt x="1196437" y="3280655"/>
                      <a:pt x="1194813" y="3280655"/>
                      <a:pt x="1193189" y="3279843"/>
                    </a:cubicBezTo>
                    <a:cubicBezTo>
                      <a:pt x="1191565" y="3279843"/>
                      <a:pt x="1191565" y="3278220"/>
                      <a:pt x="1190753" y="3277408"/>
                    </a:cubicBezTo>
                    <a:cubicBezTo>
                      <a:pt x="1189942" y="3275784"/>
                      <a:pt x="1189942" y="3274972"/>
                      <a:pt x="1188318" y="3274160"/>
                    </a:cubicBezTo>
                    <a:cubicBezTo>
                      <a:pt x="1187506" y="3273348"/>
                      <a:pt x="1186694" y="3272536"/>
                      <a:pt x="1187506" y="3271724"/>
                    </a:cubicBezTo>
                    <a:cubicBezTo>
                      <a:pt x="1188318" y="3270913"/>
                      <a:pt x="1190753" y="3271724"/>
                      <a:pt x="1192377" y="3270913"/>
                    </a:cubicBezTo>
                    <a:cubicBezTo>
                      <a:pt x="1194001" y="3270913"/>
                      <a:pt x="1194813" y="3270101"/>
                      <a:pt x="1195624" y="3269289"/>
                    </a:cubicBezTo>
                    <a:cubicBezTo>
                      <a:pt x="1196437" y="3267665"/>
                      <a:pt x="1197248" y="3266853"/>
                      <a:pt x="1198872" y="3266041"/>
                    </a:cubicBezTo>
                    <a:cubicBezTo>
                      <a:pt x="1200496" y="3266041"/>
                      <a:pt x="1202120" y="3266041"/>
                      <a:pt x="1204555" y="3266041"/>
                    </a:cubicBezTo>
                    <a:cubicBezTo>
                      <a:pt x="1206179" y="3266041"/>
                      <a:pt x="1206991" y="3264417"/>
                      <a:pt x="1207803" y="3262794"/>
                    </a:cubicBezTo>
                    <a:cubicBezTo>
                      <a:pt x="1208615" y="3261170"/>
                      <a:pt x="1210239" y="3260358"/>
                      <a:pt x="1211862" y="3259546"/>
                    </a:cubicBezTo>
                    <a:cubicBezTo>
                      <a:pt x="1212674" y="3259546"/>
                      <a:pt x="1214298" y="3258734"/>
                      <a:pt x="1215110" y="3257922"/>
                    </a:cubicBezTo>
                    <a:cubicBezTo>
                      <a:pt x="1215922" y="3257111"/>
                      <a:pt x="1217545" y="3253051"/>
                      <a:pt x="1215922" y="3251427"/>
                    </a:cubicBezTo>
                    <a:cubicBezTo>
                      <a:pt x="1213486" y="3248992"/>
                      <a:pt x="1209427" y="3253863"/>
                      <a:pt x="1207803" y="3255487"/>
                    </a:cubicBezTo>
                    <a:cubicBezTo>
                      <a:pt x="1206991" y="3256299"/>
                      <a:pt x="1205367" y="3256299"/>
                      <a:pt x="1203743" y="3256299"/>
                    </a:cubicBezTo>
                    <a:cubicBezTo>
                      <a:pt x="1202120" y="3256299"/>
                      <a:pt x="1202120" y="3254675"/>
                      <a:pt x="1201308" y="3253863"/>
                    </a:cubicBezTo>
                    <a:cubicBezTo>
                      <a:pt x="1201308" y="3253863"/>
                      <a:pt x="1201308" y="3253863"/>
                      <a:pt x="1201308" y="3253863"/>
                    </a:cubicBezTo>
                    <a:cubicBezTo>
                      <a:pt x="1201308" y="3253863"/>
                      <a:pt x="1200496" y="3253051"/>
                      <a:pt x="1200496" y="3253051"/>
                    </a:cubicBezTo>
                    <a:cubicBezTo>
                      <a:pt x="1199684" y="3253051"/>
                      <a:pt x="1198872" y="3252239"/>
                      <a:pt x="1198872" y="3251427"/>
                    </a:cubicBezTo>
                    <a:cubicBezTo>
                      <a:pt x="1198872" y="3251427"/>
                      <a:pt x="1198872" y="3249804"/>
                      <a:pt x="1198872" y="3249804"/>
                    </a:cubicBezTo>
                    <a:cubicBezTo>
                      <a:pt x="1198872" y="3248992"/>
                      <a:pt x="1200496" y="3248992"/>
                      <a:pt x="1200496" y="3248992"/>
                    </a:cubicBezTo>
                    <a:cubicBezTo>
                      <a:pt x="1201308" y="3248992"/>
                      <a:pt x="1203743" y="3248992"/>
                      <a:pt x="1204555" y="3248180"/>
                    </a:cubicBezTo>
                    <a:cubicBezTo>
                      <a:pt x="1205367" y="3246556"/>
                      <a:pt x="1202120" y="3247368"/>
                      <a:pt x="1201308" y="3247368"/>
                    </a:cubicBezTo>
                    <a:cubicBezTo>
                      <a:pt x="1199684" y="3247368"/>
                      <a:pt x="1199684" y="3245744"/>
                      <a:pt x="1198060" y="3245744"/>
                    </a:cubicBezTo>
                    <a:cubicBezTo>
                      <a:pt x="1195624" y="3248180"/>
                      <a:pt x="1196437" y="3251427"/>
                      <a:pt x="1194001" y="3253863"/>
                    </a:cubicBezTo>
                    <a:cubicBezTo>
                      <a:pt x="1193189" y="3254675"/>
                      <a:pt x="1192377" y="3255487"/>
                      <a:pt x="1191565" y="3257111"/>
                    </a:cubicBezTo>
                    <a:cubicBezTo>
                      <a:pt x="1190753" y="3257922"/>
                      <a:pt x="1189942" y="3259546"/>
                      <a:pt x="1189129" y="3259546"/>
                    </a:cubicBezTo>
                    <a:cubicBezTo>
                      <a:pt x="1187506" y="3259546"/>
                      <a:pt x="1189129" y="3257111"/>
                      <a:pt x="1189942" y="3256299"/>
                    </a:cubicBezTo>
                    <a:cubicBezTo>
                      <a:pt x="1190753" y="3254675"/>
                      <a:pt x="1190753" y="3253863"/>
                      <a:pt x="1191565" y="3252239"/>
                    </a:cubicBezTo>
                    <a:cubicBezTo>
                      <a:pt x="1192377" y="3250616"/>
                      <a:pt x="1193189" y="3249804"/>
                      <a:pt x="1194001" y="3248180"/>
                    </a:cubicBezTo>
                    <a:cubicBezTo>
                      <a:pt x="1194813" y="3247368"/>
                      <a:pt x="1195624" y="3245744"/>
                      <a:pt x="1195624" y="3244932"/>
                    </a:cubicBezTo>
                    <a:cubicBezTo>
                      <a:pt x="1196437" y="3241685"/>
                      <a:pt x="1198060" y="3240061"/>
                      <a:pt x="1201308" y="3239249"/>
                    </a:cubicBezTo>
                    <a:cubicBezTo>
                      <a:pt x="1202932" y="3239249"/>
                      <a:pt x="1205367" y="3239249"/>
                      <a:pt x="1206991" y="3239249"/>
                    </a:cubicBezTo>
                    <a:cubicBezTo>
                      <a:pt x="1208615" y="3239249"/>
                      <a:pt x="1210239" y="3239249"/>
                      <a:pt x="1211862" y="3239249"/>
                    </a:cubicBezTo>
                    <a:cubicBezTo>
                      <a:pt x="1213486" y="3239249"/>
                      <a:pt x="1214298" y="3240873"/>
                      <a:pt x="1215110" y="3241685"/>
                    </a:cubicBezTo>
                    <a:cubicBezTo>
                      <a:pt x="1216734" y="3243308"/>
                      <a:pt x="1218358" y="3244120"/>
                      <a:pt x="1219981" y="3244120"/>
                    </a:cubicBezTo>
                    <a:cubicBezTo>
                      <a:pt x="1221605" y="3244120"/>
                      <a:pt x="1223229" y="3244932"/>
                      <a:pt x="1224853" y="3244932"/>
                    </a:cubicBezTo>
                    <a:cubicBezTo>
                      <a:pt x="1226476" y="3244932"/>
                      <a:pt x="1228100" y="3244120"/>
                      <a:pt x="1229724" y="3244932"/>
                    </a:cubicBezTo>
                    <a:cubicBezTo>
                      <a:pt x="1231348" y="3245744"/>
                      <a:pt x="1229724" y="3247368"/>
                      <a:pt x="1229724" y="3248992"/>
                    </a:cubicBezTo>
                    <a:cubicBezTo>
                      <a:pt x="1228912" y="3250616"/>
                      <a:pt x="1228912" y="3251427"/>
                      <a:pt x="1228912" y="3253051"/>
                    </a:cubicBezTo>
                    <a:cubicBezTo>
                      <a:pt x="1228912" y="3255487"/>
                      <a:pt x="1226476" y="3257922"/>
                      <a:pt x="1228912" y="3259546"/>
                    </a:cubicBezTo>
                    <a:cubicBezTo>
                      <a:pt x="1229724" y="3259546"/>
                      <a:pt x="1229724" y="3260358"/>
                      <a:pt x="1230536" y="3260358"/>
                    </a:cubicBezTo>
                    <a:cubicBezTo>
                      <a:pt x="1230536" y="3258734"/>
                      <a:pt x="1231348" y="3257922"/>
                      <a:pt x="1232159" y="3257111"/>
                    </a:cubicBezTo>
                    <a:cubicBezTo>
                      <a:pt x="1232971" y="3255487"/>
                      <a:pt x="1235407" y="3255487"/>
                      <a:pt x="1237031" y="3255487"/>
                    </a:cubicBezTo>
                    <a:cubicBezTo>
                      <a:pt x="1237843" y="3255487"/>
                      <a:pt x="1238655" y="3255487"/>
                      <a:pt x="1239466" y="3255487"/>
                    </a:cubicBezTo>
                    <a:cubicBezTo>
                      <a:pt x="1240278" y="3255487"/>
                      <a:pt x="1241090" y="3254675"/>
                      <a:pt x="1241902" y="3254675"/>
                    </a:cubicBezTo>
                    <a:cubicBezTo>
                      <a:pt x="1242714" y="3254675"/>
                      <a:pt x="1243526" y="3254675"/>
                      <a:pt x="1243526" y="3253863"/>
                    </a:cubicBezTo>
                    <a:cubicBezTo>
                      <a:pt x="1243526" y="3253051"/>
                      <a:pt x="1241902" y="3252239"/>
                      <a:pt x="1241902" y="3251427"/>
                    </a:cubicBezTo>
                    <a:cubicBezTo>
                      <a:pt x="1242714" y="3251427"/>
                      <a:pt x="1243526" y="3251427"/>
                      <a:pt x="1244337" y="3251427"/>
                    </a:cubicBezTo>
                    <a:cubicBezTo>
                      <a:pt x="1245150" y="3251427"/>
                      <a:pt x="1245961" y="3251427"/>
                      <a:pt x="1246774" y="3251427"/>
                    </a:cubicBezTo>
                    <a:cubicBezTo>
                      <a:pt x="1246774" y="3250616"/>
                      <a:pt x="1246774" y="3249804"/>
                      <a:pt x="1246774" y="3249804"/>
                    </a:cubicBezTo>
                    <a:cubicBezTo>
                      <a:pt x="1246774" y="3248992"/>
                      <a:pt x="1245961" y="3248180"/>
                      <a:pt x="1245961" y="3248180"/>
                    </a:cubicBezTo>
                    <a:cubicBezTo>
                      <a:pt x="1244337" y="3247368"/>
                      <a:pt x="1243526" y="3248180"/>
                      <a:pt x="1241902" y="3248180"/>
                    </a:cubicBezTo>
                    <a:cubicBezTo>
                      <a:pt x="1240278" y="3248180"/>
                      <a:pt x="1238655" y="3248180"/>
                      <a:pt x="1237031" y="3248180"/>
                    </a:cubicBezTo>
                    <a:cubicBezTo>
                      <a:pt x="1236219" y="3248180"/>
                      <a:pt x="1234595" y="3247368"/>
                      <a:pt x="1234595" y="3246556"/>
                    </a:cubicBezTo>
                    <a:cubicBezTo>
                      <a:pt x="1233783" y="3244932"/>
                      <a:pt x="1236219" y="3244932"/>
                      <a:pt x="1237031" y="3244120"/>
                    </a:cubicBezTo>
                    <a:cubicBezTo>
                      <a:pt x="1240278" y="3244120"/>
                      <a:pt x="1242714" y="3244120"/>
                      <a:pt x="1245961" y="3243308"/>
                    </a:cubicBezTo>
                    <a:cubicBezTo>
                      <a:pt x="1247585" y="3242497"/>
                      <a:pt x="1249209" y="3242497"/>
                      <a:pt x="1250833" y="3240873"/>
                    </a:cubicBezTo>
                    <a:cubicBezTo>
                      <a:pt x="1252456" y="3240061"/>
                      <a:pt x="1254080" y="3239249"/>
                      <a:pt x="1255704" y="3238437"/>
                    </a:cubicBezTo>
                    <a:cubicBezTo>
                      <a:pt x="1257328" y="3237625"/>
                      <a:pt x="1258952" y="3238437"/>
                      <a:pt x="1260575" y="3236813"/>
                    </a:cubicBezTo>
                    <a:cubicBezTo>
                      <a:pt x="1261387" y="3236001"/>
                      <a:pt x="1262199" y="3234378"/>
                      <a:pt x="1263823" y="3233566"/>
                    </a:cubicBezTo>
                    <a:cubicBezTo>
                      <a:pt x="1264635" y="3231942"/>
                      <a:pt x="1266258" y="3231130"/>
                      <a:pt x="1266258" y="3229507"/>
                    </a:cubicBezTo>
                    <a:cubicBezTo>
                      <a:pt x="1267071" y="3227883"/>
                      <a:pt x="1267071" y="3225447"/>
                      <a:pt x="1266258" y="3223823"/>
                    </a:cubicBezTo>
                    <a:cubicBezTo>
                      <a:pt x="1266258" y="3222200"/>
                      <a:pt x="1266258" y="3220576"/>
                      <a:pt x="1266258" y="3218952"/>
                    </a:cubicBezTo>
                    <a:cubicBezTo>
                      <a:pt x="1266258" y="3217328"/>
                      <a:pt x="1264635" y="3216516"/>
                      <a:pt x="1264635" y="3214892"/>
                    </a:cubicBezTo>
                    <a:cubicBezTo>
                      <a:pt x="1264635" y="3212457"/>
                      <a:pt x="1264635" y="3209209"/>
                      <a:pt x="1263011" y="3206774"/>
                    </a:cubicBezTo>
                    <a:cubicBezTo>
                      <a:pt x="1263011" y="3206774"/>
                      <a:pt x="1263011" y="3206774"/>
                      <a:pt x="1263011" y="3206774"/>
                    </a:cubicBezTo>
                    <a:cubicBezTo>
                      <a:pt x="1263011" y="3205962"/>
                      <a:pt x="1262199" y="3205150"/>
                      <a:pt x="1262199" y="3204338"/>
                    </a:cubicBezTo>
                    <a:cubicBezTo>
                      <a:pt x="1262199" y="3203526"/>
                      <a:pt x="1262199" y="3201903"/>
                      <a:pt x="1262199" y="3201091"/>
                    </a:cubicBezTo>
                    <a:cubicBezTo>
                      <a:pt x="1262199" y="3200279"/>
                      <a:pt x="1262199" y="3198655"/>
                      <a:pt x="1263011" y="3197031"/>
                    </a:cubicBezTo>
                    <a:cubicBezTo>
                      <a:pt x="1263823" y="3196219"/>
                      <a:pt x="1264635" y="3196219"/>
                      <a:pt x="1265447" y="3195407"/>
                    </a:cubicBezTo>
                    <a:cubicBezTo>
                      <a:pt x="1266258" y="3195407"/>
                      <a:pt x="1267071" y="3194595"/>
                      <a:pt x="1267071" y="3193784"/>
                    </a:cubicBezTo>
                    <a:cubicBezTo>
                      <a:pt x="1267882" y="3192972"/>
                      <a:pt x="1268694" y="3192972"/>
                      <a:pt x="1268694" y="3192160"/>
                    </a:cubicBezTo>
                    <a:cubicBezTo>
                      <a:pt x="1269506" y="3191348"/>
                      <a:pt x="1270318" y="3191348"/>
                      <a:pt x="1271942" y="3191348"/>
                    </a:cubicBezTo>
                    <a:cubicBezTo>
                      <a:pt x="1272753" y="3191348"/>
                      <a:pt x="1274377" y="3191348"/>
                      <a:pt x="1274377" y="3189724"/>
                    </a:cubicBezTo>
                    <a:cubicBezTo>
                      <a:pt x="1274377" y="3188912"/>
                      <a:pt x="1274377" y="3188100"/>
                      <a:pt x="1274377" y="3187288"/>
                    </a:cubicBezTo>
                    <a:cubicBezTo>
                      <a:pt x="1274377" y="3185665"/>
                      <a:pt x="1275189" y="3186477"/>
                      <a:pt x="1276001" y="3185665"/>
                    </a:cubicBezTo>
                    <a:cubicBezTo>
                      <a:pt x="1276813" y="3185665"/>
                      <a:pt x="1276813" y="3184041"/>
                      <a:pt x="1276813" y="3183229"/>
                    </a:cubicBezTo>
                    <a:cubicBezTo>
                      <a:pt x="1276813" y="3182417"/>
                      <a:pt x="1277625" y="3180793"/>
                      <a:pt x="1277625" y="3179982"/>
                    </a:cubicBezTo>
                    <a:cubicBezTo>
                      <a:pt x="1277625" y="3179170"/>
                      <a:pt x="1277625" y="3178358"/>
                      <a:pt x="1277625" y="3176734"/>
                    </a:cubicBezTo>
                    <a:cubicBezTo>
                      <a:pt x="1277625" y="3175110"/>
                      <a:pt x="1276813" y="3173487"/>
                      <a:pt x="1276813" y="3171863"/>
                    </a:cubicBezTo>
                    <a:cubicBezTo>
                      <a:pt x="1276813" y="3171051"/>
                      <a:pt x="1276001" y="3170239"/>
                      <a:pt x="1276001" y="3168615"/>
                    </a:cubicBezTo>
                    <a:cubicBezTo>
                      <a:pt x="1276001" y="3167803"/>
                      <a:pt x="1276001" y="3167803"/>
                      <a:pt x="1276001" y="3166991"/>
                    </a:cubicBezTo>
                    <a:cubicBezTo>
                      <a:pt x="1276001" y="3166179"/>
                      <a:pt x="1276813" y="3166179"/>
                      <a:pt x="1276813" y="3166179"/>
                    </a:cubicBezTo>
                    <a:cubicBezTo>
                      <a:pt x="1278437" y="3165368"/>
                      <a:pt x="1277625" y="3162932"/>
                      <a:pt x="1276813" y="3161308"/>
                    </a:cubicBezTo>
                    <a:cubicBezTo>
                      <a:pt x="1276001" y="3159684"/>
                      <a:pt x="1275189" y="3158061"/>
                      <a:pt x="1276001" y="3156437"/>
                    </a:cubicBezTo>
                    <a:cubicBezTo>
                      <a:pt x="1278437" y="3155625"/>
                      <a:pt x="1277625" y="3154001"/>
                      <a:pt x="1277625" y="3152378"/>
                    </a:cubicBezTo>
                    <a:cubicBezTo>
                      <a:pt x="1277625" y="3149942"/>
                      <a:pt x="1279249" y="3149130"/>
                      <a:pt x="1280872" y="3148318"/>
                    </a:cubicBezTo>
                    <a:cubicBezTo>
                      <a:pt x="1282496" y="3147506"/>
                      <a:pt x="1283308" y="3145882"/>
                      <a:pt x="1284932" y="3145882"/>
                    </a:cubicBezTo>
                    <a:cubicBezTo>
                      <a:pt x="1285744" y="3145882"/>
                      <a:pt x="1287368" y="3145071"/>
                      <a:pt x="1287368" y="3145882"/>
                    </a:cubicBezTo>
                    <a:cubicBezTo>
                      <a:pt x="1288179" y="3145882"/>
                      <a:pt x="1288179" y="3146694"/>
                      <a:pt x="1288179" y="3147506"/>
                    </a:cubicBezTo>
                    <a:cubicBezTo>
                      <a:pt x="1288179" y="3149130"/>
                      <a:pt x="1289803" y="3150754"/>
                      <a:pt x="1288179" y="3151566"/>
                    </a:cubicBezTo>
                    <a:cubicBezTo>
                      <a:pt x="1287368" y="3151566"/>
                      <a:pt x="1286556" y="3152378"/>
                      <a:pt x="1286556" y="3153189"/>
                    </a:cubicBezTo>
                    <a:cubicBezTo>
                      <a:pt x="1286556" y="3154001"/>
                      <a:pt x="1287368" y="3154813"/>
                      <a:pt x="1287368" y="3154813"/>
                    </a:cubicBezTo>
                    <a:cubicBezTo>
                      <a:pt x="1287368" y="3155625"/>
                      <a:pt x="1287368" y="3156437"/>
                      <a:pt x="1288179" y="3156437"/>
                    </a:cubicBezTo>
                    <a:cubicBezTo>
                      <a:pt x="1288991" y="3157249"/>
                      <a:pt x="1289803" y="3156437"/>
                      <a:pt x="1290615" y="3156437"/>
                    </a:cubicBezTo>
                    <a:cubicBezTo>
                      <a:pt x="1291427" y="3157249"/>
                      <a:pt x="1291427" y="3157249"/>
                      <a:pt x="1290615" y="3158061"/>
                    </a:cubicBezTo>
                    <a:cubicBezTo>
                      <a:pt x="1289803" y="3158873"/>
                      <a:pt x="1289803" y="3159684"/>
                      <a:pt x="1289803" y="3160496"/>
                    </a:cubicBezTo>
                    <a:cubicBezTo>
                      <a:pt x="1289803" y="3161308"/>
                      <a:pt x="1290615" y="3162120"/>
                      <a:pt x="1290615" y="3162932"/>
                    </a:cubicBezTo>
                    <a:cubicBezTo>
                      <a:pt x="1290615" y="3163744"/>
                      <a:pt x="1289803" y="3164556"/>
                      <a:pt x="1288991" y="3165368"/>
                    </a:cubicBezTo>
                    <a:cubicBezTo>
                      <a:pt x="1287368" y="3166179"/>
                      <a:pt x="1286556" y="3166991"/>
                      <a:pt x="1286556" y="3168615"/>
                    </a:cubicBezTo>
                    <a:cubicBezTo>
                      <a:pt x="1286556" y="3168615"/>
                      <a:pt x="1287368" y="3168615"/>
                      <a:pt x="1288179" y="3168615"/>
                    </a:cubicBezTo>
                    <a:cubicBezTo>
                      <a:pt x="1288991" y="3168615"/>
                      <a:pt x="1288991" y="3169427"/>
                      <a:pt x="1288991" y="3169427"/>
                    </a:cubicBezTo>
                    <a:cubicBezTo>
                      <a:pt x="1289803" y="3170239"/>
                      <a:pt x="1289803" y="3170239"/>
                      <a:pt x="1290615" y="3171051"/>
                    </a:cubicBezTo>
                    <a:cubicBezTo>
                      <a:pt x="1291427" y="3171051"/>
                      <a:pt x="1291427" y="3171051"/>
                      <a:pt x="1292239" y="3171051"/>
                    </a:cubicBezTo>
                    <a:cubicBezTo>
                      <a:pt x="1293051" y="3171051"/>
                      <a:pt x="1293863" y="3171051"/>
                      <a:pt x="1293863" y="3171051"/>
                    </a:cubicBezTo>
                    <a:cubicBezTo>
                      <a:pt x="1295487" y="3171051"/>
                      <a:pt x="1294674" y="3173487"/>
                      <a:pt x="1295487" y="3174298"/>
                    </a:cubicBezTo>
                    <a:cubicBezTo>
                      <a:pt x="1296298" y="3175110"/>
                      <a:pt x="1297922" y="3176734"/>
                      <a:pt x="1298734" y="3176734"/>
                    </a:cubicBezTo>
                    <a:cubicBezTo>
                      <a:pt x="1298734" y="3176734"/>
                      <a:pt x="1298734" y="3175922"/>
                      <a:pt x="1298734" y="3175922"/>
                    </a:cubicBezTo>
                    <a:cubicBezTo>
                      <a:pt x="1298734" y="3175922"/>
                      <a:pt x="1298734" y="3175922"/>
                      <a:pt x="1298734" y="3175110"/>
                    </a:cubicBezTo>
                    <a:cubicBezTo>
                      <a:pt x="1298734" y="3175110"/>
                      <a:pt x="1298734" y="3174298"/>
                      <a:pt x="1298734" y="3174298"/>
                    </a:cubicBezTo>
                    <a:cubicBezTo>
                      <a:pt x="1298734" y="3173487"/>
                      <a:pt x="1299546" y="3173487"/>
                      <a:pt x="1300358" y="3172675"/>
                    </a:cubicBezTo>
                    <a:cubicBezTo>
                      <a:pt x="1301169" y="3171863"/>
                      <a:pt x="1300358" y="3171863"/>
                      <a:pt x="1301169" y="3171051"/>
                    </a:cubicBezTo>
                    <a:cubicBezTo>
                      <a:pt x="1301982" y="3171051"/>
                      <a:pt x="1303605" y="3171051"/>
                      <a:pt x="1303605" y="3172675"/>
                    </a:cubicBezTo>
                    <a:cubicBezTo>
                      <a:pt x="1303605" y="3173487"/>
                      <a:pt x="1302793" y="3173487"/>
                      <a:pt x="1302793" y="3174298"/>
                    </a:cubicBezTo>
                    <a:cubicBezTo>
                      <a:pt x="1302793" y="3175110"/>
                      <a:pt x="1302793" y="3175110"/>
                      <a:pt x="1303605" y="3175922"/>
                    </a:cubicBezTo>
                    <a:cubicBezTo>
                      <a:pt x="1304417" y="3176734"/>
                      <a:pt x="1305229" y="3176734"/>
                      <a:pt x="1306041" y="3175922"/>
                    </a:cubicBezTo>
                    <a:cubicBezTo>
                      <a:pt x="1306041" y="3175922"/>
                      <a:pt x="1306853" y="3175922"/>
                      <a:pt x="1307665" y="3175110"/>
                    </a:cubicBezTo>
                    <a:cubicBezTo>
                      <a:pt x="1308477" y="3175110"/>
                      <a:pt x="1307665" y="3174298"/>
                      <a:pt x="1308477" y="3173487"/>
                    </a:cubicBezTo>
                    <a:cubicBezTo>
                      <a:pt x="1308477" y="3172675"/>
                      <a:pt x="1310100" y="3171863"/>
                      <a:pt x="1310912" y="3171051"/>
                    </a:cubicBezTo>
                    <a:cubicBezTo>
                      <a:pt x="1311724" y="3170239"/>
                      <a:pt x="1311724" y="3168615"/>
                      <a:pt x="1310912" y="3167803"/>
                    </a:cubicBezTo>
                    <a:cubicBezTo>
                      <a:pt x="1310100" y="3166179"/>
                      <a:pt x="1310100" y="3165368"/>
                      <a:pt x="1308477" y="3164556"/>
                    </a:cubicBezTo>
                    <a:cubicBezTo>
                      <a:pt x="1307665" y="3164556"/>
                      <a:pt x="1306853" y="3163744"/>
                      <a:pt x="1306853" y="3162932"/>
                    </a:cubicBezTo>
                    <a:cubicBezTo>
                      <a:pt x="1306041" y="3162120"/>
                      <a:pt x="1305229" y="3161308"/>
                      <a:pt x="1304417" y="3160496"/>
                    </a:cubicBezTo>
                    <a:cubicBezTo>
                      <a:pt x="1303605" y="3159684"/>
                      <a:pt x="1302793" y="3158873"/>
                      <a:pt x="1302793" y="3158061"/>
                    </a:cubicBezTo>
                    <a:cubicBezTo>
                      <a:pt x="1302793" y="3157249"/>
                      <a:pt x="1303605" y="3158061"/>
                      <a:pt x="1303605" y="3157249"/>
                    </a:cubicBezTo>
                    <a:cubicBezTo>
                      <a:pt x="1302793" y="3157249"/>
                      <a:pt x="1301982" y="3157249"/>
                      <a:pt x="1301169" y="3156437"/>
                    </a:cubicBezTo>
                    <a:cubicBezTo>
                      <a:pt x="1300358" y="3156437"/>
                      <a:pt x="1299546" y="3155625"/>
                      <a:pt x="1298734" y="3156437"/>
                    </a:cubicBezTo>
                    <a:cubicBezTo>
                      <a:pt x="1297922" y="3156437"/>
                      <a:pt x="1297922" y="3157249"/>
                      <a:pt x="1297922" y="3158061"/>
                    </a:cubicBezTo>
                    <a:cubicBezTo>
                      <a:pt x="1297922" y="3158873"/>
                      <a:pt x="1297922" y="3159684"/>
                      <a:pt x="1297922" y="3160496"/>
                    </a:cubicBezTo>
                    <a:cubicBezTo>
                      <a:pt x="1297110" y="3161308"/>
                      <a:pt x="1296298" y="3161308"/>
                      <a:pt x="1296298" y="3162932"/>
                    </a:cubicBezTo>
                    <a:cubicBezTo>
                      <a:pt x="1296298" y="3163744"/>
                      <a:pt x="1297922" y="3163744"/>
                      <a:pt x="1298734" y="3163744"/>
                    </a:cubicBezTo>
                    <a:cubicBezTo>
                      <a:pt x="1299546" y="3163744"/>
                      <a:pt x="1299546" y="3165368"/>
                      <a:pt x="1300358" y="3165368"/>
                    </a:cubicBezTo>
                    <a:cubicBezTo>
                      <a:pt x="1301169" y="3166179"/>
                      <a:pt x="1301982" y="3165368"/>
                      <a:pt x="1301982" y="3166179"/>
                    </a:cubicBezTo>
                    <a:cubicBezTo>
                      <a:pt x="1301982" y="3166991"/>
                      <a:pt x="1299546" y="3166991"/>
                      <a:pt x="1299546" y="3166991"/>
                    </a:cubicBezTo>
                    <a:cubicBezTo>
                      <a:pt x="1298734" y="3166991"/>
                      <a:pt x="1297922" y="3166179"/>
                      <a:pt x="1297922" y="3167803"/>
                    </a:cubicBezTo>
                    <a:cubicBezTo>
                      <a:pt x="1296298" y="3167803"/>
                      <a:pt x="1293863" y="3166991"/>
                      <a:pt x="1293051" y="3165368"/>
                    </a:cubicBezTo>
                    <a:cubicBezTo>
                      <a:pt x="1293051" y="3164556"/>
                      <a:pt x="1293051" y="3163744"/>
                      <a:pt x="1293051" y="3162932"/>
                    </a:cubicBezTo>
                    <a:cubicBezTo>
                      <a:pt x="1293051" y="3162120"/>
                      <a:pt x="1293051" y="3160496"/>
                      <a:pt x="1293051" y="3159684"/>
                    </a:cubicBezTo>
                    <a:cubicBezTo>
                      <a:pt x="1293051" y="3158061"/>
                      <a:pt x="1294674" y="3156437"/>
                      <a:pt x="1294674" y="3154813"/>
                    </a:cubicBezTo>
                    <a:cubicBezTo>
                      <a:pt x="1294674" y="3154001"/>
                      <a:pt x="1293863" y="3153189"/>
                      <a:pt x="1293863" y="3151566"/>
                    </a:cubicBezTo>
                    <a:cubicBezTo>
                      <a:pt x="1293863" y="3149942"/>
                      <a:pt x="1293863" y="3149130"/>
                      <a:pt x="1293863" y="3147506"/>
                    </a:cubicBezTo>
                    <a:cubicBezTo>
                      <a:pt x="1293863" y="3146694"/>
                      <a:pt x="1294674" y="3145071"/>
                      <a:pt x="1294674" y="3144259"/>
                    </a:cubicBezTo>
                    <a:cubicBezTo>
                      <a:pt x="1294674" y="3143447"/>
                      <a:pt x="1294674" y="3142635"/>
                      <a:pt x="1294674" y="3141823"/>
                    </a:cubicBezTo>
                    <a:cubicBezTo>
                      <a:pt x="1294674" y="3141011"/>
                      <a:pt x="1295487" y="3140199"/>
                      <a:pt x="1295487" y="3139387"/>
                    </a:cubicBezTo>
                    <a:cubicBezTo>
                      <a:pt x="1295487" y="3138575"/>
                      <a:pt x="1295487" y="3136952"/>
                      <a:pt x="1294674" y="3136140"/>
                    </a:cubicBezTo>
                    <a:cubicBezTo>
                      <a:pt x="1293863" y="3134516"/>
                      <a:pt x="1293051" y="3131269"/>
                      <a:pt x="1295487" y="3130457"/>
                    </a:cubicBezTo>
                    <a:cubicBezTo>
                      <a:pt x="1296298" y="3130457"/>
                      <a:pt x="1297110" y="3130457"/>
                      <a:pt x="1298734" y="3129645"/>
                    </a:cubicBezTo>
                    <a:cubicBezTo>
                      <a:pt x="1299546" y="3128833"/>
                      <a:pt x="1300358" y="3128021"/>
                      <a:pt x="1301169" y="3128021"/>
                    </a:cubicBezTo>
                    <a:cubicBezTo>
                      <a:pt x="1303605" y="3127209"/>
                      <a:pt x="1305229" y="3128833"/>
                      <a:pt x="1306853" y="3129645"/>
                    </a:cubicBezTo>
                    <a:cubicBezTo>
                      <a:pt x="1308477" y="3130457"/>
                      <a:pt x="1310912" y="3132080"/>
                      <a:pt x="1312536" y="3132892"/>
                    </a:cubicBezTo>
                    <a:cubicBezTo>
                      <a:pt x="1313348" y="3132892"/>
                      <a:pt x="1314160" y="3133704"/>
                      <a:pt x="1314971" y="3133704"/>
                    </a:cubicBezTo>
                    <a:cubicBezTo>
                      <a:pt x="1315784" y="3134516"/>
                      <a:pt x="1315784" y="3135328"/>
                      <a:pt x="1316595" y="3135328"/>
                    </a:cubicBezTo>
                    <a:cubicBezTo>
                      <a:pt x="1317407" y="3135328"/>
                      <a:pt x="1318219" y="3136140"/>
                      <a:pt x="1318219" y="3136140"/>
                    </a:cubicBezTo>
                    <a:cubicBezTo>
                      <a:pt x="1319031" y="3136140"/>
                      <a:pt x="1322279" y="3136140"/>
                      <a:pt x="1323090" y="3135328"/>
                    </a:cubicBezTo>
                    <a:cubicBezTo>
                      <a:pt x="1323903" y="3134516"/>
                      <a:pt x="1323090" y="3133704"/>
                      <a:pt x="1323903" y="3132892"/>
                    </a:cubicBezTo>
                    <a:cubicBezTo>
                      <a:pt x="1324714" y="3132892"/>
                      <a:pt x="1325526" y="3132892"/>
                      <a:pt x="1326338" y="3132892"/>
                    </a:cubicBezTo>
                    <a:cubicBezTo>
                      <a:pt x="1327962" y="3132892"/>
                      <a:pt x="1329585" y="3132892"/>
                      <a:pt x="1329585" y="3130457"/>
                    </a:cubicBezTo>
                    <a:cubicBezTo>
                      <a:pt x="1328774" y="3128021"/>
                      <a:pt x="1326338" y="3127209"/>
                      <a:pt x="1324714" y="3127209"/>
                    </a:cubicBezTo>
                    <a:cubicBezTo>
                      <a:pt x="1320655" y="3126397"/>
                      <a:pt x="1317407" y="3123962"/>
                      <a:pt x="1313348" y="3122338"/>
                    </a:cubicBezTo>
                    <a:cubicBezTo>
                      <a:pt x="1311724" y="3121526"/>
                      <a:pt x="1310100" y="3120714"/>
                      <a:pt x="1308477" y="3119902"/>
                    </a:cubicBezTo>
                    <a:cubicBezTo>
                      <a:pt x="1307665" y="3119090"/>
                      <a:pt x="1306853" y="3119090"/>
                      <a:pt x="1307665" y="3118278"/>
                    </a:cubicBezTo>
                    <a:cubicBezTo>
                      <a:pt x="1308477" y="3118278"/>
                      <a:pt x="1310100" y="3117466"/>
                      <a:pt x="1310100" y="3117466"/>
                    </a:cubicBezTo>
                    <a:cubicBezTo>
                      <a:pt x="1310100" y="3115843"/>
                      <a:pt x="1308477" y="3115031"/>
                      <a:pt x="1307665" y="3114219"/>
                    </a:cubicBezTo>
                    <a:cubicBezTo>
                      <a:pt x="1306041" y="3113407"/>
                      <a:pt x="1305229" y="3112595"/>
                      <a:pt x="1303605" y="3111783"/>
                    </a:cubicBezTo>
                    <a:cubicBezTo>
                      <a:pt x="1302793" y="3110971"/>
                      <a:pt x="1300358" y="3110159"/>
                      <a:pt x="1299546" y="3110971"/>
                    </a:cubicBezTo>
                    <a:cubicBezTo>
                      <a:pt x="1298734" y="3111783"/>
                      <a:pt x="1300358" y="3114219"/>
                      <a:pt x="1301169" y="3115031"/>
                    </a:cubicBezTo>
                    <a:cubicBezTo>
                      <a:pt x="1302793" y="3116655"/>
                      <a:pt x="1303605" y="3117466"/>
                      <a:pt x="1304417" y="3119090"/>
                    </a:cubicBezTo>
                    <a:cubicBezTo>
                      <a:pt x="1303605" y="3119090"/>
                      <a:pt x="1302793" y="3118278"/>
                      <a:pt x="1301982" y="3118278"/>
                    </a:cubicBezTo>
                    <a:cubicBezTo>
                      <a:pt x="1301169" y="3117466"/>
                      <a:pt x="1300358" y="3117466"/>
                      <a:pt x="1299546" y="3117466"/>
                    </a:cubicBezTo>
                    <a:cubicBezTo>
                      <a:pt x="1298734" y="3116655"/>
                      <a:pt x="1297922" y="3115843"/>
                      <a:pt x="1297110" y="3115031"/>
                    </a:cubicBezTo>
                    <a:cubicBezTo>
                      <a:pt x="1296298" y="3114219"/>
                      <a:pt x="1295487" y="3113407"/>
                      <a:pt x="1294674" y="3113407"/>
                    </a:cubicBezTo>
                    <a:cubicBezTo>
                      <a:pt x="1292239" y="3112595"/>
                      <a:pt x="1290615" y="3110971"/>
                      <a:pt x="1288991" y="3109348"/>
                    </a:cubicBezTo>
                    <a:cubicBezTo>
                      <a:pt x="1288179" y="3108536"/>
                      <a:pt x="1287368" y="3108536"/>
                      <a:pt x="1286556" y="3107724"/>
                    </a:cubicBezTo>
                    <a:cubicBezTo>
                      <a:pt x="1285744" y="3107724"/>
                      <a:pt x="1284932" y="3106912"/>
                      <a:pt x="1284120" y="3106912"/>
                    </a:cubicBezTo>
                    <a:cubicBezTo>
                      <a:pt x="1282496" y="3106912"/>
                      <a:pt x="1280872" y="3106100"/>
                      <a:pt x="1279249" y="3105288"/>
                    </a:cubicBezTo>
                    <a:cubicBezTo>
                      <a:pt x="1278437" y="3105288"/>
                      <a:pt x="1277625" y="3105288"/>
                      <a:pt x="1276813" y="3105288"/>
                    </a:cubicBezTo>
                    <a:cubicBezTo>
                      <a:pt x="1276001" y="3105288"/>
                      <a:pt x="1275189" y="3105288"/>
                      <a:pt x="1274377" y="3104476"/>
                    </a:cubicBezTo>
                    <a:cubicBezTo>
                      <a:pt x="1273566" y="3103665"/>
                      <a:pt x="1272753" y="3104476"/>
                      <a:pt x="1271942" y="3104476"/>
                    </a:cubicBezTo>
                    <a:cubicBezTo>
                      <a:pt x="1271942" y="3104476"/>
                      <a:pt x="1271130" y="3104476"/>
                      <a:pt x="1271130" y="3104476"/>
                    </a:cubicBezTo>
                    <a:cubicBezTo>
                      <a:pt x="1271130" y="3104476"/>
                      <a:pt x="1270318" y="3104476"/>
                      <a:pt x="1270318" y="3104476"/>
                    </a:cubicBezTo>
                    <a:cubicBezTo>
                      <a:pt x="1270318" y="3104476"/>
                      <a:pt x="1270318" y="3103665"/>
                      <a:pt x="1270318" y="3103665"/>
                    </a:cubicBezTo>
                    <a:cubicBezTo>
                      <a:pt x="1269506" y="3103665"/>
                      <a:pt x="1268694" y="3105288"/>
                      <a:pt x="1268694" y="3105288"/>
                    </a:cubicBezTo>
                    <a:cubicBezTo>
                      <a:pt x="1268694" y="3106100"/>
                      <a:pt x="1268694" y="3106100"/>
                      <a:pt x="1269506" y="3106100"/>
                    </a:cubicBezTo>
                    <a:cubicBezTo>
                      <a:pt x="1270318" y="3106912"/>
                      <a:pt x="1271942" y="3106912"/>
                      <a:pt x="1271130" y="3108536"/>
                    </a:cubicBezTo>
                    <a:cubicBezTo>
                      <a:pt x="1270318" y="3109348"/>
                      <a:pt x="1269506" y="3110159"/>
                      <a:pt x="1267882" y="3110159"/>
                    </a:cubicBezTo>
                    <a:cubicBezTo>
                      <a:pt x="1266258" y="3110159"/>
                      <a:pt x="1266258" y="3109348"/>
                      <a:pt x="1265447" y="3108536"/>
                    </a:cubicBezTo>
                    <a:cubicBezTo>
                      <a:pt x="1263823" y="3106912"/>
                      <a:pt x="1262199" y="3106912"/>
                      <a:pt x="1260575" y="3106100"/>
                    </a:cubicBezTo>
                    <a:cubicBezTo>
                      <a:pt x="1259763" y="3105288"/>
                      <a:pt x="1258952" y="3103665"/>
                      <a:pt x="1257328" y="3102853"/>
                    </a:cubicBezTo>
                    <a:cubicBezTo>
                      <a:pt x="1256516" y="3102041"/>
                      <a:pt x="1255704" y="3102041"/>
                      <a:pt x="1254892" y="3101229"/>
                    </a:cubicBezTo>
                    <a:cubicBezTo>
                      <a:pt x="1252456" y="3098793"/>
                      <a:pt x="1250833" y="3096358"/>
                      <a:pt x="1249209" y="3093110"/>
                    </a:cubicBezTo>
                    <a:cubicBezTo>
                      <a:pt x="1248397" y="3092298"/>
                      <a:pt x="1247585" y="3090674"/>
                      <a:pt x="1246774" y="3089862"/>
                    </a:cubicBezTo>
                    <a:cubicBezTo>
                      <a:pt x="1245961" y="3089050"/>
                      <a:pt x="1245961" y="3087427"/>
                      <a:pt x="1245150" y="3086615"/>
                    </a:cubicBezTo>
                    <a:cubicBezTo>
                      <a:pt x="1244337" y="3084991"/>
                      <a:pt x="1242714" y="3084179"/>
                      <a:pt x="1241090" y="3083367"/>
                    </a:cubicBezTo>
                    <a:cubicBezTo>
                      <a:pt x="1240278" y="3082555"/>
                      <a:pt x="1237843" y="3081744"/>
                      <a:pt x="1237843" y="3080932"/>
                    </a:cubicBezTo>
                    <a:cubicBezTo>
                      <a:pt x="1237843" y="3080120"/>
                      <a:pt x="1241090" y="3080120"/>
                      <a:pt x="1241902" y="3080932"/>
                    </a:cubicBezTo>
                    <a:cubicBezTo>
                      <a:pt x="1243526" y="3081744"/>
                      <a:pt x="1245150" y="3082555"/>
                      <a:pt x="1246774" y="3083367"/>
                    </a:cubicBezTo>
                    <a:cubicBezTo>
                      <a:pt x="1249209" y="3084179"/>
                      <a:pt x="1252456" y="3084179"/>
                      <a:pt x="1254892" y="3083367"/>
                    </a:cubicBezTo>
                    <a:cubicBezTo>
                      <a:pt x="1256516" y="3082555"/>
                      <a:pt x="1259763" y="3080932"/>
                      <a:pt x="1260575" y="3080120"/>
                    </a:cubicBezTo>
                    <a:cubicBezTo>
                      <a:pt x="1260575" y="3080120"/>
                      <a:pt x="1261387" y="3079308"/>
                      <a:pt x="1261387" y="3079308"/>
                    </a:cubicBezTo>
                    <a:cubicBezTo>
                      <a:pt x="1262199" y="3079308"/>
                      <a:pt x="1262199" y="3078496"/>
                      <a:pt x="1263011" y="3078496"/>
                    </a:cubicBezTo>
                    <a:cubicBezTo>
                      <a:pt x="1264635" y="3077684"/>
                      <a:pt x="1265447" y="3076872"/>
                      <a:pt x="1267071" y="3076061"/>
                    </a:cubicBezTo>
                    <a:cubicBezTo>
                      <a:pt x="1267882" y="3075249"/>
                      <a:pt x="1269506" y="3074437"/>
                      <a:pt x="1270318" y="3072813"/>
                    </a:cubicBezTo>
                    <a:cubicBezTo>
                      <a:pt x="1271130" y="3071189"/>
                      <a:pt x="1271942" y="3070377"/>
                      <a:pt x="1273566" y="3070377"/>
                    </a:cubicBezTo>
                    <a:cubicBezTo>
                      <a:pt x="1275189" y="3070377"/>
                      <a:pt x="1276813" y="3070377"/>
                      <a:pt x="1277625" y="3069565"/>
                    </a:cubicBezTo>
                    <a:cubicBezTo>
                      <a:pt x="1278437" y="3068753"/>
                      <a:pt x="1279249" y="3067130"/>
                      <a:pt x="1280061" y="3065506"/>
                    </a:cubicBezTo>
                    <a:cubicBezTo>
                      <a:pt x="1280872" y="3064694"/>
                      <a:pt x="1280872" y="3063070"/>
                      <a:pt x="1281684" y="3063070"/>
                    </a:cubicBezTo>
                    <a:cubicBezTo>
                      <a:pt x="1283308" y="3061446"/>
                      <a:pt x="1283308" y="3065506"/>
                      <a:pt x="1283308" y="3066318"/>
                    </a:cubicBezTo>
                    <a:cubicBezTo>
                      <a:pt x="1283308" y="3067942"/>
                      <a:pt x="1284120" y="3069565"/>
                      <a:pt x="1285744" y="3069565"/>
                    </a:cubicBezTo>
                    <a:cubicBezTo>
                      <a:pt x="1286556" y="3069565"/>
                      <a:pt x="1287368" y="3068753"/>
                      <a:pt x="1288179" y="3068753"/>
                    </a:cubicBezTo>
                    <a:cubicBezTo>
                      <a:pt x="1288991" y="3068753"/>
                      <a:pt x="1288991" y="3068753"/>
                      <a:pt x="1289803" y="3068753"/>
                    </a:cubicBezTo>
                    <a:cubicBezTo>
                      <a:pt x="1291427" y="3068753"/>
                      <a:pt x="1293051" y="3068753"/>
                      <a:pt x="1294674" y="3068753"/>
                    </a:cubicBezTo>
                    <a:cubicBezTo>
                      <a:pt x="1295487" y="3068753"/>
                      <a:pt x="1295487" y="3068753"/>
                      <a:pt x="1296298" y="3068753"/>
                    </a:cubicBezTo>
                    <a:cubicBezTo>
                      <a:pt x="1297922" y="3068753"/>
                      <a:pt x="1298734" y="3068753"/>
                      <a:pt x="1300358" y="3068753"/>
                    </a:cubicBezTo>
                    <a:cubicBezTo>
                      <a:pt x="1301169" y="3068753"/>
                      <a:pt x="1301982" y="3068753"/>
                      <a:pt x="1301982" y="3067942"/>
                    </a:cubicBezTo>
                    <a:cubicBezTo>
                      <a:pt x="1301982" y="3067130"/>
                      <a:pt x="1301982" y="3066318"/>
                      <a:pt x="1302793" y="3066318"/>
                    </a:cubicBezTo>
                    <a:cubicBezTo>
                      <a:pt x="1303605" y="3065506"/>
                      <a:pt x="1306041" y="3065506"/>
                      <a:pt x="1306853" y="3065506"/>
                    </a:cubicBezTo>
                    <a:cubicBezTo>
                      <a:pt x="1307665" y="3065506"/>
                      <a:pt x="1310100" y="3065506"/>
                      <a:pt x="1309288" y="3063070"/>
                    </a:cubicBezTo>
                    <a:cubicBezTo>
                      <a:pt x="1308477" y="3061446"/>
                      <a:pt x="1306853" y="3059823"/>
                      <a:pt x="1305229" y="3059011"/>
                    </a:cubicBezTo>
                    <a:cubicBezTo>
                      <a:pt x="1304417" y="3058199"/>
                      <a:pt x="1303605" y="3058199"/>
                      <a:pt x="1302793" y="3058199"/>
                    </a:cubicBezTo>
                    <a:cubicBezTo>
                      <a:pt x="1301982" y="3058199"/>
                      <a:pt x="1301169" y="3056575"/>
                      <a:pt x="1300358" y="3056575"/>
                    </a:cubicBezTo>
                    <a:cubicBezTo>
                      <a:pt x="1299546" y="3056575"/>
                      <a:pt x="1298734" y="3057387"/>
                      <a:pt x="1297922" y="3057387"/>
                    </a:cubicBezTo>
                    <a:cubicBezTo>
                      <a:pt x="1297110" y="3057387"/>
                      <a:pt x="1297110" y="3057387"/>
                      <a:pt x="1296298" y="3057387"/>
                    </a:cubicBezTo>
                    <a:cubicBezTo>
                      <a:pt x="1294674" y="3057387"/>
                      <a:pt x="1293863" y="3056575"/>
                      <a:pt x="1292239" y="3057387"/>
                    </a:cubicBezTo>
                    <a:cubicBezTo>
                      <a:pt x="1290615" y="3058199"/>
                      <a:pt x="1289803" y="3059823"/>
                      <a:pt x="1289803" y="3061446"/>
                    </a:cubicBezTo>
                    <a:cubicBezTo>
                      <a:pt x="1289803" y="3062258"/>
                      <a:pt x="1289803" y="3064694"/>
                      <a:pt x="1288179" y="3063882"/>
                    </a:cubicBezTo>
                    <a:cubicBezTo>
                      <a:pt x="1287368" y="3063070"/>
                      <a:pt x="1287368" y="3062258"/>
                      <a:pt x="1287368" y="3062258"/>
                    </a:cubicBezTo>
                    <a:cubicBezTo>
                      <a:pt x="1287368" y="3061446"/>
                      <a:pt x="1287368" y="3060635"/>
                      <a:pt x="1287368" y="3059823"/>
                    </a:cubicBezTo>
                    <a:cubicBezTo>
                      <a:pt x="1287368" y="3059011"/>
                      <a:pt x="1286556" y="3058199"/>
                      <a:pt x="1286556" y="3056575"/>
                    </a:cubicBezTo>
                    <a:cubicBezTo>
                      <a:pt x="1286556" y="3055763"/>
                      <a:pt x="1286556" y="3055763"/>
                      <a:pt x="1287368" y="3054951"/>
                    </a:cubicBezTo>
                    <a:cubicBezTo>
                      <a:pt x="1287368" y="3054140"/>
                      <a:pt x="1287368" y="3053328"/>
                      <a:pt x="1287368" y="3052516"/>
                    </a:cubicBezTo>
                    <a:cubicBezTo>
                      <a:pt x="1287368" y="3051704"/>
                      <a:pt x="1288179" y="3050892"/>
                      <a:pt x="1288991" y="3050892"/>
                    </a:cubicBezTo>
                    <a:cubicBezTo>
                      <a:pt x="1290615" y="3050080"/>
                      <a:pt x="1289803" y="3048456"/>
                      <a:pt x="1290615" y="3046833"/>
                    </a:cubicBezTo>
                    <a:cubicBezTo>
                      <a:pt x="1290615" y="3045209"/>
                      <a:pt x="1292239" y="3044397"/>
                      <a:pt x="1293051" y="3043585"/>
                    </a:cubicBezTo>
                    <a:cubicBezTo>
                      <a:pt x="1293863" y="3042773"/>
                      <a:pt x="1294674" y="3041961"/>
                      <a:pt x="1295487" y="3041149"/>
                    </a:cubicBezTo>
                    <a:cubicBezTo>
                      <a:pt x="1297110" y="3040337"/>
                      <a:pt x="1298734" y="3041149"/>
                      <a:pt x="1300358" y="3041961"/>
                    </a:cubicBezTo>
                    <a:cubicBezTo>
                      <a:pt x="1301982" y="3041961"/>
                      <a:pt x="1301982" y="3041149"/>
                      <a:pt x="1302793" y="3040337"/>
                    </a:cubicBezTo>
                    <a:cubicBezTo>
                      <a:pt x="1305229" y="3038714"/>
                      <a:pt x="1308477" y="3041149"/>
                      <a:pt x="1310100" y="3039526"/>
                    </a:cubicBezTo>
                    <a:cubicBezTo>
                      <a:pt x="1312536" y="3037902"/>
                      <a:pt x="1314971" y="3036278"/>
                      <a:pt x="1316595" y="3033842"/>
                    </a:cubicBezTo>
                    <a:cubicBezTo>
                      <a:pt x="1318219" y="3032219"/>
                      <a:pt x="1319031" y="3029783"/>
                      <a:pt x="1319843" y="3027347"/>
                    </a:cubicBezTo>
                    <a:cubicBezTo>
                      <a:pt x="1320655" y="3025724"/>
                      <a:pt x="1322279" y="3024100"/>
                      <a:pt x="1324714" y="3023288"/>
                    </a:cubicBezTo>
                    <a:cubicBezTo>
                      <a:pt x="1326338" y="3022476"/>
                      <a:pt x="1327962" y="3021664"/>
                      <a:pt x="1329585" y="3020040"/>
                    </a:cubicBezTo>
                    <a:cubicBezTo>
                      <a:pt x="1332021" y="3015981"/>
                      <a:pt x="1332833" y="3011110"/>
                      <a:pt x="1338516" y="3010298"/>
                    </a:cubicBezTo>
                    <a:cubicBezTo>
                      <a:pt x="1340952" y="3010298"/>
                      <a:pt x="1343387" y="3010298"/>
                      <a:pt x="1345011" y="3009486"/>
                    </a:cubicBezTo>
                    <a:cubicBezTo>
                      <a:pt x="1347447" y="3009486"/>
                      <a:pt x="1351506" y="3008674"/>
                      <a:pt x="1352318" y="3006238"/>
                    </a:cubicBezTo>
                    <a:cubicBezTo>
                      <a:pt x="1353130" y="3004615"/>
                      <a:pt x="1351506" y="3002991"/>
                      <a:pt x="1350695" y="3001367"/>
                    </a:cubicBezTo>
                    <a:cubicBezTo>
                      <a:pt x="1349882" y="3000555"/>
                      <a:pt x="1349071" y="3000555"/>
                      <a:pt x="1349071" y="3000555"/>
                    </a:cubicBezTo>
                    <a:cubicBezTo>
                      <a:pt x="1348259" y="2999743"/>
                      <a:pt x="1346635" y="2998932"/>
                      <a:pt x="1345823" y="2998120"/>
                    </a:cubicBezTo>
                    <a:cubicBezTo>
                      <a:pt x="1341764" y="2994060"/>
                      <a:pt x="1342576" y="2988377"/>
                      <a:pt x="1340952" y="2983506"/>
                    </a:cubicBezTo>
                    <a:cubicBezTo>
                      <a:pt x="1338516" y="2977822"/>
                      <a:pt x="1332833" y="2982694"/>
                      <a:pt x="1328774" y="2984317"/>
                    </a:cubicBezTo>
                    <a:cubicBezTo>
                      <a:pt x="1326338" y="2985129"/>
                      <a:pt x="1323903" y="2985941"/>
                      <a:pt x="1322279" y="2985941"/>
                    </a:cubicBezTo>
                    <a:cubicBezTo>
                      <a:pt x="1320655" y="2986753"/>
                      <a:pt x="1319031" y="2987565"/>
                      <a:pt x="1319031" y="2989189"/>
                    </a:cubicBezTo>
                    <a:cubicBezTo>
                      <a:pt x="1319031" y="2991624"/>
                      <a:pt x="1319843" y="2994060"/>
                      <a:pt x="1319843" y="2996496"/>
                    </a:cubicBezTo>
                    <a:cubicBezTo>
                      <a:pt x="1319843" y="2998932"/>
                      <a:pt x="1317407" y="2999743"/>
                      <a:pt x="1314971" y="2999743"/>
                    </a:cubicBezTo>
                    <a:cubicBezTo>
                      <a:pt x="1313348" y="2999743"/>
                      <a:pt x="1312536" y="2999743"/>
                      <a:pt x="1310912" y="3000555"/>
                    </a:cubicBezTo>
                    <a:cubicBezTo>
                      <a:pt x="1309288" y="3000555"/>
                      <a:pt x="1309288" y="3001367"/>
                      <a:pt x="1308477" y="3002179"/>
                    </a:cubicBezTo>
                    <a:cubicBezTo>
                      <a:pt x="1306853" y="3003803"/>
                      <a:pt x="1304417" y="3005426"/>
                      <a:pt x="1301982" y="3006238"/>
                    </a:cubicBezTo>
                    <a:cubicBezTo>
                      <a:pt x="1300358" y="3007050"/>
                      <a:pt x="1297922" y="3007862"/>
                      <a:pt x="1296298" y="3008674"/>
                    </a:cubicBezTo>
                    <a:cubicBezTo>
                      <a:pt x="1294674" y="3009486"/>
                      <a:pt x="1294674" y="3011921"/>
                      <a:pt x="1293051" y="3012733"/>
                    </a:cubicBezTo>
                    <a:cubicBezTo>
                      <a:pt x="1291427" y="3014357"/>
                      <a:pt x="1289803" y="3012733"/>
                      <a:pt x="1288991" y="3011921"/>
                    </a:cubicBezTo>
                    <a:cubicBezTo>
                      <a:pt x="1287368" y="3010298"/>
                      <a:pt x="1287368" y="3008674"/>
                      <a:pt x="1288179" y="3007050"/>
                    </a:cubicBezTo>
                    <a:cubicBezTo>
                      <a:pt x="1288991" y="3005426"/>
                      <a:pt x="1289803" y="3002991"/>
                      <a:pt x="1290615" y="3001367"/>
                    </a:cubicBezTo>
                    <a:cubicBezTo>
                      <a:pt x="1291427" y="2999743"/>
                      <a:pt x="1293051" y="2998932"/>
                      <a:pt x="1294674" y="2998120"/>
                    </a:cubicBezTo>
                    <a:cubicBezTo>
                      <a:pt x="1296298" y="2996496"/>
                      <a:pt x="1297922" y="2996496"/>
                      <a:pt x="1299546" y="2995684"/>
                    </a:cubicBezTo>
                    <a:cubicBezTo>
                      <a:pt x="1300358" y="2994872"/>
                      <a:pt x="1301982" y="2994872"/>
                      <a:pt x="1302793" y="2994060"/>
                    </a:cubicBezTo>
                    <a:cubicBezTo>
                      <a:pt x="1303605" y="2993248"/>
                      <a:pt x="1303605" y="2992436"/>
                      <a:pt x="1305229" y="2992436"/>
                    </a:cubicBezTo>
                    <a:cubicBezTo>
                      <a:pt x="1306041" y="2992436"/>
                      <a:pt x="1306853" y="2991624"/>
                      <a:pt x="1307665" y="2990813"/>
                    </a:cubicBezTo>
                    <a:cubicBezTo>
                      <a:pt x="1308477" y="2990001"/>
                      <a:pt x="1307665" y="2989189"/>
                      <a:pt x="1306853" y="2989189"/>
                    </a:cubicBezTo>
                    <a:cubicBezTo>
                      <a:pt x="1306041" y="2989189"/>
                      <a:pt x="1304417" y="2990001"/>
                      <a:pt x="1304417" y="2990813"/>
                    </a:cubicBezTo>
                    <a:cubicBezTo>
                      <a:pt x="1303605" y="2991624"/>
                      <a:pt x="1303605" y="2992436"/>
                      <a:pt x="1301982" y="2993248"/>
                    </a:cubicBezTo>
                    <a:cubicBezTo>
                      <a:pt x="1301169" y="2993248"/>
                      <a:pt x="1299546" y="2994060"/>
                      <a:pt x="1298734" y="2994060"/>
                    </a:cubicBezTo>
                    <a:cubicBezTo>
                      <a:pt x="1297110" y="2994060"/>
                      <a:pt x="1296298" y="2994872"/>
                      <a:pt x="1295487" y="2995684"/>
                    </a:cubicBezTo>
                    <a:cubicBezTo>
                      <a:pt x="1294674" y="2996496"/>
                      <a:pt x="1293051" y="2997308"/>
                      <a:pt x="1292239" y="2997308"/>
                    </a:cubicBezTo>
                    <a:cubicBezTo>
                      <a:pt x="1291427" y="2998120"/>
                      <a:pt x="1290615" y="2998932"/>
                      <a:pt x="1289803" y="2999743"/>
                    </a:cubicBezTo>
                    <a:cubicBezTo>
                      <a:pt x="1288179" y="3001367"/>
                      <a:pt x="1287368" y="3002991"/>
                      <a:pt x="1286556" y="3004615"/>
                    </a:cubicBezTo>
                    <a:cubicBezTo>
                      <a:pt x="1285744" y="3006238"/>
                      <a:pt x="1284932" y="3007862"/>
                      <a:pt x="1284932" y="3009486"/>
                    </a:cubicBezTo>
                    <a:cubicBezTo>
                      <a:pt x="1284932" y="3011921"/>
                      <a:pt x="1283308" y="3013545"/>
                      <a:pt x="1281684" y="3015169"/>
                    </a:cubicBezTo>
                    <a:cubicBezTo>
                      <a:pt x="1280061" y="3015981"/>
                      <a:pt x="1278437" y="3015981"/>
                      <a:pt x="1276001" y="3015981"/>
                    </a:cubicBezTo>
                    <a:cubicBezTo>
                      <a:pt x="1274377" y="3015981"/>
                      <a:pt x="1272753" y="3015981"/>
                      <a:pt x="1271130" y="3016793"/>
                    </a:cubicBezTo>
                    <a:cubicBezTo>
                      <a:pt x="1270318" y="3017605"/>
                      <a:pt x="1269506" y="3018417"/>
                      <a:pt x="1269506" y="3019229"/>
                    </a:cubicBezTo>
                    <a:lnTo>
                      <a:pt x="1271130" y="2999743"/>
                    </a:lnTo>
                    <a:lnTo>
                      <a:pt x="1258952" y="2996496"/>
                    </a:lnTo>
                    <a:lnTo>
                      <a:pt x="1263823" y="2957525"/>
                    </a:lnTo>
                    <a:lnTo>
                      <a:pt x="1284120" y="2952654"/>
                    </a:lnTo>
                    <a:lnTo>
                      <a:pt x="1294674" y="2935604"/>
                    </a:lnTo>
                    <a:lnTo>
                      <a:pt x="1294674" y="2925862"/>
                    </a:lnTo>
                    <a:lnTo>
                      <a:pt x="1301169" y="2916931"/>
                    </a:lnTo>
                    <a:lnTo>
                      <a:pt x="1369368" y="2907188"/>
                    </a:lnTo>
                    <a:lnTo>
                      <a:pt x="1361249" y="2887703"/>
                    </a:lnTo>
                    <a:lnTo>
                      <a:pt x="1369368" y="2879584"/>
                    </a:lnTo>
                    <a:lnTo>
                      <a:pt x="1358813" y="2862535"/>
                    </a:lnTo>
                    <a:lnTo>
                      <a:pt x="1360437" y="2845485"/>
                    </a:lnTo>
                    <a:lnTo>
                      <a:pt x="1352318" y="2827624"/>
                    </a:lnTo>
                    <a:lnTo>
                      <a:pt x="1337704" y="2825188"/>
                    </a:lnTo>
                    <a:lnTo>
                      <a:pt x="1332833" y="2798396"/>
                    </a:lnTo>
                    <a:lnTo>
                      <a:pt x="1351506" y="2795149"/>
                    </a:lnTo>
                    <a:lnTo>
                      <a:pt x="1352318" y="2788653"/>
                    </a:lnTo>
                    <a:lnTo>
                      <a:pt x="1334457" y="2787842"/>
                    </a:lnTo>
                    <a:lnTo>
                      <a:pt x="1321466" y="2779723"/>
                    </a:lnTo>
                    <a:lnTo>
                      <a:pt x="1323090" y="2770792"/>
                    </a:lnTo>
                    <a:lnTo>
                      <a:pt x="1332833" y="2770792"/>
                    </a:lnTo>
                    <a:lnTo>
                      <a:pt x="1351506" y="2747248"/>
                    </a:lnTo>
                    <a:lnTo>
                      <a:pt x="1335269" y="2718020"/>
                    </a:lnTo>
                    <a:lnTo>
                      <a:pt x="1338516" y="2706653"/>
                    </a:lnTo>
                    <a:lnTo>
                      <a:pt x="1327962" y="2704218"/>
                    </a:lnTo>
                    <a:lnTo>
                      <a:pt x="1321466" y="2713960"/>
                    </a:lnTo>
                    <a:lnTo>
                      <a:pt x="1310100" y="2713960"/>
                    </a:lnTo>
                    <a:lnTo>
                      <a:pt x="1285744" y="2701782"/>
                    </a:lnTo>
                    <a:lnTo>
                      <a:pt x="1270318" y="2705029"/>
                    </a:lnTo>
                    <a:lnTo>
                      <a:pt x="1258952" y="2692039"/>
                    </a:lnTo>
                    <a:lnTo>
                      <a:pt x="1248397" y="2699346"/>
                    </a:lnTo>
                    <a:lnTo>
                      <a:pt x="1219169" y="2698534"/>
                    </a:lnTo>
                    <a:lnTo>
                      <a:pt x="1214298" y="2690416"/>
                    </a:lnTo>
                    <a:lnTo>
                      <a:pt x="1175327" y="2688792"/>
                    </a:lnTo>
                    <a:lnTo>
                      <a:pt x="1180199" y="2700970"/>
                    </a:lnTo>
                    <a:lnTo>
                      <a:pt x="1172080" y="2709901"/>
                    </a:lnTo>
                    <a:lnTo>
                      <a:pt x="1162337" y="2700970"/>
                    </a:lnTo>
                    <a:lnTo>
                      <a:pt x="1150159" y="2696099"/>
                    </a:lnTo>
                    <a:lnTo>
                      <a:pt x="1123367" y="2682297"/>
                    </a:lnTo>
                    <a:lnTo>
                      <a:pt x="1101446" y="2657940"/>
                    </a:lnTo>
                    <a:lnTo>
                      <a:pt x="1080337" y="2676614"/>
                    </a:lnTo>
                    <a:lnTo>
                      <a:pt x="1060852" y="2688792"/>
                    </a:lnTo>
                    <a:lnTo>
                      <a:pt x="1046238" y="2706653"/>
                    </a:lnTo>
                    <a:lnTo>
                      <a:pt x="1017822" y="2704218"/>
                    </a:lnTo>
                    <a:lnTo>
                      <a:pt x="1007267" y="2690416"/>
                    </a:lnTo>
                    <a:lnTo>
                      <a:pt x="981287" y="2694475"/>
                    </a:lnTo>
                    <a:lnTo>
                      <a:pt x="972357" y="2705841"/>
                    </a:lnTo>
                    <a:lnTo>
                      <a:pt x="942317" y="2686356"/>
                    </a:lnTo>
                    <a:lnTo>
                      <a:pt x="946376" y="2667683"/>
                    </a:lnTo>
                    <a:lnTo>
                      <a:pt x="931762" y="2640891"/>
                    </a:lnTo>
                    <a:lnTo>
                      <a:pt x="907406" y="2621405"/>
                    </a:lnTo>
                    <a:lnTo>
                      <a:pt x="880614" y="2631960"/>
                    </a:lnTo>
                    <a:lnTo>
                      <a:pt x="869247" y="2628712"/>
                    </a:lnTo>
                    <a:lnTo>
                      <a:pt x="844891" y="2634395"/>
                    </a:lnTo>
                    <a:lnTo>
                      <a:pt x="837584" y="2604356"/>
                    </a:lnTo>
                    <a:lnTo>
                      <a:pt x="818099" y="2586494"/>
                    </a:lnTo>
                    <a:lnTo>
                      <a:pt x="837584" y="2577564"/>
                    </a:lnTo>
                    <a:lnTo>
                      <a:pt x="839208" y="2567009"/>
                    </a:lnTo>
                    <a:lnTo>
                      <a:pt x="805108" y="2544277"/>
                    </a:lnTo>
                    <a:lnTo>
                      <a:pt x="801049" y="2523979"/>
                    </a:lnTo>
                    <a:lnTo>
                      <a:pt x="774257" y="2509365"/>
                    </a:lnTo>
                    <a:lnTo>
                      <a:pt x="755583" y="2519108"/>
                    </a:lnTo>
                    <a:lnTo>
                      <a:pt x="744217" y="2512613"/>
                    </a:lnTo>
                    <a:lnTo>
                      <a:pt x="700375" y="2537781"/>
                    </a:lnTo>
                    <a:lnTo>
                      <a:pt x="688197" y="2529662"/>
                    </a:lnTo>
                    <a:lnTo>
                      <a:pt x="671960" y="2539405"/>
                    </a:lnTo>
                    <a:lnTo>
                      <a:pt x="676019" y="2554831"/>
                    </a:lnTo>
                    <a:lnTo>
                      <a:pt x="663841" y="2572692"/>
                    </a:lnTo>
                    <a:lnTo>
                      <a:pt x="635425" y="2571069"/>
                    </a:lnTo>
                    <a:lnTo>
                      <a:pt x="629741" y="2550771"/>
                    </a:lnTo>
                    <a:lnTo>
                      <a:pt x="615128" y="2545900"/>
                    </a:lnTo>
                    <a:lnTo>
                      <a:pt x="615128" y="2514237"/>
                    </a:lnTo>
                    <a:lnTo>
                      <a:pt x="602137" y="2506930"/>
                    </a:lnTo>
                    <a:lnTo>
                      <a:pt x="595642" y="2484197"/>
                    </a:lnTo>
                    <a:lnTo>
                      <a:pt x="573722" y="2462276"/>
                    </a:lnTo>
                    <a:lnTo>
                      <a:pt x="581840" y="2443603"/>
                    </a:lnTo>
                    <a:lnTo>
                      <a:pt x="610256" y="2439543"/>
                    </a:lnTo>
                    <a:lnTo>
                      <a:pt x="607009" y="2452533"/>
                    </a:lnTo>
                    <a:lnTo>
                      <a:pt x="631365" y="2454157"/>
                    </a:lnTo>
                    <a:lnTo>
                      <a:pt x="648415" y="2442791"/>
                    </a:lnTo>
                    <a:lnTo>
                      <a:pt x="652474" y="2420870"/>
                    </a:lnTo>
                    <a:lnTo>
                      <a:pt x="666276" y="2418435"/>
                    </a:lnTo>
                    <a:lnTo>
                      <a:pt x="669524" y="2408692"/>
                    </a:lnTo>
                    <a:lnTo>
                      <a:pt x="636237" y="2384335"/>
                    </a:lnTo>
                    <a:lnTo>
                      <a:pt x="637860" y="2372157"/>
                    </a:lnTo>
                    <a:lnTo>
                      <a:pt x="613504" y="2368098"/>
                    </a:lnTo>
                    <a:lnTo>
                      <a:pt x="602137" y="2374593"/>
                    </a:lnTo>
                    <a:lnTo>
                      <a:pt x="589959" y="2369721"/>
                    </a:lnTo>
                    <a:lnTo>
                      <a:pt x="589959" y="2348612"/>
                    </a:lnTo>
                    <a:lnTo>
                      <a:pt x="542058" y="2329127"/>
                    </a:lnTo>
                    <a:lnTo>
                      <a:pt x="527444" y="2303959"/>
                    </a:lnTo>
                    <a:lnTo>
                      <a:pt x="526632" y="2287721"/>
                    </a:lnTo>
                    <a:lnTo>
                      <a:pt x="487662" y="2271483"/>
                    </a:lnTo>
                    <a:lnTo>
                      <a:pt x="487662" y="2255246"/>
                    </a:lnTo>
                    <a:lnTo>
                      <a:pt x="503899" y="2243879"/>
                    </a:lnTo>
                    <a:lnTo>
                      <a:pt x="503899" y="2215464"/>
                    </a:lnTo>
                    <a:lnTo>
                      <a:pt x="484414" y="2192731"/>
                    </a:lnTo>
                    <a:lnTo>
                      <a:pt x="488474" y="2182988"/>
                    </a:lnTo>
                    <a:lnTo>
                      <a:pt x="482790" y="2159443"/>
                    </a:lnTo>
                    <a:lnTo>
                      <a:pt x="474672" y="2163503"/>
                    </a:lnTo>
                    <a:lnTo>
                      <a:pt x="443008" y="2144018"/>
                    </a:lnTo>
                    <a:lnTo>
                      <a:pt x="409721" y="2141582"/>
                    </a:lnTo>
                    <a:lnTo>
                      <a:pt x="402414" y="2153760"/>
                    </a:lnTo>
                    <a:lnTo>
                      <a:pt x="390236" y="2154572"/>
                    </a:lnTo>
                    <a:lnTo>
                      <a:pt x="376434" y="2168374"/>
                    </a:lnTo>
                    <a:lnTo>
                      <a:pt x="366691" y="2152948"/>
                    </a:lnTo>
                    <a:lnTo>
                      <a:pt x="372374" y="2145641"/>
                    </a:lnTo>
                    <a:lnTo>
                      <a:pt x="366691" y="2138335"/>
                    </a:lnTo>
                    <a:lnTo>
                      <a:pt x="331780" y="2136711"/>
                    </a:lnTo>
                    <a:lnTo>
                      <a:pt x="332592" y="2148889"/>
                    </a:lnTo>
                    <a:lnTo>
                      <a:pt x="321226" y="2151324"/>
                    </a:lnTo>
                    <a:lnTo>
                      <a:pt x="310671" y="2133463"/>
                    </a:lnTo>
                    <a:lnTo>
                      <a:pt x="297681" y="2136711"/>
                    </a:lnTo>
                    <a:lnTo>
                      <a:pt x="281443" y="2131027"/>
                    </a:lnTo>
                    <a:lnTo>
                      <a:pt x="287938" y="2118849"/>
                    </a:lnTo>
                    <a:lnTo>
                      <a:pt x="273324" y="2079879"/>
                    </a:lnTo>
                    <a:lnTo>
                      <a:pt x="255463" y="2067700"/>
                    </a:lnTo>
                    <a:lnTo>
                      <a:pt x="255463" y="2052275"/>
                    </a:lnTo>
                    <a:lnTo>
                      <a:pt x="245720" y="2048215"/>
                    </a:lnTo>
                    <a:lnTo>
                      <a:pt x="234354" y="2054710"/>
                    </a:lnTo>
                    <a:lnTo>
                      <a:pt x="240037" y="2008433"/>
                    </a:lnTo>
                    <a:lnTo>
                      <a:pt x="222176" y="1984076"/>
                    </a:lnTo>
                    <a:lnTo>
                      <a:pt x="212433" y="1984076"/>
                    </a:lnTo>
                    <a:lnTo>
                      <a:pt x="210809" y="1971086"/>
                    </a:lnTo>
                    <a:lnTo>
                      <a:pt x="205938" y="1971086"/>
                    </a:lnTo>
                    <a:lnTo>
                      <a:pt x="206750" y="1945918"/>
                    </a:lnTo>
                    <a:lnTo>
                      <a:pt x="224611" y="1942670"/>
                    </a:lnTo>
                    <a:lnTo>
                      <a:pt x="227047" y="1930492"/>
                    </a:lnTo>
                    <a:cubicBezTo>
                      <a:pt x="227047" y="1930492"/>
                      <a:pt x="219740" y="1928868"/>
                      <a:pt x="216493" y="1923185"/>
                    </a:cubicBezTo>
                    <a:cubicBezTo>
                      <a:pt x="216493" y="1923185"/>
                      <a:pt x="217304" y="1922373"/>
                      <a:pt x="217304" y="1921561"/>
                    </a:cubicBezTo>
                    <a:cubicBezTo>
                      <a:pt x="217304" y="1920749"/>
                      <a:pt x="217304" y="1919938"/>
                      <a:pt x="218116" y="1919126"/>
                    </a:cubicBezTo>
                    <a:cubicBezTo>
                      <a:pt x="218928" y="1918314"/>
                      <a:pt x="219740" y="1918314"/>
                      <a:pt x="221364" y="1919126"/>
                    </a:cubicBezTo>
                    <a:cubicBezTo>
                      <a:pt x="222176" y="1919938"/>
                      <a:pt x="222176" y="1919938"/>
                      <a:pt x="222988" y="1920749"/>
                    </a:cubicBezTo>
                    <a:cubicBezTo>
                      <a:pt x="224611" y="1921561"/>
                      <a:pt x="226235" y="1922373"/>
                      <a:pt x="227047" y="1923185"/>
                    </a:cubicBezTo>
                    <a:cubicBezTo>
                      <a:pt x="228671" y="1924809"/>
                      <a:pt x="228671" y="1927245"/>
                      <a:pt x="228671" y="1929680"/>
                    </a:cubicBezTo>
                    <a:cubicBezTo>
                      <a:pt x="228671" y="1930492"/>
                      <a:pt x="228671" y="1931304"/>
                      <a:pt x="229483" y="1932116"/>
                    </a:cubicBezTo>
                    <a:cubicBezTo>
                      <a:pt x="230295" y="1932928"/>
                      <a:pt x="231106" y="1932928"/>
                      <a:pt x="231918" y="1932928"/>
                    </a:cubicBezTo>
                    <a:cubicBezTo>
                      <a:pt x="232730" y="1932928"/>
                      <a:pt x="233542" y="1933740"/>
                      <a:pt x="233542" y="1933740"/>
                    </a:cubicBezTo>
                    <a:cubicBezTo>
                      <a:pt x="234354" y="1934552"/>
                      <a:pt x="234354" y="1935363"/>
                      <a:pt x="234354" y="1935363"/>
                    </a:cubicBezTo>
                    <a:cubicBezTo>
                      <a:pt x="235978" y="1936987"/>
                      <a:pt x="238414" y="1935363"/>
                      <a:pt x="239225" y="1934552"/>
                    </a:cubicBezTo>
                    <a:cubicBezTo>
                      <a:pt x="240037" y="1934552"/>
                      <a:pt x="240849" y="1933740"/>
                      <a:pt x="241661" y="1933740"/>
                    </a:cubicBezTo>
                    <a:cubicBezTo>
                      <a:pt x="242473" y="1933740"/>
                      <a:pt x="243285" y="1934552"/>
                      <a:pt x="244097" y="1935363"/>
                    </a:cubicBezTo>
                    <a:cubicBezTo>
                      <a:pt x="245720" y="1936175"/>
                      <a:pt x="247344" y="1936987"/>
                      <a:pt x="247344" y="1934552"/>
                    </a:cubicBezTo>
                    <a:cubicBezTo>
                      <a:pt x="247344" y="1932928"/>
                      <a:pt x="247344" y="1931304"/>
                      <a:pt x="248156" y="1929680"/>
                    </a:cubicBezTo>
                    <a:cubicBezTo>
                      <a:pt x="248968" y="1928056"/>
                      <a:pt x="248156" y="1926433"/>
                      <a:pt x="247344" y="1924809"/>
                    </a:cubicBezTo>
                    <a:cubicBezTo>
                      <a:pt x="246532" y="1923185"/>
                      <a:pt x="246532" y="1921561"/>
                      <a:pt x="245720" y="1919938"/>
                    </a:cubicBezTo>
                    <a:cubicBezTo>
                      <a:pt x="244908" y="1918314"/>
                      <a:pt x="244097" y="1916690"/>
                      <a:pt x="244097" y="1915066"/>
                    </a:cubicBezTo>
                    <a:cubicBezTo>
                      <a:pt x="244097" y="1913443"/>
                      <a:pt x="245720" y="1910195"/>
                      <a:pt x="244097" y="1909383"/>
                    </a:cubicBezTo>
                    <a:cubicBezTo>
                      <a:pt x="242473" y="1907759"/>
                      <a:pt x="240037" y="1907759"/>
                      <a:pt x="239225" y="1906136"/>
                    </a:cubicBezTo>
                    <a:cubicBezTo>
                      <a:pt x="238414" y="1904512"/>
                      <a:pt x="239225" y="1902888"/>
                      <a:pt x="237602" y="1901264"/>
                    </a:cubicBezTo>
                    <a:cubicBezTo>
                      <a:pt x="235978" y="1899641"/>
                      <a:pt x="232730" y="1898829"/>
                      <a:pt x="231106" y="1898829"/>
                    </a:cubicBezTo>
                    <a:cubicBezTo>
                      <a:pt x="230295" y="1898829"/>
                      <a:pt x="229483" y="1898829"/>
                      <a:pt x="227859" y="1899641"/>
                    </a:cubicBezTo>
                    <a:cubicBezTo>
                      <a:pt x="227047" y="1899641"/>
                      <a:pt x="226235" y="1900452"/>
                      <a:pt x="225423" y="1900452"/>
                    </a:cubicBezTo>
                    <a:cubicBezTo>
                      <a:pt x="223799" y="1900452"/>
                      <a:pt x="223799" y="1898017"/>
                      <a:pt x="222176" y="1898017"/>
                    </a:cubicBezTo>
                    <a:cubicBezTo>
                      <a:pt x="220552" y="1897205"/>
                      <a:pt x="218928" y="1899641"/>
                      <a:pt x="218116" y="1899641"/>
                    </a:cubicBezTo>
                    <a:cubicBezTo>
                      <a:pt x="217304" y="1900452"/>
                      <a:pt x="216493" y="1900452"/>
                      <a:pt x="215681" y="1901264"/>
                    </a:cubicBezTo>
                    <a:cubicBezTo>
                      <a:pt x="214869" y="1902888"/>
                      <a:pt x="213245" y="1902888"/>
                      <a:pt x="211621" y="1903700"/>
                    </a:cubicBezTo>
                    <a:cubicBezTo>
                      <a:pt x="211621" y="1904512"/>
                      <a:pt x="211621" y="1904512"/>
                      <a:pt x="211621" y="1905324"/>
                    </a:cubicBezTo>
                    <a:cubicBezTo>
                      <a:pt x="211621" y="1906136"/>
                      <a:pt x="210809" y="1906136"/>
                      <a:pt x="210809" y="1906947"/>
                    </a:cubicBezTo>
                    <a:cubicBezTo>
                      <a:pt x="209998" y="1907759"/>
                      <a:pt x="208374" y="1907759"/>
                      <a:pt x="208374" y="1906136"/>
                    </a:cubicBezTo>
                    <a:cubicBezTo>
                      <a:pt x="208374" y="1905324"/>
                      <a:pt x="208374" y="1904512"/>
                      <a:pt x="208374" y="1903700"/>
                    </a:cubicBezTo>
                    <a:cubicBezTo>
                      <a:pt x="208374" y="1902888"/>
                      <a:pt x="208374" y="1902076"/>
                      <a:pt x="208374" y="1901264"/>
                    </a:cubicBezTo>
                    <a:cubicBezTo>
                      <a:pt x="208374" y="1901264"/>
                      <a:pt x="208374" y="1901264"/>
                      <a:pt x="208374" y="1900452"/>
                    </a:cubicBezTo>
                    <a:cubicBezTo>
                      <a:pt x="208374" y="1899641"/>
                      <a:pt x="208374" y="1898017"/>
                      <a:pt x="207562" y="1897205"/>
                    </a:cubicBezTo>
                    <a:cubicBezTo>
                      <a:pt x="206750" y="1897205"/>
                      <a:pt x="205938" y="1896393"/>
                      <a:pt x="205938" y="1897205"/>
                    </a:cubicBezTo>
                    <a:cubicBezTo>
                      <a:pt x="205126" y="1897205"/>
                      <a:pt x="204314" y="1898017"/>
                      <a:pt x="204314" y="1898017"/>
                    </a:cubicBezTo>
                    <a:cubicBezTo>
                      <a:pt x="203502" y="1898017"/>
                      <a:pt x="201879" y="1897205"/>
                      <a:pt x="203502" y="1896393"/>
                    </a:cubicBezTo>
                    <a:cubicBezTo>
                      <a:pt x="204314" y="1895581"/>
                      <a:pt x="204314" y="1896393"/>
                      <a:pt x="204314" y="1894769"/>
                    </a:cubicBezTo>
                    <a:cubicBezTo>
                      <a:pt x="204314" y="1893957"/>
                      <a:pt x="204314" y="1893145"/>
                      <a:pt x="204314" y="1892333"/>
                    </a:cubicBezTo>
                    <a:cubicBezTo>
                      <a:pt x="204314" y="1891522"/>
                      <a:pt x="203502" y="1891522"/>
                      <a:pt x="203502" y="1890710"/>
                    </a:cubicBezTo>
                    <a:cubicBezTo>
                      <a:pt x="203502" y="1890710"/>
                      <a:pt x="203502" y="1889898"/>
                      <a:pt x="203502" y="1889898"/>
                    </a:cubicBezTo>
                    <a:cubicBezTo>
                      <a:pt x="203502" y="1889898"/>
                      <a:pt x="203502" y="1889898"/>
                      <a:pt x="203502" y="1889086"/>
                    </a:cubicBezTo>
                    <a:cubicBezTo>
                      <a:pt x="203502" y="1889086"/>
                      <a:pt x="203502" y="1889086"/>
                      <a:pt x="203502" y="1889086"/>
                    </a:cubicBezTo>
                    <a:cubicBezTo>
                      <a:pt x="203502" y="1888274"/>
                      <a:pt x="204314" y="1888274"/>
                      <a:pt x="204314" y="1887462"/>
                    </a:cubicBezTo>
                    <a:cubicBezTo>
                      <a:pt x="204314" y="1887462"/>
                      <a:pt x="205126" y="1886650"/>
                      <a:pt x="205126" y="1886650"/>
                    </a:cubicBezTo>
                    <a:cubicBezTo>
                      <a:pt x="205938" y="1885839"/>
                      <a:pt x="208374" y="1885839"/>
                      <a:pt x="209186" y="1885839"/>
                    </a:cubicBezTo>
                    <a:cubicBezTo>
                      <a:pt x="209998" y="1885839"/>
                      <a:pt x="210809" y="1885839"/>
                      <a:pt x="211621" y="1885027"/>
                    </a:cubicBezTo>
                    <a:cubicBezTo>
                      <a:pt x="211621" y="1884215"/>
                      <a:pt x="210809" y="1883403"/>
                      <a:pt x="210809" y="1883403"/>
                    </a:cubicBezTo>
                    <a:cubicBezTo>
                      <a:pt x="209998" y="1882591"/>
                      <a:pt x="209186" y="1881779"/>
                      <a:pt x="209186" y="1880967"/>
                    </a:cubicBezTo>
                    <a:cubicBezTo>
                      <a:pt x="208374" y="1879343"/>
                      <a:pt x="209998" y="1876908"/>
                      <a:pt x="210809" y="1875284"/>
                    </a:cubicBezTo>
                    <a:cubicBezTo>
                      <a:pt x="210809" y="1874472"/>
                      <a:pt x="211621" y="1872848"/>
                      <a:pt x="211621" y="1872036"/>
                    </a:cubicBezTo>
                    <a:cubicBezTo>
                      <a:pt x="211621" y="1871225"/>
                      <a:pt x="211621" y="1870413"/>
                      <a:pt x="212433" y="1869601"/>
                    </a:cubicBezTo>
                    <a:cubicBezTo>
                      <a:pt x="213245" y="1867977"/>
                      <a:pt x="216493" y="1867977"/>
                      <a:pt x="217304" y="1867165"/>
                    </a:cubicBezTo>
                    <a:cubicBezTo>
                      <a:pt x="219740" y="1865541"/>
                      <a:pt x="218928" y="1861482"/>
                      <a:pt x="218928" y="1859046"/>
                    </a:cubicBezTo>
                    <a:cubicBezTo>
                      <a:pt x="218928" y="1856611"/>
                      <a:pt x="218928" y="1854175"/>
                      <a:pt x="218116" y="1850927"/>
                    </a:cubicBezTo>
                    <a:cubicBezTo>
                      <a:pt x="217304" y="1848492"/>
                      <a:pt x="215681" y="1846056"/>
                      <a:pt x="214057" y="1844432"/>
                    </a:cubicBezTo>
                    <a:cubicBezTo>
                      <a:pt x="212433" y="1842809"/>
                      <a:pt x="211621" y="1841185"/>
                      <a:pt x="210809" y="1838749"/>
                    </a:cubicBezTo>
                    <a:cubicBezTo>
                      <a:pt x="209998" y="1836314"/>
                      <a:pt x="209998" y="1833066"/>
                      <a:pt x="209998" y="1829818"/>
                    </a:cubicBezTo>
                    <a:cubicBezTo>
                      <a:pt x="209998" y="1826571"/>
                      <a:pt x="210809" y="1823323"/>
                      <a:pt x="209998" y="1820888"/>
                    </a:cubicBezTo>
                    <a:cubicBezTo>
                      <a:pt x="209186" y="1818452"/>
                      <a:pt x="207562" y="1816828"/>
                      <a:pt x="205126" y="1815205"/>
                    </a:cubicBezTo>
                    <a:cubicBezTo>
                      <a:pt x="203502" y="1812769"/>
                      <a:pt x="201879" y="1810333"/>
                      <a:pt x="201879" y="1807898"/>
                    </a:cubicBezTo>
                    <a:cubicBezTo>
                      <a:pt x="201879" y="1806274"/>
                      <a:pt x="201067" y="1804650"/>
                      <a:pt x="200255" y="1803026"/>
                    </a:cubicBezTo>
                    <a:lnTo>
                      <a:pt x="207562" y="1764056"/>
                    </a:lnTo>
                    <a:lnTo>
                      <a:pt x="214869" y="1762432"/>
                    </a:lnTo>
                    <a:cubicBezTo>
                      <a:pt x="214869" y="1762432"/>
                      <a:pt x="214869" y="1763244"/>
                      <a:pt x="215681" y="1763244"/>
                    </a:cubicBezTo>
                    <a:cubicBezTo>
                      <a:pt x="216493" y="1764056"/>
                      <a:pt x="218116" y="1764056"/>
                      <a:pt x="218928" y="1764056"/>
                    </a:cubicBezTo>
                    <a:cubicBezTo>
                      <a:pt x="220552" y="1764056"/>
                      <a:pt x="219740" y="1766491"/>
                      <a:pt x="219740" y="1768115"/>
                    </a:cubicBezTo>
                    <a:cubicBezTo>
                      <a:pt x="219740" y="1768927"/>
                      <a:pt x="220552" y="1769739"/>
                      <a:pt x="221364" y="1768115"/>
                    </a:cubicBezTo>
                    <a:cubicBezTo>
                      <a:pt x="221364" y="1767303"/>
                      <a:pt x="221364" y="1766491"/>
                      <a:pt x="221364" y="1765680"/>
                    </a:cubicBezTo>
                    <a:cubicBezTo>
                      <a:pt x="221364" y="1764868"/>
                      <a:pt x="220552" y="1764868"/>
                      <a:pt x="221364" y="1764056"/>
                    </a:cubicBezTo>
                    <a:cubicBezTo>
                      <a:pt x="221364" y="1764056"/>
                      <a:pt x="222176" y="1764056"/>
                      <a:pt x="222176" y="1763244"/>
                    </a:cubicBezTo>
                    <a:cubicBezTo>
                      <a:pt x="222176" y="1763244"/>
                      <a:pt x="222988" y="1763244"/>
                      <a:pt x="222988" y="1763244"/>
                    </a:cubicBezTo>
                    <a:cubicBezTo>
                      <a:pt x="223799" y="1763244"/>
                      <a:pt x="227859" y="1764056"/>
                      <a:pt x="227859" y="1762432"/>
                    </a:cubicBezTo>
                    <a:cubicBezTo>
                      <a:pt x="227859" y="1761620"/>
                      <a:pt x="226235" y="1759997"/>
                      <a:pt x="225423" y="1759185"/>
                    </a:cubicBezTo>
                    <a:cubicBezTo>
                      <a:pt x="224611" y="1758373"/>
                      <a:pt x="224611" y="1756749"/>
                      <a:pt x="225423" y="1755937"/>
                    </a:cubicBezTo>
                    <a:cubicBezTo>
                      <a:pt x="226235" y="1755125"/>
                      <a:pt x="227047" y="1755937"/>
                      <a:pt x="227859" y="1755937"/>
                    </a:cubicBezTo>
                    <a:cubicBezTo>
                      <a:pt x="228671" y="1755937"/>
                      <a:pt x="230295" y="1755125"/>
                      <a:pt x="231106" y="1755937"/>
                    </a:cubicBezTo>
                    <a:cubicBezTo>
                      <a:pt x="231918" y="1755937"/>
                      <a:pt x="231918" y="1758373"/>
                      <a:pt x="232730" y="1757561"/>
                    </a:cubicBezTo>
                    <a:cubicBezTo>
                      <a:pt x="233542" y="1756749"/>
                      <a:pt x="232730" y="1755125"/>
                      <a:pt x="233542" y="1755125"/>
                    </a:cubicBezTo>
                    <a:cubicBezTo>
                      <a:pt x="234354" y="1755125"/>
                      <a:pt x="236790" y="1755937"/>
                      <a:pt x="235978" y="1754313"/>
                    </a:cubicBezTo>
                    <a:cubicBezTo>
                      <a:pt x="235978" y="1753501"/>
                      <a:pt x="234354" y="1753501"/>
                      <a:pt x="233542" y="1753501"/>
                    </a:cubicBezTo>
                    <a:cubicBezTo>
                      <a:pt x="233542" y="1753501"/>
                      <a:pt x="232730" y="1753501"/>
                      <a:pt x="231918" y="1753501"/>
                    </a:cubicBezTo>
                    <a:cubicBezTo>
                      <a:pt x="231918" y="1753501"/>
                      <a:pt x="231918" y="1752689"/>
                      <a:pt x="231918" y="1751878"/>
                    </a:cubicBezTo>
                    <a:cubicBezTo>
                      <a:pt x="231106" y="1751878"/>
                      <a:pt x="230295" y="1751878"/>
                      <a:pt x="230295" y="1752689"/>
                    </a:cubicBezTo>
                    <a:cubicBezTo>
                      <a:pt x="230295" y="1753501"/>
                      <a:pt x="229483" y="1753501"/>
                      <a:pt x="228671" y="1753501"/>
                    </a:cubicBezTo>
                    <a:cubicBezTo>
                      <a:pt x="227859" y="1753501"/>
                      <a:pt x="224611" y="1753501"/>
                      <a:pt x="223799" y="1751878"/>
                    </a:cubicBezTo>
                    <a:cubicBezTo>
                      <a:pt x="222988" y="1751066"/>
                      <a:pt x="223799" y="1749442"/>
                      <a:pt x="223799" y="1748630"/>
                    </a:cubicBezTo>
                    <a:cubicBezTo>
                      <a:pt x="223799" y="1748630"/>
                      <a:pt x="222988" y="1748630"/>
                      <a:pt x="222988" y="1748630"/>
                    </a:cubicBezTo>
                    <a:lnTo>
                      <a:pt x="223799" y="1744571"/>
                    </a:lnTo>
                    <a:lnTo>
                      <a:pt x="210809" y="1736452"/>
                    </a:lnTo>
                    <a:cubicBezTo>
                      <a:pt x="211621" y="1735640"/>
                      <a:pt x="211621" y="1734016"/>
                      <a:pt x="211621" y="1732392"/>
                    </a:cubicBezTo>
                    <a:cubicBezTo>
                      <a:pt x="211621" y="1730769"/>
                      <a:pt x="211621" y="1729145"/>
                      <a:pt x="211621" y="1728333"/>
                    </a:cubicBezTo>
                    <a:cubicBezTo>
                      <a:pt x="212433" y="1724274"/>
                      <a:pt x="210809" y="1720214"/>
                      <a:pt x="208374" y="1716967"/>
                    </a:cubicBezTo>
                    <a:cubicBezTo>
                      <a:pt x="208374" y="1716155"/>
                      <a:pt x="207562" y="1716155"/>
                      <a:pt x="206750" y="1715343"/>
                    </a:cubicBezTo>
                    <a:cubicBezTo>
                      <a:pt x="205938" y="1715343"/>
                      <a:pt x="205938" y="1715343"/>
                      <a:pt x="205126" y="1715343"/>
                    </a:cubicBezTo>
                    <a:cubicBezTo>
                      <a:pt x="203502" y="1715343"/>
                      <a:pt x="203502" y="1713719"/>
                      <a:pt x="202690" y="1712907"/>
                    </a:cubicBezTo>
                    <a:cubicBezTo>
                      <a:pt x="201879" y="1712095"/>
                      <a:pt x="201879" y="1712095"/>
                      <a:pt x="201067" y="1712095"/>
                    </a:cubicBezTo>
                    <a:cubicBezTo>
                      <a:pt x="200255" y="1712095"/>
                      <a:pt x="200255" y="1711283"/>
                      <a:pt x="200255" y="1711283"/>
                    </a:cubicBezTo>
                    <a:cubicBezTo>
                      <a:pt x="199443" y="1710472"/>
                      <a:pt x="200255" y="1709660"/>
                      <a:pt x="200255" y="1708848"/>
                    </a:cubicBezTo>
                    <a:cubicBezTo>
                      <a:pt x="200255" y="1708036"/>
                      <a:pt x="200255" y="1707224"/>
                      <a:pt x="200255" y="1706412"/>
                    </a:cubicBezTo>
                    <a:cubicBezTo>
                      <a:pt x="200255" y="1705600"/>
                      <a:pt x="200255" y="1704788"/>
                      <a:pt x="200255" y="1703976"/>
                    </a:cubicBezTo>
                    <a:cubicBezTo>
                      <a:pt x="199443" y="1703165"/>
                      <a:pt x="199443" y="1702353"/>
                      <a:pt x="199443" y="1701541"/>
                    </a:cubicBezTo>
                    <a:cubicBezTo>
                      <a:pt x="199443" y="1699917"/>
                      <a:pt x="198631" y="1699105"/>
                      <a:pt x="199443" y="1697481"/>
                    </a:cubicBezTo>
                    <a:cubicBezTo>
                      <a:pt x="200255" y="1697481"/>
                      <a:pt x="200255" y="1697481"/>
                      <a:pt x="201067" y="1696670"/>
                    </a:cubicBezTo>
                    <a:cubicBezTo>
                      <a:pt x="201067" y="1695858"/>
                      <a:pt x="201067" y="1695046"/>
                      <a:pt x="201067" y="1695046"/>
                    </a:cubicBezTo>
                    <a:cubicBezTo>
                      <a:pt x="201067" y="1694234"/>
                      <a:pt x="202690" y="1694234"/>
                      <a:pt x="203502" y="1693422"/>
                    </a:cubicBezTo>
                    <a:cubicBezTo>
                      <a:pt x="204314" y="1693422"/>
                      <a:pt x="204314" y="1692610"/>
                      <a:pt x="205126" y="1693422"/>
                    </a:cubicBezTo>
                    <a:cubicBezTo>
                      <a:pt x="205938" y="1693422"/>
                      <a:pt x="205938" y="1694234"/>
                      <a:pt x="206750" y="1694234"/>
                    </a:cubicBezTo>
                    <a:cubicBezTo>
                      <a:pt x="206750" y="1695046"/>
                      <a:pt x="206750" y="1695858"/>
                      <a:pt x="207562" y="1695858"/>
                    </a:cubicBezTo>
                    <a:cubicBezTo>
                      <a:pt x="208374" y="1695858"/>
                      <a:pt x="208374" y="1695858"/>
                      <a:pt x="209186" y="1695858"/>
                    </a:cubicBezTo>
                    <a:cubicBezTo>
                      <a:pt x="209998" y="1695858"/>
                      <a:pt x="209186" y="1696670"/>
                      <a:pt x="209998" y="1697481"/>
                    </a:cubicBezTo>
                    <a:cubicBezTo>
                      <a:pt x="209998" y="1698293"/>
                      <a:pt x="210809" y="1699917"/>
                      <a:pt x="211621" y="1700729"/>
                    </a:cubicBezTo>
                    <a:cubicBezTo>
                      <a:pt x="212433" y="1701541"/>
                      <a:pt x="213245" y="1702353"/>
                      <a:pt x="214869" y="1703165"/>
                    </a:cubicBezTo>
                    <a:cubicBezTo>
                      <a:pt x="215681" y="1703976"/>
                      <a:pt x="216493" y="1704788"/>
                      <a:pt x="218116" y="1703976"/>
                    </a:cubicBezTo>
                    <a:cubicBezTo>
                      <a:pt x="218928" y="1703976"/>
                      <a:pt x="219740" y="1703165"/>
                      <a:pt x="220552" y="1702353"/>
                    </a:cubicBezTo>
                    <a:cubicBezTo>
                      <a:pt x="222176" y="1701541"/>
                      <a:pt x="222176" y="1703976"/>
                      <a:pt x="222988" y="1703976"/>
                    </a:cubicBezTo>
                    <a:cubicBezTo>
                      <a:pt x="223799" y="1703976"/>
                      <a:pt x="224611" y="1703165"/>
                      <a:pt x="225423" y="1702353"/>
                    </a:cubicBezTo>
                    <a:cubicBezTo>
                      <a:pt x="225423" y="1701541"/>
                      <a:pt x="226235" y="1700729"/>
                      <a:pt x="226235" y="1699917"/>
                    </a:cubicBezTo>
                    <a:cubicBezTo>
                      <a:pt x="226235" y="1699105"/>
                      <a:pt x="226235" y="1698293"/>
                      <a:pt x="226235" y="1697481"/>
                    </a:cubicBezTo>
                    <a:cubicBezTo>
                      <a:pt x="226235" y="1696670"/>
                      <a:pt x="226235" y="1695858"/>
                      <a:pt x="225423" y="1695046"/>
                    </a:cubicBezTo>
                    <a:cubicBezTo>
                      <a:pt x="224611" y="1694234"/>
                      <a:pt x="224611" y="1694234"/>
                      <a:pt x="224611" y="1692610"/>
                    </a:cubicBezTo>
                    <a:cubicBezTo>
                      <a:pt x="224611" y="1691798"/>
                      <a:pt x="223799" y="1690986"/>
                      <a:pt x="223799" y="1689363"/>
                    </a:cubicBezTo>
                    <a:cubicBezTo>
                      <a:pt x="223799" y="1688551"/>
                      <a:pt x="223799" y="1687739"/>
                      <a:pt x="223799" y="1686927"/>
                    </a:cubicBezTo>
                    <a:cubicBezTo>
                      <a:pt x="223799" y="1686115"/>
                      <a:pt x="223799" y="1685303"/>
                      <a:pt x="224611" y="1684491"/>
                    </a:cubicBezTo>
                    <a:cubicBezTo>
                      <a:pt x="225423" y="1683679"/>
                      <a:pt x="226235" y="1683679"/>
                      <a:pt x="227047" y="1682868"/>
                    </a:cubicBezTo>
                    <a:cubicBezTo>
                      <a:pt x="227859" y="1682056"/>
                      <a:pt x="227859" y="1681244"/>
                      <a:pt x="228671" y="1680432"/>
                    </a:cubicBezTo>
                    <a:cubicBezTo>
                      <a:pt x="229483" y="1679620"/>
                      <a:pt x="230295" y="1678808"/>
                      <a:pt x="231106" y="1679620"/>
                    </a:cubicBezTo>
                    <a:cubicBezTo>
                      <a:pt x="231918" y="1680432"/>
                      <a:pt x="231106" y="1681244"/>
                      <a:pt x="231106" y="1682056"/>
                    </a:cubicBezTo>
                    <a:cubicBezTo>
                      <a:pt x="231918" y="1682868"/>
                      <a:pt x="231918" y="1682056"/>
                      <a:pt x="232730" y="1682056"/>
                    </a:cubicBezTo>
                    <a:cubicBezTo>
                      <a:pt x="233542" y="1681244"/>
                      <a:pt x="233542" y="1682056"/>
                      <a:pt x="234354" y="1682868"/>
                    </a:cubicBezTo>
                    <a:cubicBezTo>
                      <a:pt x="235166" y="1683679"/>
                      <a:pt x="235978" y="1683679"/>
                      <a:pt x="236790" y="1683679"/>
                    </a:cubicBezTo>
                    <a:cubicBezTo>
                      <a:pt x="238414" y="1683679"/>
                      <a:pt x="240849" y="1683679"/>
                      <a:pt x="240849" y="1685303"/>
                    </a:cubicBezTo>
                    <a:cubicBezTo>
                      <a:pt x="241661" y="1685303"/>
                      <a:pt x="243285" y="1685303"/>
                      <a:pt x="243285" y="1685303"/>
                    </a:cubicBezTo>
                    <a:cubicBezTo>
                      <a:pt x="244908" y="1684491"/>
                      <a:pt x="242473" y="1682056"/>
                      <a:pt x="244908" y="1682056"/>
                    </a:cubicBezTo>
                    <a:cubicBezTo>
                      <a:pt x="246532" y="1682056"/>
                      <a:pt x="245720" y="1682868"/>
                      <a:pt x="245720" y="1683679"/>
                    </a:cubicBezTo>
                    <a:cubicBezTo>
                      <a:pt x="245720" y="1684491"/>
                      <a:pt x="246532" y="1683679"/>
                      <a:pt x="246532" y="1682868"/>
                    </a:cubicBezTo>
                    <a:cubicBezTo>
                      <a:pt x="247344" y="1682056"/>
                      <a:pt x="247344" y="1682868"/>
                      <a:pt x="248156" y="1682868"/>
                    </a:cubicBezTo>
                    <a:cubicBezTo>
                      <a:pt x="248968" y="1682868"/>
                      <a:pt x="248968" y="1682056"/>
                      <a:pt x="248968" y="1681244"/>
                    </a:cubicBezTo>
                    <a:cubicBezTo>
                      <a:pt x="248968" y="1680432"/>
                      <a:pt x="248968" y="1679620"/>
                      <a:pt x="248968" y="1679620"/>
                    </a:cubicBezTo>
                    <a:cubicBezTo>
                      <a:pt x="248968" y="1679620"/>
                      <a:pt x="250592" y="1678808"/>
                      <a:pt x="250592" y="1678808"/>
                    </a:cubicBezTo>
                    <a:cubicBezTo>
                      <a:pt x="251403" y="1678808"/>
                      <a:pt x="252215" y="1678808"/>
                      <a:pt x="252215" y="1677996"/>
                    </a:cubicBezTo>
                    <a:cubicBezTo>
                      <a:pt x="253027" y="1677996"/>
                      <a:pt x="253027" y="1677184"/>
                      <a:pt x="253839" y="1677184"/>
                    </a:cubicBezTo>
                    <a:cubicBezTo>
                      <a:pt x="254651" y="1677184"/>
                      <a:pt x="254651" y="1676372"/>
                      <a:pt x="255463" y="1675561"/>
                    </a:cubicBezTo>
                    <a:cubicBezTo>
                      <a:pt x="255463" y="1674749"/>
                      <a:pt x="256275" y="1673937"/>
                      <a:pt x="256275" y="1673125"/>
                    </a:cubicBezTo>
                    <a:cubicBezTo>
                      <a:pt x="256275" y="1672313"/>
                      <a:pt x="256275" y="1671501"/>
                      <a:pt x="257087" y="1671501"/>
                    </a:cubicBezTo>
                    <a:cubicBezTo>
                      <a:pt x="257899" y="1671501"/>
                      <a:pt x="258711" y="1670689"/>
                      <a:pt x="257899" y="1669877"/>
                    </a:cubicBezTo>
                    <a:cubicBezTo>
                      <a:pt x="257087" y="1669065"/>
                      <a:pt x="256275" y="1668254"/>
                      <a:pt x="255463" y="1668254"/>
                    </a:cubicBezTo>
                    <a:cubicBezTo>
                      <a:pt x="254651" y="1668254"/>
                      <a:pt x="253839" y="1668254"/>
                      <a:pt x="253027" y="1667442"/>
                    </a:cubicBezTo>
                    <a:cubicBezTo>
                      <a:pt x="252215" y="1666630"/>
                      <a:pt x="253027" y="1665818"/>
                      <a:pt x="253839" y="1665818"/>
                    </a:cubicBezTo>
                    <a:cubicBezTo>
                      <a:pt x="254651" y="1665818"/>
                      <a:pt x="254651" y="1665006"/>
                      <a:pt x="255463" y="1665006"/>
                    </a:cubicBezTo>
                    <a:cubicBezTo>
                      <a:pt x="255463" y="1664194"/>
                      <a:pt x="255463" y="1664194"/>
                      <a:pt x="256275" y="1663382"/>
                    </a:cubicBezTo>
                    <a:cubicBezTo>
                      <a:pt x="257087" y="1663382"/>
                      <a:pt x="257087" y="1663382"/>
                      <a:pt x="257899" y="1662570"/>
                    </a:cubicBezTo>
                    <a:cubicBezTo>
                      <a:pt x="257899" y="1662570"/>
                      <a:pt x="258711" y="1661759"/>
                      <a:pt x="258711" y="1661759"/>
                    </a:cubicBezTo>
                    <a:cubicBezTo>
                      <a:pt x="258711" y="1660947"/>
                      <a:pt x="259522" y="1660947"/>
                      <a:pt x="259522" y="1660135"/>
                    </a:cubicBezTo>
                    <a:cubicBezTo>
                      <a:pt x="259522" y="1659323"/>
                      <a:pt x="260334" y="1659323"/>
                      <a:pt x="261146" y="1659323"/>
                    </a:cubicBezTo>
                    <a:cubicBezTo>
                      <a:pt x="261958" y="1659323"/>
                      <a:pt x="262770" y="1659323"/>
                      <a:pt x="262770" y="1658511"/>
                    </a:cubicBezTo>
                    <a:cubicBezTo>
                      <a:pt x="263582" y="1657699"/>
                      <a:pt x="263582" y="1657699"/>
                      <a:pt x="263582" y="1657699"/>
                    </a:cubicBezTo>
                    <a:cubicBezTo>
                      <a:pt x="264394" y="1657699"/>
                      <a:pt x="265206" y="1657699"/>
                      <a:pt x="265206" y="1656887"/>
                    </a:cubicBezTo>
                    <a:cubicBezTo>
                      <a:pt x="266018" y="1656075"/>
                      <a:pt x="266829" y="1656075"/>
                      <a:pt x="267641" y="1656075"/>
                    </a:cubicBezTo>
                    <a:cubicBezTo>
                      <a:pt x="269265" y="1656075"/>
                      <a:pt x="270889" y="1656887"/>
                      <a:pt x="272512" y="1656075"/>
                    </a:cubicBezTo>
                    <a:cubicBezTo>
                      <a:pt x="273324" y="1656075"/>
                      <a:pt x="274136" y="1655263"/>
                      <a:pt x="275760" y="1655263"/>
                    </a:cubicBezTo>
                    <a:cubicBezTo>
                      <a:pt x="276572" y="1655263"/>
                      <a:pt x="276572" y="1656075"/>
                      <a:pt x="277384" y="1656075"/>
                    </a:cubicBezTo>
                    <a:cubicBezTo>
                      <a:pt x="279008" y="1656075"/>
                      <a:pt x="279819" y="1656075"/>
                      <a:pt x="281443" y="1656075"/>
                    </a:cubicBezTo>
                    <a:cubicBezTo>
                      <a:pt x="282255" y="1656075"/>
                      <a:pt x="282255" y="1656075"/>
                      <a:pt x="283067" y="1656075"/>
                    </a:cubicBezTo>
                    <a:cubicBezTo>
                      <a:pt x="283879" y="1656075"/>
                      <a:pt x="283879" y="1656075"/>
                      <a:pt x="284691" y="1656075"/>
                    </a:cubicBezTo>
                    <a:cubicBezTo>
                      <a:pt x="287938" y="1655263"/>
                      <a:pt x="291186" y="1656887"/>
                      <a:pt x="294433" y="1656887"/>
                    </a:cubicBezTo>
                    <a:cubicBezTo>
                      <a:pt x="297681" y="1656887"/>
                      <a:pt x="300928" y="1656075"/>
                      <a:pt x="304988" y="1656075"/>
                    </a:cubicBezTo>
                    <a:cubicBezTo>
                      <a:pt x="309859" y="1656075"/>
                      <a:pt x="314731" y="1656887"/>
                      <a:pt x="320414" y="1656887"/>
                    </a:cubicBezTo>
                    <a:cubicBezTo>
                      <a:pt x="323661" y="1656887"/>
                      <a:pt x="328532" y="1657699"/>
                      <a:pt x="330156" y="1654452"/>
                    </a:cubicBezTo>
                    <a:cubicBezTo>
                      <a:pt x="331780" y="1652016"/>
                      <a:pt x="332592" y="1646333"/>
                      <a:pt x="330968" y="1643897"/>
                    </a:cubicBezTo>
                    <a:cubicBezTo>
                      <a:pt x="329344" y="1640649"/>
                      <a:pt x="323661" y="1643085"/>
                      <a:pt x="321226" y="1643085"/>
                    </a:cubicBezTo>
                    <a:cubicBezTo>
                      <a:pt x="317978" y="1643897"/>
                      <a:pt x="313107" y="1643897"/>
                      <a:pt x="310671" y="1640649"/>
                    </a:cubicBezTo>
                    <a:cubicBezTo>
                      <a:pt x="308235" y="1638214"/>
                      <a:pt x="309047" y="1634155"/>
                      <a:pt x="307424" y="1631719"/>
                    </a:cubicBezTo>
                    <a:cubicBezTo>
                      <a:pt x="305800" y="1628471"/>
                      <a:pt x="302552" y="1627659"/>
                      <a:pt x="299305" y="1627659"/>
                    </a:cubicBezTo>
                    <a:cubicBezTo>
                      <a:pt x="297681" y="1627659"/>
                      <a:pt x="296869" y="1627659"/>
                      <a:pt x="295245" y="1626847"/>
                    </a:cubicBezTo>
                    <a:cubicBezTo>
                      <a:pt x="292810" y="1626847"/>
                      <a:pt x="290374" y="1626847"/>
                      <a:pt x="288750" y="1626847"/>
                    </a:cubicBezTo>
                    <a:cubicBezTo>
                      <a:pt x="287938" y="1626847"/>
                      <a:pt x="286315" y="1626847"/>
                      <a:pt x="285503" y="1626847"/>
                    </a:cubicBezTo>
                    <a:cubicBezTo>
                      <a:pt x="284691" y="1626847"/>
                      <a:pt x="283879" y="1627659"/>
                      <a:pt x="283067" y="1627659"/>
                    </a:cubicBezTo>
                    <a:cubicBezTo>
                      <a:pt x="282255" y="1627659"/>
                      <a:pt x="281443" y="1628471"/>
                      <a:pt x="280631" y="1629283"/>
                    </a:cubicBezTo>
                    <a:cubicBezTo>
                      <a:pt x="279008" y="1630095"/>
                      <a:pt x="277384" y="1631719"/>
                      <a:pt x="275760" y="1632531"/>
                    </a:cubicBezTo>
                    <a:cubicBezTo>
                      <a:pt x="274136" y="1633343"/>
                      <a:pt x="272512" y="1634155"/>
                      <a:pt x="270889" y="1634155"/>
                    </a:cubicBezTo>
                    <a:cubicBezTo>
                      <a:pt x="269265" y="1634966"/>
                      <a:pt x="267641" y="1634966"/>
                      <a:pt x="266018" y="1635778"/>
                    </a:cubicBezTo>
                    <a:cubicBezTo>
                      <a:pt x="264394" y="1636590"/>
                      <a:pt x="261958" y="1636590"/>
                      <a:pt x="260334" y="1636590"/>
                    </a:cubicBezTo>
                    <a:cubicBezTo>
                      <a:pt x="257899" y="1636590"/>
                      <a:pt x="256275" y="1636590"/>
                      <a:pt x="253839" y="1636590"/>
                    </a:cubicBezTo>
                    <a:cubicBezTo>
                      <a:pt x="251403" y="1636590"/>
                      <a:pt x="249780" y="1636590"/>
                      <a:pt x="248156" y="1634966"/>
                    </a:cubicBezTo>
                    <a:cubicBezTo>
                      <a:pt x="247344" y="1634155"/>
                      <a:pt x="247344" y="1633343"/>
                      <a:pt x="246532" y="1633343"/>
                    </a:cubicBezTo>
                    <a:cubicBezTo>
                      <a:pt x="245720" y="1632531"/>
                      <a:pt x="244908" y="1632531"/>
                      <a:pt x="244097" y="1631719"/>
                    </a:cubicBezTo>
                    <a:cubicBezTo>
                      <a:pt x="242473" y="1630907"/>
                      <a:pt x="242473" y="1628471"/>
                      <a:pt x="241661" y="1627659"/>
                    </a:cubicBezTo>
                    <a:cubicBezTo>
                      <a:pt x="241661" y="1627659"/>
                      <a:pt x="240849" y="1626847"/>
                      <a:pt x="240037" y="1626847"/>
                    </a:cubicBezTo>
                    <a:cubicBezTo>
                      <a:pt x="240037" y="1626847"/>
                      <a:pt x="239225" y="1626847"/>
                      <a:pt x="239225" y="1626847"/>
                    </a:cubicBezTo>
                    <a:cubicBezTo>
                      <a:pt x="239225" y="1626847"/>
                      <a:pt x="238414" y="1626847"/>
                      <a:pt x="238414" y="1626847"/>
                    </a:cubicBezTo>
                    <a:cubicBezTo>
                      <a:pt x="238414" y="1626847"/>
                      <a:pt x="238414" y="1626847"/>
                      <a:pt x="238414" y="1626847"/>
                    </a:cubicBezTo>
                    <a:cubicBezTo>
                      <a:pt x="238414" y="1626847"/>
                      <a:pt x="237602" y="1626847"/>
                      <a:pt x="237602" y="1626036"/>
                    </a:cubicBezTo>
                    <a:cubicBezTo>
                      <a:pt x="236790" y="1625224"/>
                      <a:pt x="235978" y="1624412"/>
                      <a:pt x="235166" y="1623600"/>
                    </a:cubicBezTo>
                    <a:cubicBezTo>
                      <a:pt x="234354" y="1622788"/>
                      <a:pt x="234354" y="1622788"/>
                      <a:pt x="233542" y="1621976"/>
                    </a:cubicBezTo>
                    <a:cubicBezTo>
                      <a:pt x="233542" y="1621164"/>
                      <a:pt x="232730" y="1620352"/>
                      <a:pt x="232730" y="1618729"/>
                    </a:cubicBezTo>
                    <a:cubicBezTo>
                      <a:pt x="232730" y="1617917"/>
                      <a:pt x="231918" y="1617917"/>
                      <a:pt x="231918" y="1618729"/>
                    </a:cubicBezTo>
                    <a:cubicBezTo>
                      <a:pt x="231918" y="1619541"/>
                      <a:pt x="231918" y="1621976"/>
                      <a:pt x="230295" y="1621976"/>
                    </a:cubicBezTo>
                    <a:cubicBezTo>
                      <a:pt x="229483" y="1621976"/>
                      <a:pt x="227047" y="1622788"/>
                      <a:pt x="226235" y="1621976"/>
                    </a:cubicBezTo>
                    <a:cubicBezTo>
                      <a:pt x="224611" y="1621164"/>
                      <a:pt x="224611" y="1618729"/>
                      <a:pt x="222988" y="1619541"/>
                    </a:cubicBezTo>
                    <a:cubicBezTo>
                      <a:pt x="222176" y="1619541"/>
                      <a:pt x="221364" y="1619541"/>
                      <a:pt x="221364" y="1619541"/>
                    </a:cubicBezTo>
                    <a:cubicBezTo>
                      <a:pt x="220552" y="1619541"/>
                      <a:pt x="220552" y="1618729"/>
                      <a:pt x="219740" y="1617917"/>
                    </a:cubicBezTo>
                    <a:cubicBezTo>
                      <a:pt x="218928" y="1616293"/>
                      <a:pt x="217304" y="1615481"/>
                      <a:pt x="216493" y="1613857"/>
                    </a:cubicBezTo>
                    <a:cubicBezTo>
                      <a:pt x="215681" y="1612234"/>
                      <a:pt x="214869" y="1611422"/>
                      <a:pt x="212433" y="1610610"/>
                    </a:cubicBezTo>
                    <a:cubicBezTo>
                      <a:pt x="210809" y="1609798"/>
                      <a:pt x="209998" y="1608986"/>
                      <a:pt x="208374" y="1607362"/>
                    </a:cubicBezTo>
                    <a:cubicBezTo>
                      <a:pt x="206750" y="1605739"/>
                      <a:pt x="205126" y="1604927"/>
                      <a:pt x="204314" y="1603303"/>
                    </a:cubicBezTo>
                    <a:cubicBezTo>
                      <a:pt x="203502" y="1601679"/>
                      <a:pt x="203502" y="1600055"/>
                      <a:pt x="205938" y="1599243"/>
                    </a:cubicBezTo>
                    <a:cubicBezTo>
                      <a:pt x="207562" y="1599243"/>
                      <a:pt x="208374" y="1600055"/>
                      <a:pt x="209186" y="1601679"/>
                    </a:cubicBezTo>
                    <a:cubicBezTo>
                      <a:pt x="209998" y="1603303"/>
                      <a:pt x="210809" y="1603303"/>
                      <a:pt x="212433" y="1604115"/>
                    </a:cubicBezTo>
                    <a:cubicBezTo>
                      <a:pt x="214057" y="1604115"/>
                      <a:pt x="214869" y="1605739"/>
                      <a:pt x="216493" y="1607362"/>
                    </a:cubicBezTo>
                    <a:cubicBezTo>
                      <a:pt x="217304" y="1608174"/>
                      <a:pt x="218116" y="1608174"/>
                      <a:pt x="218928" y="1608174"/>
                    </a:cubicBezTo>
                    <a:cubicBezTo>
                      <a:pt x="219740" y="1608174"/>
                      <a:pt x="220552" y="1608174"/>
                      <a:pt x="220552" y="1608174"/>
                    </a:cubicBezTo>
                    <a:cubicBezTo>
                      <a:pt x="222176" y="1608174"/>
                      <a:pt x="223799" y="1609798"/>
                      <a:pt x="226235" y="1610610"/>
                    </a:cubicBezTo>
                    <a:cubicBezTo>
                      <a:pt x="227047" y="1610610"/>
                      <a:pt x="227859" y="1611422"/>
                      <a:pt x="227859" y="1610610"/>
                    </a:cubicBezTo>
                    <a:cubicBezTo>
                      <a:pt x="227859" y="1609798"/>
                      <a:pt x="227859" y="1608986"/>
                      <a:pt x="227047" y="1608986"/>
                    </a:cubicBezTo>
                    <a:cubicBezTo>
                      <a:pt x="226235" y="1607362"/>
                      <a:pt x="224611" y="1606550"/>
                      <a:pt x="223799" y="1605739"/>
                    </a:cubicBezTo>
                    <a:cubicBezTo>
                      <a:pt x="222988" y="1604927"/>
                      <a:pt x="221364" y="1603303"/>
                      <a:pt x="220552" y="1602491"/>
                    </a:cubicBezTo>
                    <a:cubicBezTo>
                      <a:pt x="219740" y="1601679"/>
                      <a:pt x="219740" y="1600055"/>
                      <a:pt x="219740" y="1599243"/>
                    </a:cubicBezTo>
                    <a:cubicBezTo>
                      <a:pt x="219740" y="1597620"/>
                      <a:pt x="218928" y="1596808"/>
                      <a:pt x="218928" y="1595996"/>
                    </a:cubicBezTo>
                    <a:cubicBezTo>
                      <a:pt x="219740" y="1595996"/>
                      <a:pt x="219740" y="1595996"/>
                      <a:pt x="219740" y="1595184"/>
                    </a:cubicBezTo>
                    <a:cubicBezTo>
                      <a:pt x="219740" y="1595184"/>
                      <a:pt x="219740" y="1595184"/>
                      <a:pt x="218928" y="1594372"/>
                    </a:cubicBezTo>
                    <a:cubicBezTo>
                      <a:pt x="218928" y="1594372"/>
                      <a:pt x="218928" y="1593560"/>
                      <a:pt x="218928" y="1593560"/>
                    </a:cubicBezTo>
                    <a:cubicBezTo>
                      <a:pt x="218928" y="1592748"/>
                      <a:pt x="218928" y="1591936"/>
                      <a:pt x="218116" y="1591125"/>
                    </a:cubicBezTo>
                    <a:cubicBezTo>
                      <a:pt x="218116" y="1590313"/>
                      <a:pt x="217304" y="1590313"/>
                      <a:pt x="217304" y="1590313"/>
                    </a:cubicBezTo>
                    <a:cubicBezTo>
                      <a:pt x="217304" y="1590313"/>
                      <a:pt x="216493" y="1589501"/>
                      <a:pt x="215681" y="1589501"/>
                    </a:cubicBezTo>
                    <a:cubicBezTo>
                      <a:pt x="214869" y="1588689"/>
                      <a:pt x="215681" y="1587065"/>
                      <a:pt x="216493" y="1587065"/>
                    </a:cubicBezTo>
                    <a:cubicBezTo>
                      <a:pt x="217304" y="1587065"/>
                      <a:pt x="217304" y="1589501"/>
                      <a:pt x="218928" y="1588689"/>
                    </a:cubicBezTo>
                    <a:cubicBezTo>
                      <a:pt x="218928" y="1587877"/>
                      <a:pt x="218928" y="1587877"/>
                      <a:pt x="218928" y="1587065"/>
                    </a:cubicBezTo>
                    <a:cubicBezTo>
                      <a:pt x="218928" y="1586253"/>
                      <a:pt x="218116" y="1586253"/>
                      <a:pt x="218116" y="1586253"/>
                    </a:cubicBezTo>
                    <a:cubicBezTo>
                      <a:pt x="217304" y="1585441"/>
                      <a:pt x="218116" y="1584630"/>
                      <a:pt x="216493" y="1583818"/>
                    </a:cubicBezTo>
                    <a:cubicBezTo>
                      <a:pt x="215681" y="1583818"/>
                      <a:pt x="214869" y="1583006"/>
                      <a:pt x="214869" y="1582194"/>
                    </a:cubicBezTo>
                    <a:cubicBezTo>
                      <a:pt x="214057" y="1581382"/>
                      <a:pt x="212433" y="1581382"/>
                      <a:pt x="213245" y="1582194"/>
                    </a:cubicBezTo>
                    <a:cubicBezTo>
                      <a:pt x="213245" y="1583006"/>
                      <a:pt x="214057" y="1583006"/>
                      <a:pt x="214057" y="1583818"/>
                    </a:cubicBezTo>
                    <a:cubicBezTo>
                      <a:pt x="214057" y="1584630"/>
                      <a:pt x="214057" y="1584630"/>
                      <a:pt x="214057" y="1585441"/>
                    </a:cubicBezTo>
                    <a:cubicBezTo>
                      <a:pt x="213245" y="1585441"/>
                      <a:pt x="212433" y="1584630"/>
                      <a:pt x="212433" y="1585441"/>
                    </a:cubicBezTo>
                    <a:cubicBezTo>
                      <a:pt x="212433" y="1585441"/>
                      <a:pt x="212433" y="1586253"/>
                      <a:pt x="212433" y="1586253"/>
                    </a:cubicBezTo>
                    <a:cubicBezTo>
                      <a:pt x="212433" y="1586253"/>
                      <a:pt x="211621" y="1586253"/>
                      <a:pt x="211621" y="1586253"/>
                    </a:cubicBezTo>
                    <a:cubicBezTo>
                      <a:pt x="210809" y="1586253"/>
                      <a:pt x="209998" y="1585441"/>
                      <a:pt x="209998" y="1586253"/>
                    </a:cubicBezTo>
                    <a:cubicBezTo>
                      <a:pt x="209998" y="1586253"/>
                      <a:pt x="209998" y="1587065"/>
                      <a:pt x="209998" y="1587065"/>
                    </a:cubicBezTo>
                    <a:cubicBezTo>
                      <a:pt x="209998" y="1587065"/>
                      <a:pt x="209998" y="1587877"/>
                      <a:pt x="209998" y="1587877"/>
                    </a:cubicBezTo>
                    <a:cubicBezTo>
                      <a:pt x="209998" y="1587877"/>
                      <a:pt x="209186" y="1587877"/>
                      <a:pt x="209186" y="1587877"/>
                    </a:cubicBezTo>
                    <a:cubicBezTo>
                      <a:pt x="209186" y="1587877"/>
                      <a:pt x="208374" y="1587065"/>
                      <a:pt x="208374" y="1587065"/>
                    </a:cubicBezTo>
                    <a:cubicBezTo>
                      <a:pt x="207562" y="1587065"/>
                      <a:pt x="207562" y="1587877"/>
                      <a:pt x="207562" y="1588689"/>
                    </a:cubicBezTo>
                    <a:cubicBezTo>
                      <a:pt x="206750" y="1589501"/>
                      <a:pt x="205938" y="1588689"/>
                      <a:pt x="205938" y="1588689"/>
                    </a:cubicBezTo>
                    <a:cubicBezTo>
                      <a:pt x="204314" y="1589501"/>
                      <a:pt x="204314" y="1591936"/>
                      <a:pt x="202690" y="1592748"/>
                    </a:cubicBezTo>
                    <a:cubicBezTo>
                      <a:pt x="201879" y="1592748"/>
                      <a:pt x="201067" y="1592748"/>
                      <a:pt x="200255" y="1592748"/>
                    </a:cubicBezTo>
                    <a:cubicBezTo>
                      <a:pt x="199443" y="1592748"/>
                      <a:pt x="198631" y="1592748"/>
                      <a:pt x="198631" y="1593560"/>
                    </a:cubicBezTo>
                    <a:cubicBezTo>
                      <a:pt x="198631" y="1593560"/>
                      <a:pt x="199443" y="1594372"/>
                      <a:pt x="199443" y="1594372"/>
                    </a:cubicBezTo>
                    <a:cubicBezTo>
                      <a:pt x="199443" y="1595184"/>
                      <a:pt x="200255" y="1596808"/>
                      <a:pt x="200255" y="1596808"/>
                    </a:cubicBezTo>
                    <a:cubicBezTo>
                      <a:pt x="199443" y="1597620"/>
                      <a:pt x="197819" y="1595996"/>
                      <a:pt x="197007" y="1595996"/>
                    </a:cubicBezTo>
                    <a:cubicBezTo>
                      <a:pt x="196195" y="1595996"/>
                      <a:pt x="196195" y="1596808"/>
                      <a:pt x="196195" y="1597620"/>
                    </a:cubicBezTo>
                    <a:cubicBezTo>
                      <a:pt x="197007" y="1597620"/>
                      <a:pt x="197819" y="1598432"/>
                      <a:pt x="197819" y="1599243"/>
                    </a:cubicBezTo>
                    <a:cubicBezTo>
                      <a:pt x="197819" y="1600867"/>
                      <a:pt x="196195" y="1599243"/>
                      <a:pt x="195384" y="1600055"/>
                    </a:cubicBezTo>
                    <a:cubicBezTo>
                      <a:pt x="194572" y="1600867"/>
                      <a:pt x="195384" y="1601679"/>
                      <a:pt x="195384" y="1602491"/>
                    </a:cubicBezTo>
                    <a:cubicBezTo>
                      <a:pt x="195384" y="1602491"/>
                      <a:pt x="193760" y="1602491"/>
                      <a:pt x="192948" y="1602491"/>
                    </a:cubicBezTo>
                    <a:cubicBezTo>
                      <a:pt x="191324" y="1603303"/>
                      <a:pt x="192136" y="1604927"/>
                      <a:pt x="192136" y="1606550"/>
                    </a:cubicBezTo>
                    <a:cubicBezTo>
                      <a:pt x="192136" y="1607362"/>
                      <a:pt x="192136" y="1608174"/>
                      <a:pt x="192136" y="1608986"/>
                    </a:cubicBezTo>
                    <a:cubicBezTo>
                      <a:pt x="192136" y="1609798"/>
                      <a:pt x="190512" y="1609798"/>
                      <a:pt x="189700" y="1608986"/>
                    </a:cubicBezTo>
                    <a:cubicBezTo>
                      <a:pt x="188889" y="1608986"/>
                      <a:pt x="188077" y="1607362"/>
                      <a:pt x="187265" y="1608174"/>
                    </a:cubicBezTo>
                    <a:cubicBezTo>
                      <a:pt x="187265" y="1608986"/>
                      <a:pt x="187265" y="1609798"/>
                      <a:pt x="187265" y="1610610"/>
                    </a:cubicBezTo>
                    <a:cubicBezTo>
                      <a:pt x="186453" y="1610610"/>
                      <a:pt x="185641" y="1608986"/>
                      <a:pt x="184829" y="1610610"/>
                    </a:cubicBezTo>
                    <a:cubicBezTo>
                      <a:pt x="184829" y="1611422"/>
                      <a:pt x="184017" y="1612234"/>
                      <a:pt x="183205" y="1612234"/>
                    </a:cubicBezTo>
                    <a:cubicBezTo>
                      <a:pt x="182393" y="1612234"/>
                      <a:pt x="181582" y="1611422"/>
                      <a:pt x="180770" y="1610610"/>
                    </a:cubicBezTo>
                    <a:cubicBezTo>
                      <a:pt x="179958" y="1610610"/>
                      <a:pt x="179958" y="1610610"/>
                      <a:pt x="179958" y="1611422"/>
                    </a:cubicBezTo>
                    <a:cubicBezTo>
                      <a:pt x="179958" y="1611422"/>
                      <a:pt x="179958" y="1612234"/>
                      <a:pt x="179958" y="1612234"/>
                    </a:cubicBezTo>
                    <a:cubicBezTo>
                      <a:pt x="179958" y="1612234"/>
                      <a:pt x="179146" y="1613045"/>
                      <a:pt x="179146" y="1613045"/>
                    </a:cubicBezTo>
                    <a:cubicBezTo>
                      <a:pt x="178334" y="1613045"/>
                      <a:pt x="177522" y="1613045"/>
                      <a:pt x="177522" y="1613045"/>
                    </a:cubicBezTo>
                    <a:cubicBezTo>
                      <a:pt x="176710" y="1613045"/>
                      <a:pt x="176710" y="1613045"/>
                      <a:pt x="175898" y="1613045"/>
                    </a:cubicBezTo>
                    <a:cubicBezTo>
                      <a:pt x="175086" y="1613045"/>
                      <a:pt x="174274" y="1613045"/>
                      <a:pt x="173463" y="1611422"/>
                    </a:cubicBezTo>
                    <a:cubicBezTo>
                      <a:pt x="173463" y="1610610"/>
                      <a:pt x="173463" y="1608986"/>
                      <a:pt x="172651" y="1608986"/>
                    </a:cubicBezTo>
                    <a:cubicBezTo>
                      <a:pt x="171839" y="1608986"/>
                      <a:pt x="171839" y="1608986"/>
                      <a:pt x="171839" y="1608986"/>
                    </a:cubicBezTo>
                    <a:lnTo>
                      <a:pt x="196195" y="1558649"/>
                    </a:lnTo>
                    <a:lnTo>
                      <a:pt x="209998" y="1552154"/>
                    </a:lnTo>
                    <a:cubicBezTo>
                      <a:pt x="209998" y="1552154"/>
                      <a:pt x="209998" y="1552154"/>
                      <a:pt x="209998" y="1552154"/>
                    </a:cubicBezTo>
                    <a:cubicBezTo>
                      <a:pt x="209998" y="1552154"/>
                      <a:pt x="209998" y="1552154"/>
                      <a:pt x="209998" y="1552154"/>
                    </a:cubicBezTo>
                    <a:cubicBezTo>
                      <a:pt x="209998" y="1552154"/>
                      <a:pt x="209998" y="1552154"/>
                      <a:pt x="209998" y="1551342"/>
                    </a:cubicBezTo>
                    <a:cubicBezTo>
                      <a:pt x="209998" y="1551342"/>
                      <a:pt x="209998" y="1551342"/>
                      <a:pt x="209998" y="1550530"/>
                    </a:cubicBezTo>
                    <a:cubicBezTo>
                      <a:pt x="209998" y="1550530"/>
                      <a:pt x="209998" y="1549718"/>
                      <a:pt x="209998" y="1549718"/>
                    </a:cubicBezTo>
                    <a:cubicBezTo>
                      <a:pt x="209998" y="1549718"/>
                      <a:pt x="209998" y="1548907"/>
                      <a:pt x="209998" y="1548907"/>
                    </a:cubicBezTo>
                    <a:cubicBezTo>
                      <a:pt x="209998" y="1548907"/>
                      <a:pt x="209998" y="1548095"/>
                      <a:pt x="209998" y="1548095"/>
                    </a:cubicBezTo>
                    <a:cubicBezTo>
                      <a:pt x="209998" y="1548095"/>
                      <a:pt x="209998" y="1547283"/>
                      <a:pt x="209998" y="1547283"/>
                    </a:cubicBezTo>
                    <a:cubicBezTo>
                      <a:pt x="209998" y="1547283"/>
                      <a:pt x="209998" y="1546471"/>
                      <a:pt x="209998" y="1546471"/>
                    </a:cubicBezTo>
                    <a:cubicBezTo>
                      <a:pt x="209998" y="1545659"/>
                      <a:pt x="209998" y="1545659"/>
                      <a:pt x="209998" y="1544847"/>
                    </a:cubicBezTo>
                    <a:cubicBezTo>
                      <a:pt x="209998" y="1544847"/>
                      <a:pt x="209998" y="1544035"/>
                      <a:pt x="209998" y="1543223"/>
                    </a:cubicBezTo>
                    <a:cubicBezTo>
                      <a:pt x="209998" y="1542412"/>
                      <a:pt x="209998" y="1542412"/>
                      <a:pt x="209998" y="1541600"/>
                    </a:cubicBezTo>
                    <a:cubicBezTo>
                      <a:pt x="209998" y="1541600"/>
                      <a:pt x="211621" y="1533481"/>
                      <a:pt x="212433" y="1530233"/>
                    </a:cubicBezTo>
                    <a:cubicBezTo>
                      <a:pt x="212433" y="1530233"/>
                      <a:pt x="212433" y="1529421"/>
                      <a:pt x="212433" y="1529421"/>
                    </a:cubicBezTo>
                    <a:cubicBezTo>
                      <a:pt x="212433" y="1529421"/>
                      <a:pt x="212433" y="1528610"/>
                      <a:pt x="212433" y="1528610"/>
                    </a:cubicBezTo>
                    <a:cubicBezTo>
                      <a:pt x="212433" y="1528610"/>
                      <a:pt x="212433" y="1527798"/>
                      <a:pt x="212433" y="1527798"/>
                    </a:cubicBezTo>
                    <a:lnTo>
                      <a:pt x="240037" y="1497758"/>
                    </a:lnTo>
                    <a:lnTo>
                      <a:pt x="243285" y="1487203"/>
                    </a:lnTo>
                    <a:lnTo>
                      <a:pt x="246532" y="1478273"/>
                    </a:lnTo>
                    <a:lnTo>
                      <a:pt x="267641" y="1442550"/>
                    </a:lnTo>
                    <a:lnTo>
                      <a:pt x="283067" y="1416570"/>
                    </a:lnTo>
                    <a:lnTo>
                      <a:pt x="286315" y="1410886"/>
                    </a:lnTo>
                    <a:lnTo>
                      <a:pt x="290374" y="1388965"/>
                    </a:lnTo>
                    <a:lnTo>
                      <a:pt x="316354" y="1357302"/>
                    </a:lnTo>
                    <a:lnTo>
                      <a:pt x="310671" y="1323203"/>
                    </a:lnTo>
                    <a:lnTo>
                      <a:pt x="322037" y="1298034"/>
                    </a:lnTo>
                    <a:lnTo>
                      <a:pt x="264394" y="1253381"/>
                    </a:lnTo>
                    <a:lnTo>
                      <a:pt x="249780" y="1246886"/>
                    </a:lnTo>
                    <a:cubicBezTo>
                      <a:pt x="249780" y="1246886"/>
                      <a:pt x="214869" y="1223341"/>
                      <a:pt x="214869" y="1223341"/>
                    </a:cubicBezTo>
                    <a:cubicBezTo>
                      <a:pt x="214869" y="1223341"/>
                      <a:pt x="217304" y="1217658"/>
                      <a:pt x="224611" y="1216846"/>
                    </a:cubicBezTo>
                    <a:lnTo>
                      <a:pt x="228671" y="1168945"/>
                    </a:lnTo>
                    <a:lnTo>
                      <a:pt x="193760" y="1147836"/>
                    </a:lnTo>
                    <a:cubicBezTo>
                      <a:pt x="193760" y="1147836"/>
                      <a:pt x="185641" y="1134034"/>
                      <a:pt x="185641" y="1134034"/>
                    </a:cubicBezTo>
                    <a:lnTo>
                      <a:pt x="195384" y="1116984"/>
                    </a:lnTo>
                    <a:lnTo>
                      <a:pt x="179958" y="1103182"/>
                    </a:lnTo>
                    <a:lnTo>
                      <a:pt x="162908" y="1111301"/>
                    </a:lnTo>
                    <a:cubicBezTo>
                      <a:pt x="162908" y="1111301"/>
                      <a:pt x="152354" y="1084509"/>
                      <a:pt x="152354" y="1084509"/>
                    </a:cubicBezTo>
                    <a:cubicBezTo>
                      <a:pt x="152354" y="1084509"/>
                      <a:pt x="161285" y="1060964"/>
                      <a:pt x="161285" y="1060964"/>
                    </a:cubicBezTo>
                    <a:cubicBezTo>
                      <a:pt x="161285" y="1060964"/>
                      <a:pt x="149918" y="1056905"/>
                      <a:pt x="149918" y="1056905"/>
                    </a:cubicBezTo>
                    <a:lnTo>
                      <a:pt x="143423" y="1024430"/>
                    </a:lnTo>
                    <a:lnTo>
                      <a:pt x="155601" y="1006568"/>
                    </a:lnTo>
                    <a:lnTo>
                      <a:pt x="132869" y="967598"/>
                    </a:lnTo>
                    <a:cubicBezTo>
                      <a:pt x="132869" y="967598"/>
                      <a:pt x="119066" y="944053"/>
                      <a:pt x="119066" y="944053"/>
                    </a:cubicBezTo>
                    <a:lnTo>
                      <a:pt x="109324" y="927815"/>
                    </a:lnTo>
                    <a:lnTo>
                      <a:pt x="93898" y="912390"/>
                    </a:lnTo>
                    <a:cubicBezTo>
                      <a:pt x="93898" y="912390"/>
                      <a:pt x="72789" y="892092"/>
                      <a:pt x="72789" y="892092"/>
                    </a:cubicBezTo>
                    <a:lnTo>
                      <a:pt x="100393" y="797102"/>
                    </a:lnTo>
                    <a:lnTo>
                      <a:pt x="63858" y="758132"/>
                    </a:lnTo>
                    <a:lnTo>
                      <a:pt x="31383" y="745953"/>
                    </a:lnTo>
                    <a:cubicBezTo>
                      <a:pt x="31383" y="745953"/>
                      <a:pt x="31383" y="745953"/>
                      <a:pt x="31383" y="745953"/>
                    </a:cubicBezTo>
                    <a:cubicBezTo>
                      <a:pt x="31383" y="745953"/>
                      <a:pt x="31383" y="745953"/>
                      <a:pt x="31383" y="745953"/>
                    </a:cubicBezTo>
                    <a:cubicBezTo>
                      <a:pt x="31383" y="745953"/>
                      <a:pt x="31383" y="745953"/>
                      <a:pt x="30571" y="745141"/>
                    </a:cubicBezTo>
                    <a:cubicBezTo>
                      <a:pt x="30571" y="745141"/>
                      <a:pt x="29759" y="744330"/>
                      <a:pt x="29759" y="744330"/>
                    </a:cubicBezTo>
                    <a:cubicBezTo>
                      <a:pt x="29759" y="743518"/>
                      <a:pt x="28947" y="743518"/>
                      <a:pt x="28947" y="742706"/>
                    </a:cubicBezTo>
                    <a:cubicBezTo>
                      <a:pt x="28947" y="741894"/>
                      <a:pt x="28135" y="741894"/>
                      <a:pt x="28135" y="741082"/>
                    </a:cubicBezTo>
                    <a:cubicBezTo>
                      <a:pt x="28135" y="740270"/>
                      <a:pt x="27324" y="740270"/>
                      <a:pt x="27324" y="739458"/>
                    </a:cubicBezTo>
                    <a:cubicBezTo>
                      <a:pt x="26512" y="738646"/>
                      <a:pt x="26512" y="738646"/>
                      <a:pt x="25700" y="737835"/>
                    </a:cubicBezTo>
                    <a:cubicBezTo>
                      <a:pt x="24888" y="737023"/>
                      <a:pt x="24888" y="736211"/>
                      <a:pt x="24076" y="736211"/>
                    </a:cubicBezTo>
                    <a:cubicBezTo>
                      <a:pt x="23264" y="735399"/>
                      <a:pt x="23264" y="734587"/>
                      <a:pt x="22452" y="734587"/>
                    </a:cubicBezTo>
                    <a:cubicBezTo>
                      <a:pt x="21640" y="733775"/>
                      <a:pt x="21640" y="732963"/>
                      <a:pt x="20828" y="732151"/>
                    </a:cubicBezTo>
                    <a:cubicBezTo>
                      <a:pt x="20017" y="731339"/>
                      <a:pt x="20017" y="730528"/>
                      <a:pt x="19205" y="729716"/>
                    </a:cubicBezTo>
                    <a:cubicBezTo>
                      <a:pt x="18393" y="728904"/>
                      <a:pt x="18393" y="728092"/>
                      <a:pt x="17581" y="727280"/>
                    </a:cubicBezTo>
                    <a:cubicBezTo>
                      <a:pt x="16769" y="726468"/>
                      <a:pt x="16769" y="725656"/>
                      <a:pt x="15957" y="725656"/>
                    </a:cubicBezTo>
                    <a:cubicBezTo>
                      <a:pt x="15145" y="724844"/>
                      <a:pt x="15145" y="724033"/>
                      <a:pt x="14333" y="724033"/>
                    </a:cubicBezTo>
                    <a:cubicBezTo>
                      <a:pt x="14333" y="723221"/>
                      <a:pt x="13522" y="723221"/>
                      <a:pt x="13522" y="722409"/>
                    </a:cubicBezTo>
                    <a:cubicBezTo>
                      <a:pt x="13522" y="721597"/>
                      <a:pt x="12710" y="721597"/>
                      <a:pt x="12710" y="720785"/>
                    </a:cubicBezTo>
                    <a:cubicBezTo>
                      <a:pt x="12710" y="720785"/>
                      <a:pt x="12710" y="720785"/>
                      <a:pt x="12710" y="720785"/>
                    </a:cubicBezTo>
                    <a:cubicBezTo>
                      <a:pt x="12710" y="719973"/>
                      <a:pt x="11898" y="719973"/>
                      <a:pt x="11898" y="719161"/>
                    </a:cubicBezTo>
                    <a:cubicBezTo>
                      <a:pt x="11898" y="719161"/>
                      <a:pt x="11898" y="718349"/>
                      <a:pt x="11086" y="718349"/>
                    </a:cubicBezTo>
                    <a:cubicBezTo>
                      <a:pt x="11086" y="718349"/>
                      <a:pt x="11086" y="718349"/>
                      <a:pt x="11086" y="718349"/>
                    </a:cubicBezTo>
                    <a:cubicBezTo>
                      <a:pt x="11086" y="718349"/>
                      <a:pt x="11086" y="718349"/>
                      <a:pt x="11086" y="718349"/>
                    </a:cubicBezTo>
                    <a:cubicBezTo>
                      <a:pt x="11086" y="717537"/>
                      <a:pt x="9462" y="715914"/>
                      <a:pt x="8650" y="715102"/>
                    </a:cubicBezTo>
                    <a:cubicBezTo>
                      <a:pt x="8650" y="714290"/>
                      <a:pt x="7838" y="714290"/>
                      <a:pt x="7838" y="714290"/>
                    </a:cubicBezTo>
                    <a:cubicBezTo>
                      <a:pt x="7027" y="713478"/>
                      <a:pt x="6215" y="712666"/>
                      <a:pt x="6215" y="711854"/>
                    </a:cubicBezTo>
                    <a:cubicBezTo>
                      <a:pt x="6215" y="711042"/>
                      <a:pt x="5403" y="711042"/>
                      <a:pt x="5403" y="710231"/>
                    </a:cubicBezTo>
                    <a:lnTo>
                      <a:pt x="14333" y="678567"/>
                    </a:lnTo>
                    <a:cubicBezTo>
                      <a:pt x="14333" y="678567"/>
                      <a:pt x="531" y="663953"/>
                      <a:pt x="531" y="663953"/>
                    </a:cubicBezTo>
                    <a:cubicBezTo>
                      <a:pt x="531" y="663953"/>
                      <a:pt x="11086" y="646092"/>
                      <a:pt x="11086" y="646092"/>
                    </a:cubicBezTo>
                    <a:lnTo>
                      <a:pt x="20828" y="642844"/>
                    </a:lnTo>
                    <a:lnTo>
                      <a:pt x="21640" y="610369"/>
                    </a:lnTo>
                    <a:lnTo>
                      <a:pt x="45185" y="593319"/>
                    </a:lnTo>
                    <a:lnTo>
                      <a:pt x="44373" y="564903"/>
                    </a:lnTo>
                    <a:lnTo>
                      <a:pt x="54928" y="567339"/>
                    </a:lnTo>
                    <a:lnTo>
                      <a:pt x="62235" y="576270"/>
                    </a:lnTo>
                    <a:lnTo>
                      <a:pt x="82532" y="576270"/>
                    </a:lnTo>
                    <a:lnTo>
                      <a:pt x="84156" y="564903"/>
                    </a:lnTo>
                    <a:lnTo>
                      <a:pt x="80096" y="546230"/>
                    </a:lnTo>
                    <a:cubicBezTo>
                      <a:pt x="80908" y="546230"/>
                      <a:pt x="81720" y="546230"/>
                      <a:pt x="82532" y="547042"/>
                    </a:cubicBezTo>
                    <a:cubicBezTo>
                      <a:pt x="83344" y="547042"/>
                      <a:pt x="84156" y="547854"/>
                      <a:pt x="84967" y="547854"/>
                    </a:cubicBezTo>
                    <a:cubicBezTo>
                      <a:pt x="85779" y="547854"/>
                      <a:pt x="86591" y="547854"/>
                      <a:pt x="87403" y="547854"/>
                    </a:cubicBezTo>
                    <a:cubicBezTo>
                      <a:pt x="89839" y="547854"/>
                      <a:pt x="91462" y="548666"/>
                      <a:pt x="93086" y="548666"/>
                    </a:cubicBezTo>
                    <a:cubicBezTo>
                      <a:pt x="94710" y="548666"/>
                      <a:pt x="96334" y="548666"/>
                      <a:pt x="97145" y="549477"/>
                    </a:cubicBezTo>
                    <a:cubicBezTo>
                      <a:pt x="97957" y="550289"/>
                      <a:pt x="97957" y="551913"/>
                      <a:pt x="97957" y="553537"/>
                    </a:cubicBezTo>
                    <a:cubicBezTo>
                      <a:pt x="97957" y="554349"/>
                      <a:pt x="98769" y="555973"/>
                      <a:pt x="97957" y="556784"/>
                    </a:cubicBezTo>
                    <a:cubicBezTo>
                      <a:pt x="97145" y="557596"/>
                      <a:pt x="97145" y="558408"/>
                      <a:pt x="97145" y="559220"/>
                    </a:cubicBezTo>
                    <a:cubicBezTo>
                      <a:pt x="97145" y="560844"/>
                      <a:pt x="96334" y="561656"/>
                      <a:pt x="95522" y="562468"/>
                    </a:cubicBezTo>
                    <a:cubicBezTo>
                      <a:pt x="94710" y="564091"/>
                      <a:pt x="93898" y="567339"/>
                      <a:pt x="96334" y="567339"/>
                    </a:cubicBezTo>
                    <a:cubicBezTo>
                      <a:pt x="97145" y="566527"/>
                      <a:pt x="97145" y="565715"/>
                      <a:pt x="97145" y="564903"/>
                    </a:cubicBezTo>
                    <a:cubicBezTo>
                      <a:pt x="97957" y="562468"/>
                      <a:pt x="99581" y="560032"/>
                      <a:pt x="99581" y="557596"/>
                    </a:cubicBezTo>
                    <a:cubicBezTo>
                      <a:pt x="99581" y="555973"/>
                      <a:pt x="99581" y="555161"/>
                      <a:pt x="99581" y="553537"/>
                    </a:cubicBezTo>
                    <a:cubicBezTo>
                      <a:pt x="100393" y="551913"/>
                      <a:pt x="101205" y="551913"/>
                      <a:pt x="102829" y="551913"/>
                    </a:cubicBezTo>
                    <a:cubicBezTo>
                      <a:pt x="105264" y="551913"/>
                      <a:pt x="107700" y="552725"/>
                      <a:pt x="109324" y="552725"/>
                    </a:cubicBezTo>
                    <a:cubicBezTo>
                      <a:pt x="110948" y="552725"/>
                      <a:pt x="112571" y="552725"/>
                      <a:pt x="114195" y="551913"/>
                    </a:cubicBezTo>
                    <a:cubicBezTo>
                      <a:pt x="115819" y="551101"/>
                      <a:pt x="114195" y="550289"/>
                      <a:pt x="113383" y="549477"/>
                    </a:cubicBezTo>
                    <a:cubicBezTo>
                      <a:pt x="111760" y="548666"/>
                      <a:pt x="110948" y="547854"/>
                      <a:pt x="109324" y="546230"/>
                    </a:cubicBezTo>
                    <a:cubicBezTo>
                      <a:pt x="108512" y="545418"/>
                      <a:pt x="108512" y="544606"/>
                      <a:pt x="107700" y="543794"/>
                    </a:cubicBezTo>
                    <a:cubicBezTo>
                      <a:pt x="106076" y="540547"/>
                      <a:pt x="106076" y="538111"/>
                      <a:pt x="106888" y="534864"/>
                    </a:cubicBezTo>
                    <a:cubicBezTo>
                      <a:pt x="107700" y="532428"/>
                      <a:pt x="109324" y="530804"/>
                      <a:pt x="111760" y="530804"/>
                    </a:cubicBezTo>
                    <a:cubicBezTo>
                      <a:pt x="115007" y="530804"/>
                      <a:pt x="116631" y="534864"/>
                      <a:pt x="119066" y="537299"/>
                    </a:cubicBezTo>
                    <a:cubicBezTo>
                      <a:pt x="119878" y="538111"/>
                      <a:pt x="121502" y="538923"/>
                      <a:pt x="121502" y="537299"/>
                    </a:cubicBezTo>
                    <a:cubicBezTo>
                      <a:pt x="122314" y="536487"/>
                      <a:pt x="121502" y="534864"/>
                      <a:pt x="120690" y="533240"/>
                    </a:cubicBezTo>
                    <a:cubicBezTo>
                      <a:pt x="119066" y="530804"/>
                      <a:pt x="117443" y="527557"/>
                      <a:pt x="115007" y="525933"/>
                    </a:cubicBezTo>
                    <a:cubicBezTo>
                      <a:pt x="113383" y="525121"/>
                      <a:pt x="112571" y="523497"/>
                      <a:pt x="110948" y="522685"/>
                    </a:cubicBezTo>
                    <a:cubicBezTo>
                      <a:pt x="110136" y="521873"/>
                      <a:pt x="108512" y="520250"/>
                      <a:pt x="109324" y="518626"/>
                    </a:cubicBezTo>
                    <a:cubicBezTo>
                      <a:pt x="109324" y="517002"/>
                      <a:pt x="111760" y="517002"/>
                      <a:pt x="112571" y="517002"/>
                    </a:cubicBezTo>
                    <a:cubicBezTo>
                      <a:pt x="115007" y="517002"/>
                      <a:pt x="116631" y="517002"/>
                      <a:pt x="119066" y="517002"/>
                    </a:cubicBezTo>
                    <a:cubicBezTo>
                      <a:pt x="119878" y="517002"/>
                      <a:pt x="121502" y="516190"/>
                      <a:pt x="122314" y="516190"/>
                    </a:cubicBezTo>
                    <a:cubicBezTo>
                      <a:pt x="123126" y="516190"/>
                      <a:pt x="124750" y="516190"/>
                      <a:pt x="125561" y="517002"/>
                    </a:cubicBezTo>
                    <a:cubicBezTo>
                      <a:pt x="127185" y="517002"/>
                      <a:pt x="128809" y="517814"/>
                      <a:pt x="129621" y="518626"/>
                    </a:cubicBezTo>
                    <a:cubicBezTo>
                      <a:pt x="130433" y="519438"/>
                      <a:pt x="131245" y="520250"/>
                      <a:pt x="132057" y="521062"/>
                    </a:cubicBezTo>
                    <a:cubicBezTo>
                      <a:pt x="133680" y="522685"/>
                      <a:pt x="136116" y="523497"/>
                      <a:pt x="137740" y="525933"/>
                    </a:cubicBezTo>
                    <a:cubicBezTo>
                      <a:pt x="138552" y="528369"/>
                      <a:pt x="140987" y="529992"/>
                      <a:pt x="143423" y="529992"/>
                    </a:cubicBezTo>
                    <a:cubicBezTo>
                      <a:pt x="144235" y="529992"/>
                      <a:pt x="145047" y="529180"/>
                      <a:pt x="145859" y="529180"/>
                    </a:cubicBezTo>
                    <a:cubicBezTo>
                      <a:pt x="146670" y="528369"/>
                      <a:pt x="148294" y="527557"/>
                      <a:pt x="149106" y="527557"/>
                    </a:cubicBezTo>
                    <a:cubicBezTo>
                      <a:pt x="150730" y="526745"/>
                      <a:pt x="152354" y="527557"/>
                      <a:pt x="153977" y="527557"/>
                    </a:cubicBezTo>
                    <a:cubicBezTo>
                      <a:pt x="156413" y="527557"/>
                      <a:pt x="158037" y="527557"/>
                      <a:pt x="160473" y="527557"/>
                    </a:cubicBezTo>
                    <a:cubicBezTo>
                      <a:pt x="162096" y="527557"/>
                      <a:pt x="164532" y="528369"/>
                      <a:pt x="165344" y="529992"/>
                    </a:cubicBezTo>
                    <a:cubicBezTo>
                      <a:pt x="166156" y="530804"/>
                      <a:pt x="165344" y="532428"/>
                      <a:pt x="165344" y="533240"/>
                    </a:cubicBezTo>
                    <a:cubicBezTo>
                      <a:pt x="165344" y="534052"/>
                      <a:pt x="166156" y="534864"/>
                      <a:pt x="166156" y="535675"/>
                    </a:cubicBezTo>
                    <a:cubicBezTo>
                      <a:pt x="166968" y="537299"/>
                      <a:pt x="166968" y="538923"/>
                      <a:pt x="166968" y="540547"/>
                    </a:cubicBezTo>
                    <a:cubicBezTo>
                      <a:pt x="166968" y="541359"/>
                      <a:pt x="166968" y="541359"/>
                      <a:pt x="166968" y="542171"/>
                    </a:cubicBezTo>
                    <a:cubicBezTo>
                      <a:pt x="166968" y="542982"/>
                      <a:pt x="166156" y="543794"/>
                      <a:pt x="166156" y="544606"/>
                    </a:cubicBezTo>
                    <a:cubicBezTo>
                      <a:pt x="165344" y="547042"/>
                      <a:pt x="165344" y="548666"/>
                      <a:pt x="163720" y="550289"/>
                    </a:cubicBezTo>
                    <a:cubicBezTo>
                      <a:pt x="162096" y="552725"/>
                      <a:pt x="158849" y="553537"/>
                      <a:pt x="156413" y="552725"/>
                    </a:cubicBezTo>
                    <a:cubicBezTo>
                      <a:pt x="155601" y="552725"/>
                      <a:pt x="154789" y="551913"/>
                      <a:pt x="153166" y="551913"/>
                    </a:cubicBezTo>
                    <a:cubicBezTo>
                      <a:pt x="152354" y="551913"/>
                      <a:pt x="151542" y="551913"/>
                      <a:pt x="149918" y="551913"/>
                    </a:cubicBezTo>
                    <a:cubicBezTo>
                      <a:pt x="147482" y="551913"/>
                      <a:pt x="145859" y="552725"/>
                      <a:pt x="143423" y="552725"/>
                    </a:cubicBezTo>
                    <a:cubicBezTo>
                      <a:pt x="141799" y="552725"/>
                      <a:pt x="140175" y="551913"/>
                      <a:pt x="138552" y="552725"/>
                    </a:cubicBezTo>
                    <a:cubicBezTo>
                      <a:pt x="136116" y="553537"/>
                      <a:pt x="132869" y="555161"/>
                      <a:pt x="130433" y="553537"/>
                    </a:cubicBezTo>
                    <a:cubicBezTo>
                      <a:pt x="128809" y="551913"/>
                      <a:pt x="128809" y="549477"/>
                      <a:pt x="128809" y="547854"/>
                    </a:cubicBezTo>
                    <a:cubicBezTo>
                      <a:pt x="128809" y="547042"/>
                      <a:pt x="127185" y="542171"/>
                      <a:pt x="125561" y="542982"/>
                    </a:cubicBezTo>
                    <a:cubicBezTo>
                      <a:pt x="123938" y="543794"/>
                      <a:pt x="126373" y="547042"/>
                      <a:pt x="126373" y="548666"/>
                    </a:cubicBezTo>
                    <a:cubicBezTo>
                      <a:pt x="127185" y="551101"/>
                      <a:pt x="123126" y="552725"/>
                      <a:pt x="122314" y="554349"/>
                    </a:cubicBezTo>
                    <a:cubicBezTo>
                      <a:pt x="121502" y="555161"/>
                      <a:pt x="120690" y="555973"/>
                      <a:pt x="121502" y="557596"/>
                    </a:cubicBezTo>
                    <a:cubicBezTo>
                      <a:pt x="121502" y="558408"/>
                      <a:pt x="123126" y="559220"/>
                      <a:pt x="123126" y="560032"/>
                    </a:cubicBezTo>
                    <a:cubicBezTo>
                      <a:pt x="123126" y="560844"/>
                      <a:pt x="120690" y="564903"/>
                      <a:pt x="123126" y="564903"/>
                    </a:cubicBezTo>
                    <a:cubicBezTo>
                      <a:pt x="123938" y="564903"/>
                      <a:pt x="124750" y="564091"/>
                      <a:pt x="124750" y="563279"/>
                    </a:cubicBezTo>
                    <a:cubicBezTo>
                      <a:pt x="124750" y="562468"/>
                      <a:pt x="123938" y="560844"/>
                      <a:pt x="124750" y="560032"/>
                    </a:cubicBezTo>
                    <a:cubicBezTo>
                      <a:pt x="124750" y="557596"/>
                      <a:pt x="128809" y="560844"/>
                      <a:pt x="129621" y="561656"/>
                    </a:cubicBezTo>
                    <a:cubicBezTo>
                      <a:pt x="131245" y="563279"/>
                      <a:pt x="134492" y="563279"/>
                      <a:pt x="136928" y="562468"/>
                    </a:cubicBezTo>
                    <a:cubicBezTo>
                      <a:pt x="139364" y="562468"/>
                      <a:pt x="141799" y="559220"/>
                      <a:pt x="144235" y="560844"/>
                    </a:cubicBezTo>
                    <a:cubicBezTo>
                      <a:pt x="145047" y="561656"/>
                      <a:pt x="145859" y="562468"/>
                      <a:pt x="145859" y="563279"/>
                    </a:cubicBezTo>
                    <a:cubicBezTo>
                      <a:pt x="145859" y="564091"/>
                      <a:pt x="145859" y="564903"/>
                      <a:pt x="147482" y="564903"/>
                    </a:cubicBezTo>
                    <a:cubicBezTo>
                      <a:pt x="148294" y="564903"/>
                      <a:pt x="149918" y="564903"/>
                      <a:pt x="150730" y="565715"/>
                    </a:cubicBezTo>
                    <a:cubicBezTo>
                      <a:pt x="151542" y="566527"/>
                      <a:pt x="151542" y="567339"/>
                      <a:pt x="150730" y="568151"/>
                    </a:cubicBezTo>
                    <a:cubicBezTo>
                      <a:pt x="149918" y="568963"/>
                      <a:pt x="149106" y="569775"/>
                      <a:pt x="148294" y="570586"/>
                    </a:cubicBezTo>
                    <a:cubicBezTo>
                      <a:pt x="147482" y="571398"/>
                      <a:pt x="147482" y="572210"/>
                      <a:pt x="146670" y="573022"/>
                    </a:cubicBezTo>
                    <a:cubicBezTo>
                      <a:pt x="145859" y="573834"/>
                      <a:pt x="145047" y="574646"/>
                      <a:pt x="144235" y="575458"/>
                    </a:cubicBezTo>
                    <a:cubicBezTo>
                      <a:pt x="143423" y="576270"/>
                      <a:pt x="142611" y="577893"/>
                      <a:pt x="142611" y="578705"/>
                    </a:cubicBezTo>
                    <a:cubicBezTo>
                      <a:pt x="143423" y="578705"/>
                      <a:pt x="144235" y="578705"/>
                      <a:pt x="145047" y="577893"/>
                    </a:cubicBezTo>
                    <a:cubicBezTo>
                      <a:pt x="145859" y="577082"/>
                      <a:pt x="146670" y="576270"/>
                      <a:pt x="146670" y="575458"/>
                    </a:cubicBezTo>
                    <a:cubicBezTo>
                      <a:pt x="146670" y="574646"/>
                      <a:pt x="147482" y="574646"/>
                      <a:pt x="148294" y="573834"/>
                    </a:cubicBezTo>
                    <a:cubicBezTo>
                      <a:pt x="149918" y="573022"/>
                      <a:pt x="150730" y="571398"/>
                      <a:pt x="152354" y="569775"/>
                    </a:cubicBezTo>
                    <a:cubicBezTo>
                      <a:pt x="153166" y="568963"/>
                      <a:pt x="154789" y="567339"/>
                      <a:pt x="156413" y="568151"/>
                    </a:cubicBezTo>
                    <a:cubicBezTo>
                      <a:pt x="157225" y="568963"/>
                      <a:pt x="156413" y="570586"/>
                      <a:pt x="157225" y="571398"/>
                    </a:cubicBezTo>
                    <a:cubicBezTo>
                      <a:pt x="157225" y="572210"/>
                      <a:pt x="158037" y="572210"/>
                      <a:pt x="158849" y="572210"/>
                    </a:cubicBezTo>
                    <a:cubicBezTo>
                      <a:pt x="159661" y="572210"/>
                      <a:pt x="159661" y="573834"/>
                      <a:pt x="159661" y="573834"/>
                    </a:cubicBezTo>
                    <a:cubicBezTo>
                      <a:pt x="160473" y="574646"/>
                      <a:pt x="160473" y="573022"/>
                      <a:pt x="160473" y="573022"/>
                    </a:cubicBezTo>
                    <a:cubicBezTo>
                      <a:pt x="160473" y="571398"/>
                      <a:pt x="158037" y="569775"/>
                      <a:pt x="159661" y="568151"/>
                    </a:cubicBezTo>
                    <a:cubicBezTo>
                      <a:pt x="160473" y="567339"/>
                      <a:pt x="160473" y="567339"/>
                      <a:pt x="161285" y="567339"/>
                    </a:cubicBezTo>
                    <a:cubicBezTo>
                      <a:pt x="162096" y="567339"/>
                      <a:pt x="162908" y="566527"/>
                      <a:pt x="163720" y="566527"/>
                    </a:cubicBezTo>
                    <a:cubicBezTo>
                      <a:pt x="164532" y="566527"/>
                      <a:pt x="166156" y="565715"/>
                      <a:pt x="166968" y="565715"/>
                    </a:cubicBezTo>
                    <a:cubicBezTo>
                      <a:pt x="167779" y="565715"/>
                      <a:pt x="167779" y="566527"/>
                      <a:pt x="167779" y="567339"/>
                    </a:cubicBezTo>
                    <a:cubicBezTo>
                      <a:pt x="167779" y="569775"/>
                      <a:pt x="166156" y="571398"/>
                      <a:pt x="166156" y="573022"/>
                    </a:cubicBezTo>
                    <a:cubicBezTo>
                      <a:pt x="166156" y="573834"/>
                      <a:pt x="166156" y="574646"/>
                      <a:pt x="166968" y="573834"/>
                    </a:cubicBezTo>
                    <a:cubicBezTo>
                      <a:pt x="167779" y="573022"/>
                      <a:pt x="167779" y="572210"/>
                      <a:pt x="167779" y="571398"/>
                    </a:cubicBezTo>
                    <a:cubicBezTo>
                      <a:pt x="167779" y="570586"/>
                      <a:pt x="167779" y="570586"/>
                      <a:pt x="168591" y="569775"/>
                    </a:cubicBezTo>
                    <a:cubicBezTo>
                      <a:pt x="169403" y="568963"/>
                      <a:pt x="169403" y="568963"/>
                      <a:pt x="169403" y="568151"/>
                    </a:cubicBezTo>
                    <a:cubicBezTo>
                      <a:pt x="169403" y="565715"/>
                      <a:pt x="171839" y="565715"/>
                      <a:pt x="173463" y="564903"/>
                    </a:cubicBezTo>
                    <a:cubicBezTo>
                      <a:pt x="174274" y="564903"/>
                      <a:pt x="175086" y="564091"/>
                      <a:pt x="175898" y="564091"/>
                    </a:cubicBezTo>
                    <a:cubicBezTo>
                      <a:pt x="176710" y="564091"/>
                      <a:pt x="176710" y="564903"/>
                      <a:pt x="175898" y="565715"/>
                    </a:cubicBezTo>
                    <a:cubicBezTo>
                      <a:pt x="175086" y="566527"/>
                      <a:pt x="174274" y="567339"/>
                      <a:pt x="173463" y="568151"/>
                    </a:cubicBezTo>
                    <a:cubicBezTo>
                      <a:pt x="172651" y="568963"/>
                      <a:pt x="171839" y="568963"/>
                      <a:pt x="171027" y="570586"/>
                    </a:cubicBezTo>
                    <a:cubicBezTo>
                      <a:pt x="171027" y="571398"/>
                      <a:pt x="171027" y="573022"/>
                      <a:pt x="171839" y="573834"/>
                    </a:cubicBezTo>
                    <a:cubicBezTo>
                      <a:pt x="172651" y="574646"/>
                      <a:pt x="172651" y="575458"/>
                      <a:pt x="172651" y="577082"/>
                    </a:cubicBezTo>
                    <a:cubicBezTo>
                      <a:pt x="172651" y="577893"/>
                      <a:pt x="171839" y="579517"/>
                      <a:pt x="171839" y="580329"/>
                    </a:cubicBezTo>
                    <a:cubicBezTo>
                      <a:pt x="171027" y="581141"/>
                      <a:pt x="170215" y="581141"/>
                      <a:pt x="170215" y="582765"/>
                    </a:cubicBezTo>
                    <a:cubicBezTo>
                      <a:pt x="170215" y="583577"/>
                      <a:pt x="171027" y="584389"/>
                      <a:pt x="171839" y="583577"/>
                    </a:cubicBezTo>
                    <a:cubicBezTo>
                      <a:pt x="172651" y="583577"/>
                      <a:pt x="172651" y="582765"/>
                      <a:pt x="172651" y="581953"/>
                    </a:cubicBezTo>
                    <a:cubicBezTo>
                      <a:pt x="172651" y="581141"/>
                      <a:pt x="173463" y="580329"/>
                      <a:pt x="173463" y="579517"/>
                    </a:cubicBezTo>
                    <a:cubicBezTo>
                      <a:pt x="173463" y="578705"/>
                      <a:pt x="174274" y="577893"/>
                      <a:pt x="174274" y="577082"/>
                    </a:cubicBezTo>
                    <a:cubicBezTo>
                      <a:pt x="174274" y="576270"/>
                      <a:pt x="174274" y="575458"/>
                      <a:pt x="175086" y="575458"/>
                    </a:cubicBezTo>
                    <a:cubicBezTo>
                      <a:pt x="175898" y="575458"/>
                      <a:pt x="175898" y="576270"/>
                      <a:pt x="176710" y="575458"/>
                    </a:cubicBezTo>
                    <a:cubicBezTo>
                      <a:pt x="177522" y="575458"/>
                      <a:pt x="177522" y="574646"/>
                      <a:pt x="177522" y="573834"/>
                    </a:cubicBezTo>
                    <a:cubicBezTo>
                      <a:pt x="178334" y="572210"/>
                      <a:pt x="179958" y="570586"/>
                      <a:pt x="181582" y="569775"/>
                    </a:cubicBezTo>
                    <a:cubicBezTo>
                      <a:pt x="185641" y="566527"/>
                      <a:pt x="191324" y="565715"/>
                      <a:pt x="197007" y="564903"/>
                    </a:cubicBezTo>
                    <a:cubicBezTo>
                      <a:pt x="199443" y="564903"/>
                      <a:pt x="201879" y="564091"/>
                      <a:pt x="204314" y="564091"/>
                    </a:cubicBezTo>
                    <a:cubicBezTo>
                      <a:pt x="205938" y="564091"/>
                      <a:pt x="208374" y="564091"/>
                      <a:pt x="209998" y="564091"/>
                    </a:cubicBezTo>
                    <a:cubicBezTo>
                      <a:pt x="213245" y="564903"/>
                      <a:pt x="212433" y="569775"/>
                      <a:pt x="212433" y="573022"/>
                    </a:cubicBezTo>
                    <a:cubicBezTo>
                      <a:pt x="212433" y="574646"/>
                      <a:pt x="212433" y="576270"/>
                      <a:pt x="211621" y="577893"/>
                    </a:cubicBezTo>
                    <a:cubicBezTo>
                      <a:pt x="210809" y="579517"/>
                      <a:pt x="209998" y="580329"/>
                      <a:pt x="208374" y="581141"/>
                    </a:cubicBezTo>
                    <a:cubicBezTo>
                      <a:pt x="207562" y="581953"/>
                      <a:pt x="206750" y="582765"/>
                      <a:pt x="207562" y="584389"/>
                    </a:cubicBezTo>
                    <a:cubicBezTo>
                      <a:pt x="208374" y="586012"/>
                      <a:pt x="209998" y="586012"/>
                      <a:pt x="211621" y="586012"/>
                    </a:cubicBezTo>
                    <a:cubicBezTo>
                      <a:pt x="213245" y="586012"/>
                      <a:pt x="214869" y="586824"/>
                      <a:pt x="216493" y="586824"/>
                    </a:cubicBezTo>
                    <a:cubicBezTo>
                      <a:pt x="217304" y="587636"/>
                      <a:pt x="218928" y="588448"/>
                      <a:pt x="219740" y="589260"/>
                    </a:cubicBezTo>
                    <a:cubicBezTo>
                      <a:pt x="222176" y="591695"/>
                      <a:pt x="225423" y="594131"/>
                      <a:pt x="223799" y="598191"/>
                    </a:cubicBezTo>
                    <a:cubicBezTo>
                      <a:pt x="222176" y="601438"/>
                      <a:pt x="218116" y="603062"/>
                      <a:pt x="214869" y="604686"/>
                    </a:cubicBezTo>
                    <a:cubicBezTo>
                      <a:pt x="211621" y="605497"/>
                      <a:pt x="205938" y="606309"/>
                      <a:pt x="204314" y="610369"/>
                    </a:cubicBezTo>
                    <a:cubicBezTo>
                      <a:pt x="203502" y="611993"/>
                      <a:pt x="203502" y="616052"/>
                      <a:pt x="206750" y="616052"/>
                    </a:cubicBezTo>
                    <a:cubicBezTo>
                      <a:pt x="208374" y="616052"/>
                      <a:pt x="209998" y="614428"/>
                      <a:pt x="211621" y="613616"/>
                    </a:cubicBezTo>
                    <a:cubicBezTo>
                      <a:pt x="213245" y="611993"/>
                      <a:pt x="215681" y="611181"/>
                      <a:pt x="217304" y="609557"/>
                    </a:cubicBezTo>
                    <a:cubicBezTo>
                      <a:pt x="218928" y="608745"/>
                      <a:pt x="221364" y="607121"/>
                      <a:pt x="222988" y="606309"/>
                    </a:cubicBezTo>
                    <a:cubicBezTo>
                      <a:pt x="224611" y="605497"/>
                      <a:pt x="227047" y="604686"/>
                      <a:pt x="228671" y="603874"/>
                    </a:cubicBezTo>
                    <a:cubicBezTo>
                      <a:pt x="230295" y="603062"/>
                      <a:pt x="231918" y="602250"/>
                      <a:pt x="231918" y="599814"/>
                    </a:cubicBezTo>
                    <a:cubicBezTo>
                      <a:pt x="232730" y="598191"/>
                      <a:pt x="231918" y="595755"/>
                      <a:pt x="231106" y="594131"/>
                    </a:cubicBezTo>
                    <a:cubicBezTo>
                      <a:pt x="229483" y="589260"/>
                      <a:pt x="227859" y="585200"/>
                      <a:pt x="228671" y="580329"/>
                    </a:cubicBezTo>
                    <a:cubicBezTo>
                      <a:pt x="228671" y="578705"/>
                      <a:pt x="228671" y="576270"/>
                      <a:pt x="230295" y="576270"/>
                    </a:cubicBezTo>
                    <a:cubicBezTo>
                      <a:pt x="231918" y="575458"/>
                      <a:pt x="233542" y="577893"/>
                      <a:pt x="234354" y="578705"/>
                    </a:cubicBezTo>
                    <a:cubicBezTo>
                      <a:pt x="235166" y="579517"/>
                      <a:pt x="236790" y="581141"/>
                      <a:pt x="238414" y="580329"/>
                    </a:cubicBezTo>
                    <a:cubicBezTo>
                      <a:pt x="240037" y="579517"/>
                      <a:pt x="241661" y="577082"/>
                      <a:pt x="242473" y="575458"/>
                    </a:cubicBezTo>
                    <a:cubicBezTo>
                      <a:pt x="243285" y="573022"/>
                      <a:pt x="244908" y="571398"/>
                      <a:pt x="247344" y="570586"/>
                    </a:cubicBezTo>
                    <a:cubicBezTo>
                      <a:pt x="249780" y="569775"/>
                      <a:pt x="253027" y="569775"/>
                      <a:pt x="256275" y="569775"/>
                    </a:cubicBezTo>
                    <a:cubicBezTo>
                      <a:pt x="260334" y="569775"/>
                      <a:pt x="265206" y="569775"/>
                      <a:pt x="269265" y="569775"/>
                    </a:cubicBezTo>
                    <a:cubicBezTo>
                      <a:pt x="272512" y="569775"/>
                      <a:pt x="276572" y="569775"/>
                      <a:pt x="279819" y="569775"/>
                    </a:cubicBezTo>
                    <a:cubicBezTo>
                      <a:pt x="281443" y="569775"/>
                      <a:pt x="283067" y="570586"/>
                      <a:pt x="283879" y="570586"/>
                    </a:cubicBezTo>
                    <a:cubicBezTo>
                      <a:pt x="285503" y="570586"/>
                      <a:pt x="287127" y="570586"/>
                      <a:pt x="288750" y="570586"/>
                    </a:cubicBezTo>
                    <a:cubicBezTo>
                      <a:pt x="290374" y="570586"/>
                      <a:pt x="291186" y="570586"/>
                      <a:pt x="292810" y="570586"/>
                    </a:cubicBezTo>
                    <a:cubicBezTo>
                      <a:pt x="295245" y="570586"/>
                      <a:pt x="297681" y="570586"/>
                      <a:pt x="300116" y="570586"/>
                    </a:cubicBezTo>
                    <a:cubicBezTo>
                      <a:pt x="302552" y="570586"/>
                      <a:pt x="304988" y="571398"/>
                      <a:pt x="306612" y="571398"/>
                    </a:cubicBezTo>
                    <a:cubicBezTo>
                      <a:pt x="309859" y="572210"/>
                      <a:pt x="312295" y="573022"/>
                      <a:pt x="315542" y="573022"/>
                    </a:cubicBezTo>
                    <a:cubicBezTo>
                      <a:pt x="317166" y="573022"/>
                      <a:pt x="318790" y="573834"/>
                      <a:pt x="320414" y="573834"/>
                    </a:cubicBezTo>
                    <a:cubicBezTo>
                      <a:pt x="321226" y="573834"/>
                      <a:pt x="321226" y="573834"/>
                      <a:pt x="322037" y="573834"/>
                    </a:cubicBezTo>
                    <a:cubicBezTo>
                      <a:pt x="323661" y="573834"/>
                      <a:pt x="325285" y="573022"/>
                      <a:pt x="325285" y="571398"/>
                    </a:cubicBezTo>
                    <a:cubicBezTo>
                      <a:pt x="325285" y="569775"/>
                      <a:pt x="323661" y="568963"/>
                      <a:pt x="322849" y="568151"/>
                    </a:cubicBezTo>
                    <a:cubicBezTo>
                      <a:pt x="321226" y="567339"/>
                      <a:pt x="321226" y="565715"/>
                      <a:pt x="322849" y="564903"/>
                    </a:cubicBezTo>
                    <a:cubicBezTo>
                      <a:pt x="324473" y="564091"/>
                      <a:pt x="325285" y="564091"/>
                      <a:pt x="326909" y="564091"/>
                    </a:cubicBezTo>
                    <a:cubicBezTo>
                      <a:pt x="329344" y="564091"/>
                      <a:pt x="330968" y="564091"/>
                      <a:pt x="333404" y="564091"/>
                    </a:cubicBezTo>
                    <a:cubicBezTo>
                      <a:pt x="336651" y="564091"/>
                      <a:pt x="339899" y="564903"/>
                      <a:pt x="343958" y="565715"/>
                    </a:cubicBezTo>
                    <a:cubicBezTo>
                      <a:pt x="347206" y="565715"/>
                      <a:pt x="350453" y="566527"/>
                      <a:pt x="353701" y="567339"/>
                    </a:cubicBezTo>
                    <a:cubicBezTo>
                      <a:pt x="355325" y="568151"/>
                      <a:pt x="358572" y="569775"/>
                      <a:pt x="359384" y="568151"/>
                    </a:cubicBezTo>
                    <a:cubicBezTo>
                      <a:pt x="360196" y="566527"/>
                      <a:pt x="361008" y="564903"/>
                      <a:pt x="362632" y="563279"/>
                    </a:cubicBezTo>
                    <a:cubicBezTo>
                      <a:pt x="364256" y="561656"/>
                      <a:pt x="365879" y="562468"/>
                      <a:pt x="367503" y="563279"/>
                    </a:cubicBezTo>
                    <a:cubicBezTo>
                      <a:pt x="369127" y="564091"/>
                      <a:pt x="370750" y="564903"/>
                      <a:pt x="372374" y="565715"/>
                    </a:cubicBezTo>
                    <a:cubicBezTo>
                      <a:pt x="374810" y="566527"/>
                      <a:pt x="376434" y="568963"/>
                      <a:pt x="378869" y="568963"/>
                    </a:cubicBezTo>
                    <a:cubicBezTo>
                      <a:pt x="382117" y="569775"/>
                      <a:pt x="385364" y="568963"/>
                      <a:pt x="388612" y="568963"/>
                    </a:cubicBezTo>
                    <a:cubicBezTo>
                      <a:pt x="390236" y="568963"/>
                      <a:pt x="391860" y="568151"/>
                      <a:pt x="393483" y="568963"/>
                    </a:cubicBezTo>
                    <a:cubicBezTo>
                      <a:pt x="394295" y="568963"/>
                      <a:pt x="395919" y="570586"/>
                      <a:pt x="396731" y="570586"/>
                    </a:cubicBezTo>
                    <a:cubicBezTo>
                      <a:pt x="397543" y="571398"/>
                      <a:pt x="399166" y="572210"/>
                      <a:pt x="399978" y="573022"/>
                    </a:cubicBezTo>
                    <a:cubicBezTo>
                      <a:pt x="400790" y="573834"/>
                      <a:pt x="401602" y="574646"/>
                      <a:pt x="402414" y="574646"/>
                    </a:cubicBezTo>
                    <a:cubicBezTo>
                      <a:pt x="403226" y="575458"/>
                      <a:pt x="404038" y="575458"/>
                      <a:pt x="404850" y="575458"/>
                    </a:cubicBezTo>
                    <a:cubicBezTo>
                      <a:pt x="405661" y="575458"/>
                      <a:pt x="406473" y="575458"/>
                      <a:pt x="408097" y="575458"/>
                    </a:cubicBezTo>
                    <a:cubicBezTo>
                      <a:pt x="412157" y="576270"/>
                      <a:pt x="415404" y="577893"/>
                      <a:pt x="419464" y="578705"/>
                    </a:cubicBezTo>
                    <a:cubicBezTo>
                      <a:pt x="420275" y="578705"/>
                      <a:pt x="421087" y="578705"/>
                      <a:pt x="422711" y="578705"/>
                    </a:cubicBezTo>
                    <a:cubicBezTo>
                      <a:pt x="424335" y="578705"/>
                      <a:pt x="425959" y="580329"/>
                      <a:pt x="427582" y="581141"/>
                    </a:cubicBezTo>
                    <a:cubicBezTo>
                      <a:pt x="428394" y="581953"/>
                      <a:pt x="430830" y="581141"/>
                      <a:pt x="431642" y="581953"/>
                    </a:cubicBezTo>
                    <a:cubicBezTo>
                      <a:pt x="433266" y="581953"/>
                      <a:pt x="434889" y="581953"/>
                      <a:pt x="436513" y="582765"/>
                    </a:cubicBezTo>
                    <a:cubicBezTo>
                      <a:pt x="438137" y="582765"/>
                      <a:pt x="438949" y="583577"/>
                      <a:pt x="440573" y="583577"/>
                    </a:cubicBezTo>
                    <a:cubicBezTo>
                      <a:pt x="443008" y="584389"/>
                      <a:pt x="444632" y="585200"/>
                      <a:pt x="447068" y="586012"/>
                    </a:cubicBezTo>
                    <a:cubicBezTo>
                      <a:pt x="448691" y="586012"/>
                      <a:pt x="450315" y="586824"/>
                      <a:pt x="451939" y="587636"/>
                    </a:cubicBezTo>
                    <a:cubicBezTo>
                      <a:pt x="453563" y="588448"/>
                      <a:pt x="454374" y="588448"/>
                      <a:pt x="455186" y="589260"/>
                    </a:cubicBezTo>
                    <a:cubicBezTo>
                      <a:pt x="457622" y="590072"/>
                      <a:pt x="459246" y="591695"/>
                      <a:pt x="461682" y="592507"/>
                    </a:cubicBezTo>
                    <a:cubicBezTo>
                      <a:pt x="462493" y="592507"/>
                      <a:pt x="463305" y="593319"/>
                      <a:pt x="464117" y="593319"/>
                    </a:cubicBezTo>
                    <a:cubicBezTo>
                      <a:pt x="464929" y="593319"/>
                      <a:pt x="464929" y="594131"/>
                      <a:pt x="465741" y="594131"/>
                    </a:cubicBezTo>
                    <a:cubicBezTo>
                      <a:pt x="466553" y="594131"/>
                      <a:pt x="467365" y="594943"/>
                      <a:pt x="468177" y="595755"/>
                    </a:cubicBezTo>
                    <a:cubicBezTo>
                      <a:pt x="468989" y="596567"/>
                      <a:pt x="469800" y="597379"/>
                      <a:pt x="470612" y="597379"/>
                    </a:cubicBezTo>
                    <a:cubicBezTo>
                      <a:pt x="471424" y="597379"/>
                      <a:pt x="472236" y="597379"/>
                      <a:pt x="473048" y="597379"/>
                    </a:cubicBezTo>
                    <a:cubicBezTo>
                      <a:pt x="473860" y="597379"/>
                      <a:pt x="474672" y="597379"/>
                      <a:pt x="476295" y="597379"/>
                    </a:cubicBezTo>
                    <a:cubicBezTo>
                      <a:pt x="477919" y="597379"/>
                      <a:pt x="478731" y="597379"/>
                      <a:pt x="480355" y="597379"/>
                    </a:cubicBezTo>
                    <a:cubicBezTo>
                      <a:pt x="481979" y="597379"/>
                      <a:pt x="482790" y="597379"/>
                      <a:pt x="483602" y="598191"/>
                    </a:cubicBezTo>
                    <a:cubicBezTo>
                      <a:pt x="485226" y="598191"/>
                      <a:pt x="486038" y="598191"/>
                      <a:pt x="487662" y="598191"/>
                    </a:cubicBezTo>
                    <a:cubicBezTo>
                      <a:pt x="488474" y="598191"/>
                      <a:pt x="490098" y="598191"/>
                      <a:pt x="490909" y="598191"/>
                    </a:cubicBezTo>
                    <a:cubicBezTo>
                      <a:pt x="491721" y="598191"/>
                      <a:pt x="493345" y="598191"/>
                      <a:pt x="494157" y="598191"/>
                    </a:cubicBezTo>
                    <a:cubicBezTo>
                      <a:pt x="494969" y="598191"/>
                      <a:pt x="496593" y="599002"/>
                      <a:pt x="497404" y="599002"/>
                    </a:cubicBezTo>
                    <a:cubicBezTo>
                      <a:pt x="498216" y="599002"/>
                      <a:pt x="499840" y="599814"/>
                      <a:pt x="500652" y="600626"/>
                    </a:cubicBezTo>
                    <a:cubicBezTo>
                      <a:pt x="501464" y="601438"/>
                      <a:pt x="502276" y="601438"/>
                      <a:pt x="503087" y="602250"/>
                    </a:cubicBezTo>
                    <a:cubicBezTo>
                      <a:pt x="503899" y="603062"/>
                      <a:pt x="504711" y="603874"/>
                      <a:pt x="505523" y="603874"/>
                    </a:cubicBezTo>
                    <a:cubicBezTo>
                      <a:pt x="507959" y="603874"/>
                      <a:pt x="509583" y="604686"/>
                      <a:pt x="512018" y="605497"/>
                    </a:cubicBezTo>
                    <a:cubicBezTo>
                      <a:pt x="514454" y="606309"/>
                      <a:pt x="516890" y="608745"/>
                      <a:pt x="520137" y="609557"/>
                    </a:cubicBezTo>
                    <a:cubicBezTo>
                      <a:pt x="522573" y="610369"/>
                      <a:pt x="525008" y="611993"/>
                      <a:pt x="527444" y="612804"/>
                    </a:cubicBezTo>
                    <a:cubicBezTo>
                      <a:pt x="528256" y="612804"/>
                      <a:pt x="529068" y="613616"/>
                      <a:pt x="529880" y="614428"/>
                    </a:cubicBezTo>
                    <a:cubicBezTo>
                      <a:pt x="531503" y="615240"/>
                      <a:pt x="532315" y="616052"/>
                      <a:pt x="533939" y="616864"/>
                    </a:cubicBezTo>
                    <a:cubicBezTo>
                      <a:pt x="535563" y="617676"/>
                      <a:pt x="537187" y="616864"/>
                      <a:pt x="538811" y="616864"/>
                    </a:cubicBezTo>
                    <a:cubicBezTo>
                      <a:pt x="542058" y="616864"/>
                      <a:pt x="545306" y="616864"/>
                      <a:pt x="546929" y="619299"/>
                    </a:cubicBezTo>
                    <a:cubicBezTo>
                      <a:pt x="547741" y="620111"/>
                      <a:pt x="548553" y="621735"/>
                      <a:pt x="549365" y="622547"/>
                    </a:cubicBezTo>
                    <a:cubicBezTo>
                      <a:pt x="550177" y="623359"/>
                      <a:pt x="550177" y="624983"/>
                      <a:pt x="550177" y="626606"/>
                    </a:cubicBezTo>
                    <a:cubicBezTo>
                      <a:pt x="550989" y="629042"/>
                      <a:pt x="554236" y="627418"/>
                      <a:pt x="556672" y="626606"/>
                    </a:cubicBezTo>
                    <a:cubicBezTo>
                      <a:pt x="561543" y="624171"/>
                      <a:pt x="568038" y="625795"/>
                      <a:pt x="572910" y="625795"/>
                    </a:cubicBezTo>
                    <a:cubicBezTo>
                      <a:pt x="576157" y="625795"/>
                      <a:pt x="577781" y="627418"/>
                      <a:pt x="580216" y="629042"/>
                    </a:cubicBezTo>
                    <a:cubicBezTo>
                      <a:pt x="582652" y="630666"/>
                      <a:pt x="585900" y="632290"/>
                      <a:pt x="588335" y="634725"/>
                    </a:cubicBezTo>
                    <a:cubicBezTo>
                      <a:pt x="589959" y="635537"/>
                      <a:pt x="590771" y="636349"/>
                      <a:pt x="592395" y="636349"/>
                    </a:cubicBezTo>
                    <a:cubicBezTo>
                      <a:pt x="594019" y="636349"/>
                      <a:pt x="594831" y="636349"/>
                      <a:pt x="595642" y="637161"/>
                    </a:cubicBezTo>
                    <a:cubicBezTo>
                      <a:pt x="596454" y="637973"/>
                      <a:pt x="596454" y="638785"/>
                      <a:pt x="597266" y="639597"/>
                    </a:cubicBezTo>
                    <a:cubicBezTo>
                      <a:pt x="598078" y="641220"/>
                      <a:pt x="598890" y="642032"/>
                      <a:pt x="600514" y="642844"/>
                    </a:cubicBezTo>
                    <a:cubicBezTo>
                      <a:pt x="603761" y="645280"/>
                      <a:pt x="607009" y="645280"/>
                      <a:pt x="610256" y="646092"/>
                    </a:cubicBezTo>
                    <a:cubicBezTo>
                      <a:pt x="612692" y="646904"/>
                      <a:pt x="615940" y="647715"/>
                      <a:pt x="619187" y="647715"/>
                    </a:cubicBezTo>
                    <a:cubicBezTo>
                      <a:pt x="621623" y="647715"/>
                      <a:pt x="624058" y="647715"/>
                      <a:pt x="625682" y="646904"/>
                    </a:cubicBezTo>
                    <a:cubicBezTo>
                      <a:pt x="628118" y="645280"/>
                      <a:pt x="628118" y="642844"/>
                      <a:pt x="626494" y="641220"/>
                    </a:cubicBezTo>
                    <a:cubicBezTo>
                      <a:pt x="624870" y="638785"/>
                      <a:pt x="623246" y="637161"/>
                      <a:pt x="621623" y="634725"/>
                    </a:cubicBezTo>
                    <a:cubicBezTo>
                      <a:pt x="620811" y="632290"/>
                      <a:pt x="622435" y="629854"/>
                      <a:pt x="624870" y="631478"/>
                    </a:cubicBezTo>
                    <a:cubicBezTo>
                      <a:pt x="626494" y="632290"/>
                      <a:pt x="627306" y="633102"/>
                      <a:pt x="628118" y="634725"/>
                    </a:cubicBezTo>
                    <a:cubicBezTo>
                      <a:pt x="628930" y="635537"/>
                      <a:pt x="630553" y="636349"/>
                      <a:pt x="631365" y="637973"/>
                    </a:cubicBezTo>
                    <a:cubicBezTo>
                      <a:pt x="632989" y="639597"/>
                      <a:pt x="634613" y="642032"/>
                      <a:pt x="637048" y="643656"/>
                    </a:cubicBezTo>
                    <a:cubicBezTo>
                      <a:pt x="637860" y="644468"/>
                      <a:pt x="639484" y="646092"/>
                      <a:pt x="640296" y="646904"/>
                    </a:cubicBezTo>
                    <a:cubicBezTo>
                      <a:pt x="641920" y="647715"/>
                      <a:pt x="643544" y="647715"/>
                      <a:pt x="644356" y="646092"/>
                    </a:cubicBezTo>
                    <a:cubicBezTo>
                      <a:pt x="645167" y="644468"/>
                      <a:pt x="645979" y="642844"/>
                      <a:pt x="648415" y="644468"/>
                    </a:cubicBezTo>
                    <a:cubicBezTo>
                      <a:pt x="650039" y="645280"/>
                      <a:pt x="650850" y="646904"/>
                      <a:pt x="651662" y="648527"/>
                    </a:cubicBezTo>
                    <a:cubicBezTo>
                      <a:pt x="653286" y="650151"/>
                      <a:pt x="654910" y="650963"/>
                      <a:pt x="656534" y="651775"/>
                    </a:cubicBezTo>
                    <a:cubicBezTo>
                      <a:pt x="658157" y="653399"/>
                      <a:pt x="659781" y="654211"/>
                      <a:pt x="662217" y="655022"/>
                    </a:cubicBezTo>
                    <a:cubicBezTo>
                      <a:pt x="663841" y="655834"/>
                      <a:pt x="665464" y="655022"/>
                      <a:pt x="666276" y="656646"/>
                    </a:cubicBezTo>
                    <a:cubicBezTo>
                      <a:pt x="667900" y="658270"/>
                      <a:pt x="665464" y="659894"/>
                      <a:pt x="665464" y="661517"/>
                    </a:cubicBezTo>
                    <a:cubicBezTo>
                      <a:pt x="665464" y="662329"/>
                      <a:pt x="665464" y="663141"/>
                      <a:pt x="666276" y="663953"/>
                    </a:cubicBezTo>
                    <a:cubicBezTo>
                      <a:pt x="667088" y="664765"/>
                      <a:pt x="667900" y="664765"/>
                      <a:pt x="668712" y="665577"/>
                    </a:cubicBezTo>
                    <a:cubicBezTo>
                      <a:pt x="670336" y="667201"/>
                      <a:pt x="670336" y="668013"/>
                      <a:pt x="672771" y="668013"/>
                    </a:cubicBezTo>
                    <a:cubicBezTo>
                      <a:pt x="672771" y="666389"/>
                      <a:pt x="673583" y="663141"/>
                      <a:pt x="674395" y="662329"/>
                    </a:cubicBezTo>
                    <a:cubicBezTo>
                      <a:pt x="676019" y="660706"/>
                      <a:pt x="678454" y="662329"/>
                      <a:pt x="680078" y="662329"/>
                    </a:cubicBezTo>
                    <a:cubicBezTo>
                      <a:pt x="682514" y="663141"/>
                      <a:pt x="683326" y="664765"/>
                      <a:pt x="685761" y="664765"/>
                    </a:cubicBezTo>
                    <a:cubicBezTo>
                      <a:pt x="687385" y="664765"/>
                      <a:pt x="688197" y="665577"/>
                      <a:pt x="689009" y="665577"/>
                    </a:cubicBezTo>
                    <a:cubicBezTo>
                      <a:pt x="689821" y="665577"/>
                      <a:pt x="690633" y="664765"/>
                      <a:pt x="692257" y="664765"/>
                    </a:cubicBezTo>
                    <a:cubicBezTo>
                      <a:pt x="693880" y="664765"/>
                      <a:pt x="696316" y="665577"/>
                      <a:pt x="697128" y="667201"/>
                    </a:cubicBezTo>
                    <a:cubicBezTo>
                      <a:pt x="698752" y="668824"/>
                      <a:pt x="700375" y="670448"/>
                      <a:pt x="701999" y="672072"/>
                    </a:cubicBezTo>
                    <a:cubicBezTo>
                      <a:pt x="703623" y="675319"/>
                      <a:pt x="702811" y="680191"/>
                      <a:pt x="704435" y="684250"/>
                    </a:cubicBezTo>
                    <a:cubicBezTo>
                      <a:pt x="705247" y="686686"/>
                      <a:pt x="707682" y="688310"/>
                      <a:pt x="709306" y="689933"/>
                    </a:cubicBezTo>
                    <a:cubicBezTo>
                      <a:pt x="710118" y="690745"/>
                      <a:pt x="710118" y="691557"/>
                      <a:pt x="710930" y="692369"/>
                    </a:cubicBezTo>
                    <a:cubicBezTo>
                      <a:pt x="710930" y="692369"/>
                      <a:pt x="711742" y="693181"/>
                      <a:pt x="711742" y="693181"/>
                    </a:cubicBezTo>
                    <a:cubicBezTo>
                      <a:pt x="711742" y="693181"/>
                      <a:pt x="711742" y="693181"/>
                      <a:pt x="711742" y="693181"/>
                    </a:cubicBezTo>
                    <a:cubicBezTo>
                      <a:pt x="713366" y="694805"/>
                      <a:pt x="714989" y="695617"/>
                      <a:pt x="716613" y="696428"/>
                    </a:cubicBezTo>
                    <a:cubicBezTo>
                      <a:pt x="718237" y="697240"/>
                      <a:pt x="720673" y="698864"/>
                      <a:pt x="722296" y="700488"/>
                    </a:cubicBezTo>
                    <a:cubicBezTo>
                      <a:pt x="723108" y="701300"/>
                      <a:pt x="723108" y="702112"/>
                      <a:pt x="723920" y="703735"/>
                    </a:cubicBezTo>
                    <a:cubicBezTo>
                      <a:pt x="723920" y="704547"/>
                      <a:pt x="724732" y="705359"/>
                      <a:pt x="725544" y="706983"/>
                    </a:cubicBezTo>
                    <a:cubicBezTo>
                      <a:pt x="726356" y="707795"/>
                      <a:pt x="727168" y="708607"/>
                      <a:pt x="727168" y="710231"/>
                    </a:cubicBezTo>
                    <a:cubicBezTo>
                      <a:pt x="727168" y="713478"/>
                      <a:pt x="720673" y="718349"/>
                      <a:pt x="724732" y="721597"/>
                    </a:cubicBezTo>
                    <a:cubicBezTo>
                      <a:pt x="727168" y="723221"/>
                      <a:pt x="729603" y="721597"/>
                      <a:pt x="731227" y="720785"/>
                    </a:cubicBezTo>
                    <a:cubicBezTo>
                      <a:pt x="733663" y="719161"/>
                      <a:pt x="736098" y="719161"/>
                      <a:pt x="737722" y="720785"/>
                    </a:cubicBezTo>
                    <a:cubicBezTo>
                      <a:pt x="738534" y="721597"/>
                      <a:pt x="739346" y="723221"/>
                      <a:pt x="740158" y="724844"/>
                    </a:cubicBezTo>
                    <a:cubicBezTo>
                      <a:pt x="740970" y="725656"/>
                      <a:pt x="741782" y="727280"/>
                      <a:pt x="742593" y="728092"/>
                    </a:cubicBezTo>
                    <a:cubicBezTo>
                      <a:pt x="744217" y="731339"/>
                      <a:pt x="744217" y="734587"/>
                      <a:pt x="744217" y="737835"/>
                    </a:cubicBezTo>
                    <a:cubicBezTo>
                      <a:pt x="744217" y="741894"/>
                      <a:pt x="745029" y="745141"/>
                      <a:pt x="745841" y="748389"/>
                    </a:cubicBezTo>
                    <a:cubicBezTo>
                      <a:pt x="745841" y="751637"/>
                      <a:pt x="746653" y="754884"/>
                      <a:pt x="746653" y="758944"/>
                    </a:cubicBezTo>
                    <a:cubicBezTo>
                      <a:pt x="746653" y="763815"/>
                      <a:pt x="745029" y="767062"/>
                      <a:pt x="741782" y="771122"/>
                    </a:cubicBezTo>
                    <a:cubicBezTo>
                      <a:pt x="740158" y="772746"/>
                      <a:pt x="740158" y="774369"/>
                      <a:pt x="739346" y="776805"/>
                    </a:cubicBezTo>
                    <a:cubicBezTo>
                      <a:pt x="738534" y="779241"/>
                      <a:pt x="737722" y="782488"/>
                      <a:pt x="736910" y="784924"/>
                    </a:cubicBezTo>
                    <a:cubicBezTo>
                      <a:pt x="736098" y="786548"/>
                      <a:pt x="734474" y="788983"/>
                      <a:pt x="733663" y="790607"/>
                    </a:cubicBezTo>
                    <a:cubicBezTo>
                      <a:pt x="732039" y="794666"/>
                      <a:pt x="732851" y="798726"/>
                      <a:pt x="732039" y="802785"/>
                    </a:cubicBezTo>
                    <a:cubicBezTo>
                      <a:pt x="731227" y="804409"/>
                      <a:pt x="730415" y="806033"/>
                      <a:pt x="729603" y="806845"/>
                    </a:cubicBezTo>
                    <a:cubicBezTo>
                      <a:pt x="727979" y="808468"/>
                      <a:pt x="727979" y="810092"/>
                      <a:pt x="727979" y="812528"/>
                    </a:cubicBezTo>
                    <a:cubicBezTo>
                      <a:pt x="727979" y="814963"/>
                      <a:pt x="728791" y="817399"/>
                      <a:pt x="728791" y="819835"/>
                    </a:cubicBezTo>
                    <a:cubicBezTo>
                      <a:pt x="728791" y="822270"/>
                      <a:pt x="727168" y="823894"/>
                      <a:pt x="725544" y="825518"/>
                    </a:cubicBezTo>
                    <a:cubicBezTo>
                      <a:pt x="724732" y="827142"/>
                      <a:pt x="723108" y="829577"/>
                      <a:pt x="720673" y="829577"/>
                    </a:cubicBezTo>
                    <a:cubicBezTo>
                      <a:pt x="719861" y="829577"/>
                      <a:pt x="719049" y="829577"/>
                      <a:pt x="718237" y="830389"/>
                    </a:cubicBezTo>
                    <a:cubicBezTo>
                      <a:pt x="717425" y="830389"/>
                      <a:pt x="717425" y="831201"/>
                      <a:pt x="716613" y="832013"/>
                    </a:cubicBezTo>
                    <a:cubicBezTo>
                      <a:pt x="715801" y="834449"/>
                      <a:pt x="714177" y="836884"/>
                      <a:pt x="712554" y="839320"/>
                    </a:cubicBezTo>
                    <a:cubicBezTo>
                      <a:pt x="710930" y="841756"/>
                      <a:pt x="709306" y="844191"/>
                      <a:pt x="706870" y="846627"/>
                    </a:cubicBezTo>
                    <a:cubicBezTo>
                      <a:pt x="703623" y="850686"/>
                      <a:pt x="698752" y="853934"/>
                      <a:pt x="694692" y="856370"/>
                    </a:cubicBezTo>
                    <a:cubicBezTo>
                      <a:pt x="693069" y="857993"/>
                      <a:pt x="690633" y="859617"/>
                      <a:pt x="689009" y="861241"/>
                    </a:cubicBezTo>
                    <a:cubicBezTo>
                      <a:pt x="687385" y="862865"/>
                      <a:pt x="684950" y="863677"/>
                      <a:pt x="682514" y="865300"/>
                    </a:cubicBezTo>
                    <a:cubicBezTo>
                      <a:pt x="678454" y="868548"/>
                      <a:pt x="671960" y="869360"/>
                      <a:pt x="668712" y="874231"/>
                    </a:cubicBezTo>
                    <a:cubicBezTo>
                      <a:pt x="667900" y="875043"/>
                      <a:pt x="667900" y="875855"/>
                      <a:pt x="667088" y="876667"/>
                    </a:cubicBezTo>
                    <a:cubicBezTo>
                      <a:pt x="666276" y="877479"/>
                      <a:pt x="665464" y="876667"/>
                      <a:pt x="664653" y="876667"/>
                    </a:cubicBezTo>
                    <a:cubicBezTo>
                      <a:pt x="663841" y="876667"/>
                      <a:pt x="662217" y="876667"/>
                      <a:pt x="661405" y="876667"/>
                    </a:cubicBezTo>
                    <a:cubicBezTo>
                      <a:pt x="660593" y="877479"/>
                      <a:pt x="659781" y="878290"/>
                      <a:pt x="658969" y="878290"/>
                    </a:cubicBezTo>
                    <a:cubicBezTo>
                      <a:pt x="657345" y="879914"/>
                      <a:pt x="655722" y="880726"/>
                      <a:pt x="654098" y="881538"/>
                    </a:cubicBezTo>
                    <a:cubicBezTo>
                      <a:pt x="651662" y="882350"/>
                      <a:pt x="650039" y="883974"/>
                      <a:pt x="647603" y="884786"/>
                    </a:cubicBezTo>
                    <a:cubicBezTo>
                      <a:pt x="645979" y="885597"/>
                      <a:pt x="644356" y="885597"/>
                      <a:pt x="642732" y="886409"/>
                    </a:cubicBezTo>
                    <a:cubicBezTo>
                      <a:pt x="641108" y="886409"/>
                      <a:pt x="638672" y="887221"/>
                      <a:pt x="637048" y="888033"/>
                    </a:cubicBezTo>
                    <a:cubicBezTo>
                      <a:pt x="637048" y="888033"/>
                      <a:pt x="637048" y="888033"/>
                      <a:pt x="637048" y="888033"/>
                    </a:cubicBezTo>
                    <a:cubicBezTo>
                      <a:pt x="635425" y="888845"/>
                      <a:pt x="633801" y="888033"/>
                      <a:pt x="632177" y="888845"/>
                    </a:cubicBezTo>
                    <a:cubicBezTo>
                      <a:pt x="630553" y="889657"/>
                      <a:pt x="629741" y="890469"/>
                      <a:pt x="628118" y="891281"/>
                    </a:cubicBezTo>
                    <a:cubicBezTo>
                      <a:pt x="625682" y="892904"/>
                      <a:pt x="621623" y="892092"/>
                      <a:pt x="618375" y="891281"/>
                    </a:cubicBezTo>
                    <a:cubicBezTo>
                      <a:pt x="616751" y="890469"/>
                      <a:pt x="614316" y="890469"/>
                      <a:pt x="612692" y="890469"/>
                    </a:cubicBezTo>
                    <a:cubicBezTo>
                      <a:pt x="611068" y="890469"/>
                      <a:pt x="608632" y="890469"/>
                      <a:pt x="607009" y="890469"/>
                    </a:cubicBezTo>
                    <a:cubicBezTo>
                      <a:pt x="602949" y="890469"/>
                      <a:pt x="599702" y="892092"/>
                      <a:pt x="596454" y="891281"/>
                    </a:cubicBezTo>
                    <a:cubicBezTo>
                      <a:pt x="594831" y="890469"/>
                      <a:pt x="594019" y="889657"/>
                      <a:pt x="592395" y="888845"/>
                    </a:cubicBezTo>
                    <a:cubicBezTo>
                      <a:pt x="591583" y="888845"/>
                      <a:pt x="590771" y="888033"/>
                      <a:pt x="589959" y="888033"/>
                    </a:cubicBezTo>
                    <a:cubicBezTo>
                      <a:pt x="589959" y="888033"/>
                      <a:pt x="589147" y="887221"/>
                      <a:pt x="588335" y="887221"/>
                    </a:cubicBezTo>
                    <a:cubicBezTo>
                      <a:pt x="588335" y="887221"/>
                      <a:pt x="589147" y="887221"/>
                      <a:pt x="588335" y="887221"/>
                    </a:cubicBezTo>
                    <a:cubicBezTo>
                      <a:pt x="586712" y="886409"/>
                      <a:pt x="584276" y="887221"/>
                      <a:pt x="582652" y="886409"/>
                    </a:cubicBezTo>
                    <a:cubicBezTo>
                      <a:pt x="580216" y="885597"/>
                      <a:pt x="577781" y="883974"/>
                      <a:pt x="576157" y="883162"/>
                    </a:cubicBezTo>
                    <a:cubicBezTo>
                      <a:pt x="572910" y="881538"/>
                      <a:pt x="569662" y="880726"/>
                      <a:pt x="565603" y="880726"/>
                    </a:cubicBezTo>
                    <a:cubicBezTo>
                      <a:pt x="562355" y="880726"/>
                      <a:pt x="558296" y="881538"/>
                      <a:pt x="555048" y="881538"/>
                    </a:cubicBezTo>
                    <a:cubicBezTo>
                      <a:pt x="553424" y="881538"/>
                      <a:pt x="551801" y="882350"/>
                      <a:pt x="549365" y="883162"/>
                    </a:cubicBezTo>
                    <a:cubicBezTo>
                      <a:pt x="546929" y="883162"/>
                      <a:pt x="543682" y="883162"/>
                      <a:pt x="541246" y="883162"/>
                    </a:cubicBezTo>
                    <a:cubicBezTo>
                      <a:pt x="538811" y="883162"/>
                      <a:pt x="537187" y="883162"/>
                      <a:pt x="534751" y="883974"/>
                    </a:cubicBezTo>
                    <a:cubicBezTo>
                      <a:pt x="529880" y="884786"/>
                      <a:pt x="524197" y="883974"/>
                      <a:pt x="519325" y="884786"/>
                    </a:cubicBezTo>
                    <a:cubicBezTo>
                      <a:pt x="516078" y="885597"/>
                      <a:pt x="512018" y="884786"/>
                      <a:pt x="508771" y="884786"/>
                    </a:cubicBezTo>
                    <a:cubicBezTo>
                      <a:pt x="505523" y="883974"/>
                      <a:pt x="502276" y="883974"/>
                      <a:pt x="499028" y="883974"/>
                    </a:cubicBezTo>
                    <a:cubicBezTo>
                      <a:pt x="495781" y="883974"/>
                      <a:pt x="492533" y="884786"/>
                      <a:pt x="489286" y="884786"/>
                    </a:cubicBezTo>
                    <a:cubicBezTo>
                      <a:pt x="486850" y="884786"/>
                      <a:pt x="484414" y="884786"/>
                      <a:pt x="481167" y="884786"/>
                    </a:cubicBezTo>
                    <a:cubicBezTo>
                      <a:pt x="478731" y="884786"/>
                      <a:pt x="475483" y="884786"/>
                      <a:pt x="473048" y="883974"/>
                    </a:cubicBezTo>
                    <a:cubicBezTo>
                      <a:pt x="470612" y="883974"/>
                      <a:pt x="467365" y="883974"/>
                      <a:pt x="464929" y="882350"/>
                    </a:cubicBezTo>
                    <a:cubicBezTo>
                      <a:pt x="464117" y="881538"/>
                      <a:pt x="463305" y="881538"/>
                      <a:pt x="462493" y="880726"/>
                    </a:cubicBezTo>
                    <a:cubicBezTo>
                      <a:pt x="461682" y="879914"/>
                      <a:pt x="460870" y="879914"/>
                      <a:pt x="460058" y="879914"/>
                    </a:cubicBezTo>
                    <a:cubicBezTo>
                      <a:pt x="458434" y="879102"/>
                      <a:pt x="457622" y="876667"/>
                      <a:pt x="455186" y="876667"/>
                    </a:cubicBezTo>
                    <a:cubicBezTo>
                      <a:pt x="452751" y="876667"/>
                      <a:pt x="450315" y="876667"/>
                      <a:pt x="448691" y="876667"/>
                    </a:cubicBezTo>
                    <a:cubicBezTo>
                      <a:pt x="445444" y="877479"/>
                      <a:pt x="443008" y="877479"/>
                      <a:pt x="439761" y="875855"/>
                    </a:cubicBezTo>
                    <a:cubicBezTo>
                      <a:pt x="435701" y="873419"/>
                      <a:pt x="430830" y="871795"/>
                      <a:pt x="425959" y="869360"/>
                    </a:cubicBezTo>
                    <a:cubicBezTo>
                      <a:pt x="424335" y="868548"/>
                      <a:pt x="421899" y="867736"/>
                      <a:pt x="419464" y="869360"/>
                    </a:cubicBezTo>
                    <a:cubicBezTo>
                      <a:pt x="417840" y="870984"/>
                      <a:pt x="417840" y="873419"/>
                      <a:pt x="416216" y="875043"/>
                    </a:cubicBezTo>
                    <a:cubicBezTo>
                      <a:pt x="412969" y="879914"/>
                      <a:pt x="408097" y="876667"/>
                      <a:pt x="404850" y="874231"/>
                    </a:cubicBezTo>
                    <a:cubicBezTo>
                      <a:pt x="403226" y="873419"/>
                      <a:pt x="399978" y="871795"/>
                      <a:pt x="400790" y="869360"/>
                    </a:cubicBezTo>
                    <a:cubicBezTo>
                      <a:pt x="401602" y="866924"/>
                      <a:pt x="404850" y="868548"/>
                      <a:pt x="405661" y="869360"/>
                    </a:cubicBezTo>
                    <a:cubicBezTo>
                      <a:pt x="407285" y="870984"/>
                      <a:pt x="409721" y="871795"/>
                      <a:pt x="411345" y="869360"/>
                    </a:cubicBezTo>
                    <a:cubicBezTo>
                      <a:pt x="412157" y="866924"/>
                      <a:pt x="408909" y="866924"/>
                      <a:pt x="407285" y="866112"/>
                    </a:cubicBezTo>
                    <a:cubicBezTo>
                      <a:pt x="404850" y="865300"/>
                      <a:pt x="403226" y="864488"/>
                      <a:pt x="400790" y="864488"/>
                    </a:cubicBezTo>
                    <a:cubicBezTo>
                      <a:pt x="398355" y="864488"/>
                      <a:pt x="395107" y="863677"/>
                      <a:pt x="392671" y="863677"/>
                    </a:cubicBezTo>
                    <a:cubicBezTo>
                      <a:pt x="391860" y="863677"/>
                      <a:pt x="391048" y="863677"/>
                      <a:pt x="390236" y="862865"/>
                    </a:cubicBezTo>
                    <a:cubicBezTo>
                      <a:pt x="389424" y="862053"/>
                      <a:pt x="389424" y="860429"/>
                      <a:pt x="389424" y="859617"/>
                    </a:cubicBezTo>
                    <a:cubicBezTo>
                      <a:pt x="389424" y="858805"/>
                      <a:pt x="388612" y="857993"/>
                      <a:pt x="389424" y="857182"/>
                    </a:cubicBezTo>
                    <a:cubicBezTo>
                      <a:pt x="389424" y="856370"/>
                      <a:pt x="390236" y="856370"/>
                      <a:pt x="390236" y="855558"/>
                    </a:cubicBezTo>
                    <a:cubicBezTo>
                      <a:pt x="391048" y="853934"/>
                      <a:pt x="388612" y="853934"/>
                      <a:pt x="386988" y="853934"/>
                    </a:cubicBezTo>
                    <a:cubicBezTo>
                      <a:pt x="382929" y="853934"/>
                      <a:pt x="383741" y="857993"/>
                      <a:pt x="384553" y="860429"/>
                    </a:cubicBezTo>
                    <a:cubicBezTo>
                      <a:pt x="385364" y="862053"/>
                      <a:pt x="384553" y="863677"/>
                      <a:pt x="382929" y="862053"/>
                    </a:cubicBezTo>
                    <a:cubicBezTo>
                      <a:pt x="381305" y="860429"/>
                      <a:pt x="381305" y="859617"/>
                      <a:pt x="378869" y="860429"/>
                    </a:cubicBezTo>
                    <a:cubicBezTo>
                      <a:pt x="378869" y="861241"/>
                      <a:pt x="379681" y="862053"/>
                      <a:pt x="379681" y="862865"/>
                    </a:cubicBezTo>
                    <a:cubicBezTo>
                      <a:pt x="380493" y="864488"/>
                      <a:pt x="380493" y="866924"/>
                      <a:pt x="378057" y="866924"/>
                    </a:cubicBezTo>
                    <a:cubicBezTo>
                      <a:pt x="375622" y="866112"/>
                      <a:pt x="373186" y="864488"/>
                      <a:pt x="370750" y="862865"/>
                    </a:cubicBezTo>
                    <a:cubicBezTo>
                      <a:pt x="369127" y="862053"/>
                      <a:pt x="366691" y="860429"/>
                      <a:pt x="364256" y="859617"/>
                    </a:cubicBezTo>
                    <a:cubicBezTo>
                      <a:pt x="362632" y="858805"/>
                      <a:pt x="360196" y="858805"/>
                      <a:pt x="357760" y="858805"/>
                    </a:cubicBezTo>
                    <a:cubicBezTo>
                      <a:pt x="355325" y="858805"/>
                      <a:pt x="352889" y="858805"/>
                      <a:pt x="352889" y="861241"/>
                    </a:cubicBezTo>
                    <a:cubicBezTo>
                      <a:pt x="352889" y="863677"/>
                      <a:pt x="354513" y="864488"/>
                      <a:pt x="356137" y="866112"/>
                    </a:cubicBezTo>
                    <a:cubicBezTo>
                      <a:pt x="357760" y="867736"/>
                      <a:pt x="358572" y="870984"/>
                      <a:pt x="355325" y="871795"/>
                    </a:cubicBezTo>
                    <a:cubicBezTo>
                      <a:pt x="352889" y="871795"/>
                      <a:pt x="350453" y="871795"/>
                      <a:pt x="348018" y="870984"/>
                    </a:cubicBezTo>
                    <a:cubicBezTo>
                      <a:pt x="345582" y="870172"/>
                      <a:pt x="344770" y="867736"/>
                      <a:pt x="343146" y="866924"/>
                    </a:cubicBezTo>
                    <a:cubicBezTo>
                      <a:pt x="341523" y="865300"/>
                      <a:pt x="339087" y="864488"/>
                      <a:pt x="336651" y="862865"/>
                    </a:cubicBezTo>
                    <a:cubicBezTo>
                      <a:pt x="335028" y="861241"/>
                      <a:pt x="333404" y="859617"/>
                      <a:pt x="330968" y="858805"/>
                    </a:cubicBezTo>
                    <a:cubicBezTo>
                      <a:pt x="328532" y="857993"/>
                      <a:pt x="326097" y="857182"/>
                      <a:pt x="322849" y="856370"/>
                    </a:cubicBezTo>
                    <a:cubicBezTo>
                      <a:pt x="320414" y="856370"/>
                      <a:pt x="318790" y="856370"/>
                      <a:pt x="317166" y="854746"/>
                    </a:cubicBezTo>
                    <a:cubicBezTo>
                      <a:pt x="315542" y="853122"/>
                      <a:pt x="315542" y="850686"/>
                      <a:pt x="314731" y="849063"/>
                    </a:cubicBezTo>
                    <a:cubicBezTo>
                      <a:pt x="313107" y="844191"/>
                      <a:pt x="309047" y="841756"/>
                      <a:pt x="304988" y="838508"/>
                    </a:cubicBezTo>
                    <a:cubicBezTo>
                      <a:pt x="303364" y="836884"/>
                      <a:pt x="301740" y="835261"/>
                      <a:pt x="299305" y="835261"/>
                    </a:cubicBezTo>
                    <a:cubicBezTo>
                      <a:pt x="296869" y="835261"/>
                      <a:pt x="294433" y="835261"/>
                      <a:pt x="292810" y="835261"/>
                    </a:cubicBezTo>
                    <a:cubicBezTo>
                      <a:pt x="290374" y="835261"/>
                      <a:pt x="288750" y="836073"/>
                      <a:pt x="287127" y="834449"/>
                    </a:cubicBezTo>
                    <a:cubicBezTo>
                      <a:pt x="286315" y="833637"/>
                      <a:pt x="285503" y="832825"/>
                      <a:pt x="284691" y="832013"/>
                    </a:cubicBezTo>
                    <a:cubicBezTo>
                      <a:pt x="283067" y="831201"/>
                      <a:pt x="282255" y="831201"/>
                      <a:pt x="280631" y="831201"/>
                    </a:cubicBezTo>
                    <a:cubicBezTo>
                      <a:pt x="280631" y="832825"/>
                      <a:pt x="279008" y="832825"/>
                      <a:pt x="279008" y="834449"/>
                    </a:cubicBezTo>
                    <a:cubicBezTo>
                      <a:pt x="279008" y="835261"/>
                      <a:pt x="279819" y="836884"/>
                      <a:pt x="279819" y="837696"/>
                    </a:cubicBezTo>
                    <a:cubicBezTo>
                      <a:pt x="279819" y="837696"/>
                      <a:pt x="279819" y="838508"/>
                      <a:pt x="279008" y="838508"/>
                    </a:cubicBezTo>
                    <a:cubicBezTo>
                      <a:pt x="279008" y="838508"/>
                      <a:pt x="279008" y="839320"/>
                      <a:pt x="279008" y="839320"/>
                    </a:cubicBezTo>
                    <a:cubicBezTo>
                      <a:pt x="279008" y="840132"/>
                      <a:pt x="279008" y="840944"/>
                      <a:pt x="279008" y="840944"/>
                    </a:cubicBezTo>
                    <a:cubicBezTo>
                      <a:pt x="279819" y="841756"/>
                      <a:pt x="282255" y="841756"/>
                      <a:pt x="283067" y="842568"/>
                    </a:cubicBezTo>
                    <a:cubicBezTo>
                      <a:pt x="283067" y="842568"/>
                      <a:pt x="283067" y="842568"/>
                      <a:pt x="283879" y="842568"/>
                    </a:cubicBezTo>
                    <a:cubicBezTo>
                      <a:pt x="285503" y="845815"/>
                      <a:pt x="290374" y="845003"/>
                      <a:pt x="292810" y="845003"/>
                    </a:cubicBezTo>
                    <a:cubicBezTo>
                      <a:pt x="294433" y="845003"/>
                      <a:pt x="296057" y="845815"/>
                      <a:pt x="296057" y="848251"/>
                    </a:cubicBezTo>
                    <a:cubicBezTo>
                      <a:pt x="296869" y="849875"/>
                      <a:pt x="295245" y="851498"/>
                      <a:pt x="293622" y="853122"/>
                    </a:cubicBezTo>
                    <a:cubicBezTo>
                      <a:pt x="292810" y="853934"/>
                      <a:pt x="292810" y="855558"/>
                      <a:pt x="292810" y="857182"/>
                    </a:cubicBezTo>
                    <a:cubicBezTo>
                      <a:pt x="292810" y="858805"/>
                      <a:pt x="294433" y="859617"/>
                      <a:pt x="296057" y="861241"/>
                    </a:cubicBezTo>
                    <a:cubicBezTo>
                      <a:pt x="297681" y="862053"/>
                      <a:pt x="299305" y="862865"/>
                      <a:pt x="301740" y="863677"/>
                    </a:cubicBezTo>
                    <a:cubicBezTo>
                      <a:pt x="303364" y="864488"/>
                      <a:pt x="305800" y="863677"/>
                      <a:pt x="306612" y="865300"/>
                    </a:cubicBezTo>
                    <a:cubicBezTo>
                      <a:pt x="309047" y="867736"/>
                      <a:pt x="310671" y="870984"/>
                      <a:pt x="313919" y="870984"/>
                    </a:cubicBezTo>
                    <a:cubicBezTo>
                      <a:pt x="314731" y="870984"/>
                      <a:pt x="315542" y="870984"/>
                      <a:pt x="316354" y="870984"/>
                    </a:cubicBezTo>
                    <a:cubicBezTo>
                      <a:pt x="317166" y="870984"/>
                      <a:pt x="317978" y="871795"/>
                      <a:pt x="318790" y="872607"/>
                    </a:cubicBezTo>
                    <a:cubicBezTo>
                      <a:pt x="320414" y="873419"/>
                      <a:pt x="321226" y="874231"/>
                      <a:pt x="322849" y="875043"/>
                    </a:cubicBezTo>
                    <a:cubicBezTo>
                      <a:pt x="323661" y="875855"/>
                      <a:pt x="322849" y="877479"/>
                      <a:pt x="321226" y="877479"/>
                    </a:cubicBezTo>
                    <a:cubicBezTo>
                      <a:pt x="320414" y="877479"/>
                      <a:pt x="318790" y="876667"/>
                      <a:pt x="317978" y="875855"/>
                    </a:cubicBezTo>
                    <a:cubicBezTo>
                      <a:pt x="316354" y="875043"/>
                      <a:pt x="315542" y="875043"/>
                      <a:pt x="313919" y="875043"/>
                    </a:cubicBezTo>
                    <a:cubicBezTo>
                      <a:pt x="313107" y="875043"/>
                      <a:pt x="311483" y="874231"/>
                      <a:pt x="310671" y="875855"/>
                    </a:cubicBezTo>
                    <a:cubicBezTo>
                      <a:pt x="309859" y="877479"/>
                      <a:pt x="311483" y="877479"/>
                      <a:pt x="312295" y="878290"/>
                    </a:cubicBezTo>
                    <a:cubicBezTo>
                      <a:pt x="313107" y="879102"/>
                      <a:pt x="311483" y="879914"/>
                      <a:pt x="311483" y="880726"/>
                    </a:cubicBezTo>
                    <a:cubicBezTo>
                      <a:pt x="311483" y="881538"/>
                      <a:pt x="312295" y="882350"/>
                      <a:pt x="313107" y="882350"/>
                    </a:cubicBezTo>
                    <a:cubicBezTo>
                      <a:pt x="314731" y="882350"/>
                      <a:pt x="315542" y="882350"/>
                      <a:pt x="317166" y="882350"/>
                    </a:cubicBezTo>
                    <a:cubicBezTo>
                      <a:pt x="318790" y="882350"/>
                      <a:pt x="319602" y="881538"/>
                      <a:pt x="321226" y="882350"/>
                    </a:cubicBezTo>
                    <a:cubicBezTo>
                      <a:pt x="322849" y="882350"/>
                      <a:pt x="324473" y="883162"/>
                      <a:pt x="326909" y="882350"/>
                    </a:cubicBezTo>
                    <a:cubicBezTo>
                      <a:pt x="328532" y="882350"/>
                      <a:pt x="330156" y="881538"/>
                      <a:pt x="331780" y="879914"/>
                    </a:cubicBezTo>
                    <a:cubicBezTo>
                      <a:pt x="333404" y="879102"/>
                      <a:pt x="334216" y="877479"/>
                      <a:pt x="335840" y="877479"/>
                    </a:cubicBezTo>
                    <a:cubicBezTo>
                      <a:pt x="337463" y="876667"/>
                      <a:pt x="339087" y="877479"/>
                      <a:pt x="339899" y="879102"/>
                    </a:cubicBezTo>
                    <a:cubicBezTo>
                      <a:pt x="340711" y="880726"/>
                      <a:pt x="339899" y="881538"/>
                      <a:pt x="339087" y="882350"/>
                    </a:cubicBezTo>
                    <a:cubicBezTo>
                      <a:pt x="338275" y="882350"/>
                      <a:pt x="338275" y="882350"/>
                      <a:pt x="337463" y="882350"/>
                    </a:cubicBezTo>
                    <a:cubicBezTo>
                      <a:pt x="336651" y="882350"/>
                      <a:pt x="336651" y="883162"/>
                      <a:pt x="335840" y="883162"/>
                    </a:cubicBezTo>
                    <a:cubicBezTo>
                      <a:pt x="335028" y="883974"/>
                      <a:pt x="334216" y="884786"/>
                      <a:pt x="334216" y="885597"/>
                    </a:cubicBezTo>
                    <a:cubicBezTo>
                      <a:pt x="334216" y="885597"/>
                      <a:pt x="334216" y="886409"/>
                      <a:pt x="333404" y="886409"/>
                    </a:cubicBezTo>
                    <a:cubicBezTo>
                      <a:pt x="332592" y="887221"/>
                      <a:pt x="330968" y="887221"/>
                      <a:pt x="330968" y="888033"/>
                    </a:cubicBezTo>
                    <a:cubicBezTo>
                      <a:pt x="330156" y="888845"/>
                      <a:pt x="330156" y="889657"/>
                      <a:pt x="328532" y="889657"/>
                    </a:cubicBezTo>
                    <a:cubicBezTo>
                      <a:pt x="327721" y="889657"/>
                      <a:pt x="326909" y="889657"/>
                      <a:pt x="326097" y="889657"/>
                    </a:cubicBezTo>
                    <a:cubicBezTo>
                      <a:pt x="325285" y="890469"/>
                      <a:pt x="325285" y="892904"/>
                      <a:pt x="326097" y="892904"/>
                    </a:cubicBezTo>
                    <a:cubicBezTo>
                      <a:pt x="326909" y="892904"/>
                      <a:pt x="326909" y="892904"/>
                      <a:pt x="327721" y="893716"/>
                    </a:cubicBezTo>
                    <a:cubicBezTo>
                      <a:pt x="328532" y="894528"/>
                      <a:pt x="328532" y="894528"/>
                      <a:pt x="329344" y="895340"/>
                    </a:cubicBezTo>
                    <a:cubicBezTo>
                      <a:pt x="330968" y="896152"/>
                      <a:pt x="332592" y="894528"/>
                      <a:pt x="332592" y="896964"/>
                    </a:cubicBezTo>
                    <a:cubicBezTo>
                      <a:pt x="332592" y="897776"/>
                      <a:pt x="331780" y="901023"/>
                      <a:pt x="333404" y="901023"/>
                    </a:cubicBezTo>
                    <a:cubicBezTo>
                      <a:pt x="334216" y="901023"/>
                      <a:pt x="334216" y="900211"/>
                      <a:pt x="335028" y="900211"/>
                    </a:cubicBezTo>
                    <a:cubicBezTo>
                      <a:pt x="335840" y="899399"/>
                      <a:pt x="336651" y="899399"/>
                      <a:pt x="337463" y="898588"/>
                    </a:cubicBezTo>
                    <a:cubicBezTo>
                      <a:pt x="339087" y="897776"/>
                      <a:pt x="340711" y="897776"/>
                      <a:pt x="342335" y="897776"/>
                    </a:cubicBezTo>
                    <a:cubicBezTo>
                      <a:pt x="343146" y="897776"/>
                      <a:pt x="343958" y="897776"/>
                      <a:pt x="344770" y="897776"/>
                    </a:cubicBezTo>
                    <a:cubicBezTo>
                      <a:pt x="345582" y="897776"/>
                      <a:pt x="346394" y="897776"/>
                      <a:pt x="346394" y="898588"/>
                    </a:cubicBezTo>
                    <a:cubicBezTo>
                      <a:pt x="347206" y="899399"/>
                      <a:pt x="348018" y="900211"/>
                      <a:pt x="348830" y="900211"/>
                    </a:cubicBezTo>
                    <a:cubicBezTo>
                      <a:pt x="349641" y="900211"/>
                      <a:pt x="350453" y="901023"/>
                      <a:pt x="351265" y="901023"/>
                    </a:cubicBezTo>
                    <a:cubicBezTo>
                      <a:pt x="352889" y="901835"/>
                      <a:pt x="354513" y="901835"/>
                      <a:pt x="356137" y="901023"/>
                    </a:cubicBezTo>
                    <a:cubicBezTo>
                      <a:pt x="356948" y="900211"/>
                      <a:pt x="357760" y="899399"/>
                      <a:pt x="358572" y="900211"/>
                    </a:cubicBezTo>
                    <a:cubicBezTo>
                      <a:pt x="359384" y="900211"/>
                      <a:pt x="360196" y="901023"/>
                      <a:pt x="361008" y="901023"/>
                    </a:cubicBezTo>
                    <a:cubicBezTo>
                      <a:pt x="362632" y="901023"/>
                      <a:pt x="362632" y="903459"/>
                      <a:pt x="363444" y="905083"/>
                    </a:cubicBezTo>
                    <a:cubicBezTo>
                      <a:pt x="363444" y="905895"/>
                      <a:pt x="363444" y="906706"/>
                      <a:pt x="363444" y="906706"/>
                    </a:cubicBezTo>
                    <a:cubicBezTo>
                      <a:pt x="363444" y="907518"/>
                      <a:pt x="361820" y="908330"/>
                      <a:pt x="361008" y="909142"/>
                    </a:cubicBezTo>
                    <a:cubicBezTo>
                      <a:pt x="360196" y="909954"/>
                      <a:pt x="359384" y="914013"/>
                      <a:pt x="361820" y="913202"/>
                    </a:cubicBezTo>
                    <a:cubicBezTo>
                      <a:pt x="362632" y="913202"/>
                      <a:pt x="364256" y="912390"/>
                      <a:pt x="365067" y="911578"/>
                    </a:cubicBezTo>
                    <a:cubicBezTo>
                      <a:pt x="365879" y="910766"/>
                      <a:pt x="367503" y="909954"/>
                      <a:pt x="368315" y="910766"/>
                    </a:cubicBezTo>
                    <a:cubicBezTo>
                      <a:pt x="369127" y="910766"/>
                      <a:pt x="368315" y="912390"/>
                      <a:pt x="368315" y="912390"/>
                    </a:cubicBezTo>
                    <a:cubicBezTo>
                      <a:pt x="368315" y="913202"/>
                      <a:pt x="368315" y="914013"/>
                      <a:pt x="367503" y="914825"/>
                    </a:cubicBezTo>
                    <a:cubicBezTo>
                      <a:pt x="366691" y="916449"/>
                      <a:pt x="364256" y="916449"/>
                      <a:pt x="362632" y="917261"/>
                    </a:cubicBezTo>
                    <a:cubicBezTo>
                      <a:pt x="361008" y="918073"/>
                      <a:pt x="359384" y="918885"/>
                      <a:pt x="358572" y="919697"/>
                    </a:cubicBezTo>
                    <a:cubicBezTo>
                      <a:pt x="357760" y="920508"/>
                      <a:pt x="355325" y="922132"/>
                      <a:pt x="356948" y="923756"/>
                    </a:cubicBezTo>
                    <a:cubicBezTo>
                      <a:pt x="356948" y="923756"/>
                      <a:pt x="357760" y="924568"/>
                      <a:pt x="358572" y="924568"/>
                    </a:cubicBezTo>
                    <a:cubicBezTo>
                      <a:pt x="360196" y="925380"/>
                      <a:pt x="361820" y="922944"/>
                      <a:pt x="363444" y="922944"/>
                    </a:cubicBezTo>
                    <a:cubicBezTo>
                      <a:pt x="364256" y="922944"/>
                      <a:pt x="365067" y="922132"/>
                      <a:pt x="365879" y="922132"/>
                    </a:cubicBezTo>
                    <a:cubicBezTo>
                      <a:pt x="366691" y="921320"/>
                      <a:pt x="368315" y="921320"/>
                      <a:pt x="369127" y="921320"/>
                    </a:cubicBezTo>
                    <a:cubicBezTo>
                      <a:pt x="370750" y="920508"/>
                      <a:pt x="372374" y="921320"/>
                      <a:pt x="373186" y="922132"/>
                    </a:cubicBezTo>
                    <a:cubicBezTo>
                      <a:pt x="374810" y="922944"/>
                      <a:pt x="375622" y="922944"/>
                      <a:pt x="377245" y="922944"/>
                    </a:cubicBezTo>
                    <a:cubicBezTo>
                      <a:pt x="378869" y="922944"/>
                      <a:pt x="379681" y="922944"/>
                      <a:pt x="381305" y="922944"/>
                    </a:cubicBezTo>
                    <a:cubicBezTo>
                      <a:pt x="382929" y="922944"/>
                      <a:pt x="383741" y="922944"/>
                      <a:pt x="384553" y="923756"/>
                    </a:cubicBezTo>
                    <a:cubicBezTo>
                      <a:pt x="385364" y="925380"/>
                      <a:pt x="384553" y="926192"/>
                      <a:pt x="384553" y="927815"/>
                    </a:cubicBezTo>
                    <a:cubicBezTo>
                      <a:pt x="384553" y="928627"/>
                      <a:pt x="384553" y="928627"/>
                      <a:pt x="385364" y="928627"/>
                    </a:cubicBezTo>
                    <a:cubicBezTo>
                      <a:pt x="385364" y="928627"/>
                      <a:pt x="386176" y="928627"/>
                      <a:pt x="386176" y="928627"/>
                    </a:cubicBezTo>
                    <a:cubicBezTo>
                      <a:pt x="386176" y="928627"/>
                      <a:pt x="386176" y="928627"/>
                      <a:pt x="386176" y="928627"/>
                    </a:cubicBezTo>
                    <a:cubicBezTo>
                      <a:pt x="386176" y="928627"/>
                      <a:pt x="386176" y="928627"/>
                      <a:pt x="386176" y="928627"/>
                    </a:cubicBezTo>
                    <a:cubicBezTo>
                      <a:pt x="386176" y="928627"/>
                      <a:pt x="386176" y="928627"/>
                      <a:pt x="386176" y="928627"/>
                    </a:cubicBezTo>
                    <a:cubicBezTo>
                      <a:pt x="386176" y="928627"/>
                      <a:pt x="386988" y="927815"/>
                      <a:pt x="386988" y="927815"/>
                    </a:cubicBezTo>
                    <a:cubicBezTo>
                      <a:pt x="386988" y="927815"/>
                      <a:pt x="387800" y="927815"/>
                      <a:pt x="387800" y="927815"/>
                    </a:cubicBezTo>
                    <a:cubicBezTo>
                      <a:pt x="388612" y="927004"/>
                      <a:pt x="389424" y="927004"/>
                      <a:pt x="390236" y="926192"/>
                    </a:cubicBezTo>
                    <a:cubicBezTo>
                      <a:pt x="391048" y="926192"/>
                      <a:pt x="391860" y="926192"/>
                      <a:pt x="392671" y="925380"/>
                    </a:cubicBezTo>
                    <a:cubicBezTo>
                      <a:pt x="393483" y="925380"/>
                      <a:pt x="394295" y="924568"/>
                      <a:pt x="395107" y="924568"/>
                    </a:cubicBezTo>
                    <a:cubicBezTo>
                      <a:pt x="395919" y="924568"/>
                      <a:pt x="396731" y="926192"/>
                      <a:pt x="397543" y="927004"/>
                    </a:cubicBezTo>
                    <a:cubicBezTo>
                      <a:pt x="398355" y="927815"/>
                      <a:pt x="399978" y="927815"/>
                      <a:pt x="400790" y="928627"/>
                    </a:cubicBezTo>
                    <a:cubicBezTo>
                      <a:pt x="401602" y="928627"/>
                      <a:pt x="402414" y="929439"/>
                      <a:pt x="403226" y="929439"/>
                    </a:cubicBezTo>
                    <a:cubicBezTo>
                      <a:pt x="404038" y="929439"/>
                      <a:pt x="404850" y="930251"/>
                      <a:pt x="405661" y="930251"/>
                    </a:cubicBezTo>
                    <a:cubicBezTo>
                      <a:pt x="406473" y="931063"/>
                      <a:pt x="408097" y="931063"/>
                      <a:pt x="409721" y="931875"/>
                    </a:cubicBezTo>
                    <a:cubicBezTo>
                      <a:pt x="411345" y="931875"/>
                      <a:pt x="412157" y="932687"/>
                      <a:pt x="412969" y="932687"/>
                    </a:cubicBezTo>
                    <a:cubicBezTo>
                      <a:pt x="413780" y="933499"/>
                      <a:pt x="415404" y="933499"/>
                      <a:pt x="416216" y="934310"/>
                    </a:cubicBezTo>
                    <a:cubicBezTo>
                      <a:pt x="418652" y="935934"/>
                      <a:pt x="419464" y="937558"/>
                      <a:pt x="421899" y="939182"/>
                    </a:cubicBezTo>
                    <a:cubicBezTo>
                      <a:pt x="422711" y="939994"/>
                      <a:pt x="423523" y="939994"/>
                      <a:pt x="424335" y="940806"/>
                    </a:cubicBezTo>
                    <a:cubicBezTo>
                      <a:pt x="425959" y="941617"/>
                      <a:pt x="426770" y="942429"/>
                      <a:pt x="427582" y="943241"/>
                    </a:cubicBezTo>
                    <a:cubicBezTo>
                      <a:pt x="428394" y="944053"/>
                      <a:pt x="429206" y="944053"/>
                      <a:pt x="430018" y="944865"/>
                    </a:cubicBezTo>
                    <a:cubicBezTo>
                      <a:pt x="430830" y="945677"/>
                      <a:pt x="431642" y="945677"/>
                      <a:pt x="432454" y="946489"/>
                    </a:cubicBezTo>
                    <a:cubicBezTo>
                      <a:pt x="434077" y="948112"/>
                      <a:pt x="434889" y="948924"/>
                      <a:pt x="435701" y="951360"/>
                    </a:cubicBezTo>
                    <a:cubicBezTo>
                      <a:pt x="436513" y="952984"/>
                      <a:pt x="436513" y="953796"/>
                      <a:pt x="438137" y="954608"/>
                    </a:cubicBezTo>
                    <a:cubicBezTo>
                      <a:pt x="439761" y="955419"/>
                      <a:pt x="440573" y="956231"/>
                      <a:pt x="442196" y="956231"/>
                    </a:cubicBezTo>
                    <a:cubicBezTo>
                      <a:pt x="443820" y="956231"/>
                      <a:pt x="446256" y="957043"/>
                      <a:pt x="447068" y="957855"/>
                    </a:cubicBezTo>
                    <a:cubicBezTo>
                      <a:pt x="447879" y="959479"/>
                      <a:pt x="447068" y="961103"/>
                      <a:pt x="448691" y="962726"/>
                    </a:cubicBezTo>
                    <a:cubicBezTo>
                      <a:pt x="449503" y="963538"/>
                      <a:pt x="451939" y="963538"/>
                      <a:pt x="452751" y="963538"/>
                    </a:cubicBezTo>
                    <a:cubicBezTo>
                      <a:pt x="453563" y="964350"/>
                      <a:pt x="456810" y="965974"/>
                      <a:pt x="455186" y="967598"/>
                    </a:cubicBezTo>
                    <a:cubicBezTo>
                      <a:pt x="454374" y="968410"/>
                      <a:pt x="451939" y="968410"/>
                      <a:pt x="452751" y="970033"/>
                    </a:cubicBezTo>
                    <a:cubicBezTo>
                      <a:pt x="453563" y="970845"/>
                      <a:pt x="454374" y="971657"/>
                      <a:pt x="455186" y="972469"/>
                    </a:cubicBezTo>
                    <a:cubicBezTo>
                      <a:pt x="455186" y="972469"/>
                      <a:pt x="456810" y="973281"/>
                      <a:pt x="456810" y="974093"/>
                    </a:cubicBezTo>
                    <a:cubicBezTo>
                      <a:pt x="456810" y="974905"/>
                      <a:pt x="453563" y="974905"/>
                      <a:pt x="452751" y="974905"/>
                    </a:cubicBezTo>
                    <a:cubicBezTo>
                      <a:pt x="451939" y="974905"/>
                      <a:pt x="451127" y="974093"/>
                      <a:pt x="450315" y="974093"/>
                    </a:cubicBezTo>
                    <a:cubicBezTo>
                      <a:pt x="449503" y="974093"/>
                      <a:pt x="448691" y="974093"/>
                      <a:pt x="447879" y="974093"/>
                    </a:cubicBezTo>
                    <a:cubicBezTo>
                      <a:pt x="447068" y="974093"/>
                      <a:pt x="446256" y="974093"/>
                      <a:pt x="445444" y="974093"/>
                    </a:cubicBezTo>
                    <a:cubicBezTo>
                      <a:pt x="444632" y="974093"/>
                      <a:pt x="443820" y="973281"/>
                      <a:pt x="443008" y="972469"/>
                    </a:cubicBezTo>
                    <a:cubicBezTo>
                      <a:pt x="442196" y="972469"/>
                      <a:pt x="441385" y="971657"/>
                      <a:pt x="441385" y="972469"/>
                    </a:cubicBezTo>
                    <a:cubicBezTo>
                      <a:pt x="440573" y="973281"/>
                      <a:pt x="441385" y="974093"/>
                      <a:pt x="441385" y="974905"/>
                    </a:cubicBezTo>
                    <a:cubicBezTo>
                      <a:pt x="442196" y="976528"/>
                      <a:pt x="443008" y="978152"/>
                      <a:pt x="443820" y="978964"/>
                    </a:cubicBezTo>
                    <a:cubicBezTo>
                      <a:pt x="444632" y="979776"/>
                      <a:pt x="445444" y="980588"/>
                      <a:pt x="445444" y="981400"/>
                    </a:cubicBezTo>
                    <a:cubicBezTo>
                      <a:pt x="445444" y="982212"/>
                      <a:pt x="445444" y="983024"/>
                      <a:pt x="445444" y="984647"/>
                    </a:cubicBezTo>
                    <a:cubicBezTo>
                      <a:pt x="445444" y="985459"/>
                      <a:pt x="444632" y="986271"/>
                      <a:pt x="445444" y="987083"/>
                    </a:cubicBezTo>
                    <a:cubicBezTo>
                      <a:pt x="446256" y="987895"/>
                      <a:pt x="447068" y="987895"/>
                      <a:pt x="447879" y="987895"/>
                    </a:cubicBezTo>
                    <a:cubicBezTo>
                      <a:pt x="448691" y="987895"/>
                      <a:pt x="449503" y="987895"/>
                      <a:pt x="450315" y="988707"/>
                    </a:cubicBezTo>
                    <a:cubicBezTo>
                      <a:pt x="451127" y="989519"/>
                      <a:pt x="451127" y="990330"/>
                      <a:pt x="451127" y="991142"/>
                    </a:cubicBezTo>
                    <a:cubicBezTo>
                      <a:pt x="451127" y="991954"/>
                      <a:pt x="451127" y="991954"/>
                      <a:pt x="451127" y="992766"/>
                    </a:cubicBezTo>
                    <a:cubicBezTo>
                      <a:pt x="451127" y="993578"/>
                      <a:pt x="450315" y="993578"/>
                      <a:pt x="450315" y="994390"/>
                    </a:cubicBezTo>
                    <a:cubicBezTo>
                      <a:pt x="449503" y="995202"/>
                      <a:pt x="449503" y="996014"/>
                      <a:pt x="449503" y="996826"/>
                    </a:cubicBezTo>
                    <a:cubicBezTo>
                      <a:pt x="449503" y="998449"/>
                      <a:pt x="449503" y="1000073"/>
                      <a:pt x="449503" y="1001697"/>
                    </a:cubicBezTo>
                    <a:cubicBezTo>
                      <a:pt x="449503" y="1002509"/>
                      <a:pt x="449503" y="1003321"/>
                      <a:pt x="449503" y="1004132"/>
                    </a:cubicBezTo>
                    <a:cubicBezTo>
                      <a:pt x="449503" y="1004944"/>
                      <a:pt x="448691" y="1004944"/>
                      <a:pt x="448691" y="1005756"/>
                    </a:cubicBezTo>
                    <a:cubicBezTo>
                      <a:pt x="447879" y="1006568"/>
                      <a:pt x="448691" y="1009004"/>
                      <a:pt x="447068" y="1009816"/>
                    </a:cubicBezTo>
                    <a:cubicBezTo>
                      <a:pt x="446256" y="1010628"/>
                      <a:pt x="444632" y="1009816"/>
                      <a:pt x="443820" y="1009816"/>
                    </a:cubicBezTo>
                    <a:cubicBezTo>
                      <a:pt x="443008" y="1009816"/>
                      <a:pt x="442196" y="1009816"/>
                      <a:pt x="442196" y="1010628"/>
                    </a:cubicBezTo>
                    <a:cubicBezTo>
                      <a:pt x="442196" y="1011439"/>
                      <a:pt x="442196" y="1012251"/>
                      <a:pt x="442196" y="1013063"/>
                    </a:cubicBezTo>
                    <a:cubicBezTo>
                      <a:pt x="442196" y="1013875"/>
                      <a:pt x="441385" y="1014687"/>
                      <a:pt x="441385" y="1014687"/>
                    </a:cubicBezTo>
                    <a:cubicBezTo>
                      <a:pt x="440573" y="1015499"/>
                      <a:pt x="440573" y="1015499"/>
                      <a:pt x="439761" y="1016311"/>
                    </a:cubicBezTo>
                    <a:cubicBezTo>
                      <a:pt x="438949" y="1017123"/>
                      <a:pt x="438949" y="1017934"/>
                      <a:pt x="438949" y="1018746"/>
                    </a:cubicBezTo>
                    <a:cubicBezTo>
                      <a:pt x="438137" y="1020370"/>
                      <a:pt x="436513" y="1020370"/>
                      <a:pt x="435701" y="1021182"/>
                    </a:cubicBezTo>
                    <a:cubicBezTo>
                      <a:pt x="434077" y="1021994"/>
                      <a:pt x="434077" y="1023618"/>
                      <a:pt x="434889" y="1025241"/>
                    </a:cubicBezTo>
                    <a:cubicBezTo>
                      <a:pt x="436513" y="1026865"/>
                      <a:pt x="438137" y="1026865"/>
                      <a:pt x="439761" y="1027677"/>
                    </a:cubicBezTo>
                    <a:cubicBezTo>
                      <a:pt x="440573" y="1027677"/>
                      <a:pt x="442196" y="1027677"/>
                      <a:pt x="442196" y="1028489"/>
                    </a:cubicBezTo>
                    <a:cubicBezTo>
                      <a:pt x="443008" y="1029301"/>
                      <a:pt x="442196" y="1030113"/>
                      <a:pt x="442196" y="1030925"/>
                    </a:cubicBezTo>
                    <a:cubicBezTo>
                      <a:pt x="442196" y="1031737"/>
                      <a:pt x="442196" y="1032548"/>
                      <a:pt x="442196" y="1033360"/>
                    </a:cubicBezTo>
                    <a:cubicBezTo>
                      <a:pt x="443008" y="1034172"/>
                      <a:pt x="443008" y="1034172"/>
                      <a:pt x="443820" y="1034984"/>
                    </a:cubicBezTo>
                    <a:cubicBezTo>
                      <a:pt x="445444" y="1036608"/>
                      <a:pt x="445444" y="1038232"/>
                      <a:pt x="447879" y="1038232"/>
                    </a:cubicBezTo>
                    <a:cubicBezTo>
                      <a:pt x="449503" y="1039044"/>
                      <a:pt x="451939" y="1039044"/>
                      <a:pt x="454374" y="1039855"/>
                    </a:cubicBezTo>
                    <a:cubicBezTo>
                      <a:pt x="455998" y="1040667"/>
                      <a:pt x="456810" y="1041479"/>
                      <a:pt x="456810" y="1043915"/>
                    </a:cubicBezTo>
                    <a:cubicBezTo>
                      <a:pt x="456810" y="1045539"/>
                      <a:pt x="457622" y="1047162"/>
                      <a:pt x="459246" y="1047974"/>
                    </a:cubicBezTo>
                    <a:cubicBezTo>
                      <a:pt x="460870" y="1048786"/>
                      <a:pt x="462493" y="1049598"/>
                      <a:pt x="463305" y="1050410"/>
                    </a:cubicBezTo>
                    <a:cubicBezTo>
                      <a:pt x="464117" y="1051222"/>
                      <a:pt x="465741" y="1051222"/>
                      <a:pt x="467365" y="1052034"/>
                    </a:cubicBezTo>
                    <a:cubicBezTo>
                      <a:pt x="468177" y="1052846"/>
                      <a:pt x="470612" y="1054469"/>
                      <a:pt x="469800" y="1056093"/>
                    </a:cubicBezTo>
                    <a:cubicBezTo>
                      <a:pt x="469800" y="1056905"/>
                      <a:pt x="468989" y="1057717"/>
                      <a:pt x="468989" y="1057717"/>
                    </a:cubicBezTo>
                    <a:cubicBezTo>
                      <a:pt x="468177" y="1059341"/>
                      <a:pt x="467365" y="1060152"/>
                      <a:pt x="467365" y="1061776"/>
                    </a:cubicBezTo>
                    <a:cubicBezTo>
                      <a:pt x="467365" y="1063400"/>
                      <a:pt x="468177" y="1064212"/>
                      <a:pt x="468989" y="1065024"/>
                    </a:cubicBezTo>
                    <a:cubicBezTo>
                      <a:pt x="469800" y="1065836"/>
                      <a:pt x="470612" y="1066648"/>
                      <a:pt x="472236" y="1067459"/>
                    </a:cubicBezTo>
                    <a:cubicBezTo>
                      <a:pt x="474672" y="1069083"/>
                      <a:pt x="477919" y="1066648"/>
                      <a:pt x="479543" y="1069895"/>
                    </a:cubicBezTo>
                    <a:cubicBezTo>
                      <a:pt x="480355" y="1071519"/>
                      <a:pt x="480355" y="1073143"/>
                      <a:pt x="481167" y="1074766"/>
                    </a:cubicBezTo>
                    <a:cubicBezTo>
                      <a:pt x="481979" y="1075578"/>
                      <a:pt x="483602" y="1076390"/>
                      <a:pt x="484414" y="1078014"/>
                    </a:cubicBezTo>
                    <a:cubicBezTo>
                      <a:pt x="485226" y="1079638"/>
                      <a:pt x="483602" y="1080450"/>
                      <a:pt x="482790" y="1081261"/>
                    </a:cubicBezTo>
                    <a:cubicBezTo>
                      <a:pt x="481167" y="1082073"/>
                      <a:pt x="480355" y="1082885"/>
                      <a:pt x="479543" y="1084509"/>
                    </a:cubicBezTo>
                    <a:cubicBezTo>
                      <a:pt x="478731" y="1085321"/>
                      <a:pt x="478731" y="1087757"/>
                      <a:pt x="480355" y="1088568"/>
                    </a:cubicBezTo>
                    <a:cubicBezTo>
                      <a:pt x="481167" y="1089380"/>
                      <a:pt x="481979" y="1086945"/>
                      <a:pt x="481979" y="1086133"/>
                    </a:cubicBezTo>
                    <a:cubicBezTo>
                      <a:pt x="482790" y="1084509"/>
                      <a:pt x="484414" y="1085321"/>
                      <a:pt x="485226" y="1085321"/>
                    </a:cubicBezTo>
                    <a:cubicBezTo>
                      <a:pt x="486850" y="1085321"/>
                      <a:pt x="487662" y="1086133"/>
                      <a:pt x="488474" y="1087757"/>
                    </a:cubicBezTo>
                    <a:cubicBezTo>
                      <a:pt x="489286" y="1089380"/>
                      <a:pt x="488474" y="1090192"/>
                      <a:pt x="487662" y="1091816"/>
                    </a:cubicBezTo>
                    <a:cubicBezTo>
                      <a:pt x="486850" y="1093440"/>
                      <a:pt x="486038" y="1095063"/>
                      <a:pt x="486850" y="1096687"/>
                    </a:cubicBezTo>
                    <a:cubicBezTo>
                      <a:pt x="487662" y="1097499"/>
                      <a:pt x="489286" y="1097499"/>
                      <a:pt x="490098" y="1099123"/>
                    </a:cubicBezTo>
                    <a:cubicBezTo>
                      <a:pt x="490909" y="1100747"/>
                      <a:pt x="490098" y="1102371"/>
                      <a:pt x="489286" y="1103182"/>
                    </a:cubicBezTo>
                    <a:cubicBezTo>
                      <a:pt x="487662" y="1103994"/>
                      <a:pt x="486850" y="1104806"/>
                      <a:pt x="486038" y="1106430"/>
                    </a:cubicBezTo>
                    <a:cubicBezTo>
                      <a:pt x="485226" y="1107242"/>
                      <a:pt x="485226" y="1108054"/>
                      <a:pt x="485226" y="1108865"/>
                    </a:cubicBezTo>
                    <a:cubicBezTo>
                      <a:pt x="485226" y="1109677"/>
                      <a:pt x="484414" y="1109677"/>
                      <a:pt x="484414" y="1110489"/>
                    </a:cubicBezTo>
                    <a:cubicBezTo>
                      <a:pt x="484414" y="1111301"/>
                      <a:pt x="483602" y="1112113"/>
                      <a:pt x="484414" y="1112925"/>
                    </a:cubicBezTo>
                    <a:cubicBezTo>
                      <a:pt x="484414" y="1113737"/>
                      <a:pt x="486038" y="1113737"/>
                      <a:pt x="486038" y="1113737"/>
                    </a:cubicBezTo>
                    <a:cubicBezTo>
                      <a:pt x="486850" y="1113737"/>
                      <a:pt x="486850" y="1114549"/>
                      <a:pt x="487662" y="1114549"/>
                    </a:cubicBezTo>
                    <a:cubicBezTo>
                      <a:pt x="487662" y="1114549"/>
                      <a:pt x="487662" y="1114549"/>
                      <a:pt x="487662" y="1114549"/>
                    </a:cubicBezTo>
                    <a:cubicBezTo>
                      <a:pt x="487662" y="1115361"/>
                      <a:pt x="490909" y="1113737"/>
                      <a:pt x="491721" y="1113737"/>
                    </a:cubicBezTo>
                    <a:cubicBezTo>
                      <a:pt x="492533" y="1113737"/>
                      <a:pt x="492533" y="1113737"/>
                      <a:pt x="493345" y="1113737"/>
                    </a:cubicBezTo>
                    <a:cubicBezTo>
                      <a:pt x="494157" y="1113737"/>
                      <a:pt x="494969" y="1113737"/>
                      <a:pt x="495781" y="1114549"/>
                    </a:cubicBezTo>
                    <a:cubicBezTo>
                      <a:pt x="496593" y="1114549"/>
                      <a:pt x="497404" y="1114549"/>
                      <a:pt x="498216" y="1115361"/>
                    </a:cubicBezTo>
                    <a:cubicBezTo>
                      <a:pt x="499028" y="1116173"/>
                      <a:pt x="498216" y="1116173"/>
                      <a:pt x="499028" y="1116984"/>
                    </a:cubicBezTo>
                    <a:cubicBezTo>
                      <a:pt x="499028" y="1117796"/>
                      <a:pt x="499840" y="1118608"/>
                      <a:pt x="499840" y="1119420"/>
                    </a:cubicBezTo>
                    <a:cubicBezTo>
                      <a:pt x="499840" y="1120232"/>
                      <a:pt x="500652" y="1120232"/>
                      <a:pt x="500652" y="1121044"/>
                    </a:cubicBezTo>
                    <a:cubicBezTo>
                      <a:pt x="501464" y="1121856"/>
                      <a:pt x="503087" y="1121044"/>
                      <a:pt x="504711" y="1121044"/>
                    </a:cubicBezTo>
                    <a:cubicBezTo>
                      <a:pt x="505523" y="1121044"/>
                      <a:pt x="505523" y="1121044"/>
                      <a:pt x="506335" y="1121856"/>
                    </a:cubicBezTo>
                    <a:cubicBezTo>
                      <a:pt x="507147" y="1121856"/>
                      <a:pt x="507147" y="1122668"/>
                      <a:pt x="507147" y="1122668"/>
                    </a:cubicBezTo>
                    <a:cubicBezTo>
                      <a:pt x="507147" y="1123479"/>
                      <a:pt x="507959" y="1123479"/>
                      <a:pt x="507959" y="1124291"/>
                    </a:cubicBezTo>
                    <a:cubicBezTo>
                      <a:pt x="507959" y="1125103"/>
                      <a:pt x="507959" y="1125103"/>
                      <a:pt x="507959" y="1125915"/>
                    </a:cubicBezTo>
                    <a:cubicBezTo>
                      <a:pt x="507959" y="1126727"/>
                      <a:pt x="509583" y="1127539"/>
                      <a:pt x="510395" y="1127539"/>
                    </a:cubicBezTo>
                    <a:cubicBezTo>
                      <a:pt x="511206" y="1127539"/>
                      <a:pt x="512018" y="1127539"/>
                      <a:pt x="512830" y="1127539"/>
                    </a:cubicBezTo>
                    <a:cubicBezTo>
                      <a:pt x="513642" y="1127539"/>
                      <a:pt x="513642" y="1127539"/>
                      <a:pt x="514454" y="1128351"/>
                    </a:cubicBezTo>
                    <a:cubicBezTo>
                      <a:pt x="515266" y="1128351"/>
                      <a:pt x="515266" y="1128351"/>
                      <a:pt x="516078" y="1128351"/>
                    </a:cubicBezTo>
                    <a:cubicBezTo>
                      <a:pt x="518513" y="1129163"/>
                      <a:pt x="520137" y="1128351"/>
                      <a:pt x="521761" y="1129975"/>
                    </a:cubicBezTo>
                    <a:cubicBezTo>
                      <a:pt x="522573" y="1130786"/>
                      <a:pt x="523385" y="1131598"/>
                      <a:pt x="524197" y="1132410"/>
                    </a:cubicBezTo>
                    <a:cubicBezTo>
                      <a:pt x="525008" y="1133222"/>
                      <a:pt x="525820" y="1132410"/>
                      <a:pt x="526632" y="1132410"/>
                    </a:cubicBezTo>
                    <a:cubicBezTo>
                      <a:pt x="528256" y="1130786"/>
                      <a:pt x="529880" y="1129163"/>
                      <a:pt x="532315" y="1128351"/>
                    </a:cubicBezTo>
                    <a:cubicBezTo>
                      <a:pt x="534751" y="1127539"/>
                      <a:pt x="536375" y="1129163"/>
                      <a:pt x="537999" y="1128351"/>
                    </a:cubicBezTo>
                    <a:cubicBezTo>
                      <a:pt x="539622" y="1128351"/>
                      <a:pt x="539622" y="1125915"/>
                      <a:pt x="539622" y="1125103"/>
                    </a:cubicBezTo>
                    <a:cubicBezTo>
                      <a:pt x="539622" y="1123479"/>
                      <a:pt x="537999" y="1123479"/>
                      <a:pt x="537187" y="1122668"/>
                    </a:cubicBezTo>
                    <a:cubicBezTo>
                      <a:pt x="536375" y="1121856"/>
                      <a:pt x="534751" y="1121044"/>
                      <a:pt x="534751" y="1119420"/>
                    </a:cubicBezTo>
                    <a:cubicBezTo>
                      <a:pt x="534751" y="1118608"/>
                      <a:pt x="535563" y="1118608"/>
                      <a:pt x="536375" y="1118608"/>
                    </a:cubicBezTo>
                    <a:cubicBezTo>
                      <a:pt x="537187" y="1118608"/>
                      <a:pt x="537187" y="1117796"/>
                      <a:pt x="537999" y="1117796"/>
                    </a:cubicBezTo>
                    <a:cubicBezTo>
                      <a:pt x="539622" y="1116984"/>
                      <a:pt x="540434" y="1116984"/>
                      <a:pt x="541246" y="1118608"/>
                    </a:cubicBezTo>
                    <a:cubicBezTo>
                      <a:pt x="542058" y="1120232"/>
                      <a:pt x="542058" y="1122668"/>
                      <a:pt x="544494" y="1123479"/>
                    </a:cubicBezTo>
                    <a:cubicBezTo>
                      <a:pt x="546117" y="1124291"/>
                      <a:pt x="547741" y="1124291"/>
                      <a:pt x="549365" y="1124291"/>
                    </a:cubicBezTo>
                    <a:cubicBezTo>
                      <a:pt x="550177" y="1124291"/>
                      <a:pt x="550989" y="1124291"/>
                      <a:pt x="551801" y="1124291"/>
                    </a:cubicBezTo>
                    <a:cubicBezTo>
                      <a:pt x="552612" y="1124291"/>
                      <a:pt x="554236" y="1125103"/>
                      <a:pt x="555048" y="1125915"/>
                    </a:cubicBezTo>
                    <a:cubicBezTo>
                      <a:pt x="555048" y="1126727"/>
                      <a:pt x="555048" y="1128351"/>
                      <a:pt x="554236" y="1129163"/>
                    </a:cubicBezTo>
                    <a:cubicBezTo>
                      <a:pt x="553424" y="1129975"/>
                      <a:pt x="554236" y="1130786"/>
                      <a:pt x="555048" y="1131598"/>
                    </a:cubicBezTo>
                    <a:cubicBezTo>
                      <a:pt x="555860" y="1132410"/>
                      <a:pt x="555860" y="1133222"/>
                      <a:pt x="557484" y="1134034"/>
                    </a:cubicBezTo>
                    <a:cubicBezTo>
                      <a:pt x="558296" y="1134034"/>
                      <a:pt x="558296" y="1134846"/>
                      <a:pt x="559108" y="1134846"/>
                    </a:cubicBezTo>
                    <a:cubicBezTo>
                      <a:pt x="560731" y="1135658"/>
                      <a:pt x="563167" y="1136470"/>
                      <a:pt x="564791" y="1136470"/>
                    </a:cubicBezTo>
                    <a:cubicBezTo>
                      <a:pt x="565603" y="1136470"/>
                      <a:pt x="565603" y="1136470"/>
                      <a:pt x="566415" y="1136470"/>
                    </a:cubicBezTo>
                    <a:cubicBezTo>
                      <a:pt x="567227" y="1136470"/>
                      <a:pt x="567227" y="1136470"/>
                      <a:pt x="568038" y="1136470"/>
                    </a:cubicBezTo>
                    <a:cubicBezTo>
                      <a:pt x="568850" y="1136470"/>
                      <a:pt x="570474" y="1137281"/>
                      <a:pt x="571286" y="1137281"/>
                    </a:cubicBezTo>
                    <a:cubicBezTo>
                      <a:pt x="572098" y="1137281"/>
                      <a:pt x="573722" y="1137281"/>
                      <a:pt x="574533" y="1137281"/>
                    </a:cubicBezTo>
                    <a:cubicBezTo>
                      <a:pt x="575345" y="1137281"/>
                      <a:pt x="576157" y="1138093"/>
                      <a:pt x="576969" y="1138905"/>
                    </a:cubicBezTo>
                    <a:cubicBezTo>
                      <a:pt x="576969" y="1139717"/>
                      <a:pt x="577781" y="1140529"/>
                      <a:pt x="577781" y="1141341"/>
                    </a:cubicBezTo>
                    <a:cubicBezTo>
                      <a:pt x="577781" y="1142153"/>
                      <a:pt x="576969" y="1142153"/>
                      <a:pt x="576969" y="1142153"/>
                    </a:cubicBezTo>
                    <a:cubicBezTo>
                      <a:pt x="576969" y="1142153"/>
                      <a:pt x="576157" y="1142965"/>
                      <a:pt x="576157" y="1143777"/>
                    </a:cubicBezTo>
                    <a:cubicBezTo>
                      <a:pt x="576157" y="1144588"/>
                      <a:pt x="576969" y="1145400"/>
                      <a:pt x="577781" y="1146212"/>
                    </a:cubicBezTo>
                    <a:cubicBezTo>
                      <a:pt x="578593" y="1147024"/>
                      <a:pt x="579405" y="1147024"/>
                      <a:pt x="580216" y="1147836"/>
                    </a:cubicBezTo>
                    <a:cubicBezTo>
                      <a:pt x="581028" y="1148648"/>
                      <a:pt x="581028" y="1149460"/>
                      <a:pt x="581840" y="1150272"/>
                    </a:cubicBezTo>
                    <a:cubicBezTo>
                      <a:pt x="582652" y="1151084"/>
                      <a:pt x="583464" y="1151895"/>
                      <a:pt x="584276" y="1152707"/>
                    </a:cubicBezTo>
                    <a:cubicBezTo>
                      <a:pt x="585088" y="1153519"/>
                      <a:pt x="587524" y="1153519"/>
                      <a:pt x="588335" y="1153519"/>
                    </a:cubicBezTo>
                    <a:cubicBezTo>
                      <a:pt x="589959" y="1153519"/>
                      <a:pt x="590771" y="1153519"/>
                      <a:pt x="592395" y="1153519"/>
                    </a:cubicBezTo>
                    <a:cubicBezTo>
                      <a:pt x="594019" y="1153519"/>
                      <a:pt x="596454" y="1154331"/>
                      <a:pt x="598078" y="1154331"/>
                    </a:cubicBezTo>
                    <a:cubicBezTo>
                      <a:pt x="599702" y="1154331"/>
                      <a:pt x="600514" y="1154331"/>
                      <a:pt x="602137" y="1154331"/>
                    </a:cubicBezTo>
                    <a:cubicBezTo>
                      <a:pt x="602949" y="1154331"/>
                      <a:pt x="602949" y="1154331"/>
                      <a:pt x="603761" y="1154331"/>
                    </a:cubicBezTo>
                    <a:cubicBezTo>
                      <a:pt x="604573" y="1154331"/>
                      <a:pt x="605385" y="1154331"/>
                      <a:pt x="605385" y="1155143"/>
                    </a:cubicBezTo>
                    <a:cubicBezTo>
                      <a:pt x="607009" y="1155955"/>
                      <a:pt x="608632" y="1156767"/>
                      <a:pt x="610256" y="1156767"/>
                    </a:cubicBezTo>
                    <a:cubicBezTo>
                      <a:pt x="611880" y="1156767"/>
                      <a:pt x="613504" y="1156767"/>
                      <a:pt x="614316" y="1156767"/>
                    </a:cubicBezTo>
                    <a:cubicBezTo>
                      <a:pt x="615940" y="1156767"/>
                      <a:pt x="617563" y="1157579"/>
                      <a:pt x="618375" y="1157579"/>
                    </a:cubicBezTo>
                    <a:cubicBezTo>
                      <a:pt x="619999" y="1157579"/>
                      <a:pt x="621623" y="1157579"/>
                      <a:pt x="623246" y="1156767"/>
                    </a:cubicBezTo>
                    <a:cubicBezTo>
                      <a:pt x="624058" y="1156767"/>
                      <a:pt x="624058" y="1155955"/>
                      <a:pt x="624870" y="1155955"/>
                    </a:cubicBezTo>
                    <a:cubicBezTo>
                      <a:pt x="625682" y="1155955"/>
                      <a:pt x="626494" y="1155955"/>
                      <a:pt x="626494" y="1155955"/>
                    </a:cubicBezTo>
                    <a:cubicBezTo>
                      <a:pt x="627306" y="1155955"/>
                      <a:pt x="627306" y="1155955"/>
                      <a:pt x="628118" y="1155955"/>
                    </a:cubicBezTo>
                    <a:cubicBezTo>
                      <a:pt x="629741" y="1155143"/>
                      <a:pt x="632177" y="1155955"/>
                      <a:pt x="634613" y="1155955"/>
                    </a:cubicBezTo>
                    <a:cubicBezTo>
                      <a:pt x="635425" y="1155955"/>
                      <a:pt x="636237" y="1155955"/>
                      <a:pt x="637048" y="1155955"/>
                    </a:cubicBezTo>
                    <a:cubicBezTo>
                      <a:pt x="637860" y="1155955"/>
                      <a:pt x="639484" y="1155955"/>
                      <a:pt x="640296" y="1155143"/>
                    </a:cubicBezTo>
                    <a:cubicBezTo>
                      <a:pt x="641920" y="1155143"/>
                      <a:pt x="643544" y="1156767"/>
                      <a:pt x="645167" y="1157579"/>
                    </a:cubicBezTo>
                    <a:cubicBezTo>
                      <a:pt x="645979" y="1158390"/>
                      <a:pt x="645979" y="1158390"/>
                      <a:pt x="646791" y="1159202"/>
                    </a:cubicBezTo>
                    <a:cubicBezTo>
                      <a:pt x="648415" y="1160014"/>
                      <a:pt x="649227" y="1160826"/>
                      <a:pt x="650850" y="1161638"/>
                    </a:cubicBezTo>
                    <a:cubicBezTo>
                      <a:pt x="651662" y="1162450"/>
                      <a:pt x="652474" y="1162450"/>
                      <a:pt x="653286" y="1162450"/>
                    </a:cubicBezTo>
                    <a:cubicBezTo>
                      <a:pt x="654098" y="1162450"/>
                      <a:pt x="654910" y="1162450"/>
                      <a:pt x="656534" y="1162450"/>
                    </a:cubicBezTo>
                    <a:cubicBezTo>
                      <a:pt x="657345" y="1162450"/>
                      <a:pt x="658157" y="1162450"/>
                      <a:pt x="659781" y="1162450"/>
                    </a:cubicBezTo>
                    <a:cubicBezTo>
                      <a:pt x="660593" y="1162450"/>
                      <a:pt x="661405" y="1161638"/>
                      <a:pt x="662217" y="1160826"/>
                    </a:cubicBezTo>
                    <a:cubicBezTo>
                      <a:pt x="663029" y="1160014"/>
                      <a:pt x="663841" y="1160014"/>
                      <a:pt x="664653" y="1159202"/>
                    </a:cubicBezTo>
                    <a:cubicBezTo>
                      <a:pt x="665464" y="1158390"/>
                      <a:pt x="665464" y="1158390"/>
                      <a:pt x="665464" y="1157579"/>
                    </a:cubicBezTo>
                    <a:cubicBezTo>
                      <a:pt x="665464" y="1155955"/>
                      <a:pt x="665464" y="1154331"/>
                      <a:pt x="664653" y="1152707"/>
                    </a:cubicBezTo>
                    <a:cubicBezTo>
                      <a:pt x="664653" y="1151084"/>
                      <a:pt x="663029" y="1149460"/>
                      <a:pt x="663841" y="1147836"/>
                    </a:cubicBezTo>
                    <a:cubicBezTo>
                      <a:pt x="663841" y="1147024"/>
                      <a:pt x="665464" y="1145400"/>
                      <a:pt x="666276" y="1146212"/>
                    </a:cubicBezTo>
                    <a:cubicBezTo>
                      <a:pt x="668712" y="1146212"/>
                      <a:pt x="671148" y="1146212"/>
                      <a:pt x="672771" y="1146212"/>
                    </a:cubicBezTo>
                    <a:cubicBezTo>
                      <a:pt x="673583" y="1146212"/>
                      <a:pt x="674395" y="1146212"/>
                      <a:pt x="675207" y="1145400"/>
                    </a:cubicBezTo>
                    <a:cubicBezTo>
                      <a:pt x="676019" y="1144588"/>
                      <a:pt x="676831" y="1144588"/>
                      <a:pt x="677643" y="1143777"/>
                    </a:cubicBezTo>
                    <a:cubicBezTo>
                      <a:pt x="680078" y="1142153"/>
                      <a:pt x="680890" y="1138905"/>
                      <a:pt x="681702" y="1136470"/>
                    </a:cubicBezTo>
                    <a:cubicBezTo>
                      <a:pt x="682514" y="1134034"/>
                      <a:pt x="683326" y="1131598"/>
                      <a:pt x="682514" y="1128351"/>
                    </a:cubicBezTo>
                    <a:cubicBezTo>
                      <a:pt x="682514" y="1125915"/>
                      <a:pt x="680890" y="1123479"/>
                      <a:pt x="680078" y="1121044"/>
                    </a:cubicBezTo>
                    <a:cubicBezTo>
                      <a:pt x="679266" y="1117796"/>
                      <a:pt x="678454" y="1115361"/>
                      <a:pt x="676019" y="1112925"/>
                    </a:cubicBezTo>
                    <a:cubicBezTo>
                      <a:pt x="674395" y="1111301"/>
                      <a:pt x="670336" y="1111301"/>
                      <a:pt x="669524" y="1108865"/>
                    </a:cubicBezTo>
                    <a:cubicBezTo>
                      <a:pt x="668712" y="1106430"/>
                      <a:pt x="670336" y="1103994"/>
                      <a:pt x="669524" y="1101559"/>
                    </a:cubicBezTo>
                    <a:cubicBezTo>
                      <a:pt x="668712" y="1099123"/>
                      <a:pt x="667088" y="1096687"/>
                      <a:pt x="664653" y="1095063"/>
                    </a:cubicBezTo>
                    <a:cubicBezTo>
                      <a:pt x="663029" y="1094252"/>
                      <a:pt x="661405" y="1094252"/>
                      <a:pt x="660593" y="1094252"/>
                    </a:cubicBezTo>
                    <a:cubicBezTo>
                      <a:pt x="658969" y="1094252"/>
                      <a:pt x="658157" y="1094252"/>
                      <a:pt x="656534" y="1093440"/>
                    </a:cubicBezTo>
                    <a:cubicBezTo>
                      <a:pt x="654098" y="1092628"/>
                      <a:pt x="654098" y="1089380"/>
                      <a:pt x="652474" y="1087757"/>
                    </a:cubicBezTo>
                    <a:cubicBezTo>
                      <a:pt x="650850" y="1086133"/>
                      <a:pt x="648415" y="1086133"/>
                      <a:pt x="646791" y="1088568"/>
                    </a:cubicBezTo>
                    <a:cubicBezTo>
                      <a:pt x="645979" y="1090192"/>
                      <a:pt x="646791" y="1092628"/>
                      <a:pt x="647603" y="1095063"/>
                    </a:cubicBezTo>
                    <a:cubicBezTo>
                      <a:pt x="647603" y="1097499"/>
                      <a:pt x="646791" y="1099123"/>
                      <a:pt x="644356" y="1098311"/>
                    </a:cubicBezTo>
                    <a:cubicBezTo>
                      <a:pt x="641920" y="1097499"/>
                      <a:pt x="639484" y="1095063"/>
                      <a:pt x="637048" y="1095875"/>
                    </a:cubicBezTo>
                    <a:cubicBezTo>
                      <a:pt x="634613" y="1096687"/>
                      <a:pt x="633801" y="1100747"/>
                      <a:pt x="631365" y="1101559"/>
                    </a:cubicBezTo>
                    <a:cubicBezTo>
                      <a:pt x="628930" y="1103182"/>
                      <a:pt x="624870" y="1102371"/>
                      <a:pt x="622435" y="1101559"/>
                    </a:cubicBezTo>
                    <a:cubicBezTo>
                      <a:pt x="620811" y="1100747"/>
                      <a:pt x="619999" y="1100747"/>
                      <a:pt x="619187" y="1099123"/>
                    </a:cubicBezTo>
                    <a:cubicBezTo>
                      <a:pt x="618375" y="1098311"/>
                      <a:pt x="618375" y="1096687"/>
                      <a:pt x="617563" y="1095063"/>
                    </a:cubicBezTo>
                    <a:cubicBezTo>
                      <a:pt x="615940" y="1091816"/>
                      <a:pt x="614316" y="1091004"/>
                      <a:pt x="611068" y="1090192"/>
                    </a:cubicBezTo>
                    <a:cubicBezTo>
                      <a:pt x="608632" y="1090192"/>
                      <a:pt x="606197" y="1089380"/>
                      <a:pt x="603761" y="1088568"/>
                    </a:cubicBezTo>
                    <a:cubicBezTo>
                      <a:pt x="601326" y="1087757"/>
                      <a:pt x="598890" y="1086133"/>
                      <a:pt x="598078" y="1083697"/>
                    </a:cubicBezTo>
                    <a:cubicBezTo>
                      <a:pt x="597266" y="1082885"/>
                      <a:pt x="597266" y="1081261"/>
                      <a:pt x="596454" y="1080450"/>
                    </a:cubicBezTo>
                    <a:cubicBezTo>
                      <a:pt x="595642" y="1078826"/>
                      <a:pt x="594019" y="1078014"/>
                      <a:pt x="594019" y="1076390"/>
                    </a:cubicBezTo>
                    <a:cubicBezTo>
                      <a:pt x="593207" y="1074766"/>
                      <a:pt x="592395" y="1073955"/>
                      <a:pt x="591583" y="1072331"/>
                    </a:cubicBezTo>
                    <a:cubicBezTo>
                      <a:pt x="589147" y="1069083"/>
                      <a:pt x="587524" y="1067459"/>
                      <a:pt x="583464" y="1066648"/>
                    </a:cubicBezTo>
                    <a:cubicBezTo>
                      <a:pt x="580216" y="1065836"/>
                      <a:pt x="576969" y="1066648"/>
                      <a:pt x="573722" y="1064212"/>
                    </a:cubicBezTo>
                    <a:cubicBezTo>
                      <a:pt x="571286" y="1062588"/>
                      <a:pt x="570474" y="1058529"/>
                      <a:pt x="569662" y="1055281"/>
                    </a:cubicBezTo>
                    <a:cubicBezTo>
                      <a:pt x="569662" y="1053657"/>
                      <a:pt x="568850" y="1052034"/>
                      <a:pt x="568850" y="1049598"/>
                    </a:cubicBezTo>
                    <a:cubicBezTo>
                      <a:pt x="568850" y="1048786"/>
                      <a:pt x="568850" y="1047162"/>
                      <a:pt x="568850" y="1045539"/>
                    </a:cubicBezTo>
                    <a:cubicBezTo>
                      <a:pt x="569662" y="1044727"/>
                      <a:pt x="570474" y="1043915"/>
                      <a:pt x="572098" y="1043915"/>
                    </a:cubicBezTo>
                    <a:cubicBezTo>
                      <a:pt x="573722" y="1043915"/>
                      <a:pt x="575345" y="1043103"/>
                      <a:pt x="576969" y="1043103"/>
                    </a:cubicBezTo>
                    <a:cubicBezTo>
                      <a:pt x="580216" y="1042291"/>
                      <a:pt x="581840" y="1039855"/>
                      <a:pt x="582652" y="1036608"/>
                    </a:cubicBezTo>
                    <a:cubicBezTo>
                      <a:pt x="583464" y="1032548"/>
                      <a:pt x="583464" y="1029301"/>
                      <a:pt x="583464" y="1025241"/>
                    </a:cubicBezTo>
                    <a:cubicBezTo>
                      <a:pt x="584276" y="1021994"/>
                      <a:pt x="584276" y="1017934"/>
                      <a:pt x="587524" y="1015499"/>
                    </a:cubicBezTo>
                    <a:cubicBezTo>
                      <a:pt x="590771" y="1013063"/>
                      <a:pt x="595642" y="1014687"/>
                      <a:pt x="598890" y="1015499"/>
                    </a:cubicBezTo>
                    <a:cubicBezTo>
                      <a:pt x="603761" y="1017123"/>
                      <a:pt x="607821" y="1017934"/>
                      <a:pt x="612692" y="1017934"/>
                    </a:cubicBezTo>
                    <a:cubicBezTo>
                      <a:pt x="616751" y="1017934"/>
                      <a:pt x="620811" y="1017934"/>
                      <a:pt x="624870" y="1019558"/>
                    </a:cubicBezTo>
                    <a:cubicBezTo>
                      <a:pt x="628930" y="1021182"/>
                      <a:pt x="632177" y="1025241"/>
                      <a:pt x="635425" y="1027677"/>
                    </a:cubicBezTo>
                    <a:cubicBezTo>
                      <a:pt x="638672" y="1030925"/>
                      <a:pt x="642732" y="1033360"/>
                      <a:pt x="646791" y="1034172"/>
                    </a:cubicBezTo>
                    <a:cubicBezTo>
                      <a:pt x="650850" y="1034984"/>
                      <a:pt x="654910" y="1034172"/>
                      <a:pt x="658969" y="1033360"/>
                    </a:cubicBezTo>
                    <a:cubicBezTo>
                      <a:pt x="661405" y="1032548"/>
                      <a:pt x="663029" y="1032548"/>
                      <a:pt x="665464" y="1031737"/>
                    </a:cubicBezTo>
                    <a:cubicBezTo>
                      <a:pt x="667088" y="1031737"/>
                      <a:pt x="668712" y="1031737"/>
                      <a:pt x="669524" y="1032548"/>
                    </a:cubicBezTo>
                    <a:cubicBezTo>
                      <a:pt x="671960" y="1034984"/>
                      <a:pt x="664653" y="1037420"/>
                      <a:pt x="663841" y="1038232"/>
                    </a:cubicBezTo>
                    <a:cubicBezTo>
                      <a:pt x="662217" y="1039044"/>
                      <a:pt x="659781" y="1039044"/>
                      <a:pt x="658157" y="1039855"/>
                    </a:cubicBezTo>
                    <a:cubicBezTo>
                      <a:pt x="657345" y="1040667"/>
                      <a:pt x="655722" y="1041479"/>
                      <a:pt x="656534" y="1042291"/>
                    </a:cubicBezTo>
                    <a:cubicBezTo>
                      <a:pt x="656534" y="1043915"/>
                      <a:pt x="657345" y="1045539"/>
                      <a:pt x="658157" y="1047162"/>
                    </a:cubicBezTo>
                    <a:cubicBezTo>
                      <a:pt x="658969" y="1048786"/>
                      <a:pt x="659781" y="1050410"/>
                      <a:pt x="660593" y="1052034"/>
                    </a:cubicBezTo>
                    <a:cubicBezTo>
                      <a:pt x="663029" y="1054469"/>
                      <a:pt x="664653" y="1050410"/>
                      <a:pt x="665464" y="1048786"/>
                    </a:cubicBezTo>
                    <a:cubicBezTo>
                      <a:pt x="666276" y="1047162"/>
                      <a:pt x="667088" y="1045539"/>
                      <a:pt x="668712" y="1044727"/>
                    </a:cubicBezTo>
                    <a:cubicBezTo>
                      <a:pt x="669524" y="1043915"/>
                      <a:pt x="671148" y="1043915"/>
                      <a:pt x="672771" y="1043103"/>
                    </a:cubicBezTo>
                    <a:cubicBezTo>
                      <a:pt x="673583" y="1042291"/>
                      <a:pt x="675207" y="1042291"/>
                      <a:pt x="676019" y="1041479"/>
                    </a:cubicBezTo>
                    <a:cubicBezTo>
                      <a:pt x="676831" y="1040667"/>
                      <a:pt x="676831" y="1039855"/>
                      <a:pt x="676831" y="1039044"/>
                    </a:cubicBezTo>
                    <a:cubicBezTo>
                      <a:pt x="676831" y="1038232"/>
                      <a:pt x="677643" y="1036608"/>
                      <a:pt x="678454" y="1036608"/>
                    </a:cubicBezTo>
                    <a:cubicBezTo>
                      <a:pt x="679266" y="1035796"/>
                      <a:pt x="680890" y="1035796"/>
                      <a:pt x="681702" y="1034984"/>
                    </a:cubicBezTo>
                    <a:cubicBezTo>
                      <a:pt x="682514" y="1034172"/>
                      <a:pt x="683326" y="1034172"/>
                      <a:pt x="684950" y="1034172"/>
                    </a:cubicBezTo>
                    <a:cubicBezTo>
                      <a:pt x="686573" y="1034984"/>
                      <a:pt x="688197" y="1034984"/>
                      <a:pt x="689821" y="1034984"/>
                    </a:cubicBezTo>
                    <a:cubicBezTo>
                      <a:pt x="690633" y="1034984"/>
                      <a:pt x="692257" y="1034984"/>
                      <a:pt x="693069" y="1034172"/>
                    </a:cubicBezTo>
                    <a:cubicBezTo>
                      <a:pt x="693880" y="1034172"/>
                      <a:pt x="694692" y="1033360"/>
                      <a:pt x="695504" y="1033360"/>
                    </a:cubicBezTo>
                    <a:cubicBezTo>
                      <a:pt x="696316" y="1033360"/>
                      <a:pt x="697128" y="1033360"/>
                      <a:pt x="697128" y="1033360"/>
                    </a:cubicBezTo>
                    <a:cubicBezTo>
                      <a:pt x="697940" y="1033360"/>
                      <a:pt x="699564" y="1033360"/>
                      <a:pt x="700375" y="1033360"/>
                    </a:cubicBezTo>
                    <a:cubicBezTo>
                      <a:pt x="701999" y="1033360"/>
                      <a:pt x="704435" y="1033360"/>
                      <a:pt x="706058" y="1033360"/>
                    </a:cubicBezTo>
                    <a:cubicBezTo>
                      <a:pt x="706870" y="1033360"/>
                      <a:pt x="707682" y="1033360"/>
                      <a:pt x="708494" y="1033360"/>
                    </a:cubicBezTo>
                    <a:cubicBezTo>
                      <a:pt x="709306" y="1033360"/>
                      <a:pt x="709306" y="1034172"/>
                      <a:pt x="710118" y="1034172"/>
                    </a:cubicBezTo>
                    <a:cubicBezTo>
                      <a:pt x="711742" y="1034984"/>
                      <a:pt x="712554" y="1035796"/>
                      <a:pt x="714177" y="1035796"/>
                    </a:cubicBezTo>
                    <a:cubicBezTo>
                      <a:pt x="714989" y="1035796"/>
                      <a:pt x="716613" y="1035796"/>
                      <a:pt x="717425" y="1035796"/>
                    </a:cubicBezTo>
                    <a:cubicBezTo>
                      <a:pt x="719049" y="1035796"/>
                      <a:pt x="720673" y="1035796"/>
                      <a:pt x="722296" y="1036608"/>
                    </a:cubicBezTo>
                    <a:cubicBezTo>
                      <a:pt x="723920" y="1037420"/>
                      <a:pt x="725544" y="1037420"/>
                      <a:pt x="727168" y="1038232"/>
                    </a:cubicBezTo>
                    <a:cubicBezTo>
                      <a:pt x="728791" y="1039044"/>
                      <a:pt x="731227" y="1039855"/>
                      <a:pt x="732851" y="1040667"/>
                    </a:cubicBezTo>
                    <a:cubicBezTo>
                      <a:pt x="734474" y="1040667"/>
                      <a:pt x="735286" y="1041479"/>
                      <a:pt x="736910" y="1041479"/>
                    </a:cubicBezTo>
                    <a:cubicBezTo>
                      <a:pt x="737722" y="1041479"/>
                      <a:pt x="738534" y="1041479"/>
                      <a:pt x="740158" y="1042291"/>
                    </a:cubicBezTo>
                    <a:cubicBezTo>
                      <a:pt x="741782" y="1043103"/>
                      <a:pt x="743405" y="1043103"/>
                      <a:pt x="744217" y="1043103"/>
                    </a:cubicBezTo>
                    <a:cubicBezTo>
                      <a:pt x="745029" y="1043103"/>
                      <a:pt x="745841" y="1042291"/>
                      <a:pt x="747465" y="1042291"/>
                    </a:cubicBezTo>
                    <a:cubicBezTo>
                      <a:pt x="749088" y="1041479"/>
                      <a:pt x="749900" y="1041479"/>
                      <a:pt x="751524" y="1041479"/>
                    </a:cubicBezTo>
                    <a:cubicBezTo>
                      <a:pt x="753148" y="1041479"/>
                      <a:pt x="753960" y="1041479"/>
                      <a:pt x="754772" y="1040667"/>
                    </a:cubicBezTo>
                    <a:cubicBezTo>
                      <a:pt x="756395" y="1039855"/>
                      <a:pt x="758019" y="1038232"/>
                      <a:pt x="759643" y="1037420"/>
                    </a:cubicBezTo>
                    <a:cubicBezTo>
                      <a:pt x="760455" y="1036608"/>
                      <a:pt x="762079" y="1035796"/>
                      <a:pt x="762079" y="1034172"/>
                    </a:cubicBezTo>
                    <a:cubicBezTo>
                      <a:pt x="760455" y="1034172"/>
                      <a:pt x="757207" y="1034172"/>
                      <a:pt x="757207" y="1032548"/>
                    </a:cubicBezTo>
                    <a:cubicBezTo>
                      <a:pt x="756395" y="1029301"/>
                      <a:pt x="762079" y="1029301"/>
                      <a:pt x="763702" y="1029301"/>
                    </a:cubicBezTo>
                    <a:cubicBezTo>
                      <a:pt x="764514" y="1029301"/>
                      <a:pt x="765326" y="1030113"/>
                      <a:pt x="766138" y="1030925"/>
                    </a:cubicBezTo>
                    <a:cubicBezTo>
                      <a:pt x="766950" y="1031737"/>
                      <a:pt x="767762" y="1031737"/>
                      <a:pt x="768574" y="1032548"/>
                    </a:cubicBezTo>
                    <a:cubicBezTo>
                      <a:pt x="771009" y="1033360"/>
                      <a:pt x="773445" y="1034172"/>
                      <a:pt x="775881" y="1034984"/>
                    </a:cubicBezTo>
                    <a:cubicBezTo>
                      <a:pt x="776692" y="1034984"/>
                      <a:pt x="778316" y="1035796"/>
                      <a:pt x="779128" y="1035796"/>
                    </a:cubicBezTo>
                    <a:cubicBezTo>
                      <a:pt x="779940" y="1035796"/>
                      <a:pt x="781564" y="1035796"/>
                      <a:pt x="782376" y="1035796"/>
                    </a:cubicBezTo>
                    <a:cubicBezTo>
                      <a:pt x="786435" y="1035796"/>
                      <a:pt x="789683" y="1035796"/>
                      <a:pt x="793742" y="1034984"/>
                    </a:cubicBezTo>
                    <a:cubicBezTo>
                      <a:pt x="796178" y="1034984"/>
                      <a:pt x="799425" y="1034172"/>
                      <a:pt x="801861" y="1035796"/>
                    </a:cubicBezTo>
                    <a:cubicBezTo>
                      <a:pt x="803485" y="1037420"/>
                      <a:pt x="805920" y="1038232"/>
                      <a:pt x="808356" y="1036608"/>
                    </a:cubicBezTo>
                    <a:cubicBezTo>
                      <a:pt x="810792" y="1035796"/>
                      <a:pt x="809168" y="1033360"/>
                      <a:pt x="807544" y="1032548"/>
                    </a:cubicBezTo>
                    <a:cubicBezTo>
                      <a:pt x="806732" y="1031737"/>
                      <a:pt x="805920" y="1031737"/>
                      <a:pt x="805108" y="1030925"/>
                    </a:cubicBezTo>
                    <a:cubicBezTo>
                      <a:pt x="804296" y="1030113"/>
                      <a:pt x="802673" y="1029301"/>
                      <a:pt x="801861" y="1027677"/>
                    </a:cubicBezTo>
                    <a:cubicBezTo>
                      <a:pt x="801049" y="1026865"/>
                      <a:pt x="801049" y="1026053"/>
                      <a:pt x="800237" y="1025241"/>
                    </a:cubicBezTo>
                    <a:cubicBezTo>
                      <a:pt x="799425" y="1024430"/>
                      <a:pt x="798613" y="1023618"/>
                      <a:pt x="798613" y="1022806"/>
                    </a:cubicBezTo>
                    <a:cubicBezTo>
                      <a:pt x="797802" y="1021182"/>
                      <a:pt x="797802" y="1018746"/>
                      <a:pt x="796178" y="1017123"/>
                    </a:cubicBezTo>
                    <a:cubicBezTo>
                      <a:pt x="795366" y="1016311"/>
                      <a:pt x="794554" y="1016311"/>
                      <a:pt x="794554" y="1015499"/>
                    </a:cubicBezTo>
                    <a:cubicBezTo>
                      <a:pt x="793742" y="1014687"/>
                      <a:pt x="793742" y="1013875"/>
                      <a:pt x="792930" y="1013063"/>
                    </a:cubicBezTo>
                    <a:cubicBezTo>
                      <a:pt x="792118" y="1012251"/>
                      <a:pt x="792118" y="1012251"/>
                      <a:pt x="791306" y="1011439"/>
                    </a:cubicBezTo>
                    <a:cubicBezTo>
                      <a:pt x="790495" y="1010628"/>
                      <a:pt x="790495" y="1009816"/>
                      <a:pt x="789683" y="1009004"/>
                    </a:cubicBezTo>
                    <a:cubicBezTo>
                      <a:pt x="789683" y="1008192"/>
                      <a:pt x="788871" y="1008192"/>
                      <a:pt x="789683" y="1007380"/>
                    </a:cubicBezTo>
                    <a:cubicBezTo>
                      <a:pt x="789683" y="1006568"/>
                      <a:pt x="790495" y="1006568"/>
                      <a:pt x="791306" y="1005756"/>
                    </a:cubicBezTo>
                    <a:cubicBezTo>
                      <a:pt x="792118" y="1004132"/>
                      <a:pt x="790495" y="1002509"/>
                      <a:pt x="788871" y="1002509"/>
                    </a:cubicBezTo>
                    <a:cubicBezTo>
                      <a:pt x="787247" y="1001697"/>
                      <a:pt x="785623" y="1002509"/>
                      <a:pt x="784811" y="1000885"/>
                    </a:cubicBezTo>
                    <a:cubicBezTo>
                      <a:pt x="783999" y="999261"/>
                      <a:pt x="783187" y="997637"/>
                      <a:pt x="782376" y="996014"/>
                    </a:cubicBezTo>
                    <a:cubicBezTo>
                      <a:pt x="781564" y="994390"/>
                      <a:pt x="781564" y="992766"/>
                      <a:pt x="780752" y="991142"/>
                    </a:cubicBezTo>
                    <a:cubicBezTo>
                      <a:pt x="779940" y="988707"/>
                      <a:pt x="779128" y="987083"/>
                      <a:pt x="778316" y="985459"/>
                    </a:cubicBezTo>
                    <a:cubicBezTo>
                      <a:pt x="777504" y="983835"/>
                      <a:pt x="775881" y="982212"/>
                      <a:pt x="774257" y="981400"/>
                    </a:cubicBezTo>
                    <a:cubicBezTo>
                      <a:pt x="772633" y="980588"/>
                      <a:pt x="771009" y="978964"/>
                      <a:pt x="769386" y="978964"/>
                    </a:cubicBezTo>
                    <a:cubicBezTo>
                      <a:pt x="768574" y="978964"/>
                      <a:pt x="767762" y="978964"/>
                      <a:pt x="766950" y="978964"/>
                    </a:cubicBezTo>
                    <a:cubicBezTo>
                      <a:pt x="765326" y="978964"/>
                      <a:pt x="764514" y="978964"/>
                      <a:pt x="762890" y="978152"/>
                    </a:cubicBezTo>
                    <a:cubicBezTo>
                      <a:pt x="762079" y="978152"/>
                      <a:pt x="761267" y="978152"/>
                      <a:pt x="759643" y="978152"/>
                    </a:cubicBezTo>
                    <a:cubicBezTo>
                      <a:pt x="758831" y="978152"/>
                      <a:pt x="758019" y="977340"/>
                      <a:pt x="758019" y="976528"/>
                    </a:cubicBezTo>
                    <a:cubicBezTo>
                      <a:pt x="757207" y="974905"/>
                      <a:pt x="755583" y="974093"/>
                      <a:pt x="754772" y="973281"/>
                    </a:cubicBezTo>
                    <a:cubicBezTo>
                      <a:pt x="753148" y="971657"/>
                      <a:pt x="750712" y="970845"/>
                      <a:pt x="749088" y="969221"/>
                    </a:cubicBezTo>
                    <a:cubicBezTo>
                      <a:pt x="748277" y="968410"/>
                      <a:pt x="747465" y="968410"/>
                      <a:pt x="746653" y="967598"/>
                    </a:cubicBezTo>
                    <a:cubicBezTo>
                      <a:pt x="745841" y="966786"/>
                      <a:pt x="745029" y="965974"/>
                      <a:pt x="744217" y="965162"/>
                    </a:cubicBezTo>
                    <a:cubicBezTo>
                      <a:pt x="741782" y="963538"/>
                      <a:pt x="739346" y="963538"/>
                      <a:pt x="737722" y="961915"/>
                    </a:cubicBezTo>
                    <a:cubicBezTo>
                      <a:pt x="736098" y="961103"/>
                      <a:pt x="735286" y="959479"/>
                      <a:pt x="733663" y="957855"/>
                    </a:cubicBezTo>
                    <a:cubicBezTo>
                      <a:pt x="732851" y="957043"/>
                      <a:pt x="732851" y="956231"/>
                      <a:pt x="732039" y="955419"/>
                    </a:cubicBezTo>
                    <a:cubicBezTo>
                      <a:pt x="731227" y="954608"/>
                      <a:pt x="730415" y="953796"/>
                      <a:pt x="729603" y="953796"/>
                    </a:cubicBezTo>
                    <a:cubicBezTo>
                      <a:pt x="728791" y="952984"/>
                      <a:pt x="727979" y="952984"/>
                      <a:pt x="727168" y="952172"/>
                    </a:cubicBezTo>
                    <a:cubicBezTo>
                      <a:pt x="726356" y="950548"/>
                      <a:pt x="724732" y="948924"/>
                      <a:pt x="723920" y="948112"/>
                    </a:cubicBezTo>
                    <a:cubicBezTo>
                      <a:pt x="723108" y="946489"/>
                      <a:pt x="723108" y="945677"/>
                      <a:pt x="722296" y="944053"/>
                    </a:cubicBezTo>
                    <a:cubicBezTo>
                      <a:pt x="721484" y="942429"/>
                      <a:pt x="721484" y="940806"/>
                      <a:pt x="721484" y="938370"/>
                    </a:cubicBezTo>
                    <a:cubicBezTo>
                      <a:pt x="721484" y="935122"/>
                      <a:pt x="721484" y="931063"/>
                      <a:pt x="722296" y="927815"/>
                    </a:cubicBezTo>
                    <a:cubicBezTo>
                      <a:pt x="722296" y="925380"/>
                      <a:pt x="722296" y="922944"/>
                      <a:pt x="723920" y="920508"/>
                    </a:cubicBezTo>
                    <a:cubicBezTo>
                      <a:pt x="724732" y="918885"/>
                      <a:pt x="726356" y="918073"/>
                      <a:pt x="727168" y="916449"/>
                    </a:cubicBezTo>
                    <a:cubicBezTo>
                      <a:pt x="727979" y="915637"/>
                      <a:pt x="728791" y="914825"/>
                      <a:pt x="729603" y="914825"/>
                    </a:cubicBezTo>
                    <a:cubicBezTo>
                      <a:pt x="730415" y="914013"/>
                      <a:pt x="731227" y="913202"/>
                      <a:pt x="732039" y="912390"/>
                    </a:cubicBezTo>
                    <a:cubicBezTo>
                      <a:pt x="732851" y="910766"/>
                      <a:pt x="733663" y="909142"/>
                      <a:pt x="735286" y="907518"/>
                    </a:cubicBezTo>
                    <a:cubicBezTo>
                      <a:pt x="736098" y="905895"/>
                      <a:pt x="737722" y="905895"/>
                      <a:pt x="739346" y="904271"/>
                    </a:cubicBezTo>
                    <a:cubicBezTo>
                      <a:pt x="740970" y="903459"/>
                      <a:pt x="741782" y="902647"/>
                      <a:pt x="743405" y="901835"/>
                    </a:cubicBezTo>
                    <a:cubicBezTo>
                      <a:pt x="745841" y="900211"/>
                      <a:pt x="746653" y="896964"/>
                      <a:pt x="748277" y="895340"/>
                    </a:cubicBezTo>
                    <a:cubicBezTo>
                      <a:pt x="749900" y="892904"/>
                      <a:pt x="752336" y="891281"/>
                      <a:pt x="753960" y="888845"/>
                    </a:cubicBezTo>
                    <a:cubicBezTo>
                      <a:pt x="754772" y="888033"/>
                      <a:pt x="754772" y="886409"/>
                      <a:pt x="755583" y="885597"/>
                    </a:cubicBezTo>
                    <a:cubicBezTo>
                      <a:pt x="756395" y="883974"/>
                      <a:pt x="756395" y="882350"/>
                      <a:pt x="757207" y="881538"/>
                    </a:cubicBezTo>
                    <a:cubicBezTo>
                      <a:pt x="758019" y="879914"/>
                      <a:pt x="757207" y="878290"/>
                      <a:pt x="757207" y="877479"/>
                    </a:cubicBezTo>
                    <a:cubicBezTo>
                      <a:pt x="757207" y="876667"/>
                      <a:pt x="757207" y="875043"/>
                      <a:pt x="757207" y="874231"/>
                    </a:cubicBezTo>
                    <a:cubicBezTo>
                      <a:pt x="757207" y="872607"/>
                      <a:pt x="757207" y="870984"/>
                      <a:pt x="757207" y="869360"/>
                    </a:cubicBezTo>
                    <a:cubicBezTo>
                      <a:pt x="757207" y="868548"/>
                      <a:pt x="757207" y="866924"/>
                      <a:pt x="758019" y="866112"/>
                    </a:cubicBezTo>
                    <a:cubicBezTo>
                      <a:pt x="758831" y="865300"/>
                      <a:pt x="759643" y="864488"/>
                      <a:pt x="760455" y="864488"/>
                    </a:cubicBezTo>
                    <a:cubicBezTo>
                      <a:pt x="761267" y="863677"/>
                      <a:pt x="762079" y="862865"/>
                      <a:pt x="763702" y="862053"/>
                    </a:cubicBezTo>
                    <a:cubicBezTo>
                      <a:pt x="765326" y="861241"/>
                      <a:pt x="766138" y="859617"/>
                      <a:pt x="767762" y="857993"/>
                    </a:cubicBezTo>
                    <a:cubicBezTo>
                      <a:pt x="768574" y="857182"/>
                      <a:pt x="769386" y="856370"/>
                      <a:pt x="770198" y="856370"/>
                    </a:cubicBezTo>
                    <a:cubicBezTo>
                      <a:pt x="772633" y="854746"/>
                      <a:pt x="775069" y="854746"/>
                      <a:pt x="776692" y="853122"/>
                    </a:cubicBezTo>
                    <a:cubicBezTo>
                      <a:pt x="777504" y="852310"/>
                      <a:pt x="779128" y="852310"/>
                      <a:pt x="779940" y="851498"/>
                    </a:cubicBezTo>
                    <a:cubicBezTo>
                      <a:pt x="780752" y="850686"/>
                      <a:pt x="781564" y="849875"/>
                      <a:pt x="782376" y="849063"/>
                    </a:cubicBezTo>
                    <a:cubicBezTo>
                      <a:pt x="783999" y="847439"/>
                      <a:pt x="785623" y="845815"/>
                      <a:pt x="787247" y="845003"/>
                    </a:cubicBezTo>
                    <a:cubicBezTo>
                      <a:pt x="788059" y="844191"/>
                      <a:pt x="789683" y="844191"/>
                      <a:pt x="790495" y="843379"/>
                    </a:cubicBezTo>
                    <a:cubicBezTo>
                      <a:pt x="791306" y="842568"/>
                      <a:pt x="792118" y="840944"/>
                      <a:pt x="792930" y="840132"/>
                    </a:cubicBezTo>
                    <a:cubicBezTo>
                      <a:pt x="794554" y="837696"/>
                      <a:pt x="796178" y="835261"/>
                      <a:pt x="796990" y="832013"/>
                    </a:cubicBezTo>
                    <a:cubicBezTo>
                      <a:pt x="796990" y="831201"/>
                      <a:pt x="797802" y="830389"/>
                      <a:pt x="797802" y="829577"/>
                    </a:cubicBezTo>
                    <a:cubicBezTo>
                      <a:pt x="797802" y="828766"/>
                      <a:pt x="797802" y="827954"/>
                      <a:pt x="797802" y="827954"/>
                    </a:cubicBezTo>
                    <a:cubicBezTo>
                      <a:pt x="798613" y="826330"/>
                      <a:pt x="798613" y="824706"/>
                      <a:pt x="799425" y="823082"/>
                    </a:cubicBezTo>
                    <a:cubicBezTo>
                      <a:pt x="800237" y="821459"/>
                      <a:pt x="800237" y="819835"/>
                      <a:pt x="801049" y="818211"/>
                    </a:cubicBezTo>
                    <a:cubicBezTo>
                      <a:pt x="801861" y="816587"/>
                      <a:pt x="801861" y="815775"/>
                      <a:pt x="801861" y="814152"/>
                    </a:cubicBezTo>
                    <a:cubicBezTo>
                      <a:pt x="801861" y="812528"/>
                      <a:pt x="802673" y="810904"/>
                      <a:pt x="803485" y="808468"/>
                    </a:cubicBezTo>
                    <a:cubicBezTo>
                      <a:pt x="804296" y="806845"/>
                      <a:pt x="804296" y="805221"/>
                      <a:pt x="805108" y="803597"/>
                    </a:cubicBezTo>
                    <a:cubicBezTo>
                      <a:pt x="805108" y="801973"/>
                      <a:pt x="805108" y="801161"/>
                      <a:pt x="805920" y="799538"/>
                    </a:cubicBezTo>
                    <a:cubicBezTo>
                      <a:pt x="806732" y="797914"/>
                      <a:pt x="806732" y="796290"/>
                      <a:pt x="807544" y="794666"/>
                    </a:cubicBezTo>
                    <a:cubicBezTo>
                      <a:pt x="808356" y="793043"/>
                      <a:pt x="808356" y="791419"/>
                      <a:pt x="809168" y="789795"/>
                    </a:cubicBezTo>
                    <a:cubicBezTo>
                      <a:pt x="809980" y="788983"/>
                      <a:pt x="809980" y="787359"/>
                      <a:pt x="810792" y="786548"/>
                    </a:cubicBezTo>
                    <a:cubicBezTo>
                      <a:pt x="811603" y="785736"/>
                      <a:pt x="813227" y="784924"/>
                      <a:pt x="814851" y="784924"/>
                    </a:cubicBezTo>
                    <a:cubicBezTo>
                      <a:pt x="816475" y="784924"/>
                      <a:pt x="817287" y="784924"/>
                      <a:pt x="818911" y="784924"/>
                    </a:cubicBezTo>
                    <a:cubicBezTo>
                      <a:pt x="820534" y="784924"/>
                      <a:pt x="822158" y="784924"/>
                      <a:pt x="823782" y="784924"/>
                    </a:cubicBezTo>
                    <a:cubicBezTo>
                      <a:pt x="825406" y="784924"/>
                      <a:pt x="827029" y="784924"/>
                      <a:pt x="828653" y="785736"/>
                    </a:cubicBezTo>
                    <a:cubicBezTo>
                      <a:pt x="831089" y="786548"/>
                      <a:pt x="832712" y="787359"/>
                      <a:pt x="834336" y="788171"/>
                    </a:cubicBezTo>
                    <a:cubicBezTo>
                      <a:pt x="835960" y="788983"/>
                      <a:pt x="837584" y="788983"/>
                      <a:pt x="840019" y="788171"/>
                    </a:cubicBezTo>
                    <a:cubicBezTo>
                      <a:pt x="841643" y="788171"/>
                      <a:pt x="844079" y="787359"/>
                      <a:pt x="845703" y="786548"/>
                    </a:cubicBezTo>
                    <a:cubicBezTo>
                      <a:pt x="847326" y="785736"/>
                      <a:pt x="848950" y="784924"/>
                      <a:pt x="850574" y="784924"/>
                    </a:cubicBezTo>
                    <a:cubicBezTo>
                      <a:pt x="851386" y="784112"/>
                      <a:pt x="852198" y="784112"/>
                      <a:pt x="853821" y="784112"/>
                    </a:cubicBezTo>
                    <a:cubicBezTo>
                      <a:pt x="857069" y="783300"/>
                      <a:pt x="860316" y="781676"/>
                      <a:pt x="864376" y="781676"/>
                    </a:cubicBezTo>
                    <a:cubicBezTo>
                      <a:pt x="866000" y="781676"/>
                      <a:pt x="868435" y="781676"/>
                      <a:pt x="870871" y="782488"/>
                    </a:cubicBezTo>
                    <a:cubicBezTo>
                      <a:pt x="871683" y="782488"/>
                      <a:pt x="872495" y="783300"/>
                      <a:pt x="873307" y="784112"/>
                    </a:cubicBezTo>
                    <a:cubicBezTo>
                      <a:pt x="874119" y="784924"/>
                      <a:pt x="874931" y="785736"/>
                      <a:pt x="876554" y="785736"/>
                    </a:cubicBezTo>
                    <a:cubicBezTo>
                      <a:pt x="878178" y="786548"/>
                      <a:pt x="879802" y="787359"/>
                      <a:pt x="881425" y="788171"/>
                    </a:cubicBezTo>
                    <a:cubicBezTo>
                      <a:pt x="883861" y="788983"/>
                      <a:pt x="886297" y="789795"/>
                      <a:pt x="888732" y="790607"/>
                    </a:cubicBezTo>
                    <a:cubicBezTo>
                      <a:pt x="891168" y="791419"/>
                      <a:pt x="892792" y="793043"/>
                      <a:pt x="893604" y="795478"/>
                    </a:cubicBezTo>
                    <a:cubicBezTo>
                      <a:pt x="894416" y="797102"/>
                      <a:pt x="894416" y="799538"/>
                      <a:pt x="893604" y="801161"/>
                    </a:cubicBezTo>
                    <a:cubicBezTo>
                      <a:pt x="892792" y="803597"/>
                      <a:pt x="891168" y="804409"/>
                      <a:pt x="888732" y="806033"/>
                    </a:cubicBezTo>
                    <a:cubicBezTo>
                      <a:pt x="887109" y="807657"/>
                      <a:pt x="886297" y="808468"/>
                      <a:pt x="886297" y="810904"/>
                    </a:cubicBezTo>
                    <a:cubicBezTo>
                      <a:pt x="885485" y="814152"/>
                      <a:pt x="886297" y="818211"/>
                      <a:pt x="889544" y="819835"/>
                    </a:cubicBezTo>
                    <a:cubicBezTo>
                      <a:pt x="891168" y="820647"/>
                      <a:pt x="893604" y="821459"/>
                      <a:pt x="894416" y="819835"/>
                    </a:cubicBezTo>
                    <a:cubicBezTo>
                      <a:pt x="895228" y="818211"/>
                      <a:pt x="893604" y="815775"/>
                      <a:pt x="893604" y="814152"/>
                    </a:cubicBezTo>
                    <a:cubicBezTo>
                      <a:pt x="893604" y="813340"/>
                      <a:pt x="894416" y="812528"/>
                      <a:pt x="894416" y="812528"/>
                    </a:cubicBezTo>
                    <a:cubicBezTo>
                      <a:pt x="895228" y="811716"/>
                      <a:pt x="895228" y="810904"/>
                      <a:pt x="896040" y="810092"/>
                    </a:cubicBezTo>
                    <a:cubicBezTo>
                      <a:pt x="896851" y="807657"/>
                      <a:pt x="898475" y="806033"/>
                      <a:pt x="900099" y="804409"/>
                    </a:cubicBezTo>
                    <a:cubicBezTo>
                      <a:pt x="901723" y="802785"/>
                      <a:pt x="904158" y="800350"/>
                      <a:pt x="906594" y="799538"/>
                    </a:cubicBezTo>
                    <a:cubicBezTo>
                      <a:pt x="909029" y="798726"/>
                      <a:pt x="911465" y="797914"/>
                      <a:pt x="913901" y="799538"/>
                    </a:cubicBezTo>
                    <a:cubicBezTo>
                      <a:pt x="914713" y="800350"/>
                      <a:pt x="915525" y="801161"/>
                      <a:pt x="917148" y="801973"/>
                    </a:cubicBezTo>
                    <a:cubicBezTo>
                      <a:pt x="917960" y="802785"/>
                      <a:pt x="919584" y="803597"/>
                      <a:pt x="920396" y="805221"/>
                    </a:cubicBezTo>
                    <a:cubicBezTo>
                      <a:pt x="921208" y="806033"/>
                      <a:pt x="922020" y="807657"/>
                      <a:pt x="922832" y="808468"/>
                    </a:cubicBezTo>
                    <a:cubicBezTo>
                      <a:pt x="923644" y="809280"/>
                      <a:pt x="923644" y="810904"/>
                      <a:pt x="924455" y="811716"/>
                    </a:cubicBezTo>
                    <a:cubicBezTo>
                      <a:pt x="925267" y="812528"/>
                      <a:pt x="926079" y="814152"/>
                      <a:pt x="927703" y="814963"/>
                    </a:cubicBezTo>
                    <a:cubicBezTo>
                      <a:pt x="928515" y="815775"/>
                      <a:pt x="930139" y="817399"/>
                      <a:pt x="930950" y="819023"/>
                    </a:cubicBezTo>
                    <a:cubicBezTo>
                      <a:pt x="931762" y="819835"/>
                      <a:pt x="931762" y="821459"/>
                      <a:pt x="932574" y="822270"/>
                    </a:cubicBezTo>
                    <a:cubicBezTo>
                      <a:pt x="932574" y="823082"/>
                      <a:pt x="933386" y="823082"/>
                      <a:pt x="934198" y="823082"/>
                    </a:cubicBezTo>
                    <a:cubicBezTo>
                      <a:pt x="934198" y="822270"/>
                      <a:pt x="934198" y="820647"/>
                      <a:pt x="933386" y="819835"/>
                    </a:cubicBezTo>
                    <a:cubicBezTo>
                      <a:pt x="933386" y="818211"/>
                      <a:pt x="932574" y="817399"/>
                      <a:pt x="932574" y="815775"/>
                    </a:cubicBezTo>
                    <a:cubicBezTo>
                      <a:pt x="932574" y="814963"/>
                      <a:pt x="932574" y="814152"/>
                      <a:pt x="932574" y="813340"/>
                    </a:cubicBezTo>
                    <a:cubicBezTo>
                      <a:pt x="932574" y="812528"/>
                      <a:pt x="931762" y="811716"/>
                      <a:pt x="931762" y="810092"/>
                    </a:cubicBezTo>
                    <a:cubicBezTo>
                      <a:pt x="931762" y="808468"/>
                      <a:pt x="931762" y="807657"/>
                      <a:pt x="930950" y="806033"/>
                    </a:cubicBezTo>
                    <a:cubicBezTo>
                      <a:pt x="930950" y="804409"/>
                      <a:pt x="930139" y="801973"/>
                      <a:pt x="929327" y="800350"/>
                    </a:cubicBezTo>
                    <a:cubicBezTo>
                      <a:pt x="928515" y="799538"/>
                      <a:pt x="928515" y="798726"/>
                      <a:pt x="927703" y="797102"/>
                    </a:cubicBezTo>
                    <a:cubicBezTo>
                      <a:pt x="926891" y="796290"/>
                      <a:pt x="926891" y="794666"/>
                      <a:pt x="926079" y="793855"/>
                    </a:cubicBezTo>
                    <a:cubicBezTo>
                      <a:pt x="925267" y="792231"/>
                      <a:pt x="924455" y="790607"/>
                      <a:pt x="922832" y="789795"/>
                    </a:cubicBezTo>
                    <a:cubicBezTo>
                      <a:pt x="922020" y="788171"/>
                      <a:pt x="921208" y="786548"/>
                      <a:pt x="920396" y="784924"/>
                    </a:cubicBezTo>
                    <a:cubicBezTo>
                      <a:pt x="919584" y="783300"/>
                      <a:pt x="918772" y="782488"/>
                      <a:pt x="917148" y="780864"/>
                    </a:cubicBezTo>
                    <a:cubicBezTo>
                      <a:pt x="916337" y="780053"/>
                      <a:pt x="916337" y="780053"/>
                      <a:pt x="915525" y="779241"/>
                    </a:cubicBezTo>
                    <a:cubicBezTo>
                      <a:pt x="915525" y="778429"/>
                      <a:pt x="914713" y="777617"/>
                      <a:pt x="914713" y="776805"/>
                    </a:cubicBezTo>
                    <a:cubicBezTo>
                      <a:pt x="914713" y="775993"/>
                      <a:pt x="914713" y="775181"/>
                      <a:pt x="914713" y="775181"/>
                    </a:cubicBezTo>
                    <a:cubicBezTo>
                      <a:pt x="914713" y="774369"/>
                      <a:pt x="914713" y="773557"/>
                      <a:pt x="914713" y="772746"/>
                    </a:cubicBezTo>
                    <a:cubicBezTo>
                      <a:pt x="914713" y="771122"/>
                      <a:pt x="914713" y="769498"/>
                      <a:pt x="915525" y="767062"/>
                    </a:cubicBezTo>
                    <a:cubicBezTo>
                      <a:pt x="915525" y="765439"/>
                      <a:pt x="915525" y="763815"/>
                      <a:pt x="916337" y="763003"/>
                    </a:cubicBezTo>
                    <a:cubicBezTo>
                      <a:pt x="917148" y="762191"/>
                      <a:pt x="917960" y="762191"/>
                      <a:pt x="917960" y="761379"/>
                    </a:cubicBezTo>
                    <a:cubicBezTo>
                      <a:pt x="917960" y="760567"/>
                      <a:pt x="917960" y="758944"/>
                      <a:pt x="918772" y="757320"/>
                    </a:cubicBezTo>
                    <a:cubicBezTo>
                      <a:pt x="918772" y="756508"/>
                      <a:pt x="918772" y="755696"/>
                      <a:pt x="918772" y="754884"/>
                    </a:cubicBezTo>
                    <a:cubicBezTo>
                      <a:pt x="918772" y="753260"/>
                      <a:pt x="918772" y="750825"/>
                      <a:pt x="918772" y="749201"/>
                    </a:cubicBezTo>
                    <a:cubicBezTo>
                      <a:pt x="918772" y="747577"/>
                      <a:pt x="917960" y="745953"/>
                      <a:pt x="917960" y="745141"/>
                    </a:cubicBezTo>
                    <a:cubicBezTo>
                      <a:pt x="917960" y="744330"/>
                      <a:pt x="917960" y="743518"/>
                      <a:pt x="918772" y="742706"/>
                    </a:cubicBezTo>
                    <a:cubicBezTo>
                      <a:pt x="918772" y="741894"/>
                      <a:pt x="918772" y="741082"/>
                      <a:pt x="919584" y="740270"/>
                    </a:cubicBezTo>
                    <a:cubicBezTo>
                      <a:pt x="919584" y="739458"/>
                      <a:pt x="920396" y="738646"/>
                      <a:pt x="919584" y="737835"/>
                    </a:cubicBezTo>
                    <a:cubicBezTo>
                      <a:pt x="919584" y="737023"/>
                      <a:pt x="919584" y="736211"/>
                      <a:pt x="918772" y="735399"/>
                    </a:cubicBezTo>
                    <a:cubicBezTo>
                      <a:pt x="918772" y="734587"/>
                      <a:pt x="917960" y="733775"/>
                      <a:pt x="917148" y="732963"/>
                    </a:cubicBezTo>
                    <a:cubicBezTo>
                      <a:pt x="916337" y="732151"/>
                      <a:pt x="915525" y="731339"/>
                      <a:pt x="914713" y="730528"/>
                    </a:cubicBezTo>
                    <a:cubicBezTo>
                      <a:pt x="913901" y="729716"/>
                      <a:pt x="913089" y="729716"/>
                      <a:pt x="912277" y="728904"/>
                    </a:cubicBezTo>
                    <a:cubicBezTo>
                      <a:pt x="911465" y="728904"/>
                      <a:pt x="910653" y="728092"/>
                      <a:pt x="909841" y="728092"/>
                    </a:cubicBezTo>
                    <a:cubicBezTo>
                      <a:pt x="909029" y="727280"/>
                      <a:pt x="909029" y="726468"/>
                      <a:pt x="909029" y="725656"/>
                    </a:cubicBezTo>
                    <a:cubicBezTo>
                      <a:pt x="909029" y="724033"/>
                      <a:pt x="908218" y="722409"/>
                      <a:pt x="908218" y="721597"/>
                    </a:cubicBezTo>
                    <a:cubicBezTo>
                      <a:pt x="908218" y="719973"/>
                      <a:pt x="908218" y="718349"/>
                      <a:pt x="908218" y="717537"/>
                    </a:cubicBezTo>
                    <a:cubicBezTo>
                      <a:pt x="908218" y="716726"/>
                      <a:pt x="909029" y="715102"/>
                      <a:pt x="909029" y="714290"/>
                    </a:cubicBezTo>
                    <a:cubicBezTo>
                      <a:pt x="909841" y="713478"/>
                      <a:pt x="909841" y="712666"/>
                      <a:pt x="909841" y="711042"/>
                    </a:cubicBezTo>
                    <a:cubicBezTo>
                      <a:pt x="909841" y="710231"/>
                      <a:pt x="909029" y="709419"/>
                      <a:pt x="908218" y="708607"/>
                    </a:cubicBezTo>
                    <a:cubicBezTo>
                      <a:pt x="908218" y="707795"/>
                      <a:pt x="907406" y="706983"/>
                      <a:pt x="906594" y="706171"/>
                    </a:cubicBezTo>
                    <a:cubicBezTo>
                      <a:pt x="905782" y="705359"/>
                      <a:pt x="904158" y="704547"/>
                      <a:pt x="903346" y="703735"/>
                    </a:cubicBezTo>
                    <a:cubicBezTo>
                      <a:pt x="901723" y="702924"/>
                      <a:pt x="900911" y="701300"/>
                      <a:pt x="900099" y="700488"/>
                    </a:cubicBezTo>
                    <a:cubicBezTo>
                      <a:pt x="899287" y="699676"/>
                      <a:pt x="898475" y="698864"/>
                      <a:pt x="896851" y="698052"/>
                    </a:cubicBezTo>
                    <a:cubicBezTo>
                      <a:pt x="893604" y="697240"/>
                      <a:pt x="891168" y="697240"/>
                      <a:pt x="888732" y="696428"/>
                    </a:cubicBezTo>
                    <a:cubicBezTo>
                      <a:pt x="887921" y="695617"/>
                      <a:pt x="887109" y="695617"/>
                      <a:pt x="885485" y="694805"/>
                    </a:cubicBezTo>
                    <a:cubicBezTo>
                      <a:pt x="883861" y="693993"/>
                      <a:pt x="883049" y="693181"/>
                      <a:pt x="881425" y="691557"/>
                    </a:cubicBezTo>
                    <a:cubicBezTo>
                      <a:pt x="878990" y="689121"/>
                      <a:pt x="876554" y="687498"/>
                      <a:pt x="873307" y="686686"/>
                    </a:cubicBezTo>
                    <a:cubicBezTo>
                      <a:pt x="871683" y="685874"/>
                      <a:pt x="870871" y="686686"/>
                      <a:pt x="869247" y="686686"/>
                    </a:cubicBezTo>
                    <a:cubicBezTo>
                      <a:pt x="867624" y="686686"/>
                      <a:pt x="866812" y="686686"/>
                      <a:pt x="865188" y="686686"/>
                    </a:cubicBezTo>
                    <a:cubicBezTo>
                      <a:pt x="864376" y="686686"/>
                      <a:pt x="864376" y="686686"/>
                      <a:pt x="863564" y="686686"/>
                    </a:cubicBezTo>
                    <a:cubicBezTo>
                      <a:pt x="862752" y="686686"/>
                      <a:pt x="862752" y="685062"/>
                      <a:pt x="861940" y="685062"/>
                    </a:cubicBezTo>
                    <a:cubicBezTo>
                      <a:pt x="861128" y="683438"/>
                      <a:pt x="860316" y="681815"/>
                      <a:pt x="859505" y="680191"/>
                    </a:cubicBezTo>
                    <a:cubicBezTo>
                      <a:pt x="858693" y="678567"/>
                      <a:pt x="857881" y="677755"/>
                      <a:pt x="857069" y="676131"/>
                    </a:cubicBezTo>
                    <a:cubicBezTo>
                      <a:pt x="857069" y="676131"/>
                      <a:pt x="856257" y="675319"/>
                      <a:pt x="856257" y="675319"/>
                    </a:cubicBezTo>
                    <a:cubicBezTo>
                      <a:pt x="856257" y="674508"/>
                      <a:pt x="856257" y="673696"/>
                      <a:pt x="856257" y="673696"/>
                    </a:cubicBezTo>
                    <a:cubicBezTo>
                      <a:pt x="856257" y="673696"/>
                      <a:pt x="857069" y="672884"/>
                      <a:pt x="857069" y="672884"/>
                    </a:cubicBezTo>
                    <a:cubicBezTo>
                      <a:pt x="857881" y="672072"/>
                      <a:pt x="857069" y="670448"/>
                      <a:pt x="856257" y="669636"/>
                    </a:cubicBezTo>
                    <a:cubicBezTo>
                      <a:pt x="855445" y="668824"/>
                      <a:pt x="855445" y="668013"/>
                      <a:pt x="855445" y="666389"/>
                    </a:cubicBezTo>
                    <a:cubicBezTo>
                      <a:pt x="855445" y="664765"/>
                      <a:pt x="855445" y="663141"/>
                      <a:pt x="854633" y="661517"/>
                    </a:cubicBezTo>
                    <a:cubicBezTo>
                      <a:pt x="853821" y="656646"/>
                      <a:pt x="855445" y="651775"/>
                      <a:pt x="855445" y="646904"/>
                    </a:cubicBezTo>
                    <a:cubicBezTo>
                      <a:pt x="855445" y="645280"/>
                      <a:pt x="855445" y="644468"/>
                      <a:pt x="854633" y="642844"/>
                    </a:cubicBezTo>
                    <a:cubicBezTo>
                      <a:pt x="854633" y="642032"/>
                      <a:pt x="853821" y="642032"/>
                      <a:pt x="853821" y="641220"/>
                    </a:cubicBezTo>
                    <a:cubicBezTo>
                      <a:pt x="853821" y="640408"/>
                      <a:pt x="853821" y="639597"/>
                      <a:pt x="853821" y="638785"/>
                    </a:cubicBezTo>
                    <a:cubicBezTo>
                      <a:pt x="853821" y="637973"/>
                      <a:pt x="853821" y="637161"/>
                      <a:pt x="853821" y="636349"/>
                    </a:cubicBezTo>
                    <a:cubicBezTo>
                      <a:pt x="853821" y="634725"/>
                      <a:pt x="855445" y="632290"/>
                      <a:pt x="856257" y="631478"/>
                    </a:cubicBezTo>
                    <a:cubicBezTo>
                      <a:pt x="857069" y="630666"/>
                      <a:pt x="858693" y="629854"/>
                      <a:pt x="858693" y="629042"/>
                    </a:cubicBezTo>
                    <a:cubicBezTo>
                      <a:pt x="859505" y="628230"/>
                      <a:pt x="859505" y="627418"/>
                      <a:pt x="858693" y="626606"/>
                    </a:cubicBezTo>
                    <a:cubicBezTo>
                      <a:pt x="857881" y="625795"/>
                      <a:pt x="857069" y="625795"/>
                      <a:pt x="856257" y="625795"/>
                    </a:cubicBezTo>
                    <a:cubicBezTo>
                      <a:pt x="855445" y="624983"/>
                      <a:pt x="855445" y="624983"/>
                      <a:pt x="854633" y="624171"/>
                    </a:cubicBezTo>
                    <a:cubicBezTo>
                      <a:pt x="853821" y="623359"/>
                      <a:pt x="853010" y="623359"/>
                      <a:pt x="853010" y="622547"/>
                    </a:cubicBezTo>
                    <a:cubicBezTo>
                      <a:pt x="853010" y="622547"/>
                      <a:pt x="853010" y="621735"/>
                      <a:pt x="853010" y="620923"/>
                    </a:cubicBezTo>
                    <a:cubicBezTo>
                      <a:pt x="853010" y="620111"/>
                      <a:pt x="853010" y="619299"/>
                      <a:pt x="853010" y="618488"/>
                    </a:cubicBezTo>
                    <a:cubicBezTo>
                      <a:pt x="853010" y="617676"/>
                      <a:pt x="853010" y="616864"/>
                      <a:pt x="853010" y="616052"/>
                    </a:cubicBezTo>
                    <a:cubicBezTo>
                      <a:pt x="853010" y="614428"/>
                      <a:pt x="853821" y="612804"/>
                      <a:pt x="853010" y="611181"/>
                    </a:cubicBezTo>
                    <a:cubicBezTo>
                      <a:pt x="853010" y="610369"/>
                      <a:pt x="852198" y="609557"/>
                      <a:pt x="851386" y="608745"/>
                    </a:cubicBezTo>
                    <a:cubicBezTo>
                      <a:pt x="850574" y="607933"/>
                      <a:pt x="849762" y="607933"/>
                      <a:pt x="848950" y="607933"/>
                    </a:cubicBezTo>
                    <a:cubicBezTo>
                      <a:pt x="848138" y="607933"/>
                      <a:pt x="847326" y="607933"/>
                      <a:pt x="847326" y="607121"/>
                    </a:cubicBezTo>
                    <a:cubicBezTo>
                      <a:pt x="846515" y="606309"/>
                      <a:pt x="848138" y="605497"/>
                      <a:pt x="848950" y="604686"/>
                    </a:cubicBezTo>
                    <a:cubicBezTo>
                      <a:pt x="849762" y="604686"/>
                      <a:pt x="851386" y="604686"/>
                      <a:pt x="852198" y="603874"/>
                    </a:cubicBezTo>
                    <a:cubicBezTo>
                      <a:pt x="852198" y="603062"/>
                      <a:pt x="852198" y="603062"/>
                      <a:pt x="853010" y="602250"/>
                    </a:cubicBezTo>
                    <a:cubicBezTo>
                      <a:pt x="853010" y="601438"/>
                      <a:pt x="853821" y="601438"/>
                      <a:pt x="854633" y="601438"/>
                    </a:cubicBezTo>
                    <a:cubicBezTo>
                      <a:pt x="855445" y="600626"/>
                      <a:pt x="854633" y="599002"/>
                      <a:pt x="853821" y="598191"/>
                    </a:cubicBezTo>
                    <a:cubicBezTo>
                      <a:pt x="853010" y="597379"/>
                      <a:pt x="851386" y="596567"/>
                      <a:pt x="850574" y="595755"/>
                    </a:cubicBezTo>
                    <a:cubicBezTo>
                      <a:pt x="849762" y="594943"/>
                      <a:pt x="848138" y="594131"/>
                      <a:pt x="848138" y="593319"/>
                    </a:cubicBezTo>
                    <a:cubicBezTo>
                      <a:pt x="847326" y="592507"/>
                      <a:pt x="847326" y="591695"/>
                      <a:pt x="848138" y="590884"/>
                    </a:cubicBezTo>
                    <a:cubicBezTo>
                      <a:pt x="848138" y="590072"/>
                      <a:pt x="851386" y="589260"/>
                      <a:pt x="849762" y="588448"/>
                    </a:cubicBezTo>
                    <a:cubicBezTo>
                      <a:pt x="849762" y="588448"/>
                      <a:pt x="848138" y="588448"/>
                      <a:pt x="848138" y="588448"/>
                    </a:cubicBezTo>
                    <a:cubicBezTo>
                      <a:pt x="847326" y="588448"/>
                      <a:pt x="847326" y="588448"/>
                      <a:pt x="846515" y="588448"/>
                    </a:cubicBezTo>
                    <a:cubicBezTo>
                      <a:pt x="845703" y="588448"/>
                      <a:pt x="844891" y="587636"/>
                      <a:pt x="844079" y="586824"/>
                    </a:cubicBezTo>
                    <a:cubicBezTo>
                      <a:pt x="843267" y="585200"/>
                      <a:pt x="843267" y="583577"/>
                      <a:pt x="843267" y="581953"/>
                    </a:cubicBezTo>
                    <a:cubicBezTo>
                      <a:pt x="843267" y="580329"/>
                      <a:pt x="843267" y="579517"/>
                      <a:pt x="842455" y="577893"/>
                    </a:cubicBezTo>
                    <a:cubicBezTo>
                      <a:pt x="841643" y="577082"/>
                      <a:pt x="841643" y="575458"/>
                      <a:pt x="841643" y="574646"/>
                    </a:cubicBezTo>
                    <a:cubicBezTo>
                      <a:pt x="841643" y="573834"/>
                      <a:pt x="841643" y="573022"/>
                      <a:pt x="841643" y="572210"/>
                    </a:cubicBezTo>
                    <a:cubicBezTo>
                      <a:pt x="841643" y="571398"/>
                      <a:pt x="841643" y="571398"/>
                      <a:pt x="841643" y="570586"/>
                    </a:cubicBezTo>
                    <a:cubicBezTo>
                      <a:pt x="841643" y="569775"/>
                      <a:pt x="840831" y="568151"/>
                      <a:pt x="840831" y="567339"/>
                    </a:cubicBezTo>
                    <a:cubicBezTo>
                      <a:pt x="840831" y="565715"/>
                      <a:pt x="840019" y="564903"/>
                      <a:pt x="839208" y="563279"/>
                    </a:cubicBezTo>
                    <a:cubicBezTo>
                      <a:pt x="838396" y="562468"/>
                      <a:pt x="837584" y="561656"/>
                      <a:pt x="837584" y="560032"/>
                    </a:cubicBezTo>
                    <a:cubicBezTo>
                      <a:pt x="837584" y="559220"/>
                      <a:pt x="836772" y="558408"/>
                      <a:pt x="836772" y="557596"/>
                    </a:cubicBezTo>
                    <a:cubicBezTo>
                      <a:pt x="836772" y="556784"/>
                      <a:pt x="835960" y="555973"/>
                      <a:pt x="835960" y="555161"/>
                    </a:cubicBezTo>
                    <a:cubicBezTo>
                      <a:pt x="835148" y="554349"/>
                      <a:pt x="833524" y="553537"/>
                      <a:pt x="832712" y="552725"/>
                    </a:cubicBezTo>
                    <a:cubicBezTo>
                      <a:pt x="831901" y="552725"/>
                      <a:pt x="831901" y="552725"/>
                      <a:pt x="831901" y="551913"/>
                    </a:cubicBezTo>
                    <a:cubicBezTo>
                      <a:pt x="831901" y="551913"/>
                      <a:pt x="831089" y="551913"/>
                      <a:pt x="831089" y="551101"/>
                    </a:cubicBezTo>
                    <a:cubicBezTo>
                      <a:pt x="831089" y="551101"/>
                      <a:pt x="830277" y="551101"/>
                      <a:pt x="830277" y="551101"/>
                    </a:cubicBezTo>
                    <a:cubicBezTo>
                      <a:pt x="829465" y="550289"/>
                      <a:pt x="828653" y="550289"/>
                      <a:pt x="827841" y="550289"/>
                    </a:cubicBezTo>
                    <a:cubicBezTo>
                      <a:pt x="827029" y="550289"/>
                      <a:pt x="826217" y="549477"/>
                      <a:pt x="825406" y="549477"/>
                    </a:cubicBezTo>
                    <a:cubicBezTo>
                      <a:pt x="824594" y="549477"/>
                      <a:pt x="823782" y="549477"/>
                      <a:pt x="822158" y="549477"/>
                    </a:cubicBezTo>
                    <a:cubicBezTo>
                      <a:pt x="821346" y="549477"/>
                      <a:pt x="820534" y="549477"/>
                      <a:pt x="818911" y="548666"/>
                    </a:cubicBezTo>
                    <a:cubicBezTo>
                      <a:pt x="818099" y="548666"/>
                      <a:pt x="817287" y="547854"/>
                      <a:pt x="816475" y="547854"/>
                    </a:cubicBezTo>
                    <a:cubicBezTo>
                      <a:pt x="815663" y="547042"/>
                      <a:pt x="814851" y="547042"/>
                      <a:pt x="814039" y="547042"/>
                    </a:cubicBezTo>
                    <a:cubicBezTo>
                      <a:pt x="813227" y="547042"/>
                      <a:pt x="811603" y="546230"/>
                      <a:pt x="810792" y="546230"/>
                    </a:cubicBezTo>
                    <a:cubicBezTo>
                      <a:pt x="809980" y="546230"/>
                      <a:pt x="809168" y="545418"/>
                      <a:pt x="807544" y="545418"/>
                    </a:cubicBezTo>
                    <a:cubicBezTo>
                      <a:pt x="806732" y="545418"/>
                      <a:pt x="805920" y="544606"/>
                      <a:pt x="805108" y="544606"/>
                    </a:cubicBezTo>
                    <a:cubicBezTo>
                      <a:pt x="804296" y="544606"/>
                      <a:pt x="803485" y="544606"/>
                      <a:pt x="802673" y="543794"/>
                    </a:cubicBezTo>
                    <a:cubicBezTo>
                      <a:pt x="801861" y="542982"/>
                      <a:pt x="801049" y="542982"/>
                      <a:pt x="800237" y="542171"/>
                    </a:cubicBezTo>
                    <a:cubicBezTo>
                      <a:pt x="799425" y="541359"/>
                      <a:pt x="798613" y="540547"/>
                      <a:pt x="797802" y="540547"/>
                    </a:cubicBezTo>
                    <a:cubicBezTo>
                      <a:pt x="796178" y="540547"/>
                      <a:pt x="795366" y="539735"/>
                      <a:pt x="793742" y="538923"/>
                    </a:cubicBezTo>
                    <a:cubicBezTo>
                      <a:pt x="792930" y="538111"/>
                      <a:pt x="791306" y="538111"/>
                      <a:pt x="790495" y="537299"/>
                    </a:cubicBezTo>
                    <a:cubicBezTo>
                      <a:pt x="789683" y="536487"/>
                      <a:pt x="789683" y="536487"/>
                      <a:pt x="788871" y="535675"/>
                    </a:cubicBezTo>
                    <a:cubicBezTo>
                      <a:pt x="788059" y="534864"/>
                      <a:pt x="786435" y="534864"/>
                      <a:pt x="786435" y="534052"/>
                    </a:cubicBezTo>
                    <a:cubicBezTo>
                      <a:pt x="785623" y="533240"/>
                      <a:pt x="783999" y="532428"/>
                      <a:pt x="782376" y="530804"/>
                    </a:cubicBezTo>
                    <a:cubicBezTo>
                      <a:pt x="780752" y="529992"/>
                      <a:pt x="779940" y="528369"/>
                      <a:pt x="778316" y="526745"/>
                    </a:cubicBezTo>
                    <a:cubicBezTo>
                      <a:pt x="778316" y="525933"/>
                      <a:pt x="778316" y="525121"/>
                      <a:pt x="778316" y="524309"/>
                    </a:cubicBezTo>
                    <a:cubicBezTo>
                      <a:pt x="778316" y="523497"/>
                      <a:pt x="779128" y="523497"/>
                      <a:pt x="779128" y="523497"/>
                    </a:cubicBezTo>
                    <a:cubicBezTo>
                      <a:pt x="779940" y="523497"/>
                      <a:pt x="780752" y="522685"/>
                      <a:pt x="781564" y="522685"/>
                    </a:cubicBezTo>
                    <a:cubicBezTo>
                      <a:pt x="782376" y="522685"/>
                      <a:pt x="783187" y="522685"/>
                      <a:pt x="783999" y="522685"/>
                    </a:cubicBezTo>
                    <a:cubicBezTo>
                      <a:pt x="784811" y="522685"/>
                      <a:pt x="784811" y="522685"/>
                      <a:pt x="785623" y="522685"/>
                    </a:cubicBezTo>
                    <a:cubicBezTo>
                      <a:pt x="787247" y="522685"/>
                      <a:pt x="788059" y="523497"/>
                      <a:pt x="789683" y="523497"/>
                    </a:cubicBezTo>
                    <a:cubicBezTo>
                      <a:pt x="791306" y="523497"/>
                      <a:pt x="793742" y="523497"/>
                      <a:pt x="795366" y="523497"/>
                    </a:cubicBezTo>
                    <a:cubicBezTo>
                      <a:pt x="796990" y="523497"/>
                      <a:pt x="797802" y="523497"/>
                      <a:pt x="799425" y="523497"/>
                    </a:cubicBezTo>
                    <a:cubicBezTo>
                      <a:pt x="801861" y="523497"/>
                      <a:pt x="803485" y="524309"/>
                      <a:pt x="805108" y="525121"/>
                    </a:cubicBezTo>
                    <a:cubicBezTo>
                      <a:pt x="806732" y="525933"/>
                      <a:pt x="808356" y="527557"/>
                      <a:pt x="809980" y="528369"/>
                    </a:cubicBezTo>
                    <a:cubicBezTo>
                      <a:pt x="810792" y="529180"/>
                      <a:pt x="812415" y="529992"/>
                      <a:pt x="813227" y="530804"/>
                    </a:cubicBezTo>
                    <a:cubicBezTo>
                      <a:pt x="814039" y="531616"/>
                      <a:pt x="814851" y="531616"/>
                      <a:pt x="815663" y="532428"/>
                    </a:cubicBezTo>
                    <a:cubicBezTo>
                      <a:pt x="816475" y="532428"/>
                      <a:pt x="817287" y="532428"/>
                      <a:pt x="818099" y="532428"/>
                    </a:cubicBezTo>
                    <a:cubicBezTo>
                      <a:pt x="818911" y="532428"/>
                      <a:pt x="819722" y="532428"/>
                      <a:pt x="820534" y="532428"/>
                    </a:cubicBezTo>
                    <a:cubicBezTo>
                      <a:pt x="822158" y="532428"/>
                      <a:pt x="824594" y="531616"/>
                      <a:pt x="826217" y="531616"/>
                    </a:cubicBezTo>
                    <a:cubicBezTo>
                      <a:pt x="827841" y="530804"/>
                      <a:pt x="828653" y="530804"/>
                      <a:pt x="830277" y="529992"/>
                    </a:cubicBezTo>
                    <a:cubicBezTo>
                      <a:pt x="831901" y="529180"/>
                      <a:pt x="833524" y="528369"/>
                      <a:pt x="835148" y="526745"/>
                    </a:cubicBezTo>
                    <a:cubicBezTo>
                      <a:pt x="836772" y="525121"/>
                      <a:pt x="838396" y="524309"/>
                      <a:pt x="840019" y="523497"/>
                    </a:cubicBezTo>
                    <a:cubicBezTo>
                      <a:pt x="842455" y="522685"/>
                      <a:pt x="844891" y="522685"/>
                      <a:pt x="847326" y="521873"/>
                    </a:cubicBezTo>
                    <a:cubicBezTo>
                      <a:pt x="848950" y="521062"/>
                      <a:pt x="850574" y="520250"/>
                      <a:pt x="852198" y="520250"/>
                    </a:cubicBezTo>
                    <a:cubicBezTo>
                      <a:pt x="853821" y="520250"/>
                      <a:pt x="854633" y="519438"/>
                      <a:pt x="856257" y="519438"/>
                    </a:cubicBezTo>
                    <a:cubicBezTo>
                      <a:pt x="857881" y="519438"/>
                      <a:pt x="858693" y="519438"/>
                      <a:pt x="860316" y="518626"/>
                    </a:cubicBezTo>
                    <a:cubicBezTo>
                      <a:pt x="862752" y="518626"/>
                      <a:pt x="864376" y="517814"/>
                      <a:pt x="866812" y="516190"/>
                    </a:cubicBezTo>
                    <a:cubicBezTo>
                      <a:pt x="869247" y="515378"/>
                      <a:pt x="870871" y="514566"/>
                      <a:pt x="873307" y="513755"/>
                    </a:cubicBezTo>
                    <a:cubicBezTo>
                      <a:pt x="876554" y="512943"/>
                      <a:pt x="880614" y="512943"/>
                      <a:pt x="883861" y="512131"/>
                    </a:cubicBezTo>
                    <a:cubicBezTo>
                      <a:pt x="886297" y="511319"/>
                      <a:pt x="888732" y="511319"/>
                      <a:pt x="891168" y="511319"/>
                    </a:cubicBezTo>
                    <a:cubicBezTo>
                      <a:pt x="895228" y="511319"/>
                      <a:pt x="899287" y="511319"/>
                      <a:pt x="902535" y="512131"/>
                    </a:cubicBezTo>
                    <a:cubicBezTo>
                      <a:pt x="904158" y="512131"/>
                      <a:pt x="906594" y="512943"/>
                      <a:pt x="908218" y="513755"/>
                    </a:cubicBezTo>
                    <a:cubicBezTo>
                      <a:pt x="909841" y="514566"/>
                      <a:pt x="910653" y="515378"/>
                      <a:pt x="912277" y="515378"/>
                    </a:cubicBezTo>
                    <a:cubicBezTo>
                      <a:pt x="913901" y="515378"/>
                      <a:pt x="915525" y="516190"/>
                      <a:pt x="914713" y="517814"/>
                    </a:cubicBezTo>
                    <a:cubicBezTo>
                      <a:pt x="913901" y="519438"/>
                      <a:pt x="912277" y="518626"/>
                      <a:pt x="910653" y="517814"/>
                    </a:cubicBezTo>
                    <a:cubicBezTo>
                      <a:pt x="909841" y="517002"/>
                      <a:pt x="908218" y="514566"/>
                      <a:pt x="906594" y="516190"/>
                    </a:cubicBezTo>
                    <a:cubicBezTo>
                      <a:pt x="905782" y="517002"/>
                      <a:pt x="905782" y="519438"/>
                      <a:pt x="907406" y="520250"/>
                    </a:cubicBezTo>
                    <a:cubicBezTo>
                      <a:pt x="909029" y="521062"/>
                      <a:pt x="910653" y="521062"/>
                      <a:pt x="912277" y="521062"/>
                    </a:cubicBezTo>
                    <a:cubicBezTo>
                      <a:pt x="913901" y="521062"/>
                      <a:pt x="915525" y="521062"/>
                      <a:pt x="916337" y="522685"/>
                    </a:cubicBezTo>
                    <a:cubicBezTo>
                      <a:pt x="916337" y="523497"/>
                      <a:pt x="916337" y="524309"/>
                      <a:pt x="916337" y="525121"/>
                    </a:cubicBezTo>
                    <a:cubicBezTo>
                      <a:pt x="916337" y="525933"/>
                      <a:pt x="917148" y="526745"/>
                      <a:pt x="917960" y="527557"/>
                    </a:cubicBezTo>
                    <a:cubicBezTo>
                      <a:pt x="919584" y="528369"/>
                      <a:pt x="922020" y="528369"/>
                      <a:pt x="923644" y="529180"/>
                    </a:cubicBezTo>
                    <a:cubicBezTo>
                      <a:pt x="926079" y="529992"/>
                      <a:pt x="928515" y="530804"/>
                      <a:pt x="930139" y="532428"/>
                    </a:cubicBezTo>
                    <a:cubicBezTo>
                      <a:pt x="931762" y="533240"/>
                      <a:pt x="932574" y="534864"/>
                      <a:pt x="934198" y="535675"/>
                    </a:cubicBezTo>
                    <a:cubicBezTo>
                      <a:pt x="935010" y="535675"/>
                      <a:pt x="935822" y="536487"/>
                      <a:pt x="936634" y="536487"/>
                    </a:cubicBezTo>
                    <a:cubicBezTo>
                      <a:pt x="937445" y="537299"/>
                      <a:pt x="939069" y="537299"/>
                      <a:pt x="939881" y="538111"/>
                    </a:cubicBezTo>
                    <a:cubicBezTo>
                      <a:pt x="941505" y="538923"/>
                      <a:pt x="943129" y="539735"/>
                      <a:pt x="945564" y="540547"/>
                    </a:cubicBezTo>
                    <a:cubicBezTo>
                      <a:pt x="947188" y="541359"/>
                      <a:pt x="948000" y="541359"/>
                      <a:pt x="949624" y="542171"/>
                    </a:cubicBezTo>
                    <a:cubicBezTo>
                      <a:pt x="950436" y="542982"/>
                      <a:pt x="951248" y="543794"/>
                      <a:pt x="952059" y="544606"/>
                    </a:cubicBezTo>
                    <a:cubicBezTo>
                      <a:pt x="952059" y="544606"/>
                      <a:pt x="952871" y="545418"/>
                      <a:pt x="952871" y="545418"/>
                    </a:cubicBezTo>
                    <a:cubicBezTo>
                      <a:pt x="952871" y="546230"/>
                      <a:pt x="952871" y="547042"/>
                      <a:pt x="952871" y="547042"/>
                    </a:cubicBezTo>
                    <a:cubicBezTo>
                      <a:pt x="952871" y="547854"/>
                      <a:pt x="952871" y="548666"/>
                      <a:pt x="953683" y="549477"/>
                    </a:cubicBezTo>
                    <a:cubicBezTo>
                      <a:pt x="953683" y="549477"/>
                      <a:pt x="954495" y="550289"/>
                      <a:pt x="954495" y="550289"/>
                    </a:cubicBezTo>
                    <a:cubicBezTo>
                      <a:pt x="954495" y="550289"/>
                      <a:pt x="955307" y="551101"/>
                      <a:pt x="955307" y="551101"/>
                    </a:cubicBezTo>
                    <a:cubicBezTo>
                      <a:pt x="955307" y="551101"/>
                      <a:pt x="955307" y="551913"/>
                      <a:pt x="955307" y="551913"/>
                    </a:cubicBezTo>
                    <a:cubicBezTo>
                      <a:pt x="955307" y="551913"/>
                      <a:pt x="955307" y="551913"/>
                      <a:pt x="955307" y="551913"/>
                    </a:cubicBezTo>
                    <a:cubicBezTo>
                      <a:pt x="956119" y="552725"/>
                      <a:pt x="956119" y="553537"/>
                      <a:pt x="956931" y="554349"/>
                    </a:cubicBezTo>
                    <a:cubicBezTo>
                      <a:pt x="957743" y="555161"/>
                      <a:pt x="957743" y="556784"/>
                      <a:pt x="958554" y="557596"/>
                    </a:cubicBezTo>
                    <a:cubicBezTo>
                      <a:pt x="959366" y="560032"/>
                      <a:pt x="960990" y="561656"/>
                      <a:pt x="962614" y="562468"/>
                    </a:cubicBezTo>
                    <a:cubicBezTo>
                      <a:pt x="963426" y="563279"/>
                      <a:pt x="964238" y="564091"/>
                      <a:pt x="965050" y="564903"/>
                    </a:cubicBezTo>
                    <a:cubicBezTo>
                      <a:pt x="965861" y="565715"/>
                      <a:pt x="966673" y="566527"/>
                      <a:pt x="967485" y="567339"/>
                    </a:cubicBezTo>
                    <a:cubicBezTo>
                      <a:pt x="968297" y="568963"/>
                      <a:pt x="969921" y="569775"/>
                      <a:pt x="971545" y="571398"/>
                    </a:cubicBezTo>
                    <a:cubicBezTo>
                      <a:pt x="971545" y="571398"/>
                      <a:pt x="972357" y="572210"/>
                      <a:pt x="972357" y="572210"/>
                    </a:cubicBezTo>
                    <a:cubicBezTo>
                      <a:pt x="973169" y="573022"/>
                      <a:pt x="973169" y="573834"/>
                      <a:pt x="973169" y="574646"/>
                    </a:cubicBezTo>
                    <a:cubicBezTo>
                      <a:pt x="973169" y="575458"/>
                      <a:pt x="972357" y="577082"/>
                      <a:pt x="971545" y="577893"/>
                    </a:cubicBezTo>
                    <a:cubicBezTo>
                      <a:pt x="970733" y="577893"/>
                      <a:pt x="969109" y="577893"/>
                      <a:pt x="967485" y="577893"/>
                    </a:cubicBezTo>
                    <a:cubicBezTo>
                      <a:pt x="965861" y="577893"/>
                      <a:pt x="963426" y="577893"/>
                      <a:pt x="961802" y="577082"/>
                    </a:cubicBezTo>
                    <a:cubicBezTo>
                      <a:pt x="960178" y="577082"/>
                      <a:pt x="959366" y="576270"/>
                      <a:pt x="957743" y="577082"/>
                    </a:cubicBezTo>
                    <a:cubicBezTo>
                      <a:pt x="956119" y="577893"/>
                      <a:pt x="955307" y="578705"/>
                      <a:pt x="954495" y="579517"/>
                    </a:cubicBezTo>
                    <a:cubicBezTo>
                      <a:pt x="952871" y="580329"/>
                      <a:pt x="951248" y="581141"/>
                      <a:pt x="949624" y="581953"/>
                    </a:cubicBezTo>
                    <a:cubicBezTo>
                      <a:pt x="948000" y="582765"/>
                      <a:pt x="946376" y="584389"/>
                      <a:pt x="944753" y="585200"/>
                    </a:cubicBezTo>
                    <a:cubicBezTo>
                      <a:pt x="943129" y="586012"/>
                      <a:pt x="941505" y="587636"/>
                      <a:pt x="940693" y="588448"/>
                    </a:cubicBezTo>
                    <a:cubicBezTo>
                      <a:pt x="939881" y="589260"/>
                      <a:pt x="939069" y="590884"/>
                      <a:pt x="938257" y="591695"/>
                    </a:cubicBezTo>
                    <a:cubicBezTo>
                      <a:pt x="937445" y="592507"/>
                      <a:pt x="935822" y="591695"/>
                      <a:pt x="935010" y="591695"/>
                    </a:cubicBezTo>
                    <a:cubicBezTo>
                      <a:pt x="933386" y="591695"/>
                      <a:pt x="932574" y="591695"/>
                      <a:pt x="930950" y="591695"/>
                    </a:cubicBezTo>
                    <a:cubicBezTo>
                      <a:pt x="928515" y="592507"/>
                      <a:pt x="926079" y="593319"/>
                      <a:pt x="923644" y="594943"/>
                    </a:cubicBezTo>
                    <a:cubicBezTo>
                      <a:pt x="922832" y="595755"/>
                      <a:pt x="922020" y="595755"/>
                      <a:pt x="921208" y="596567"/>
                    </a:cubicBezTo>
                    <a:cubicBezTo>
                      <a:pt x="920396" y="597379"/>
                      <a:pt x="918772" y="599002"/>
                      <a:pt x="918772" y="600626"/>
                    </a:cubicBezTo>
                    <a:cubicBezTo>
                      <a:pt x="918772" y="602250"/>
                      <a:pt x="917148" y="603062"/>
                      <a:pt x="916337" y="603874"/>
                    </a:cubicBezTo>
                    <a:cubicBezTo>
                      <a:pt x="915525" y="604686"/>
                      <a:pt x="914713" y="605497"/>
                      <a:pt x="913901" y="606309"/>
                    </a:cubicBezTo>
                    <a:cubicBezTo>
                      <a:pt x="913901" y="608745"/>
                      <a:pt x="917960" y="609557"/>
                      <a:pt x="918772" y="611181"/>
                    </a:cubicBezTo>
                    <a:cubicBezTo>
                      <a:pt x="920396" y="613616"/>
                      <a:pt x="917148" y="617676"/>
                      <a:pt x="915525" y="618488"/>
                    </a:cubicBezTo>
                    <a:cubicBezTo>
                      <a:pt x="914713" y="619299"/>
                      <a:pt x="913089" y="620111"/>
                      <a:pt x="912277" y="621735"/>
                    </a:cubicBezTo>
                    <a:cubicBezTo>
                      <a:pt x="911465" y="623359"/>
                      <a:pt x="909841" y="624171"/>
                      <a:pt x="909841" y="625795"/>
                    </a:cubicBezTo>
                    <a:cubicBezTo>
                      <a:pt x="909029" y="627418"/>
                      <a:pt x="908218" y="629042"/>
                      <a:pt x="908218" y="630666"/>
                    </a:cubicBezTo>
                    <a:cubicBezTo>
                      <a:pt x="908218" y="632290"/>
                      <a:pt x="908218" y="634725"/>
                      <a:pt x="908218" y="636349"/>
                    </a:cubicBezTo>
                    <a:cubicBezTo>
                      <a:pt x="909029" y="639597"/>
                      <a:pt x="909029" y="643656"/>
                      <a:pt x="909841" y="646904"/>
                    </a:cubicBezTo>
                    <a:cubicBezTo>
                      <a:pt x="910653" y="650151"/>
                      <a:pt x="911465" y="653399"/>
                      <a:pt x="913089" y="655834"/>
                    </a:cubicBezTo>
                    <a:cubicBezTo>
                      <a:pt x="915525" y="659082"/>
                      <a:pt x="918772" y="659082"/>
                      <a:pt x="922832" y="659894"/>
                    </a:cubicBezTo>
                    <a:cubicBezTo>
                      <a:pt x="925267" y="659894"/>
                      <a:pt x="926891" y="659894"/>
                      <a:pt x="929327" y="659894"/>
                    </a:cubicBezTo>
                    <a:cubicBezTo>
                      <a:pt x="930950" y="659894"/>
                      <a:pt x="932574" y="659894"/>
                      <a:pt x="933386" y="659894"/>
                    </a:cubicBezTo>
                    <a:cubicBezTo>
                      <a:pt x="934198" y="659894"/>
                      <a:pt x="935822" y="660706"/>
                      <a:pt x="936634" y="660706"/>
                    </a:cubicBezTo>
                    <a:cubicBezTo>
                      <a:pt x="938257" y="660706"/>
                      <a:pt x="939069" y="661517"/>
                      <a:pt x="940693" y="661517"/>
                    </a:cubicBezTo>
                    <a:cubicBezTo>
                      <a:pt x="941505" y="661517"/>
                      <a:pt x="943129" y="661517"/>
                      <a:pt x="943941" y="661517"/>
                    </a:cubicBezTo>
                    <a:cubicBezTo>
                      <a:pt x="944753" y="661517"/>
                      <a:pt x="946376" y="661517"/>
                      <a:pt x="947188" y="661517"/>
                    </a:cubicBezTo>
                    <a:cubicBezTo>
                      <a:pt x="948812" y="661517"/>
                      <a:pt x="949624" y="663141"/>
                      <a:pt x="950436" y="664765"/>
                    </a:cubicBezTo>
                    <a:cubicBezTo>
                      <a:pt x="950436" y="665577"/>
                      <a:pt x="950436" y="665577"/>
                      <a:pt x="951248" y="666389"/>
                    </a:cubicBezTo>
                    <a:cubicBezTo>
                      <a:pt x="952059" y="667201"/>
                      <a:pt x="952059" y="668013"/>
                      <a:pt x="952871" y="668013"/>
                    </a:cubicBezTo>
                    <a:cubicBezTo>
                      <a:pt x="953683" y="668824"/>
                      <a:pt x="954495" y="668824"/>
                      <a:pt x="956119" y="668824"/>
                    </a:cubicBezTo>
                    <a:cubicBezTo>
                      <a:pt x="956931" y="668824"/>
                      <a:pt x="956931" y="668824"/>
                      <a:pt x="957743" y="668824"/>
                    </a:cubicBezTo>
                    <a:cubicBezTo>
                      <a:pt x="958554" y="668824"/>
                      <a:pt x="958554" y="668824"/>
                      <a:pt x="959366" y="669636"/>
                    </a:cubicBezTo>
                    <a:cubicBezTo>
                      <a:pt x="960178" y="670448"/>
                      <a:pt x="960990" y="672072"/>
                      <a:pt x="961802" y="672884"/>
                    </a:cubicBezTo>
                    <a:cubicBezTo>
                      <a:pt x="962614" y="673696"/>
                      <a:pt x="962614" y="673696"/>
                      <a:pt x="963426" y="674508"/>
                    </a:cubicBezTo>
                    <a:cubicBezTo>
                      <a:pt x="963426" y="674508"/>
                      <a:pt x="964238" y="675319"/>
                      <a:pt x="964238" y="675319"/>
                    </a:cubicBezTo>
                    <a:cubicBezTo>
                      <a:pt x="965050" y="676131"/>
                      <a:pt x="965861" y="676943"/>
                      <a:pt x="966673" y="678567"/>
                    </a:cubicBezTo>
                    <a:cubicBezTo>
                      <a:pt x="967485" y="679379"/>
                      <a:pt x="967485" y="681003"/>
                      <a:pt x="968297" y="681815"/>
                    </a:cubicBezTo>
                    <a:cubicBezTo>
                      <a:pt x="969109" y="682626"/>
                      <a:pt x="969921" y="683438"/>
                      <a:pt x="970733" y="683438"/>
                    </a:cubicBezTo>
                    <a:cubicBezTo>
                      <a:pt x="971545" y="684250"/>
                      <a:pt x="973169" y="684250"/>
                      <a:pt x="973980" y="685062"/>
                    </a:cubicBezTo>
                    <a:cubicBezTo>
                      <a:pt x="974792" y="685062"/>
                      <a:pt x="974792" y="685874"/>
                      <a:pt x="975604" y="685874"/>
                    </a:cubicBezTo>
                    <a:cubicBezTo>
                      <a:pt x="976416" y="685874"/>
                      <a:pt x="976416" y="686686"/>
                      <a:pt x="977228" y="686686"/>
                    </a:cubicBezTo>
                    <a:cubicBezTo>
                      <a:pt x="978040" y="686686"/>
                      <a:pt x="978040" y="686686"/>
                      <a:pt x="978852" y="687498"/>
                    </a:cubicBezTo>
                    <a:cubicBezTo>
                      <a:pt x="979663" y="687498"/>
                      <a:pt x="980475" y="688310"/>
                      <a:pt x="981287" y="688310"/>
                    </a:cubicBezTo>
                    <a:cubicBezTo>
                      <a:pt x="982911" y="688310"/>
                      <a:pt x="984535" y="688310"/>
                      <a:pt x="986158" y="688310"/>
                    </a:cubicBezTo>
                    <a:cubicBezTo>
                      <a:pt x="986970" y="688310"/>
                      <a:pt x="987782" y="688310"/>
                      <a:pt x="988594" y="688310"/>
                    </a:cubicBezTo>
                    <a:cubicBezTo>
                      <a:pt x="989406" y="688310"/>
                      <a:pt x="990218" y="687498"/>
                      <a:pt x="991030" y="687498"/>
                    </a:cubicBezTo>
                    <a:cubicBezTo>
                      <a:pt x="991842" y="687498"/>
                      <a:pt x="992654" y="686686"/>
                      <a:pt x="993466" y="685874"/>
                    </a:cubicBezTo>
                    <a:cubicBezTo>
                      <a:pt x="994277" y="685062"/>
                      <a:pt x="995089" y="684250"/>
                      <a:pt x="996713" y="684250"/>
                    </a:cubicBezTo>
                    <a:cubicBezTo>
                      <a:pt x="997525" y="683438"/>
                      <a:pt x="999149" y="682626"/>
                      <a:pt x="999961" y="682626"/>
                    </a:cubicBezTo>
                    <a:cubicBezTo>
                      <a:pt x="1000773" y="682626"/>
                      <a:pt x="1001584" y="681815"/>
                      <a:pt x="1003208" y="681003"/>
                    </a:cubicBezTo>
                    <a:cubicBezTo>
                      <a:pt x="1004020" y="681003"/>
                      <a:pt x="1004020" y="680191"/>
                      <a:pt x="1004832" y="680191"/>
                    </a:cubicBezTo>
                    <a:cubicBezTo>
                      <a:pt x="1004832" y="680191"/>
                      <a:pt x="1005644" y="680191"/>
                      <a:pt x="1005644" y="679379"/>
                    </a:cubicBezTo>
                    <a:cubicBezTo>
                      <a:pt x="1006456" y="679379"/>
                      <a:pt x="1007267" y="678567"/>
                      <a:pt x="1008079" y="678567"/>
                    </a:cubicBezTo>
                    <a:cubicBezTo>
                      <a:pt x="1008891" y="678567"/>
                      <a:pt x="1009703" y="677755"/>
                      <a:pt x="1009703" y="677755"/>
                    </a:cubicBezTo>
                    <a:cubicBezTo>
                      <a:pt x="1010515" y="677755"/>
                      <a:pt x="1011327" y="677755"/>
                      <a:pt x="1012139" y="678567"/>
                    </a:cubicBezTo>
                    <a:cubicBezTo>
                      <a:pt x="1012951" y="678567"/>
                      <a:pt x="1013763" y="678567"/>
                      <a:pt x="1014574" y="678567"/>
                    </a:cubicBezTo>
                    <a:cubicBezTo>
                      <a:pt x="1016198" y="678567"/>
                      <a:pt x="1017010" y="678567"/>
                      <a:pt x="1018634" y="677755"/>
                    </a:cubicBezTo>
                    <a:cubicBezTo>
                      <a:pt x="1019446" y="677755"/>
                      <a:pt x="1021070" y="677755"/>
                      <a:pt x="1021882" y="677755"/>
                    </a:cubicBezTo>
                    <a:cubicBezTo>
                      <a:pt x="1022693" y="677755"/>
                      <a:pt x="1022693" y="676943"/>
                      <a:pt x="1023505" y="676943"/>
                    </a:cubicBezTo>
                    <a:cubicBezTo>
                      <a:pt x="1024317" y="676131"/>
                      <a:pt x="1024317" y="676131"/>
                      <a:pt x="1025129" y="675319"/>
                    </a:cubicBezTo>
                    <a:cubicBezTo>
                      <a:pt x="1025941" y="674508"/>
                      <a:pt x="1026753" y="674508"/>
                      <a:pt x="1026753" y="673696"/>
                    </a:cubicBezTo>
                    <a:cubicBezTo>
                      <a:pt x="1027565" y="672884"/>
                      <a:pt x="1027565" y="672884"/>
                      <a:pt x="1027565" y="672072"/>
                    </a:cubicBezTo>
                    <a:cubicBezTo>
                      <a:pt x="1028377" y="670448"/>
                      <a:pt x="1029188" y="669636"/>
                      <a:pt x="1030000" y="668824"/>
                    </a:cubicBezTo>
                    <a:cubicBezTo>
                      <a:pt x="1030812" y="668013"/>
                      <a:pt x="1031624" y="667201"/>
                      <a:pt x="1032436" y="666389"/>
                    </a:cubicBezTo>
                    <a:cubicBezTo>
                      <a:pt x="1033248" y="666389"/>
                      <a:pt x="1034871" y="666389"/>
                      <a:pt x="1035683" y="666389"/>
                    </a:cubicBezTo>
                    <a:cubicBezTo>
                      <a:pt x="1036495" y="666389"/>
                      <a:pt x="1038119" y="666389"/>
                      <a:pt x="1038931" y="666389"/>
                    </a:cubicBezTo>
                    <a:cubicBezTo>
                      <a:pt x="1039743" y="666389"/>
                      <a:pt x="1039743" y="666389"/>
                      <a:pt x="1040555" y="666389"/>
                    </a:cubicBezTo>
                    <a:cubicBezTo>
                      <a:pt x="1040555" y="666389"/>
                      <a:pt x="1041367" y="666389"/>
                      <a:pt x="1041367" y="666389"/>
                    </a:cubicBezTo>
                    <a:cubicBezTo>
                      <a:pt x="1041367" y="666389"/>
                      <a:pt x="1041367" y="666389"/>
                      <a:pt x="1041367" y="666389"/>
                    </a:cubicBezTo>
                    <a:cubicBezTo>
                      <a:pt x="1041367" y="666389"/>
                      <a:pt x="1041367" y="666389"/>
                      <a:pt x="1041367" y="666389"/>
                    </a:cubicBezTo>
                    <a:lnTo>
                      <a:pt x="1041367" y="666389"/>
                    </a:lnTo>
                    <a:cubicBezTo>
                      <a:pt x="1041367" y="666389"/>
                      <a:pt x="1041367" y="666389"/>
                      <a:pt x="1041367" y="666389"/>
                    </a:cubicBezTo>
                    <a:cubicBezTo>
                      <a:pt x="1042179" y="666389"/>
                      <a:pt x="1042990" y="666389"/>
                      <a:pt x="1043802" y="665577"/>
                    </a:cubicBezTo>
                    <a:cubicBezTo>
                      <a:pt x="1046238" y="664765"/>
                      <a:pt x="1046238" y="661517"/>
                      <a:pt x="1047050" y="659082"/>
                    </a:cubicBezTo>
                    <a:cubicBezTo>
                      <a:pt x="1047050" y="657458"/>
                      <a:pt x="1047050" y="654211"/>
                      <a:pt x="1049486" y="653399"/>
                    </a:cubicBezTo>
                    <a:cubicBezTo>
                      <a:pt x="1050298" y="653399"/>
                      <a:pt x="1051921" y="653399"/>
                      <a:pt x="1052733" y="654211"/>
                    </a:cubicBezTo>
                    <a:cubicBezTo>
                      <a:pt x="1053545" y="655022"/>
                      <a:pt x="1054357" y="655834"/>
                      <a:pt x="1055169" y="656646"/>
                    </a:cubicBezTo>
                    <a:cubicBezTo>
                      <a:pt x="1055981" y="657458"/>
                      <a:pt x="1057604" y="657458"/>
                      <a:pt x="1058416" y="656646"/>
                    </a:cubicBezTo>
                    <a:cubicBezTo>
                      <a:pt x="1059228" y="655834"/>
                      <a:pt x="1060040" y="655022"/>
                      <a:pt x="1059228" y="654211"/>
                    </a:cubicBezTo>
                    <a:cubicBezTo>
                      <a:pt x="1058416" y="653399"/>
                      <a:pt x="1057604" y="653399"/>
                      <a:pt x="1056792" y="653399"/>
                    </a:cubicBezTo>
                    <a:cubicBezTo>
                      <a:pt x="1055981" y="652587"/>
                      <a:pt x="1055169" y="651775"/>
                      <a:pt x="1055981" y="650151"/>
                    </a:cubicBezTo>
                    <a:cubicBezTo>
                      <a:pt x="1055981" y="647715"/>
                      <a:pt x="1058416" y="646904"/>
                      <a:pt x="1060040" y="646092"/>
                    </a:cubicBezTo>
                    <a:cubicBezTo>
                      <a:pt x="1061664" y="645280"/>
                      <a:pt x="1064911" y="645280"/>
                      <a:pt x="1065723" y="643656"/>
                    </a:cubicBezTo>
                    <a:cubicBezTo>
                      <a:pt x="1066535" y="641220"/>
                      <a:pt x="1064911" y="639597"/>
                      <a:pt x="1063287" y="637973"/>
                    </a:cubicBezTo>
                    <a:cubicBezTo>
                      <a:pt x="1062476" y="637161"/>
                      <a:pt x="1060852" y="637161"/>
                      <a:pt x="1060040" y="636349"/>
                    </a:cubicBezTo>
                    <a:cubicBezTo>
                      <a:pt x="1059228" y="635537"/>
                      <a:pt x="1058416" y="633913"/>
                      <a:pt x="1058416" y="633102"/>
                    </a:cubicBezTo>
                    <a:cubicBezTo>
                      <a:pt x="1058416" y="631478"/>
                      <a:pt x="1057604" y="630666"/>
                      <a:pt x="1056792" y="629854"/>
                    </a:cubicBezTo>
                    <a:cubicBezTo>
                      <a:pt x="1055981" y="629042"/>
                      <a:pt x="1055981" y="628230"/>
                      <a:pt x="1055981" y="627418"/>
                    </a:cubicBezTo>
                    <a:cubicBezTo>
                      <a:pt x="1055981" y="626606"/>
                      <a:pt x="1055981" y="625795"/>
                      <a:pt x="1055981" y="624983"/>
                    </a:cubicBezTo>
                    <a:cubicBezTo>
                      <a:pt x="1055981" y="624171"/>
                      <a:pt x="1055169" y="623359"/>
                      <a:pt x="1055169" y="623359"/>
                    </a:cubicBezTo>
                    <a:cubicBezTo>
                      <a:pt x="1054357" y="622547"/>
                      <a:pt x="1053545" y="621735"/>
                      <a:pt x="1053545" y="620923"/>
                    </a:cubicBezTo>
                    <a:cubicBezTo>
                      <a:pt x="1053545" y="620111"/>
                      <a:pt x="1054357" y="619299"/>
                      <a:pt x="1054357" y="619299"/>
                    </a:cubicBezTo>
                    <a:cubicBezTo>
                      <a:pt x="1054357" y="618488"/>
                      <a:pt x="1054357" y="617676"/>
                      <a:pt x="1054357" y="617676"/>
                    </a:cubicBezTo>
                    <a:cubicBezTo>
                      <a:pt x="1054357" y="616864"/>
                      <a:pt x="1054357" y="616052"/>
                      <a:pt x="1053545" y="616052"/>
                    </a:cubicBezTo>
                    <a:cubicBezTo>
                      <a:pt x="1053545" y="615240"/>
                      <a:pt x="1053545" y="615240"/>
                      <a:pt x="1053545" y="614428"/>
                    </a:cubicBezTo>
                    <a:cubicBezTo>
                      <a:pt x="1053545" y="613616"/>
                      <a:pt x="1053545" y="613616"/>
                      <a:pt x="1052733" y="612804"/>
                    </a:cubicBezTo>
                    <a:cubicBezTo>
                      <a:pt x="1051921" y="611993"/>
                      <a:pt x="1050298" y="611181"/>
                      <a:pt x="1050298" y="610369"/>
                    </a:cubicBezTo>
                    <a:cubicBezTo>
                      <a:pt x="1049486" y="608745"/>
                      <a:pt x="1049486" y="607933"/>
                      <a:pt x="1049486" y="606309"/>
                    </a:cubicBezTo>
                    <a:cubicBezTo>
                      <a:pt x="1049486" y="604686"/>
                      <a:pt x="1049486" y="602250"/>
                      <a:pt x="1049486" y="600626"/>
                    </a:cubicBezTo>
                    <a:cubicBezTo>
                      <a:pt x="1049486" y="599002"/>
                      <a:pt x="1049486" y="597379"/>
                      <a:pt x="1049486" y="596567"/>
                    </a:cubicBezTo>
                    <a:cubicBezTo>
                      <a:pt x="1049486" y="595755"/>
                      <a:pt x="1051109" y="594943"/>
                      <a:pt x="1051109" y="594131"/>
                    </a:cubicBezTo>
                    <a:cubicBezTo>
                      <a:pt x="1052733" y="591695"/>
                      <a:pt x="1051109" y="589260"/>
                      <a:pt x="1049486" y="587636"/>
                    </a:cubicBezTo>
                    <a:cubicBezTo>
                      <a:pt x="1047050" y="586012"/>
                      <a:pt x="1043802" y="585200"/>
                      <a:pt x="1041367" y="582765"/>
                    </a:cubicBezTo>
                    <a:cubicBezTo>
                      <a:pt x="1040555" y="581953"/>
                      <a:pt x="1040555" y="581141"/>
                      <a:pt x="1041367" y="580329"/>
                    </a:cubicBezTo>
                    <a:cubicBezTo>
                      <a:pt x="1042179" y="579517"/>
                      <a:pt x="1042990" y="579517"/>
                      <a:pt x="1043802" y="578705"/>
                    </a:cubicBezTo>
                    <a:cubicBezTo>
                      <a:pt x="1045426" y="577082"/>
                      <a:pt x="1047050" y="574646"/>
                      <a:pt x="1047050" y="572210"/>
                    </a:cubicBezTo>
                    <a:cubicBezTo>
                      <a:pt x="1047050" y="570586"/>
                      <a:pt x="1047050" y="568151"/>
                      <a:pt x="1049486" y="567339"/>
                    </a:cubicBezTo>
                    <a:cubicBezTo>
                      <a:pt x="1050298" y="567339"/>
                      <a:pt x="1051109" y="567339"/>
                      <a:pt x="1051109" y="568151"/>
                    </a:cubicBezTo>
                    <a:cubicBezTo>
                      <a:pt x="1051921" y="568963"/>
                      <a:pt x="1051921" y="569775"/>
                      <a:pt x="1052733" y="570586"/>
                    </a:cubicBezTo>
                    <a:cubicBezTo>
                      <a:pt x="1054357" y="573022"/>
                      <a:pt x="1055981" y="568151"/>
                      <a:pt x="1055981" y="566527"/>
                    </a:cubicBezTo>
                    <a:cubicBezTo>
                      <a:pt x="1055981" y="564903"/>
                      <a:pt x="1056792" y="563279"/>
                      <a:pt x="1057604" y="562468"/>
                    </a:cubicBezTo>
                    <a:cubicBezTo>
                      <a:pt x="1058416" y="561656"/>
                      <a:pt x="1058416" y="560032"/>
                      <a:pt x="1059228" y="559220"/>
                    </a:cubicBezTo>
                    <a:cubicBezTo>
                      <a:pt x="1062476" y="555161"/>
                      <a:pt x="1068159" y="561656"/>
                      <a:pt x="1072218" y="559220"/>
                    </a:cubicBezTo>
                    <a:cubicBezTo>
                      <a:pt x="1073842" y="558408"/>
                      <a:pt x="1073030" y="555973"/>
                      <a:pt x="1073030" y="553537"/>
                    </a:cubicBezTo>
                    <a:cubicBezTo>
                      <a:pt x="1073030" y="551101"/>
                      <a:pt x="1075466" y="549477"/>
                      <a:pt x="1077090" y="548666"/>
                    </a:cubicBezTo>
                    <a:cubicBezTo>
                      <a:pt x="1078713" y="547854"/>
                      <a:pt x="1081149" y="548666"/>
                      <a:pt x="1083585" y="548666"/>
                    </a:cubicBezTo>
                    <a:cubicBezTo>
                      <a:pt x="1086020" y="549477"/>
                      <a:pt x="1088456" y="551101"/>
                      <a:pt x="1090892" y="551913"/>
                    </a:cubicBezTo>
                    <a:cubicBezTo>
                      <a:pt x="1093327" y="552725"/>
                      <a:pt x="1096575" y="551913"/>
                      <a:pt x="1097387" y="549477"/>
                    </a:cubicBezTo>
                    <a:cubicBezTo>
                      <a:pt x="1098199" y="547042"/>
                      <a:pt x="1094139" y="547042"/>
                      <a:pt x="1092515" y="546230"/>
                    </a:cubicBezTo>
                    <a:cubicBezTo>
                      <a:pt x="1091703" y="546230"/>
                      <a:pt x="1090080" y="546230"/>
                      <a:pt x="1089268" y="545418"/>
                    </a:cubicBezTo>
                    <a:cubicBezTo>
                      <a:pt x="1088456" y="545418"/>
                      <a:pt x="1087644" y="544606"/>
                      <a:pt x="1086832" y="544606"/>
                    </a:cubicBezTo>
                    <a:cubicBezTo>
                      <a:pt x="1084396" y="544606"/>
                      <a:pt x="1081961" y="545418"/>
                      <a:pt x="1079525" y="544606"/>
                    </a:cubicBezTo>
                    <a:cubicBezTo>
                      <a:pt x="1077090" y="543794"/>
                      <a:pt x="1077090" y="541359"/>
                      <a:pt x="1076278" y="538923"/>
                    </a:cubicBezTo>
                    <a:cubicBezTo>
                      <a:pt x="1076278" y="536487"/>
                      <a:pt x="1075466" y="533240"/>
                      <a:pt x="1073842" y="531616"/>
                    </a:cubicBezTo>
                    <a:cubicBezTo>
                      <a:pt x="1072218" y="529180"/>
                      <a:pt x="1068971" y="528369"/>
                      <a:pt x="1066535" y="527557"/>
                    </a:cubicBezTo>
                    <a:cubicBezTo>
                      <a:pt x="1065723" y="527557"/>
                      <a:pt x="1064099" y="526745"/>
                      <a:pt x="1063287" y="525933"/>
                    </a:cubicBezTo>
                    <a:cubicBezTo>
                      <a:pt x="1062476" y="525121"/>
                      <a:pt x="1063287" y="524309"/>
                      <a:pt x="1064099" y="524309"/>
                    </a:cubicBezTo>
                    <a:cubicBezTo>
                      <a:pt x="1066535" y="523497"/>
                      <a:pt x="1069783" y="525933"/>
                      <a:pt x="1071406" y="526745"/>
                    </a:cubicBezTo>
                    <a:cubicBezTo>
                      <a:pt x="1073842" y="528369"/>
                      <a:pt x="1077090" y="529180"/>
                      <a:pt x="1079525" y="529180"/>
                    </a:cubicBezTo>
                    <a:cubicBezTo>
                      <a:pt x="1081961" y="529180"/>
                      <a:pt x="1084396" y="527557"/>
                      <a:pt x="1086020" y="525121"/>
                    </a:cubicBezTo>
                    <a:cubicBezTo>
                      <a:pt x="1088456" y="522685"/>
                      <a:pt x="1090892" y="520250"/>
                      <a:pt x="1093327" y="517814"/>
                    </a:cubicBezTo>
                    <a:cubicBezTo>
                      <a:pt x="1095763" y="515378"/>
                      <a:pt x="1098199" y="512131"/>
                      <a:pt x="1099822" y="509695"/>
                    </a:cubicBezTo>
                    <a:cubicBezTo>
                      <a:pt x="1100634" y="508883"/>
                      <a:pt x="1101446" y="508071"/>
                      <a:pt x="1102258" y="506448"/>
                    </a:cubicBezTo>
                    <a:cubicBezTo>
                      <a:pt x="1103070" y="504824"/>
                      <a:pt x="1104694" y="503200"/>
                      <a:pt x="1105506" y="500764"/>
                    </a:cubicBezTo>
                    <a:cubicBezTo>
                      <a:pt x="1106317" y="499141"/>
                      <a:pt x="1107941" y="497517"/>
                      <a:pt x="1108753" y="495893"/>
                    </a:cubicBezTo>
                    <a:cubicBezTo>
                      <a:pt x="1109565" y="494269"/>
                      <a:pt x="1109565" y="492646"/>
                      <a:pt x="1110377" y="491022"/>
                    </a:cubicBezTo>
                    <a:cubicBezTo>
                      <a:pt x="1111189" y="489398"/>
                      <a:pt x="1112001" y="488586"/>
                      <a:pt x="1113624" y="488586"/>
                    </a:cubicBezTo>
                    <a:cubicBezTo>
                      <a:pt x="1114436" y="487774"/>
                      <a:pt x="1116060" y="486962"/>
                      <a:pt x="1116872" y="486962"/>
                    </a:cubicBezTo>
                    <a:cubicBezTo>
                      <a:pt x="1118495" y="486962"/>
                      <a:pt x="1118495" y="487774"/>
                      <a:pt x="1118495" y="489398"/>
                    </a:cubicBezTo>
                    <a:cubicBezTo>
                      <a:pt x="1118495" y="491022"/>
                      <a:pt x="1117684" y="491834"/>
                      <a:pt x="1116060" y="492646"/>
                    </a:cubicBezTo>
                    <a:cubicBezTo>
                      <a:pt x="1115248" y="493457"/>
                      <a:pt x="1113624" y="493457"/>
                      <a:pt x="1112812" y="495081"/>
                    </a:cubicBezTo>
                    <a:cubicBezTo>
                      <a:pt x="1112001" y="496705"/>
                      <a:pt x="1112812" y="498329"/>
                      <a:pt x="1112812" y="499953"/>
                    </a:cubicBezTo>
                    <a:cubicBezTo>
                      <a:pt x="1112812" y="500764"/>
                      <a:pt x="1113624" y="502388"/>
                      <a:pt x="1114436" y="502388"/>
                    </a:cubicBezTo>
                    <a:cubicBezTo>
                      <a:pt x="1116060" y="502388"/>
                      <a:pt x="1116872" y="500764"/>
                      <a:pt x="1117684" y="499953"/>
                    </a:cubicBezTo>
                    <a:cubicBezTo>
                      <a:pt x="1120119" y="497517"/>
                      <a:pt x="1122555" y="494269"/>
                      <a:pt x="1122555" y="491022"/>
                    </a:cubicBezTo>
                    <a:cubicBezTo>
                      <a:pt x="1122555" y="488586"/>
                      <a:pt x="1122555" y="486151"/>
                      <a:pt x="1122555" y="483715"/>
                    </a:cubicBezTo>
                    <a:cubicBezTo>
                      <a:pt x="1122555" y="481279"/>
                      <a:pt x="1123367" y="479655"/>
                      <a:pt x="1124179" y="477220"/>
                    </a:cubicBezTo>
                    <a:cubicBezTo>
                      <a:pt x="1124991" y="475596"/>
                      <a:pt x="1125803" y="473972"/>
                      <a:pt x="1126614" y="472348"/>
                    </a:cubicBezTo>
                    <a:cubicBezTo>
                      <a:pt x="1127426" y="469913"/>
                      <a:pt x="1128238" y="467477"/>
                      <a:pt x="1129050" y="465042"/>
                    </a:cubicBezTo>
                    <a:cubicBezTo>
                      <a:pt x="1129862" y="462606"/>
                      <a:pt x="1130674" y="460982"/>
                      <a:pt x="1131486" y="458546"/>
                    </a:cubicBezTo>
                    <a:cubicBezTo>
                      <a:pt x="1132298" y="456111"/>
                      <a:pt x="1132298" y="454487"/>
                      <a:pt x="1133110" y="452051"/>
                    </a:cubicBezTo>
                    <a:cubicBezTo>
                      <a:pt x="1133921" y="450428"/>
                      <a:pt x="1133921" y="448804"/>
                      <a:pt x="1134733" y="446368"/>
                    </a:cubicBezTo>
                    <a:cubicBezTo>
                      <a:pt x="1135545" y="444744"/>
                      <a:pt x="1135545" y="443121"/>
                      <a:pt x="1135545" y="441497"/>
                    </a:cubicBezTo>
                    <a:cubicBezTo>
                      <a:pt x="1135545" y="440685"/>
                      <a:pt x="1135545" y="440685"/>
                      <a:pt x="1136357" y="439873"/>
                    </a:cubicBezTo>
                    <a:cubicBezTo>
                      <a:pt x="1136357" y="439061"/>
                      <a:pt x="1136357" y="438249"/>
                      <a:pt x="1136357" y="438249"/>
                    </a:cubicBezTo>
                    <a:cubicBezTo>
                      <a:pt x="1136357" y="437437"/>
                      <a:pt x="1137981" y="436626"/>
                      <a:pt x="1138793" y="437437"/>
                    </a:cubicBezTo>
                    <a:cubicBezTo>
                      <a:pt x="1139605" y="438249"/>
                      <a:pt x="1139605" y="439061"/>
                      <a:pt x="1139605" y="439873"/>
                    </a:cubicBezTo>
                    <a:cubicBezTo>
                      <a:pt x="1139605" y="439873"/>
                      <a:pt x="1139605" y="440685"/>
                      <a:pt x="1140416" y="440685"/>
                    </a:cubicBezTo>
                    <a:cubicBezTo>
                      <a:pt x="1140416" y="440685"/>
                      <a:pt x="1141229" y="440685"/>
                      <a:pt x="1142040" y="440685"/>
                    </a:cubicBezTo>
                    <a:cubicBezTo>
                      <a:pt x="1145288" y="439873"/>
                      <a:pt x="1146911" y="438249"/>
                      <a:pt x="1149347" y="436626"/>
                    </a:cubicBezTo>
                    <a:cubicBezTo>
                      <a:pt x="1150971" y="435814"/>
                      <a:pt x="1152595" y="435002"/>
                      <a:pt x="1154219" y="434190"/>
                    </a:cubicBezTo>
                    <a:cubicBezTo>
                      <a:pt x="1155842" y="433378"/>
                      <a:pt x="1157466" y="431754"/>
                      <a:pt x="1159090" y="430131"/>
                    </a:cubicBezTo>
                    <a:cubicBezTo>
                      <a:pt x="1159902" y="429319"/>
                      <a:pt x="1160714" y="428507"/>
                      <a:pt x="1161526" y="426883"/>
                    </a:cubicBezTo>
                    <a:cubicBezTo>
                      <a:pt x="1162337" y="426071"/>
                      <a:pt x="1162337" y="426071"/>
                      <a:pt x="1163149" y="425259"/>
                    </a:cubicBezTo>
                    <a:cubicBezTo>
                      <a:pt x="1163149" y="425259"/>
                      <a:pt x="1163961" y="425259"/>
                      <a:pt x="1163961" y="425259"/>
                    </a:cubicBezTo>
                    <a:cubicBezTo>
                      <a:pt x="1164773" y="425259"/>
                      <a:pt x="1164773" y="424447"/>
                      <a:pt x="1165585" y="423635"/>
                    </a:cubicBezTo>
                    <a:cubicBezTo>
                      <a:pt x="1165585" y="422824"/>
                      <a:pt x="1166397" y="422824"/>
                      <a:pt x="1167209" y="422012"/>
                    </a:cubicBezTo>
                    <a:cubicBezTo>
                      <a:pt x="1168021" y="421200"/>
                      <a:pt x="1168832" y="420388"/>
                      <a:pt x="1169645" y="419576"/>
                    </a:cubicBezTo>
                    <a:cubicBezTo>
                      <a:pt x="1170456" y="418764"/>
                      <a:pt x="1171268" y="418764"/>
                      <a:pt x="1172080" y="417952"/>
                    </a:cubicBezTo>
                    <a:cubicBezTo>
                      <a:pt x="1173704" y="417140"/>
                      <a:pt x="1172892" y="415517"/>
                      <a:pt x="1172892" y="413893"/>
                    </a:cubicBezTo>
                    <a:cubicBezTo>
                      <a:pt x="1172080" y="412269"/>
                      <a:pt x="1172892" y="410645"/>
                      <a:pt x="1173704" y="408210"/>
                    </a:cubicBezTo>
                    <a:cubicBezTo>
                      <a:pt x="1174516" y="406586"/>
                      <a:pt x="1175327" y="405774"/>
                      <a:pt x="1176951" y="404962"/>
                    </a:cubicBezTo>
                    <a:cubicBezTo>
                      <a:pt x="1178575" y="404150"/>
                      <a:pt x="1180199" y="402526"/>
                      <a:pt x="1181823" y="402526"/>
                    </a:cubicBezTo>
                    <a:cubicBezTo>
                      <a:pt x="1183446" y="401715"/>
                      <a:pt x="1185070" y="401715"/>
                      <a:pt x="1186694" y="400903"/>
                    </a:cubicBezTo>
                    <a:cubicBezTo>
                      <a:pt x="1188318" y="400091"/>
                      <a:pt x="1189129" y="398467"/>
                      <a:pt x="1190753" y="396843"/>
                    </a:cubicBezTo>
                    <a:cubicBezTo>
                      <a:pt x="1191565" y="396031"/>
                      <a:pt x="1193189" y="393596"/>
                      <a:pt x="1194813" y="394408"/>
                    </a:cubicBezTo>
                    <a:cubicBezTo>
                      <a:pt x="1196437" y="395220"/>
                      <a:pt x="1194813" y="397655"/>
                      <a:pt x="1194001" y="398467"/>
                    </a:cubicBezTo>
                    <a:cubicBezTo>
                      <a:pt x="1193189" y="399279"/>
                      <a:pt x="1192377" y="401715"/>
                      <a:pt x="1194001" y="401715"/>
                    </a:cubicBezTo>
                    <a:cubicBezTo>
                      <a:pt x="1194813" y="401715"/>
                      <a:pt x="1195624" y="401715"/>
                      <a:pt x="1195624" y="401715"/>
                    </a:cubicBezTo>
                    <a:cubicBezTo>
                      <a:pt x="1196437" y="401715"/>
                      <a:pt x="1197248" y="400903"/>
                      <a:pt x="1198060" y="400903"/>
                    </a:cubicBezTo>
                    <a:cubicBezTo>
                      <a:pt x="1199684" y="400091"/>
                      <a:pt x="1200496" y="400091"/>
                      <a:pt x="1202120" y="400091"/>
                    </a:cubicBezTo>
                    <a:cubicBezTo>
                      <a:pt x="1203743" y="400091"/>
                      <a:pt x="1206179" y="400903"/>
                      <a:pt x="1206991" y="402526"/>
                    </a:cubicBezTo>
                    <a:cubicBezTo>
                      <a:pt x="1206991" y="403338"/>
                      <a:pt x="1206991" y="404962"/>
                      <a:pt x="1206991" y="405774"/>
                    </a:cubicBezTo>
                    <a:cubicBezTo>
                      <a:pt x="1206991" y="406586"/>
                      <a:pt x="1206991" y="408210"/>
                      <a:pt x="1206991" y="409022"/>
                    </a:cubicBezTo>
                    <a:cubicBezTo>
                      <a:pt x="1206991" y="410645"/>
                      <a:pt x="1208615" y="412269"/>
                      <a:pt x="1209427" y="413081"/>
                    </a:cubicBezTo>
                    <a:cubicBezTo>
                      <a:pt x="1210239" y="414705"/>
                      <a:pt x="1211862" y="414705"/>
                      <a:pt x="1214298" y="414705"/>
                    </a:cubicBezTo>
                    <a:cubicBezTo>
                      <a:pt x="1215922" y="414705"/>
                      <a:pt x="1218358" y="414705"/>
                      <a:pt x="1219169" y="413081"/>
                    </a:cubicBezTo>
                    <a:cubicBezTo>
                      <a:pt x="1219981" y="411457"/>
                      <a:pt x="1219981" y="409833"/>
                      <a:pt x="1219981" y="408210"/>
                    </a:cubicBezTo>
                    <a:cubicBezTo>
                      <a:pt x="1219981" y="406586"/>
                      <a:pt x="1219981" y="404150"/>
                      <a:pt x="1221605" y="402526"/>
                    </a:cubicBezTo>
                    <a:cubicBezTo>
                      <a:pt x="1222417" y="401715"/>
                      <a:pt x="1222417" y="400903"/>
                      <a:pt x="1223229" y="400903"/>
                    </a:cubicBezTo>
                    <a:cubicBezTo>
                      <a:pt x="1224853" y="399279"/>
                      <a:pt x="1226476" y="397655"/>
                      <a:pt x="1228100" y="396031"/>
                    </a:cubicBezTo>
                    <a:cubicBezTo>
                      <a:pt x="1229724" y="392784"/>
                      <a:pt x="1227288" y="389536"/>
                      <a:pt x="1224040" y="388724"/>
                    </a:cubicBezTo>
                    <a:cubicBezTo>
                      <a:pt x="1222417" y="387913"/>
                      <a:pt x="1220793" y="388724"/>
                      <a:pt x="1219169" y="388724"/>
                    </a:cubicBezTo>
                    <a:cubicBezTo>
                      <a:pt x="1217545" y="388724"/>
                      <a:pt x="1215922" y="389536"/>
                      <a:pt x="1214298" y="388724"/>
                    </a:cubicBezTo>
                    <a:cubicBezTo>
                      <a:pt x="1211862" y="387913"/>
                      <a:pt x="1211050" y="383853"/>
                      <a:pt x="1207803" y="383041"/>
                    </a:cubicBezTo>
                    <a:cubicBezTo>
                      <a:pt x="1205367" y="383041"/>
                      <a:pt x="1204555" y="386289"/>
                      <a:pt x="1202932" y="387913"/>
                    </a:cubicBezTo>
                    <a:cubicBezTo>
                      <a:pt x="1200496" y="388724"/>
                      <a:pt x="1197248" y="387101"/>
                      <a:pt x="1198872" y="384665"/>
                    </a:cubicBezTo>
                    <a:cubicBezTo>
                      <a:pt x="1199684" y="383041"/>
                      <a:pt x="1201308" y="382229"/>
                      <a:pt x="1202120" y="381417"/>
                    </a:cubicBezTo>
                    <a:cubicBezTo>
                      <a:pt x="1203743" y="379794"/>
                      <a:pt x="1204555" y="378982"/>
                      <a:pt x="1205367" y="377358"/>
                    </a:cubicBezTo>
                    <a:cubicBezTo>
                      <a:pt x="1206991" y="375734"/>
                      <a:pt x="1207803" y="374922"/>
                      <a:pt x="1209427" y="373299"/>
                    </a:cubicBezTo>
                    <a:cubicBezTo>
                      <a:pt x="1211050" y="371675"/>
                      <a:pt x="1211050" y="370863"/>
                      <a:pt x="1211862" y="368427"/>
                    </a:cubicBezTo>
                    <a:cubicBezTo>
                      <a:pt x="1212674" y="365992"/>
                      <a:pt x="1213486" y="364368"/>
                      <a:pt x="1214298" y="361932"/>
                    </a:cubicBezTo>
                    <a:cubicBezTo>
                      <a:pt x="1215110" y="360309"/>
                      <a:pt x="1216734" y="358685"/>
                      <a:pt x="1218358" y="357061"/>
                    </a:cubicBezTo>
                    <a:cubicBezTo>
                      <a:pt x="1219169" y="355437"/>
                      <a:pt x="1220793" y="354625"/>
                      <a:pt x="1220793" y="353002"/>
                    </a:cubicBezTo>
                    <a:cubicBezTo>
                      <a:pt x="1221605" y="351378"/>
                      <a:pt x="1222417" y="348942"/>
                      <a:pt x="1223229" y="347318"/>
                    </a:cubicBezTo>
                    <a:cubicBezTo>
                      <a:pt x="1224040" y="345695"/>
                      <a:pt x="1224853" y="343259"/>
                      <a:pt x="1225664" y="341635"/>
                    </a:cubicBezTo>
                    <a:cubicBezTo>
                      <a:pt x="1226476" y="340823"/>
                      <a:pt x="1226476" y="339200"/>
                      <a:pt x="1227288" y="338388"/>
                    </a:cubicBezTo>
                    <a:cubicBezTo>
                      <a:pt x="1228100" y="337576"/>
                      <a:pt x="1228100" y="335952"/>
                      <a:pt x="1228912" y="335140"/>
                    </a:cubicBezTo>
                    <a:cubicBezTo>
                      <a:pt x="1229724" y="333516"/>
                      <a:pt x="1232159" y="333516"/>
                      <a:pt x="1232159" y="331893"/>
                    </a:cubicBezTo>
                    <a:cubicBezTo>
                      <a:pt x="1232159" y="331081"/>
                      <a:pt x="1232971" y="330269"/>
                      <a:pt x="1232971" y="329457"/>
                    </a:cubicBezTo>
                    <a:cubicBezTo>
                      <a:pt x="1232971" y="328645"/>
                      <a:pt x="1233783" y="327833"/>
                      <a:pt x="1233783" y="327833"/>
                    </a:cubicBezTo>
                    <a:cubicBezTo>
                      <a:pt x="1233783" y="327833"/>
                      <a:pt x="1233783" y="327833"/>
                      <a:pt x="1233783" y="327833"/>
                    </a:cubicBezTo>
                    <a:cubicBezTo>
                      <a:pt x="1233783" y="327021"/>
                      <a:pt x="1235407" y="326209"/>
                      <a:pt x="1235407" y="325398"/>
                    </a:cubicBezTo>
                    <a:cubicBezTo>
                      <a:pt x="1236219" y="325398"/>
                      <a:pt x="1237031" y="324586"/>
                      <a:pt x="1237843" y="323774"/>
                    </a:cubicBezTo>
                    <a:cubicBezTo>
                      <a:pt x="1238655" y="323774"/>
                      <a:pt x="1240278" y="322962"/>
                      <a:pt x="1241090" y="323774"/>
                    </a:cubicBezTo>
                    <a:cubicBezTo>
                      <a:pt x="1241902" y="323774"/>
                      <a:pt x="1242714" y="324586"/>
                      <a:pt x="1243526" y="324586"/>
                    </a:cubicBezTo>
                    <a:cubicBezTo>
                      <a:pt x="1243526" y="324586"/>
                      <a:pt x="1244337" y="325398"/>
                      <a:pt x="1244337" y="325398"/>
                    </a:cubicBezTo>
                    <a:cubicBezTo>
                      <a:pt x="1244337" y="326209"/>
                      <a:pt x="1245150" y="326209"/>
                      <a:pt x="1245150" y="327021"/>
                    </a:cubicBezTo>
                    <a:cubicBezTo>
                      <a:pt x="1245150" y="327021"/>
                      <a:pt x="1245150" y="327021"/>
                      <a:pt x="1245150" y="327021"/>
                    </a:cubicBezTo>
                    <a:cubicBezTo>
                      <a:pt x="1245150" y="327833"/>
                      <a:pt x="1246774" y="328645"/>
                      <a:pt x="1246774" y="329457"/>
                    </a:cubicBezTo>
                    <a:cubicBezTo>
                      <a:pt x="1247585" y="329457"/>
                      <a:pt x="1248397" y="331893"/>
                      <a:pt x="1248397" y="332704"/>
                    </a:cubicBezTo>
                    <a:cubicBezTo>
                      <a:pt x="1248397" y="333516"/>
                      <a:pt x="1249209" y="334328"/>
                      <a:pt x="1250021" y="335952"/>
                    </a:cubicBezTo>
                    <a:cubicBezTo>
                      <a:pt x="1250021" y="336764"/>
                      <a:pt x="1250021" y="337576"/>
                      <a:pt x="1250021" y="338388"/>
                    </a:cubicBezTo>
                    <a:cubicBezTo>
                      <a:pt x="1250021" y="339200"/>
                      <a:pt x="1249209" y="340823"/>
                      <a:pt x="1250021" y="341635"/>
                    </a:cubicBezTo>
                    <a:cubicBezTo>
                      <a:pt x="1250021" y="342447"/>
                      <a:pt x="1250833" y="343259"/>
                      <a:pt x="1250833" y="344883"/>
                    </a:cubicBezTo>
                    <a:cubicBezTo>
                      <a:pt x="1250833" y="345695"/>
                      <a:pt x="1251645" y="346506"/>
                      <a:pt x="1252456" y="347318"/>
                    </a:cubicBezTo>
                    <a:cubicBezTo>
                      <a:pt x="1255704" y="349754"/>
                      <a:pt x="1258952" y="353002"/>
                      <a:pt x="1261387" y="356249"/>
                    </a:cubicBezTo>
                    <a:cubicBezTo>
                      <a:pt x="1262199" y="357061"/>
                      <a:pt x="1262199" y="357873"/>
                      <a:pt x="1263011" y="358685"/>
                    </a:cubicBezTo>
                    <a:cubicBezTo>
                      <a:pt x="1263823" y="359497"/>
                      <a:pt x="1264635" y="359497"/>
                      <a:pt x="1265447" y="359497"/>
                    </a:cubicBezTo>
                    <a:cubicBezTo>
                      <a:pt x="1267071" y="360309"/>
                      <a:pt x="1268694" y="361120"/>
                      <a:pt x="1270318" y="361932"/>
                    </a:cubicBezTo>
                    <a:cubicBezTo>
                      <a:pt x="1271942" y="362744"/>
                      <a:pt x="1273566" y="364368"/>
                      <a:pt x="1276001" y="365180"/>
                    </a:cubicBezTo>
                    <a:cubicBezTo>
                      <a:pt x="1277625" y="365180"/>
                      <a:pt x="1280061" y="365992"/>
                      <a:pt x="1280872" y="367615"/>
                    </a:cubicBezTo>
                    <a:cubicBezTo>
                      <a:pt x="1282496" y="369239"/>
                      <a:pt x="1281684" y="371675"/>
                      <a:pt x="1281684" y="374111"/>
                    </a:cubicBezTo>
                    <a:cubicBezTo>
                      <a:pt x="1281684" y="374922"/>
                      <a:pt x="1281684" y="376546"/>
                      <a:pt x="1281684" y="377358"/>
                    </a:cubicBezTo>
                    <a:cubicBezTo>
                      <a:pt x="1281684" y="378982"/>
                      <a:pt x="1281684" y="380606"/>
                      <a:pt x="1280872" y="382229"/>
                    </a:cubicBezTo>
                    <a:cubicBezTo>
                      <a:pt x="1280872" y="383853"/>
                      <a:pt x="1279249" y="383853"/>
                      <a:pt x="1277625" y="383853"/>
                    </a:cubicBezTo>
                    <a:cubicBezTo>
                      <a:pt x="1276813" y="383853"/>
                      <a:pt x="1272753" y="383041"/>
                      <a:pt x="1272753" y="384665"/>
                    </a:cubicBezTo>
                    <a:cubicBezTo>
                      <a:pt x="1272753" y="386289"/>
                      <a:pt x="1276001" y="388724"/>
                      <a:pt x="1275189" y="390348"/>
                    </a:cubicBezTo>
                    <a:cubicBezTo>
                      <a:pt x="1274377" y="391972"/>
                      <a:pt x="1271130" y="389536"/>
                      <a:pt x="1270318" y="389536"/>
                    </a:cubicBezTo>
                    <a:cubicBezTo>
                      <a:pt x="1266258" y="387101"/>
                      <a:pt x="1263823" y="390348"/>
                      <a:pt x="1260575" y="392784"/>
                    </a:cubicBezTo>
                    <a:cubicBezTo>
                      <a:pt x="1258952" y="394408"/>
                      <a:pt x="1256516" y="395220"/>
                      <a:pt x="1256516" y="397655"/>
                    </a:cubicBezTo>
                    <a:cubicBezTo>
                      <a:pt x="1256516" y="400091"/>
                      <a:pt x="1258140" y="400903"/>
                      <a:pt x="1258952" y="401715"/>
                    </a:cubicBezTo>
                    <a:cubicBezTo>
                      <a:pt x="1260575" y="403338"/>
                      <a:pt x="1260575" y="410645"/>
                      <a:pt x="1264635" y="409022"/>
                    </a:cubicBezTo>
                    <a:cubicBezTo>
                      <a:pt x="1266258" y="408210"/>
                      <a:pt x="1267071" y="405774"/>
                      <a:pt x="1267882" y="404962"/>
                    </a:cubicBezTo>
                    <a:cubicBezTo>
                      <a:pt x="1268694" y="403338"/>
                      <a:pt x="1270318" y="402526"/>
                      <a:pt x="1271942" y="400903"/>
                    </a:cubicBezTo>
                    <a:cubicBezTo>
                      <a:pt x="1275189" y="398467"/>
                      <a:pt x="1279249" y="398467"/>
                      <a:pt x="1282496" y="396031"/>
                    </a:cubicBezTo>
                    <a:cubicBezTo>
                      <a:pt x="1284120" y="395220"/>
                      <a:pt x="1285744" y="393596"/>
                      <a:pt x="1287368" y="392784"/>
                    </a:cubicBezTo>
                    <a:cubicBezTo>
                      <a:pt x="1288991" y="392784"/>
                      <a:pt x="1289803" y="395220"/>
                      <a:pt x="1290615" y="396843"/>
                    </a:cubicBezTo>
                    <a:cubicBezTo>
                      <a:pt x="1291427" y="397655"/>
                      <a:pt x="1292239" y="400903"/>
                      <a:pt x="1293051" y="399279"/>
                    </a:cubicBezTo>
                    <a:cubicBezTo>
                      <a:pt x="1293863" y="397655"/>
                      <a:pt x="1294674" y="396031"/>
                      <a:pt x="1295487" y="394408"/>
                    </a:cubicBezTo>
                    <a:cubicBezTo>
                      <a:pt x="1296298" y="393596"/>
                      <a:pt x="1297110" y="391972"/>
                      <a:pt x="1297922" y="391160"/>
                    </a:cubicBezTo>
                    <a:cubicBezTo>
                      <a:pt x="1298734" y="389536"/>
                      <a:pt x="1301169" y="389536"/>
                      <a:pt x="1302793" y="390348"/>
                    </a:cubicBezTo>
                    <a:cubicBezTo>
                      <a:pt x="1304417" y="390348"/>
                      <a:pt x="1306041" y="391972"/>
                      <a:pt x="1307665" y="391160"/>
                    </a:cubicBezTo>
                    <a:cubicBezTo>
                      <a:pt x="1308477" y="390348"/>
                      <a:pt x="1309288" y="389536"/>
                      <a:pt x="1310912" y="388724"/>
                    </a:cubicBezTo>
                    <a:cubicBezTo>
                      <a:pt x="1310912" y="388724"/>
                      <a:pt x="1310912" y="388724"/>
                      <a:pt x="1310912" y="388724"/>
                    </a:cubicBezTo>
                    <a:cubicBezTo>
                      <a:pt x="1310912" y="388724"/>
                      <a:pt x="1310912" y="388724"/>
                      <a:pt x="1310912" y="388724"/>
                    </a:cubicBezTo>
                    <a:cubicBezTo>
                      <a:pt x="1311724" y="387101"/>
                      <a:pt x="1312536" y="384665"/>
                      <a:pt x="1314160" y="383041"/>
                    </a:cubicBezTo>
                    <a:cubicBezTo>
                      <a:pt x="1314971" y="381417"/>
                      <a:pt x="1315784" y="379794"/>
                      <a:pt x="1315784" y="378170"/>
                    </a:cubicBezTo>
                    <a:cubicBezTo>
                      <a:pt x="1315784" y="376546"/>
                      <a:pt x="1315784" y="375734"/>
                      <a:pt x="1316595" y="374111"/>
                    </a:cubicBezTo>
                    <a:cubicBezTo>
                      <a:pt x="1317407" y="373299"/>
                      <a:pt x="1319031" y="371675"/>
                      <a:pt x="1320655" y="373299"/>
                    </a:cubicBezTo>
                    <a:cubicBezTo>
                      <a:pt x="1321466" y="374111"/>
                      <a:pt x="1322279" y="375734"/>
                      <a:pt x="1323090" y="377358"/>
                    </a:cubicBezTo>
                    <a:cubicBezTo>
                      <a:pt x="1323903" y="378982"/>
                      <a:pt x="1323903" y="379794"/>
                      <a:pt x="1324714" y="381417"/>
                    </a:cubicBezTo>
                    <a:cubicBezTo>
                      <a:pt x="1327150" y="383853"/>
                      <a:pt x="1330397" y="387101"/>
                      <a:pt x="1333645" y="387101"/>
                    </a:cubicBezTo>
                    <a:cubicBezTo>
                      <a:pt x="1337704" y="387101"/>
                      <a:pt x="1340140" y="383853"/>
                      <a:pt x="1343387" y="382229"/>
                    </a:cubicBezTo>
                    <a:cubicBezTo>
                      <a:pt x="1346635" y="380606"/>
                      <a:pt x="1346635" y="378982"/>
                      <a:pt x="1344200" y="376546"/>
                    </a:cubicBezTo>
                    <a:cubicBezTo>
                      <a:pt x="1342576" y="374111"/>
                      <a:pt x="1341764" y="372487"/>
                      <a:pt x="1340140" y="370051"/>
                    </a:cubicBezTo>
                    <a:cubicBezTo>
                      <a:pt x="1337704" y="365992"/>
                      <a:pt x="1333645" y="361932"/>
                      <a:pt x="1332833" y="357061"/>
                    </a:cubicBezTo>
                    <a:cubicBezTo>
                      <a:pt x="1330397" y="356249"/>
                      <a:pt x="1328774" y="355437"/>
                      <a:pt x="1326338" y="353813"/>
                    </a:cubicBezTo>
                    <a:cubicBezTo>
                      <a:pt x="1325526" y="353002"/>
                      <a:pt x="1325526" y="352190"/>
                      <a:pt x="1324714" y="350566"/>
                    </a:cubicBezTo>
                    <a:cubicBezTo>
                      <a:pt x="1323903" y="345695"/>
                      <a:pt x="1325526" y="340011"/>
                      <a:pt x="1325526" y="335140"/>
                    </a:cubicBezTo>
                    <a:lnTo>
                      <a:pt x="1326338" y="334328"/>
                    </a:lnTo>
                    <a:cubicBezTo>
                      <a:pt x="1332021" y="329457"/>
                      <a:pt x="1334457" y="317279"/>
                      <a:pt x="1334457" y="311595"/>
                    </a:cubicBezTo>
                    <a:cubicBezTo>
                      <a:pt x="1334457" y="305912"/>
                      <a:pt x="1344200" y="305100"/>
                      <a:pt x="1349882" y="306724"/>
                    </a:cubicBezTo>
                    <a:cubicBezTo>
                      <a:pt x="1356378" y="308348"/>
                      <a:pt x="1358001" y="304289"/>
                      <a:pt x="1358813" y="301041"/>
                    </a:cubicBezTo>
                    <a:cubicBezTo>
                      <a:pt x="1359625" y="297793"/>
                      <a:pt x="1360437" y="295358"/>
                      <a:pt x="1365308" y="296170"/>
                    </a:cubicBezTo>
                    <a:cubicBezTo>
                      <a:pt x="1370992" y="296982"/>
                      <a:pt x="1379111" y="295358"/>
                      <a:pt x="1388041" y="292922"/>
                    </a:cubicBezTo>
                    <a:cubicBezTo>
                      <a:pt x="1396972" y="290486"/>
                      <a:pt x="1392100" y="271813"/>
                      <a:pt x="1389665" y="266130"/>
                    </a:cubicBezTo>
                    <a:cubicBezTo>
                      <a:pt x="1387229" y="260447"/>
                      <a:pt x="1388853" y="259635"/>
                      <a:pt x="1394536" y="258823"/>
                    </a:cubicBezTo>
                    <a:cubicBezTo>
                      <a:pt x="1400219" y="257199"/>
                      <a:pt x="1400219" y="245833"/>
                      <a:pt x="1400219" y="237714"/>
                    </a:cubicBezTo>
                    <a:cubicBezTo>
                      <a:pt x="1400219" y="229595"/>
                      <a:pt x="1408338" y="237714"/>
                      <a:pt x="1414833" y="242585"/>
                    </a:cubicBezTo>
                    <a:cubicBezTo>
                      <a:pt x="1421329" y="246645"/>
                      <a:pt x="1418893" y="240962"/>
                      <a:pt x="1409150" y="236090"/>
                    </a:cubicBezTo>
                    <a:cubicBezTo>
                      <a:pt x="1399408" y="231219"/>
                      <a:pt x="1409150" y="214169"/>
                      <a:pt x="1410774" y="209298"/>
                    </a:cubicBezTo>
                    <a:cubicBezTo>
                      <a:pt x="1412398" y="205239"/>
                      <a:pt x="1420516" y="201179"/>
                      <a:pt x="1418081" y="207674"/>
                    </a:cubicBezTo>
                    <a:cubicBezTo>
                      <a:pt x="1415645" y="214169"/>
                      <a:pt x="1429447" y="210922"/>
                      <a:pt x="1442437" y="211734"/>
                    </a:cubicBezTo>
                    <a:cubicBezTo>
                      <a:pt x="1454616" y="212546"/>
                      <a:pt x="1450556" y="214981"/>
                      <a:pt x="1447308" y="231219"/>
                    </a:cubicBezTo>
                    <a:cubicBezTo>
                      <a:pt x="1443249" y="247457"/>
                      <a:pt x="1461923" y="255575"/>
                      <a:pt x="1471665" y="256387"/>
                    </a:cubicBezTo>
                    <a:cubicBezTo>
                      <a:pt x="1481408" y="257199"/>
                      <a:pt x="1491150" y="255575"/>
                      <a:pt x="1494398" y="244209"/>
                    </a:cubicBezTo>
                    <a:cubicBezTo>
                      <a:pt x="1497645" y="232843"/>
                      <a:pt x="1483843" y="228783"/>
                      <a:pt x="1474913" y="221476"/>
                    </a:cubicBezTo>
                    <a:cubicBezTo>
                      <a:pt x="1466794" y="214981"/>
                      <a:pt x="1473289" y="205239"/>
                      <a:pt x="1483032" y="200367"/>
                    </a:cubicBezTo>
                    <a:cubicBezTo>
                      <a:pt x="1492774" y="195496"/>
                      <a:pt x="1489527" y="185753"/>
                      <a:pt x="1491150" y="165456"/>
                    </a:cubicBezTo>
                    <a:cubicBezTo>
                      <a:pt x="1492774" y="145159"/>
                      <a:pt x="1422952" y="124862"/>
                      <a:pt x="1414021" y="119991"/>
                    </a:cubicBezTo>
                    <a:cubicBezTo>
                      <a:pt x="1405091" y="115120"/>
                      <a:pt x="1416457" y="104565"/>
                      <a:pt x="1422140" y="98882"/>
                    </a:cubicBezTo>
                    <a:cubicBezTo>
                      <a:pt x="1427824" y="93199"/>
                      <a:pt x="1421329" y="83456"/>
                      <a:pt x="1415645" y="75337"/>
                    </a:cubicBezTo>
                    <a:cubicBezTo>
                      <a:pt x="1410774" y="67218"/>
                      <a:pt x="1423764" y="63971"/>
                      <a:pt x="1432695" y="64783"/>
                    </a:cubicBezTo>
                    <a:cubicBezTo>
                      <a:pt x="1441626" y="65595"/>
                      <a:pt x="1439190" y="67218"/>
                      <a:pt x="1482220" y="40426"/>
                    </a:cubicBezTo>
                    <a:cubicBezTo>
                      <a:pt x="1525250" y="13634"/>
                      <a:pt x="1586141" y="19317"/>
                      <a:pt x="1586141" y="19317"/>
                    </a:cubicBezTo>
                    <a:cubicBezTo>
                      <a:pt x="1587765" y="19317"/>
                      <a:pt x="1590200" y="19317"/>
                      <a:pt x="1592636" y="19317"/>
                    </a:cubicBezTo>
                    <a:cubicBezTo>
                      <a:pt x="1596695" y="19317"/>
                      <a:pt x="1601566" y="19317"/>
                      <a:pt x="1605626" y="19317"/>
                    </a:cubicBezTo>
                    <a:cubicBezTo>
                      <a:pt x="1607250" y="19317"/>
                      <a:pt x="1609685" y="19317"/>
                      <a:pt x="1612121" y="18505"/>
                    </a:cubicBezTo>
                    <a:cubicBezTo>
                      <a:pt x="1615369" y="16882"/>
                      <a:pt x="1617804" y="15258"/>
                      <a:pt x="1621052" y="14446"/>
                    </a:cubicBezTo>
                    <a:cubicBezTo>
                      <a:pt x="1621052" y="14446"/>
                      <a:pt x="1621052" y="14446"/>
                      <a:pt x="1621052" y="14446"/>
                    </a:cubicBezTo>
                    <a:cubicBezTo>
                      <a:pt x="1621864" y="14446"/>
                      <a:pt x="1621864" y="14446"/>
                      <a:pt x="1622676" y="13634"/>
                    </a:cubicBezTo>
                    <a:cubicBezTo>
                      <a:pt x="1622676" y="13634"/>
                      <a:pt x="1622676" y="13634"/>
                      <a:pt x="1622676" y="13634"/>
                    </a:cubicBezTo>
                    <a:cubicBezTo>
                      <a:pt x="1624300" y="12822"/>
                      <a:pt x="1626735" y="12822"/>
                      <a:pt x="1628359" y="13634"/>
                    </a:cubicBezTo>
                    <a:cubicBezTo>
                      <a:pt x="1629982" y="14446"/>
                      <a:pt x="1631606" y="16070"/>
                      <a:pt x="1633230" y="17693"/>
                    </a:cubicBezTo>
                    <a:cubicBezTo>
                      <a:pt x="1636478" y="20129"/>
                      <a:pt x="1640537" y="20129"/>
                      <a:pt x="1644597" y="17693"/>
                    </a:cubicBezTo>
                    <a:cubicBezTo>
                      <a:pt x="1647844" y="16070"/>
                      <a:pt x="1650279" y="12822"/>
                      <a:pt x="1654339" y="12822"/>
                    </a:cubicBezTo>
                    <a:cubicBezTo>
                      <a:pt x="1655963" y="12822"/>
                      <a:pt x="1659210" y="12010"/>
                      <a:pt x="1660834" y="12822"/>
                    </a:cubicBezTo>
                    <a:cubicBezTo>
                      <a:pt x="1662458" y="13634"/>
                      <a:pt x="1664082" y="15258"/>
                      <a:pt x="1665705" y="15258"/>
                    </a:cubicBezTo>
                    <a:cubicBezTo>
                      <a:pt x="1669765" y="16070"/>
                      <a:pt x="1673824" y="13634"/>
                      <a:pt x="1675448" y="10387"/>
                    </a:cubicBezTo>
                    <a:cubicBezTo>
                      <a:pt x="1676260" y="8763"/>
                      <a:pt x="1677072" y="7951"/>
                      <a:pt x="1678695" y="7139"/>
                    </a:cubicBezTo>
                    <a:cubicBezTo>
                      <a:pt x="1680319" y="5515"/>
                      <a:pt x="1682755" y="3891"/>
                      <a:pt x="1684379" y="2268"/>
                    </a:cubicBezTo>
                    <a:cubicBezTo>
                      <a:pt x="1691686" y="-3416"/>
                      <a:pt x="1691686" y="6327"/>
                      <a:pt x="1694933" y="10387"/>
                    </a:cubicBezTo>
                    <a:cubicBezTo>
                      <a:pt x="1698181" y="14446"/>
                      <a:pt x="1709547" y="11198"/>
                      <a:pt x="1714418" y="12010"/>
                    </a:cubicBezTo>
                    <a:cubicBezTo>
                      <a:pt x="1718478" y="12010"/>
                      <a:pt x="1737151" y="10387"/>
                      <a:pt x="1737151" y="10387"/>
                    </a:cubicBezTo>
                    <a:cubicBezTo>
                      <a:pt x="1737151" y="10387"/>
                      <a:pt x="1737151" y="28248"/>
                      <a:pt x="1737963" y="29872"/>
                    </a:cubicBezTo>
                    <a:cubicBezTo>
                      <a:pt x="1738775" y="31495"/>
                      <a:pt x="1737151" y="42862"/>
                      <a:pt x="1736339" y="52604"/>
                    </a:cubicBezTo>
                    <a:cubicBezTo>
                      <a:pt x="1735527" y="62347"/>
                      <a:pt x="1735527" y="68030"/>
                      <a:pt x="1739587" y="76961"/>
                    </a:cubicBezTo>
                    <a:cubicBezTo>
                      <a:pt x="1743646" y="85892"/>
                      <a:pt x="1745270" y="90763"/>
                      <a:pt x="1754201" y="93199"/>
                    </a:cubicBezTo>
                    <a:cubicBezTo>
                      <a:pt x="1763943" y="95634"/>
                      <a:pt x="1769627" y="107813"/>
                      <a:pt x="1769627" y="107813"/>
                    </a:cubicBezTo>
                    <a:cubicBezTo>
                      <a:pt x="1769627" y="107813"/>
                      <a:pt x="1799666" y="150031"/>
                      <a:pt x="1816716" y="171951"/>
                    </a:cubicBezTo>
                    <a:cubicBezTo>
                      <a:pt x="1833766" y="194684"/>
                      <a:pt x="1818340" y="262071"/>
                      <a:pt x="1815904" y="274249"/>
                    </a:cubicBezTo>
                    <a:cubicBezTo>
                      <a:pt x="1813468" y="286427"/>
                      <a:pt x="1813468" y="290486"/>
                      <a:pt x="1808597" y="297793"/>
                    </a:cubicBezTo>
                    <a:cubicBezTo>
                      <a:pt x="1804537" y="305100"/>
                      <a:pt x="1789112" y="346506"/>
                      <a:pt x="1780993" y="371675"/>
                    </a:cubicBezTo>
                    <a:cubicBezTo>
                      <a:pt x="1772874" y="396843"/>
                      <a:pt x="1797231" y="430131"/>
                      <a:pt x="1797231" y="430131"/>
                    </a:cubicBezTo>
                    <a:cubicBezTo>
                      <a:pt x="1806973" y="440685"/>
                      <a:pt x="1863805" y="523497"/>
                      <a:pt x="1880043" y="542982"/>
                    </a:cubicBezTo>
                    <a:cubicBezTo>
                      <a:pt x="1896281" y="562468"/>
                      <a:pt x="1920637" y="623359"/>
                      <a:pt x="1925508" y="632290"/>
                    </a:cubicBezTo>
                    <a:cubicBezTo>
                      <a:pt x="1930379" y="641220"/>
                      <a:pt x="1932003" y="658270"/>
                      <a:pt x="1949865" y="673696"/>
                    </a:cubicBezTo>
                    <a:cubicBezTo>
                      <a:pt x="1967726" y="689933"/>
                      <a:pt x="1970162" y="711042"/>
                      <a:pt x="1970162" y="719973"/>
                    </a:cubicBezTo>
                    <a:cubicBezTo>
                      <a:pt x="1970162" y="728904"/>
                      <a:pt x="1988835" y="775993"/>
                      <a:pt x="1998578" y="789795"/>
                    </a:cubicBezTo>
                    <a:cubicBezTo>
                      <a:pt x="2008321" y="804409"/>
                      <a:pt x="2023746" y="876667"/>
                      <a:pt x="2027806" y="909954"/>
                    </a:cubicBezTo>
                    <a:cubicBezTo>
                      <a:pt x="2031865" y="943241"/>
                      <a:pt x="2039984" y="946489"/>
                      <a:pt x="2042420" y="952984"/>
                    </a:cubicBezTo>
                    <a:cubicBezTo>
                      <a:pt x="2044855" y="958667"/>
                      <a:pt x="2044043" y="976528"/>
                      <a:pt x="2045667" y="983024"/>
                    </a:cubicBezTo>
                    <a:cubicBezTo>
                      <a:pt x="2046479" y="989519"/>
                      <a:pt x="2057845" y="1029301"/>
                      <a:pt x="2062717" y="1039044"/>
                    </a:cubicBezTo>
                    <a:cubicBezTo>
                      <a:pt x="2067588" y="1047974"/>
                      <a:pt x="2070836" y="1076390"/>
                      <a:pt x="2070024" y="1081261"/>
                    </a:cubicBezTo>
                    <a:cubicBezTo>
                      <a:pt x="2069212" y="1086945"/>
                      <a:pt x="2070836" y="1099123"/>
                      <a:pt x="2070836" y="1106430"/>
                    </a:cubicBezTo>
                    <a:cubicBezTo>
                      <a:pt x="2071647" y="1112925"/>
                      <a:pt x="2073271" y="1147836"/>
                      <a:pt x="2078955" y="1159202"/>
                    </a:cubicBezTo>
                    <a:cubicBezTo>
                      <a:pt x="2084637" y="1169757"/>
                      <a:pt x="2083014" y="1180311"/>
                      <a:pt x="2083014" y="1182747"/>
                    </a:cubicBezTo>
                    <a:cubicBezTo>
                      <a:pt x="2083014" y="1184371"/>
                      <a:pt x="2083826" y="1191678"/>
                      <a:pt x="2074083" y="1204668"/>
                    </a:cubicBezTo>
                    <a:cubicBezTo>
                      <a:pt x="2064340" y="1216846"/>
                      <a:pt x="2098440" y="1285856"/>
                      <a:pt x="2104935" y="1299658"/>
                    </a:cubicBezTo>
                    <a:cubicBezTo>
                      <a:pt x="2111430" y="1313460"/>
                      <a:pt x="2144717" y="1313460"/>
                      <a:pt x="2159331" y="1315084"/>
                    </a:cubicBezTo>
                    <a:cubicBezTo>
                      <a:pt x="2173945" y="1317520"/>
                      <a:pt x="2185311" y="1333757"/>
                      <a:pt x="2186123" y="1341064"/>
                    </a:cubicBezTo>
                    <a:cubicBezTo>
                      <a:pt x="2187747" y="1348371"/>
                      <a:pt x="2199113" y="1354866"/>
                      <a:pt x="2205608" y="1360550"/>
                    </a:cubicBezTo>
                    <a:cubicBezTo>
                      <a:pt x="2212916" y="1366233"/>
                      <a:pt x="2203984" y="1375163"/>
                      <a:pt x="2203984" y="1382470"/>
                    </a:cubicBezTo>
                    <a:cubicBezTo>
                      <a:pt x="2203984" y="1388965"/>
                      <a:pt x="2203173" y="1400332"/>
                      <a:pt x="2203173" y="1405203"/>
                    </a:cubicBezTo>
                    <a:cubicBezTo>
                      <a:pt x="2203173" y="1410074"/>
                      <a:pt x="2200737" y="1414134"/>
                      <a:pt x="2198301" y="1419005"/>
                    </a:cubicBezTo>
                    <a:cubicBezTo>
                      <a:pt x="2195866" y="1423876"/>
                      <a:pt x="2195054" y="1429560"/>
                      <a:pt x="2195866" y="1433619"/>
                    </a:cubicBezTo>
                    <a:cubicBezTo>
                      <a:pt x="2197490" y="1436867"/>
                      <a:pt x="2194242" y="1441738"/>
                      <a:pt x="2189371" y="1444986"/>
                    </a:cubicBezTo>
                    <a:cubicBezTo>
                      <a:pt x="2184500" y="1449045"/>
                      <a:pt x="2172321" y="1462847"/>
                      <a:pt x="2166638" y="1466094"/>
                    </a:cubicBezTo>
                    <a:cubicBezTo>
                      <a:pt x="2160955" y="1469342"/>
                      <a:pt x="2155271" y="1473401"/>
                      <a:pt x="2152024" y="1487203"/>
                    </a:cubicBezTo>
                    <a:cubicBezTo>
                      <a:pt x="2148776" y="1501817"/>
                      <a:pt x="2143093" y="1504253"/>
                      <a:pt x="2132539" y="1518055"/>
                    </a:cubicBezTo>
                    <a:cubicBezTo>
                      <a:pt x="2121984" y="1531857"/>
                      <a:pt x="2129291" y="1552154"/>
                      <a:pt x="2130103" y="1560273"/>
                    </a:cubicBezTo>
                    <a:cubicBezTo>
                      <a:pt x="2131727" y="1568392"/>
                      <a:pt x="2139034" y="1572451"/>
                      <a:pt x="2144717" y="1574887"/>
                    </a:cubicBezTo>
                    <a:cubicBezTo>
                      <a:pt x="2150400" y="1577323"/>
                      <a:pt x="2152024" y="1586253"/>
                      <a:pt x="2156084" y="1588689"/>
                    </a:cubicBezTo>
                    <a:cubicBezTo>
                      <a:pt x="2160955" y="1591125"/>
                      <a:pt x="2164202" y="1595184"/>
                      <a:pt x="2165014" y="1600867"/>
                    </a:cubicBezTo>
                    <a:cubicBezTo>
                      <a:pt x="2166638" y="1606550"/>
                      <a:pt x="2181252" y="1621164"/>
                      <a:pt x="2187747" y="1626036"/>
                    </a:cubicBezTo>
                    <a:cubicBezTo>
                      <a:pt x="2193430" y="1631719"/>
                      <a:pt x="2191806" y="1635778"/>
                      <a:pt x="2196678" y="1641461"/>
                    </a:cubicBezTo>
                    <a:cubicBezTo>
                      <a:pt x="2201549" y="1647145"/>
                      <a:pt x="2203173" y="1647957"/>
                      <a:pt x="2217787" y="1643897"/>
                    </a:cubicBezTo>
                    <a:cubicBezTo>
                      <a:pt x="2232400" y="1639838"/>
                      <a:pt x="2227529" y="1643897"/>
                      <a:pt x="2253510" y="1647957"/>
                    </a:cubicBezTo>
                    <a:cubicBezTo>
                      <a:pt x="2279490" y="1652016"/>
                      <a:pt x="2284361" y="1662570"/>
                      <a:pt x="2294104" y="1666630"/>
                    </a:cubicBezTo>
                    <a:cubicBezTo>
                      <a:pt x="2303846" y="1670689"/>
                      <a:pt x="2314401" y="1664194"/>
                      <a:pt x="2314401" y="1664194"/>
                    </a:cubicBezTo>
                    <a:cubicBezTo>
                      <a:pt x="2314401" y="1664194"/>
                      <a:pt x="2367173" y="1625224"/>
                      <a:pt x="2378540" y="1617917"/>
                    </a:cubicBezTo>
                    <a:cubicBezTo>
                      <a:pt x="2389906" y="1610610"/>
                      <a:pt x="2434560" y="1624412"/>
                      <a:pt x="2443490" y="1626847"/>
                    </a:cubicBezTo>
                    <a:cubicBezTo>
                      <a:pt x="2452421" y="1629283"/>
                      <a:pt x="2454857" y="1643085"/>
                      <a:pt x="2455669" y="1651204"/>
                    </a:cubicBezTo>
                    <a:cubicBezTo>
                      <a:pt x="2456481" y="1659323"/>
                      <a:pt x="2467847" y="1671501"/>
                      <a:pt x="2472718" y="1675561"/>
                    </a:cubicBezTo>
                    <a:cubicBezTo>
                      <a:pt x="2477589" y="1679620"/>
                      <a:pt x="2475966" y="1698293"/>
                      <a:pt x="2471906" y="1704788"/>
                    </a:cubicBezTo>
                    <a:cubicBezTo>
                      <a:pt x="2467847" y="1711283"/>
                      <a:pt x="2468659" y="1724274"/>
                      <a:pt x="2469471" y="1731581"/>
                    </a:cubicBezTo>
                    <a:cubicBezTo>
                      <a:pt x="2470282" y="1738887"/>
                      <a:pt x="2466223" y="1761620"/>
                      <a:pt x="2465411" y="1772987"/>
                    </a:cubicBezTo>
                    <a:cubicBezTo>
                      <a:pt x="2464600" y="1784353"/>
                      <a:pt x="2472718" y="1784353"/>
                      <a:pt x="2478401" y="1792472"/>
                    </a:cubicBezTo>
                    <a:cubicBezTo>
                      <a:pt x="2484084" y="1800591"/>
                      <a:pt x="2503570" y="1802214"/>
                      <a:pt x="2512500" y="1803838"/>
                    </a:cubicBezTo>
                    <a:cubicBezTo>
                      <a:pt x="2521431" y="1805462"/>
                      <a:pt x="2527114" y="1818452"/>
                      <a:pt x="2529550" y="1824135"/>
                    </a:cubicBezTo>
                    <a:cubicBezTo>
                      <a:pt x="2531986" y="1830630"/>
                      <a:pt x="2544164" y="1840373"/>
                      <a:pt x="2544164" y="1840373"/>
                    </a:cubicBezTo>
                    <a:lnTo>
                      <a:pt x="2572580" y="1844432"/>
                    </a:lnTo>
                    <a:cubicBezTo>
                      <a:pt x="2572580" y="1844432"/>
                      <a:pt x="2612362" y="1873660"/>
                      <a:pt x="2619669" y="1878531"/>
                    </a:cubicBezTo>
                    <a:cubicBezTo>
                      <a:pt x="2626976" y="1883403"/>
                      <a:pt x="2640778" y="1893145"/>
                      <a:pt x="2640778" y="1898829"/>
                    </a:cubicBezTo>
                    <a:cubicBezTo>
                      <a:pt x="2640778" y="1898829"/>
                      <a:pt x="2640778" y="1899641"/>
                      <a:pt x="2640778" y="1899641"/>
                    </a:cubicBezTo>
                    <a:lnTo>
                      <a:pt x="2667571" y="1896393"/>
                    </a:lnTo>
                    <a:lnTo>
                      <a:pt x="2679749" y="1917502"/>
                    </a:lnTo>
                    <a:lnTo>
                      <a:pt x="2705729" y="1901264"/>
                    </a:lnTo>
                    <a:lnTo>
                      <a:pt x="2724402" y="1906947"/>
                    </a:lnTo>
                    <a:lnTo>
                      <a:pt x="2745511" y="1894769"/>
                    </a:lnTo>
                    <a:lnTo>
                      <a:pt x="2769868" y="1902888"/>
                    </a:lnTo>
                    <a:lnTo>
                      <a:pt x="2783670" y="1932116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 dirty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105" name="Полилиния: фигура 2283">
                <a:extLst>
                  <a:ext uri="{FF2B5EF4-FFF2-40B4-BE49-F238E27FC236}">
                    <a16:creationId xmlns:a16="http://schemas.microsoft.com/office/drawing/2014/main" id="{1936322D-9C8A-4ADA-9BC2-05C863E73B24}"/>
                  </a:ext>
                </a:extLst>
              </p:cNvPr>
              <p:cNvSpPr/>
              <p:nvPr/>
            </p:nvSpPr>
            <p:spPr>
              <a:xfrm>
                <a:off x="6933443" y="1629909"/>
                <a:ext cx="105545" cy="105545"/>
              </a:xfrm>
              <a:custGeom>
                <a:avLst/>
                <a:gdLst>
                  <a:gd name="connsiteX0" fmla="*/ 61658 w 105544"/>
                  <a:gd name="connsiteY0" fmla="*/ 89510 h 105544"/>
                  <a:gd name="connsiteX1" fmla="*/ 69777 w 105544"/>
                  <a:gd name="connsiteY1" fmla="*/ 86263 h 105544"/>
                  <a:gd name="connsiteX2" fmla="*/ 75460 w 105544"/>
                  <a:gd name="connsiteY2" fmla="*/ 79768 h 105544"/>
                  <a:gd name="connsiteX3" fmla="*/ 82767 w 105544"/>
                  <a:gd name="connsiteY3" fmla="*/ 72461 h 105544"/>
                  <a:gd name="connsiteX4" fmla="*/ 88450 w 105544"/>
                  <a:gd name="connsiteY4" fmla="*/ 65966 h 105544"/>
                  <a:gd name="connsiteX5" fmla="*/ 94133 w 105544"/>
                  <a:gd name="connsiteY5" fmla="*/ 56223 h 105544"/>
                  <a:gd name="connsiteX6" fmla="*/ 96569 w 105544"/>
                  <a:gd name="connsiteY6" fmla="*/ 48104 h 105544"/>
                  <a:gd name="connsiteX7" fmla="*/ 93321 w 105544"/>
                  <a:gd name="connsiteY7" fmla="*/ 40797 h 105544"/>
                  <a:gd name="connsiteX8" fmla="*/ 95757 w 105544"/>
                  <a:gd name="connsiteY8" fmla="*/ 31055 h 105544"/>
                  <a:gd name="connsiteX9" fmla="*/ 99005 w 105544"/>
                  <a:gd name="connsiteY9" fmla="*/ 33490 h 105544"/>
                  <a:gd name="connsiteX10" fmla="*/ 102252 w 105544"/>
                  <a:gd name="connsiteY10" fmla="*/ 39173 h 105544"/>
                  <a:gd name="connsiteX11" fmla="*/ 104688 w 105544"/>
                  <a:gd name="connsiteY11" fmla="*/ 35926 h 105544"/>
                  <a:gd name="connsiteX12" fmla="*/ 106312 w 105544"/>
                  <a:gd name="connsiteY12" fmla="*/ 30243 h 105544"/>
                  <a:gd name="connsiteX13" fmla="*/ 104688 w 105544"/>
                  <a:gd name="connsiteY13" fmla="*/ 21312 h 105544"/>
                  <a:gd name="connsiteX14" fmla="*/ 98193 w 105544"/>
                  <a:gd name="connsiteY14" fmla="*/ 14005 h 105544"/>
                  <a:gd name="connsiteX15" fmla="*/ 78708 w 105544"/>
                  <a:gd name="connsiteY15" fmla="*/ 8322 h 105544"/>
                  <a:gd name="connsiteX16" fmla="*/ 68153 w 105544"/>
                  <a:gd name="connsiteY16" fmla="*/ 6698 h 105544"/>
                  <a:gd name="connsiteX17" fmla="*/ 56787 w 105544"/>
                  <a:gd name="connsiteY17" fmla="*/ 7510 h 105544"/>
                  <a:gd name="connsiteX18" fmla="*/ 47044 w 105544"/>
                  <a:gd name="connsiteY18" fmla="*/ 6698 h 105544"/>
                  <a:gd name="connsiteX19" fmla="*/ 37301 w 105544"/>
                  <a:gd name="connsiteY19" fmla="*/ 6698 h 105544"/>
                  <a:gd name="connsiteX20" fmla="*/ 34054 w 105544"/>
                  <a:gd name="connsiteY20" fmla="*/ 6698 h 105544"/>
                  <a:gd name="connsiteX21" fmla="*/ 30807 w 105544"/>
                  <a:gd name="connsiteY21" fmla="*/ 8322 h 105544"/>
                  <a:gd name="connsiteX22" fmla="*/ 25935 w 105544"/>
                  <a:gd name="connsiteY22" fmla="*/ 9946 h 105544"/>
                  <a:gd name="connsiteX23" fmla="*/ 20252 w 105544"/>
                  <a:gd name="connsiteY23" fmla="*/ 13193 h 105544"/>
                  <a:gd name="connsiteX24" fmla="*/ 16192 w 105544"/>
                  <a:gd name="connsiteY24" fmla="*/ 17253 h 105544"/>
                  <a:gd name="connsiteX25" fmla="*/ 13757 w 105544"/>
                  <a:gd name="connsiteY25" fmla="*/ 22124 h 105544"/>
                  <a:gd name="connsiteX26" fmla="*/ 9697 w 105544"/>
                  <a:gd name="connsiteY26" fmla="*/ 25371 h 105544"/>
                  <a:gd name="connsiteX27" fmla="*/ 6450 w 105544"/>
                  <a:gd name="connsiteY27" fmla="*/ 30243 h 105544"/>
                  <a:gd name="connsiteX28" fmla="*/ 6450 w 105544"/>
                  <a:gd name="connsiteY28" fmla="*/ 36738 h 105544"/>
                  <a:gd name="connsiteX29" fmla="*/ 6450 w 105544"/>
                  <a:gd name="connsiteY29" fmla="*/ 42421 h 105544"/>
                  <a:gd name="connsiteX30" fmla="*/ 7262 w 105544"/>
                  <a:gd name="connsiteY30" fmla="*/ 48104 h 105544"/>
                  <a:gd name="connsiteX31" fmla="*/ 9697 w 105544"/>
                  <a:gd name="connsiteY31" fmla="*/ 53787 h 105544"/>
                  <a:gd name="connsiteX32" fmla="*/ 12133 w 105544"/>
                  <a:gd name="connsiteY32" fmla="*/ 64342 h 105544"/>
                  <a:gd name="connsiteX33" fmla="*/ 19440 w 105544"/>
                  <a:gd name="connsiteY33" fmla="*/ 74084 h 105544"/>
                  <a:gd name="connsiteX34" fmla="*/ 20252 w 105544"/>
                  <a:gd name="connsiteY34" fmla="*/ 80579 h 105544"/>
                  <a:gd name="connsiteX35" fmla="*/ 21064 w 105544"/>
                  <a:gd name="connsiteY35" fmla="*/ 85451 h 105544"/>
                  <a:gd name="connsiteX36" fmla="*/ 21064 w 105544"/>
                  <a:gd name="connsiteY36" fmla="*/ 87886 h 105544"/>
                  <a:gd name="connsiteX37" fmla="*/ 21064 w 105544"/>
                  <a:gd name="connsiteY37" fmla="*/ 90322 h 105544"/>
                  <a:gd name="connsiteX38" fmla="*/ 21876 w 105544"/>
                  <a:gd name="connsiteY38" fmla="*/ 92758 h 105544"/>
                  <a:gd name="connsiteX39" fmla="*/ 21876 w 105544"/>
                  <a:gd name="connsiteY39" fmla="*/ 96005 h 105544"/>
                  <a:gd name="connsiteX40" fmla="*/ 23500 w 105544"/>
                  <a:gd name="connsiteY40" fmla="*/ 97629 h 105544"/>
                  <a:gd name="connsiteX41" fmla="*/ 27559 w 105544"/>
                  <a:gd name="connsiteY41" fmla="*/ 100065 h 105544"/>
                  <a:gd name="connsiteX42" fmla="*/ 32430 w 105544"/>
                  <a:gd name="connsiteY42" fmla="*/ 99253 h 105544"/>
                  <a:gd name="connsiteX43" fmla="*/ 40549 w 105544"/>
                  <a:gd name="connsiteY43" fmla="*/ 98441 h 105544"/>
                  <a:gd name="connsiteX44" fmla="*/ 44608 w 105544"/>
                  <a:gd name="connsiteY44" fmla="*/ 98441 h 105544"/>
                  <a:gd name="connsiteX45" fmla="*/ 48668 w 105544"/>
                  <a:gd name="connsiteY45" fmla="*/ 98441 h 105544"/>
                  <a:gd name="connsiteX46" fmla="*/ 51916 w 105544"/>
                  <a:gd name="connsiteY46" fmla="*/ 99253 h 105544"/>
                  <a:gd name="connsiteX47" fmla="*/ 55975 w 105544"/>
                  <a:gd name="connsiteY47" fmla="*/ 99253 h 105544"/>
                  <a:gd name="connsiteX48" fmla="*/ 55975 w 105544"/>
                  <a:gd name="connsiteY48" fmla="*/ 93570 h 105544"/>
                  <a:gd name="connsiteX49" fmla="*/ 61658 w 105544"/>
                  <a:gd name="connsiteY49" fmla="*/ 89510 h 105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05544" h="105544">
                    <a:moveTo>
                      <a:pt x="61658" y="89510"/>
                    </a:moveTo>
                    <a:cubicBezTo>
                      <a:pt x="64094" y="87886"/>
                      <a:pt x="67341" y="87886"/>
                      <a:pt x="69777" y="86263"/>
                    </a:cubicBezTo>
                    <a:cubicBezTo>
                      <a:pt x="72213" y="84639"/>
                      <a:pt x="73836" y="82203"/>
                      <a:pt x="75460" y="79768"/>
                    </a:cubicBezTo>
                    <a:cubicBezTo>
                      <a:pt x="77896" y="77332"/>
                      <a:pt x="80331" y="74896"/>
                      <a:pt x="82767" y="72461"/>
                    </a:cubicBezTo>
                    <a:cubicBezTo>
                      <a:pt x="85203" y="70837"/>
                      <a:pt x="86826" y="68401"/>
                      <a:pt x="88450" y="65966"/>
                    </a:cubicBezTo>
                    <a:cubicBezTo>
                      <a:pt x="90074" y="62718"/>
                      <a:pt x="91698" y="59470"/>
                      <a:pt x="94133" y="56223"/>
                    </a:cubicBezTo>
                    <a:cubicBezTo>
                      <a:pt x="95757" y="53787"/>
                      <a:pt x="97381" y="51352"/>
                      <a:pt x="96569" y="48104"/>
                    </a:cubicBezTo>
                    <a:cubicBezTo>
                      <a:pt x="95757" y="45668"/>
                      <a:pt x="93321" y="44045"/>
                      <a:pt x="93321" y="40797"/>
                    </a:cubicBezTo>
                    <a:cubicBezTo>
                      <a:pt x="92510" y="37550"/>
                      <a:pt x="93321" y="33490"/>
                      <a:pt x="95757" y="31055"/>
                    </a:cubicBezTo>
                    <a:cubicBezTo>
                      <a:pt x="98193" y="28619"/>
                      <a:pt x="99005" y="31866"/>
                      <a:pt x="99005" y="33490"/>
                    </a:cubicBezTo>
                    <a:cubicBezTo>
                      <a:pt x="99005" y="35114"/>
                      <a:pt x="99817" y="39985"/>
                      <a:pt x="102252" y="39173"/>
                    </a:cubicBezTo>
                    <a:cubicBezTo>
                      <a:pt x="103064" y="38362"/>
                      <a:pt x="104688" y="37550"/>
                      <a:pt x="104688" y="35926"/>
                    </a:cubicBezTo>
                    <a:cubicBezTo>
                      <a:pt x="105500" y="34302"/>
                      <a:pt x="106312" y="32678"/>
                      <a:pt x="106312" y="30243"/>
                    </a:cubicBezTo>
                    <a:cubicBezTo>
                      <a:pt x="107124" y="26995"/>
                      <a:pt x="106312" y="23748"/>
                      <a:pt x="104688" y="21312"/>
                    </a:cubicBezTo>
                    <a:cubicBezTo>
                      <a:pt x="103064" y="18876"/>
                      <a:pt x="100629" y="16441"/>
                      <a:pt x="98193" y="14005"/>
                    </a:cubicBezTo>
                    <a:cubicBezTo>
                      <a:pt x="92510" y="9946"/>
                      <a:pt x="86015" y="9946"/>
                      <a:pt x="78708" y="8322"/>
                    </a:cubicBezTo>
                    <a:cubicBezTo>
                      <a:pt x="75460" y="7510"/>
                      <a:pt x="71401" y="6698"/>
                      <a:pt x="68153" y="6698"/>
                    </a:cubicBezTo>
                    <a:cubicBezTo>
                      <a:pt x="64094" y="6698"/>
                      <a:pt x="60846" y="7510"/>
                      <a:pt x="56787" y="7510"/>
                    </a:cubicBezTo>
                    <a:cubicBezTo>
                      <a:pt x="53539" y="7510"/>
                      <a:pt x="50292" y="7510"/>
                      <a:pt x="47044" y="6698"/>
                    </a:cubicBezTo>
                    <a:cubicBezTo>
                      <a:pt x="43797" y="5886"/>
                      <a:pt x="40549" y="5886"/>
                      <a:pt x="37301" y="6698"/>
                    </a:cubicBezTo>
                    <a:cubicBezTo>
                      <a:pt x="36490" y="6698"/>
                      <a:pt x="34866" y="6698"/>
                      <a:pt x="34054" y="6698"/>
                    </a:cubicBezTo>
                    <a:cubicBezTo>
                      <a:pt x="33242" y="6698"/>
                      <a:pt x="31618" y="7510"/>
                      <a:pt x="30807" y="8322"/>
                    </a:cubicBezTo>
                    <a:cubicBezTo>
                      <a:pt x="29183" y="9134"/>
                      <a:pt x="27559" y="9946"/>
                      <a:pt x="25935" y="9946"/>
                    </a:cubicBezTo>
                    <a:cubicBezTo>
                      <a:pt x="23500" y="10757"/>
                      <a:pt x="21876" y="11569"/>
                      <a:pt x="20252" y="13193"/>
                    </a:cubicBezTo>
                    <a:cubicBezTo>
                      <a:pt x="18628" y="14005"/>
                      <a:pt x="17004" y="15629"/>
                      <a:pt x="16192" y="17253"/>
                    </a:cubicBezTo>
                    <a:cubicBezTo>
                      <a:pt x="14569" y="18876"/>
                      <a:pt x="14569" y="20500"/>
                      <a:pt x="13757" y="22124"/>
                    </a:cubicBezTo>
                    <a:cubicBezTo>
                      <a:pt x="12945" y="23748"/>
                      <a:pt x="11321" y="24559"/>
                      <a:pt x="9697" y="25371"/>
                    </a:cubicBezTo>
                    <a:cubicBezTo>
                      <a:pt x="8074" y="26183"/>
                      <a:pt x="7262" y="28619"/>
                      <a:pt x="6450" y="30243"/>
                    </a:cubicBezTo>
                    <a:cubicBezTo>
                      <a:pt x="5638" y="32678"/>
                      <a:pt x="6450" y="34302"/>
                      <a:pt x="6450" y="36738"/>
                    </a:cubicBezTo>
                    <a:cubicBezTo>
                      <a:pt x="6450" y="38362"/>
                      <a:pt x="6450" y="40797"/>
                      <a:pt x="6450" y="42421"/>
                    </a:cubicBezTo>
                    <a:cubicBezTo>
                      <a:pt x="6450" y="44045"/>
                      <a:pt x="7262" y="46480"/>
                      <a:pt x="7262" y="48104"/>
                    </a:cubicBezTo>
                    <a:cubicBezTo>
                      <a:pt x="8074" y="49728"/>
                      <a:pt x="9697" y="52164"/>
                      <a:pt x="9697" y="53787"/>
                    </a:cubicBezTo>
                    <a:cubicBezTo>
                      <a:pt x="10509" y="57035"/>
                      <a:pt x="9697" y="61094"/>
                      <a:pt x="12133" y="64342"/>
                    </a:cubicBezTo>
                    <a:cubicBezTo>
                      <a:pt x="14569" y="67589"/>
                      <a:pt x="18628" y="70025"/>
                      <a:pt x="19440" y="74084"/>
                    </a:cubicBezTo>
                    <a:cubicBezTo>
                      <a:pt x="19440" y="76520"/>
                      <a:pt x="19440" y="78144"/>
                      <a:pt x="20252" y="80579"/>
                    </a:cubicBezTo>
                    <a:cubicBezTo>
                      <a:pt x="20252" y="82203"/>
                      <a:pt x="21064" y="83827"/>
                      <a:pt x="21064" y="85451"/>
                    </a:cubicBezTo>
                    <a:cubicBezTo>
                      <a:pt x="21064" y="86263"/>
                      <a:pt x="21064" y="87075"/>
                      <a:pt x="21064" y="87886"/>
                    </a:cubicBezTo>
                    <a:cubicBezTo>
                      <a:pt x="21064" y="88698"/>
                      <a:pt x="21064" y="89510"/>
                      <a:pt x="21064" y="90322"/>
                    </a:cubicBezTo>
                    <a:cubicBezTo>
                      <a:pt x="21064" y="91134"/>
                      <a:pt x="21876" y="91946"/>
                      <a:pt x="21876" y="92758"/>
                    </a:cubicBezTo>
                    <a:cubicBezTo>
                      <a:pt x="21876" y="93570"/>
                      <a:pt x="21876" y="95193"/>
                      <a:pt x="21876" y="96005"/>
                    </a:cubicBezTo>
                    <a:cubicBezTo>
                      <a:pt x="21876" y="96817"/>
                      <a:pt x="23500" y="96817"/>
                      <a:pt x="23500" y="97629"/>
                    </a:cubicBezTo>
                    <a:cubicBezTo>
                      <a:pt x="24311" y="98441"/>
                      <a:pt x="25935" y="100065"/>
                      <a:pt x="27559" y="100065"/>
                    </a:cubicBezTo>
                    <a:cubicBezTo>
                      <a:pt x="29183" y="100065"/>
                      <a:pt x="30807" y="99253"/>
                      <a:pt x="32430" y="99253"/>
                    </a:cubicBezTo>
                    <a:cubicBezTo>
                      <a:pt x="34866" y="98441"/>
                      <a:pt x="38113" y="98441"/>
                      <a:pt x="40549" y="98441"/>
                    </a:cubicBezTo>
                    <a:cubicBezTo>
                      <a:pt x="42173" y="98441"/>
                      <a:pt x="43797" y="98441"/>
                      <a:pt x="44608" y="98441"/>
                    </a:cubicBezTo>
                    <a:cubicBezTo>
                      <a:pt x="46232" y="98441"/>
                      <a:pt x="47856" y="98441"/>
                      <a:pt x="48668" y="98441"/>
                    </a:cubicBezTo>
                    <a:cubicBezTo>
                      <a:pt x="49480" y="98441"/>
                      <a:pt x="51104" y="99253"/>
                      <a:pt x="51916" y="99253"/>
                    </a:cubicBezTo>
                    <a:cubicBezTo>
                      <a:pt x="52727" y="99253"/>
                      <a:pt x="54351" y="99253"/>
                      <a:pt x="55975" y="99253"/>
                    </a:cubicBezTo>
                    <a:cubicBezTo>
                      <a:pt x="55975" y="99253"/>
                      <a:pt x="55163" y="94381"/>
                      <a:pt x="55975" y="93570"/>
                    </a:cubicBezTo>
                    <a:cubicBezTo>
                      <a:pt x="58411" y="91946"/>
                      <a:pt x="60034" y="90322"/>
                      <a:pt x="61658" y="89510"/>
                    </a:cubicBezTo>
                    <a:close/>
                  </a:path>
                </a:pathLst>
              </a:custGeom>
              <a:grpFill/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kern="0">
                  <a:solidFill>
                    <a:prstClr val="black"/>
                  </a:solidFill>
                  <a:latin typeface="Calibri" pitchFamily="34" charset="0"/>
                  <a:cs typeface="Arial" charset="0"/>
                </a:endParaRPr>
              </a:p>
            </p:txBody>
          </p:sp>
        </p:grpSp>
      </p:grpSp>
      <p:cxnSp>
        <p:nvCxnSpPr>
          <p:cNvPr id="126" name="Прямая соединительная линия 96">
            <a:extLst>
              <a:ext uri="{FF2B5EF4-FFF2-40B4-BE49-F238E27FC236}">
                <a16:creationId xmlns:a16="http://schemas.microsoft.com/office/drawing/2014/main" id="{FD850F3C-C857-4605-A7E8-8C9E8996F25F}"/>
              </a:ext>
            </a:extLst>
          </p:cNvPr>
          <p:cNvCxnSpPr/>
          <p:nvPr/>
        </p:nvCxnSpPr>
        <p:spPr>
          <a:xfrm>
            <a:off x="6096000" y="1196975"/>
            <a:ext cx="0" cy="5184775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Прямоугольник 439">
            <a:extLst>
              <a:ext uri="{FF2B5EF4-FFF2-40B4-BE49-F238E27FC236}">
                <a16:creationId xmlns:a16="http://schemas.microsoft.com/office/drawing/2014/main" id="{E058F65B-2B4C-49F0-9166-C22F9BBB8EC2}"/>
              </a:ext>
            </a:extLst>
          </p:cNvPr>
          <p:cNvSpPr/>
          <p:nvPr/>
        </p:nvSpPr>
        <p:spPr>
          <a:xfrm>
            <a:off x="2244437" y="1464134"/>
            <a:ext cx="212462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Европа</a:t>
            </a:r>
            <a:endParaRPr lang="ru-RU" sz="1050" dirty="0">
              <a:solidFill>
                <a:srgbClr val="000000">
                  <a:lumMod val="75000"/>
                  <a:lumOff val="25000"/>
                </a:srgbClr>
              </a:solidFill>
              <a:latin typeface="Gotham Pro Regular" panose="02000503040000020004" pitchFamily="2" charset="0"/>
              <a:cs typeface="Gotham Pro Regular" panose="02000503040000020004" pitchFamily="2" charset="0"/>
            </a:endParaRPr>
          </a:p>
        </p:txBody>
      </p:sp>
      <p:sp>
        <p:nvSpPr>
          <p:cNvPr id="128" name="Прямоугольник 439">
            <a:extLst>
              <a:ext uri="{FF2B5EF4-FFF2-40B4-BE49-F238E27FC236}">
                <a16:creationId xmlns:a16="http://schemas.microsoft.com/office/drawing/2014/main" id="{6C93E8AE-8C58-44C5-A4E9-E034B113BD5D}"/>
              </a:ext>
            </a:extLst>
          </p:cNvPr>
          <p:cNvSpPr/>
          <p:nvPr/>
        </p:nvSpPr>
        <p:spPr>
          <a:xfrm>
            <a:off x="7787987" y="1464134"/>
            <a:ext cx="212462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Европа и Россия</a:t>
            </a:r>
            <a:endParaRPr lang="ru-RU" sz="1050" dirty="0">
              <a:solidFill>
                <a:srgbClr val="000000">
                  <a:lumMod val="75000"/>
                  <a:lumOff val="25000"/>
                </a:srgbClr>
              </a:solidFill>
              <a:latin typeface="Gotham Pro Regular" panose="02000503040000020004" pitchFamily="2" charset="0"/>
              <a:cs typeface="Gotham Pro Regular" panose="0200050304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31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8DAA936-4B47-2746-8C8B-38F42F1B95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Африка и Австралия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06EC710-A9C5-4F49-BFE0-207E06E427E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77</a:t>
            </a:fld>
            <a:endParaRPr lang="ru-RU"/>
          </a:p>
        </p:txBody>
      </p:sp>
      <p:grpSp>
        <p:nvGrpSpPr>
          <p:cNvPr id="72" name="Группа 71">
            <a:extLst>
              <a:ext uri="{FF2B5EF4-FFF2-40B4-BE49-F238E27FC236}">
                <a16:creationId xmlns:a16="http://schemas.microsoft.com/office/drawing/2014/main" id="{FC085925-4DA1-B14B-906E-00FA88BEEF0E}"/>
              </a:ext>
            </a:extLst>
          </p:cNvPr>
          <p:cNvGrpSpPr/>
          <p:nvPr/>
        </p:nvGrpSpPr>
        <p:grpSpPr>
          <a:xfrm>
            <a:off x="6830891" y="2133600"/>
            <a:ext cx="4334720" cy="3682182"/>
            <a:chOff x="6949697" y="4610018"/>
            <a:chExt cx="1548822" cy="1315666"/>
          </a:xfrm>
          <a:solidFill>
            <a:schemeClr val="bg2">
              <a:lumMod val="25000"/>
              <a:lumOff val="75000"/>
            </a:schemeClr>
          </a:solidFill>
        </p:grpSpPr>
        <p:sp>
          <p:nvSpPr>
            <p:cNvPr id="73" name="Freeform 94">
              <a:extLst>
                <a:ext uri="{FF2B5EF4-FFF2-40B4-BE49-F238E27FC236}">
                  <a16:creationId xmlns:a16="http://schemas.microsoft.com/office/drawing/2014/main" id="{9A93962C-F9FC-3C4D-9F88-799B0000D34B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7598159" y="4610018"/>
              <a:ext cx="222963" cy="216502"/>
            </a:xfrm>
            <a:custGeom>
              <a:avLst/>
              <a:gdLst>
                <a:gd name="T0" fmla="*/ 0 w 261"/>
                <a:gd name="T1" fmla="*/ 31750 h 208"/>
                <a:gd name="T2" fmla="*/ 0 w 261"/>
                <a:gd name="T3" fmla="*/ 31750 h 208"/>
                <a:gd name="T4" fmla="*/ 0 w 261"/>
                <a:gd name="T5" fmla="*/ 12700 h 208"/>
                <a:gd name="T6" fmla="*/ 0 w 261"/>
                <a:gd name="T7" fmla="*/ 0 h 208"/>
                <a:gd name="T8" fmla="*/ 14342 w 261"/>
                <a:gd name="T9" fmla="*/ 3175 h 208"/>
                <a:gd name="T10" fmla="*/ 24701 w 261"/>
                <a:gd name="T11" fmla="*/ 9525 h 208"/>
                <a:gd name="T12" fmla="*/ 24701 w 261"/>
                <a:gd name="T13" fmla="*/ 12700 h 208"/>
                <a:gd name="T14" fmla="*/ 38246 w 261"/>
                <a:gd name="T15" fmla="*/ 19050 h 208"/>
                <a:gd name="T16" fmla="*/ 31872 w 261"/>
                <a:gd name="T17" fmla="*/ 22225 h 208"/>
                <a:gd name="T18" fmla="*/ 35059 w 261"/>
                <a:gd name="T19" fmla="*/ 22225 h 208"/>
                <a:gd name="T20" fmla="*/ 38246 w 261"/>
                <a:gd name="T21" fmla="*/ 24606 h 208"/>
                <a:gd name="T22" fmla="*/ 42230 w 261"/>
                <a:gd name="T23" fmla="*/ 31750 h 208"/>
                <a:gd name="T24" fmla="*/ 45417 w 261"/>
                <a:gd name="T25" fmla="*/ 31750 h 208"/>
                <a:gd name="T26" fmla="*/ 45417 w 261"/>
                <a:gd name="T27" fmla="*/ 34925 h 208"/>
                <a:gd name="T28" fmla="*/ 52588 w 261"/>
                <a:gd name="T29" fmla="*/ 38100 h 208"/>
                <a:gd name="T30" fmla="*/ 52588 w 261"/>
                <a:gd name="T31" fmla="*/ 41275 h 208"/>
                <a:gd name="T32" fmla="*/ 35059 w 261"/>
                <a:gd name="T33" fmla="*/ 38100 h 208"/>
                <a:gd name="T34" fmla="*/ 27888 w 261"/>
                <a:gd name="T35" fmla="*/ 24606 h 208"/>
                <a:gd name="T36" fmla="*/ 20717 w 261"/>
                <a:gd name="T37" fmla="*/ 24606 h 208"/>
                <a:gd name="T38" fmla="*/ 17529 w 261"/>
                <a:gd name="T39" fmla="*/ 24606 h 208"/>
                <a:gd name="T40" fmla="*/ 10358 w 261"/>
                <a:gd name="T41" fmla="*/ 28575 h 208"/>
                <a:gd name="T42" fmla="*/ 14342 w 261"/>
                <a:gd name="T43" fmla="*/ 31750 h 208"/>
                <a:gd name="T44" fmla="*/ 7171 w 261"/>
                <a:gd name="T45" fmla="*/ 31750 h 208"/>
                <a:gd name="T46" fmla="*/ 0 w 261"/>
                <a:gd name="T47" fmla="*/ 31750 h 2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1"/>
                <a:gd name="T73" fmla="*/ 0 h 208"/>
                <a:gd name="T74" fmla="*/ 261 w 261"/>
                <a:gd name="T75" fmla="*/ 208 h 20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1" h="208">
                  <a:moveTo>
                    <a:pt x="0" y="160"/>
                  </a:moveTo>
                  <a:lnTo>
                    <a:pt x="0" y="160"/>
                  </a:lnTo>
                  <a:lnTo>
                    <a:pt x="0" y="64"/>
                  </a:lnTo>
                  <a:lnTo>
                    <a:pt x="0" y="0"/>
                  </a:lnTo>
                  <a:lnTo>
                    <a:pt x="69" y="16"/>
                  </a:lnTo>
                  <a:lnTo>
                    <a:pt x="121" y="48"/>
                  </a:lnTo>
                  <a:lnTo>
                    <a:pt x="121" y="64"/>
                  </a:lnTo>
                  <a:lnTo>
                    <a:pt x="192" y="96"/>
                  </a:lnTo>
                  <a:lnTo>
                    <a:pt x="157" y="112"/>
                  </a:lnTo>
                  <a:lnTo>
                    <a:pt x="175" y="112"/>
                  </a:lnTo>
                  <a:lnTo>
                    <a:pt x="192" y="127"/>
                  </a:lnTo>
                  <a:lnTo>
                    <a:pt x="209" y="160"/>
                  </a:lnTo>
                  <a:lnTo>
                    <a:pt x="226" y="160"/>
                  </a:lnTo>
                  <a:lnTo>
                    <a:pt x="226" y="175"/>
                  </a:lnTo>
                  <a:lnTo>
                    <a:pt x="261" y="192"/>
                  </a:lnTo>
                  <a:lnTo>
                    <a:pt x="261" y="208"/>
                  </a:lnTo>
                  <a:lnTo>
                    <a:pt x="175" y="192"/>
                  </a:lnTo>
                  <a:lnTo>
                    <a:pt x="140" y="127"/>
                  </a:lnTo>
                  <a:lnTo>
                    <a:pt x="104" y="127"/>
                  </a:lnTo>
                  <a:lnTo>
                    <a:pt x="86" y="127"/>
                  </a:lnTo>
                  <a:lnTo>
                    <a:pt x="52" y="144"/>
                  </a:lnTo>
                  <a:lnTo>
                    <a:pt x="69" y="160"/>
                  </a:lnTo>
                  <a:lnTo>
                    <a:pt x="34" y="160"/>
                  </a:lnTo>
                  <a:lnTo>
                    <a:pt x="0" y="16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4" name="Freeform 95">
              <a:extLst>
                <a:ext uri="{FF2B5EF4-FFF2-40B4-BE49-F238E27FC236}">
                  <a16:creationId xmlns:a16="http://schemas.microsoft.com/office/drawing/2014/main" id="{FA9EC236-0809-F748-BD55-3D722201C6B8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6949697" y="4826520"/>
              <a:ext cx="944612" cy="832699"/>
            </a:xfrm>
            <a:custGeom>
              <a:avLst/>
              <a:gdLst>
                <a:gd name="T0" fmla="*/ 11123 w 1109"/>
                <a:gd name="T1" fmla="*/ 127000 h 800"/>
                <a:gd name="T2" fmla="*/ 27806 w 1109"/>
                <a:gd name="T3" fmla="*/ 133350 h 800"/>
                <a:gd name="T4" fmla="*/ 55613 w 1109"/>
                <a:gd name="T5" fmla="*/ 123825 h 800"/>
                <a:gd name="T6" fmla="*/ 73091 w 1109"/>
                <a:gd name="T7" fmla="*/ 114300 h 800"/>
                <a:gd name="T8" fmla="*/ 114403 w 1109"/>
                <a:gd name="T9" fmla="*/ 117475 h 800"/>
                <a:gd name="T10" fmla="*/ 117581 w 1109"/>
                <a:gd name="T11" fmla="*/ 120650 h 800"/>
                <a:gd name="T12" fmla="*/ 135059 w 1109"/>
                <a:gd name="T13" fmla="*/ 117475 h 800"/>
                <a:gd name="T14" fmla="*/ 131087 w 1109"/>
                <a:gd name="T15" fmla="*/ 133350 h 800"/>
                <a:gd name="T16" fmla="*/ 135059 w 1109"/>
                <a:gd name="T17" fmla="*/ 127000 h 800"/>
                <a:gd name="T18" fmla="*/ 135059 w 1109"/>
                <a:gd name="T19" fmla="*/ 136525 h 800"/>
                <a:gd name="T20" fmla="*/ 145387 w 1109"/>
                <a:gd name="T21" fmla="*/ 142875 h 800"/>
                <a:gd name="T22" fmla="*/ 148565 w 1109"/>
                <a:gd name="T23" fmla="*/ 149225 h 800"/>
                <a:gd name="T24" fmla="*/ 162071 w 1109"/>
                <a:gd name="T25" fmla="*/ 152400 h 800"/>
                <a:gd name="T26" fmla="*/ 172399 w 1109"/>
                <a:gd name="T27" fmla="*/ 149225 h 800"/>
                <a:gd name="T28" fmla="*/ 176371 w 1109"/>
                <a:gd name="T29" fmla="*/ 152400 h 800"/>
                <a:gd name="T30" fmla="*/ 182727 w 1109"/>
                <a:gd name="T31" fmla="*/ 158750 h 800"/>
                <a:gd name="T32" fmla="*/ 200205 w 1109"/>
                <a:gd name="T33" fmla="*/ 149225 h 800"/>
                <a:gd name="T34" fmla="*/ 216889 w 1109"/>
                <a:gd name="T35" fmla="*/ 107950 h 800"/>
                <a:gd name="T36" fmla="*/ 216889 w 1109"/>
                <a:gd name="T37" fmla="*/ 79375 h 800"/>
                <a:gd name="T38" fmla="*/ 206561 w 1109"/>
                <a:gd name="T39" fmla="*/ 66675 h 800"/>
                <a:gd name="T40" fmla="*/ 200205 w 1109"/>
                <a:gd name="T41" fmla="*/ 57150 h 800"/>
                <a:gd name="T42" fmla="*/ 193055 w 1109"/>
                <a:gd name="T43" fmla="*/ 50006 h 800"/>
                <a:gd name="T44" fmla="*/ 179549 w 1109"/>
                <a:gd name="T45" fmla="*/ 31750 h 800"/>
                <a:gd name="T46" fmla="*/ 176371 w 1109"/>
                <a:gd name="T47" fmla="*/ 21431 h 800"/>
                <a:gd name="T48" fmla="*/ 166043 w 1109"/>
                <a:gd name="T49" fmla="*/ 19050 h 800"/>
                <a:gd name="T50" fmla="*/ 158893 w 1109"/>
                <a:gd name="T51" fmla="*/ 0 h 800"/>
                <a:gd name="T52" fmla="*/ 155715 w 1109"/>
                <a:gd name="T53" fmla="*/ 21431 h 800"/>
                <a:gd name="T54" fmla="*/ 145387 w 1109"/>
                <a:gd name="T55" fmla="*/ 34925 h 800"/>
                <a:gd name="T56" fmla="*/ 127909 w 1109"/>
                <a:gd name="T57" fmla="*/ 25400 h 800"/>
                <a:gd name="T58" fmla="*/ 120759 w 1109"/>
                <a:gd name="T59" fmla="*/ 21431 h 800"/>
                <a:gd name="T60" fmla="*/ 127909 w 1109"/>
                <a:gd name="T61" fmla="*/ 11906 h 800"/>
                <a:gd name="T62" fmla="*/ 127909 w 1109"/>
                <a:gd name="T63" fmla="*/ 6350 h 800"/>
                <a:gd name="T64" fmla="*/ 124731 w 1109"/>
                <a:gd name="T65" fmla="*/ 6350 h 800"/>
                <a:gd name="T66" fmla="*/ 103281 w 1109"/>
                <a:gd name="T67" fmla="*/ 2381 h 800"/>
                <a:gd name="T68" fmla="*/ 103281 w 1109"/>
                <a:gd name="T69" fmla="*/ 6350 h 800"/>
                <a:gd name="T70" fmla="*/ 92953 w 1109"/>
                <a:gd name="T71" fmla="*/ 9525 h 800"/>
                <a:gd name="T72" fmla="*/ 89775 w 1109"/>
                <a:gd name="T73" fmla="*/ 11906 h 800"/>
                <a:gd name="T74" fmla="*/ 89775 w 1109"/>
                <a:gd name="T75" fmla="*/ 21431 h 800"/>
                <a:gd name="T76" fmla="*/ 82624 w 1109"/>
                <a:gd name="T77" fmla="*/ 21431 h 800"/>
                <a:gd name="T78" fmla="*/ 79447 w 1109"/>
                <a:gd name="T79" fmla="*/ 15875 h 800"/>
                <a:gd name="T80" fmla="*/ 69119 w 1109"/>
                <a:gd name="T81" fmla="*/ 19050 h 800"/>
                <a:gd name="T82" fmla="*/ 62763 w 1109"/>
                <a:gd name="T83" fmla="*/ 28575 h 800"/>
                <a:gd name="T84" fmla="*/ 55613 w 1109"/>
                <a:gd name="T85" fmla="*/ 28575 h 800"/>
                <a:gd name="T86" fmla="*/ 55613 w 1109"/>
                <a:gd name="T87" fmla="*/ 34925 h 800"/>
                <a:gd name="T88" fmla="*/ 48462 w 1109"/>
                <a:gd name="T89" fmla="*/ 34925 h 800"/>
                <a:gd name="T90" fmla="*/ 42107 w 1109"/>
                <a:gd name="T91" fmla="*/ 44450 h 800"/>
                <a:gd name="T92" fmla="*/ 7150 w 1109"/>
                <a:gd name="T93" fmla="*/ 60325 h 800"/>
                <a:gd name="T94" fmla="*/ 3972 w 1109"/>
                <a:gd name="T95" fmla="*/ 60325 h 800"/>
                <a:gd name="T96" fmla="*/ 0 w 1109"/>
                <a:gd name="T97" fmla="*/ 66675 h 800"/>
                <a:gd name="T98" fmla="*/ 3972 w 1109"/>
                <a:gd name="T99" fmla="*/ 76200 h 800"/>
                <a:gd name="T100" fmla="*/ 0 w 1109"/>
                <a:gd name="T101" fmla="*/ 79375 h 800"/>
                <a:gd name="T102" fmla="*/ 14300 w 1109"/>
                <a:gd name="T103" fmla="*/ 111125 h 800"/>
                <a:gd name="T104" fmla="*/ 11123 w 1109"/>
                <a:gd name="T105" fmla="*/ 123825 h 8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09"/>
                <a:gd name="T160" fmla="*/ 0 h 800"/>
                <a:gd name="T161" fmla="*/ 1109 w 1109"/>
                <a:gd name="T162" fmla="*/ 800 h 8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09" h="800">
                  <a:moveTo>
                    <a:pt x="54" y="639"/>
                  </a:moveTo>
                  <a:lnTo>
                    <a:pt x="54" y="639"/>
                  </a:lnTo>
                  <a:lnTo>
                    <a:pt x="105" y="671"/>
                  </a:lnTo>
                  <a:lnTo>
                    <a:pt x="140" y="671"/>
                  </a:lnTo>
                  <a:lnTo>
                    <a:pt x="192" y="623"/>
                  </a:lnTo>
                  <a:lnTo>
                    <a:pt x="278" y="623"/>
                  </a:lnTo>
                  <a:lnTo>
                    <a:pt x="295" y="608"/>
                  </a:lnTo>
                  <a:lnTo>
                    <a:pt x="365" y="575"/>
                  </a:lnTo>
                  <a:lnTo>
                    <a:pt x="503" y="560"/>
                  </a:lnTo>
                  <a:lnTo>
                    <a:pt x="574" y="591"/>
                  </a:lnTo>
                  <a:lnTo>
                    <a:pt x="574" y="608"/>
                  </a:lnTo>
                  <a:lnTo>
                    <a:pt x="591" y="608"/>
                  </a:lnTo>
                  <a:lnTo>
                    <a:pt x="626" y="671"/>
                  </a:lnTo>
                  <a:lnTo>
                    <a:pt x="677" y="591"/>
                  </a:lnTo>
                  <a:lnTo>
                    <a:pt x="677" y="623"/>
                  </a:lnTo>
                  <a:lnTo>
                    <a:pt x="660" y="671"/>
                  </a:lnTo>
                  <a:lnTo>
                    <a:pt x="677" y="671"/>
                  </a:lnTo>
                  <a:lnTo>
                    <a:pt x="677" y="639"/>
                  </a:lnTo>
                  <a:lnTo>
                    <a:pt x="695" y="671"/>
                  </a:lnTo>
                  <a:lnTo>
                    <a:pt x="677" y="687"/>
                  </a:lnTo>
                  <a:lnTo>
                    <a:pt x="712" y="687"/>
                  </a:lnTo>
                  <a:lnTo>
                    <a:pt x="729" y="719"/>
                  </a:lnTo>
                  <a:lnTo>
                    <a:pt x="729" y="735"/>
                  </a:lnTo>
                  <a:lnTo>
                    <a:pt x="747" y="752"/>
                  </a:lnTo>
                  <a:lnTo>
                    <a:pt x="781" y="767"/>
                  </a:lnTo>
                  <a:lnTo>
                    <a:pt x="816" y="767"/>
                  </a:lnTo>
                  <a:lnTo>
                    <a:pt x="833" y="783"/>
                  </a:lnTo>
                  <a:lnTo>
                    <a:pt x="868" y="752"/>
                  </a:lnTo>
                  <a:lnTo>
                    <a:pt x="868" y="767"/>
                  </a:lnTo>
                  <a:lnTo>
                    <a:pt x="885" y="767"/>
                  </a:lnTo>
                  <a:lnTo>
                    <a:pt x="885" y="783"/>
                  </a:lnTo>
                  <a:lnTo>
                    <a:pt x="919" y="800"/>
                  </a:lnTo>
                  <a:lnTo>
                    <a:pt x="954" y="752"/>
                  </a:lnTo>
                  <a:lnTo>
                    <a:pt x="1006" y="752"/>
                  </a:lnTo>
                  <a:lnTo>
                    <a:pt x="1023" y="687"/>
                  </a:lnTo>
                  <a:lnTo>
                    <a:pt x="1092" y="543"/>
                  </a:lnTo>
                  <a:lnTo>
                    <a:pt x="1109" y="479"/>
                  </a:lnTo>
                  <a:lnTo>
                    <a:pt x="1092" y="399"/>
                  </a:lnTo>
                  <a:lnTo>
                    <a:pt x="1058" y="351"/>
                  </a:lnTo>
                  <a:lnTo>
                    <a:pt x="1040" y="336"/>
                  </a:lnTo>
                  <a:lnTo>
                    <a:pt x="1023" y="303"/>
                  </a:lnTo>
                  <a:lnTo>
                    <a:pt x="1006" y="288"/>
                  </a:lnTo>
                  <a:lnTo>
                    <a:pt x="1006" y="303"/>
                  </a:lnTo>
                  <a:lnTo>
                    <a:pt x="971" y="255"/>
                  </a:lnTo>
                  <a:lnTo>
                    <a:pt x="919" y="207"/>
                  </a:lnTo>
                  <a:lnTo>
                    <a:pt x="902" y="159"/>
                  </a:lnTo>
                  <a:lnTo>
                    <a:pt x="885" y="144"/>
                  </a:lnTo>
                  <a:lnTo>
                    <a:pt x="885" y="111"/>
                  </a:lnTo>
                  <a:lnTo>
                    <a:pt x="868" y="96"/>
                  </a:lnTo>
                  <a:lnTo>
                    <a:pt x="833" y="96"/>
                  </a:lnTo>
                  <a:lnTo>
                    <a:pt x="816" y="0"/>
                  </a:lnTo>
                  <a:lnTo>
                    <a:pt x="798" y="0"/>
                  </a:lnTo>
                  <a:lnTo>
                    <a:pt x="781" y="32"/>
                  </a:lnTo>
                  <a:lnTo>
                    <a:pt x="781" y="111"/>
                  </a:lnTo>
                  <a:lnTo>
                    <a:pt x="764" y="176"/>
                  </a:lnTo>
                  <a:lnTo>
                    <a:pt x="729" y="176"/>
                  </a:lnTo>
                  <a:lnTo>
                    <a:pt x="660" y="128"/>
                  </a:lnTo>
                  <a:lnTo>
                    <a:pt x="643" y="128"/>
                  </a:lnTo>
                  <a:lnTo>
                    <a:pt x="643" y="111"/>
                  </a:lnTo>
                  <a:lnTo>
                    <a:pt x="608" y="111"/>
                  </a:lnTo>
                  <a:lnTo>
                    <a:pt x="626" y="63"/>
                  </a:lnTo>
                  <a:lnTo>
                    <a:pt x="643" y="63"/>
                  </a:lnTo>
                  <a:lnTo>
                    <a:pt x="660" y="32"/>
                  </a:lnTo>
                  <a:lnTo>
                    <a:pt x="643" y="32"/>
                  </a:lnTo>
                  <a:lnTo>
                    <a:pt x="626" y="48"/>
                  </a:lnTo>
                  <a:lnTo>
                    <a:pt x="626" y="32"/>
                  </a:lnTo>
                  <a:lnTo>
                    <a:pt x="608" y="32"/>
                  </a:lnTo>
                  <a:lnTo>
                    <a:pt x="520" y="15"/>
                  </a:lnTo>
                  <a:lnTo>
                    <a:pt x="537" y="32"/>
                  </a:lnTo>
                  <a:lnTo>
                    <a:pt x="520" y="32"/>
                  </a:lnTo>
                  <a:lnTo>
                    <a:pt x="485" y="32"/>
                  </a:lnTo>
                  <a:lnTo>
                    <a:pt x="468" y="48"/>
                  </a:lnTo>
                  <a:lnTo>
                    <a:pt x="468" y="63"/>
                  </a:lnTo>
                  <a:lnTo>
                    <a:pt x="451" y="63"/>
                  </a:lnTo>
                  <a:lnTo>
                    <a:pt x="451" y="96"/>
                  </a:lnTo>
                  <a:lnTo>
                    <a:pt x="451" y="111"/>
                  </a:lnTo>
                  <a:lnTo>
                    <a:pt x="416" y="96"/>
                  </a:lnTo>
                  <a:lnTo>
                    <a:pt x="416" y="111"/>
                  </a:lnTo>
                  <a:lnTo>
                    <a:pt x="416" y="96"/>
                  </a:lnTo>
                  <a:lnTo>
                    <a:pt x="399" y="80"/>
                  </a:lnTo>
                  <a:lnTo>
                    <a:pt x="382" y="80"/>
                  </a:lnTo>
                  <a:lnTo>
                    <a:pt x="347" y="96"/>
                  </a:lnTo>
                  <a:lnTo>
                    <a:pt x="330" y="96"/>
                  </a:lnTo>
                  <a:lnTo>
                    <a:pt x="313" y="144"/>
                  </a:lnTo>
                  <a:lnTo>
                    <a:pt x="295" y="144"/>
                  </a:lnTo>
                  <a:lnTo>
                    <a:pt x="278" y="144"/>
                  </a:lnTo>
                  <a:lnTo>
                    <a:pt x="295" y="159"/>
                  </a:lnTo>
                  <a:lnTo>
                    <a:pt x="278" y="176"/>
                  </a:lnTo>
                  <a:lnTo>
                    <a:pt x="278" y="144"/>
                  </a:lnTo>
                  <a:lnTo>
                    <a:pt x="244" y="176"/>
                  </a:lnTo>
                  <a:lnTo>
                    <a:pt x="261" y="192"/>
                  </a:lnTo>
                  <a:lnTo>
                    <a:pt x="209" y="224"/>
                  </a:lnTo>
                  <a:lnTo>
                    <a:pt x="88" y="255"/>
                  </a:lnTo>
                  <a:lnTo>
                    <a:pt x="36" y="303"/>
                  </a:lnTo>
                  <a:lnTo>
                    <a:pt x="17" y="288"/>
                  </a:lnTo>
                  <a:lnTo>
                    <a:pt x="17" y="303"/>
                  </a:lnTo>
                  <a:lnTo>
                    <a:pt x="17" y="336"/>
                  </a:lnTo>
                  <a:lnTo>
                    <a:pt x="0" y="336"/>
                  </a:lnTo>
                  <a:lnTo>
                    <a:pt x="36" y="416"/>
                  </a:lnTo>
                  <a:lnTo>
                    <a:pt x="17" y="384"/>
                  </a:lnTo>
                  <a:lnTo>
                    <a:pt x="17" y="416"/>
                  </a:lnTo>
                  <a:lnTo>
                    <a:pt x="0" y="399"/>
                  </a:lnTo>
                  <a:lnTo>
                    <a:pt x="54" y="495"/>
                  </a:lnTo>
                  <a:lnTo>
                    <a:pt x="71" y="560"/>
                  </a:lnTo>
                  <a:lnTo>
                    <a:pt x="71" y="608"/>
                  </a:lnTo>
                  <a:lnTo>
                    <a:pt x="54" y="623"/>
                  </a:lnTo>
                  <a:lnTo>
                    <a:pt x="54" y="639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5" name="Freeform 96">
              <a:extLst>
                <a:ext uri="{FF2B5EF4-FFF2-40B4-BE49-F238E27FC236}">
                  <a16:creationId xmlns:a16="http://schemas.microsoft.com/office/drawing/2014/main" id="{B525E912-092D-B44A-B9E3-7CC7AFD2BD4A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7347965" y="4843174"/>
              <a:ext cx="28935" cy="16654"/>
            </a:xfrm>
            <a:custGeom>
              <a:avLst/>
              <a:gdLst>
                <a:gd name="T0" fmla="*/ 0 w 35"/>
                <a:gd name="T1" fmla="*/ 2988 h 17"/>
                <a:gd name="T2" fmla="*/ 0 w 35"/>
                <a:gd name="T3" fmla="*/ 2988 h 17"/>
                <a:gd name="T4" fmla="*/ 3084 w 35"/>
                <a:gd name="T5" fmla="*/ 2988 h 17"/>
                <a:gd name="T6" fmla="*/ 6169 w 35"/>
                <a:gd name="T7" fmla="*/ 0 h 17"/>
                <a:gd name="T8" fmla="*/ 0 w 35"/>
                <a:gd name="T9" fmla="*/ 0 h 17"/>
                <a:gd name="T10" fmla="*/ 0 w 35"/>
                <a:gd name="T11" fmla="*/ 2988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17"/>
                <a:gd name="T20" fmla="*/ 35 w 35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17">
                  <a:moveTo>
                    <a:pt x="0" y="17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6" name="Freeform 97">
              <a:extLst>
                <a:ext uri="{FF2B5EF4-FFF2-40B4-BE49-F238E27FC236}">
                  <a16:creationId xmlns:a16="http://schemas.microsoft.com/office/drawing/2014/main" id="{621AA5FE-1846-FD42-9ADE-317BF22DE886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7496039" y="5540561"/>
              <a:ext cx="28935" cy="18736"/>
            </a:xfrm>
            <a:custGeom>
              <a:avLst/>
              <a:gdLst>
                <a:gd name="T0" fmla="*/ 0 w 33"/>
                <a:gd name="T1" fmla="*/ 0 h 17"/>
                <a:gd name="T2" fmla="*/ 0 w 33"/>
                <a:gd name="T3" fmla="*/ 0 h 17"/>
                <a:gd name="T4" fmla="*/ 7360 w 33"/>
                <a:gd name="T5" fmla="*/ 4202 h 17"/>
                <a:gd name="T6" fmla="*/ 7360 w 33"/>
                <a:gd name="T7" fmla="*/ 0 h 17"/>
                <a:gd name="T8" fmla="*/ 4089 w 33"/>
                <a:gd name="T9" fmla="*/ 0 h 17"/>
                <a:gd name="T10" fmla="*/ 0 w 33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17"/>
                <a:gd name="T20" fmla="*/ 33 w 33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17">
                  <a:moveTo>
                    <a:pt x="0" y="0"/>
                  </a:moveTo>
                  <a:lnTo>
                    <a:pt x="0" y="0"/>
                  </a:lnTo>
                  <a:lnTo>
                    <a:pt x="33" y="17"/>
                  </a:lnTo>
                  <a:lnTo>
                    <a:pt x="33" y="0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3" name="Freeform 98">
              <a:extLst>
                <a:ext uri="{FF2B5EF4-FFF2-40B4-BE49-F238E27FC236}">
                  <a16:creationId xmlns:a16="http://schemas.microsoft.com/office/drawing/2014/main" id="{269CB9A4-C2AF-4543-9F09-B82D92CDD3C7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7684961" y="5709182"/>
              <a:ext cx="90207" cy="99924"/>
            </a:xfrm>
            <a:custGeom>
              <a:avLst/>
              <a:gdLst>
                <a:gd name="T0" fmla="*/ 0 w 105"/>
                <a:gd name="T1" fmla="*/ 0 h 96"/>
                <a:gd name="T2" fmla="*/ 0 w 105"/>
                <a:gd name="T3" fmla="*/ 0 h 96"/>
                <a:gd name="T4" fmla="*/ 4007 w 105"/>
                <a:gd name="T5" fmla="*/ 15875 h 96"/>
                <a:gd name="T6" fmla="*/ 11218 w 105"/>
                <a:gd name="T7" fmla="*/ 19050 h 96"/>
                <a:gd name="T8" fmla="*/ 14424 w 105"/>
                <a:gd name="T9" fmla="*/ 11906 h 96"/>
                <a:gd name="T10" fmla="*/ 17629 w 105"/>
                <a:gd name="T11" fmla="*/ 15875 h 96"/>
                <a:gd name="T12" fmla="*/ 21635 w 105"/>
                <a:gd name="T13" fmla="*/ 0 h 96"/>
                <a:gd name="T14" fmla="*/ 17629 w 105"/>
                <a:gd name="T15" fmla="*/ 0 h 96"/>
                <a:gd name="T16" fmla="*/ 7212 w 105"/>
                <a:gd name="T17" fmla="*/ 2381 h 96"/>
                <a:gd name="T18" fmla="*/ 0 w 105"/>
                <a:gd name="T19" fmla="*/ 0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5"/>
                <a:gd name="T31" fmla="*/ 0 h 96"/>
                <a:gd name="T32" fmla="*/ 105 w 105"/>
                <a:gd name="T33" fmla="*/ 96 h 9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5" h="96">
                  <a:moveTo>
                    <a:pt x="0" y="0"/>
                  </a:moveTo>
                  <a:lnTo>
                    <a:pt x="0" y="0"/>
                  </a:lnTo>
                  <a:lnTo>
                    <a:pt x="19" y="79"/>
                  </a:lnTo>
                  <a:lnTo>
                    <a:pt x="53" y="96"/>
                  </a:lnTo>
                  <a:lnTo>
                    <a:pt x="71" y="63"/>
                  </a:lnTo>
                  <a:lnTo>
                    <a:pt x="88" y="79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36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4" name="Freeform 99">
              <a:extLst>
                <a:ext uri="{FF2B5EF4-FFF2-40B4-BE49-F238E27FC236}">
                  <a16:creationId xmlns:a16="http://schemas.microsoft.com/office/drawing/2014/main" id="{1C3C8B01-1C17-1B45-908D-2CC6CDFC03B5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8333423" y="5509334"/>
              <a:ext cx="134459" cy="231075"/>
            </a:xfrm>
            <a:custGeom>
              <a:avLst/>
              <a:gdLst>
                <a:gd name="T0" fmla="*/ 7189 w 157"/>
                <a:gd name="T1" fmla="*/ 28447 h 223"/>
                <a:gd name="T2" fmla="*/ 7189 w 157"/>
                <a:gd name="T3" fmla="*/ 28447 h 223"/>
                <a:gd name="T4" fmla="*/ 14379 w 157"/>
                <a:gd name="T5" fmla="*/ 30818 h 223"/>
                <a:gd name="T6" fmla="*/ 10385 w 157"/>
                <a:gd name="T7" fmla="*/ 40300 h 223"/>
                <a:gd name="T8" fmla="*/ 14379 w 157"/>
                <a:gd name="T9" fmla="*/ 43461 h 223"/>
                <a:gd name="T10" fmla="*/ 17574 w 157"/>
                <a:gd name="T11" fmla="*/ 40300 h 223"/>
                <a:gd name="T12" fmla="*/ 24763 w 157"/>
                <a:gd name="T13" fmla="*/ 28447 h 223"/>
                <a:gd name="T14" fmla="*/ 27958 w 157"/>
                <a:gd name="T15" fmla="*/ 28447 h 223"/>
                <a:gd name="T16" fmla="*/ 31952 w 157"/>
                <a:gd name="T17" fmla="*/ 24496 h 223"/>
                <a:gd name="T18" fmla="*/ 31952 w 157"/>
                <a:gd name="T19" fmla="*/ 18965 h 223"/>
                <a:gd name="T20" fmla="*/ 27958 w 157"/>
                <a:gd name="T21" fmla="*/ 15014 h 223"/>
                <a:gd name="T22" fmla="*/ 24763 w 157"/>
                <a:gd name="T23" fmla="*/ 18965 h 223"/>
                <a:gd name="T24" fmla="*/ 17574 w 157"/>
                <a:gd name="T25" fmla="*/ 18965 h 223"/>
                <a:gd name="T26" fmla="*/ 17574 w 157"/>
                <a:gd name="T27" fmla="*/ 11853 h 223"/>
                <a:gd name="T28" fmla="*/ 14379 w 157"/>
                <a:gd name="T29" fmla="*/ 11853 h 223"/>
                <a:gd name="T30" fmla="*/ 14379 w 157"/>
                <a:gd name="T31" fmla="*/ 15014 h 223"/>
                <a:gd name="T32" fmla="*/ 10385 w 157"/>
                <a:gd name="T33" fmla="*/ 11853 h 223"/>
                <a:gd name="T34" fmla="*/ 10385 w 157"/>
                <a:gd name="T35" fmla="*/ 2371 h 223"/>
                <a:gd name="T36" fmla="*/ 0 w 157"/>
                <a:gd name="T37" fmla="*/ 0 h 223"/>
                <a:gd name="T38" fmla="*/ 10385 w 157"/>
                <a:gd name="T39" fmla="*/ 11853 h 223"/>
                <a:gd name="T40" fmla="*/ 10385 w 157"/>
                <a:gd name="T41" fmla="*/ 24496 h 223"/>
                <a:gd name="T42" fmla="*/ 7189 w 157"/>
                <a:gd name="T43" fmla="*/ 28447 h 2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223"/>
                <a:gd name="T68" fmla="*/ 157 w 157"/>
                <a:gd name="T69" fmla="*/ 223 h 2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223">
                  <a:moveTo>
                    <a:pt x="34" y="144"/>
                  </a:moveTo>
                  <a:lnTo>
                    <a:pt x="34" y="144"/>
                  </a:lnTo>
                  <a:lnTo>
                    <a:pt x="69" y="159"/>
                  </a:lnTo>
                  <a:lnTo>
                    <a:pt x="52" y="207"/>
                  </a:lnTo>
                  <a:lnTo>
                    <a:pt x="69" y="223"/>
                  </a:lnTo>
                  <a:lnTo>
                    <a:pt x="86" y="207"/>
                  </a:lnTo>
                  <a:lnTo>
                    <a:pt x="121" y="144"/>
                  </a:lnTo>
                  <a:lnTo>
                    <a:pt x="140" y="144"/>
                  </a:lnTo>
                  <a:lnTo>
                    <a:pt x="157" y="127"/>
                  </a:lnTo>
                  <a:lnTo>
                    <a:pt x="157" y="96"/>
                  </a:lnTo>
                  <a:lnTo>
                    <a:pt x="140" y="79"/>
                  </a:lnTo>
                  <a:lnTo>
                    <a:pt x="121" y="96"/>
                  </a:lnTo>
                  <a:lnTo>
                    <a:pt x="86" y="96"/>
                  </a:lnTo>
                  <a:lnTo>
                    <a:pt x="86" y="63"/>
                  </a:lnTo>
                  <a:lnTo>
                    <a:pt x="69" y="63"/>
                  </a:lnTo>
                  <a:lnTo>
                    <a:pt x="69" y="79"/>
                  </a:lnTo>
                  <a:lnTo>
                    <a:pt x="52" y="63"/>
                  </a:lnTo>
                  <a:lnTo>
                    <a:pt x="52" y="15"/>
                  </a:lnTo>
                  <a:lnTo>
                    <a:pt x="0" y="0"/>
                  </a:lnTo>
                  <a:lnTo>
                    <a:pt x="52" y="63"/>
                  </a:lnTo>
                  <a:lnTo>
                    <a:pt x="52" y="127"/>
                  </a:lnTo>
                  <a:lnTo>
                    <a:pt x="34" y="14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5" name="Freeform 100">
              <a:extLst>
                <a:ext uri="{FF2B5EF4-FFF2-40B4-BE49-F238E27FC236}">
                  <a16:creationId xmlns:a16="http://schemas.microsoft.com/office/drawing/2014/main" id="{78529A83-0D1B-A548-9CA0-665576CAF907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8187051" y="5709182"/>
              <a:ext cx="190624" cy="216502"/>
            </a:xfrm>
            <a:custGeom>
              <a:avLst/>
              <a:gdLst>
                <a:gd name="T0" fmla="*/ 0 w 223"/>
                <a:gd name="T1" fmla="*/ 35094 h 207"/>
                <a:gd name="T2" fmla="*/ 0 w 223"/>
                <a:gd name="T3" fmla="*/ 35094 h 207"/>
                <a:gd name="T4" fmla="*/ 3987 w 223"/>
                <a:gd name="T5" fmla="*/ 38284 h 207"/>
                <a:gd name="T6" fmla="*/ 7176 w 223"/>
                <a:gd name="T7" fmla="*/ 38284 h 207"/>
                <a:gd name="T8" fmla="*/ 14352 w 223"/>
                <a:gd name="T9" fmla="*/ 41474 h 207"/>
                <a:gd name="T10" fmla="*/ 20730 w 223"/>
                <a:gd name="T11" fmla="*/ 38284 h 207"/>
                <a:gd name="T12" fmla="*/ 24717 w 223"/>
                <a:gd name="T13" fmla="*/ 31903 h 207"/>
                <a:gd name="T14" fmla="*/ 27906 w 223"/>
                <a:gd name="T15" fmla="*/ 25523 h 207"/>
                <a:gd name="T16" fmla="*/ 34284 w 223"/>
                <a:gd name="T17" fmla="*/ 19142 h 207"/>
                <a:gd name="T18" fmla="*/ 37474 w 223"/>
                <a:gd name="T19" fmla="*/ 19142 h 207"/>
                <a:gd name="T20" fmla="*/ 34284 w 223"/>
                <a:gd name="T21" fmla="*/ 15952 h 207"/>
                <a:gd name="T22" fmla="*/ 44649 w 223"/>
                <a:gd name="T23" fmla="*/ 6381 h 207"/>
                <a:gd name="T24" fmla="*/ 44649 w 223"/>
                <a:gd name="T25" fmla="*/ 3190 h 207"/>
                <a:gd name="T26" fmla="*/ 41460 w 223"/>
                <a:gd name="T27" fmla="*/ 3190 h 207"/>
                <a:gd name="T28" fmla="*/ 41460 w 223"/>
                <a:gd name="T29" fmla="*/ 0 h 207"/>
                <a:gd name="T30" fmla="*/ 37474 w 223"/>
                <a:gd name="T31" fmla="*/ 3190 h 207"/>
                <a:gd name="T32" fmla="*/ 37474 w 223"/>
                <a:gd name="T33" fmla="*/ 0 h 207"/>
                <a:gd name="T34" fmla="*/ 34284 w 223"/>
                <a:gd name="T35" fmla="*/ 0 h 207"/>
                <a:gd name="T36" fmla="*/ 31095 w 223"/>
                <a:gd name="T37" fmla="*/ 0 h 207"/>
                <a:gd name="T38" fmla="*/ 31095 w 223"/>
                <a:gd name="T39" fmla="*/ 6381 h 207"/>
                <a:gd name="T40" fmla="*/ 27906 w 223"/>
                <a:gd name="T41" fmla="*/ 6381 h 207"/>
                <a:gd name="T42" fmla="*/ 24717 w 223"/>
                <a:gd name="T43" fmla="*/ 12761 h 207"/>
                <a:gd name="T44" fmla="*/ 10365 w 223"/>
                <a:gd name="T45" fmla="*/ 22332 h 207"/>
                <a:gd name="T46" fmla="*/ 0 w 223"/>
                <a:gd name="T47" fmla="*/ 35094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23"/>
                <a:gd name="T73" fmla="*/ 0 h 207"/>
                <a:gd name="T74" fmla="*/ 223 w 223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23" h="207">
                  <a:moveTo>
                    <a:pt x="0" y="174"/>
                  </a:moveTo>
                  <a:lnTo>
                    <a:pt x="0" y="174"/>
                  </a:lnTo>
                  <a:lnTo>
                    <a:pt x="17" y="192"/>
                  </a:lnTo>
                  <a:lnTo>
                    <a:pt x="34" y="192"/>
                  </a:lnTo>
                  <a:lnTo>
                    <a:pt x="69" y="207"/>
                  </a:lnTo>
                  <a:lnTo>
                    <a:pt x="104" y="192"/>
                  </a:lnTo>
                  <a:lnTo>
                    <a:pt x="121" y="159"/>
                  </a:lnTo>
                  <a:lnTo>
                    <a:pt x="138" y="127"/>
                  </a:lnTo>
                  <a:lnTo>
                    <a:pt x="171" y="96"/>
                  </a:lnTo>
                  <a:lnTo>
                    <a:pt x="188" y="96"/>
                  </a:lnTo>
                  <a:lnTo>
                    <a:pt x="171" y="79"/>
                  </a:lnTo>
                  <a:lnTo>
                    <a:pt x="223" y="31"/>
                  </a:lnTo>
                  <a:lnTo>
                    <a:pt x="223" y="15"/>
                  </a:lnTo>
                  <a:lnTo>
                    <a:pt x="205" y="15"/>
                  </a:lnTo>
                  <a:lnTo>
                    <a:pt x="205" y="0"/>
                  </a:lnTo>
                  <a:lnTo>
                    <a:pt x="188" y="15"/>
                  </a:lnTo>
                  <a:lnTo>
                    <a:pt x="188" y="0"/>
                  </a:lnTo>
                  <a:lnTo>
                    <a:pt x="171" y="0"/>
                  </a:lnTo>
                  <a:lnTo>
                    <a:pt x="153" y="0"/>
                  </a:lnTo>
                  <a:lnTo>
                    <a:pt x="153" y="31"/>
                  </a:lnTo>
                  <a:lnTo>
                    <a:pt x="138" y="31"/>
                  </a:lnTo>
                  <a:lnTo>
                    <a:pt x="121" y="63"/>
                  </a:lnTo>
                  <a:lnTo>
                    <a:pt x="52" y="111"/>
                  </a:lnTo>
                  <a:lnTo>
                    <a:pt x="0" y="17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6" name="Freeform 112">
              <a:extLst>
                <a:ext uri="{FF2B5EF4-FFF2-40B4-BE49-F238E27FC236}">
                  <a16:creationId xmlns:a16="http://schemas.microsoft.com/office/drawing/2014/main" id="{BE8C70FC-045E-6944-A5B5-8AA33F03562A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7759849" y="4643326"/>
              <a:ext cx="103823" cy="66616"/>
            </a:xfrm>
            <a:custGeom>
              <a:avLst/>
              <a:gdLst>
                <a:gd name="T0" fmla="*/ 0 w 123"/>
                <a:gd name="T1" fmla="*/ 6252 h 65"/>
                <a:gd name="T2" fmla="*/ 0 w 123"/>
                <a:gd name="T3" fmla="*/ 6252 h 65"/>
                <a:gd name="T4" fmla="*/ 6298 w 123"/>
                <a:gd name="T5" fmla="*/ 12505 h 65"/>
                <a:gd name="T6" fmla="*/ 13384 w 123"/>
                <a:gd name="T7" fmla="*/ 12505 h 65"/>
                <a:gd name="T8" fmla="*/ 20470 w 123"/>
                <a:gd name="T9" fmla="*/ 9378 h 65"/>
                <a:gd name="T10" fmla="*/ 23619 w 123"/>
                <a:gd name="T11" fmla="*/ 3126 h 65"/>
                <a:gd name="T12" fmla="*/ 23619 w 123"/>
                <a:gd name="T13" fmla="*/ 0 h 65"/>
                <a:gd name="T14" fmla="*/ 20470 w 123"/>
                <a:gd name="T15" fmla="*/ 0 h 65"/>
                <a:gd name="T16" fmla="*/ 20470 w 123"/>
                <a:gd name="T17" fmla="*/ 6252 h 65"/>
                <a:gd name="T18" fmla="*/ 17321 w 123"/>
                <a:gd name="T19" fmla="*/ 6252 h 65"/>
                <a:gd name="T20" fmla="*/ 13384 w 123"/>
                <a:gd name="T21" fmla="*/ 6252 h 65"/>
                <a:gd name="T22" fmla="*/ 0 w 123"/>
                <a:gd name="T23" fmla="*/ 6252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3"/>
                <a:gd name="T37" fmla="*/ 0 h 65"/>
                <a:gd name="T38" fmla="*/ 123 w 123"/>
                <a:gd name="T39" fmla="*/ 65 h 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3" h="65">
                  <a:moveTo>
                    <a:pt x="0" y="33"/>
                  </a:moveTo>
                  <a:lnTo>
                    <a:pt x="0" y="33"/>
                  </a:lnTo>
                  <a:lnTo>
                    <a:pt x="35" y="65"/>
                  </a:lnTo>
                  <a:lnTo>
                    <a:pt x="71" y="65"/>
                  </a:lnTo>
                  <a:lnTo>
                    <a:pt x="106" y="48"/>
                  </a:lnTo>
                  <a:lnTo>
                    <a:pt x="123" y="17"/>
                  </a:lnTo>
                  <a:lnTo>
                    <a:pt x="123" y="0"/>
                  </a:lnTo>
                  <a:lnTo>
                    <a:pt x="106" y="0"/>
                  </a:lnTo>
                  <a:lnTo>
                    <a:pt x="106" y="33"/>
                  </a:lnTo>
                  <a:lnTo>
                    <a:pt x="88" y="33"/>
                  </a:lnTo>
                  <a:lnTo>
                    <a:pt x="71" y="33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7" name="Freeform 113">
              <a:extLst>
                <a:ext uri="{FF2B5EF4-FFF2-40B4-BE49-F238E27FC236}">
                  <a16:creationId xmlns:a16="http://schemas.microsoft.com/office/drawing/2014/main" id="{173A7282-94EB-7348-B13F-DE58181AA683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7834737" y="4626672"/>
              <a:ext cx="44252" cy="33308"/>
            </a:xfrm>
            <a:custGeom>
              <a:avLst/>
              <a:gdLst>
                <a:gd name="T0" fmla="*/ 0 w 52"/>
                <a:gd name="T1" fmla="*/ 0 h 32"/>
                <a:gd name="T2" fmla="*/ 0 w 52"/>
                <a:gd name="T3" fmla="*/ 0 h 32"/>
                <a:gd name="T4" fmla="*/ 7144 w 52"/>
                <a:gd name="T5" fmla="*/ 2381 h 32"/>
                <a:gd name="T6" fmla="*/ 10319 w 52"/>
                <a:gd name="T7" fmla="*/ 6350 h 32"/>
                <a:gd name="T8" fmla="*/ 10319 w 52"/>
                <a:gd name="T9" fmla="*/ 2381 h 32"/>
                <a:gd name="T10" fmla="*/ 0 w 52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32"/>
                <a:gd name="T20" fmla="*/ 52 w 52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32">
                  <a:moveTo>
                    <a:pt x="0" y="0"/>
                  </a:moveTo>
                  <a:lnTo>
                    <a:pt x="0" y="0"/>
                  </a:lnTo>
                  <a:lnTo>
                    <a:pt x="35" y="15"/>
                  </a:lnTo>
                  <a:lnTo>
                    <a:pt x="52" y="32"/>
                  </a:lnTo>
                  <a:lnTo>
                    <a:pt x="52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8" name="Freeform 114">
              <a:extLst>
                <a:ext uri="{FF2B5EF4-FFF2-40B4-BE49-F238E27FC236}">
                  <a16:creationId xmlns:a16="http://schemas.microsoft.com/office/drawing/2014/main" id="{9052BDDE-C159-674D-8C51-B4ABD96191BD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7923242" y="4676634"/>
              <a:ext cx="28935" cy="49962"/>
            </a:xfrm>
            <a:custGeom>
              <a:avLst/>
              <a:gdLst>
                <a:gd name="T0" fmla="*/ 0 w 35"/>
                <a:gd name="T1" fmla="*/ 0 h 48"/>
                <a:gd name="T2" fmla="*/ 0 w 35"/>
                <a:gd name="T3" fmla="*/ 0 h 48"/>
                <a:gd name="T4" fmla="*/ 3084 w 35"/>
                <a:gd name="T5" fmla="*/ 9525 h 48"/>
                <a:gd name="T6" fmla="*/ 6169 w 35"/>
                <a:gd name="T7" fmla="*/ 6350 h 48"/>
                <a:gd name="T8" fmla="*/ 0 w 35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48"/>
                <a:gd name="T17" fmla="*/ 35 w 35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48">
                  <a:moveTo>
                    <a:pt x="0" y="0"/>
                  </a:moveTo>
                  <a:lnTo>
                    <a:pt x="0" y="0"/>
                  </a:lnTo>
                  <a:lnTo>
                    <a:pt x="17" y="48"/>
                  </a:lnTo>
                  <a:lnTo>
                    <a:pt x="35" y="32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9" name="Freeform 115">
              <a:extLst>
                <a:ext uri="{FF2B5EF4-FFF2-40B4-BE49-F238E27FC236}">
                  <a16:creationId xmlns:a16="http://schemas.microsoft.com/office/drawing/2014/main" id="{5D8093A5-52DD-4540-B8E0-D64664F1A9FB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8025362" y="4776558"/>
              <a:ext cx="30636" cy="16654"/>
            </a:xfrm>
            <a:custGeom>
              <a:avLst/>
              <a:gdLst>
                <a:gd name="T0" fmla="*/ 0 w 34"/>
                <a:gd name="T1" fmla="*/ 0 h 15"/>
                <a:gd name="T2" fmla="*/ 0 w 34"/>
                <a:gd name="T3" fmla="*/ 0 h 15"/>
                <a:gd name="T4" fmla="*/ 0 w 34"/>
                <a:gd name="T5" fmla="*/ 3387 h 15"/>
                <a:gd name="T6" fmla="*/ 8404 w 34"/>
                <a:gd name="T7" fmla="*/ 3387 h 15"/>
                <a:gd name="T8" fmla="*/ 0 w 34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15"/>
                <a:gd name="T17" fmla="*/ 34 w 3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15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34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0" name="Freeform 116">
              <a:extLst>
                <a:ext uri="{FF2B5EF4-FFF2-40B4-BE49-F238E27FC236}">
                  <a16:creationId xmlns:a16="http://schemas.microsoft.com/office/drawing/2014/main" id="{D6285651-E81D-A545-B4F1-0E93C6F0C561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8202370" y="4926444"/>
              <a:ext cx="15319" cy="33308"/>
            </a:xfrm>
            <a:custGeom>
              <a:avLst/>
              <a:gdLst>
                <a:gd name="T0" fmla="*/ 0 w 18"/>
                <a:gd name="T1" fmla="*/ 0 h 32"/>
                <a:gd name="T2" fmla="*/ 0 w 18"/>
                <a:gd name="T3" fmla="*/ 0 h 32"/>
                <a:gd name="T4" fmla="*/ 0 w 18"/>
                <a:gd name="T5" fmla="*/ 6350 h 32"/>
                <a:gd name="T6" fmla="*/ 3969 w 18"/>
                <a:gd name="T7" fmla="*/ 2381 h 32"/>
                <a:gd name="T8" fmla="*/ 0 w 1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32"/>
                <a:gd name="T17" fmla="*/ 18 w 1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32">
                  <a:moveTo>
                    <a:pt x="0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18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1" name="Freeform 117">
              <a:extLst>
                <a:ext uri="{FF2B5EF4-FFF2-40B4-BE49-F238E27FC236}">
                  <a16:creationId xmlns:a16="http://schemas.microsoft.com/office/drawing/2014/main" id="{F5DE471F-5C9E-D54C-88E9-EE51FDCB39D6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8146203" y="5076330"/>
              <a:ext cx="56167" cy="64535"/>
            </a:xfrm>
            <a:custGeom>
              <a:avLst/>
              <a:gdLst>
                <a:gd name="T0" fmla="*/ 0 w 67"/>
                <a:gd name="T1" fmla="*/ 0 h 63"/>
                <a:gd name="T2" fmla="*/ 0 w 67"/>
                <a:gd name="T3" fmla="*/ 0 h 63"/>
                <a:gd name="T4" fmla="*/ 3128 w 67"/>
                <a:gd name="T5" fmla="*/ 6249 h 63"/>
                <a:gd name="T6" fmla="*/ 9383 w 67"/>
                <a:gd name="T7" fmla="*/ 11717 h 63"/>
                <a:gd name="T8" fmla="*/ 12511 w 67"/>
                <a:gd name="T9" fmla="*/ 11717 h 63"/>
                <a:gd name="T10" fmla="*/ 3128 w 67"/>
                <a:gd name="T11" fmla="*/ 2343 h 63"/>
                <a:gd name="T12" fmla="*/ 0 w 6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7"/>
                <a:gd name="T22" fmla="*/ 0 h 63"/>
                <a:gd name="T23" fmla="*/ 67 w 67"/>
                <a:gd name="T24" fmla="*/ 63 h 6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7" h="63">
                  <a:moveTo>
                    <a:pt x="0" y="0"/>
                  </a:moveTo>
                  <a:lnTo>
                    <a:pt x="0" y="0"/>
                  </a:lnTo>
                  <a:lnTo>
                    <a:pt x="17" y="32"/>
                  </a:lnTo>
                  <a:lnTo>
                    <a:pt x="50" y="63"/>
                  </a:lnTo>
                  <a:lnTo>
                    <a:pt x="67" y="63"/>
                  </a:lnTo>
                  <a:lnTo>
                    <a:pt x="17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2" name="Freeform 118">
              <a:extLst>
                <a:ext uri="{FF2B5EF4-FFF2-40B4-BE49-F238E27FC236}">
                  <a16:creationId xmlns:a16="http://schemas.microsoft.com/office/drawing/2014/main" id="{400EFBC0-4A14-C948-8FE6-76773A781EB8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8438948" y="4993060"/>
              <a:ext cx="30636" cy="33308"/>
            </a:xfrm>
            <a:custGeom>
              <a:avLst/>
              <a:gdLst>
                <a:gd name="T0" fmla="*/ 0 w 34"/>
                <a:gd name="T1" fmla="*/ 6158 h 33"/>
                <a:gd name="T2" fmla="*/ 0 w 34"/>
                <a:gd name="T3" fmla="*/ 6158 h 33"/>
                <a:gd name="T4" fmla="*/ 8404 w 34"/>
                <a:gd name="T5" fmla="*/ 6158 h 33"/>
                <a:gd name="T6" fmla="*/ 8404 w 34"/>
                <a:gd name="T7" fmla="*/ 3079 h 33"/>
                <a:gd name="T8" fmla="*/ 4202 w 34"/>
                <a:gd name="T9" fmla="*/ 0 h 33"/>
                <a:gd name="T10" fmla="*/ 0 w 34"/>
                <a:gd name="T11" fmla="*/ 6158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33"/>
                <a:gd name="T20" fmla="*/ 34 w 34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33">
                  <a:moveTo>
                    <a:pt x="0" y="33"/>
                  </a:moveTo>
                  <a:lnTo>
                    <a:pt x="0" y="33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17" y="0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3" name="Freeform 119">
              <a:extLst>
                <a:ext uri="{FF2B5EF4-FFF2-40B4-BE49-F238E27FC236}">
                  <a16:creationId xmlns:a16="http://schemas.microsoft.com/office/drawing/2014/main" id="{47956A1A-0BBD-7343-8922-B6F76577D72E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8469584" y="4976406"/>
              <a:ext cx="28935" cy="16654"/>
            </a:xfrm>
            <a:custGeom>
              <a:avLst/>
              <a:gdLst>
                <a:gd name="T0" fmla="*/ 0 w 35"/>
                <a:gd name="T1" fmla="*/ 0 h 15"/>
                <a:gd name="T2" fmla="*/ 0 w 35"/>
                <a:gd name="T3" fmla="*/ 0 h 15"/>
                <a:gd name="T4" fmla="*/ 3084 w 35"/>
                <a:gd name="T5" fmla="*/ 3387 h 15"/>
                <a:gd name="T6" fmla="*/ 6169 w 35"/>
                <a:gd name="T7" fmla="*/ 0 h 15"/>
                <a:gd name="T8" fmla="*/ 0 w 3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15"/>
                <a:gd name="T17" fmla="*/ 35 w 3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15">
                  <a:moveTo>
                    <a:pt x="0" y="0"/>
                  </a:moveTo>
                  <a:lnTo>
                    <a:pt x="0" y="0"/>
                  </a:lnTo>
                  <a:lnTo>
                    <a:pt x="17" y="15"/>
                  </a:lnTo>
                  <a:lnTo>
                    <a:pt x="35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4" name="Line 120">
              <a:extLst>
                <a:ext uri="{FF2B5EF4-FFF2-40B4-BE49-F238E27FC236}">
                  <a16:creationId xmlns:a16="http://schemas.microsoft.com/office/drawing/2014/main" id="{F1CE0F9E-3FED-A94E-8BF9-27DDC35F6419}"/>
                </a:ext>
              </a:extLst>
            </p:cNvPr>
            <p:cNvSpPr>
              <a:spLocks noChangeShapeType="1"/>
            </p:cNvSpPr>
            <p:nvPr>
              <p:custDataLst>
                <p:tags r:id="rId70"/>
              </p:custDataLst>
            </p:nvPr>
          </p:nvSpPr>
          <p:spPr bwMode="auto">
            <a:xfrm flipV="1">
              <a:off x="7371793" y="4734923"/>
              <a:ext cx="13616" cy="49962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5" name="Line 121">
              <a:extLst>
                <a:ext uri="{FF2B5EF4-FFF2-40B4-BE49-F238E27FC236}">
                  <a16:creationId xmlns:a16="http://schemas.microsoft.com/office/drawing/2014/main" id="{A9ACE999-226C-314F-807D-A6B205CD4B00}"/>
                </a:ext>
              </a:extLst>
            </p:cNvPr>
            <p:cNvSpPr>
              <a:spLocks noChangeShapeType="1"/>
            </p:cNvSpPr>
            <p:nvPr>
              <p:custDataLst>
                <p:tags r:id="rId71"/>
              </p:custDataLst>
            </p:nvPr>
          </p:nvSpPr>
          <p:spPr bwMode="auto">
            <a:xfrm>
              <a:off x="7958983" y="4734923"/>
              <a:ext cx="30636" cy="16654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6" name="Line 122">
              <a:extLst>
                <a:ext uri="{FF2B5EF4-FFF2-40B4-BE49-F238E27FC236}">
                  <a16:creationId xmlns:a16="http://schemas.microsoft.com/office/drawing/2014/main" id="{4DA5CF05-E717-0543-A256-D492F6B65790}"/>
                </a:ext>
              </a:extLst>
            </p:cNvPr>
            <p:cNvSpPr>
              <a:spLocks noChangeShapeType="1"/>
            </p:cNvSpPr>
            <p:nvPr>
              <p:custDataLst>
                <p:tags r:id="rId72"/>
              </p:custDataLst>
            </p:nvPr>
          </p:nvSpPr>
          <p:spPr bwMode="auto">
            <a:xfrm>
              <a:off x="7989619" y="4768231"/>
              <a:ext cx="13616" cy="16654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7" name="Line 123">
              <a:extLst>
                <a:ext uri="{FF2B5EF4-FFF2-40B4-BE49-F238E27FC236}">
                  <a16:creationId xmlns:a16="http://schemas.microsoft.com/office/drawing/2014/main" id="{D43D71B8-6933-7C42-B0FB-D24D247BC70A}"/>
                </a:ext>
              </a:extLst>
            </p:cNvPr>
            <p:cNvSpPr>
              <a:spLocks noChangeShapeType="1"/>
            </p:cNvSpPr>
            <p:nvPr>
              <p:custDataLst>
                <p:tags r:id="rId73"/>
              </p:custDataLst>
            </p:nvPr>
          </p:nvSpPr>
          <p:spPr bwMode="auto">
            <a:xfrm>
              <a:off x="8064507" y="4784885"/>
              <a:ext cx="13616" cy="33308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8" name="Line 124">
              <a:extLst>
                <a:ext uri="{FF2B5EF4-FFF2-40B4-BE49-F238E27FC236}">
                  <a16:creationId xmlns:a16="http://schemas.microsoft.com/office/drawing/2014/main" id="{DC669A2C-89F4-DD49-87F0-A41290B24A4A}"/>
                </a:ext>
              </a:extLst>
            </p:cNvPr>
            <p:cNvSpPr>
              <a:spLocks noChangeShapeType="1"/>
            </p:cNvSpPr>
            <p:nvPr>
              <p:custDataLst>
                <p:tags r:id="rId74"/>
              </p:custDataLst>
            </p:nvPr>
          </p:nvSpPr>
          <p:spPr bwMode="auto">
            <a:xfrm>
              <a:off x="8078123" y="4834847"/>
              <a:ext cx="28935" cy="16654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140" name="Группа 25">
            <a:extLst>
              <a:ext uri="{FF2B5EF4-FFF2-40B4-BE49-F238E27FC236}">
                <a16:creationId xmlns:a16="http://schemas.microsoft.com/office/drawing/2014/main" id="{4A02427B-4282-45E7-848B-105A78453D7C}"/>
              </a:ext>
            </a:extLst>
          </p:cNvPr>
          <p:cNvGrpSpPr/>
          <p:nvPr/>
        </p:nvGrpSpPr>
        <p:grpSpPr>
          <a:xfrm>
            <a:off x="1531018" y="1952661"/>
            <a:ext cx="3476592" cy="4178814"/>
            <a:chOff x="3911624" y="3496284"/>
            <a:chExt cx="1674769" cy="2013050"/>
          </a:xfrm>
          <a:solidFill>
            <a:schemeClr val="bg2">
              <a:lumMod val="25000"/>
              <a:lumOff val="75000"/>
            </a:schemeClr>
          </a:solidFill>
        </p:grpSpPr>
        <p:sp>
          <p:nvSpPr>
            <p:cNvPr id="141" name="Line 192">
              <a:extLst>
                <a:ext uri="{FF2B5EF4-FFF2-40B4-BE49-F238E27FC236}">
                  <a16:creationId xmlns:a16="http://schemas.microsoft.com/office/drawing/2014/main" id="{F249330F-2018-4CFE-B789-5F0C3DFA14C2}"/>
                </a:ext>
              </a:extLst>
            </p:cNvPr>
            <p:cNvSpPr>
              <a:spLocks noChangeShapeType="1"/>
            </p:cNvSpPr>
            <p:nvPr>
              <p:custDataLst>
                <p:tags r:id="rId1"/>
              </p:custDataLst>
            </p:nvPr>
          </p:nvSpPr>
          <p:spPr bwMode="auto">
            <a:xfrm>
              <a:off x="5572777" y="4235304"/>
              <a:ext cx="13616" cy="0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2" name="Freeform 212">
              <a:extLst>
                <a:ext uri="{FF2B5EF4-FFF2-40B4-BE49-F238E27FC236}">
                  <a16:creationId xmlns:a16="http://schemas.microsoft.com/office/drawing/2014/main" id="{8405B784-8E37-4820-8C94-180CFC161DB3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869850" y="3544163"/>
              <a:ext cx="59571" cy="18736"/>
            </a:xfrm>
            <a:custGeom>
              <a:avLst/>
              <a:gdLst>
                <a:gd name="T0" fmla="*/ 0 w 71"/>
                <a:gd name="T1" fmla="*/ 4202 h 17"/>
                <a:gd name="T2" fmla="*/ 0 w 71"/>
                <a:gd name="T3" fmla="*/ 4202 h 17"/>
                <a:gd name="T4" fmla="*/ 7043 w 71"/>
                <a:gd name="T5" fmla="*/ 4202 h 17"/>
                <a:gd name="T6" fmla="*/ 13304 w 71"/>
                <a:gd name="T7" fmla="*/ 4202 h 17"/>
                <a:gd name="T8" fmla="*/ 10174 w 71"/>
                <a:gd name="T9" fmla="*/ 4202 h 17"/>
                <a:gd name="T10" fmla="*/ 0 w 71"/>
                <a:gd name="T11" fmla="*/ 0 h 17"/>
                <a:gd name="T12" fmla="*/ 0 w 71"/>
                <a:gd name="T13" fmla="*/ 4202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1"/>
                <a:gd name="T22" fmla="*/ 0 h 17"/>
                <a:gd name="T23" fmla="*/ 71 w 71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1" h="17">
                  <a:moveTo>
                    <a:pt x="0" y="17"/>
                  </a:moveTo>
                  <a:lnTo>
                    <a:pt x="0" y="17"/>
                  </a:lnTo>
                  <a:lnTo>
                    <a:pt x="36" y="17"/>
                  </a:lnTo>
                  <a:lnTo>
                    <a:pt x="71" y="17"/>
                  </a:lnTo>
                  <a:lnTo>
                    <a:pt x="54" y="17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9" name="Line 214">
              <a:extLst>
                <a:ext uri="{FF2B5EF4-FFF2-40B4-BE49-F238E27FC236}">
                  <a16:creationId xmlns:a16="http://schemas.microsoft.com/office/drawing/2014/main" id="{84863B39-3356-4856-908A-0BDE84FC59A7}"/>
                </a:ext>
              </a:extLst>
            </p:cNvPr>
            <p:cNvSpPr>
              <a:spLocks noChangeShapeType="1"/>
            </p:cNvSpPr>
            <p:nvPr>
              <p:custDataLst>
                <p:tags r:id="rId3"/>
              </p:custDataLst>
            </p:nvPr>
          </p:nvSpPr>
          <p:spPr bwMode="auto">
            <a:xfrm flipV="1">
              <a:off x="4968566" y="3519182"/>
              <a:ext cx="11915" cy="49962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0" name="Freeform 246">
              <a:extLst>
                <a:ext uri="{FF2B5EF4-FFF2-40B4-BE49-F238E27FC236}">
                  <a16:creationId xmlns:a16="http://schemas.microsoft.com/office/drawing/2014/main" id="{6B2C3C9B-4C59-4243-9A9C-287BB501AA6D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3925240" y="3760665"/>
              <a:ext cx="17020" cy="16654"/>
            </a:xfrm>
            <a:custGeom>
              <a:avLst/>
              <a:gdLst>
                <a:gd name="T0" fmla="*/ 0 w 20"/>
                <a:gd name="T1" fmla="*/ 0 h 15"/>
                <a:gd name="T2" fmla="*/ 0 w 20"/>
                <a:gd name="T3" fmla="*/ 0 h 15"/>
                <a:gd name="T4" fmla="*/ 0 w 20"/>
                <a:gd name="T5" fmla="*/ 3387 h 15"/>
                <a:gd name="T6" fmla="*/ 3969 w 20"/>
                <a:gd name="T7" fmla="*/ 0 h 15"/>
                <a:gd name="T8" fmla="*/ 0 w 20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5"/>
                <a:gd name="T17" fmla="*/ 20 w 20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5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1" name="Freeform 248">
              <a:extLst>
                <a:ext uri="{FF2B5EF4-FFF2-40B4-BE49-F238E27FC236}">
                  <a16:creationId xmlns:a16="http://schemas.microsoft.com/office/drawing/2014/main" id="{77303476-8442-48DE-A19B-015A5719FAA7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3986512" y="3760665"/>
              <a:ext cx="11915" cy="16654"/>
            </a:xfrm>
            <a:custGeom>
              <a:avLst/>
              <a:gdLst>
                <a:gd name="T0" fmla="*/ 2084 w 16"/>
                <a:gd name="T1" fmla="*/ 0 h 15"/>
                <a:gd name="T2" fmla="*/ 2084 w 16"/>
                <a:gd name="T3" fmla="*/ 0 h 15"/>
                <a:gd name="T4" fmla="*/ 0 w 16"/>
                <a:gd name="T5" fmla="*/ 3387 h 15"/>
                <a:gd name="T6" fmla="*/ 2084 w 16"/>
                <a:gd name="T7" fmla="*/ 3387 h 15"/>
                <a:gd name="T8" fmla="*/ 2084 w 1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16" y="0"/>
                  </a:moveTo>
                  <a:lnTo>
                    <a:pt x="16" y="0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6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2" name="Freeform 264">
              <a:extLst>
                <a:ext uri="{FF2B5EF4-FFF2-40B4-BE49-F238E27FC236}">
                  <a16:creationId xmlns:a16="http://schemas.microsoft.com/office/drawing/2014/main" id="{AB57ACC0-A8B8-4617-B063-65FB637B1778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4592423" y="4993060"/>
              <a:ext cx="308063" cy="333080"/>
            </a:xfrm>
            <a:custGeom>
              <a:avLst/>
              <a:gdLst>
                <a:gd name="T0" fmla="*/ 23813 w 362"/>
                <a:gd name="T1" fmla="*/ 63500 h 320"/>
                <a:gd name="T2" fmla="*/ 23813 w 362"/>
                <a:gd name="T3" fmla="*/ 63500 h 320"/>
                <a:gd name="T4" fmla="*/ 19844 w 362"/>
                <a:gd name="T5" fmla="*/ 57150 h 320"/>
                <a:gd name="T6" fmla="*/ 14288 w 362"/>
                <a:gd name="T7" fmla="*/ 38100 h 320"/>
                <a:gd name="T8" fmla="*/ 14288 w 362"/>
                <a:gd name="T9" fmla="*/ 28575 h 320"/>
                <a:gd name="T10" fmla="*/ 0 w 362"/>
                <a:gd name="T11" fmla="*/ 3969 h 320"/>
                <a:gd name="T12" fmla="*/ 0 w 362"/>
                <a:gd name="T13" fmla="*/ 0 h 320"/>
                <a:gd name="T14" fmla="*/ 7144 w 362"/>
                <a:gd name="T15" fmla="*/ 0 h 320"/>
                <a:gd name="T16" fmla="*/ 14288 w 362"/>
                <a:gd name="T17" fmla="*/ 0 h 320"/>
                <a:gd name="T18" fmla="*/ 34131 w 362"/>
                <a:gd name="T19" fmla="*/ 3969 h 320"/>
                <a:gd name="T20" fmla="*/ 40481 w 362"/>
                <a:gd name="T21" fmla="*/ 3969 h 320"/>
                <a:gd name="T22" fmla="*/ 54769 w 362"/>
                <a:gd name="T23" fmla="*/ 7144 h 320"/>
                <a:gd name="T24" fmla="*/ 61913 w 362"/>
                <a:gd name="T25" fmla="*/ 3969 h 320"/>
                <a:gd name="T26" fmla="*/ 65088 w 362"/>
                <a:gd name="T27" fmla="*/ 0 h 320"/>
                <a:gd name="T28" fmla="*/ 72231 w 362"/>
                <a:gd name="T29" fmla="*/ 3969 h 320"/>
                <a:gd name="T30" fmla="*/ 65088 w 362"/>
                <a:gd name="T31" fmla="*/ 9525 h 320"/>
                <a:gd name="T32" fmla="*/ 61913 w 362"/>
                <a:gd name="T33" fmla="*/ 7144 h 320"/>
                <a:gd name="T34" fmla="*/ 51594 w 362"/>
                <a:gd name="T35" fmla="*/ 7144 h 320"/>
                <a:gd name="T36" fmla="*/ 47625 w 362"/>
                <a:gd name="T37" fmla="*/ 26194 h 320"/>
                <a:gd name="T38" fmla="*/ 44450 w 362"/>
                <a:gd name="T39" fmla="*/ 28575 h 320"/>
                <a:gd name="T40" fmla="*/ 44450 w 362"/>
                <a:gd name="T41" fmla="*/ 41275 h 320"/>
                <a:gd name="T42" fmla="*/ 44450 w 362"/>
                <a:gd name="T43" fmla="*/ 61119 h 320"/>
                <a:gd name="T44" fmla="*/ 37306 w 362"/>
                <a:gd name="T45" fmla="*/ 63500 h 320"/>
                <a:gd name="T46" fmla="*/ 30956 w 362"/>
                <a:gd name="T47" fmla="*/ 63500 h 320"/>
                <a:gd name="T48" fmla="*/ 27781 w 362"/>
                <a:gd name="T49" fmla="*/ 61119 h 320"/>
                <a:gd name="T50" fmla="*/ 23813 w 362"/>
                <a:gd name="T51" fmla="*/ 63500 h 3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2"/>
                <a:gd name="T79" fmla="*/ 0 h 320"/>
                <a:gd name="T80" fmla="*/ 362 w 362"/>
                <a:gd name="T81" fmla="*/ 320 h 3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2" h="320">
                  <a:moveTo>
                    <a:pt x="121" y="320"/>
                  </a:moveTo>
                  <a:lnTo>
                    <a:pt x="121" y="320"/>
                  </a:lnTo>
                  <a:lnTo>
                    <a:pt x="103" y="288"/>
                  </a:lnTo>
                  <a:lnTo>
                    <a:pt x="69" y="192"/>
                  </a:lnTo>
                  <a:lnTo>
                    <a:pt x="69" y="144"/>
                  </a:lnTo>
                  <a:lnTo>
                    <a:pt x="0" y="17"/>
                  </a:lnTo>
                  <a:lnTo>
                    <a:pt x="0" y="0"/>
                  </a:lnTo>
                  <a:lnTo>
                    <a:pt x="34" y="0"/>
                  </a:lnTo>
                  <a:lnTo>
                    <a:pt x="69" y="0"/>
                  </a:lnTo>
                  <a:lnTo>
                    <a:pt x="172" y="17"/>
                  </a:lnTo>
                  <a:lnTo>
                    <a:pt x="207" y="17"/>
                  </a:lnTo>
                  <a:lnTo>
                    <a:pt x="276" y="33"/>
                  </a:lnTo>
                  <a:lnTo>
                    <a:pt x="311" y="17"/>
                  </a:lnTo>
                  <a:lnTo>
                    <a:pt x="328" y="0"/>
                  </a:lnTo>
                  <a:lnTo>
                    <a:pt x="362" y="17"/>
                  </a:lnTo>
                  <a:lnTo>
                    <a:pt x="328" y="48"/>
                  </a:lnTo>
                  <a:lnTo>
                    <a:pt x="311" y="33"/>
                  </a:lnTo>
                  <a:lnTo>
                    <a:pt x="259" y="33"/>
                  </a:lnTo>
                  <a:lnTo>
                    <a:pt x="241" y="129"/>
                  </a:lnTo>
                  <a:lnTo>
                    <a:pt x="224" y="144"/>
                  </a:lnTo>
                  <a:lnTo>
                    <a:pt x="224" y="209"/>
                  </a:lnTo>
                  <a:lnTo>
                    <a:pt x="224" y="305"/>
                  </a:lnTo>
                  <a:lnTo>
                    <a:pt x="190" y="320"/>
                  </a:lnTo>
                  <a:lnTo>
                    <a:pt x="155" y="320"/>
                  </a:lnTo>
                  <a:lnTo>
                    <a:pt x="138" y="305"/>
                  </a:lnTo>
                  <a:lnTo>
                    <a:pt x="121" y="32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3" name="Freeform 265">
              <a:extLst>
                <a:ext uri="{FF2B5EF4-FFF2-40B4-BE49-F238E27FC236}">
                  <a16:creationId xmlns:a16="http://schemas.microsoft.com/office/drawing/2014/main" id="{DDC16152-2724-4A2C-8C60-07A41B08E827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4692842" y="5126292"/>
              <a:ext cx="384652" cy="383042"/>
            </a:xfrm>
            <a:custGeom>
              <a:avLst/>
              <a:gdLst>
                <a:gd name="T0" fmla="*/ 82733 w 451"/>
                <a:gd name="T1" fmla="*/ 2381 h 368"/>
                <a:gd name="T2" fmla="*/ 86711 w 451"/>
                <a:gd name="T3" fmla="*/ 21431 h 368"/>
                <a:gd name="T4" fmla="*/ 82733 w 451"/>
                <a:gd name="T5" fmla="*/ 21431 h 368"/>
                <a:gd name="T6" fmla="*/ 79551 w 451"/>
                <a:gd name="T7" fmla="*/ 25400 h 368"/>
                <a:gd name="T8" fmla="*/ 82733 w 451"/>
                <a:gd name="T9" fmla="*/ 28575 h 368"/>
                <a:gd name="T10" fmla="*/ 86711 w 451"/>
                <a:gd name="T11" fmla="*/ 25400 h 368"/>
                <a:gd name="T12" fmla="*/ 89893 w 451"/>
                <a:gd name="T13" fmla="*/ 25400 h 368"/>
                <a:gd name="T14" fmla="*/ 89893 w 451"/>
                <a:gd name="T15" fmla="*/ 28575 h 368"/>
                <a:gd name="T16" fmla="*/ 89893 w 451"/>
                <a:gd name="T17" fmla="*/ 37306 h 368"/>
                <a:gd name="T18" fmla="*/ 82733 w 451"/>
                <a:gd name="T19" fmla="*/ 40481 h 368"/>
                <a:gd name="T20" fmla="*/ 76369 w 451"/>
                <a:gd name="T21" fmla="*/ 50006 h 368"/>
                <a:gd name="T22" fmla="*/ 66027 w 451"/>
                <a:gd name="T23" fmla="*/ 60325 h 368"/>
                <a:gd name="T24" fmla="*/ 58868 w 451"/>
                <a:gd name="T25" fmla="*/ 66675 h 368"/>
                <a:gd name="T26" fmla="*/ 48526 w 451"/>
                <a:gd name="T27" fmla="*/ 69850 h 368"/>
                <a:gd name="T28" fmla="*/ 42162 w 451"/>
                <a:gd name="T29" fmla="*/ 69850 h 368"/>
                <a:gd name="T30" fmla="*/ 31820 w 451"/>
                <a:gd name="T31" fmla="*/ 69850 h 368"/>
                <a:gd name="T32" fmla="*/ 20683 w 451"/>
                <a:gd name="T33" fmla="*/ 73025 h 368"/>
                <a:gd name="T34" fmla="*/ 17501 w 451"/>
                <a:gd name="T35" fmla="*/ 73025 h 368"/>
                <a:gd name="T36" fmla="*/ 14319 w 451"/>
                <a:gd name="T37" fmla="*/ 69850 h 368"/>
                <a:gd name="T38" fmla="*/ 10342 w 451"/>
                <a:gd name="T39" fmla="*/ 60325 h 368"/>
                <a:gd name="T40" fmla="*/ 10342 w 451"/>
                <a:gd name="T41" fmla="*/ 57150 h 368"/>
                <a:gd name="T42" fmla="*/ 3978 w 451"/>
                <a:gd name="T43" fmla="*/ 37306 h 368"/>
                <a:gd name="T44" fmla="*/ 0 w 451"/>
                <a:gd name="T45" fmla="*/ 37306 h 368"/>
                <a:gd name="T46" fmla="*/ 3978 w 451"/>
                <a:gd name="T47" fmla="*/ 34925 h 368"/>
                <a:gd name="T48" fmla="*/ 7160 w 451"/>
                <a:gd name="T49" fmla="*/ 37306 h 368"/>
                <a:gd name="T50" fmla="*/ 14319 w 451"/>
                <a:gd name="T51" fmla="*/ 37306 h 368"/>
                <a:gd name="T52" fmla="*/ 20683 w 451"/>
                <a:gd name="T53" fmla="*/ 34925 h 368"/>
                <a:gd name="T54" fmla="*/ 20683 w 451"/>
                <a:gd name="T55" fmla="*/ 15875 h 368"/>
                <a:gd name="T56" fmla="*/ 24661 w 451"/>
                <a:gd name="T57" fmla="*/ 19050 h 368"/>
                <a:gd name="T58" fmla="*/ 24661 w 451"/>
                <a:gd name="T59" fmla="*/ 25400 h 368"/>
                <a:gd name="T60" fmla="*/ 31820 w 451"/>
                <a:gd name="T61" fmla="*/ 25400 h 368"/>
                <a:gd name="T62" fmla="*/ 42162 w 451"/>
                <a:gd name="T63" fmla="*/ 19050 h 368"/>
                <a:gd name="T64" fmla="*/ 45344 w 451"/>
                <a:gd name="T65" fmla="*/ 21431 h 368"/>
                <a:gd name="T66" fmla="*/ 48526 w 451"/>
                <a:gd name="T67" fmla="*/ 19050 h 368"/>
                <a:gd name="T68" fmla="*/ 62845 w 451"/>
                <a:gd name="T69" fmla="*/ 6350 h 368"/>
                <a:gd name="T70" fmla="*/ 72391 w 451"/>
                <a:gd name="T71" fmla="*/ 0 h 368"/>
                <a:gd name="T72" fmla="*/ 79551 w 451"/>
                <a:gd name="T73" fmla="*/ 2381 h 368"/>
                <a:gd name="T74" fmla="*/ 82733 w 451"/>
                <a:gd name="T75" fmla="*/ 2381 h 3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51"/>
                <a:gd name="T115" fmla="*/ 0 h 368"/>
                <a:gd name="T116" fmla="*/ 451 w 451"/>
                <a:gd name="T117" fmla="*/ 368 h 3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51" h="368">
                  <a:moveTo>
                    <a:pt x="416" y="15"/>
                  </a:moveTo>
                  <a:lnTo>
                    <a:pt x="433" y="111"/>
                  </a:lnTo>
                  <a:lnTo>
                    <a:pt x="416" y="111"/>
                  </a:lnTo>
                  <a:lnTo>
                    <a:pt x="399" y="128"/>
                  </a:lnTo>
                  <a:lnTo>
                    <a:pt x="416" y="143"/>
                  </a:lnTo>
                  <a:lnTo>
                    <a:pt x="433" y="128"/>
                  </a:lnTo>
                  <a:lnTo>
                    <a:pt x="451" y="128"/>
                  </a:lnTo>
                  <a:lnTo>
                    <a:pt x="451" y="143"/>
                  </a:lnTo>
                  <a:lnTo>
                    <a:pt x="451" y="191"/>
                  </a:lnTo>
                  <a:lnTo>
                    <a:pt x="416" y="207"/>
                  </a:lnTo>
                  <a:lnTo>
                    <a:pt x="382" y="255"/>
                  </a:lnTo>
                  <a:lnTo>
                    <a:pt x="330" y="303"/>
                  </a:lnTo>
                  <a:lnTo>
                    <a:pt x="295" y="335"/>
                  </a:lnTo>
                  <a:lnTo>
                    <a:pt x="243" y="351"/>
                  </a:lnTo>
                  <a:lnTo>
                    <a:pt x="209" y="351"/>
                  </a:lnTo>
                  <a:lnTo>
                    <a:pt x="157" y="351"/>
                  </a:lnTo>
                  <a:lnTo>
                    <a:pt x="103" y="368"/>
                  </a:lnTo>
                  <a:lnTo>
                    <a:pt x="86" y="368"/>
                  </a:lnTo>
                  <a:lnTo>
                    <a:pt x="69" y="351"/>
                  </a:lnTo>
                  <a:lnTo>
                    <a:pt x="51" y="303"/>
                  </a:lnTo>
                  <a:lnTo>
                    <a:pt x="51" y="287"/>
                  </a:lnTo>
                  <a:lnTo>
                    <a:pt x="17" y="191"/>
                  </a:lnTo>
                  <a:lnTo>
                    <a:pt x="0" y="191"/>
                  </a:lnTo>
                  <a:lnTo>
                    <a:pt x="17" y="176"/>
                  </a:lnTo>
                  <a:lnTo>
                    <a:pt x="34" y="191"/>
                  </a:lnTo>
                  <a:lnTo>
                    <a:pt x="69" y="191"/>
                  </a:lnTo>
                  <a:lnTo>
                    <a:pt x="103" y="176"/>
                  </a:lnTo>
                  <a:lnTo>
                    <a:pt x="103" y="80"/>
                  </a:lnTo>
                  <a:lnTo>
                    <a:pt x="121" y="96"/>
                  </a:lnTo>
                  <a:lnTo>
                    <a:pt x="121" y="128"/>
                  </a:lnTo>
                  <a:lnTo>
                    <a:pt x="157" y="128"/>
                  </a:lnTo>
                  <a:lnTo>
                    <a:pt x="209" y="96"/>
                  </a:lnTo>
                  <a:lnTo>
                    <a:pt x="226" y="111"/>
                  </a:lnTo>
                  <a:lnTo>
                    <a:pt x="243" y="96"/>
                  </a:lnTo>
                  <a:lnTo>
                    <a:pt x="313" y="32"/>
                  </a:lnTo>
                  <a:lnTo>
                    <a:pt x="364" y="0"/>
                  </a:lnTo>
                  <a:lnTo>
                    <a:pt x="399" y="15"/>
                  </a:lnTo>
                  <a:lnTo>
                    <a:pt x="416" y="1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4" name="Freeform 266">
              <a:extLst>
                <a:ext uri="{FF2B5EF4-FFF2-40B4-BE49-F238E27FC236}">
                  <a16:creationId xmlns:a16="http://schemas.microsoft.com/office/drawing/2014/main" id="{3588D0AD-0FF4-442C-9AC7-1EE2BD0FF1CD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4781346" y="5009714"/>
              <a:ext cx="222963" cy="249810"/>
            </a:xfrm>
            <a:custGeom>
              <a:avLst/>
              <a:gdLst>
                <a:gd name="T0" fmla="*/ 0 w 261"/>
                <a:gd name="T1" fmla="*/ 38100 h 240"/>
                <a:gd name="T2" fmla="*/ 0 w 261"/>
                <a:gd name="T3" fmla="*/ 38100 h 240"/>
                <a:gd name="T4" fmla="*/ 3984 w 261"/>
                <a:gd name="T5" fmla="*/ 41275 h 240"/>
                <a:gd name="T6" fmla="*/ 3984 w 261"/>
                <a:gd name="T7" fmla="*/ 47625 h 240"/>
                <a:gd name="T8" fmla="*/ 10358 w 261"/>
                <a:gd name="T9" fmla="*/ 47625 h 240"/>
                <a:gd name="T10" fmla="*/ 20717 w 261"/>
                <a:gd name="T11" fmla="*/ 41275 h 240"/>
                <a:gd name="T12" fmla="*/ 24701 w 261"/>
                <a:gd name="T13" fmla="*/ 44450 h 240"/>
                <a:gd name="T14" fmla="*/ 27888 w 261"/>
                <a:gd name="T15" fmla="*/ 41275 h 240"/>
                <a:gd name="T16" fmla="*/ 42230 w 261"/>
                <a:gd name="T17" fmla="*/ 28575 h 240"/>
                <a:gd name="T18" fmla="*/ 52588 w 261"/>
                <a:gd name="T19" fmla="*/ 22225 h 240"/>
                <a:gd name="T20" fmla="*/ 45417 w 261"/>
                <a:gd name="T21" fmla="*/ 22225 h 240"/>
                <a:gd name="T22" fmla="*/ 42230 w 261"/>
                <a:gd name="T23" fmla="*/ 15875 h 240"/>
                <a:gd name="T24" fmla="*/ 35059 w 261"/>
                <a:gd name="T25" fmla="*/ 9525 h 240"/>
                <a:gd name="T26" fmla="*/ 27888 w 261"/>
                <a:gd name="T27" fmla="*/ 0 h 240"/>
                <a:gd name="T28" fmla="*/ 20717 w 261"/>
                <a:gd name="T29" fmla="*/ 6350 h 240"/>
                <a:gd name="T30" fmla="*/ 17529 w 261"/>
                <a:gd name="T31" fmla="*/ 3175 h 240"/>
                <a:gd name="T32" fmla="*/ 7171 w 261"/>
                <a:gd name="T33" fmla="*/ 3175 h 240"/>
                <a:gd name="T34" fmla="*/ 3984 w 261"/>
                <a:gd name="T35" fmla="*/ 22225 h 240"/>
                <a:gd name="T36" fmla="*/ 0 w 261"/>
                <a:gd name="T37" fmla="*/ 24606 h 240"/>
                <a:gd name="T38" fmla="*/ 0 w 261"/>
                <a:gd name="T39" fmla="*/ 38100 h 2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1"/>
                <a:gd name="T61" fmla="*/ 0 h 240"/>
                <a:gd name="T62" fmla="*/ 261 w 261"/>
                <a:gd name="T63" fmla="*/ 240 h 2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1" h="240">
                  <a:moveTo>
                    <a:pt x="0" y="192"/>
                  </a:moveTo>
                  <a:lnTo>
                    <a:pt x="0" y="192"/>
                  </a:lnTo>
                  <a:lnTo>
                    <a:pt x="18" y="208"/>
                  </a:lnTo>
                  <a:lnTo>
                    <a:pt x="18" y="240"/>
                  </a:lnTo>
                  <a:lnTo>
                    <a:pt x="52" y="240"/>
                  </a:lnTo>
                  <a:lnTo>
                    <a:pt x="104" y="208"/>
                  </a:lnTo>
                  <a:lnTo>
                    <a:pt x="121" y="223"/>
                  </a:lnTo>
                  <a:lnTo>
                    <a:pt x="139" y="208"/>
                  </a:lnTo>
                  <a:lnTo>
                    <a:pt x="210" y="144"/>
                  </a:lnTo>
                  <a:lnTo>
                    <a:pt x="261" y="112"/>
                  </a:lnTo>
                  <a:lnTo>
                    <a:pt x="227" y="112"/>
                  </a:lnTo>
                  <a:lnTo>
                    <a:pt x="210" y="79"/>
                  </a:lnTo>
                  <a:lnTo>
                    <a:pt x="173" y="48"/>
                  </a:lnTo>
                  <a:lnTo>
                    <a:pt x="139" y="0"/>
                  </a:lnTo>
                  <a:lnTo>
                    <a:pt x="104" y="31"/>
                  </a:lnTo>
                  <a:lnTo>
                    <a:pt x="87" y="16"/>
                  </a:lnTo>
                  <a:lnTo>
                    <a:pt x="35" y="16"/>
                  </a:lnTo>
                  <a:lnTo>
                    <a:pt x="18" y="112"/>
                  </a:lnTo>
                  <a:lnTo>
                    <a:pt x="0" y="127"/>
                  </a:lnTo>
                  <a:lnTo>
                    <a:pt x="0" y="19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5" name="Freeform 267">
              <a:extLst>
                <a:ext uri="{FF2B5EF4-FFF2-40B4-BE49-F238E27FC236}">
                  <a16:creationId xmlns:a16="http://schemas.microsoft.com/office/drawing/2014/main" id="{F0FE8577-5C25-4B80-95A0-1EA177B81578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4900486" y="4959752"/>
              <a:ext cx="192327" cy="181113"/>
            </a:xfrm>
            <a:custGeom>
              <a:avLst/>
              <a:gdLst>
                <a:gd name="T0" fmla="*/ 27905 w 225"/>
                <a:gd name="T1" fmla="*/ 0 h 175"/>
                <a:gd name="T2" fmla="*/ 27905 w 225"/>
                <a:gd name="T3" fmla="*/ 0 h 175"/>
                <a:gd name="T4" fmla="*/ 20729 w 225"/>
                <a:gd name="T5" fmla="*/ 0 h 175"/>
                <a:gd name="T6" fmla="*/ 20729 w 225"/>
                <a:gd name="T7" fmla="*/ 3157 h 175"/>
                <a:gd name="T8" fmla="*/ 10365 w 225"/>
                <a:gd name="T9" fmla="*/ 9471 h 175"/>
                <a:gd name="T10" fmla="*/ 0 w 225"/>
                <a:gd name="T11" fmla="*/ 9471 h 175"/>
                <a:gd name="T12" fmla="*/ 7176 w 225"/>
                <a:gd name="T13" fmla="*/ 18941 h 175"/>
                <a:gd name="T14" fmla="*/ 14351 w 225"/>
                <a:gd name="T15" fmla="*/ 24466 h 175"/>
                <a:gd name="T16" fmla="*/ 17540 w 225"/>
                <a:gd name="T17" fmla="*/ 31569 h 175"/>
                <a:gd name="T18" fmla="*/ 24716 w 225"/>
                <a:gd name="T19" fmla="*/ 31569 h 175"/>
                <a:gd name="T20" fmla="*/ 31094 w 225"/>
                <a:gd name="T21" fmla="*/ 33936 h 175"/>
                <a:gd name="T22" fmla="*/ 35080 w 225"/>
                <a:gd name="T23" fmla="*/ 33936 h 175"/>
                <a:gd name="T24" fmla="*/ 41459 w 225"/>
                <a:gd name="T25" fmla="*/ 22098 h 175"/>
                <a:gd name="T26" fmla="*/ 45445 w 225"/>
                <a:gd name="T27" fmla="*/ 9471 h 175"/>
                <a:gd name="T28" fmla="*/ 41459 w 225"/>
                <a:gd name="T29" fmla="*/ 3157 h 175"/>
                <a:gd name="T30" fmla="*/ 35080 w 225"/>
                <a:gd name="T31" fmla="*/ 0 h 175"/>
                <a:gd name="T32" fmla="*/ 27905 w 225"/>
                <a:gd name="T33" fmla="*/ 0 h 1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175"/>
                <a:gd name="T53" fmla="*/ 225 w 225"/>
                <a:gd name="T54" fmla="*/ 175 h 1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175">
                  <a:moveTo>
                    <a:pt x="139" y="0"/>
                  </a:moveTo>
                  <a:lnTo>
                    <a:pt x="139" y="0"/>
                  </a:lnTo>
                  <a:lnTo>
                    <a:pt x="104" y="0"/>
                  </a:lnTo>
                  <a:lnTo>
                    <a:pt x="104" y="16"/>
                  </a:lnTo>
                  <a:lnTo>
                    <a:pt x="52" y="48"/>
                  </a:lnTo>
                  <a:lnTo>
                    <a:pt x="0" y="48"/>
                  </a:lnTo>
                  <a:lnTo>
                    <a:pt x="35" y="96"/>
                  </a:lnTo>
                  <a:lnTo>
                    <a:pt x="70" y="127"/>
                  </a:lnTo>
                  <a:lnTo>
                    <a:pt x="87" y="160"/>
                  </a:lnTo>
                  <a:lnTo>
                    <a:pt x="121" y="160"/>
                  </a:lnTo>
                  <a:lnTo>
                    <a:pt x="156" y="175"/>
                  </a:lnTo>
                  <a:lnTo>
                    <a:pt x="173" y="175"/>
                  </a:lnTo>
                  <a:lnTo>
                    <a:pt x="208" y="112"/>
                  </a:lnTo>
                  <a:lnTo>
                    <a:pt x="225" y="48"/>
                  </a:lnTo>
                  <a:lnTo>
                    <a:pt x="208" y="16"/>
                  </a:lnTo>
                  <a:lnTo>
                    <a:pt x="173" y="0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6" name="Freeform 268">
              <a:extLst>
                <a:ext uri="{FF2B5EF4-FFF2-40B4-BE49-F238E27FC236}">
                  <a16:creationId xmlns:a16="http://schemas.microsoft.com/office/drawing/2014/main" id="{08863F65-CCAA-4070-AE18-76AF29D05B53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5017924" y="4809866"/>
              <a:ext cx="250195" cy="449658"/>
            </a:xfrm>
            <a:custGeom>
              <a:avLst/>
              <a:gdLst>
                <a:gd name="T0" fmla="*/ 14336 w 293"/>
                <a:gd name="T1" fmla="*/ 85725 h 432"/>
                <a:gd name="T2" fmla="*/ 14336 w 293"/>
                <a:gd name="T3" fmla="*/ 85725 h 432"/>
                <a:gd name="T4" fmla="*/ 14336 w 293"/>
                <a:gd name="T5" fmla="*/ 82550 h 432"/>
                <a:gd name="T6" fmla="*/ 14336 w 293"/>
                <a:gd name="T7" fmla="*/ 79375 h 432"/>
                <a:gd name="T8" fmla="*/ 27876 w 293"/>
                <a:gd name="T9" fmla="*/ 76200 h 432"/>
                <a:gd name="T10" fmla="*/ 31062 w 293"/>
                <a:gd name="T11" fmla="*/ 73025 h 432"/>
                <a:gd name="T12" fmla="*/ 31062 w 293"/>
                <a:gd name="T13" fmla="*/ 63500 h 432"/>
                <a:gd name="T14" fmla="*/ 24690 w 293"/>
                <a:gd name="T15" fmla="*/ 50800 h 432"/>
                <a:gd name="T16" fmla="*/ 38230 w 293"/>
                <a:gd name="T17" fmla="*/ 38100 h 432"/>
                <a:gd name="T18" fmla="*/ 48584 w 293"/>
                <a:gd name="T19" fmla="*/ 34925 h 432"/>
                <a:gd name="T20" fmla="*/ 58938 w 293"/>
                <a:gd name="T21" fmla="*/ 24606 h 432"/>
                <a:gd name="T22" fmla="*/ 54956 w 293"/>
                <a:gd name="T23" fmla="*/ 0 h 432"/>
                <a:gd name="T24" fmla="*/ 48584 w 293"/>
                <a:gd name="T25" fmla="*/ 5556 h 432"/>
                <a:gd name="T26" fmla="*/ 34248 w 293"/>
                <a:gd name="T27" fmla="*/ 5556 h 432"/>
                <a:gd name="T28" fmla="*/ 27876 w 293"/>
                <a:gd name="T29" fmla="*/ 5556 h 432"/>
                <a:gd name="T30" fmla="*/ 24690 w 293"/>
                <a:gd name="T31" fmla="*/ 9525 h 432"/>
                <a:gd name="T32" fmla="*/ 27876 w 293"/>
                <a:gd name="T33" fmla="*/ 15875 h 432"/>
                <a:gd name="T34" fmla="*/ 31062 w 293"/>
                <a:gd name="T35" fmla="*/ 22225 h 432"/>
                <a:gd name="T36" fmla="*/ 31062 w 293"/>
                <a:gd name="T37" fmla="*/ 28575 h 432"/>
                <a:gd name="T38" fmla="*/ 27876 w 293"/>
                <a:gd name="T39" fmla="*/ 34925 h 432"/>
                <a:gd name="T40" fmla="*/ 24690 w 293"/>
                <a:gd name="T41" fmla="*/ 28575 h 432"/>
                <a:gd name="T42" fmla="*/ 24690 w 293"/>
                <a:gd name="T43" fmla="*/ 22225 h 432"/>
                <a:gd name="T44" fmla="*/ 20708 w 293"/>
                <a:gd name="T45" fmla="*/ 22225 h 432"/>
                <a:gd name="T46" fmla="*/ 17522 w 293"/>
                <a:gd name="T47" fmla="*/ 19050 h 432"/>
                <a:gd name="T48" fmla="*/ 0 w 293"/>
                <a:gd name="T49" fmla="*/ 24606 h 432"/>
                <a:gd name="T50" fmla="*/ 0 w 293"/>
                <a:gd name="T51" fmla="*/ 28575 h 432"/>
                <a:gd name="T52" fmla="*/ 7168 w 293"/>
                <a:gd name="T53" fmla="*/ 28575 h 432"/>
                <a:gd name="T54" fmla="*/ 14336 w 293"/>
                <a:gd name="T55" fmla="*/ 31750 h 432"/>
                <a:gd name="T56" fmla="*/ 17522 w 293"/>
                <a:gd name="T57" fmla="*/ 38100 h 432"/>
                <a:gd name="T58" fmla="*/ 14336 w 293"/>
                <a:gd name="T59" fmla="*/ 50800 h 432"/>
                <a:gd name="T60" fmla="*/ 7168 w 293"/>
                <a:gd name="T61" fmla="*/ 63500 h 432"/>
                <a:gd name="T62" fmla="*/ 10354 w 293"/>
                <a:gd name="T63" fmla="*/ 82550 h 432"/>
                <a:gd name="T64" fmla="*/ 10354 w 293"/>
                <a:gd name="T65" fmla="*/ 85725 h 432"/>
                <a:gd name="T66" fmla="*/ 14336 w 293"/>
                <a:gd name="T67" fmla="*/ 85725 h 4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3"/>
                <a:gd name="T103" fmla="*/ 0 h 432"/>
                <a:gd name="T104" fmla="*/ 293 w 293"/>
                <a:gd name="T105" fmla="*/ 432 h 43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3" h="432">
                  <a:moveTo>
                    <a:pt x="69" y="432"/>
                  </a:moveTo>
                  <a:lnTo>
                    <a:pt x="69" y="432"/>
                  </a:lnTo>
                  <a:lnTo>
                    <a:pt x="69" y="415"/>
                  </a:lnTo>
                  <a:lnTo>
                    <a:pt x="69" y="400"/>
                  </a:lnTo>
                  <a:lnTo>
                    <a:pt x="138" y="384"/>
                  </a:lnTo>
                  <a:lnTo>
                    <a:pt x="155" y="367"/>
                  </a:lnTo>
                  <a:lnTo>
                    <a:pt x="155" y="319"/>
                  </a:lnTo>
                  <a:lnTo>
                    <a:pt x="121" y="256"/>
                  </a:lnTo>
                  <a:lnTo>
                    <a:pt x="190" y="192"/>
                  </a:lnTo>
                  <a:lnTo>
                    <a:pt x="242" y="175"/>
                  </a:lnTo>
                  <a:lnTo>
                    <a:pt x="293" y="127"/>
                  </a:lnTo>
                  <a:lnTo>
                    <a:pt x="276" y="0"/>
                  </a:lnTo>
                  <a:lnTo>
                    <a:pt x="242" y="31"/>
                  </a:lnTo>
                  <a:lnTo>
                    <a:pt x="172" y="31"/>
                  </a:lnTo>
                  <a:lnTo>
                    <a:pt x="138" y="31"/>
                  </a:lnTo>
                  <a:lnTo>
                    <a:pt x="121" y="48"/>
                  </a:lnTo>
                  <a:lnTo>
                    <a:pt x="138" y="79"/>
                  </a:lnTo>
                  <a:lnTo>
                    <a:pt x="155" y="112"/>
                  </a:lnTo>
                  <a:lnTo>
                    <a:pt x="155" y="144"/>
                  </a:lnTo>
                  <a:lnTo>
                    <a:pt x="138" y="175"/>
                  </a:lnTo>
                  <a:lnTo>
                    <a:pt x="121" y="144"/>
                  </a:lnTo>
                  <a:lnTo>
                    <a:pt x="121" y="112"/>
                  </a:lnTo>
                  <a:lnTo>
                    <a:pt x="103" y="112"/>
                  </a:lnTo>
                  <a:lnTo>
                    <a:pt x="86" y="96"/>
                  </a:lnTo>
                  <a:lnTo>
                    <a:pt x="0" y="127"/>
                  </a:lnTo>
                  <a:lnTo>
                    <a:pt x="0" y="144"/>
                  </a:lnTo>
                  <a:lnTo>
                    <a:pt x="34" y="144"/>
                  </a:lnTo>
                  <a:lnTo>
                    <a:pt x="69" y="160"/>
                  </a:lnTo>
                  <a:lnTo>
                    <a:pt x="86" y="192"/>
                  </a:lnTo>
                  <a:lnTo>
                    <a:pt x="69" y="256"/>
                  </a:lnTo>
                  <a:lnTo>
                    <a:pt x="34" y="319"/>
                  </a:lnTo>
                  <a:lnTo>
                    <a:pt x="51" y="415"/>
                  </a:lnTo>
                  <a:lnTo>
                    <a:pt x="51" y="432"/>
                  </a:lnTo>
                  <a:lnTo>
                    <a:pt x="69" y="43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7" name="Freeform 269">
              <a:extLst>
                <a:ext uri="{FF2B5EF4-FFF2-40B4-BE49-F238E27FC236}">
                  <a16:creationId xmlns:a16="http://schemas.microsoft.com/office/drawing/2014/main" id="{1406CAEB-177E-4E14-BAD9-1296F87B68CC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5077495" y="4793212"/>
              <a:ext cx="73187" cy="199848"/>
            </a:xfrm>
            <a:custGeom>
              <a:avLst/>
              <a:gdLst>
                <a:gd name="T0" fmla="*/ 3969 w 86"/>
                <a:gd name="T1" fmla="*/ 22225 h 192"/>
                <a:gd name="T2" fmla="*/ 3969 w 86"/>
                <a:gd name="T3" fmla="*/ 22225 h 192"/>
                <a:gd name="T4" fmla="*/ 0 w 86"/>
                <a:gd name="T5" fmla="*/ 19050 h 192"/>
                <a:gd name="T6" fmla="*/ 3969 w 86"/>
                <a:gd name="T7" fmla="*/ 13494 h 192"/>
                <a:gd name="T8" fmla="*/ 3969 w 86"/>
                <a:gd name="T9" fmla="*/ 9525 h 192"/>
                <a:gd name="T10" fmla="*/ 7144 w 86"/>
                <a:gd name="T11" fmla="*/ 7144 h 192"/>
                <a:gd name="T12" fmla="*/ 3969 w 86"/>
                <a:gd name="T13" fmla="*/ 0 h 192"/>
                <a:gd name="T14" fmla="*/ 7144 w 86"/>
                <a:gd name="T15" fmla="*/ 0 h 192"/>
                <a:gd name="T16" fmla="*/ 10319 w 86"/>
                <a:gd name="T17" fmla="*/ 0 h 192"/>
                <a:gd name="T18" fmla="*/ 14288 w 86"/>
                <a:gd name="T19" fmla="*/ 9525 h 192"/>
                <a:gd name="T20" fmla="*/ 10319 w 86"/>
                <a:gd name="T21" fmla="*/ 13494 h 192"/>
                <a:gd name="T22" fmla="*/ 14288 w 86"/>
                <a:gd name="T23" fmla="*/ 19050 h 192"/>
                <a:gd name="T24" fmla="*/ 17463 w 86"/>
                <a:gd name="T25" fmla="*/ 26194 h 192"/>
                <a:gd name="T26" fmla="*/ 17463 w 86"/>
                <a:gd name="T27" fmla="*/ 32544 h 192"/>
                <a:gd name="T28" fmla="*/ 14288 w 86"/>
                <a:gd name="T29" fmla="*/ 38100 h 192"/>
                <a:gd name="T30" fmla="*/ 10319 w 86"/>
                <a:gd name="T31" fmla="*/ 32544 h 192"/>
                <a:gd name="T32" fmla="*/ 10319 w 86"/>
                <a:gd name="T33" fmla="*/ 26194 h 192"/>
                <a:gd name="T34" fmla="*/ 7144 w 86"/>
                <a:gd name="T35" fmla="*/ 26194 h 192"/>
                <a:gd name="T36" fmla="*/ 3969 w 86"/>
                <a:gd name="T37" fmla="*/ 22225 h 19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6"/>
                <a:gd name="T58" fmla="*/ 0 h 192"/>
                <a:gd name="T59" fmla="*/ 86 w 86"/>
                <a:gd name="T60" fmla="*/ 192 h 19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6" h="192">
                  <a:moveTo>
                    <a:pt x="17" y="113"/>
                  </a:moveTo>
                  <a:lnTo>
                    <a:pt x="17" y="113"/>
                  </a:lnTo>
                  <a:lnTo>
                    <a:pt x="0" y="96"/>
                  </a:lnTo>
                  <a:lnTo>
                    <a:pt x="17" y="65"/>
                  </a:lnTo>
                  <a:lnTo>
                    <a:pt x="17" y="48"/>
                  </a:lnTo>
                  <a:lnTo>
                    <a:pt x="34" y="33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2" y="0"/>
                  </a:lnTo>
                  <a:lnTo>
                    <a:pt x="69" y="48"/>
                  </a:lnTo>
                  <a:lnTo>
                    <a:pt x="52" y="65"/>
                  </a:lnTo>
                  <a:lnTo>
                    <a:pt x="69" y="96"/>
                  </a:lnTo>
                  <a:lnTo>
                    <a:pt x="86" y="129"/>
                  </a:lnTo>
                  <a:lnTo>
                    <a:pt x="86" y="161"/>
                  </a:lnTo>
                  <a:lnTo>
                    <a:pt x="69" y="192"/>
                  </a:lnTo>
                  <a:lnTo>
                    <a:pt x="52" y="161"/>
                  </a:lnTo>
                  <a:lnTo>
                    <a:pt x="52" y="129"/>
                  </a:lnTo>
                  <a:lnTo>
                    <a:pt x="34" y="129"/>
                  </a:lnTo>
                  <a:lnTo>
                    <a:pt x="17" y="11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8" name="Freeform 270">
              <a:extLst>
                <a:ext uri="{FF2B5EF4-FFF2-40B4-BE49-F238E27FC236}">
                  <a16:creationId xmlns:a16="http://schemas.microsoft.com/office/drawing/2014/main" id="{1F091CD3-DE8A-48BE-A994-A4D7A009CFFB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5033242" y="5240789"/>
              <a:ext cx="28935" cy="35390"/>
            </a:xfrm>
            <a:custGeom>
              <a:avLst/>
              <a:gdLst>
                <a:gd name="T0" fmla="*/ 7144 w 34"/>
                <a:gd name="T1" fmla="*/ 4217 h 32"/>
                <a:gd name="T2" fmla="*/ 7144 w 34"/>
                <a:gd name="T3" fmla="*/ 4217 h 32"/>
                <a:gd name="T4" fmla="*/ 7144 w 34"/>
                <a:gd name="T5" fmla="*/ 0 h 32"/>
                <a:gd name="T6" fmla="*/ 3175 w 34"/>
                <a:gd name="T7" fmla="*/ 0 h 32"/>
                <a:gd name="T8" fmla="*/ 0 w 34"/>
                <a:gd name="T9" fmla="*/ 4217 h 32"/>
                <a:gd name="T10" fmla="*/ 3175 w 34"/>
                <a:gd name="T11" fmla="*/ 7590 h 32"/>
                <a:gd name="T12" fmla="*/ 7144 w 34"/>
                <a:gd name="T13" fmla="*/ 421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32"/>
                <a:gd name="T23" fmla="*/ 34 w 34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32">
                  <a:moveTo>
                    <a:pt x="34" y="17"/>
                  </a:moveTo>
                  <a:lnTo>
                    <a:pt x="34" y="17"/>
                  </a:lnTo>
                  <a:lnTo>
                    <a:pt x="34" y="0"/>
                  </a:lnTo>
                  <a:lnTo>
                    <a:pt x="17" y="0"/>
                  </a:lnTo>
                  <a:lnTo>
                    <a:pt x="0" y="17"/>
                  </a:lnTo>
                  <a:lnTo>
                    <a:pt x="17" y="32"/>
                  </a:lnTo>
                  <a:lnTo>
                    <a:pt x="34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9" name="Freeform 271">
              <a:extLst>
                <a:ext uri="{FF2B5EF4-FFF2-40B4-BE49-F238E27FC236}">
                  <a16:creationId xmlns:a16="http://schemas.microsoft.com/office/drawing/2014/main" id="{60BF8EB6-35F9-4211-AD88-EAB6E6D6B801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5329391" y="4859828"/>
              <a:ext cx="159988" cy="366388"/>
            </a:xfrm>
            <a:custGeom>
              <a:avLst/>
              <a:gdLst>
                <a:gd name="T0" fmla="*/ 0 w 189"/>
                <a:gd name="T1" fmla="*/ 50800 h 352"/>
                <a:gd name="T2" fmla="*/ 0 w 189"/>
                <a:gd name="T3" fmla="*/ 50800 h 352"/>
                <a:gd name="T4" fmla="*/ 3158 w 189"/>
                <a:gd name="T5" fmla="*/ 63500 h 352"/>
                <a:gd name="T6" fmla="*/ 6316 w 189"/>
                <a:gd name="T7" fmla="*/ 69850 h 352"/>
                <a:gd name="T8" fmla="*/ 16581 w 189"/>
                <a:gd name="T9" fmla="*/ 69850 h 352"/>
                <a:gd name="T10" fmla="*/ 20528 w 189"/>
                <a:gd name="T11" fmla="*/ 66675 h 352"/>
                <a:gd name="T12" fmla="*/ 30792 w 189"/>
                <a:gd name="T13" fmla="*/ 31750 h 352"/>
                <a:gd name="T14" fmla="*/ 33951 w 189"/>
                <a:gd name="T15" fmla="*/ 15875 h 352"/>
                <a:gd name="T16" fmla="*/ 37109 w 189"/>
                <a:gd name="T17" fmla="*/ 19050 h 352"/>
                <a:gd name="T18" fmla="*/ 37109 w 189"/>
                <a:gd name="T19" fmla="*/ 15875 h 352"/>
                <a:gd name="T20" fmla="*/ 33951 w 189"/>
                <a:gd name="T21" fmla="*/ 3175 h 352"/>
                <a:gd name="T22" fmla="*/ 30792 w 189"/>
                <a:gd name="T23" fmla="*/ 0 h 352"/>
                <a:gd name="T24" fmla="*/ 26845 w 189"/>
                <a:gd name="T25" fmla="*/ 5556 h 352"/>
                <a:gd name="T26" fmla="*/ 23687 w 189"/>
                <a:gd name="T27" fmla="*/ 5556 h 352"/>
                <a:gd name="T28" fmla="*/ 23687 w 189"/>
                <a:gd name="T29" fmla="*/ 12700 h 352"/>
                <a:gd name="T30" fmla="*/ 6316 w 189"/>
                <a:gd name="T31" fmla="*/ 22225 h 352"/>
                <a:gd name="T32" fmla="*/ 3158 w 189"/>
                <a:gd name="T33" fmla="*/ 28575 h 352"/>
                <a:gd name="T34" fmla="*/ 6316 w 189"/>
                <a:gd name="T35" fmla="*/ 41275 h 352"/>
                <a:gd name="T36" fmla="*/ 0 w 189"/>
                <a:gd name="T37" fmla="*/ 50800 h 35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9"/>
                <a:gd name="T58" fmla="*/ 0 h 352"/>
                <a:gd name="T59" fmla="*/ 189 w 189"/>
                <a:gd name="T60" fmla="*/ 352 h 35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9" h="352">
                  <a:moveTo>
                    <a:pt x="0" y="256"/>
                  </a:moveTo>
                  <a:lnTo>
                    <a:pt x="0" y="256"/>
                  </a:lnTo>
                  <a:lnTo>
                    <a:pt x="18" y="319"/>
                  </a:lnTo>
                  <a:lnTo>
                    <a:pt x="35" y="352"/>
                  </a:lnTo>
                  <a:lnTo>
                    <a:pt x="87" y="352"/>
                  </a:lnTo>
                  <a:lnTo>
                    <a:pt x="104" y="336"/>
                  </a:lnTo>
                  <a:lnTo>
                    <a:pt x="156" y="160"/>
                  </a:lnTo>
                  <a:lnTo>
                    <a:pt x="173" y="79"/>
                  </a:lnTo>
                  <a:lnTo>
                    <a:pt x="189" y="96"/>
                  </a:lnTo>
                  <a:lnTo>
                    <a:pt x="189" y="79"/>
                  </a:lnTo>
                  <a:lnTo>
                    <a:pt x="173" y="16"/>
                  </a:lnTo>
                  <a:lnTo>
                    <a:pt x="156" y="0"/>
                  </a:lnTo>
                  <a:lnTo>
                    <a:pt x="139" y="31"/>
                  </a:lnTo>
                  <a:lnTo>
                    <a:pt x="121" y="31"/>
                  </a:lnTo>
                  <a:lnTo>
                    <a:pt x="121" y="64"/>
                  </a:lnTo>
                  <a:lnTo>
                    <a:pt x="35" y="112"/>
                  </a:lnTo>
                  <a:lnTo>
                    <a:pt x="18" y="144"/>
                  </a:lnTo>
                  <a:lnTo>
                    <a:pt x="35" y="208"/>
                  </a:lnTo>
                  <a:lnTo>
                    <a:pt x="0" y="25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0" name="Freeform 273">
              <a:extLst>
                <a:ext uri="{FF2B5EF4-FFF2-40B4-BE49-F238E27FC236}">
                  <a16:creationId xmlns:a16="http://schemas.microsoft.com/office/drawing/2014/main" id="{FD7AFDAB-8990-4969-B0A3-36CDE4184767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4515835" y="4443479"/>
              <a:ext cx="13616" cy="16654"/>
            </a:xfrm>
            <a:custGeom>
              <a:avLst/>
              <a:gdLst>
                <a:gd name="T0" fmla="*/ 0 w 18"/>
                <a:gd name="T1" fmla="*/ 2822 h 18"/>
                <a:gd name="T2" fmla="*/ 0 w 18"/>
                <a:gd name="T3" fmla="*/ 2822 h 18"/>
                <a:gd name="T4" fmla="*/ 2822 w 18"/>
                <a:gd name="T5" fmla="*/ 0 h 18"/>
                <a:gd name="T6" fmla="*/ 0 w 18"/>
                <a:gd name="T7" fmla="*/ 0 h 18"/>
                <a:gd name="T8" fmla="*/ 0 w 18"/>
                <a:gd name="T9" fmla="*/ 282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8"/>
                <a:gd name="T17" fmla="*/ 18 w 1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8">
                  <a:moveTo>
                    <a:pt x="0" y="18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1" name="Freeform 274">
              <a:extLst>
                <a:ext uri="{FF2B5EF4-FFF2-40B4-BE49-F238E27FC236}">
                  <a16:creationId xmlns:a16="http://schemas.microsoft.com/office/drawing/2014/main" id="{9713771A-4EEC-4D9E-A342-6CCC5C28259D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4944738" y="5309486"/>
              <a:ext cx="59571" cy="66616"/>
            </a:xfrm>
            <a:custGeom>
              <a:avLst/>
              <a:gdLst>
                <a:gd name="T0" fmla="*/ 14495 w 69"/>
                <a:gd name="T1" fmla="*/ 6451 h 63"/>
                <a:gd name="T2" fmla="*/ 14495 w 69"/>
                <a:gd name="T3" fmla="*/ 6451 h 63"/>
                <a:gd name="T4" fmla="*/ 10468 w 69"/>
                <a:gd name="T5" fmla="*/ 9676 h 63"/>
                <a:gd name="T6" fmla="*/ 4026 w 69"/>
                <a:gd name="T7" fmla="*/ 12902 h 63"/>
                <a:gd name="T8" fmla="*/ 0 w 69"/>
                <a:gd name="T9" fmla="*/ 9676 h 63"/>
                <a:gd name="T10" fmla="*/ 7247 w 69"/>
                <a:gd name="T11" fmla="*/ 0 h 63"/>
                <a:gd name="T12" fmla="*/ 10468 w 69"/>
                <a:gd name="T13" fmla="*/ 3225 h 63"/>
                <a:gd name="T14" fmla="*/ 14495 w 69"/>
                <a:gd name="T15" fmla="*/ 6451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"/>
                <a:gd name="T25" fmla="*/ 0 h 63"/>
                <a:gd name="T26" fmla="*/ 69 w 69"/>
                <a:gd name="T27" fmla="*/ 63 h 6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" h="63">
                  <a:moveTo>
                    <a:pt x="69" y="31"/>
                  </a:moveTo>
                  <a:lnTo>
                    <a:pt x="69" y="31"/>
                  </a:lnTo>
                  <a:lnTo>
                    <a:pt x="52" y="48"/>
                  </a:lnTo>
                  <a:lnTo>
                    <a:pt x="18" y="63"/>
                  </a:lnTo>
                  <a:lnTo>
                    <a:pt x="0" y="48"/>
                  </a:lnTo>
                  <a:lnTo>
                    <a:pt x="35" y="0"/>
                  </a:lnTo>
                  <a:lnTo>
                    <a:pt x="52" y="15"/>
                  </a:lnTo>
                  <a:lnTo>
                    <a:pt x="69" y="3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2" name="Freeform 275">
              <a:extLst>
                <a:ext uri="{FF2B5EF4-FFF2-40B4-BE49-F238E27FC236}">
                  <a16:creationId xmlns:a16="http://schemas.microsoft.com/office/drawing/2014/main" id="{8B4D0CFF-0D95-4515-9013-6D9DD03F1F9D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5004308" y="4560057"/>
              <a:ext cx="251896" cy="283118"/>
            </a:xfrm>
            <a:custGeom>
              <a:avLst/>
              <a:gdLst>
                <a:gd name="T0" fmla="*/ 20637 w 296"/>
                <a:gd name="T1" fmla="*/ 44779 h 270"/>
                <a:gd name="T2" fmla="*/ 20637 w 296"/>
                <a:gd name="T3" fmla="*/ 44779 h 270"/>
                <a:gd name="T4" fmla="*/ 10319 w 296"/>
                <a:gd name="T5" fmla="*/ 38382 h 270"/>
                <a:gd name="T6" fmla="*/ 7144 w 296"/>
                <a:gd name="T7" fmla="*/ 38382 h 270"/>
                <a:gd name="T8" fmla="*/ 0 w 296"/>
                <a:gd name="T9" fmla="*/ 28787 h 270"/>
                <a:gd name="T10" fmla="*/ 0 w 296"/>
                <a:gd name="T11" fmla="*/ 19191 h 270"/>
                <a:gd name="T12" fmla="*/ 7144 w 296"/>
                <a:gd name="T13" fmla="*/ 12794 h 270"/>
                <a:gd name="T14" fmla="*/ 7144 w 296"/>
                <a:gd name="T15" fmla="*/ 9596 h 270"/>
                <a:gd name="T16" fmla="*/ 7144 w 296"/>
                <a:gd name="T17" fmla="*/ 6397 h 270"/>
                <a:gd name="T18" fmla="*/ 7144 w 296"/>
                <a:gd name="T19" fmla="*/ 0 h 270"/>
                <a:gd name="T20" fmla="*/ 14288 w 296"/>
                <a:gd name="T21" fmla="*/ 0 h 270"/>
                <a:gd name="T22" fmla="*/ 23812 w 296"/>
                <a:gd name="T23" fmla="*/ 0 h 270"/>
                <a:gd name="T24" fmla="*/ 27781 w 296"/>
                <a:gd name="T25" fmla="*/ 0 h 270"/>
                <a:gd name="T26" fmla="*/ 44450 w 296"/>
                <a:gd name="T27" fmla="*/ 9596 h 270"/>
                <a:gd name="T28" fmla="*/ 44450 w 296"/>
                <a:gd name="T29" fmla="*/ 15993 h 270"/>
                <a:gd name="T30" fmla="*/ 55563 w 296"/>
                <a:gd name="T31" fmla="*/ 19191 h 270"/>
                <a:gd name="T32" fmla="*/ 52388 w 296"/>
                <a:gd name="T33" fmla="*/ 25588 h 270"/>
                <a:gd name="T34" fmla="*/ 55563 w 296"/>
                <a:gd name="T35" fmla="*/ 31985 h 270"/>
                <a:gd name="T36" fmla="*/ 55563 w 296"/>
                <a:gd name="T37" fmla="*/ 41581 h 270"/>
                <a:gd name="T38" fmla="*/ 55563 w 296"/>
                <a:gd name="T39" fmla="*/ 44779 h 270"/>
                <a:gd name="T40" fmla="*/ 58738 w 296"/>
                <a:gd name="T41" fmla="*/ 47978 h 270"/>
                <a:gd name="T42" fmla="*/ 52388 w 296"/>
                <a:gd name="T43" fmla="*/ 55174 h 270"/>
                <a:gd name="T44" fmla="*/ 37306 w 296"/>
                <a:gd name="T45" fmla="*/ 55174 h 270"/>
                <a:gd name="T46" fmla="*/ 30956 w 296"/>
                <a:gd name="T47" fmla="*/ 55174 h 270"/>
                <a:gd name="T48" fmla="*/ 27781 w 296"/>
                <a:gd name="T49" fmla="*/ 44779 h 270"/>
                <a:gd name="T50" fmla="*/ 23812 w 296"/>
                <a:gd name="T51" fmla="*/ 44779 h 270"/>
                <a:gd name="T52" fmla="*/ 20637 w 296"/>
                <a:gd name="T53" fmla="*/ 44779 h 27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96"/>
                <a:gd name="T82" fmla="*/ 0 h 270"/>
                <a:gd name="T83" fmla="*/ 296 w 296"/>
                <a:gd name="T84" fmla="*/ 270 h 27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96" h="270">
                  <a:moveTo>
                    <a:pt x="104" y="222"/>
                  </a:moveTo>
                  <a:lnTo>
                    <a:pt x="104" y="222"/>
                  </a:lnTo>
                  <a:lnTo>
                    <a:pt x="52" y="191"/>
                  </a:lnTo>
                  <a:lnTo>
                    <a:pt x="35" y="191"/>
                  </a:lnTo>
                  <a:lnTo>
                    <a:pt x="0" y="143"/>
                  </a:lnTo>
                  <a:lnTo>
                    <a:pt x="0" y="95"/>
                  </a:lnTo>
                  <a:lnTo>
                    <a:pt x="35" y="63"/>
                  </a:lnTo>
                  <a:lnTo>
                    <a:pt x="35" y="47"/>
                  </a:lnTo>
                  <a:lnTo>
                    <a:pt x="35" y="30"/>
                  </a:lnTo>
                  <a:lnTo>
                    <a:pt x="35" y="0"/>
                  </a:lnTo>
                  <a:lnTo>
                    <a:pt x="69" y="0"/>
                  </a:lnTo>
                  <a:lnTo>
                    <a:pt x="121" y="0"/>
                  </a:lnTo>
                  <a:lnTo>
                    <a:pt x="139" y="0"/>
                  </a:lnTo>
                  <a:lnTo>
                    <a:pt x="225" y="47"/>
                  </a:lnTo>
                  <a:lnTo>
                    <a:pt x="225" y="78"/>
                  </a:lnTo>
                  <a:lnTo>
                    <a:pt x="279" y="95"/>
                  </a:lnTo>
                  <a:lnTo>
                    <a:pt x="261" y="126"/>
                  </a:lnTo>
                  <a:lnTo>
                    <a:pt x="279" y="159"/>
                  </a:lnTo>
                  <a:lnTo>
                    <a:pt x="279" y="207"/>
                  </a:lnTo>
                  <a:lnTo>
                    <a:pt x="279" y="222"/>
                  </a:lnTo>
                  <a:lnTo>
                    <a:pt x="296" y="239"/>
                  </a:lnTo>
                  <a:lnTo>
                    <a:pt x="261" y="270"/>
                  </a:lnTo>
                  <a:lnTo>
                    <a:pt x="190" y="270"/>
                  </a:lnTo>
                  <a:lnTo>
                    <a:pt x="156" y="270"/>
                  </a:lnTo>
                  <a:lnTo>
                    <a:pt x="139" y="222"/>
                  </a:lnTo>
                  <a:lnTo>
                    <a:pt x="121" y="222"/>
                  </a:lnTo>
                  <a:lnTo>
                    <a:pt x="104" y="22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3" name="Freeform 276">
              <a:extLst>
                <a:ext uri="{FF2B5EF4-FFF2-40B4-BE49-F238E27FC236}">
                  <a16:creationId xmlns:a16="http://schemas.microsoft.com/office/drawing/2014/main" id="{4637314A-EADD-4C89-82BF-2AA304149268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4515835" y="4476787"/>
              <a:ext cx="134459" cy="166540"/>
            </a:xfrm>
            <a:custGeom>
              <a:avLst/>
              <a:gdLst>
                <a:gd name="T0" fmla="*/ 6271 w 160"/>
                <a:gd name="T1" fmla="*/ 7189 h 159"/>
                <a:gd name="T2" fmla="*/ 6271 w 160"/>
                <a:gd name="T3" fmla="*/ 7189 h 159"/>
                <a:gd name="T4" fmla="*/ 13325 w 160"/>
                <a:gd name="T5" fmla="*/ 7189 h 159"/>
                <a:gd name="T6" fmla="*/ 13325 w 160"/>
                <a:gd name="T7" fmla="*/ 0 h 159"/>
                <a:gd name="T8" fmla="*/ 23515 w 160"/>
                <a:gd name="T9" fmla="*/ 0 h 159"/>
                <a:gd name="T10" fmla="*/ 23515 w 160"/>
                <a:gd name="T11" fmla="*/ 7189 h 159"/>
                <a:gd name="T12" fmla="*/ 27434 w 160"/>
                <a:gd name="T13" fmla="*/ 3195 h 159"/>
                <a:gd name="T14" fmla="*/ 30569 w 160"/>
                <a:gd name="T15" fmla="*/ 7189 h 159"/>
                <a:gd name="T16" fmla="*/ 30569 w 160"/>
                <a:gd name="T17" fmla="*/ 9585 h 159"/>
                <a:gd name="T18" fmla="*/ 30569 w 160"/>
                <a:gd name="T19" fmla="*/ 22365 h 159"/>
                <a:gd name="T20" fmla="*/ 20380 w 160"/>
                <a:gd name="T21" fmla="*/ 22365 h 159"/>
                <a:gd name="T22" fmla="*/ 17244 w 160"/>
                <a:gd name="T23" fmla="*/ 25560 h 159"/>
                <a:gd name="T24" fmla="*/ 17244 w 160"/>
                <a:gd name="T25" fmla="*/ 28755 h 159"/>
                <a:gd name="T26" fmla="*/ 13325 w 160"/>
                <a:gd name="T27" fmla="*/ 28755 h 159"/>
                <a:gd name="T28" fmla="*/ 13325 w 160"/>
                <a:gd name="T29" fmla="*/ 31950 h 159"/>
                <a:gd name="T30" fmla="*/ 6271 w 160"/>
                <a:gd name="T31" fmla="*/ 25560 h 159"/>
                <a:gd name="T32" fmla="*/ 0 w 160"/>
                <a:gd name="T33" fmla="*/ 16774 h 159"/>
                <a:gd name="T34" fmla="*/ 3135 w 160"/>
                <a:gd name="T35" fmla="*/ 12780 h 159"/>
                <a:gd name="T36" fmla="*/ 3135 w 160"/>
                <a:gd name="T37" fmla="*/ 9585 h 159"/>
                <a:gd name="T38" fmla="*/ 6271 w 160"/>
                <a:gd name="T39" fmla="*/ 7189 h 1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0"/>
                <a:gd name="T61" fmla="*/ 0 h 159"/>
                <a:gd name="T62" fmla="*/ 160 w 160"/>
                <a:gd name="T63" fmla="*/ 159 h 15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0" h="159">
                  <a:moveTo>
                    <a:pt x="35" y="33"/>
                  </a:moveTo>
                  <a:lnTo>
                    <a:pt x="35" y="33"/>
                  </a:lnTo>
                  <a:lnTo>
                    <a:pt x="71" y="33"/>
                  </a:lnTo>
                  <a:lnTo>
                    <a:pt x="71" y="0"/>
                  </a:lnTo>
                  <a:lnTo>
                    <a:pt x="123" y="0"/>
                  </a:lnTo>
                  <a:lnTo>
                    <a:pt x="123" y="33"/>
                  </a:lnTo>
                  <a:lnTo>
                    <a:pt x="142" y="15"/>
                  </a:lnTo>
                  <a:lnTo>
                    <a:pt x="160" y="33"/>
                  </a:lnTo>
                  <a:lnTo>
                    <a:pt x="160" y="48"/>
                  </a:lnTo>
                  <a:lnTo>
                    <a:pt x="160" y="111"/>
                  </a:lnTo>
                  <a:lnTo>
                    <a:pt x="106" y="111"/>
                  </a:lnTo>
                  <a:lnTo>
                    <a:pt x="89" y="128"/>
                  </a:lnTo>
                  <a:lnTo>
                    <a:pt x="89" y="144"/>
                  </a:lnTo>
                  <a:lnTo>
                    <a:pt x="71" y="144"/>
                  </a:lnTo>
                  <a:lnTo>
                    <a:pt x="71" y="159"/>
                  </a:lnTo>
                  <a:lnTo>
                    <a:pt x="35" y="128"/>
                  </a:lnTo>
                  <a:lnTo>
                    <a:pt x="0" y="81"/>
                  </a:lnTo>
                  <a:lnTo>
                    <a:pt x="18" y="63"/>
                  </a:lnTo>
                  <a:lnTo>
                    <a:pt x="18" y="48"/>
                  </a:lnTo>
                  <a:lnTo>
                    <a:pt x="35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4" name="Freeform 277">
              <a:extLst>
                <a:ext uri="{FF2B5EF4-FFF2-40B4-BE49-F238E27FC236}">
                  <a16:creationId xmlns:a16="http://schemas.microsoft.com/office/drawing/2014/main" id="{61C9DD0A-AEB4-4451-92F5-70558E9CDE4B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4575403" y="4443479"/>
              <a:ext cx="177008" cy="233156"/>
            </a:xfrm>
            <a:custGeom>
              <a:avLst/>
              <a:gdLst>
                <a:gd name="T0" fmla="*/ 27781 w 208"/>
                <a:gd name="T1" fmla="*/ 3161 h 225"/>
                <a:gd name="T2" fmla="*/ 27781 w 208"/>
                <a:gd name="T3" fmla="*/ 3161 h 225"/>
                <a:gd name="T4" fmla="*/ 27781 w 208"/>
                <a:gd name="T5" fmla="*/ 9483 h 225"/>
                <a:gd name="T6" fmla="*/ 10319 w 208"/>
                <a:gd name="T7" fmla="*/ 6322 h 225"/>
                <a:gd name="T8" fmla="*/ 10319 w 208"/>
                <a:gd name="T9" fmla="*/ 12644 h 225"/>
                <a:gd name="T10" fmla="*/ 14288 w 208"/>
                <a:gd name="T11" fmla="*/ 9483 h 225"/>
                <a:gd name="T12" fmla="*/ 17463 w 208"/>
                <a:gd name="T13" fmla="*/ 12644 h 225"/>
                <a:gd name="T14" fmla="*/ 17463 w 208"/>
                <a:gd name="T15" fmla="*/ 15804 h 225"/>
                <a:gd name="T16" fmla="*/ 17463 w 208"/>
                <a:gd name="T17" fmla="*/ 28448 h 225"/>
                <a:gd name="T18" fmla="*/ 7144 w 208"/>
                <a:gd name="T19" fmla="*/ 28448 h 225"/>
                <a:gd name="T20" fmla="*/ 3969 w 208"/>
                <a:gd name="T21" fmla="*/ 31609 h 225"/>
                <a:gd name="T22" fmla="*/ 3969 w 208"/>
                <a:gd name="T23" fmla="*/ 34770 h 225"/>
                <a:gd name="T24" fmla="*/ 0 w 208"/>
                <a:gd name="T25" fmla="*/ 34770 h 225"/>
                <a:gd name="T26" fmla="*/ 0 w 208"/>
                <a:gd name="T27" fmla="*/ 37931 h 225"/>
                <a:gd name="T28" fmla="*/ 7144 w 208"/>
                <a:gd name="T29" fmla="*/ 44252 h 225"/>
                <a:gd name="T30" fmla="*/ 7144 w 208"/>
                <a:gd name="T31" fmla="*/ 41092 h 225"/>
                <a:gd name="T32" fmla="*/ 10319 w 208"/>
                <a:gd name="T33" fmla="*/ 41092 h 225"/>
                <a:gd name="T34" fmla="*/ 17463 w 208"/>
                <a:gd name="T35" fmla="*/ 41092 h 225"/>
                <a:gd name="T36" fmla="*/ 23812 w 208"/>
                <a:gd name="T37" fmla="*/ 37931 h 225"/>
                <a:gd name="T38" fmla="*/ 27781 w 208"/>
                <a:gd name="T39" fmla="*/ 28448 h 225"/>
                <a:gd name="T40" fmla="*/ 34925 w 208"/>
                <a:gd name="T41" fmla="*/ 22126 h 225"/>
                <a:gd name="T42" fmla="*/ 41275 w 208"/>
                <a:gd name="T43" fmla="*/ 0 h 225"/>
                <a:gd name="T44" fmla="*/ 30956 w 208"/>
                <a:gd name="T45" fmla="*/ 3161 h 225"/>
                <a:gd name="T46" fmla="*/ 27781 w 208"/>
                <a:gd name="T47" fmla="*/ 3161 h 2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8"/>
                <a:gd name="T73" fmla="*/ 0 h 225"/>
                <a:gd name="T74" fmla="*/ 208 w 208"/>
                <a:gd name="T75" fmla="*/ 225 h 2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8" h="225">
                  <a:moveTo>
                    <a:pt x="139" y="18"/>
                  </a:moveTo>
                  <a:lnTo>
                    <a:pt x="139" y="18"/>
                  </a:lnTo>
                  <a:lnTo>
                    <a:pt x="139" y="48"/>
                  </a:lnTo>
                  <a:lnTo>
                    <a:pt x="52" y="33"/>
                  </a:lnTo>
                  <a:lnTo>
                    <a:pt x="52" y="66"/>
                  </a:lnTo>
                  <a:lnTo>
                    <a:pt x="70" y="48"/>
                  </a:lnTo>
                  <a:lnTo>
                    <a:pt x="87" y="66"/>
                  </a:lnTo>
                  <a:lnTo>
                    <a:pt x="87" y="81"/>
                  </a:lnTo>
                  <a:lnTo>
                    <a:pt x="87" y="144"/>
                  </a:lnTo>
                  <a:lnTo>
                    <a:pt x="35" y="144"/>
                  </a:lnTo>
                  <a:lnTo>
                    <a:pt x="18" y="161"/>
                  </a:lnTo>
                  <a:lnTo>
                    <a:pt x="18" y="177"/>
                  </a:lnTo>
                  <a:lnTo>
                    <a:pt x="0" y="177"/>
                  </a:lnTo>
                  <a:lnTo>
                    <a:pt x="0" y="192"/>
                  </a:lnTo>
                  <a:lnTo>
                    <a:pt x="35" y="225"/>
                  </a:lnTo>
                  <a:lnTo>
                    <a:pt x="35" y="209"/>
                  </a:lnTo>
                  <a:lnTo>
                    <a:pt x="52" y="209"/>
                  </a:lnTo>
                  <a:lnTo>
                    <a:pt x="87" y="209"/>
                  </a:lnTo>
                  <a:lnTo>
                    <a:pt x="121" y="192"/>
                  </a:lnTo>
                  <a:lnTo>
                    <a:pt x="139" y="144"/>
                  </a:lnTo>
                  <a:lnTo>
                    <a:pt x="173" y="114"/>
                  </a:lnTo>
                  <a:lnTo>
                    <a:pt x="208" y="0"/>
                  </a:lnTo>
                  <a:lnTo>
                    <a:pt x="156" y="18"/>
                  </a:lnTo>
                  <a:lnTo>
                    <a:pt x="139" y="1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5" name="Freeform 278">
              <a:extLst>
                <a:ext uri="{FF2B5EF4-FFF2-40B4-BE49-F238E27FC236}">
                  <a16:creationId xmlns:a16="http://schemas.microsoft.com/office/drawing/2014/main" id="{4F73CD69-3D97-49A2-AAA2-2F3F0A86D28F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4604338" y="4410171"/>
              <a:ext cx="444223" cy="482966"/>
            </a:xfrm>
            <a:custGeom>
              <a:avLst/>
              <a:gdLst>
                <a:gd name="T0" fmla="*/ 83664 w 520"/>
                <a:gd name="T1" fmla="*/ 0 h 462"/>
                <a:gd name="T2" fmla="*/ 83664 w 520"/>
                <a:gd name="T3" fmla="*/ 0 h 462"/>
                <a:gd name="T4" fmla="*/ 58963 w 520"/>
                <a:gd name="T5" fmla="*/ 0 h 462"/>
                <a:gd name="T6" fmla="*/ 55776 w 520"/>
                <a:gd name="T7" fmla="*/ 3189 h 462"/>
                <a:gd name="T8" fmla="*/ 45418 w 520"/>
                <a:gd name="T9" fmla="*/ 3189 h 462"/>
                <a:gd name="T10" fmla="*/ 41434 w 520"/>
                <a:gd name="T11" fmla="*/ 0 h 462"/>
                <a:gd name="T12" fmla="*/ 38247 w 520"/>
                <a:gd name="T13" fmla="*/ 0 h 462"/>
                <a:gd name="T14" fmla="*/ 35059 w 520"/>
                <a:gd name="T15" fmla="*/ 6377 h 462"/>
                <a:gd name="T16" fmla="*/ 27888 w 520"/>
                <a:gd name="T17" fmla="*/ 28699 h 462"/>
                <a:gd name="T18" fmla="*/ 20717 w 520"/>
                <a:gd name="T19" fmla="*/ 35076 h 462"/>
                <a:gd name="T20" fmla="*/ 17530 w 520"/>
                <a:gd name="T21" fmla="*/ 44642 h 462"/>
                <a:gd name="T22" fmla="*/ 10358 w 520"/>
                <a:gd name="T23" fmla="*/ 47831 h 462"/>
                <a:gd name="T24" fmla="*/ 3984 w 520"/>
                <a:gd name="T25" fmla="*/ 47831 h 462"/>
                <a:gd name="T26" fmla="*/ 0 w 520"/>
                <a:gd name="T27" fmla="*/ 54209 h 462"/>
                <a:gd name="T28" fmla="*/ 0 w 520"/>
                <a:gd name="T29" fmla="*/ 57397 h 462"/>
                <a:gd name="T30" fmla="*/ 7171 w 520"/>
                <a:gd name="T31" fmla="*/ 54209 h 462"/>
                <a:gd name="T32" fmla="*/ 20717 w 520"/>
                <a:gd name="T33" fmla="*/ 54209 h 462"/>
                <a:gd name="T34" fmla="*/ 24701 w 520"/>
                <a:gd name="T35" fmla="*/ 54209 h 462"/>
                <a:gd name="T36" fmla="*/ 24701 w 520"/>
                <a:gd name="T37" fmla="*/ 60586 h 462"/>
                <a:gd name="T38" fmla="*/ 31075 w 520"/>
                <a:gd name="T39" fmla="*/ 66964 h 462"/>
                <a:gd name="T40" fmla="*/ 38247 w 520"/>
                <a:gd name="T41" fmla="*/ 63775 h 462"/>
                <a:gd name="T42" fmla="*/ 38247 w 520"/>
                <a:gd name="T43" fmla="*/ 60586 h 462"/>
                <a:gd name="T44" fmla="*/ 45418 w 520"/>
                <a:gd name="T45" fmla="*/ 60586 h 462"/>
                <a:gd name="T46" fmla="*/ 51792 w 520"/>
                <a:gd name="T47" fmla="*/ 63775 h 462"/>
                <a:gd name="T48" fmla="*/ 51792 w 520"/>
                <a:gd name="T49" fmla="*/ 73341 h 462"/>
                <a:gd name="T50" fmla="*/ 55776 w 520"/>
                <a:gd name="T51" fmla="*/ 76530 h 462"/>
                <a:gd name="T52" fmla="*/ 51792 w 520"/>
                <a:gd name="T53" fmla="*/ 79719 h 462"/>
                <a:gd name="T54" fmla="*/ 51792 w 520"/>
                <a:gd name="T55" fmla="*/ 82907 h 462"/>
                <a:gd name="T56" fmla="*/ 62151 w 520"/>
                <a:gd name="T57" fmla="*/ 79719 h 462"/>
                <a:gd name="T58" fmla="*/ 76493 w 520"/>
                <a:gd name="T59" fmla="*/ 86096 h 462"/>
                <a:gd name="T60" fmla="*/ 79680 w 520"/>
                <a:gd name="T61" fmla="*/ 82907 h 462"/>
                <a:gd name="T62" fmla="*/ 90039 w 520"/>
                <a:gd name="T63" fmla="*/ 89285 h 462"/>
                <a:gd name="T64" fmla="*/ 94023 w 520"/>
                <a:gd name="T65" fmla="*/ 93271 h 462"/>
                <a:gd name="T66" fmla="*/ 94023 w 520"/>
                <a:gd name="T67" fmla="*/ 86096 h 462"/>
                <a:gd name="T68" fmla="*/ 90039 w 520"/>
                <a:gd name="T69" fmla="*/ 86096 h 462"/>
                <a:gd name="T70" fmla="*/ 90039 w 520"/>
                <a:gd name="T71" fmla="*/ 82907 h 462"/>
                <a:gd name="T72" fmla="*/ 90039 w 520"/>
                <a:gd name="T73" fmla="*/ 70152 h 462"/>
                <a:gd name="T74" fmla="*/ 90039 w 520"/>
                <a:gd name="T75" fmla="*/ 66964 h 462"/>
                <a:gd name="T76" fmla="*/ 100397 w 520"/>
                <a:gd name="T77" fmla="*/ 66964 h 462"/>
                <a:gd name="T78" fmla="*/ 94023 w 520"/>
                <a:gd name="T79" fmla="*/ 57397 h 462"/>
                <a:gd name="T80" fmla="*/ 94023 w 520"/>
                <a:gd name="T81" fmla="*/ 47831 h 462"/>
                <a:gd name="T82" fmla="*/ 94023 w 520"/>
                <a:gd name="T83" fmla="*/ 41454 h 462"/>
                <a:gd name="T84" fmla="*/ 94023 w 520"/>
                <a:gd name="T85" fmla="*/ 38265 h 462"/>
                <a:gd name="T86" fmla="*/ 90039 w 520"/>
                <a:gd name="T87" fmla="*/ 38265 h 462"/>
                <a:gd name="T88" fmla="*/ 94023 w 520"/>
                <a:gd name="T89" fmla="*/ 31887 h 462"/>
                <a:gd name="T90" fmla="*/ 97210 w 520"/>
                <a:gd name="T91" fmla="*/ 22321 h 462"/>
                <a:gd name="T92" fmla="*/ 100397 w 520"/>
                <a:gd name="T93" fmla="*/ 19132 h 462"/>
                <a:gd name="T94" fmla="*/ 104381 w 520"/>
                <a:gd name="T95" fmla="*/ 12755 h 462"/>
                <a:gd name="T96" fmla="*/ 100397 w 520"/>
                <a:gd name="T97" fmla="*/ 12755 h 462"/>
                <a:gd name="T98" fmla="*/ 100397 w 520"/>
                <a:gd name="T99" fmla="*/ 6377 h 462"/>
                <a:gd name="T100" fmla="*/ 97210 w 520"/>
                <a:gd name="T101" fmla="*/ 3189 h 462"/>
                <a:gd name="T102" fmla="*/ 86852 w 520"/>
                <a:gd name="T103" fmla="*/ 3189 h 462"/>
                <a:gd name="T104" fmla="*/ 83664 w 520"/>
                <a:gd name="T105" fmla="*/ 0 h 4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20"/>
                <a:gd name="T160" fmla="*/ 0 h 462"/>
                <a:gd name="T161" fmla="*/ 520 w 520"/>
                <a:gd name="T162" fmla="*/ 462 h 4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20" h="462">
                  <a:moveTo>
                    <a:pt x="417" y="0"/>
                  </a:moveTo>
                  <a:lnTo>
                    <a:pt x="417" y="0"/>
                  </a:lnTo>
                  <a:lnTo>
                    <a:pt x="294" y="0"/>
                  </a:lnTo>
                  <a:lnTo>
                    <a:pt x="276" y="15"/>
                  </a:lnTo>
                  <a:lnTo>
                    <a:pt x="225" y="15"/>
                  </a:lnTo>
                  <a:lnTo>
                    <a:pt x="207" y="0"/>
                  </a:lnTo>
                  <a:lnTo>
                    <a:pt x="190" y="0"/>
                  </a:lnTo>
                  <a:lnTo>
                    <a:pt x="173" y="30"/>
                  </a:lnTo>
                  <a:lnTo>
                    <a:pt x="138" y="144"/>
                  </a:lnTo>
                  <a:lnTo>
                    <a:pt x="104" y="174"/>
                  </a:lnTo>
                  <a:lnTo>
                    <a:pt x="86" y="222"/>
                  </a:lnTo>
                  <a:lnTo>
                    <a:pt x="52" y="239"/>
                  </a:lnTo>
                  <a:lnTo>
                    <a:pt x="17" y="239"/>
                  </a:lnTo>
                  <a:lnTo>
                    <a:pt x="0" y="270"/>
                  </a:lnTo>
                  <a:lnTo>
                    <a:pt x="0" y="287"/>
                  </a:lnTo>
                  <a:lnTo>
                    <a:pt x="35" y="270"/>
                  </a:lnTo>
                  <a:lnTo>
                    <a:pt x="104" y="270"/>
                  </a:lnTo>
                  <a:lnTo>
                    <a:pt x="121" y="270"/>
                  </a:lnTo>
                  <a:lnTo>
                    <a:pt x="121" y="303"/>
                  </a:lnTo>
                  <a:lnTo>
                    <a:pt x="155" y="335"/>
                  </a:lnTo>
                  <a:lnTo>
                    <a:pt x="190" y="318"/>
                  </a:lnTo>
                  <a:lnTo>
                    <a:pt x="190" y="303"/>
                  </a:lnTo>
                  <a:lnTo>
                    <a:pt x="225" y="303"/>
                  </a:lnTo>
                  <a:lnTo>
                    <a:pt x="259" y="318"/>
                  </a:lnTo>
                  <a:lnTo>
                    <a:pt x="259" y="366"/>
                  </a:lnTo>
                  <a:lnTo>
                    <a:pt x="276" y="383"/>
                  </a:lnTo>
                  <a:lnTo>
                    <a:pt x="259" y="399"/>
                  </a:lnTo>
                  <a:lnTo>
                    <a:pt x="259" y="414"/>
                  </a:lnTo>
                  <a:lnTo>
                    <a:pt x="311" y="399"/>
                  </a:lnTo>
                  <a:lnTo>
                    <a:pt x="380" y="431"/>
                  </a:lnTo>
                  <a:lnTo>
                    <a:pt x="397" y="414"/>
                  </a:lnTo>
                  <a:lnTo>
                    <a:pt x="451" y="447"/>
                  </a:lnTo>
                  <a:lnTo>
                    <a:pt x="468" y="462"/>
                  </a:lnTo>
                  <a:lnTo>
                    <a:pt x="468" y="431"/>
                  </a:lnTo>
                  <a:lnTo>
                    <a:pt x="451" y="431"/>
                  </a:lnTo>
                  <a:lnTo>
                    <a:pt x="451" y="414"/>
                  </a:lnTo>
                  <a:lnTo>
                    <a:pt x="451" y="351"/>
                  </a:lnTo>
                  <a:lnTo>
                    <a:pt x="451" y="335"/>
                  </a:lnTo>
                  <a:lnTo>
                    <a:pt x="503" y="335"/>
                  </a:lnTo>
                  <a:lnTo>
                    <a:pt x="468" y="287"/>
                  </a:lnTo>
                  <a:lnTo>
                    <a:pt x="468" y="239"/>
                  </a:lnTo>
                  <a:lnTo>
                    <a:pt x="468" y="207"/>
                  </a:lnTo>
                  <a:lnTo>
                    <a:pt x="468" y="191"/>
                  </a:lnTo>
                  <a:lnTo>
                    <a:pt x="451" y="191"/>
                  </a:lnTo>
                  <a:lnTo>
                    <a:pt x="468" y="159"/>
                  </a:lnTo>
                  <a:lnTo>
                    <a:pt x="486" y="111"/>
                  </a:lnTo>
                  <a:lnTo>
                    <a:pt x="503" y="96"/>
                  </a:lnTo>
                  <a:lnTo>
                    <a:pt x="520" y="63"/>
                  </a:lnTo>
                  <a:lnTo>
                    <a:pt x="503" y="63"/>
                  </a:lnTo>
                  <a:lnTo>
                    <a:pt x="503" y="30"/>
                  </a:lnTo>
                  <a:lnTo>
                    <a:pt x="486" y="15"/>
                  </a:lnTo>
                  <a:lnTo>
                    <a:pt x="434" y="15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6" name="Freeform 279">
              <a:extLst>
                <a:ext uri="{FF2B5EF4-FFF2-40B4-BE49-F238E27FC236}">
                  <a16:creationId xmlns:a16="http://schemas.microsoft.com/office/drawing/2014/main" id="{F3EDC2C9-0D55-4E1C-A81A-32693714AB52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825598" y="4759904"/>
              <a:ext cx="280831" cy="249810"/>
            </a:xfrm>
            <a:custGeom>
              <a:avLst/>
              <a:gdLst>
                <a:gd name="T0" fmla="*/ 10319 w 330"/>
                <a:gd name="T1" fmla="*/ 12700 h 240"/>
                <a:gd name="T2" fmla="*/ 10319 w 330"/>
                <a:gd name="T3" fmla="*/ 12700 h 240"/>
                <a:gd name="T4" fmla="*/ 23813 w 330"/>
                <a:gd name="T5" fmla="*/ 19050 h 240"/>
                <a:gd name="T6" fmla="*/ 27781 w 330"/>
                <a:gd name="T7" fmla="*/ 15875 h 240"/>
                <a:gd name="T8" fmla="*/ 38100 w 330"/>
                <a:gd name="T9" fmla="*/ 22225 h 240"/>
                <a:gd name="T10" fmla="*/ 41275 w 330"/>
                <a:gd name="T11" fmla="*/ 24606 h 240"/>
                <a:gd name="T12" fmla="*/ 41275 w 330"/>
                <a:gd name="T13" fmla="*/ 19050 h 240"/>
                <a:gd name="T14" fmla="*/ 38100 w 330"/>
                <a:gd name="T15" fmla="*/ 19050 h 240"/>
                <a:gd name="T16" fmla="*/ 38100 w 330"/>
                <a:gd name="T17" fmla="*/ 15875 h 240"/>
                <a:gd name="T18" fmla="*/ 38100 w 330"/>
                <a:gd name="T19" fmla="*/ 3175 h 240"/>
                <a:gd name="T20" fmla="*/ 38100 w 330"/>
                <a:gd name="T21" fmla="*/ 0 h 240"/>
                <a:gd name="T22" fmla="*/ 48419 w 330"/>
                <a:gd name="T23" fmla="*/ 0 h 240"/>
                <a:gd name="T24" fmla="*/ 52388 w 330"/>
                <a:gd name="T25" fmla="*/ 0 h 240"/>
                <a:gd name="T26" fmla="*/ 62706 w 330"/>
                <a:gd name="T27" fmla="*/ 6350 h 240"/>
                <a:gd name="T28" fmla="*/ 65881 w 330"/>
                <a:gd name="T29" fmla="*/ 12700 h 240"/>
                <a:gd name="T30" fmla="*/ 62706 w 330"/>
                <a:gd name="T31" fmla="*/ 15875 h 240"/>
                <a:gd name="T32" fmla="*/ 62706 w 330"/>
                <a:gd name="T33" fmla="*/ 19050 h 240"/>
                <a:gd name="T34" fmla="*/ 58738 w 330"/>
                <a:gd name="T35" fmla="*/ 24606 h 240"/>
                <a:gd name="T36" fmla="*/ 62706 w 330"/>
                <a:gd name="T37" fmla="*/ 28575 h 240"/>
                <a:gd name="T38" fmla="*/ 44450 w 330"/>
                <a:gd name="T39" fmla="*/ 34925 h 240"/>
                <a:gd name="T40" fmla="*/ 44450 w 330"/>
                <a:gd name="T41" fmla="*/ 38100 h 240"/>
                <a:gd name="T42" fmla="*/ 38100 w 330"/>
                <a:gd name="T43" fmla="*/ 38100 h 240"/>
                <a:gd name="T44" fmla="*/ 38100 w 330"/>
                <a:gd name="T45" fmla="*/ 41275 h 240"/>
                <a:gd name="T46" fmla="*/ 27781 w 330"/>
                <a:gd name="T47" fmla="*/ 47625 h 240"/>
                <a:gd name="T48" fmla="*/ 17463 w 330"/>
                <a:gd name="T49" fmla="*/ 47625 h 240"/>
                <a:gd name="T50" fmla="*/ 10319 w 330"/>
                <a:gd name="T51" fmla="*/ 44450 h 240"/>
                <a:gd name="T52" fmla="*/ 7144 w 330"/>
                <a:gd name="T53" fmla="*/ 47625 h 240"/>
                <a:gd name="T54" fmla="*/ 0 w 330"/>
                <a:gd name="T55" fmla="*/ 41275 h 240"/>
                <a:gd name="T56" fmla="*/ 0 w 330"/>
                <a:gd name="T57" fmla="*/ 24606 h 240"/>
                <a:gd name="T58" fmla="*/ 14288 w 330"/>
                <a:gd name="T59" fmla="*/ 22225 h 240"/>
                <a:gd name="T60" fmla="*/ 10319 w 330"/>
                <a:gd name="T61" fmla="*/ 12700 h 2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30"/>
                <a:gd name="T94" fmla="*/ 0 h 240"/>
                <a:gd name="T95" fmla="*/ 330 w 330"/>
                <a:gd name="T96" fmla="*/ 240 h 2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30" h="240">
                  <a:moveTo>
                    <a:pt x="52" y="64"/>
                  </a:moveTo>
                  <a:lnTo>
                    <a:pt x="52" y="64"/>
                  </a:lnTo>
                  <a:lnTo>
                    <a:pt x="123" y="96"/>
                  </a:lnTo>
                  <a:lnTo>
                    <a:pt x="140" y="79"/>
                  </a:lnTo>
                  <a:lnTo>
                    <a:pt x="192" y="112"/>
                  </a:lnTo>
                  <a:lnTo>
                    <a:pt x="209" y="127"/>
                  </a:lnTo>
                  <a:lnTo>
                    <a:pt x="209" y="96"/>
                  </a:lnTo>
                  <a:lnTo>
                    <a:pt x="192" y="96"/>
                  </a:lnTo>
                  <a:lnTo>
                    <a:pt x="192" y="79"/>
                  </a:lnTo>
                  <a:lnTo>
                    <a:pt x="192" y="16"/>
                  </a:lnTo>
                  <a:lnTo>
                    <a:pt x="192" y="0"/>
                  </a:lnTo>
                  <a:lnTo>
                    <a:pt x="244" y="0"/>
                  </a:lnTo>
                  <a:lnTo>
                    <a:pt x="261" y="0"/>
                  </a:lnTo>
                  <a:lnTo>
                    <a:pt x="313" y="31"/>
                  </a:lnTo>
                  <a:lnTo>
                    <a:pt x="330" y="64"/>
                  </a:lnTo>
                  <a:lnTo>
                    <a:pt x="313" y="79"/>
                  </a:lnTo>
                  <a:lnTo>
                    <a:pt x="313" y="96"/>
                  </a:lnTo>
                  <a:lnTo>
                    <a:pt x="296" y="127"/>
                  </a:lnTo>
                  <a:lnTo>
                    <a:pt x="313" y="144"/>
                  </a:lnTo>
                  <a:lnTo>
                    <a:pt x="227" y="175"/>
                  </a:lnTo>
                  <a:lnTo>
                    <a:pt x="227" y="192"/>
                  </a:lnTo>
                  <a:lnTo>
                    <a:pt x="192" y="192"/>
                  </a:lnTo>
                  <a:lnTo>
                    <a:pt x="192" y="208"/>
                  </a:lnTo>
                  <a:lnTo>
                    <a:pt x="140" y="240"/>
                  </a:lnTo>
                  <a:lnTo>
                    <a:pt x="88" y="240"/>
                  </a:lnTo>
                  <a:lnTo>
                    <a:pt x="52" y="223"/>
                  </a:lnTo>
                  <a:lnTo>
                    <a:pt x="35" y="240"/>
                  </a:lnTo>
                  <a:lnTo>
                    <a:pt x="0" y="208"/>
                  </a:lnTo>
                  <a:lnTo>
                    <a:pt x="0" y="127"/>
                  </a:lnTo>
                  <a:lnTo>
                    <a:pt x="69" y="112"/>
                  </a:lnTo>
                  <a:lnTo>
                    <a:pt x="52" y="6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7" name="Freeform 280">
              <a:extLst>
                <a:ext uri="{FF2B5EF4-FFF2-40B4-BE49-F238E27FC236}">
                  <a16:creationId xmlns:a16="http://schemas.microsoft.com/office/drawing/2014/main" id="{18ABF43E-5FC6-4C1E-8BEA-A9C402D5900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592423" y="4693288"/>
              <a:ext cx="294447" cy="333080"/>
            </a:xfrm>
            <a:custGeom>
              <a:avLst/>
              <a:gdLst>
                <a:gd name="T0" fmla="*/ 0 w 345"/>
                <a:gd name="T1" fmla="*/ 56972 h 321"/>
                <a:gd name="T2" fmla="*/ 0 w 345"/>
                <a:gd name="T3" fmla="*/ 56972 h 321"/>
                <a:gd name="T4" fmla="*/ 7164 w 345"/>
                <a:gd name="T5" fmla="*/ 56972 h 321"/>
                <a:gd name="T6" fmla="*/ 14329 w 345"/>
                <a:gd name="T7" fmla="*/ 56972 h 321"/>
                <a:gd name="T8" fmla="*/ 34230 w 345"/>
                <a:gd name="T9" fmla="*/ 60137 h 321"/>
                <a:gd name="T10" fmla="*/ 41395 w 345"/>
                <a:gd name="T11" fmla="*/ 60137 h 321"/>
                <a:gd name="T12" fmla="*/ 54928 w 345"/>
                <a:gd name="T13" fmla="*/ 63302 h 321"/>
                <a:gd name="T14" fmla="*/ 62092 w 345"/>
                <a:gd name="T15" fmla="*/ 60137 h 321"/>
                <a:gd name="T16" fmla="*/ 54928 w 345"/>
                <a:gd name="T17" fmla="*/ 53807 h 321"/>
                <a:gd name="T18" fmla="*/ 54928 w 345"/>
                <a:gd name="T19" fmla="*/ 37981 h 321"/>
                <a:gd name="T20" fmla="*/ 69257 w 345"/>
                <a:gd name="T21" fmla="*/ 34816 h 321"/>
                <a:gd name="T22" fmla="*/ 65276 w 345"/>
                <a:gd name="T23" fmla="*/ 25321 h 321"/>
                <a:gd name="T24" fmla="*/ 54928 w 345"/>
                <a:gd name="T25" fmla="*/ 28486 h 321"/>
                <a:gd name="T26" fmla="*/ 54928 w 345"/>
                <a:gd name="T27" fmla="*/ 25321 h 321"/>
                <a:gd name="T28" fmla="*/ 58908 w 345"/>
                <a:gd name="T29" fmla="*/ 22156 h 321"/>
                <a:gd name="T30" fmla="*/ 54928 w 345"/>
                <a:gd name="T31" fmla="*/ 18991 h 321"/>
                <a:gd name="T32" fmla="*/ 54928 w 345"/>
                <a:gd name="T33" fmla="*/ 9495 h 321"/>
                <a:gd name="T34" fmla="*/ 48559 w 345"/>
                <a:gd name="T35" fmla="*/ 6330 h 321"/>
                <a:gd name="T36" fmla="*/ 41395 w 345"/>
                <a:gd name="T37" fmla="*/ 6330 h 321"/>
                <a:gd name="T38" fmla="*/ 41395 w 345"/>
                <a:gd name="T39" fmla="*/ 9495 h 321"/>
                <a:gd name="T40" fmla="*/ 34230 w 345"/>
                <a:gd name="T41" fmla="*/ 12660 h 321"/>
                <a:gd name="T42" fmla="*/ 27862 w 345"/>
                <a:gd name="T43" fmla="*/ 6330 h 321"/>
                <a:gd name="T44" fmla="*/ 27862 w 345"/>
                <a:gd name="T45" fmla="*/ 0 h 321"/>
                <a:gd name="T46" fmla="*/ 24678 w 345"/>
                <a:gd name="T47" fmla="*/ 0 h 321"/>
                <a:gd name="T48" fmla="*/ 10349 w 345"/>
                <a:gd name="T49" fmla="*/ 0 h 321"/>
                <a:gd name="T50" fmla="*/ 3980 w 345"/>
                <a:gd name="T51" fmla="*/ 3165 h 321"/>
                <a:gd name="T52" fmla="*/ 7164 w 345"/>
                <a:gd name="T53" fmla="*/ 12660 h 321"/>
                <a:gd name="T54" fmla="*/ 7164 w 345"/>
                <a:gd name="T55" fmla="*/ 15826 h 321"/>
                <a:gd name="T56" fmla="*/ 10349 w 345"/>
                <a:gd name="T57" fmla="*/ 28486 h 321"/>
                <a:gd name="T58" fmla="*/ 10349 w 345"/>
                <a:gd name="T59" fmla="*/ 34816 h 321"/>
                <a:gd name="T60" fmla="*/ 3980 w 345"/>
                <a:gd name="T61" fmla="*/ 37981 h 321"/>
                <a:gd name="T62" fmla="*/ 0 w 345"/>
                <a:gd name="T63" fmla="*/ 50642 h 321"/>
                <a:gd name="T64" fmla="*/ 0 w 345"/>
                <a:gd name="T65" fmla="*/ 56972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5"/>
                <a:gd name="T100" fmla="*/ 0 h 321"/>
                <a:gd name="T101" fmla="*/ 345 w 345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5" h="321">
                  <a:moveTo>
                    <a:pt x="0" y="288"/>
                  </a:moveTo>
                  <a:lnTo>
                    <a:pt x="0" y="288"/>
                  </a:lnTo>
                  <a:lnTo>
                    <a:pt x="34" y="288"/>
                  </a:lnTo>
                  <a:lnTo>
                    <a:pt x="69" y="288"/>
                  </a:lnTo>
                  <a:lnTo>
                    <a:pt x="172" y="305"/>
                  </a:lnTo>
                  <a:lnTo>
                    <a:pt x="207" y="305"/>
                  </a:lnTo>
                  <a:lnTo>
                    <a:pt x="276" y="321"/>
                  </a:lnTo>
                  <a:lnTo>
                    <a:pt x="311" y="305"/>
                  </a:lnTo>
                  <a:lnTo>
                    <a:pt x="276" y="273"/>
                  </a:lnTo>
                  <a:lnTo>
                    <a:pt x="276" y="192"/>
                  </a:lnTo>
                  <a:lnTo>
                    <a:pt x="345" y="177"/>
                  </a:lnTo>
                  <a:lnTo>
                    <a:pt x="328" y="129"/>
                  </a:lnTo>
                  <a:lnTo>
                    <a:pt x="276" y="144"/>
                  </a:lnTo>
                  <a:lnTo>
                    <a:pt x="276" y="129"/>
                  </a:lnTo>
                  <a:lnTo>
                    <a:pt x="293" y="113"/>
                  </a:lnTo>
                  <a:lnTo>
                    <a:pt x="276" y="96"/>
                  </a:lnTo>
                  <a:lnTo>
                    <a:pt x="276" y="48"/>
                  </a:lnTo>
                  <a:lnTo>
                    <a:pt x="241" y="33"/>
                  </a:lnTo>
                  <a:lnTo>
                    <a:pt x="207" y="33"/>
                  </a:lnTo>
                  <a:lnTo>
                    <a:pt x="207" y="48"/>
                  </a:lnTo>
                  <a:lnTo>
                    <a:pt x="172" y="65"/>
                  </a:lnTo>
                  <a:lnTo>
                    <a:pt x="138" y="33"/>
                  </a:lnTo>
                  <a:lnTo>
                    <a:pt x="138" y="0"/>
                  </a:lnTo>
                  <a:lnTo>
                    <a:pt x="121" y="0"/>
                  </a:lnTo>
                  <a:lnTo>
                    <a:pt x="51" y="0"/>
                  </a:lnTo>
                  <a:lnTo>
                    <a:pt x="17" y="17"/>
                  </a:lnTo>
                  <a:lnTo>
                    <a:pt x="34" y="65"/>
                  </a:lnTo>
                  <a:lnTo>
                    <a:pt x="34" y="81"/>
                  </a:lnTo>
                  <a:lnTo>
                    <a:pt x="51" y="144"/>
                  </a:lnTo>
                  <a:lnTo>
                    <a:pt x="51" y="177"/>
                  </a:lnTo>
                  <a:lnTo>
                    <a:pt x="17" y="192"/>
                  </a:lnTo>
                  <a:lnTo>
                    <a:pt x="0" y="257"/>
                  </a:lnTo>
                  <a:lnTo>
                    <a:pt x="0" y="28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8" name="Freeform 281">
              <a:extLst>
                <a:ext uri="{FF2B5EF4-FFF2-40B4-BE49-F238E27FC236}">
                  <a16:creationId xmlns:a16="http://schemas.microsoft.com/office/drawing/2014/main" id="{C6BC0634-ADA4-478B-BF4F-1770EC04B98C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529451" y="3627433"/>
              <a:ext cx="371036" cy="399696"/>
            </a:xfrm>
            <a:custGeom>
              <a:avLst/>
              <a:gdLst>
                <a:gd name="T0" fmla="*/ 14320 w 435"/>
                <a:gd name="T1" fmla="*/ 54769 h 384"/>
                <a:gd name="T2" fmla="*/ 14320 w 435"/>
                <a:gd name="T3" fmla="*/ 54769 h 384"/>
                <a:gd name="T4" fmla="*/ 10342 w 435"/>
                <a:gd name="T5" fmla="*/ 47625 h 384"/>
                <a:gd name="T6" fmla="*/ 7160 w 435"/>
                <a:gd name="T7" fmla="*/ 47625 h 384"/>
                <a:gd name="T8" fmla="*/ 0 w 435"/>
                <a:gd name="T9" fmla="*/ 38100 h 384"/>
                <a:gd name="T10" fmla="*/ 3978 w 435"/>
                <a:gd name="T11" fmla="*/ 35719 h 384"/>
                <a:gd name="T12" fmla="*/ 3978 w 435"/>
                <a:gd name="T13" fmla="*/ 28575 h 384"/>
                <a:gd name="T14" fmla="*/ 3978 w 435"/>
                <a:gd name="T15" fmla="*/ 22225 h 384"/>
                <a:gd name="T16" fmla="*/ 0 w 435"/>
                <a:gd name="T17" fmla="*/ 19050 h 384"/>
                <a:gd name="T18" fmla="*/ 0 w 435"/>
                <a:gd name="T19" fmla="*/ 16669 h 384"/>
                <a:gd name="T20" fmla="*/ 3978 w 435"/>
                <a:gd name="T21" fmla="*/ 12700 h 384"/>
                <a:gd name="T22" fmla="*/ 3978 w 435"/>
                <a:gd name="T23" fmla="*/ 9525 h 384"/>
                <a:gd name="T24" fmla="*/ 10342 w 435"/>
                <a:gd name="T25" fmla="*/ 3175 h 384"/>
                <a:gd name="T26" fmla="*/ 10342 w 435"/>
                <a:gd name="T27" fmla="*/ 0 h 384"/>
                <a:gd name="T28" fmla="*/ 17503 w 435"/>
                <a:gd name="T29" fmla="*/ 0 h 384"/>
                <a:gd name="T30" fmla="*/ 27845 w 435"/>
                <a:gd name="T31" fmla="*/ 3175 h 384"/>
                <a:gd name="T32" fmla="*/ 35005 w 435"/>
                <a:gd name="T33" fmla="*/ 3175 h 384"/>
                <a:gd name="T34" fmla="*/ 35005 w 435"/>
                <a:gd name="T35" fmla="*/ 9525 h 384"/>
                <a:gd name="T36" fmla="*/ 55690 w 435"/>
                <a:gd name="T37" fmla="*/ 16669 h 384"/>
                <a:gd name="T38" fmla="*/ 58873 w 435"/>
                <a:gd name="T39" fmla="*/ 12700 h 384"/>
                <a:gd name="T40" fmla="*/ 58873 w 435"/>
                <a:gd name="T41" fmla="*/ 7144 h 384"/>
                <a:gd name="T42" fmla="*/ 70011 w 435"/>
                <a:gd name="T43" fmla="*/ 0 h 384"/>
                <a:gd name="T44" fmla="*/ 76375 w 435"/>
                <a:gd name="T45" fmla="*/ 3175 h 384"/>
                <a:gd name="T46" fmla="*/ 76375 w 435"/>
                <a:gd name="T47" fmla="*/ 7144 h 384"/>
                <a:gd name="T48" fmla="*/ 86718 w 435"/>
                <a:gd name="T49" fmla="*/ 7144 h 384"/>
                <a:gd name="T50" fmla="*/ 83535 w 435"/>
                <a:gd name="T51" fmla="*/ 19050 h 384"/>
                <a:gd name="T52" fmla="*/ 86718 w 435"/>
                <a:gd name="T53" fmla="*/ 26194 h 384"/>
                <a:gd name="T54" fmla="*/ 86718 w 435"/>
                <a:gd name="T55" fmla="*/ 60325 h 384"/>
                <a:gd name="T56" fmla="*/ 86718 w 435"/>
                <a:gd name="T57" fmla="*/ 69850 h 384"/>
                <a:gd name="T58" fmla="*/ 83535 w 435"/>
                <a:gd name="T59" fmla="*/ 73819 h 384"/>
                <a:gd name="T60" fmla="*/ 80353 w 435"/>
                <a:gd name="T61" fmla="*/ 76200 h 384"/>
                <a:gd name="T62" fmla="*/ 38188 w 435"/>
                <a:gd name="T63" fmla="*/ 54769 h 384"/>
                <a:gd name="T64" fmla="*/ 31823 w 435"/>
                <a:gd name="T65" fmla="*/ 57150 h 384"/>
                <a:gd name="T66" fmla="*/ 27845 w 435"/>
                <a:gd name="T67" fmla="*/ 54769 h 384"/>
                <a:gd name="T68" fmla="*/ 14320 w 435"/>
                <a:gd name="T69" fmla="*/ 54769 h 3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384"/>
                <a:gd name="T107" fmla="*/ 435 w 435"/>
                <a:gd name="T108" fmla="*/ 384 h 3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384">
                  <a:moveTo>
                    <a:pt x="69" y="273"/>
                  </a:moveTo>
                  <a:lnTo>
                    <a:pt x="69" y="273"/>
                  </a:lnTo>
                  <a:lnTo>
                    <a:pt x="51" y="240"/>
                  </a:lnTo>
                  <a:lnTo>
                    <a:pt x="34" y="240"/>
                  </a:lnTo>
                  <a:lnTo>
                    <a:pt x="0" y="192"/>
                  </a:lnTo>
                  <a:lnTo>
                    <a:pt x="17" y="177"/>
                  </a:lnTo>
                  <a:lnTo>
                    <a:pt x="17" y="144"/>
                  </a:lnTo>
                  <a:lnTo>
                    <a:pt x="17" y="112"/>
                  </a:lnTo>
                  <a:lnTo>
                    <a:pt x="0" y="96"/>
                  </a:lnTo>
                  <a:lnTo>
                    <a:pt x="0" y="81"/>
                  </a:lnTo>
                  <a:lnTo>
                    <a:pt x="17" y="64"/>
                  </a:lnTo>
                  <a:lnTo>
                    <a:pt x="17" y="48"/>
                  </a:lnTo>
                  <a:lnTo>
                    <a:pt x="51" y="16"/>
                  </a:lnTo>
                  <a:lnTo>
                    <a:pt x="51" y="0"/>
                  </a:lnTo>
                  <a:lnTo>
                    <a:pt x="86" y="0"/>
                  </a:lnTo>
                  <a:lnTo>
                    <a:pt x="140" y="16"/>
                  </a:lnTo>
                  <a:lnTo>
                    <a:pt x="174" y="16"/>
                  </a:lnTo>
                  <a:lnTo>
                    <a:pt x="174" y="48"/>
                  </a:lnTo>
                  <a:lnTo>
                    <a:pt x="278" y="81"/>
                  </a:lnTo>
                  <a:lnTo>
                    <a:pt x="295" y="64"/>
                  </a:lnTo>
                  <a:lnTo>
                    <a:pt x="295" y="33"/>
                  </a:lnTo>
                  <a:lnTo>
                    <a:pt x="349" y="0"/>
                  </a:lnTo>
                  <a:lnTo>
                    <a:pt x="384" y="16"/>
                  </a:lnTo>
                  <a:lnTo>
                    <a:pt x="384" y="33"/>
                  </a:lnTo>
                  <a:lnTo>
                    <a:pt x="435" y="33"/>
                  </a:lnTo>
                  <a:lnTo>
                    <a:pt x="418" y="96"/>
                  </a:lnTo>
                  <a:lnTo>
                    <a:pt x="435" y="129"/>
                  </a:lnTo>
                  <a:lnTo>
                    <a:pt x="435" y="304"/>
                  </a:lnTo>
                  <a:lnTo>
                    <a:pt x="435" y="352"/>
                  </a:lnTo>
                  <a:lnTo>
                    <a:pt x="418" y="369"/>
                  </a:lnTo>
                  <a:lnTo>
                    <a:pt x="401" y="384"/>
                  </a:lnTo>
                  <a:lnTo>
                    <a:pt x="192" y="273"/>
                  </a:lnTo>
                  <a:lnTo>
                    <a:pt x="157" y="288"/>
                  </a:lnTo>
                  <a:lnTo>
                    <a:pt x="140" y="273"/>
                  </a:lnTo>
                  <a:lnTo>
                    <a:pt x="69" y="2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9" name="Freeform 282">
              <a:extLst>
                <a:ext uri="{FF2B5EF4-FFF2-40B4-BE49-F238E27FC236}">
                  <a16:creationId xmlns:a16="http://schemas.microsoft.com/office/drawing/2014/main" id="{542CF99F-1870-48AF-94AA-3D0C05CAD10B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4886870" y="3662824"/>
              <a:ext cx="263811" cy="297691"/>
            </a:xfrm>
            <a:custGeom>
              <a:avLst/>
              <a:gdLst>
                <a:gd name="T0" fmla="*/ 60922 w 311"/>
                <a:gd name="T1" fmla="*/ 49659 h 288"/>
                <a:gd name="T2" fmla="*/ 60922 w 311"/>
                <a:gd name="T3" fmla="*/ 49659 h 288"/>
                <a:gd name="T4" fmla="*/ 50637 w 311"/>
                <a:gd name="T5" fmla="*/ 55965 h 288"/>
                <a:gd name="T6" fmla="*/ 47472 w 311"/>
                <a:gd name="T7" fmla="*/ 52812 h 288"/>
                <a:gd name="T8" fmla="*/ 3165 w 311"/>
                <a:gd name="T9" fmla="*/ 52812 h 288"/>
                <a:gd name="T10" fmla="*/ 3165 w 311"/>
                <a:gd name="T11" fmla="*/ 18918 h 288"/>
                <a:gd name="T12" fmla="*/ 0 w 311"/>
                <a:gd name="T13" fmla="*/ 11824 h 288"/>
                <a:gd name="T14" fmla="*/ 3165 w 311"/>
                <a:gd name="T15" fmla="*/ 0 h 288"/>
                <a:gd name="T16" fmla="*/ 3165 w 311"/>
                <a:gd name="T17" fmla="*/ 2365 h 288"/>
                <a:gd name="T18" fmla="*/ 13450 w 311"/>
                <a:gd name="T19" fmla="*/ 2365 h 288"/>
                <a:gd name="T20" fmla="*/ 23736 w 311"/>
                <a:gd name="T21" fmla="*/ 5518 h 288"/>
                <a:gd name="T22" fmla="*/ 37186 w 311"/>
                <a:gd name="T23" fmla="*/ 2365 h 288"/>
                <a:gd name="T24" fmla="*/ 40351 w 311"/>
                <a:gd name="T25" fmla="*/ 2365 h 288"/>
                <a:gd name="T26" fmla="*/ 40351 w 311"/>
                <a:gd name="T27" fmla="*/ 5518 h 288"/>
                <a:gd name="T28" fmla="*/ 44307 w 311"/>
                <a:gd name="T29" fmla="*/ 2365 h 288"/>
                <a:gd name="T30" fmla="*/ 44307 w 311"/>
                <a:gd name="T31" fmla="*/ 5518 h 288"/>
                <a:gd name="T32" fmla="*/ 50637 w 311"/>
                <a:gd name="T33" fmla="*/ 2365 h 288"/>
                <a:gd name="T34" fmla="*/ 54593 w 311"/>
                <a:gd name="T35" fmla="*/ 14977 h 288"/>
                <a:gd name="T36" fmla="*/ 50637 w 311"/>
                <a:gd name="T37" fmla="*/ 24435 h 288"/>
                <a:gd name="T38" fmla="*/ 47472 w 311"/>
                <a:gd name="T39" fmla="*/ 18918 h 288"/>
                <a:gd name="T40" fmla="*/ 44307 w 311"/>
                <a:gd name="T41" fmla="*/ 9459 h 288"/>
                <a:gd name="T42" fmla="*/ 44307 w 311"/>
                <a:gd name="T43" fmla="*/ 11824 h 288"/>
                <a:gd name="T44" fmla="*/ 44307 w 311"/>
                <a:gd name="T45" fmla="*/ 14977 h 288"/>
                <a:gd name="T46" fmla="*/ 60922 w 311"/>
                <a:gd name="T47" fmla="*/ 49659 h 28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11"/>
                <a:gd name="T73" fmla="*/ 0 h 288"/>
                <a:gd name="T74" fmla="*/ 311 w 311"/>
                <a:gd name="T75" fmla="*/ 288 h 28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11" h="288">
                  <a:moveTo>
                    <a:pt x="311" y="255"/>
                  </a:moveTo>
                  <a:lnTo>
                    <a:pt x="311" y="255"/>
                  </a:lnTo>
                  <a:lnTo>
                    <a:pt x="259" y="288"/>
                  </a:lnTo>
                  <a:lnTo>
                    <a:pt x="242" y="271"/>
                  </a:lnTo>
                  <a:lnTo>
                    <a:pt x="17" y="271"/>
                  </a:lnTo>
                  <a:lnTo>
                    <a:pt x="17" y="96"/>
                  </a:lnTo>
                  <a:lnTo>
                    <a:pt x="0" y="63"/>
                  </a:lnTo>
                  <a:lnTo>
                    <a:pt x="17" y="0"/>
                  </a:lnTo>
                  <a:lnTo>
                    <a:pt x="17" y="15"/>
                  </a:lnTo>
                  <a:lnTo>
                    <a:pt x="69" y="15"/>
                  </a:lnTo>
                  <a:lnTo>
                    <a:pt x="121" y="31"/>
                  </a:lnTo>
                  <a:lnTo>
                    <a:pt x="190" y="15"/>
                  </a:lnTo>
                  <a:lnTo>
                    <a:pt x="207" y="15"/>
                  </a:lnTo>
                  <a:lnTo>
                    <a:pt x="207" y="31"/>
                  </a:lnTo>
                  <a:lnTo>
                    <a:pt x="225" y="15"/>
                  </a:lnTo>
                  <a:lnTo>
                    <a:pt x="225" y="31"/>
                  </a:lnTo>
                  <a:lnTo>
                    <a:pt x="259" y="15"/>
                  </a:lnTo>
                  <a:lnTo>
                    <a:pt x="277" y="79"/>
                  </a:lnTo>
                  <a:lnTo>
                    <a:pt x="259" y="127"/>
                  </a:lnTo>
                  <a:lnTo>
                    <a:pt x="242" y="96"/>
                  </a:lnTo>
                  <a:lnTo>
                    <a:pt x="225" y="48"/>
                  </a:lnTo>
                  <a:lnTo>
                    <a:pt x="225" y="63"/>
                  </a:lnTo>
                  <a:lnTo>
                    <a:pt x="225" y="79"/>
                  </a:lnTo>
                  <a:lnTo>
                    <a:pt x="311" y="25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0" name="Freeform 283">
              <a:extLst>
                <a:ext uri="{FF2B5EF4-FFF2-40B4-BE49-F238E27FC236}">
                  <a16:creationId xmlns:a16="http://schemas.microsoft.com/office/drawing/2014/main" id="{07F58E83-CEED-42DB-B414-EBFE0C34F7AC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5268119" y="4226977"/>
              <a:ext cx="236579" cy="349734"/>
            </a:xfrm>
            <a:custGeom>
              <a:avLst/>
              <a:gdLst>
                <a:gd name="T0" fmla="*/ 6327 w 279"/>
                <a:gd name="T1" fmla="*/ 40481 h 336"/>
                <a:gd name="T2" fmla="*/ 6327 w 279"/>
                <a:gd name="T3" fmla="*/ 40481 h 336"/>
                <a:gd name="T4" fmla="*/ 0 w 279"/>
                <a:gd name="T5" fmla="*/ 47625 h 336"/>
                <a:gd name="T6" fmla="*/ 0 w 279"/>
                <a:gd name="T7" fmla="*/ 64294 h 336"/>
                <a:gd name="T8" fmla="*/ 3164 w 279"/>
                <a:gd name="T9" fmla="*/ 66675 h 336"/>
                <a:gd name="T10" fmla="*/ 13445 w 279"/>
                <a:gd name="T11" fmla="*/ 57150 h 336"/>
                <a:gd name="T12" fmla="*/ 27682 w 279"/>
                <a:gd name="T13" fmla="*/ 47625 h 336"/>
                <a:gd name="T14" fmla="*/ 37964 w 279"/>
                <a:gd name="T15" fmla="*/ 38100 h 336"/>
                <a:gd name="T16" fmla="*/ 44291 w 279"/>
                <a:gd name="T17" fmla="*/ 31750 h 336"/>
                <a:gd name="T18" fmla="*/ 54573 w 279"/>
                <a:gd name="T19" fmla="*/ 7144 h 336"/>
                <a:gd name="T20" fmla="*/ 54573 w 279"/>
                <a:gd name="T21" fmla="*/ 0 h 336"/>
                <a:gd name="T22" fmla="*/ 51409 w 279"/>
                <a:gd name="T23" fmla="*/ 0 h 336"/>
                <a:gd name="T24" fmla="*/ 44291 w 279"/>
                <a:gd name="T25" fmla="*/ 2381 h 336"/>
                <a:gd name="T26" fmla="*/ 20564 w 279"/>
                <a:gd name="T27" fmla="*/ 9525 h 336"/>
                <a:gd name="T28" fmla="*/ 16609 w 279"/>
                <a:gd name="T29" fmla="*/ 7144 h 336"/>
                <a:gd name="T30" fmla="*/ 13445 w 279"/>
                <a:gd name="T31" fmla="*/ 2381 h 336"/>
                <a:gd name="T32" fmla="*/ 10282 w 279"/>
                <a:gd name="T33" fmla="*/ 7144 h 336"/>
                <a:gd name="T34" fmla="*/ 10282 w 279"/>
                <a:gd name="T35" fmla="*/ 9525 h 336"/>
                <a:gd name="T36" fmla="*/ 16609 w 279"/>
                <a:gd name="T37" fmla="*/ 16669 h 336"/>
                <a:gd name="T38" fmla="*/ 34009 w 279"/>
                <a:gd name="T39" fmla="*/ 19050 h 336"/>
                <a:gd name="T40" fmla="*/ 37964 w 279"/>
                <a:gd name="T41" fmla="*/ 19050 h 336"/>
                <a:gd name="T42" fmla="*/ 23727 w 279"/>
                <a:gd name="T43" fmla="*/ 34925 h 336"/>
                <a:gd name="T44" fmla="*/ 13445 w 279"/>
                <a:gd name="T45" fmla="*/ 34925 h 336"/>
                <a:gd name="T46" fmla="*/ 6327 w 279"/>
                <a:gd name="T47" fmla="*/ 40481 h 3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79"/>
                <a:gd name="T73" fmla="*/ 0 h 336"/>
                <a:gd name="T74" fmla="*/ 279 w 279"/>
                <a:gd name="T75" fmla="*/ 336 h 3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79" h="336">
                  <a:moveTo>
                    <a:pt x="35" y="207"/>
                  </a:moveTo>
                  <a:lnTo>
                    <a:pt x="35" y="207"/>
                  </a:lnTo>
                  <a:lnTo>
                    <a:pt x="0" y="240"/>
                  </a:lnTo>
                  <a:lnTo>
                    <a:pt x="0" y="321"/>
                  </a:lnTo>
                  <a:lnTo>
                    <a:pt x="18" y="336"/>
                  </a:lnTo>
                  <a:lnTo>
                    <a:pt x="69" y="288"/>
                  </a:lnTo>
                  <a:lnTo>
                    <a:pt x="141" y="240"/>
                  </a:lnTo>
                  <a:lnTo>
                    <a:pt x="192" y="192"/>
                  </a:lnTo>
                  <a:lnTo>
                    <a:pt x="227" y="159"/>
                  </a:lnTo>
                  <a:lnTo>
                    <a:pt x="279" y="33"/>
                  </a:lnTo>
                  <a:lnTo>
                    <a:pt x="279" y="0"/>
                  </a:lnTo>
                  <a:lnTo>
                    <a:pt x="261" y="0"/>
                  </a:lnTo>
                  <a:lnTo>
                    <a:pt x="227" y="15"/>
                  </a:lnTo>
                  <a:lnTo>
                    <a:pt x="104" y="48"/>
                  </a:lnTo>
                  <a:lnTo>
                    <a:pt x="87" y="33"/>
                  </a:lnTo>
                  <a:lnTo>
                    <a:pt x="69" y="15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87" y="81"/>
                  </a:lnTo>
                  <a:lnTo>
                    <a:pt x="175" y="96"/>
                  </a:lnTo>
                  <a:lnTo>
                    <a:pt x="192" y="96"/>
                  </a:lnTo>
                  <a:lnTo>
                    <a:pt x="121" y="177"/>
                  </a:lnTo>
                  <a:lnTo>
                    <a:pt x="69" y="177"/>
                  </a:lnTo>
                  <a:lnTo>
                    <a:pt x="35" y="20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1" name="Freeform 284">
              <a:extLst>
                <a:ext uri="{FF2B5EF4-FFF2-40B4-BE49-F238E27FC236}">
                  <a16:creationId xmlns:a16="http://schemas.microsoft.com/office/drawing/2014/main" id="{0324B02A-CC75-40B4-B114-B67A10E1ECA7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4648590" y="4243631"/>
              <a:ext cx="309764" cy="216502"/>
            </a:xfrm>
            <a:custGeom>
              <a:avLst/>
              <a:gdLst>
                <a:gd name="T0" fmla="*/ 44572 w 363"/>
                <a:gd name="T1" fmla="*/ 0 h 210"/>
                <a:gd name="T2" fmla="*/ 44572 w 363"/>
                <a:gd name="T3" fmla="*/ 0 h 210"/>
                <a:gd name="T4" fmla="*/ 51736 w 363"/>
                <a:gd name="T5" fmla="*/ 6290 h 210"/>
                <a:gd name="T6" fmla="*/ 51736 w 363"/>
                <a:gd name="T7" fmla="*/ 12579 h 210"/>
                <a:gd name="T8" fmla="*/ 58899 w 363"/>
                <a:gd name="T9" fmla="*/ 15724 h 210"/>
                <a:gd name="T10" fmla="*/ 72430 w 363"/>
                <a:gd name="T11" fmla="*/ 31448 h 210"/>
                <a:gd name="T12" fmla="*/ 48552 w 363"/>
                <a:gd name="T13" fmla="*/ 31448 h 210"/>
                <a:gd name="T14" fmla="*/ 44572 w 363"/>
                <a:gd name="T15" fmla="*/ 34592 h 210"/>
                <a:gd name="T16" fmla="*/ 35021 w 363"/>
                <a:gd name="T17" fmla="*/ 34592 h 210"/>
                <a:gd name="T18" fmla="*/ 31042 w 363"/>
                <a:gd name="T19" fmla="*/ 31448 h 210"/>
                <a:gd name="T20" fmla="*/ 27858 w 363"/>
                <a:gd name="T21" fmla="*/ 31448 h 210"/>
                <a:gd name="T22" fmla="*/ 24674 w 363"/>
                <a:gd name="T23" fmla="*/ 36951 h 210"/>
                <a:gd name="T24" fmla="*/ 14327 w 363"/>
                <a:gd name="T25" fmla="*/ 40882 h 210"/>
                <a:gd name="T26" fmla="*/ 10347 w 363"/>
                <a:gd name="T27" fmla="*/ 40882 h 210"/>
                <a:gd name="T28" fmla="*/ 3980 w 363"/>
                <a:gd name="T29" fmla="*/ 31448 h 210"/>
                <a:gd name="T30" fmla="*/ 0 w 363"/>
                <a:gd name="T31" fmla="*/ 27517 h 210"/>
                <a:gd name="T32" fmla="*/ 7163 w 363"/>
                <a:gd name="T33" fmla="*/ 18869 h 210"/>
                <a:gd name="T34" fmla="*/ 24674 w 363"/>
                <a:gd name="T35" fmla="*/ 15724 h 210"/>
                <a:gd name="T36" fmla="*/ 27858 w 363"/>
                <a:gd name="T37" fmla="*/ 12579 h 210"/>
                <a:gd name="T38" fmla="*/ 24674 w 363"/>
                <a:gd name="T39" fmla="*/ 12579 h 210"/>
                <a:gd name="T40" fmla="*/ 35021 w 363"/>
                <a:gd name="T41" fmla="*/ 9434 h 210"/>
                <a:gd name="T42" fmla="*/ 41389 w 363"/>
                <a:gd name="T43" fmla="*/ 3145 h 210"/>
                <a:gd name="T44" fmla="*/ 44572 w 363"/>
                <a:gd name="T45" fmla="*/ 0 h 2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3"/>
                <a:gd name="T70" fmla="*/ 0 h 210"/>
                <a:gd name="T71" fmla="*/ 363 w 363"/>
                <a:gd name="T72" fmla="*/ 210 h 2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3" h="210">
                  <a:moveTo>
                    <a:pt x="224" y="0"/>
                  </a:moveTo>
                  <a:lnTo>
                    <a:pt x="224" y="0"/>
                  </a:lnTo>
                  <a:lnTo>
                    <a:pt x="259" y="33"/>
                  </a:lnTo>
                  <a:lnTo>
                    <a:pt x="259" y="66"/>
                  </a:lnTo>
                  <a:lnTo>
                    <a:pt x="294" y="81"/>
                  </a:lnTo>
                  <a:lnTo>
                    <a:pt x="363" y="162"/>
                  </a:lnTo>
                  <a:lnTo>
                    <a:pt x="242" y="162"/>
                  </a:lnTo>
                  <a:lnTo>
                    <a:pt x="224" y="177"/>
                  </a:lnTo>
                  <a:lnTo>
                    <a:pt x="173" y="177"/>
                  </a:lnTo>
                  <a:lnTo>
                    <a:pt x="155" y="162"/>
                  </a:lnTo>
                  <a:lnTo>
                    <a:pt x="138" y="162"/>
                  </a:lnTo>
                  <a:lnTo>
                    <a:pt x="121" y="192"/>
                  </a:lnTo>
                  <a:lnTo>
                    <a:pt x="69" y="210"/>
                  </a:lnTo>
                  <a:lnTo>
                    <a:pt x="52" y="210"/>
                  </a:lnTo>
                  <a:lnTo>
                    <a:pt x="17" y="162"/>
                  </a:lnTo>
                  <a:lnTo>
                    <a:pt x="0" y="144"/>
                  </a:lnTo>
                  <a:lnTo>
                    <a:pt x="34" y="96"/>
                  </a:lnTo>
                  <a:lnTo>
                    <a:pt x="121" y="81"/>
                  </a:lnTo>
                  <a:lnTo>
                    <a:pt x="138" y="66"/>
                  </a:lnTo>
                  <a:lnTo>
                    <a:pt x="121" y="66"/>
                  </a:lnTo>
                  <a:lnTo>
                    <a:pt x="173" y="48"/>
                  </a:lnTo>
                  <a:lnTo>
                    <a:pt x="207" y="18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2" name="Freeform 285">
              <a:extLst>
                <a:ext uri="{FF2B5EF4-FFF2-40B4-BE49-F238E27FC236}">
                  <a16:creationId xmlns:a16="http://schemas.microsoft.com/office/drawing/2014/main" id="{56D004A9-D6F9-4A95-866E-E27FF2F6E974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4636675" y="3910551"/>
              <a:ext cx="233175" cy="433004"/>
            </a:xfrm>
            <a:custGeom>
              <a:avLst/>
              <a:gdLst>
                <a:gd name="T0" fmla="*/ 6327 w 275"/>
                <a:gd name="T1" fmla="*/ 3190 h 414"/>
                <a:gd name="T2" fmla="*/ 6327 w 275"/>
                <a:gd name="T3" fmla="*/ 3190 h 414"/>
                <a:gd name="T4" fmla="*/ 6327 w 275"/>
                <a:gd name="T5" fmla="*/ 9571 h 414"/>
                <a:gd name="T6" fmla="*/ 13445 w 275"/>
                <a:gd name="T7" fmla="*/ 15952 h 414"/>
                <a:gd name="T8" fmla="*/ 10281 w 275"/>
                <a:gd name="T9" fmla="*/ 35094 h 414"/>
                <a:gd name="T10" fmla="*/ 0 w 275"/>
                <a:gd name="T11" fmla="*/ 48653 h 414"/>
                <a:gd name="T12" fmla="*/ 0 w 275"/>
                <a:gd name="T13" fmla="*/ 51045 h 414"/>
                <a:gd name="T14" fmla="*/ 3163 w 275"/>
                <a:gd name="T15" fmla="*/ 54236 h 414"/>
                <a:gd name="T16" fmla="*/ 3163 w 275"/>
                <a:gd name="T17" fmla="*/ 58224 h 414"/>
                <a:gd name="T18" fmla="*/ 10281 w 275"/>
                <a:gd name="T19" fmla="*/ 70187 h 414"/>
                <a:gd name="T20" fmla="*/ 3163 w 275"/>
                <a:gd name="T21" fmla="*/ 70187 h 414"/>
                <a:gd name="T22" fmla="*/ 3163 w 275"/>
                <a:gd name="T23" fmla="*/ 73378 h 414"/>
                <a:gd name="T24" fmla="*/ 6327 w 275"/>
                <a:gd name="T25" fmla="*/ 77366 h 414"/>
                <a:gd name="T26" fmla="*/ 10281 w 275"/>
                <a:gd name="T27" fmla="*/ 83746 h 414"/>
                <a:gd name="T28" fmla="*/ 26889 w 275"/>
                <a:gd name="T29" fmla="*/ 79758 h 414"/>
                <a:gd name="T30" fmla="*/ 30053 w 275"/>
                <a:gd name="T31" fmla="*/ 77366 h 414"/>
                <a:gd name="T32" fmla="*/ 26889 w 275"/>
                <a:gd name="T33" fmla="*/ 77366 h 414"/>
                <a:gd name="T34" fmla="*/ 37171 w 275"/>
                <a:gd name="T35" fmla="*/ 73378 h 414"/>
                <a:gd name="T36" fmla="*/ 43498 w 275"/>
                <a:gd name="T37" fmla="*/ 67795 h 414"/>
                <a:gd name="T38" fmla="*/ 47452 w 275"/>
                <a:gd name="T39" fmla="*/ 63807 h 414"/>
                <a:gd name="T40" fmla="*/ 50615 w 275"/>
                <a:gd name="T41" fmla="*/ 63807 h 414"/>
                <a:gd name="T42" fmla="*/ 43498 w 275"/>
                <a:gd name="T43" fmla="*/ 54236 h 414"/>
                <a:gd name="T44" fmla="*/ 50615 w 275"/>
                <a:gd name="T45" fmla="*/ 41474 h 414"/>
                <a:gd name="T46" fmla="*/ 53779 w 275"/>
                <a:gd name="T47" fmla="*/ 41474 h 414"/>
                <a:gd name="T48" fmla="*/ 53779 w 275"/>
                <a:gd name="T49" fmla="*/ 38284 h 414"/>
                <a:gd name="T50" fmla="*/ 53779 w 275"/>
                <a:gd name="T51" fmla="*/ 22332 h 414"/>
                <a:gd name="T52" fmla="*/ 13445 w 275"/>
                <a:gd name="T53" fmla="*/ 0 h 414"/>
                <a:gd name="T54" fmla="*/ 6327 w 275"/>
                <a:gd name="T55" fmla="*/ 3190 h 4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5"/>
                <a:gd name="T85" fmla="*/ 0 h 414"/>
                <a:gd name="T86" fmla="*/ 275 w 275"/>
                <a:gd name="T87" fmla="*/ 414 h 4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5" h="414">
                  <a:moveTo>
                    <a:pt x="35" y="15"/>
                  </a:moveTo>
                  <a:lnTo>
                    <a:pt x="35" y="15"/>
                  </a:lnTo>
                  <a:lnTo>
                    <a:pt x="35" y="48"/>
                  </a:lnTo>
                  <a:lnTo>
                    <a:pt x="70" y="79"/>
                  </a:lnTo>
                  <a:lnTo>
                    <a:pt x="52" y="175"/>
                  </a:lnTo>
                  <a:lnTo>
                    <a:pt x="0" y="240"/>
                  </a:lnTo>
                  <a:lnTo>
                    <a:pt x="0" y="255"/>
                  </a:lnTo>
                  <a:lnTo>
                    <a:pt x="18" y="270"/>
                  </a:lnTo>
                  <a:lnTo>
                    <a:pt x="18" y="288"/>
                  </a:lnTo>
                  <a:lnTo>
                    <a:pt x="52" y="351"/>
                  </a:lnTo>
                  <a:lnTo>
                    <a:pt x="18" y="351"/>
                  </a:lnTo>
                  <a:lnTo>
                    <a:pt x="18" y="366"/>
                  </a:lnTo>
                  <a:lnTo>
                    <a:pt x="35" y="384"/>
                  </a:lnTo>
                  <a:lnTo>
                    <a:pt x="52" y="414"/>
                  </a:lnTo>
                  <a:lnTo>
                    <a:pt x="137" y="399"/>
                  </a:lnTo>
                  <a:lnTo>
                    <a:pt x="154" y="384"/>
                  </a:lnTo>
                  <a:lnTo>
                    <a:pt x="137" y="384"/>
                  </a:lnTo>
                  <a:lnTo>
                    <a:pt x="189" y="366"/>
                  </a:lnTo>
                  <a:lnTo>
                    <a:pt x="223" y="336"/>
                  </a:lnTo>
                  <a:lnTo>
                    <a:pt x="240" y="318"/>
                  </a:lnTo>
                  <a:lnTo>
                    <a:pt x="258" y="318"/>
                  </a:lnTo>
                  <a:lnTo>
                    <a:pt x="223" y="270"/>
                  </a:lnTo>
                  <a:lnTo>
                    <a:pt x="258" y="207"/>
                  </a:lnTo>
                  <a:lnTo>
                    <a:pt x="275" y="207"/>
                  </a:lnTo>
                  <a:lnTo>
                    <a:pt x="275" y="192"/>
                  </a:lnTo>
                  <a:lnTo>
                    <a:pt x="275" y="111"/>
                  </a:lnTo>
                  <a:lnTo>
                    <a:pt x="70" y="0"/>
                  </a:lnTo>
                  <a:lnTo>
                    <a:pt x="35" y="1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3" name="Freeform 286">
              <a:extLst>
                <a:ext uri="{FF2B5EF4-FFF2-40B4-BE49-F238E27FC236}">
                  <a16:creationId xmlns:a16="http://schemas.microsoft.com/office/drawing/2014/main" id="{3DD90793-AC1A-451D-BEAC-07609C6B9B73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5167700" y="4060437"/>
              <a:ext cx="144671" cy="149886"/>
            </a:xfrm>
            <a:custGeom>
              <a:avLst/>
              <a:gdLst>
                <a:gd name="T0" fmla="*/ 29986 w 171"/>
                <a:gd name="T1" fmla="*/ 28575 h 144"/>
                <a:gd name="T2" fmla="*/ 29986 w 171"/>
                <a:gd name="T3" fmla="*/ 28575 h 144"/>
                <a:gd name="T4" fmla="*/ 33143 w 171"/>
                <a:gd name="T5" fmla="*/ 28575 h 144"/>
                <a:gd name="T6" fmla="*/ 22884 w 171"/>
                <a:gd name="T7" fmla="*/ 19050 h 144"/>
                <a:gd name="T8" fmla="*/ 16571 w 171"/>
                <a:gd name="T9" fmla="*/ 11906 h 144"/>
                <a:gd name="T10" fmla="*/ 10258 w 171"/>
                <a:gd name="T11" fmla="*/ 0 h 144"/>
                <a:gd name="T12" fmla="*/ 10258 w 171"/>
                <a:gd name="T13" fmla="*/ 2381 h 144"/>
                <a:gd name="T14" fmla="*/ 3156 w 171"/>
                <a:gd name="T15" fmla="*/ 5556 h 144"/>
                <a:gd name="T16" fmla="*/ 0 w 171"/>
                <a:gd name="T17" fmla="*/ 19050 h 144"/>
                <a:gd name="T18" fmla="*/ 3156 w 171"/>
                <a:gd name="T19" fmla="*/ 19050 h 144"/>
                <a:gd name="T20" fmla="*/ 6313 w 171"/>
                <a:gd name="T21" fmla="*/ 21431 h 144"/>
                <a:gd name="T22" fmla="*/ 6313 w 171"/>
                <a:gd name="T23" fmla="*/ 15081 h 144"/>
                <a:gd name="T24" fmla="*/ 10258 w 171"/>
                <a:gd name="T25" fmla="*/ 19050 h 144"/>
                <a:gd name="T26" fmla="*/ 19728 w 171"/>
                <a:gd name="T27" fmla="*/ 19050 h 144"/>
                <a:gd name="T28" fmla="*/ 29986 w 171"/>
                <a:gd name="T29" fmla="*/ 28575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144"/>
                <a:gd name="T47" fmla="*/ 171 w 171"/>
                <a:gd name="T48" fmla="*/ 144 h 1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144">
                  <a:moveTo>
                    <a:pt x="154" y="144"/>
                  </a:moveTo>
                  <a:lnTo>
                    <a:pt x="154" y="144"/>
                  </a:lnTo>
                  <a:lnTo>
                    <a:pt x="171" y="144"/>
                  </a:lnTo>
                  <a:lnTo>
                    <a:pt x="119" y="96"/>
                  </a:lnTo>
                  <a:lnTo>
                    <a:pt x="85" y="63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18" y="31"/>
                  </a:lnTo>
                  <a:lnTo>
                    <a:pt x="0" y="96"/>
                  </a:lnTo>
                  <a:lnTo>
                    <a:pt x="18" y="96"/>
                  </a:lnTo>
                  <a:lnTo>
                    <a:pt x="35" y="111"/>
                  </a:lnTo>
                  <a:lnTo>
                    <a:pt x="35" y="78"/>
                  </a:lnTo>
                  <a:lnTo>
                    <a:pt x="52" y="96"/>
                  </a:lnTo>
                  <a:lnTo>
                    <a:pt x="102" y="96"/>
                  </a:lnTo>
                  <a:lnTo>
                    <a:pt x="154" y="14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4" name="Freeform 287b">
              <a:extLst>
                <a:ext uri="{FF2B5EF4-FFF2-40B4-BE49-F238E27FC236}">
                  <a16:creationId xmlns:a16="http://schemas.microsoft.com/office/drawing/2014/main" id="{325C5A87-A6CF-4F4E-9CFB-DA16861E4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925" y="4217201"/>
              <a:ext cx="282751" cy="226277"/>
            </a:xfrm>
            <a:custGeom>
              <a:avLst/>
              <a:gdLst/>
              <a:ahLst/>
              <a:cxnLst>
                <a:cxn ang="0">
                  <a:pos x="248" y="137"/>
                </a:cxn>
                <a:cxn ang="0">
                  <a:pos x="220" y="99"/>
                </a:cxn>
                <a:cxn ang="0">
                  <a:pos x="205" y="85"/>
                </a:cxn>
                <a:cxn ang="0">
                  <a:pos x="217" y="75"/>
                </a:cxn>
                <a:cxn ang="0">
                  <a:pos x="220" y="73"/>
                </a:cxn>
                <a:cxn ang="0">
                  <a:pos x="231" y="40"/>
                </a:cxn>
                <a:cxn ang="0">
                  <a:pos x="213" y="28"/>
                </a:cxn>
                <a:cxn ang="0">
                  <a:pos x="213" y="0"/>
                </a:cxn>
                <a:cxn ang="0">
                  <a:pos x="187" y="4"/>
                </a:cxn>
                <a:cxn ang="0">
                  <a:pos x="189" y="35"/>
                </a:cxn>
                <a:cxn ang="0">
                  <a:pos x="170" y="56"/>
                </a:cxn>
                <a:cxn ang="0">
                  <a:pos x="139" y="44"/>
                </a:cxn>
                <a:cxn ang="0">
                  <a:pos x="99" y="61"/>
                </a:cxn>
                <a:cxn ang="0">
                  <a:pos x="73" y="59"/>
                </a:cxn>
                <a:cxn ang="0">
                  <a:pos x="52" y="37"/>
                </a:cxn>
                <a:cxn ang="0">
                  <a:pos x="38" y="40"/>
                </a:cxn>
                <a:cxn ang="0">
                  <a:pos x="28" y="54"/>
                </a:cxn>
                <a:cxn ang="0">
                  <a:pos x="12" y="73"/>
                </a:cxn>
                <a:cxn ang="0">
                  <a:pos x="0" y="73"/>
                </a:cxn>
                <a:cxn ang="0">
                  <a:pos x="5" y="75"/>
                </a:cxn>
                <a:cxn ang="0">
                  <a:pos x="28" y="85"/>
                </a:cxn>
                <a:cxn ang="0">
                  <a:pos x="83" y="151"/>
                </a:cxn>
                <a:cxn ang="0">
                  <a:pos x="97" y="163"/>
                </a:cxn>
                <a:cxn ang="0">
                  <a:pos x="137" y="163"/>
                </a:cxn>
                <a:cxn ang="0">
                  <a:pos x="151" y="174"/>
                </a:cxn>
                <a:cxn ang="0">
                  <a:pos x="179" y="174"/>
                </a:cxn>
                <a:cxn ang="0">
                  <a:pos x="220" y="163"/>
                </a:cxn>
                <a:cxn ang="0">
                  <a:pos x="234" y="163"/>
                </a:cxn>
                <a:cxn ang="0">
                  <a:pos x="262" y="163"/>
                </a:cxn>
                <a:cxn ang="0">
                  <a:pos x="262" y="137"/>
                </a:cxn>
                <a:cxn ang="0">
                  <a:pos x="248" y="137"/>
                </a:cxn>
              </a:cxnLst>
              <a:rect l="0" t="0" r="r" b="b"/>
              <a:pathLst>
                <a:path w="262" h="174">
                  <a:moveTo>
                    <a:pt x="248" y="137"/>
                  </a:moveTo>
                  <a:lnTo>
                    <a:pt x="220" y="99"/>
                  </a:lnTo>
                  <a:lnTo>
                    <a:pt x="205" y="85"/>
                  </a:lnTo>
                  <a:lnTo>
                    <a:pt x="217" y="75"/>
                  </a:lnTo>
                  <a:lnTo>
                    <a:pt x="220" y="73"/>
                  </a:lnTo>
                  <a:lnTo>
                    <a:pt x="231" y="40"/>
                  </a:lnTo>
                  <a:lnTo>
                    <a:pt x="213" y="28"/>
                  </a:lnTo>
                  <a:lnTo>
                    <a:pt x="213" y="0"/>
                  </a:lnTo>
                  <a:lnTo>
                    <a:pt x="187" y="4"/>
                  </a:lnTo>
                  <a:lnTo>
                    <a:pt x="189" y="35"/>
                  </a:lnTo>
                  <a:lnTo>
                    <a:pt x="170" y="56"/>
                  </a:lnTo>
                  <a:lnTo>
                    <a:pt x="139" y="44"/>
                  </a:lnTo>
                  <a:lnTo>
                    <a:pt x="99" y="61"/>
                  </a:lnTo>
                  <a:lnTo>
                    <a:pt x="73" y="59"/>
                  </a:lnTo>
                  <a:lnTo>
                    <a:pt x="52" y="37"/>
                  </a:lnTo>
                  <a:lnTo>
                    <a:pt x="38" y="40"/>
                  </a:lnTo>
                  <a:lnTo>
                    <a:pt x="28" y="54"/>
                  </a:lnTo>
                  <a:lnTo>
                    <a:pt x="12" y="73"/>
                  </a:lnTo>
                  <a:lnTo>
                    <a:pt x="0" y="73"/>
                  </a:lnTo>
                  <a:lnTo>
                    <a:pt x="5" y="75"/>
                  </a:lnTo>
                  <a:lnTo>
                    <a:pt x="28" y="85"/>
                  </a:lnTo>
                  <a:lnTo>
                    <a:pt x="83" y="151"/>
                  </a:lnTo>
                  <a:lnTo>
                    <a:pt x="97" y="163"/>
                  </a:lnTo>
                  <a:lnTo>
                    <a:pt x="137" y="163"/>
                  </a:lnTo>
                  <a:lnTo>
                    <a:pt x="151" y="174"/>
                  </a:lnTo>
                  <a:lnTo>
                    <a:pt x="179" y="174"/>
                  </a:lnTo>
                  <a:lnTo>
                    <a:pt x="220" y="163"/>
                  </a:lnTo>
                  <a:lnTo>
                    <a:pt x="234" y="163"/>
                  </a:lnTo>
                  <a:lnTo>
                    <a:pt x="262" y="163"/>
                  </a:lnTo>
                  <a:lnTo>
                    <a:pt x="262" y="137"/>
                  </a:lnTo>
                  <a:lnTo>
                    <a:pt x="248" y="13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5" name="Freeform 287a">
              <a:extLst>
                <a:ext uri="{FF2B5EF4-FFF2-40B4-BE49-F238E27FC236}">
                  <a16:creationId xmlns:a16="http://schemas.microsoft.com/office/drawing/2014/main" id="{15AF38D2-154A-4E4E-9B9D-0A760222C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598" y="3927204"/>
              <a:ext cx="386355" cy="384930"/>
            </a:xfrm>
            <a:custGeom>
              <a:avLst/>
              <a:gdLst/>
              <a:ahLst/>
              <a:cxnLst>
                <a:cxn ang="0">
                  <a:pos x="347" y="90"/>
                </a:cxn>
                <a:cxn ang="0">
                  <a:pos x="332" y="15"/>
                </a:cxn>
                <a:cxn ang="0">
                  <a:pos x="304" y="0"/>
                </a:cxn>
                <a:cxn ang="0">
                  <a:pos x="262" y="26"/>
                </a:cxn>
                <a:cxn ang="0">
                  <a:pos x="247" y="15"/>
                </a:cxn>
                <a:cxn ang="0">
                  <a:pos x="70" y="15"/>
                </a:cxn>
                <a:cxn ang="0">
                  <a:pos x="70" y="52"/>
                </a:cxn>
                <a:cxn ang="0">
                  <a:pos x="56" y="67"/>
                </a:cxn>
                <a:cxn ang="0">
                  <a:pos x="42" y="78"/>
                </a:cxn>
                <a:cxn ang="0">
                  <a:pos x="42" y="142"/>
                </a:cxn>
                <a:cxn ang="0">
                  <a:pos x="42" y="154"/>
                </a:cxn>
                <a:cxn ang="0">
                  <a:pos x="28" y="154"/>
                </a:cxn>
                <a:cxn ang="0">
                  <a:pos x="0" y="206"/>
                </a:cxn>
                <a:cxn ang="0">
                  <a:pos x="28" y="244"/>
                </a:cxn>
                <a:cxn ang="0">
                  <a:pos x="14" y="244"/>
                </a:cxn>
                <a:cxn ang="0">
                  <a:pos x="42" y="270"/>
                </a:cxn>
                <a:cxn ang="0">
                  <a:pos x="42" y="296"/>
                </a:cxn>
                <a:cxn ang="0">
                  <a:pos x="42" y="296"/>
                </a:cxn>
                <a:cxn ang="0">
                  <a:pos x="54" y="296"/>
                </a:cxn>
                <a:cxn ang="0">
                  <a:pos x="70" y="277"/>
                </a:cxn>
                <a:cxn ang="0">
                  <a:pos x="80" y="263"/>
                </a:cxn>
                <a:cxn ang="0">
                  <a:pos x="94" y="260"/>
                </a:cxn>
                <a:cxn ang="0">
                  <a:pos x="115" y="282"/>
                </a:cxn>
                <a:cxn ang="0">
                  <a:pos x="141" y="284"/>
                </a:cxn>
                <a:cxn ang="0">
                  <a:pos x="181" y="267"/>
                </a:cxn>
                <a:cxn ang="0">
                  <a:pos x="212" y="279"/>
                </a:cxn>
                <a:cxn ang="0">
                  <a:pos x="231" y="258"/>
                </a:cxn>
                <a:cxn ang="0">
                  <a:pos x="229" y="227"/>
                </a:cxn>
                <a:cxn ang="0">
                  <a:pos x="255" y="223"/>
                </a:cxn>
                <a:cxn ang="0">
                  <a:pos x="255" y="251"/>
                </a:cxn>
                <a:cxn ang="0">
                  <a:pos x="273" y="263"/>
                </a:cxn>
                <a:cxn ang="0">
                  <a:pos x="276" y="258"/>
                </a:cxn>
                <a:cxn ang="0">
                  <a:pos x="318" y="206"/>
                </a:cxn>
                <a:cxn ang="0">
                  <a:pos x="318" y="182"/>
                </a:cxn>
                <a:cxn ang="0">
                  <a:pos x="332" y="130"/>
                </a:cxn>
                <a:cxn ang="0">
                  <a:pos x="358" y="116"/>
                </a:cxn>
                <a:cxn ang="0">
                  <a:pos x="358" y="104"/>
                </a:cxn>
                <a:cxn ang="0">
                  <a:pos x="347" y="90"/>
                </a:cxn>
              </a:cxnLst>
              <a:rect l="0" t="0" r="r" b="b"/>
              <a:pathLst>
                <a:path w="358" h="296">
                  <a:moveTo>
                    <a:pt x="347" y="90"/>
                  </a:moveTo>
                  <a:lnTo>
                    <a:pt x="332" y="15"/>
                  </a:lnTo>
                  <a:lnTo>
                    <a:pt x="304" y="0"/>
                  </a:lnTo>
                  <a:lnTo>
                    <a:pt x="262" y="26"/>
                  </a:lnTo>
                  <a:lnTo>
                    <a:pt x="247" y="15"/>
                  </a:lnTo>
                  <a:lnTo>
                    <a:pt x="70" y="15"/>
                  </a:lnTo>
                  <a:lnTo>
                    <a:pt x="70" y="52"/>
                  </a:lnTo>
                  <a:lnTo>
                    <a:pt x="56" y="67"/>
                  </a:lnTo>
                  <a:lnTo>
                    <a:pt x="42" y="78"/>
                  </a:lnTo>
                  <a:lnTo>
                    <a:pt x="42" y="142"/>
                  </a:lnTo>
                  <a:lnTo>
                    <a:pt x="42" y="154"/>
                  </a:lnTo>
                  <a:lnTo>
                    <a:pt x="28" y="154"/>
                  </a:lnTo>
                  <a:lnTo>
                    <a:pt x="0" y="206"/>
                  </a:lnTo>
                  <a:lnTo>
                    <a:pt x="28" y="244"/>
                  </a:lnTo>
                  <a:lnTo>
                    <a:pt x="14" y="244"/>
                  </a:lnTo>
                  <a:lnTo>
                    <a:pt x="42" y="270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54" y="296"/>
                  </a:lnTo>
                  <a:lnTo>
                    <a:pt x="70" y="277"/>
                  </a:lnTo>
                  <a:lnTo>
                    <a:pt x="80" y="263"/>
                  </a:lnTo>
                  <a:lnTo>
                    <a:pt x="94" y="260"/>
                  </a:lnTo>
                  <a:lnTo>
                    <a:pt x="115" y="282"/>
                  </a:lnTo>
                  <a:lnTo>
                    <a:pt x="141" y="284"/>
                  </a:lnTo>
                  <a:lnTo>
                    <a:pt x="181" y="267"/>
                  </a:lnTo>
                  <a:lnTo>
                    <a:pt x="212" y="279"/>
                  </a:lnTo>
                  <a:lnTo>
                    <a:pt x="231" y="258"/>
                  </a:lnTo>
                  <a:lnTo>
                    <a:pt x="229" y="227"/>
                  </a:lnTo>
                  <a:lnTo>
                    <a:pt x="255" y="223"/>
                  </a:lnTo>
                  <a:lnTo>
                    <a:pt x="255" y="251"/>
                  </a:lnTo>
                  <a:lnTo>
                    <a:pt x="273" y="263"/>
                  </a:lnTo>
                  <a:lnTo>
                    <a:pt x="276" y="258"/>
                  </a:lnTo>
                  <a:lnTo>
                    <a:pt x="318" y="206"/>
                  </a:lnTo>
                  <a:lnTo>
                    <a:pt x="318" y="182"/>
                  </a:lnTo>
                  <a:lnTo>
                    <a:pt x="332" y="130"/>
                  </a:lnTo>
                  <a:lnTo>
                    <a:pt x="358" y="116"/>
                  </a:lnTo>
                  <a:lnTo>
                    <a:pt x="358" y="104"/>
                  </a:lnTo>
                  <a:lnTo>
                    <a:pt x="347" y="9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6" name="Freeform 288">
              <a:extLst>
                <a:ext uri="{FF2B5EF4-FFF2-40B4-BE49-F238E27FC236}">
                  <a16:creationId xmlns:a16="http://schemas.microsoft.com/office/drawing/2014/main" id="{CE4580A2-9DBA-4A57-ACC4-8462A18F8341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4515835" y="4193669"/>
              <a:ext cx="178711" cy="299772"/>
            </a:xfrm>
            <a:custGeom>
              <a:avLst/>
              <a:gdLst>
                <a:gd name="T0" fmla="*/ 0 w 212"/>
                <a:gd name="T1" fmla="*/ 41275 h 288"/>
                <a:gd name="T2" fmla="*/ 0 w 212"/>
                <a:gd name="T3" fmla="*/ 41275 h 288"/>
                <a:gd name="T4" fmla="*/ 6290 w 212"/>
                <a:gd name="T5" fmla="*/ 31750 h 288"/>
                <a:gd name="T6" fmla="*/ 10221 w 212"/>
                <a:gd name="T7" fmla="*/ 31750 h 288"/>
                <a:gd name="T8" fmla="*/ 13366 w 212"/>
                <a:gd name="T9" fmla="*/ 34925 h 288"/>
                <a:gd name="T10" fmla="*/ 17298 w 212"/>
                <a:gd name="T11" fmla="*/ 31750 h 288"/>
                <a:gd name="T12" fmla="*/ 23588 w 212"/>
                <a:gd name="T13" fmla="*/ 22225 h 288"/>
                <a:gd name="T14" fmla="*/ 27519 w 212"/>
                <a:gd name="T15" fmla="*/ 13494 h 288"/>
                <a:gd name="T16" fmla="*/ 30664 w 212"/>
                <a:gd name="T17" fmla="*/ 7144 h 288"/>
                <a:gd name="T18" fmla="*/ 30664 w 212"/>
                <a:gd name="T19" fmla="*/ 3969 h 288"/>
                <a:gd name="T20" fmla="*/ 30664 w 212"/>
                <a:gd name="T21" fmla="*/ 0 h 288"/>
                <a:gd name="T22" fmla="*/ 30664 w 212"/>
                <a:gd name="T23" fmla="*/ 3969 h 288"/>
                <a:gd name="T24" fmla="*/ 37741 w 212"/>
                <a:gd name="T25" fmla="*/ 15875 h 288"/>
                <a:gd name="T26" fmla="*/ 30664 w 212"/>
                <a:gd name="T27" fmla="*/ 15875 h 288"/>
                <a:gd name="T28" fmla="*/ 30664 w 212"/>
                <a:gd name="T29" fmla="*/ 19050 h 288"/>
                <a:gd name="T30" fmla="*/ 34596 w 212"/>
                <a:gd name="T31" fmla="*/ 22225 h 288"/>
                <a:gd name="T32" fmla="*/ 37741 w 212"/>
                <a:gd name="T33" fmla="*/ 28575 h 288"/>
                <a:gd name="T34" fmla="*/ 30664 w 212"/>
                <a:gd name="T35" fmla="*/ 38100 h 288"/>
                <a:gd name="T36" fmla="*/ 34596 w 212"/>
                <a:gd name="T37" fmla="*/ 41275 h 288"/>
                <a:gd name="T38" fmla="*/ 40886 w 212"/>
                <a:gd name="T39" fmla="*/ 51594 h 288"/>
                <a:gd name="T40" fmla="*/ 40886 w 212"/>
                <a:gd name="T41" fmla="*/ 57150 h 288"/>
                <a:gd name="T42" fmla="*/ 23588 w 212"/>
                <a:gd name="T43" fmla="*/ 54769 h 288"/>
                <a:gd name="T44" fmla="*/ 13366 w 212"/>
                <a:gd name="T45" fmla="*/ 54769 h 288"/>
                <a:gd name="T46" fmla="*/ 6290 w 212"/>
                <a:gd name="T47" fmla="*/ 54769 h 288"/>
                <a:gd name="T48" fmla="*/ 6290 w 212"/>
                <a:gd name="T49" fmla="*/ 51594 h 288"/>
                <a:gd name="T50" fmla="*/ 3145 w 212"/>
                <a:gd name="T51" fmla="*/ 47625 h 288"/>
                <a:gd name="T52" fmla="*/ 0 w 212"/>
                <a:gd name="T53" fmla="*/ 44450 h 288"/>
                <a:gd name="T54" fmla="*/ 0 w 212"/>
                <a:gd name="T55" fmla="*/ 41275 h 2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2"/>
                <a:gd name="T85" fmla="*/ 0 h 288"/>
                <a:gd name="T86" fmla="*/ 212 w 212"/>
                <a:gd name="T87" fmla="*/ 288 h 28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2" h="288">
                  <a:moveTo>
                    <a:pt x="0" y="210"/>
                  </a:moveTo>
                  <a:lnTo>
                    <a:pt x="0" y="210"/>
                  </a:lnTo>
                  <a:lnTo>
                    <a:pt x="35" y="162"/>
                  </a:lnTo>
                  <a:lnTo>
                    <a:pt x="52" y="162"/>
                  </a:lnTo>
                  <a:lnTo>
                    <a:pt x="69" y="177"/>
                  </a:lnTo>
                  <a:lnTo>
                    <a:pt x="89" y="162"/>
                  </a:lnTo>
                  <a:lnTo>
                    <a:pt x="123" y="114"/>
                  </a:lnTo>
                  <a:lnTo>
                    <a:pt x="141" y="66"/>
                  </a:lnTo>
                  <a:lnTo>
                    <a:pt x="158" y="33"/>
                  </a:lnTo>
                  <a:lnTo>
                    <a:pt x="158" y="18"/>
                  </a:lnTo>
                  <a:lnTo>
                    <a:pt x="158" y="0"/>
                  </a:lnTo>
                  <a:lnTo>
                    <a:pt x="158" y="18"/>
                  </a:lnTo>
                  <a:lnTo>
                    <a:pt x="194" y="81"/>
                  </a:lnTo>
                  <a:lnTo>
                    <a:pt x="158" y="81"/>
                  </a:lnTo>
                  <a:lnTo>
                    <a:pt x="158" y="96"/>
                  </a:lnTo>
                  <a:lnTo>
                    <a:pt x="177" y="114"/>
                  </a:lnTo>
                  <a:lnTo>
                    <a:pt x="194" y="144"/>
                  </a:lnTo>
                  <a:lnTo>
                    <a:pt x="158" y="192"/>
                  </a:lnTo>
                  <a:lnTo>
                    <a:pt x="177" y="210"/>
                  </a:lnTo>
                  <a:lnTo>
                    <a:pt x="212" y="258"/>
                  </a:lnTo>
                  <a:lnTo>
                    <a:pt x="212" y="288"/>
                  </a:lnTo>
                  <a:lnTo>
                    <a:pt x="123" y="273"/>
                  </a:lnTo>
                  <a:lnTo>
                    <a:pt x="69" y="273"/>
                  </a:lnTo>
                  <a:lnTo>
                    <a:pt x="35" y="273"/>
                  </a:lnTo>
                  <a:lnTo>
                    <a:pt x="35" y="258"/>
                  </a:lnTo>
                  <a:lnTo>
                    <a:pt x="18" y="240"/>
                  </a:lnTo>
                  <a:lnTo>
                    <a:pt x="0" y="225"/>
                  </a:lnTo>
                  <a:lnTo>
                    <a:pt x="0" y="21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7" name="Freeform 289">
              <a:extLst>
                <a:ext uri="{FF2B5EF4-FFF2-40B4-BE49-F238E27FC236}">
                  <a16:creationId xmlns:a16="http://schemas.microsoft.com/office/drawing/2014/main" id="{7BA7CBDF-C015-4487-8BC7-560DF95E1C06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4529451" y="4476787"/>
              <a:ext cx="45955" cy="33308"/>
            </a:xfrm>
            <a:custGeom>
              <a:avLst/>
              <a:gdLst>
                <a:gd name="T0" fmla="*/ 11322 w 53"/>
                <a:gd name="T1" fmla="*/ 0 h 33"/>
                <a:gd name="T2" fmla="*/ 11322 w 53"/>
                <a:gd name="T3" fmla="*/ 0 h 33"/>
                <a:gd name="T4" fmla="*/ 11322 w 53"/>
                <a:gd name="T5" fmla="*/ 6158 h 33"/>
                <a:gd name="T6" fmla="*/ 4044 w 53"/>
                <a:gd name="T7" fmla="*/ 6158 h 33"/>
                <a:gd name="T8" fmla="*/ 0 w 53"/>
                <a:gd name="T9" fmla="*/ 6158 h 33"/>
                <a:gd name="T10" fmla="*/ 4044 w 53"/>
                <a:gd name="T11" fmla="*/ 0 h 33"/>
                <a:gd name="T12" fmla="*/ 11322 w 53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3"/>
                <a:gd name="T22" fmla="*/ 0 h 33"/>
                <a:gd name="T23" fmla="*/ 53 w 53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3" h="33">
                  <a:moveTo>
                    <a:pt x="53" y="0"/>
                  </a:moveTo>
                  <a:lnTo>
                    <a:pt x="53" y="0"/>
                  </a:lnTo>
                  <a:lnTo>
                    <a:pt x="53" y="33"/>
                  </a:lnTo>
                  <a:lnTo>
                    <a:pt x="17" y="33"/>
                  </a:lnTo>
                  <a:lnTo>
                    <a:pt x="0" y="33"/>
                  </a:lnTo>
                  <a:lnTo>
                    <a:pt x="17" y="0"/>
                  </a:lnTo>
                  <a:lnTo>
                    <a:pt x="53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8" name="Freeform 290">
              <a:extLst>
                <a:ext uri="{FF2B5EF4-FFF2-40B4-BE49-F238E27FC236}">
                  <a16:creationId xmlns:a16="http://schemas.microsoft.com/office/drawing/2014/main" id="{6901E8AB-DC9D-40E6-978F-B3B4F8D83413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5092812" y="4143707"/>
              <a:ext cx="338699" cy="299772"/>
            </a:xfrm>
            <a:custGeom>
              <a:avLst/>
              <a:gdLst>
                <a:gd name="T0" fmla="*/ 48297 w 399"/>
                <a:gd name="T1" fmla="*/ 13494 h 288"/>
                <a:gd name="T2" fmla="*/ 48297 w 399"/>
                <a:gd name="T3" fmla="*/ 13494 h 288"/>
                <a:gd name="T4" fmla="*/ 48297 w 399"/>
                <a:gd name="T5" fmla="*/ 19050 h 288"/>
                <a:gd name="T6" fmla="*/ 48297 w 399"/>
                <a:gd name="T7" fmla="*/ 22225 h 288"/>
                <a:gd name="T8" fmla="*/ 51465 w 399"/>
                <a:gd name="T9" fmla="*/ 22225 h 288"/>
                <a:gd name="T10" fmla="*/ 51465 w 399"/>
                <a:gd name="T11" fmla="*/ 26194 h 288"/>
                <a:gd name="T12" fmla="*/ 58590 w 399"/>
                <a:gd name="T13" fmla="*/ 31750 h 288"/>
                <a:gd name="T14" fmla="*/ 75217 w 399"/>
                <a:gd name="T15" fmla="*/ 34925 h 288"/>
                <a:gd name="T16" fmla="*/ 78384 w 399"/>
                <a:gd name="T17" fmla="*/ 34925 h 288"/>
                <a:gd name="T18" fmla="*/ 64924 w 399"/>
                <a:gd name="T19" fmla="*/ 51594 h 288"/>
                <a:gd name="T20" fmla="*/ 54632 w 399"/>
                <a:gd name="T21" fmla="*/ 51594 h 288"/>
                <a:gd name="T22" fmla="*/ 48297 w 399"/>
                <a:gd name="T23" fmla="*/ 57150 h 288"/>
                <a:gd name="T24" fmla="*/ 40380 w 399"/>
                <a:gd name="T25" fmla="*/ 54769 h 288"/>
                <a:gd name="T26" fmla="*/ 30879 w 399"/>
                <a:gd name="T27" fmla="*/ 57150 h 288"/>
                <a:gd name="T28" fmla="*/ 13460 w 399"/>
                <a:gd name="T29" fmla="*/ 54769 h 288"/>
                <a:gd name="T30" fmla="*/ 13460 w 399"/>
                <a:gd name="T31" fmla="*/ 47625 h 288"/>
                <a:gd name="T32" fmla="*/ 10293 w 399"/>
                <a:gd name="T33" fmla="*/ 47625 h 288"/>
                <a:gd name="T34" fmla="*/ 3167 w 399"/>
                <a:gd name="T35" fmla="*/ 38100 h 288"/>
                <a:gd name="T36" fmla="*/ 0 w 399"/>
                <a:gd name="T37" fmla="*/ 34925 h 288"/>
                <a:gd name="T38" fmla="*/ 3167 w 399"/>
                <a:gd name="T39" fmla="*/ 31750 h 288"/>
                <a:gd name="T40" fmla="*/ 6334 w 399"/>
                <a:gd name="T41" fmla="*/ 22225 h 288"/>
                <a:gd name="T42" fmla="*/ 16627 w 399"/>
                <a:gd name="T43" fmla="*/ 9525 h 288"/>
                <a:gd name="T44" fmla="*/ 16627 w 399"/>
                <a:gd name="T45" fmla="*/ 3969 h 288"/>
                <a:gd name="T46" fmla="*/ 20586 w 399"/>
                <a:gd name="T47" fmla="*/ 3969 h 288"/>
                <a:gd name="T48" fmla="*/ 23753 w 399"/>
                <a:gd name="T49" fmla="*/ 7144 h 288"/>
                <a:gd name="T50" fmla="*/ 23753 w 399"/>
                <a:gd name="T51" fmla="*/ 0 h 288"/>
                <a:gd name="T52" fmla="*/ 26920 w 399"/>
                <a:gd name="T53" fmla="*/ 3969 h 288"/>
                <a:gd name="T54" fmla="*/ 37213 w 399"/>
                <a:gd name="T55" fmla="*/ 3969 h 288"/>
                <a:gd name="T56" fmla="*/ 48297 w 399"/>
                <a:gd name="T57" fmla="*/ 13494 h 2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99"/>
                <a:gd name="T88" fmla="*/ 0 h 288"/>
                <a:gd name="T89" fmla="*/ 399 w 399"/>
                <a:gd name="T90" fmla="*/ 288 h 28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99" h="288">
                  <a:moveTo>
                    <a:pt x="244" y="66"/>
                  </a:moveTo>
                  <a:lnTo>
                    <a:pt x="244" y="66"/>
                  </a:lnTo>
                  <a:lnTo>
                    <a:pt x="244" y="96"/>
                  </a:lnTo>
                  <a:lnTo>
                    <a:pt x="244" y="114"/>
                  </a:lnTo>
                  <a:lnTo>
                    <a:pt x="261" y="114"/>
                  </a:lnTo>
                  <a:lnTo>
                    <a:pt x="261" y="129"/>
                  </a:lnTo>
                  <a:lnTo>
                    <a:pt x="296" y="162"/>
                  </a:lnTo>
                  <a:lnTo>
                    <a:pt x="382" y="177"/>
                  </a:lnTo>
                  <a:lnTo>
                    <a:pt x="399" y="177"/>
                  </a:lnTo>
                  <a:lnTo>
                    <a:pt x="330" y="258"/>
                  </a:lnTo>
                  <a:lnTo>
                    <a:pt x="278" y="258"/>
                  </a:lnTo>
                  <a:lnTo>
                    <a:pt x="244" y="288"/>
                  </a:lnTo>
                  <a:lnTo>
                    <a:pt x="207" y="273"/>
                  </a:lnTo>
                  <a:lnTo>
                    <a:pt x="156" y="288"/>
                  </a:lnTo>
                  <a:lnTo>
                    <a:pt x="69" y="273"/>
                  </a:lnTo>
                  <a:lnTo>
                    <a:pt x="69" y="240"/>
                  </a:lnTo>
                  <a:lnTo>
                    <a:pt x="52" y="240"/>
                  </a:lnTo>
                  <a:lnTo>
                    <a:pt x="17" y="192"/>
                  </a:lnTo>
                  <a:lnTo>
                    <a:pt x="0" y="177"/>
                  </a:lnTo>
                  <a:lnTo>
                    <a:pt x="17" y="162"/>
                  </a:lnTo>
                  <a:lnTo>
                    <a:pt x="35" y="114"/>
                  </a:lnTo>
                  <a:lnTo>
                    <a:pt x="86" y="48"/>
                  </a:lnTo>
                  <a:lnTo>
                    <a:pt x="86" y="18"/>
                  </a:lnTo>
                  <a:lnTo>
                    <a:pt x="104" y="18"/>
                  </a:lnTo>
                  <a:lnTo>
                    <a:pt x="121" y="33"/>
                  </a:lnTo>
                  <a:lnTo>
                    <a:pt x="121" y="0"/>
                  </a:lnTo>
                  <a:lnTo>
                    <a:pt x="138" y="18"/>
                  </a:lnTo>
                  <a:lnTo>
                    <a:pt x="190" y="18"/>
                  </a:lnTo>
                  <a:lnTo>
                    <a:pt x="244" y="6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9" name="Freeform 291">
              <a:extLst>
                <a:ext uri="{FF2B5EF4-FFF2-40B4-BE49-F238E27FC236}">
                  <a16:creationId xmlns:a16="http://schemas.microsoft.com/office/drawing/2014/main" id="{2637C94C-530B-4390-BF08-51710639C8B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5298755" y="4210323"/>
              <a:ext cx="30636" cy="49962"/>
            </a:xfrm>
            <a:custGeom>
              <a:avLst/>
              <a:gdLst>
                <a:gd name="T0" fmla="*/ 4202 w 34"/>
                <a:gd name="T1" fmla="*/ 9525 h 48"/>
                <a:gd name="T2" fmla="*/ 4202 w 34"/>
                <a:gd name="T3" fmla="*/ 9525 h 48"/>
                <a:gd name="T4" fmla="*/ 0 w 34"/>
                <a:gd name="T5" fmla="*/ 9525 h 48"/>
                <a:gd name="T6" fmla="*/ 0 w 34"/>
                <a:gd name="T7" fmla="*/ 5556 h 48"/>
                <a:gd name="T8" fmla="*/ 0 w 34"/>
                <a:gd name="T9" fmla="*/ 0 h 48"/>
                <a:gd name="T10" fmla="*/ 4202 w 34"/>
                <a:gd name="T11" fmla="*/ 0 h 48"/>
                <a:gd name="T12" fmla="*/ 8404 w 34"/>
                <a:gd name="T13" fmla="*/ 0 h 48"/>
                <a:gd name="T14" fmla="*/ 8404 w 34"/>
                <a:gd name="T15" fmla="*/ 2381 h 48"/>
                <a:gd name="T16" fmla="*/ 4202 w 34"/>
                <a:gd name="T17" fmla="*/ 2381 h 48"/>
                <a:gd name="T18" fmla="*/ 8404 w 34"/>
                <a:gd name="T19" fmla="*/ 5556 h 48"/>
                <a:gd name="T20" fmla="*/ 4202 w 34"/>
                <a:gd name="T21" fmla="*/ 9525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"/>
                <a:gd name="T34" fmla="*/ 0 h 48"/>
                <a:gd name="T35" fmla="*/ 34 w 34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" h="48">
                  <a:moveTo>
                    <a:pt x="17" y="48"/>
                  </a:moveTo>
                  <a:lnTo>
                    <a:pt x="17" y="48"/>
                  </a:lnTo>
                  <a:lnTo>
                    <a:pt x="0" y="48"/>
                  </a:lnTo>
                  <a:lnTo>
                    <a:pt x="0" y="3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34" y="15"/>
                  </a:lnTo>
                  <a:lnTo>
                    <a:pt x="17" y="15"/>
                  </a:lnTo>
                  <a:lnTo>
                    <a:pt x="34" y="30"/>
                  </a:lnTo>
                  <a:lnTo>
                    <a:pt x="17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0" name="Freeform 292">
              <a:extLst>
                <a:ext uri="{FF2B5EF4-FFF2-40B4-BE49-F238E27FC236}">
                  <a16:creationId xmlns:a16="http://schemas.microsoft.com/office/drawing/2014/main" id="{8C5210B8-2ABA-4C53-8948-37C39014A85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5106428" y="4426825"/>
              <a:ext cx="192327" cy="233156"/>
            </a:xfrm>
            <a:custGeom>
              <a:avLst/>
              <a:gdLst>
                <a:gd name="T0" fmla="*/ 44254 w 227"/>
                <a:gd name="T1" fmla="*/ 3175 h 224"/>
                <a:gd name="T2" fmla="*/ 44254 w 227"/>
                <a:gd name="T3" fmla="*/ 3175 h 224"/>
                <a:gd name="T4" fmla="*/ 37932 w 227"/>
                <a:gd name="T5" fmla="*/ 0 h 224"/>
                <a:gd name="T6" fmla="*/ 27659 w 227"/>
                <a:gd name="T7" fmla="*/ 3175 h 224"/>
                <a:gd name="T8" fmla="*/ 10273 w 227"/>
                <a:gd name="T9" fmla="*/ 0 h 224"/>
                <a:gd name="T10" fmla="*/ 3161 w 227"/>
                <a:gd name="T11" fmla="*/ 0 h 224"/>
                <a:gd name="T12" fmla="*/ 0 w 227"/>
                <a:gd name="T13" fmla="*/ 0 h 224"/>
                <a:gd name="T14" fmla="*/ 3161 w 227"/>
                <a:gd name="T15" fmla="*/ 3175 h 224"/>
                <a:gd name="T16" fmla="*/ 6322 w 227"/>
                <a:gd name="T17" fmla="*/ 11906 h 224"/>
                <a:gd name="T18" fmla="*/ 0 w 227"/>
                <a:gd name="T19" fmla="*/ 22225 h 224"/>
                <a:gd name="T20" fmla="*/ 0 w 227"/>
                <a:gd name="T21" fmla="*/ 26194 h 224"/>
                <a:gd name="T22" fmla="*/ 3161 w 227"/>
                <a:gd name="T23" fmla="*/ 26194 h 224"/>
                <a:gd name="T24" fmla="*/ 20547 w 227"/>
                <a:gd name="T25" fmla="*/ 34925 h 224"/>
                <a:gd name="T26" fmla="*/ 20547 w 227"/>
                <a:gd name="T27" fmla="*/ 41275 h 224"/>
                <a:gd name="T28" fmla="*/ 30820 w 227"/>
                <a:gd name="T29" fmla="*/ 44450 h 224"/>
                <a:gd name="T30" fmla="*/ 33981 w 227"/>
                <a:gd name="T31" fmla="*/ 34925 h 224"/>
                <a:gd name="T32" fmla="*/ 37932 w 227"/>
                <a:gd name="T33" fmla="*/ 34925 h 224"/>
                <a:gd name="T34" fmla="*/ 41093 w 227"/>
                <a:gd name="T35" fmla="*/ 28575 h 224"/>
                <a:gd name="T36" fmla="*/ 37932 w 227"/>
                <a:gd name="T37" fmla="*/ 26194 h 224"/>
                <a:gd name="T38" fmla="*/ 37932 w 227"/>
                <a:gd name="T39" fmla="*/ 9525 h 224"/>
                <a:gd name="T40" fmla="*/ 44254 w 227"/>
                <a:gd name="T41" fmla="*/ 3175 h 2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7"/>
                <a:gd name="T64" fmla="*/ 0 h 224"/>
                <a:gd name="T65" fmla="*/ 227 w 227"/>
                <a:gd name="T66" fmla="*/ 224 h 2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7" h="224">
                  <a:moveTo>
                    <a:pt x="227" y="15"/>
                  </a:moveTo>
                  <a:lnTo>
                    <a:pt x="227" y="15"/>
                  </a:lnTo>
                  <a:lnTo>
                    <a:pt x="192" y="0"/>
                  </a:lnTo>
                  <a:lnTo>
                    <a:pt x="140" y="15"/>
                  </a:lnTo>
                  <a:lnTo>
                    <a:pt x="52" y="0"/>
                  </a:lnTo>
                  <a:lnTo>
                    <a:pt x="18" y="0"/>
                  </a:lnTo>
                  <a:lnTo>
                    <a:pt x="0" y="0"/>
                  </a:lnTo>
                  <a:lnTo>
                    <a:pt x="18" y="15"/>
                  </a:lnTo>
                  <a:lnTo>
                    <a:pt x="35" y="63"/>
                  </a:lnTo>
                  <a:lnTo>
                    <a:pt x="0" y="111"/>
                  </a:lnTo>
                  <a:lnTo>
                    <a:pt x="0" y="129"/>
                  </a:lnTo>
                  <a:lnTo>
                    <a:pt x="18" y="129"/>
                  </a:lnTo>
                  <a:lnTo>
                    <a:pt x="104" y="176"/>
                  </a:lnTo>
                  <a:lnTo>
                    <a:pt x="104" y="207"/>
                  </a:lnTo>
                  <a:lnTo>
                    <a:pt x="158" y="224"/>
                  </a:lnTo>
                  <a:lnTo>
                    <a:pt x="175" y="176"/>
                  </a:lnTo>
                  <a:lnTo>
                    <a:pt x="192" y="176"/>
                  </a:lnTo>
                  <a:lnTo>
                    <a:pt x="210" y="144"/>
                  </a:lnTo>
                  <a:lnTo>
                    <a:pt x="192" y="129"/>
                  </a:lnTo>
                  <a:lnTo>
                    <a:pt x="192" y="48"/>
                  </a:lnTo>
                  <a:lnTo>
                    <a:pt x="227" y="1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1" name="Freeform 293">
              <a:extLst>
                <a:ext uri="{FF2B5EF4-FFF2-40B4-BE49-F238E27FC236}">
                  <a16:creationId xmlns:a16="http://schemas.microsoft.com/office/drawing/2014/main" id="{0336215E-7503-4C77-AF7A-2F4F5305C144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5004308" y="4426825"/>
              <a:ext cx="131055" cy="149886"/>
            </a:xfrm>
            <a:custGeom>
              <a:avLst/>
              <a:gdLst>
                <a:gd name="T0" fmla="*/ 23507 w 156"/>
                <a:gd name="T1" fmla="*/ 0 h 144"/>
                <a:gd name="T2" fmla="*/ 23507 w 156"/>
                <a:gd name="T3" fmla="*/ 0 h 144"/>
                <a:gd name="T4" fmla="*/ 26642 w 156"/>
                <a:gd name="T5" fmla="*/ 2381 h 144"/>
                <a:gd name="T6" fmla="*/ 29776 w 156"/>
                <a:gd name="T7" fmla="*/ 11906 h 144"/>
                <a:gd name="T8" fmla="*/ 23507 w 156"/>
                <a:gd name="T9" fmla="*/ 21431 h 144"/>
                <a:gd name="T10" fmla="*/ 23507 w 156"/>
                <a:gd name="T11" fmla="*/ 26194 h 144"/>
                <a:gd name="T12" fmla="*/ 13321 w 156"/>
                <a:gd name="T13" fmla="*/ 26194 h 144"/>
                <a:gd name="T14" fmla="*/ 6269 w 156"/>
                <a:gd name="T15" fmla="*/ 26194 h 144"/>
                <a:gd name="T16" fmla="*/ 0 w 156"/>
                <a:gd name="T17" fmla="*/ 28575 h 144"/>
                <a:gd name="T18" fmla="*/ 3134 w 156"/>
                <a:gd name="T19" fmla="*/ 19050 h 144"/>
                <a:gd name="T20" fmla="*/ 6269 w 156"/>
                <a:gd name="T21" fmla="*/ 15875 h 144"/>
                <a:gd name="T22" fmla="*/ 10186 w 156"/>
                <a:gd name="T23" fmla="*/ 9525 h 144"/>
                <a:gd name="T24" fmla="*/ 6269 w 156"/>
                <a:gd name="T25" fmla="*/ 9525 h 144"/>
                <a:gd name="T26" fmla="*/ 6269 w 156"/>
                <a:gd name="T27" fmla="*/ 2381 h 144"/>
                <a:gd name="T28" fmla="*/ 13321 w 156"/>
                <a:gd name="T29" fmla="*/ 2381 h 144"/>
                <a:gd name="T30" fmla="*/ 23507 w 156"/>
                <a:gd name="T31" fmla="*/ 0 h 14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144"/>
                <a:gd name="T50" fmla="*/ 156 w 156"/>
                <a:gd name="T51" fmla="*/ 144 h 14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144">
                  <a:moveTo>
                    <a:pt x="121" y="0"/>
                  </a:moveTo>
                  <a:lnTo>
                    <a:pt x="121" y="0"/>
                  </a:lnTo>
                  <a:lnTo>
                    <a:pt x="139" y="15"/>
                  </a:lnTo>
                  <a:lnTo>
                    <a:pt x="156" y="63"/>
                  </a:lnTo>
                  <a:lnTo>
                    <a:pt x="121" y="111"/>
                  </a:lnTo>
                  <a:lnTo>
                    <a:pt x="121" y="129"/>
                  </a:lnTo>
                  <a:lnTo>
                    <a:pt x="69" y="129"/>
                  </a:lnTo>
                  <a:lnTo>
                    <a:pt x="35" y="129"/>
                  </a:lnTo>
                  <a:lnTo>
                    <a:pt x="0" y="144"/>
                  </a:lnTo>
                  <a:lnTo>
                    <a:pt x="18" y="96"/>
                  </a:lnTo>
                  <a:lnTo>
                    <a:pt x="35" y="81"/>
                  </a:lnTo>
                  <a:lnTo>
                    <a:pt x="52" y="48"/>
                  </a:lnTo>
                  <a:lnTo>
                    <a:pt x="35" y="48"/>
                  </a:lnTo>
                  <a:lnTo>
                    <a:pt x="35" y="15"/>
                  </a:lnTo>
                  <a:lnTo>
                    <a:pt x="69" y="15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2" name="Freeform 294">
              <a:extLst>
                <a:ext uri="{FF2B5EF4-FFF2-40B4-BE49-F238E27FC236}">
                  <a16:creationId xmlns:a16="http://schemas.microsoft.com/office/drawing/2014/main" id="{31106583-77F6-49BA-A1E2-8C6E8E8E7D75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988990" y="4560057"/>
              <a:ext cx="44252" cy="49962"/>
            </a:xfrm>
            <a:custGeom>
              <a:avLst/>
              <a:gdLst>
                <a:gd name="T0" fmla="*/ 10319 w 52"/>
                <a:gd name="T1" fmla="*/ 9728 h 47"/>
                <a:gd name="T2" fmla="*/ 10319 w 52"/>
                <a:gd name="T3" fmla="*/ 9728 h 47"/>
                <a:gd name="T4" fmla="*/ 3969 w 52"/>
                <a:gd name="T5" fmla="*/ 9728 h 47"/>
                <a:gd name="T6" fmla="*/ 0 w 52"/>
                <a:gd name="T7" fmla="*/ 9728 h 47"/>
                <a:gd name="T8" fmla="*/ 3969 w 52"/>
                <a:gd name="T9" fmla="*/ 3243 h 47"/>
                <a:gd name="T10" fmla="*/ 10319 w 52"/>
                <a:gd name="T11" fmla="*/ 0 h 47"/>
                <a:gd name="T12" fmla="*/ 10319 w 52"/>
                <a:gd name="T13" fmla="*/ 6485 h 47"/>
                <a:gd name="T14" fmla="*/ 10319 w 52"/>
                <a:gd name="T15" fmla="*/ 972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7"/>
                <a:gd name="T26" fmla="*/ 52 w 52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7">
                  <a:moveTo>
                    <a:pt x="52" y="47"/>
                  </a:moveTo>
                  <a:lnTo>
                    <a:pt x="52" y="47"/>
                  </a:lnTo>
                  <a:lnTo>
                    <a:pt x="17" y="47"/>
                  </a:lnTo>
                  <a:lnTo>
                    <a:pt x="0" y="47"/>
                  </a:lnTo>
                  <a:lnTo>
                    <a:pt x="17" y="15"/>
                  </a:lnTo>
                  <a:lnTo>
                    <a:pt x="52" y="0"/>
                  </a:lnTo>
                  <a:lnTo>
                    <a:pt x="52" y="30"/>
                  </a:lnTo>
                  <a:lnTo>
                    <a:pt x="52" y="4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3" name="Freeform 295">
              <a:extLst>
                <a:ext uri="{FF2B5EF4-FFF2-40B4-BE49-F238E27FC236}">
                  <a16:creationId xmlns:a16="http://schemas.microsoft.com/office/drawing/2014/main" id="{3C90AEA8-3A59-451C-9841-227BE9220390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5004308" y="4610018"/>
              <a:ext cx="28935" cy="49962"/>
            </a:xfrm>
            <a:custGeom>
              <a:avLst/>
              <a:gdLst>
                <a:gd name="T0" fmla="*/ 6169 w 35"/>
                <a:gd name="T1" fmla="*/ 0 h 48"/>
                <a:gd name="T2" fmla="*/ 6169 w 35"/>
                <a:gd name="T3" fmla="*/ 0 h 48"/>
                <a:gd name="T4" fmla="*/ 6169 w 35"/>
                <a:gd name="T5" fmla="*/ 3175 h 48"/>
                <a:gd name="T6" fmla="*/ 0 w 35"/>
                <a:gd name="T7" fmla="*/ 9525 h 48"/>
                <a:gd name="T8" fmla="*/ 0 w 35"/>
                <a:gd name="T9" fmla="*/ 3175 h 48"/>
                <a:gd name="T10" fmla="*/ 0 w 35"/>
                <a:gd name="T11" fmla="*/ 0 h 48"/>
                <a:gd name="T12" fmla="*/ 6169 w 35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48"/>
                <a:gd name="T23" fmla="*/ 35 w 35"/>
                <a:gd name="T24" fmla="*/ 48 h 4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48">
                  <a:moveTo>
                    <a:pt x="35" y="0"/>
                  </a:moveTo>
                  <a:lnTo>
                    <a:pt x="35" y="0"/>
                  </a:lnTo>
                  <a:lnTo>
                    <a:pt x="35" y="16"/>
                  </a:lnTo>
                  <a:lnTo>
                    <a:pt x="0" y="48"/>
                  </a:lnTo>
                  <a:lnTo>
                    <a:pt x="0" y="16"/>
                  </a:lnTo>
                  <a:lnTo>
                    <a:pt x="0" y="0"/>
                  </a:lnTo>
                  <a:lnTo>
                    <a:pt x="35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4" name="Freeform 296">
              <a:extLst>
                <a:ext uri="{FF2B5EF4-FFF2-40B4-BE49-F238E27FC236}">
                  <a16:creationId xmlns:a16="http://schemas.microsoft.com/office/drawing/2014/main" id="{070A08EB-63A5-42B5-83FE-5D0250A94F9F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013744" y="3546246"/>
              <a:ext cx="280831" cy="249810"/>
            </a:xfrm>
            <a:custGeom>
              <a:avLst/>
              <a:gdLst>
                <a:gd name="T0" fmla="*/ 58738 w 330"/>
                <a:gd name="T1" fmla="*/ 3969 h 240"/>
                <a:gd name="T2" fmla="*/ 58738 w 330"/>
                <a:gd name="T3" fmla="*/ 3969 h 240"/>
                <a:gd name="T4" fmla="*/ 62706 w 330"/>
                <a:gd name="T5" fmla="*/ 3969 h 240"/>
                <a:gd name="T6" fmla="*/ 65881 w 330"/>
                <a:gd name="T7" fmla="*/ 19050 h 240"/>
                <a:gd name="T8" fmla="*/ 52388 w 330"/>
                <a:gd name="T9" fmla="*/ 23019 h 240"/>
                <a:gd name="T10" fmla="*/ 52388 w 330"/>
                <a:gd name="T11" fmla="*/ 25400 h 240"/>
                <a:gd name="T12" fmla="*/ 41275 w 330"/>
                <a:gd name="T13" fmla="*/ 32544 h 240"/>
                <a:gd name="T14" fmla="*/ 27781 w 330"/>
                <a:gd name="T15" fmla="*/ 38100 h 240"/>
                <a:gd name="T16" fmla="*/ 23813 w 330"/>
                <a:gd name="T17" fmla="*/ 42069 h 240"/>
                <a:gd name="T18" fmla="*/ 23813 w 330"/>
                <a:gd name="T19" fmla="*/ 47625 h 240"/>
                <a:gd name="T20" fmla="*/ 0 w 330"/>
                <a:gd name="T21" fmla="*/ 44450 h 240"/>
                <a:gd name="T22" fmla="*/ 7144 w 330"/>
                <a:gd name="T23" fmla="*/ 44450 h 240"/>
                <a:gd name="T24" fmla="*/ 14288 w 330"/>
                <a:gd name="T25" fmla="*/ 38100 h 240"/>
                <a:gd name="T26" fmla="*/ 17463 w 330"/>
                <a:gd name="T27" fmla="*/ 32544 h 240"/>
                <a:gd name="T28" fmla="*/ 17463 w 330"/>
                <a:gd name="T29" fmla="*/ 25400 h 240"/>
                <a:gd name="T30" fmla="*/ 20638 w 330"/>
                <a:gd name="T31" fmla="*/ 19050 h 240"/>
                <a:gd name="T32" fmla="*/ 23813 w 330"/>
                <a:gd name="T33" fmla="*/ 13494 h 240"/>
                <a:gd name="T34" fmla="*/ 34131 w 330"/>
                <a:gd name="T35" fmla="*/ 9525 h 240"/>
                <a:gd name="T36" fmla="*/ 38100 w 330"/>
                <a:gd name="T37" fmla="*/ 0 h 240"/>
                <a:gd name="T38" fmla="*/ 41275 w 330"/>
                <a:gd name="T39" fmla="*/ 0 h 240"/>
                <a:gd name="T40" fmla="*/ 44450 w 330"/>
                <a:gd name="T41" fmla="*/ 3969 h 240"/>
                <a:gd name="T42" fmla="*/ 55563 w 330"/>
                <a:gd name="T43" fmla="*/ 3969 h 240"/>
                <a:gd name="T44" fmla="*/ 58738 w 330"/>
                <a:gd name="T45" fmla="*/ 3969 h 2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0"/>
                <a:gd name="T70" fmla="*/ 0 h 240"/>
                <a:gd name="T71" fmla="*/ 330 w 330"/>
                <a:gd name="T72" fmla="*/ 240 h 24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0" h="240">
                  <a:moveTo>
                    <a:pt x="296" y="17"/>
                  </a:moveTo>
                  <a:lnTo>
                    <a:pt x="296" y="17"/>
                  </a:lnTo>
                  <a:lnTo>
                    <a:pt x="313" y="17"/>
                  </a:lnTo>
                  <a:lnTo>
                    <a:pt x="330" y="96"/>
                  </a:lnTo>
                  <a:lnTo>
                    <a:pt x="261" y="113"/>
                  </a:lnTo>
                  <a:lnTo>
                    <a:pt x="261" y="128"/>
                  </a:lnTo>
                  <a:lnTo>
                    <a:pt x="209" y="161"/>
                  </a:lnTo>
                  <a:lnTo>
                    <a:pt x="140" y="192"/>
                  </a:lnTo>
                  <a:lnTo>
                    <a:pt x="123" y="209"/>
                  </a:lnTo>
                  <a:lnTo>
                    <a:pt x="123" y="240"/>
                  </a:lnTo>
                  <a:lnTo>
                    <a:pt x="0" y="224"/>
                  </a:lnTo>
                  <a:lnTo>
                    <a:pt x="36" y="224"/>
                  </a:lnTo>
                  <a:lnTo>
                    <a:pt x="71" y="192"/>
                  </a:lnTo>
                  <a:lnTo>
                    <a:pt x="88" y="161"/>
                  </a:lnTo>
                  <a:lnTo>
                    <a:pt x="88" y="128"/>
                  </a:lnTo>
                  <a:lnTo>
                    <a:pt x="106" y="96"/>
                  </a:lnTo>
                  <a:lnTo>
                    <a:pt x="123" y="65"/>
                  </a:lnTo>
                  <a:lnTo>
                    <a:pt x="175" y="48"/>
                  </a:lnTo>
                  <a:lnTo>
                    <a:pt x="192" y="0"/>
                  </a:lnTo>
                  <a:lnTo>
                    <a:pt x="209" y="0"/>
                  </a:lnTo>
                  <a:lnTo>
                    <a:pt x="227" y="17"/>
                  </a:lnTo>
                  <a:lnTo>
                    <a:pt x="278" y="17"/>
                  </a:lnTo>
                  <a:lnTo>
                    <a:pt x="296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5" name="Freeform 297">
              <a:extLst>
                <a:ext uri="{FF2B5EF4-FFF2-40B4-BE49-F238E27FC236}">
                  <a16:creationId xmlns:a16="http://schemas.microsoft.com/office/drawing/2014/main" id="{CF78BC69-B629-41C9-B208-4B315AB54C05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117567" y="3496284"/>
              <a:ext cx="473157" cy="532928"/>
            </a:xfrm>
            <a:custGeom>
              <a:avLst/>
              <a:gdLst>
                <a:gd name="T0" fmla="*/ 34988 w 555"/>
                <a:gd name="T1" fmla="*/ 12700 h 512"/>
                <a:gd name="T2" fmla="*/ 34988 w 555"/>
                <a:gd name="T3" fmla="*/ 12700 h 512"/>
                <a:gd name="T4" fmla="*/ 38169 w 555"/>
                <a:gd name="T5" fmla="*/ 12700 h 512"/>
                <a:gd name="T6" fmla="*/ 42145 w 555"/>
                <a:gd name="T7" fmla="*/ 28575 h 512"/>
                <a:gd name="T8" fmla="*/ 27831 w 555"/>
                <a:gd name="T9" fmla="*/ 31750 h 512"/>
                <a:gd name="T10" fmla="*/ 27831 w 555"/>
                <a:gd name="T11" fmla="*/ 34925 h 512"/>
                <a:gd name="T12" fmla="*/ 17494 w 555"/>
                <a:gd name="T13" fmla="*/ 41275 h 512"/>
                <a:gd name="T14" fmla="*/ 3976 w 555"/>
                <a:gd name="T15" fmla="*/ 47625 h 512"/>
                <a:gd name="T16" fmla="*/ 0 w 555"/>
                <a:gd name="T17" fmla="*/ 50800 h 512"/>
                <a:gd name="T18" fmla="*/ 0 w 555"/>
                <a:gd name="T19" fmla="*/ 57150 h 512"/>
                <a:gd name="T20" fmla="*/ 20675 w 555"/>
                <a:gd name="T21" fmla="*/ 69850 h 512"/>
                <a:gd name="T22" fmla="*/ 52482 w 555"/>
                <a:gd name="T23" fmla="*/ 92075 h 512"/>
                <a:gd name="T24" fmla="*/ 55663 w 555"/>
                <a:gd name="T25" fmla="*/ 95250 h 512"/>
                <a:gd name="T26" fmla="*/ 62819 w 555"/>
                <a:gd name="T27" fmla="*/ 98425 h 512"/>
                <a:gd name="T28" fmla="*/ 66000 w 555"/>
                <a:gd name="T29" fmla="*/ 101600 h 512"/>
                <a:gd name="T30" fmla="*/ 69181 w 555"/>
                <a:gd name="T31" fmla="*/ 101600 h 512"/>
                <a:gd name="T32" fmla="*/ 76337 w 555"/>
                <a:gd name="T33" fmla="*/ 101600 h 512"/>
                <a:gd name="T34" fmla="*/ 110530 w 555"/>
                <a:gd name="T35" fmla="*/ 79375 h 512"/>
                <a:gd name="T36" fmla="*/ 107349 w 555"/>
                <a:gd name="T37" fmla="*/ 73025 h 512"/>
                <a:gd name="T38" fmla="*/ 103373 w 555"/>
                <a:gd name="T39" fmla="*/ 73025 h 512"/>
                <a:gd name="T40" fmla="*/ 97012 w 555"/>
                <a:gd name="T41" fmla="*/ 63500 h 512"/>
                <a:gd name="T42" fmla="*/ 100193 w 555"/>
                <a:gd name="T43" fmla="*/ 60325 h 512"/>
                <a:gd name="T44" fmla="*/ 100193 w 555"/>
                <a:gd name="T45" fmla="*/ 53975 h 512"/>
                <a:gd name="T46" fmla="*/ 100193 w 555"/>
                <a:gd name="T47" fmla="*/ 47625 h 512"/>
                <a:gd name="T48" fmla="*/ 97012 w 555"/>
                <a:gd name="T49" fmla="*/ 44450 h 512"/>
                <a:gd name="T50" fmla="*/ 97012 w 555"/>
                <a:gd name="T51" fmla="*/ 41275 h 512"/>
                <a:gd name="T52" fmla="*/ 97012 w 555"/>
                <a:gd name="T53" fmla="*/ 31750 h 512"/>
                <a:gd name="T54" fmla="*/ 89855 w 555"/>
                <a:gd name="T55" fmla="*/ 28575 h 512"/>
                <a:gd name="T56" fmla="*/ 86675 w 555"/>
                <a:gd name="T57" fmla="*/ 22225 h 512"/>
                <a:gd name="T58" fmla="*/ 93036 w 555"/>
                <a:gd name="T59" fmla="*/ 15875 h 512"/>
                <a:gd name="T60" fmla="*/ 89855 w 555"/>
                <a:gd name="T61" fmla="*/ 3175 h 512"/>
                <a:gd name="T62" fmla="*/ 93036 w 555"/>
                <a:gd name="T63" fmla="*/ 0 h 512"/>
                <a:gd name="T64" fmla="*/ 89855 w 555"/>
                <a:gd name="T65" fmla="*/ 3175 h 512"/>
                <a:gd name="T66" fmla="*/ 79518 w 555"/>
                <a:gd name="T67" fmla="*/ 0 h 512"/>
                <a:gd name="T68" fmla="*/ 76337 w 555"/>
                <a:gd name="T69" fmla="*/ 3175 h 512"/>
                <a:gd name="T70" fmla="*/ 69181 w 555"/>
                <a:gd name="T71" fmla="*/ 0 h 512"/>
                <a:gd name="T72" fmla="*/ 62819 w 555"/>
                <a:gd name="T73" fmla="*/ 3175 h 512"/>
                <a:gd name="T74" fmla="*/ 52482 w 555"/>
                <a:gd name="T75" fmla="*/ 3175 h 512"/>
                <a:gd name="T76" fmla="*/ 34988 w 555"/>
                <a:gd name="T77" fmla="*/ 12700 h 51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5"/>
                <a:gd name="T118" fmla="*/ 0 h 512"/>
                <a:gd name="T119" fmla="*/ 555 w 555"/>
                <a:gd name="T120" fmla="*/ 512 h 51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5" h="512">
                  <a:moveTo>
                    <a:pt x="173" y="65"/>
                  </a:moveTo>
                  <a:lnTo>
                    <a:pt x="173" y="65"/>
                  </a:lnTo>
                  <a:lnTo>
                    <a:pt x="192" y="65"/>
                  </a:lnTo>
                  <a:lnTo>
                    <a:pt x="209" y="144"/>
                  </a:lnTo>
                  <a:lnTo>
                    <a:pt x="138" y="161"/>
                  </a:lnTo>
                  <a:lnTo>
                    <a:pt x="138" y="176"/>
                  </a:lnTo>
                  <a:lnTo>
                    <a:pt x="86" y="209"/>
                  </a:lnTo>
                  <a:lnTo>
                    <a:pt x="17" y="240"/>
                  </a:lnTo>
                  <a:lnTo>
                    <a:pt x="0" y="257"/>
                  </a:lnTo>
                  <a:lnTo>
                    <a:pt x="0" y="288"/>
                  </a:lnTo>
                  <a:lnTo>
                    <a:pt x="104" y="353"/>
                  </a:lnTo>
                  <a:lnTo>
                    <a:pt x="261" y="464"/>
                  </a:lnTo>
                  <a:lnTo>
                    <a:pt x="278" y="480"/>
                  </a:lnTo>
                  <a:lnTo>
                    <a:pt x="313" y="497"/>
                  </a:lnTo>
                  <a:lnTo>
                    <a:pt x="330" y="512"/>
                  </a:lnTo>
                  <a:lnTo>
                    <a:pt x="347" y="512"/>
                  </a:lnTo>
                  <a:lnTo>
                    <a:pt x="382" y="512"/>
                  </a:lnTo>
                  <a:lnTo>
                    <a:pt x="555" y="401"/>
                  </a:lnTo>
                  <a:lnTo>
                    <a:pt x="537" y="368"/>
                  </a:lnTo>
                  <a:lnTo>
                    <a:pt x="520" y="368"/>
                  </a:lnTo>
                  <a:lnTo>
                    <a:pt x="486" y="320"/>
                  </a:lnTo>
                  <a:lnTo>
                    <a:pt x="503" y="305"/>
                  </a:lnTo>
                  <a:lnTo>
                    <a:pt x="503" y="272"/>
                  </a:lnTo>
                  <a:lnTo>
                    <a:pt x="503" y="240"/>
                  </a:lnTo>
                  <a:lnTo>
                    <a:pt x="486" y="224"/>
                  </a:lnTo>
                  <a:lnTo>
                    <a:pt x="486" y="209"/>
                  </a:lnTo>
                  <a:lnTo>
                    <a:pt x="486" y="161"/>
                  </a:lnTo>
                  <a:lnTo>
                    <a:pt x="451" y="144"/>
                  </a:lnTo>
                  <a:lnTo>
                    <a:pt x="434" y="113"/>
                  </a:lnTo>
                  <a:lnTo>
                    <a:pt x="468" y="80"/>
                  </a:lnTo>
                  <a:lnTo>
                    <a:pt x="451" y="17"/>
                  </a:lnTo>
                  <a:lnTo>
                    <a:pt x="468" y="0"/>
                  </a:lnTo>
                  <a:lnTo>
                    <a:pt x="451" y="17"/>
                  </a:lnTo>
                  <a:lnTo>
                    <a:pt x="399" y="0"/>
                  </a:lnTo>
                  <a:lnTo>
                    <a:pt x="382" y="17"/>
                  </a:lnTo>
                  <a:lnTo>
                    <a:pt x="347" y="0"/>
                  </a:lnTo>
                  <a:lnTo>
                    <a:pt x="313" y="17"/>
                  </a:lnTo>
                  <a:lnTo>
                    <a:pt x="261" y="17"/>
                  </a:lnTo>
                  <a:lnTo>
                    <a:pt x="173" y="6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6" name="Freeform 298">
              <a:extLst>
                <a:ext uri="{FF2B5EF4-FFF2-40B4-BE49-F238E27FC236}">
                  <a16:creationId xmlns:a16="http://schemas.microsoft.com/office/drawing/2014/main" id="{8C070667-A6B3-4CAB-AB13-F5BC4DE5AA05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485199" y="3496284"/>
              <a:ext cx="90207" cy="218584"/>
            </a:xfrm>
            <a:custGeom>
              <a:avLst/>
              <a:gdLst>
                <a:gd name="T0" fmla="*/ 21635 w 105"/>
                <a:gd name="T1" fmla="*/ 25522 h 209"/>
                <a:gd name="T2" fmla="*/ 21635 w 105"/>
                <a:gd name="T3" fmla="*/ 25522 h 209"/>
                <a:gd name="T4" fmla="*/ 21635 w 105"/>
                <a:gd name="T5" fmla="*/ 28712 h 209"/>
                <a:gd name="T6" fmla="*/ 14424 w 105"/>
                <a:gd name="T7" fmla="*/ 35092 h 209"/>
                <a:gd name="T8" fmla="*/ 14424 w 105"/>
                <a:gd name="T9" fmla="*/ 38282 h 209"/>
                <a:gd name="T10" fmla="*/ 11218 w 105"/>
                <a:gd name="T11" fmla="*/ 42270 h 209"/>
                <a:gd name="T12" fmla="*/ 11218 w 105"/>
                <a:gd name="T13" fmla="*/ 32700 h 209"/>
                <a:gd name="T14" fmla="*/ 4007 w 105"/>
                <a:gd name="T15" fmla="*/ 28712 h 209"/>
                <a:gd name="T16" fmla="*/ 0 w 105"/>
                <a:gd name="T17" fmla="*/ 23129 h 209"/>
                <a:gd name="T18" fmla="*/ 7212 w 105"/>
                <a:gd name="T19" fmla="*/ 15951 h 209"/>
                <a:gd name="T20" fmla="*/ 4007 w 105"/>
                <a:gd name="T21" fmla="*/ 3988 h 209"/>
                <a:gd name="T22" fmla="*/ 7212 w 105"/>
                <a:gd name="T23" fmla="*/ 0 h 209"/>
                <a:gd name="T24" fmla="*/ 14424 w 105"/>
                <a:gd name="T25" fmla="*/ 0 h 209"/>
                <a:gd name="T26" fmla="*/ 17629 w 105"/>
                <a:gd name="T27" fmla="*/ 3988 h 209"/>
                <a:gd name="T28" fmla="*/ 21635 w 105"/>
                <a:gd name="T29" fmla="*/ 0 h 209"/>
                <a:gd name="T30" fmla="*/ 17629 w 105"/>
                <a:gd name="T31" fmla="*/ 6380 h 209"/>
                <a:gd name="T32" fmla="*/ 21635 w 105"/>
                <a:gd name="T33" fmla="*/ 13558 h 209"/>
                <a:gd name="T34" fmla="*/ 14424 w 105"/>
                <a:gd name="T35" fmla="*/ 19141 h 209"/>
                <a:gd name="T36" fmla="*/ 14424 w 105"/>
                <a:gd name="T37" fmla="*/ 23129 h 209"/>
                <a:gd name="T38" fmla="*/ 21635 w 105"/>
                <a:gd name="T39" fmla="*/ 23129 h 209"/>
                <a:gd name="T40" fmla="*/ 21635 w 105"/>
                <a:gd name="T41" fmla="*/ 25522 h 2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5"/>
                <a:gd name="T64" fmla="*/ 0 h 209"/>
                <a:gd name="T65" fmla="*/ 105 w 105"/>
                <a:gd name="T66" fmla="*/ 209 h 2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5" h="209">
                  <a:moveTo>
                    <a:pt x="105" y="128"/>
                  </a:moveTo>
                  <a:lnTo>
                    <a:pt x="105" y="128"/>
                  </a:lnTo>
                  <a:lnTo>
                    <a:pt x="105" y="144"/>
                  </a:lnTo>
                  <a:lnTo>
                    <a:pt x="71" y="176"/>
                  </a:lnTo>
                  <a:lnTo>
                    <a:pt x="71" y="192"/>
                  </a:lnTo>
                  <a:lnTo>
                    <a:pt x="54" y="209"/>
                  </a:lnTo>
                  <a:lnTo>
                    <a:pt x="54" y="161"/>
                  </a:lnTo>
                  <a:lnTo>
                    <a:pt x="17" y="144"/>
                  </a:lnTo>
                  <a:lnTo>
                    <a:pt x="0" y="113"/>
                  </a:lnTo>
                  <a:lnTo>
                    <a:pt x="34" y="80"/>
                  </a:lnTo>
                  <a:lnTo>
                    <a:pt x="17" y="17"/>
                  </a:lnTo>
                  <a:lnTo>
                    <a:pt x="34" y="0"/>
                  </a:lnTo>
                  <a:lnTo>
                    <a:pt x="71" y="0"/>
                  </a:lnTo>
                  <a:lnTo>
                    <a:pt x="88" y="17"/>
                  </a:lnTo>
                  <a:lnTo>
                    <a:pt x="105" y="0"/>
                  </a:lnTo>
                  <a:lnTo>
                    <a:pt x="88" y="32"/>
                  </a:lnTo>
                  <a:lnTo>
                    <a:pt x="105" y="65"/>
                  </a:lnTo>
                  <a:lnTo>
                    <a:pt x="71" y="96"/>
                  </a:lnTo>
                  <a:lnTo>
                    <a:pt x="71" y="113"/>
                  </a:lnTo>
                  <a:lnTo>
                    <a:pt x="105" y="113"/>
                  </a:lnTo>
                  <a:lnTo>
                    <a:pt x="105" y="12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7" name="Freeform 299">
              <a:extLst>
                <a:ext uri="{FF2B5EF4-FFF2-40B4-BE49-F238E27FC236}">
                  <a16:creationId xmlns:a16="http://schemas.microsoft.com/office/drawing/2014/main" id="{29399566-6B7F-4ADB-99D3-9711BE9A3FB4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4030764" y="3860589"/>
              <a:ext cx="381248" cy="416350"/>
            </a:xfrm>
            <a:custGeom>
              <a:avLst/>
              <a:gdLst>
                <a:gd name="T0" fmla="*/ 41183 w 449"/>
                <a:gd name="T1" fmla="*/ 0 h 399"/>
                <a:gd name="T2" fmla="*/ 41183 w 449"/>
                <a:gd name="T3" fmla="*/ 0 h 399"/>
                <a:gd name="T4" fmla="*/ 71278 w 449"/>
                <a:gd name="T5" fmla="*/ 22281 h 399"/>
                <a:gd name="T6" fmla="*/ 75238 w 449"/>
                <a:gd name="T7" fmla="*/ 25464 h 399"/>
                <a:gd name="T8" fmla="*/ 81574 w 449"/>
                <a:gd name="T9" fmla="*/ 28647 h 399"/>
                <a:gd name="T10" fmla="*/ 85534 w 449"/>
                <a:gd name="T11" fmla="*/ 31830 h 399"/>
                <a:gd name="T12" fmla="*/ 88702 w 449"/>
                <a:gd name="T13" fmla="*/ 31830 h 399"/>
                <a:gd name="T14" fmla="*/ 88702 w 449"/>
                <a:gd name="T15" fmla="*/ 47744 h 399"/>
                <a:gd name="T16" fmla="*/ 85534 w 449"/>
                <a:gd name="T17" fmla="*/ 50927 h 399"/>
                <a:gd name="T18" fmla="*/ 68110 w 449"/>
                <a:gd name="T19" fmla="*/ 54110 h 399"/>
                <a:gd name="T20" fmla="*/ 60983 w 449"/>
                <a:gd name="T21" fmla="*/ 54110 h 399"/>
                <a:gd name="T22" fmla="*/ 54647 w 449"/>
                <a:gd name="T23" fmla="*/ 60476 h 399"/>
                <a:gd name="T24" fmla="*/ 47519 w 449"/>
                <a:gd name="T25" fmla="*/ 63659 h 399"/>
                <a:gd name="T26" fmla="*/ 41183 w 449"/>
                <a:gd name="T27" fmla="*/ 73208 h 399"/>
                <a:gd name="T28" fmla="*/ 37223 w 449"/>
                <a:gd name="T29" fmla="*/ 76391 h 399"/>
                <a:gd name="T30" fmla="*/ 34055 w 449"/>
                <a:gd name="T31" fmla="*/ 79574 h 399"/>
                <a:gd name="T32" fmla="*/ 30887 w 449"/>
                <a:gd name="T33" fmla="*/ 76391 h 399"/>
                <a:gd name="T34" fmla="*/ 26927 w 449"/>
                <a:gd name="T35" fmla="*/ 79574 h 399"/>
                <a:gd name="T36" fmla="*/ 23759 w 449"/>
                <a:gd name="T37" fmla="*/ 79574 h 399"/>
                <a:gd name="T38" fmla="*/ 16632 w 449"/>
                <a:gd name="T39" fmla="*/ 66842 h 399"/>
                <a:gd name="T40" fmla="*/ 10296 w 449"/>
                <a:gd name="T41" fmla="*/ 70025 h 399"/>
                <a:gd name="T42" fmla="*/ 3168 w 449"/>
                <a:gd name="T43" fmla="*/ 70025 h 399"/>
                <a:gd name="T44" fmla="*/ 6336 w 449"/>
                <a:gd name="T45" fmla="*/ 66842 h 399"/>
                <a:gd name="T46" fmla="*/ 0 w 449"/>
                <a:gd name="T47" fmla="*/ 54110 h 399"/>
                <a:gd name="T48" fmla="*/ 6336 w 449"/>
                <a:gd name="T49" fmla="*/ 50927 h 399"/>
                <a:gd name="T50" fmla="*/ 10296 w 449"/>
                <a:gd name="T51" fmla="*/ 54110 h 399"/>
                <a:gd name="T52" fmla="*/ 13464 w 449"/>
                <a:gd name="T53" fmla="*/ 50927 h 399"/>
                <a:gd name="T54" fmla="*/ 37223 w 449"/>
                <a:gd name="T55" fmla="*/ 50927 h 399"/>
                <a:gd name="T56" fmla="*/ 30887 w 449"/>
                <a:gd name="T57" fmla="*/ 0 h 399"/>
                <a:gd name="T58" fmla="*/ 41183 w 449"/>
                <a:gd name="T59" fmla="*/ 0 h 39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9"/>
                <a:gd name="T91" fmla="*/ 0 h 399"/>
                <a:gd name="T92" fmla="*/ 449 w 449"/>
                <a:gd name="T93" fmla="*/ 399 h 39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9" h="399">
                  <a:moveTo>
                    <a:pt x="208" y="0"/>
                  </a:moveTo>
                  <a:lnTo>
                    <a:pt x="208" y="0"/>
                  </a:lnTo>
                  <a:lnTo>
                    <a:pt x="363" y="111"/>
                  </a:lnTo>
                  <a:lnTo>
                    <a:pt x="380" y="127"/>
                  </a:lnTo>
                  <a:lnTo>
                    <a:pt x="415" y="144"/>
                  </a:lnTo>
                  <a:lnTo>
                    <a:pt x="432" y="159"/>
                  </a:lnTo>
                  <a:lnTo>
                    <a:pt x="449" y="159"/>
                  </a:lnTo>
                  <a:lnTo>
                    <a:pt x="449" y="240"/>
                  </a:lnTo>
                  <a:lnTo>
                    <a:pt x="432" y="255"/>
                  </a:lnTo>
                  <a:lnTo>
                    <a:pt x="346" y="270"/>
                  </a:lnTo>
                  <a:lnTo>
                    <a:pt x="311" y="270"/>
                  </a:lnTo>
                  <a:lnTo>
                    <a:pt x="277" y="303"/>
                  </a:lnTo>
                  <a:lnTo>
                    <a:pt x="242" y="318"/>
                  </a:lnTo>
                  <a:lnTo>
                    <a:pt x="208" y="366"/>
                  </a:lnTo>
                  <a:lnTo>
                    <a:pt x="190" y="384"/>
                  </a:lnTo>
                  <a:lnTo>
                    <a:pt x="173" y="399"/>
                  </a:lnTo>
                  <a:lnTo>
                    <a:pt x="156" y="384"/>
                  </a:lnTo>
                  <a:lnTo>
                    <a:pt x="138" y="399"/>
                  </a:lnTo>
                  <a:lnTo>
                    <a:pt x="121" y="399"/>
                  </a:lnTo>
                  <a:lnTo>
                    <a:pt x="87" y="336"/>
                  </a:lnTo>
                  <a:lnTo>
                    <a:pt x="52" y="351"/>
                  </a:lnTo>
                  <a:lnTo>
                    <a:pt x="17" y="351"/>
                  </a:lnTo>
                  <a:lnTo>
                    <a:pt x="35" y="336"/>
                  </a:lnTo>
                  <a:lnTo>
                    <a:pt x="0" y="270"/>
                  </a:lnTo>
                  <a:lnTo>
                    <a:pt x="35" y="255"/>
                  </a:lnTo>
                  <a:lnTo>
                    <a:pt x="52" y="270"/>
                  </a:lnTo>
                  <a:lnTo>
                    <a:pt x="69" y="255"/>
                  </a:lnTo>
                  <a:lnTo>
                    <a:pt x="190" y="255"/>
                  </a:lnTo>
                  <a:lnTo>
                    <a:pt x="156" y="0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8" name="Freeform 300">
              <a:extLst>
                <a:ext uri="{FF2B5EF4-FFF2-40B4-BE49-F238E27FC236}">
                  <a16:creationId xmlns:a16="http://schemas.microsoft.com/office/drawing/2014/main" id="{3D44F496-79CF-4578-B1AF-C6D2F56D135C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3925240" y="3796056"/>
              <a:ext cx="280831" cy="349734"/>
            </a:xfrm>
            <a:custGeom>
              <a:avLst/>
              <a:gdLst>
                <a:gd name="T0" fmla="*/ 0 w 331"/>
                <a:gd name="T1" fmla="*/ 35029 h 335"/>
                <a:gd name="T2" fmla="*/ 0 w 331"/>
                <a:gd name="T3" fmla="*/ 35029 h 335"/>
                <a:gd name="T4" fmla="*/ 3165 w 331"/>
                <a:gd name="T5" fmla="*/ 32641 h 335"/>
                <a:gd name="T6" fmla="*/ 20575 w 331"/>
                <a:gd name="T7" fmla="*/ 32641 h 335"/>
                <a:gd name="T8" fmla="*/ 20575 w 331"/>
                <a:gd name="T9" fmla="*/ 25476 h 335"/>
                <a:gd name="T10" fmla="*/ 27697 w 331"/>
                <a:gd name="T11" fmla="*/ 23087 h 335"/>
                <a:gd name="T12" fmla="*/ 27697 w 331"/>
                <a:gd name="T13" fmla="*/ 6369 h 335"/>
                <a:gd name="T14" fmla="*/ 44316 w 331"/>
                <a:gd name="T15" fmla="*/ 6369 h 335"/>
                <a:gd name="T16" fmla="*/ 44316 w 331"/>
                <a:gd name="T17" fmla="*/ 0 h 335"/>
                <a:gd name="T18" fmla="*/ 64891 w 331"/>
                <a:gd name="T19" fmla="*/ 13534 h 335"/>
                <a:gd name="T20" fmla="*/ 54603 w 331"/>
                <a:gd name="T21" fmla="*/ 13534 h 335"/>
                <a:gd name="T22" fmla="*/ 61726 w 331"/>
                <a:gd name="T23" fmla="*/ 63690 h 335"/>
                <a:gd name="T24" fmla="*/ 37985 w 331"/>
                <a:gd name="T25" fmla="*/ 63690 h 335"/>
                <a:gd name="T26" fmla="*/ 34028 w 331"/>
                <a:gd name="T27" fmla="*/ 66874 h 335"/>
                <a:gd name="T28" fmla="*/ 30863 w 331"/>
                <a:gd name="T29" fmla="*/ 63690 h 335"/>
                <a:gd name="T30" fmla="*/ 23741 w 331"/>
                <a:gd name="T31" fmla="*/ 66874 h 335"/>
                <a:gd name="T32" fmla="*/ 20575 w 331"/>
                <a:gd name="T33" fmla="*/ 61301 h 335"/>
                <a:gd name="T34" fmla="*/ 10288 w 331"/>
                <a:gd name="T35" fmla="*/ 57321 h 335"/>
                <a:gd name="T36" fmla="*/ 3165 w 331"/>
                <a:gd name="T37" fmla="*/ 57321 h 335"/>
                <a:gd name="T38" fmla="*/ 0 w 331"/>
                <a:gd name="T39" fmla="*/ 61301 h 335"/>
                <a:gd name="T40" fmla="*/ 3165 w 331"/>
                <a:gd name="T41" fmla="*/ 47767 h 335"/>
                <a:gd name="T42" fmla="*/ 0 w 331"/>
                <a:gd name="T43" fmla="*/ 44583 h 335"/>
                <a:gd name="T44" fmla="*/ 3165 w 331"/>
                <a:gd name="T45" fmla="*/ 38214 h 335"/>
                <a:gd name="T46" fmla="*/ 0 w 331"/>
                <a:gd name="T47" fmla="*/ 35029 h 3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31"/>
                <a:gd name="T73" fmla="*/ 0 h 335"/>
                <a:gd name="T74" fmla="*/ 331 w 331"/>
                <a:gd name="T75" fmla="*/ 335 h 33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31" h="335">
                  <a:moveTo>
                    <a:pt x="0" y="176"/>
                  </a:moveTo>
                  <a:lnTo>
                    <a:pt x="0" y="176"/>
                  </a:lnTo>
                  <a:lnTo>
                    <a:pt x="18" y="161"/>
                  </a:lnTo>
                  <a:lnTo>
                    <a:pt x="106" y="161"/>
                  </a:lnTo>
                  <a:lnTo>
                    <a:pt x="106" y="128"/>
                  </a:lnTo>
                  <a:lnTo>
                    <a:pt x="140" y="113"/>
                  </a:lnTo>
                  <a:lnTo>
                    <a:pt x="140" y="32"/>
                  </a:lnTo>
                  <a:lnTo>
                    <a:pt x="227" y="32"/>
                  </a:lnTo>
                  <a:lnTo>
                    <a:pt x="227" y="0"/>
                  </a:lnTo>
                  <a:lnTo>
                    <a:pt x="331" y="65"/>
                  </a:lnTo>
                  <a:lnTo>
                    <a:pt x="279" y="65"/>
                  </a:lnTo>
                  <a:lnTo>
                    <a:pt x="313" y="320"/>
                  </a:lnTo>
                  <a:lnTo>
                    <a:pt x="192" y="320"/>
                  </a:lnTo>
                  <a:lnTo>
                    <a:pt x="175" y="335"/>
                  </a:lnTo>
                  <a:lnTo>
                    <a:pt x="158" y="320"/>
                  </a:lnTo>
                  <a:lnTo>
                    <a:pt x="123" y="335"/>
                  </a:lnTo>
                  <a:lnTo>
                    <a:pt x="106" y="305"/>
                  </a:lnTo>
                  <a:lnTo>
                    <a:pt x="52" y="288"/>
                  </a:lnTo>
                  <a:lnTo>
                    <a:pt x="18" y="288"/>
                  </a:lnTo>
                  <a:lnTo>
                    <a:pt x="0" y="305"/>
                  </a:lnTo>
                  <a:lnTo>
                    <a:pt x="18" y="240"/>
                  </a:lnTo>
                  <a:lnTo>
                    <a:pt x="0" y="224"/>
                  </a:lnTo>
                  <a:lnTo>
                    <a:pt x="18" y="192"/>
                  </a:lnTo>
                  <a:lnTo>
                    <a:pt x="0" y="17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9" name="Freeform 301">
              <a:extLst>
                <a:ext uri="{FF2B5EF4-FFF2-40B4-BE49-F238E27FC236}">
                  <a16:creationId xmlns:a16="http://schemas.microsoft.com/office/drawing/2014/main" id="{B555E721-78A7-463F-9C64-4EBAF1045C56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3925240" y="3779402"/>
              <a:ext cx="192327" cy="199848"/>
            </a:xfrm>
            <a:custGeom>
              <a:avLst/>
              <a:gdLst>
                <a:gd name="T0" fmla="*/ 0 w 227"/>
                <a:gd name="T1" fmla="*/ 38100 h 192"/>
                <a:gd name="T2" fmla="*/ 0 w 227"/>
                <a:gd name="T3" fmla="*/ 38100 h 192"/>
                <a:gd name="T4" fmla="*/ 3161 w 227"/>
                <a:gd name="T5" fmla="*/ 35719 h 192"/>
                <a:gd name="T6" fmla="*/ 20547 w 227"/>
                <a:gd name="T7" fmla="*/ 35719 h 192"/>
                <a:gd name="T8" fmla="*/ 20547 w 227"/>
                <a:gd name="T9" fmla="*/ 28575 h 192"/>
                <a:gd name="T10" fmla="*/ 27659 w 227"/>
                <a:gd name="T11" fmla="*/ 26194 h 192"/>
                <a:gd name="T12" fmla="*/ 27659 w 227"/>
                <a:gd name="T13" fmla="*/ 9525 h 192"/>
                <a:gd name="T14" fmla="*/ 44254 w 227"/>
                <a:gd name="T15" fmla="*/ 9525 h 192"/>
                <a:gd name="T16" fmla="*/ 44254 w 227"/>
                <a:gd name="T17" fmla="*/ 3175 h 192"/>
                <a:gd name="T18" fmla="*/ 20547 w 227"/>
                <a:gd name="T19" fmla="*/ 0 h 192"/>
                <a:gd name="T20" fmla="*/ 17386 w 227"/>
                <a:gd name="T21" fmla="*/ 7144 h 192"/>
                <a:gd name="T22" fmla="*/ 13434 w 227"/>
                <a:gd name="T23" fmla="*/ 9525 h 192"/>
                <a:gd name="T24" fmla="*/ 10273 w 227"/>
                <a:gd name="T25" fmla="*/ 19050 h 192"/>
                <a:gd name="T26" fmla="*/ 0 w 227"/>
                <a:gd name="T27" fmla="*/ 31750 h 192"/>
                <a:gd name="T28" fmla="*/ 0 w 227"/>
                <a:gd name="T29" fmla="*/ 38100 h 1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7"/>
                <a:gd name="T46" fmla="*/ 0 h 192"/>
                <a:gd name="T47" fmla="*/ 227 w 227"/>
                <a:gd name="T48" fmla="*/ 192 h 19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7" h="192">
                  <a:moveTo>
                    <a:pt x="0" y="192"/>
                  </a:moveTo>
                  <a:lnTo>
                    <a:pt x="0" y="192"/>
                  </a:lnTo>
                  <a:lnTo>
                    <a:pt x="18" y="177"/>
                  </a:lnTo>
                  <a:lnTo>
                    <a:pt x="106" y="177"/>
                  </a:lnTo>
                  <a:lnTo>
                    <a:pt x="106" y="144"/>
                  </a:lnTo>
                  <a:lnTo>
                    <a:pt x="140" y="129"/>
                  </a:lnTo>
                  <a:lnTo>
                    <a:pt x="140" y="48"/>
                  </a:lnTo>
                  <a:lnTo>
                    <a:pt x="227" y="48"/>
                  </a:lnTo>
                  <a:lnTo>
                    <a:pt x="227" y="16"/>
                  </a:lnTo>
                  <a:lnTo>
                    <a:pt x="106" y="0"/>
                  </a:lnTo>
                  <a:lnTo>
                    <a:pt x="89" y="33"/>
                  </a:lnTo>
                  <a:lnTo>
                    <a:pt x="69" y="48"/>
                  </a:lnTo>
                  <a:lnTo>
                    <a:pt x="52" y="96"/>
                  </a:lnTo>
                  <a:lnTo>
                    <a:pt x="0" y="160"/>
                  </a:lnTo>
                  <a:lnTo>
                    <a:pt x="0" y="192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0" name="Freeform 302">
              <a:extLst>
                <a:ext uri="{FF2B5EF4-FFF2-40B4-BE49-F238E27FC236}">
                  <a16:creationId xmlns:a16="http://schemas.microsoft.com/office/drawing/2014/main" id="{BF5769FB-14A0-467A-81E4-4D37A696AA48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3923538" y="4177015"/>
              <a:ext cx="73187" cy="16654"/>
            </a:xfrm>
            <a:custGeom>
              <a:avLst/>
              <a:gdLst>
                <a:gd name="T0" fmla="*/ 0 w 87"/>
                <a:gd name="T1" fmla="*/ 3387 h 15"/>
                <a:gd name="T2" fmla="*/ 0 w 87"/>
                <a:gd name="T3" fmla="*/ 3387 h 15"/>
                <a:gd name="T4" fmla="*/ 3139 w 87"/>
                <a:gd name="T5" fmla="*/ 3387 h 15"/>
                <a:gd name="T6" fmla="*/ 10200 w 87"/>
                <a:gd name="T7" fmla="*/ 0 h 15"/>
                <a:gd name="T8" fmla="*/ 13339 w 87"/>
                <a:gd name="T9" fmla="*/ 3387 h 15"/>
                <a:gd name="T10" fmla="*/ 16477 w 87"/>
                <a:gd name="T11" fmla="*/ 0 h 15"/>
                <a:gd name="T12" fmla="*/ 10200 w 87"/>
                <a:gd name="T13" fmla="*/ 0 h 15"/>
                <a:gd name="T14" fmla="*/ 0 w 87"/>
                <a:gd name="T15" fmla="*/ 0 h 15"/>
                <a:gd name="T16" fmla="*/ 0 w 87"/>
                <a:gd name="T17" fmla="*/ 338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7"/>
                <a:gd name="T28" fmla="*/ 0 h 15"/>
                <a:gd name="T29" fmla="*/ 87 w 87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7" h="15">
                  <a:moveTo>
                    <a:pt x="0" y="15"/>
                  </a:moveTo>
                  <a:lnTo>
                    <a:pt x="0" y="15"/>
                  </a:lnTo>
                  <a:lnTo>
                    <a:pt x="18" y="15"/>
                  </a:lnTo>
                  <a:lnTo>
                    <a:pt x="52" y="0"/>
                  </a:lnTo>
                  <a:lnTo>
                    <a:pt x="69" y="15"/>
                  </a:lnTo>
                  <a:lnTo>
                    <a:pt x="87" y="0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1" name="Freeform 303">
              <a:extLst>
                <a:ext uri="{FF2B5EF4-FFF2-40B4-BE49-F238E27FC236}">
                  <a16:creationId xmlns:a16="http://schemas.microsoft.com/office/drawing/2014/main" id="{A55BAECA-2502-4CB7-8B5C-7ADA82E692CC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3923538" y="4210323"/>
              <a:ext cx="73187" cy="49962"/>
            </a:xfrm>
            <a:custGeom>
              <a:avLst/>
              <a:gdLst>
                <a:gd name="T0" fmla="*/ 10200 w 87"/>
                <a:gd name="T1" fmla="*/ 9525 h 48"/>
                <a:gd name="T2" fmla="*/ 10200 w 87"/>
                <a:gd name="T3" fmla="*/ 9525 h 48"/>
                <a:gd name="T4" fmla="*/ 16477 w 87"/>
                <a:gd name="T5" fmla="*/ 2381 h 48"/>
                <a:gd name="T6" fmla="*/ 16477 w 87"/>
                <a:gd name="T7" fmla="*/ 0 h 48"/>
                <a:gd name="T8" fmla="*/ 0 w 87"/>
                <a:gd name="T9" fmla="*/ 0 h 48"/>
                <a:gd name="T10" fmla="*/ 6277 w 87"/>
                <a:gd name="T11" fmla="*/ 2381 h 48"/>
                <a:gd name="T12" fmla="*/ 6277 w 87"/>
                <a:gd name="T13" fmla="*/ 5556 h 48"/>
                <a:gd name="T14" fmla="*/ 10200 w 87"/>
                <a:gd name="T15" fmla="*/ 9525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"/>
                <a:gd name="T25" fmla="*/ 0 h 48"/>
                <a:gd name="T26" fmla="*/ 87 w 87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" h="48">
                  <a:moveTo>
                    <a:pt x="52" y="48"/>
                  </a:moveTo>
                  <a:lnTo>
                    <a:pt x="52" y="48"/>
                  </a:lnTo>
                  <a:lnTo>
                    <a:pt x="87" y="15"/>
                  </a:lnTo>
                  <a:lnTo>
                    <a:pt x="87" y="0"/>
                  </a:lnTo>
                  <a:lnTo>
                    <a:pt x="0" y="0"/>
                  </a:lnTo>
                  <a:lnTo>
                    <a:pt x="35" y="15"/>
                  </a:lnTo>
                  <a:lnTo>
                    <a:pt x="35" y="30"/>
                  </a:lnTo>
                  <a:lnTo>
                    <a:pt x="52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2" name="Freeform 304">
              <a:extLst>
                <a:ext uri="{FF2B5EF4-FFF2-40B4-BE49-F238E27FC236}">
                  <a16:creationId xmlns:a16="http://schemas.microsoft.com/office/drawing/2014/main" id="{94A9813C-530E-44F8-9534-0DF5F7192337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012042" y="4276939"/>
              <a:ext cx="61272" cy="83270"/>
            </a:xfrm>
            <a:custGeom>
              <a:avLst/>
              <a:gdLst>
                <a:gd name="T0" fmla="*/ 0 w 71"/>
                <a:gd name="T1" fmla="*/ 2352 h 81"/>
                <a:gd name="T2" fmla="*/ 0 w 71"/>
                <a:gd name="T3" fmla="*/ 2352 h 81"/>
                <a:gd name="T4" fmla="*/ 4025 w 71"/>
                <a:gd name="T5" fmla="*/ 0 h 81"/>
                <a:gd name="T6" fmla="*/ 7244 w 71"/>
                <a:gd name="T7" fmla="*/ 0 h 81"/>
                <a:gd name="T8" fmla="*/ 14489 w 71"/>
                <a:gd name="T9" fmla="*/ 6272 h 81"/>
                <a:gd name="T10" fmla="*/ 14489 w 71"/>
                <a:gd name="T11" fmla="*/ 9407 h 81"/>
                <a:gd name="T12" fmla="*/ 7244 w 71"/>
                <a:gd name="T13" fmla="*/ 15679 h 81"/>
                <a:gd name="T14" fmla="*/ 4025 w 71"/>
                <a:gd name="T15" fmla="*/ 11759 h 81"/>
                <a:gd name="T16" fmla="*/ 0 w 71"/>
                <a:gd name="T17" fmla="*/ 11759 h 81"/>
                <a:gd name="T18" fmla="*/ 0 w 71"/>
                <a:gd name="T19" fmla="*/ 2352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1"/>
                <a:gd name="T31" fmla="*/ 0 h 81"/>
                <a:gd name="T32" fmla="*/ 71 w 71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1" h="81">
                  <a:moveTo>
                    <a:pt x="0" y="1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6" y="0"/>
                  </a:lnTo>
                  <a:lnTo>
                    <a:pt x="71" y="33"/>
                  </a:lnTo>
                  <a:lnTo>
                    <a:pt x="71" y="48"/>
                  </a:lnTo>
                  <a:lnTo>
                    <a:pt x="36" y="81"/>
                  </a:lnTo>
                  <a:lnTo>
                    <a:pt x="19" y="63"/>
                  </a:lnTo>
                  <a:lnTo>
                    <a:pt x="0" y="63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3" name="Freeform 305">
              <a:extLst>
                <a:ext uri="{FF2B5EF4-FFF2-40B4-BE49-F238E27FC236}">
                  <a16:creationId xmlns:a16="http://schemas.microsoft.com/office/drawing/2014/main" id="{0F793838-1B03-4F37-9C41-54996B751455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40976" y="4310247"/>
              <a:ext cx="105524" cy="116578"/>
            </a:xfrm>
            <a:custGeom>
              <a:avLst/>
              <a:gdLst>
                <a:gd name="T0" fmla="*/ 25816 w 122"/>
                <a:gd name="T1" fmla="*/ 22425 h 111"/>
                <a:gd name="T2" fmla="*/ 25816 w 122"/>
                <a:gd name="T3" fmla="*/ 22425 h 111"/>
                <a:gd name="T4" fmla="*/ 25816 w 122"/>
                <a:gd name="T5" fmla="*/ 16018 h 111"/>
                <a:gd name="T6" fmla="*/ 17749 w 122"/>
                <a:gd name="T7" fmla="*/ 12814 h 111"/>
                <a:gd name="T8" fmla="*/ 17749 w 122"/>
                <a:gd name="T9" fmla="*/ 6407 h 111"/>
                <a:gd name="T10" fmla="*/ 14522 w 122"/>
                <a:gd name="T11" fmla="*/ 6407 h 111"/>
                <a:gd name="T12" fmla="*/ 10488 w 122"/>
                <a:gd name="T13" fmla="*/ 0 h 111"/>
                <a:gd name="T14" fmla="*/ 7261 w 122"/>
                <a:gd name="T15" fmla="*/ 3204 h 111"/>
                <a:gd name="T16" fmla="*/ 0 w 122"/>
                <a:gd name="T17" fmla="*/ 9611 h 111"/>
                <a:gd name="T18" fmla="*/ 17749 w 122"/>
                <a:gd name="T19" fmla="*/ 22425 h 111"/>
                <a:gd name="T20" fmla="*/ 25816 w 122"/>
                <a:gd name="T21" fmla="*/ 22425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2"/>
                <a:gd name="T34" fmla="*/ 0 h 111"/>
                <a:gd name="T35" fmla="*/ 122 w 122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2" h="111">
                  <a:moveTo>
                    <a:pt x="122" y="111"/>
                  </a:moveTo>
                  <a:lnTo>
                    <a:pt x="122" y="111"/>
                  </a:lnTo>
                  <a:lnTo>
                    <a:pt x="122" y="78"/>
                  </a:lnTo>
                  <a:lnTo>
                    <a:pt x="86" y="63"/>
                  </a:lnTo>
                  <a:lnTo>
                    <a:pt x="86" y="30"/>
                  </a:lnTo>
                  <a:lnTo>
                    <a:pt x="69" y="30"/>
                  </a:lnTo>
                  <a:lnTo>
                    <a:pt x="51" y="0"/>
                  </a:lnTo>
                  <a:lnTo>
                    <a:pt x="34" y="15"/>
                  </a:lnTo>
                  <a:lnTo>
                    <a:pt x="0" y="48"/>
                  </a:lnTo>
                  <a:lnTo>
                    <a:pt x="86" y="111"/>
                  </a:lnTo>
                  <a:lnTo>
                    <a:pt x="122" y="11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4" name="Freeform 306">
              <a:extLst>
                <a:ext uri="{FF2B5EF4-FFF2-40B4-BE49-F238E27FC236}">
                  <a16:creationId xmlns:a16="http://schemas.microsoft.com/office/drawing/2014/main" id="{BD63A6EA-2443-4A3A-BB1F-EC89FA96F4C4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115864" y="4260285"/>
              <a:ext cx="148075" cy="166540"/>
            </a:xfrm>
            <a:custGeom>
              <a:avLst/>
              <a:gdLst>
                <a:gd name="T0" fmla="*/ 31135 w 173"/>
                <a:gd name="T1" fmla="*/ 28755 h 159"/>
                <a:gd name="T2" fmla="*/ 31135 w 173"/>
                <a:gd name="T3" fmla="*/ 28755 h 159"/>
                <a:gd name="T4" fmla="*/ 31135 w 173"/>
                <a:gd name="T5" fmla="*/ 19170 h 159"/>
                <a:gd name="T6" fmla="*/ 35127 w 173"/>
                <a:gd name="T7" fmla="*/ 12780 h 159"/>
                <a:gd name="T8" fmla="*/ 31135 w 173"/>
                <a:gd name="T9" fmla="*/ 6390 h 159"/>
                <a:gd name="T10" fmla="*/ 27942 w 173"/>
                <a:gd name="T11" fmla="*/ 3195 h 159"/>
                <a:gd name="T12" fmla="*/ 20757 w 173"/>
                <a:gd name="T13" fmla="*/ 3195 h 159"/>
                <a:gd name="T14" fmla="*/ 17564 w 173"/>
                <a:gd name="T15" fmla="*/ 0 h 159"/>
                <a:gd name="T16" fmla="*/ 14370 w 173"/>
                <a:gd name="T17" fmla="*/ 3195 h 159"/>
                <a:gd name="T18" fmla="*/ 10378 w 173"/>
                <a:gd name="T19" fmla="*/ 0 h 159"/>
                <a:gd name="T20" fmla="*/ 7185 w 173"/>
                <a:gd name="T21" fmla="*/ 3195 h 159"/>
                <a:gd name="T22" fmla="*/ 3992 w 173"/>
                <a:gd name="T23" fmla="*/ 3195 h 159"/>
                <a:gd name="T24" fmla="*/ 3992 w 173"/>
                <a:gd name="T25" fmla="*/ 6390 h 159"/>
                <a:gd name="T26" fmla="*/ 3992 w 173"/>
                <a:gd name="T27" fmla="*/ 9585 h 159"/>
                <a:gd name="T28" fmla="*/ 3992 w 173"/>
                <a:gd name="T29" fmla="*/ 12780 h 159"/>
                <a:gd name="T30" fmla="*/ 3992 w 173"/>
                <a:gd name="T31" fmla="*/ 15975 h 159"/>
                <a:gd name="T32" fmla="*/ 0 w 173"/>
                <a:gd name="T33" fmla="*/ 15975 h 159"/>
                <a:gd name="T34" fmla="*/ 0 w 173"/>
                <a:gd name="T35" fmla="*/ 22365 h 159"/>
                <a:gd name="T36" fmla="*/ 7185 w 173"/>
                <a:gd name="T37" fmla="*/ 25560 h 159"/>
                <a:gd name="T38" fmla="*/ 7185 w 173"/>
                <a:gd name="T39" fmla="*/ 31950 h 159"/>
                <a:gd name="T40" fmla="*/ 14370 w 173"/>
                <a:gd name="T41" fmla="*/ 28755 h 159"/>
                <a:gd name="T42" fmla="*/ 24749 w 173"/>
                <a:gd name="T43" fmla="*/ 28755 h 159"/>
                <a:gd name="T44" fmla="*/ 31135 w 173"/>
                <a:gd name="T45" fmla="*/ 28755 h 1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3"/>
                <a:gd name="T70" fmla="*/ 0 h 159"/>
                <a:gd name="T71" fmla="*/ 173 w 173"/>
                <a:gd name="T72" fmla="*/ 159 h 15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3" h="159">
                  <a:moveTo>
                    <a:pt x="155" y="144"/>
                  </a:moveTo>
                  <a:lnTo>
                    <a:pt x="155" y="144"/>
                  </a:lnTo>
                  <a:lnTo>
                    <a:pt x="155" y="96"/>
                  </a:lnTo>
                  <a:lnTo>
                    <a:pt x="173" y="63"/>
                  </a:lnTo>
                  <a:lnTo>
                    <a:pt x="155" y="30"/>
                  </a:lnTo>
                  <a:lnTo>
                    <a:pt x="138" y="15"/>
                  </a:lnTo>
                  <a:lnTo>
                    <a:pt x="104" y="15"/>
                  </a:lnTo>
                  <a:lnTo>
                    <a:pt x="86" y="0"/>
                  </a:lnTo>
                  <a:lnTo>
                    <a:pt x="69" y="15"/>
                  </a:lnTo>
                  <a:lnTo>
                    <a:pt x="52" y="0"/>
                  </a:lnTo>
                  <a:lnTo>
                    <a:pt x="34" y="15"/>
                  </a:lnTo>
                  <a:lnTo>
                    <a:pt x="17" y="15"/>
                  </a:lnTo>
                  <a:lnTo>
                    <a:pt x="17" y="30"/>
                  </a:lnTo>
                  <a:lnTo>
                    <a:pt x="17" y="48"/>
                  </a:lnTo>
                  <a:lnTo>
                    <a:pt x="17" y="63"/>
                  </a:lnTo>
                  <a:lnTo>
                    <a:pt x="17" y="78"/>
                  </a:lnTo>
                  <a:lnTo>
                    <a:pt x="0" y="78"/>
                  </a:lnTo>
                  <a:lnTo>
                    <a:pt x="0" y="111"/>
                  </a:lnTo>
                  <a:lnTo>
                    <a:pt x="34" y="126"/>
                  </a:lnTo>
                  <a:lnTo>
                    <a:pt x="34" y="159"/>
                  </a:lnTo>
                  <a:lnTo>
                    <a:pt x="69" y="144"/>
                  </a:lnTo>
                  <a:lnTo>
                    <a:pt x="121" y="144"/>
                  </a:lnTo>
                  <a:lnTo>
                    <a:pt x="155" y="14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5" name="Freeform 307">
              <a:extLst>
                <a:ext uri="{FF2B5EF4-FFF2-40B4-BE49-F238E27FC236}">
                  <a16:creationId xmlns:a16="http://schemas.microsoft.com/office/drawing/2014/main" id="{AF696902-0A5B-485B-837A-AF64E66D661F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4190752" y="4143707"/>
              <a:ext cx="175307" cy="149886"/>
            </a:xfrm>
            <a:custGeom>
              <a:avLst/>
              <a:gdLst>
                <a:gd name="T0" fmla="*/ 0 w 208"/>
                <a:gd name="T1" fmla="*/ 22225 h 144"/>
                <a:gd name="T2" fmla="*/ 0 w 208"/>
                <a:gd name="T3" fmla="*/ 22225 h 144"/>
                <a:gd name="T4" fmla="*/ 3144 w 208"/>
                <a:gd name="T5" fmla="*/ 19050 h 144"/>
                <a:gd name="T6" fmla="*/ 10220 w 208"/>
                <a:gd name="T7" fmla="*/ 9525 h 144"/>
                <a:gd name="T8" fmla="*/ 16509 w 208"/>
                <a:gd name="T9" fmla="*/ 7144 h 144"/>
                <a:gd name="T10" fmla="*/ 23584 w 208"/>
                <a:gd name="T11" fmla="*/ 0 h 144"/>
                <a:gd name="T12" fmla="*/ 29873 w 208"/>
                <a:gd name="T13" fmla="*/ 0 h 144"/>
                <a:gd name="T14" fmla="*/ 29873 w 208"/>
                <a:gd name="T15" fmla="*/ 7144 h 144"/>
                <a:gd name="T16" fmla="*/ 36948 w 208"/>
                <a:gd name="T17" fmla="*/ 13494 h 144"/>
                <a:gd name="T18" fmla="*/ 40092 w 208"/>
                <a:gd name="T19" fmla="*/ 13494 h 144"/>
                <a:gd name="T20" fmla="*/ 40092 w 208"/>
                <a:gd name="T21" fmla="*/ 15875 h 144"/>
                <a:gd name="T22" fmla="*/ 33803 w 208"/>
                <a:gd name="T23" fmla="*/ 19050 h 144"/>
                <a:gd name="T24" fmla="*/ 26728 w 208"/>
                <a:gd name="T25" fmla="*/ 19050 h 144"/>
                <a:gd name="T26" fmla="*/ 13364 w 208"/>
                <a:gd name="T27" fmla="*/ 19050 h 144"/>
                <a:gd name="T28" fmla="*/ 13364 w 208"/>
                <a:gd name="T29" fmla="*/ 22225 h 144"/>
                <a:gd name="T30" fmla="*/ 13364 w 208"/>
                <a:gd name="T31" fmla="*/ 28575 h 144"/>
                <a:gd name="T32" fmla="*/ 10220 w 208"/>
                <a:gd name="T33" fmla="*/ 26194 h 144"/>
                <a:gd name="T34" fmla="*/ 3144 w 208"/>
                <a:gd name="T35" fmla="*/ 26194 h 144"/>
                <a:gd name="T36" fmla="*/ 0 w 208"/>
                <a:gd name="T37" fmla="*/ 22225 h 14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8"/>
                <a:gd name="T58" fmla="*/ 0 h 144"/>
                <a:gd name="T59" fmla="*/ 208 w 208"/>
                <a:gd name="T60" fmla="*/ 144 h 14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8" h="144">
                  <a:moveTo>
                    <a:pt x="0" y="114"/>
                  </a:moveTo>
                  <a:lnTo>
                    <a:pt x="0" y="114"/>
                  </a:lnTo>
                  <a:lnTo>
                    <a:pt x="18" y="96"/>
                  </a:lnTo>
                  <a:lnTo>
                    <a:pt x="52" y="48"/>
                  </a:lnTo>
                  <a:lnTo>
                    <a:pt x="87" y="33"/>
                  </a:lnTo>
                  <a:lnTo>
                    <a:pt x="121" y="0"/>
                  </a:lnTo>
                  <a:lnTo>
                    <a:pt x="156" y="0"/>
                  </a:lnTo>
                  <a:lnTo>
                    <a:pt x="156" y="33"/>
                  </a:lnTo>
                  <a:lnTo>
                    <a:pt x="190" y="66"/>
                  </a:lnTo>
                  <a:lnTo>
                    <a:pt x="208" y="66"/>
                  </a:lnTo>
                  <a:lnTo>
                    <a:pt x="208" y="81"/>
                  </a:lnTo>
                  <a:lnTo>
                    <a:pt x="173" y="96"/>
                  </a:lnTo>
                  <a:lnTo>
                    <a:pt x="138" y="96"/>
                  </a:lnTo>
                  <a:lnTo>
                    <a:pt x="69" y="96"/>
                  </a:lnTo>
                  <a:lnTo>
                    <a:pt x="69" y="114"/>
                  </a:lnTo>
                  <a:lnTo>
                    <a:pt x="69" y="144"/>
                  </a:lnTo>
                  <a:lnTo>
                    <a:pt x="52" y="129"/>
                  </a:lnTo>
                  <a:lnTo>
                    <a:pt x="18" y="129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6" name="Freeform 308">
              <a:extLst>
                <a:ext uri="{FF2B5EF4-FFF2-40B4-BE49-F238E27FC236}">
                  <a16:creationId xmlns:a16="http://schemas.microsoft.com/office/drawing/2014/main" id="{71E0D321-F58D-483F-8164-3E6884169DFF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4308191" y="4243631"/>
              <a:ext cx="44252" cy="133232"/>
            </a:xfrm>
            <a:custGeom>
              <a:avLst/>
              <a:gdLst>
                <a:gd name="T0" fmla="*/ 7144 w 52"/>
                <a:gd name="T1" fmla="*/ 0 h 129"/>
                <a:gd name="T2" fmla="*/ 7144 w 52"/>
                <a:gd name="T3" fmla="*/ 0 h 129"/>
                <a:gd name="T4" fmla="*/ 0 w 52"/>
                <a:gd name="T5" fmla="*/ 0 h 129"/>
                <a:gd name="T6" fmla="*/ 3969 w 52"/>
                <a:gd name="T7" fmla="*/ 12602 h 129"/>
                <a:gd name="T8" fmla="*/ 7144 w 52"/>
                <a:gd name="T9" fmla="*/ 22053 h 129"/>
                <a:gd name="T10" fmla="*/ 7144 w 52"/>
                <a:gd name="T11" fmla="*/ 25203 h 129"/>
                <a:gd name="T12" fmla="*/ 10319 w 52"/>
                <a:gd name="T13" fmla="*/ 25203 h 129"/>
                <a:gd name="T14" fmla="*/ 10319 w 52"/>
                <a:gd name="T15" fmla="*/ 12602 h 129"/>
                <a:gd name="T16" fmla="*/ 10319 w 52"/>
                <a:gd name="T17" fmla="*/ 6301 h 129"/>
                <a:gd name="T18" fmla="*/ 7144 w 52"/>
                <a:gd name="T19" fmla="*/ 3150 h 129"/>
                <a:gd name="T20" fmla="*/ 7144 w 52"/>
                <a:gd name="T21" fmla="*/ 0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129"/>
                <a:gd name="T35" fmla="*/ 52 w 52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129">
                  <a:moveTo>
                    <a:pt x="35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66"/>
                  </a:lnTo>
                  <a:lnTo>
                    <a:pt x="35" y="114"/>
                  </a:lnTo>
                  <a:lnTo>
                    <a:pt x="35" y="129"/>
                  </a:lnTo>
                  <a:lnTo>
                    <a:pt x="52" y="129"/>
                  </a:lnTo>
                  <a:lnTo>
                    <a:pt x="52" y="66"/>
                  </a:lnTo>
                  <a:lnTo>
                    <a:pt x="52" y="33"/>
                  </a:lnTo>
                  <a:lnTo>
                    <a:pt x="35" y="18"/>
                  </a:lnTo>
                  <a:lnTo>
                    <a:pt x="35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7" name="Freeform 309">
              <a:extLst>
                <a:ext uri="{FF2B5EF4-FFF2-40B4-BE49-F238E27FC236}">
                  <a16:creationId xmlns:a16="http://schemas.microsoft.com/office/drawing/2014/main" id="{515B13D9-E8F4-479E-A5DD-0F8176E778DA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323508" y="3910551"/>
              <a:ext cx="371036" cy="316426"/>
            </a:xfrm>
            <a:custGeom>
              <a:avLst/>
              <a:gdLst>
                <a:gd name="T0" fmla="*/ 73025 w 436"/>
                <a:gd name="T1" fmla="*/ 50968 h 303"/>
                <a:gd name="T2" fmla="*/ 73025 w 436"/>
                <a:gd name="T3" fmla="*/ 50968 h 303"/>
                <a:gd name="T4" fmla="*/ 73025 w 436"/>
                <a:gd name="T5" fmla="*/ 47782 h 303"/>
                <a:gd name="T6" fmla="*/ 83344 w 436"/>
                <a:gd name="T7" fmla="*/ 35040 h 303"/>
                <a:gd name="T8" fmla="*/ 86519 w 436"/>
                <a:gd name="T9" fmla="*/ 15927 h 303"/>
                <a:gd name="T10" fmla="*/ 80169 w 436"/>
                <a:gd name="T11" fmla="*/ 9556 h 303"/>
                <a:gd name="T12" fmla="*/ 80169 w 436"/>
                <a:gd name="T13" fmla="*/ 3185 h 303"/>
                <a:gd name="T14" fmla="*/ 76200 w 436"/>
                <a:gd name="T15" fmla="*/ 0 h 303"/>
                <a:gd name="T16" fmla="*/ 62706 w 436"/>
                <a:gd name="T17" fmla="*/ 0 h 303"/>
                <a:gd name="T18" fmla="*/ 27781 w 436"/>
                <a:gd name="T19" fmla="*/ 22298 h 303"/>
                <a:gd name="T20" fmla="*/ 21431 w 436"/>
                <a:gd name="T21" fmla="*/ 22298 h 303"/>
                <a:gd name="T22" fmla="*/ 21431 w 436"/>
                <a:gd name="T23" fmla="*/ 38226 h 303"/>
                <a:gd name="T24" fmla="*/ 17463 w 436"/>
                <a:gd name="T25" fmla="*/ 41411 h 303"/>
                <a:gd name="T26" fmla="*/ 0 w 436"/>
                <a:gd name="T27" fmla="*/ 44597 h 303"/>
                <a:gd name="T28" fmla="*/ 0 w 436"/>
                <a:gd name="T29" fmla="*/ 50968 h 303"/>
                <a:gd name="T30" fmla="*/ 7144 w 436"/>
                <a:gd name="T31" fmla="*/ 57339 h 303"/>
                <a:gd name="T32" fmla="*/ 10319 w 436"/>
                <a:gd name="T33" fmla="*/ 57339 h 303"/>
                <a:gd name="T34" fmla="*/ 10319 w 436"/>
                <a:gd name="T35" fmla="*/ 60524 h 303"/>
                <a:gd name="T36" fmla="*/ 10319 w 436"/>
                <a:gd name="T37" fmla="*/ 57339 h 303"/>
                <a:gd name="T38" fmla="*/ 14288 w 436"/>
                <a:gd name="T39" fmla="*/ 57339 h 303"/>
                <a:gd name="T40" fmla="*/ 17463 w 436"/>
                <a:gd name="T41" fmla="*/ 60524 h 303"/>
                <a:gd name="T42" fmla="*/ 17463 w 436"/>
                <a:gd name="T43" fmla="*/ 57339 h 303"/>
                <a:gd name="T44" fmla="*/ 23812 w 436"/>
                <a:gd name="T45" fmla="*/ 50968 h 303"/>
                <a:gd name="T46" fmla="*/ 27781 w 436"/>
                <a:gd name="T47" fmla="*/ 50968 h 303"/>
                <a:gd name="T48" fmla="*/ 38100 w 436"/>
                <a:gd name="T49" fmla="*/ 54153 h 303"/>
                <a:gd name="T50" fmla="*/ 42069 w 436"/>
                <a:gd name="T51" fmla="*/ 54153 h 303"/>
                <a:gd name="T52" fmla="*/ 48419 w 436"/>
                <a:gd name="T53" fmla="*/ 57339 h 303"/>
                <a:gd name="T54" fmla="*/ 55563 w 436"/>
                <a:gd name="T55" fmla="*/ 54153 h 303"/>
                <a:gd name="T56" fmla="*/ 65881 w 436"/>
                <a:gd name="T57" fmla="*/ 54153 h 303"/>
                <a:gd name="T58" fmla="*/ 69850 w 436"/>
                <a:gd name="T59" fmla="*/ 50968 h 303"/>
                <a:gd name="T60" fmla="*/ 73025 w 436"/>
                <a:gd name="T61" fmla="*/ 50968 h 30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36"/>
                <a:gd name="T94" fmla="*/ 0 h 303"/>
                <a:gd name="T95" fmla="*/ 436 w 436"/>
                <a:gd name="T96" fmla="*/ 303 h 30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36" h="303">
                  <a:moveTo>
                    <a:pt x="366" y="255"/>
                  </a:moveTo>
                  <a:lnTo>
                    <a:pt x="366" y="255"/>
                  </a:lnTo>
                  <a:lnTo>
                    <a:pt x="366" y="240"/>
                  </a:lnTo>
                  <a:lnTo>
                    <a:pt x="418" y="175"/>
                  </a:lnTo>
                  <a:lnTo>
                    <a:pt x="436" y="79"/>
                  </a:lnTo>
                  <a:lnTo>
                    <a:pt x="401" y="48"/>
                  </a:lnTo>
                  <a:lnTo>
                    <a:pt x="401" y="15"/>
                  </a:lnTo>
                  <a:lnTo>
                    <a:pt x="384" y="0"/>
                  </a:lnTo>
                  <a:lnTo>
                    <a:pt x="313" y="0"/>
                  </a:lnTo>
                  <a:lnTo>
                    <a:pt x="140" y="111"/>
                  </a:lnTo>
                  <a:lnTo>
                    <a:pt x="105" y="111"/>
                  </a:lnTo>
                  <a:lnTo>
                    <a:pt x="105" y="192"/>
                  </a:lnTo>
                  <a:lnTo>
                    <a:pt x="86" y="207"/>
                  </a:lnTo>
                  <a:lnTo>
                    <a:pt x="0" y="222"/>
                  </a:lnTo>
                  <a:lnTo>
                    <a:pt x="0" y="255"/>
                  </a:lnTo>
                  <a:lnTo>
                    <a:pt x="34" y="288"/>
                  </a:lnTo>
                  <a:lnTo>
                    <a:pt x="52" y="288"/>
                  </a:lnTo>
                  <a:lnTo>
                    <a:pt x="52" y="303"/>
                  </a:lnTo>
                  <a:lnTo>
                    <a:pt x="52" y="288"/>
                  </a:lnTo>
                  <a:lnTo>
                    <a:pt x="69" y="288"/>
                  </a:lnTo>
                  <a:lnTo>
                    <a:pt x="86" y="303"/>
                  </a:lnTo>
                  <a:lnTo>
                    <a:pt x="86" y="288"/>
                  </a:lnTo>
                  <a:lnTo>
                    <a:pt x="123" y="255"/>
                  </a:lnTo>
                  <a:lnTo>
                    <a:pt x="140" y="255"/>
                  </a:lnTo>
                  <a:lnTo>
                    <a:pt x="192" y="270"/>
                  </a:lnTo>
                  <a:lnTo>
                    <a:pt x="209" y="270"/>
                  </a:lnTo>
                  <a:lnTo>
                    <a:pt x="244" y="288"/>
                  </a:lnTo>
                  <a:lnTo>
                    <a:pt x="278" y="270"/>
                  </a:lnTo>
                  <a:lnTo>
                    <a:pt x="332" y="270"/>
                  </a:lnTo>
                  <a:lnTo>
                    <a:pt x="349" y="255"/>
                  </a:lnTo>
                  <a:lnTo>
                    <a:pt x="366" y="25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8" name="Freeform 310">
              <a:extLst>
                <a:ext uri="{FF2B5EF4-FFF2-40B4-BE49-F238E27FC236}">
                  <a16:creationId xmlns:a16="http://schemas.microsoft.com/office/drawing/2014/main" id="{948A1E87-1E20-4E69-B362-A9758DD775F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911624" y="4093745"/>
              <a:ext cx="146372" cy="116578"/>
            </a:xfrm>
            <a:custGeom>
              <a:avLst/>
              <a:gdLst>
                <a:gd name="T0" fmla="*/ 3157 w 173"/>
                <a:gd name="T1" fmla="*/ 18095 h 113"/>
                <a:gd name="T2" fmla="*/ 3157 w 173"/>
                <a:gd name="T3" fmla="*/ 18095 h 113"/>
                <a:gd name="T4" fmla="*/ 6313 w 173"/>
                <a:gd name="T5" fmla="*/ 18095 h 113"/>
                <a:gd name="T6" fmla="*/ 13416 w 173"/>
                <a:gd name="T7" fmla="*/ 15735 h 113"/>
                <a:gd name="T8" fmla="*/ 16572 w 173"/>
                <a:gd name="T9" fmla="*/ 18095 h 113"/>
                <a:gd name="T10" fmla="*/ 20518 w 173"/>
                <a:gd name="T11" fmla="*/ 15735 h 113"/>
                <a:gd name="T12" fmla="*/ 13416 w 173"/>
                <a:gd name="T13" fmla="*/ 15735 h 113"/>
                <a:gd name="T14" fmla="*/ 3157 w 173"/>
                <a:gd name="T15" fmla="*/ 15735 h 113"/>
                <a:gd name="T16" fmla="*/ 0 w 173"/>
                <a:gd name="T17" fmla="*/ 8654 h 113"/>
                <a:gd name="T18" fmla="*/ 3157 w 173"/>
                <a:gd name="T19" fmla="*/ 3147 h 113"/>
                <a:gd name="T20" fmla="*/ 6313 w 173"/>
                <a:gd name="T21" fmla="*/ 0 h 113"/>
                <a:gd name="T22" fmla="*/ 13416 w 173"/>
                <a:gd name="T23" fmla="*/ 0 h 113"/>
                <a:gd name="T24" fmla="*/ 23675 w 173"/>
                <a:gd name="T25" fmla="*/ 3147 h 113"/>
                <a:gd name="T26" fmla="*/ 26832 w 173"/>
                <a:gd name="T27" fmla="*/ 8654 h 113"/>
                <a:gd name="T28" fmla="*/ 33934 w 173"/>
                <a:gd name="T29" fmla="*/ 22028 h 113"/>
                <a:gd name="T30" fmla="*/ 20518 w 173"/>
                <a:gd name="T31" fmla="*/ 22028 h 113"/>
                <a:gd name="T32" fmla="*/ 3157 w 173"/>
                <a:gd name="T33" fmla="*/ 22028 h 113"/>
                <a:gd name="T34" fmla="*/ 3157 w 173"/>
                <a:gd name="T35" fmla="*/ 18095 h 1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3"/>
                <a:gd name="T55" fmla="*/ 0 h 113"/>
                <a:gd name="T56" fmla="*/ 173 w 173"/>
                <a:gd name="T57" fmla="*/ 113 h 1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3" h="113">
                  <a:moveTo>
                    <a:pt x="17" y="95"/>
                  </a:moveTo>
                  <a:lnTo>
                    <a:pt x="17" y="95"/>
                  </a:lnTo>
                  <a:lnTo>
                    <a:pt x="35" y="95"/>
                  </a:lnTo>
                  <a:lnTo>
                    <a:pt x="69" y="80"/>
                  </a:lnTo>
                  <a:lnTo>
                    <a:pt x="86" y="95"/>
                  </a:lnTo>
                  <a:lnTo>
                    <a:pt x="104" y="80"/>
                  </a:lnTo>
                  <a:lnTo>
                    <a:pt x="69" y="80"/>
                  </a:lnTo>
                  <a:lnTo>
                    <a:pt x="17" y="80"/>
                  </a:lnTo>
                  <a:lnTo>
                    <a:pt x="0" y="47"/>
                  </a:lnTo>
                  <a:lnTo>
                    <a:pt x="17" y="17"/>
                  </a:lnTo>
                  <a:lnTo>
                    <a:pt x="35" y="0"/>
                  </a:lnTo>
                  <a:lnTo>
                    <a:pt x="69" y="0"/>
                  </a:lnTo>
                  <a:lnTo>
                    <a:pt x="121" y="17"/>
                  </a:lnTo>
                  <a:lnTo>
                    <a:pt x="138" y="47"/>
                  </a:lnTo>
                  <a:lnTo>
                    <a:pt x="173" y="113"/>
                  </a:lnTo>
                  <a:lnTo>
                    <a:pt x="104" y="113"/>
                  </a:lnTo>
                  <a:lnTo>
                    <a:pt x="17" y="113"/>
                  </a:lnTo>
                  <a:lnTo>
                    <a:pt x="17" y="9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9" name="Freeform 311">
              <a:extLst>
                <a:ext uri="{FF2B5EF4-FFF2-40B4-BE49-F238E27FC236}">
                  <a16:creationId xmlns:a16="http://schemas.microsoft.com/office/drawing/2014/main" id="{AFE349D3-A6D9-4D13-8F84-FEF92A7E95F8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250323" y="4243631"/>
              <a:ext cx="88504" cy="166540"/>
            </a:xfrm>
            <a:custGeom>
              <a:avLst/>
              <a:gdLst>
                <a:gd name="T0" fmla="*/ 0 w 104"/>
                <a:gd name="T1" fmla="*/ 9407 h 162"/>
                <a:gd name="T2" fmla="*/ 0 w 104"/>
                <a:gd name="T3" fmla="*/ 9407 h 162"/>
                <a:gd name="T4" fmla="*/ 0 w 104"/>
                <a:gd name="T5" fmla="*/ 3136 h 162"/>
                <a:gd name="T6" fmla="*/ 0 w 104"/>
                <a:gd name="T7" fmla="*/ 0 h 162"/>
                <a:gd name="T8" fmla="*/ 14288 w 104"/>
                <a:gd name="T9" fmla="*/ 0 h 162"/>
                <a:gd name="T10" fmla="*/ 17463 w 104"/>
                <a:gd name="T11" fmla="*/ 12543 h 162"/>
                <a:gd name="T12" fmla="*/ 20638 w 104"/>
                <a:gd name="T13" fmla="*/ 21951 h 162"/>
                <a:gd name="T14" fmla="*/ 20638 w 104"/>
                <a:gd name="T15" fmla="*/ 25086 h 162"/>
                <a:gd name="T16" fmla="*/ 3969 w 104"/>
                <a:gd name="T17" fmla="*/ 31358 h 162"/>
                <a:gd name="T18" fmla="*/ 0 w 104"/>
                <a:gd name="T19" fmla="*/ 31358 h 162"/>
                <a:gd name="T20" fmla="*/ 0 w 104"/>
                <a:gd name="T21" fmla="*/ 21951 h 162"/>
                <a:gd name="T22" fmla="*/ 3969 w 104"/>
                <a:gd name="T23" fmla="*/ 15679 h 162"/>
                <a:gd name="T24" fmla="*/ 0 w 104"/>
                <a:gd name="T25" fmla="*/ 9407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"/>
                <a:gd name="T40" fmla="*/ 0 h 162"/>
                <a:gd name="T41" fmla="*/ 104 w 104"/>
                <a:gd name="T42" fmla="*/ 162 h 16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" h="162">
                  <a:moveTo>
                    <a:pt x="0" y="48"/>
                  </a:moveTo>
                  <a:lnTo>
                    <a:pt x="0" y="4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69" y="0"/>
                  </a:lnTo>
                  <a:lnTo>
                    <a:pt x="87" y="66"/>
                  </a:lnTo>
                  <a:lnTo>
                    <a:pt x="104" y="114"/>
                  </a:lnTo>
                  <a:lnTo>
                    <a:pt x="104" y="129"/>
                  </a:lnTo>
                  <a:lnTo>
                    <a:pt x="18" y="162"/>
                  </a:lnTo>
                  <a:lnTo>
                    <a:pt x="0" y="162"/>
                  </a:lnTo>
                  <a:lnTo>
                    <a:pt x="0" y="114"/>
                  </a:lnTo>
                  <a:lnTo>
                    <a:pt x="18" y="81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0" name="Freeform 312">
              <a:extLst>
                <a:ext uri="{FF2B5EF4-FFF2-40B4-BE49-F238E27FC236}">
                  <a16:creationId xmlns:a16="http://schemas.microsoft.com/office/drawing/2014/main" id="{FDE1FEE6-212D-4FE1-920A-C073E5F84E19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381376" y="4177015"/>
              <a:ext cx="268916" cy="249810"/>
            </a:xfrm>
            <a:custGeom>
              <a:avLst/>
              <a:gdLst>
                <a:gd name="T0" fmla="*/ 30859 w 317"/>
                <a:gd name="T1" fmla="*/ 45244 h 240"/>
                <a:gd name="T2" fmla="*/ 30859 w 317"/>
                <a:gd name="T3" fmla="*/ 45244 h 240"/>
                <a:gd name="T4" fmla="*/ 37980 w 317"/>
                <a:gd name="T5" fmla="*/ 35719 h 240"/>
                <a:gd name="T6" fmla="*/ 41145 w 317"/>
                <a:gd name="T7" fmla="*/ 35719 h 240"/>
                <a:gd name="T8" fmla="*/ 45101 w 317"/>
                <a:gd name="T9" fmla="*/ 38100 h 240"/>
                <a:gd name="T10" fmla="*/ 48266 w 317"/>
                <a:gd name="T11" fmla="*/ 35719 h 240"/>
                <a:gd name="T12" fmla="*/ 55387 w 317"/>
                <a:gd name="T13" fmla="*/ 26194 h 240"/>
                <a:gd name="T14" fmla="*/ 58552 w 317"/>
                <a:gd name="T15" fmla="*/ 16669 h 240"/>
                <a:gd name="T16" fmla="*/ 62508 w 317"/>
                <a:gd name="T17" fmla="*/ 9525 h 240"/>
                <a:gd name="T18" fmla="*/ 62508 w 317"/>
                <a:gd name="T19" fmla="*/ 7144 h 240"/>
                <a:gd name="T20" fmla="*/ 62508 w 317"/>
                <a:gd name="T21" fmla="*/ 3175 h 240"/>
                <a:gd name="T22" fmla="*/ 58552 w 317"/>
                <a:gd name="T23" fmla="*/ 0 h 240"/>
                <a:gd name="T24" fmla="*/ 55387 w 317"/>
                <a:gd name="T25" fmla="*/ 0 h 240"/>
                <a:gd name="T26" fmla="*/ 52222 w 317"/>
                <a:gd name="T27" fmla="*/ 3175 h 240"/>
                <a:gd name="T28" fmla="*/ 41145 w 317"/>
                <a:gd name="T29" fmla="*/ 3175 h 240"/>
                <a:gd name="T30" fmla="*/ 34815 w 317"/>
                <a:gd name="T31" fmla="*/ 7144 h 240"/>
                <a:gd name="T32" fmla="*/ 27694 w 317"/>
                <a:gd name="T33" fmla="*/ 3175 h 240"/>
                <a:gd name="T34" fmla="*/ 23737 w 317"/>
                <a:gd name="T35" fmla="*/ 3175 h 240"/>
                <a:gd name="T36" fmla="*/ 13451 w 317"/>
                <a:gd name="T37" fmla="*/ 0 h 240"/>
                <a:gd name="T38" fmla="*/ 10286 w 317"/>
                <a:gd name="T39" fmla="*/ 0 h 240"/>
                <a:gd name="T40" fmla="*/ 3165 w 317"/>
                <a:gd name="T41" fmla="*/ 7144 h 240"/>
                <a:gd name="T42" fmla="*/ 3165 w 317"/>
                <a:gd name="T43" fmla="*/ 9525 h 240"/>
                <a:gd name="T44" fmla="*/ 3165 w 317"/>
                <a:gd name="T45" fmla="*/ 16669 h 240"/>
                <a:gd name="T46" fmla="*/ 0 w 317"/>
                <a:gd name="T47" fmla="*/ 28575 h 240"/>
                <a:gd name="T48" fmla="*/ 0 w 317"/>
                <a:gd name="T49" fmla="*/ 38100 h 240"/>
                <a:gd name="T50" fmla="*/ 10286 w 317"/>
                <a:gd name="T51" fmla="*/ 38100 h 240"/>
                <a:gd name="T52" fmla="*/ 10286 w 317"/>
                <a:gd name="T53" fmla="*/ 41275 h 240"/>
                <a:gd name="T54" fmla="*/ 13451 w 317"/>
                <a:gd name="T55" fmla="*/ 47625 h 240"/>
                <a:gd name="T56" fmla="*/ 17407 w 317"/>
                <a:gd name="T57" fmla="*/ 47625 h 240"/>
                <a:gd name="T58" fmla="*/ 30859 w 317"/>
                <a:gd name="T59" fmla="*/ 47625 h 240"/>
                <a:gd name="T60" fmla="*/ 30859 w 317"/>
                <a:gd name="T61" fmla="*/ 45244 h 2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7"/>
                <a:gd name="T94" fmla="*/ 0 h 240"/>
                <a:gd name="T95" fmla="*/ 317 w 317"/>
                <a:gd name="T96" fmla="*/ 240 h 2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7" h="240">
                  <a:moveTo>
                    <a:pt x="159" y="225"/>
                  </a:moveTo>
                  <a:lnTo>
                    <a:pt x="159" y="225"/>
                  </a:lnTo>
                  <a:lnTo>
                    <a:pt x="194" y="177"/>
                  </a:lnTo>
                  <a:lnTo>
                    <a:pt x="211" y="177"/>
                  </a:lnTo>
                  <a:lnTo>
                    <a:pt x="228" y="192"/>
                  </a:lnTo>
                  <a:lnTo>
                    <a:pt x="246" y="177"/>
                  </a:lnTo>
                  <a:lnTo>
                    <a:pt x="282" y="129"/>
                  </a:lnTo>
                  <a:lnTo>
                    <a:pt x="299" y="81"/>
                  </a:lnTo>
                  <a:lnTo>
                    <a:pt x="317" y="48"/>
                  </a:lnTo>
                  <a:lnTo>
                    <a:pt x="317" y="33"/>
                  </a:lnTo>
                  <a:lnTo>
                    <a:pt x="317" y="15"/>
                  </a:lnTo>
                  <a:lnTo>
                    <a:pt x="299" y="0"/>
                  </a:lnTo>
                  <a:lnTo>
                    <a:pt x="282" y="0"/>
                  </a:lnTo>
                  <a:lnTo>
                    <a:pt x="265" y="15"/>
                  </a:lnTo>
                  <a:lnTo>
                    <a:pt x="211" y="15"/>
                  </a:lnTo>
                  <a:lnTo>
                    <a:pt x="177" y="33"/>
                  </a:lnTo>
                  <a:lnTo>
                    <a:pt x="142" y="15"/>
                  </a:lnTo>
                  <a:lnTo>
                    <a:pt x="123" y="15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19" y="33"/>
                  </a:lnTo>
                  <a:lnTo>
                    <a:pt x="19" y="48"/>
                  </a:lnTo>
                  <a:lnTo>
                    <a:pt x="19" y="81"/>
                  </a:lnTo>
                  <a:lnTo>
                    <a:pt x="0" y="144"/>
                  </a:lnTo>
                  <a:lnTo>
                    <a:pt x="0" y="192"/>
                  </a:lnTo>
                  <a:lnTo>
                    <a:pt x="54" y="192"/>
                  </a:lnTo>
                  <a:lnTo>
                    <a:pt x="54" y="207"/>
                  </a:lnTo>
                  <a:lnTo>
                    <a:pt x="71" y="240"/>
                  </a:lnTo>
                  <a:lnTo>
                    <a:pt x="88" y="240"/>
                  </a:lnTo>
                  <a:lnTo>
                    <a:pt x="159" y="240"/>
                  </a:lnTo>
                  <a:lnTo>
                    <a:pt x="159" y="225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1" name="Freeform 313">
              <a:extLst>
                <a:ext uri="{FF2B5EF4-FFF2-40B4-BE49-F238E27FC236}">
                  <a16:creationId xmlns:a16="http://schemas.microsoft.com/office/drawing/2014/main" id="{FE439277-A444-425A-A30E-42D88BDB03E6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338827" y="4210323"/>
              <a:ext cx="59571" cy="166540"/>
            </a:xfrm>
            <a:custGeom>
              <a:avLst/>
              <a:gdLst>
                <a:gd name="T0" fmla="*/ 7247 w 69"/>
                <a:gd name="T1" fmla="*/ 3195 h 159"/>
                <a:gd name="T2" fmla="*/ 7247 w 69"/>
                <a:gd name="T3" fmla="*/ 3195 h 159"/>
                <a:gd name="T4" fmla="*/ 0 w 69"/>
                <a:gd name="T5" fmla="*/ 6390 h 159"/>
                <a:gd name="T6" fmla="*/ 0 w 69"/>
                <a:gd name="T7" fmla="*/ 9585 h 159"/>
                <a:gd name="T8" fmla="*/ 4026 w 69"/>
                <a:gd name="T9" fmla="*/ 12780 h 159"/>
                <a:gd name="T10" fmla="*/ 4026 w 69"/>
                <a:gd name="T11" fmla="*/ 19170 h 159"/>
                <a:gd name="T12" fmla="*/ 4026 w 69"/>
                <a:gd name="T13" fmla="*/ 31950 h 159"/>
                <a:gd name="T14" fmla="*/ 10468 w 69"/>
                <a:gd name="T15" fmla="*/ 31950 h 159"/>
                <a:gd name="T16" fmla="*/ 10468 w 69"/>
                <a:gd name="T17" fmla="*/ 22365 h 159"/>
                <a:gd name="T18" fmla="*/ 14495 w 69"/>
                <a:gd name="T19" fmla="*/ 9585 h 159"/>
                <a:gd name="T20" fmla="*/ 14495 w 69"/>
                <a:gd name="T21" fmla="*/ 3195 h 159"/>
                <a:gd name="T22" fmla="*/ 10468 w 69"/>
                <a:gd name="T23" fmla="*/ 0 h 159"/>
                <a:gd name="T24" fmla="*/ 7247 w 69"/>
                <a:gd name="T25" fmla="*/ 0 h 159"/>
                <a:gd name="T26" fmla="*/ 7247 w 69"/>
                <a:gd name="T27" fmla="*/ 3195 h 1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9"/>
                <a:gd name="T43" fmla="*/ 0 h 159"/>
                <a:gd name="T44" fmla="*/ 69 w 69"/>
                <a:gd name="T45" fmla="*/ 159 h 15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9" h="159">
                  <a:moveTo>
                    <a:pt x="35" y="15"/>
                  </a:moveTo>
                  <a:lnTo>
                    <a:pt x="35" y="15"/>
                  </a:lnTo>
                  <a:lnTo>
                    <a:pt x="0" y="30"/>
                  </a:lnTo>
                  <a:lnTo>
                    <a:pt x="0" y="48"/>
                  </a:lnTo>
                  <a:lnTo>
                    <a:pt x="17" y="63"/>
                  </a:lnTo>
                  <a:lnTo>
                    <a:pt x="17" y="96"/>
                  </a:lnTo>
                  <a:lnTo>
                    <a:pt x="17" y="159"/>
                  </a:lnTo>
                  <a:lnTo>
                    <a:pt x="52" y="159"/>
                  </a:lnTo>
                  <a:lnTo>
                    <a:pt x="52" y="111"/>
                  </a:lnTo>
                  <a:lnTo>
                    <a:pt x="69" y="48"/>
                  </a:lnTo>
                  <a:lnTo>
                    <a:pt x="69" y="15"/>
                  </a:lnTo>
                  <a:lnTo>
                    <a:pt x="52" y="0"/>
                  </a:lnTo>
                  <a:lnTo>
                    <a:pt x="35" y="0"/>
                  </a:lnTo>
                  <a:lnTo>
                    <a:pt x="35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2" name="Freeform 314">
              <a:extLst>
                <a:ext uri="{FF2B5EF4-FFF2-40B4-BE49-F238E27FC236}">
                  <a16:creationId xmlns:a16="http://schemas.microsoft.com/office/drawing/2014/main" id="{C570575B-EA26-46B4-911A-B90A297FF3E7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969492" y="4210323"/>
              <a:ext cx="161691" cy="133232"/>
            </a:xfrm>
            <a:custGeom>
              <a:avLst/>
              <a:gdLst>
                <a:gd name="T0" fmla="*/ 34925 w 190"/>
                <a:gd name="T1" fmla="*/ 26610 h 126"/>
                <a:gd name="T2" fmla="*/ 34925 w 190"/>
                <a:gd name="T3" fmla="*/ 26610 h 126"/>
                <a:gd name="T4" fmla="*/ 38100 w 190"/>
                <a:gd name="T5" fmla="*/ 26610 h 126"/>
                <a:gd name="T6" fmla="*/ 38100 w 190"/>
                <a:gd name="T7" fmla="*/ 22578 h 126"/>
                <a:gd name="T8" fmla="*/ 38100 w 190"/>
                <a:gd name="T9" fmla="*/ 20159 h 126"/>
                <a:gd name="T10" fmla="*/ 38100 w 190"/>
                <a:gd name="T11" fmla="*/ 16127 h 126"/>
                <a:gd name="T12" fmla="*/ 38100 w 190"/>
                <a:gd name="T13" fmla="*/ 12902 h 126"/>
                <a:gd name="T14" fmla="*/ 30956 w 190"/>
                <a:gd name="T15" fmla="*/ 0 h 126"/>
                <a:gd name="T16" fmla="*/ 23813 w 190"/>
                <a:gd name="T17" fmla="*/ 3225 h 126"/>
                <a:gd name="T18" fmla="*/ 17463 w 190"/>
                <a:gd name="T19" fmla="*/ 3225 h 126"/>
                <a:gd name="T20" fmla="*/ 20638 w 190"/>
                <a:gd name="T21" fmla="*/ 0 h 126"/>
                <a:gd name="T22" fmla="*/ 7144 w 190"/>
                <a:gd name="T23" fmla="*/ 0 h 126"/>
                <a:gd name="T24" fmla="*/ 7144 w 190"/>
                <a:gd name="T25" fmla="*/ 3225 h 126"/>
                <a:gd name="T26" fmla="*/ 0 w 190"/>
                <a:gd name="T27" fmla="*/ 9676 h 126"/>
                <a:gd name="T28" fmla="*/ 10319 w 190"/>
                <a:gd name="T29" fmla="*/ 16127 h 126"/>
                <a:gd name="T30" fmla="*/ 14288 w 190"/>
                <a:gd name="T31" fmla="*/ 12902 h 126"/>
                <a:gd name="T32" fmla="*/ 17463 w 190"/>
                <a:gd name="T33" fmla="*/ 12902 h 126"/>
                <a:gd name="T34" fmla="*/ 23813 w 190"/>
                <a:gd name="T35" fmla="*/ 20159 h 126"/>
                <a:gd name="T36" fmla="*/ 23813 w 190"/>
                <a:gd name="T37" fmla="*/ 22578 h 126"/>
                <a:gd name="T38" fmla="*/ 27781 w 190"/>
                <a:gd name="T39" fmla="*/ 20159 h 126"/>
                <a:gd name="T40" fmla="*/ 30956 w 190"/>
                <a:gd name="T41" fmla="*/ 26610 h 126"/>
                <a:gd name="T42" fmla="*/ 34925 w 190"/>
                <a:gd name="T43" fmla="*/ 26610 h 1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0"/>
                <a:gd name="T67" fmla="*/ 0 h 126"/>
                <a:gd name="T68" fmla="*/ 190 w 190"/>
                <a:gd name="T69" fmla="*/ 126 h 1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0" h="126">
                  <a:moveTo>
                    <a:pt x="173" y="126"/>
                  </a:moveTo>
                  <a:lnTo>
                    <a:pt x="173" y="126"/>
                  </a:lnTo>
                  <a:lnTo>
                    <a:pt x="190" y="126"/>
                  </a:lnTo>
                  <a:lnTo>
                    <a:pt x="190" y="111"/>
                  </a:lnTo>
                  <a:lnTo>
                    <a:pt x="190" y="96"/>
                  </a:lnTo>
                  <a:lnTo>
                    <a:pt x="190" y="78"/>
                  </a:lnTo>
                  <a:lnTo>
                    <a:pt x="190" y="63"/>
                  </a:lnTo>
                  <a:lnTo>
                    <a:pt x="156" y="0"/>
                  </a:lnTo>
                  <a:lnTo>
                    <a:pt x="121" y="15"/>
                  </a:lnTo>
                  <a:lnTo>
                    <a:pt x="87" y="15"/>
                  </a:lnTo>
                  <a:lnTo>
                    <a:pt x="104" y="0"/>
                  </a:lnTo>
                  <a:lnTo>
                    <a:pt x="35" y="0"/>
                  </a:lnTo>
                  <a:lnTo>
                    <a:pt x="35" y="15"/>
                  </a:lnTo>
                  <a:lnTo>
                    <a:pt x="0" y="48"/>
                  </a:lnTo>
                  <a:lnTo>
                    <a:pt x="52" y="78"/>
                  </a:lnTo>
                  <a:lnTo>
                    <a:pt x="69" y="63"/>
                  </a:lnTo>
                  <a:lnTo>
                    <a:pt x="87" y="63"/>
                  </a:lnTo>
                  <a:lnTo>
                    <a:pt x="121" y="96"/>
                  </a:lnTo>
                  <a:lnTo>
                    <a:pt x="121" y="111"/>
                  </a:lnTo>
                  <a:lnTo>
                    <a:pt x="138" y="96"/>
                  </a:lnTo>
                  <a:lnTo>
                    <a:pt x="156" y="126"/>
                  </a:lnTo>
                  <a:lnTo>
                    <a:pt x="173" y="12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</p:grpSp>
      <p:cxnSp>
        <p:nvCxnSpPr>
          <p:cNvPr id="84" name="Прямая соединительная линия 96">
            <a:extLst>
              <a:ext uri="{FF2B5EF4-FFF2-40B4-BE49-F238E27FC236}">
                <a16:creationId xmlns:a16="http://schemas.microsoft.com/office/drawing/2014/main" id="{B5919439-3AE5-4B5D-9EDD-45E762375610}"/>
              </a:ext>
            </a:extLst>
          </p:cNvPr>
          <p:cNvCxnSpPr/>
          <p:nvPr/>
        </p:nvCxnSpPr>
        <p:spPr>
          <a:xfrm>
            <a:off x="6096000" y="1196975"/>
            <a:ext cx="0" cy="5184775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Прямоугольник 439">
            <a:extLst>
              <a:ext uri="{FF2B5EF4-FFF2-40B4-BE49-F238E27FC236}">
                <a16:creationId xmlns:a16="http://schemas.microsoft.com/office/drawing/2014/main" id="{66A0D150-CCC4-42B9-A233-01D71B5C286E}"/>
              </a:ext>
            </a:extLst>
          </p:cNvPr>
          <p:cNvSpPr/>
          <p:nvPr/>
        </p:nvSpPr>
        <p:spPr>
          <a:xfrm>
            <a:off x="2244437" y="1464134"/>
            <a:ext cx="212462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Африка</a:t>
            </a:r>
            <a:endParaRPr lang="ru-RU" sz="1050" dirty="0">
              <a:solidFill>
                <a:srgbClr val="000000">
                  <a:lumMod val="75000"/>
                  <a:lumOff val="25000"/>
                </a:srgbClr>
              </a:solidFill>
              <a:latin typeface="Gotham Pro Regular" panose="02000503040000020004" pitchFamily="2" charset="0"/>
              <a:cs typeface="Gotham Pro Regular" panose="02000503040000020004" pitchFamily="2" charset="0"/>
            </a:endParaRPr>
          </a:p>
        </p:txBody>
      </p:sp>
      <p:sp>
        <p:nvSpPr>
          <p:cNvPr id="86" name="Прямоугольник 439">
            <a:extLst>
              <a:ext uri="{FF2B5EF4-FFF2-40B4-BE49-F238E27FC236}">
                <a16:creationId xmlns:a16="http://schemas.microsoft.com/office/drawing/2014/main" id="{CD1A4DD0-AFEB-4972-8878-A81A59F4EE95}"/>
              </a:ext>
            </a:extLst>
          </p:cNvPr>
          <p:cNvSpPr/>
          <p:nvPr/>
        </p:nvSpPr>
        <p:spPr>
          <a:xfrm>
            <a:off x="7787987" y="1464134"/>
            <a:ext cx="212462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Австралия и Океания</a:t>
            </a:r>
            <a:endParaRPr lang="ru-RU" sz="1050" dirty="0">
              <a:solidFill>
                <a:srgbClr val="000000">
                  <a:lumMod val="75000"/>
                  <a:lumOff val="25000"/>
                </a:srgbClr>
              </a:solidFill>
              <a:latin typeface="Gotham Pro Regular" panose="02000503040000020004" pitchFamily="2" charset="0"/>
              <a:cs typeface="Gotham Pro Regular" panose="0200050304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02511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8DAA936-4B47-2746-8C8B-38F42F1B95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Северная и Южная Америка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06EC710-A9C5-4F49-BFE0-207E06E427E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78</a:t>
            </a:fld>
            <a:endParaRPr lang="ru-RU"/>
          </a:p>
        </p:txBody>
      </p:sp>
      <p:grpSp>
        <p:nvGrpSpPr>
          <p:cNvPr id="72" name="Группа 71">
            <a:extLst>
              <a:ext uri="{FF2B5EF4-FFF2-40B4-BE49-F238E27FC236}">
                <a16:creationId xmlns:a16="http://schemas.microsoft.com/office/drawing/2014/main" id="{4BC55789-3488-4946-8905-E4010FEA2437}"/>
              </a:ext>
            </a:extLst>
          </p:cNvPr>
          <p:cNvGrpSpPr/>
          <p:nvPr/>
        </p:nvGrpSpPr>
        <p:grpSpPr>
          <a:xfrm>
            <a:off x="584959" y="1938833"/>
            <a:ext cx="5238602" cy="4041372"/>
            <a:chOff x="1659852" y="1089025"/>
            <a:chExt cx="5824296" cy="4493213"/>
          </a:xfrm>
          <a:solidFill>
            <a:schemeClr val="bg2">
              <a:lumMod val="25000"/>
              <a:lumOff val="75000"/>
            </a:schemeClr>
          </a:solidFill>
        </p:grpSpPr>
        <p:sp>
          <p:nvSpPr>
            <p:cNvPr id="73" name="Freeform 3">
              <a:extLst>
                <a:ext uri="{FF2B5EF4-FFF2-40B4-BE49-F238E27FC236}">
                  <a16:creationId xmlns:a16="http://schemas.microsoft.com/office/drawing/2014/main" id="{F8530058-938C-BC42-A5FA-7897B6304473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515916" y="2109598"/>
              <a:ext cx="699466" cy="404187"/>
            </a:xfrm>
            <a:custGeom>
              <a:avLst/>
              <a:gdLst>
                <a:gd name="T0" fmla="*/ 90310 w 509"/>
                <a:gd name="T1" fmla="*/ 41275 h 240"/>
                <a:gd name="T2" fmla="*/ 93478 w 509"/>
                <a:gd name="T3" fmla="*/ 44450 h 240"/>
                <a:gd name="T4" fmla="*/ 90310 w 509"/>
                <a:gd name="T5" fmla="*/ 47625 h 240"/>
                <a:gd name="T6" fmla="*/ 76050 w 509"/>
                <a:gd name="T7" fmla="*/ 44450 h 240"/>
                <a:gd name="T8" fmla="*/ 65752 w 509"/>
                <a:gd name="T9" fmla="*/ 44450 h 240"/>
                <a:gd name="T10" fmla="*/ 55453 w 509"/>
                <a:gd name="T11" fmla="*/ 44450 h 240"/>
                <a:gd name="T12" fmla="*/ 48324 w 509"/>
                <a:gd name="T13" fmla="*/ 47625 h 240"/>
                <a:gd name="T14" fmla="*/ 34064 w 509"/>
                <a:gd name="T15" fmla="*/ 47625 h 240"/>
                <a:gd name="T16" fmla="*/ 30895 w 509"/>
                <a:gd name="T17" fmla="*/ 44450 h 240"/>
                <a:gd name="T18" fmla="*/ 23766 w 509"/>
                <a:gd name="T19" fmla="*/ 44450 h 240"/>
                <a:gd name="T20" fmla="*/ 13467 w 509"/>
                <a:gd name="T21" fmla="*/ 44450 h 240"/>
                <a:gd name="T22" fmla="*/ 6338 w 509"/>
                <a:gd name="T23" fmla="*/ 37306 h 240"/>
                <a:gd name="T24" fmla="*/ 20597 w 509"/>
                <a:gd name="T25" fmla="*/ 34131 h 240"/>
                <a:gd name="T26" fmla="*/ 30895 w 509"/>
                <a:gd name="T27" fmla="*/ 34131 h 240"/>
                <a:gd name="T28" fmla="*/ 23766 w 509"/>
                <a:gd name="T29" fmla="*/ 30956 h 240"/>
                <a:gd name="T30" fmla="*/ 13467 w 509"/>
                <a:gd name="T31" fmla="*/ 30956 h 240"/>
                <a:gd name="T32" fmla="*/ 3169 w 509"/>
                <a:gd name="T33" fmla="*/ 26988 h 240"/>
                <a:gd name="T34" fmla="*/ 10298 w 509"/>
                <a:gd name="T35" fmla="*/ 23813 h 240"/>
                <a:gd name="T36" fmla="*/ 3169 w 509"/>
                <a:gd name="T37" fmla="*/ 23813 h 240"/>
                <a:gd name="T38" fmla="*/ 0 w 509"/>
                <a:gd name="T39" fmla="*/ 20638 h 240"/>
                <a:gd name="T40" fmla="*/ 13467 w 509"/>
                <a:gd name="T41" fmla="*/ 7144 h 240"/>
                <a:gd name="T42" fmla="*/ 23766 w 509"/>
                <a:gd name="T43" fmla="*/ 7144 h 240"/>
                <a:gd name="T44" fmla="*/ 27727 w 509"/>
                <a:gd name="T45" fmla="*/ 13494 h 240"/>
                <a:gd name="T46" fmla="*/ 30895 w 509"/>
                <a:gd name="T47" fmla="*/ 7144 h 240"/>
                <a:gd name="T48" fmla="*/ 41194 w 509"/>
                <a:gd name="T49" fmla="*/ 10319 h 240"/>
                <a:gd name="T50" fmla="*/ 45155 w 509"/>
                <a:gd name="T51" fmla="*/ 13494 h 240"/>
                <a:gd name="T52" fmla="*/ 48324 w 509"/>
                <a:gd name="T53" fmla="*/ 10319 h 240"/>
                <a:gd name="T54" fmla="*/ 55453 w 509"/>
                <a:gd name="T55" fmla="*/ 10319 h 240"/>
                <a:gd name="T56" fmla="*/ 55453 w 509"/>
                <a:gd name="T57" fmla="*/ 17463 h 240"/>
                <a:gd name="T58" fmla="*/ 58622 w 509"/>
                <a:gd name="T59" fmla="*/ 20638 h 240"/>
                <a:gd name="T60" fmla="*/ 58622 w 509"/>
                <a:gd name="T61" fmla="*/ 13494 h 240"/>
                <a:gd name="T62" fmla="*/ 55453 w 509"/>
                <a:gd name="T63" fmla="*/ 7144 h 240"/>
                <a:gd name="T64" fmla="*/ 61791 w 509"/>
                <a:gd name="T65" fmla="*/ 3175 h 240"/>
                <a:gd name="T66" fmla="*/ 65752 w 509"/>
                <a:gd name="T67" fmla="*/ 0 h 240"/>
                <a:gd name="T68" fmla="*/ 72882 w 509"/>
                <a:gd name="T69" fmla="*/ 0 h 240"/>
                <a:gd name="T70" fmla="*/ 76050 w 509"/>
                <a:gd name="T71" fmla="*/ 3175 h 240"/>
                <a:gd name="T72" fmla="*/ 76050 w 509"/>
                <a:gd name="T73" fmla="*/ 10319 h 240"/>
                <a:gd name="T74" fmla="*/ 76050 w 509"/>
                <a:gd name="T75" fmla="*/ 20638 h 240"/>
                <a:gd name="T76" fmla="*/ 83180 w 509"/>
                <a:gd name="T77" fmla="*/ 30956 h 240"/>
                <a:gd name="T78" fmla="*/ 100608 w 509"/>
                <a:gd name="T79" fmla="*/ 37306 h 240"/>
                <a:gd name="T80" fmla="*/ 93478 w 509"/>
                <a:gd name="T81" fmla="*/ 37306 h 2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9"/>
                <a:gd name="T124" fmla="*/ 0 h 240"/>
                <a:gd name="T125" fmla="*/ 509 w 509"/>
                <a:gd name="T126" fmla="*/ 240 h 2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9" h="240">
                  <a:moveTo>
                    <a:pt x="457" y="188"/>
                  </a:moveTo>
                  <a:lnTo>
                    <a:pt x="457" y="205"/>
                  </a:lnTo>
                  <a:lnTo>
                    <a:pt x="457" y="223"/>
                  </a:lnTo>
                  <a:lnTo>
                    <a:pt x="475" y="223"/>
                  </a:lnTo>
                  <a:lnTo>
                    <a:pt x="457" y="223"/>
                  </a:lnTo>
                  <a:lnTo>
                    <a:pt x="457" y="240"/>
                  </a:lnTo>
                  <a:lnTo>
                    <a:pt x="423" y="240"/>
                  </a:lnTo>
                  <a:lnTo>
                    <a:pt x="386" y="223"/>
                  </a:lnTo>
                  <a:lnTo>
                    <a:pt x="369" y="223"/>
                  </a:lnTo>
                  <a:lnTo>
                    <a:pt x="333" y="223"/>
                  </a:lnTo>
                  <a:lnTo>
                    <a:pt x="315" y="223"/>
                  </a:lnTo>
                  <a:lnTo>
                    <a:pt x="281" y="223"/>
                  </a:lnTo>
                  <a:lnTo>
                    <a:pt x="281" y="240"/>
                  </a:lnTo>
                  <a:lnTo>
                    <a:pt x="246" y="240"/>
                  </a:lnTo>
                  <a:lnTo>
                    <a:pt x="210" y="240"/>
                  </a:lnTo>
                  <a:lnTo>
                    <a:pt x="175" y="240"/>
                  </a:lnTo>
                  <a:lnTo>
                    <a:pt x="158" y="240"/>
                  </a:lnTo>
                  <a:lnTo>
                    <a:pt x="158" y="223"/>
                  </a:lnTo>
                  <a:lnTo>
                    <a:pt x="141" y="223"/>
                  </a:lnTo>
                  <a:lnTo>
                    <a:pt x="123" y="223"/>
                  </a:lnTo>
                  <a:lnTo>
                    <a:pt x="106" y="223"/>
                  </a:lnTo>
                  <a:lnTo>
                    <a:pt x="70" y="223"/>
                  </a:lnTo>
                  <a:lnTo>
                    <a:pt x="52" y="205"/>
                  </a:lnTo>
                  <a:lnTo>
                    <a:pt x="35" y="188"/>
                  </a:lnTo>
                  <a:lnTo>
                    <a:pt x="70" y="171"/>
                  </a:lnTo>
                  <a:lnTo>
                    <a:pt x="106" y="171"/>
                  </a:lnTo>
                  <a:lnTo>
                    <a:pt x="141" y="171"/>
                  </a:lnTo>
                  <a:lnTo>
                    <a:pt x="158" y="171"/>
                  </a:lnTo>
                  <a:lnTo>
                    <a:pt x="158" y="154"/>
                  </a:lnTo>
                  <a:lnTo>
                    <a:pt x="123" y="154"/>
                  </a:lnTo>
                  <a:lnTo>
                    <a:pt x="106" y="154"/>
                  </a:lnTo>
                  <a:lnTo>
                    <a:pt x="70" y="154"/>
                  </a:lnTo>
                  <a:lnTo>
                    <a:pt x="35" y="154"/>
                  </a:lnTo>
                  <a:lnTo>
                    <a:pt x="18" y="136"/>
                  </a:lnTo>
                  <a:lnTo>
                    <a:pt x="35" y="119"/>
                  </a:lnTo>
                  <a:lnTo>
                    <a:pt x="52" y="119"/>
                  </a:lnTo>
                  <a:lnTo>
                    <a:pt x="35" y="119"/>
                  </a:lnTo>
                  <a:lnTo>
                    <a:pt x="18" y="119"/>
                  </a:lnTo>
                  <a:lnTo>
                    <a:pt x="0" y="119"/>
                  </a:lnTo>
                  <a:lnTo>
                    <a:pt x="0" y="102"/>
                  </a:lnTo>
                  <a:lnTo>
                    <a:pt x="18" y="67"/>
                  </a:lnTo>
                  <a:lnTo>
                    <a:pt x="70" y="33"/>
                  </a:lnTo>
                  <a:lnTo>
                    <a:pt x="123" y="15"/>
                  </a:lnTo>
                  <a:lnTo>
                    <a:pt x="123" y="33"/>
                  </a:lnTo>
                  <a:lnTo>
                    <a:pt x="141" y="50"/>
                  </a:lnTo>
                  <a:lnTo>
                    <a:pt x="141" y="67"/>
                  </a:lnTo>
                  <a:lnTo>
                    <a:pt x="141" y="50"/>
                  </a:lnTo>
                  <a:lnTo>
                    <a:pt x="158" y="33"/>
                  </a:lnTo>
                  <a:lnTo>
                    <a:pt x="192" y="50"/>
                  </a:lnTo>
                  <a:lnTo>
                    <a:pt x="210" y="50"/>
                  </a:lnTo>
                  <a:lnTo>
                    <a:pt x="210" y="67"/>
                  </a:lnTo>
                  <a:lnTo>
                    <a:pt x="229" y="67"/>
                  </a:lnTo>
                  <a:lnTo>
                    <a:pt x="229" y="50"/>
                  </a:lnTo>
                  <a:lnTo>
                    <a:pt x="246" y="50"/>
                  </a:lnTo>
                  <a:lnTo>
                    <a:pt x="263" y="50"/>
                  </a:lnTo>
                  <a:lnTo>
                    <a:pt x="281" y="50"/>
                  </a:lnTo>
                  <a:lnTo>
                    <a:pt x="281" y="67"/>
                  </a:lnTo>
                  <a:lnTo>
                    <a:pt x="281" y="85"/>
                  </a:lnTo>
                  <a:lnTo>
                    <a:pt x="281" y="102"/>
                  </a:lnTo>
                  <a:lnTo>
                    <a:pt x="298" y="102"/>
                  </a:lnTo>
                  <a:lnTo>
                    <a:pt x="315" y="102"/>
                  </a:lnTo>
                  <a:lnTo>
                    <a:pt x="298" y="67"/>
                  </a:lnTo>
                  <a:lnTo>
                    <a:pt x="298" y="50"/>
                  </a:lnTo>
                  <a:lnTo>
                    <a:pt x="281" y="33"/>
                  </a:lnTo>
                  <a:lnTo>
                    <a:pt x="298" y="15"/>
                  </a:lnTo>
                  <a:lnTo>
                    <a:pt x="315" y="15"/>
                  </a:lnTo>
                  <a:lnTo>
                    <a:pt x="333" y="15"/>
                  </a:lnTo>
                  <a:lnTo>
                    <a:pt x="333" y="0"/>
                  </a:lnTo>
                  <a:lnTo>
                    <a:pt x="350" y="0"/>
                  </a:lnTo>
                  <a:lnTo>
                    <a:pt x="369" y="0"/>
                  </a:lnTo>
                  <a:lnTo>
                    <a:pt x="386" y="0"/>
                  </a:lnTo>
                  <a:lnTo>
                    <a:pt x="386" y="15"/>
                  </a:lnTo>
                  <a:lnTo>
                    <a:pt x="386" y="33"/>
                  </a:lnTo>
                  <a:lnTo>
                    <a:pt x="386" y="50"/>
                  </a:lnTo>
                  <a:lnTo>
                    <a:pt x="386" y="67"/>
                  </a:lnTo>
                  <a:lnTo>
                    <a:pt x="386" y="102"/>
                  </a:lnTo>
                  <a:lnTo>
                    <a:pt x="405" y="119"/>
                  </a:lnTo>
                  <a:lnTo>
                    <a:pt x="423" y="154"/>
                  </a:lnTo>
                  <a:lnTo>
                    <a:pt x="457" y="171"/>
                  </a:lnTo>
                  <a:lnTo>
                    <a:pt x="509" y="188"/>
                  </a:lnTo>
                  <a:lnTo>
                    <a:pt x="492" y="188"/>
                  </a:lnTo>
                  <a:lnTo>
                    <a:pt x="475" y="188"/>
                  </a:lnTo>
                  <a:lnTo>
                    <a:pt x="457" y="18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4" name="Freeform 4">
              <a:extLst>
                <a:ext uri="{FF2B5EF4-FFF2-40B4-BE49-F238E27FC236}">
                  <a16:creationId xmlns:a16="http://schemas.microsoft.com/office/drawing/2014/main" id="{6B3ECFEF-AE33-BE41-B6D1-4088BDC0595C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246043" y="2018656"/>
              <a:ext cx="415826" cy="319983"/>
            </a:xfrm>
            <a:custGeom>
              <a:avLst/>
              <a:gdLst>
                <a:gd name="T0" fmla="*/ 10353 w 301"/>
                <a:gd name="T1" fmla="*/ 34925 h 190"/>
                <a:gd name="T2" fmla="*/ 10353 w 301"/>
                <a:gd name="T3" fmla="*/ 30956 h 190"/>
                <a:gd name="T4" fmla="*/ 7167 w 301"/>
                <a:gd name="T5" fmla="*/ 30956 h 190"/>
                <a:gd name="T6" fmla="*/ 3982 w 301"/>
                <a:gd name="T7" fmla="*/ 30956 h 190"/>
                <a:gd name="T8" fmla="*/ 0 w 301"/>
                <a:gd name="T9" fmla="*/ 27781 h 190"/>
                <a:gd name="T10" fmla="*/ 3982 w 301"/>
                <a:gd name="T11" fmla="*/ 23813 h 190"/>
                <a:gd name="T12" fmla="*/ 10353 w 301"/>
                <a:gd name="T13" fmla="*/ 14288 h 190"/>
                <a:gd name="T14" fmla="*/ 10353 w 301"/>
                <a:gd name="T15" fmla="*/ 10319 h 190"/>
                <a:gd name="T16" fmla="*/ 10353 w 301"/>
                <a:gd name="T17" fmla="*/ 7938 h 190"/>
                <a:gd name="T18" fmla="*/ 10353 w 301"/>
                <a:gd name="T19" fmla="*/ 3969 h 190"/>
                <a:gd name="T20" fmla="*/ 7167 w 301"/>
                <a:gd name="T21" fmla="*/ 3969 h 190"/>
                <a:gd name="T22" fmla="*/ 10353 w 301"/>
                <a:gd name="T23" fmla="*/ 0 h 190"/>
                <a:gd name="T24" fmla="*/ 14335 w 301"/>
                <a:gd name="T25" fmla="*/ 0 h 190"/>
                <a:gd name="T26" fmla="*/ 21502 w 301"/>
                <a:gd name="T27" fmla="*/ 3969 h 190"/>
                <a:gd name="T28" fmla="*/ 24688 w 301"/>
                <a:gd name="T29" fmla="*/ 0 h 190"/>
                <a:gd name="T30" fmla="*/ 27874 w 301"/>
                <a:gd name="T31" fmla="*/ 0 h 190"/>
                <a:gd name="T32" fmla="*/ 31856 w 301"/>
                <a:gd name="T33" fmla="*/ 3969 h 190"/>
                <a:gd name="T34" fmla="*/ 35837 w 301"/>
                <a:gd name="T35" fmla="*/ 3969 h 190"/>
                <a:gd name="T36" fmla="*/ 39023 w 301"/>
                <a:gd name="T37" fmla="*/ 7938 h 190"/>
                <a:gd name="T38" fmla="*/ 43005 w 301"/>
                <a:gd name="T39" fmla="*/ 3969 h 190"/>
                <a:gd name="T40" fmla="*/ 46191 w 301"/>
                <a:gd name="T41" fmla="*/ 3969 h 190"/>
                <a:gd name="T42" fmla="*/ 49376 w 301"/>
                <a:gd name="T43" fmla="*/ 7938 h 190"/>
                <a:gd name="T44" fmla="*/ 56544 w 301"/>
                <a:gd name="T45" fmla="*/ 10319 h 190"/>
                <a:gd name="T46" fmla="*/ 60526 w 301"/>
                <a:gd name="T47" fmla="*/ 10319 h 190"/>
                <a:gd name="T48" fmla="*/ 56544 w 301"/>
                <a:gd name="T49" fmla="*/ 14288 h 190"/>
                <a:gd name="T50" fmla="*/ 49376 w 301"/>
                <a:gd name="T51" fmla="*/ 17463 h 190"/>
                <a:gd name="T52" fmla="*/ 46191 w 301"/>
                <a:gd name="T53" fmla="*/ 17463 h 190"/>
                <a:gd name="T54" fmla="*/ 39023 w 301"/>
                <a:gd name="T55" fmla="*/ 20638 h 190"/>
                <a:gd name="T56" fmla="*/ 35837 w 301"/>
                <a:gd name="T57" fmla="*/ 23813 h 190"/>
                <a:gd name="T58" fmla="*/ 31856 w 301"/>
                <a:gd name="T59" fmla="*/ 30956 h 190"/>
                <a:gd name="T60" fmla="*/ 27874 w 301"/>
                <a:gd name="T61" fmla="*/ 34925 h 190"/>
                <a:gd name="T62" fmla="*/ 21502 w 301"/>
                <a:gd name="T63" fmla="*/ 34925 h 190"/>
                <a:gd name="T64" fmla="*/ 14335 w 301"/>
                <a:gd name="T65" fmla="*/ 38100 h 190"/>
                <a:gd name="T66" fmla="*/ 14335 w 301"/>
                <a:gd name="T67" fmla="*/ 34925 h 190"/>
                <a:gd name="T68" fmla="*/ 10353 w 301"/>
                <a:gd name="T69" fmla="*/ 34925 h 19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01"/>
                <a:gd name="T106" fmla="*/ 0 h 190"/>
                <a:gd name="T107" fmla="*/ 301 w 301"/>
                <a:gd name="T108" fmla="*/ 190 h 19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01" h="190">
                  <a:moveTo>
                    <a:pt x="51" y="173"/>
                  </a:moveTo>
                  <a:lnTo>
                    <a:pt x="51" y="156"/>
                  </a:lnTo>
                  <a:lnTo>
                    <a:pt x="34" y="156"/>
                  </a:lnTo>
                  <a:lnTo>
                    <a:pt x="17" y="156"/>
                  </a:lnTo>
                  <a:lnTo>
                    <a:pt x="0" y="139"/>
                  </a:lnTo>
                  <a:lnTo>
                    <a:pt x="17" y="121"/>
                  </a:lnTo>
                  <a:lnTo>
                    <a:pt x="51" y="69"/>
                  </a:lnTo>
                  <a:lnTo>
                    <a:pt x="51" y="54"/>
                  </a:lnTo>
                  <a:lnTo>
                    <a:pt x="51" y="37"/>
                  </a:lnTo>
                  <a:lnTo>
                    <a:pt x="51" y="20"/>
                  </a:lnTo>
                  <a:lnTo>
                    <a:pt x="34" y="20"/>
                  </a:lnTo>
                  <a:lnTo>
                    <a:pt x="51" y="0"/>
                  </a:lnTo>
                  <a:lnTo>
                    <a:pt x="71" y="0"/>
                  </a:lnTo>
                  <a:lnTo>
                    <a:pt x="105" y="20"/>
                  </a:lnTo>
                  <a:lnTo>
                    <a:pt x="122" y="0"/>
                  </a:lnTo>
                  <a:lnTo>
                    <a:pt x="140" y="0"/>
                  </a:lnTo>
                  <a:lnTo>
                    <a:pt x="159" y="20"/>
                  </a:lnTo>
                  <a:lnTo>
                    <a:pt x="178" y="20"/>
                  </a:lnTo>
                  <a:lnTo>
                    <a:pt x="195" y="37"/>
                  </a:lnTo>
                  <a:lnTo>
                    <a:pt x="213" y="20"/>
                  </a:lnTo>
                  <a:lnTo>
                    <a:pt x="230" y="20"/>
                  </a:lnTo>
                  <a:lnTo>
                    <a:pt x="247" y="37"/>
                  </a:lnTo>
                  <a:lnTo>
                    <a:pt x="284" y="54"/>
                  </a:lnTo>
                  <a:lnTo>
                    <a:pt x="301" y="54"/>
                  </a:lnTo>
                  <a:lnTo>
                    <a:pt x="284" y="69"/>
                  </a:lnTo>
                  <a:lnTo>
                    <a:pt x="247" y="87"/>
                  </a:lnTo>
                  <a:lnTo>
                    <a:pt x="230" y="87"/>
                  </a:lnTo>
                  <a:lnTo>
                    <a:pt x="195" y="104"/>
                  </a:lnTo>
                  <a:lnTo>
                    <a:pt x="178" y="121"/>
                  </a:lnTo>
                  <a:lnTo>
                    <a:pt x="159" y="156"/>
                  </a:lnTo>
                  <a:lnTo>
                    <a:pt x="140" y="173"/>
                  </a:lnTo>
                  <a:lnTo>
                    <a:pt x="105" y="173"/>
                  </a:lnTo>
                  <a:lnTo>
                    <a:pt x="71" y="190"/>
                  </a:lnTo>
                  <a:lnTo>
                    <a:pt x="71" y="173"/>
                  </a:lnTo>
                  <a:lnTo>
                    <a:pt x="51" y="1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5" name="Freeform 5">
              <a:extLst>
                <a:ext uri="{FF2B5EF4-FFF2-40B4-BE49-F238E27FC236}">
                  <a16:creationId xmlns:a16="http://schemas.microsoft.com/office/drawing/2014/main" id="{EF00FAD8-8F24-0A41-A365-3C979A73E771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565484" y="1816562"/>
              <a:ext cx="451623" cy="232408"/>
            </a:xfrm>
            <a:custGeom>
              <a:avLst/>
              <a:gdLst>
                <a:gd name="T0" fmla="*/ 20637 w 328"/>
                <a:gd name="T1" fmla="*/ 23813 h 138"/>
                <a:gd name="T2" fmla="*/ 20637 w 328"/>
                <a:gd name="T3" fmla="*/ 23813 h 138"/>
                <a:gd name="T4" fmla="*/ 23812 w 328"/>
                <a:gd name="T5" fmla="*/ 19844 h 138"/>
                <a:gd name="T6" fmla="*/ 20637 w 328"/>
                <a:gd name="T7" fmla="*/ 16669 h 138"/>
                <a:gd name="T8" fmla="*/ 16669 w 328"/>
                <a:gd name="T9" fmla="*/ 19844 h 138"/>
                <a:gd name="T10" fmla="*/ 10319 w 328"/>
                <a:gd name="T11" fmla="*/ 19844 h 138"/>
                <a:gd name="T12" fmla="*/ 3969 w 328"/>
                <a:gd name="T13" fmla="*/ 19844 h 138"/>
                <a:gd name="T14" fmla="*/ 0 w 328"/>
                <a:gd name="T15" fmla="*/ 16669 h 138"/>
                <a:gd name="T16" fmla="*/ 3969 w 328"/>
                <a:gd name="T17" fmla="*/ 13494 h 138"/>
                <a:gd name="T18" fmla="*/ 10319 w 328"/>
                <a:gd name="T19" fmla="*/ 13494 h 138"/>
                <a:gd name="T20" fmla="*/ 10319 w 328"/>
                <a:gd name="T21" fmla="*/ 13494 h 138"/>
                <a:gd name="T22" fmla="*/ 3969 w 328"/>
                <a:gd name="T23" fmla="*/ 13494 h 138"/>
                <a:gd name="T24" fmla="*/ 7144 w 328"/>
                <a:gd name="T25" fmla="*/ 9525 h 138"/>
                <a:gd name="T26" fmla="*/ 14288 w 328"/>
                <a:gd name="T27" fmla="*/ 9525 h 138"/>
                <a:gd name="T28" fmla="*/ 14288 w 328"/>
                <a:gd name="T29" fmla="*/ 9525 h 138"/>
                <a:gd name="T30" fmla="*/ 7144 w 328"/>
                <a:gd name="T31" fmla="*/ 9525 h 138"/>
                <a:gd name="T32" fmla="*/ 10319 w 328"/>
                <a:gd name="T33" fmla="*/ 7144 h 138"/>
                <a:gd name="T34" fmla="*/ 10319 w 328"/>
                <a:gd name="T35" fmla="*/ 3175 h 138"/>
                <a:gd name="T36" fmla="*/ 16669 w 328"/>
                <a:gd name="T37" fmla="*/ 3175 h 138"/>
                <a:gd name="T38" fmla="*/ 23812 w 328"/>
                <a:gd name="T39" fmla="*/ 7144 h 138"/>
                <a:gd name="T40" fmla="*/ 34131 w 328"/>
                <a:gd name="T41" fmla="*/ 13494 h 138"/>
                <a:gd name="T42" fmla="*/ 44450 w 328"/>
                <a:gd name="T43" fmla="*/ 13494 h 138"/>
                <a:gd name="T44" fmla="*/ 44450 w 328"/>
                <a:gd name="T45" fmla="*/ 13494 h 138"/>
                <a:gd name="T46" fmla="*/ 44450 w 328"/>
                <a:gd name="T47" fmla="*/ 9525 h 138"/>
                <a:gd name="T48" fmla="*/ 40481 w 328"/>
                <a:gd name="T49" fmla="*/ 7144 h 138"/>
                <a:gd name="T50" fmla="*/ 37306 w 328"/>
                <a:gd name="T51" fmla="*/ 3175 h 138"/>
                <a:gd name="T52" fmla="*/ 44450 w 328"/>
                <a:gd name="T53" fmla="*/ 0 h 138"/>
                <a:gd name="T54" fmla="*/ 47625 w 328"/>
                <a:gd name="T55" fmla="*/ 3175 h 138"/>
                <a:gd name="T56" fmla="*/ 51594 w 328"/>
                <a:gd name="T57" fmla="*/ 9525 h 138"/>
                <a:gd name="T58" fmla="*/ 61913 w 328"/>
                <a:gd name="T59" fmla="*/ 7144 h 138"/>
                <a:gd name="T60" fmla="*/ 65088 w 328"/>
                <a:gd name="T61" fmla="*/ 9525 h 138"/>
                <a:gd name="T62" fmla="*/ 61913 w 328"/>
                <a:gd name="T63" fmla="*/ 19844 h 138"/>
                <a:gd name="T64" fmla="*/ 47625 w 328"/>
                <a:gd name="T65" fmla="*/ 19844 h 138"/>
                <a:gd name="T66" fmla="*/ 37306 w 328"/>
                <a:gd name="T67" fmla="*/ 23813 h 138"/>
                <a:gd name="T68" fmla="*/ 30956 w 328"/>
                <a:gd name="T69" fmla="*/ 23813 h 138"/>
                <a:gd name="T70" fmla="*/ 23812 w 328"/>
                <a:gd name="T71" fmla="*/ 27781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8"/>
                <a:gd name="T109" fmla="*/ 0 h 138"/>
                <a:gd name="T110" fmla="*/ 328 w 328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8" h="138">
                  <a:moveTo>
                    <a:pt x="121" y="138"/>
                  </a:moveTo>
                  <a:lnTo>
                    <a:pt x="104" y="120"/>
                  </a:lnTo>
                  <a:lnTo>
                    <a:pt x="86" y="120"/>
                  </a:lnTo>
                  <a:lnTo>
                    <a:pt x="104" y="120"/>
                  </a:lnTo>
                  <a:lnTo>
                    <a:pt x="121" y="120"/>
                  </a:lnTo>
                  <a:lnTo>
                    <a:pt x="121" y="103"/>
                  </a:lnTo>
                  <a:lnTo>
                    <a:pt x="104" y="103"/>
                  </a:lnTo>
                  <a:lnTo>
                    <a:pt x="104" y="86"/>
                  </a:lnTo>
                  <a:lnTo>
                    <a:pt x="86" y="86"/>
                  </a:lnTo>
                  <a:lnTo>
                    <a:pt x="86" y="103"/>
                  </a:lnTo>
                  <a:lnTo>
                    <a:pt x="69" y="103"/>
                  </a:lnTo>
                  <a:lnTo>
                    <a:pt x="52" y="103"/>
                  </a:lnTo>
                  <a:lnTo>
                    <a:pt x="34" y="103"/>
                  </a:lnTo>
                  <a:lnTo>
                    <a:pt x="17" y="103"/>
                  </a:lnTo>
                  <a:lnTo>
                    <a:pt x="0" y="103"/>
                  </a:lnTo>
                  <a:lnTo>
                    <a:pt x="0" y="86"/>
                  </a:lnTo>
                  <a:lnTo>
                    <a:pt x="0" y="69"/>
                  </a:lnTo>
                  <a:lnTo>
                    <a:pt x="17" y="69"/>
                  </a:lnTo>
                  <a:lnTo>
                    <a:pt x="34" y="69"/>
                  </a:lnTo>
                  <a:lnTo>
                    <a:pt x="52" y="69"/>
                  </a:lnTo>
                  <a:lnTo>
                    <a:pt x="69" y="69"/>
                  </a:lnTo>
                  <a:lnTo>
                    <a:pt x="52" y="69"/>
                  </a:lnTo>
                  <a:lnTo>
                    <a:pt x="34" y="69"/>
                  </a:lnTo>
                  <a:lnTo>
                    <a:pt x="17" y="69"/>
                  </a:lnTo>
                  <a:lnTo>
                    <a:pt x="17" y="51"/>
                  </a:lnTo>
                  <a:lnTo>
                    <a:pt x="34" y="51"/>
                  </a:lnTo>
                  <a:lnTo>
                    <a:pt x="52" y="51"/>
                  </a:lnTo>
                  <a:lnTo>
                    <a:pt x="69" y="51"/>
                  </a:lnTo>
                  <a:lnTo>
                    <a:pt x="86" y="51"/>
                  </a:lnTo>
                  <a:lnTo>
                    <a:pt x="69" y="51"/>
                  </a:lnTo>
                  <a:lnTo>
                    <a:pt x="52" y="51"/>
                  </a:lnTo>
                  <a:lnTo>
                    <a:pt x="34" y="51"/>
                  </a:lnTo>
                  <a:lnTo>
                    <a:pt x="34" y="34"/>
                  </a:lnTo>
                  <a:lnTo>
                    <a:pt x="52" y="34"/>
                  </a:lnTo>
                  <a:lnTo>
                    <a:pt x="69" y="34"/>
                  </a:lnTo>
                  <a:lnTo>
                    <a:pt x="52" y="17"/>
                  </a:lnTo>
                  <a:lnTo>
                    <a:pt x="69" y="17"/>
                  </a:lnTo>
                  <a:lnTo>
                    <a:pt x="86" y="17"/>
                  </a:lnTo>
                  <a:lnTo>
                    <a:pt x="104" y="34"/>
                  </a:lnTo>
                  <a:lnTo>
                    <a:pt x="121" y="34"/>
                  </a:lnTo>
                  <a:lnTo>
                    <a:pt x="138" y="51"/>
                  </a:lnTo>
                  <a:lnTo>
                    <a:pt x="173" y="69"/>
                  </a:lnTo>
                  <a:lnTo>
                    <a:pt x="207" y="69"/>
                  </a:lnTo>
                  <a:lnTo>
                    <a:pt x="225" y="69"/>
                  </a:lnTo>
                  <a:lnTo>
                    <a:pt x="242" y="69"/>
                  </a:lnTo>
                  <a:lnTo>
                    <a:pt x="225" y="69"/>
                  </a:lnTo>
                  <a:lnTo>
                    <a:pt x="207" y="69"/>
                  </a:lnTo>
                  <a:lnTo>
                    <a:pt x="225" y="51"/>
                  </a:lnTo>
                  <a:lnTo>
                    <a:pt x="225" y="34"/>
                  </a:lnTo>
                  <a:lnTo>
                    <a:pt x="207" y="34"/>
                  </a:lnTo>
                  <a:lnTo>
                    <a:pt x="190" y="34"/>
                  </a:lnTo>
                  <a:lnTo>
                    <a:pt x="190" y="17"/>
                  </a:lnTo>
                  <a:lnTo>
                    <a:pt x="207" y="0"/>
                  </a:lnTo>
                  <a:lnTo>
                    <a:pt x="225" y="0"/>
                  </a:lnTo>
                  <a:lnTo>
                    <a:pt x="242" y="0"/>
                  </a:lnTo>
                  <a:lnTo>
                    <a:pt x="242" y="17"/>
                  </a:lnTo>
                  <a:lnTo>
                    <a:pt x="242" y="34"/>
                  </a:lnTo>
                  <a:lnTo>
                    <a:pt x="259" y="51"/>
                  </a:lnTo>
                  <a:lnTo>
                    <a:pt x="294" y="51"/>
                  </a:lnTo>
                  <a:lnTo>
                    <a:pt x="311" y="34"/>
                  </a:lnTo>
                  <a:lnTo>
                    <a:pt x="311" y="51"/>
                  </a:lnTo>
                  <a:lnTo>
                    <a:pt x="328" y="51"/>
                  </a:lnTo>
                  <a:lnTo>
                    <a:pt x="328" y="69"/>
                  </a:lnTo>
                  <a:lnTo>
                    <a:pt x="311" y="103"/>
                  </a:lnTo>
                  <a:lnTo>
                    <a:pt x="294" y="103"/>
                  </a:lnTo>
                  <a:lnTo>
                    <a:pt x="242" y="103"/>
                  </a:lnTo>
                  <a:lnTo>
                    <a:pt x="225" y="120"/>
                  </a:lnTo>
                  <a:lnTo>
                    <a:pt x="190" y="120"/>
                  </a:lnTo>
                  <a:lnTo>
                    <a:pt x="173" y="120"/>
                  </a:lnTo>
                  <a:lnTo>
                    <a:pt x="155" y="120"/>
                  </a:lnTo>
                  <a:lnTo>
                    <a:pt x="138" y="120"/>
                  </a:lnTo>
                  <a:lnTo>
                    <a:pt x="121" y="13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71B69A5D-1589-8948-BB14-415159207F9D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367210" y="1755933"/>
              <a:ext cx="269873" cy="175148"/>
            </a:xfrm>
            <a:custGeom>
              <a:avLst/>
              <a:gdLst>
                <a:gd name="T0" fmla="*/ 38894 w 196"/>
                <a:gd name="T1" fmla="*/ 0 h 104"/>
                <a:gd name="T2" fmla="*/ 38894 w 196"/>
                <a:gd name="T3" fmla="*/ 3969 h 104"/>
                <a:gd name="T4" fmla="*/ 35719 w 196"/>
                <a:gd name="T5" fmla="*/ 3969 h 104"/>
                <a:gd name="T6" fmla="*/ 35719 w 196"/>
                <a:gd name="T7" fmla="*/ 7144 h 104"/>
                <a:gd name="T8" fmla="*/ 38894 w 196"/>
                <a:gd name="T9" fmla="*/ 7144 h 104"/>
                <a:gd name="T10" fmla="*/ 35719 w 196"/>
                <a:gd name="T11" fmla="*/ 7144 h 104"/>
                <a:gd name="T12" fmla="*/ 28575 w 196"/>
                <a:gd name="T13" fmla="*/ 14288 h 104"/>
                <a:gd name="T14" fmla="*/ 24606 w 196"/>
                <a:gd name="T15" fmla="*/ 10319 h 104"/>
                <a:gd name="T16" fmla="*/ 24606 w 196"/>
                <a:gd name="T17" fmla="*/ 7144 h 104"/>
                <a:gd name="T18" fmla="*/ 20637 w 196"/>
                <a:gd name="T19" fmla="*/ 10319 h 104"/>
                <a:gd name="T20" fmla="*/ 20637 w 196"/>
                <a:gd name="T21" fmla="*/ 14288 h 104"/>
                <a:gd name="T22" fmla="*/ 18256 w 196"/>
                <a:gd name="T23" fmla="*/ 14288 h 104"/>
                <a:gd name="T24" fmla="*/ 18256 w 196"/>
                <a:gd name="T25" fmla="*/ 17463 h 104"/>
                <a:gd name="T26" fmla="*/ 18256 w 196"/>
                <a:gd name="T27" fmla="*/ 20638 h 104"/>
                <a:gd name="T28" fmla="*/ 14288 w 196"/>
                <a:gd name="T29" fmla="*/ 20638 h 104"/>
                <a:gd name="T30" fmla="*/ 10319 w 196"/>
                <a:gd name="T31" fmla="*/ 20638 h 104"/>
                <a:gd name="T32" fmla="*/ 10319 w 196"/>
                <a:gd name="T33" fmla="*/ 17463 h 104"/>
                <a:gd name="T34" fmla="*/ 7144 w 196"/>
                <a:gd name="T35" fmla="*/ 17463 h 104"/>
                <a:gd name="T36" fmla="*/ 3969 w 196"/>
                <a:gd name="T37" fmla="*/ 17463 h 104"/>
                <a:gd name="T38" fmla="*/ 0 w 196"/>
                <a:gd name="T39" fmla="*/ 17463 h 104"/>
                <a:gd name="T40" fmla="*/ 0 w 196"/>
                <a:gd name="T41" fmla="*/ 14288 h 104"/>
                <a:gd name="T42" fmla="*/ 3969 w 196"/>
                <a:gd name="T43" fmla="*/ 10319 h 104"/>
                <a:gd name="T44" fmla="*/ 7144 w 196"/>
                <a:gd name="T45" fmla="*/ 10319 h 104"/>
                <a:gd name="T46" fmla="*/ 10319 w 196"/>
                <a:gd name="T47" fmla="*/ 7144 h 104"/>
                <a:gd name="T48" fmla="*/ 14288 w 196"/>
                <a:gd name="T49" fmla="*/ 7144 h 104"/>
                <a:gd name="T50" fmla="*/ 18256 w 196"/>
                <a:gd name="T51" fmla="*/ 7144 h 104"/>
                <a:gd name="T52" fmla="*/ 18256 w 196"/>
                <a:gd name="T53" fmla="*/ 3969 h 104"/>
                <a:gd name="T54" fmla="*/ 20637 w 196"/>
                <a:gd name="T55" fmla="*/ 0 h 104"/>
                <a:gd name="T56" fmla="*/ 24606 w 196"/>
                <a:gd name="T57" fmla="*/ 0 h 104"/>
                <a:gd name="T58" fmla="*/ 28575 w 196"/>
                <a:gd name="T59" fmla="*/ 0 h 104"/>
                <a:gd name="T60" fmla="*/ 35719 w 196"/>
                <a:gd name="T61" fmla="*/ 0 h 104"/>
                <a:gd name="T62" fmla="*/ 38894 w 196"/>
                <a:gd name="T63" fmla="*/ 0 h 1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6"/>
                <a:gd name="T97" fmla="*/ 0 h 104"/>
                <a:gd name="T98" fmla="*/ 196 w 196"/>
                <a:gd name="T99" fmla="*/ 104 h 10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6" h="104">
                  <a:moveTo>
                    <a:pt x="196" y="0"/>
                  </a:moveTo>
                  <a:lnTo>
                    <a:pt x="196" y="17"/>
                  </a:lnTo>
                  <a:lnTo>
                    <a:pt x="177" y="17"/>
                  </a:lnTo>
                  <a:lnTo>
                    <a:pt x="177" y="35"/>
                  </a:lnTo>
                  <a:lnTo>
                    <a:pt x="196" y="35"/>
                  </a:lnTo>
                  <a:lnTo>
                    <a:pt x="177" y="35"/>
                  </a:lnTo>
                  <a:lnTo>
                    <a:pt x="142" y="69"/>
                  </a:lnTo>
                  <a:lnTo>
                    <a:pt x="125" y="52"/>
                  </a:lnTo>
                  <a:lnTo>
                    <a:pt x="125" y="35"/>
                  </a:lnTo>
                  <a:lnTo>
                    <a:pt x="107" y="52"/>
                  </a:lnTo>
                  <a:lnTo>
                    <a:pt x="107" y="69"/>
                  </a:lnTo>
                  <a:lnTo>
                    <a:pt x="90" y="69"/>
                  </a:lnTo>
                  <a:lnTo>
                    <a:pt x="90" y="86"/>
                  </a:lnTo>
                  <a:lnTo>
                    <a:pt x="90" y="104"/>
                  </a:lnTo>
                  <a:lnTo>
                    <a:pt x="69" y="104"/>
                  </a:lnTo>
                  <a:lnTo>
                    <a:pt x="52" y="104"/>
                  </a:lnTo>
                  <a:lnTo>
                    <a:pt x="52" y="86"/>
                  </a:lnTo>
                  <a:lnTo>
                    <a:pt x="34" y="86"/>
                  </a:lnTo>
                  <a:lnTo>
                    <a:pt x="17" y="86"/>
                  </a:lnTo>
                  <a:lnTo>
                    <a:pt x="0" y="86"/>
                  </a:lnTo>
                  <a:lnTo>
                    <a:pt x="0" y="69"/>
                  </a:lnTo>
                  <a:lnTo>
                    <a:pt x="17" y="52"/>
                  </a:lnTo>
                  <a:lnTo>
                    <a:pt x="34" y="52"/>
                  </a:lnTo>
                  <a:lnTo>
                    <a:pt x="52" y="35"/>
                  </a:lnTo>
                  <a:lnTo>
                    <a:pt x="69" y="35"/>
                  </a:lnTo>
                  <a:lnTo>
                    <a:pt x="90" y="35"/>
                  </a:lnTo>
                  <a:lnTo>
                    <a:pt x="90" y="17"/>
                  </a:lnTo>
                  <a:lnTo>
                    <a:pt x="107" y="0"/>
                  </a:lnTo>
                  <a:lnTo>
                    <a:pt x="125" y="0"/>
                  </a:lnTo>
                  <a:lnTo>
                    <a:pt x="142" y="0"/>
                  </a:lnTo>
                  <a:lnTo>
                    <a:pt x="177" y="0"/>
                  </a:lnTo>
                  <a:lnTo>
                    <a:pt x="196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8" name="Freeform 7">
              <a:extLst>
                <a:ext uri="{FF2B5EF4-FFF2-40B4-BE49-F238E27FC236}">
                  <a16:creationId xmlns:a16="http://schemas.microsoft.com/office/drawing/2014/main" id="{E6D7D49C-F983-8B43-8EAF-8B53C8D9D4CD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727960" y="1641415"/>
              <a:ext cx="145953" cy="60627"/>
            </a:xfrm>
            <a:custGeom>
              <a:avLst/>
              <a:gdLst>
                <a:gd name="T0" fmla="*/ 7144 w 106"/>
                <a:gd name="T1" fmla="*/ 7144 h 36"/>
                <a:gd name="T2" fmla="*/ 3969 w 106"/>
                <a:gd name="T3" fmla="*/ 3969 h 36"/>
                <a:gd name="T4" fmla="*/ 0 w 106"/>
                <a:gd name="T5" fmla="*/ 3969 h 36"/>
                <a:gd name="T6" fmla="*/ 0 w 106"/>
                <a:gd name="T7" fmla="*/ 7144 h 36"/>
                <a:gd name="T8" fmla="*/ 0 w 106"/>
                <a:gd name="T9" fmla="*/ 0 h 36"/>
                <a:gd name="T10" fmla="*/ 7144 w 106"/>
                <a:gd name="T11" fmla="*/ 0 h 36"/>
                <a:gd name="T12" fmla="*/ 10319 w 106"/>
                <a:gd name="T13" fmla="*/ 0 h 36"/>
                <a:gd name="T14" fmla="*/ 14288 w 106"/>
                <a:gd name="T15" fmla="*/ 0 h 36"/>
                <a:gd name="T16" fmla="*/ 17463 w 106"/>
                <a:gd name="T17" fmla="*/ 0 h 36"/>
                <a:gd name="T18" fmla="*/ 21431 w 106"/>
                <a:gd name="T19" fmla="*/ 3969 h 36"/>
                <a:gd name="T20" fmla="*/ 17463 w 106"/>
                <a:gd name="T21" fmla="*/ 3969 h 36"/>
                <a:gd name="T22" fmla="*/ 14288 w 106"/>
                <a:gd name="T23" fmla="*/ 7144 h 36"/>
                <a:gd name="T24" fmla="*/ 10319 w 106"/>
                <a:gd name="T25" fmla="*/ 7144 h 36"/>
                <a:gd name="T26" fmla="*/ 7144 w 106"/>
                <a:gd name="T27" fmla="*/ 7144 h 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6"/>
                <a:gd name="T43" fmla="*/ 0 h 36"/>
                <a:gd name="T44" fmla="*/ 106 w 106"/>
                <a:gd name="T45" fmla="*/ 36 h 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6" h="36">
                  <a:moveTo>
                    <a:pt x="36" y="36"/>
                  </a:moveTo>
                  <a:lnTo>
                    <a:pt x="17" y="17"/>
                  </a:lnTo>
                  <a:lnTo>
                    <a:pt x="0" y="17"/>
                  </a:lnTo>
                  <a:lnTo>
                    <a:pt x="0" y="3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71" y="0"/>
                  </a:lnTo>
                  <a:lnTo>
                    <a:pt x="88" y="0"/>
                  </a:lnTo>
                  <a:lnTo>
                    <a:pt x="106" y="17"/>
                  </a:lnTo>
                  <a:lnTo>
                    <a:pt x="88" y="17"/>
                  </a:lnTo>
                  <a:lnTo>
                    <a:pt x="71" y="36"/>
                  </a:lnTo>
                  <a:lnTo>
                    <a:pt x="54" y="36"/>
                  </a:lnTo>
                  <a:lnTo>
                    <a:pt x="36" y="3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9" name="Freeform 8">
              <a:extLst>
                <a:ext uri="{FF2B5EF4-FFF2-40B4-BE49-F238E27FC236}">
                  <a16:creationId xmlns:a16="http://schemas.microsoft.com/office/drawing/2014/main" id="{F0981C03-4C84-5E4F-84A1-CDAE62385C17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727960" y="1702042"/>
              <a:ext cx="123923" cy="87573"/>
            </a:xfrm>
            <a:custGeom>
              <a:avLst/>
              <a:gdLst>
                <a:gd name="T0" fmla="*/ 14612 w 88"/>
                <a:gd name="T1" fmla="*/ 3969 h 52"/>
                <a:gd name="T2" fmla="*/ 11365 w 88"/>
                <a:gd name="T3" fmla="*/ 7144 h 52"/>
                <a:gd name="T4" fmla="*/ 4059 w 88"/>
                <a:gd name="T5" fmla="*/ 10319 h 52"/>
                <a:gd name="T6" fmla="*/ 0 w 88"/>
                <a:gd name="T7" fmla="*/ 7144 h 52"/>
                <a:gd name="T8" fmla="*/ 0 w 88"/>
                <a:gd name="T9" fmla="*/ 3969 h 52"/>
                <a:gd name="T10" fmla="*/ 0 w 88"/>
                <a:gd name="T11" fmla="*/ 0 h 52"/>
                <a:gd name="T12" fmla="*/ 11365 w 88"/>
                <a:gd name="T13" fmla="*/ 0 h 52"/>
                <a:gd name="T14" fmla="*/ 14612 w 88"/>
                <a:gd name="T15" fmla="*/ 0 h 52"/>
                <a:gd name="T16" fmla="*/ 18671 w 88"/>
                <a:gd name="T17" fmla="*/ 0 h 52"/>
                <a:gd name="T18" fmla="*/ 18671 w 88"/>
                <a:gd name="T19" fmla="*/ 3969 h 52"/>
                <a:gd name="T20" fmla="*/ 14612 w 88"/>
                <a:gd name="T21" fmla="*/ 3969 h 52"/>
                <a:gd name="T22" fmla="*/ 11365 w 88"/>
                <a:gd name="T23" fmla="*/ 3969 h 52"/>
                <a:gd name="T24" fmla="*/ 14612 w 88"/>
                <a:gd name="T25" fmla="*/ 3969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8"/>
                <a:gd name="T40" fmla="*/ 0 h 52"/>
                <a:gd name="T41" fmla="*/ 88 w 88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8" h="52">
                  <a:moveTo>
                    <a:pt x="71" y="18"/>
                  </a:moveTo>
                  <a:lnTo>
                    <a:pt x="54" y="35"/>
                  </a:lnTo>
                  <a:lnTo>
                    <a:pt x="17" y="52"/>
                  </a:lnTo>
                  <a:lnTo>
                    <a:pt x="0" y="35"/>
                  </a:lnTo>
                  <a:lnTo>
                    <a:pt x="0" y="18"/>
                  </a:lnTo>
                  <a:lnTo>
                    <a:pt x="0" y="0"/>
                  </a:lnTo>
                  <a:lnTo>
                    <a:pt x="54" y="0"/>
                  </a:lnTo>
                  <a:lnTo>
                    <a:pt x="71" y="0"/>
                  </a:lnTo>
                  <a:lnTo>
                    <a:pt x="88" y="0"/>
                  </a:lnTo>
                  <a:lnTo>
                    <a:pt x="88" y="18"/>
                  </a:lnTo>
                  <a:lnTo>
                    <a:pt x="71" y="18"/>
                  </a:lnTo>
                  <a:lnTo>
                    <a:pt x="54" y="18"/>
                  </a:lnTo>
                  <a:lnTo>
                    <a:pt x="71" y="1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0" name="Freeform 9">
              <a:extLst>
                <a:ext uri="{FF2B5EF4-FFF2-40B4-BE49-F238E27FC236}">
                  <a16:creationId xmlns:a16="http://schemas.microsoft.com/office/drawing/2014/main" id="{DEE0AFAF-4DB2-1347-9E89-BF83217BBAA9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61869" y="1816562"/>
              <a:ext cx="46816" cy="0"/>
            </a:xfrm>
            <a:custGeom>
              <a:avLst/>
              <a:gdLst>
                <a:gd name="T0" fmla="*/ 3084 w 35"/>
                <a:gd name="T1" fmla="*/ 0 w 35"/>
                <a:gd name="T2" fmla="*/ 3084 w 35"/>
                <a:gd name="T3" fmla="*/ 6169 w 35"/>
                <a:gd name="T4" fmla="*/ 3084 w 35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35"/>
                <a:gd name="T11" fmla="*/ 35 w 35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35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35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1" name="Freeform 10">
              <a:extLst>
                <a:ext uri="{FF2B5EF4-FFF2-40B4-BE49-F238E27FC236}">
                  <a16:creationId xmlns:a16="http://schemas.microsoft.com/office/drawing/2014/main" id="{E58A7124-16D4-E140-A9C4-748AF8144001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4047401" y="1816562"/>
              <a:ext cx="267120" cy="178517"/>
            </a:xfrm>
            <a:custGeom>
              <a:avLst/>
              <a:gdLst>
                <a:gd name="T0" fmla="*/ 3969 w 194"/>
                <a:gd name="T1" fmla="*/ 7212 h 105"/>
                <a:gd name="T2" fmla="*/ 3969 w 194"/>
                <a:gd name="T3" fmla="*/ 4007 h 105"/>
                <a:gd name="T4" fmla="*/ 0 w 194"/>
                <a:gd name="T5" fmla="*/ 0 h 105"/>
                <a:gd name="T6" fmla="*/ 3969 w 194"/>
                <a:gd name="T7" fmla="*/ 0 h 105"/>
                <a:gd name="T8" fmla="*/ 10319 w 194"/>
                <a:gd name="T9" fmla="*/ 4007 h 105"/>
                <a:gd name="T10" fmla="*/ 14288 w 194"/>
                <a:gd name="T11" fmla="*/ 11218 h 105"/>
                <a:gd name="T12" fmla="*/ 20638 w 194"/>
                <a:gd name="T13" fmla="*/ 11218 h 105"/>
                <a:gd name="T14" fmla="*/ 18256 w 194"/>
                <a:gd name="T15" fmla="*/ 11218 h 105"/>
                <a:gd name="T16" fmla="*/ 14288 w 194"/>
                <a:gd name="T17" fmla="*/ 7212 h 105"/>
                <a:gd name="T18" fmla="*/ 14288 w 194"/>
                <a:gd name="T19" fmla="*/ 4007 h 105"/>
                <a:gd name="T20" fmla="*/ 18256 w 194"/>
                <a:gd name="T21" fmla="*/ 7212 h 105"/>
                <a:gd name="T22" fmla="*/ 24606 w 194"/>
                <a:gd name="T23" fmla="*/ 7212 h 105"/>
                <a:gd name="T24" fmla="*/ 24606 w 194"/>
                <a:gd name="T25" fmla="*/ 11218 h 105"/>
                <a:gd name="T26" fmla="*/ 24606 w 194"/>
                <a:gd name="T27" fmla="*/ 7212 h 105"/>
                <a:gd name="T28" fmla="*/ 24606 w 194"/>
                <a:gd name="T29" fmla="*/ 4007 h 105"/>
                <a:gd name="T30" fmla="*/ 20638 w 194"/>
                <a:gd name="T31" fmla="*/ 4007 h 105"/>
                <a:gd name="T32" fmla="*/ 20638 w 194"/>
                <a:gd name="T33" fmla="*/ 0 h 105"/>
                <a:gd name="T34" fmla="*/ 24606 w 194"/>
                <a:gd name="T35" fmla="*/ 0 h 105"/>
                <a:gd name="T36" fmla="*/ 28575 w 194"/>
                <a:gd name="T37" fmla="*/ 4007 h 105"/>
                <a:gd name="T38" fmla="*/ 31750 w 194"/>
                <a:gd name="T39" fmla="*/ 4007 h 105"/>
                <a:gd name="T40" fmla="*/ 35719 w 194"/>
                <a:gd name="T41" fmla="*/ 4007 h 105"/>
                <a:gd name="T42" fmla="*/ 35719 w 194"/>
                <a:gd name="T43" fmla="*/ 0 h 105"/>
                <a:gd name="T44" fmla="*/ 35719 w 194"/>
                <a:gd name="T45" fmla="*/ 4007 h 105"/>
                <a:gd name="T46" fmla="*/ 38894 w 194"/>
                <a:gd name="T47" fmla="*/ 4007 h 105"/>
                <a:gd name="T48" fmla="*/ 38894 w 194"/>
                <a:gd name="T49" fmla="*/ 7212 h 105"/>
                <a:gd name="T50" fmla="*/ 38894 w 194"/>
                <a:gd name="T51" fmla="*/ 14424 h 105"/>
                <a:gd name="T52" fmla="*/ 35719 w 194"/>
                <a:gd name="T53" fmla="*/ 14424 h 105"/>
                <a:gd name="T54" fmla="*/ 35719 w 194"/>
                <a:gd name="T55" fmla="*/ 21635 h 105"/>
                <a:gd name="T56" fmla="*/ 31750 w 194"/>
                <a:gd name="T57" fmla="*/ 21635 h 105"/>
                <a:gd name="T58" fmla="*/ 28575 w 194"/>
                <a:gd name="T59" fmla="*/ 21635 h 105"/>
                <a:gd name="T60" fmla="*/ 24606 w 194"/>
                <a:gd name="T61" fmla="*/ 21635 h 105"/>
                <a:gd name="T62" fmla="*/ 24606 w 194"/>
                <a:gd name="T63" fmla="*/ 17629 h 105"/>
                <a:gd name="T64" fmla="*/ 24606 w 194"/>
                <a:gd name="T65" fmla="*/ 14424 h 105"/>
                <a:gd name="T66" fmla="*/ 28575 w 194"/>
                <a:gd name="T67" fmla="*/ 14424 h 105"/>
                <a:gd name="T68" fmla="*/ 24606 w 194"/>
                <a:gd name="T69" fmla="*/ 14424 h 105"/>
                <a:gd name="T70" fmla="*/ 18256 w 194"/>
                <a:gd name="T71" fmla="*/ 14424 h 105"/>
                <a:gd name="T72" fmla="*/ 14288 w 194"/>
                <a:gd name="T73" fmla="*/ 14424 h 105"/>
                <a:gd name="T74" fmla="*/ 10319 w 194"/>
                <a:gd name="T75" fmla="*/ 14424 h 105"/>
                <a:gd name="T76" fmla="*/ 7938 w 194"/>
                <a:gd name="T77" fmla="*/ 14424 h 105"/>
                <a:gd name="T78" fmla="*/ 7938 w 194"/>
                <a:gd name="T79" fmla="*/ 11218 h 105"/>
                <a:gd name="T80" fmla="*/ 3969 w 194"/>
                <a:gd name="T81" fmla="*/ 11218 h 105"/>
                <a:gd name="T82" fmla="*/ 3969 w 194"/>
                <a:gd name="T83" fmla="*/ 7212 h 105"/>
                <a:gd name="T84" fmla="*/ 3969 w 194"/>
                <a:gd name="T85" fmla="*/ 4007 h 105"/>
                <a:gd name="T86" fmla="*/ 3969 w 194"/>
                <a:gd name="T87" fmla="*/ 7212 h 1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4"/>
                <a:gd name="T133" fmla="*/ 0 h 105"/>
                <a:gd name="T134" fmla="*/ 194 w 194"/>
                <a:gd name="T135" fmla="*/ 105 h 10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4" h="105">
                  <a:moveTo>
                    <a:pt x="19" y="34"/>
                  </a:moveTo>
                  <a:lnTo>
                    <a:pt x="19" y="17"/>
                  </a:lnTo>
                  <a:lnTo>
                    <a:pt x="0" y="0"/>
                  </a:lnTo>
                  <a:lnTo>
                    <a:pt x="19" y="0"/>
                  </a:lnTo>
                  <a:lnTo>
                    <a:pt x="54" y="17"/>
                  </a:lnTo>
                  <a:lnTo>
                    <a:pt x="71" y="53"/>
                  </a:lnTo>
                  <a:lnTo>
                    <a:pt x="106" y="53"/>
                  </a:lnTo>
                  <a:lnTo>
                    <a:pt x="89" y="53"/>
                  </a:lnTo>
                  <a:lnTo>
                    <a:pt x="71" y="34"/>
                  </a:lnTo>
                  <a:lnTo>
                    <a:pt x="71" y="17"/>
                  </a:lnTo>
                  <a:lnTo>
                    <a:pt x="89" y="34"/>
                  </a:lnTo>
                  <a:lnTo>
                    <a:pt x="125" y="34"/>
                  </a:lnTo>
                  <a:lnTo>
                    <a:pt x="125" y="53"/>
                  </a:lnTo>
                  <a:lnTo>
                    <a:pt x="125" y="34"/>
                  </a:lnTo>
                  <a:lnTo>
                    <a:pt x="125" y="17"/>
                  </a:lnTo>
                  <a:lnTo>
                    <a:pt x="106" y="17"/>
                  </a:lnTo>
                  <a:lnTo>
                    <a:pt x="106" y="0"/>
                  </a:lnTo>
                  <a:lnTo>
                    <a:pt x="125" y="0"/>
                  </a:lnTo>
                  <a:lnTo>
                    <a:pt x="142" y="17"/>
                  </a:lnTo>
                  <a:lnTo>
                    <a:pt x="160" y="17"/>
                  </a:lnTo>
                  <a:lnTo>
                    <a:pt x="177" y="17"/>
                  </a:lnTo>
                  <a:lnTo>
                    <a:pt x="177" y="0"/>
                  </a:lnTo>
                  <a:lnTo>
                    <a:pt x="177" y="17"/>
                  </a:lnTo>
                  <a:lnTo>
                    <a:pt x="194" y="17"/>
                  </a:lnTo>
                  <a:lnTo>
                    <a:pt x="194" y="34"/>
                  </a:lnTo>
                  <a:lnTo>
                    <a:pt x="194" y="71"/>
                  </a:lnTo>
                  <a:lnTo>
                    <a:pt x="177" y="71"/>
                  </a:lnTo>
                  <a:lnTo>
                    <a:pt x="177" y="105"/>
                  </a:lnTo>
                  <a:lnTo>
                    <a:pt x="160" y="105"/>
                  </a:lnTo>
                  <a:lnTo>
                    <a:pt x="142" y="105"/>
                  </a:lnTo>
                  <a:lnTo>
                    <a:pt x="125" y="105"/>
                  </a:lnTo>
                  <a:lnTo>
                    <a:pt x="125" y="88"/>
                  </a:lnTo>
                  <a:lnTo>
                    <a:pt x="125" y="71"/>
                  </a:lnTo>
                  <a:lnTo>
                    <a:pt x="142" y="71"/>
                  </a:lnTo>
                  <a:lnTo>
                    <a:pt x="125" y="71"/>
                  </a:lnTo>
                  <a:lnTo>
                    <a:pt x="89" y="71"/>
                  </a:lnTo>
                  <a:lnTo>
                    <a:pt x="71" y="71"/>
                  </a:lnTo>
                  <a:lnTo>
                    <a:pt x="54" y="71"/>
                  </a:lnTo>
                  <a:lnTo>
                    <a:pt x="37" y="71"/>
                  </a:lnTo>
                  <a:lnTo>
                    <a:pt x="37" y="53"/>
                  </a:lnTo>
                  <a:lnTo>
                    <a:pt x="19" y="53"/>
                  </a:lnTo>
                  <a:lnTo>
                    <a:pt x="19" y="34"/>
                  </a:lnTo>
                  <a:lnTo>
                    <a:pt x="19" y="17"/>
                  </a:lnTo>
                  <a:lnTo>
                    <a:pt x="19" y="3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2" name="Freeform 11">
              <a:extLst>
                <a:ext uri="{FF2B5EF4-FFF2-40B4-BE49-F238E27FC236}">
                  <a16:creationId xmlns:a16="http://schemas.microsoft.com/office/drawing/2014/main" id="{386B8490-3DE2-6F4B-950A-343FF9621498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992325" y="1728988"/>
              <a:ext cx="55076" cy="60627"/>
            </a:xfrm>
            <a:custGeom>
              <a:avLst/>
              <a:gdLst>
                <a:gd name="T0" fmla="*/ 9191 w 38"/>
                <a:gd name="T1" fmla="*/ 3969 h 36"/>
                <a:gd name="T2" fmla="*/ 9191 w 38"/>
                <a:gd name="T3" fmla="*/ 7144 h 36"/>
                <a:gd name="T4" fmla="*/ 4178 w 38"/>
                <a:gd name="T5" fmla="*/ 7144 h 36"/>
                <a:gd name="T6" fmla="*/ 0 w 38"/>
                <a:gd name="T7" fmla="*/ 3969 h 36"/>
                <a:gd name="T8" fmla="*/ 0 w 38"/>
                <a:gd name="T9" fmla="*/ 0 h 36"/>
                <a:gd name="T10" fmla="*/ 4178 w 38"/>
                <a:gd name="T11" fmla="*/ 0 h 36"/>
                <a:gd name="T12" fmla="*/ 9191 w 38"/>
                <a:gd name="T13" fmla="*/ 396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36"/>
                <a:gd name="T23" fmla="*/ 38 w 38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36">
                  <a:moveTo>
                    <a:pt x="38" y="17"/>
                  </a:moveTo>
                  <a:lnTo>
                    <a:pt x="38" y="36"/>
                  </a:lnTo>
                  <a:lnTo>
                    <a:pt x="19" y="36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9" y="0"/>
                  </a:lnTo>
                  <a:lnTo>
                    <a:pt x="38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3" name="Freeform 12">
              <a:extLst>
                <a:ext uri="{FF2B5EF4-FFF2-40B4-BE49-F238E27FC236}">
                  <a16:creationId xmlns:a16="http://schemas.microsoft.com/office/drawing/2014/main" id="{35E66278-197E-0448-8455-A0AEF902B51B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4047401" y="1931081"/>
              <a:ext cx="52324" cy="63998"/>
            </a:xfrm>
            <a:custGeom>
              <a:avLst/>
              <a:gdLst>
                <a:gd name="T0" fmla="*/ 3094 w 39"/>
                <a:gd name="T1" fmla="*/ 0 h 36"/>
                <a:gd name="T2" fmla="*/ 6961 w 39"/>
                <a:gd name="T3" fmla="*/ 4189 h 36"/>
                <a:gd name="T4" fmla="*/ 3094 w 39"/>
                <a:gd name="T5" fmla="*/ 8379 h 36"/>
                <a:gd name="T6" fmla="*/ 0 w 39"/>
                <a:gd name="T7" fmla="*/ 8379 h 36"/>
                <a:gd name="T8" fmla="*/ 0 w 39"/>
                <a:gd name="T9" fmla="*/ 4189 h 36"/>
                <a:gd name="T10" fmla="*/ 0 w 39"/>
                <a:gd name="T11" fmla="*/ 0 h 36"/>
                <a:gd name="T12" fmla="*/ 3094 w 39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36"/>
                <a:gd name="T23" fmla="*/ 39 w 39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36">
                  <a:moveTo>
                    <a:pt x="19" y="0"/>
                  </a:moveTo>
                  <a:lnTo>
                    <a:pt x="39" y="19"/>
                  </a:lnTo>
                  <a:lnTo>
                    <a:pt x="19" y="36"/>
                  </a:lnTo>
                  <a:lnTo>
                    <a:pt x="0" y="36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4" name="Freeform 13">
              <a:extLst>
                <a:ext uri="{FF2B5EF4-FFF2-40B4-BE49-F238E27FC236}">
                  <a16:creationId xmlns:a16="http://schemas.microsoft.com/office/drawing/2014/main" id="{83EB6D22-A89B-1443-9CA5-6A8978D093B4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4141030" y="1702042"/>
              <a:ext cx="49568" cy="26946"/>
            </a:xfrm>
            <a:custGeom>
              <a:avLst/>
              <a:gdLst>
                <a:gd name="T0" fmla="*/ 0 w 37"/>
                <a:gd name="T1" fmla="*/ 3175 h 16"/>
                <a:gd name="T2" fmla="*/ 0 w 37"/>
                <a:gd name="T3" fmla="*/ 0 h 16"/>
                <a:gd name="T4" fmla="*/ 3861 w 37"/>
                <a:gd name="T5" fmla="*/ 0 h 16"/>
                <a:gd name="T6" fmla="*/ 3861 w 37"/>
                <a:gd name="T7" fmla="*/ 3175 h 16"/>
                <a:gd name="T8" fmla="*/ 6951 w 37"/>
                <a:gd name="T9" fmla="*/ 3175 h 16"/>
                <a:gd name="T10" fmla="*/ 3861 w 37"/>
                <a:gd name="T11" fmla="*/ 3175 h 16"/>
                <a:gd name="T12" fmla="*/ 0 w 37"/>
                <a:gd name="T13" fmla="*/ 317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16"/>
                <a:gd name="T23" fmla="*/ 37 w 37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16">
                  <a:moveTo>
                    <a:pt x="0" y="16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37" y="16"/>
                  </a:lnTo>
                  <a:lnTo>
                    <a:pt x="2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5" name="Freeform 14">
              <a:extLst>
                <a:ext uri="{FF2B5EF4-FFF2-40B4-BE49-F238E27FC236}">
                  <a16:creationId xmlns:a16="http://schemas.microsoft.com/office/drawing/2014/main" id="{BBEDD39F-B163-234D-A8DC-D010CE924323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4240167" y="1496581"/>
              <a:ext cx="49568" cy="30314"/>
            </a:xfrm>
            <a:custGeom>
              <a:avLst/>
              <a:gdLst>
                <a:gd name="T0" fmla="*/ 6951 w 37"/>
                <a:gd name="T1" fmla="*/ 0 h 19"/>
                <a:gd name="T2" fmla="*/ 6951 w 37"/>
                <a:gd name="T3" fmla="*/ 3008 h 19"/>
                <a:gd name="T4" fmla="*/ 3089 w 37"/>
                <a:gd name="T5" fmla="*/ 3008 h 19"/>
                <a:gd name="T6" fmla="*/ 0 w 37"/>
                <a:gd name="T7" fmla="*/ 0 h 19"/>
                <a:gd name="T8" fmla="*/ 3089 w 37"/>
                <a:gd name="T9" fmla="*/ 0 h 19"/>
                <a:gd name="T10" fmla="*/ 6951 w 37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"/>
                <a:gd name="T19" fmla="*/ 0 h 19"/>
                <a:gd name="T20" fmla="*/ 37 w 37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" h="19">
                  <a:moveTo>
                    <a:pt x="37" y="0"/>
                  </a:moveTo>
                  <a:lnTo>
                    <a:pt x="37" y="19"/>
                  </a:lnTo>
                  <a:lnTo>
                    <a:pt x="18" y="1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6" name="Freeform 15">
              <a:extLst>
                <a:ext uri="{FF2B5EF4-FFF2-40B4-BE49-F238E27FC236}">
                  <a16:creationId xmlns:a16="http://schemas.microsoft.com/office/drawing/2014/main" id="{1737DB1E-BF77-584D-AEF9-64E421F5D50B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025370" y="1557210"/>
              <a:ext cx="245090" cy="171781"/>
            </a:xfrm>
            <a:custGeom>
              <a:avLst/>
              <a:gdLst>
                <a:gd name="T0" fmla="*/ 24469 w 179"/>
                <a:gd name="T1" fmla="*/ 16669 h 102"/>
                <a:gd name="T2" fmla="*/ 17365 w 179"/>
                <a:gd name="T3" fmla="*/ 13494 h 102"/>
                <a:gd name="T4" fmla="*/ 14208 w 179"/>
                <a:gd name="T5" fmla="*/ 13494 h 102"/>
                <a:gd name="T6" fmla="*/ 11050 w 179"/>
                <a:gd name="T7" fmla="*/ 13494 h 102"/>
                <a:gd name="T8" fmla="*/ 7104 w 179"/>
                <a:gd name="T9" fmla="*/ 13494 h 102"/>
                <a:gd name="T10" fmla="*/ 3157 w 179"/>
                <a:gd name="T11" fmla="*/ 13494 h 102"/>
                <a:gd name="T12" fmla="*/ 3157 w 179"/>
                <a:gd name="T13" fmla="*/ 10319 h 102"/>
                <a:gd name="T14" fmla="*/ 7104 w 179"/>
                <a:gd name="T15" fmla="*/ 10319 h 102"/>
                <a:gd name="T16" fmla="*/ 3157 w 179"/>
                <a:gd name="T17" fmla="*/ 10319 h 102"/>
                <a:gd name="T18" fmla="*/ 3157 w 179"/>
                <a:gd name="T19" fmla="*/ 7144 h 102"/>
                <a:gd name="T20" fmla="*/ 0 w 179"/>
                <a:gd name="T21" fmla="*/ 7144 h 102"/>
                <a:gd name="T22" fmla="*/ 0 w 179"/>
                <a:gd name="T23" fmla="*/ 2381 h 102"/>
                <a:gd name="T24" fmla="*/ 3157 w 179"/>
                <a:gd name="T25" fmla="*/ 2381 h 102"/>
                <a:gd name="T26" fmla="*/ 3157 w 179"/>
                <a:gd name="T27" fmla="*/ 0 h 102"/>
                <a:gd name="T28" fmla="*/ 7104 w 179"/>
                <a:gd name="T29" fmla="*/ 2381 h 102"/>
                <a:gd name="T30" fmla="*/ 11050 w 179"/>
                <a:gd name="T31" fmla="*/ 2381 h 102"/>
                <a:gd name="T32" fmla="*/ 14208 w 179"/>
                <a:gd name="T33" fmla="*/ 7144 h 102"/>
                <a:gd name="T34" fmla="*/ 14208 w 179"/>
                <a:gd name="T35" fmla="*/ 2381 h 102"/>
                <a:gd name="T36" fmla="*/ 17365 w 179"/>
                <a:gd name="T37" fmla="*/ 2381 h 102"/>
                <a:gd name="T38" fmla="*/ 21312 w 179"/>
                <a:gd name="T39" fmla="*/ 7144 h 102"/>
                <a:gd name="T40" fmla="*/ 21312 w 179"/>
                <a:gd name="T41" fmla="*/ 10319 h 102"/>
                <a:gd name="T42" fmla="*/ 24469 w 179"/>
                <a:gd name="T43" fmla="*/ 10319 h 102"/>
                <a:gd name="T44" fmla="*/ 24469 w 179"/>
                <a:gd name="T45" fmla="*/ 7144 h 102"/>
                <a:gd name="T46" fmla="*/ 28415 w 179"/>
                <a:gd name="T47" fmla="*/ 7144 h 102"/>
                <a:gd name="T48" fmla="*/ 28415 w 179"/>
                <a:gd name="T49" fmla="*/ 10319 h 102"/>
                <a:gd name="T50" fmla="*/ 31573 w 179"/>
                <a:gd name="T51" fmla="*/ 10319 h 102"/>
                <a:gd name="T52" fmla="*/ 28415 w 179"/>
                <a:gd name="T53" fmla="*/ 10319 h 102"/>
                <a:gd name="T54" fmla="*/ 31573 w 179"/>
                <a:gd name="T55" fmla="*/ 13494 h 102"/>
                <a:gd name="T56" fmla="*/ 34730 w 179"/>
                <a:gd name="T57" fmla="*/ 16669 h 102"/>
                <a:gd name="T58" fmla="*/ 34730 w 179"/>
                <a:gd name="T59" fmla="*/ 20638 h 102"/>
                <a:gd name="T60" fmla="*/ 31573 w 179"/>
                <a:gd name="T61" fmla="*/ 20638 h 102"/>
                <a:gd name="T62" fmla="*/ 28415 w 179"/>
                <a:gd name="T63" fmla="*/ 20638 h 102"/>
                <a:gd name="T64" fmla="*/ 28415 w 179"/>
                <a:gd name="T65" fmla="*/ 16669 h 102"/>
                <a:gd name="T66" fmla="*/ 24469 w 179"/>
                <a:gd name="T67" fmla="*/ 1666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9"/>
                <a:gd name="T103" fmla="*/ 0 h 102"/>
                <a:gd name="T104" fmla="*/ 179 w 179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9" h="102">
                  <a:moveTo>
                    <a:pt x="127" y="84"/>
                  </a:moveTo>
                  <a:lnTo>
                    <a:pt x="90" y="67"/>
                  </a:lnTo>
                  <a:lnTo>
                    <a:pt x="73" y="67"/>
                  </a:lnTo>
                  <a:lnTo>
                    <a:pt x="56" y="67"/>
                  </a:lnTo>
                  <a:lnTo>
                    <a:pt x="39" y="67"/>
                  </a:lnTo>
                  <a:lnTo>
                    <a:pt x="19" y="67"/>
                  </a:lnTo>
                  <a:lnTo>
                    <a:pt x="19" y="50"/>
                  </a:lnTo>
                  <a:lnTo>
                    <a:pt x="39" y="50"/>
                  </a:lnTo>
                  <a:lnTo>
                    <a:pt x="19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0" y="15"/>
                  </a:lnTo>
                  <a:lnTo>
                    <a:pt x="19" y="15"/>
                  </a:lnTo>
                  <a:lnTo>
                    <a:pt x="19" y="0"/>
                  </a:lnTo>
                  <a:lnTo>
                    <a:pt x="39" y="15"/>
                  </a:lnTo>
                  <a:lnTo>
                    <a:pt x="56" y="15"/>
                  </a:lnTo>
                  <a:lnTo>
                    <a:pt x="73" y="33"/>
                  </a:lnTo>
                  <a:lnTo>
                    <a:pt x="73" y="15"/>
                  </a:lnTo>
                  <a:lnTo>
                    <a:pt x="90" y="15"/>
                  </a:lnTo>
                  <a:lnTo>
                    <a:pt x="108" y="33"/>
                  </a:lnTo>
                  <a:lnTo>
                    <a:pt x="108" y="50"/>
                  </a:lnTo>
                  <a:lnTo>
                    <a:pt x="127" y="50"/>
                  </a:lnTo>
                  <a:lnTo>
                    <a:pt x="127" y="33"/>
                  </a:lnTo>
                  <a:lnTo>
                    <a:pt x="144" y="33"/>
                  </a:lnTo>
                  <a:lnTo>
                    <a:pt x="144" y="50"/>
                  </a:lnTo>
                  <a:lnTo>
                    <a:pt x="161" y="50"/>
                  </a:lnTo>
                  <a:lnTo>
                    <a:pt x="144" y="50"/>
                  </a:lnTo>
                  <a:lnTo>
                    <a:pt x="161" y="67"/>
                  </a:lnTo>
                  <a:lnTo>
                    <a:pt x="179" y="84"/>
                  </a:lnTo>
                  <a:lnTo>
                    <a:pt x="179" y="102"/>
                  </a:lnTo>
                  <a:lnTo>
                    <a:pt x="161" y="102"/>
                  </a:lnTo>
                  <a:lnTo>
                    <a:pt x="144" y="102"/>
                  </a:lnTo>
                  <a:lnTo>
                    <a:pt x="144" y="84"/>
                  </a:lnTo>
                  <a:lnTo>
                    <a:pt x="127" y="8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7" name="Freeform 16">
              <a:extLst>
                <a:ext uri="{FF2B5EF4-FFF2-40B4-BE49-F238E27FC236}">
                  <a16:creationId xmlns:a16="http://schemas.microsoft.com/office/drawing/2014/main" id="{C6923080-0D45-3F48-9BF8-84DA182F0153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361334" y="1789617"/>
              <a:ext cx="655405" cy="229040"/>
            </a:xfrm>
            <a:custGeom>
              <a:avLst/>
              <a:gdLst>
                <a:gd name="T0" fmla="*/ 91281 w 476"/>
                <a:gd name="T1" fmla="*/ 20637 h 136"/>
                <a:gd name="T2" fmla="*/ 91281 w 476"/>
                <a:gd name="T3" fmla="*/ 23019 h 136"/>
                <a:gd name="T4" fmla="*/ 94456 w 476"/>
                <a:gd name="T5" fmla="*/ 23019 h 136"/>
                <a:gd name="T6" fmla="*/ 91281 w 476"/>
                <a:gd name="T7" fmla="*/ 26988 h 136"/>
                <a:gd name="T8" fmla="*/ 84138 w 476"/>
                <a:gd name="T9" fmla="*/ 26988 h 136"/>
                <a:gd name="T10" fmla="*/ 76994 w 476"/>
                <a:gd name="T11" fmla="*/ 26988 h 136"/>
                <a:gd name="T12" fmla="*/ 73819 w 476"/>
                <a:gd name="T13" fmla="*/ 26988 h 136"/>
                <a:gd name="T14" fmla="*/ 70644 w 476"/>
                <a:gd name="T15" fmla="*/ 26988 h 136"/>
                <a:gd name="T16" fmla="*/ 63500 w 476"/>
                <a:gd name="T17" fmla="*/ 26988 h 136"/>
                <a:gd name="T18" fmla="*/ 56356 w 476"/>
                <a:gd name="T19" fmla="*/ 26988 h 136"/>
                <a:gd name="T20" fmla="*/ 53181 w 476"/>
                <a:gd name="T21" fmla="*/ 26988 h 136"/>
                <a:gd name="T22" fmla="*/ 48419 w 476"/>
                <a:gd name="T23" fmla="*/ 26988 h 136"/>
                <a:gd name="T24" fmla="*/ 45244 w 476"/>
                <a:gd name="T25" fmla="*/ 26988 h 136"/>
                <a:gd name="T26" fmla="*/ 42069 w 476"/>
                <a:gd name="T27" fmla="*/ 26988 h 136"/>
                <a:gd name="T28" fmla="*/ 38100 w 476"/>
                <a:gd name="T29" fmla="*/ 26988 h 136"/>
                <a:gd name="T30" fmla="*/ 31750 w 476"/>
                <a:gd name="T31" fmla="*/ 26988 h 136"/>
                <a:gd name="T32" fmla="*/ 23812 w 476"/>
                <a:gd name="T33" fmla="*/ 23019 h 136"/>
                <a:gd name="T34" fmla="*/ 21431 w 476"/>
                <a:gd name="T35" fmla="*/ 20637 h 136"/>
                <a:gd name="T36" fmla="*/ 23812 w 476"/>
                <a:gd name="T37" fmla="*/ 20637 h 136"/>
                <a:gd name="T38" fmla="*/ 23812 w 476"/>
                <a:gd name="T39" fmla="*/ 16669 h 136"/>
                <a:gd name="T40" fmla="*/ 21431 w 476"/>
                <a:gd name="T41" fmla="*/ 16669 h 136"/>
                <a:gd name="T42" fmla="*/ 17463 w 476"/>
                <a:gd name="T43" fmla="*/ 10319 h 136"/>
                <a:gd name="T44" fmla="*/ 17463 w 476"/>
                <a:gd name="T45" fmla="*/ 7144 h 136"/>
                <a:gd name="T46" fmla="*/ 14288 w 476"/>
                <a:gd name="T47" fmla="*/ 10319 h 136"/>
                <a:gd name="T48" fmla="*/ 7144 w 476"/>
                <a:gd name="T49" fmla="*/ 7144 h 136"/>
                <a:gd name="T50" fmla="*/ 3969 w 476"/>
                <a:gd name="T51" fmla="*/ 3175 h 136"/>
                <a:gd name="T52" fmla="*/ 0 w 476"/>
                <a:gd name="T53" fmla="*/ 3175 h 136"/>
                <a:gd name="T54" fmla="*/ 3969 w 476"/>
                <a:gd name="T55" fmla="*/ 3175 h 136"/>
                <a:gd name="T56" fmla="*/ 3969 w 476"/>
                <a:gd name="T57" fmla="*/ 0 h 136"/>
                <a:gd name="T58" fmla="*/ 14288 w 476"/>
                <a:gd name="T59" fmla="*/ 3175 h 136"/>
                <a:gd name="T60" fmla="*/ 21431 w 476"/>
                <a:gd name="T61" fmla="*/ 7144 h 136"/>
                <a:gd name="T62" fmla="*/ 23812 w 476"/>
                <a:gd name="T63" fmla="*/ 7144 h 136"/>
                <a:gd name="T64" fmla="*/ 23812 w 476"/>
                <a:gd name="T65" fmla="*/ 3175 h 136"/>
                <a:gd name="T66" fmla="*/ 27781 w 476"/>
                <a:gd name="T67" fmla="*/ 3175 h 136"/>
                <a:gd name="T68" fmla="*/ 27781 w 476"/>
                <a:gd name="T69" fmla="*/ 7144 h 136"/>
                <a:gd name="T70" fmla="*/ 34925 w 476"/>
                <a:gd name="T71" fmla="*/ 10319 h 136"/>
                <a:gd name="T72" fmla="*/ 38100 w 476"/>
                <a:gd name="T73" fmla="*/ 10319 h 136"/>
                <a:gd name="T74" fmla="*/ 31750 w 476"/>
                <a:gd name="T75" fmla="*/ 10319 h 136"/>
                <a:gd name="T76" fmla="*/ 27781 w 476"/>
                <a:gd name="T77" fmla="*/ 10319 h 136"/>
                <a:gd name="T78" fmla="*/ 31750 w 476"/>
                <a:gd name="T79" fmla="*/ 16669 h 136"/>
                <a:gd name="T80" fmla="*/ 34925 w 476"/>
                <a:gd name="T81" fmla="*/ 16669 h 136"/>
                <a:gd name="T82" fmla="*/ 38100 w 476"/>
                <a:gd name="T83" fmla="*/ 16669 h 136"/>
                <a:gd name="T84" fmla="*/ 45244 w 476"/>
                <a:gd name="T85" fmla="*/ 16669 h 136"/>
                <a:gd name="T86" fmla="*/ 48419 w 476"/>
                <a:gd name="T87" fmla="*/ 20637 h 136"/>
                <a:gd name="T88" fmla="*/ 53181 w 476"/>
                <a:gd name="T89" fmla="*/ 20637 h 136"/>
                <a:gd name="T90" fmla="*/ 59531 w 476"/>
                <a:gd name="T91" fmla="*/ 16669 h 136"/>
                <a:gd name="T92" fmla="*/ 70644 w 476"/>
                <a:gd name="T93" fmla="*/ 16669 h 136"/>
                <a:gd name="T94" fmla="*/ 76994 w 476"/>
                <a:gd name="T95" fmla="*/ 16669 h 136"/>
                <a:gd name="T96" fmla="*/ 84138 w 476"/>
                <a:gd name="T97" fmla="*/ 16669 h 136"/>
                <a:gd name="T98" fmla="*/ 87313 w 476"/>
                <a:gd name="T99" fmla="*/ 16669 h 136"/>
                <a:gd name="T100" fmla="*/ 94456 w 476"/>
                <a:gd name="T101" fmla="*/ 20637 h 136"/>
                <a:gd name="T102" fmla="*/ 91281 w 476"/>
                <a:gd name="T103" fmla="*/ 20637 h 1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76"/>
                <a:gd name="T157" fmla="*/ 0 h 136"/>
                <a:gd name="T158" fmla="*/ 476 w 476"/>
                <a:gd name="T159" fmla="*/ 136 h 1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76" h="136">
                  <a:moveTo>
                    <a:pt x="457" y="104"/>
                  </a:moveTo>
                  <a:lnTo>
                    <a:pt x="457" y="119"/>
                  </a:lnTo>
                  <a:lnTo>
                    <a:pt x="476" y="119"/>
                  </a:lnTo>
                  <a:lnTo>
                    <a:pt x="457" y="136"/>
                  </a:lnTo>
                  <a:lnTo>
                    <a:pt x="422" y="136"/>
                  </a:lnTo>
                  <a:lnTo>
                    <a:pt x="388" y="136"/>
                  </a:lnTo>
                  <a:lnTo>
                    <a:pt x="370" y="136"/>
                  </a:lnTo>
                  <a:lnTo>
                    <a:pt x="353" y="136"/>
                  </a:lnTo>
                  <a:lnTo>
                    <a:pt x="317" y="136"/>
                  </a:lnTo>
                  <a:lnTo>
                    <a:pt x="282" y="136"/>
                  </a:lnTo>
                  <a:lnTo>
                    <a:pt x="265" y="136"/>
                  </a:lnTo>
                  <a:lnTo>
                    <a:pt x="247" y="136"/>
                  </a:lnTo>
                  <a:lnTo>
                    <a:pt x="228" y="136"/>
                  </a:lnTo>
                  <a:lnTo>
                    <a:pt x="211" y="136"/>
                  </a:lnTo>
                  <a:lnTo>
                    <a:pt x="192" y="136"/>
                  </a:lnTo>
                  <a:lnTo>
                    <a:pt x="157" y="136"/>
                  </a:lnTo>
                  <a:lnTo>
                    <a:pt x="123" y="119"/>
                  </a:lnTo>
                  <a:lnTo>
                    <a:pt x="105" y="104"/>
                  </a:lnTo>
                  <a:lnTo>
                    <a:pt x="123" y="104"/>
                  </a:lnTo>
                  <a:lnTo>
                    <a:pt x="123" y="87"/>
                  </a:lnTo>
                  <a:lnTo>
                    <a:pt x="105" y="87"/>
                  </a:lnTo>
                  <a:lnTo>
                    <a:pt x="86" y="52"/>
                  </a:lnTo>
                  <a:lnTo>
                    <a:pt x="86" y="35"/>
                  </a:lnTo>
                  <a:lnTo>
                    <a:pt x="69" y="52"/>
                  </a:lnTo>
                  <a:lnTo>
                    <a:pt x="34" y="35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17" y="0"/>
                  </a:lnTo>
                  <a:lnTo>
                    <a:pt x="69" y="17"/>
                  </a:lnTo>
                  <a:lnTo>
                    <a:pt x="105" y="35"/>
                  </a:lnTo>
                  <a:lnTo>
                    <a:pt x="123" y="35"/>
                  </a:lnTo>
                  <a:lnTo>
                    <a:pt x="123" y="17"/>
                  </a:lnTo>
                  <a:lnTo>
                    <a:pt x="140" y="17"/>
                  </a:lnTo>
                  <a:lnTo>
                    <a:pt x="140" y="35"/>
                  </a:lnTo>
                  <a:lnTo>
                    <a:pt x="174" y="52"/>
                  </a:lnTo>
                  <a:lnTo>
                    <a:pt x="192" y="52"/>
                  </a:lnTo>
                  <a:lnTo>
                    <a:pt x="157" y="52"/>
                  </a:lnTo>
                  <a:lnTo>
                    <a:pt x="140" y="52"/>
                  </a:lnTo>
                  <a:lnTo>
                    <a:pt x="157" y="87"/>
                  </a:lnTo>
                  <a:lnTo>
                    <a:pt x="174" y="87"/>
                  </a:lnTo>
                  <a:lnTo>
                    <a:pt x="192" y="87"/>
                  </a:lnTo>
                  <a:lnTo>
                    <a:pt x="228" y="87"/>
                  </a:lnTo>
                  <a:lnTo>
                    <a:pt x="247" y="104"/>
                  </a:lnTo>
                  <a:lnTo>
                    <a:pt x="265" y="104"/>
                  </a:lnTo>
                  <a:lnTo>
                    <a:pt x="299" y="87"/>
                  </a:lnTo>
                  <a:lnTo>
                    <a:pt x="353" y="87"/>
                  </a:lnTo>
                  <a:lnTo>
                    <a:pt x="388" y="87"/>
                  </a:lnTo>
                  <a:lnTo>
                    <a:pt x="422" y="87"/>
                  </a:lnTo>
                  <a:lnTo>
                    <a:pt x="439" y="87"/>
                  </a:lnTo>
                  <a:lnTo>
                    <a:pt x="476" y="104"/>
                  </a:lnTo>
                  <a:lnTo>
                    <a:pt x="457" y="10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8" name="Freeform 17">
              <a:extLst>
                <a:ext uri="{FF2B5EF4-FFF2-40B4-BE49-F238E27FC236}">
                  <a16:creationId xmlns:a16="http://schemas.microsoft.com/office/drawing/2014/main" id="{86778B6D-D0B3-7A4F-846A-D176375D4520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361334" y="1931081"/>
              <a:ext cx="118415" cy="87573"/>
            </a:xfrm>
            <a:custGeom>
              <a:avLst/>
              <a:gdLst>
                <a:gd name="T0" fmla="*/ 3969 w 86"/>
                <a:gd name="T1" fmla="*/ 4047 h 51"/>
                <a:gd name="T2" fmla="*/ 3969 w 86"/>
                <a:gd name="T3" fmla="*/ 0 h 51"/>
                <a:gd name="T4" fmla="*/ 10319 w 86"/>
                <a:gd name="T5" fmla="*/ 0 h 51"/>
                <a:gd name="T6" fmla="*/ 14288 w 86"/>
                <a:gd name="T7" fmla="*/ 0 h 51"/>
                <a:gd name="T8" fmla="*/ 14288 w 86"/>
                <a:gd name="T9" fmla="*/ 4047 h 51"/>
                <a:gd name="T10" fmla="*/ 17463 w 86"/>
                <a:gd name="T11" fmla="*/ 7284 h 51"/>
                <a:gd name="T12" fmla="*/ 14288 w 86"/>
                <a:gd name="T13" fmla="*/ 10521 h 51"/>
                <a:gd name="T14" fmla="*/ 10319 w 86"/>
                <a:gd name="T15" fmla="*/ 10521 h 51"/>
                <a:gd name="T16" fmla="*/ 3969 w 86"/>
                <a:gd name="T17" fmla="*/ 7284 h 51"/>
                <a:gd name="T18" fmla="*/ 0 w 86"/>
                <a:gd name="T19" fmla="*/ 7284 h 51"/>
                <a:gd name="T20" fmla="*/ 3969 w 86"/>
                <a:gd name="T21" fmla="*/ 4047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51"/>
                <a:gd name="T35" fmla="*/ 86 w 86"/>
                <a:gd name="T36" fmla="*/ 51 h 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51">
                  <a:moveTo>
                    <a:pt x="17" y="17"/>
                  </a:moveTo>
                  <a:lnTo>
                    <a:pt x="17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69" y="17"/>
                  </a:lnTo>
                  <a:lnTo>
                    <a:pt x="86" y="34"/>
                  </a:lnTo>
                  <a:lnTo>
                    <a:pt x="69" y="51"/>
                  </a:lnTo>
                  <a:lnTo>
                    <a:pt x="52" y="51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17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9" name="Freeform 18">
              <a:extLst>
                <a:ext uri="{FF2B5EF4-FFF2-40B4-BE49-F238E27FC236}">
                  <a16:creationId xmlns:a16="http://schemas.microsoft.com/office/drawing/2014/main" id="{B4EEAACC-74B3-5343-BB61-576AE45D4EC4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83365" y="1728988"/>
              <a:ext cx="96385" cy="26946"/>
            </a:xfrm>
            <a:custGeom>
              <a:avLst/>
              <a:gdLst>
                <a:gd name="T0" fmla="*/ 10174 w 71"/>
                <a:gd name="T1" fmla="*/ 0 h 17"/>
                <a:gd name="T2" fmla="*/ 13304 w 71"/>
                <a:gd name="T3" fmla="*/ 0 h 17"/>
                <a:gd name="T4" fmla="*/ 13304 w 71"/>
                <a:gd name="T5" fmla="*/ 2988 h 17"/>
                <a:gd name="T6" fmla="*/ 10174 w 71"/>
                <a:gd name="T7" fmla="*/ 2988 h 17"/>
                <a:gd name="T8" fmla="*/ 7043 w 71"/>
                <a:gd name="T9" fmla="*/ 2988 h 17"/>
                <a:gd name="T10" fmla="*/ 0 w 71"/>
                <a:gd name="T11" fmla="*/ 0 h 17"/>
                <a:gd name="T12" fmla="*/ 7043 w 71"/>
                <a:gd name="T13" fmla="*/ 0 h 17"/>
                <a:gd name="T14" fmla="*/ 10174 w 71"/>
                <a:gd name="T15" fmla="*/ 0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17"/>
                <a:gd name="T26" fmla="*/ 71 w 71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17">
                  <a:moveTo>
                    <a:pt x="54" y="0"/>
                  </a:moveTo>
                  <a:lnTo>
                    <a:pt x="71" y="0"/>
                  </a:lnTo>
                  <a:lnTo>
                    <a:pt x="71" y="17"/>
                  </a:lnTo>
                  <a:lnTo>
                    <a:pt x="54" y="17"/>
                  </a:lnTo>
                  <a:lnTo>
                    <a:pt x="37" y="17"/>
                  </a:lnTo>
                  <a:lnTo>
                    <a:pt x="0" y="0"/>
                  </a:lnTo>
                  <a:lnTo>
                    <a:pt x="37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0" name="Freeform 19">
              <a:extLst>
                <a:ext uri="{FF2B5EF4-FFF2-40B4-BE49-F238E27FC236}">
                  <a16:creationId xmlns:a16="http://schemas.microsoft.com/office/drawing/2014/main" id="{ABEDB470-26E2-9744-9A8E-2886E2A3C409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297997" y="1611102"/>
              <a:ext cx="143198" cy="117889"/>
            </a:xfrm>
            <a:custGeom>
              <a:avLst/>
              <a:gdLst>
                <a:gd name="T0" fmla="*/ 7144 w 104"/>
                <a:gd name="T1" fmla="*/ 14495 h 69"/>
                <a:gd name="T2" fmla="*/ 7144 w 104"/>
                <a:gd name="T3" fmla="*/ 10468 h 69"/>
                <a:gd name="T4" fmla="*/ 3969 w 104"/>
                <a:gd name="T5" fmla="*/ 7247 h 69"/>
                <a:gd name="T6" fmla="*/ 0 w 104"/>
                <a:gd name="T7" fmla="*/ 4026 h 69"/>
                <a:gd name="T8" fmla="*/ 3969 w 104"/>
                <a:gd name="T9" fmla="*/ 0 h 69"/>
                <a:gd name="T10" fmla="*/ 7144 w 104"/>
                <a:gd name="T11" fmla="*/ 0 h 69"/>
                <a:gd name="T12" fmla="*/ 7144 w 104"/>
                <a:gd name="T13" fmla="*/ 4026 h 69"/>
                <a:gd name="T14" fmla="*/ 10319 w 104"/>
                <a:gd name="T15" fmla="*/ 4026 h 69"/>
                <a:gd name="T16" fmla="*/ 14288 w 104"/>
                <a:gd name="T17" fmla="*/ 4026 h 69"/>
                <a:gd name="T18" fmla="*/ 17463 w 104"/>
                <a:gd name="T19" fmla="*/ 4026 h 69"/>
                <a:gd name="T20" fmla="*/ 20638 w 104"/>
                <a:gd name="T21" fmla="*/ 7247 h 69"/>
                <a:gd name="T22" fmla="*/ 17463 w 104"/>
                <a:gd name="T23" fmla="*/ 7247 h 69"/>
                <a:gd name="T24" fmla="*/ 17463 w 104"/>
                <a:gd name="T25" fmla="*/ 10468 h 69"/>
                <a:gd name="T26" fmla="*/ 20638 w 104"/>
                <a:gd name="T27" fmla="*/ 14495 h 69"/>
                <a:gd name="T28" fmla="*/ 14288 w 104"/>
                <a:gd name="T29" fmla="*/ 14495 h 69"/>
                <a:gd name="T30" fmla="*/ 7144 w 104"/>
                <a:gd name="T31" fmla="*/ 14495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"/>
                <a:gd name="T49" fmla="*/ 0 h 69"/>
                <a:gd name="T50" fmla="*/ 104 w 104"/>
                <a:gd name="T51" fmla="*/ 69 h 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" h="69">
                  <a:moveTo>
                    <a:pt x="34" y="69"/>
                  </a:moveTo>
                  <a:lnTo>
                    <a:pt x="34" y="51"/>
                  </a:lnTo>
                  <a:lnTo>
                    <a:pt x="17" y="34"/>
                  </a:lnTo>
                  <a:lnTo>
                    <a:pt x="0" y="17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34" y="17"/>
                  </a:lnTo>
                  <a:lnTo>
                    <a:pt x="52" y="17"/>
                  </a:lnTo>
                  <a:lnTo>
                    <a:pt x="69" y="17"/>
                  </a:lnTo>
                  <a:lnTo>
                    <a:pt x="86" y="17"/>
                  </a:lnTo>
                  <a:lnTo>
                    <a:pt x="104" y="34"/>
                  </a:lnTo>
                  <a:lnTo>
                    <a:pt x="86" y="34"/>
                  </a:lnTo>
                  <a:lnTo>
                    <a:pt x="86" y="51"/>
                  </a:lnTo>
                  <a:lnTo>
                    <a:pt x="104" y="69"/>
                  </a:lnTo>
                  <a:lnTo>
                    <a:pt x="69" y="69"/>
                  </a:lnTo>
                  <a:lnTo>
                    <a:pt x="34" y="6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1" name="Freeform 20">
              <a:extLst>
                <a:ext uri="{FF2B5EF4-FFF2-40B4-BE49-F238E27FC236}">
                  <a16:creationId xmlns:a16="http://schemas.microsoft.com/office/drawing/2014/main" id="{35C116A5-079F-6C45-986F-CF7C736DDB3D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383365" y="1351746"/>
              <a:ext cx="391040" cy="350296"/>
            </a:xfrm>
            <a:custGeom>
              <a:avLst/>
              <a:gdLst>
                <a:gd name="T0" fmla="*/ 42069 w 284"/>
                <a:gd name="T1" fmla="*/ 17379 h 209"/>
                <a:gd name="T2" fmla="*/ 45244 w 284"/>
                <a:gd name="T3" fmla="*/ 13429 h 209"/>
                <a:gd name="T4" fmla="*/ 45244 w 284"/>
                <a:gd name="T5" fmla="*/ 20539 h 209"/>
                <a:gd name="T6" fmla="*/ 53181 w 284"/>
                <a:gd name="T7" fmla="*/ 20539 h 209"/>
                <a:gd name="T8" fmla="*/ 56356 w 284"/>
                <a:gd name="T9" fmla="*/ 26858 h 209"/>
                <a:gd name="T10" fmla="*/ 45244 w 284"/>
                <a:gd name="T11" fmla="*/ 33968 h 209"/>
                <a:gd name="T12" fmla="*/ 42069 w 284"/>
                <a:gd name="T13" fmla="*/ 30808 h 209"/>
                <a:gd name="T14" fmla="*/ 38894 w 284"/>
                <a:gd name="T15" fmla="*/ 33968 h 209"/>
                <a:gd name="T16" fmla="*/ 42069 w 284"/>
                <a:gd name="T17" fmla="*/ 37128 h 209"/>
                <a:gd name="T18" fmla="*/ 38894 w 284"/>
                <a:gd name="T19" fmla="*/ 41078 h 209"/>
                <a:gd name="T20" fmla="*/ 34925 w 284"/>
                <a:gd name="T21" fmla="*/ 33968 h 209"/>
                <a:gd name="T22" fmla="*/ 30956 w 284"/>
                <a:gd name="T23" fmla="*/ 41078 h 209"/>
                <a:gd name="T24" fmla="*/ 23812 w 284"/>
                <a:gd name="T25" fmla="*/ 41078 h 209"/>
                <a:gd name="T26" fmla="*/ 20637 w 284"/>
                <a:gd name="T27" fmla="*/ 33968 h 209"/>
                <a:gd name="T28" fmla="*/ 14287 w 284"/>
                <a:gd name="T29" fmla="*/ 30808 h 209"/>
                <a:gd name="T30" fmla="*/ 20637 w 284"/>
                <a:gd name="T31" fmla="*/ 26858 h 209"/>
                <a:gd name="T32" fmla="*/ 23812 w 284"/>
                <a:gd name="T33" fmla="*/ 26858 h 209"/>
                <a:gd name="T34" fmla="*/ 17462 w 284"/>
                <a:gd name="T35" fmla="*/ 23699 h 209"/>
                <a:gd name="T36" fmla="*/ 14287 w 284"/>
                <a:gd name="T37" fmla="*/ 26858 h 209"/>
                <a:gd name="T38" fmla="*/ 10319 w 284"/>
                <a:gd name="T39" fmla="*/ 26858 h 209"/>
                <a:gd name="T40" fmla="*/ 10319 w 284"/>
                <a:gd name="T41" fmla="*/ 23699 h 209"/>
                <a:gd name="T42" fmla="*/ 7144 w 284"/>
                <a:gd name="T43" fmla="*/ 20539 h 209"/>
                <a:gd name="T44" fmla="*/ 0 w 284"/>
                <a:gd name="T45" fmla="*/ 17379 h 209"/>
                <a:gd name="T46" fmla="*/ 7144 w 284"/>
                <a:gd name="T47" fmla="*/ 17379 h 209"/>
                <a:gd name="T48" fmla="*/ 7144 w 284"/>
                <a:gd name="T49" fmla="*/ 13429 h 209"/>
                <a:gd name="T50" fmla="*/ 0 w 284"/>
                <a:gd name="T51" fmla="*/ 10269 h 209"/>
                <a:gd name="T52" fmla="*/ 7144 w 284"/>
                <a:gd name="T53" fmla="*/ 10269 h 209"/>
                <a:gd name="T54" fmla="*/ 14287 w 284"/>
                <a:gd name="T55" fmla="*/ 10269 h 209"/>
                <a:gd name="T56" fmla="*/ 7144 w 284"/>
                <a:gd name="T57" fmla="*/ 10269 h 209"/>
                <a:gd name="T58" fmla="*/ 10319 w 284"/>
                <a:gd name="T59" fmla="*/ 3160 h 209"/>
                <a:gd name="T60" fmla="*/ 14287 w 284"/>
                <a:gd name="T61" fmla="*/ 6320 h 209"/>
                <a:gd name="T62" fmla="*/ 14287 w 284"/>
                <a:gd name="T63" fmla="*/ 3160 h 209"/>
                <a:gd name="T64" fmla="*/ 10319 w 284"/>
                <a:gd name="T65" fmla="*/ 0 h 209"/>
                <a:gd name="T66" fmla="*/ 20637 w 284"/>
                <a:gd name="T67" fmla="*/ 0 h 209"/>
                <a:gd name="T68" fmla="*/ 23812 w 284"/>
                <a:gd name="T69" fmla="*/ 6320 h 209"/>
                <a:gd name="T70" fmla="*/ 27781 w 284"/>
                <a:gd name="T71" fmla="*/ 10269 h 209"/>
                <a:gd name="T72" fmla="*/ 34925 w 284"/>
                <a:gd name="T73" fmla="*/ 10269 h 209"/>
                <a:gd name="T74" fmla="*/ 38894 w 284"/>
                <a:gd name="T75" fmla="*/ 17379 h 2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4"/>
                <a:gd name="T115" fmla="*/ 0 h 209"/>
                <a:gd name="T116" fmla="*/ 284 w 284"/>
                <a:gd name="T117" fmla="*/ 209 h 20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4" h="209">
                  <a:moveTo>
                    <a:pt x="196" y="88"/>
                  </a:moveTo>
                  <a:lnTo>
                    <a:pt x="213" y="88"/>
                  </a:lnTo>
                  <a:lnTo>
                    <a:pt x="213" y="71"/>
                  </a:lnTo>
                  <a:lnTo>
                    <a:pt x="230" y="71"/>
                  </a:lnTo>
                  <a:lnTo>
                    <a:pt x="230" y="88"/>
                  </a:lnTo>
                  <a:lnTo>
                    <a:pt x="230" y="106"/>
                  </a:lnTo>
                  <a:lnTo>
                    <a:pt x="250" y="106"/>
                  </a:lnTo>
                  <a:lnTo>
                    <a:pt x="267" y="106"/>
                  </a:lnTo>
                  <a:lnTo>
                    <a:pt x="284" y="123"/>
                  </a:lnTo>
                  <a:lnTo>
                    <a:pt x="284" y="138"/>
                  </a:lnTo>
                  <a:lnTo>
                    <a:pt x="250" y="156"/>
                  </a:lnTo>
                  <a:lnTo>
                    <a:pt x="230" y="173"/>
                  </a:lnTo>
                  <a:lnTo>
                    <a:pt x="213" y="173"/>
                  </a:lnTo>
                  <a:lnTo>
                    <a:pt x="213" y="156"/>
                  </a:lnTo>
                  <a:lnTo>
                    <a:pt x="213" y="173"/>
                  </a:lnTo>
                  <a:lnTo>
                    <a:pt x="196" y="173"/>
                  </a:lnTo>
                  <a:lnTo>
                    <a:pt x="213" y="173"/>
                  </a:lnTo>
                  <a:lnTo>
                    <a:pt x="213" y="190"/>
                  </a:lnTo>
                  <a:lnTo>
                    <a:pt x="196" y="190"/>
                  </a:lnTo>
                  <a:lnTo>
                    <a:pt x="196" y="209"/>
                  </a:lnTo>
                  <a:lnTo>
                    <a:pt x="177" y="190"/>
                  </a:lnTo>
                  <a:lnTo>
                    <a:pt x="177" y="173"/>
                  </a:lnTo>
                  <a:lnTo>
                    <a:pt x="159" y="190"/>
                  </a:lnTo>
                  <a:lnTo>
                    <a:pt x="159" y="209"/>
                  </a:lnTo>
                  <a:lnTo>
                    <a:pt x="140" y="209"/>
                  </a:lnTo>
                  <a:lnTo>
                    <a:pt x="123" y="209"/>
                  </a:lnTo>
                  <a:lnTo>
                    <a:pt x="106" y="190"/>
                  </a:lnTo>
                  <a:lnTo>
                    <a:pt x="106" y="173"/>
                  </a:lnTo>
                  <a:lnTo>
                    <a:pt x="71" y="173"/>
                  </a:lnTo>
                  <a:lnTo>
                    <a:pt x="71" y="156"/>
                  </a:lnTo>
                  <a:lnTo>
                    <a:pt x="88" y="138"/>
                  </a:lnTo>
                  <a:lnTo>
                    <a:pt x="106" y="138"/>
                  </a:lnTo>
                  <a:lnTo>
                    <a:pt x="140" y="138"/>
                  </a:lnTo>
                  <a:lnTo>
                    <a:pt x="123" y="138"/>
                  </a:lnTo>
                  <a:lnTo>
                    <a:pt x="106" y="123"/>
                  </a:lnTo>
                  <a:lnTo>
                    <a:pt x="88" y="123"/>
                  </a:lnTo>
                  <a:lnTo>
                    <a:pt x="88" y="138"/>
                  </a:lnTo>
                  <a:lnTo>
                    <a:pt x="71" y="138"/>
                  </a:lnTo>
                  <a:lnTo>
                    <a:pt x="54" y="123"/>
                  </a:lnTo>
                  <a:lnTo>
                    <a:pt x="54" y="138"/>
                  </a:lnTo>
                  <a:lnTo>
                    <a:pt x="35" y="123"/>
                  </a:lnTo>
                  <a:lnTo>
                    <a:pt x="54" y="123"/>
                  </a:lnTo>
                  <a:lnTo>
                    <a:pt x="54" y="106"/>
                  </a:lnTo>
                  <a:lnTo>
                    <a:pt x="35" y="106"/>
                  </a:lnTo>
                  <a:lnTo>
                    <a:pt x="0" y="106"/>
                  </a:lnTo>
                  <a:lnTo>
                    <a:pt x="0" y="88"/>
                  </a:lnTo>
                  <a:lnTo>
                    <a:pt x="17" y="88"/>
                  </a:lnTo>
                  <a:lnTo>
                    <a:pt x="35" y="88"/>
                  </a:lnTo>
                  <a:lnTo>
                    <a:pt x="54" y="88"/>
                  </a:lnTo>
                  <a:lnTo>
                    <a:pt x="35" y="71"/>
                  </a:lnTo>
                  <a:lnTo>
                    <a:pt x="17" y="71"/>
                  </a:lnTo>
                  <a:lnTo>
                    <a:pt x="0" y="54"/>
                  </a:lnTo>
                  <a:lnTo>
                    <a:pt x="17" y="54"/>
                  </a:lnTo>
                  <a:lnTo>
                    <a:pt x="35" y="54"/>
                  </a:lnTo>
                  <a:lnTo>
                    <a:pt x="54" y="54"/>
                  </a:lnTo>
                  <a:lnTo>
                    <a:pt x="71" y="54"/>
                  </a:lnTo>
                  <a:lnTo>
                    <a:pt x="54" y="54"/>
                  </a:lnTo>
                  <a:lnTo>
                    <a:pt x="35" y="54"/>
                  </a:lnTo>
                  <a:lnTo>
                    <a:pt x="35" y="35"/>
                  </a:lnTo>
                  <a:lnTo>
                    <a:pt x="54" y="17"/>
                  </a:lnTo>
                  <a:lnTo>
                    <a:pt x="54" y="35"/>
                  </a:lnTo>
                  <a:lnTo>
                    <a:pt x="71" y="35"/>
                  </a:lnTo>
                  <a:lnTo>
                    <a:pt x="88" y="35"/>
                  </a:lnTo>
                  <a:lnTo>
                    <a:pt x="71" y="17"/>
                  </a:lnTo>
                  <a:lnTo>
                    <a:pt x="54" y="17"/>
                  </a:lnTo>
                  <a:lnTo>
                    <a:pt x="54" y="0"/>
                  </a:lnTo>
                  <a:lnTo>
                    <a:pt x="71" y="0"/>
                  </a:lnTo>
                  <a:lnTo>
                    <a:pt x="106" y="0"/>
                  </a:lnTo>
                  <a:lnTo>
                    <a:pt x="106" y="17"/>
                  </a:lnTo>
                  <a:lnTo>
                    <a:pt x="123" y="35"/>
                  </a:lnTo>
                  <a:lnTo>
                    <a:pt x="123" y="54"/>
                  </a:lnTo>
                  <a:lnTo>
                    <a:pt x="140" y="54"/>
                  </a:lnTo>
                  <a:lnTo>
                    <a:pt x="159" y="54"/>
                  </a:lnTo>
                  <a:lnTo>
                    <a:pt x="177" y="54"/>
                  </a:lnTo>
                  <a:lnTo>
                    <a:pt x="196" y="71"/>
                  </a:lnTo>
                  <a:lnTo>
                    <a:pt x="196" y="8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2" name="Freeform 21">
              <a:extLst>
                <a:ext uri="{FF2B5EF4-FFF2-40B4-BE49-F238E27FC236}">
                  <a16:creationId xmlns:a16="http://schemas.microsoft.com/office/drawing/2014/main" id="{6BD4CAF0-CA16-AB4C-82AC-0525F4405CB5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526562" y="1149652"/>
              <a:ext cx="1170367" cy="724170"/>
            </a:xfrm>
            <a:custGeom>
              <a:avLst/>
              <a:gdLst>
                <a:gd name="T0" fmla="*/ 134460 w 848"/>
                <a:gd name="T1" fmla="*/ 7144 h 430"/>
                <a:gd name="T2" fmla="*/ 151964 w 848"/>
                <a:gd name="T3" fmla="*/ 3969 h 430"/>
                <a:gd name="T4" fmla="*/ 165490 w 848"/>
                <a:gd name="T5" fmla="*/ 10319 h 430"/>
                <a:gd name="T6" fmla="*/ 165490 w 848"/>
                <a:gd name="T7" fmla="*/ 14288 h 430"/>
                <a:gd name="T8" fmla="*/ 137643 w 848"/>
                <a:gd name="T9" fmla="*/ 23813 h 430"/>
                <a:gd name="T10" fmla="*/ 151964 w 848"/>
                <a:gd name="T11" fmla="*/ 23813 h 430"/>
                <a:gd name="T12" fmla="*/ 130482 w 848"/>
                <a:gd name="T13" fmla="*/ 34925 h 430"/>
                <a:gd name="T14" fmla="*/ 112978 w 848"/>
                <a:gd name="T15" fmla="*/ 44450 h 430"/>
                <a:gd name="T16" fmla="*/ 102635 w 848"/>
                <a:gd name="T17" fmla="*/ 44450 h 430"/>
                <a:gd name="T18" fmla="*/ 95475 w 848"/>
                <a:gd name="T19" fmla="*/ 51594 h 430"/>
                <a:gd name="T20" fmla="*/ 95475 w 848"/>
                <a:gd name="T21" fmla="*/ 57944 h 430"/>
                <a:gd name="T22" fmla="*/ 85132 w 848"/>
                <a:gd name="T23" fmla="*/ 68263 h 430"/>
                <a:gd name="T24" fmla="*/ 77971 w 848"/>
                <a:gd name="T25" fmla="*/ 72231 h 430"/>
                <a:gd name="T26" fmla="*/ 73993 w 848"/>
                <a:gd name="T27" fmla="*/ 78581 h 430"/>
                <a:gd name="T28" fmla="*/ 70810 w 848"/>
                <a:gd name="T29" fmla="*/ 85725 h 430"/>
                <a:gd name="T30" fmla="*/ 56489 w 848"/>
                <a:gd name="T31" fmla="*/ 82550 h 430"/>
                <a:gd name="T32" fmla="*/ 38986 w 848"/>
                <a:gd name="T33" fmla="*/ 82550 h 430"/>
                <a:gd name="T34" fmla="*/ 32621 w 848"/>
                <a:gd name="T35" fmla="*/ 85725 h 430"/>
                <a:gd name="T36" fmla="*/ 14321 w 848"/>
                <a:gd name="T37" fmla="*/ 82550 h 430"/>
                <a:gd name="T38" fmla="*/ 28642 w 848"/>
                <a:gd name="T39" fmla="*/ 75406 h 430"/>
                <a:gd name="T40" fmla="*/ 24664 w 848"/>
                <a:gd name="T41" fmla="*/ 68263 h 430"/>
                <a:gd name="T42" fmla="*/ 38986 w 848"/>
                <a:gd name="T43" fmla="*/ 72231 h 430"/>
                <a:gd name="T44" fmla="*/ 35803 w 848"/>
                <a:gd name="T45" fmla="*/ 68263 h 430"/>
                <a:gd name="T46" fmla="*/ 28642 w 848"/>
                <a:gd name="T47" fmla="*/ 65088 h 430"/>
                <a:gd name="T48" fmla="*/ 24664 w 848"/>
                <a:gd name="T49" fmla="*/ 57944 h 430"/>
                <a:gd name="T50" fmla="*/ 35803 w 848"/>
                <a:gd name="T51" fmla="*/ 57944 h 430"/>
                <a:gd name="T52" fmla="*/ 38986 w 848"/>
                <a:gd name="T53" fmla="*/ 44450 h 430"/>
                <a:gd name="T54" fmla="*/ 32621 w 848"/>
                <a:gd name="T55" fmla="*/ 41275 h 430"/>
                <a:gd name="T56" fmla="*/ 32621 w 848"/>
                <a:gd name="T57" fmla="*/ 38100 h 430"/>
                <a:gd name="T58" fmla="*/ 42964 w 848"/>
                <a:gd name="T59" fmla="*/ 38100 h 430"/>
                <a:gd name="T60" fmla="*/ 56489 w 848"/>
                <a:gd name="T61" fmla="*/ 44450 h 430"/>
                <a:gd name="T62" fmla="*/ 49329 w 848"/>
                <a:gd name="T63" fmla="*/ 38100 h 430"/>
                <a:gd name="T64" fmla="*/ 60467 w 848"/>
                <a:gd name="T65" fmla="*/ 38100 h 430"/>
                <a:gd name="T66" fmla="*/ 70810 w 848"/>
                <a:gd name="T67" fmla="*/ 34925 h 430"/>
                <a:gd name="T68" fmla="*/ 56489 w 848"/>
                <a:gd name="T69" fmla="*/ 34925 h 430"/>
                <a:gd name="T70" fmla="*/ 42964 w 848"/>
                <a:gd name="T71" fmla="*/ 34925 h 430"/>
                <a:gd name="T72" fmla="*/ 32621 w 848"/>
                <a:gd name="T73" fmla="*/ 34925 h 430"/>
                <a:gd name="T74" fmla="*/ 18299 w 848"/>
                <a:gd name="T75" fmla="*/ 34925 h 430"/>
                <a:gd name="T76" fmla="*/ 21482 w 848"/>
                <a:gd name="T77" fmla="*/ 27781 h 430"/>
                <a:gd name="T78" fmla="*/ 14321 w 848"/>
                <a:gd name="T79" fmla="*/ 23813 h 430"/>
                <a:gd name="T80" fmla="*/ 21482 w 848"/>
                <a:gd name="T81" fmla="*/ 23813 h 430"/>
                <a:gd name="T82" fmla="*/ 11139 w 848"/>
                <a:gd name="T83" fmla="*/ 23813 h 430"/>
                <a:gd name="T84" fmla="*/ 7161 w 848"/>
                <a:gd name="T85" fmla="*/ 23813 h 430"/>
                <a:gd name="T86" fmla="*/ 3978 w 848"/>
                <a:gd name="T87" fmla="*/ 20638 h 430"/>
                <a:gd name="T88" fmla="*/ 24664 w 848"/>
                <a:gd name="T89" fmla="*/ 14288 h 430"/>
                <a:gd name="T90" fmla="*/ 38986 w 848"/>
                <a:gd name="T91" fmla="*/ 10319 h 430"/>
                <a:gd name="T92" fmla="*/ 49329 w 848"/>
                <a:gd name="T93" fmla="*/ 10319 h 430"/>
                <a:gd name="T94" fmla="*/ 60467 w 848"/>
                <a:gd name="T95" fmla="*/ 7144 h 430"/>
                <a:gd name="T96" fmla="*/ 70810 w 848"/>
                <a:gd name="T97" fmla="*/ 3969 h 430"/>
                <a:gd name="T98" fmla="*/ 88314 w 848"/>
                <a:gd name="T99" fmla="*/ 0 h 430"/>
                <a:gd name="T100" fmla="*/ 98657 w 848"/>
                <a:gd name="T101" fmla="*/ 3969 h 430"/>
                <a:gd name="T102" fmla="*/ 105818 w 848"/>
                <a:gd name="T103" fmla="*/ 0 h 430"/>
                <a:gd name="T104" fmla="*/ 120139 w 848"/>
                <a:gd name="T105" fmla="*/ 0 h 4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8"/>
                <a:gd name="T160" fmla="*/ 0 h 430"/>
                <a:gd name="T161" fmla="*/ 848 w 848"/>
                <a:gd name="T162" fmla="*/ 430 h 43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8" h="430">
                  <a:moveTo>
                    <a:pt x="708" y="17"/>
                  </a:moveTo>
                  <a:lnTo>
                    <a:pt x="689" y="35"/>
                  </a:lnTo>
                  <a:lnTo>
                    <a:pt x="672" y="35"/>
                  </a:lnTo>
                  <a:lnTo>
                    <a:pt x="708" y="35"/>
                  </a:lnTo>
                  <a:lnTo>
                    <a:pt x="725" y="17"/>
                  </a:lnTo>
                  <a:lnTo>
                    <a:pt x="760" y="17"/>
                  </a:lnTo>
                  <a:lnTo>
                    <a:pt x="777" y="35"/>
                  </a:lnTo>
                  <a:lnTo>
                    <a:pt x="814" y="52"/>
                  </a:lnTo>
                  <a:lnTo>
                    <a:pt x="831" y="52"/>
                  </a:lnTo>
                  <a:lnTo>
                    <a:pt x="848" y="52"/>
                  </a:lnTo>
                  <a:lnTo>
                    <a:pt x="848" y="69"/>
                  </a:lnTo>
                  <a:lnTo>
                    <a:pt x="831" y="69"/>
                  </a:lnTo>
                  <a:lnTo>
                    <a:pt x="777" y="87"/>
                  </a:lnTo>
                  <a:lnTo>
                    <a:pt x="743" y="104"/>
                  </a:lnTo>
                  <a:lnTo>
                    <a:pt x="689" y="121"/>
                  </a:lnTo>
                  <a:lnTo>
                    <a:pt x="708" y="121"/>
                  </a:lnTo>
                  <a:lnTo>
                    <a:pt x="743" y="121"/>
                  </a:lnTo>
                  <a:lnTo>
                    <a:pt x="760" y="121"/>
                  </a:lnTo>
                  <a:lnTo>
                    <a:pt x="725" y="138"/>
                  </a:lnTo>
                  <a:lnTo>
                    <a:pt x="689" y="156"/>
                  </a:lnTo>
                  <a:lnTo>
                    <a:pt x="654" y="173"/>
                  </a:lnTo>
                  <a:lnTo>
                    <a:pt x="620" y="173"/>
                  </a:lnTo>
                  <a:lnTo>
                    <a:pt x="583" y="207"/>
                  </a:lnTo>
                  <a:lnTo>
                    <a:pt x="566" y="225"/>
                  </a:lnTo>
                  <a:lnTo>
                    <a:pt x="549" y="225"/>
                  </a:lnTo>
                  <a:lnTo>
                    <a:pt x="531" y="225"/>
                  </a:lnTo>
                  <a:lnTo>
                    <a:pt x="514" y="225"/>
                  </a:lnTo>
                  <a:lnTo>
                    <a:pt x="478" y="242"/>
                  </a:lnTo>
                  <a:lnTo>
                    <a:pt x="459" y="257"/>
                  </a:lnTo>
                  <a:lnTo>
                    <a:pt x="478" y="257"/>
                  </a:lnTo>
                  <a:lnTo>
                    <a:pt x="478" y="275"/>
                  </a:lnTo>
                  <a:lnTo>
                    <a:pt x="459" y="275"/>
                  </a:lnTo>
                  <a:lnTo>
                    <a:pt x="478" y="292"/>
                  </a:lnTo>
                  <a:lnTo>
                    <a:pt x="459" y="309"/>
                  </a:lnTo>
                  <a:lnTo>
                    <a:pt x="441" y="326"/>
                  </a:lnTo>
                  <a:lnTo>
                    <a:pt x="424" y="344"/>
                  </a:lnTo>
                  <a:lnTo>
                    <a:pt x="407" y="344"/>
                  </a:lnTo>
                  <a:lnTo>
                    <a:pt x="389" y="344"/>
                  </a:lnTo>
                  <a:lnTo>
                    <a:pt x="389" y="361"/>
                  </a:lnTo>
                  <a:lnTo>
                    <a:pt x="353" y="378"/>
                  </a:lnTo>
                  <a:lnTo>
                    <a:pt x="353" y="396"/>
                  </a:lnTo>
                  <a:lnTo>
                    <a:pt x="372" y="396"/>
                  </a:lnTo>
                  <a:lnTo>
                    <a:pt x="389" y="396"/>
                  </a:lnTo>
                  <a:lnTo>
                    <a:pt x="372" y="413"/>
                  </a:lnTo>
                  <a:lnTo>
                    <a:pt x="353" y="430"/>
                  </a:lnTo>
                  <a:lnTo>
                    <a:pt x="318" y="430"/>
                  </a:lnTo>
                  <a:lnTo>
                    <a:pt x="301" y="430"/>
                  </a:lnTo>
                  <a:lnTo>
                    <a:pt x="284" y="413"/>
                  </a:lnTo>
                  <a:lnTo>
                    <a:pt x="247" y="413"/>
                  </a:lnTo>
                  <a:lnTo>
                    <a:pt x="213" y="413"/>
                  </a:lnTo>
                  <a:lnTo>
                    <a:pt x="196" y="413"/>
                  </a:lnTo>
                  <a:lnTo>
                    <a:pt x="196" y="430"/>
                  </a:lnTo>
                  <a:lnTo>
                    <a:pt x="178" y="430"/>
                  </a:lnTo>
                  <a:lnTo>
                    <a:pt x="161" y="430"/>
                  </a:lnTo>
                  <a:lnTo>
                    <a:pt x="124" y="413"/>
                  </a:lnTo>
                  <a:lnTo>
                    <a:pt x="90" y="413"/>
                  </a:lnTo>
                  <a:lnTo>
                    <a:pt x="71" y="413"/>
                  </a:lnTo>
                  <a:lnTo>
                    <a:pt x="90" y="396"/>
                  </a:lnTo>
                  <a:lnTo>
                    <a:pt x="124" y="378"/>
                  </a:lnTo>
                  <a:lnTo>
                    <a:pt x="142" y="378"/>
                  </a:lnTo>
                  <a:lnTo>
                    <a:pt x="124" y="361"/>
                  </a:lnTo>
                  <a:lnTo>
                    <a:pt x="107" y="344"/>
                  </a:lnTo>
                  <a:lnTo>
                    <a:pt x="124" y="344"/>
                  </a:lnTo>
                  <a:lnTo>
                    <a:pt x="161" y="344"/>
                  </a:lnTo>
                  <a:lnTo>
                    <a:pt x="178" y="344"/>
                  </a:lnTo>
                  <a:lnTo>
                    <a:pt x="196" y="361"/>
                  </a:lnTo>
                  <a:lnTo>
                    <a:pt x="213" y="361"/>
                  </a:lnTo>
                  <a:lnTo>
                    <a:pt x="196" y="344"/>
                  </a:lnTo>
                  <a:lnTo>
                    <a:pt x="178" y="344"/>
                  </a:lnTo>
                  <a:lnTo>
                    <a:pt x="178" y="326"/>
                  </a:lnTo>
                  <a:lnTo>
                    <a:pt x="161" y="326"/>
                  </a:lnTo>
                  <a:lnTo>
                    <a:pt x="142" y="326"/>
                  </a:lnTo>
                  <a:lnTo>
                    <a:pt x="124" y="326"/>
                  </a:lnTo>
                  <a:lnTo>
                    <a:pt x="124" y="309"/>
                  </a:lnTo>
                  <a:lnTo>
                    <a:pt x="124" y="292"/>
                  </a:lnTo>
                  <a:lnTo>
                    <a:pt x="142" y="292"/>
                  </a:lnTo>
                  <a:lnTo>
                    <a:pt x="161" y="292"/>
                  </a:lnTo>
                  <a:lnTo>
                    <a:pt x="178" y="292"/>
                  </a:lnTo>
                  <a:lnTo>
                    <a:pt x="196" y="275"/>
                  </a:lnTo>
                  <a:lnTo>
                    <a:pt x="213" y="257"/>
                  </a:lnTo>
                  <a:lnTo>
                    <a:pt x="196" y="225"/>
                  </a:lnTo>
                  <a:lnTo>
                    <a:pt x="161" y="225"/>
                  </a:lnTo>
                  <a:lnTo>
                    <a:pt x="142" y="207"/>
                  </a:lnTo>
                  <a:lnTo>
                    <a:pt x="161" y="207"/>
                  </a:lnTo>
                  <a:lnTo>
                    <a:pt x="178" y="207"/>
                  </a:lnTo>
                  <a:lnTo>
                    <a:pt x="161" y="207"/>
                  </a:lnTo>
                  <a:lnTo>
                    <a:pt x="161" y="190"/>
                  </a:lnTo>
                  <a:lnTo>
                    <a:pt x="178" y="190"/>
                  </a:lnTo>
                  <a:lnTo>
                    <a:pt x="196" y="190"/>
                  </a:lnTo>
                  <a:lnTo>
                    <a:pt x="213" y="190"/>
                  </a:lnTo>
                  <a:lnTo>
                    <a:pt x="247" y="207"/>
                  </a:lnTo>
                  <a:lnTo>
                    <a:pt x="247" y="225"/>
                  </a:lnTo>
                  <a:lnTo>
                    <a:pt x="284" y="225"/>
                  </a:lnTo>
                  <a:lnTo>
                    <a:pt x="267" y="225"/>
                  </a:lnTo>
                  <a:lnTo>
                    <a:pt x="247" y="207"/>
                  </a:lnTo>
                  <a:lnTo>
                    <a:pt x="247" y="190"/>
                  </a:lnTo>
                  <a:lnTo>
                    <a:pt x="267" y="190"/>
                  </a:lnTo>
                  <a:lnTo>
                    <a:pt x="284" y="190"/>
                  </a:lnTo>
                  <a:lnTo>
                    <a:pt x="301" y="190"/>
                  </a:lnTo>
                  <a:lnTo>
                    <a:pt x="318" y="173"/>
                  </a:lnTo>
                  <a:lnTo>
                    <a:pt x="336" y="173"/>
                  </a:lnTo>
                  <a:lnTo>
                    <a:pt x="353" y="173"/>
                  </a:lnTo>
                  <a:lnTo>
                    <a:pt x="336" y="173"/>
                  </a:lnTo>
                  <a:lnTo>
                    <a:pt x="301" y="173"/>
                  </a:lnTo>
                  <a:lnTo>
                    <a:pt x="284" y="173"/>
                  </a:lnTo>
                  <a:lnTo>
                    <a:pt x="247" y="173"/>
                  </a:lnTo>
                  <a:lnTo>
                    <a:pt x="230" y="173"/>
                  </a:lnTo>
                  <a:lnTo>
                    <a:pt x="213" y="173"/>
                  </a:lnTo>
                  <a:lnTo>
                    <a:pt x="196" y="173"/>
                  </a:lnTo>
                  <a:lnTo>
                    <a:pt x="178" y="173"/>
                  </a:lnTo>
                  <a:lnTo>
                    <a:pt x="161" y="173"/>
                  </a:lnTo>
                  <a:lnTo>
                    <a:pt x="142" y="173"/>
                  </a:lnTo>
                  <a:lnTo>
                    <a:pt x="124" y="173"/>
                  </a:lnTo>
                  <a:lnTo>
                    <a:pt x="90" y="173"/>
                  </a:lnTo>
                  <a:lnTo>
                    <a:pt x="71" y="156"/>
                  </a:lnTo>
                  <a:lnTo>
                    <a:pt x="90" y="156"/>
                  </a:lnTo>
                  <a:lnTo>
                    <a:pt x="107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21"/>
                  </a:lnTo>
                  <a:lnTo>
                    <a:pt x="90" y="121"/>
                  </a:lnTo>
                  <a:lnTo>
                    <a:pt x="124" y="121"/>
                  </a:lnTo>
                  <a:lnTo>
                    <a:pt x="107" y="121"/>
                  </a:lnTo>
                  <a:lnTo>
                    <a:pt x="90" y="121"/>
                  </a:lnTo>
                  <a:lnTo>
                    <a:pt x="71" y="121"/>
                  </a:lnTo>
                  <a:lnTo>
                    <a:pt x="53" y="121"/>
                  </a:lnTo>
                  <a:lnTo>
                    <a:pt x="71" y="121"/>
                  </a:lnTo>
                  <a:lnTo>
                    <a:pt x="53" y="121"/>
                  </a:lnTo>
                  <a:lnTo>
                    <a:pt x="36" y="121"/>
                  </a:lnTo>
                  <a:lnTo>
                    <a:pt x="17" y="121"/>
                  </a:lnTo>
                  <a:lnTo>
                    <a:pt x="0" y="121"/>
                  </a:lnTo>
                  <a:lnTo>
                    <a:pt x="17" y="104"/>
                  </a:lnTo>
                  <a:lnTo>
                    <a:pt x="71" y="87"/>
                  </a:lnTo>
                  <a:lnTo>
                    <a:pt x="107" y="69"/>
                  </a:lnTo>
                  <a:lnTo>
                    <a:pt x="124" y="69"/>
                  </a:lnTo>
                  <a:lnTo>
                    <a:pt x="161" y="52"/>
                  </a:lnTo>
                  <a:lnTo>
                    <a:pt x="178" y="52"/>
                  </a:lnTo>
                  <a:lnTo>
                    <a:pt x="196" y="52"/>
                  </a:lnTo>
                  <a:lnTo>
                    <a:pt x="213" y="52"/>
                  </a:lnTo>
                  <a:lnTo>
                    <a:pt x="247" y="69"/>
                  </a:lnTo>
                  <a:lnTo>
                    <a:pt x="247" y="52"/>
                  </a:lnTo>
                  <a:lnTo>
                    <a:pt x="267" y="35"/>
                  </a:lnTo>
                  <a:lnTo>
                    <a:pt x="284" y="35"/>
                  </a:lnTo>
                  <a:lnTo>
                    <a:pt x="301" y="35"/>
                  </a:lnTo>
                  <a:lnTo>
                    <a:pt x="301" y="17"/>
                  </a:lnTo>
                  <a:lnTo>
                    <a:pt x="318" y="17"/>
                  </a:lnTo>
                  <a:lnTo>
                    <a:pt x="353" y="17"/>
                  </a:lnTo>
                  <a:lnTo>
                    <a:pt x="389" y="17"/>
                  </a:lnTo>
                  <a:lnTo>
                    <a:pt x="424" y="17"/>
                  </a:lnTo>
                  <a:lnTo>
                    <a:pt x="441" y="0"/>
                  </a:lnTo>
                  <a:lnTo>
                    <a:pt x="459" y="0"/>
                  </a:lnTo>
                  <a:lnTo>
                    <a:pt x="478" y="17"/>
                  </a:lnTo>
                  <a:lnTo>
                    <a:pt x="495" y="17"/>
                  </a:lnTo>
                  <a:lnTo>
                    <a:pt x="495" y="0"/>
                  </a:lnTo>
                  <a:lnTo>
                    <a:pt x="514" y="0"/>
                  </a:lnTo>
                  <a:lnTo>
                    <a:pt x="531" y="0"/>
                  </a:lnTo>
                  <a:lnTo>
                    <a:pt x="549" y="0"/>
                  </a:lnTo>
                  <a:lnTo>
                    <a:pt x="566" y="0"/>
                  </a:lnTo>
                  <a:lnTo>
                    <a:pt x="602" y="0"/>
                  </a:lnTo>
                  <a:lnTo>
                    <a:pt x="654" y="17"/>
                  </a:lnTo>
                  <a:lnTo>
                    <a:pt x="708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3" name="Freeform 22">
              <a:extLst>
                <a:ext uri="{FF2B5EF4-FFF2-40B4-BE49-F238E27FC236}">
                  <a16:creationId xmlns:a16="http://schemas.microsoft.com/office/drawing/2014/main" id="{E9576093-E485-D34D-AFCA-FF9CC98DB777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4141030" y="2109598"/>
              <a:ext cx="242335" cy="202094"/>
            </a:xfrm>
            <a:custGeom>
              <a:avLst/>
              <a:gdLst>
                <a:gd name="T0" fmla="*/ 28738 w 175"/>
                <a:gd name="T1" fmla="*/ 7204 h 119"/>
                <a:gd name="T2" fmla="*/ 28738 w 175"/>
                <a:gd name="T3" fmla="*/ 10405 h 119"/>
                <a:gd name="T4" fmla="*/ 28738 w 175"/>
                <a:gd name="T5" fmla="*/ 13607 h 119"/>
                <a:gd name="T6" fmla="*/ 31931 w 175"/>
                <a:gd name="T7" fmla="*/ 13607 h 119"/>
                <a:gd name="T8" fmla="*/ 35125 w 175"/>
                <a:gd name="T9" fmla="*/ 13607 h 119"/>
                <a:gd name="T10" fmla="*/ 31931 w 175"/>
                <a:gd name="T11" fmla="*/ 17609 h 119"/>
                <a:gd name="T12" fmla="*/ 31931 w 175"/>
                <a:gd name="T13" fmla="*/ 20811 h 119"/>
                <a:gd name="T14" fmla="*/ 24747 w 175"/>
                <a:gd name="T15" fmla="*/ 24013 h 119"/>
                <a:gd name="T16" fmla="*/ 21554 w 175"/>
                <a:gd name="T17" fmla="*/ 24013 h 119"/>
                <a:gd name="T18" fmla="*/ 18361 w 175"/>
                <a:gd name="T19" fmla="*/ 24013 h 119"/>
                <a:gd name="T20" fmla="*/ 18361 w 175"/>
                <a:gd name="T21" fmla="*/ 20811 h 119"/>
                <a:gd name="T22" fmla="*/ 11176 w 175"/>
                <a:gd name="T23" fmla="*/ 17609 h 119"/>
                <a:gd name="T24" fmla="*/ 7185 w 175"/>
                <a:gd name="T25" fmla="*/ 13607 h 119"/>
                <a:gd name="T26" fmla="*/ 0 w 175"/>
                <a:gd name="T27" fmla="*/ 13607 h 119"/>
                <a:gd name="T28" fmla="*/ 0 w 175"/>
                <a:gd name="T29" fmla="*/ 10405 h 119"/>
                <a:gd name="T30" fmla="*/ 0 w 175"/>
                <a:gd name="T31" fmla="*/ 7204 h 119"/>
                <a:gd name="T32" fmla="*/ 3991 w 175"/>
                <a:gd name="T33" fmla="*/ 10405 h 119"/>
                <a:gd name="T34" fmla="*/ 7185 w 175"/>
                <a:gd name="T35" fmla="*/ 10405 h 119"/>
                <a:gd name="T36" fmla="*/ 11176 w 175"/>
                <a:gd name="T37" fmla="*/ 10405 h 119"/>
                <a:gd name="T38" fmla="*/ 11176 w 175"/>
                <a:gd name="T39" fmla="*/ 7204 h 119"/>
                <a:gd name="T40" fmla="*/ 11176 w 175"/>
                <a:gd name="T41" fmla="*/ 3202 h 119"/>
                <a:gd name="T42" fmla="*/ 7185 w 175"/>
                <a:gd name="T43" fmla="*/ 3202 h 119"/>
                <a:gd name="T44" fmla="*/ 7185 w 175"/>
                <a:gd name="T45" fmla="*/ 0 h 119"/>
                <a:gd name="T46" fmla="*/ 11176 w 175"/>
                <a:gd name="T47" fmla="*/ 0 h 119"/>
                <a:gd name="T48" fmla="*/ 14369 w 175"/>
                <a:gd name="T49" fmla="*/ 0 h 119"/>
                <a:gd name="T50" fmla="*/ 21554 w 175"/>
                <a:gd name="T51" fmla="*/ 0 h 119"/>
                <a:gd name="T52" fmla="*/ 24747 w 175"/>
                <a:gd name="T53" fmla="*/ 0 h 119"/>
                <a:gd name="T54" fmla="*/ 28738 w 175"/>
                <a:gd name="T55" fmla="*/ 0 h 119"/>
                <a:gd name="T56" fmla="*/ 28738 w 175"/>
                <a:gd name="T57" fmla="*/ 3202 h 119"/>
                <a:gd name="T58" fmla="*/ 24747 w 175"/>
                <a:gd name="T59" fmla="*/ 7204 h 119"/>
                <a:gd name="T60" fmla="*/ 21554 w 175"/>
                <a:gd name="T61" fmla="*/ 7204 h 119"/>
                <a:gd name="T62" fmla="*/ 24747 w 175"/>
                <a:gd name="T63" fmla="*/ 7204 h 119"/>
                <a:gd name="T64" fmla="*/ 28738 w 175"/>
                <a:gd name="T65" fmla="*/ 7204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19"/>
                <a:gd name="T101" fmla="*/ 175 w 175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19">
                  <a:moveTo>
                    <a:pt x="141" y="33"/>
                  </a:moveTo>
                  <a:lnTo>
                    <a:pt x="141" y="50"/>
                  </a:lnTo>
                  <a:lnTo>
                    <a:pt x="141" y="67"/>
                  </a:lnTo>
                  <a:lnTo>
                    <a:pt x="158" y="67"/>
                  </a:lnTo>
                  <a:lnTo>
                    <a:pt x="175" y="67"/>
                  </a:lnTo>
                  <a:lnTo>
                    <a:pt x="158" y="85"/>
                  </a:lnTo>
                  <a:lnTo>
                    <a:pt x="158" y="102"/>
                  </a:lnTo>
                  <a:lnTo>
                    <a:pt x="123" y="119"/>
                  </a:lnTo>
                  <a:lnTo>
                    <a:pt x="106" y="119"/>
                  </a:lnTo>
                  <a:lnTo>
                    <a:pt x="89" y="119"/>
                  </a:lnTo>
                  <a:lnTo>
                    <a:pt x="89" y="102"/>
                  </a:lnTo>
                  <a:lnTo>
                    <a:pt x="54" y="85"/>
                  </a:lnTo>
                  <a:lnTo>
                    <a:pt x="35" y="67"/>
                  </a:lnTo>
                  <a:lnTo>
                    <a:pt x="0" y="67"/>
                  </a:lnTo>
                  <a:lnTo>
                    <a:pt x="0" y="50"/>
                  </a:lnTo>
                  <a:lnTo>
                    <a:pt x="0" y="33"/>
                  </a:lnTo>
                  <a:lnTo>
                    <a:pt x="18" y="50"/>
                  </a:lnTo>
                  <a:lnTo>
                    <a:pt x="35" y="50"/>
                  </a:lnTo>
                  <a:lnTo>
                    <a:pt x="54" y="50"/>
                  </a:lnTo>
                  <a:lnTo>
                    <a:pt x="54" y="33"/>
                  </a:lnTo>
                  <a:lnTo>
                    <a:pt x="54" y="15"/>
                  </a:lnTo>
                  <a:lnTo>
                    <a:pt x="35" y="15"/>
                  </a:lnTo>
                  <a:lnTo>
                    <a:pt x="35" y="0"/>
                  </a:lnTo>
                  <a:lnTo>
                    <a:pt x="54" y="0"/>
                  </a:lnTo>
                  <a:lnTo>
                    <a:pt x="71" y="0"/>
                  </a:lnTo>
                  <a:lnTo>
                    <a:pt x="106" y="0"/>
                  </a:lnTo>
                  <a:lnTo>
                    <a:pt x="123" y="0"/>
                  </a:lnTo>
                  <a:lnTo>
                    <a:pt x="141" y="0"/>
                  </a:lnTo>
                  <a:lnTo>
                    <a:pt x="141" y="15"/>
                  </a:lnTo>
                  <a:lnTo>
                    <a:pt x="123" y="33"/>
                  </a:lnTo>
                  <a:lnTo>
                    <a:pt x="106" y="33"/>
                  </a:lnTo>
                  <a:lnTo>
                    <a:pt x="123" y="33"/>
                  </a:lnTo>
                  <a:lnTo>
                    <a:pt x="141" y="3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4" name="Freeform 23">
              <a:extLst>
                <a:ext uri="{FF2B5EF4-FFF2-40B4-BE49-F238E27FC236}">
                  <a16:creationId xmlns:a16="http://schemas.microsoft.com/office/drawing/2014/main" id="{5DB9F38D-BD08-BE49-9EBC-C08D85D3E785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4262197" y="2422842"/>
              <a:ext cx="143198" cy="124625"/>
            </a:xfrm>
            <a:custGeom>
              <a:avLst/>
              <a:gdLst>
                <a:gd name="T0" fmla="*/ 17632 w 103"/>
                <a:gd name="T1" fmla="*/ 15288 h 73"/>
                <a:gd name="T2" fmla="*/ 10419 w 103"/>
                <a:gd name="T3" fmla="*/ 11265 h 73"/>
                <a:gd name="T4" fmla="*/ 4007 w 103"/>
                <a:gd name="T5" fmla="*/ 8046 h 73"/>
                <a:gd name="T6" fmla="*/ 0 w 103"/>
                <a:gd name="T7" fmla="*/ 8046 h 73"/>
                <a:gd name="T8" fmla="*/ 4007 w 103"/>
                <a:gd name="T9" fmla="*/ 8046 h 73"/>
                <a:gd name="T10" fmla="*/ 4007 w 103"/>
                <a:gd name="T11" fmla="*/ 4023 h 73"/>
                <a:gd name="T12" fmla="*/ 7213 w 103"/>
                <a:gd name="T13" fmla="*/ 0 h 73"/>
                <a:gd name="T14" fmla="*/ 14426 w 103"/>
                <a:gd name="T15" fmla="*/ 4023 h 73"/>
                <a:gd name="T16" fmla="*/ 17632 w 103"/>
                <a:gd name="T17" fmla="*/ 8046 h 73"/>
                <a:gd name="T18" fmla="*/ 20838 w 103"/>
                <a:gd name="T19" fmla="*/ 11265 h 73"/>
                <a:gd name="T20" fmla="*/ 17632 w 103"/>
                <a:gd name="T21" fmla="*/ 11265 h 73"/>
                <a:gd name="T22" fmla="*/ 17632 w 103"/>
                <a:gd name="T23" fmla="*/ 15288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3"/>
                <a:gd name="T37" fmla="*/ 0 h 73"/>
                <a:gd name="T38" fmla="*/ 103 w 103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3" h="73">
                  <a:moveTo>
                    <a:pt x="86" y="73"/>
                  </a:moveTo>
                  <a:lnTo>
                    <a:pt x="52" y="56"/>
                  </a:lnTo>
                  <a:lnTo>
                    <a:pt x="17" y="37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17" y="19"/>
                  </a:lnTo>
                  <a:lnTo>
                    <a:pt x="34" y="0"/>
                  </a:lnTo>
                  <a:lnTo>
                    <a:pt x="69" y="19"/>
                  </a:lnTo>
                  <a:lnTo>
                    <a:pt x="86" y="37"/>
                  </a:lnTo>
                  <a:lnTo>
                    <a:pt x="103" y="56"/>
                  </a:lnTo>
                  <a:lnTo>
                    <a:pt x="86" y="56"/>
                  </a:lnTo>
                  <a:lnTo>
                    <a:pt x="86" y="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5" name="Freeform 24">
              <a:extLst>
                <a:ext uri="{FF2B5EF4-FFF2-40B4-BE49-F238E27FC236}">
                  <a16:creationId xmlns:a16="http://schemas.microsoft.com/office/drawing/2014/main" id="{E2CB02DD-5788-DA4D-A2EB-891A0A955AC5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4383365" y="2048971"/>
              <a:ext cx="217552" cy="202094"/>
            </a:xfrm>
            <a:custGeom>
              <a:avLst/>
              <a:gdLst>
                <a:gd name="T0" fmla="*/ 30762 w 159"/>
                <a:gd name="T1" fmla="*/ 6298 h 121"/>
                <a:gd name="T2" fmla="*/ 27607 w 159"/>
                <a:gd name="T3" fmla="*/ 6298 h 121"/>
                <a:gd name="T4" fmla="*/ 24452 w 159"/>
                <a:gd name="T5" fmla="*/ 6298 h 121"/>
                <a:gd name="T6" fmla="*/ 21297 w 159"/>
                <a:gd name="T7" fmla="*/ 13382 h 121"/>
                <a:gd name="T8" fmla="*/ 21297 w 159"/>
                <a:gd name="T9" fmla="*/ 16531 h 121"/>
                <a:gd name="T10" fmla="*/ 13409 w 159"/>
                <a:gd name="T11" fmla="*/ 16531 h 121"/>
                <a:gd name="T12" fmla="*/ 10254 w 159"/>
                <a:gd name="T13" fmla="*/ 16531 h 121"/>
                <a:gd name="T14" fmla="*/ 10254 w 159"/>
                <a:gd name="T15" fmla="*/ 19680 h 121"/>
                <a:gd name="T16" fmla="*/ 10254 w 159"/>
                <a:gd name="T17" fmla="*/ 23616 h 121"/>
                <a:gd name="T18" fmla="*/ 6310 w 159"/>
                <a:gd name="T19" fmla="*/ 23616 h 121"/>
                <a:gd name="T20" fmla="*/ 3155 w 159"/>
                <a:gd name="T21" fmla="*/ 23616 h 121"/>
                <a:gd name="T22" fmla="*/ 3155 w 159"/>
                <a:gd name="T23" fmla="*/ 19680 h 121"/>
                <a:gd name="T24" fmla="*/ 3155 w 159"/>
                <a:gd name="T25" fmla="*/ 16531 h 121"/>
                <a:gd name="T26" fmla="*/ 3155 w 159"/>
                <a:gd name="T27" fmla="*/ 13382 h 121"/>
                <a:gd name="T28" fmla="*/ 0 w 159"/>
                <a:gd name="T29" fmla="*/ 6298 h 121"/>
                <a:gd name="T30" fmla="*/ 3155 w 159"/>
                <a:gd name="T31" fmla="*/ 6298 h 121"/>
                <a:gd name="T32" fmla="*/ 6310 w 159"/>
                <a:gd name="T33" fmla="*/ 6298 h 121"/>
                <a:gd name="T34" fmla="*/ 6310 w 159"/>
                <a:gd name="T35" fmla="*/ 3149 h 121"/>
                <a:gd name="T36" fmla="*/ 10254 w 159"/>
                <a:gd name="T37" fmla="*/ 3149 h 121"/>
                <a:gd name="T38" fmla="*/ 10254 w 159"/>
                <a:gd name="T39" fmla="*/ 0 h 121"/>
                <a:gd name="T40" fmla="*/ 17353 w 159"/>
                <a:gd name="T41" fmla="*/ 3149 h 121"/>
                <a:gd name="T42" fmla="*/ 21297 w 159"/>
                <a:gd name="T43" fmla="*/ 3149 h 121"/>
                <a:gd name="T44" fmla="*/ 30762 w 159"/>
                <a:gd name="T45" fmla="*/ 3149 h 121"/>
                <a:gd name="T46" fmla="*/ 30762 w 159"/>
                <a:gd name="T47" fmla="*/ 6298 h 1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9"/>
                <a:gd name="T73" fmla="*/ 0 h 121"/>
                <a:gd name="T74" fmla="*/ 159 w 159"/>
                <a:gd name="T75" fmla="*/ 121 h 12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9" h="121">
                  <a:moveTo>
                    <a:pt x="159" y="34"/>
                  </a:moveTo>
                  <a:lnTo>
                    <a:pt x="142" y="34"/>
                  </a:lnTo>
                  <a:lnTo>
                    <a:pt x="125" y="34"/>
                  </a:lnTo>
                  <a:lnTo>
                    <a:pt x="108" y="69"/>
                  </a:lnTo>
                  <a:lnTo>
                    <a:pt x="108" y="86"/>
                  </a:lnTo>
                  <a:lnTo>
                    <a:pt x="71" y="86"/>
                  </a:lnTo>
                  <a:lnTo>
                    <a:pt x="54" y="86"/>
                  </a:lnTo>
                  <a:lnTo>
                    <a:pt x="54" y="103"/>
                  </a:lnTo>
                  <a:lnTo>
                    <a:pt x="54" y="121"/>
                  </a:lnTo>
                  <a:lnTo>
                    <a:pt x="35" y="121"/>
                  </a:lnTo>
                  <a:lnTo>
                    <a:pt x="17" y="121"/>
                  </a:lnTo>
                  <a:lnTo>
                    <a:pt x="17" y="103"/>
                  </a:lnTo>
                  <a:lnTo>
                    <a:pt x="17" y="86"/>
                  </a:lnTo>
                  <a:lnTo>
                    <a:pt x="17" y="69"/>
                  </a:lnTo>
                  <a:lnTo>
                    <a:pt x="0" y="34"/>
                  </a:lnTo>
                  <a:lnTo>
                    <a:pt x="17" y="34"/>
                  </a:lnTo>
                  <a:lnTo>
                    <a:pt x="35" y="34"/>
                  </a:lnTo>
                  <a:lnTo>
                    <a:pt x="35" y="17"/>
                  </a:lnTo>
                  <a:lnTo>
                    <a:pt x="54" y="17"/>
                  </a:lnTo>
                  <a:lnTo>
                    <a:pt x="54" y="0"/>
                  </a:lnTo>
                  <a:lnTo>
                    <a:pt x="88" y="17"/>
                  </a:lnTo>
                  <a:lnTo>
                    <a:pt x="108" y="17"/>
                  </a:lnTo>
                  <a:lnTo>
                    <a:pt x="159" y="17"/>
                  </a:lnTo>
                  <a:lnTo>
                    <a:pt x="159" y="3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6" name="Freeform 25">
              <a:extLst>
                <a:ext uri="{FF2B5EF4-FFF2-40B4-BE49-F238E27FC236}">
                  <a16:creationId xmlns:a16="http://schemas.microsoft.com/office/drawing/2014/main" id="{4C52C2F7-1439-D54F-9750-11A798419E3A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10370" y="2571044"/>
              <a:ext cx="71599" cy="60627"/>
            </a:xfrm>
            <a:custGeom>
              <a:avLst/>
              <a:gdLst>
                <a:gd name="T0" fmla="*/ 10319 w 52"/>
                <a:gd name="T1" fmla="*/ 3969 h 36"/>
                <a:gd name="T2" fmla="*/ 3969 w 52"/>
                <a:gd name="T3" fmla="*/ 7144 h 36"/>
                <a:gd name="T4" fmla="*/ 0 w 52"/>
                <a:gd name="T5" fmla="*/ 7144 h 36"/>
                <a:gd name="T6" fmla="*/ 0 w 52"/>
                <a:gd name="T7" fmla="*/ 3969 h 36"/>
                <a:gd name="T8" fmla="*/ 0 w 52"/>
                <a:gd name="T9" fmla="*/ 0 h 36"/>
                <a:gd name="T10" fmla="*/ 7144 w 52"/>
                <a:gd name="T11" fmla="*/ 0 h 36"/>
                <a:gd name="T12" fmla="*/ 10319 w 52"/>
                <a:gd name="T13" fmla="*/ 396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36"/>
                <a:gd name="T23" fmla="*/ 52 w 52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36">
                  <a:moveTo>
                    <a:pt x="52" y="19"/>
                  </a:moveTo>
                  <a:lnTo>
                    <a:pt x="17" y="36"/>
                  </a:lnTo>
                  <a:lnTo>
                    <a:pt x="0" y="36"/>
                  </a:lnTo>
                  <a:lnTo>
                    <a:pt x="0" y="19"/>
                  </a:lnTo>
                  <a:lnTo>
                    <a:pt x="0" y="0"/>
                  </a:lnTo>
                  <a:lnTo>
                    <a:pt x="35" y="0"/>
                  </a:lnTo>
                  <a:lnTo>
                    <a:pt x="52" y="1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7" name="Freeform 26">
              <a:extLst>
                <a:ext uri="{FF2B5EF4-FFF2-40B4-BE49-F238E27FC236}">
                  <a16:creationId xmlns:a16="http://schemas.microsoft.com/office/drawing/2014/main" id="{E5122715-BB0E-CE42-B9DB-6E940C1CF0F8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939634" y="2109598"/>
              <a:ext cx="195522" cy="84206"/>
            </a:xfrm>
            <a:custGeom>
              <a:avLst/>
              <a:gdLst>
                <a:gd name="T0" fmla="*/ 10319 w 142"/>
                <a:gd name="T1" fmla="*/ 10319 h 50"/>
                <a:gd name="T2" fmla="*/ 7144 w 142"/>
                <a:gd name="T3" fmla="*/ 10319 h 50"/>
                <a:gd name="T4" fmla="*/ 7144 w 142"/>
                <a:gd name="T5" fmla="*/ 7144 h 50"/>
                <a:gd name="T6" fmla="*/ 3175 w 142"/>
                <a:gd name="T7" fmla="*/ 2381 h 50"/>
                <a:gd name="T8" fmla="*/ 0 w 142"/>
                <a:gd name="T9" fmla="*/ 2381 h 50"/>
                <a:gd name="T10" fmla="*/ 0 w 142"/>
                <a:gd name="T11" fmla="*/ 0 h 50"/>
                <a:gd name="T12" fmla="*/ 3175 w 142"/>
                <a:gd name="T13" fmla="*/ 0 h 50"/>
                <a:gd name="T14" fmla="*/ 10319 w 142"/>
                <a:gd name="T15" fmla="*/ 0 h 50"/>
                <a:gd name="T16" fmla="*/ 14288 w 142"/>
                <a:gd name="T17" fmla="*/ 0 h 50"/>
                <a:gd name="T18" fmla="*/ 21431 w 142"/>
                <a:gd name="T19" fmla="*/ 0 h 50"/>
                <a:gd name="T20" fmla="*/ 24606 w 142"/>
                <a:gd name="T21" fmla="*/ 2381 h 50"/>
                <a:gd name="T22" fmla="*/ 28575 w 142"/>
                <a:gd name="T23" fmla="*/ 7144 h 50"/>
                <a:gd name="T24" fmla="*/ 24606 w 142"/>
                <a:gd name="T25" fmla="*/ 7144 h 50"/>
                <a:gd name="T26" fmla="*/ 24606 w 142"/>
                <a:gd name="T27" fmla="*/ 10319 h 50"/>
                <a:gd name="T28" fmla="*/ 21431 w 142"/>
                <a:gd name="T29" fmla="*/ 10319 h 50"/>
                <a:gd name="T30" fmla="*/ 17463 w 142"/>
                <a:gd name="T31" fmla="*/ 7144 h 50"/>
                <a:gd name="T32" fmla="*/ 17463 w 142"/>
                <a:gd name="T33" fmla="*/ 10319 h 50"/>
                <a:gd name="T34" fmla="*/ 14288 w 142"/>
                <a:gd name="T35" fmla="*/ 10319 h 50"/>
                <a:gd name="T36" fmla="*/ 10319 w 142"/>
                <a:gd name="T37" fmla="*/ 10319 h 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2"/>
                <a:gd name="T58" fmla="*/ 0 h 50"/>
                <a:gd name="T59" fmla="*/ 142 w 142"/>
                <a:gd name="T60" fmla="*/ 50 h 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2" h="50">
                  <a:moveTo>
                    <a:pt x="54" y="50"/>
                  </a:moveTo>
                  <a:lnTo>
                    <a:pt x="37" y="50"/>
                  </a:lnTo>
                  <a:lnTo>
                    <a:pt x="37" y="33"/>
                  </a:lnTo>
                  <a:lnTo>
                    <a:pt x="19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9" y="0"/>
                  </a:lnTo>
                  <a:lnTo>
                    <a:pt x="54" y="0"/>
                  </a:lnTo>
                  <a:lnTo>
                    <a:pt x="71" y="0"/>
                  </a:lnTo>
                  <a:lnTo>
                    <a:pt x="108" y="0"/>
                  </a:lnTo>
                  <a:lnTo>
                    <a:pt x="125" y="15"/>
                  </a:lnTo>
                  <a:lnTo>
                    <a:pt x="142" y="33"/>
                  </a:lnTo>
                  <a:lnTo>
                    <a:pt x="125" y="33"/>
                  </a:lnTo>
                  <a:lnTo>
                    <a:pt x="125" y="50"/>
                  </a:lnTo>
                  <a:lnTo>
                    <a:pt x="108" y="50"/>
                  </a:lnTo>
                  <a:lnTo>
                    <a:pt x="90" y="33"/>
                  </a:lnTo>
                  <a:lnTo>
                    <a:pt x="90" y="50"/>
                  </a:lnTo>
                  <a:lnTo>
                    <a:pt x="71" y="50"/>
                  </a:lnTo>
                  <a:lnTo>
                    <a:pt x="54" y="5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8" name="Freeform 27">
              <a:extLst>
                <a:ext uri="{FF2B5EF4-FFF2-40B4-BE49-F238E27FC236}">
                  <a16:creationId xmlns:a16="http://schemas.microsoft.com/office/drawing/2014/main" id="{CE09EEB3-4487-3A47-A922-B29ACB2A6F37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16741" y="2483471"/>
              <a:ext cx="19278" cy="0"/>
            </a:xfrm>
            <a:custGeom>
              <a:avLst/>
              <a:gdLst>
                <a:gd name="T0" fmla="*/ 0 w 13"/>
                <a:gd name="T1" fmla="*/ 3419 w 13"/>
                <a:gd name="T2" fmla="*/ 0 w 13"/>
                <a:gd name="T3" fmla="*/ 0 60000 65536"/>
                <a:gd name="T4" fmla="*/ 0 60000 65536"/>
                <a:gd name="T5" fmla="*/ 0 60000 65536"/>
                <a:gd name="T6" fmla="*/ 0 w 13"/>
                <a:gd name="T7" fmla="*/ 13 w 1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3">
                  <a:moveTo>
                    <a:pt x="0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9" name="Freeform 28">
              <a:extLst>
                <a:ext uri="{FF2B5EF4-FFF2-40B4-BE49-F238E27FC236}">
                  <a16:creationId xmlns:a16="http://schemas.microsoft.com/office/drawing/2014/main" id="{C4801255-270A-F146-9C14-BAB4C7541DC7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600915" y="2109598"/>
              <a:ext cx="1096014" cy="902685"/>
            </a:xfrm>
            <a:custGeom>
              <a:avLst/>
              <a:gdLst>
                <a:gd name="T0" fmla="*/ 143849 w 795"/>
                <a:gd name="T1" fmla="*/ 78728 h 535"/>
                <a:gd name="T2" fmla="*/ 127160 w 795"/>
                <a:gd name="T3" fmla="*/ 69185 h 535"/>
                <a:gd name="T4" fmla="*/ 127160 w 795"/>
                <a:gd name="T5" fmla="*/ 72366 h 535"/>
                <a:gd name="T6" fmla="*/ 127160 w 795"/>
                <a:gd name="T7" fmla="*/ 75547 h 535"/>
                <a:gd name="T8" fmla="*/ 133518 w 795"/>
                <a:gd name="T9" fmla="*/ 78728 h 535"/>
                <a:gd name="T10" fmla="*/ 140670 w 795"/>
                <a:gd name="T11" fmla="*/ 82704 h 535"/>
                <a:gd name="T12" fmla="*/ 140670 w 795"/>
                <a:gd name="T13" fmla="*/ 93042 h 535"/>
                <a:gd name="T14" fmla="*/ 133518 w 795"/>
                <a:gd name="T15" fmla="*/ 96223 h 535"/>
                <a:gd name="T16" fmla="*/ 123186 w 795"/>
                <a:gd name="T17" fmla="*/ 96223 h 535"/>
                <a:gd name="T18" fmla="*/ 130339 w 795"/>
                <a:gd name="T19" fmla="*/ 106561 h 535"/>
                <a:gd name="T20" fmla="*/ 120007 w 795"/>
                <a:gd name="T21" fmla="*/ 100199 h 535"/>
                <a:gd name="T22" fmla="*/ 102523 w 795"/>
                <a:gd name="T23" fmla="*/ 96223 h 535"/>
                <a:gd name="T24" fmla="*/ 92191 w 795"/>
                <a:gd name="T25" fmla="*/ 85885 h 535"/>
                <a:gd name="T26" fmla="*/ 81064 w 795"/>
                <a:gd name="T27" fmla="*/ 82704 h 535"/>
                <a:gd name="T28" fmla="*/ 66759 w 795"/>
                <a:gd name="T29" fmla="*/ 82704 h 535"/>
                <a:gd name="T30" fmla="*/ 73912 w 795"/>
                <a:gd name="T31" fmla="*/ 78728 h 535"/>
                <a:gd name="T32" fmla="*/ 85038 w 795"/>
                <a:gd name="T33" fmla="*/ 78728 h 535"/>
                <a:gd name="T34" fmla="*/ 88217 w 795"/>
                <a:gd name="T35" fmla="*/ 75547 h 535"/>
                <a:gd name="T36" fmla="*/ 88217 w 795"/>
                <a:gd name="T37" fmla="*/ 69185 h 535"/>
                <a:gd name="T38" fmla="*/ 95370 w 795"/>
                <a:gd name="T39" fmla="*/ 65209 h 535"/>
                <a:gd name="T40" fmla="*/ 88217 w 795"/>
                <a:gd name="T41" fmla="*/ 48509 h 535"/>
                <a:gd name="T42" fmla="*/ 77885 w 795"/>
                <a:gd name="T43" fmla="*/ 48509 h 535"/>
                <a:gd name="T44" fmla="*/ 77885 w 795"/>
                <a:gd name="T45" fmla="*/ 45328 h 535"/>
                <a:gd name="T46" fmla="*/ 63580 w 795"/>
                <a:gd name="T47" fmla="*/ 34195 h 535"/>
                <a:gd name="T48" fmla="*/ 57222 w 795"/>
                <a:gd name="T49" fmla="*/ 41352 h 535"/>
                <a:gd name="T50" fmla="*/ 46095 w 795"/>
                <a:gd name="T51" fmla="*/ 34195 h 535"/>
                <a:gd name="T52" fmla="*/ 25432 w 795"/>
                <a:gd name="T53" fmla="*/ 34195 h 535"/>
                <a:gd name="T54" fmla="*/ 15100 w 795"/>
                <a:gd name="T55" fmla="*/ 34195 h 535"/>
                <a:gd name="T56" fmla="*/ 3974 w 795"/>
                <a:gd name="T57" fmla="*/ 27038 h 535"/>
                <a:gd name="T58" fmla="*/ 15100 w 795"/>
                <a:gd name="T59" fmla="*/ 27038 h 535"/>
                <a:gd name="T60" fmla="*/ 3974 w 795"/>
                <a:gd name="T61" fmla="*/ 23857 h 535"/>
                <a:gd name="T62" fmla="*/ 3974 w 795"/>
                <a:gd name="T63" fmla="*/ 13519 h 535"/>
                <a:gd name="T64" fmla="*/ 11126 w 795"/>
                <a:gd name="T65" fmla="*/ 0 h 535"/>
                <a:gd name="T66" fmla="*/ 25432 w 795"/>
                <a:gd name="T67" fmla="*/ 0 h 535"/>
                <a:gd name="T68" fmla="*/ 18279 w 795"/>
                <a:gd name="T69" fmla="*/ 10338 h 535"/>
                <a:gd name="T70" fmla="*/ 21458 w 795"/>
                <a:gd name="T71" fmla="*/ 17495 h 535"/>
                <a:gd name="T72" fmla="*/ 25432 w 795"/>
                <a:gd name="T73" fmla="*/ 10338 h 535"/>
                <a:gd name="T74" fmla="*/ 46095 w 795"/>
                <a:gd name="T75" fmla="*/ 0 h 535"/>
                <a:gd name="T76" fmla="*/ 53248 w 795"/>
                <a:gd name="T77" fmla="*/ 13519 h 535"/>
                <a:gd name="T78" fmla="*/ 63580 w 795"/>
                <a:gd name="T79" fmla="*/ 13519 h 535"/>
                <a:gd name="T80" fmla="*/ 73912 w 795"/>
                <a:gd name="T81" fmla="*/ 10338 h 535"/>
                <a:gd name="T82" fmla="*/ 85038 w 795"/>
                <a:gd name="T83" fmla="*/ 17495 h 535"/>
                <a:gd name="T84" fmla="*/ 98549 w 795"/>
                <a:gd name="T85" fmla="*/ 23857 h 535"/>
                <a:gd name="T86" fmla="*/ 109675 w 795"/>
                <a:gd name="T87" fmla="*/ 27038 h 535"/>
                <a:gd name="T88" fmla="*/ 120007 w 795"/>
                <a:gd name="T89" fmla="*/ 34195 h 535"/>
                <a:gd name="T90" fmla="*/ 130339 w 795"/>
                <a:gd name="T91" fmla="*/ 37376 h 535"/>
                <a:gd name="T92" fmla="*/ 120007 w 795"/>
                <a:gd name="T93" fmla="*/ 41352 h 535"/>
                <a:gd name="T94" fmla="*/ 130339 w 795"/>
                <a:gd name="T95" fmla="*/ 41352 h 535"/>
                <a:gd name="T96" fmla="*/ 123186 w 795"/>
                <a:gd name="T97" fmla="*/ 48509 h 535"/>
                <a:gd name="T98" fmla="*/ 130339 w 795"/>
                <a:gd name="T99" fmla="*/ 51690 h 535"/>
                <a:gd name="T100" fmla="*/ 140670 w 795"/>
                <a:gd name="T101" fmla="*/ 58847 h 535"/>
                <a:gd name="T102" fmla="*/ 147823 w 795"/>
                <a:gd name="T103" fmla="*/ 62028 h 535"/>
                <a:gd name="T104" fmla="*/ 154976 w 795"/>
                <a:gd name="T105" fmla="*/ 69185 h 535"/>
                <a:gd name="T106" fmla="*/ 154976 w 795"/>
                <a:gd name="T107" fmla="*/ 72366 h 535"/>
                <a:gd name="T108" fmla="*/ 147823 w 795"/>
                <a:gd name="T109" fmla="*/ 75547 h 53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5"/>
                <a:gd name="T166" fmla="*/ 0 h 535"/>
                <a:gd name="T167" fmla="*/ 795 w 795"/>
                <a:gd name="T168" fmla="*/ 535 h 53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5" h="535">
                  <a:moveTo>
                    <a:pt x="741" y="378"/>
                  </a:moveTo>
                  <a:lnTo>
                    <a:pt x="741" y="395"/>
                  </a:lnTo>
                  <a:lnTo>
                    <a:pt x="724" y="395"/>
                  </a:lnTo>
                  <a:lnTo>
                    <a:pt x="690" y="395"/>
                  </a:lnTo>
                  <a:lnTo>
                    <a:pt x="672" y="361"/>
                  </a:lnTo>
                  <a:lnTo>
                    <a:pt x="638" y="346"/>
                  </a:lnTo>
                  <a:lnTo>
                    <a:pt x="619" y="346"/>
                  </a:lnTo>
                  <a:lnTo>
                    <a:pt x="619" y="361"/>
                  </a:lnTo>
                  <a:lnTo>
                    <a:pt x="638" y="361"/>
                  </a:lnTo>
                  <a:lnTo>
                    <a:pt x="619" y="361"/>
                  </a:lnTo>
                  <a:lnTo>
                    <a:pt x="619" y="378"/>
                  </a:lnTo>
                  <a:lnTo>
                    <a:pt x="638" y="378"/>
                  </a:lnTo>
                  <a:lnTo>
                    <a:pt x="638" y="395"/>
                  </a:lnTo>
                  <a:lnTo>
                    <a:pt x="655" y="395"/>
                  </a:lnTo>
                  <a:lnTo>
                    <a:pt x="672" y="395"/>
                  </a:lnTo>
                  <a:lnTo>
                    <a:pt x="672" y="413"/>
                  </a:lnTo>
                  <a:lnTo>
                    <a:pt x="690" y="413"/>
                  </a:lnTo>
                  <a:lnTo>
                    <a:pt x="707" y="413"/>
                  </a:lnTo>
                  <a:lnTo>
                    <a:pt x="707" y="430"/>
                  </a:lnTo>
                  <a:lnTo>
                    <a:pt x="707" y="447"/>
                  </a:lnTo>
                  <a:lnTo>
                    <a:pt x="707" y="466"/>
                  </a:lnTo>
                  <a:lnTo>
                    <a:pt x="707" y="484"/>
                  </a:lnTo>
                  <a:lnTo>
                    <a:pt x="707" y="501"/>
                  </a:lnTo>
                  <a:lnTo>
                    <a:pt x="672" y="484"/>
                  </a:lnTo>
                  <a:lnTo>
                    <a:pt x="638" y="466"/>
                  </a:lnTo>
                  <a:lnTo>
                    <a:pt x="601" y="447"/>
                  </a:lnTo>
                  <a:lnTo>
                    <a:pt x="619" y="484"/>
                  </a:lnTo>
                  <a:lnTo>
                    <a:pt x="655" y="501"/>
                  </a:lnTo>
                  <a:lnTo>
                    <a:pt x="655" y="518"/>
                  </a:lnTo>
                  <a:lnTo>
                    <a:pt x="655" y="535"/>
                  </a:lnTo>
                  <a:lnTo>
                    <a:pt x="655" y="518"/>
                  </a:lnTo>
                  <a:lnTo>
                    <a:pt x="619" y="501"/>
                  </a:lnTo>
                  <a:lnTo>
                    <a:pt x="601" y="501"/>
                  </a:lnTo>
                  <a:lnTo>
                    <a:pt x="584" y="501"/>
                  </a:lnTo>
                  <a:lnTo>
                    <a:pt x="532" y="501"/>
                  </a:lnTo>
                  <a:lnTo>
                    <a:pt x="515" y="484"/>
                  </a:lnTo>
                  <a:lnTo>
                    <a:pt x="515" y="447"/>
                  </a:lnTo>
                  <a:lnTo>
                    <a:pt x="478" y="447"/>
                  </a:lnTo>
                  <a:lnTo>
                    <a:pt x="461" y="430"/>
                  </a:lnTo>
                  <a:lnTo>
                    <a:pt x="425" y="413"/>
                  </a:lnTo>
                  <a:lnTo>
                    <a:pt x="425" y="430"/>
                  </a:lnTo>
                  <a:lnTo>
                    <a:pt x="407" y="413"/>
                  </a:lnTo>
                  <a:lnTo>
                    <a:pt x="390" y="413"/>
                  </a:lnTo>
                  <a:lnTo>
                    <a:pt x="371" y="430"/>
                  </a:lnTo>
                  <a:lnTo>
                    <a:pt x="336" y="413"/>
                  </a:lnTo>
                  <a:lnTo>
                    <a:pt x="336" y="395"/>
                  </a:lnTo>
                  <a:lnTo>
                    <a:pt x="354" y="395"/>
                  </a:lnTo>
                  <a:lnTo>
                    <a:pt x="371" y="395"/>
                  </a:lnTo>
                  <a:lnTo>
                    <a:pt x="390" y="395"/>
                  </a:lnTo>
                  <a:lnTo>
                    <a:pt x="407" y="395"/>
                  </a:lnTo>
                  <a:lnTo>
                    <a:pt x="425" y="395"/>
                  </a:lnTo>
                  <a:lnTo>
                    <a:pt x="442" y="395"/>
                  </a:lnTo>
                  <a:lnTo>
                    <a:pt x="461" y="378"/>
                  </a:lnTo>
                  <a:lnTo>
                    <a:pt x="442" y="378"/>
                  </a:lnTo>
                  <a:lnTo>
                    <a:pt x="442" y="361"/>
                  </a:lnTo>
                  <a:lnTo>
                    <a:pt x="425" y="361"/>
                  </a:lnTo>
                  <a:lnTo>
                    <a:pt x="442" y="346"/>
                  </a:lnTo>
                  <a:lnTo>
                    <a:pt x="461" y="346"/>
                  </a:lnTo>
                  <a:lnTo>
                    <a:pt x="478" y="346"/>
                  </a:lnTo>
                  <a:lnTo>
                    <a:pt x="478" y="328"/>
                  </a:lnTo>
                  <a:lnTo>
                    <a:pt x="478" y="311"/>
                  </a:lnTo>
                  <a:lnTo>
                    <a:pt x="478" y="276"/>
                  </a:lnTo>
                  <a:lnTo>
                    <a:pt x="442" y="242"/>
                  </a:lnTo>
                  <a:lnTo>
                    <a:pt x="407" y="225"/>
                  </a:lnTo>
                  <a:lnTo>
                    <a:pt x="407" y="242"/>
                  </a:lnTo>
                  <a:lnTo>
                    <a:pt x="390" y="242"/>
                  </a:lnTo>
                  <a:lnTo>
                    <a:pt x="371" y="242"/>
                  </a:lnTo>
                  <a:lnTo>
                    <a:pt x="371" y="225"/>
                  </a:lnTo>
                  <a:lnTo>
                    <a:pt x="390" y="225"/>
                  </a:lnTo>
                  <a:lnTo>
                    <a:pt x="371" y="205"/>
                  </a:lnTo>
                  <a:lnTo>
                    <a:pt x="354" y="171"/>
                  </a:lnTo>
                  <a:lnTo>
                    <a:pt x="319" y="171"/>
                  </a:lnTo>
                  <a:lnTo>
                    <a:pt x="302" y="171"/>
                  </a:lnTo>
                  <a:lnTo>
                    <a:pt x="302" y="188"/>
                  </a:lnTo>
                  <a:lnTo>
                    <a:pt x="285" y="205"/>
                  </a:lnTo>
                  <a:lnTo>
                    <a:pt x="267" y="205"/>
                  </a:lnTo>
                  <a:lnTo>
                    <a:pt x="267" y="188"/>
                  </a:lnTo>
                  <a:lnTo>
                    <a:pt x="231" y="171"/>
                  </a:lnTo>
                  <a:lnTo>
                    <a:pt x="179" y="188"/>
                  </a:lnTo>
                  <a:lnTo>
                    <a:pt x="125" y="188"/>
                  </a:lnTo>
                  <a:lnTo>
                    <a:pt x="125" y="171"/>
                  </a:lnTo>
                  <a:lnTo>
                    <a:pt x="108" y="171"/>
                  </a:lnTo>
                  <a:lnTo>
                    <a:pt x="91" y="171"/>
                  </a:lnTo>
                  <a:lnTo>
                    <a:pt x="73" y="171"/>
                  </a:lnTo>
                  <a:lnTo>
                    <a:pt x="56" y="171"/>
                  </a:lnTo>
                  <a:lnTo>
                    <a:pt x="39" y="154"/>
                  </a:lnTo>
                  <a:lnTo>
                    <a:pt x="20" y="136"/>
                  </a:lnTo>
                  <a:lnTo>
                    <a:pt x="39" y="136"/>
                  </a:lnTo>
                  <a:lnTo>
                    <a:pt x="56" y="136"/>
                  </a:lnTo>
                  <a:lnTo>
                    <a:pt x="73" y="136"/>
                  </a:lnTo>
                  <a:lnTo>
                    <a:pt x="73" y="119"/>
                  </a:lnTo>
                  <a:lnTo>
                    <a:pt x="56" y="119"/>
                  </a:lnTo>
                  <a:lnTo>
                    <a:pt x="20" y="119"/>
                  </a:lnTo>
                  <a:lnTo>
                    <a:pt x="20" y="102"/>
                  </a:lnTo>
                  <a:lnTo>
                    <a:pt x="0" y="102"/>
                  </a:lnTo>
                  <a:lnTo>
                    <a:pt x="20" y="67"/>
                  </a:lnTo>
                  <a:lnTo>
                    <a:pt x="20" y="50"/>
                  </a:lnTo>
                  <a:lnTo>
                    <a:pt x="20" y="33"/>
                  </a:lnTo>
                  <a:lnTo>
                    <a:pt x="56" y="0"/>
                  </a:lnTo>
                  <a:lnTo>
                    <a:pt x="73" y="0"/>
                  </a:lnTo>
                  <a:lnTo>
                    <a:pt x="108" y="0"/>
                  </a:lnTo>
                  <a:lnTo>
                    <a:pt x="125" y="0"/>
                  </a:lnTo>
                  <a:lnTo>
                    <a:pt x="125" y="15"/>
                  </a:lnTo>
                  <a:lnTo>
                    <a:pt x="108" y="33"/>
                  </a:lnTo>
                  <a:lnTo>
                    <a:pt x="91" y="50"/>
                  </a:lnTo>
                  <a:lnTo>
                    <a:pt x="91" y="67"/>
                  </a:lnTo>
                  <a:lnTo>
                    <a:pt x="108" y="67"/>
                  </a:lnTo>
                  <a:lnTo>
                    <a:pt x="108" y="85"/>
                  </a:lnTo>
                  <a:lnTo>
                    <a:pt x="125" y="85"/>
                  </a:lnTo>
                  <a:lnTo>
                    <a:pt x="125" y="67"/>
                  </a:lnTo>
                  <a:lnTo>
                    <a:pt x="125" y="50"/>
                  </a:lnTo>
                  <a:lnTo>
                    <a:pt x="143" y="15"/>
                  </a:lnTo>
                  <a:lnTo>
                    <a:pt x="196" y="0"/>
                  </a:lnTo>
                  <a:lnTo>
                    <a:pt x="231" y="0"/>
                  </a:lnTo>
                  <a:lnTo>
                    <a:pt x="248" y="0"/>
                  </a:lnTo>
                  <a:lnTo>
                    <a:pt x="248" y="33"/>
                  </a:lnTo>
                  <a:lnTo>
                    <a:pt x="267" y="67"/>
                  </a:lnTo>
                  <a:lnTo>
                    <a:pt x="285" y="67"/>
                  </a:lnTo>
                  <a:lnTo>
                    <a:pt x="302" y="67"/>
                  </a:lnTo>
                  <a:lnTo>
                    <a:pt x="319" y="67"/>
                  </a:lnTo>
                  <a:lnTo>
                    <a:pt x="336" y="67"/>
                  </a:lnTo>
                  <a:lnTo>
                    <a:pt x="354" y="50"/>
                  </a:lnTo>
                  <a:lnTo>
                    <a:pt x="371" y="50"/>
                  </a:lnTo>
                  <a:lnTo>
                    <a:pt x="390" y="67"/>
                  </a:lnTo>
                  <a:lnTo>
                    <a:pt x="425" y="67"/>
                  </a:lnTo>
                  <a:lnTo>
                    <a:pt x="425" y="85"/>
                  </a:lnTo>
                  <a:lnTo>
                    <a:pt x="442" y="102"/>
                  </a:lnTo>
                  <a:lnTo>
                    <a:pt x="478" y="119"/>
                  </a:lnTo>
                  <a:lnTo>
                    <a:pt x="496" y="119"/>
                  </a:lnTo>
                  <a:lnTo>
                    <a:pt x="515" y="119"/>
                  </a:lnTo>
                  <a:lnTo>
                    <a:pt x="532" y="119"/>
                  </a:lnTo>
                  <a:lnTo>
                    <a:pt x="549" y="136"/>
                  </a:lnTo>
                  <a:lnTo>
                    <a:pt x="584" y="154"/>
                  </a:lnTo>
                  <a:lnTo>
                    <a:pt x="601" y="154"/>
                  </a:lnTo>
                  <a:lnTo>
                    <a:pt x="601" y="171"/>
                  </a:lnTo>
                  <a:lnTo>
                    <a:pt x="619" y="171"/>
                  </a:lnTo>
                  <a:lnTo>
                    <a:pt x="638" y="171"/>
                  </a:lnTo>
                  <a:lnTo>
                    <a:pt x="655" y="188"/>
                  </a:lnTo>
                  <a:lnTo>
                    <a:pt x="638" y="188"/>
                  </a:lnTo>
                  <a:lnTo>
                    <a:pt x="619" y="205"/>
                  </a:lnTo>
                  <a:lnTo>
                    <a:pt x="601" y="205"/>
                  </a:lnTo>
                  <a:lnTo>
                    <a:pt x="619" y="205"/>
                  </a:lnTo>
                  <a:lnTo>
                    <a:pt x="638" y="205"/>
                  </a:lnTo>
                  <a:lnTo>
                    <a:pt x="655" y="205"/>
                  </a:lnTo>
                  <a:lnTo>
                    <a:pt x="655" y="225"/>
                  </a:lnTo>
                  <a:lnTo>
                    <a:pt x="638" y="225"/>
                  </a:lnTo>
                  <a:lnTo>
                    <a:pt x="619" y="242"/>
                  </a:lnTo>
                  <a:lnTo>
                    <a:pt x="638" y="242"/>
                  </a:lnTo>
                  <a:lnTo>
                    <a:pt x="655" y="242"/>
                  </a:lnTo>
                  <a:lnTo>
                    <a:pt x="655" y="259"/>
                  </a:lnTo>
                  <a:lnTo>
                    <a:pt x="672" y="276"/>
                  </a:lnTo>
                  <a:lnTo>
                    <a:pt x="690" y="294"/>
                  </a:lnTo>
                  <a:lnTo>
                    <a:pt x="707" y="294"/>
                  </a:lnTo>
                  <a:lnTo>
                    <a:pt x="707" y="311"/>
                  </a:lnTo>
                  <a:lnTo>
                    <a:pt x="724" y="311"/>
                  </a:lnTo>
                  <a:lnTo>
                    <a:pt x="741" y="311"/>
                  </a:lnTo>
                  <a:lnTo>
                    <a:pt x="761" y="328"/>
                  </a:lnTo>
                  <a:lnTo>
                    <a:pt x="778" y="328"/>
                  </a:lnTo>
                  <a:lnTo>
                    <a:pt x="778" y="346"/>
                  </a:lnTo>
                  <a:lnTo>
                    <a:pt x="795" y="346"/>
                  </a:lnTo>
                  <a:lnTo>
                    <a:pt x="778" y="346"/>
                  </a:lnTo>
                  <a:lnTo>
                    <a:pt x="778" y="361"/>
                  </a:lnTo>
                  <a:lnTo>
                    <a:pt x="778" y="378"/>
                  </a:lnTo>
                  <a:lnTo>
                    <a:pt x="761" y="378"/>
                  </a:lnTo>
                  <a:lnTo>
                    <a:pt x="741" y="378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0" name="Freeform 29">
              <a:extLst>
                <a:ext uri="{FF2B5EF4-FFF2-40B4-BE49-F238E27FC236}">
                  <a16:creationId xmlns:a16="http://schemas.microsoft.com/office/drawing/2014/main" id="{49D0BB5D-9B43-D547-B67B-8C3BFBA49850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256320" y="1089025"/>
              <a:ext cx="2227828" cy="2034408"/>
            </a:xfrm>
            <a:custGeom>
              <a:avLst/>
              <a:gdLst>
                <a:gd name="T0" fmla="*/ 119063 w 1618"/>
                <a:gd name="T1" fmla="*/ 153860 h 1209"/>
                <a:gd name="T2" fmla="*/ 104775 w 1618"/>
                <a:gd name="T3" fmla="*/ 150688 h 1209"/>
                <a:gd name="T4" fmla="*/ 104775 w 1618"/>
                <a:gd name="T5" fmla="*/ 140378 h 1209"/>
                <a:gd name="T6" fmla="*/ 90488 w 1618"/>
                <a:gd name="T7" fmla="*/ 140378 h 1209"/>
                <a:gd name="T8" fmla="*/ 90488 w 1618"/>
                <a:gd name="T9" fmla="*/ 126102 h 1209"/>
                <a:gd name="T10" fmla="*/ 69850 w 1618"/>
                <a:gd name="T11" fmla="*/ 99137 h 1209"/>
                <a:gd name="T12" fmla="*/ 41275 w 1618"/>
                <a:gd name="T13" fmla="*/ 95171 h 1209"/>
                <a:gd name="T14" fmla="*/ 31750 w 1618"/>
                <a:gd name="T15" fmla="*/ 95171 h 1209"/>
                <a:gd name="T16" fmla="*/ 23813 w 1618"/>
                <a:gd name="T17" fmla="*/ 88826 h 1209"/>
                <a:gd name="T18" fmla="*/ 10319 w 1618"/>
                <a:gd name="T19" fmla="*/ 85654 h 1209"/>
                <a:gd name="T20" fmla="*/ 23813 w 1618"/>
                <a:gd name="T21" fmla="*/ 81689 h 1209"/>
                <a:gd name="T22" fmla="*/ 31750 w 1618"/>
                <a:gd name="T23" fmla="*/ 75344 h 1209"/>
                <a:gd name="T24" fmla="*/ 7144 w 1618"/>
                <a:gd name="T25" fmla="*/ 75344 h 1209"/>
                <a:gd name="T26" fmla="*/ 14288 w 1618"/>
                <a:gd name="T27" fmla="*/ 65034 h 1209"/>
                <a:gd name="T28" fmla="*/ 34925 w 1618"/>
                <a:gd name="T29" fmla="*/ 57896 h 1209"/>
                <a:gd name="T30" fmla="*/ 27781 w 1618"/>
                <a:gd name="T31" fmla="*/ 44413 h 1209"/>
                <a:gd name="T32" fmla="*/ 52388 w 1618"/>
                <a:gd name="T33" fmla="*/ 30138 h 1209"/>
                <a:gd name="T34" fmla="*/ 69850 w 1618"/>
                <a:gd name="T35" fmla="*/ 23793 h 1209"/>
                <a:gd name="T36" fmla="*/ 94456 w 1618"/>
                <a:gd name="T37" fmla="*/ 16655 h 1209"/>
                <a:gd name="T38" fmla="*/ 104775 w 1618"/>
                <a:gd name="T39" fmla="*/ 19827 h 1209"/>
                <a:gd name="T40" fmla="*/ 129381 w 1618"/>
                <a:gd name="T41" fmla="*/ 16655 h 1209"/>
                <a:gd name="T42" fmla="*/ 132556 w 1618"/>
                <a:gd name="T43" fmla="*/ 16655 h 1209"/>
                <a:gd name="T44" fmla="*/ 139700 w 1618"/>
                <a:gd name="T45" fmla="*/ 6345 h 1209"/>
                <a:gd name="T46" fmla="*/ 163513 w 1618"/>
                <a:gd name="T47" fmla="*/ 6345 h 1209"/>
                <a:gd name="T48" fmla="*/ 191294 w 1618"/>
                <a:gd name="T49" fmla="*/ 0 h 1209"/>
                <a:gd name="T50" fmla="*/ 237331 w 1618"/>
                <a:gd name="T51" fmla="*/ 3172 h 1209"/>
                <a:gd name="T52" fmla="*/ 272256 w 1618"/>
                <a:gd name="T53" fmla="*/ 13483 h 1209"/>
                <a:gd name="T54" fmla="*/ 234156 w 1618"/>
                <a:gd name="T55" fmla="*/ 19827 h 1209"/>
                <a:gd name="T56" fmla="*/ 241300 w 1618"/>
                <a:gd name="T57" fmla="*/ 19827 h 1209"/>
                <a:gd name="T58" fmla="*/ 251619 w 1618"/>
                <a:gd name="T59" fmla="*/ 30138 h 1209"/>
                <a:gd name="T60" fmla="*/ 272256 w 1618"/>
                <a:gd name="T61" fmla="*/ 26965 h 1209"/>
                <a:gd name="T62" fmla="*/ 272256 w 1618"/>
                <a:gd name="T63" fmla="*/ 30138 h 1209"/>
                <a:gd name="T64" fmla="*/ 293688 w 1618"/>
                <a:gd name="T65" fmla="*/ 26965 h 1209"/>
                <a:gd name="T66" fmla="*/ 311150 w 1618"/>
                <a:gd name="T67" fmla="*/ 23793 h 1209"/>
                <a:gd name="T68" fmla="*/ 321469 w 1618"/>
                <a:gd name="T69" fmla="*/ 30138 h 1209"/>
                <a:gd name="T70" fmla="*/ 300038 w 1618"/>
                <a:gd name="T71" fmla="*/ 44413 h 1209"/>
                <a:gd name="T72" fmla="*/ 286544 w 1618"/>
                <a:gd name="T73" fmla="*/ 51551 h 1209"/>
                <a:gd name="T74" fmla="*/ 276225 w 1618"/>
                <a:gd name="T75" fmla="*/ 65034 h 1209"/>
                <a:gd name="T76" fmla="*/ 286544 w 1618"/>
                <a:gd name="T77" fmla="*/ 71378 h 1209"/>
                <a:gd name="T78" fmla="*/ 293688 w 1618"/>
                <a:gd name="T79" fmla="*/ 81689 h 1209"/>
                <a:gd name="T80" fmla="*/ 276225 w 1618"/>
                <a:gd name="T81" fmla="*/ 88826 h 1209"/>
                <a:gd name="T82" fmla="*/ 286544 w 1618"/>
                <a:gd name="T83" fmla="*/ 102309 h 1209"/>
                <a:gd name="T84" fmla="*/ 286544 w 1618"/>
                <a:gd name="T85" fmla="*/ 109447 h 1209"/>
                <a:gd name="T86" fmla="*/ 272256 w 1618"/>
                <a:gd name="T87" fmla="*/ 122929 h 1209"/>
                <a:gd name="T88" fmla="*/ 269081 w 1618"/>
                <a:gd name="T89" fmla="*/ 122929 h 1209"/>
                <a:gd name="T90" fmla="*/ 261938 w 1618"/>
                <a:gd name="T91" fmla="*/ 130067 h 1209"/>
                <a:gd name="T92" fmla="*/ 272256 w 1618"/>
                <a:gd name="T93" fmla="*/ 140378 h 1209"/>
                <a:gd name="T94" fmla="*/ 261938 w 1618"/>
                <a:gd name="T95" fmla="*/ 143550 h 1209"/>
                <a:gd name="T96" fmla="*/ 255588 w 1618"/>
                <a:gd name="T97" fmla="*/ 153860 h 1209"/>
                <a:gd name="T98" fmla="*/ 258763 w 1618"/>
                <a:gd name="T99" fmla="*/ 160205 h 1209"/>
                <a:gd name="T100" fmla="*/ 223838 w 1618"/>
                <a:gd name="T101" fmla="*/ 170515 h 1209"/>
                <a:gd name="T102" fmla="*/ 213519 w 1618"/>
                <a:gd name="T103" fmla="*/ 177653 h 1209"/>
                <a:gd name="T104" fmla="*/ 195263 w 1618"/>
                <a:gd name="T105" fmla="*/ 191135 h 1209"/>
                <a:gd name="T106" fmla="*/ 184944 w 1618"/>
                <a:gd name="T107" fmla="*/ 191135 h 1209"/>
                <a:gd name="T108" fmla="*/ 170656 w 1618"/>
                <a:gd name="T109" fmla="*/ 205411 h 1209"/>
                <a:gd name="T110" fmla="*/ 160338 w 1618"/>
                <a:gd name="T111" fmla="*/ 218894 h 1209"/>
                <a:gd name="T112" fmla="*/ 157163 w 1618"/>
                <a:gd name="T113" fmla="*/ 239514 h 1209"/>
                <a:gd name="T114" fmla="*/ 146844 w 1618"/>
                <a:gd name="T115" fmla="*/ 235549 h 1209"/>
                <a:gd name="T116" fmla="*/ 129381 w 1618"/>
                <a:gd name="T117" fmla="*/ 229204 h 1209"/>
                <a:gd name="T118" fmla="*/ 115094 w 1618"/>
                <a:gd name="T119" fmla="*/ 211756 h 1209"/>
                <a:gd name="T120" fmla="*/ 111919 w 1618"/>
                <a:gd name="T121" fmla="*/ 201446 h 1209"/>
                <a:gd name="T122" fmla="*/ 100806 w 1618"/>
                <a:gd name="T123" fmla="*/ 188756 h 1209"/>
                <a:gd name="T124" fmla="*/ 108744 w 1618"/>
                <a:gd name="T125" fmla="*/ 170515 h 12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18"/>
                <a:gd name="T190" fmla="*/ 0 h 1209"/>
                <a:gd name="T191" fmla="*/ 1618 w 1618"/>
                <a:gd name="T192" fmla="*/ 1209 h 12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18" h="1209">
                  <a:moveTo>
                    <a:pt x="545" y="846"/>
                  </a:moveTo>
                  <a:lnTo>
                    <a:pt x="562" y="846"/>
                  </a:lnTo>
                  <a:lnTo>
                    <a:pt x="562" y="829"/>
                  </a:lnTo>
                  <a:lnTo>
                    <a:pt x="579" y="811"/>
                  </a:lnTo>
                  <a:lnTo>
                    <a:pt x="599" y="777"/>
                  </a:lnTo>
                  <a:lnTo>
                    <a:pt x="562" y="777"/>
                  </a:lnTo>
                  <a:lnTo>
                    <a:pt x="510" y="777"/>
                  </a:lnTo>
                  <a:lnTo>
                    <a:pt x="493" y="742"/>
                  </a:lnTo>
                  <a:lnTo>
                    <a:pt x="510" y="742"/>
                  </a:lnTo>
                  <a:lnTo>
                    <a:pt x="527" y="760"/>
                  </a:lnTo>
                  <a:lnTo>
                    <a:pt x="545" y="760"/>
                  </a:lnTo>
                  <a:lnTo>
                    <a:pt x="562" y="760"/>
                  </a:lnTo>
                  <a:lnTo>
                    <a:pt x="562" y="742"/>
                  </a:lnTo>
                  <a:lnTo>
                    <a:pt x="562" y="725"/>
                  </a:lnTo>
                  <a:lnTo>
                    <a:pt x="527" y="708"/>
                  </a:lnTo>
                  <a:lnTo>
                    <a:pt x="510" y="691"/>
                  </a:lnTo>
                  <a:lnTo>
                    <a:pt x="510" y="708"/>
                  </a:lnTo>
                  <a:lnTo>
                    <a:pt x="493" y="708"/>
                  </a:lnTo>
                  <a:lnTo>
                    <a:pt x="476" y="725"/>
                  </a:lnTo>
                  <a:lnTo>
                    <a:pt x="458" y="708"/>
                  </a:lnTo>
                  <a:lnTo>
                    <a:pt x="458" y="691"/>
                  </a:lnTo>
                  <a:lnTo>
                    <a:pt x="458" y="673"/>
                  </a:lnTo>
                  <a:lnTo>
                    <a:pt x="476" y="673"/>
                  </a:lnTo>
                  <a:lnTo>
                    <a:pt x="476" y="656"/>
                  </a:lnTo>
                  <a:lnTo>
                    <a:pt x="458" y="639"/>
                  </a:lnTo>
                  <a:lnTo>
                    <a:pt x="458" y="621"/>
                  </a:lnTo>
                  <a:lnTo>
                    <a:pt x="458" y="589"/>
                  </a:lnTo>
                  <a:lnTo>
                    <a:pt x="422" y="552"/>
                  </a:lnTo>
                  <a:lnTo>
                    <a:pt x="405" y="518"/>
                  </a:lnTo>
                  <a:lnTo>
                    <a:pt x="351" y="501"/>
                  </a:lnTo>
                  <a:lnTo>
                    <a:pt x="316" y="466"/>
                  </a:lnTo>
                  <a:lnTo>
                    <a:pt x="263" y="466"/>
                  </a:lnTo>
                  <a:lnTo>
                    <a:pt x="245" y="466"/>
                  </a:lnTo>
                  <a:lnTo>
                    <a:pt x="228" y="466"/>
                  </a:lnTo>
                  <a:lnTo>
                    <a:pt x="211" y="483"/>
                  </a:lnTo>
                  <a:lnTo>
                    <a:pt x="193" y="483"/>
                  </a:lnTo>
                  <a:lnTo>
                    <a:pt x="193" y="466"/>
                  </a:lnTo>
                  <a:lnTo>
                    <a:pt x="176" y="466"/>
                  </a:lnTo>
                  <a:lnTo>
                    <a:pt x="176" y="483"/>
                  </a:lnTo>
                  <a:lnTo>
                    <a:pt x="157" y="483"/>
                  </a:lnTo>
                  <a:lnTo>
                    <a:pt x="140" y="483"/>
                  </a:lnTo>
                  <a:lnTo>
                    <a:pt x="122" y="466"/>
                  </a:lnTo>
                  <a:lnTo>
                    <a:pt x="105" y="466"/>
                  </a:lnTo>
                  <a:lnTo>
                    <a:pt x="105" y="449"/>
                  </a:lnTo>
                  <a:lnTo>
                    <a:pt x="122" y="449"/>
                  </a:lnTo>
                  <a:lnTo>
                    <a:pt x="122" y="432"/>
                  </a:lnTo>
                  <a:lnTo>
                    <a:pt x="105" y="432"/>
                  </a:lnTo>
                  <a:lnTo>
                    <a:pt x="88" y="432"/>
                  </a:lnTo>
                  <a:lnTo>
                    <a:pt x="71" y="432"/>
                  </a:lnTo>
                  <a:lnTo>
                    <a:pt x="53" y="432"/>
                  </a:lnTo>
                  <a:lnTo>
                    <a:pt x="53" y="414"/>
                  </a:lnTo>
                  <a:lnTo>
                    <a:pt x="71" y="414"/>
                  </a:lnTo>
                  <a:lnTo>
                    <a:pt x="88" y="414"/>
                  </a:lnTo>
                  <a:lnTo>
                    <a:pt x="105" y="414"/>
                  </a:lnTo>
                  <a:lnTo>
                    <a:pt x="122" y="414"/>
                  </a:lnTo>
                  <a:lnTo>
                    <a:pt x="122" y="397"/>
                  </a:lnTo>
                  <a:lnTo>
                    <a:pt x="157" y="397"/>
                  </a:lnTo>
                  <a:lnTo>
                    <a:pt x="176" y="397"/>
                  </a:lnTo>
                  <a:lnTo>
                    <a:pt x="176" y="380"/>
                  </a:lnTo>
                  <a:lnTo>
                    <a:pt x="157" y="380"/>
                  </a:lnTo>
                  <a:lnTo>
                    <a:pt x="140" y="380"/>
                  </a:lnTo>
                  <a:lnTo>
                    <a:pt x="122" y="380"/>
                  </a:lnTo>
                  <a:lnTo>
                    <a:pt x="105" y="380"/>
                  </a:lnTo>
                  <a:lnTo>
                    <a:pt x="71" y="380"/>
                  </a:lnTo>
                  <a:lnTo>
                    <a:pt x="36" y="380"/>
                  </a:lnTo>
                  <a:lnTo>
                    <a:pt x="0" y="345"/>
                  </a:lnTo>
                  <a:lnTo>
                    <a:pt x="17" y="328"/>
                  </a:lnTo>
                  <a:lnTo>
                    <a:pt x="36" y="328"/>
                  </a:lnTo>
                  <a:lnTo>
                    <a:pt x="53" y="328"/>
                  </a:lnTo>
                  <a:lnTo>
                    <a:pt x="71" y="328"/>
                  </a:lnTo>
                  <a:lnTo>
                    <a:pt x="88" y="311"/>
                  </a:lnTo>
                  <a:lnTo>
                    <a:pt x="105" y="311"/>
                  </a:lnTo>
                  <a:lnTo>
                    <a:pt x="122" y="311"/>
                  </a:lnTo>
                  <a:lnTo>
                    <a:pt x="157" y="311"/>
                  </a:lnTo>
                  <a:lnTo>
                    <a:pt x="176" y="293"/>
                  </a:lnTo>
                  <a:lnTo>
                    <a:pt x="193" y="278"/>
                  </a:lnTo>
                  <a:lnTo>
                    <a:pt x="211" y="261"/>
                  </a:lnTo>
                  <a:lnTo>
                    <a:pt x="176" y="243"/>
                  </a:lnTo>
                  <a:lnTo>
                    <a:pt x="157" y="243"/>
                  </a:lnTo>
                  <a:lnTo>
                    <a:pt x="140" y="226"/>
                  </a:lnTo>
                  <a:lnTo>
                    <a:pt x="157" y="209"/>
                  </a:lnTo>
                  <a:lnTo>
                    <a:pt x="193" y="209"/>
                  </a:lnTo>
                  <a:lnTo>
                    <a:pt x="228" y="192"/>
                  </a:lnTo>
                  <a:lnTo>
                    <a:pt x="245" y="155"/>
                  </a:lnTo>
                  <a:lnTo>
                    <a:pt x="263" y="155"/>
                  </a:lnTo>
                  <a:lnTo>
                    <a:pt x="280" y="172"/>
                  </a:lnTo>
                  <a:lnTo>
                    <a:pt x="297" y="155"/>
                  </a:lnTo>
                  <a:lnTo>
                    <a:pt x="297" y="138"/>
                  </a:lnTo>
                  <a:lnTo>
                    <a:pt x="316" y="121"/>
                  </a:lnTo>
                  <a:lnTo>
                    <a:pt x="351" y="121"/>
                  </a:lnTo>
                  <a:lnTo>
                    <a:pt x="368" y="103"/>
                  </a:lnTo>
                  <a:lnTo>
                    <a:pt x="405" y="103"/>
                  </a:lnTo>
                  <a:lnTo>
                    <a:pt x="422" y="86"/>
                  </a:lnTo>
                  <a:lnTo>
                    <a:pt x="458" y="86"/>
                  </a:lnTo>
                  <a:lnTo>
                    <a:pt x="476" y="86"/>
                  </a:lnTo>
                  <a:lnTo>
                    <a:pt x="493" y="103"/>
                  </a:lnTo>
                  <a:lnTo>
                    <a:pt x="510" y="121"/>
                  </a:lnTo>
                  <a:lnTo>
                    <a:pt x="510" y="103"/>
                  </a:lnTo>
                  <a:lnTo>
                    <a:pt x="510" y="86"/>
                  </a:lnTo>
                  <a:lnTo>
                    <a:pt x="527" y="103"/>
                  </a:lnTo>
                  <a:lnTo>
                    <a:pt x="562" y="103"/>
                  </a:lnTo>
                  <a:lnTo>
                    <a:pt x="562" y="86"/>
                  </a:lnTo>
                  <a:lnTo>
                    <a:pt x="579" y="86"/>
                  </a:lnTo>
                  <a:lnTo>
                    <a:pt x="616" y="86"/>
                  </a:lnTo>
                  <a:lnTo>
                    <a:pt x="650" y="86"/>
                  </a:lnTo>
                  <a:lnTo>
                    <a:pt x="668" y="103"/>
                  </a:lnTo>
                  <a:lnTo>
                    <a:pt x="685" y="103"/>
                  </a:lnTo>
                  <a:lnTo>
                    <a:pt x="702" y="103"/>
                  </a:lnTo>
                  <a:lnTo>
                    <a:pt x="685" y="103"/>
                  </a:lnTo>
                  <a:lnTo>
                    <a:pt x="668" y="86"/>
                  </a:lnTo>
                  <a:lnTo>
                    <a:pt x="650" y="69"/>
                  </a:lnTo>
                  <a:lnTo>
                    <a:pt x="668" y="69"/>
                  </a:lnTo>
                  <a:lnTo>
                    <a:pt x="685" y="69"/>
                  </a:lnTo>
                  <a:lnTo>
                    <a:pt x="685" y="52"/>
                  </a:lnTo>
                  <a:lnTo>
                    <a:pt x="702" y="34"/>
                  </a:lnTo>
                  <a:lnTo>
                    <a:pt x="739" y="34"/>
                  </a:lnTo>
                  <a:lnTo>
                    <a:pt x="756" y="34"/>
                  </a:lnTo>
                  <a:lnTo>
                    <a:pt x="773" y="34"/>
                  </a:lnTo>
                  <a:lnTo>
                    <a:pt x="808" y="34"/>
                  </a:lnTo>
                  <a:lnTo>
                    <a:pt x="827" y="34"/>
                  </a:lnTo>
                  <a:lnTo>
                    <a:pt x="844" y="34"/>
                  </a:lnTo>
                  <a:lnTo>
                    <a:pt x="862" y="34"/>
                  </a:lnTo>
                  <a:lnTo>
                    <a:pt x="881" y="34"/>
                  </a:lnTo>
                  <a:lnTo>
                    <a:pt x="915" y="17"/>
                  </a:lnTo>
                  <a:lnTo>
                    <a:pt x="967" y="0"/>
                  </a:lnTo>
                  <a:lnTo>
                    <a:pt x="1004" y="0"/>
                  </a:lnTo>
                  <a:lnTo>
                    <a:pt x="1055" y="0"/>
                  </a:lnTo>
                  <a:lnTo>
                    <a:pt x="1090" y="0"/>
                  </a:lnTo>
                  <a:lnTo>
                    <a:pt x="1161" y="0"/>
                  </a:lnTo>
                  <a:lnTo>
                    <a:pt x="1196" y="17"/>
                  </a:lnTo>
                  <a:lnTo>
                    <a:pt x="1249" y="34"/>
                  </a:lnTo>
                  <a:lnTo>
                    <a:pt x="1286" y="52"/>
                  </a:lnTo>
                  <a:lnTo>
                    <a:pt x="1320" y="52"/>
                  </a:lnTo>
                  <a:lnTo>
                    <a:pt x="1338" y="52"/>
                  </a:lnTo>
                  <a:lnTo>
                    <a:pt x="1372" y="69"/>
                  </a:lnTo>
                  <a:lnTo>
                    <a:pt x="1355" y="86"/>
                  </a:lnTo>
                  <a:lnTo>
                    <a:pt x="1320" y="86"/>
                  </a:lnTo>
                  <a:lnTo>
                    <a:pt x="1267" y="86"/>
                  </a:lnTo>
                  <a:lnTo>
                    <a:pt x="1249" y="103"/>
                  </a:lnTo>
                  <a:lnTo>
                    <a:pt x="1178" y="103"/>
                  </a:lnTo>
                  <a:lnTo>
                    <a:pt x="1090" y="103"/>
                  </a:lnTo>
                  <a:lnTo>
                    <a:pt x="1073" y="103"/>
                  </a:lnTo>
                  <a:lnTo>
                    <a:pt x="1090" y="121"/>
                  </a:lnTo>
                  <a:lnTo>
                    <a:pt x="1161" y="103"/>
                  </a:lnTo>
                  <a:lnTo>
                    <a:pt x="1213" y="103"/>
                  </a:lnTo>
                  <a:lnTo>
                    <a:pt x="1267" y="103"/>
                  </a:lnTo>
                  <a:lnTo>
                    <a:pt x="1249" y="121"/>
                  </a:lnTo>
                  <a:lnTo>
                    <a:pt x="1230" y="155"/>
                  </a:lnTo>
                  <a:lnTo>
                    <a:pt x="1213" y="155"/>
                  </a:lnTo>
                  <a:lnTo>
                    <a:pt x="1267" y="155"/>
                  </a:lnTo>
                  <a:lnTo>
                    <a:pt x="1303" y="121"/>
                  </a:lnTo>
                  <a:lnTo>
                    <a:pt x="1338" y="103"/>
                  </a:lnTo>
                  <a:lnTo>
                    <a:pt x="1355" y="103"/>
                  </a:lnTo>
                  <a:lnTo>
                    <a:pt x="1355" y="121"/>
                  </a:lnTo>
                  <a:lnTo>
                    <a:pt x="1372" y="138"/>
                  </a:lnTo>
                  <a:lnTo>
                    <a:pt x="1338" y="155"/>
                  </a:lnTo>
                  <a:lnTo>
                    <a:pt x="1320" y="192"/>
                  </a:lnTo>
                  <a:lnTo>
                    <a:pt x="1303" y="209"/>
                  </a:lnTo>
                  <a:lnTo>
                    <a:pt x="1338" y="192"/>
                  </a:lnTo>
                  <a:lnTo>
                    <a:pt x="1372" y="155"/>
                  </a:lnTo>
                  <a:lnTo>
                    <a:pt x="1389" y="138"/>
                  </a:lnTo>
                  <a:lnTo>
                    <a:pt x="1407" y="138"/>
                  </a:lnTo>
                  <a:lnTo>
                    <a:pt x="1443" y="138"/>
                  </a:lnTo>
                  <a:lnTo>
                    <a:pt x="1460" y="138"/>
                  </a:lnTo>
                  <a:lnTo>
                    <a:pt x="1478" y="138"/>
                  </a:lnTo>
                  <a:lnTo>
                    <a:pt x="1495" y="138"/>
                  </a:lnTo>
                  <a:lnTo>
                    <a:pt x="1495" y="121"/>
                  </a:lnTo>
                  <a:lnTo>
                    <a:pt x="1512" y="121"/>
                  </a:lnTo>
                  <a:lnTo>
                    <a:pt x="1547" y="121"/>
                  </a:lnTo>
                  <a:lnTo>
                    <a:pt x="1566" y="121"/>
                  </a:lnTo>
                  <a:lnTo>
                    <a:pt x="1566" y="103"/>
                  </a:lnTo>
                  <a:lnTo>
                    <a:pt x="1601" y="103"/>
                  </a:lnTo>
                  <a:lnTo>
                    <a:pt x="1618" y="121"/>
                  </a:lnTo>
                  <a:lnTo>
                    <a:pt x="1618" y="138"/>
                  </a:lnTo>
                  <a:lnTo>
                    <a:pt x="1618" y="155"/>
                  </a:lnTo>
                  <a:lnTo>
                    <a:pt x="1566" y="172"/>
                  </a:lnTo>
                  <a:lnTo>
                    <a:pt x="1547" y="192"/>
                  </a:lnTo>
                  <a:lnTo>
                    <a:pt x="1512" y="209"/>
                  </a:lnTo>
                  <a:lnTo>
                    <a:pt x="1530" y="209"/>
                  </a:lnTo>
                  <a:lnTo>
                    <a:pt x="1512" y="226"/>
                  </a:lnTo>
                  <a:lnTo>
                    <a:pt x="1495" y="226"/>
                  </a:lnTo>
                  <a:lnTo>
                    <a:pt x="1495" y="243"/>
                  </a:lnTo>
                  <a:lnTo>
                    <a:pt x="1478" y="261"/>
                  </a:lnTo>
                  <a:lnTo>
                    <a:pt x="1460" y="261"/>
                  </a:lnTo>
                  <a:lnTo>
                    <a:pt x="1443" y="261"/>
                  </a:lnTo>
                  <a:lnTo>
                    <a:pt x="1443" y="278"/>
                  </a:lnTo>
                  <a:lnTo>
                    <a:pt x="1443" y="293"/>
                  </a:lnTo>
                  <a:lnTo>
                    <a:pt x="1426" y="311"/>
                  </a:lnTo>
                  <a:lnTo>
                    <a:pt x="1407" y="328"/>
                  </a:lnTo>
                  <a:lnTo>
                    <a:pt x="1389" y="328"/>
                  </a:lnTo>
                  <a:lnTo>
                    <a:pt x="1389" y="345"/>
                  </a:lnTo>
                  <a:lnTo>
                    <a:pt x="1389" y="362"/>
                  </a:lnTo>
                  <a:lnTo>
                    <a:pt x="1407" y="362"/>
                  </a:lnTo>
                  <a:lnTo>
                    <a:pt x="1426" y="362"/>
                  </a:lnTo>
                  <a:lnTo>
                    <a:pt x="1443" y="362"/>
                  </a:lnTo>
                  <a:lnTo>
                    <a:pt x="1443" y="380"/>
                  </a:lnTo>
                  <a:lnTo>
                    <a:pt x="1460" y="380"/>
                  </a:lnTo>
                  <a:lnTo>
                    <a:pt x="1443" y="380"/>
                  </a:lnTo>
                  <a:lnTo>
                    <a:pt x="1478" y="397"/>
                  </a:lnTo>
                  <a:lnTo>
                    <a:pt x="1478" y="414"/>
                  </a:lnTo>
                  <a:lnTo>
                    <a:pt x="1460" y="432"/>
                  </a:lnTo>
                  <a:lnTo>
                    <a:pt x="1443" y="432"/>
                  </a:lnTo>
                  <a:lnTo>
                    <a:pt x="1407" y="432"/>
                  </a:lnTo>
                  <a:lnTo>
                    <a:pt x="1389" y="432"/>
                  </a:lnTo>
                  <a:lnTo>
                    <a:pt x="1389" y="449"/>
                  </a:lnTo>
                  <a:lnTo>
                    <a:pt x="1407" y="449"/>
                  </a:lnTo>
                  <a:lnTo>
                    <a:pt x="1426" y="449"/>
                  </a:lnTo>
                  <a:lnTo>
                    <a:pt x="1443" y="483"/>
                  </a:lnTo>
                  <a:lnTo>
                    <a:pt x="1443" y="501"/>
                  </a:lnTo>
                  <a:lnTo>
                    <a:pt x="1443" y="518"/>
                  </a:lnTo>
                  <a:lnTo>
                    <a:pt x="1426" y="518"/>
                  </a:lnTo>
                  <a:lnTo>
                    <a:pt x="1407" y="518"/>
                  </a:lnTo>
                  <a:lnTo>
                    <a:pt x="1407" y="535"/>
                  </a:lnTo>
                  <a:lnTo>
                    <a:pt x="1426" y="552"/>
                  </a:lnTo>
                  <a:lnTo>
                    <a:pt x="1443" y="552"/>
                  </a:lnTo>
                  <a:lnTo>
                    <a:pt x="1426" y="572"/>
                  </a:lnTo>
                  <a:lnTo>
                    <a:pt x="1407" y="572"/>
                  </a:lnTo>
                  <a:lnTo>
                    <a:pt x="1407" y="589"/>
                  </a:lnTo>
                  <a:lnTo>
                    <a:pt x="1389" y="606"/>
                  </a:lnTo>
                  <a:lnTo>
                    <a:pt x="1372" y="621"/>
                  </a:lnTo>
                  <a:lnTo>
                    <a:pt x="1355" y="621"/>
                  </a:lnTo>
                  <a:lnTo>
                    <a:pt x="1338" y="606"/>
                  </a:lnTo>
                  <a:lnTo>
                    <a:pt x="1320" y="606"/>
                  </a:lnTo>
                  <a:lnTo>
                    <a:pt x="1338" y="621"/>
                  </a:lnTo>
                  <a:lnTo>
                    <a:pt x="1355" y="621"/>
                  </a:lnTo>
                  <a:lnTo>
                    <a:pt x="1372" y="656"/>
                  </a:lnTo>
                  <a:lnTo>
                    <a:pt x="1372" y="673"/>
                  </a:lnTo>
                  <a:lnTo>
                    <a:pt x="1355" y="673"/>
                  </a:lnTo>
                  <a:lnTo>
                    <a:pt x="1338" y="673"/>
                  </a:lnTo>
                  <a:lnTo>
                    <a:pt x="1320" y="656"/>
                  </a:lnTo>
                  <a:lnTo>
                    <a:pt x="1303" y="621"/>
                  </a:lnTo>
                  <a:lnTo>
                    <a:pt x="1286" y="621"/>
                  </a:lnTo>
                  <a:lnTo>
                    <a:pt x="1286" y="639"/>
                  </a:lnTo>
                  <a:lnTo>
                    <a:pt x="1338" y="673"/>
                  </a:lnTo>
                  <a:lnTo>
                    <a:pt x="1372" y="708"/>
                  </a:lnTo>
                  <a:lnTo>
                    <a:pt x="1389" y="742"/>
                  </a:lnTo>
                  <a:lnTo>
                    <a:pt x="1389" y="760"/>
                  </a:lnTo>
                  <a:lnTo>
                    <a:pt x="1372" y="760"/>
                  </a:lnTo>
                  <a:lnTo>
                    <a:pt x="1338" y="742"/>
                  </a:lnTo>
                  <a:lnTo>
                    <a:pt x="1320" y="725"/>
                  </a:lnTo>
                  <a:lnTo>
                    <a:pt x="1286" y="725"/>
                  </a:lnTo>
                  <a:lnTo>
                    <a:pt x="1267" y="725"/>
                  </a:lnTo>
                  <a:lnTo>
                    <a:pt x="1286" y="725"/>
                  </a:lnTo>
                  <a:lnTo>
                    <a:pt x="1267" y="742"/>
                  </a:lnTo>
                  <a:lnTo>
                    <a:pt x="1286" y="777"/>
                  </a:lnTo>
                  <a:lnTo>
                    <a:pt x="1338" y="777"/>
                  </a:lnTo>
                  <a:lnTo>
                    <a:pt x="1372" y="777"/>
                  </a:lnTo>
                  <a:lnTo>
                    <a:pt x="1355" y="777"/>
                  </a:lnTo>
                  <a:lnTo>
                    <a:pt x="1338" y="794"/>
                  </a:lnTo>
                  <a:lnTo>
                    <a:pt x="1303" y="811"/>
                  </a:lnTo>
                  <a:lnTo>
                    <a:pt x="1267" y="829"/>
                  </a:lnTo>
                  <a:lnTo>
                    <a:pt x="1213" y="846"/>
                  </a:lnTo>
                  <a:lnTo>
                    <a:pt x="1196" y="846"/>
                  </a:lnTo>
                  <a:lnTo>
                    <a:pt x="1161" y="863"/>
                  </a:lnTo>
                  <a:lnTo>
                    <a:pt x="1125" y="863"/>
                  </a:lnTo>
                  <a:lnTo>
                    <a:pt x="1107" y="863"/>
                  </a:lnTo>
                  <a:lnTo>
                    <a:pt x="1090" y="863"/>
                  </a:lnTo>
                  <a:lnTo>
                    <a:pt x="1090" y="881"/>
                  </a:lnTo>
                  <a:lnTo>
                    <a:pt x="1090" y="898"/>
                  </a:lnTo>
                  <a:lnTo>
                    <a:pt x="1073" y="898"/>
                  </a:lnTo>
                  <a:lnTo>
                    <a:pt x="1055" y="915"/>
                  </a:lnTo>
                  <a:lnTo>
                    <a:pt x="1038" y="932"/>
                  </a:lnTo>
                  <a:lnTo>
                    <a:pt x="1038" y="952"/>
                  </a:lnTo>
                  <a:lnTo>
                    <a:pt x="1021" y="952"/>
                  </a:lnTo>
                  <a:lnTo>
                    <a:pt x="984" y="967"/>
                  </a:lnTo>
                  <a:lnTo>
                    <a:pt x="967" y="967"/>
                  </a:lnTo>
                  <a:lnTo>
                    <a:pt x="950" y="967"/>
                  </a:lnTo>
                  <a:lnTo>
                    <a:pt x="950" y="952"/>
                  </a:lnTo>
                  <a:lnTo>
                    <a:pt x="933" y="952"/>
                  </a:lnTo>
                  <a:lnTo>
                    <a:pt x="933" y="967"/>
                  </a:lnTo>
                  <a:lnTo>
                    <a:pt x="933" y="984"/>
                  </a:lnTo>
                  <a:lnTo>
                    <a:pt x="915" y="1001"/>
                  </a:lnTo>
                  <a:lnTo>
                    <a:pt x="862" y="1001"/>
                  </a:lnTo>
                  <a:lnTo>
                    <a:pt x="862" y="1019"/>
                  </a:lnTo>
                  <a:lnTo>
                    <a:pt x="862" y="1036"/>
                  </a:lnTo>
                  <a:lnTo>
                    <a:pt x="862" y="1053"/>
                  </a:lnTo>
                  <a:lnTo>
                    <a:pt x="862" y="1070"/>
                  </a:lnTo>
                  <a:lnTo>
                    <a:pt x="827" y="1070"/>
                  </a:lnTo>
                  <a:lnTo>
                    <a:pt x="827" y="1105"/>
                  </a:lnTo>
                  <a:lnTo>
                    <a:pt x="808" y="1105"/>
                  </a:lnTo>
                  <a:lnTo>
                    <a:pt x="808" y="1122"/>
                  </a:lnTo>
                  <a:lnTo>
                    <a:pt x="827" y="1157"/>
                  </a:lnTo>
                  <a:lnTo>
                    <a:pt x="808" y="1157"/>
                  </a:lnTo>
                  <a:lnTo>
                    <a:pt x="808" y="1191"/>
                  </a:lnTo>
                  <a:lnTo>
                    <a:pt x="790" y="1209"/>
                  </a:lnTo>
                  <a:lnTo>
                    <a:pt x="773" y="1209"/>
                  </a:lnTo>
                  <a:lnTo>
                    <a:pt x="773" y="1191"/>
                  </a:lnTo>
                  <a:lnTo>
                    <a:pt x="756" y="1191"/>
                  </a:lnTo>
                  <a:lnTo>
                    <a:pt x="756" y="1209"/>
                  </a:lnTo>
                  <a:lnTo>
                    <a:pt x="739" y="1191"/>
                  </a:lnTo>
                  <a:lnTo>
                    <a:pt x="721" y="1157"/>
                  </a:lnTo>
                  <a:lnTo>
                    <a:pt x="702" y="1157"/>
                  </a:lnTo>
                  <a:lnTo>
                    <a:pt x="685" y="1157"/>
                  </a:lnTo>
                  <a:lnTo>
                    <a:pt x="668" y="1157"/>
                  </a:lnTo>
                  <a:lnTo>
                    <a:pt x="650" y="1157"/>
                  </a:lnTo>
                  <a:lnTo>
                    <a:pt x="633" y="1157"/>
                  </a:lnTo>
                  <a:lnTo>
                    <a:pt x="633" y="1140"/>
                  </a:lnTo>
                  <a:lnTo>
                    <a:pt x="633" y="1122"/>
                  </a:lnTo>
                  <a:lnTo>
                    <a:pt x="616" y="1105"/>
                  </a:lnTo>
                  <a:lnTo>
                    <a:pt x="579" y="1070"/>
                  </a:lnTo>
                  <a:lnTo>
                    <a:pt x="562" y="1053"/>
                  </a:lnTo>
                  <a:lnTo>
                    <a:pt x="562" y="1036"/>
                  </a:lnTo>
                  <a:lnTo>
                    <a:pt x="579" y="1036"/>
                  </a:lnTo>
                  <a:lnTo>
                    <a:pt x="579" y="1019"/>
                  </a:lnTo>
                  <a:lnTo>
                    <a:pt x="562" y="1019"/>
                  </a:lnTo>
                  <a:lnTo>
                    <a:pt x="545" y="1019"/>
                  </a:lnTo>
                  <a:lnTo>
                    <a:pt x="545" y="1001"/>
                  </a:lnTo>
                  <a:lnTo>
                    <a:pt x="527" y="1001"/>
                  </a:lnTo>
                  <a:lnTo>
                    <a:pt x="510" y="967"/>
                  </a:lnTo>
                  <a:lnTo>
                    <a:pt x="510" y="952"/>
                  </a:lnTo>
                  <a:lnTo>
                    <a:pt x="510" y="932"/>
                  </a:lnTo>
                  <a:lnTo>
                    <a:pt x="510" y="915"/>
                  </a:lnTo>
                  <a:lnTo>
                    <a:pt x="510" y="898"/>
                  </a:lnTo>
                  <a:lnTo>
                    <a:pt x="527" y="881"/>
                  </a:lnTo>
                  <a:lnTo>
                    <a:pt x="545" y="863"/>
                  </a:lnTo>
                  <a:lnTo>
                    <a:pt x="545" y="84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1" name="Freeform 30">
              <a:extLst>
                <a:ext uri="{FF2B5EF4-FFF2-40B4-BE49-F238E27FC236}">
                  <a16:creationId xmlns:a16="http://schemas.microsoft.com/office/drawing/2014/main" id="{A32AD9BF-A822-F446-B8C8-116570E71548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911726" y="2395896"/>
              <a:ext cx="121167" cy="87573"/>
            </a:xfrm>
            <a:custGeom>
              <a:avLst/>
              <a:gdLst>
                <a:gd name="T0" fmla="*/ 4061 w 86"/>
                <a:gd name="T1" fmla="*/ 10319 h 52"/>
                <a:gd name="T2" fmla="*/ 4061 w 86"/>
                <a:gd name="T3" fmla="*/ 7144 h 52"/>
                <a:gd name="T4" fmla="*/ 0 w 86"/>
                <a:gd name="T5" fmla="*/ 3969 h 52"/>
                <a:gd name="T6" fmla="*/ 0 w 86"/>
                <a:gd name="T7" fmla="*/ 0 h 52"/>
                <a:gd name="T8" fmla="*/ 4061 w 86"/>
                <a:gd name="T9" fmla="*/ 0 h 52"/>
                <a:gd name="T10" fmla="*/ 7310 w 86"/>
                <a:gd name="T11" fmla="*/ 0 h 52"/>
                <a:gd name="T12" fmla="*/ 10559 w 86"/>
                <a:gd name="T13" fmla="*/ 0 h 52"/>
                <a:gd name="T14" fmla="*/ 18681 w 86"/>
                <a:gd name="T15" fmla="*/ 3969 h 52"/>
                <a:gd name="T16" fmla="*/ 14620 w 86"/>
                <a:gd name="T17" fmla="*/ 7144 h 52"/>
                <a:gd name="T18" fmla="*/ 10559 w 86"/>
                <a:gd name="T19" fmla="*/ 10319 h 52"/>
                <a:gd name="T20" fmla="*/ 7310 w 86"/>
                <a:gd name="T21" fmla="*/ 10319 h 52"/>
                <a:gd name="T22" fmla="*/ 4061 w 86"/>
                <a:gd name="T23" fmla="*/ 10319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6"/>
                <a:gd name="T37" fmla="*/ 0 h 52"/>
                <a:gd name="T38" fmla="*/ 86 w 86"/>
                <a:gd name="T39" fmla="*/ 52 h 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6" h="52">
                  <a:moveTo>
                    <a:pt x="17" y="52"/>
                  </a:moveTo>
                  <a:lnTo>
                    <a:pt x="17" y="34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1" y="0"/>
                  </a:lnTo>
                  <a:lnTo>
                    <a:pt x="86" y="17"/>
                  </a:lnTo>
                  <a:lnTo>
                    <a:pt x="69" y="34"/>
                  </a:lnTo>
                  <a:lnTo>
                    <a:pt x="51" y="52"/>
                  </a:lnTo>
                  <a:lnTo>
                    <a:pt x="34" y="52"/>
                  </a:lnTo>
                  <a:lnTo>
                    <a:pt x="17" y="5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2" name="Freeform 31">
              <a:extLst>
                <a:ext uri="{FF2B5EF4-FFF2-40B4-BE49-F238E27FC236}">
                  <a16:creationId xmlns:a16="http://schemas.microsoft.com/office/drawing/2014/main" id="{B8B92C24-EAD5-A741-A280-FBA56DB0C1BF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016741" y="2483471"/>
              <a:ext cx="19278" cy="0"/>
            </a:xfrm>
            <a:custGeom>
              <a:avLst/>
              <a:gdLst>
                <a:gd name="T0" fmla="*/ 0 w 13"/>
                <a:gd name="T1" fmla="*/ 3419 w 13"/>
                <a:gd name="T2" fmla="*/ 0 w 13"/>
                <a:gd name="T3" fmla="*/ 0 60000 65536"/>
                <a:gd name="T4" fmla="*/ 0 60000 65536"/>
                <a:gd name="T5" fmla="*/ 0 60000 65536"/>
                <a:gd name="T6" fmla="*/ 0 w 13"/>
                <a:gd name="T7" fmla="*/ 13 w 1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3">
                  <a:moveTo>
                    <a:pt x="0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3" name="Freeform 32">
              <a:extLst>
                <a:ext uri="{FF2B5EF4-FFF2-40B4-BE49-F238E27FC236}">
                  <a16:creationId xmlns:a16="http://schemas.microsoft.com/office/drawing/2014/main" id="{936C3A46-3B60-E248-980F-AAF35639FA72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7095862" y="2688933"/>
              <a:ext cx="366257" cy="175148"/>
            </a:xfrm>
            <a:custGeom>
              <a:avLst/>
              <a:gdLst>
                <a:gd name="T0" fmla="*/ 53382 w 265"/>
                <a:gd name="T1" fmla="*/ 10419 h 103"/>
                <a:gd name="T2" fmla="*/ 49398 w 265"/>
                <a:gd name="T3" fmla="*/ 10419 h 103"/>
                <a:gd name="T4" fmla="*/ 45415 w 265"/>
                <a:gd name="T5" fmla="*/ 14426 h 103"/>
                <a:gd name="T6" fmla="*/ 45415 w 265"/>
                <a:gd name="T7" fmla="*/ 17632 h 103"/>
                <a:gd name="T8" fmla="*/ 39041 w 265"/>
                <a:gd name="T9" fmla="*/ 17632 h 103"/>
                <a:gd name="T10" fmla="*/ 35057 w 265"/>
                <a:gd name="T11" fmla="*/ 20838 h 103"/>
                <a:gd name="T12" fmla="*/ 27886 w 265"/>
                <a:gd name="T13" fmla="*/ 20838 h 103"/>
                <a:gd name="T14" fmla="*/ 21512 w 265"/>
                <a:gd name="T15" fmla="*/ 20838 h 103"/>
                <a:gd name="T16" fmla="*/ 17528 w 265"/>
                <a:gd name="T17" fmla="*/ 20838 h 103"/>
                <a:gd name="T18" fmla="*/ 11154 w 265"/>
                <a:gd name="T19" fmla="*/ 17632 h 103"/>
                <a:gd name="T20" fmla="*/ 7171 w 265"/>
                <a:gd name="T21" fmla="*/ 14426 h 103"/>
                <a:gd name="T22" fmla="*/ 3984 w 265"/>
                <a:gd name="T23" fmla="*/ 14426 h 103"/>
                <a:gd name="T24" fmla="*/ 7171 w 265"/>
                <a:gd name="T25" fmla="*/ 14426 h 103"/>
                <a:gd name="T26" fmla="*/ 7171 w 265"/>
                <a:gd name="T27" fmla="*/ 10419 h 103"/>
                <a:gd name="T28" fmla="*/ 3984 w 265"/>
                <a:gd name="T29" fmla="*/ 10419 h 103"/>
                <a:gd name="T30" fmla="*/ 0 w 265"/>
                <a:gd name="T31" fmla="*/ 10419 h 103"/>
                <a:gd name="T32" fmla="*/ 7171 w 265"/>
                <a:gd name="T33" fmla="*/ 10419 h 103"/>
                <a:gd name="T34" fmla="*/ 11154 w 265"/>
                <a:gd name="T35" fmla="*/ 6412 h 103"/>
                <a:gd name="T36" fmla="*/ 7171 w 265"/>
                <a:gd name="T37" fmla="*/ 6412 h 103"/>
                <a:gd name="T38" fmla="*/ 3984 w 265"/>
                <a:gd name="T39" fmla="*/ 6412 h 103"/>
                <a:gd name="T40" fmla="*/ 0 w 265"/>
                <a:gd name="T41" fmla="*/ 3206 h 103"/>
                <a:gd name="T42" fmla="*/ 0 w 265"/>
                <a:gd name="T43" fmla="*/ 0 h 103"/>
                <a:gd name="T44" fmla="*/ 0 w 265"/>
                <a:gd name="T45" fmla="*/ 3206 h 103"/>
                <a:gd name="T46" fmla="*/ 0 w 265"/>
                <a:gd name="T47" fmla="*/ 0 h 103"/>
                <a:gd name="T48" fmla="*/ 3984 w 265"/>
                <a:gd name="T49" fmla="*/ 0 h 103"/>
                <a:gd name="T50" fmla="*/ 7171 w 265"/>
                <a:gd name="T51" fmla="*/ 0 h 103"/>
                <a:gd name="T52" fmla="*/ 11154 w 265"/>
                <a:gd name="T53" fmla="*/ 3206 h 103"/>
                <a:gd name="T54" fmla="*/ 11154 w 265"/>
                <a:gd name="T55" fmla="*/ 6412 h 103"/>
                <a:gd name="T56" fmla="*/ 11154 w 265"/>
                <a:gd name="T57" fmla="*/ 3206 h 103"/>
                <a:gd name="T58" fmla="*/ 14341 w 265"/>
                <a:gd name="T59" fmla="*/ 3206 h 103"/>
                <a:gd name="T60" fmla="*/ 14341 w 265"/>
                <a:gd name="T61" fmla="*/ 0 h 103"/>
                <a:gd name="T62" fmla="*/ 14341 w 265"/>
                <a:gd name="T63" fmla="*/ 3206 h 103"/>
                <a:gd name="T64" fmla="*/ 17528 w 265"/>
                <a:gd name="T65" fmla="*/ 3206 h 103"/>
                <a:gd name="T66" fmla="*/ 21512 w 265"/>
                <a:gd name="T67" fmla="*/ 3206 h 103"/>
                <a:gd name="T68" fmla="*/ 21512 w 265"/>
                <a:gd name="T69" fmla="*/ 0 h 103"/>
                <a:gd name="T70" fmla="*/ 24699 w 265"/>
                <a:gd name="T71" fmla="*/ 0 h 103"/>
                <a:gd name="T72" fmla="*/ 27886 w 265"/>
                <a:gd name="T73" fmla="*/ 0 h 103"/>
                <a:gd name="T74" fmla="*/ 31870 w 265"/>
                <a:gd name="T75" fmla="*/ 3206 h 103"/>
                <a:gd name="T76" fmla="*/ 31870 w 265"/>
                <a:gd name="T77" fmla="*/ 0 h 103"/>
                <a:gd name="T78" fmla="*/ 35057 w 265"/>
                <a:gd name="T79" fmla="*/ 0 h 103"/>
                <a:gd name="T80" fmla="*/ 39041 w 265"/>
                <a:gd name="T81" fmla="*/ 0 h 103"/>
                <a:gd name="T82" fmla="*/ 42228 w 265"/>
                <a:gd name="T83" fmla="*/ 0 h 103"/>
                <a:gd name="T84" fmla="*/ 45415 w 265"/>
                <a:gd name="T85" fmla="*/ 0 h 103"/>
                <a:gd name="T86" fmla="*/ 45415 w 265"/>
                <a:gd name="T87" fmla="*/ 6412 h 103"/>
                <a:gd name="T88" fmla="*/ 53382 w 265"/>
                <a:gd name="T89" fmla="*/ 10419 h 1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5"/>
                <a:gd name="T136" fmla="*/ 0 h 103"/>
                <a:gd name="T137" fmla="*/ 265 w 265"/>
                <a:gd name="T138" fmla="*/ 103 h 1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5" h="103">
                  <a:moveTo>
                    <a:pt x="265" y="49"/>
                  </a:moveTo>
                  <a:lnTo>
                    <a:pt x="245" y="49"/>
                  </a:lnTo>
                  <a:lnTo>
                    <a:pt x="228" y="69"/>
                  </a:lnTo>
                  <a:lnTo>
                    <a:pt x="228" y="86"/>
                  </a:lnTo>
                  <a:lnTo>
                    <a:pt x="194" y="86"/>
                  </a:lnTo>
                  <a:lnTo>
                    <a:pt x="176" y="103"/>
                  </a:lnTo>
                  <a:lnTo>
                    <a:pt x="140" y="103"/>
                  </a:lnTo>
                  <a:lnTo>
                    <a:pt x="105" y="103"/>
                  </a:lnTo>
                  <a:lnTo>
                    <a:pt x="88" y="103"/>
                  </a:lnTo>
                  <a:lnTo>
                    <a:pt x="53" y="86"/>
                  </a:lnTo>
                  <a:lnTo>
                    <a:pt x="34" y="69"/>
                  </a:lnTo>
                  <a:lnTo>
                    <a:pt x="17" y="69"/>
                  </a:lnTo>
                  <a:lnTo>
                    <a:pt x="34" y="69"/>
                  </a:lnTo>
                  <a:lnTo>
                    <a:pt x="34" y="49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34" y="49"/>
                  </a:lnTo>
                  <a:lnTo>
                    <a:pt x="53" y="32"/>
                  </a:lnTo>
                  <a:lnTo>
                    <a:pt x="34" y="32"/>
                  </a:lnTo>
                  <a:lnTo>
                    <a:pt x="17" y="32"/>
                  </a:lnTo>
                  <a:lnTo>
                    <a:pt x="0" y="15"/>
                  </a:lnTo>
                  <a:lnTo>
                    <a:pt x="0" y="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3" y="15"/>
                  </a:lnTo>
                  <a:lnTo>
                    <a:pt x="53" y="32"/>
                  </a:lnTo>
                  <a:lnTo>
                    <a:pt x="53" y="15"/>
                  </a:lnTo>
                  <a:lnTo>
                    <a:pt x="71" y="15"/>
                  </a:lnTo>
                  <a:lnTo>
                    <a:pt x="71" y="0"/>
                  </a:lnTo>
                  <a:lnTo>
                    <a:pt x="71" y="15"/>
                  </a:lnTo>
                  <a:lnTo>
                    <a:pt x="88" y="15"/>
                  </a:lnTo>
                  <a:lnTo>
                    <a:pt x="105" y="15"/>
                  </a:lnTo>
                  <a:lnTo>
                    <a:pt x="105" y="0"/>
                  </a:lnTo>
                  <a:lnTo>
                    <a:pt x="123" y="0"/>
                  </a:lnTo>
                  <a:lnTo>
                    <a:pt x="140" y="0"/>
                  </a:lnTo>
                  <a:lnTo>
                    <a:pt x="159" y="15"/>
                  </a:lnTo>
                  <a:lnTo>
                    <a:pt x="159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8" y="0"/>
                  </a:lnTo>
                  <a:lnTo>
                    <a:pt x="228" y="32"/>
                  </a:lnTo>
                  <a:lnTo>
                    <a:pt x="265" y="49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4" name="Freeform 33">
              <a:extLst>
                <a:ext uri="{FF2B5EF4-FFF2-40B4-BE49-F238E27FC236}">
                  <a16:creationId xmlns:a16="http://schemas.microsoft.com/office/drawing/2014/main" id="{1593FA18-17FF-054E-B0D9-238C9A13D3F3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5181969" y="2571044"/>
              <a:ext cx="52324" cy="30314"/>
            </a:xfrm>
            <a:custGeom>
              <a:avLst/>
              <a:gdLst>
                <a:gd name="T0" fmla="*/ 4189 w 36"/>
                <a:gd name="T1" fmla="*/ 4202 h 17"/>
                <a:gd name="T2" fmla="*/ 0 w 36"/>
                <a:gd name="T3" fmla="*/ 4202 h 17"/>
                <a:gd name="T4" fmla="*/ 0 w 36"/>
                <a:gd name="T5" fmla="*/ 0 h 17"/>
                <a:gd name="T6" fmla="*/ 4189 w 36"/>
                <a:gd name="T7" fmla="*/ 0 h 17"/>
                <a:gd name="T8" fmla="*/ 8379 w 36"/>
                <a:gd name="T9" fmla="*/ 4202 h 17"/>
                <a:gd name="T10" fmla="*/ 4189 w 36"/>
                <a:gd name="T11" fmla="*/ 4202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17"/>
                <a:gd name="T20" fmla="*/ 36 w 3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17">
                  <a:moveTo>
                    <a:pt x="17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6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5" name="Freeform 35">
              <a:extLst>
                <a:ext uri="{FF2B5EF4-FFF2-40B4-BE49-F238E27FC236}">
                  <a16:creationId xmlns:a16="http://schemas.microsoft.com/office/drawing/2014/main" id="{FC70BEF1-FA2A-6D4E-B180-75304FA5E1C4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1692898" y="2298219"/>
              <a:ext cx="1409948" cy="1640327"/>
            </a:xfrm>
            <a:custGeom>
              <a:avLst/>
              <a:gdLst>
                <a:gd name="T0" fmla="*/ 203399 w 1023"/>
                <a:gd name="T1" fmla="*/ 187133 h 975"/>
                <a:gd name="T2" fmla="*/ 193070 w 1023"/>
                <a:gd name="T3" fmla="*/ 171274 h 975"/>
                <a:gd name="T4" fmla="*/ 178768 w 1023"/>
                <a:gd name="T5" fmla="*/ 152244 h 975"/>
                <a:gd name="T6" fmla="*/ 168439 w 1023"/>
                <a:gd name="T7" fmla="*/ 145107 h 975"/>
                <a:gd name="T8" fmla="*/ 154933 w 1023"/>
                <a:gd name="T9" fmla="*/ 139557 h 975"/>
                <a:gd name="T10" fmla="*/ 144604 w 1023"/>
                <a:gd name="T11" fmla="*/ 139557 h 975"/>
                <a:gd name="T12" fmla="*/ 144604 w 1023"/>
                <a:gd name="T13" fmla="*/ 25374 h 975"/>
                <a:gd name="T14" fmla="*/ 123946 w 1023"/>
                <a:gd name="T15" fmla="*/ 22202 h 975"/>
                <a:gd name="T16" fmla="*/ 110439 w 1023"/>
                <a:gd name="T17" fmla="*/ 19030 h 975"/>
                <a:gd name="T18" fmla="*/ 86603 w 1023"/>
                <a:gd name="T19" fmla="*/ 12687 h 975"/>
                <a:gd name="T20" fmla="*/ 72302 w 1023"/>
                <a:gd name="T21" fmla="*/ 6343 h 975"/>
                <a:gd name="T22" fmla="*/ 62768 w 1023"/>
                <a:gd name="T23" fmla="*/ 0 h 975"/>
                <a:gd name="T24" fmla="*/ 48466 w 1023"/>
                <a:gd name="T25" fmla="*/ 9515 h 975"/>
                <a:gd name="T26" fmla="*/ 34959 w 1023"/>
                <a:gd name="T27" fmla="*/ 15859 h 975"/>
                <a:gd name="T28" fmla="*/ 24630 w 1023"/>
                <a:gd name="T29" fmla="*/ 34889 h 975"/>
                <a:gd name="T30" fmla="*/ 7151 w 1023"/>
                <a:gd name="T31" fmla="*/ 44404 h 975"/>
                <a:gd name="T32" fmla="*/ 24630 w 1023"/>
                <a:gd name="T33" fmla="*/ 60263 h 975"/>
                <a:gd name="T34" fmla="*/ 31781 w 1023"/>
                <a:gd name="T35" fmla="*/ 72950 h 975"/>
                <a:gd name="T36" fmla="*/ 20658 w 1023"/>
                <a:gd name="T37" fmla="*/ 66607 h 975"/>
                <a:gd name="T38" fmla="*/ 3973 w 1023"/>
                <a:gd name="T39" fmla="*/ 72950 h 975"/>
                <a:gd name="T40" fmla="*/ 7151 w 1023"/>
                <a:gd name="T41" fmla="*/ 82465 h 975"/>
                <a:gd name="T42" fmla="*/ 7151 w 1023"/>
                <a:gd name="T43" fmla="*/ 88809 h 975"/>
                <a:gd name="T44" fmla="*/ 20658 w 1023"/>
                <a:gd name="T45" fmla="*/ 91981 h 975"/>
                <a:gd name="T46" fmla="*/ 34959 w 1023"/>
                <a:gd name="T47" fmla="*/ 88809 h 975"/>
                <a:gd name="T48" fmla="*/ 38137 w 1023"/>
                <a:gd name="T49" fmla="*/ 97531 h 975"/>
                <a:gd name="T50" fmla="*/ 27808 w 1023"/>
                <a:gd name="T51" fmla="*/ 104668 h 975"/>
                <a:gd name="T52" fmla="*/ 20658 w 1023"/>
                <a:gd name="T53" fmla="*/ 107046 h 975"/>
                <a:gd name="T54" fmla="*/ 10329 w 1023"/>
                <a:gd name="T55" fmla="*/ 123698 h 975"/>
                <a:gd name="T56" fmla="*/ 24630 w 1023"/>
                <a:gd name="T57" fmla="*/ 142729 h 975"/>
                <a:gd name="T58" fmla="*/ 31781 w 1023"/>
                <a:gd name="T59" fmla="*/ 145107 h 975"/>
                <a:gd name="T60" fmla="*/ 34959 w 1023"/>
                <a:gd name="T61" fmla="*/ 152244 h 975"/>
                <a:gd name="T62" fmla="*/ 48466 w 1023"/>
                <a:gd name="T63" fmla="*/ 154623 h 975"/>
                <a:gd name="T64" fmla="*/ 55617 w 1023"/>
                <a:gd name="T65" fmla="*/ 152244 h 975"/>
                <a:gd name="T66" fmla="*/ 55617 w 1023"/>
                <a:gd name="T67" fmla="*/ 164138 h 975"/>
                <a:gd name="T68" fmla="*/ 27808 w 1023"/>
                <a:gd name="T69" fmla="*/ 180790 h 975"/>
                <a:gd name="T70" fmla="*/ 14301 w 1023"/>
                <a:gd name="T71" fmla="*/ 190305 h 975"/>
                <a:gd name="T72" fmla="*/ 34959 w 1023"/>
                <a:gd name="T73" fmla="*/ 183168 h 975"/>
                <a:gd name="T74" fmla="*/ 52439 w 1023"/>
                <a:gd name="T75" fmla="*/ 173653 h 975"/>
                <a:gd name="T76" fmla="*/ 76274 w 1023"/>
                <a:gd name="T77" fmla="*/ 154623 h 975"/>
                <a:gd name="T78" fmla="*/ 72302 w 1023"/>
                <a:gd name="T79" fmla="*/ 149072 h 975"/>
                <a:gd name="T80" fmla="*/ 82631 w 1023"/>
                <a:gd name="T81" fmla="*/ 139557 h 975"/>
                <a:gd name="T82" fmla="*/ 92960 w 1023"/>
                <a:gd name="T83" fmla="*/ 126077 h 975"/>
                <a:gd name="T84" fmla="*/ 92960 w 1023"/>
                <a:gd name="T85" fmla="*/ 130042 h 975"/>
                <a:gd name="T86" fmla="*/ 86603 w 1023"/>
                <a:gd name="T87" fmla="*/ 142729 h 975"/>
                <a:gd name="T88" fmla="*/ 86603 w 1023"/>
                <a:gd name="T89" fmla="*/ 149072 h 975"/>
                <a:gd name="T90" fmla="*/ 100110 w 1023"/>
                <a:gd name="T91" fmla="*/ 142729 h 975"/>
                <a:gd name="T92" fmla="*/ 107261 w 1023"/>
                <a:gd name="T93" fmla="*/ 135592 h 975"/>
                <a:gd name="T94" fmla="*/ 113617 w 1023"/>
                <a:gd name="T95" fmla="*/ 133213 h 975"/>
                <a:gd name="T96" fmla="*/ 138248 w 1023"/>
                <a:gd name="T97" fmla="*/ 139557 h 975"/>
                <a:gd name="T98" fmla="*/ 151754 w 1023"/>
                <a:gd name="T99" fmla="*/ 142729 h 975"/>
                <a:gd name="T100" fmla="*/ 168439 w 1023"/>
                <a:gd name="T101" fmla="*/ 158587 h 975"/>
                <a:gd name="T102" fmla="*/ 175590 w 1023"/>
                <a:gd name="T103" fmla="*/ 161759 h 975"/>
                <a:gd name="T104" fmla="*/ 175590 w 1023"/>
                <a:gd name="T105" fmla="*/ 158587 h 975"/>
                <a:gd name="T106" fmla="*/ 178768 w 1023"/>
                <a:gd name="T107" fmla="*/ 168103 h 975"/>
                <a:gd name="T108" fmla="*/ 189097 w 1023"/>
                <a:gd name="T109" fmla="*/ 171274 h 975"/>
                <a:gd name="T110" fmla="*/ 182741 w 1023"/>
                <a:gd name="T111" fmla="*/ 171274 h 975"/>
                <a:gd name="T112" fmla="*/ 185919 w 1023"/>
                <a:gd name="T113" fmla="*/ 173653 h 975"/>
                <a:gd name="T114" fmla="*/ 193070 w 1023"/>
                <a:gd name="T115" fmla="*/ 190305 h 975"/>
                <a:gd name="T116" fmla="*/ 189097 w 1023"/>
                <a:gd name="T117" fmla="*/ 177618 h 975"/>
                <a:gd name="T118" fmla="*/ 193070 w 1023"/>
                <a:gd name="T119" fmla="*/ 180790 h 975"/>
                <a:gd name="T120" fmla="*/ 200221 w 1023"/>
                <a:gd name="T121" fmla="*/ 190305 h 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23"/>
                <a:gd name="T184" fmla="*/ 0 h 975"/>
                <a:gd name="T185" fmla="*/ 1023 w 1023"/>
                <a:gd name="T186" fmla="*/ 975 h 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23" h="975">
                  <a:moveTo>
                    <a:pt x="1023" y="945"/>
                  </a:moveTo>
                  <a:lnTo>
                    <a:pt x="1023" y="945"/>
                  </a:lnTo>
                  <a:lnTo>
                    <a:pt x="1023" y="897"/>
                  </a:lnTo>
                  <a:lnTo>
                    <a:pt x="971" y="864"/>
                  </a:lnTo>
                  <a:lnTo>
                    <a:pt x="917" y="768"/>
                  </a:lnTo>
                  <a:lnTo>
                    <a:pt x="900" y="768"/>
                  </a:lnTo>
                  <a:lnTo>
                    <a:pt x="883" y="720"/>
                  </a:lnTo>
                  <a:lnTo>
                    <a:pt x="848" y="735"/>
                  </a:lnTo>
                  <a:lnTo>
                    <a:pt x="831" y="753"/>
                  </a:lnTo>
                  <a:lnTo>
                    <a:pt x="779" y="705"/>
                  </a:lnTo>
                  <a:lnTo>
                    <a:pt x="779" y="687"/>
                  </a:lnTo>
                  <a:lnTo>
                    <a:pt x="727" y="705"/>
                  </a:lnTo>
                  <a:lnTo>
                    <a:pt x="727" y="687"/>
                  </a:lnTo>
                  <a:lnTo>
                    <a:pt x="727" y="129"/>
                  </a:lnTo>
                  <a:lnTo>
                    <a:pt x="675" y="96"/>
                  </a:lnTo>
                  <a:lnTo>
                    <a:pt x="624" y="112"/>
                  </a:lnTo>
                  <a:lnTo>
                    <a:pt x="589" y="96"/>
                  </a:lnTo>
                  <a:lnTo>
                    <a:pt x="555" y="96"/>
                  </a:lnTo>
                  <a:lnTo>
                    <a:pt x="503" y="64"/>
                  </a:lnTo>
                  <a:lnTo>
                    <a:pt x="434" y="64"/>
                  </a:lnTo>
                  <a:lnTo>
                    <a:pt x="416" y="33"/>
                  </a:lnTo>
                  <a:lnTo>
                    <a:pt x="364" y="33"/>
                  </a:lnTo>
                  <a:lnTo>
                    <a:pt x="347" y="16"/>
                  </a:lnTo>
                  <a:lnTo>
                    <a:pt x="313" y="0"/>
                  </a:lnTo>
                  <a:lnTo>
                    <a:pt x="278" y="33"/>
                  </a:lnTo>
                  <a:lnTo>
                    <a:pt x="244" y="48"/>
                  </a:lnTo>
                  <a:lnTo>
                    <a:pt x="192" y="81"/>
                  </a:lnTo>
                  <a:lnTo>
                    <a:pt x="174" y="81"/>
                  </a:lnTo>
                  <a:lnTo>
                    <a:pt x="140" y="112"/>
                  </a:lnTo>
                  <a:lnTo>
                    <a:pt x="123" y="177"/>
                  </a:lnTo>
                  <a:lnTo>
                    <a:pt x="52" y="192"/>
                  </a:lnTo>
                  <a:lnTo>
                    <a:pt x="34" y="225"/>
                  </a:lnTo>
                  <a:lnTo>
                    <a:pt x="103" y="273"/>
                  </a:lnTo>
                  <a:lnTo>
                    <a:pt x="123" y="304"/>
                  </a:lnTo>
                  <a:lnTo>
                    <a:pt x="157" y="352"/>
                  </a:lnTo>
                  <a:lnTo>
                    <a:pt x="157" y="369"/>
                  </a:lnTo>
                  <a:lnTo>
                    <a:pt x="103" y="369"/>
                  </a:lnTo>
                  <a:lnTo>
                    <a:pt x="103" y="336"/>
                  </a:lnTo>
                  <a:lnTo>
                    <a:pt x="86" y="336"/>
                  </a:lnTo>
                  <a:lnTo>
                    <a:pt x="17" y="369"/>
                  </a:lnTo>
                  <a:lnTo>
                    <a:pt x="0" y="400"/>
                  </a:lnTo>
                  <a:lnTo>
                    <a:pt x="34" y="417"/>
                  </a:lnTo>
                  <a:lnTo>
                    <a:pt x="34" y="432"/>
                  </a:lnTo>
                  <a:lnTo>
                    <a:pt x="34" y="448"/>
                  </a:lnTo>
                  <a:lnTo>
                    <a:pt x="69" y="465"/>
                  </a:lnTo>
                  <a:lnTo>
                    <a:pt x="103" y="465"/>
                  </a:lnTo>
                  <a:lnTo>
                    <a:pt x="140" y="465"/>
                  </a:lnTo>
                  <a:lnTo>
                    <a:pt x="174" y="448"/>
                  </a:lnTo>
                  <a:lnTo>
                    <a:pt x="174" y="465"/>
                  </a:lnTo>
                  <a:lnTo>
                    <a:pt x="192" y="495"/>
                  </a:lnTo>
                  <a:lnTo>
                    <a:pt x="174" y="528"/>
                  </a:lnTo>
                  <a:lnTo>
                    <a:pt x="140" y="528"/>
                  </a:lnTo>
                  <a:lnTo>
                    <a:pt x="123" y="543"/>
                  </a:lnTo>
                  <a:lnTo>
                    <a:pt x="103" y="543"/>
                  </a:lnTo>
                  <a:lnTo>
                    <a:pt x="86" y="543"/>
                  </a:lnTo>
                  <a:lnTo>
                    <a:pt x="52" y="624"/>
                  </a:lnTo>
                  <a:lnTo>
                    <a:pt x="103" y="720"/>
                  </a:lnTo>
                  <a:lnTo>
                    <a:pt x="123" y="720"/>
                  </a:lnTo>
                  <a:lnTo>
                    <a:pt x="157" y="705"/>
                  </a:lnTo>
                  <a:lnTo>
                    <a:pt x="157" y="735"/>
                  </a:lnTo>
                  <a:lnTo>
                    <a:pt x="157" y="753"/>
                  </a:lnTo>
                  <a:lnTo>
                    <a:pt x="174" y="768"/>
                  </a:lnTo>
                  <a:lnTo>
                    <a:pt x="226" y="768"/>
                  </a:lnTo>
                  <a:lnTo>
                    <a:pt x="244" y="783"/>
                  </a:lnTo>
                  <a:lnTo>
                    <a:pt x="244" y="768"/>
                  </a:lnTo>
                  <a:lnTo>
                    <a:pt x="278" y="768"/>
                  </a:lnTo>
                  <a:lnTo>
                    <a:pt x="278" y="801"/>
                  </a:lnTo>
                  <a:lnTo>
                    <a:pt x="278" y="831"/>
                  </a:lnTo>
                  <a:lnTo>
                    <a:pt x="192" y="897"/>
                  </a:lnTo>
                  <a:lnTo>
                    <a:pt x="140" y="912"/>
                  </a:lnTo>
                  <a:lnTo>
                    <a:pt x="123" y="927"/>
                  </a:lnTo>
                  <a:lnTo>
                    <a:pt x="69" y="960"/>
                  </a:lnTo>
                  <a:lnTo>
                    <a:pt x="86" y="975"/>
                  </a:lnTo>
                  <a:lnTo>
                    <a:pt x="174" y="927"/>
                  </a:lnTo>
                  <a:lnTo>
                    <a:pt x="244" y="897"/>
                  </a:lnTo>
                  <a:lnTo>
                    <a:pt x="261" y="879"/>
                  </a:lnTo>
                  <a:lnTo>
                    <a:pt x="295" y="849"/>
                  </a:lnTo>
                  <a:lnTo>
                    <a:pt x="382" y="783"/>
                  </a:lnTo>
                  <a:lnTo>
                    <a:pt x="399" y="768"/>
                  </a:lnTo>
                  <a:lnTo>
                    <a:pt x="364" y="753"/>
                  </a:lnTo>
                  <a:lnTo>
                    <a:pt x="382" y="735"/>
                  </a:lnTo>
                  <a:lnTo>
                    <a:pt x="416" y="705"/>
                  </a:lnTo>
                  <a:lnTo>
                    <a:pt x="416" y="672"/>
                  </a:lnTo>
                  <a:lnTo>
                    <a:pt x="468" y="639"/>
                  </a:lnTo>
                  <a:lnTo>
                    <a:pt x="485" y="639"/>
                  </a:lnTo>
                  <a:lnTo>
                    <a:pt x="468" y="657"/>
                  </a:lnTo>
                  <a:lnTo>
                    <a:pt x="451" y="672"/>
                  </a:lnTo>
                  <a:lnTo>
                    <a:pt x="434" y="720"/>
                  </a:lnTo>
                  <a:lnTo>
                    <a:pt x="451" y="735"/>
                  </a:lnTo>
                  <a:lnTo>
                    <a:pt x="434" y="753"/>
                  </a:lnTo>
                  <a:lnTo>
                    <a:pt x="451" y="753"/>
                  </a:lnTo>
                  <a:lnTo>
                    <a:pt x="503" y="720"/>
                  </a:lnTo>
                  <a:lnTo>
                    <a:pt x="520" y="720"/>
                  </a:lnTo>
                  <a:lnTo>
                    <a:pt x="537" y="687"/>
                  </a:lnTo>
                  <a:lnTo>
                    <a:pt x="520" y="657"/>
                  </a:lnTo>
                  <a:lnTo>
                    <a:pt x="572" y="672"/>
                  </a:lnTo>
                  <a:lnTo>
                    <a:pt x="641" y="705"/>
                  </a:lnTo>
                  <a:lnTo>
                    <a:pt x="693" y="705"/>
                  </a:lnTo>
                  <a:lnTo>
                    <a:pt x="745" y="720"/>
                  </a:lnTo>
                  <a:lnTo>
                    <a:pt x="762" y="720"/>
                  </a:lnTo>
                  <a:lnTo>
                    <a:pt x="762" y="735"/>
                  </a:lnTo>
                  <a:lnTo>
                    <a:pt x="848" y="801"/>
                  </a:lnTo>
                  <a:lnTo>
                    <a:pt x="900" y="897"/>
                  </a:lnTo>
                  <a:lnTo>
                    <a:pt x="883" y="816"/>
                  </a:lnTo>
                  <a:lnTo>
                    <a:pt x="866" y="801"/>
                  </a:lnTo>
                  <a:lnTo>
                    <a:pt x="883" y="801"/>
                  </a:lnTo>
                  <a:lnTo>
                    <a:pt x="883" y="768"/>
                  </a:lnTo>
                  <a:lnTo>
                    <a:pt x="900" y="849"/>
                  </a:lnTo>
                  <a:lnTo>
                    <a:pt x="917" y="831"/>
                  </a:lnTo>
                  <a:lnTo>
                    <a:pt x="952" y="864"/>
                  </a:lnTo>
                  <a:lnTo>
                    <a:pt x="917" y="849"/>
                  </a:lnTo>
                  <a:lnTo>
                    <a:pt x="917" y="864"/>
                  </a:lnTo>
                  <a:lnTo>
                    <a:pt x="917" y="897"/>
                  </a:lnTo>
                  <a:lnTo>
                    <a:pt x="935" y="879"/>
                  </a:lnTo>
                  <a:lnTo>
                    <a:pt x="935" y="912"/>
                  </a:lnTo>
                  <a:lnTo>
                    <a:pt x="971" y="960"/>
                  </a:lnTo>
                  <a:lnTo>
                    <a:pt x="971" y="927"/>
                  </a:lnTo>
                  <a:lnTo>
                    <a:pt x="952" y="897"/>
                  </a:lnTo>
                  <a:lnTo>
                    <a:pt x="971" y="897"/>
                  </a:lnTo>
                  <a:lnTo>
                    <a:pt x="971" y="912"/>
                  </a:lnTo>
                  <a:lnTo>
                    <a:pt x="988" y="945"/>
                  </a:lnTo>
                  <a:lnTo>
                    <a:pt x="1006" y="960"/>
                  </a:lnTo>
                  <a:lnTo>
                    <a:pt x="1023" y="94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6" name="Freeform 36">
              <a:extLst>
                <a:ext uri="{FF2B5EF4-FFF2-40B4-BE49-F238E27FC236}">
                  <a16:creationId xmlns:a16="http://schemas.microsoft.com/office/drawing/2014/main" id="{5CBB5FFC-5461-6847-B01A-5CA296728212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986447" y="3776869"/>
              <a:ext cx="49568" cy="53892"/>
            </a:xfrm>
            <a:custGeom>
              <a:avLst/>
              <a:gdLst>
                <a:gd name="T0" fmla="*/ 0 w 34"/>
                <a:gd name="T1" fmla="*/ 3079 h 33"/>
                <a:gd name="T2" fmla="*/ 0 w 34"/>
                <a:gd name="T3" fmla="*/ 3079 h 33"/>
                <a:gd name="T4" fmla="*/ 8404 w 34"/>
                <a:gd name="T5" fmla="*/ 6158 h 33"/>
                <a:gd name="T6" fmla="*/ 8404 w 34"/>
                <a:gd name="T7" fmla="*/ 0 h 33"/>
                <a:gd name="T8" fmla="*/ 0 w 34"/>
                <a:gd name="T9" fmla="*/ 307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3"/>
                <a:gd name="T17" fmla="*/ 34 w 34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3">
                  <a:moveTo>
                    <a:pt x="0" y="18"/>
                  </a:moveTo>
                  <a:lnTo>
                    <a:pt x="0" y="18"/>
                  </a:lnTo>
                  <a:lnTo>
                    <a:pt x="34" y="33"/>
                  </a:lnTo>
                  <a:lnTo>
                    <a:pt x="34" y="0"/>
                  </a:lnTo>
                  <a:lnTo>
                    <a:pt x="0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7" name="Freeform 37">
              <a:extLst>
                <a:ext uri="{FF2B5EF4-FFF2-40B4-BE49-F238E27FC236}">
                  <a16:creationId xmlns:a16="http://schemas.microsoft.com/office/drawing/2014/main" id="{B9022384-5F09-7A4C-9F22-8FB86BF00E34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914848" y="4019382"/>
              <a:ext cx="49568" cy="30314"/>
            </a:xfrm>
            <a:custGeom>
              <a:avLst/>
              <a:gdLst>
                <a:gd name="T0" fmla="*/ 0 w 34"/>
                <a:gd name="T1" fmla="*/ 0 h 17"/>
                <a:gd name="T2" fmla="*/ 0 w 34"/>
                <a:gd name="T3" fmla="*/ 0 h 17"/>
                <a:gd name="T4" fmla="*/ 8404 w 34"/>
                <a:gd name="T5" fmla="*/ 4202 h 17"/>
                <a:gd name="T6" fmla="*/ 8404 w 34"/>
                <a:gd name="T7" fmla="*/ 0 h 17"/>
                <a:gd name="T8" fmla="*/ 0 w 34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17"/>
                <a:gd name="T17" fmla="*/ 34 w 34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17">
                  <a:moveTo>
                    <a:pt x="0" y="0"/>
                  </a:moveTo>
                  <a:lnTo>
                    <a:pt x="0" y="0"/>
                  </a:lnTo>
                  <a:lnTo>
                    <a:pt x="34" y="17"/>
                  </a:lnTo>
                  <a:lnTo>
                    <a:pt x="34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8" name="Freeform 38">
              <a:extLst>
                <a:ext uri="{FF2B5EF4-FFF2-40B4-BE49-F238E27FC236}">
                  <a16:creationId xmlns:a16="http://schemas.microsoft.com/office/drawing/2014/main" id="{9C7E6DBC-F17E-5D4B-AFD4-A1B9031DC092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1692898" y="3453519"/>
              <a:ext cx="71599" cy="53892"/>
            </a:xfrm>
            <a:custGeom>
              <a:avLst/>
              <a:gdLst>
                <a:gd name="T0" fmla="*/ 0 w 52"/>
                <a:gd name="T1" fmla="*/ 3079 h 33"/>
                <a:gd name="T2" fmla="*/ 0 w 52"/>
                <a:gd name="T3" fmla="*/ 3079 h 33"/>
                <a:gd name="T4" fmla="*/ 7144 w 52"/>
                <a:gd name="T5" fmla="*/ 6158 h 33"/>
                <a:gd name="T6" fmla="*/ 10319 w 52"/>
                <a:gd name="T7" fmla="*/ 3079 h 33"/>
                <a:gd name="T8" fmla="*/ 7144 w 52"/>
                <a:gd name="T9" fmla="*/ 0 h 33"/>
                <a:gd name="T10" fmla="*/ 0 w 52"/>
                <a:gd name="T11" fmla="*/ 307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33"/>
                <a:gd name="T20" fmla="*/ 52 w 52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33">
                  <a:moveTo>
                    <a:pt x="0" y="18"/>
                  </a:moveTo>
                  <a:lnTo>
                    <a:pt x="0" y="18"/>
                  </a:lnTo>
                  <a:lnTo>
                    <a:pt x="34" y="33"/>
                  </a:lnTo>
                  <a:lnTo>
                    <a:pt x="52" y="18"/>
                  </a:lnTo>
                  <a:lnTo>
                    <a:pt x="34" y="0"/>
                  </a:lnTo>
                  <a:lnTo>
                    <a:pt x="0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9" name="Freeform 39">
              <a:extLst>
                <a:ext uri="{FF2B5EF4-FFF2-40B4-BE49-F238E27FC236}">
                  <a16:creationId xmlns:a16="http://schemas.microsoft.com/office/drawing/2014/main" id="{1A16CB50-FE70-7443-930A-5FE3B179B315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2172059" y="3615194"/>
              <a:ext cx="118415" cy="134729"/>
            </a:xfrm>
            <a:custGeom>
              <a:avLst/>
              <a:gdLst>
                <a:gd name="T0" fmla="*/ 0 w 87"/>
                <a:gd name="T1" fmla="*/ 12543 h 81"/>
                <a:gd name="T2" fmla="*/ 0 w 87"/>
                <a:gd name="T3" fmla="*/ 12543 h 81"/>
                <a:gd name="T4" fmla="*/ 3139 w 87"/>
                <a:gd name="T5" fmla="*/ 15679 h 81"/>
                <a:gd name="T6" fmla="*/ 10200 w 87"/>
                <a:gd name="T7" fmla="*/ 9407 h 81"/>
                <a:gd name="T8" fmla="*/ 13339 w 87"/>
                <a:gd name="T9" fmla="*/ 9407 h 81"/>
                <a:gd name="T10" fmla="*/ 13339 w 87"/>
                <a:gd name="T11" fmla="*/ 6272 h 81"/>
                <a:gd name="T12" fmla="*/ 10200 w 87"/>
                <a:gd name="T13" fmla="*/ 6272 h 81"/>
                <a:gd name="T14" fmla="*/ 16477 w 87"/>
                <a:gd name="T15" fmla="*/ 3136 h 81"/>
                <a:gd name="T16" fmla="*/ 13339 w 87"/>
                <a:gd name="T17" fmla="*/ 0 h 81"/>
                <a:gd name="T18" fmla="*/ 0 w 87"/>
                <a:gd name="T19" fmla="*/ 12543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7"/>
                <a:gd name="T31" fmla="*/ 0 h 81"/>
                <a:gd name="T32" fmla="*/ 87 w 87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7" h="81">
                  <a:moveTo>
                    <a:pt x="0" y="66"/>
                  </a:moveTo>
                  <a:lnTo>
                    <a:pt x="0" y="66"/>
                  </a:lnTo>
                  <a:lnTo>
                    <a:pt x="17" y="81"/>
                  </a:lnTo>
                  <a:lnTo>
                    <a:pt x="52" y="48"/>
                  </a:lnTo>
                  <a:lnTo>
                    <a:pt x="69" y="48"/>
                  </a:lnTo>
                  <a:lnTo>
                    <a:pt x="69" y="33"/>
                  </a:lnTo>
                  <a:lnTo>
                    <a:pt x="52" y="33"/>
                  </a:lnTo>
                  <a:lnTo>
                    <a:pt x="87" y="18"/>
                  </a:lnTo>
                  <a:lnTo>
                    <a:pt x="69" y="0"/>
                  </a:lnTo>
                  <a:lnTo>
                    <a:pt x="0" y="6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0" name="Freeform 40">
              <a:extLst>
                <a:ext uri="{FF2B5EF4-FFF2-40B4-BE49-F238E27FC236}">
                  <a16:creationId xmlns:a16="http://schemas.microsoft.com/office/drawing/2014/main" id="{E808ABB9-80CD-2141-8D10-E0CBEF5594DE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003709" y="3938544"/>
              <a:ext cx="74354" cy="161675"/>
            </a:xfrm>
            <a:custGeom>
              <a:avLst/>
              <a:gdLst>
                <a:gd name="T0" fmla="*/ 0 w 54"/>
                <a:gd name="T1" fmla="*/ 0 h 96"/>
                <a:gd name="T2" fmla="*/ 0 w 54"/>
                <a:gd name="T3" fmla="*/ 0 h 96"/>
                <a:gd name="T4" fmla="*/ 0 w 54"/>
                <a:gd name="T5" fmla="*/ 7144 h 96"/>
                <a:gd name="T6" fmla="*/ 3969 w 54"/>
                <a:gd name="T7" fmla="*/ 16669 h 96"/>
                <a:gd name="T8" fmla="*/ 11113 w 54"/>
                <a:gd name="T9" fmla="*/ 19050 h 96"/>
                <a:gd name="T10" fmla="*/ 3969 w 54"/>
                <a:gd name="T11" fmla="*/ 13494 h 96"/>
                <a:gd name="T12" fmla="*/ 7144 w 54"/>
                <a:gd name="T13" fmla="*/ 9525 h 96"/>
                <a:gd name="T14" fmla="*/ 3969 w 54"/>
                <a:gd name="T15" fmla="*/ 7144 h 96"/>
                <a:gd name="T16" fmla="*/ 7144 w 54"/>
                <a:gd name="T17" fmla="*/ 0 h 96"/>
                <a:gd name="T18" fmla="*/ 0 w 54"/>
                <a:gd name="T19" fmla="*/ 0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4"/>
                <a:gd name="T31" fmla="*/ 0 h 96"/>
                <a:gd name="T32" fmla="*/ 54 w 54"/>
                <a:gd name="T33" fmla="*/ 96 h 9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4" h="96">
                  <a:moveTo>
                    <a:pt x="0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19" y="81"/>
                  </a:lnTo>
                  <a:lnTo>
                    <a:pt x="54" y="96"/>
                  </a:lnTo>
                  <a:lnTo>
                    <a:pt x="19" y="65"/>
                  </a:lnTo>
                  <a:lnTo>
                    <a:pt x="36" y="48"/>
                  </a:lnTo>
                  <a:lnTo>
                    <a:pt x="19" y="33"/>
                  </a:lnTo>
                  <a:lnTo>
                    <a:pt x="36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1" name="Freeform 41">
              <a:extLst>
                <a:ext uri="{FF2B5EF4-FFF2-40B4-BE49-F238E27FC236}">
                  <a16:creationId xmlns:a16="http://schemas.microsoft.com/office/drawing/2014/main" id="{65B637C8-8ABA-E742-A7BB-78FE63E66670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174444" y="4181056"/>
              <a:ext cx="192766" cy="161675"/>
            </a:xfrm>
            <a:custGeom>
              <a:avLst/>
              <a:gdLst>
                <a:gd name="T0" fmla="*/ 0 w 140"/>
                <a:gd name="T1" fmla="*/ 0 h 96"/>
                <a:gd name="T2" fmla="*/ 0 w 140"/>
                <a:gd name="T3" fmla="*/ 0 h 96"/>
                <a:gd name="T4" fmla="*/ 3175 w 140"/>
                <a:gd name="T5" fmla="*/ 7144 h 96"/>
                <a:gd name="T6" fmla="*/ 10319 w 140"/>
                <a:gd name="T7" fmla="*/ 9525 h 96"/>
                <a:gd name="T8" fmla="*/ 16669 w 140"/>
                <a:gd name="T9" fmla="*/ 13494 h 96"/>
                <a:gd name="T10" fmla="*/ 16669 w 140"/>
                <a:gd name="T11" fmla="*/ 16669 h 96"/>
                <a:gd name="T12" fmla="*/ 23812 w 140"/>
                <a:gd name="T13" fmla="*/ 19050 h 96"/>
                <a:gd name="T14" fmla="*/ 27781 w 140"/>
                <a:gd name="T15" fmla="*/ 19050 h 96"/>
                <a:gd name="T16" fmla="*/ 14287 w 140"/>
                <a:gd name="T17" fmla="*/ 3969 h 96"/>
                <a:gd name="T18" fmla="*/ 3175 w 140"/>
                <a:gd name="T19" fmla="*/ 0 h 96"/>
                <a:gd name="T20" fmla="*/ 0 w 140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96"/>
                <a:gd name="T35" fmla="*/ 140 w 140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96">
                  <a:moveTo>
                    <a:pt x="0" y="0"/>
                  </a:moveTo>
                  <a:lnTo>
                    <a:pt x="0" y="0"/>
                  </a:lnTo>
                  <a:lnTo>
                    <a:pt x="17" y="33"/>
                  </a:lnTo>
                  <a:lnTo>
                    <a:pt x="52" y="48"/>
                  </a:lnTo>
                  <a:lnTo>
                    <a:pt x="86" y="65"/>
                  </a:lnTo>
                  <a:lnTo>
                    <a:pt x="86" y="81"/>
                  </a:lnTo>
                  <a:lnTo>
                    <a:pt x="121" y="96"/>
                  </a:lnTo>
                  <a:lnTo>
                    <a:pt x="140" y="96"/>
                  </a:lnTo>
                  <a:lnTo>
                    <a:pt x="69" y="17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2" name="Line 42">
              <a:extLst>
                <a:ext uri="{FF2B5EF4-FFF2-40B4-BE49-F238E27FC236}">
                  <a16:creationId xmlns:a16="http://schemas.microsoft.com/office/drawing/2014/main" id="{E91C145B-742E-DB4C-AF01-4A958934656C}"/>
                </a:ext>
              </a:extLst>
            </p:cNvPr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 flipV="1">
              <a:off x="1659852" y="4005909"/>
              <a:ext cx="24786" cy="107783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3" name="Freeform 43">
              <a:extLst>
                <a:ext uri="{FF2B5EF4-FFF2-40B4-BE49-F238E27FC236}">
                  <a16:creationId xmlns:a16="http://schemas.microsoft.com/office/drawing/2014/main" id="{8D71BD98-FC07-2B45-AD24-799C7636BB5A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1692898" y="3968858"/>
              <a:ext cx="49568" cy="23579"/>
            </a:xfrm>
            <a:custGeom>
              <a:avLst/>
              <a:gdLst>
                <a:gd name="T0" fmla="*/ 0 w 34"/>
                <a:gd name="T1" fmla="*/ 2084 h 16"/>
                <a:gd name="T2" fmla="*/ 0 w 34"/>
                <a:gd name="T3" fmla="*/ 2084 h 16"/>
                <a:gd name="T4" fmla="*/ 8404 w 34"/>
                <a:gd name="T5" fmla="*/ 2084 h 16"/>
                <a:gd name="T6" fmla="*/ 8404 w 34"/>
                <a:gd name="T7" fmla="*/ 0 h 16"/>
                <a:gd name="T8" fmla="*/ 4202 w 34"/>
                <a:gd name="T9" fmla="*/ 0 h 16"/>
                <a:gd name="T10" fmla="*/ 4202 w 34"/>
                <a:gd name="T11" fmla="*/ 2084 h 16"/>
                <a:gd name="T12" fmla="*/ 0 w 34"/>
                <a:gd name="T13" fmla="*/ 208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16"/>
                <a:gd name="T23" fmla="*/ 34 w 34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16">
                  <a:moveTo>
                    <a:pt x="0" y="16"/>
                  </a:moveTo>
                  <a:lnTo>
                    <a:pt x="0" y="16"/>
                  </a:lnTo>
                  <a:lnTo>
                    <a:pt x="34" y="16"/>
                  </a:lnTo>
                  <a:lnTo>
                    <a:pt x="34" y="0"/>
                  </a:lnTo>
                  <a:lnTo>
                    <a:pt x="17" y="0"/>
                  </a:lnTo>
                  <a:lnTo>
                    <a:pt x="17" y="16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4" name="Freeform 44">
              <a:extLst>
                <a:ext uri="{FF2B5EF4-FFF2-40B4-BE49-F238E27FC236}">
                  <a16:creationId xmlns:a16="http://schemas.microsoft.com/office/drawing/2014/main" id="{02C1C86B-9AF6-2043-9222-B0C09DC231F6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2698037" y="2257800"/>
              <a:ext cx="3219198" cy="2489121"/>
            </a:xfrm>
            <a:custGeom>
              <a:avLst/>
              <a:gdLst>
                <a:gd name="T0" fmla="*/ 336550 w 2338"/>
                <a:gd name="T1" fmla="*/ 284163 h 1478"/>
                <a:gd name="T2" fmla="*/ 319088 w 2338"/>
                <a:gd name="T3" fmla="*/ 284163 h 1478"/>
                <a:gd name="T4" fmla="*/ 329406 w 2338"/>
                <a:gd name="T5" fmla="*/ 274638 h 1478"/>
                <a:gd name="T6" fmla="*/ 305594 w 2338"/>
                <a:gd name="T7" fmla="*/ 258763 h 1478"/>
                <a:gd name="T8" fmla="*/ 288131 w 2338"/>
                <a:gd name="T9" fmla="*/ 239713 h 1478"/>
                <a:gd name="T10" fmla="*/ 254000 w 2338"/>
                <a:gd name="T11" fmla="*/ 242888 h 1478"/>
                <a:gd name="T12" fmla="*/ 96044 w 2338"/>
                <a:gd name="T13" fmla="*/ 239713 h 1478"/>
                <a:gd name="T14" fmla="*/ 71438 w 2338"/>
                <a:gd name="T15" fmla="*/ 223838 h 1478"/>
                <a:gd name="T16" fmla="*/ 57944 w 2338"/>
                <a:gd name="T17" fmla="*/ 197644 h 1478"/>
                <a:gd name="T18" fmla="*/ 37306 w 2338"/>
                <a:gd name="T19" fmla="*/ 156369 h 1478"/>
                <a:gd name="T20" fmla="*/ 20638 w 2338"/>
                <a:gd name="T21" fmla="*/ 153988 h 1478"/>
                <a:gd name="T22" fmla="*/ 0 w 2338"/>
                <a:gd name="T23" fmla="*/ 141288 h 1478"/>
                <a:gd name="T24" fmla="*/ 27781 w 2338"/>
                <a:gd name="T25" fmla="*/ 36513 h 1478"/>
                <a:gd name="T26" fmla="*/ 61119 w 2338"/>
                <a:gd name="T27" fmla="*/ 20638 h 1478"/>
                <a:gd name="T28" fmla="*/ 78581 w 2338"/>
                <a:gd name="T29" fmla="*/ 23019 h 1478"/>
                <a:gd name="T30" fmla="*/ 88900 w 2338"/>
                <a:gd name="T31" fmla="*/ 33338 h 1478"/>
                <a:gd name="T32" fmla="*/ 113506 w 2338"/>
                <a:gd name="T33" fmla="*/ 33338 h 1478"/>
                <a:gd name="T34" fmla="*/ 144463 w 2338"/>
                <a:gd name="T35" fmla="*/ 42069 h 1478"/>
                <a:gd name="T36" fmla="*/ 150813 w 2338"/>
                <a:gd name="T37" fmla="*/ 58738 h 1478"/>
                <a:gd name="T38" fmla="*/ 174625 w 2338"/>
                <a:gd name="T39" fmla="*/ 49213 h 1478"/>
                <a:gd name="T40" fmla="*/ 213519 w 2338"/>
                <a:gd name="T41" fmla="*/ 55563 h 1478"/>
                <a:gd name="T42" fmla="*/ 233363 w 2338"/>
                <a:gd name="T43" fmla="*/ 45244 h 1478"/>
                <a:gd name="T44" fmla="*/ 240506 w 2338"/>
                <a:gd name="T45" fmla="*/ 36513 h 1478"/>
                <a:gd name="T46" fmla="*/ 243681 w 2338"/>
                <a:gd name="T47" fmla="*/ 58738 h 1478"/>
                <a:gd name="T48" fmla="*/ 254000 w 2338"/>
                <a:gd name="T49" fmla="*/ 33338 h 1478"/>
                <a:gd name="T50" fmla="*/ 254000 w 2338"/>
                <a:gd name="T51" fmla="*/ 0 h 1478"/>
                <a:gd name="T52" fmla="*/ 278606 w 2338"/>
                <a:gd name="T53" fmla="*/ 45244 h 1478"/>
                <a:gd name="T54" fmla="*/ 292100 w 2338"/>
                <a:gd name="T55" fmla="*/ 61913 h 1478"/>
                <a:gd name="T56" fmla="*/ 302419 w 2338"/>
                <a:gd name="T57" fmla="*/ 26988 h 1478"/>
                <a:gd name="T58" fmla="*/ 323056 w 2338"/>
                <a:gd name="T59" fmla="*/ 36513 h 1478"/>
                <a:gd name="T60" fmla="*/ 323056 w 2338"/>
                <a:gd name="T61" fmla="*/ 58738 h 1478"/>
                <a:gd name="T62" fmla="*/ 302419 w 2338"/>
                <a:gd name="T63" fmla="*/ 71438 h 1478"/>
                <a:gd name="T64" fmla="*/ 292100 w 2338"/>
                <a:gd name="T65" fmla="*/ 89694 h 1478"/>
                <a:gd name="T66" fmla="*/ 274638 w 2338"/>
                <a:gd name="T67" fmla="*/ 115888 h 1478"/>
                <a:gd name="T68" fmla="*/ 257969 w 2338"/>
                <a:gd name="T69" fmla="*/ 128588 h 1478"/>
                <a:gd name="T70" fmla="*/ 261144 w 2338"/>
                <a:gd name="T71" fmla="*/ 156369 h 1478"/>
                <a:gd name="T72" fmla="*/ 288131 w 2338"/>
                <a:gd name="T73" fmla="*/ 182563 h 1478"/>
                <a:gd name="T74" fmla="*/ 319088 w 2338"/>
                <a:gd name="T75" fmla="*/ 211138 h 1478"/>
                <a:gd name="T76" fmla="*/ 339725 w 2338"/>
                <a:gd name="T77" fmla="*/ 192088 h 1478"/>
                <a:gd name="T78" fmla="*/ 339725 w 2338"/>
                <a:gd name="T79" fmla="*/ 153988 h 1478"/>
                <a:gd name="T80" fmla="*/ 339725 w 2338"/>
                <a:gd name="T81" fmla="*/ 138113 h 1478"/>
                <a:gd name="T82" fmla="*/ 343694 w 2338"/>
                <a:gd name="T83" fmla="*/ 119063 h 1478"/>
                <a:gd name="T84" fmla="*/ 374650 w 2338"/>
                <a:gd name="T85" fmla="*/ 131763 h 1478"/>
                <a:gd name="T86" fmla="*/ 398463 w 2338"/>
                <a:gd name="T87" fmla="*/ 163513 h 1478"/>
                <a:gd name="T88" fmla="*/ 408781 w 2338"/>
                <a:gd name="T89" fmla="*/ 146844 h 1478"/>
                <a:gd name="T90" fmla="*/ 430213 w 2338"/>
                <a:gd name="T91" fmla="*/ 182563 h 1478"/>
                <a:gd name="T92" fmla="*/ 446881 w 2338"/>
                <a:gd name="T93" fmla="*/ 192088 h 1478"/>
                <a:gd name="T94" fmla="*/ 454025 w 2338"/>
                <a:gd name="T95" fmla="*/ 204788 h 1478"/>
                <a:gd name="T96" fmla="*/ 464344 w 2338"/>
                <a:gd name="T97" fmla="*/ 217488 h 1478"/>
                <a:gd name="T98" fmla="*/ 430213 w 2338"/>
                <a:gd name="T99" fmla="*/ 233363 h 1478"/>
                <a:gd name="T100" fmla="*/ 395288 w 2338"/>
                <a:gd name="T101" fmla="*/ 239713 h 1478"/>
                <a:gd name="T102" fmla="*/ 392113 w 2338"/>
                <a:gd name="T103" fmla="*/ 246063 h 1478"/>
                <a:gd name="T104" fmla="*/ 416719 w 2338"/>
                <a:gd name="T105" fmla="*/ 246063 h 1478"/>
                <a:gd name="T106" fmla="*/ 412750 w 2338"/>
                <a:gd name="T107" fmla="*/ 249238 h 1478"/>
                <a:gd name="T108" fmla="*/ 430213 w 2338"/>
                <a:gd name="T109" fmla="*/ 265113 h 1478"/>
                <a:gd name="T110" fmla="*/ 440531 w 2338"/>
                <a:gd name="T111" fmla="*/ 261938 h 1478"/>
                <a:gd name="T112" fmla="*/ 408781 w 2338"/>
                <a:gd name="T113" fmla="*/ 280988 h 1478"/>
                <a:gd name="T114" fmla="*/ 412750 w 2338"/>
                <a:gd name="T115" fmla="*/ 265113 h 1478"/>
                <a:gd name="T116" fmla="*/ 395288 w 2338"/>
                <a:gd name="T117" fmla="*/ 255588 h 1478"/>
                <a:gd name="T118" fmla="*/ 381794 w 2338"/>
                <a:gd name="T119" fmla="*/ 268288 h 1478"/>
                <a:gd name="T120" fmla="*/ 346869 w 2338"/>
                <a:gd name="T121" fmla="*/ 277813 h 14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38"/>
                <a:gd name="T184" fmla="*/ 0 h 1478"/>
                <a:gd name="T185" fmla="*/ 2338 w 2338"/>
                <a:gd name="T186" fmla="*/ 1478 h 14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38" h="1478">
                  <a:moveTo>
                    <a:pt x="1682" y="1415"/>
                  </a:moveTo>
                  <a:lnTo>
                    <a:pt x="1682" y="1415"/>
                  </a:lnTo>
                  <a:lnTo>
                    <a:pt x="1697" y="1415"/>
                  </a:lnTo>
                  <a:lnTo>
                    <a:pt x="1697" y="1430"/>
                  </a:lnTo>
                  <a:lnTo>
                    <a:pt x="1628" y="1447"/>
                  </a:lnTo>
                  <a:lnTo>
                    <a:pt x="1611" y="1463"/>
                  </a:lnTo>
                  <a:lnTo>
                    <a:pt x="1576" y="1478"/>
                  </a:lnTo>
                  <a:lnTo>
                    <a:pt x="1611" y="1430"/>
                  </a:lnTo>
                  <a:lnTo>
                    <a:pt x="1594" y="1430"/>
                  </a:lnTo>
                  <a:lnTo>
                    <a:pt x="1628" y="1415"/>
                  </a:lnTo>
                  <a:lnTo>
                    <a:pt x="1628" y="1351"/>
                  </a:lnTo>
                  <a:lnTo>
                    <a:pt x="1663" y="1382"/>
                  </a:lnTo>
                  <a:lnTo>
                    <a:pt x="1682" y="1367"/>
                  </a:lnTo>
                  <a:lnTo>
                    <a:pt x="1645" y="1334"/>
                  </a:lnTo>
                  <a:lnTo>
                    <a:pt x="1559" y="1319"/>
                  </a:lnTo>
                  <a:lnTo>
                    <a:pt x="1542" y="1303"/>
                  </a:lnTo>
                  <a:lnTo>
                    <a:pt x="1525" y="1255"/>
                  </a:lnTo>
                  <a:lnTo>
                    <a:pt x="1507" y="1255"/>
                  </a:lnTo>
                  <a:lnTo>
                    <a:pt x="1490" y="1223"/>
                  </a:lnTo>
                  <a:lnTo>
                    <a:pt x="1455" y="1207"/>
                  </a:lnTo>
                  <a:lnTo>
                    <a:pt x="1404" y="1255"/>
                  </a:lnTo>
                  <a:lnTo>
                    <a:pt x="1352" y="1255"/>
                  </a:lnTo>
                  <a:lnTo>
                    <a:pt x="1317" y="1223"/>
                  </a:lnTo>
                  <a:lnTo>
                    <a:pt x="1281" y="1223"/>
                  </a:lnTo>
                  <a:lnTo>
                    <a:pt x="1265" y="1190"/>
                  </a:lnTo>
                  <a:lnTo>
                    <a:pt x="1248" y="1207"/>
                  </a:lnTo>
                  <a:lnTo>
                    <a:pt x="501" y="1207"/>
                  </a:lnTo>
                  <a:lnTo>
                    <a:pt x="486" y="1207"/>
                  </a:lnTo>
                  <a:lnTo>
                    <a:pt x="486" y="1190"/>
                  </a:lnTo>
                  <a:lnTo>
                    <a:pt x="467" y="1190"/>
                  </a:lnTo>
                  <a:lnTo>
                    <a:pt x="415" y="1159"/>
                  </a:lnTo>
                  <a:lnTo>
                    <a:pt x="363" y="1127"/>
                  </a:lnTo>
                  <a:lnTo>
                    <a:pt x="346" y="1079"/>
                  </a:lnTo>
                  <a:lnTo>
                    <a:pt x="328" y="1063"/>
                  </a:lnTo>
                  <a:lnTo>
                    <a:pt x="277" y="1015"/>
                  </a:lnTo>
                  <a:lnTo>
                    <a:pt x="294" y="998"/>
                  </a:lnTo>
                  <a:lnTo>
                    <a:pt x="294" y="968"/>
                  </a:lnTo>
                  <a:lnTo>
                    <a:pt x="294" y="920"/>
                  </a:lnTo>
                  <a:lnTo>
                    <a:pt x="242" y="887"/>
                  </a:lnTo>
                  <a:lnTo>
                    <a:pt x="188" y="791"/>
                  </a:lnTo>
                  <a:lnTo>
                    <a:pt x="173" y="791"/>
                  </a:lnTo>
                  <a:lnTo>
                    <a:pt x="156" y="743"/>
                  </a:lnTo>
                  <a:lnTo>
                    <a:pt x="121" y="758"/>
                  </a:lnTo>
                  <a:lnTo>
                    <a:pt x="104" y="776"/>
                  </a:lnTo>
                  <a:lnTo>
                    <a:pt x="52" y="728"/>
                  </a:lnTo>
                  <a:lnTo>
                    <a:pt x="52" y="710"/>
                  </a:lnTo>
                  <a:lnTo>
                    <a:pt x="0" y="728"/>
                  </a:lnTo>
                  <a:lnTo>
                    <a:pt x="0" y="710"/>
                  </a:lnTo>
                  <a:lnTo>
                    <a:pt x="0" y="152"/>
                  </a:lnTo>
                  <a:lnTo>
                    <a:pt x="33" y="152"/>
                  </a:lnTo>
                  <a:lnTo>
                    <a:pt x="137" y="215"/>
                  </a:lnTo>
                  <a:lnTo>
                    <a:pt x="137" y="183"/>
                  </a:lnTo>
                  <a:lnTo>
                    <a:pt x="156" y="167"/>
                  </a:lnTo>
                  <a:lnTo>
                    <a:pt x="188" y="152"/>
                  </a:lnTo>
                  <a:lnTo>
                    <a:pt x="208" y="167"/>
                  </a:lnTo>
                  <a:lnTo>
                    <a:pt x="311" y="104"/>
                  </a:lnTo>
                  <a:lnTo>
                    <a:pt x="311" y="135"/>
                  </a:lnTo>
                  <a:lnTo>
                    <a:pt x="346" y="135"/>
                  </a:lnTo>
                  <a:lnTo>
                    <a:pt x="363" y="87"/>
                  </a:lnTo>
                  <a:lnTo>
                    <a:pt x="398" y="119"/>
                  </a:lnTo>
                  <a:lnTo>
                    <a:pt x="398" y="152"/>
                  </a:lnTo>
                  <a:lnTo>
                    <a:pt x="434" y="167"/>
                  </a:lnTo>
                  <a:lnTo>
                    <a:pt x="449" y="135"/>
                  </a:lnTo>
                  <a:lnTo>
                    <a:pt x="449" y="167"/>
                  </a:lnTo>
                  <a:lnTo>
                    <a:pt x="486" y="167"/>
                  </a:lnTo>
                  <a:lnTo>
                    <a:pt x="486" y="135"/>
                  </a:lnTo>
                  <a:lnTo>
                    <a:pt x="538" y="135"/>
                  </a:lnTo>
                  <a:lnTo>
                    <a:pt x="570" y="167"/>
                  </a:lnTo>
                  <a:lnTo>
                    <a:pt x="605" y="183"/>
                  </a:lnTo>
                  <a:lnTo>
                    <a:pt x="641" y="200"/>
                  </a:lnTo>
                  <a:lnTo>
                    <a:pt x="676" y="200"/>
                  </a:lnTo>
                  <a:lnTo>
                    <a:pt x="728" y="215"/>
                  </a:lnTo>
                  <a:lnTo>
                    <a:pt x="728" y="248"/>
                  </a:lnTo>
                  <a:lnTo>
                    <a:pt x="709" y="263"/>
                  </a:lnTo>
                  <a:lnTo>
                    <a:pt x="709" y="279"/>
                  </a:lnTo>
                  <a:lnTo>
                    <a:pt x="760" y="296"/>
                  </a:lnTo>
                  <a:lnTo>
                    <a:pt x="849" y="263"/>
                  </a:lnTo>
                  <a:lnTo>
                    <a:pt x="901" y="296"/>
                  </a:lnTo>
                  <a:lnTo>
                    <a:pt x="901" y="263"/>
                  </a:lnTo>
                  <a:lnTo>
                    <a:pt x="883" y="248"/>
                  </a:lnTo>
                  <a:lnTo>
                    <a:pt x="901" y="231"/>
                  </a:lnTo>
                  <a:lnTo>
                    <a:pt x="970" y="200"/>
                  </a:lnTo>
                  <a:lnTo>
                    <a:pt x="987" y="248"/>
                  </a:lnTo>
                  <a:lnTo>
                    <a:pt x="1073" y="279"/>
                  </a:lnTo>
                  <a:lnTo>
                    <a:pt x="1125" y="296"/>
                  </a:lnTo>
                  <a:lnTo>
                    <a:pt x="1162" y="296"/>
                  </a:lnTo>
                  <a:lnTo>
                    <a:pt x="1162" y="248"/>
                  </a:lnTo>
                  <a:lnTo>
                    <a:pt x="1177" y="231"/>
                  </a:lnTo>
                  <a:lnTo>
                    <a:pt x="1125" y="200"/>
                  </a:lnTo>
                  <a:lnTo>
                    <a:pt x="1162" y="183"/>
                  </a:lnTo>
                  <a:lnTo>
                    <a:pt x="1177" y="135"/>
                  </a:lnTo>
                  <a:lnTo>
                    <a:pt x="1214" y="183"/>
                  </a:lnTo>
                  <a:lnTo>
                    <a:pt x="1248" y="215"/>
                  </a:lnTo>
                  <a:lnTo>
                    <a:pt x="1214" y="248"/>
                  </a:lnTo>
                  <a:lnTo>
                    <a:pt x="1214" y="279"/>
                  </a:lnTo>
                  <a:lnTo>
                    <a:pt x="1229" y="296"/>
                  </a:lnTo>
                  <a:lnTo>
                    <a:pt x="1248" y="263"/>
                  </a:lnTo>
                  <a:lnTo>
                    <a:pt x="1281" y="231"/>
                  </a:lnTo>
                  <a:lnTo>
                    <a:pt x="1265" y="200"/>
                  </a:lnTo>
                  <a:lnTo>
                    <a:pt x="1281" y="167"/>
                  </a:lnTo>
                  <a:lnTo>
                    <a:pt x="1248" y="135"/>
                  </a:lnTo>
                  <a:lnTo>
                    <a:pt x="1214" y="104"/>
                  </a:lnTo>
                  <a:lnTo>
                    <a:pt x="1229" y="8"/>
                  </a:lnTo>
                  <a:lnTo>
                    <a:pt x="1283" y="0"/>
                  </a:lnTo>
                  <a:lnTo>
                    <a:pt x="1352" y="119"/>
                  </a:lnTo>
                  <a:lnTo>
                    <a:pt x="1333" y="152"/>
                  </a:lnTo>
                  <a:lnTo>
                    <a:pt x="1352" y="167"/>
                  </a:lnTo>
                  <a:lnTo>
                    <a:pt x="1404" y="231"/>
                  </a:lnTo>
                  <a:lnTo>
                    <a:pt x="1421" y="183"/>
                  </a:lnTo>
                  <a:lnTo>
                    <a:pt x="1455" y="215"/>
                  </a:lnTo>
                  <a:lnTo>
                    <a:pt x="1436" y="279"/>
                  </a:lnTo>
                  <a:lnTo>
                    <a:pt x="1473" y="311"/>
                  </a:lnTo>
                  <a:lnTo>
                    <a:pt x="1490" y="311"/>
                  </a:lnTo>
                  <a:lnTo>
                    <a:pt x="1490" y="279"/>
                  </a:lnTo>
                  <a:lnTo>
                    <a:pt x="1525" y="263"/>
                  </a:lnTo>
                  <a:lnTo>
                    <a:pt x="1525" y="135"/>
                  </a:lnTo>
                  <a:lnTo>
                    <a:pt x="1559" y="135"/>
                  </a:lnTo>
                  <a:lnTo>
                    <a:pt x="1594" y="152"/>
                  </a:lnTo>
                  <a:lnTo>
                    <a:pt x="1594" y="183"/>
                  </a:lnTo>
                  <a:lnTo>
                    <a:pt x="1628" y="183"/>
                  </a:lnTo>
                  <a:lnTo>
                    <a:pt x="1628" y="231"/>
                  </a:lnTo>
                  <a:lnTo>
                    <a:pt x="1594" y="248"/>
                  </a:lnTo>
                  <a:lnTo>
                    <a:pt x="1594" y="279"/>
                  </a:lnTo>
                  <a:lnTo>
                    <a:pt x="1628" y="296"/>
                  </a:lnTo>
                  <a:lnTo>
                    <a:pt x="1628" y="327"/>
                  </a:lnTo>
                  <a:lnTo>
                    <a:pt x="1559" y="392"/>
                  </a:lnTo>
                  <a:lnTo>
                    <a:pt x="1525" y="375"/>
                  </a:lnTo>
                  <a:lnTo>
                    <a:pt x="1525" y="359"/>
                  </a:lnTo>
                  <a:lnTo>
                    <a:pt x="1490" y="359"/>
                  </a:lnTo>
                  <a:lnTo>
                    <a:pt x="1507" y="392"/>
                  </a:lnTo>
                  <a:lnTo>
                    <a:pt x="1473" y="423"/>
                  </a:lnTo>
                  <a:lnTo>
                    <a:pt x="1473" y="455"/>
                  </a:lnTo>
                  <a:lnTo>
                    <a:pt x="1436" y="518"/>
                  </a:lnTo>
                  <a:lnTo>
                    <a:pt x="1404" y="518"/>
                  </a:lnTo>
                  <a:lnTo>
                    <a:pt x="1369" y="551"/>
                  </a:lnTo>
                  <a:lnTo>
                    <a:pt x="1384" y="584"/>
                  </a:lnTo>
                  <a:lnTo>
                    <a:pt x="1333" y="599"/>
                  </a:lnTo>
                  <a:lnTo>
                    <a:pt x="1333" y="632"/>
                  </a:lnTo>
                  <a:lnTo>
                    <a:pt x="1317" y="632"/>
                  </a:lnTo>
                  <a:lnTo>
                    <a:pt x="1300" y="647"/>
                  </a:lnTo>
                  <a:lnTo>
                    <a:pt x="1265" y="728"/>
                  </a:lnTo>
                  <a:lnTo>
                    <a:pt x="1265" y="776"/>
                  </a:lnTo>
                  <a:lnTo>
                    <a:pt x="1281" y="791"/>
                  </a:lnTo>
                  <a:lnTo>
                    <a:pt x="1317" y="791"/>
                  </a:lnTo>
                  <a:lnTo>
                    <a:pt x="1333" y="887"/>
                  </a:lnTo>
                  <a:lnTo>
                    <a:pt x="1369" y="872"/>
                  </a:lnTo>
                  <a:lnTo>
                    <a:pt x="1421" y="887"/>
                  </a:lnTo>
                  <a:lnTo>
                    <a:pt x="1455" y="920"/>
                  </a:lnTo>
                  <a:lnTo>
                    <a:pt x="1525" y="950"/>
                  </a:lnTo>
                  <a:lnTo>
                    <a:pt x="1594" y="950"/>
                  </a:lnTo>
                  <a:lnTo>
                    <a:pt x="1611" y="968"/>
                  </a:lnTo>
                  <a:lnTo>
                    <a:pt x="1611" y="1063"/>
                  </a:lnTo>
                  <a:lnTo>
                    <a:pt x="1682" y="1127"/>
                  </a:lnTo>
                  <a:lnTo>
                    <a:pt x="1715" y="1094"/>
                  </a:lnTo>
                  <a:lnTo>
                    <a:pt x="1682" y="983"/>
                  </a:lnTo>
                  <a:lnTo>
                    <a:pt x="1715" y="968"/>
                  </a:lnTo>
                  <a:lnTo>
                    <a:pt x="1749" y="920"/>
                  </a:lnTo>
                  <a:lnTo>
                    <a:pt x="1734" y="824"/>
                  </a:lnTo>
                  <a:lnTo>
                    <a:pt x="1697" y="791"/>
                  </a:lnTo>
                  <a:lnTo>
                    <a:pt x="1715" y="776"/>
                  </a:lnTo>
                  <a:lnTo>
                    <a:pt x="1734" y="776"/>
                  </a:lnTo>
                  <a:lnTo>
                    <a:pt x="1734" y="758"/>
                  </a:lnTo>
                  <a:lnTo>
                    <a:pt x="1734" y="710"/>
                  </a:lnTo>
                  <a:lnTo>
                    <a:pt x="1715" y="695"/>
                  </a:lnTo>
                  <a:lnTo>
                    <a:pt x="1734" y="647"/>
                  </a:lnTo>
                  <a:lnTo>
                    <a:pt x="1715" y="632"/>
                  </a:lnTo>
                  <a:lnTo>
                    <a:pt x="1715" y="614"/>
                  </a:lnTo>
                  <a:lnTo>
                    <a:pt x="1734" y="599"/>
                  </a:lnTo>
                  <a:lnTo>
                    <a:pt x="1786" y="614"/>
                  </a:lnTo>
                  <a:lnTo>
                    <a:pt x="1837" y="599"/>
                  </a:lnTo>
                  <a:lnTo>
                    <a:pt x="1905" y="647"/>
                  </a:lnTo>
                  <a:lnTo>
                    <a:pt x="1889" y="662"/>
                  </a:lnTo>
                  <a:lnTo>
                    <a:pt x="1905" y="680"/>
                  </a:lnTo>
                  <a:lnTo>
                    <a:pt x="1956" y="680"/>
                  </a:lnTo>
                  <a:lnTo>
                    <a:pt x="1956" y="776"/>
                  </a:lnTo>
                  <a:lnTo>
                    <a:pt x="2008" y="824"/>
                  </a:lnTo>
                  <a:lnTo>
                    <a:pt x="2027" y="806"/>
                  </a:lnTo>
                  <a:lnTo>
                    <a:pt x="2060" y="776"/>
                  </a:lnTo>
                  <a:lnTo>
                    <a:pt x="2079" y="758"/>
                  </a:lnTo>
                  <a:lnTo>
                    <a:pt x="2060" y="743"/>
                  </a:lnTo>
                  <a:lnTo>
                    <a:pt x="2079" y="710"/>
                  </a:lnTo>
                  <a:lnTo>
                    <a:pt x="2183" y="872"/>
                  </a:lnTo>
                  <a:lnTo>
                    <a:pt x="2166" y="887"/>
                  </a:lnTo>
                  <a:lnTo>
                    <a:pt x="2166" y="920"/>
                  </a:lnTo>
                  <a:lnTo>
                    <a:pt x="2200" y="935"/>
                  </a:lnTo>
                  <a:lnTo>
                    <a:pt x="2200" y="950"/>
                  </a:lnTo>
                  <a:lnTo>
                    <a:pt x="2235" y="968"/>
                  </a:lnTo>
                  <a:lnTo>
                    <a:pt x="2252" y="968"/>
                  </a:lnTo>
                  <a:lnTo>
                    <a:pt x="2287" y="983"/>
                  </a:lnTo>
                  <a:lnTo>
                    <a:pt x="2252" y="998"/>
                  </a:lnTo>
                  <a:lnTo>
                    <a:pt x="2287" y="998"/>
                  </a:lnTo>
                  <a:lnTo>
                    <a:pt x="2287" y="1031"/>
                  </a:lnTo>
                  <a:lnTo>
                    <a:pt x="2306" y="1031"/>
                  </a:lnTo>
                  <a:lnTo>
                    <a:pt x="2321" y="1046"/>
                  </a:lnTo>
                  <a:lnTo>
                    <a:pt x="2321" y="1063"/>
                  </a:lnTo>
                  <a:lnTo>
                    <a:pt x="2338" y="1094"/>
                  </a:lnTo>
                  <a:lnTo>
                    <a:pt x="2306" y="1111"/>
                  </a:lnTo>
                  <a:lnTo>
                    <a:pt x="2252" y="1127"/>
                  </a:lnTo>
                  <a:lnTo>
                    <a:pt x="2218" y="1175"/>
                  </a:lnTo>
                  <a:lnTo>
                    <a:pt x="2166" y="1175"/>
                  </a:lnTo>
                  <a:lnTo>
                    <a:pt x="2114" y="1159"/>
                  </a:lnTo>
                  <a:lnTo>
                    <a:pt x="2027" y="1175"/>
                  </a:lnTo>
                  <a:lnTo>
                    <a:pt x="2008" y="1207"/>
                  </a:lnTo>
                  <a:lnTo>
                    <a:pt x="1993" y="1207"/>
                  </a:lnTo>
                  <a:lnTo>
                    <a:pt x="1956" y="1223"/>
                  </a:lnTo>
                  <a:lnTo>
                    <a:pt x="1905" y="1286"/>
                  </a:lnTo>
                  <a:lnTo>
                    <a:pt x="1924" y="1286"/>
                  </a:lnTo>
                  <a:lnTo>
                    <a:pt x="1976" y="1238"/>
                  </a:lnTo>
                  <a:lnTo>
                    <a:pt x="2027" y="1207"/>
                  </a:lnTo>
                  <a:lnTo>
                    <a:pt x="2079" y="1207"/>
                  </a:lnTo>
                  <a:lnTo>
                    <a:pt x="2097" y="1207"/>
                  </a:lnTo>
                  <a:lnTo>
                    <a:pt x="2097" y="1238"/>
                  </a:lnTo>
                  <a:lnTo>
                    <a:pt x="2060" y="1255"/>
                  </a:lnTo>
                  <a:lnTo>
                    <a:pt x="2045" y="1255"/>
                  </a:lnTo>
                  <a:lnTo>
                    <a:pt x="2060" y="1271"/>
                  </a:lnTo>
                  <a:lnTo>
                    <a:pt x="2079" y="1255"/>
                  </a:lnTo>
                  <a:lnTo>
                    <a:pt x="2079" y="1303"/>
                  </a:lnTo>
                  <a:lnTo>
                    <a:pt x="2097" y="1319"/>
                  </a:lnTo>
                  <a:lnTo>
                    <a:pt x="2131" y="1334"/>
                  </a:lnTo>
                  <a:lnTo>
                    <a:pt x="2166" y="1334"/>
                  </a:lnTo>
                  <a:lnTo>
                    <a:pt x="2166" y="1319"/>
                  </a:lnTo>
                  <a:lnTo>
                    <a:pt x="2200" y="1286"/>
                  </a:lnTo>
                  <a:lnTo>
                    <a:pt x="2200" y="1319"/>
                  </a:lnTo>
                  <a:lnTo>
                    <a:pt x="2218" y="1319"/>
                  </a:lnTo>
                  <a:lnTo>
                    <a:pt x="2183" y="1334"/>
                  </a:lnTo>
                  <a:lnTo>
                    <a:pt x="2183" y="1351"/>
                  </a:lnTo>
                  <a:lnTo>
                    <a:pt x="2097" y="1382"/>
                  </a:lnTo>
                  <a:lnTo>
                    <a:pt x="2060" y="1415"/>
                  </a:lnTo>
                  <a:lnTo>
                    <a:pt x="2045" y="1382"/>
                  </a:lnTo>
                  <a:lnTo>
                    <a:pt x="2097" y="1351"/>
                  </a:lnTo>
                  <a:lnTo>
                    <a:pt x="2079" y="1351"/>
                  </a:lnTo>
                  <a:lnTo>
                    <a:pt x="2079" y="1334"/>
                  </a:lnTo>
                  <a:lnTo>
                    <a:pt x="2045" y="1351"/>
                  </a:lnTo>
                  <a:lnTo>
                    <a:pt x="2027" y="1351"/>
                  </a:lnTo>
                  <a:lnTo>
                    <a:pt x="2008" y="1334"/>
                  </a:lnTo>
                  <a:lnTo>
                    <a:pt x="1993" y="1286"/>
                  </a:lnTo>
                  <a:lnTo>
                    <a:pt x="1993" y="1271"/>
                  </a:lnTo>
                  <a:lnTo>
                    <a:pt x="1976" y="1286"/>
                  </a:lnTo>
                  <a:lnTo>
                    <a:pt x="1956" y="1271"/>
                  </a:lnTo>
                  <a:lnTo>
                    <a:pt x="1924" y="1351"/>
                  </a:lnTo>
                  <a:lnTo>
                    <a:pt x="1889" y="1367"/>
                  </a:lnTo>
                  <a:lnTo>
                    <a:pt x="1801" y="1367"/>
                  </a:lnTo>
                  <a:lnTo>
                    <a:pt x="1766" y="1382"/>
                  </a:lnTo>
                  <a:lnTo>
                    <a:pt x="1749" y="1399"/>
                  </a:lnTo>
                  <a:lnTo>
                    <a:pt x="1682" y="14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5" name="Freeform 53">
              <a:extLst>
                <a:ext uri="{FF2B5EF4-FFF2-40B4-BE49-F238E27FC236}">
                  <a16:creationId xmlns:a16="http://schemas.microsoft.com/office/drawing/2014/main" id="{6E98A3DA-7793-CD4C-B95B-9F9492535EBE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5226029" y="4777233"/>
              <a:ext cx="71599" cy="23579"/>
            </a:xfrm>
            <a:custGeom>
              <a:avLst/>
              <a:gdLst>
                <a:gd name="T0" fmla="*/ 0 w 51"/>
                <a:gd name="T1" fmla="*/ 2084 h 16"/>
                <a:gd name="T2" fmla="*/ 10521 w 51"/>
                <a:gd name="T3" fmla="*/ 0 h 16"/>
                <a:gd name="T4" fmla="*/ 7284 w 51"/>
                <a:gd name="T5" fmla="*/ 0 h 16"/>
                <a:gd name="T6" fmla="*/ 0 w 51"/>
                <a:gd name="T7" fmla="*/ 2084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6"/>
                <a:gd name="T14" fmla="*/ 51 w 51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6">
                  <a:moveTo>
                    <a:pt x="0" y="16"/>
                  </a:moveTo>
                  <a:lnTo>
                    <a:pt x="51" y="0"/>
                  </a:lnTo>
                  <a:lnTo>
                    <a:pt x="34" y="0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6" name="Freeform 54">
              <a:extLst>
                <a:ext uri="{FF2B5EF4-FFF2-40B4-BE49-F238E27FC236}">
                  <a16:creationId xmlns:a16="http://schemas.microsoft.com/office/drawing/2014/main" id="{7FB2ECD3-BDC3-004C-A472-EABF47A2E616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5581270" y="4234948"/>
              <a:ext cx="99137" cy="57260"/>
            </a:xfrm>
            <a:custGeom>
              <a:avLst/>
              <a:gdLst>
                <a:gd name="T0" fmla="*/ 0 w 71"/>
                <a:gd name="T1" fmla="*/ 0 h 32"/>
                <a:gd name="T2" fmla="*/ 0 w 71"/>
                <a:gd name="T3" fmla="*/ 0 h 32"/>
                <a:gd name="T4" fmla="*/ 7244 w 71"/>
                <a:gd name="T5" fmla="*/ 7590 h 32"/>
                <a:gd name="T6" fmla="*/ 14489 w 71"/>
                <a:gd name="T7" fmla="*/ 7590 h 32"/>
                <a:gd name="T8" fmla="*/ 7244 w 71"/>
                <a:gd name="T9" fmla="*/ 3374 h 32"/>
                <a:gd name="T10" fmla="*/ 0 w 71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32"/>
                <a:gd name="T20" fmla="*/ 71 w 71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32">
                  <a:moveTo>
                    <a:pt x="0" y="0"/>
                  </a:moveTo>
                  <a:lnTo>
                    <a:pt x="0" y="0"/>
                  </a:lnTo>
                  <a:lnTo>
                    <a:pt x="34" y="32"/>
                  </a:lnTo>
                  <a:lnTo>
                    <a:pt x="71" y="32"/>
                  </a:lnTo>
                  <a:lnTo>
                    <a:pt x="34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7" name="Freeform 55">
              <a:extLst>
                <a:ext uri="{FF2B5EF4-FFF2-40B4-BE49-F238E27FC236}">
                  <a16:creationId xmlns:a16="http://schemas.microsoft.com/office/drawing/2014/main" id="{6E2A21BD-00D3-0E44-834F-BD6D2CD85B3C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5581270" y="4423569"/>
              <a:ext cx="99137" cy="80837"/>
            </a:xfrm>
            <a:custGeom>
              <a:avLst/>
              <a:gdLst>
                <a:gd name="T0" fmla="*/ 0 w 71"/>
                <a:gd name="T1" fmla="*/ 3969 h 48"/>
                <a:gd name="T2" fmla="*/ 0 w 71"/>
                <a:gd name="T3" fmla="*/ 3969 h 48"/>
                <a:gd name="T4" fmla="*/ 10464 w 71"/>
                <a:gd name="T5" fmla="*/ 9525 h 48"/>
                <a:gd name="T6" fmla="*/ 10464 w 71"/>
                <a:gd name="T7" fmla="*/ 7144 h 48"/>
                <a:gd name="T8" fmla="*/ 14489 w 71"/>
                <a:gd name="T9" fmla="*/ 3969 h 48"/>
                <a:gd name="T10" fmla="*/ 7244 w 71"/>
                <a:gd name="T11" fmla="*/ 3969 h 48"/>
                <a:gd name="T12" fmla="*/ 4025 w 71"/>
                <a:gd name="T13" fmla="*/ 3969 h 48"/>
                <a:gd name="T14" fmla="*/ 4025 w 71"/>
                <a:gd name="T15" fmla="*/ 0 h 48"/>
                <a:gd name="T16" fmla="*/ 0 w 71"/>
                <a:gd name="T17" fmla="*/ 3969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1"/>
                <a:gd name="T28" fmla="*/ 0 h 48"/>
                <a:gd name="T29" fmla="*/ 71 w 71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1" h="48">
                  <a:moveTo>
                    <a:pt x="0" y="17"/>
                  </a:moveTo>
                  <a:lnTo>
                    <a:pt x="0" y="17"/>
                  </a:lnTo>
                  <a:lnTo>
                    <a:pt x="52" y="48"/>
                  </a:lnTo>
                  <a:lnTo>
                    <a:pt x="52" y="33"/>
                  </a:lnTo>
                  <a:lnTo>
                    <a:pt x="71" y="17"/>
                  </a:lnTo>
                  <a:lnTo>
                    <a:pt x="34" y="17"/>
                  </a:lnTo>
                  <a:lnTo>
                    <a:pt x="17" y="17"/>
                  </a:ln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8" name="Freeform 56">
              <a:extLst>
                <a:ext uri="{FF2B5EF4-FFF2-40B4-BE49-F238E27FC236}">
                  <a16:creationId xmlns:a16="http://schemas.microsoft.com/office/drawing/2014/main" id="{91DC024D-3092-2743-B6AF-001A808701D8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5771282" y="4130533"/>
              <a:ext cx="242335" cy="323350"/>
            </a:xfrm>
            <a:custGeom>
              <a:avLst/>
              <a:gdLst>
                <a:gd name="T0" fmla="*/ 0 w 175"/>
                <a:gd name="T1" fmla="*/ 28575 h 192"/>
                <a:gd name="T2" fmla="*/ 0 w 175"/>
                <a:gd name="T3" fmla="*/ 28575 h 192"/>
                <a:gd name="T4" fmla="*/ 0 w 175"/>
                <a:gd name="T5" fmla="*/ 31750 h 192"/>
                <a:gd name="T6" fmla="*/ 3991 w 175"/>
                <a:gd name="T7" fmla="*/ 31750 h 192"/>
                <a:gd name="T8" fmla="*/ 20755 w 175"/>
                <a:gd name="T9" fmla="*/ 31750 h 192"/>
                <a:gd name="T10" fmla="*/ 20755 w 175"/>
                <a:gd name="T11" fmla="*/ 34925 h 192"/>
                <a:gd name="T12" fmla="*/ 17562 w 175"/>
                <a:gd name="T13" fmla="*/ 34925 h 192"/>
                <a:gd name="T14" fmla="*/ 20755 w 175"/>
                <a:gd name="T15" fmla="*/ 34925 h 192"/>
                <a:gd name="T16" fmla="*/ 24747 w 175"/>
                <a:gd name="T17" fmla="*/ 31750 h 192"/>
                <a:gd name="T18" fmla="*/ 27940 w 175"/>
                <a:gd name="T19" fmla="*/ 31750 h 192"/>
                <a:gd name="T20" fmla="*/ 27940 w 175"/>
                <a:gd name="T21" fmla="*/ 34925 h 192"/>
                <a:gd name="T22" fmla="*/ 31931 w 175"/>
                <a:gd name="T23" fmla="*/ 34925 h 192"/>
                <a:gd name="T24" fmla="*/ 31931 w 175"/>
                <a:gd name="T25" fmla="*/ 38100 h 192"/>
                <a:gd name="T26" fmla="*/ 35125 w 175"/>
                <a:gd name="T27" fmla="*/ 38100 h 192"/>
                <a:gd name="T28" fmla="*/ 35125 w 175"/>
                <a:gd name="T29" fmla="*/ 31750 h 192"/>
                <a:gd name="T30" fmla="*/ 31931 w 175"/>
                <a:gd name="T31" fmla="*/ 31750 h 192"/>
                <a:gd name="T32" fmla="*/ 35125 w 175"/>
                <a:gd name="T33" fmla="*/ 28575 h 192"/>
                <a:gd name="T34" fmla="*/ 31931 w 175"/>
                <a:gd name="T35" fmla="*/ 31750 h 192"/>
                <a:gd name="T36" fmla="*/ 27940 w 175"/>
                <a:gd name="T37" fmla="*/ 28575 h 192"/>
                <a:gd name="T38" fmla="*/ 35125 w 175"/>
                <a:gd name="T39" fmla="*/ 22225 h 192"/>
                <a:gd name="T40" fmla="*/ 31931 w 175"/>
                <a:gd name="T41" fmla="*/ 24606 h 192"/>
                <a:gd name="T42" fmla="*/ 27940 w 175"/>
                <a:gd name="T43" fmla="*/ 22225 h 192"/>
                <a:gd name="T44" fmla="*/ 31931 w 175"/>
                <a:gd name="T45" fmla="*/ 19050 h 192"/>
                <a:gd name="T46" fmla="*/ 20755 w 175"/>
                <a:gd name="T47" fmla="*/ 19050 h 192"/>
                <a:gd name="T48" fmla="*/ 17562 w 175"/>
                <a:gd name="T49" fmla="*/ 15875 h 192"/>
                <a:gd name="T50" fmla="*/ 20755 w 175"/>
                <a:gd name="T51" fmla="*/ 12700 h 192"/>
                <a:gd name="T52" fmla="*/ 17562 w 175"/>
                <a:gd name="T53" fmla="*/ 12700 h 192"/>
                <a:gd name="T54" fmla="*/ 14369 w 175"/>
                <a:gd name="T55" fmla="*/ 15875 h 192"/>
                <a:gd name="T56" fmla="*/ 20755 w 175"/>
                <a:gd name="T57" fmla="*/ 0 h 192"/>
                <a:gd name="T58" fmla="*/ 14369 w 175"/>
                <a:gd name="T59" fmla="*/ 3175 h 192"/>
                <a:gd name="T60" fmla="*/ 3991 w 175"/>
                <a:gd name="T61" fmla="*/ 22225 h 192"/>
                <a:gd name="T62" fmla="*/ 3991 w 175"/>
                <a:gd name="T63" fmla="*/ 24606 h 192"/>
                <a:gd name="T64" fmla="*/ 0 w 175"/>
                <a:gd name="T65" fmla="*/ 28575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2"/>
                <a:gd name="T101" fmla="*/ 175 w 175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2">
                  <a:moveTo>
                    <a:pt x="0" y="144"/>
                  </a:moveTo>
                  <a:lnTo>
                    <a:pt x="0" y="144"/>
                  </a:lnTo>
                  <a:lnTo>
                    <a:pt x="0" y="160"/>
                  </a:lnTo>
                  <a:lnTo>
                    <a:pt x="17" y="160"/>
                  </a:lnTo>
                  <a:lnTo>
                    <a:pt x="104" y="160"/>
                  </a:lnTo>
                  <a:lnTo>
                    <a:pt x="104" y="175"/>
                  </a:lnTo>
                  <a:lnTo>
                    <a:pt x="86" y="175"/>
                  </a:lnTo>
                  <a:lnTo>
                    <a:pt x="104" y="175"/>
                  </a:lnTo>
                  <a:lnTo>
                    <a:pt x="121" y="160"/>
                  </a:lnTo>
                  <a:lnTo>
                    <a:pt x="140" y="160"/>
                  </a:lnTo>
                  <a:lnTo>
                    <a:pt x="140" y="175"/>
                  </a:lnTo>
                  <a:lnTo>
                    <a:pt x="157" y="175"/>
                  </a:lnTo>
                  <a:lnTo>
                    <a:pt x="157" y="192"/>
                  </a:lnTo>
                  <a:lnTo>
                    <a:pt x="175" y="192"/>
                  </a:lnTo>
                  <a:lnTo>
                    <a:pt x="175" y="160"/>
                  </a:lnTo>
                  <a:lnTo>
                    <a:pt x="157" y="160"/>
                  </a:lnTo>
                  <a:lnTo>
                    <a:pt x="175" y="144"/>
                  </a:lnTo>
                  <a:lnTo>
                    <a:pt x="157" y="160"/>
                  </a:lnTo>
                  <a:lnTo>
                    <a:pt x="140" y="144"/>
                  </a:lnTo>
                  <a:lnTo>
                    <a:pt x="175" y="112"/>
                  </a:lnTo>
                  <a:lnTo>
                    <a:pt x="157" y="127"/>
                  </a:lnTo>
                  <a:lnTo>
                    <a:pt x="140" y="112"/>
                  </a:lnTo>
                  <a:lnTo>
                    <a:pt x="157" y="96"/>
                  </a:lnTo>
                  <a:lnTo>
                    <a:pt x="104" y="96"/>
                  </a:lnTo>
                  <a:lnTo>
                    <a:pt x="86" y="79"/>
                  </a:lnTo>
                  <a:lnTo>
                    <a:pt x="104" y="64"/>
                  </a:lnTo>
                  <a:lnTo>
                    <a:pt x="86" y="64"/>
                  </a:lnTo>
                  <a:lnTo>
                    <a:pt x="69" y="79"/>
                  </a:lnTo>
                  <a:lnTo>
                    <a:pt x="104" y="0"/>
                  </a:lnTo>
                  <a:lnTo>
                    <a:pt x="69" y="16"/>
                  </a:lnTo>
                  <a:lnTo>
                    <a:pt x="17" y="112"/>
                  </a:lnTo>
                  <a:lnTo>
                    <a:pt x="17" y="127"/>
                  </a:lnTo>
                  <a:lnTo>
                    <a:pt x="0" y="144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9" name="Line 64">
              <a:extLst>
                <a:ext uri="{FF2B5EF4-FFF2-40B4-BE49-F238E27FC236}">
                  <a16:creationId xmlns:a16="http://schemas.microsoft.com/office/drawing/2014/main" id="{B60FA0D7-8B5A-2341-80E9-B5E541535492}"/>
                </a:ext>
              </a:extLst>
            </p:cNvPr>
            <p:cNvSpPr>
              <a:spLocks noChangeShapeType="1"/>
            </p:cNvSpPr>
            <p:nvPr>
              <p:custDataLst>
                <p:tags r:id="rId65"/>
              </p:custDataLst>
            </p:nvPr>
          </p:nvSpPr>
          <p:spPr bwMode="auto">
            <a:xfrm flipV="1">
              <a:off x="5168198" y="5083740"/>
              <a:ext cx="19278" cy="80837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0" name="Freeform 65">
              <a:extLst>
                <a:ext uri="{FF2B5EF4-FFF2-40B4-BE49-F238E27FC236}">
                  <a16:creationId xmlns:a16="http://schemas.microsoft.com/office/drawing/2014/main" id="{DF5B5AD8-0D05-0C47-95F7-1AF724C0C39E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3317642" y="4261894"/>
              <a:ext cx="2172752" cy="1320344"/>
            </a:xfrm>
            <a:custGeom>
              <a:avLst/>
              <a:gdLst>
                <a:gd name="T0" fmla="*/ 157956 w 1578"/>
                <a:gd name="T1" fmla="*/ 3171 h 785"/>
                <a:gd name="T2" fmla="*/ 171450 w 1578"/>
                <a:gd name="T3" fmla="*/ 6342 h 785"/>
                <a:gd name="T4" fmla="*/ 175419 w 1578"/>
                <a:gd name="T5" fmla="*/ 22197 h 785"/>
                <a:gd name="T6" fmla="*/ 196056 w 1578"/>
                <a:gd name="T7" fmla="*/ 19026 h 785"/>
                <a:gd name="T8" fmla="*/ 203200 w 1578"/>
                <a:gd name="T9" fmla="*/ 22197 h 785"/>
                <a:gd name="T10" fmla="*/ 220663 w 1578"/>
                <a:gd name="T11" fmla="*/ 25368 h 785"/>
                <a:gd name="T12" fmla="*/ 199231 w 1578"/>
                <a:gd name="T13" fmla="*/ 38051 h 785"/>
                <a:gd name="T14" fmla="*/ 199231 w 1578"/>
                <a:gd name="T15" fmla="*/ 53906 h 785"/>
                <a:gd name="T16" fmla="*/ 207169 w 1578"/>
                <a:gd name="T17" fmla="*/ 53906 h 785"/>
                <a:gd name="T18" fmla="*/ 213519 w 1578"/>
                <a:gd name="T19" fmla="*/ 31710 h 785"/>
                <a:gd name="T20" fmla="*/ 223838 w 1578"/>
                <a:gd name="T21" fmla="*/ 38051 h 785"/>
                <a:gd name="T22" fmla="*/ 227806 w 1578"/>
                <a:gd name="T23" fmla="*/ 47564 h 785"/>
                <a:gd name="T24" fmla="*/ 227806 w 1578"/>
                <a:gd name="T25" fmla="*/ 57077 h 785"/>
                <a:gd name="T26" fmla="*/ 247650 w 1578"/>
                <a:gd name="T27" fmla="*/ 44393 h 785"/>
                <a:gd name="T28" fmla="*/ 268288 w 1578"/>
                <a:gd name="T29" fmla="*/ 34881 h 785"/>
                <a:gd name="T30" fmla="*/ 300038 w 1578"/>
                <a:gd name="T31" fmla="*/ 15855 h 785"/>
                <a:gd name="T32" fmla="*/ 306388 w 1578"/>
                <a:gd name="T33" fmla="*/ 19026 h 785"/>
                <a:gd name="T34" fmla="*/ 313531 w 1578"/>
                <a:gd name="T35" fmla="*/ 34881 h 785"/>
                <a:gd name="T36" fmla="*/ 300038 w 1578"/>
                <a:gd name="T37" fmla="*/ 41222 h 785"/>
                <a:gd name="T38" fmla="*/ 292894 w 1578"/>
                <a:gd name="T39" fmla="*/ 57077 h 785"/>
                <a:gd name="T40" fmla="*/ 296069 w 1578"/>
                <a:gd name="T41" fmla="*/ 57077 h 785"/>
                <a:gd name="T42" fmla="*/ 275431 w 1578"/>
                <a:gd name="T43" fmla="*/ 63419 h 785"/>
                <a:gd name="T44" fmla="*/ 265113 w 1578"/>
                <a:gd name="T45" fmla="*/ 69761 h 785"/>
                <a:gd name="T46" fmla="*/ 265113 w 1578"/>
                <a:gd name="T47" fmla="*/ 79274 h 785"/>
                <a:gd name="T48" fmla="*/ 261938 w 1578"/>
                <a:gd name="T49" fmla="*/ 72932 h 785"/>
                <a:gd name="T50" fmla="*/ 261938 w 1578"/>
                <a:gd name="T51" fmla="*/ 79274 h 785"/>
                <a:gd name="T52" fmla="*/ 261938 w 1578"/>
                <a:gd name="T53" fmla="*/ 101471 h 785"/>
                <a:gd name="T54" fmla="*/ 234156 w 1578"/>
                <a:gd name="T55" fmla="*/ 123667 h 785"/>
                <a:gd name="T56" fmla="*/ 237331 w 1578"/>
                <a:gd name="T57" fmla="*/ 155377 h 785"/>
                <a:gd name="T58" fmla="*/ 227806 w 1578"/>
                <a:gd name="T59" fmla="*/ 133180 h 785"/>
                <a:gd name="T60" fmla="*/ 213519 w 1578"/>
                <a:gd name="T61" fmla="*/ 126838 h 785"/>
                <a:gd name="T62" fmla="*/ 199231 w 1578"/>
                <a:gd name="T63" fmla="*/ 123667 h 785"/>
                <a:gd name="T64" fmla="*/ 192881 w 1578"/>
                <a:gd name="T65" fmla="*/ 126838 h 785"/>
                <a:gd name="T66" fmla="*/ 188913 w 1578"/>
                <a:gd name="T67" fmla="*/ 133180 h 785"/>
                <a:gd name="T68" fmla="*/ 175419 w 1578"/>
                <a:gd name="T69" fmla="*/ 130009 h 785"/>
                <a:gd name="T70" fmla="*/ 161131 w 1578"/>
                <a:gd name="T71" fmla="*/ 130009 h 785"/>
                <a:gd name="T72" fmla="*/ 148431 w 1578"/>
                <a:gd name="T73" fmla="*/ 142693 h 785"/>
                <a:gd name="T74" fmla="*/ 123825 w 1578"/>
                <a:gd name="T75" fmla="*/ 130009 h 785"/>
                <a:gd name="T76" fmla="*/ 114300 w 1578"/>
                <a:gd name="T77" fmla="*/ 133180 h 785"/>
                <a:gd name="T78" fmla="*/ 99219 w 1578"/>
                <a:gd name="T79" fmla="*/ 117325 h 785"/>
                <a:gd name="T80" fmla="*/ 41275 w 1578"/>
                <a:gd name="T81" fmla="*/ 114154 h 785"/>
                <a:gd name="T82" fmla="*/ 34925 w 1578"/>
                <a:gd name="T83" fmla="*/ 104642 h 785"/>
                <a:gd name="T84" fmla="*/ 14288 w 1578"/>
                <a:gd name="T85" fmla="*/ 91958 h 785"/>
                <a:gd name="T86" fmla="*/ 10319 w 1578"/>
                <a:gd name="T87" fmla="*/ 82445 h 785"/>
                <a:gd name="T88" fmla="*/ 7144 w 1578"/>
                <a:gd name="T89" fmla="*/ 79274 h 785"/>
                <a:gd name="T90" fmla="*/ 3969 w 1578"/>
                <a:gd name="T91" fmla="*/ 69761 h 785"/>
                <a:gd name="T92" fmla="*/ 0 w 1578"/>
                <a:gd name="T93" fmla="*/ 47564 h 785"/>
                <a:gd name="T94" fmla="*/ 3969 w 1578"/>
                <a:gd name="T95" fmla="*/ 25368 h 785"/>
                <a:gd name="T96" fmla="*/ 10319 w 1578"/>
                <a:gd name="T97" fmla="*/ 12684 h 785"/>
                <a:gd name="T98" fmla="*/ 10319 w 1578"/>
                <a:gd name="T99" fmla="*/ 6342 h 78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78"/>
                <a:gd name="T151" fmla="*/ 0 h 785"/>
                <a:gd name="T152" fmla="*/ 1578 w 1578"/>
                <a:gd name="T153" fmla="*/ 785 h 78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78" h="785">
                  <a:moveTo>
                    <a:pt x="52" y="17"/>
                  </a:moveTo>
                  <a:lnTo>
                    <a:pt x="52" y="17"/>
                  </a:lnTo>
                  <a:lnTo>
                    <a:pt x="797" y="17"/>
                  </a:lnTo>
                  <a:lnTo>
                    <a:pt x="814" y="0"/>
                  </a:lnTo>
                  <a:lnTo>
                    <a:pt x="832" y="33"/>
                  </a:lnTo>
                  <a:lnTo>
                    <a:pt x="866" y="33"/>
                  </a:lnTo>
                  <a:lnTo>
                    <a:pt x="903" y="65"/>
                  </a:lnTo>
                  <a:lnTo>
                    <a:pt x="955" y="65"/>
                  </a:lnTo>
                  <a:lnTo>
                    <a:pt x="884" y="113"/>
                  </a:lnTo>
                  <a:lnTo>
                    <a:pt x="920" y="96"/>
                  </a:lnTo>
                  <a:lnTo>
                    <a:pt x="937" y="113"/>
                  </a:lnTo>
                  <a:lnTo>
                    <a:pt x="989" y="96"/>
                  </a:lnTo>
                  <a:lnTo>
                    <a:pt x="989" y="113"/>
                  </a:lnTo>
                  <a:lnTo>
                    <a:pt x="1006" y="96"/>
                  </a:lnTo>
                  <a:lnTo>
                    <a:pt x="1024" y="113"/>
                  </a:lnTo>
                  <a:lnTo>
                    <a:pt x="1076" y="113"/>
                  </a:lnTo>
                  <a:lnTo>
                    <a:pt x="1093" y="113"/>
                  </a:lnTo>
                  <a:lnTo>
                    <a:pt x="1110" y="129"/>
                  </a:lnTo>
                  <a:lnTo>
                    <a:pt x="1110" y="144"/>
                  </a:lnTo>
                  <a:lnTo>
                    <a:pt x="1024" y="144"/>
                  </a:lnTo>
                  <a:lnTo>
                    <a:pt x="1006" y="192"/>
                  </a:lnTo>
                  <a:lnTo>
                    <a:pt x="1024" y="177"/>
                  </a:lnTo>
                  <a:lnTo>
                    <a:pt x="1006" y="240"/>
                  </a:lnTo>
                  <a:lnTo>
                    <a:pt x="1006" y="273"/>
                  </a:lnTo>
                  <a:lnTo>
                    <a:pt x="1006" y="288"/>
                  </a:lnTo>
                  <a:lnTo>
                    <a:pt x="1024" y="288"/>
                  </a:lnTo>
                  <a:lnTo>
                    <a:pt x="1041" y="273"/>
                  </a:lnTo>
                  <a:lnTo>
                    <a:pt x="1041" y="209"/>
                  </a:lnTo>
                  <a:lnTo>
                    <a:pt x="1058" y="177"/>
                  </a:lnTo>
                  <a:lnTo>
                    <a:pt x="1076" y="161"/>
                  </a:lnTo>
                  <a:lnTo>
                    <a:pt x="1076" y="144"/>
                  </a:lnTo>
                  <a:lnTo>
                    <a:pt x="1127" y="161"/>
                  </a:lnTo>
                  <a:lnTo>
                    <a:pt x="1127" y="192"/>
                  </a:lnTo>
                  <a:lnTo>
                    <a:pt x="1110" y="225"/>
                  </a:lnTo>
                  <a:lnTo>
                    <a:pt x="1145" y="209"/>
                  </a:lnTo>
                  <a:lnTo>
                    <a:pt x="1145" y="240"/>
                  </a:lnTo>
                  <a:lnTo>
                    <a:pt x="1162" y="240"/>
                  </a:lnTo>
                  <a:lnTo>
                    <a:pt x="1127" y="288"/>
                  </a:lnTo>
                  <a:lnTo>
                    <a:pt x="1145" y="288"/>
                  </a:lnTo>
                  <a:lnTo>
                    <a:pt x="1179" y="288"/>
                  </a:lnTo>
                  <a:lnTo>
                    <a:pt x="1248" y="240"/>
                  </a:lnTo>
                  <a:lnTo>
                    <a:pt x="1248" y="225"/>
                  </a:lnTo>
                  <a:lnTo>
                    <a:pt x="1317" y="225"/>
                  </a:lnTo>
                  <a:lnTo>
                    <a:pt x="1317" y="192"/>
                  </a:lnTo>
                  <a:lnTo>
                    <a:pt x="1352" y="177"/>
                  </a:lnTo>
                  <a:lnTo>
                    <a:pt x="1438" y="177"/>
                  </a:lnTo>
                  <a:lnTo>
                    <a:pt x="1475" y="161"/>
                  </a:lnTo>
                  <a:lnTo>
                    <a:pt x="1509" y="81"/>
                  </a:lnTo>
                  <a:lnTo>
                    <a:pt x="1527" y="96"/>
                  </a:lnTo>
                  <a:lnTo>
                    <a:pt x="1544" y="81"/>
                  </a:lnTo>
                  <a:lnTo>
                    <a:pt x="1544" y="96"/>
                  </a:lnTo>
                  <a:lnTo>
                    <a:pt x="1561" y="144"/>
                  </a:lnTo>
                  <a:lnTo>
                    <a:pt x="1578" y="161"/>
                  </a:lnTo>
                  <a:lnTo>
                    <a:pt x="1578" y="177"/>
                  </a:lnTo>
                  <a:lnTo>
                    <a:pt x="1561" y="192"/>
                  </a:lnTo>
                  <a:lnTo>
                    <a:pt x="1527" y="192"/>
                  </a:lnTo>
                  <a:lnTo>
                    <a:pt x="1509" y="209"/>
                  </a:lnTo>
                  <a:lnTo>
                    <a:pt x="1492" y="225"/>
                  </a:lnTo>
                  <a:lnTo>
                    <a:pt x="1456" y="257"/>
                  </a:lnTo>
                  <a:lnTo>
                    <a:pt x="1475" y="288"/>
                  </a:lnTo>
                  <a:lnTo>
                    <a:pt x="1492" y="288"/>
                  </a:lnTo>
                  <a:lnTo>
                    <a:pt x="1492" y="273"/>
                  </a:lnTo>
                  <a:lnTo>
                    <a:pt x="1492" y="288"/>
                  </a:lnTo>
                  <a:lnTo>
                    <a:pt x="1456" y="288"/>
                  </a:lnTo>
                  <a:lnTo>
                    <a:pt x="1404" y="305"/>
                  </a:lnTo>
                  <a:lnTo>
                    <a:pt x="1387" y="321"/>
                  </a:lnTo>
                  <a:lnTo>
                    <a:pt x="1369" y="369"/>
                  </a:lnTo>
                  <a:lnTo>
                    <a:pt x="1352" y="369"/>
                  </a:lnTo>
                  <a:lnTo>
                    <a:pt x="1335" y="353"/>
                  </a:lnTo>
                  <a:lnTo>
                    <a:pt x="1352" y="384"/>
                  </a:lnTo>
                  <a:lnTo>
                    <a:pt x="1335" y="432"/>
                  </a:lnTo>
                  <a:lnTo>
                    <a:pt x="1335" y="401"/>
                  </a:lnTo>
                  <a:lnTo>
                    <a:pt x="1317" y="384"/>
                  </a:lnTo>
                  <a:lnTo>
                    <a:pt x="1335" y="353"/>
                  </a:lnTo>
                  <a:lnTo>
                    <a:pt x="1317" y="369"/>
                  </a:lnTo>
                  <a:lnTo>
                    <a:pt x="1317" y="401"/>
                  </a:lnTo>
                  <a:lnTo>
                    <a:pt x="1300" y="401"/>
                  </a:lnTo>
                  <a:lnTo>
                    <a:pt x="1317" y="401"/>
                  </a:lnTo>
                  <a:lnTo>
                    <a:pt x="1317" y="432"/>
                  </a:lnTo>
                  <a:lnTo>
                    <a:pt x="1335" y="480"/>
                  </a:lnTo>
                  <a:lnTo>
                    <a:pt x="1317" y="512"/>
                  </a:lnTo>
                  <a:lnTo>
                    <a:pt x="1248" y="545"/>
                  </a:lnTo>
                  <a:lnTo>
                    <a:pt x="1196" y="593"/>
                  </a:lnTo>
                  <a:lnTo>
                    <a:pt x="1179" y="624"/>
                  </a:lnTo>
                  <a:lnTo>
                    <a:pt x="1214" y="737"/>
                  </a:lnTo>
                  <a:lnTo>
                    <a:pt x="1214" y="785"/>
                  </a:lnTo>
                  <a:lnTo>
                    <a:pt x="1196" y="785"/>
                  </a:lnTo>
                  <a:lnTo>
                    <a:pt x="1179" y="768"/>
                  </a:lnTo>
                  <a:lnTo>
                    <a:pt x="1145" y="737"/>
                  </a:lnTo>
                  <a:lnTo>
                    <a:pt x="1145" y="672"/>
                  </a:lnTo>
                  <a:lnTo>
                    <a:pt x="1110" y="641"/>
                  </a:lnTo>
                  <a:lnTo>
                    <a:pt x="1076" y="656"/>
                  </a:lnTo>
                  <a:lnTo>
                    <a:pt x="1076" y="641"/>
                  </a:lnTo>
                  <a:lnTo>
                    <a:pt x="1041" y="641"/>
                  </a:lnTo>
                  <a:lnTo>
                    <a:pt x="1006" y="641"/>
                  </a:lnTo>
                  <a:lnTo>
                    <a:pt x="1006" y="624"/>
                  </a:lnTo>
                  <a:lnTo>
                    <a:pt x="955" y="641"/>
                  </a:lnTo>
                  <a:lnTo>
                    <a:pt x="937" y="641"/>
                  </a:lnTo>
                  <a:lnTo>
                    <a:pt x="972" y="641"/>
                  </a:lnTo>
                  <a:lnTo>
                    <a:pt x="955" y="656"/>
                  </a:lnTo>
                  <a:lnTo>
                    <a:pt x="972" y="672"/>
                  </a:lnTo>
                  <a:lnTo>
                    <a:pt x="955" y="672"/>
                  </a:lnTo>
                  <a:lnTo>
                    <a:pt x="920" y="672"/>
                  </a:lnTo>
                  <a:lnTo>
                    <a:pt x="903" y="656"/>
                  </a:lnTo>
                  <a:lnTo>
                    <a:pt x="884" y="656"/>
                  </a:lnTo>
                  <a:lnTo>
                    <a:pt x="849" y="656"/>
                  </a:lnTo>
                  <a:lnTo>
                    <a:pt x="814" y="672"/>
                  </a:lnTo>
                  <a:lnTo>
                    <a:pt x="814" y="656"/>
                  </a:lnTo>
                  <a:lnTo>
                    <a:pt x="797" y="656"/>
                  </a:lnTo>
                  <a:lnTo>
                    <a:pt x="814" y="672"/>
                  </a:lnTo>
                  <a:lnTo>
                    <a:pt x="745" y="720"/>
                  </a:lnTo>
                  <a:lnTo>
                    <a:pt x="745" y="768"/>
                  </a:lnTo>
                  <a:lnTo>
                    <a:pt x="693" y="752"/>
                  </a:lnTo>
                  <a:lnTo>
                    <a:pt x="624" y="656"/>
                  </a:lnTo>
                  <a:lnTo>
                    <a:pt x="607" y="656"/>
                  </a:lnTo>
                  <a:lnTo>
                    <a:pt x="590" y="672"/>
                  </a:lnTo>
                  <a:lnTo>
                    <a:pt x="573" y="672"/>
                  </a:lnTo>
                  <a:lnTo>
                    <a:pt x="538" y="656"/>
                  </a:lnTo>
                  <a:lnTo>
                    <a:pt x="538" y="624"/>
                  </a:lnTo>
                  <a:lnTo>
                    <a:pt x="503" y="593"/>
                  </a:lnTo>
                  <a:lnTo>
                    <a:pt x="365" y="608"/>
                  </a:lnTo>
                  <a:lnTo>
                    <a:pt x="260" y="576"/>
                  </a:lnTo>
                  <a:lnTo>
                    <a:pt x="208" y="576"/>
                  </a:lnTo>
                  <a:lnTo>
                    <a:pt x="190" y="545"/>
                  </a:lnTo>
                  <a:lnTo>
                    <a:pt x="173" y="545"/>
                  </a:lnTo>
                  <a:lnTo>
                    <a:pt x="173" y="528"/>
                  </a:lnTo>
                  <a:lnTo>
                    <a:pt x="104" y="512"/>
                  </a:lnTo>
                  <a:lnTo>
                    <a:pt x="104" y="497"/>
                  </a:lnTo>
                  <a:lnTo>
                    <a:pt x="70" y="464"/>
                  </a:lnTo>
                  <a:lnTo>
                    <a:pt x="70" y="432"/>
                  </a:lnTo>
                  <a:lnTo>
                    <a:pt x="52" y="432"/>
                  </a:lnTo>
                  <a:lnTo>
                    <a:pt x="52" y="416"/>
                  </a:lnTo>
                  <a:lnTo>
                    <a:pt x="70" y="416"/>
                  </a:lnTo>
                  <a:lnTo>
                    <a:pt x="70" y="401"/>
                  </a:lnTo>
                  <a:lnTo>
                    <a:pt x="35" y="401"/>
                  </a:lnTo>
                  <a:lnTo>
                    <a:pt x="52" y="401"/>
                  </a:lnTo>
                  <a:lnTo>
                    <a:pt x="18" y="369"/>
                  </a:lnTo>
                  <a:lnTo>
                    <a:pt x="18" y="353"/>
                  </a:lnTo>
                  <a:lnTo>
                    <a:pt x="0" y="336"/>
                  </a:lnTo>
                  <a:lnTo>
                    <a:pt x="18" y="288"/>
                  </a:lnTo>
                  <a:lnTo>
                    <a:pt x="0" y="240"/>
                  </a:lnTo>
                  <a:lnTo>
                    <a:pt x="18" y="129"/>
                  </a:lnTo>
                  <a:lnTo>
                    <a:pt x="35" y="129"/>
                  </a:lnTo>
                  <a:lnTo>
                    <a:pt x="18" y="129"/>
                  </a:lnTo>
                  <a:lnTo>
                    <a:pt x="0" y="48"/>
                  </a:lnTo>
                  <a:lnTo>
                    <a:pt x="35" y="48"/>
                  </a:lnTo>
                  <a:lnTo>
                    <a:pt x="52" y="65"/>
                  </a:lnTo>
                  <a:lnTo>
                    <a:pt x="35" y="81"/>
                  </a:lnTo>
                  <a:lnTo>
                    <a:pt x="52" y="81"/>
                  </a:lnTo>
                  <a:lnTo>
                    <a:pt x="52" y="33"/>
                  </a:lnTo>
                  <a:lnTo>
                    <a:pt x="52" y="17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154" name="Группа 27">
            <a:extLst>
              <a:ext uri="{FF2B5EF4-FFF2-40B4-BE49-F238E27FC236}">
                <a16:creationId xmlns:a16="http://schemas.microsoft.com/office/drawing/2014/main" id="{FFDFCF16-AE97-499E-8E72-1E8CED597F60}"/>
              </a:ext>
            </a:extLst>
          </p:cNvPr>
          <p:cNvGrpSpPr/>
          <p:nvPr/>
        </p:nvGrpSpPr>
        <p:grpSpPr>
          <a:xfrm>
            <a:off x="7556765" y="1993362"/>
            <a:ext cx="2575156" cy="4068721"/>
            <a:chOff x="2187496" y="4216569"/>
            <a:chExt cx="1324158" cy="2092156"/>
          </a:xfrm>
          <a:solidFill>
            <a:schemeClr val="bg2">
              <a:lumMod val="25000"/>
              <a:lumOff val="75000"/>
            </a:schemeClr>
          </a:solidFill>
        </p:grpSpPr>
        <p:sp>
          <p:nvSpPr>
            <p:cNvPr id="155" name="Freeform 47">
              <a:extLst>
                <a:ext uri="{FF2B5EF4-FFF2-40B4-BE49-F238E27FC236}">
                  <a16:creationId xmlns:a16="http://schemas.microsoft.com/office/drawing/2014/main" id="{2913543B-905F-4850-A7F5-4A8BE195D504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2880211" y="4260285"/>
              <a:ext cx="13616" cy="16654"/>
            </a:xfrm>
            <a:custGeom>
              <a:avLst/>
              <a:gdLst>
                <a:gd name="T0" fmla="*/ 0 w 17"/>
                <a:gd name="T1" fmla="*/ 3387 h 15"/>
                <a:gd name="T2" fmla="*/ 0 w 17"/>
                <a:gd name="T3" fmla="*/ 3387 h 15"/>
                <a:gd name="T4" fmla="*/ 2988 w 17"/>
                <a:gd name="T5" fmla="*/ 3387 h 15"/>
                <a:gd name="T6" fmla="*/ 2988 w 17"/>
                <a:gd name="T7" fmla="*/ 0 h 15"/>
                <a:gd name="T8" fmla="*/ 0 w 17"/>
                <a:gd name="T9" fmla="*/ 0 h 15"/>
                <a:gd name="T10" fmla="*/ 0 w 17"/>
                <a:gd name="T11" fmla="*/ 338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15"/>
                  </a:moveTo>
                  <a:lnTo>
                    <a:pt x="0" y="15"/>
                  </a:lnTo>
                  <a:lnTo>
                    <a:pt x="17" y="15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6" name="Freeform 66">
              <a:extLst>
                <a:ext uri="{FF2B5EF4-FFF2-40B4-BE49-F238E27FC236}">
                  <a16:creationId xmlns:a16="http://schemas.microsoft.com/office/drawing/2014/main" id="{D9F26A46-49D2-4A79-AB8C-95D471C613CF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599381" y="6158839"/>
              <a:ext cx="119140" cy="131151"/>
            </a:xfrm>
            <a:custGeom>
              <a:avLst/>
              <a:gdLst>
                <a:gd name="T0" fmla="*/ 27781 w 140"/>
                <a:gd name="T1" fmla="*/ 19050 h 126"/>
                <a:gd name="T2" fmla="*/ 27781 w 140"/>
                <a:gd name="T3" fmla="*/ 19050 h 126"/>
                <a:gd name="T4" fmla="*/ 27781 w 140"/>
                <a:gd name="T5" fmla="*/ 0 h 126"/>
                <a:gd name="T6" fmla="*/ 19844 w 140"/>
                <a:gd name="T7" fmla="*/ 3175 h 126"/>
                <a:gd name="T8" fmla="*/ 16669 w 140"/>
                <a:gd name="T9" fmla="*/ 6350 h 126"/>
                <a:gd name="T10" fmla="*/ 19844 w 140"/>
                <a:gd name="T11" fmla="*/ 9525 h 126"/>
                <a:gd name="T12" fmla="*/ 23812 w 140"/>
                <a:gd name="T13" fmla="*/ 6350 h 126"/>
                <a:gd name="T14" fmla="*/ 23812 w 140"/>
                <a:gd name="T15" fmla="*/ 9525 h 126"/>
                <a:gd name="T16" fmla="*/ 19844 w 140"/>
                <a:gd name="T17" fmla="*/ 9525 h 126"/>
                <a:gd name="T18" fmla="*/ 19844 w 140"/>
                <a:gd name="T19" fmla="*/ 15875 h 126"/>
                <a:gd name="T20" fmla="*/ 19844 w 140"/>
                <a:gd name="T21" fmla="*/ 12700 h 126"/>
                <a:gd name="T22" fmla="*/ 16669 w 140"/>
                <a:gd name="T23" fmla="*/ 12700 h 126"/>
                <a:gd name="T24" fmla="*/ 14287 w 140"/>
                <a:gd name="T25" fmla="*/ 12700 h 126"/>
                <a:gd name="T26" fmla="*/ 3175 w 140"/>
                <a:gd name="T27" fmla="*/ 6350 h 126"/>
                <a:gd name="T28" fmla="*/ 0 w 140"/>
                <a:gd name="T29" fmla="*/ 9525 h 126"/>
                <a:gd name="T30" fmla="*/ 3175 w 140"/>
                <a:gd name="T31" fmla="*/ 12700 h 126"/>
                <a:gd name="T32" fmla="*/ 7144 w 140"/>
                <a:gd name="T33" fmla="*/ 12700 h 126"/>
                <a:gd name="T34" fmla="*/ 7144 w 140"/>
                <a:gd name="T35" fmla="*/ 15875 h 126"/>
                <a:gd name="T36" fmla="*/ 9525 w 140"/>
                <a:gd name="T37" fmla="*/ 15875 h 126"/>
                <a:gd name="T38" fmla="*/ 9525 w 140"/>
                <a:gd name="T39" fmla="*/ 19050 h 126"/>
                <a:gd name="T40" fmla="*/ 16669 w 140"/>
                <a:gd name="T41" fmla="*/ 22225 h 126"/>
                <a:gd name="T42" fmla="*/ 19844 w 140"/>
                <a:gd name="T43" fmla="*/ 22225 h 126"/>
                <a:gd name="T44" fmla="*/ 23812 w 140"/>
                <a:gd name="T45" fmla="*/ 25400 h 126"/>
                <a:gd name="T46" fmla="*/ 27781 w 140"/>
                <a:gd name="T47" fmla="*/ 19050 h 1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0"/>
                <a:gd name="T73" fmla="*/ 0 h 126"/>
                <a:gd name="T74" fmla="*/ 140 w 140"/>
                <a:gd name="T75" fmla="*/ 126 h 1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0" h="126">
                  <a:moveTo>
                    <a:pt x="140" y="96"/>
                  </a:moveTo>
                  <a:lnTo>
                    <a:pt x="140" y="96"/>
                  </a:lnTo>
                  <a:lnTo>
                    <a:pt x="140" y="0"/>
                  </a:lnTo>
                  <a:lnTo>
                    <a:pt x="103" y="15"/>
                  </a:lnTo>
                  <a:lnTo>
                    <a:pt x="86" y="30"/>
                  </a:lnTo>
                  <a:lnTo>
                    <a:pt x="103" y="48"/>
                  </a:lnTo>
                  <a:lnTo>
                    <a:pt x="122" y="30"/>
                  </a:lnTo>
                  <a:lnTo>
                    <a:pt x="122" y="48"/>
                  </a:lnTo>
                  <a:lnTo>
                    <a:pt x="103" y="48"/>
                  </a:lnTo>
                  <a:lnTo>
                    <a:pt x="103" y="78"/>
                  </a:lnTo>
                  <a:lnTo>
                    <a:pt x="103" y="63"/>
                  </a:lnTo>
                  <a:lnTo>
                    <a:pt x="86" y="63"/>
                  </a:lnTo>
                  <a:lnTo>
                    <a:pt x="69" y="63"/>
                  </a:lnTo>
                  <a:lnTo>
                    <a:pt x="17" y="30"/>
                  </a:lnTo>
                  <a:lnTo>
                    <a:pt x="0" y="48"/>
                  </a:lnTo>
                  <a:lnTo>
                    <a:pt x="17" y="63"/>
                  </a:lnTo>
                  <a:lnTo>
                    <a:pt x="34" y="63"/>
                  </a:lnTo>
                  <a:lnTo>
                    <a:pt x="34" y="78"/>
                  </a:lnTo>
                  <a:lnTo>
                    <a:pt x="51" y="78"/>
                  </a:lnTo>
                  <a:lnTo>
                    <a:pt x="51" y="96"/>
                  </a:lnTo>
                  <a:lnTo>
                    <a:pt x="86" y="111"/>
                  </a:lnTo>
                  <a:lnTo>
                    <a:pt x="103" y="111"/>
                  </a:lnTo>
                  <a:lnTo>
                    <a:pt x="122" y="126"/>
                  </a:lnTo>
                  <a:lnTo>
                    <a:pt x="140" y="9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4" name="Freeform 67">
              <a:extLst>
                <a:ext uri="{FF2B5EF4-FFF2-40B4-BE49-F238E27FC236}">
                  <a16:creationId xmlns:a16="http://schemas.microsoft.com/office/drawing/2014/main" id="{FE7A4B7B-B240-451B-B301-C667B1D5F30B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718521" y="6158839"/>
              <a:ext cx="88504" cy="149886"/>
            </a:xfrm>
            <a:custGeom>
              <a:avLst/>
              <a:gdLst>
                <a:gd name="T0" fmla="*/ 0 w 103"/>
                <a:gd name="T1" fmla="*/ 19050 h 144"/>
                <a:gd name="T2" fmla="*/ 0 w 103"/>
                <a:gd name="T3" fmla="*/ 19050 h 144"/>
                <a:gd name="T4" fmla="*/ 0 w 103"/>
                <a:gd name="T5" fmla="*/ 0 h 144"/>
                <a:gd name="T6" fmla="*/ 4007 w 103"/>
                <a:gd name="T7" fmla="*/ 9525 h 144"/>
                <a:gd name="T8" fmla="*/ 14426 w 103"/>
                <a:gd name="T9" fmla="*/ 15081 h 144"/>
                <a:gd name="T10" fmla="*/ 20838 w 103"/>
                <a:gd name="T11" fmla="*/ 19050 h 144"/>
                <a:gd name="T12" fmla="*/ 17632 w 103"/>
                <a:gd name="T13" fmla="*/ 21431 h 144"/>
                <a:gd name="T14" fmla="*/ 7213 w 103"/>
                <a:gd name="T15" fmla="*/ 24606 h 144"/>
                <a:gd name="T16" fmla="*/ 4007 w 103"/>
                <a:gd name="T17" fmla="*/ 28575 h 144"/>
                <a:gd name="T18" fmla="*/ 0 w 103"/>
                <a:gd name="T19" fmla="*/ 19050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3"/>
                <a:gd name="T31" fmla="*/ 0 h 144"/>
                <a:gd name="T32" fmla="*/ 103 w 103"/>
                <a:gd name="T33" fmla="*/ 144 h 1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3" h="144">
                  <a:moveTo>
                    <a:pt x="0" y="96"/>
                  </a:moveTo>
                  <a:lnTo>
                    <a:pt x="0" y="96"/>
                  </a:lnTo>
                  <a:lnTo>
                    <a:pt x="0" y="0"/>
                  </a:lnTo>
                  <a:lnTo>
                    <a:pt x="17" y="48"/>
                  </a:lnTo>
                  <a:lnTo>
                    <a:pt x="69" y="78"/>
                  </a:lnTo>
                  <a:lnTo>
                    <a:pt x="103" y="96"/>
                  </a:lnTo>
                  <a:lnTo>
                    <a:pt x="86" y="111"/>
                  </a:lnTo>
                  <a:lnTo>
                    <a:pt x="34" y="126"/>
                  </a:lnTo>
                  <a:lnTo>
                    <a:pt x="17" y="144"/>
                  </a:lnTo>
                  <a:lnTo>
                    <a:pt x="0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5" name="Freeform 68">
              <a:extLst>
                <a:ext uri="{FF2B5EF4-FFF2-40B4-BE49-F238E27FC236}">
                  <a16:creationId xmlns:a16="http://schemas.microsoft.com/office/drawing/2014/main" id="{651E3DBF-A97A-4BE3-B2BE-8EA34894CD94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187496" y="4543403"/>
              <a:ext cx="13616" cy="33308"/>
            </a:xfrm>
            <a:custGeom>
              <a:avLst/>
              <a:gdLst>
                <a:gd name="T0" fmla="*/ 0 w 15"/>
                <a:gd name="T1" fmla="*/ 0 h 33"/>
                <a:gd name="T2" fmla="*/ 0 w 15"/>
                <a:gd name="T3" fmla="*/ 0 h 33"/>
                <a:gd name="T4" fmla="*/ 3387 w 15"/>
                <a:gd name="T5" fmla="*/ 3079 h 33"/>
                <a:gd name="T6" fmla="*/ 0 w 15"/>
                <a:gd name="T7" fmla="*/ 3079 h 33"/>
                <a:gd name="T8" fmla="*/ 3387 w 15"/>
                <a:gd name="T9" fmla="*/ 6158 h 33"/>
                <a:gd name="T10" fmla="*/ 3387 w 15"/>
                <a:gd name="T11" fmla="*/ 3079 h 33"/>
                <a:gd name="T12" fmla="*/ 0 w 15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3"/>
                <a:gd name="T23" fmla="*/ 15 w 15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3">
                  <a:moveTo>
                    <a:pt x="0" y="0"/>
                  </a:moveTo>
                  <a:lnTo>
                    <a:pt x="0" y="0"/>
                  </a:lnTo>
                  <a:lnTo>
                    <a:pt x="15" y="18"/>
                  </a:lnTo>
                  <a:lnTo>
                    <a:pt x="0" y="18"/>
                  </a:lnTo>
                  <a:lnTo>
                    <a:pt x="15" y="33"/>
                  </a:lnTo>
                  <a:lnTo>
                    <a:pt x="15" y="18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6" name="Freeform 69">
              <a:extLst>
                <a:ext uri="{FF2B5EF4-FFF2-40B4-BE49-F238E27FC236}">
                  <a16:creationId xmlns:a16="http://schemas.microsoft.com/office/drawing/2014/main" id="{5977C6B1-7442-4EDD-9060-A64663A6862C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584062" y="5740408"/>
              <a:ext cx="28935" cy="68698"/>
            </a:xfrm>
            <a:custGeom>
              <a:avLst/>
              <a:gdLst>
                <a:gd name="T0" fmla="*/ 3084 w 35"/>
                <a:gd name="T1" fmla="*/ 0 h 65"/>
                <a:gd name="T2" fmla="*/ 3084 w 35"/>
                <a:gd name="T3" fmla="*/ 0 h 65"/>
                <a:gd name="T4" fmla="*/ 0 w 35"/>
                <a:gd name="T5" fmla="*/ 9672 h 65"/>
                <a:gd name="T6" fmla="*/ 3084 w 35"/>
                <a:gd name="T7" fmla="*/ 13701 h 65"/>
                <a:gd name="T8" fmla="*/ 6169 w 35"/>
                <a:gd name="T9" fmla="*/ 4030 h 65"/>
                <a:gd name="T10" fmla="*/ 3084 w 35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65"/>
                <a:gd name="T20" fmla="*/ 35 w 35"/>
                <a:gd name="T21" fmla="*/ 65 h 6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65">
                  <a:moveTo>
                    <a:pt x="18" y="0"/>
                  </a:moveTo>
                  <a:lnTo>
                    <a:pt x="18" y="0"/>
                  </a:lnTo>
                  <a:lnTo>
                    <a:pt x="0" y="48"/>
                  </a:lnTo>
                  <a:lnTo>
                    <a:pt x="18" y="65"/>
                  </a:lnTo>
                  <a:lnTo>
                    <a:pt x="35" y="17"/>
                  </a:lnTo>
                  <a:lnTo>
                    <a:pt x="18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7" name="Freeform 70">
              <a:extLst>
                <a:ext uri="{FF2B5EF4-FFF2-40B4-BE49-F238E27FC236}">
                  <a16:creationId xmlns:a16="http://schemas.microsoft.com/office/drawing/2014/main" id="{5597123F-5AAC-4457-A268-8BAD1FD0412B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893827" y="6108877"/>
              <a:ext cx="74888" cy="49962"/>
            </a:xfrm>
            <a:custGeom>
              <a:avLst/>
              <a:gdLst>
                <a:gd name="T0" fmla="*/ 0 w 88"/>
                <a:gd name="T1" fmla="*/ 2381 h 48"/>
                <a:gd name="T2" fmla="*/ 0 w 88"/>
                <a:gd name="T3" fmla="*/ 2381 h 48"/>
                <a:gd name="T4" fmla="*/ 3969 w 88"/>
                <a:gd name="T5" fmla="*/ 5556 h 48"/>
                <a:gd name="T6" fmla="*/ 7144 w 88"/>
                <a:gd name="T7" fmla="*/ 5556 h 48"/>
                <a:gd name="T8" fmla="*/ 10319 w 88"/>
                <a:gd name="T9" fmla="*/ 9525 h 48"/>
                <a:gd name="T10" fmla="*/ 17463 w 88"/>
                <a:gd name="T11" fmla="*/ 2381 h 48"/>
                <a:gd name="T12" fmla="*/ 17463 w 88"/>
                <a:gd name="T13" fmla="*/ 0 h 48"/>
                <a:gd name="T14" fmla="*/ 7144 w 88"/>
                <a:gd name="T15" fmla="*/ 0 h 48"/>
                <a:gd name="T16" fmla="*/ 3969 w 88"/>
                <a:gd name="T17" fmla="*/ 0 h 48"/>
                <a:gd name="T18" fmla="*/ 7144 w 88"/>
                <a:gd name="T19" fmla="*/ 2381 h 48"/>
                <a:gd name="T20" fmla="*/ 3969 w 88"/>
                <a:gd name="T21" fmla="*/ 5556 h 48"/>
                <a:gd name="T22" fmla="*/ 0 w 88"/>
                <a:gd name="T23" fmla="*/ 2381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8"/>
                <a:gd name="T37" fmla="*/ 0 h 48"/>
                <a:gd name="T38" fmla="*/ 88 w 88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8" h="48">
                  <a:moveTo>
                    <a:pt x="0" y="15"/>
                  </a:moveTo>
                  <a:lnTo>
                    <a:pt x="0" y="15"/>
                  </a:lnTo>
                  <a:lnTo>
                    <a:pt x="17" y="30"/>
                  </a:lnTo>
                  <a:lnTo>
                    <a:pt x="35" y="30"/>
                  </a:lnTo>
                  <a:lnTo>
                    <a:pt x="52" y="48"/>
                  </a:lnTo>
                  <a:lnTo>
                    <a:pt x="88" y="15"/>
                  </a:lnTo>
                  <a:lnTo>
                    <a:pt x="88" y="0"/>
                  </a:lnTo>
                  <a:lnTo>
                    <a:pt x="35" y="0"/>
                  </a:lnTo>
                  <a:lnTo>
                    <a:pt x="17" y="0"/>
                  </a:lnTo>
                  <a:lnTo>
                    <a:pt x="35" y="15"/>
                  </a:lnTo>
                  <a:lnTo>
                    <a:pt x="17" y="30"/>
                  </a:lnTo>
                  <a:lnTo>
                    <a:pt x="0" y="15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8" name="Freeform 71">
              <a:extLst>
                <a:ext uri="{FF2B5EF4-FFF2-40B4-BE49-F238E27FC236}">
                  <a16:creationId xmlns:a16="http://schemas.microsoft.com/office/drawing/2014/main" id="{2D4F317F-E48F-4950-B655-0291C7DBB98B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2555129" y="5015960"/>
              <a:ext cx="190624" cy="1213660"/>
            </a:xfrm>
            <a:custGeom>
              <a:avLst/>
              <a:gdLst>
                <a:gd name="T0" fmla="*/ 27781 w 224"/>
                <a:gd name="T1" fmla="*/ 3172 h 1167"/>
                <a:gd name="T2" fmla="*/ 38100 w 224"/>
                <a:gd name="T3" fmla="*/ 9517 h 1167"/>
                <a:gd name="T4" fmla="*/ 41275 w 224"/>
                <a:gd name="T5" fmla="*/ 28551 h 1167"/>
                <a:gd name="T6" fmla="*/ 44450 w 224"/>
                <a:gd name="T7" fmla="*/ 34102 h 1167"/>
                <a:gd name="T8" fmla="*/ 41275 w 224"/>
                <a:gd name="T9" fmla="*/ 47584 h 1167"/>
                <a:gd name="T10" fmla="*/ 27781 w 224"/>
                <a:gd name="T11" fmla="*/ 76135 h 1167"/>
                <a:gd name="T12" fmla="*/ 27781 w 224"/>
                <a:gd name="T13" fmla="*/ 97548 h 1167"/>
                <a:gd name="T14" fmla="*/ 23812 w 224"/>
                <a:gd name="T15" fmla="*/ 107064 h 1167"/>
                <a:gd name="T16" fmla="*/ 20638 w 224"/>
                <a:gd name="T17" fmla="*/ 126098 h 1167"/>
                <a:gd name="T18" fmla="*/ 20638 w 224"/>
                <a:gd name="T19" fmla="*/ 145132 h 1167"/>
                <a:gd name="T20" fmla="*/ 23812 w 224"/>
                <a:gd name="T21" fmla="*/ 157821 h 1167"/>
                <a:gd name="T22" fmla="*/ 20638 w 224"/>
                <a:gd name="T23" fmla="*/ 161786 h 1167"/>
                <a:gd name="T24" fmla="*/ 20638 w 224"/>
                <a:gd name="T25" fmla="*/ 173682 h 1167"/>
                <a:gd name="T26" fmla="*/ 17463 w 224"/>
                <a:gd name="T27" fmla="*/ 186371 h 1167"/>
                <a:gd name="T28" fmla="*/ 14288 w 224"/>
                <a:gd name="T29" fmla="*/ 202233 h 1167"/>
                <a:gd name="T30" fmla="*/ 17463 w 224"/>
                <a:gd name="T31" fmla="*/ 202233 h 1167"/>
                <a:gd name="T32" fmla="*/ 20638 w 224"/>
                <a:gd name="T33" fmla="*/ 214922 h 1167"/>
                <a:gd name="T34" fmla="*/ 38100 w 224"/>
                <a:gd name="T35" fmla="*/ 214922 h 1167"/>
                <a:gd name="T36" fmla="*/ 34131 w 224"/>
                <a:gd name="T37" fmla="*/ 214922 h 1167"/>
                <a:gd name="T38" fmla="*/ 27781 w 224"/>
                <a:gd name="T39" fmla="*/ 221267 h 1167"/>
                <a:gd name="T40" fmla="*/ 23812 w 224"/>
                <a:gd name="T41" fmla="*/ 230783 h 1167"/>
                <a:gd name="T42" fmla="*/ 23812 w 224"/>
                <a:gd name="T43" fmla="*/ 224439 h 1167"/>
                <a:gd name="T44" fmla="*/ 17463 w 224"/>
                <a:gd name="T45" fmla="*/ 224439 h 1167"/>
                <a:gd name="T46" fmla="*/ 14288 w 224"/>
                <a:gd name="T47" fmla="*/ 218887 h 1167"/>
                <a:gd name="T48" fmla="*/ 7144 w 224"/>
                <a:gd name="T49" fmla="*/ 214922 h 1167"/>
                <a:gd name="T50" fmla="*/ 3969 w 224"/>
                <a:gd name="T51" fmla="*/ 214922 h 1167"/>
                <a:gd name="T52" fmla="*/ 7144 w 224"/>
                <a:gd name="T53" fmla="*/ 211750 h 1167"/>
                <a:gd name="T54" fmla="*/ 7144 w 224"/>
                <a:gd name="T55" fmla="*/ 205405 h 1167"/>
                <a:gd name="T56" fmla="*/ 3969 w 224"/>
                <a:gd name="T57" fmla="*/ 211750 h 1167"/>
                <a:gd name="T58" fmla="*/ 7144 w 224"/>
                <a:gd name="T59" fmla="*/ 205405 h 1167"/>
                <a:gd name="T60" fmla="*/ 3969 w 224"/>
                <a:gd name="T61" fmla="*/ 205405 h 1167"/>
                <a:gd name="T62" fmla="*/ 0 w 224"/>
                <a:gd name="T63" fmla="*/ 195888 h 1167"/>
                <a:gd name="T64" fmla="*/ 3969 w 224"/>
                <a:gd name="T65" fmla="*/ 183199 h 1167"/>
                <a:gd name="T66" fmla="*/ 7144 w 224"/>
                <a:gd name="T67" fmla="*/ 186371 h 1167"/>
                <a:gd name="T68" fmla="*/ 3969 w 224"/>
                <a:gd name="T69" fmla="*/ 173682 h 1167"/>
                <a:gd name="T70" fmla="*/ 7144 w 224"/>
                <a:gd name="T71" fmla="*/ 171303 h 1167"/>
                <a:gd name="T72" fmla="*/ 7144 w 224"/>
                <a:gd name="T73" fmla="*/ 167338 h 1167"/>
                <a:gd name="T74" fmla="*/ 10319 w 224"/>
                <a:gd name="T75" fmla="*/ 154649 h 1167"/>
                <a:gd name="T76" fmla="*/ 10319 w 224"/>
                <a:gd name="T77" fmla="*/ 161786 h 1167"/>
                <a:gd name="T78" fmla="*/ 17463 w 224"/>
                <a:gd name="T79" fmla="*/ 142753 h 1167"/>
                <a:gd name="T80" fmla="*/ 14288 w 224"/>
                <a:gd name="T81" fmla="*/ 138787 h 1167"/>
                <a:gd name="T82" fmla="*/ 10319 w 224"/>
                <a:gd name="T83" fmla="*/ 126098 h 1167"/>
                <a:gd name="T84" fmla="*/ 10319 w 224"/>
                <a:gd name="T85" fmla="*/ 114202 h 1167"/>
                <a:gd name="T86" fmla="*/ 23812 w 224"/>
                <a:gd name="T87" fmla="*/ 81686 h 1167"/>
                <a:gd name="T88" fmla="*/ 23812 w 224"/>
                <a:gd name="T89" fmla="*/ 66618 h 1167"/>
                <a:gd name="T90" fmla="*/ 27781 w 224"/>
                <a:gd name="T91" fmla="*/ 47584 h 1167"/>
                <a:gd name="T92" fmla="*/ 30956 w 224"/>
                <a:gd name="T93" fmla="*/ 19034 h 11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24"/>
                <a:gd name="T142" fmla="*/ 0 h 1167"/>
                <a:gd name="T143" fmla="*/ 224 w 224"/>
                <a:gd name="T144" fmla="*/ 1167 h 11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24" h="1167">
                  <a:moveTo>
                    <a:pt x="138" y="16"/>
                  </a:moveTo>
                  <a:lnTo>
                    <a:pt x="138" y="16"/>
                  </a:lnTo>
                  <a:lnTo>
                    <a:pt x="172" y="0"/>
                  </a:lnTo>
                  <a:lnTo>
                    <a:pt x="190" y="48"/>
                  </a:lnTo>
                  <a:lnTo>
                    <a:pt x="190" y="64"/>
                  </a:lnTo>
                  <a:lnTo>
                    <a:pt x="207" y="144"/>
                  </a:lnTo>
                  <a:lnTo>
                    <a:pt x="224" y="144"/>
                  </a:lnTo>
                  <a:lnTo>
                    <a:pt x="224" y="175"/>
                  </a:lnTo>
                  <a:lnTo>
                    <a:pt x="190" y="192"/>
                  </a:lnTo>
                  <a:lnTo>
                    <a:pt x="207" y="240"/>
                  </a:lnTo>
                  <a:lnTo>
                    <a:pt x="172" y="288"/>
                  </a:lnTo>
                  <a:lnTo>
                    <a:pt x="138" y="384"/>
                  </a:lnTo>
                  <a:lnTo>
                    <a:pt x="155" y="447"/>
                  </a:lnTo>
                  <a:lnTo>
                    <a:pt x="138" y="495"/>
                  </a:lnTo>
                  <a:lnTo>
                    <a:pt x="138" y="528"/>
                  </a:lnTo>
                  <a:lnTo>
                    <a:pt x="121" y="543"/>
                  </a:lnTo>
                  <a:lnTo>
                    <a:pt x="121" y="607"/>
                  </a:lnTo>
                  <a:lnTo>
                    <a:pt x="103" y="639"/>
                  </a:lnTo>
                  <a:lnTo>
                    <a:pt x="103" y="703"/>
                  </a:lnTo>
                  <a:lnTo>
                    <a:pt x="103" y="735"/>
                  </a:lnTo>
                  <a:lnTo>
                    <a:pt x="103" y="799"/>
                  </a:lnTo>
                  <a:lnTo>
                    <a:pt x="121" y="799"/>
                  </a:lnTo>
                  <a:lnTo>
                    <a:pt x="121" y="816"/>
                  </a:lnTo>
                  <a:lnTo>
                    <a:pt x="103" y="816"/>
                  </a:lnTo>
                  <a:lnTo>
                    <a:pt x="121" y="816"/>
                  </a:lnTo>
                  <a:lnTo>
                    <a:pt x="103" y="879"/>
                  </a:lnTo>
                  <a:lnTo>
                    <a:pt x="86" y="912"/>
                  </a:lnTo>
                  <a:lnTo>
                    <a:pt x="86" y="942"/>
                  </a:lnTo>
                  <a:lnTo>
                    <a:pt x="69" y="990"/>
                  </a:lnTo>
                  <a:lnTo>
                    <a:pt x="69" y="1023"/>
                  </a:lnTo>
                  <a:lnTo>
                    <a:pt x="69" y="1038"/>
                  </a:lnTo>
                  <a:lnTo>
                    <a:pt x="86" y="1023"/>
                  </a:lnTo>
                  <a:lnTo>
                    <a:pt x="86" y="1071"/>
                  </a:lnTo>
                  <a:lnTo>
                    <a:pt x="103" y="1086"/>
                  </a:lnTo>
                  <a:lnTo>
                    <a:pt x="155" y="1086"/>
                  </a:lnTo>
                  <a:lnTo>
                    <a:pt x="190" y="1086"/>
                  </a:lnTo>
                  <a:lnTo>
                    <a:pt x="190" y="1104"/>
                  </a:lnTo>
                  <a:lnTo>
                    <a:pt x="172" y="1086"/>
                  </a:lnTo>
                  <a:lnTo>
                    <a:pt x="172" y="1104"/>
                  </a:lnTo>
                  <a:lnTo>
                    <a:pt x="138" y="1119"/>
                  </a:lnTo>
                  <a:lnTo>
                    <a:pt x="138" y="1152"/>
                  </a:lnTo>
                  <a:lnTo>
                    <a:pt x="121" y="1167"/>
                  </a:lnTo>
                  <a:lnTo>
                    <a:pt x="103" y="1134"/>
                  </a:lnTo>
                  <a:lnTo>
                    <a:pt x="121" y="1134"/>
                  </a:lnTo>
                  <a:lnTo>
                    <a:pt x="121" y="1119"/>
                  </a:lnTo>
                  <a:lnTo>
                    <a:pt x="86" y="1134"/>
                  </a:lnTo>
                  <a:lnTo>
                    <a:pt x="69" y="1119"/>
                  </a:lnTo>
                  <a:lnTo>
                    <a:pt x="69" y="1104"/>
                  </a:lnTo>
                  <a:lnTo>
                    <a:pt x="52" y="1104"/>
                  </a:lnTo>
                  <a:lnTo>
                    <a:pt x="34" y="1086"/>
                  </a:lnTo>
                  <a:lnTo>
                    <a:pt x="34" y="1104"/>
                  </a:lnTo>
                  <a:lnTo>
                    <a:pt x="17" y="1086"/>
                  </a:lnTo>
                  <a:lnTo>
                    <a:pt x="17" y="1071"/>
                  </a:lnTo>
                  <a:lnTo>
                    <a:pt x="34" y="1071"/>
                  </a:lnTo>
                  <a:lnTo>
                    <a:pt x="34" y="1056"/>
                  </a:lnTo>
                  <a:lnTo>
                    <a:pt x="34" y="1038"/>
                  </a:lnTo>
                  <a:lnTo>
                    <a:pt x="34" y="1056"/>
                  </a:lnTo>
                  <a:lnTo>
                    <a:pt x="17" y="1071"/>
                  </a:lnTo>
                  <a:lnTo>
                    <a:pt x="17" y="1023"/>
                  </a:lnTo>
                  <a:lnTo>
                    <a:pt x="34" y="1038"/>
                  </a:lnTo>
                  <a:lnTo>
                    <a:pt x="34" y="1008"/>
                  </a:lnTo>
                  <a:lnTo>
                    <a:pt x="17" y="1038"/>
                  </a:lnTo>
                  <a:lnTo>
                    <a:pt x="17" y="1008"/>
                  </a:lnTo>
                  <a:lnTo>
                    <a:pt x="0" y="990"/>
                  </a:lnTo>
                  <a:lnTo>
                    <a:pt x="0" y="975"/>
                  </a:lnTo>
                  <a:lnTo>
                    <a:pt x="17" y="927"/>
                  </a:lnTo>
                  <a:lnTo>
                    <a:pt x="17" y="912"/>
                  </a:lnTo>
                  <a:lnTo>
                    <a:pt x="34" y="942"/>
                  </a:lnTo>
                  <a:lnTo>
                    <a:pt x="52" y="879"/>
                  </a:lnTo>
                  <a:lnTo>
                    <a:pt x="17" y="879"/>
                  </a:lnTo>
                  <a:lnTo>
                    <a:pt x="0" y="879"/>
                  </a:lnTo>
                  <a:lnTo>
                    <a:pt x="34" y="864"/>
                  </a:lnTo>
                  <a:lnTo>
                    <a:pt x="17" y="846"/>
                  </a:lnTo>
                  <a:lnTo>
                    <a:pt x="34" y="846"/>
                  </a:lnTo>
                  <a:lnTo>
                    <a:pt x="34" y="799"/>
                  </a:lnTo>
                  <a:lnTo>
                    <a:pt x="52" y="783"/>
                  </a:lnTo>
                  <a:lnTo>
                    <a:pt x="69" y="783"/>
                  </a:lnTo>
                  <a:lnTo>
                    <a:pt x="52" y="816"/>
                  </a:lnTo>
                  <a:lnTo>
                    <a:pt x="52" y="831"/>
                  </a:lnTo>
                  <a:lnTo>
                    <a:pt x="86" y="720"/>
                  </a:lnTo>
                  <a:lnTo>
                    <a:pt x="86" y="703"/>
                  </a:lnTo>
                  <a:lnTo>
                    <a:pt x="69" y="703"/>
                  </a:lnTo>
                  <a:lnTo>
                    <a:pt x="52" y="687"/>
                  </a:lnTo>
                  <a:lnTo>
                    <a:pt x="52" y="639"/>
                  </a:lnTo>
                  <a:lnTo>
                    <a:pt x="69" y="624"/>
                  </a:lnTo>
                  <a:lnTo>
                    <a:pt x="52" y="576"/>
                  </a:lnTo>
                  <a:lnTo>
                    <a:pt x="69" y="559"/>
                  </a:lnTo>
                  <a:lnTo>
                    <a:pt x="121" y="415"/>
                  </a:lnTo>
                  <a:lnTo>
                    <a:pt x="103" y="367"/>
                  </a:lnTo>
                  <a:lnTo>
                    <a:pt x="121" y="336"/>
                  </a:lnTo>
                  <a:lnTo>
                    <a:pt x="121" y="303"/>
                  </a:lnTo>
                  <a:lnTo>
                    <a:pt x="138" y="240"/>
                  </a:lnTo>
                  <a:lnTo>
                    <a:pt x="138" y="144"/>
                  </a:lnTo>
                  <a:lnTo>
                    <a:pt x="155" y="96"/>
                  </a:lnTo>
                  <a:lnTo>
                    <a:pt x="138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9" name="Freeform 72">
              <a:extLst>
                <a:ext uri="{FF2B5EF4-FFF2-40B4-BE49-F238E27FC236}">
                  <a16:creationId xmlns:a16="http://schemas.microsoft.com/office/drawing/2014/main" id="{1E32E04A-0E24-450C-9E94-774E3CF5FF52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481942" y="4216569"/>
              <a:ext cx="263811" cy="433004"/>
            </a:xfrm>
            <a:custGeom>
              <a:avLst/>
              <a:gdLst>
                <a:gd name="T0" fmla="*/ 47472 w 311"/>
                <a:gd name="T1" fmla="*/ 83746 h 414"/>
                <a:gd name="T2" fmla="*/ 47472 w 311"/>
                <a:gd name="T3" fmla="*/ 83746 h 414"/>
                <a:gd name="T4" fmla="*/ 50637 w 311"/>
                <a:gd name="T5" fmla="*/ 70187 h 414"/>
                <a:gd name="T6" fmla="*/ 47472 w 311"/>
                <a:gd name="T7" fmla="*/ 60616 h 414"/>
                <a:gd name="T8" fmla="*/ 50637 w 311"/>
                <a:gd name="T9" fmla="*/ 60616 h 414"/>
                <a:gd name="T10" fmla="*/ 47472 w 311"/>
                <a:gd name="T11" fmla="*/ 58224 h 414"/>
                <a:gd name="T12" fmla="*/ 47472 w 311"/>
                <a:gd name="T13" fmla="*/ 54236 h 414"/>
                <a:gd name="T14" fmla="*/ 60922 w 311"/>
                <a:gd name="T15" fmla="*/ 54236 h 414"/>
                <a:gd name="T16" fmla="*/ 60922 w 311"/>
                <a:gd name="T17" fmla="*/ 48653 h 414"/>
                <a:gd name="T18" fmla="*/ 57758 w 311"/>
                <a:gd name="T19" fmla="*/ 41474 h 414"/>
                <a:gd name="T20" fmla="*/ 60922 w 311"/>
                <a:gd name="T21" fmla="*/ 31903 h 414"/>
                <a:gd name="T22" fmla="*/ 50637 w 311"/>
                <a:gd name="T23" fmla="*/ 31903 h 414"/>
                <a:gd name="T24" fmla="*/ 47472 w 311"/>
                <a:gd name="T25" fmla="*/ 28713 h 414"/>
                <a:gd name="T26" fmla="*/ 37186 w 311"/>
                <a:gd name="T27" fmla="*/ 28713 h 414"/>
                <a:gd name="T28" fmla="*/ 34022 w 311"/>
                <a:gd name="T29" fmla="*/ 25523 h 414"/>
                <a:gd name="T30" fmla="*/ 34022 w 311"/>
                <a:gd name="T31" fmla="*/ 22332 h 414"/>
                <a:gd name="T32" fmla="*/ 30857 w 311"/>
                <a:gd name="T33" fmla="*/ 15952 h 414"/>
                <a:gd name="T34" fmla="*/ 34022 w 311"/>
                <a:gd name="T35" fmla="*/ 9571 h 414"/>
                <a:gd name="T36" fmla="*/ 37186 w 311"/>
                <a:gd name="T37" fmla="*/ 6381 h 414"/>
                <a:gd name="T38" fmla="*/ 41142 w 311"/>
                <a:gd name="T39" fmla="*/ 3190 h 414"/>
                <a:gd name="T40" fmla="*/ 37186 w 311"/>
                <a:gd name="T41" fmla="*/ 0 h 414"/>
                <a:gd name="T42" fmla="*/ 30857 w 311"/>
                <a:gd name="T43" fmla="*/ 6381 h 414"/>
                <a:gd name="T44" fmla="*/ 20571 w 311"/>
                <a:gd name="T45" fmla="*/ 9571 h 414"/>
                <a:gd name="T46" fmla="*/ 16615 w 311"/>
                <a:gd name="T47" fmla="*/ 15952 h 414"/>
                <a:gd name="T48" fmla="*/ 10286 w 311"/>
                <a:gd name="T49" fmla="*/ 19142 h 414"/>
                <a:gd name="T50" fmla="*/ 10286 w 311"/>
                <a:gd name="T51" fmla="*/ 25523 h 414"/>
                <a:gd name="T52" fmla="*/ 6330 w 311"/>
                <a:gd name="T53" fmla="*/ 19142 h 414"/>
                <a:gd name="T54" fmla="*/ 10286 w 311"/>
                <a:gd name="T55" fmla="*/ 22332 h 414"/>
                <a:gd name="T56" fmla="*/ 6330 w 311"/>
                <a:gd name="T57" fmla="*/ 25523 h 414"/>
                <a:gd name="T58" fmla="*/ 6330 w 311"/>
                <a:gd name="T59" fmla="*/ 28713 h 414"/>
                <a:gd name="T60" fmla="*/ 6330 w 311"/>
                <a:gd name="T61" fmla="*/ 31903 h 414"/>
                <a:gd name="T62" fmla="*/ 6330 w 311"/>
                <a:gd name="T63" fmla="*/ 44665 h 414"/>
                <a:gd name="T64" fmla="*/ 10286 w 311"/>
                <a:gd name="T65" fmla="*/ 44665 h 414"/>
                <a:gd name="T66" fmla="*/ 6330 w 311"/>
                <a:gd name="T67" fmla="*/ 51045 h 414"/>
                <a:gd name="T68" fmla="*/ 3165 w 311"/>
                <a:gd name="T69" fmla="*/ 51045 h 414"/>
                <a:gd name="T70" fmla="*/ 3165 w 311"/>
                <a:gd name="T71" fmla="*/ 54236 h 414"/>
                <a:gd name="T72" fmla="*/ 0 w 311"/>
                <a:gd name="T73" fmla="*/ 54236 h 414"/>
                <a:gd name="T74" fmla="*/ 0 w 311"/>
                <a:gd name="T75" fmla="*/ 58224 h 414"/>
                <a:gd name="T76" fmla="*/ 10286 w 311"/>
                <a:gd name="T77" fmla="*/ 63807 h 414"/>
                <a:gd name="T78" fmla="*/ 16615 w 311"/>
                <a:gd name="T79" fmla="*/ 60616 h 414"/>
                <a:gd name="T80" fmla="*/ 20571 w 311"/>
                <a:gd name="T81" fmla="*/ 63807 h 414"/>
                <a:gd name="T82" fmla="*/ 26901 w 311"/>
                <a:gd name="T83" fmla="*/ 70187 h 414"/>
                <a:gd name="T84" fmla="*/ 30857 w 311"/>
                <a:gd name="T85" fmla="*/ 76568 h 414"/>
                <a:gd name="T86" fmla="*/ 44307 w 311"/>
                <a:gd name="T87" fmla="*/ 73378 h 414"/>
                <a:gd name="T88" fmla="*/ 47472 w 311"/>
                <a:gd name="T89" fmla="*/ 76568 h 414"/>
                <a:gd name="T90" fmla="*/ 47472 w 311"/>
                <a:gd name="T91" fmla="*/ 79758 h 414"/>
                <a:gd name="T92" fmla="*/ 44307 w 311"/>
                <a:gd name="T93" fmla="*/ 79758 h 414"/>
                <a:gd name="T94" fmla="*/ 47472 w 311"/>
                <a:gd name="T95" fmla="*/ 83746 h 4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1"/>
                <a:gd name="T145" fmla="*/ 0 h 414"/>
                <a:gd name="T146" fmla="*/ 311 w 311"/>
                <a:gd name="T147" fmla="*/ 414 h 4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1" h="414">
                  <a:moveTo>
                    <a:pt x="242" y="414"/>
                  </a:moveTo>
                  <a:lnTo>
                    <a:pt x="242" y="414"/>
                  </a:lnTo>
                  <a:lnTo>
                    <a:pt x="259" y="351"/>
                  </a:lnTo>
                  <a:lnTo>
                    <a:pt x="242" y="303"/>
                  </a:lnTo>
                  <a:lnTo>
                    <a:pt x="259" y="303"/>
                  </a:lnTo>
                  <a:lnTo>
                    <a:pt x="242" y="288"/>
                  </a:lnTo>
                  <a:lnTo>
                    <a:pt x="242" y="270"/>
                  </a:lnTo>
                  <a:lnTo>
                    <a:pt x="311" y="270"/>
                  </a:lnTo>
                  <a:lnTo>
                    <a:pt x="311" y="240"/>
                  </a:lnTo>
                  <a:lnTo>
                    <a:pt x="294" y="207"/>
                  </a:lnTo>
                  <a:lnTo>
                    <a:pt x="311" y="159"/>
                  </a:lnTo>
                  <a:lnTo>
                    <a:pt x="259" y="159"/>
                  </a:lnTo>
                  <a:lnTo>
                    <a:pt x="242" y="144"/>
                  </a:lnTo>
                  <a:lnTo>
                    <a:pt x="190" y="144"/>
                  </a:lnTo>
                  <a:lnTo>
                    <a:pt x="173" y="126"/>
                  </a:lnTo>
                  <a:lnTo>
                    <a:pt x="173" y="111"/>
                  </a:lnTo>
                  <a:lnTo>
                    <a:pt x="156" y="78"/>
                  </a:lnTo>
                  <a:lnTo>
                    <a:pt x="173" y="48"/>
                  </a:lnTo>
                  <a:lnTo>
                    <a:pt x="190" y="30"/>
                  </a:lnTo>
                  <a:lnTo>
                    <a:pt x="208" y="15"/>
                  </a:lnTo>
                  <a:lnTo>
                    <a:pt x="190" y="0"/>
                  </a:lnTo>
                  <a:lnTo>
                    <a:pt x="156" y="30"/>
                  </a:lnTo>
                  <a:lnTo>
                    <a:pt x="104" y="48"/>
                  </a:lnTo>
                  <a:lnTo>
                    <a:pt x="87" y="78"/>
                  </a:lnTo>
                  <a:lnTo>
                    <a:pt x="52" y="96"/>
                  </a:lnTo>
                  <a:lnTo>
                    <a:pt x="52" y="126"/>
                  </a:lnTo>
                  <a:lnTo>
                    <a:pt x="35" y="96"/>
                  </a:lnTo>
                  <a:lnTo>
                    <a:pt x="52" y="111"/>
                  </a:lnTo>
                  <a:lnTo>
                    <a:pt x="35" y="126"/>
                  </a:lnTo>
                  <a:lnTo>
                    <a:pt x="35" y="144"/>
                  </a:lnTo>
                  <a:lnTo>
                    <a:pt x="35" y="159"/>
                  </a:lnTo>
                  <a:lnTo>
                    <a:pt x="35" y="222"/>
                  </a:lnTo>
                  <a:lnTo>
                    <a:pt x="52" y="222"/>
                  </a:lnTo>
                  <a:lnTo>
                    <a:pt x="35" y="255"/>
                  </a:lnTo>
                  <a:lnTo>
                    <a:pt x="18" y="255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0" y="288"/>
                  </a:lnTo>
                  <a:lnTo>
                    <a:pt x="52" y="318"/>
                  </a:lnTo>
                  <a:lnTo>
                    <a:pt x="87" y="303"/>
                  </a:lnTo>
                  <a:lnTo>
                    <a:pt x="104" y="318"/>
                  </a:lnTo>
                  <a:lnTo>
                    <a:pt x="139" y="351"/>
                  </a:lnTo>
                  <a:lnTo>
                    <a:pt x="156" y="383"/>
                  </a:lnTo>
                  <a:lnTo>
                    <a:pt x="225" y="366"/>
                  </a:lnTo>
                  <a:lnTo>
                    <a:pt x="242" y="383"/>
                  </a:lnTo>
                  <a:lnTo>
                    <a:pt x="242" y="399"/>
                  </a:lnTo>
                  <a:lnTo>
                    <a:pt x="225" y="399"/>
                  </a:lnTo>
                  <a:lnTo>
                    <a:pt x="242" y="414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0" name="Freeform 73">
              <a:extLst>
                <a:ext uri="{FF2B5EF4-FFF2-40B4-BE49-F238E27FC236}">
                  <a16:creationId xmlns:a16="http://schemas.microsoft.com/office/drawing/2014/main" id="{21897D8F-4251-4CE9-9F93-403E25C7B1E8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437690" y="4516340"/>
              <a:ext cx="131055" cy="166540"/>
            </a:xfrm>
            <a:custGeom>
              <a:avLst/>
              <a:gdLst>
                <a:gd name="T0" fmla="*/ 29776 w 156"/>
                <a:gd name="T1" fmla="*/ 6390 h 159"/>
                <a:gd name="T2" fmla="*/ 29776 w 156"/>
                <a:gd name="T3" fmla="*/ 6390 h 159"/>
                <a:gd name="T4" fmla="*/ 26642 w 156"/>
                <a:gd name="T5" fmla="*/ 3195 h 159"/>
                <a:gd name="T6" fmla="*/ 19589 w 156"/>
                <a:gd name="T7" fmla="*/ 6390 h 159"/>
                <a:gd name="T8" fmla="*/ 10186 w 156"/>
                <a:gd name="T9" fmla="*/ 0 h 159"/>
                <a:gd name="T10" fmla="*/ 3134 w 156"/>
                <a:gd name="T11" fmla="*/ 3195 h 159"/>
                <a:gd name="T12" fmla="*/ 3134 w 156"/>
                <a:gd name="T13" fmla="*/ 6390 h 159"/>
                <a:gd name="T14" fmla="*/ 0 w 156"/>
                <a:gd name="T15" fmla="*/ 9585 h 159"/>
                <a:gd name="T16" fmla="*/ 0 w 156"/>
                <a:gd name="T17" fmla="*/ 15975 h 159"/>
                <a:gd name="T18" fmla="*/ 3134 w 156"/>
                <a:gd name="T19" fmla="*/ 22365 h 159"/>
                <a:gd name="T20" fmla="*/ 3134 w 156"/>
                <a:gd name="T21" fmla="*/ 19170 h 159"/>
                <a:gd name="T22" fmla="*/ 6269 w 156"/>
                <a:gd name="T23" fmla="*/ 19170 h 159"/>
                <a:gd name="T24" fmla="*/ 3134 w 156"/>
                <a:gd name="T25" fmla="*/ 22365 h 159"/>
                <a:gd name="T26" fmla="*/ 0 w 156"/>
                <a:gd name="T27" fmla="*/ 28755 h 159"/>
                <a:gd name="T28" fmla="*/ 6269 w 156"/>
                <a:gd name="T29" fmla="*/ 31950 h 159"/>
                <a:gd name="T30" fmla="*/ 16455 w 156"/>
                <a:gd name="T31" fmla="*/ 22365 h 159"/>
                <a:gd name="T32" fmla="*/ 23507 w 156"/>
                <a:gd name="T33" fmla="*/ 19170 h 159"/>
                <a:gd name="T34" fmla="*/ 26642 w 156"/>
                <a:gd name="T35" fmla="*/ 15975 h 159"/>
                <a:gd name="T36" fmla="*/ 29776 w 156"/>
                <a:gd name="T37" fmla="*/ 9585 h 159"/>
                <a:gd name="T38" fmla="*/ 26642 w 156"/>
                <a:gd name="T39" fmla="*/ 6390 h 159"/>
                <a:gd name="T40" fmla="*/ 29776 w 156"/>
                <a:gd name="T41" fmla="*/ 6390 h 1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9"/>
                <a:gd name="T65" fmla="*/ 156 w 156"/>
                <a:gd name="T66" fmla="*/ 159 h 1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9">
                  <a:moveTo>
                    <a:pt x="156" y="30"/>
                  </a:moveTo>
                  <a:lnTo>
                    <a:pt x="156" y="30"/>
                  </a:lnTo>
                  <a:lnTo>
                    <a:pt x="139" y="15"/>
                  </a:lnTo>
                  <a:lnTo>
                    <a:pt x="104" y="30"/>
                  </a:lnTo>
                  <a:lnTo>
                    <a:pt x="52" y="0"/>
                  </a:lnTo>
                  <a:lnTo>
                    <a:pt x="18" y="15"/>
                  </a:lnTo>
                  <a:lnTo>
                    <a:pt x="18" y="30"/>
                  </a:lnTo>
                  <a:lnTo>
                    <a:pt x="0" y="48"/>
                  </a:lnTo>
                  <a:lnTo>
                    <a:pt x="0" y="78"/>
                  </a:lnTo>
                  <a:lnTo>
                    <a:pt x="18" y="111"/>
                  </a:lnTo>
                  <a:lnTo>
                    <a:pt x="18" y="95"/>
                  </a:lnTo>
                  <a:lnTo>
                    <a:pt x="35" y="95"/>
                  </a:lnTo>
                  <a:lnTo>
                    <a:pt x="18" y="111"/>
                  </a:lnTo>
                  <a:lnTo>
                    <a:pt x="0" y="143"/>
                  </a:lnTo>
                  <a:lnTo>
                    <a:pt x="35" y="159"/>
                  </a:lnTo>
                  <a:lnTo>
                    <a:pt x="87" y="111"/>
                  </a:lnTo>
                  <a:lnTo>
                    <a:pt x="121" y="95"/>
                  </a:lnTo>
                  <a:lnTo>
                    <a:pt x="139" y="78"/>
                  </a:lnTo>
                  <a:lnTo>
                    <a:pt x="156" y="48"/>
                  </a:lnTo>
                  <a:lnTo>
                    <a:pt x="139" y="30"/>
                  </a:lnTo>
                  <a:lnTo>
                    <a:pt x="156" y="3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1" name="Freeform 74">
              <a:extLst>
                <a:ext uri="{FF2B5EF4-FFF2-40B4-BE49-F238E27FC236}">
                  <a16:creationId xmlns:a16="http://schemas.microsoft.com/office/drawing/2014/main" id="{37BAC46A-3F39-44B2-8517-67EB983F1231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420670" y="4549648"/>
              <a:ext cx="297851" cy="482966"/>
            </a:xfrm>
            <a:custGeom>
              <a:avLst/>
              <a:gdLst>
                <a:gd name="T0" fmla="*/ 65881 w 350"/>
                <a:gd name="T1" fmla="*/ 53859 h 465"/>
                <a:gd name="T2" fmla="*/ 65881 w 350"/>
                <a:gd name="T3" fmla="*/ 53859 h 465"/>
                <a:gd name="T4" fmla="*/ 58738 w 350"/>
                <a:gd name="T5" fmla="*/ 53859 h 465"/>
                <a:gd name="T6" fmla="*/ 58738 w 350"/>
                <a:gd name="T7" fmla="*/ 47523 h 465"/>
                <a:gd name="T8" fmla="*/ 52388 w 350"/>
                <a:gd name="T9" fmla="*/ 50691 h 465"/>
                <a:gd name="T10" fmla="*/ 44450 w 350"/>
                <a:gd name="T11" fmla="*/ 47523 h 465"/>
                <a:gd name="T12" fmla="*/ 41275 w 350"/>
                <a:gd name="T13" fmla="*/ 38018 h 465"/>
                <a:gd name="T14" fmla="*/ 48419 w 350"/>
                <a:gd name="T15" fmla="*/ 25345 h 465"/>
                <a:gd name="T16" fmla="*/ 62706 w 350"/>
                <a:gd name="T17" fmla="*/ 19009 h 465"/>
                <a:gd name="T18" fmla="*/ 58738 w 350"/>
                <a:gd name="T19" fmla="*/ 15841 h 465"/>
                <a:gd name="T20" fmla="*/ 62706 w 350"/>
                <a:gd name="T21" fmla="*/ 15841 h 465"/>
                <a:gd name="T22" fmla="*/ 62706 w 350"/>
                <a:gd name="T23" fmla="*/ 12673 h 465"/>
                <a:gd name="T24" fmla="*/ 58738 w 350"/>
                <a:gd name="T25" fmla="*/ 9505 h 465"/>
                <a:gd name="T26" fmla="*/ 44450 w 350"/>
                <a:gd name="T27" fmla="*/ 12673 h 465"/>
                <a:gd name="T28" fmla="*/ 41275 w 350"/>
                <a:gd name="T29" fmla="*/ 6336 h 465"/>
                <a:gd name="T30" fmla="*/ 34925 w 350"/>
                <a:gd name="T31" fmla="*/ 0 h 465"/>
                <a:gd name="T32" fmla="*/ 31750 w 350"/>
                <a:gd name="T33" fmla="*/ 0 h 465"/>
                <a:gd name="T34" fmla="*/ 34925 w 350"/>
                <a:gd name="T35" fmla="*/ 3168 h 465"/>
                <a:gd name="T36" fmla="*/ 31750 w 350"/>
                <a:gd name="T37" fmla="*/ 9505 h 465"/>
                <a:gd name="T38" fmla="*/ 27781 w 350"/>
                <a:gd name="T39" fmla="*/ 12673 h 465"/>
                <a:gd name="T40" fmla="*/ 20638 w 350"/>
                <a:gd name="T41" fmla="*/ 15841 h 465"/>
                <a:gd name="T42" fmla="*/ 10319 w 350"/>
                <a:gd name="T43" fmla="*/ 25345 h 465"/>
                <a:gd name="T44" fmla="*/ 3969 w 350"/>
                <a:gd name="T45" fmla="*/ 22177 h 465"/>
                <a:gd name="T46" fmla="*/ 7938 w 350"/>
                <a:gd name="T47" fmla="*/ 15841 h 465"/>
                <a:gd name="T48" fmla="*/ 0 w 350"/>
                <a:gd name="T49" fmla="*/ 22177 h 465"/>
                <a:gd name="T50" fmla="*/ 3969 w 350"/>
                <a:gd name="T51" fmla="*/ 28514 h 465"/>
                <a:gd name="T52" fmla="*/ 0 w 350"/>
                <a:gd name="T53" fmla="*/ 28514 h 465"/>
                <a:gd name="T54" fmla="*/ 7938 w 350"/>
                <a:gd name="T55" fmla="*/ 34850 h 465"/>
                <a:gd name="T56" fmla="*/ 14288 w 350"/>
                <a:gd name="T57" fmla="*/ 41186 h 465"/>
                <a:gd name="T58" fmla="*/ 31750 w 350"/>
                <a:gd name="T59" fmla="*/ 72868 h 465"/>
                <a:gd name="T60" fmla="*/ 58738 w 350"/>
                <a:gd name="T61" fmla="*/ 91877 h 465"/>
                <a:gd name="T62" fmla="*/ 65881 w 350"/>
                <a:gd name="T63" fmla="*/ 88709 h 465"/>
                <a:gd name="T64" fmla="*/ 69850 w 350"/>
                <a:gd name="T65" fmla="*/ 82372 h 465"/>
                <a:gd name="T66" fmla="*/ 65881 w 350"/>
                <a:gd name="T67" fmla="*/ 79204 h 465"/>
                <a:gd name="T68" fmla="*/ 69850 w 350"/>
                <a:gd name="T69" fmla="*/ 60195 h 465"/>
                <a:gd name="T70" fmla="*/ 65881 w 350"/>
                <a:gd name="T71" fmla="*/ 53859 h 46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0"/>
                <a:gd name="T109" fmla="*/ 0 h 465"/>
                <a:gd name="T110" fmla="*/ 350 w 350"/>
                <a:gd name="T111" fmla="*/ 465 h 46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0" h="465">
                  <a:moveTo>
                    <a:pt x="332" y="273"/>
                  </a:moveTo>
                  <a:lnTo>
                    <a:pt x="332" y="273"/>
                  </a:lnTo>
                  <a:lnTo>
                    <a:pt x="296" y="273"/>
                  </a:lnTo>
                  <a:lnTo>
                    <a:pt x="296" y="240"/>
                  </a:lnTo>
                  <a:lnTo>
                    <a:pt x="261" y="257"/>
                  </a:lnTo>
                  <a:lnTo>
                    <a:pt x="227" y="240"/>
                  </a:lnTo>
                  <a:lnTo>
                    <a:pt x="210" y="192"/>
                  </a:lnTo>
                  <a:lnTo>
                    <a:pt x="244" y="129"/>
                  </a:lnTo>
                  <a:lnTo>
                    <a:pt x="313" y="96"/>
                  </a:lnTo>
                  <a:lnTo>
                    <a:pt x="296" y="81"/>
                  </a:lnTo>
                  <a:lnTo>
                    <a:pt x="313" y="81"/>
                  </a:lnTo>
                  <a:lnTo>
                    <a:pt x="313" y="65"/>
                  </a:lnTo>
                  <a:lnTo>
                    <a:pt x="296" y="48"/>
                  </a:lnTo>
                  <a:lnTo>
                    <a:pt x="227" y="65"/>
                  </a:lnTo>
                  <a:lnTo>
                    <a:pt x="210" y="33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75" y="18"/>
                  </a:lnTo>
                  <a:lnTo>
                    <a:pt x="158" y="48"/>
                  </a:lnTo>
                  <a:lnTo>
                    <a:pt x="140" y="65"/>
                  </a:lnTo>
                  <a:lnTo>
                    <a:pt x="106" y="81"/>
                  </a:lnTo>
                  <a:lnTo>
                    <a:pt x="54" y="129"/>
                  </a:lnTo>
                  <a:lnTo>
                    <a:pt x="19" y="113"/>
                  </a:lnTo>
                  <a:lnTo>
                    <a:pt x="37" y="81"/>
                  </a:lnTo>
                  <a:lnTo>
                    <a:pt x="0" y="113"/>
                  </a:lnTo>
                  <a:lnTo>
                    <a:pt x="19" y="144"/>
                  </a:lnTo>
                  <a:lnTo>
                    <a:pt x="0" y="144"/>
                  </a:lnTo>
                  <a:lnTo>
                    <a:pt x="37" y="177"/>
                  </a:lnTo>
                  <a:lnTo>
                    <a:pt x="71" y="209"/>
                  </a:lnTo>
                  <a:lnTo>
                    <a:pt x="158" y="369"/>
                  </a:lnTo>
                  <a:lnTo>
                    <a:pt x="296" y="465"/>
                  </a:lnTo>
                  <a:lnTo>
                    <a:pt x="332" y="449"/>
                  </a:lnTo>
                  <a:lnTo>
                    <a:pt x="350" y="417"/>
                  </a:lnTo>
                  <a:lnTo>
                    <a:pt x="332" y="401"/>
                  </a:lnTo>
                  <a:lnTo>
                    <a:pt x="350" y="305"/>
                  </a:lnTo>
                  <a:lnTo>
                    <a:pt x="332" y="2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2" name="Freeform 75">
              <a:extLst>
                <a:ext uri="{FF2B5EF4-FFF2-40B4-BE49-F238E27FC236}">
                  <a16:creationId xmlns:a16="http://schemas.microsoft.com/office/drawing/2014/main" id="{55F57621-A3EE-46EB-957E-1C862F6BA814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701501" y="4799458"/>
              <a:ext cx="267215" cy="366388"/>
            </a:xfrm>
            <a:custGeom>
              <a:avLst/>
              <a:gdLst>
                <a:gd name="T0" fmla="*/ 62907 w 313"/>
                <a:gd name="T1" fmla="*/ 53822 h 353"/>
                <a:gd name="T2" fmla="*/ 62907 w 313"/>
                <a:gd name="T3" fmla="*/ 53822 h 353"/>
                <a:gd name="T4" fmla="*/ 62907 w 313"/>
                <a:gd name="T5" fmla="*/ 44324 h 353"/>
                <a:gd name="T6" fmla="*/ 58925 w 313"/>
                <a:gd name="T7" fmla="*/ 37992 h 353"/>
                <a:gd name="T8" fmla="*/ 58925 w 313"/>
                <a:gd name="T9" fmla="*/ 34826 h 353"/>
                <a:gd name="T10" fmla="*/ 52555 w 313"/>
                <a:gd name="T11" fmla="*/ 34826 h 353"/>
                <a:gd name="T12" fmla="*/ 48574 w 313"/>
                <a:gd name="T13" fmla="*/ 28494 h 353"/>
                <a:gd name="T14" fmla="*/ 48574 w 313"/>
                <a:gd name="T15" fmla="*/ 25328 h 353"/>
                <a:gd name="T16" fmla="*/ 45388 w 313"/>
                <a:gd name="T17" fmla="*/ 18996 h 353"/>
                <a:gd name="T18" fmla="*/ 24685 w 313"/>
                <a:gd name="T19" fmla="*/ 12664 h 353"/>
                <a:gd name="T20" fmla="*/ 20703 w 313"/>
                <a:gd name="T21" fmla="*/ 9498 h 353"/>
                <a:gd name="T22" fmla="*/ 20703 w 313"/>
                <a:gd name="T23" fmla="*/ 0 h 353"/>
                <a:gd name="T24" fmla="*/ 14333 w 313"/>
                <a:gd name="T25" fmla="*/ 0 h 353"/>
                <a:gd name="T26" fmla="*/ 7167 w 313"/>
                <a:gd name="T27" fmla="*/ 6332 h 353"/>
                <a:gd name="T28" fmla="*/ 0 w 313"/>
                <a:gd name="T29" fmla="*/ 6332 h 353"/>
                <a:gd name="T30" fmla="*/ 3981 w 313"/>
                <a:gd name="T31" fmla="*/ 12664 h 353"/>
                <a:gd name="T32" fmla="*/ 0 w 313"/>
                <a:gd name="T33" fmla="*/ 31660 h 353"/>
                <a:gd name="T34" fmla="*/ 3981 w 313"/>
                <a:gd name="T35" fmla="*/ 34826 h 353"/>
                <a:gd name="T36" fmla="*/ 0 w 313"/>
                <a:gd name="T37" fmla="*/ 41158 h 353"/>
                <a:gd name="T38" fmla="*/ 3981 w 313"/>
                <a:gd name="T39" fmla="*/ 50656 h 353"/>
                <a:gd name="T40" fmla="*/ 3981 w 313"/>
                <a:gd name="T41" fmla="*/ 53822 h 353"/>
                <a:gd name="T42" fmla="*/ 7167 w 313"/>
                <a:gd name="T43" fmla="*/ 69652 h 353"/>
                <a:gd name="T44" fmla="*/ 10352 w 313"/>
                <a:gd name="T45" fmla="*/ 69652 h 353"/>
                <a:gd name="T46" fmla="*/ 17518 w 313"/>
                <a:gd name="T47" fmla="*/ 63320 h 353"/>
                <a:gd name="T48" fmla="*/ 28666 w 313"/>
                <a:gd name="T49" fmla="*/ 66486 h 353"/>
                <a:gd name="T50" fmla="*/ 31852 w 313"/>
                <a:gd name="T51" fmla="*/ 63320 h 353"/>
                <a:gd name="T52" fmla="*/ 38222 w 313"/>
                <a:gd name="T53" fmla="*/ 66486 h 353"/>
                <a:gd name="T54" fmla="*/ 42203 w 313"/>
                <a:gd name="T55" fmla="*/ 50656 h 353"/>
                <a:gd name="T56" fmla="*/ 55740 w 313"/>
                <a:gd name="T57" fmla="*/ 50656 h 353"/>
                <a:gd name="T58" fmla="*/ 62907 w 313"/>
                <a:gd name="T59" fmla="*/ 53822 h 3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3"/>
                <a:gd name="T91" fmla="*/ 0 h 353"/>
                <a:gd name="T92" fmla="*/ 313 w 313"/>
                <a:gd name="T93" fmla="*/ 353 h 3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3" h="353">
                  <a:moveTo>
                    <a:pt x="313" y="273"/>
                  </a:moveTo>
                  <a:lnTo>
                    <a:pt x="313" y="273"/>
                  </a:lnTo>
                  <a:lnTo>
                    <a:pt x="313" y="225"/>
                  </a:lnTo>
                  <a:lnTo>
                    <a:pt x="296" y="192"/>
                  </a:lnTo>
                  <a:lnTo>
                    <a:pt x="296" y="177"/>
                  </a:lnTo>
                  <a:lnTo>
                    <a:pt x="262" y="177"/>
                  </a:lnTo>
                  <a:lnTo>
                    <a:pt x="244" y="144"/>
                  </a:lnTo>
                  <a:lnTo>
                    <a:pt x="244" y="129"/>
                  </a:lnTo>
                  <a:lnTo>
                    <a:pt x="227" y="96"/>
                  </a:lnTo>
                  <a:lnTo>
                    <a:pt x="121" y="65"/>
                  </a:lnTo>
                  <a:lnTo>
                    <a:pt x="104" y="48"/>
                  </a:lnTo>
                  <a:lnTo>
                    <a:pt x="104" y="0"/>
                  </a:lnTo>
                  <a:lnTo>
                    <a:pt x="70" y="0"/>
                  </a:lnTo>
                  <a:lnTo>
                    <a:pt x="35" y="33"/>
                  </a:lnTo>
                  <a:lnTo>
                    <a:pt x="0" y="33"/>
                  </a:lnTo>
                  <a:lnTo>
                    <a:pt x="18" y="65"/>
                  </a:lnTo>
                  <a:lnTo>
                    <a:pt x="0" y="161"/>
                  </a:lnTo>
                  <a:lnTo>
                    <a:pt x="18" y="177"/>
                  </a:lnTo>
                  <a:lnTo>
                    <a:pt x="0" y="209"/>
                  </a:lnTo>
                  <a:lnTo>
                    <a:pt x="18" y="257"/>
                  </a:lnTo>
                  <a:lnTo>
                    <a:pt x="18" y="273"/>
                  </a:lnTo>
                  <a:lnTo>
                    <a:pt x="35" y="353"/>
                  </a:lnTo>
                  <a:lnTo>
                    <a:pt x="52" y="353"/>
                  </a:lnTo>
                  <a:lnTo>
                    <a:pt x="87" y="321"/>
                  </a:lnTo>
                  <a:lnTo>
                    <a:pt x="141" y="336"/>
                  </a:lnTo>
                  <a:lnTo>
                    <a:pt x="158" y="321"/>
                  </a:lnTo>
                  <a:lnTo>
                    <a:pt x="192" y="336"/>
                  </a:lnTo>
                  <a:lnTo>
                    <a:pt x="210" y="257"/>
                  </a:lnTo>
                  <a:lnTo>
                    <a:pt x="279" y="257"/>
                  </a:lnTo>
                  <a:lnTo>
                    <a:pt x="313" y="273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3" name="Freeform 76">
              <a:extLst>
                <a:ext uri="{FF2B5EF4-FFF2-40B4-BE49-F238E27FC236}">
                  <a16:creationId xmlns:a16="http://schemas.microsoft.com/office/drawing/2014/main" id="{08128DDA-FED7-4D7F-9A5F-D113BEEBB3ED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863191" y="5065922"/>
              <a:ext cx="194028" cy="231075"/>
            </a:xfrm>
            <a:custGeom>
              <a:avLst/>
              <a:gdLst>
                <a:gd name="T0" fmla="*/ 42441 w 226"/>
                <a:gd name="T1" fmla="*/ 31608 h 223"/>
                <a:gd name="T2" fmla="*/ 42441 w 226"/>
                <a:gd name="T3" fmla="*/ 31608 h 223"/>
                <a:gd name="T4" fmla="*/ 46445 w 226"/>
                <a:gd name="T5" fmla="*/ 24496 h 223"/>
                <a:gd name="T6" fmla="*/ 38437 w 226"/>
                <a:gd name="T7" fmla="*/ 22125 h 223"/>
                <a:gd name="T8" fmla="*/ 38437 w 226"/>
                <a:gd name="T9" fmla="*/ 15014 h 223"/>
                <a:gd name="T10" fmla="*/ 35234 w 226"/>
                <a:gd name="T11" fmla="*/ 15014 h 223"/>
                <a:gd name="T12" fmla="*/ 24824 w 226"/>
                <a:gd name="T13" fmla="*/ 12643 h 223"/>
                <a:gd name="T14" fmla="*/ 24824 w 226"/>
                <a:gd name="T15" fmla="*/ 3161 h 223"/>
                <a:gd name="T16" fmla="*/ 17617 w 226"/>
                <a:gd name="T17" fmla="*/ 0 h 223"/>
                <a:gd name="T18" fmla="*/ 4004 w 226"/>
                <a:gd name="T19" fmla="*/ 0 h 223"/>
                <a:gd name="T20" fmla="*/ 0 w 226"/>
                <a:gd name="T21" fmla="*/ 15014 h 223"/>
                <a:gd name="T22" fmla="*/ 7207 w 226"/>
                <a:gd name="T23" fmla="*/ 24496 h 223"/>
                <a:gd name="T24" fmla="*/ 17617 w 226"/>
                <a:gd name="T25" fmla="*/ 24496 h 223"/>
                <a:gd name="T26" fmla="*/ 24824 w 226"/>
                <a:gd name="T27" fmla="*/ 31608 h 223"/>
                <a:gd name="T28" fmla="*/ 24824 w 226"/>
                <a:gd name="T29" fmla="*/ 33978 h 223"/>
                <a:gd name="T30" fmla="*/ 21621 w 226"/>
                <a:gd name="T31" fmla="*/ 40300 h 223"/>
                <a:gd name="T32" fmla="*/ 32031 w 226"/>
                <a:gd name="T33" fmla="*/ 43461 h 223"/>
                <a:gd name="T34" fmla="*/ 35234 w 226"/>
                <a:gd name="T35" fmla="*/ 40300 h 223"/>
                <a:gd name="T36" fmla="*/ 42441 w 226"/>
                <a:gd name="T37" fmla="*/ 37929 h 223"/>
                <a:gd name="T38" fmla="*/ 42441 w 226"/>
                <a:gd name="T39" fmla="*/ 31608 h 2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6"/>
                <a:gd name="T61" fmla="*/ 0 h 223"/>
                <a:gd name="T62" fmla="*/ 226 w 226"/>
                <a:gd name="T63" fmla="*/ 223 h 2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6" h="223">
                  <a:moveTo>
                    <a:pt x="209" y="160"/>
                  </a:moveTo>
                  <a:lnTo>
                    <a:pt x="209" y="160"/>
                  </a:lnTo>
                  <a:lnTo>
                    <a:pt x="226" y="127"/>
                  </a:lnTo>
                  <a:lnTo>
                    <a:pt x="191" y="112"/>
                  </a:lnTo>
                  <a:lnTo>
                    <a:pt x="191" y="79"/>
                  </a:lnTo>
                  <a:lnTo>
                    <a:pt x="174" y="79"/>
                  </a:lnTo>
                  <a:lnTo>
                    <a:pt x="122" y="64"/>
                  </a:lnTo>
                  <a:lnTo>
                    <a:pt x="122" y="16"/>
                  </a:lnTo>
                  <a:lnTo>
                    <a:pt x="88" y="0"/>
                  </a:lnTo>
                  <a:lnTo>
                    <a:pt x="17" y="0"/>
                  </a:lnTo>
                  <a:lnTo>
                    <a:pt x="0" y="79"/>
                  </a:lnTo>
                  <a:lnTo>
                    <a:pt x="34" y="127"/>
                  </a:lnTo>
                  <a:lnTo>
                    <a:pt x="88" y="127"/>
                  </a:lnTo>
                  <a:lnTo>
                    <a:pt x="122" y="160"/>
                  </a:lnTo>
                  <a:lnTo>
                    <a:pt x="122" y="175"/>
                  </a:lnTo>
                  <a:lnTo>
                    <a:pt x="105" y="207"/>
                  </a:lnTo>
                  <a:lnTo>
                    <a:pt x="157" y="223"/>
                  </a:lnTo>
                  <a:lnTo>
                    <a:pt x="174" y="207"/>
                  </a:lnTo>
                  <a:lnTo>
                    <a:pt x="209" y="192"/>
                  </a:lnTo>
                  <a:lnTo>
                    <a:pt x="209" y="16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4" name="Freeform 77">
              <a:extLst>
                <a:ext uri="{FF2B5EF4-FFF2-40B4-BE49-F238E27FC236}">
                  <a16:creationId xmlns:a16="http://schemas.microsoft.com/office/drawing/2014/main" id="{FA8E3791-0E88-475A-8CA0-C0D866587057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2612997" y="5132538"/>
              <a:ext cx="457839" cy="1032547"/>
            </a:xfrm>
            <a:custGeom>
              <a:avLst/>
              <a:gdLst>
                <a:gd name="T0" fmla="*/ 79523 w 537"/>
                <a:gd name="T1" fmla="*/ 69850 h 992"/>
                <a:gd name="T2" fmla="*/ 100199 w 537"/>
                <a:gd name="T3" fmla="*/ 31750 h 992"/>
                <a:gd name="T4" fmla="*/ 103380 w 537"/>
                <a:gd name="T5" fmla="*/ 19050 h 992"/>
                <a:gd name="T6" fmla="*/ 100199 w 537"/>
                <a:gd name="T7" fmla="*/ 25400 h 992"/>
                <a:gd name="T8" fmla="*/ 89861 w 537"/>
                <a:gd name="T9" fmla="*/ 31750 h 992"/>
                <a:gd name="T10" fmla="*/ 82704 w 537"/>
                <a:gd name="T11" fmla="*/ 22225 h 992"/>
                <a:gd name="T12" fmla="*/ 76342 w 537"/>
                <a:gd name="T13" fmla="*/ 12700 h 992"/>
                <a:gd name="T14" fmla="*/ 58847 w 537"/>
                <a:gd name="T15" fmla="*/ 3175 h 992"/>
                <a:gd name="T16" fmla="*/ 48509 w 537"/>
                <a:gd name="T17" fmla="*/ 3175 h 992"/>
                <a:gd name="T18" fmla="*/ 31014 w 537"/>
                <a:gd name="T19" fmla="*/ 6350 h 992"/>
                <a:gd name="T20" fmla="*/ 24652 w 537"/>
                <a:gd name="T21" fmla="*/ 15875 h 992"/>
                <a:gd name="T22" fmla="*/ 20676 w 537"/>
                <a:gd name="T23" fmla="*/ 34925 h 992"/>
                <a:gd name="T24" fmla="*/ 17495 w 537"/>
                <a:gd name="T25" fmla="*/ 66675 h 992"/>
                <a:gd name="T26" fmla="*/ 14314 w 537"/>
                <a:gd name="T27" fmla="*/ 82550 h 992"/>
                <a:gd name="T28" fmla="*/ 10338 w 537"/>
                <a:gd name="T29" fmla="*/ 98425 h 992"/>
                <a:gd name="T30" fmla="*/ 7157 w 537"/>
                <a:gd name="T31" fmla="*/ 117475 h 992"/>
                <a:gd name="T32" fmla="*/ 7157 w 537"/>
                <a:gd name="T33" fmla="*/ 136525 h 992"/>
                <a:gd name="T34" fmla="*/ 10338 w 537"/>
                <a:gd name="T35" fmla="*/ 139700 h 992"/>
                <a:gd name="T36" fmla="*/ 10338 w 537"/>
                <a:gd name="T37" fmla="*/ 139700 h 992"/>
                <a:gd name="T38" fmla="*/ 3976 w 537"/>
                <a:gd name="T39" fmla="*/ 158750 h 992"/>
                <a:gd name="T40" fmla="*/ 0 w 537"/>
                <a:gd name="T41" fmla="*/ 174625 h 992"/>
                <a:gd name="T42" fmla="*/ 0 w 537"/>
                <a:gd name="T43" fmla="*/ 184150 h 992"/>
                <a:gd name="T44" fmla="*/ 3976 w 537"/>
                <a:gd name="T45" fmla="*/ 190500 h 992"/>
                <a:gd name="T46" fmla="*/ 17495 w 537"/>
                <a:gd name="T47" fmla="*/ 193675 h 992"/>
                <a:gd name="T48" fmla="*/ 24652 w 537"/>
                <a:gd name="T49" fmla="*/ 196850 h 992"/>
                <a:gd name="T50" fmla="*/ 24652 w 537"/>
                <a:gd name="T51" fmla="*/ 180975 h 992"/>
                <a:gd name="T52" fmla="*/ 31014 w 537"/>
                <a:gd name="T53" fmla="*/ 168275 h 992"/>
                <a:gd name="T54" fmla="*/ 42147 w 537"/>
                <a:gd name="T55" fmla="*/ 155575 h 992"/>
                <a:gd name="T56" fmla="*/ 31014 w 537"/>
                <a:gd name="T57" fmla="*/ 149225 h 992"/>
                <a:gd name="T58" fmla="*/ 34990 w 537"/>
                <a:gd name="T59" fmla="*/ 142875 h 992"/>
                <a:gd name="T60" fmla="*/ 42147 w 537"/>
                <a:gd name="T61" fmla="*/ 136525 h 992"/>
                <a:gd name="T62" fmla="*/ 45328 w 537"/>
                <a:gd name="T63" fmla="*/ 130175 h 992"/>
                <a:gd name="T64" fmla="*/ 45328 w 537"/>
                <a:gd name="T65" fmla="*/ 123825 h 992"/>
                <a:gd name="T66" fmla="*/ 52485 w 537"/>
                <a:gd name="T67" fmla="*/ 123825 h 992"/>
                <a:gd name="T68" fmla="*/ 48509 w 537"/>
                <a:gd name="T69" fmla="*/ 120650 h 992"/>
                <a:gd name="T70" fmla="*/ 45328 w 537"/>
                <a:gd name="T71" fmla="*/ 111125 h 992"/>
                <a:gd name="T72" fmla="*/ 58847 w 537"/>
                <a:gd name="T73" fmla="*/ 111125 h 992"/>
                <a:gd name="T74" fmla="*/ 58847 w 537"/>
                <a:gd name="T75" fmla="*/ 98425 h 992"/>
                <a:gd name="T76" fmla="*/ 69185 w 537"/>
                <a:gd name="T77" fmla="*/ 98425 h 992"/>
                <a:gd name="T78" fmla="*/ 89861 w 537"/>
                <a:gd name="T79" fmla="*/ 85725 h 992"/>
                <a:gd name="T80" fmla="*/ 86680 w 537"/>
                <a:gd name="T81" fmla="*/ 79375 h 992"/>
                <a:gd name="T82" fmla="*/ 79523 w 537"/>
                <a:gd name="T83" fmla="*/ 73025 h 9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7"/>
                <a:gd name="T127" fmla="*/ 0 h 992"/>
                <a:gd name="T128" fmla="*/ 537 w 537"/>
                <a:gd name="T129" fmla="*/ 992 h 9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7" h="992">
                  <a:moveTo>
                    <a:pt x="399" y="351"/>
                  </a:moveTo>
                  <a:lnTo>
                    <a:pt x="399" y="351"/>
                  </a:lnTo>
                  <a:lnTo>
                    <a:pt x="434" y="239"/>
                  </a:lnTo>
                  <a:lnTo>
                    <a:pt x="503" y="159"/>
                  </a:lnTo>
                  <a:lnTo>
                    <a:pt x="537" y="143"/>
                  </a:lnTo>
                  <a:lnTo>
                    <a:pt x="520" y="96"/>
                  </a:lnTo>
                  <a:lnTo>
                    <a:pt x="503" y="96"/>
                  </a:lnTo>
                  <a:lnTo>
                    <a:pt x="503" y="128"/>
                  </a:lnTo>
                  <a:lnTo>
                    <a:pt x="468" y="143"/>
                  </a:lnTo>
                  <a:lnTo>
                    <a:pt x="451" y="159"/>
                  </a:lnTo>
                  <a:lnTo>
                    <a:pt x="399" y="143"/>
                  </a:lnTo>
                  <a:lnTo>
                    <a:pt x="416" y="111"/>
                  </a:lnTo>
                  <a:lnTo>
                    <a:pt x="416" y="96"/>
                  </a:lnTo>
                  <a:lnTo>
                    <a:pt x="382" y="63"/>
                  </a:lnTo>
                  <a:lnTo>
                    <a:pt x="330" y="63"/>
                  </a:lnTo>
                  <a:lnTo>
                    <a:pt x="295" y="15"/>
                  </a:lnTo>
                  <a:lnTo>
                    <a:pt x="261" y="0"/>
                  </a:lnTo>
                  <a:lnTo>
                    <a:pt x="244" y="15"/>
                  </a:lnTo>
                  <a:lnTo>
                    <a:pt x="192" y="0"/>
                  </a:lnTo>
                  <a:lnTo>
                    <a:pt x="155" y="32"/>
                  </a:lnTo>
                  <a:lnTo>
                    <a:pt x="155" y="63"/>
                  </a:lnTo>
                  <a:lnTo>
                    <a:pt x="121" y="80"/>
                  </a:lnTo>
                  <a:lnTo>
                    <a:pt x="138" y="128"/>
                  </a:lnTo>
                  <a:lnTo>
                    <a:pt x="103" y="176"/>
                  </a:lnTo>
                  <a:lnTo>
                    <a:pt x="69" y="272"/>
                  </a:lnTo>
                  <a:lnTo>
                    <a:pt x="86" y="335"/>
                  </a:lnTo>
                  <a:lnTo>
                    <a:pt x="69" y="383"/>
                  </a:lnTo>
                  <a:lnTo>
                    <a:pt x="69" y="416"/>
                  </a:lnTo>
                  <a:lnTo>
                    <a:pt x="52" y="431"/>
                  </a:lnTo>
                  <a:lnTo>
                    <a:pt x="52" y="495"/>
                  </a:lnTo>
                  <a:lnTo>
                    <a:pt x="34" y="527"/>
                  </a:lnTo>
                  <a:lnTo>
                    <a:pt x="34" y="591"/>
                  </a:lnTo>
                  <a:lnTo>
                    <a:pt x="34" y="623"/>
                  </a:lnTo>
                  <a:lnTo>
                    <a:pt x="34" y="687"/>
                  </a:lnTo>
                  <a:lnTo>
                    <a:pt x="52" y="687"/>
                  </a:lnTo>
                  <a:lnTo>
                    <a:pt x="52" y="704"/>
                  </a:lnTo>
                  <a:lnTo>
                    <a:pt x="34" y="704"/>
                  </a:lnTo>
                  <a:lnTo>
                    <a:pt x="52" y="704"/>
                  </a:lnTo>
                  <a:lnTo>
                    <a:pt x="34" y="767"/>
                  </a:lnTo>
                  <a:lnTo>
                    <a:pt x="17" y="800"/>
                  </a:lnTo>
                  <a:lnTo>
                    <a:pt x="17" y="830"/>
                  </a:lnTo>
                  <a:lnTo>
                    <a:pt x="0" y="878"/>
                  </a:lnTo>
                  <a:lnTo>
                    <a:pt x="0" y="911"/>
                  </a:lnTo>
                  <a:lnTo>
                    <a:pt x="0" y="926"/>
                  </a:lnTo>
                  <a:lnTo>
                    <a:pt x="17" y="911"/>
                  </a:lnTo>
                  <a:lnTo>
                    <a:pt x="17" y="959"/>
                  </a:lnTo>
                  <a:lnTo>
                    <a:pt x="34" y="974"/>
                  </a:lnTo>
                  <a:lnTo>
                    <a:pt x="86" y="974"/>
                  </a:lnTo>
                  <a:lnTo>
                    <a:pt x="121" y="974"/>
                  </a:lnTo>
                  <a:lnTo>
                    <a:pt x="121" y="992"/>
                  </a:lnTo>
                  <a:lnTo>
                    <a:pt x="103" y="926"/>
                  </a:lnTo>
                  <a:lnTo>
                    <a:pt x="121" y="911"/>
                  </a:lnTo>
                  <a:lnTo>
                    <a:pt x="138" y="896"/>
                  </a:lnTo>
                  <a:lnTo>
                    <a:pt x="155" y="848"/>
                  </a:lnTo>
                  <a:lnTo>
                    <a:pt x="209" y="815"/>
                  </a:lnTo>
                  <a:lnTo>
                    <a:pt x="209" y="782"/>
                  </a:lnTo>
                  <a:lnTo>
                    <a:pt x="192" y="782"/>
                  </a:lnTo>
                  <a:lnTo>
                    <a:pt x="155" y="752"/>
                  </a:lnTo>
                  <a:lnTo>
                    <a:pt x="155" y="734"/>
                  </a:lnTo>
                  <a:lnTo>
                    <a:pt x="174" y="719"/>
                  </a:lnTo>
                  <a:lnTo>
                    <a:pt x="209" y="704"/>
                  </a:lnTo>
                  <a:lnTo>
                    <a:pt x="209" y="687"/>
                  </a:lnTo>
                  <a:lnTo>
                    <a:pt x="226" y="687"/>
                  </a:lnTo>
                  <a:lnTo>
                    <a:pt x="226" y="656"/>
                  </a:lnTo>
                  <a:lnTo>
                    <a:pt x="244" y="639"/>
                  </a:lnTo>
                  <a:lnTo>
                    <a:pt x="226" y="623"/>
                  </a:lnTo>
                  <a:lnTo>
                    <a:pt x="244" y="623"/>
                  </a:lnTo>
                  <a:lnTo>
                    <a:pt x="261" y="623"/>
                  </a:lnTo>
                  <a:lnTo>
                    <a:pt x="261" y="608"/>
                  </a:lnTo>
                  <a:lnTo>
                    <a:pt x="244" y="608"/>
                  </a:lnTo>
                  <a:lnTo>
                    <a:pt x="226" y="608"/>
                  </a:lnTo>
                  <a:lnTo>
                    <a:pt x="226" y="560"/>
                  </a:lnTo>
                  <a:lnTo>
                    <a:pt x="261" y="575"/>
                  </a:lnTo>
                  <a:lnTo>
                    <a:pt x="295" y="560"/>
                  </a:lnTo>
                  <a:lnTo>
                    <a:pt x="313" y="512"/>
                  </a:lnTo>
                  <a:lnTo>
                    <a:pt x="295" y="495"/>
                  </a:lnTo>
                  <a:lnTo>
                    <a:pt x="313" y="495"/>
                  </a:lnTo>
                  <a:lnTo>
                    <a:pt x="347" y="495"/>
                  </a:lnTo>
                  <a:lnTo>
                    <a:pt x="434" y="479"/>
                  </a:lnTo>
                  <a:lnTo>
                    <a:pt x="451" y="431"/>
                  </a:lnTo>
                  <a:lnTo>
                    <a:pt x="451" y="416"/>
                  </a:lnTo>
                  <a:lnTo>
                    <a:pt x="434" y="399"/>
                  </a:lnTo>
                  <a:lnTo>
                    <a:pt x="434" y="383"/>
                  </a:lnTo>
                  <a:lnTo>
                    <a:pt x="399" y="368"/>
                  </a:lnTo>
                  <a:lnTo>
                    <a:pt x="399" y="35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5" name="Freeform 78">
              <a:extLst>
                <a:ext uri="{FF2B5EF4-FFF2-40B4-BE49-F238E27FC236}">
                  <a16:creationId xmlns:a16="http://schemas.microsoft.com/office/drawing/2014/main" id="{04E9B850-62BC-4569-A53C-95C131666CB2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2951695" y="5382348"/>
              <a:ext cx="134459" cy="133232"/>
            </a:xfrm>
            <a:custGeom>
              <a:avLst/>
              <a:gdLst>
                <a:gd name="T0" fmla="*/ 27781 w 158"/>
                <a:gd name="T1" fmla="*/ 18902 h 129"/>
                <a:gd name="T2" fmla="*/ 27781 w 158"/>
                <a:gd name="T3" fmla="*/ 18902 h 129"/>
                <a:gd name="T4" fmla="*/ 31750 w 158"/>
                <a:gd name="T5" fmla="*/ 12602 h 129"/>
                <a:gd name="T6" fmla="*/ 27781 w 158"/>
                <a:gd name="T7" fmla="*/ 9451 h 129"/>
                <a:gd name="T8" fmla="*/ 17463 w 158"/>
                <a:gd name="T9" fmla="*/ 3150 h 129"/>
                <a:gd name="T10" fmla="*/ 14288 w 158"/>
                <a:gd name="T11" fmla="*/ 3150 h 129"/>
                <a:gd name="T12" fmla="*/ 10319 w 158"/>
                <a:gd name="T13" fmla="*/ 0 h 129"/>
                <a:gd name="T14" fmla="*/ 7144 w 158"/>
                <a:gd name="T15" fmla="*/ 0 h 129"/>
                <a:gd name="T16" fmla="*/ 0 w 158"/>
                <a:gd name="T17" fmla="*/ 22053 h 129"/>
                <a:gd name="T18" fmla="*/ 3969 w 158"/>
                <a:gd name="T19" fmla="*/ 22053 h 129"/>
                <a:gd name="T20" fmla="*/ 14288 w 158"/>
                <a:gd name="T21" fmla="*/ 25203 h 129"/>
                <a:gd name="T22" fmla="*/ 23813 w 158"/>
                <a:gd name="T23" fmla="*/ 25203 h 129"/>
                <a:gd name="T24" fmla="*/ 27781 w 158"/>
                <a:gd name="T25" fmla="*/ 18902 h 1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8"/>
                <a:gd name="T40" fmla="*/ 0 h 129"/>
                <a:gd name="T41" fmla="*/ 158 w 158"/>
                <a:gd name="T42" fmla="*/ 129 h 1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8" h="129">
                  <a:moveTo>
                    <a:pt x="140" y="96"/>
                  </a:moveTo>
                  <a:lnTo>
                    <a:pt x="140" y="96"/>
                  </a:lnTo>
                  <a:lnTo>
                    <a:pt x="158" y="64"/>
                  </a:lnTo>
                  <a:lnTo>
                    <a:pt x="140" y="48"/>
                  </a:lnTo>
                  <a:lnTo>
                    <a:pt x="88" y="16"/>
                  </a:lnTo>
                  <a:lnTo>
                    <a:pt x="71" y="16"/>
                  </a:lnTo>
                  <a:lnTo>
                    <a:pt x="54" y="0"/>
                  </a:lnTo>
                  <a:lnTo>
                    <a:pt x="35" y="0"/>
                  </a:lnTo>
                  <a:lnTo>
                    <a:pt x="0" y="112"/>
                  </a:lnTo>
                  <a:lnTo>
                    <a:pt x="17" y="112"/>
                  </a:lnTo>
                  <a:lnTo>
                    <a:pt x="71" y="129"/>
                  </a:lnTo>
                  <a:lnTo>
                    <a:pt x="123" y="129"/>
                  </a:lnTo>
                  <a:lnTo>
                    <a:pt x="140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6" name="Freeform 79">
              <a:extLst>
                <a:ext uri="{FF2B5EF4-FFF2-40B4-BE49-F238E27FC236}">
                  <a16:creationId xmlns:a16="http://schemas.microsoft.com/office/drawing/2014/main" id="{8EC731BD-528F-44BE-A8B7-1020B0B196A7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599381" y="4416417"/>
              <a:ext cx="912273" cy="1065855"/>
            </a:xfrm>
            <a:custGeom>
              <a:avLst/>
              <a:gdLst>
                <a:gd name="T0" fmla="*/ 122917 w 1073"/>
                <a:gd name="T1" fmla="*/ 6362 h 1022"/>
                <a:gd name="T2" fmla="*/ 112607 w 1073"/>
                <a:gd name="T3" fmla="*/ 12725 h 1022"/>
                <a:gd name="T4" fmla="*/ 105470 w 1073"/>
                <a:gd name="T5" fmla="*/ 12725 h 1022"/>
                <a:gd name="T6" fmla="*/ 95161 w 1073"/>
                <a:gd name="T7" fmla="*/ 15906 h 1022"/>
                <a:gd name="T8" fmla="*/ 81680 w 1073"/>
                <a:gd name="T9" fmla="*/ 19087 h 1022"/>
                <a:gd name="T10" fmla="*/ 75336 w 1073"/>
                <a:gd name="T11" fmla="*/ 12725 h 1022"/>
                <a:gd name="T12" fmla="*/ 75336 w 1073"/>
                <a:gd name="T13" fmla="*/ 0 h 1022"/>
                <a:gd name="T14" fmla="*/ 68199 w 1073"/>
                <a:gd name="T15" fmla="*/ 3181 h 1022"/>
                <a:gd name="T16" fmla="*/ 47581 w 1073"/>
                <a:gd name="T17" fmla="*/ 3181 h 1022"/>
                <a:gd name="T18" fmla="*/ 50753 w 1073"/>
                <a:gd name="T19" fmla="*/ 12725 h 1022"/>
                <a:gd name="T20" fmla="*/ 44409 w 1073"/>
                <a:gd name="T21" fmla="*/ 22268 h 1022"/>
                <a:gd name="T22" fmla="*/ 37271 w 1073"/>
                <a:gd name="T23" fmla="*/ 19087 h 1022"/>
                <a:gd name="T24" fmla="*/ 19825 w 1073"/>
                <a:gd name="T25" fmla="*/ 15906 h 1022"/>
                <a:gd name="T26" fmla="*/ 23790 w 1073"/>
                <a:gd name="T27" fmla="*/ 22268 h 1022"/>
                <a:gd name="T28" fmla="*/ 23790 w 1073"/>
                <a:gd name="T29" fmla="*/ 31812 h 1022"/>
                <a:gd name="T30" fmla="*/ 6344 w 1073"/>
                <a:gd name="T31" fmla="*/ 50899 h 1022"/>
                <a:gd name="T32" fmla="*/ 3172 w 1073"/>
                <a:gd name="T33" fmla="*/ 73168 h 1022"/>
                <a:gd name="T34" fmla="*/ 16653 w 1073"/>
                <a:gd name="T35" fmla="*/ 73168 h 1022"/>
                <a:gd name="T36" fmla="*/ 23790 w 1073"/>
                <a:gd name="T37" fmla="*/ 79530 h 1022"/>
                <a:gd name="T38" fmla="*/ 37271 w 1073"/>
                <a:gd name="T39" fmla="*/ 73168 h 1022"/>
                <a:gd name="T40" fmla="*/ 44409 w 1073"/>
                <a:gd name="T41" fmla="*/ 82712 h 1022"/>
                <a:gd name="T42" fmla="*/ 68199 w 1073"/>
                <a:gd name="T43" fmla="*/ 92255 h 1022"/>
                <a:gd name="T44" fmla="*/ 71371 w 1073"/>
                <a:gd name="T45" fmla="*/ 101799 h 1022"/>
                <a:gd name="T46" fmla="*/ 81680 w 1073"/>
                <a:gd name="T47" fmla="*/ 108161 h 1022"/>
                <a:gd name="T48" fmla="*/ 84852 w 1073"/>
                <a:gd name="T49" fmla="*/ 117705 h 1022"/>
                <a:gd name="T50" fmla="*/ 84852 w 1073"/>
                <a:gd name="T51" fmla="*/ 136792 h 1022"/>
                <a:gd name="T52" fmla="*/ 99126 w 1073"/>
                <a:gd name="T53" fmla="*/ 139973 h 1022"/>
                <a:gd name="T54" fmla="*/ 105470 w 1073"/>
                <a:gd name="T55" fmla="*/ 149517 h 1022"/>
                <a:gd name="T56" fmla="*/ 105470 w 1073"/>
                <a:gd name="T57" fmla="*/ 155879 h 1022"/>
                <a:gd name="T58" fmla="*/ 102298 w 1073"/>
                <a:gd name="T59" fmla="*/ 168604 h 1022"/>
                <a:gd name="T60" fmla="*/ 91989 w 1073"/>
                <a:gd name="T61" fmla="*/ 184510 h 1022"/>
                <a:gd name="T62" fmla="*/ 99126 w 1073"/>
                <a:gd name="T63" fmla="*/ 187692 h 1022"/>
                <a:gd name="T64" fmla="*/ 112607 w 1073"/>
                <a:gd name="T65" fmla="*/ 197235 h 1022"/>
                <a:gd name="T66" fmla="*/ 115779 w 1073"/>
                <a:gd name="T67" fmla="*/ 197235 h 1022"/>
                <a:gd name="T68" fmla="*/ 130054 w 1073"/>
                <a:gd name="T69" fmla="*/ 178148 h 1022"/>
                <a:gd name="T70" fmla="*/ 137191 w 1073"/>
                <a:gd name="T71" fmla="*/ 159061 h 1022"/>
                <a:gd name="T72" fmla="*/ 147500 w 1073"/>
                <a:gd name="T73" fmla="*/ 149517 h 1022"/>
                <a:gd name="T74" fmla="*/ 171290 w 1073"/>
                <a:gd name="T75" fmla="*/ 143155 h 1022"/>
                <a:gd name="T76" fmla="*/ 178427 w 1073"/>
                <a:gd name="T77" fmla="*/ 136792 h 1022"/>
                <a:gd name="T78" fmla="*/ 184771 w 1073"/>
                <a:gd name="T79" fmla="*/ 124067 h 1022"/>
                <a:gd name="T80" fmla="*/ 188736 w 1073"/>
                <a:gd name="T81" fmla="*/ 114524 h 1022"/>
                <a:gd name="T82" fmla="*/ 205390 w 1073"/>
                <a:gd name="T83" fmla="*/ 73168 h 1022"/>
                <a:gd name="T84" fmla="*/ 208562 w 1073"/>
                <a:gd name="T85" fmla="*/ 50899 h 1022"/>
                <a:gd name="T86" fmla="*/ 181599 w 1073"/>
                <a:gd name="T87" fmla="*/ 38175 h 1022"/>
                <a:gd name="T88" fmla="*/ 164153 w 1073"/>
                <a:gd name="T89" fmla="*/ 38175 h 1022"/>
                <a:gd name="T90" fmla="*/ 157809 w 1073"/>
                <a:gd name="T91" fmla="*/ 34993 h 1022"/>
                <a:gd name="T92" fmla="*/ 153844 w 1073"/>
                <a:gd name="T93" fmla="*/ 31812 h 1022"/>
                <a:gd name="T94" fmla="*/ 137191 w 1073"/>
                <a:gd name="T95" fmla="*/ 31812 h 1022"/>
                <a:gd name="T96" fmla="*/ 133226 w 1073"/>
                <a:gd name="T97" fmla="*/ 25450 h 1022"/>
                <a:gd name="T98" fmla="*/ 126882 w 1073"/>
                <a:gd name="T99" fmla="*/ 31812 h 1022"/>
                <a:gd name="T100" fmla="*/ 119745 w 1073"/>
                <a:gd name="T101" fmla="*/ 31812 h 1022"/>
                <a:gd name="T102" fmla="*/ 130054 w 1073"/>
                <a:gd name="T103" fmla="*/ 19087 h 1022"/>
                <a:gd name="T104" fmla="*/ 126882 w 1073"/>
                <a:gd name="T105" fmla="*/ 15906 h 10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3"/>
                <a:gd name="T160" fmla="*/ 0 h 1022"/>
                <a:gd name="T161" fmla="*/ 1073 w 1073"/>
                <a:gd name="T162" fmla="*/ 1022 h 102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3" h="1022">
                  <a:moveTo>
                    <a:pt x="623" y="30"/>
                  </a:moveTo>
                  <a:lnTo>
                    <a:pt x="623" y="30"/>
                  </a:lnTo>
                  <a:lnTo>
                    <a:pt x="606" y="30"/>
                  </a:lnTo>
                  <a:lnTo>
                    <a:pt x="570" y="63"/>
                  </a:lnTo>
                  <a:lnTo>
                    <a:pt x="552" y="78"/>
                  </a:lnTo>
                  <a:lnTo>
                    <a:pt x="535" y="63"/>
                  </a:lnTo>
                  <a:lnTo>
                    <a:pt x="501" y="63"/>
                  </a:lnTo>
                  <a:lnTo>
                    <a:pt x="483" y="78"/>
                  </a:lnTo>
                  <a:lnTo>
                    <a:pt x="466" y="78"/>
                  </a:lnTo>
                  <a:lnTo>
                    <a:pt x="414" y="96"/>
                  </a:lnTo>
                  <a:lnTo>
                    <a:pt x="397" y="96"/>
                  </a:lnTo>
                  <a:lnTo>
                    <a:pt x="380" y="63"/>
                  </a:lnTo>
                  <a:lnTo>
                    <a:pt x="380" y="15"/>
                  </a:lnTo>
                  <a:lnTo>
                    <a:pt x="380" y="0"/>
                  </a:lnTo>
                  <a:lnTo>
                    <a:pt x="362" y="0"/>
                  </a:lnTo>
                  <a:lnTo>
                    <a:pt x="345" y="15"/>
                  </a:lnTo>
                  <a:lnTo>
                    <a:pt x="293" y="30"/>
                  </a:lnTo>
                  <a:lnTo>
                    <a:pt x="241" y="15"/>
                  </a:lnTo>
                  <a:lnTo>
                    <a:pt x="259" y="30"/>
                  </a:lnTo>
                  <a:lnTo>
                    <a:pt x="259" y="63"/>
                  </a:lnTo>
                  <a:lnTo>
                    <a:pt x="276" y="78"/>
                  </a:lnTo>
                  <a:lnTo>
                    <a:pt x="224" y="111"/>
                  </a:lnTo>
                  <a:lnTo>
                    <a:pt x="207" y="111"/>
                  </a:lnTo>
                  <a:lnTo>
                    <a:pt x="190" y="96"/>
                  </a:lnTo>
                  <a:lnTo>
                    <a:pt x="172" y="78"/>
                  </a:lnTo>
                  <a:lnTo>
                    <a:pt x="103" y="78"/>
                  </a:lnTo>
                  <a:lnTo>
                    <a:pt x="103" y="96"/>
                  </a:lnTo>
                  <a:lnTo>
                    <a:pt x="120" y="111"/>
                  </a:lnTo>
                  <a:lnTo>
                    <a:pt x="103" y="111"/>
                  </a:lnTo>
                  <a:lnTo>
                    <a:pt x="120" y="159"/>
                  </a:lnTo>
                  <a:lnTo>
                    <a:pt x="103" y="222"/>
                  </a:lnTo>
                  <a:lnTo>
                    <a:pt x="34" y="255"/>
                  </a:lnTo>
                  <a:lnTo>
                    <a:pt x="0" y="318"/>
                  </a:lnTo>
                  <a:lnTo>
                    <a:pt x="17" y="366"/>
                  </a:lnTo>
                  <a:lnTo>
                    <a:pt x="51" y="383"/>
                  </a:lnTo>
                  <a:lnTo>
                    <a:pt x="86" y="366"/>
                  </a:lnTo>
                  <a:lnTo>
                    <a:pt x="86" y="399"/>
                  </a:lnTo>
                  <a:lnTo>
                    <a:pt x="120" y="399"/>
                  </a:lnTo>
                  <a:lnTo>
                    <a:pt x="155" y="399"/>
                  </a:lnTo>
                  <a:lnTo>
                    <a:pt x="190" y="366"/>
                  </a:lnTo>
                  <a:lnTo>
                    <a:pt x="224" y="366"/>
                  </a:lnTo>
                  <a:lnTo>
                    <a:pt x="224" y="414"/>
                  </a:lnTo>
                  <a:lnTo>
                    <a:pt x="241" y="431"/>
                  </a:lnTo>
                  <a:lnTo>
                    <a:pt x="345" y="462"/>
                  </a:lnTo>
                  <a:lnTo>
                    <a:pt x="362" y="495"/>
                  </a:lnTo>
                  <a:lnTo>
                    <a:pt x="362" y="510"/>
                  </a:lnTo>
                  <a:lnTo>
                    <a:pt x="380" y="543"/>
                  </a:lnTo>
                  <a:lnTo>
                    <a:pt x="414" y="543"/>
                  </a:lnTo>
                  <a:lnTo>
                    <a:pt x="414" y="558"/>
                  </a:lnTo>
                  <a:lnTo>
                    <a:pt x="431" y="591"/>
                  </a:lnTo>
                  <a:lnTo>
                    <a:pt x="431" y="639"/>
                  </a:lnTo>
                  <a:lnTo>
                    <a:pt x="431" y="687"/>
                  </a:lnTo>
                  <a:lnTo>
                    <a:pt x="483" y="702"/>
                  </a:lnTo>
                  <a:lnTo>
                    <a:pt x="501" y="702"/>
                  </a:lnTo>
                  <a:lnTo>
                    <a:pt x="501" y="735"/>
                  </a:lnTo>
                  <a:lnTo>
                    <a:pt x="535" y="750"/>
                  </a:lnTo>
                  <a:lnTo>
                    <a:pt x="518" y="783"/>
                  </a:lnTo>
                  <a:lnTo>
                    <a:pt x="535" y="783"/>
                  </a:lnTo>
                  <a:lnTo>
                    <a:pt x="552" y="830"/>
                  </a:lnTo>
                  <a:lnTo>
                    <a:pt x="518" y="846"/>
                  </a:lnTo>
                  <a:lnTo>
                    <a:pt x="449" y="926"/>
                  </a:lnTo>
                  <a:lnTo>
                    <a:pt x="466" y="926"/>
                  </a:lnTo>
                  <a:lnTo>
                    <a:pt x="483" y="942"/>
                  </a:lnTo>
                  <a:lnTo>
                    <a:pt x="501" y="942"/>
                  </a:lnTo>
                  <a:lnTo>
                    <a:pt x="552" y="974"/>
                  </a:lnTo>
                  <a:lnTo>
                    <a:pt x="570" y="990"/>
                  </a:lnTo>
                  <a:lnTo>
                    <a:pt x="552" y="1022"/>
                  </a:lnTo>
                  <a:lnTo>
                    <a:pt x="587" y="990"/>
                  </a:lnTo>
                  <a:lnTo>
                    <a:pt x="623" y="959"/>
                  </a:lnTo>
                  <a:lnTo>
                    <a:pt x="658" y="894"/>
                  </a:lnTo>
                  <a:lnTo>
                    <a:pt x="693" y="863"/>
                  </a:lnTo>
                  <a:lnTo>
                    <a:pt x="693" y="798"/>
                  </a:lnTo>
                  <a:lnTo>
                    <a:pt x="710" y="767"/>
                  </a:lnTo>
                  <a:lnTo>
                    <a:pt x="744" y="750"/>
                  </a:lnTo>
                  <a:lnTo>
                    <a:pt x="796" y="719"/>
                  </a:lnTo>
                  <a:lnTo>
                    <a:pt x="865" y="719"/>
                  </a:lnTo>
                  <a:lnTo>
                    <a:pt x="865" y="702"/>
                  </a:lnTo>
                  <a:lnTo>
                    <a:pt x="900" y="687"/>
                  </a:lnTo>
                  <a:lnTo>
                    <a:pt x="900" y="671"/>
                  </a:lnTo>
                  <a:lnTo>
                    <a:pt x="934" y="623"/>
                  </a:lnTo>
                  <a:lnTo>
                    <a:pt x="934" y="591"/>
                  </a:lnTo>
                  <a:lnTo>
                    <a:pt x="952" y="575"/>
                  </a:lnTo>
                  <a:lnTo>
                    <a:pt x="952" y="462"/>
                  </a:lnTo>
                  <a:lnTo>
                    <a:pt x="1038" y="366"/>
                  </a:lnTo>
                  <a:lnTo>
                    <a:pt x="1073" y="318"/>
                  </a:lnTo>
                  <a:lnTo>
                    <a:pt x="1055" y="255"/>
                  </a:lnTo>
                  <a:lnTo>
                    <a:pt x="1004" y="255"/>
                  </a:lnTo>
                  <a:lnTo>
                    <a:pt x="917" y="191"/>
                  </a:lnTo>
                  <a:lnTo>
                    <a:pt x="883" y="207"/>
                  </a:lnTo>
                  <a:lnTo>
                    <a:pt x="831" y="191"/>
                  </a:lnTo>
                  <a:lnTo>
                    <a:pt x="796" y="191"/>
                  </a:lnTo>
                  <a:lnTo>
                    <a:pt x="796" y="174"/>
                  </a:lnTo>
                  <a:lnTo>
                    <a:pt x="796" y="159"/>
                  </a:lnTo>
                  <a:lnTo>
                    <a:pt x="779" y="159"/>
                  </a:lnTo>
                  <a:lnTo>
                    <a:pt x="710" y="144"/>
                  </a:lnTo>
                  <a:lnTo>
                    <a:pt x="693" y="159"/>
                  </a:lnTo>
                  <a:lnTo>
                    <a:pt x="693" y="126"/>
                  </a:lnTo>
                  <a:lnTo>
                    <a:pt x="675" y="126"/>
                  </a:lnTo>
                  <a:lnTo>
                    <a:pt x="641" y="126"/>
                  </a:lnTo>
                  <a:lnTo>
                    <a:pt x="641" y="159"/>
                  </a:lnTo>
                  <a:lnTo>
                    <a:pt x="623" y="144"/>
                  </a:lnTo>
                  <a:lnTo>
                    <a:pt x="606" y="159"/>
                  </a:lnTo>
                  <a:lnTo>
                    <a:pt x="623" y="126"/>
                  </a:lnTo>
                  <a:lnTo>
                    <a:pt x="658" y="96"/>
                  </a:lnTo>
                  <a:lnTo>
                    <a:pt x="658" y="78"/>
                  </a:lnTo>
                  <a:lnTo>
                    <a:pt x="641" y="78"/>
                  </a:lnTo>
                  <a:lnTo>
                    <a:pt x="623" y="3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7" name="Freeform 80">
              <a:extLst>
                <a:ext uri="{FF2B5EF4-FFF2-40B4-BE49-F238E27FC236}">
                  <a16:creationId xmlns:a16="http://schemas.microsoft.com/office/drawing/2014/main" id="{68CC8A5B-8E0C-425E-B734-89A0B12DB5DB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57219" y="4393517"/>
              <a:ext cx="57868" cy="99924"/>
            </a:xfrm>
            <a:custGeom>
              <a:avLst/>
              <a:gdLst>
                <a:gd name="T0" fmla="*/ 0 w 69"/>
                <a:gd name="T1" fmla="*/ 16669 h 96"/>
                <a:gd name="T2" fmla="*/ 0 w 69"/>
                <a:gd name="T3" fmla="*/ 16669 h 96"/>
                <a:gd name="T4" fmla="*/ 3129 w 69"/>
                <a:gd name="T5" fmla="*/ 19050 h 96"/>
                <a:gd name="T6" fmla="*/ 6258 w 69"/>
                <a:gd name="T7" fmla="*/ 16669 h 96"/>
                <a:gd name="T8" fmla="*/ 13298 w 69"/>
                <a:gd name="T9" fmla="*/ 9525 h 96"/>
                <a:gd name="T10" fmla="*/ 0 w 69"/>
                <a:gd name="T11" fmla="*/ 0 h 96"/>
                <a:gd name="T12" fmla="*/ 0 w 69"/>
                <a:gd name="T13" fmla="*/ 3969 h 96"/>
                <a:gd name="T14" fmla="*/ 0 w 69"/>
                <a:gd name="T15" fmla="*/ 9525 h 96"/>
                <a:gd name="T16" fmla="*/ 0 w 69"/>
                <a:gd name="T17" fmla="*/ 16669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9"/>
                <a:gd name="T28" fmla="*/ 0 h 96"/>
                <a:gd name="T29" fmla="*/ 69 w 69"/>
                <a:gd name="T30" fmla="*/ 96 h 9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9" h="96">
                  <a:moveTo>
                    <a:pt x="0" y="81"/>
                  </a:moveTo>
                  <a:lnTo>
                    <a:pt x="0" y="81"/>
                  </a:lnTo>
                  <a:lnTo>
                    <a:pt x="17" y="96"/>
                  </a:lnTo>
                  <a:lnTo>
                    <a:pt x="35" y="81"/>
                  </a:lnTo>
                  <a:lnTo>
                    <a:pt x="69" y="48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0" y="8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8" name="Freeform 81">
              <a:extLst>
                <a:ext uri="{FF2B5EF4-FFF2-40B4-BE49-F238E27FC236}">
                  <a16:creationId xmlns:a16="http://schemas.microsoft.com/office/drawing/2014/main" id="{C9D689F3-99E9-47FA-AC93-057B4F354D21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968715" y="4393517"/>
              <a:ext cx="88504" cy="99924"/>
            </a:xfrm>
            <a:custGeom>
              <a:avLst/>
              <a:gdLst>
                <a:gd name="T0" fmla="*/ 20638 w 104"/>
                <a:gd name="T1" fmla="*/ 16669 h 96"/>
                <a:gd name="T2" fmla="*/ 20638 w 104"/>
                <a:gd name="T3" fmla="*/ 16669 h 96"/>
                <a:gd name="T4" fmla="*/ 20638 w 104"/>
                <a:gd name="T5" fmla="*/ 9525 h 96"/>
                <a:gd name="T6" fmla="*/ 20638 w 104"/>
                <a:gd name="T7" fmla="*/ 3969 h 96"/>
                <a:gd name="T8" fmla="*/ 20638 w 104"/>
                <a:gd name="T9" fmla="*/ 0 h 96"/>
                <a:gd name="T10" fmla="*/ 7144 w 104"/>
                <a:gd name="T11" fmla="*/ 0 h 96"/>
                <a:gd name="T12" fmla="*/ 0 w 104"/>
                <a:gd name="T13" fmla="*/ 7144 h 96"/>
                <a:gd name="T14" fmla="*/ 7144 w 104"/>
                <a:gd name="T15" fmla="*/ 19050 h 96"/>
                <a:gd name="T16" fmla="*/ 10319 w 104"/>
                <a:gd name="T17" fmla="*/ 19050 h 96"/>
                <a:gd name="T18" fmla="*/ 14288 w 104"/>
                <a:gd name="T19" fmla="*/ 16669 h 96"/>
                <a:gd name="T20" fmla="*/ 20638 w 104"/>
                <a:gd name="T21" fmla="*/ 16669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96"/>
                <a:gd name="T35" fmla="*/ 104 w 104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96">
                  <a:moveTo>
                    <a:pt x="104" y="81"/>
                  </a:moveTo>
                  <a:lnTo>
                    <a:pt x="104" y="81"/>
                  </a:lnTo>
                  <a:lnTo>
                    <a:pt x="104" y="48"/>
                  </a:lnTo>
                  <a:lnTo>
                    <a:pt x="104" y="18"/>
                  </a:lnTo>
                  <a:lnTo>
                    <a:pt x="104" y="0"/>
                  </a:lnTo>
                  <a:lnTo>
                    <a:pt x="35" y="0"/>
                  </a:lnTo>
                  <a:lnTo>
                    <a:pt x="0" y="33"/>
                  </a:lnTo>
                  <a:lnTo>
                    <a:pt x="35" y="96"/>
                  </a:lnTo>
                  <a:lnTo>
                    <a:pt x="52" y="96"/>
                  </a:lnTo>
                  <a:lnTo>
                    <a:pt x="69" y="81"/>
                  </a:lnTo>
                  <a:lnTo>
                    <a:pt x="104" y="8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9" name="Freeform 82">
              <a:extLst>
                <a:ext uri="{FF2B5EF4-FFF2-40B4-BE49-F238E27FC236}">
                  <a16:creationId xmlns:a16="http://schemas.microsoft.com/office/drawing/2014/main" id="{E00A252E-B241-4F30-AADC-1460EDBBA5A2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893827" y="4333147"/>
              <a:ext cx="102120" cy="183194"/>
            </a:xfrm>
            <a:custGeom>
              <a:avLst/>
              <a:gdLst>
                <a:gd name="T0" fmla="*/ 6298 w 121"/>
                <a:gd name="T1" fmla="*/ 0 h 177"/>
                <a:gd name="T2" fmla="*/ 6298 w 121"/>
                <a:gd name="T3" fmla="*/ 0 h 177"/>
                <a:gd name="T4" fmla="*/ 13382 w 121"/>
                <a:gd name="T5" fmla="*/ 2368 h 177"/>
                <a:gd name="T6" fmla="*/ 13382 w 121"/>
                <a:gd name="T7" fmla="*/ 6314 h 177"/>
                <a:gd name="T8" fmla="*/ 16531 w 121"/>
                <a:gd name="T9" fmla="*/ 6314 h 177"/>
                <a:gd name="T10" fmla="*/ 23616 w 121"/>
                <a:gd name="T11" fmla="*/ 11839 h 177"/>
                <a:gd name="T12" fmla="*/ 16531 w 121"/>
                <a:gd name="T13" fmla="*/ 18942 h 177"/>
                <a:gd name="T14" fmla="*/ 23616 w 121"/>
                <a:gd name="T15" fmla="*/ 30781 h 177"/>
                <a:gd name="T16" fmla="*/ 13382 w 121"/>
                <a:gd name="T17" fmla="*/ 34728 h 177"/>
                <a:gd name="T18" fmla="*/ 10233 w 121"/>
                <a:gd name="T19" fmla="*/ 34728 h 177"/>
                <a:gd name="T20" fmla="*/ 6298 w 121"/>
                <a:gd name="T21" fmla="*/ 28414 h 177"/>
                <a:gd name="T22" fmla="*/ 6298 w 121"/>
                <a:gd name="T23" fmla="*/ 18942 h 177"/>
                <a:gd name="T24" fmla="*/ 6298 w 121"/>
                <a:gd name="T25" fmla="*/ 15785 h 177"/>
                <a:gd name="T26" fmla="*/ 3149 w 121"/>
                <a:gd name="T27" fmla="*/ 15785 h 177"/>
                <a:gd name="T28" fmla="*/ 0 w 121"/>
                <a:gd name="T29" fmla="*/ 11839 h 177"/>
                <a:gd name="T30" fmla="*/ 0 w 121"/>
                <a:gd name="T31" fmla="*/ 6314 h 177"/>
                <a:gd name="T32" fmla="*/ 3149 w 121"/>
                <a:gd name="T33" fmla="*/ 6314 h 177"/>
                <a:gd name="T34" fmla="*/ 3149 w 121"/>
                <a:gd name="T35" fmla="*/ 2368 h 177"/>
                <a:gd name="T36" fmla="*/ 6298 w 121"/>
                <a:gd name="T37" fmla="*/ 0 h 1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1"/>
                <a:gd name="T58" fmla="*/ 0 h 177"/>
                <a:gd name="T59" fmla="*/ 121 w 121"/>
                <a:gd name="T60" fmla="*/ 177 h 1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1" h="177">
                  <a:moveTo>
                    <a:pt x="35" y="0"/>
                  </a:moveTo>
                  <a:lnTo>
                    <a:pt x="35" y="0"/>
                  </a:lnTo>
                  <a:lnTo>
                    <a:pt x="69" y="15"/>
                  </a:lnTo>
                  <a:lnTo>
                    <a:pt x="69" y="33"/>
                  </a:lnTo>
                  <a:lnTo>
                    <a:pt x="86" y="33"/>
                  </a:lnTo>
                  <a:lnTo>
                    <a:pt x="121" y="63"/>
                  </a:lnTo>
                  <a:lnTo>
                    <a:pt x="86" y="96"/>
                  </a:lnTo>
                  <a:lnTo>
                    <a:pt x="121" y="159"/>
                  </a:lnTo>
                  <a:lnTo>
                    <a:pt x="69" y="177"/>
                  </a:lnTo>
                  <a:lnTo>
                    <a:pt x="52" y="177"/>
                  </a:lnTo>
                  <a:lnTo>
                    <a:pt x="35" y="144"/>
                  </a:lnTo>
                  <a:lnTo>
                    <a:pt x="35" y="96"/>
                  </a:lnTo>
                  <a:lnTo>
                    <a:pt x="35" y="81"/>
                  </a:lnTo>
                  <a:lnTo>
                    <a:pt x="17" y="81"/>
                  </a:lnTo>
                  <a:lnTo>
                    <a:pt x="0" y="63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17" y="1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0" name="Freeform 83">
              <a:extLst>
                <a:ext uri="{FF2B5EF4-FFF2-40B4-BE49-F238E27FC236}">
                  <a16:creationId xmlns:a16="http://schemas.microsoft.com/office/drawing/2014/main" id="{781F81A0-AA4F-494A-848C-8282B5F4A872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612997" y="4233223"/>
              <a:ext cx="311467" cy="299772"/>
            </a:xfrm>
            <a:custGeom>
              <a:avLst/>
              <a:gdLst>
                <a:gd name="T0" fmla="*/ 73225 w 365"/>
                <a:gd name="T1" fmla="*/ 19050 h 288"/>
                <a:gd name="T2" fmla="*/ 73225 w 365"/>
                <a:gd name="T3" fmla="*/ 19050 h 288"/>
                <a:gd name="T4" fmla="*/ 69246 w 365"/>
                <a:gd name="T5" fmla="*/ 21431 h 288"/>
                <a:gd name="T6" fmla="*/ 69246 w 365"/>
                <a:gd name="T7" fmla="*/ 26194 h 288"/>
                <a:gd name="T8" fmla="*/ 66062 w 365"/>
                <a:gd name="T9" fmla="*/ 26194 h 288"/>
                <a:gd name="T10" fmla="*/ 66062 w 365"/>
                <a:gd name="T11" fmla="*/ 30956 h 288"/>
                <a:gd name="T12" fmla="*/ 69246 w 365"/>
                <a:gd name="T13" fmla="*/ 34925 h 288"/>
                <a:gd name="T14" fmla="*/ 66062 w 365"/>
                <a:gd name="T15" fmla="*/ 38100 h 288"/>
                <a:gd name="T16" fmla="*/ 55715 w 365"/>
                <a:gd name="T17" fmla="*/ 40481 h 288"/>
                <a:gd name="T18" fmla="*/ 44572 w 365"/>
                <a:gd name="T19" fmla="*/ 38100 h 288"/>
                <a:gd name="T20" fmla="*/ 48551 w 365"/>
                <a:gd name="T21" fmla="*/ 40481 h 288"/>
                <a:gd name="T22" fmla="*/ 48551 w 365"/>
                <a:gd name="T23" fmla="*/ 47625 h 288"/>
                <a:gd name="T24" fmla="*/ 52531 w 365"/>
                <a:gd name="T25" fmla="*/ 50006 h 288"/>
                <a:gd name="T26" fmla="*/ 41388 w 365"/>
                <a:gd name="T27" fmla="*/ 57150 h 288"/>
                <a:gd name="T28" fmla="*/ 38204 w 365"/>
                <a:gd name="T29" fmla="*/ 57150 h 288"/>
                <a:gd name="T30" fmla="*/ 35021 w 365"/>
                <a:gd name="T31" fmla="*/ 54769 h 288"/>
                <a:gd name="T32" fmla="*/ 31041 w 365"/>
                <a:gd name="T33" fmla="*/ 50006 h 288"/>
                <a:gd name="T34" fmla="*/ 31041 w 365"/>
                <a:gd name="T35" fmla="*/ 44450 h 288"/>
                <a:gd name="T36" fmla="*/ 27857 w 365"/>
                <a:gd name="T37" fmla="*/ 38100 h 288"/>
                <a:gd name="T38" fmla="*/ 31041 w 365"/>
                <a:gd name="T39" fmla="*/ 28575 h 288"/>
                <a:gd name="T40" fmla="*/ 20694 w 365"/>
                <a:gd name="T41" fmla="*/ 28575 h 288"/>
                <a:gd name="T42" fmla="*/ 17510 w 365"/>
                <a:gd name="T43" fmla="*/ 26194 h 288"/>
                <a:gd name="T44" fmla="*/ 7163 w 365"/>
                <a:gd name="T45" fmla="*/ 26194 h 288"/>
                <a:gd name="T46" fmla="*/ 3980 w 365"/>
                <a:gd name="T47" fmla="*/ 21431 h 288"/>
                <a:gd name="T48" fmla="*/ 3980 w 365"/>
                <a:gd name="T49" fmla="*/ 19050 h 288"/>
                <a:gd name="T50" fmla="*/ 0 w 365"/>
                <a:gd name="T51" fmla="*/ 11906 h 288"/>
                <a:gd name="T52" fmla="*/ 3980 w 365"/>
                <a:gd name="T53" fmla="*/ 7144 h 288"/>
                <a:gd name="T54" fmla="*/ 7163 w 365"/>
                <a:gd name="T55" fmla="*/ 2381 h 288"/>
                <a:gd name="T56" fmla="*/ 10347 w 365"/>
                <a:gd name="T57" fmla="*/ 7144 h 288"/>
                <a:gd name="T58" fmla="*/ 7163 w 365"/>
                <a:gd name="T59" fmla="*/ 9525 h 288"/>
                <a:gd name="T60" fmla="*/ 7163 w 365"/>
                <a:gd name="T61" fmla="*/ 15875 h 288"/>
                <a:gd name="T62" fmla="*/ 10347 w 365"/>
                <a:gd name="T63" fmla="*/ 11906 h 288"/>
                <a:gd name="T64" fmla="*/ 10347 w 365"/>
                <a:gd name="T65" fmla="*/ 7144 h 288"/>
                <a:gd name="T66" fmla="*/ 17510 w 365"/>
                <a:gd name="T67" fmla="*/ 2381 h 288"/>
                <a:gd name="T68" fmla="*/ 17510 w 365"/>
                <a:gd name="T69" fmla="*/ 0 h 288"/>
                <a:gd name="T70" fmla="*/ 17510 w 365"/>
                <a:gd name="T71" fmla="*/ 2381 h 288"/>
                <a:gd name="T72" fmla="*/ 27857 w 365"/>
                <a:gd name="T73" fmla="*/ 2381 h 288"/>
                <a:gd name="T74" fmla="*/ 27857 w 365"/>
                <a:gd name="T75" fmla="*/ 7144 h 288"/>
                <a:gd name="T76" fmla="*/ 38204 w 365"/>
                <a:gd name="T77" fmla="*/ 7144 h 288"/>
                <a:gd name="T78" fmla="*/ 44572 w 365"/>
                <a:gd name="T79" fmla="*/ 9525 h 288"/>
                <a:gd name="T80" fmla="*/ 52531 w 365"/>
                <a:gd name="T81" fmla="*/ 7144 h 288"/>
                <a:gd name="T82" fmla="*/ 58899 w 365"/>
                <a:gd name="T83" fmla="*/ 7144 h 288"/>
                <a:gd name="T84" fmla="*/ 55715 w 365"/>
                <a:gd name="T85" fmla="*/ 7144 h 288"/>
                <a:gd name="T86" fmla="*/ 58899 w 365"/>
                <a:gd name="T87" fmla="*/ 9525 h 288"/>
                <a:gd name="T88" fmla="*/ 66062 w 365"/>
                <a:gd name="T89" fmla="*/ 11906 h 288"/>
                <a:gd name="T90" fmla="*/ 66062 w 365"/>
                <a:gd name="T91" fmla="*/ 19050 h 288"/>
                <a:gd name="T92" fmla="*/ 69246 w 365"/>
                <a:gd name="T93" fmla="*/ 15875 h 288"/>
                <a:gd name="T94" fmla="*/ 73225 w 365"/>
                <a:gd name="T95" fmla="*/ 19050 h 28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5"/>
                <a:gd name="T145" fmla="*/ 0 h 288"/>
                <a:gd name="T146" fmla="*/ 365 w 365"/>
                <a:gd name="T147" fmla="*/ 288 h 28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5" h="288">
                  <a:moveTo>
                    <a:pt x="365" y="96"/>
                  </a:moveTo>
                  <a:lnTo>
                    <a:pt x="365" y="96"/>
                  </a:lnTo>
                  <a:lnTo>
                    <a:pt x="347" y="111"/>
                  </a:lnTo>
                  <a:lnTo>
                    <a:pt x="347" y="129"/>
                  </a:lnTo>
                  <a:lnTo>
                    <a:pt x="330" y="129"/>
                  </a:lnTo>
                  <a:lnTo>
                    <a:pt x="330" y="159"/>
                  </a:lnTo>
                  <a:lnTo>
                    <a:pt x="347" y="177"/>
                  </a:lnTo>
                  <a:lnTo>
                    <a:pt x="330" y="192"/>
                  </a:lnTo>
                  <a:lnTo>
                    <a:pt x="278" y="207"/>
                  </a:lnTo>
                  <a:lnTo>
                    <a:pt x="224" y="192"/>
                  </a:lnTo>
                  <a:lnTo>
                    <a:pt x="242" y="207"/>
                  </a:lnTo>
                  <a:lnTo>
                    <a:pt x="242" y="240"/>
                  </a:lnTo>
                  <a:lnTo>
                    <a:pt x="261" y="255"/>
                  </a:lnTo>
                  <a:lnTo>
                    <a:pt x="207" y="288"/>
                  </a:lnTo>
                  <a:lnTo>
                    <a:pt x="190" y="288"/>
                  </a:lnTo>
                  <a:lnTo>
                    <a:pt x="173" y="273"/>
                  </a:lnTo>
                  <a:lnTo>
                    <a:pt x="155" y="255"/>
                  </a:lnTo>
                  <a:lnTo>
                    <a:pt x="155" y="225"/>
                  </a:lnTo>
                  <a:lnTo>
                    <a:pt x="138" y="192"/>
                  </a:lnTo>
                  <a:lnTo>
                    <a:pt x="155" y="144"/>
                  </a:lnTo>
                  <a:lnTo>
                    <a:pt x="103" y="144"/>
                  </a:lnTo>
                  <a:lnTo>
                    <a:pt x="86" y="129"/>
                  </a:lnTo>
                  <a:lnTo>
                    <a:pt x="34" y="129"/>
                  </a:lnTo>
                  <a:lnTo>
                    <a:pt x="17" y="111"/>
                  </a:lnTo>
                  <a:lnTo>
                    <a:pt x="17" y="96"/>
                  </a:lnTo>
                  <a:lnTo>
                    <a:pt x="0" y="63"/>
                  </a:lnTo>
                  <a:lnTo>
                    <a:pt x="17" y="33"/>
                  </a:lnTo>
                  <a:lnTo>
                    <a:pt x="34" y="15"/>
                  </a:lnTo>
                  <a:lnTo>
                    <a:pt x="52" y="33"/>
                  </a:lnTo>
                  <a:lnTo>
                    <a:pt x="34" y="48"/>
                  </a:lnTo>
                  <a:lnTo>
                    <a:pt x="34" y="81"/>
                  </a:lnTo>
                  <a:lnTo>
                    <a:pt x="52" y="63"/>
                  </a:lnTo>
                  <a:lnTo>
                    <a:pt x="52" y="33"/>
                  </a:lnTo>
                  <a:lnTo>
                    <a:pt x="86" y="15"/>
                  </a:lnTo>
                  <a:lnTo>
                    <a:pt x="86" y="0"/>
                  </a:lnTo>
                  <a:lnTo>
                    <a:pt x="86" y="15"/>
                  </a:lnTo>
                  <a:lnTo>
                    <a:pt x="138" y="15"/>
                  </a:lnTo>
                  <a:lnTo>
                    <a:pt x="138" y="33"/>
                  </a:lnTo>
                  <a:lnTo>
                    <a:pt x="190" y="33"/>
                  </a:lnTo>
                  <a:lnTo>
                    <a:pt x="224" y="48"/>
                  </a:lnTo>
                  <a:lnTo>
                    <a:pt x="261" y="33"/>
                  </a:lnTo>
                  <a:lnTo>
                    <a:pt x="295" y="33"/>
                  </a:lnTo>
                  <a:lnTo>
                    <a:pt x="278" y="33"/>
                  </a:lnTo>
                  <a:lnTo>
                    <a:pt x="295" y="48"/>
                  </a:lnTo>
                  <a:lnTo>
                    <a:pt x="330" y="63"/>
                  </a:lnTo>
                  <a:lnTo>
                    <a:pt x="330" y="96"/>
                  </a:lnTo>
                  <a:lnTo>
                    <a:pt x="347" y="81"/>
                  </a:lnTo>
                  <a:lnTo>
                    <a:pt x="365" y="96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</p:grpSp>
      <p:cxnSp>
        <p:nvCxnSpPr>
          <p:cNvPr id="78" name="Прямая соединительная линия 96">
            <a:extLst>
              <a:ext uri="{FF2B5EF4-FFF2-40B4-BE49-F238E27FC236}">
                <a16:creationId xmlns:a16="http://schemas.microsoft.com/office/drawing/2014/main" id="{6EE4197F-4543-41CE-A387-D211EACAF2BE}"/>
              </a:ext>
            </a:extLst>
          </p:cNvPr>
          <p:cNvCxnSpPr/>
          <p:nvPr/>
        </p:nvCxnSpPr>
        <p:spPr>
          <a:xfrm>
            <a:off x="6096000" y="1196975"/>
            <a:ext cx="0" cy="5184775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Прямоугольник 439">
            <a:extLst>
              <a:ext uri="{FF2B5EF4-FFF2-40B4-BE49-F238E27FC236}">
                <a16:creationId xmlns:a16="http://schemas.microsoft.com/office/drawing/2014/main" id="{04462440-642A-4251-A0A3-74FBB5317C52}"/>
              </a:ext>
            </a:extLst>
          </p:cNvPr>
          <p:cNvSpPr/>
          <p:nvPr/>
        </p:nvSpPr>
        <p:spPr>
          <a:xfrm>
            <a:off x="2244437" y="1464134"/>
            <a:ext cx="212462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Северная Америка</a:t>
            </a:r>
            <a:endParaRPr lang="ru-RU" sz="1050" dirty="0">
              <a:solidFill>
                <a:srgbClr val="000000">
                  <a:lumMod val="75000"/>
                  <a:lumOff val="25000"/>
                </a:srgbClr>
              </a:solidFill>
              <a:latin typeface="Gotham Pro Regular" panose="02000503040000020004" pitchFamily="2" charset="0"/>
              <a:cs typeface="Gotham Pro Regular" panose="02000503040000020004" pitchFamily="2" charset="0"/>
            </a:endParaRPr>
          </a:p>
        </p:txBody>
      </p:sp>
      <p:sp>
        <p:nvSpPr>
          <p:cNvPr id="80" name="Прямоугольник 439">
            <a:extLst>
              <a:ext uri="{FF2B5EF4-FFF2-40B4-BE49-F238E27FC236}">
                <a16:creationId xmlns:a16="http://schemas.microsoft.com/office/drawing/2014/main" id="{EDAB653F-10BD-4B7F-8E54-E4FCC049D362}"/>
              </a:ext>
            </a:extLst>
          </p:cNvPr>
          <p:cNvSpPr/>
          <p:nvPr/>
        </p:nvSpPr>
        <p:spPr>
          <a:xfrm>
            <a:off x="7787987" y="1464134"/>
            <a:ext cx="212462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Южная Америка</a:t>
            </a:r>
            <a:endParaRPr lang="ru-RU" sz="1050" dirty="0">
              <a:solidFill>
                <a:srgbClr val="000000">
                  <a:lumMod val="75000"/>
                  <a:lumOff val="25000"/>
                </a:srgbClr>
              </a:solidFill>
              <a:latin typeface="Gotham Pro Regular" panose="02000503040000020004" pitchFamily="2" charset="0"/>
              <a:cs typeface="Gotham Pro Regular" panose="0200050304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920202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8DAA936-4B47-2746-8C8B-38F42F1B95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Центральная Америка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606EC710-A9C5-4F49-BFE0-207E06E427E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79</a:t>
            </a:fld>
            <a:endParaRPr lang="ru-RU"/>
          </a:p>
        </p:txBody>
      </p:sp>
      <p:grpSp>
        <p:nvGrpSpPr>
          <p:cNvPr id="51" name="Группа 52">
            <a:extLst>
              <a:ext uri="{FF2B5EF4-FFF2-40B4-BE49-F238E27FC236}">
                <a16:creationId xmlns:a16="http://schemas.microsoft.com/office/drawing/2014/main" id="{30564DF3-CDBD-4637-A5F7-8AFA61050138}"/>
              </a:ext>
            </a:extLst>
          </p:cNvPr>
          <p:cNvGrpSpPr/>
          <p:nvPr/>
        </p:nvGrpSpPr>
        <p:grpSpPr>
          <a:xfrm>
            <a:off x="3360354" y="2171567"/>
            <a:ext cx="6074852" cy="3298072"/>
            <a:chOff x="1596901" y="3639924"/>
            <a:chExt cx="1319053" cy="716121"/>
          </a:xfrm>
          <a:solidFill>
            <a:schemeClr val="bg2">
              <a:lumMod val="25000"/>
              <a:lumOff val="75000"/>
            </a:schemeClr>
          </a:solidFill>
        </p:grpSpPr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C6D5127-CAD5-4081-B3E1-26976E627709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2643633" y="4010475"/>
              <a:ext cx="88504" cy="66616"/>
            </a:xfrm>
            <a:custGeom>
              <a:avLst/>
              <a:gdLst>
                <a:gd name="T0" fmla="*/ 0 w 104"/>
                <a:gd name="T1" fmla="*/ 9676 h 63"/>
                <a:gd name="T2" fmla="*/ 0 w 104"/>
                <a:gd name="T3" fmla="*/ 9676 h 63"/>
                <a:gd name="T4" fmla="*/ 0 w 104"/>
                <a:gd name="T5" fmla="*/ 0 h 63"/>
                <a:gd name="T6" fmla="*/ 10319 w 104"/>
                <a:gd name="T7" fmla="*/ 0 h 63"/>
                <a:gd name="T8" fmla="*/ 10319 w 104"/>
                <a:gd name="T9" fmla="*/ 3225 h 63"/>
                <a:gd name="T10" fmla="*/ 14288 w 104"/>
                <a:gd name="T11" fmla="*/ 3225 h 63"/>
                <a:gd name="T12" fmla="*/ 20638 w 104"/>
                <a:gd name="T13" fmla="*/ 6451 h 63"/>
                <a:gd name="T14" fmla="*/ 17463 w 104"/>
                <a:gd name="T15" fmla="*/ 9676 h 63"/>
                <a:gd name="T16" fmla="*/ 17463 w 104"/>
                <a:gd name="T17" fmla="*/ 6451 h 63"/>
                <a:gd name="T18" fmla="*/ 7144 w 104"/>
                <a:gd name="T19" fmla="*/ 9676 h 63"/>
                <a:gd name="T20" fmla="*/ 7144 w 104"/>
                <a:gd name="T21" fmla="*/ 6451 h 63"/>
                <a:gd name="T22" fmla="*/ 3969 w 104"/>
                <a:gd name="T23" fmla="*/ 9676 h 63"/>
                <a:gd name="T24" fmla="*/ 3969 w 104"/>
                <a:gd name="T25" fmla="*/ 12902 h 63"/>
                <a:gd name="T26" fmla="*/ 0 w 104"/>
                <a:gd name="T27" fmla="*/ 9676 h 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4"/>
                <a:gd name="T43" fmla="*/ 0 h 63"/>
                <a:gd name="T44" fmla="*/ 104 w 104"/>
                <a:gd name="T45" fmla="*/ 63 h 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4" h="63">
                  <a:moveTo>
                    <a:pt x="0" y="48"/>
                  </a:moveTo>
                  <a:lnTo>
                    <a:pt x="0" y="48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69" y="15"/>
                  </a:lnTo>
                  <a:lnTo>
                    <a:pt x="104" y="31"/>
                  </a:lnTo>
                  <a:lnTo>
                    <a:pt x="87" y="48"/>
                  </a:lnTo>
                  <a:lnTo>
                    <a:pt x="87" y="31"/>
                  </a:lnTo>
                  <a:lnTo>
                    <a:pt x="35" y="48"/>
                  </a:lnTo>
                  <a:lnTo>
                    <a:pt x="35" y="31"/>
                  </a:lnTo>
                  <a:lnTo>
                    <a:pt x="18" y="48"/>
                  </a:lnTo>
                  <a:lnTo>
                    <a:pt x="18" y="63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2" name="Freeform 46">
              <a:extLst>
                <a:ext uri="{FF2B5EF4-FFF2-40B4-BE49-F238E27FC236}">
                  <a16:creationId xmlns:a16="http://schemas.microsoft.com/office/drawing/2014/main" id="{5C6FED4D-7900-4475-9D27-AAAE032CD8A1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584062" y="4010475"/>
              <a:ext cx="59571" cy="49962"/>
            </a:xfrm>
            <a:custGeom>
              <a:avLst/>
              <a:gdLst>
                <a:gd name="T0" fmla="*/ 14495 w 69"/>
                <a:gd name="T1" fmla="*/ 9525 h 48"/>
                <a:gd name="T2" fmla="*/ 14495 w 69"/>
                <a:gd name="T3" fmla="*/ 9525 h 48"/>
                <a:gd name="T4" fmla="*/ 14495 w 69"/>
                <a:gd name="T5" fmla="*/ 0 h 48"/>
                <a:gd name="T6" fmla="*/ 7247 w 69"/>
                <a:gd name="T7" fmla="*/ 0 h 48"/>
                <a:gd name="T8" fmla="*/ 10468 w 69"/>
                <a:gd name="T9" fmla="*/ 5556 h 48"/>
                <a:gd name="T10" fmla="*/ 0 w 69"/>
                <a:gd name="T11" fmla="*/ 9525 h 48"/>
                <a:gd name="T12" fmla="*/ 4026 w 69"/>
                <a:gd name="T13" fmla="*/ 9525 h 48"/>
                <a:gd name="T14" fmla="*/ 14495 w 69"/>
                <a:gd name="T15" fmla="*/ 9525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"/>
                <a:gd name="T25" fmla="*/ 0 h 48"/>
                <a:gd name="T26" fmla="*/ 69 w 69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" h="48">
                  <a:moveTo>
                    <a:pt x="69" y="48"/>
                  </a:moveTo>
                  <a:lnTo>
                    <a:pt x="69" y="48"/>
                  </a:lnTo>
                  <a:lnTo>
                    <a:pt x="69" y="0"/>
                  </a:lnTo>
                  <a:lnTo>
                    <a:pt x="35" y="0"/>
                  </a:lnTo>
                  <a:lnTo>
                    <a:pt x="52" y="31"/>
                  </a:lnTo>
                  <a:lnTo>
                    <a:pt x="0" y="48"/>
                  </a:lnTo>
                  <a:lnTo>
                    <a:pt x="18" y="48"/>
                  </a:lnTo>
                  <a:lnTo>
                    <a:pt x="69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3" name="Freeform 48">
              <a:extLst>
                <a:ext uri="{FF2B5EF4-FFF2-40B4-BE49-F238E27FC236}">
                  <a16:creationId xmlns:a16="http://schemas.microsoft.com/office/drawing/2014/main" id="{3B037DC3-5CC4-4828-9EE7-205D1B287356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495558" y="4043783"/>
              <a:ext cx="44252" cy="33308"/>
            </a:xfrm>
            <a:custGeom>
              <a:avLst/>
              <a:gdLst>
                <a:gd name="T0" fmla="*/ 0 w 51"/>
                <a:gd name="T1" fmla="*/ 3175 h 32"/>
                <a:gd name="T2" fmla="*/ 0 w 51"/>
                <a:gd name="T3" fmla="*/ 3175 h 32"/>
                <a:gd name="T4" fmla="*/ 7284 w 51"/>
                <a:gd name="T5" fmla="*/ 6350 h 32"/>
                <a:gd name="T6" fmla="*/ 10521 w 51"/>
                <a:gd name="T7" fmla="*/ 3175 h 32"/>
                <a:gd name="T8" fmla="*/ 4047 w 51"/>
                <a:gd name="T9" fmla="*/ 0 h 32"/>
                <a:gd name="T10" fmla="*/ 0 w 51"/>
                <a:gd name="T11" fmla="*/ 317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1"/>
                <a:gd name="T19" fmla="*/ 0 h 32"/>
                <a:gd name="T20" fmla="*/ 51 w 51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1" h="32">
                  <a:moveTo>
                    <a:pt x="0" y="17"/>
                  </a:moveTo>
                  <a:lnTo>
                    <a:pt x="0" y="17"/>
                  </a:lnTo>
                  <a:lnTo>
                    <a:pt x="34" y="32"/>
                  </a:lnTo>
                  <a:lnTo>
                    <a:pt x="51" y="17"/>
                  </a:ln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4" name="Freeform 49">
              <a:extLst>
                <a:ext uri="{FF2B5EF4-FFF2-40B4-BE49-F238E27FC236}">
                  <a16:creationId xmlns:a16="http://schemas.microsoft.com/office/drawing/2014/main" id="{B8F36F07-F402-4101-8039-F11CA78BC783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349186" y="3910551"/>
              <a:ext cx="234876" cy="99924"/>
            </a:xfrm>
            <a:custGeom>
              <a:avLst/>
              <a:gdLst>
                <a:gd name="T0" fmla="*/ 0 w 276"/>
                <a:gd name="T1" fmla="*/ 9525 h 96"/>
                <a:gd name="T2" fmla="*/ 0 w 276"/>
                <a:gd name="T3" fmla="*/ 9525 h 96"/>
                <a:gd name="T4" fmla="*/ 3175 w 276"/>
                <a:gd name="T5" fmla="*/ 9525 h 96"/>
                <a:gd name="T6" fmla="*/ 10319 w 276"/>
                <a:gd name="T7" fmla="*/ 2381 h 96"/>
                <a:gd name="T8" fmla="*/ 16669 w 276"/>
                <a:gd name="T9" fmla="*/ 5556 h 96"/>
                <a:gd name="T10" fmla="*/ 13494 w 276"/>
                <a:gd name="T11" fmla="*/ 5556 h 96"/>
                <a:gd name="T12" fmla="*/ 16669 w 276"/>
                <a:gd name="T13" fmla="*/ 5556 h 96"/>
                <a:gd name="T14" fmla="*/ 30162 w 276"/>
                <a:gd name="T15" fmla="*/ 9525 h 96"/>
                <a:gd name="T16" fmla="*/ 34131 w 276"/>
                <a:gd name="T17" fmla="*/ 15875 h 96"/>
                <a:gd name="T18" fmla="*/ 40481 w 276"/>
                <a:gd name="T19" fmla="*/ 15875 h 96"/>
                <a:gd name="T20" fmla="*/ 37306 w 276"/>
                <a:gd name="T21" fmla="*/ 19050 h 96"/>
                <a:gd name="T22" fmla="*/ 54769 w 276"/>
                <a:gd name="T23" fmla="*/ 19050 h 96"/>
                <a:gd name="T24" fmla="*/ 51594 w 276"/>
                <a:gd name="T25" fmla="*/ 15875 h 96"/>
                <a:gd name="T26" fmla="*/ 47625 w 276"/>
                <a:gd name="T27" fmla="*/ 15875 h 96"/>
                <a:gd name="T28" fmla="*/ 47625 w 276"/>
                <a:gd name="T29" fmla="*/ 11906 h 96"/>
                <a:gd name="T30" fmla="*/ 34131 w 276"/>
                <a:gd name="T31" fmla="*/ 5556 h 96"/>
                <a:gd name="T32" fmla="*/ 16669 w 276"/>
                <a:gd name="T33" fmla="*/ 0 h 96"/>
                <a:gd name="T34" fmla="*/ 7144 w 276"/>
                <a:gd name="T35" fmla="*/ 2381 h 96"/>
                <a:gd name="T36" fmla="*/ 0 w 276"/>
                <a:gd name="T37" fmla="*/ 9525 h 9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6"/>
                <a:gd name="T58" fmla="*/ 0 h 96"/>
                <a:gd name="T59" fmla="*/ 276 w 276"/>
                <a:gd name="T60" fmla="*/ 96 h 9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6" h="96">
                  <a:moveTo>
                    <a:pt x="0" y="48"/>
                  </a:moveTo>
                  <a:lnTo>
                    <a:pt x="0" y="48"/>
                  </a:lnTo>
                  <a:lnTo>
                    <a:pt x="17" y="48"/>
                  </a:lnTo>
                  <a:lnTo>
                    <a:pt x="52" y="15"/>
                  </a:lnTo>
                  <a:lnTo>
                    <a:pt x="86" y="31"/>
                  </a:lnTo>
                  <a:lnTo>
                    <a:pt x="69" y="31"/>
                  </a:lnTo>
                  <a:lnTo>
                    <a:pt x="86" y="31"/>
                  </a:lnTo>
                  <a:lnTo>
                    <a:pt x="155" y="48"/>
                  </a:lnTo>
                  <a:lnTo>
                    <a:pt x="173" y="79"/>
                  </a:lnTo>
                  <a:lnTo>
                    <a:pt x="207" y="79"/>
                  </a:lnTo>
                  <a:lnTo>
                    <a:pt x="190" y="96"/>
                  </a:lnTo>
                  <a:lnTo>
                    <a:pt x="276" y="96"/>
                  </a:lnTo>
                  <a:lnTo>
                    <a:pt x="259" y="79"/>
                  </a:lnTo>
                  <a:lnTo>
                    <a:pt x="242" y="79"/>
                  </a:lnTo>
                  <a:lnTo>
                    <a:pt x="242" y="63"/>
                  </a:lnTo>
                  <a:lnTo>
                    <a:pt x="173" y="31"/>
                  </a:lnTo>
                  <a:lnTo>
                    <a:pt x="86" y="0"/>
                  </a:lnTo>
                  <a:lnTo>
                    <a:pt x="34" y="15"/>
                  </a:lnTo>
                  <a:lnTo>
                    <a:pt x="0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5" name="Freeform 50">
              <a:extLst>
                <a:ext uri="{FF2B5EF4-FFF2-40B4-BE49-F238E27FC236}">
                  <a16:creationId xmlns:a16="http://schemas.microsoft.com/office/drawing/2014/main" id="{FBE07C79-DE55-40AA-BB5A-4FFDC3853AD6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762773" y="4043783"/>
              <a:ext cx="27232" cy="16654"/>
            </a:xfrm>
            <a:custGeom>
              <a:avLst/>
              <a:gdLst>
                <a:gd name="T0" fmla="*/ 0 w 33"/>
                <a:gd name="T1" fmla="*/ 2988 h 17"/>
                <a:gd name="T2" fmla="*/ 0 w 33"/>
                <a:gd name="T3" fmla="*/ 2988 h 17"/>
                <a:gd name="T4" fmla="*/ 6158 w 33"/>
                <a:gd name="T5" fmla="*/ 2988 h 17"/>
                <a:gd name="T6" fmla="*/ 0 w 33"/>
                <a:gd name="T7" fmla="*/ 0 h 17"/>
                <a:gd name="T8" fmla="*/ 0 w 33"/>
                <a:gd name="T9" fmla="*/ 2988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7"/>
                <a:gd name="T17" fmla="*/ 33 w 3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7">
                  <a:moveTo>
                    <a:pt x="0" y="17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76" name="Freeform 52">
              <a:extLst>
                <a:ext uri="{FF2B5EF4-FFF2-40B4-BE49-F238E27FC236}">
                  <a16:creationId xmlns:a16="http://schemas.microsoft.com/office/drawing/2014/main" id="{49CDF300-F1DE-4297-A621-F4813F40F644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495558" y="3860589"/>
              <a:ext cx="15319" cy="49962"/>
            </a:xfrm>
            <a:custGeom>
              <a:avLst/>
              <a:gdLst>
                <a:gd name="T0" fmla="*/ 0 w 17"/>
                <a:gd name="T1" fmla="*/ 0 h 48"/>
                <a:gd name="T2" fmla="*/ 0 w 17"/>
                <a:gd name="T3" fmla="*/ 0 h 48"/>
                <a:gd name="T4" fmla="*/ 0 w 17"/>
                <a:gd name="T5" fmla="*/ 2381 h 48"/>
                <a:gd name="T6" fmla="*/ 4202 w 17"/>
                <a:gd name="T7" fmla="*/ 9525 h 48"/>
                <a:gd name="T8" fmla="*/ 4202 w 17"/>
                <a:gd name="T9" fmla="*/ 2381 h 48"/>
                <a:gd name="T10" fmla="*/ 0 w 17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48"/>
                <a:gd name="T20" fmla="*/ 17 w 17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48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7" y="48"/>
                  </a:lnTo>
                  <a:lnTo>
                    <a:pt x="17" y="15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1" name="Line 57">
              <a:extLst>
                <a:ext uri="{FF2B5EF4-FFF2-40B4-BE49-F238E27FC236}">
                  <a16:creationId xmlns:a16="http://schemas.microsoft.com/office/drawing/2014/main" id="{66E1C0B2-D45E-4BBB-AEB2-B800F5F3F807}"/>
                </a:ext>
              </a:extLst>
            </p:cNvPr>
            <p:cNvSpPr>
              <a:spLocks noChangeShapeType="1"/>
            </p:cNvSpPr>
            <p:nvPr>
              <p:custDataLst>
                <p:tags r:id="rId7"/>
              </p:custDataLst>
            </p:nvPr>
          </p:nvSpPr>
          <p:spPr bwMode="auto">
            <a:xfrm>
              <a:off x="2900635" y="4168688"/>
              <a:ext cx="15319" cy="16654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2" name="Line 58">
              <a:extLst>
                <a:ext uri="{FF2B5EF4-FFF2-40B4-BE49-F238E27FC236}">
                  <a16:creationId xmlns:a16="http://schemas.microsoft.com/office/drawing/2014/main" id="{699744CA-3F7A-4EFF-A286-3B656B8E7238}"/>
                </a:ext>
              </a:extLst>
            </p:cNvPr>
            <p:cNvSpPr>
              <a:spLocks noChangeShapeType="1"/>
            </p:cNvSpPr>
            <p:nvPr>
              <p:custDataLst>
                <p:tags r:id="rId8"/>
              </p:custDataLst>
            </p:nvPr>
          </p:nvSpPr>
          <p:spPr bwMode="auto">
            <a:xfrm>
              <a:off x="2487049" y="3835608"/>
              <a:ext cx="32339" cy="16654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3" name="Freeform 59">
              <a:extLst>
                <a:ext uri="{FF2B5EF4-FFF2-40B4-BE49-F238E27FC236}">
                  <a16:creationId xmlns:a16="http://schemas.microsoft.com/office/drawing/2014/main" id="{9DD5A910-45CD-4912-B644-26A28713D3F8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510877" y="3810627"/>
              <a:ext cx="15319" cy="33308"/>
            </a:xfrm>
            <a:custGeom>
              <a:avLst/>
              <a:gdLst>
                <a:gd name="T0" fmla="*/ 0 w 17"/>
                <a:gd name="T1" fmla="*/ 0 h 31"/>
                <a:gd name="T2" fmla="*/ 0 w 17"/>
                <a:gd name="T3" fmla="*/ 0 h 31"/>
                <a:gd name="T4" fmla="*/ 4202 w 17"/>
                <a:gd name="T5" fmla="*/ 3277 h 31"/>
                <a:gd name="T6" fmla="*/ 4202 w 17"/>
                <a:gd name="T7" fmla="*/ 6555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31"/>
                <a:gd name="T14" fmla="*/ 17 w 17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31">
                  <a:moveTo>
                    <a:pt x="0" y="0"/>
                  </a:moveTo>
                  <a:lnTo>
                    <a:pt x="0" y="0"/>
                  </a:lnTo>
                  <a:lnTo>
                    <a:pt x="17" y="15"/>
                  </a:lnTo>
                  <a:lnTo>
                    <a:pt x="17" y="31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4" name="Freeform 60">
              <a:extLst>
                <a:ext uri="{FF2B5EF4-FFF2-40B4-BE49-F238E27FC236}">
                  <a16:creationId xmlns:a16="http://schemas.microsoft.com/office/drawing/2014/main" id="{AFFF140B-CDE8-4BD2-8E0F-FC939E35D80A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526194" y="3843935"/>
              <a:ext cx="13616" cy="33308"/>
            </a:xfrm>
            <a:custGeom>
              <a:avLst/>
              <a:gdLst>
                <a:gd name="T0" fmla="*/ 0 w 17"/>
                <a:gd name="T1" fmla="*/ 0 h 32"/>
                <a:gd name="T2" fmla="*/ 0 w 17"/>
                <a:gd name="T3" fmla="*/ 0 h 32"/>
                <a:gd name="T4" fmla="*/ 2988 w 17"/>
                <a:gd name="T5" fmla="*/ 3175 h 32"/>
                <a:gd name="T6" fmla="*/ 2988 w 17"/>
                <a:gd name="T7" fmla="*/ 635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32"/>
                <a:gd name="T14" fmla="*/ 17 w 17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32">
                  <a:moveTo>
                    <a:pt x="0" y="0"/>
                  </a:moveTo>
                  <a:lnTo>
                    <a:pt x="0" y="0"/>
                  </a:lnTo>
                  <a:lnTo>
                    <a:pt x="17" y="17"/>
                  </a:lnTo>
                  <a:lnTo>
                    <a:pt x="17" y="32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5" name="Freeform 61">
              <a:extLst>
                <a:ext uri="{FF2B5EF4-FFF2-40B4-BE49-F238E27FC236}">
                  <a16:creationId xmlns:a16="http://schemas.microsoft.com/office/drawing/2014/main" id="{3ABDF4D3-3236-404E-AC83-4C2D0CAAC35B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584062" y="3927205"/>
              <a:ext cx="15319" cy="16654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0 h 16"/>
                <a:gd name="T4" fmla="*/ 3969 w 18"/>
                <a:gd name="T5" fmla="*/ 3175 h 16"/>
                <a:gd name="T6" fmla="*/ 0 w 18"/>
                <a:gd name="T7" fmla="*/ 3175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6"/>
                <a:gd name="T14" fmla="*/ 18 w 18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6">
                  <a:moveTo>
                    <a:pt x="0" y="0"/>
                  </a:moveTo>
                  <a:lnTo>
                    <a:pt x="0" y="0"/>
                  </a:lnTo>
                  <a:lnTo>
                    <a:pt x="18" y="16"/>
                  </a:lnTo>
                  <a:lnTo>
                    <a:pt x="0" y="16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6" name="Freeform 62">
              <a:extLst>
                <a:ext uri="{FF2B5EF4-FFF2-40B4-BE49-F238E27FC236}">
                  <a16:creationId xmlns:a16="http://schemas.microsoft.com/office/drawing/2014/main" id="{FBD3CAAF-2DC1-401C-9026-2BDBE24C2520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630017" y="3960513"/>
              <a:ext cx="27232" cy="0"/>
            </a:xfrm>
            <a:custGeom>
              <a:avLst/>
              <a:gdLst>
                <a:gd name="T0" fmla="*/ 0 w 33"/>
                <a:gd name="T1" fmla="*/ 0 w 33"/>
                <a:gd name="T2" fmla="*/ 2309 w 33"/>
                <a:gd name="T3" fmla="*/ 6158 w 33"/>
                <a:gd name="T4" fmla="*/ 0 60000 65536"/>
                <a:gd name="T5" fmla="*/ 0 60000 65536"/>
                <a:gd name="T6" fmla="*/ 0 60000 65536"/>
                <a:gd name="T7" fmla="*/ 0 60000 65536"/>
                <a:gd name="T8" fmla="*/ 0 w 33"/>
                <a:gd name="T9" fmla="*/ 33 w 33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T8" t="0" r="T9" b="0"/>
              <a:pathLst>
                <a:path w="33">
                  <a:moveTo>
                    <a:pt x="0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33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7" name="Line 63">
              <a:extLst>
                <a:ext uri="{FF2B5EF4-FFF2-40B4-BE49-F238E27FC236}">
                  <a16:creationId xmlns:a16="http://schemas.microsoft.com/office/drawing/2014/main" id="{AB9556B3-AFC5-40A6-A959-39CEBA581074}"/>
                </a:ext>
              </a:extLst>
            </p:cNvPr>
            <p:cNvSpPr>
              <a:spLocks noChangeShapeType="1"/>
            </p:cNvSpPr>
            <p:nvPr>
              <p:custDataLst>
                <p:tags r:id="rId13"/>
              </p:custDataLst>
            </p:nvPr>
          </p:nvSpPr>
          <p:spPr bwMode="auto">
            <a:xfrm>
              <a:off x="2563638" y="3902224"/>
              <a:ext cx="11915" cy="16654"/>
            </a:xfrm>
            <a:prstGeom prst="line">
              <a:avLst/>
            </a:pr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8" name="Freeform 84">
              <a:extLst>
                <a:ext uri="{FF2B5EF4-FFF2-40B4-BE49-F238E27FC236}">
                  <a16:creationId xmlns:a16="http://schemas.microsoft.com/office/drawing/2014/main" id="{8D9FF0F8-E316-4806-967E-256226DEEAFC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1596901" y="3639924"/>
              <a:ext cx="692715" cy="516274"/>
            </a:xfrm>
            <a:custGeom>
              <a:avLst/>
              <a:gdLst>
                <a:gd name="T0" fmla="*/ 107156 w 814"/>
                <a:gd name="T1" fmla="*/ 38023 h 497"/>
                <a:gd name="T2" fmla="*/ 103188 w 814"/>
                <a:gd name="T3" fmla="*/ 57035 h 497"/>
                <a:gd name="T4" fmla="*/ 107156 w 814"/>
                <a:gd name="T5" fmla="*/ 63372 h 497"/>
                <a:gd name="T6" fmla="*/ 123825 w 814"/>
                <a:gd name="T7" fmla="*/ 79215 h 497"/>
                <a:gd name="T8" fmla="*/ 141288 w 814"/>
                <a:gd name="T9" fmla="*/ 76047 h 497"/>
                <a:gd name="T10" fmla="*/ 141288 w 814"/>
                <a:gd name="T11" fmla="*/ 72878 h 497"/>
                <a:gd name="T12" fmla="*/ 148431 w 814"/>
                <a:gd name="T13" fmla="*/ 63372 h 497"/>
                <a:gd name="T14" fmla="*/ 161925 w 814"/>
                <a:gd name="T15" fmla="*/ 63372 h 497"/>
                <a:gd name="T16" fmla="*/ 157956 w 814"/>
                <a:gd name="T17" fmla="*/ 79215 h 497"/>
                <a:gd name="T18" fmla="*/ 151606 w 814"/>
                <a:gd name="T19" fmla="*/ 79215 h 497"/>
                <a:gd name="T20" fmla="*/ 138113 w 814"/>
                <a:gd name="T21" fmla="*/ 82384 h 497"/>
                <a:gd name="T22" fmla="*/ 138113 w 814"/>
                <a:gd name="T23" fmla="*/ 88721 h 497"/>
                <a:gd name="T24" fmla="*/ 123825 w 814"/>
                <a:gd name="T25" fmla="*/ 88721 h 497"/>
                <a:gd name="T26" fmla="*/ 113506 w 814"/>
                <a:gd name="T27" fmla="*/ 91890 h 497"/>
                <a:gd name="T28" fmla="*/ 85725 w 814"/>
                <a:gd name="T29" fmla="*/ 82384 h 497"/>
                <a:gd name="T30" fmla="*/ 73025 w 814"/>
                <a:gd name="T31" fmla="*/ 79215 h 497"/>
                <a:gd name="T32" fmla="*/ 62706 w 814"/>
                <a:gd name="T33" fmla="*/ 66541 h 497"/>
                <a:gd name="T34" fmla="*/ 62706 w 814"/>
                <a:gd name="T35" fmla="*/ 57035 h 497"/>
                <a:gd name="T36" fmla="*/ 40481 w 814"/>
                <a:gd name="T37" fmla="*/ 38023 h 497"/>
                <a:gd name="T38" fmla="*/ 34925 w 814"/>
                <a:gd name="T39" fmla="*/ 28518 h 497"/>
                <a:gd name="T40" fmla="*/ 30956 w 814"/>
                <a:gd name="T41" fmla="*/ 25349 h 497"/>
                <a:gd name="T42" fmla="*/ 19844 w 814"/>
                <a:gd name="T43" fmla="*/ 6337 h 497"/>
                <a:gd name="T44" fmla="*/ 10319 w 814"/>
                <a:gd name="T45" fmla="*/ 3169 h 497"/>
                <a:gd name="T46" fmla="*/ 30956 w 814"/>
                <a:gd name="T47" fmla="*/ 34855 h 497"/>
                <a:gd name="T48" fmla="*/ 38100 w 814"/>
                <a:gd name="T49" fmla="*/ 47529 h 497"/>
                <a:gd name="T50" fmla="*/ 38100 w 814"/>
                <a:gd name="T51" fmla="*/ 53866 h 497"/>
                <a:gd name="T52" fmla="*/ 23813 w 814"/>
                <a:gd name="T53" fmla="*/ 44361 h 497"/>
                <a:gd name="T54" fmla="*/ 23813 w 814"/>
                <a:gd name="T55" fmla="*/ 34855 h 497"/>
                <a:gd name="T56" fmla="*/ 10319 w 814"/>
                <a:gd name="T57" fmla="*/ 25349 h 497"/>
                <a:gd name="T58" fmla="*/ 17463 w 814"/>
                <a:gd name="T59" fmla="*/ 22180 h 497"/>
                <a:gd name="T60" fmla="*/ 0 w 814"/>
                <a:gd name="T61" fmla="*/ 0 h 497"/>
                <a:gd name="T62" fmla="*/ 30956 w 814"/>
                <a:gd name="T63" fmla="*/ 6337 h 497"/>
                <a:gd name="T64" fmla="*/ 65881 w 814"/>
                <a:gd name="T65" fmla="*/ 9506 h 497"/>
                <a:gd name="T66" fmla="*/ 73025 w 814"/>
                <a:gd name="T67" fmla="*/ 19012 h 497"/>
                <a:gd name="T68" fmla="*/ 79375 w 814"/>
                <a:gd name="T69" fmla="*/ 15843 h 497"/>
                <a:gd name="T70" fmla="*/ 96044 w 814"/>
                <a:gd name="T71" fmla="*/ 34855 h 4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14"/>
                <a:gd name="T109" fmla="*/ 0 h 497"/>
                <a:gd name="T110" fmla="*/ 814 w 814"/>
                <a:gd name="T111" fmla="*/ 497 h 49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14" h="497">
                  <a:moveTo>
                    <a:pt x="537" y="192"/>
                  </a:moveTo>
                  <a:lnTo>
                    <a:pt x="537" y="192"/>
                  </a:lnTo>
                  <a:lnTo>
                    <a:pt x="520" y="224"/>
                  </a:lnTo>
                  <a:lnTo>
                    <a:pt x="520" y="288"/>
                  </a:lnTo>
                  <a:lnTo>
                    <a:pt x="537" y="305"/>
                  </a:lnTo>
                  <a:lnTo>
                    <a:pt x="537" y="320"/>
                  </a:lnTo>
                  <a:lnTo>
                    <a:pt x="572" y="384"/>
                  </a:lnTo>
                  <a:lnTo>
                    <a:pt x="624" y="401"/>
                  </a:lnTo>
                  <a:lnTo>
                    <a:pt x="676" y="384"/>
                  </a:lnTo>
                  <a:lnTo>
                    <a:pt x="710" y="384"/>
                  </a:lnTo>
                  <a:lnTo>
                    <a:pt x="693" y="384"/>
                  </a:lnTo>
                  <a:lnTo>
                    <a:pt x="710" y="368"/>
                  </a:lnTo>
                  <a:lnTo>
                    <a:pt x="727" y="320"/>
                  </a:lnTo>
                  <a:lnTo>
                    <a:pt x="745" y="320"/>
                  </a:lnTo>
                  <a:lnTo>
                    <a:pt x="796" y="305"/>
                  </a:lnTo>
                  <a:lnTo>
                    <a:pt x="814" y="320"/>
                  </a:lnTo>
                  <a:lnTo>
                    <a:pt x="796" y="384"/>
                  </a:lnTo>
                  <a:lnTo>
                    <a:pt x="796" y="401"/>
                  </a:lnTo>
                  <a:lnTo>
                    <a:pt x="779" y="384"/>
                  </a:lnTo>
                  <a:lnTo>
                    <a:pt x="762" y="401"/>
                  </a:lnTo>
                  <a:lnTo>
                    <a:pt x="710" y="401"/>
                  </a:lnTo>
                  <a:lnTo>
                    <a:pt x="693" y="416"/>
                  </a:lnTo>
                  <a:lnTo>
                    <a:pt x="727" y="449"/>
                  </a:lnTo>
                  <a:lnTo>
                    <a:pt x="693" y="449"/>
                  </a:lnTo>
                  <a:lnTo>
                    <a:pt x="676" y="497"/>
                  </a:lnTo>
                  <a:lnTo>
                    <a:pt x="624" y="449"/>
                  </a:lnTo>
                  <a:lnTo>
                    <a:pt x="589" y="449"/>
                  </a:lnTo>
                  <a:lnTo>
                    <a:pt x="572" y="464"/>
                  </a:lnTo>
                  <a:lnTo>
                    <a:pt x="520" y="449"/>
                  </a:lnTo>
                  <a:lnTo>
                    <a:pt x="434" y="416"/>
                  </a:lnTo>
                  <a:lnTo>
                    <a:pt x="416" y="401"/>
                  </a:lnTo>
                  <a:lnTo>
                    <a:pt x="365" y="401"/>
                  </a:lnTo>
                  <a:lnTo>
                    <a:pt x="330" y="368"/>
                  </a:lnTo>
                  <a:lnTo>
                    <a:pt x="313" y="336"/>
                  </a:lnTo>
                  <a:lnTo>
                    <a:pt x="330" y="320"/>
                  </a:lnTo>
                  <a:lnTo>
                    <a:pt x="313" y="288"/>
                  </a:lnTo>
                  <a:lnTo>
                    <a:pt x="244" y="209"/>
                  </a:lnTo>
                  <a:lnTo>
                    <a:pt x="207" y="192"/>
                  </a:lnTo>
                  <a:lnTo>
                    <a:pt x="207" y="176"/>
                  </a:lnTo>
                  <a:lnTo>
                    <a:pt x="173" y="144"/>
                  </a:lnTo>
                  <a:lnTo>
                    <a:pt x="173" y="128"/>
                  </a:lnTo>
                  <a:lnTo>
                    <a:pt x="155" y="128"/>
                  </a:lnTo>
                  <a:lnTo>
                    <a:pt x="138" y="96"/>
                  </a:lnTo>
                  <a:lnTo>
                    <a:pt x="103" y="32"/>
                  </a:lnTo>
                  <a:lnTo>
                    <a:pt x="86" y="32"/>
                  </a:lnTo>
                  <a:lnTo>
                    <a:pt x="52" y="17"/>
                  </a:lnTo>
                  <a:lnTo>
                    <a:pt x="69" y="65"/>
                  </a:lnTo>
                  <a:lnTo>
                    <a:pt x="155" y="176"/>
                  </a:lnTo>
                  <a:lnTo>
                    <a:pt x="173" y="240"/>
                  </a:lnTo>
                  <a:lnTo>
                    <a:pt x="190" y="240"/>
                  </a:lnTo>
                  <a:lnTo>
                    <a:pt x="207" y="257"/>
                  </a:lnTo>
                  <a:lnTo>
                    <a:pt x="190" y="272"/>
                  </a:lnTo>
                  <a:lnTo>
                    <a:pt x="173" y="257"/>
                  </a:lnTo>
                  <a:lnTo>
                    <a:pt x="121" y="224"/>
                  </a:lnTo>
                  <a:lnTo>
                    <a:pt x="138" y="209"/>
                  </a:lnTo>
                  <a:lnTo>
                    <a:pt x="121" y="176"/>
                  </a:lnTo>
                  <a:lnTo>
                    <a:pt x="69" y="161"/>
                  </a:lnTo>
                  <a:lnTo>
                    <a:pt x="52" y="128"/>
                  </a:lnTo>
                  <a:lnTo>
                    <a:pt x="69" y="144"/>
                  </a:lnTo>
                  <a:lnTo>
                    <a:pt x="86" y="113"/>
                  </a:lnTo>
                  <a:lnTo>
                    <a:pt x="34" y="80"/>
                  </a:lnTo>
                  <a:lnTo>
                    <a:pt x="0" y="0"/>
                  </a:lnTo>
                  <a:lnTo>
                    <a:pt x="52" y="0"/>
                  </a:lnTo>
                  <a:lnTo>
                    <a:pt x="155" y="32"/>
                  </a:lnTo>
                  <a:lnTo>
                    <a:pt x="295" y="17"/>
                  </a:lnTo>
                  <a:lnTo>
                    <a:pt x="330" y="48"/>
                  </a:lnTo>
                  <a:lnTo>
                    <a:pt x="330" y="80"/>
                  </a:lnTo>
                  <a:lnTo>
                    <a:pt x="365" y="96"/>
                  </a:lnTo>
                  <a:lnTo>
                    <a:pt x="382" y="96"/>
                  </a:lnTo>
                  <a:lnTo>
                    <a:pt x="399" y="80"/>
                  </a:lnTo>
                  <a:lnTo>
                    <a:pt x="416" y="80"/>
                  </a:lnTo>
                  <a:lnTo>
                    <a:pt x="485" y="176"/>
                  </a:lnTo>
                  <a:lnTo>
                    <a:pt x="537" y="192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89" name="Freeform 85">
              <a:extLst>
                <a:ext uri="{FF2B5EF4-FFF2-40B4-BE49-F238E27FC236}">
                  <a16:creationId xmlns:a16="http://schemas.microsoft.com/office/drawing/2014/main" id="{91E94E3C-BD99-4452-99AC-9C2ECBD484EC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172178" y="4056273"/>
              <a:ext cx="88504" cy="116578"/>
            </a:xfrm>
            <a:custGeom>
              <a:avLst/>
              <a:gdLst>
                <a:gd name="T0" fmla="*/ 17632 w 103"/>
                <a:gd name="T1" fmla="*/ 9611 h 111"/>
                <a:gd name="T2" fmla="*/ 17632 w 103"/>
                <a:gd name="T3" fmla="*/ 9611 h 111"/>
                <a:gd name="T4" fmla="*/ 20838 w 103"/>
                <a:gd name="T5" fmla="*/ 12814 h 111"/>
                <a:gd name="T6" fmla="*/ 14426 w 103"/>
                <a:gd name="T7" fmla="*/ 19222 h 111"/>
                <a:gd name="T8" fmla="*/ 10419 w 103"/>
                <a:gd name="T9" fmla="*/ 22425 h 111"/>
                <a:gd name="T10" fmla="*/ 0 w 103"/>
                <a:gd name="T11" fmla="*/ 19222 h 111"/>
                <a:gd name="T12" fmla="*/ 4007 w 103"/>
                <a:gd name="T13" fmla="*/ 9611 h 111"/>
                <a:gd name="T14" fmla="*/ 10419 w 103"/>
                <a:gd name="T15" fmla="*/ 9611 h 111"/>
                <a:gd name="T16" fmla="*/ 4007 w 103"/>
                <a:gd name="T17" fmla="*/ 3204 h 111"/>
                <a:gd name="T18" fmla="*/ 7213 w 103"/>
                <a:gd name="T19" fmla="*/ 0 h 111"/>
                <a:gd name="T20" fmla="*/ 17632 w 103"/>
                <a:gd name="T21" fmla="*/ 0 h 111"/>
                <a:gd name="T22" fmla="*/ 17632 w 103"/>
                <a:gd name="T23" fmla="*/ 9611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3"/>
                <a:gd name="T37" fmla="*/ 0 h 111"/>
                <a:gd name="T38" fmla="*/ 103 w 103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3" h="111">
                  <a:moveTo>
                    <a:pt x="86" y="48"/>
                  </a:moveTo>
                  <a:lnTo>
                    <a:pt x="86" y="48"/>
                  </a:lnTo>
                  <a:lnTo>
                    <a:pt x="103" y="63"/>
                  </a:lnTo>
                  <a:lnTo>
                    <a:pt x="69" y="96"/>
                  </a:lnTo>
                  <a:lnTo>
                    <a:pt x="51" y="111"/>
                  </a:lnTo>
                  <a:lnTo>
                    <a:pt x="0" y="96"/>
                  </a:lnTo>
                  <a:lnTo>
                    <a:pt x="17" y="48"/>
                  </a:lnTo>
                  <a:lnTo>
                    <a:pt x="51" y="48"/>
                  </a:lnTo>
                  <a:lnTo>
                    <a:pt x="17" y="15"/>
                  </a:lnTo>
                  <a:lnTo>
                    <a:pt x="34" y="0"/>
                  </a:lnTo>
                  <a:lnTo>
                    <a:pt x="86" y="0"/>
                  </a:lnTo>
                  <a:lnTo>
                    <a:pt x="86" y="4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0" name="Freeform 86">
              <a:extLst>
                <a:ext uri="{FF2B5EF4-FFF2-40B4-BE49-F238E27FC236}">
                  <a16:creationId xmlns:a16="http://schemas.microsoft.com/office/drawing/2014/main" id="{060A425B-14B9-451E-B0A5-8A67AC3EB5A7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233450" y="4122889"/>
              <a:ext cx="144671" cy="66616"/>
            </a:xfrm>
            <a:custGeom>
              <a:avLst/>
              <a:gdLst>
                <a:gd name="T0" fmla="*/ 7144 w 170"/>
                <a:gd name="T1" fmla="*/ 0 h 63"/>
                <a:gd name="T2" fmla="*/ 7144 w 170"/>
                <a:gd name="T3" fmla="*/ 0 h 63"/>
                <a:gd name="T4" fmla="*/ 23019 w 170"/>
                <a:gd name="T5" fmla="*/ 0 h 63"/>
                <a:gd name="T6" fmla="*/ 34131 w 170"/>
                <a:gd name="T7" fmla="*/ 3225 h 63"/>
                <a:gd name="T8" fmla="*/ 26988 w 170"/>
                <a:gd name="T9" fmla="*/ 7257 h 63"/>
                <a:gd name="T10" fmla="*/ 14288 w 170"/>
                <a:gd name="T11" fmla="*/ 12902 h 63"/>
                <a:gd name="T12" fmla="*/ 9525 w 170"/>
                <a:gd name="T13" fmla="*/ 12902 h 63"/>
                <a:gd name="T14" fmla="*/ 9525 w 170"/>
                <a:gd name="T15" fmla="*/ 9676 h 63"/>
                <a:gd name="T16" fmla="*/ 0 w 170"/>
                <a:gd name="T17" fmla="*/ 7257 h 63"/>
                <a:gd name="T18" fmla="*/ 7144 w 170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0"/>
                <a:gd name="T31" fmla="*/ 0 h 63"/>
                <a:gd name="T32" fmla="*/ 170 w 170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0" h="63">
                  <a:moveTo>
                    <a:pt x="34" y="0"/>
                  </a:moveTo>
                  <a:lnTo>
                    <a:pt x="34" y="0"/>
                  </a:lnTo>
                  <a:lnTo>
                    <a:pt x="119" y="0"/>
                  </a:lnTo>
                  <a:lnTo>
                    <a:pt x="170" y="15"/>
                  </a:lnTo>
                  <a:lnTo>
                    <a:pt x="136" y="33"/>
                  </a:lnTo>
                  <a:lnTo>
                    <a:pt x="69" y="63"/>
                  </a:lnTo>
                  <a:lnTo>
                    <a:pt x="51" y="63"/>
                  </a:lnTo>
                  <a:lnTo>
                    <a:pt x="51" y="48"/>
                  </a:lnTo>
                  <a:lnTo>
                    <a:pt x="0" y="33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1" name="Freeform 87">
              <a:extLst>
                <a:ext uri="{FF2B5EF4-FFF2-40B4-BE49-F238E27FC236}">
                  <a16:creationId xmlns:a16="http://schemas.microsoft.com/office/drawing/2014/main" id="{C2D69F00-E30C-4F06-914E-D2052BC639B2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216430" y="4156197"/>
              <a:ext cx="61272" cy="33308"/>
            </a:xfrm>
            <a:custGeom>
              <a:avLst/>
              <a:gdLst>
                <a:gd name="T0" fmla="*/ 4025 w 71"/>
                <a:gd name="T1" fmla="*/ 0 h 30"/>
                <a:gd name="T2" fmla="*/ 4025 w 71"/>
                <a:gd name="T3" fmla="*/ 0 h 30"/>
                <a:gd name="T4" fmla="*/ 0 w 71"/>
                <a:gd name="T5" fmla="*/ 3387 h 30"/>
                <a:gd name="T6" fmla="*/ 4025 w 71"/>
                <a:gd name="T7" fmla="*/ 7620 h 30"/>
                <a:gd name="T8" fmla="*/ 14489 w 71"/>
                <a:gd name="T9" fmla="*/ 7620 h 30"/>
                <a:gd name="T10" fmla="*/ 14489 w 71"/>
                <a:gd name="T11" fmla="*/ 3387 h 30"/>
                <a:gd name="T12" fmla="*/ 4025 w 71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1"/>
                <a:gd name="T22" fmla="*/ 0 h 30"/>
                <a:gd name="T23" fmla="*/ 71 w 71"/>
                <a:gd name="T24" fmla="*/ 30 h 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1" h="30">
                  <a:moveTo>
                    <a:pt x="20" y="0"/>
                  </a:moveTo>
                  <a:lnTo>
                    <a:pt x="20" y="0"/>
                  </a:lnTo>
                  <a:lnTo>
                    <a:pt x="0" y="15"/>
                  </a:lnTo>
                  <a:lnTo>
                    <a:pt x="20" y="30"/>
                  </a:lnTo>
                  <a:lnTo>
                    <a:pt x="71" y="30"/>
                  </a:lnTo>
                  <a:lnTo>
                    <a:pt x="71" y="15"/>
                  </a:lnTo>
                  <a:lnTo>
                    <a:pt x="20" y="0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2" name="Freeform 88">
              <a:extLst>
                <a:ext uri="{FF2B5EF4-FFF2-40B4-BE49-F238E27FC236}">
                  <a16:creationId xmlns:a16="http://schemas.microsoft.com/office/drawing/2014/main" id="{98E5E919-99EA-403A-A4CE-047ABE39C129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289617" y="4139543"/>
              <a:ext cx="88504" cy="116578"/>
            </a:xfrm>
            <a:custGeom>
              <a:avLst/>
              <a:gdLst>
                <a:gd name="T0" fmla="*/ 20838 w 103"/>
                <a:gd name="T1" fmla="*/ 0 h 114"/>
                <a:gd name="T2" fmla="*/ 20838 w 103"/>
                <a:gd name="T3" fmla="*/ 0 h 114"/>
                <a:gd name="T4" fmla="*/ 20838 w 103"/>
                <a:gd name="T5" fmla="*/ 3119 h 114"/>
                <a:gd name="T6" fmla="*/ 17632 w 103"/>
                <a:gd name="T7" fmla="*/ 17936 h 114"/>
                <a:gd name="T8" fmla="*/ 20838 w 103"/>
                <a:gd name="T9" fmla="*/ 21835 h 114"/>
                <a:gd name="T10" fmla="*/ 17632 w 103"/>
                <a:gd name="T11" fmla="*/ 21835 h 114"/>
                <a:gd name="T12" fmla="*/ 7213 w 103"/>
                <a:gd name="T13" fmla="*/ 17936 h 114"/>
                <a:gd name="T14" fmla="*/ 0 w 103"/>
                <a:gd name="T15" fmla="*/ 12477 h 114"/>
                <a:gd name="T16" fmla="*/ 0 w 103"/>
                <a:gd name="T17" fmla="*/ 9358 h 114"/>
                <a:gd name="T18" fmla="*/ 14426 w 103"/>
                <a:gd name="T19" fmla="*/ 3119 h 114"/>
                <a:gd name="T20" fmla="*/ 20838 w 103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3"/>
                <a:gd name="T34" fmla="*/ 0 h 114"/>
                <a:gd name="T35" fmla="*/ 103 w 103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3" h="114">
                  <a:moveTo>
                    <a:pt x="103" y="0"/>
                  </a:moveTo>
                  <a:lnTo>
                    <a:pt x="103" y="0"/>
                  </a:lnTo>
                  <a:lnTo>
                    <a:pt x="103" y="18"/>
                  </a:lnTo>
                  <a:lnTo>
                    <a:pt x="86" y="96"/>
                  </a:lnTo>
                  <a:lnTo>
                    <a:pt x="103" y="114"/>
                  </a:lnTo>
                  <a:lnTo>
                    <a:pt x="86" y="114"/>
                  </a:lnTo>
                  <a:lnTo>
                    <a:pt x="34" y="96"/>
                  </a:lnTo>
                  <a:lnTo>
                    <a:pt x="0" y="66"/>
                  </a:lnTo>
                  <a:lnTo>
                    <a:pt x="0" y="48"/>
                  </a:lnTo>
                  <a:lnTo>
                    <a:pt x="69" y="18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3" name="Freeform 89">
              <a:extLst>
                <a:ext uri="{FF2B5EF4-FFF2-40B4-BE49-F238E27FC236}">
                  <a16:creationId xmlns:a16="http://schemas.microsoft.com/office/drawing/2014/main" id="{7241BDB3-E08A-46C9-B266-0C9B7FDA7129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321954" y="4239467"/>
              <a:ext cx="73187" cy="83270"/>
            </a:xfrm>
            <a:custGeom>
              <a:avLst/>
              <a:gdLst>
                <a:gd name="T0" fmla="*/ 16477 w 87"/>
                <a:gd name="T1" fmla="*/ 15679 h 81"/>
                <a:gd name="T2" fmla="*/ 16477 w 87"/>
                <a:gd name="T3" fmla="*/ 15679 h 81"/>
                <a:gd name="T4" fmla="*/ 16477 w 87"/>
                <a:gd name="T5" fmla="*/ 9407 h 81"/>
                <a:gd name="T6" fmla="*/ 13339 w 87"/>
                <a:gd name="T7" fmla="*/ 6272 h 81"/>
                <a:gd name="T8" fmla="*/ 13339 w 87"/>
                <a:gd name="T9" fmla="*/ 3136 h 81"/>
                <a:gd name="T10" fmla="*/ 10200 w 87"/>
                <a:gd name="T11" fmla="*/ 3136 h 81"/>
                <a:gd name="T12" fmla="*/ 0 w 87"/>
                <a:gd name="T13" fmla="*/ 0 h 81"/>
                <a:gd name="T14" fmla="*/ 0 w 87"/>
                <a:gd name="T15" fmla="*/ 6272 h 81"/>
                <a:gd name="T16" fmla="*/ 3139 w 87"/>
                <a:gd name="T17" fmla="*/ 9407 h 81"/>
                <a:gd name="T18" fmla="*/ 6277 w 87"/>
                <a:gd name="T19" fmla="*/ 6272 h 81"/>
                <a:gd name="T20" fmla="*/ 10200 w 87"/>
                <a:gd name="T21" fmla="*/ 12543 h 81"/>
                <a:gd name="T22" fmla="*/ 16477 w 87"/>
                <a:gd name="T23" fmla="*/ 15679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7"/>
                <a:gd name="T37" fmla="*/ 0 h 81"/>
                <a:gd name="T38" fmla="*/ 87 w 87"/>
                <a:gd name="T39" fmla="*/ 81 h 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7" h="81">
                  <a:moveTo>
                    <a:pt x="87" y="81"/>
                  </a:moveTo>
                  <a:lnTo>
                    <a:pt x="87" y="81"/>
                  </a:lnTo>
                  <a:lnTo>
                    <a:pt x="87" y="48"/>
                  </a:lnTo>
                  <a:lnTo>
                    <a:pt x="69" y="33"/>
                  </a:lnTo>
                  <a:lnTo>
                    <a:pt x="69" y="18"/>
                  </a:lnTo>
                  <a:lnTo>
                    <a:pt x="52" y="18"/>
                  </a:lnTo>
                  <a:lnTo>
                    <a:pt x="0" y="0"/>
                  </a:lnTo>
                  <a:lnTo>
                    <a:pt x="0" y="33"/>
                  </a:lnTo>
                  <a:lnTo>
                    <a:pt x="18" y="48"/>
                  </a:lnTo>
                  <a:lnTo>
                    <a:pt x="35" y="33"/>
                  </a:lnTo>
                  <a:lnTo>
                    <a:pt x="52" y="66"/>
                  </a:lnTo>
                  <a:lnTo>
                    <a:pt x="87" y="81"/>
                  </a:lnTo>
                  <a:close/>
                </a:path>
              </a:pathLst>
            </a:custGeom>
            <a:grpFill/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4" name="Freeform 90">
              <a:extLst>
                <a:ext uri="{FF2B5EF4-FFF2-40B4-BE49-F238E27FC236}">
                  <a16:creationId xmlns:a16="http://schemas.microsoft.com/office/drawing/2014/main" id="{5051461B-7848-4A20-B0BA-4D5A0B2D4DD8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395141" y="4289429"/>
              <a:ext cx="71484" cy="66616"/>
            </a:xfrm>
            <a:custGeom>
              <a:avLst/>
              <a:gdLst>
                <a:gd name="T0" fmla="*/ 0 w 84"/>
                <a:gd name="T1" fmla="*/ 6158 h 66"/>
                <a:gd name="T2" fmla="*/ 0 w 84"/>
                <a:gd name="T3" fmla="*/ 6158 h 66"/>
                <a:gd name="T4" fmla="*/ 9525 w 84"/>
                <a:gd name="T5" fmla="*/ 8467 h 66"/>
                <a:gd name="T6" fmla="*/ 9525 w 84"/>
                <a:gd name="T7" fmla="*/ 12315 h 66"/>
                <a:gd name="T8" fmla="*/ 14288 w 84"/>
                <a:gd name="T9" fmla="*/ 8467 h 66"/>
                <a:gd name="T10" fmla="*/ 9525 w 84"/>
                <a:gd name="T11" fmla="*/ 6158 h 66"/>
                <a:gd name="T12" fmla="*/ 16669 w 84"/>
                <a:gd name="T13" fmla="*/ 3079 h 66"/>
                <a:gd name="T14" fmla="*/ 14288 w 84"/>
                <a:gd name="T15" fmla="*/ 0 h 66"/>
                <a:gd name="T16" fmla="*/ 7144 w 84"/>
                <a:gd name="T17" fmla="*/ 3079 h 66"/>
                <a:gd name="T18" fmla="*/ 3969 w 84"/>
                <a:gd name="T19" fmla="*/ 3079 h 66"/>
                <a:gd name="T20" fmla="*/ 0 w 84"/>
                <a:gd name="T21" fmla="*/ 0 h 66"/>
                <a:gd name="T22" fmla="*/ 0 w 84"/>
                <a:gd name="T23" fmla="*/ 6158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4"/>
                <a:gd name="T37" fmla="*/ 0 h 66"/>
                <a:gd name="T38" fmla="*/ 84 w 84"/>
                <a:gd name="T39" fmla="*/ 66 h 6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4" h="66">
                  <a:moveTo>
                    <a:pt x="0" y="33"/>
                  </a:moveTo>
                  <a:lnTo>
                    <a:pt x="0" y="33"/>
                  </a:lnTo>
                  <a:lnTo>
                    <a:pt x="51" y="48"/>
                  </a:lnTo>
                  <a:lnTo>
                    <a:pt x="51" y="66"/>
                  </a:lnTo>
                  <a:lnTo>
                    <a:pt x="69" y="48"/>
                  </a:lnTo>
                  <a:lnTo>
                    <a:pt x="51" y="33"/>
                  </a:lnTo>
                  <a:lnTo>
                    <a:pt x="84" y="18"/>
                  </a:lnTo>
                  <a:lnTo>
                    <a:pt x="69" y="0"/>
                  </a:lnTo>
                  <a:lnTo>
                    <a:pt x="34" y="18"/>
                  </a:lnTo>
                  <a:lnTo>
                    <a:pt x="17" y="18"/>
                  </a:lnTo>
                  <a:lnTo>
                    <a:pt x="0" y="0"/>
                  </a:lnTo>
                  <a:lnTo>
                    <a:pt x="0" y="33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5" name="Freeform 91">
              <a:extLst>
                <a:ext uri="{FF2B5EF4-FFF2-40B4-BE49-F238E27FC236}">
                  <a16:creationId xmlns:a16="http://schemas.microsoft.com/office/drawing/2014/main" id="{28672E16-EC1B-4EEA-B3D5-5C33F1C4E575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468326" y="4289429"/>
              <a:ext cx="59571" cy="66616"/>
            </a:xfrm>
            <a:custGeom>
              <a:avLst/>
              <a:gdLst>
                <a:gd name="T0" fmla="*/ 10468 w 69"/>
                <a:gd name="T1" fmla="*/ 3079 h 66"/>
                <a:gd name="T2" fmla="*/ 10468 w 69"/>
                <a:gd name="T3" fmla="*/ 3079 h 66"/>
                <a:gd name="T4" fmla="*/ 14495 w 69"/>
                <a:gd name="T5" fmla="*/ 6158 h 66"/>
                <a:gd name="T6" fmla="*/ 10468 w 69"/>
                <a:gd name="T7" fmla="*/ 8467 h 66"/>
                <a:gd name="T8" fmla="*/ 10468 w 69"/>
                <a:gd name="T9" fmla="*/ 12315 h 66"/>
                <a:gd name="T10" fmla="*/ 7247 w 69"/>
                <a:gd name="T11" fmla="*/ 6158 h 66"/>
                <a:gd name="T12" fmla="*/ 0 w 69"/>
                <a:gd name="T13" fmla="*/ 3079 h 66"/>
                <a:gd name="T14" fmla="*/ 0 w 69"/>
                <a:gd name="T15" fmla="*/ 0 h 66"/>
                <a:gd name="T16" fmla="*/ 4026 w 69"/>
                <a:gd name="T17" fmla="*/ 0 h 66"/>
                <a:gd name="T18" fmla="*/ 7247 w 69"/>
                <a:gd name="T19" fmla="*/ 0 h 66"/>
                <a:gd name="T20" fmla="*/ 10468 w 69"/>
                <a:gd name="T21" fmla="*/ 3079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9"/>
                <a:gd name="T34" fmla="*/ 0 h 66"/>
                <a:gd name="T35" fmla="*/ 69 w 69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9" h="66">
                  <a:moveTo>
                    <a:pt x="52" y="18"/>
                  </a:moveTo>
                  <a:lnTo>
                    <a:pt x="52" y="18"/>
                  </a:lnTo>
                  <a:lnTo>
                    <a:pt x="69" y="33"/>
                  </a:lnTo>
                  <a:lnTo>
                    <a:pt x="52" y="48"/>
                  </a:lnTo>
                  <a:lnTo>
                    <a:pt x="52" y="66"/>
                  </a:lnTo>
                  <a:lnTo>
                    <a:pt x="35" y="33"/>
                  </a:lnTo>
                  <a:lnTo>
                    <a:pt x="0" y="18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5" y="0"/>
                  </a:lnTo>
                  <a:lnTo>
                    <a:pt x="52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96" name="Freeform 92">
              <a:extLst>
                <a:ext uri="{FF2B5EF4-FFF2-40B4-BE49-F238E27FC236}">
                  <a16:creationId xmlns:a16="http://schemas.microsoft.com/office/drawing/2014/main" id="{A366B886-31B8-4316-AE3F-C042FCDEA85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453009" y="4289429"/>
              <a:ext cx="15319" cy="16654"/>
            </a:xfrm>
            <a:custGeom>
              <a:avLst/>
              <a:gdLst>
                <a:gd name="T0" fmla="*/ 4202 w 17"/>
                <a:gd name="T1" fmla="*/ 2822 h 18"/>
                <a:gd name="T2" fmla="*/ 4202 w 17"/>
                <a:gd name="T3" fmla="*/ 2822 h 18"/>
                <a:gd name="T4" fmla="*/ 4202 w 17"/>
                <a:gd name="T5" fmla="*/ 0 h 18"/>
                <a:gd name="T6" fmla="*/ 0 w 17"/>
                <a:gd name="T7" fmla="*/ 0 h 18"/>
                <a:gd name="T8" fmla="*/ 4202 w 17"/>
                <a:gd name="T9" fmla="*/ 282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17" y="18"/>
                  </a:moveTo>
                  <a:lnTo>
                    <a:pt x="17" y="1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17" y="18"/>
                  </a:lnTo>
                </a:path>
              </a:pathLst>
            </a:custGeom>
            <a:grpFill/>
            <a:ln w="9525">
              <a:solidFill>
                <a:sysClr val="window" lastClr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kern="0">
                <a:solidFill>
                  <a:prstClr val="black"/>
                </a:solidFill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9" name="Прямоугольник 439">
            <a:extLst>
              <a:ext uri="{FF2B5EF4-FFF2-40B4-BE49-F238E27FC236}">
                <a16:creationId xmlns:a16="http://schemas.microsoft.com/office/drawing/2014/main" id="{EC1B5F07-6E98-48E3-8A87-FC7F0AA1CBA4}"/>
              </a:ext>
            </a:extLst>
          </p:cNvPr>
          <p:cNvSpPr/>
          <p:nvPr/>
        </p:nvSpPr>
        <p:spPr>
          <a:xfrm>
            <a:off x="5033688" y="1464134"/>
            <a:ext cx="212462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Aft>
                <a:spcPts val="400"/>
              </a:spcAft>
              <a:defRPr/>
            </a:pPr>
            <a:r>
              <a:rPr lang="ru-RU" sz="1200" dirty="0">
                <a:solidFill>
                  <a:srgbClr val="000000"/>
                </a:solidFill>
                <a:latin typeface="Gotham Pro Medium" panose="02000503040000020004" pitchFamily="2" charset="0"/>
                <a:cs typeface="Gotham Pro Medium" panose="02000503040000020004" pitchFamily="2" charset="0"/>
              </a:rPr>
              <a:t>Центральная Америка</a:t>
            </a:r>
            <a:endParaRPr lang="ru-RU" sz="1050" dirty="0">
              <a:solidFill>
                <a:srgbClr val="000000">
                  <a:lumMod val="75000"/>
                  <a:lumOff val="25000"/>
                </a:srgbClr>
              </a:solidFill>
              <a:latin typeface="Gotham Pro Regular" panose="02000503040000020004" pitchFamily="2" charset="0"/>
              <a:cs typeface="Gotham Pro Regular" panose="0200050304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11924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21">
            <a:extLst>
              <a:ext uri="{FF2B5EF4-FFF2-40B4-BE49-F238E27FC236}">
                <a16:creationId xmlns:a16="http://schemas.microsoft.com/office/drawing/2014/main" id="{36E9FC02-DA1C-0346-B54F-AA9D55F4B8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Название презентации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sp>
        <p:nvSpPr>
          <p:cNvPr id="628" name="Текст 627">
            <a:extLst>
              <a:ext uri="{FF2B5EF4-FFF2-40B4-BE49-F238E27FC236}">
                <a16:creationId xmlns:a16="http://schemas.microsoft.com/office/drawing/2014/main" id="{CF4AD33B-1ACD-9640-85D2-E8AFA832E66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ru-RU" dirty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1930446494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B3C3D3B2-2E20-2A42-B526-9CC5BFE452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>
                <a:solidFill>
                  <a:schemeClr val="tx2">
                    <a:alpha val="40000"/>
                  </a:schemeClr>
                </a:solidFill>
              </a:rPr>
              <a:t>08</a:t>
            </a:r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446D69EF-57F7-8646-A89C-AD617E94EB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469" y="2463731"/>
            <a:ext cx="4336327" cy="1107996"/>
          </a:xfrm>
        </p:spPr>
        <p:txBody>
          <a:bodyPr/>
          <a:lstStyle/>
          <a:p>
            <a:r>
              <a:rPr lang="ru-RU" dirty="0" err="1"/>
              <a:t>Мокапы</a:t>
            </a:r>
            <a:r>
              <a:rPr lang="ru-RU" dirty="0"/>
              <a:t> устройств</a:t>
            </a:r>
          </a:p>
        </p:txBody>
      </p:sp>
      <p:grpSp>
        <p:nvGrpSpPr>
          <p:cNvPr id="22" name="Группа 21">
            <a:extLst>
              <a:ext uri="{FF2B5EF4-FFF2-40B4-BE49-F238E27FC236}">
                <a16:creationId xmlns:a16="http://schemas.microsoft.com/office/drawing/2014/main" id="{1F47303A-1E31-BC4F-84A0-AC4C2B1284CB}"/>
              </a:ext>
            </a:extLst>
          </p:cNvPr>
          <p:cNvGrpSpPr/>
          <p:nvPr/>
        </p:nvGrpSpPr>
        <p:grpSpPr>
          <a:xfrm>
            <a:off x="518551" y="6138945"/>
            <a:ext cx="1916730" cy="272124"/>
            <a:chOff x="518551" y="5348722"/>
            <a:chExt cx="1916730" cy="272124"/>
          </a:xfrm>
        </p:grpSpPr>
        <p:sp>
          <p:nvSpPr>
            <p:cNvPr id="25" name="Полилиния 24">
              <a:extLst>
                <a:ext uri="{FF2B5EF4-FFF2-40B4-BE49-F238E27FC236}">
                  <a16:creationId xmlns:a16="http://schemas.microsoft.com/office/drawing/2014/main" id="{08342EB6-2B1A-714C-8699-C0407E40F29D}"/>
                </a:ext>
              </a:extLst>
            </p:cNvPr>
            <p:cNvSpPr/>
            <p:nvPr/>
          </p:nvSpPr>
          <p:spPr>
            <a:xfrm>
              <a:off x="1197433" y="5357501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5">
              <a:extLst>
                <a:ext uri="{FF2B5EF4-FFF2-40B4-BE49-F238E27FC236}">
                  <a16:creationId xmlns:a16="http://schemas.microsoft.com/office/drawing/2014/main" id="{4D67A44F-49ED-F148-9DD3-1E834C5411B8}"/>
                </a:ext>
              </a:extLst>
            </p:cNvPr>
            <p:cNvSpPr/>
            <p:nvPr/>
          </p:nvSpPr>
          <p:spPr>
            <a:xfrm>
              <a:off x="1841195" y="5348722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6">
              <a:extLst>
                <a:ext uri="{FF2B5EF4-FFF2-40B4-BE49-F238E27FC236}">
                  <a16:creationId xmlns:a16="http://schemas.microsoft.com/office/drawing/2014/main" id="{F2B2E513-2C45-9A4B-A3D9-68153C174FF4}"/>
                </a:ext>
              </a:extLst>
            </p:cNvPr>
            <p:cNvSpPr/>
            <p:nvPr/>
          </p:nvSpPr>
          <p:spPr>
            <a:xfrm>
              <a:off x="1519314" y="5348722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7">
              <a:extLst>
                <a:ext uri="{FF2B5EF4-FFF2-40B4-BE49-F238E27FC236}">
                  <a16:creationId xmlns:a16="http://schemas.microsoft.com/office/drawing/2014/main" id="{6A88B5EF-3A1F-7C40-A4FE-8A2E4F798FDB}"/>
                </a:ext>
              </a:extLst>
            </p:cNvPr>
            <p:cNvSpPr/>
            <p:nvPr/>
          </p:nvSpPr>
          <p:spPr>
            <a:xfrm>
              <a:off x="857992" y="5348722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8">
              <a:extLst>
                <a:ext uri="{FF2B5EF4-FFF2-40B4-BE49-F238E27FC236}">
                  <a16:creationId xmlns:a16="http://schemas.microsoft.com/office/drawing/2014/main" id="{45763D41-2B03-844B-86F8-D265C43A20CB}"/>
                </a:ext>
              </a:extLst>
            </p:cNvPr>
            <p:cNvSpPr/>
            <p:nvPr/>
          </p:nvSpPr>
          <p:spPr>
            <a:xfrm>
              <a:off x="518551" y="5357501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tx2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6">
              <a:extLst>
                <a:ext uri="{FF2B5EF4-FFF2-40B4-BE49-F238E27FC236}">
                  <a16:creationId xmlns:a16="http://schemas.microsoft.com/office/drawing/2014/main" id="{48E83ED2-1849-E84B-A8CA-8E16B5731E6D}"/>
                </a:ext>
              </a:extLst>
            </p:cNvPr>
            <p:cNvSpPr/>
            <p:nvPr/>
          </p:nvSpPr>
          <p:spPr>
            <a:xfrm>
              <a:off x="2180636" y="5357501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1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10095B32-0081-4D4B-9EE9-722783C660EA}"/>
              </a:ext>
            </a:extLst>
          </p:cNvPr>
          <p:cNvSpPr/>
          <p:nvPr/>
        </p:nvSpPr>
        <p:spPr>
          <a:xfrm>
            <a:off x="0" y="483820"/>
            <a:ext cx="138545" cy="173675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150292269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Заголовок 22">
            <a:extLst>
              <a:ext uri="{FF2B5EF4-FFF2-40B4-BE49-F238E27FC236}">
                <a16:creationId xmlns:a16="http://schemas.microsoft.com/office/drawing/2014/main" id="{3EEEB52D-1642-4BBC-88B6-7E28026C34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Мокапы</a:t>
            </a:r>
            <a:endParaRPr lang="ru-RU" dirty="0"/>
          </a:p>
        </p:txBody>
      </p:sp>
      <p:sp>
        <p:nvSpPr>
          <p:cNvPr id="31" name="Номер слайда 30">
            <a:extLst>
              <a:ext uri="{FF2B5EF4-FFF2-40B4-BE49-F238E27FC236}">
                <a16:creationId xmlns:a16="http://schemas.microsoft.com/office/drawing/2014/main" id="{78F446F2-4E5D-42E0-A250-455C3106D4B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A4DA524-9A7A-4009-BC10-7435B936C7B5}" type="slidenum">
              <a:rPr lang="ru-RU" smtClean="0"/>
              <a:pPr/>
              <a:t>81</a:t>
            </a:fld>
            <a:endParaRPr lang="ru-RU" dirty="0"/>
          </a:p>
        </p:txBody>
      </p:sp>
      <p:pic>
        <p:nvPicPr>
          <p:cNvPr id="8" name="Рисунок 7" descr="Изображение выглядит как снимок экрана, монитор&#10;&#10;Описание создано с очень высокой степенью достоверности">
            <a:extLst>
              <a:ext uri="{FF2B5EF4-FFF2-40B4-BE49-F238E27FC236}">
                <a16:creationId xmlns:a16="http://schemas.microsoft.com/office/drawing/2014/main" id="{E10981AA-9800-409B-BC27-67A993174A6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19004" y="1638300"/>
            <a:ext cx="8080626" cy="4916184"/>
          </a:xfrm>
          <a:prstGeom prst="rect">
            <a:avLst/>
          </a:prstGeom>
        </p:spPr>
      </p:pic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8A4358AF-957D-47E4-906E-BF5ED88F982F}"/>
              </a:ext>
            </a:extLst>
          </p:cNvPr>
          <p:cNvSpPr/>
          <p:nvPr/>
        </p:nvSpPr>
        <p:spPr>
          <a:xfrm>
            <a:off x="2250066" y="2025464"/>
            <a:ext cx="6005618" cy="3927787"/>
          </a:xfrm>
          <a:prstGeom prst="roundRect">
            <a:avLst>
              <a:gd name="adj" fmla="val 277"/>
            </a:avLst>
          </a:prstGeom>
          <a:solidFill>
            <a:schemeClr val="accent1"/>
          </a:solidFill>
          <a:ln w="3175">
            <a:noFill/>
          </a:ln>
          <a:effectLst>
            <a:innerShdw blurRad="50800">
              <a:prstClr val="black">
                <a:alpha val="1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61AF5D8-B61C-43CB-844E-91C6C072C15E}"/>
              </a:ext>
            </a:extLst>
          </p:cNvPr>
          <p:cNvSpPr txBox="1"/>
          <p:nvPr/>
        </p:nvSpPr>
        <p:spPr>
          <a:xfrm>
            <a:off x="4326496" y="3616866"/>
            <a:ext cx="1852758" cy="7449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ru-RU" sz="2000" dirty="0">
                <a:solidFill>
                  <a:schemeClr val="bg1">
                    <a:alpha val="77000"/>
                  </a:schemeClr>
                </a:solidFill>
              </a:rPr>
              <a:t>Место для </a:t>
            </a:r>
            <a:br>
              <a:rPr lang="ru-RU" sz="2000" dirty="0">
                <a:solidFill>
                  <a:schemeClr val="bg1">
                    <a:alpha val="77000"/>
                  </a:schemeClr>
                </a:solidFill>
              </a:rPr>
            </a:br>
            <a:r>
              <a:rPr lang="ru-RU" sz="2000" dirty="0">
                <a:solidFill>
                  <a:schemeClr val="bg1">
                    <a:alpha val="77000"/>
                  </a:schemeClr>
                </a:solidFill>
              </a:rPr>
              <a:t>фотографии</a:t>
            </a:r>
          </a:p>
        </p:txBody>
      </p:sp>
      <p:pic>
        <p:nvPicPr>
          <p:cNvPr id="12" name="Рисунок 11" descr="Изображение выглядит как электроника, монитор, снимок экрана, дисплей&#10;&#10;Описание создано с очень высокой степенью достоверности">
            <a:extLst>
              <a:ext uri="{FF2B5EF4-FFF2-40B4-BE49-F238E27FC236}">
                <a16:creationId xmlns:a16="http://schemas.microsoft.com/office/drawing/2014/main" id="{E144660C-D9A2-4F6E-9281-0BAEE9FC0BD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93962" y="2623558"/>
            <a:ext cx="2836729" cy="3841172"/>
          </a:xfrm>
          <a:prstGeom prst="rect">
            <a:avLst/>
          </a:prstGeom>
        </p:spPr>
      </p:pic>
      <p:sp>
        <p:nvSpPr>
          <p:cNvPr id="19" name="Прямоугольник: скругленные углы 18">
            <a:extLst>
              <a:ext uri="{FF2B5EF4-FFF2-40B4-BE49-F238E27FC236}">
                <a16:creationId xmlns:a16="http://schemas.microsoft.com/office/drawing/2014/main" id="{7B53854E-73E9-4EDE-AE89-DFCC2D2D6302}"/>
              </a:ext>
            </a:extLst>
          </p:cNvPr>
          <p:cNvSpPr/>
          <p:nvPr/>
        </p:nvSpPr>
        <p:spPr>
          <a:xfrm>
            <a:off x="7747235" y="2984201"/>
            <a:ext cx="2330184" cy="3100947"/>
          </a:xfrm>
          <a:prstGeom prst="roundRect">
            <a:avLst>
              <a:gd name="adj" fmla="val 277"/>
            </a:avLst>
          </a:prstGeom>
          <a:solidFill>
            <a:schemeClr val="accent1"/>
          </a:solidFill>
          <a:ln w="3175">
            <a:noFill/>
          </a:ln>
          <a:effectLst>
            <a:innerShdw blurRad="50800">
              <a:prstClr val="black">
                <a:alpha val="1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2FB6811-0DED-4240-8FFB-15FD0BFBC8D8}"/>
              </a:ext>
            </a:extLst>
          </p:cNvPr>
          <p:cNvSpPr txBox="1"/>
          <p:nvPr/>
        </p:nvSpPr>
        <p:spPr>
          <a:xfrm>
            <a:off x="8171225" y="4199433"/>
            <a:ext cx="1482207" cy="5959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ru-RU" sz="1600" dirty="0">
                <a:solidFill>
                  <a:schemeClr val="bg1">
                    <a:alpha val="77000"/>
                  </a:schemeClr>
                </a:solidFill>
              </a:rPr>
              <a:t>Место для </a:t>
            </a:r>
            <a:br>
              <a:rPr lang="ru-RU" sz="1600" dirty="0">
                <a:solidFill>
                  <a:schemeClr val="bg1">
                    <a:alpha val="77000"/>
                  </a:schemeClr>
                </a:solidFill>
              </a:rPr>
            </a:br>
            <a:r>
              <a:rPr lang="ru-RU" sz="1600" dirty="0">
                <a:solidFill>
                  <a:schemeClr val="bg1">
                    <a:alpha val="77000"/>
                  </a:schemeClr>
                </a:solidFill>
              </a:rPr>
              <a:t>фотографии</a:t>
            </a:r>
          </a:p>
        </p:txBody>
      </p:sp>
      <p:pic>
        <p:nvPicPr>
          <p:cNvPr id="10" name="Рисунок 9" descr="Изображение выглядит как электроника, монитор, дисплей&#10;&#10;Описание создано с очень высокой степенью достоверности">
            <a:extLst>
              <a:ext uri="{FF2B5EF4-FFF2-40B4-BE49-F238E27FC236}">
                <a16:creationId xmlns:a16="http://schemas.microsoft.com/office/drawing/2014/main" id="{EA274DE4-0D4C-43C4-A3DA-DD067C7DBCF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64184" y="4120561"/>
            <a:ext cx="1208812" cy="2325229"/>
          </a:xfrm>
          <a:prstGeom prst="rect">
            <a:avLst/>
          </a:prstGeom>
        </p:spPr>
      </p:pic>
      <p:sp>
        <p:nvSpPr>
          <p:cNvPr id="13" name="Прямоугольник: скругленные углы 12">
            <a:extLst>
              <a:ext uri="{FF2B5EF4-FFF2-40B4-BE49-F238E27FC236}">
                <a16:creationId xmlns:a16="http://schemas.microsoft.com/office/drawing/2014/main" id="{AA3A5EDD-0C9B-4528-B4A5-2C6B8F4EE160}"/>
              </a:ext>
            </a:extLst>
          </p:cNvPr>
          <p:cNvSpPr/>
          <p:nvPr/>
        </p:nvSpPr>
        <p:spPr>
          <a:xfrm>
            <a:off x="9900315" y="4430593"/>
            <a:ext cx="946239" cy="1685791"/>
          </a:xfrm>
          <a:prstGeom prst="roundRect">
            <a:avLst>
              <a:gd name="adj" fmla="val 967"/>
            </a:avLst>
          </a:prstGeom>
          <a:solidFill>
            <a:schemeClr val="accent1"/>
          </a:solidFill>
          <a:ln>
            <a:noFill/>
          </a:ln>
          <a:effectLst>
            <a:innerShdw blurRad="127000">
              <a:prstClr val="black">
                <a:alpha val="1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DC38CA2-F207-4236-B5F3-9A46B54EC7DF}"/>
              </a:ext>
            </a:extLst>
          </p:cNvPr>
          <p:cNvSpPr txBox="1"/>
          <p:nvPr/>
        </p:nvSpPr>
        <p:spPr>
          <a:xfrm>
            <a:off x="10050416" y="5143114"/>
            <a:ext cx="646040" cy="26074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ru-RU" sz="700" dirty="0">
                <a:solidFill>
                  <a:schemeClr val="bg1">
                    <a:alpha val="77000"/>
                  </a:schemeClr>
                </a:solidFill>
              </a:rPr>
              <a:t>Место для </a:t>
            </a:r>
            <a:br>
              <a:rPr lang="ru-RU" sz="700" dirty="0">
                <a:solidFill>
                  <a:schemeClr val="bg1">
                    <a:alpha val="77000"/>
                  </a:schemeClr>
                </a:solidFill>
              </a:rPr>
            </a:br>
            <a:r>
              <a:rPr lang="ru-RU" sz="700" dirty="0">
                <a:solidFill>
                  <a:schemeClr val="bg1">
                    <a:alpha val="77000"/>
                  </a:schemeClr>
                </a:solidFill>
              </a:rPr>
              <a:t>фотографии</a:t>
            </a:r>
          </a:p>
        </p:txBody>
      </p:sp>
    </p:spTree>
    <p:extLst>
      <p:ext uri="{BB962C8B-B14F-4D97-AF65-F5344CB8AC3E}">
        <p14:creationId xmlns:p14="http://schemas.microsoft.com/office/powerpoint/2010/main" val="241593639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id="{5673970D-51A1-41A5-8A8F-096EC6B7AF9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8C74B1DA-189F-4C42-BAC0-EF6AD67D22D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4DA524-9A7A-4009-BC10-7435B936C7B5}" type="slidenum">
              <a:rPr lang="ru-RU" smtClean="0"/>
              <a:pPr/>
              <a:t>82</a:t>
            </a:fld>
            <a:endParaRPr lang="ru-RU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70643452-3587-45C0-A373-889C4D99E7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Ноутбук</a:t>
            </a:r>
            <a:endParaRPr lang="ru-RU" dirty="0"/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B117A8C2-2148-4C18-93FD-D384419C68CD}"/>
              </a:ext>
            </a:extLst>
          </p:cNvPr>
          <p:cNvSpPr/>
          <p:nvPr/>
        </p:nvSpPr>
        <p:spPr>
          <a:xfrm>
            <a:off x="8792015" y="2022788"/>
            <a:ext cx="2817197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22" name="Овал 21">
            <a:extLst>
              <a:ext uri="{FF2B5EF4-FFF2-40B4-BE49-F238E27FC236}">
                <a16:creationId xmlns:a16="http://schemas.microsoft.com/office/drawing/2014/main" id="{2E95952F-9CFA-42F4-B5DA-426D9A22DFAE}"/>
              </a:ext>
            </a:extLst>
          </p:cNvPr>
          <p:cNvSpPr/>
          <p:nvPr/>
        </p:nvSpPr>
        <p:spPr>
          <a:xfrm>
            <a:off x="8125085" y="2229841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2EB94DDD-9294-4ECE-9805-622B9853B16D}"/>
              </a:ext>
            </a:extLst>
          </p:cNvPr>
          <p:cNvSpPr/>
          <p:nvPr/>
        </p:nvSpPr>
        <p:spPr>
          <a:xfrm>
            <a:off x="8792016" y="3165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36" name="Овал 35">
            <a:extLst>
              <a:ext uri="{FF2B5EF4-FFF2-40B4-BE49-F238E27FC236}">
                <a16:creationId xmlns:a16="http://schemas.microsoft.com/office/drawing/2014/main" id="{9FE15472-FBD5-4749-968C-F6013CA97698}"/>
              </a:ext>
            </a:extLst>
          </p:cNvPr>
          <p:cNvSpPr/>
          <p:nvPr/>
        </p:nvSpPr>
        <p:spPr>
          <a:xfrm>
            <a:off x="8125085" y="3372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 dirty="0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BE145514-430D-444C-AF91-3F3766E1DF9E}"/>
              </a:ext>
            </a:extLst>
          </p:cNvPr>
          <p:cNvSpPr/>
          <p:nvPr/>
        </p:nvSpPr>
        <p:spPr>
          <a:xfrm>
            <a:off x="8792016" y="4308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38" name="Овал 37">
            <a:extLst>
              <a:ext uri="{FF2B5EF4-FFF2-40B4-BE49-F238E27FC236}">
                <a16:creationId xmlns:a16="http://schemas.microsoft.com/office/drawing/2014/main" id="{5A430A68-491C-4F97-AC53-3C345B4C7A13}"/>
              </a:ext>
            </a:extLst>
          </p:cNvPr>
          <p:cNvSpPr/>
          <p:nvPr/>
        </p:nvSpPr>
        <p:spPr>
          <a:xfrm>
            <a:off x="8125085" y="4515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39" name="Shape 3624">
            <a:extLst>
              <a:ext uri="{FF2B5EF4-FFF2-40B4-BE49-F238E27FC236}">
                <a16:creationId xmlns:a16="http://schemas.microsoft.com/office/drawing/2014/main" id="{C946005A-4DAE-4B97-89FB-DC558EF20AAB}"/>
              </a:ext>
            </a:extLst>
          </p:cNvPr>
          <p:cNvSpPr/>
          <p:nvPr/>
        </p:nvSpPr>
        <p:spPr>
          <a:xfrm>
            <a:off x="8240668" y="4631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40" name="Shape 3624">
            <a:extLst>
              <a:ext uri="{FF2B5EF4-FFF2-40B4-BE49-F238E27FC236}">
                <a16:creationId xmlns:a16="http://schemas.microsoft.com/office/drawing/2014/main" id="{D0FFD0B4-571A-4149-8A22-4E644DF1B669}"/>
              </a:ext>
            </a:extLst>
          </p:cNvPr>
          <p:cNvSpPr/>
          <p:nvPr/>
        </p:nvSpPr>
        <p:spPr>
          <a:xfrm>
            <a:off x="8240668" y="3488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41" name="Shape 3624">
            <a:extLst>
              <a:ext uri="{FF2B5EF4-FFF2-40B4-BE49-F238E27FC236}">
                <a16:creationId xmlns:a16="http://schemas.microsoft.com/office/drawing/2014/main" id="{32E15A87-7AC6-4984-90EE-7AD9957CCFB9}"/>
              </a:ext>
            </a:extLst>
          </p:cNvPr>
          <p:cNvSpPr/>
          <p:nvPr/>
        </p:nvSpPr>
        <p:spPr>
          <a:xfrm>
            <a:off x="8240668" y="2345425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</p:spTree>
    <p:extLst>
      <p:ext uri="{BB962C8B-B14F-4D97-AF65-F5344CB8AC3E}">
        <p14:creationId xmlns:p14="http://schemas.microsoft.com/office/powerpoint/2010/main" val="285520000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016C52FF-EABD-4B5D-AAEE-3E9A14EDA37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8C74B1DA-189F-4C42-BAC0-EF6AD67D22D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4DA524-9A7A-4009-BC10-7435B936C7B5}" type="slidenum">
              <a:rPr lang="ru-RU" smtClean="0"/>
              <a:pPr/>
              <a:t>83</a:t>
            </a:fld>
            <a:endParaRPr lang="ru-RU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70643452-3587-45C0-A373-889C4D99E7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Мокап</a:t>
            </a:r>
            <a:r>
              <a:rPr lang="ru-RU" dirty="0"/>
              <a:t> с телефоном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592EFCB9-D3D2-443B-B0CA-4B7F936A8D97}"/>
              </a:ext>
            </a:extLst>
          </p:cNvPr>
          <p:cNvSpPr/>
          <p:nvPr/>
        </p:nvSpPr>
        <p:spPr>
          <a:xfrm>
            <a:off x="8792015" y="2022788"/>
            <a:ext cx="2817197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18" name="Овал 17">
            <a:extLst>
              <a:ext uri="{FF2B5EF4-FFF2-40B4-BE49-F238E27FC236}">
                <a16:creationId xmlns:a16="http://schemas.microsoft.com/office/drawing/2014/main" id="{8343A58A-5E30-4511-B395-424D4CBF31CD}"/>
              </a:ext>
            </a:extLst>
          </p:cNvPr>
          <p:cNvSpPr/>
          <p:nvPr/>
        </p:nvSpPr>
        <p:spPr>
          <a:xfrm>
            <a:off x="8125085" y="2229841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A4132216-272F-48E3-8446-8497BFA3F894}"/>
              </a:ext>
            </a:extLst>
          </p:cNvPr>
          <p:cNvSpPr/>
          <p:nvPr/>
        </p:nvSpPr>
        <p:spPr>
          <a:xfrm>
            <a:off x="8792016" y="3165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27" name="Овал 26">
            <a:extLst>
              <a:ext uri="{FF2B5EF4-FFF2-40B4-BE49-F238E27FC236}">
                <a16:creationId xmlns:a16="http://schemas.microsoft.com/office/drawing/2014/main" id="{19845B1A-73BA-4CDC-A039-4540B1309CD7}"/>
              </a:ext>
            </a:extLst>
          </p:cNvPr>
          <p:cNvSpPr/>
          <p:nvPr/>
        </p:nvSpPr>
        <p:spPr>
          <a:xfrm>
            <a:off x="8125085" y="3372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 dirty="0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EF40B5F6-E1DA-413B-A2A4-614DF8B2A2FC}"/>
              </a:ext>
            </a:extLst>
          </p:cNvPr>
          <p:cNvSpPr/>
          <p:nvPr/>
        </p:nvSpPr>
        <p:spPr>
          <a:xfrm>
            <a:off x="8792016" y="4308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32" name="Овал 31">
            <a:extLst>
              <a:ext uri="{FF2B5EF4-FFF2-40B4-BE49-F238E27FC236}">
                <a16:creationId xmlns:a16="http://schemas.microsoft.com/office/drawing/2014/main" id="{92714BD4-2471-4B3F-BAA5-17A32DECDAC6}"/>
              </a:ext>
            </a:extLst>
          </p:cNvPr>
          <p:cNvSpPr/>
          <p:nvPr/>
        </p:nvSpPr>
        <p:spPr>
          <a:xfrm>
            <a:off x="8125085" y="4515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21" name="Shape 3624">
            <a:extLst>
              <a:ext uri="{FF2B5EF4-FFF2-40B4-BE49-F238E27FC236}">
                <a16:creationId xmlns:a16="http://schemas.microsoft.com/office/drawing/2014/main" id="{B4609017-BF73-496A-9FA4-F27969F90C64}"/>
              </a:ext>
            </a:extLst>
          </p:cNvPr>
          <p:cNvSpPr/>
          <p:nvPr/>
        </p:nvSpPr>
        <p:spPr>
          <a:xfrm>
            <a:off x="8240668" y="4631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37" name="Shape 3624">
            <a:extLst>
              <a:ext uri="{FF2B5EF4-FFF2-40B4-BE49-F238E27FC236}">
                <a16:creationId xmlns:a16="http://schemas.microsoft.com/office/drawing/2014/main" id="{96EA4C50-7484-4B33-A4E6-8DFE7E2AD811}"/>
              </a:ext>
            </a:extLst>
          </p:cNvPr>
          <p:cNvSpPr/>
          <p:nvPr/>
        </p:nvSpPr>
        <p:spPr>
          <a:xfrm>
            <a:off x="8240668" y="3488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40" name="Shape 3624">
            <a:extLst>
              <a:ext uri="{FF2B5EF4-FFF2-40B4-BE49-F238E27FC236}">
                <a16:creationId xmlns:a16="http://schemas.microsoft.com/office/drawing/2014/main" id="{96984733-F780-4721-BEC9-1F9CAE3717AE}"/>
              </a:ext>
            </a:extLst>
          </p:cNvPr>
          <p:cNvSpPr/>
          <p:nvPr/>
        </p:nvSpPr>
        <p:spPr>
          <a:xfrm>
            <a:off x="8240668" y="2345425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4F61F50A-146F-48DB-84F4-FCA07184657C}"/>
              </a:ext>
            </a:extLst>
          </p:cNvPr>
          <p:cNvSpPr/>
          <p:nvPr/>
        </p:nvSpPr>
        <p:spPr>
          <a:xfrm>
            <a:off x="550863" y="2022788"/>
            <a:ext cx="2908888" cy="1069524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000" b="1" dirty="0">
                <a:solidFill>
                  <a:schemeClr val="accent1"/>
                </a:solidFill>
              </a:rPr>
              <a:t>Заголовок</a:t>
            </a:r>
            <a:endParaRPr lang="ru-RU" sz="1200" b="1" dirty="0">
              <a:solidFill>
                <a:schemeClr val="accent1"/>
              </a:solidFill>
            </a:endParaRPr>
          </a:p>
          <a:p>
            <a:pPr>
              <a:spcAft>
                <a:spcPts val="600"/>
              </a:spcAft>
            </a:pPr>
            <a:r>
              <a:rPr lang="ru-RU" sz="1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A3DEF8EE-B7AB-46CC-B027-C9249EC3A20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3747" r="75475" b="37911"/>
          <a:stretch/>
        </p:blipFill>
        <p:spPr>
          <a:xfrm>
            <a:off x="4202567" y="2769841"/>
            <a:ext cx="1201359" cy="26294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472031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18C5C218-1281-42F8-8699-0E74CDF5F3C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4DA524-9A7A-4009-BC10-7435B936C7B5}" type="slidenum">
              <a:rPr lang="ru-RU" smtClean="0"/>
              <a:pPr/>
              <a:t>84</a:t>
            </a:fld>
            <a:endParaRPr lang="ru-RU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3DAE783A-9AB8-424A-9403-8CFB52EEAF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Планшет</a:t>
            </a:r>
            <a:endParaRPr lang="ru-RU" dirty="0"/>
          </a:p>
        </p:txBody>
      </p:sp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id="{96E5882D-FE25-4BAA-96B2-39B8C9B32636}"/>
              </a:ext>
            </a:extLst>
          </p:cNvPr>
          <p:cNvSpPr/>
          <p:nvPr/>
        </p:nvSpPr>
        <p:spPr>
          <a:xfrm>
            <a:off x="8395946" y="2022788"/>
            <a:ext cx="2817197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1" name="Овал 40">
            <a:extLst>
              <a:ext uri="{FF2B5EF4-FFF2-40B4-BE49-F238E27FC236}">
                <a16:creationId xmlns:a16="http://schemas.microsoft.com/office/drawing/2014/main" id="{17974B1D-0750-47AB-89BC-3954FD6E4013}"/>
              </a:ext>
            </a:extLst>
          </p:cNvPr>
          <p:cNvSpPr/>
          <p:nvPr/>
        </p:nvSpPr>
        <p:spPr>
          <a:xfrm>
            <a:off x="7729016" y="2229841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3492C60D-77F2-4018-89CE-770F09910396}"/>
              </a:ext>
            </a:extLst>
          </p:cNvPr>
          <p:cNvSpPr/>
          <p:nvPr/>
        </p:nvSpPr>
        <p:spPr>
          <a:xfrm>
            <a:off x="8395947" y="3165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3" name="Овал 42">
            <a:extLst>
              <a:ext uri="{FF2B5EF4-FFF2-40B4-BE49-F238E27FC236}">
                <a16:creationId xmlns:a16="http://schemas.microsoft.com/office/drawing/2014/main" id="{64868FA6-7A0F-4230-B189-BDD2686375C7}"/>
              </a:ext>
            </a:extLst>
          </p:cNvPr>
          <p:cNvSpPr/>
          <p:nvPr/>
        </p:nvSpPr>
        <p:spPr>
          <a:xfrm>
            <a:off x="7729016" y="3372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 dirty="0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DFA0BB4A-DC8F-4FFF-AB66-CCAD43394F60}"/>
              </a:ext>
            </a:extLst>
          </p:cNvPr>
          <p:cNvSpPr/>
          <p:nvPr/>
        </p:nvSpPr>
        <p:spPr>
          <a:xfrm>
            <a:off x="8395947" y="4308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5" name="Овал 44">
            <a:extLst>
              <a:ext uri="{FF2B5EF4-FFF2-40B4-BE49-F238E27FC236}">
                <a16:creationId xmlns:a16="http://schemas.microsoft.com/office/drawing/2014/main" id="{7B83DC02-AB6D-4F8F-A63C-0643FD0A927B}"/>
              </a:ext>
            </a:extLst>
          </p:cNvPr>
          <p:cNvSpPr/>
          <p:nvPr/>
        </p:nvSpPr>
        <p:spPr>
          <a:xfrm>
            <a:off x="7729016" y="4515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46" name="Shape 3624">
            <a:extLst>
              <a:ext uri="{FF2B5EF4-FFF2-40B4-BE49-F238E27FC236}">
                <a16:creationId xmlns:a16="http://schemas.microsoft.com/office/drawing/2014/main" id="{AA0AC8E0-A867-4907-A1CF-AB09C9031F37}"/>
              </a:ext>
            </a:extLst>
          </p:cNvPr>
          <p:cNvSpPr/>
          <p:nvPr/>
        </p:nvSpPr>
        <p:spPr>
          <a:xfrm>
            <a:off x="7844599" y="4631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47" name="Shape 3624">
            <a:extLst>
              <a:ext uri="{FF2B5EF4-FFF2-40B4-BE49-F238E27FC236}">
                <a16:creationId xmlns:a16="http://schemas.microsoft.com/office/drawing/2014/main" id="{247CC97F-60D1-4D35-9D2A-C22DB81007BD}"/>
              </a:ext>
            </a:extLst>
          </p:cNvPr>
          <p:cNvSpPr/>
          <p:nvPr/>
        </p:nvSpPr>
        <p:spPr>
          <a:xfrm>
            <a:off x="7844599" y="3488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48" name="Shape 3624">
            <a:extLst>
              <a:ext uri="{FF2B5EF4-FFF2-40B4-BE49-F238E27FC236}">
                <a16:creationId xmlns:a16="http://schemas.microsoft.com/office/drawing/2014/main" id="{A40B4D91-FE84-44A8-8923-56602F9BE7C4}"/>
              </a:ext>
            </a:extLst>
          </p:cNvPr>
          <p:cNvSpPr/>
          <p:nvPr/>
        </p:nvSpPr>
        <p:spPr>
          <a:xfrm>
            <a:off x="7844599" y="2345425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49" name="Прямоугольник 48">
            <a:extLst>
              <a:ext uri="{FF2B5EF4-FFF2-40B4-BE49-F238E27FC236}">
                <a16:creationId xmlns:a16="http://schemas.microsoft.com/office/drawing/2014/main" id="{5AD8C2D7-C84A-4D85-8A3F-FDFEC10F53B8}"/>
              </a:ext>
            </a:extLst>
          </p:cNvPr>
          <p:cNvSpPr/>
          <p:nvPr/>
        </p:nvSpPr>
        <p:spPr>
          <a:xfrm>
            <a:off x="966446" y="2022788"/>
            <a:ext cx="2817197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 algn="r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 algn="r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50" name="Овал 49">
            <a:extLst>
              <a:ext uri="{FF2B5EF4-FFF2-40B4-BE49-F238E27FC236}">
                <a16:creationId xmlns:a16="http://schemas.microsoft.com/office/drawing/2014/main" id="{C9EC8E75-60A6-4DEB-AFE8-A5A0F36F80D6}"/>
              </a:ext>
            </a:extLst>
          </p:cNvPr>
          <p:cNvSpPr/>
          <p:nvPr/>
        </p:nvSpPr>
        <p:spPr>
          <a:xfrm>
            <a:off x="3909491" y="2229841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63" name="Прямоугольник 62">
            <a:extLst>
              <a:ext uri="{FF2B5EF4-FFF2-40B4-BE49-F238E27FC236}">
                <a16:creationId xmlns:a16="http://schemas.microsoft.com/office/drawing/2014/main" id="{A2196E4E-D70B-486E-86FE-169C6106D6AC}"/>
              </a:ext>
            </a:extLst>
          </p:cNvPr>
          <p:cNvSpPr/>
          <p:nvPr/>
        </p:nvSpPr>
        <p:spPr>
          <a:xfrm>
            <a:off x="966447" y="3165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 algn="r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 algn="r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64" name="Овал 63">
            <a:extLst>
              <a:ext uri="{FF2B5EF4-FFF2-40B4-BE49-F238E27FC236}">
                <a16:creationId xmlns:a16="http://schemas.microsoft.com/office/drawing/2014/main" id="{7FEA2049-9A5A-4EA5-A2E4-A58729033DA1}"/>
              </a:ext>
            </a:extLst>
          </p:cNvPr>
          <p:cNvSpPr/>
          <p:nvPr/>
        </p:nvSpPr>
        <p:spPr>
          <a:xfrm>
            <a:off x="3909491" y="3372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608819"/>
            <a:endParaRPr lang="ru-RU" sz="1159" dirty="0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65" name="Прямоугольник 64">
            <a:extLst>
              <a:ext uri="{FF2B5EF4-FFF2-40B4-BE49-F238E27FC236}">
                <a16:creationId xmlns:a16="http://schemas.microsoft.com/office/drawing/2014/main" id="{1D24E245-A8AB-4EF6-9081-38136647C327}"/>
              </a:ext>
            </a:extLst>
          </p:cNvPr>
          <p:cNvSpPr/>
          <p:nvPr/>
        </p:nvSpPr>
        <p:spPr>
          <a:xfrm>
            <a:off x="966447" y="4308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 algn="r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 algn="r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66" name="Овал 65">
            <a:extLst>
              <a:ext uri="{FF2B5EF4-FFF2-40B4-BE49-F238E27FC236}">
                <a16:creationId xmlns:a16="http://schemas.microsoft.com/office/drawing/2014/main" id="{BDD07BCC-4C58-4DAC-93DF-BB9A46C6EDBF}"/>
              </a:ext>
            </a:extLst>
          </p:cNvPr>
          <p:cNvSpPr/>
          <p:nvPr/>
        </p:nvSpPr>
        <p:spPr>
          <a:xfrm>
            <a:off x="3909491" y="4515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68" name="Shape 3624">
            <a:extLst>
              <a:ext uri="{FF2B5EF4-FFF2-40B4-BE49-F238E27FC236}">
                <a16:creationId xmlns:a16="http://schemas.microsoft.com/office/drawing/2014/main" id="{EF4F3518-D2EE-42B1-BC72-C1BC8794A196}"/>
              </a:ext>
            </a:extLst>
          </p:cNvPr>
          <p:cNvSpPr/>
          <p:nvPr/>
        </p:nvSpPr>
        <p:spPr>
          <a:xfrm>
            <a:off x="4025074" y="4631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algn="r"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69" name="Shape 3624">
            <a:extLst>
              <a:ext uri="{FF2B5EF4-FFF2-40B4-BE49-F238E27FC236}">
                <a16:creationId xmlns:a16="http://schemas.microsoft.com/office/drawing/2014/main" id="{56F8C1D6-6976-4F8B-B68D-5AF16C27695F}"/>
              </a:ext>
            </a:extLst>
          </p:cNvPr>
          <p:cNvSpPr/>
          <p:nvPr/>
        </p:nvSpPr>
        <p:spPr>
          <a:xfrm>
            <a:off x="4025074" y="3488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algn="r"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70" name="Shape 3624">
            <a:extLst>
              <a:ext uri="{FF2B5EF4-FFF2-40B4-BE49-F238E27FC236}">
                <a16:creationId xmlns:a16="http://schemas.microsoft.com/office/drawing/2014/main" id="{E11059A9-FE8A-4323-A5D7-ACF11FA4CBD2}"/>
              </a:ext>
            </a:extLst>
          </p:cNvPr>
          <p:cNvSpPr/>
          <p:nvPr/>
        </p:nvSpPr>
        <p:spPr>
          <a:xfrm>
            <a:off x="4025074" y="2345425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algn="r"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72E4AC4B-D60B-4B6B-A92B-4547D8B2F40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800600" y="2028825"/>
            <a:ext cx="2590802" cy="3415338"/>
          </a:xfrm>
        </p:spPr>
      </p:sp>
      <p:pic>
        <p:nvPicPr>
          <p:cNvPr id="76" name="Рисунок 75">
            <a:extLst>
              <a:ext uri="{FF2B5EF4-FFF2-40B4-BE49-F238E27FC236}">
                <a16:creationId xmlns:a16="http://schemas.microsoft.com/office/drawing/2014/main" id="{AE567645-5BFF-4541-A348-4EBC962F1DE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2553" r="22553"/>
          <a:stretch/>
        </p:blipFill>
        <p:spPr>
          <a:xfrm>
            <a:off x="4600575" y="1600544"/>
            <a:ext cx="2990850" cy="4191000"/>
          </a:xfrm>
          <a:custGeom>
            <a:avLst/>
            <a:gdLst>
              <a:gd name="connsiteX0" fmla="*/ 0 w 2990850"/>
              <a:gd name="connsiteY0" fmla="*/ 0 h 4191000"/>
              <a:gd name="connsiteX1" fmla="*/ 2990850 w 2990850"/>
              <a:gd name="connsiteY1" fmla="*/ 0 h 4191000"/>
              <a:gd name="connsiteX2" fmla="*/ 2990850 w 2990850"/>
              <a:gd name="connsiteY2" fmla="*/ 4191000 h 4191000"/>
              <a:gd name="connsiteX3" fmla="*/ 0 w 2990850"/>
              <a:gd name="connsiteY3" fmla="*/ 4191000 h 4191000"/>
              <a:gd name="connsiteX4" fmla="*/ 0 w 2990850"/>
              <a:gd name="connsiteY4" fmla="*/ 0 h 4191000"/>
              <a:gd name="connsiteX5" fmla="*/ 390525 w 2990850"/>
              <a:gd name="connsiteY5" fmla="*/ 533056 h 4191000"/>
              <a:gd name="connsiteX6" fmla="*/ 390525 w 2990850"/>
              <a:gd name="connsiteY6" fmla="*/ 3733456 h 4191000"/>
              <a:gd name="connsiteX7" fmla="*/ 2628900 w 2990850"/>
              <a:gd name="connsiteY7" fmla="*/ 3733456 h 4191000"/>
              <a:gd name="connsiteX8" fmla="*/ 2628900 w 2990850"/>
              <a:gd name="connsiteY8" fmla="*/ 533056 h 4191000"/>
              <a:gd name="connsiteX9" fmla="*/ 390525 w 2990850"/>
              <a:gd name="connsiteY9" fmla="*/ 533056 h 419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90850" h="4191000">
                <a:moveTo>
                  <a:pt x="0" y="0"/>
                </a:moveTo>
                <a:lnTo>
                  <a:pt x="2990850" y="0"/>
                </a:lnTo>
                <a:lnTo>
                  <a:pt x="2990850" y="4191000"/>
                </a:lnTo>
                <a:lnTo>
                  <a:pt x="0" y="4191000"/>
                </a:lnTo>
                <a:lnTo>
                  <a:pt x="0" y="0"/>
                </a:lnTo>
                <a:close/>
                <a:moveTo>
                  <a:pt x="390525" y="533056"/>
                </a:moveTo>
                <a:lnTo>
                  <a:pt x="390525" y="3733456"/>
                </a:lnTo>
                <a:lnTo>
                  <a:pt x="2628900" y="3733456"/>
                </a:lnTo>
                <a:lnTo>
                  <a:pt x="2628900" y="533056"/>
                </a:lnTo>
                <a:lnTo>
                  <a:pt x="390525" y="53305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16416705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id="{F8E05841-8CC2-4652-B42F-80933A38261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2C56D9AA-E95B-40E8-984B-2171E366D73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4DA524-9A7A-4009-BC10-7435B936C7B5}" type="slidenum">
              <a:rPr lang="ru-RU" smtClean="0"/>
              <a:pPr/>
              <a:t>85</a:t>
            </a:fld>
            <a:endParaRPr lang="ru-RU" dirty="0"/>
          </a:p>
        </p:txBody>
      </p:sp>
      <p:sp>
        <p:nvSpPr>
          <p:cNvPr id="49" name="Заголовок 48">
            <a:extLst>
              <a:ext uri="{FF2B5EF4-FFF2-40B4-BE49-F238E27FC236}">
                <a16:creationId xmlns:a16="http://schemas.microsoft.com/office/drawing/2014/main" id="{1C6E0696-C698-445F-981E-4D4F190782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Смартфон</a:t>
            </a:r>
            <a:endParaRPr lang="ru-RU" dirty="0"/>
          </a:p>
        </p:txBody>
      </p:sp>
      <p:sp>
        <p:nvSpPr>
          <p:cNvPr id="33" name="Прямоугольник 32">
            <a:extLst>
              <a:ext uri="{FF2B5EF4-FFF2-40B4-BE49-F238E27FC236}">
                <a16:creationId xmlns:a16="http://schemas.microsoft.com/office/drawing/2014/main" id="{B54A6787-9D97-481A-AA1A-A0A355C80752}"/>
              </a:ext>
            </a:extLst>
          </p:cNvPr>
          <p:cNvSpPr/>
          <p:nvPr/>
        </p:nvSpPr>
        <p:spPr>
          <a:xfrm>
            <a:off x="8395946" y="2022788"/>
            <a:ext cx="2817197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34" name="Овал 33">
            <a:extLst>
              <a:ext uri="{FF2B5EF4-FFF2-40B4-BE49-F238E27FC236}">
                <a16:creationId xmlns:a16="http://schemas.microsoft.com/office/drawing/2014/main" id="{988022F8-64E8-4A36-BE27-3C2B3E2EA228}"/>
              </a:ext>
            </a:extLst>
          </p:cNvPr>
          <p:cNvSpPr/>
          <p:nvPr/>
        </p:nvSpPr>
        <p:spPr>
          <a:xfrm>
            <a:off x="7729016" y="2229841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53031057-91D6-4255-8F39-EC5CEB49B4FA}"/>
              </a:ext>
            </a:extLst>
          </p:cNvPr>
          <p:cNvSpPr/>
          <p:nvPr/>
        </p:nvSpPr>
        <p:spPr>
          <a:xfrm>
            <a:off x="8395947" y="3165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36" name="Овал 35">
            <a:extLst>
              <a:ext uri="{FF2B5EF4-FFF2-40B4-BE49-F238E27FC236}">
                <a16:creationId xmlns:a16="http://schemas.microsoft.com/office/drawing/2014/main" id="{E334E49D-ABAB-4650-BADC-0C876A7CD69B}"/>
              </a:ext>
            </a:extLst>
          </p:cNvPr>
          <p:cNvSpPr/>
          <p:nvPr/>
        </p:nvSpPr>
        <p:spPr>
          <a:xfrm>
            <a:off x="7729016" y="3372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 dirty="0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F3751B3D-9B7E-45CE-8168-7159BF88443C}"/>
              </a:ext>
            </a:extLst>
          </p:cNvPr>
          <p:cNvSpPr/>
          <p:nvPr/>
        </p:nvSpPr>
        <p:spPr>
          <a:xfrm>
            <a:off x="8395947" y="4308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38" name="Овал 37">
            <a:extLst>
              <a:ext uri="{FF2B5EF4-FFF2-40B4-BE49-F238E27FC236}">
                <a16:creationId xmlns:a16="http://schemas.microsoft.com/office/drawing/2014/main" id="{2E05240D-20BA-4CCC-8A10-FDE46CD15FA4}"/>
              </a:ext>
            </a:extLst>
          </p:cNvPr>
          <p:cNvSpPr/>
          <p:nvPr/>
        </p:nvSpPr>
        <p:spPr>
          <a:xfrm>
            <a:off x="7729016" y="4515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46" name="Shape 3624">
            <a:extLst>
              <a:ext uri="{FF2B5EF4-FFF2-40B4-BE49-F238E27FC236}">
                <a16:creationId xmlns:a16="http://schemas.microsoft.com/office/drawing/2014/main" id="{EB495410-95C1-43C0-A787-2BB2F3ACC4CD}"/>
              </a:ext>
            </a:extLst>
          </p:cNvPr>
          <p:cNvSpPr/>
          <p:nvPr/>
        </p:nvSpPr>
        <p:spPr>
          <a:xfrm>
            <a:off x="7844599" y="4631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47" name="Shape 3624">
            <a:extLst>
              <a:ext uri="{FF2B5EF4-FFF2-40B4-BE49-F238E27FC236}">
                <a16:creationId xmlns:a16="http://schemas.microsoft.com/office/drawing/2014/main" id="{D6ED8A1B-9B36-41F5-B1D1-DC2E291AA2B3}"/>
              </a:ext>
            </a:extLst>
          </p:cNvPr>
          <p:cNvSpPr/>
          <p:nvPr/>
        </p:nvSpPr>
        <p:spPr>
          <a:xfrm>
            <a:off x="7844599" y="3488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50" name="Shape 3624">
            <a:extLst>
              <a:ext uri="{FF2B5EF4-FFF2-40B4-BE49-F238E27FC236}">
                <a16:creationId xmlns:a16="http://schemas.microsoft.com/office/drawing/2014/main" id="{7E65E490-2A5B-4AAC-8AC1-878F80ECEE55}"/>
              </a:ext>
            </a:extLst>
          </p:cNvPr>
          <p:cNvSpPr/>
          <p:nvPr/>
        </p:nvSpPr>
        <p:spPr>
          <a:xfrm>
            <a:off x="7844599" y="2345425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51" name="Прямоугольник 50">
            <a:extLst>
              <a:ext uri="{FF2B5EF4-FFF2-40B4-BE49-F238E27FC236}">
                <a16:creationId xmlns:a16="http://schemas.microsoft.com/office/drawing/2014/main" id="{F5BA64F6-EBF1-4FEB-9687-46203F6BBFEE}"/>
              </a:ext>
            </a:extLst>
          </p:cNvPr>
          <p:cNvSpPr/>
          <p:nvPr/>
        </p:nvSpPr>
        <p:spPr>
          <a:xfrm>
            <a:off x="966446" y="2022788"/>
            <a:ext cx="2817197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 algn="r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 algn="r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52" name="Овал 51">
            <a:extLst>
              <a:ext uri="{FF2B5EF4-FFF2-40B4-BE49-F238E27FC236}">
                <a16:creationId xmlns:a16="http://schemas.microsoft.com/office/drawing/2014/main" id="{6FA87C2B-CB44-4A82-B570-0AD771B20A85}"/>
              </a:ext>
            </a:extLst>
          </p:cNvPr>
          <p:cNvSpPr/>
          <p:nvPr/>
        </p:nvSpPr>
        <p:spPr>
          <a:xfrm>
            <a:off x="3909491" y="2229841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53" name="Прямоугольник 52">
            <a:extLst>
              <a:ext uri="{FF2B5EF4-FFF2-40B4-BE49-F238E27FC236}">
                <a16:creationId xmlns:a16="http://schemas.microsoft.com/office/drawing/2014/main" id="{14A49E9D-ECFA-4906-BF64-3FB49ACAE433}"/>
              </a:ext>
            </a:extLst>
          </p:cNvPr>
          <p:cNvSpPr/>
          <p:nvPr/>
        </p:nvSpPr>
        <p:spPr>
          <a:xfrm>
            <a:off x="966447" y="3165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 algn="r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 algn="r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54" name="Овал 53">
            <a:extLst>
              <a:ext uri="{FF2B5EF4-FFF2-40B4-BE49-F238E27FC236}">
                <a16:creationId xmlns:a16="http://schemas.microsoft.com/office/drawing/2014/main" id="{754138F4-7A9A-4BA6-9FC0-665B23A4CAF4}"/>
              </a:ext>
            </a:extLst>
          </p:cNvPr>
          <p:cNvSpPr/>
          <p:nvPr/>
        </p:nvSpPr>
        <p:spPr>
          <a:xfrm>
            <a:off x="3909491" y="3372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608819"/>
            <a:endParaRPr lang="ru-RU" sz="1159" dirty="0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55" name="Прямоугольник 54">
            <a:extLst>
              <a:ext uri="{FF2B5EF4-FFF2-40B4-BE49-F238E27FC236}">
                <a16:creationId xmlns:a16="http://schemas.microsoft.com/office/drawing/2014/main" id="{FD6EF4A5-44B4-41A0-8806-BAF140D3C049}"/>
              </a:ext>
            </a:extLst>
          </p:cNvPr>
          <p:cNvSpPr/>
          <p:nvPr/>
        </p:nvSpPr>
        <p:spPr>
          <a:xfrm>
            <a:off x="966447" y="4308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 algn="r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 algn="r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56" name="Овал 55">
            <a:extLst>
              <a:ext uri="{FF2B5EF4-FFF2-40B4-BE49-F238E27FC236}">
                <a16:creationId xmlns:a16="http://schemas.microsoft.com/office/drawing/2014/main" id="{72BCA2D6-C93B-4244-B2AA-F5E6C4840C01}"/>
              </a:ext>
            </a:extLst>
          </p:cNvPr>
          <p:cNvSpPr/>
          <p:nvPr/>
        </p:nvSpPr>
        <p:spPr>
          <a:xfrm>
            <a:off x="3909491" y="4515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57" name="Shape 3624">
            <a:extLst>
              <a:ext uri="{FF2B5EF4-FFF2-40B4-BE49-F238E27FC236}">
                <a16:creationId xmlns:a16="http://schemas.microsoft.com/office/drawing/2014/main" id="{D8C1FDD2-ADFE-4600-8E7F-D7047986C0FE}"/>
              </a:ext>
            </a:extLst>
          </p:cNvPr>
          <p:cNvSpPr/>
          <p:nvPr/>
        </p:nvSpPr>
        <p:spPr>
          <a:xfrm>
            <a:off x="4025074" y="4631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algn="r"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58" name="Shape 3624">
            <a:extLst>
              <a:ext uri="{FF2B5EF4-FFF2-40B4-BE49-F238E27FC236}">
                <a16:creationId xmlns:a16="http://schemas.microsoft.com/office/drawing/2014/main" id="{B6E4E686-EDAA-42BA-ABA3-93D46C374477}"/>
              </a:ext>
            </a:extLst>
          </p:cNvPr>
          <p:cNvSpPr/>
          <p:nvPr/>
        </p:nvSpPr>
        <p:spPr>
          <a:xfrm>
            <a:off x="4025074" y="3488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algn="r"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59" name="Shape 3624">
            <a:extLst>
              <a:ext uri="{FF2B5EF4-FFF2-40B4-BE49-F238E27FC236}">
                <a16:creationId xmlns:a16="http://schemas.microsoft.com/office/drawing/2014/main" id="{E56A311A-AE94-4B71-947D-33CFB231E773}"/>
              </a:ext>
            </a:extLst>
          </p:cNvPr>
          <p:cNvSpPr/>
          <p:nvPr/>
        </p:nvSpPr>
        <p:spPr>
          <a:xfrm>
            <a:off x="4025074" y="2345425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algn="r"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</p:spTree>
    <p:extLst>
      <p:ext uri="{BB962C8B-B14F-4D97-AF65-F5344CB8AC3E}">
        <p14:creationId xmlns:p14="http://schemas.microsoft.com/office/powerpoint/2010/main" val="248901645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2C56D9AA-E95B-40E8-984B-2171E366D73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4DA524-9A7A-4009-BC10-7435B936C7B5}" type="slidenum">
              <a:rPr lang="ru-RU" smtClean="0"/>
              <a:pPr/>
              <a:t>86</a:t>
            </a:fld>
            <a:endParaRPr lang="ru-RU" dirty="0"/>
          </a:p>
        </p:txBody>
      </p:sp>
      <p:sp>
        <p:nvSpPr>
          <p:cNvPr id="49" name="Заголовок 48">
            <a:extLst>
              <a:ext uri="{FF2B5EF4-FFF2-40B4-BE49-F238E27FC236}">
                <a16:creationId xmlns:a16="http://schemas.microsoft.com/office/drawing/2014/main" id="{1C6E0696-C698-445F-981E-4D4F190782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Браузер</a:t>
            </a:r>
          </a:p>
        </p:txBody>
      </p:sp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id="{1C9D4943-1D24-449B-9997-DA2ED093334E}"/>
              </a:ext>
            </a:extLst>
          </p:cNvPr>
          <p:cNvSpPr/>
          <p:nvPr/>
        </p:nvSpPr>
        <p:spPr>
          <a:xfrm>
            <a:off x="966446" y="2022788"/>
            <a:ext cx="2817197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 algn="r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 algn="r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0" name="Овал 39">
            <a:extLst>
              <a:ext uri="{FF2B5EF4-FFF2-40B4-BE49-F238E27FC236}">
                <a16:creationId xmlns:a16="http://schemas.microsoft.com/office/drawing/2014/main" id="{24F09C18-7BD3-40A5-90F2-EE63C5DB91F9}"/>
              </a:ext>
            </a:extLst>
          </p:cNvPr>
          <p:cNvSpPr/>
          <p:nvPr/>
        </p:nvSpPr>
        <p:spPr>
          <a:xfrm>
            <a:off x="3909491" y="2229841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52D34E94-9CCE-466A-B195-EFA3196B8E05}"/>
              </a:ext>
            </a:extLst>
          </p:cNvPr>
          <p:cNvSpPr/>
          <p:nvPr/>
        </p:nvSpPr>
        <p:spPr>
          <a:xfrm>
            <a:off x="966447" y="3165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 algn="r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 algn="r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2" name="Овал 41">
            <a:extLst>
              <a:ext uri="{FF2B5EF4-FFF2-40B4-BE49-F238E27FC236}">
                <a16:creationId xmlns:a16="http://schemas.microsoft.com/office/drawing/2014/main" id="{39C77D61-AD4A-4B85-88C0-CE318AB93661}"/>
              </a:ext>
            </a:extLst>
          </p:cNvPr>
          <p:cNvSpPr/>
          <p:nvPr/>
        </p:nvSpPr>
        <p:spPr>
          <a:xfrm>
            <a:off x="3909491" y="3372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608819"/>
            <a:endParaRPr lang="ru-RU" sz="1159" dirty="0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B44E0CD5-BA29-485D-953E-4C74461CE3F2}"/>
              </a:ext>
            </a:extLst>
          </p:cNvPr>
          <p:cNvSpPr/>
          <p:nvPr/>
        </p:nvSpPr>
        <p:spPr>
          <a:xfrm>
            <a:off x="966447" y="4308787"/>
            <a:ext cx="2817196" cy="9541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lvl="0" algn="r">
              <a:spcAft>
                <a:spcPts val="600"/>
              </a:spcAft>
            </a:pPr>
            <a:r>
              <a:rPr lang="ru-RU" b="1" dirty="0">
                <a:solidFill>
                  <a:srgbClr val="1568E8"/>
                </a:solidFill>
              </a:rPr>
              <a:t>Название</a:t>
            </a:r>
            <a:endParaRPr lang="ru-RU" sz="1100" b="1" dirty="0">
              <a:solidFill>
                <a:srgbClr val="1568E8"/>
              </a:solidFill>
            </a:endParaRPr>
          </a:p>
          <a:p>
            <a:pPr lvl="0" algn="r">
              <a:spcAft>
                <a:spcPts val="600"/>
              </a:spcAft>
            </a:pPr>
            <a:r>
              <a:rPr lang="ru-RU" sz="1100" dirty="0">
                <a:solidFill>
                  <a:srgbClr val="111111"/>
                </a:solidFill>
              </a:rPr>
              <a:t>Давно выяснено, что при оценке дизайна и композиции читаемый текст мешает сосредоточиться</a:t>
            </a:r>
          </a:p>
        </p:txBody>
      </p:sp>
      <p:sp>
        <p:nvSpPr>
          <p:cNvPr id="44" name="Овал 43">
            <a:extLst>
              <a:ext uri="{FF2B5EF4-FFF2-40B4-BE49-F238E27FC236}">
                <a16:creationId xmlns:a16="http://schemas.microsoft.com/office/drawing/2014/main" id="{FFC888E9-0C9B-4680-B8A4-9405ADBA8EEE}"/>
              </a:ext>
            </a:extLst>
          </p:cNvPr>
          <p:cNvSpPr/>
          <p:nvPr/>
        </p:nvSpPr>
        <p:spPr>
          <a:xfrm>
            <a:off x="3909491" y="4515840"/>
            <a:ext cx="540000" cy="5400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608819"/>
            <a:endParaRPr lang="ru-RU" sz="1159">
              <a:solidFill>
                <a:prstClr val="white"/>
              </a:solidFill>
              <a:latin typeface="Arial" panose="020B0604020202020204"/>
            </a:endParaRPr>
          </a:p>
        </p:txBody>
      </p:sp>
      <p:sp>
        <p:nvSpPr>
          <p:cNvPr id="45" name="Shape 3624">
            <a:extLst>
              <a:ext uri="{FF2B5EF4-FFF2-40B4-BE49-F238E27FC236}">
                <a16:creationId xmlns:a16="http://schemas.microsoft.com/office/drawing/2014/main" id="{BCF6159A-771D-4E6D-8DA9-0FFBBF91381C}"/>
              </a:ext>
            </a:extLst>
          </p:cNvPr>
          <p:cNvSpPr/>
          <p:nvPr/>
        </p:nvSpPr>
        <p:spPr>
          <a:xfrm>
            <a:off x="4025074" y="4631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algn="r"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46" name="Shape 3624">
            <a:extLst>
              <a:ext uri="{FF2B5EF4-FFF2-40B4-BE49-F238E27FC236}">
                <a16:creationId xmlns:a16="http://schemas.microsoft.com/office/drawing/2014/main" id="{878C79E2-2D4B-4D1D-A989-8ABA2A65791B}"/>
              </a:ext>
            </a:extLst>
          </p:cNvPr>
          <p:cNvSpPr/>
          <p:nvPr/>
        </p:nvSpPr>
        <p:spPr>
          <a:xfrm>
            <a:off x="4025074" y="3488424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algn="r"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47" name="Shape 3624">
            <a:extLst>
              <a:ext uri="{FF2B5EF4-FFF2-40B4-BE49-F238E27FC236}">
                <a16:creationId xmlns:a16="http://schemas.microsoft.com/office/drawing/2014/main" id="{8EA86EEB-8E62-4BD2-A38C-9AFF97EA3495}"/>
              </a:ext>
            </a:extLst>
          </p:cNvPr>
          <p:cNvSpPr/>
          <p:nvPr/>
        </p:nvSpPr>
        <p:spPr>
          <a:xfrm>
            <a:off x="4025074" y="2345425"/>
            <a:ext cx="308834" cy="30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0956" tIns="30956" rIns="30956" bIns="30956" anchor="ctr"/>
          <a:lstStyle/>
          <a:p>
            <a:pPr algn="r" defTabSz="742950"/>
            <a:endParaRPr sz="1463">
              <a:solidFill>
                <a:prstClr val="black"/>
              </a:solidFill>
              <a:latin typeface="Montserrat Light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041163BD-D320-4EB1-8927-36EDA2C49EE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solidFill>
            <a:schemeClr val="bg1">
              <a:lumMod val="75000"/>
            </a:schemeClr>
          </a:solidFill>
        </p:spPr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B97EC770-115E-467D-9DD2-40ED27535566}"/>
              </a:ext>
            </a:extLst>
          </p:cNvPr>
          <p:cNvSpPr/>
          <p:nvPr/>
        </p:nvSpPr>
        <p:spPr>
          <a:xfrm>
            <a:off x="7632700" y="1714500"/>
            <a:ext cx="1460500" cy="73819"/>
          </a:xfrm>
          <a:prstGeom prst="rect">
            <a:avLst/>
          </a:prstGeom>
          <a:solidFill>
            <a:srgbClr val="FEFEF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248406343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B3C3D3B2-2E20-2A42-B526-9CC5BFE452B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>
                <a:solidFill>
                  <a:schemeClr val="tx2">
                    <a:alpha val="40000"/>
                  </a:schemeClr>
                </a:solidFill>
              </a:rPr>
              <a:t>09</a:t>
            </a:r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446D69EF-57F7-8646-A89C-AD617E94EB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Иконки</a:t>
            </a:r>
          </a:p>
        </p:txBody>
      </p:sp>
      <p:grpSp>
        <p:nvGrpSpPr>
          <p:cNvPr id="22" name="Группа 21">
            <a:extLst>
              <a:ext uri="{FF2B5EF4-FFF2-40B4-BE49-F238E27FC236}">
                <a16:creationId xmlns:a16="http://schemas.microsoft.com/office/drawing/2014/main" id="{1F47303A-1E31-BC4F-84A0-AC4C2B1284CB}"/>
              </a:ext>
            </a:extLst>
          </p:cNvPr>
          <p:cNvGrpSpPr/>
          <p:nvPr/>
        </p:nvGrpSpPr>
        <p:grpSpPr>
          <a:xfrm>
            <a:off x="518551" y="6138945"/>
            <a:ext cx="1916730" cy="272124"/>
            <a:chOff x="518551" y="5348722"/>
            <a:chExt cx="1916730" cy="272124"/>
          </a:xfrm>
        </p:grpSpPr>
        <p:sp>
          <p:nvSpPr>
            <p:cNvPr id="25" name="Полилиния 24">
              <a:extLst>
                <a:ext uri="{FF2B5EF4-FFF2-40B4-BE49-F238E27FC236}">
                  <a16:creationId xmlns:a16="http://schemas.microsoft.com/office/drawing/2014/main" id="{08342EB6-2B1A-714C-8699-C0407E40F29D}"/>
                </a:ext>
              </a:extLst>
            </p:cNvPr>
            <p:cNvSpPr/>
            <p:nvPr/>
          </p:nvSpPr>
          <p:spPr>
            <a:xfrm>
              <a:off x="1197433" y="5357501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5">
              <a:extLst>
                <a:ext uri="{FF2B5EF4-FFF2-40B4-BE49-F238E27FC236}">
                  <a16:creationId xmlns:a16="http://schemas.microsoft.com/office/drawing/2014/main" id="{4D67A44F-49ED-F148-9DD3-1E834C5411B8}"/>
                </a:ext>
              </a:extLst>
            </p:cNvPr>
            <p:cNvSpPr/>
            <p:nvPr/>
          </p:nvSpPr>
          <p:spPr>
            <a:xfrm>
              <a:off x="1841195" y="5348722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6">
              <a:extLst>
                <a:ext uri="{FF2B5EF4-FFF2-40B4-BE49-F238E27FC236}">
                  <a16:creationId xmlns:a16="http://schemas.microsoft.com/office/drawing/2014/main" id="{F2B2E513-2C45-9A4B-A3D9-68153C174FF4}"/>
                </a:ext>
              </a:extLst>
            </p:cNvPr>
            <p:cNvSpPr/>
            <p:nvPr/>
          </p:nvSpPr>
          <p:spPr>
            <a:xfrm>
              <a:off x="1519314" y="5348722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7">
              <a:extLst>
                <a:ext uri="{FF2B5EF4-FFF2-40B4-BE49-F238E27FC236}">
                  <a16:creationId xmlns:a16="http://schemas.microsoft.com/office/drawing/2014/main" id="{6A88B5EF-3A1F-7C40-A4FE-8A2E4F798FDB}"/>
                </a:ext>
              </a:extLst>
            </p:cNvPr>
            <p:cNvSpPr/>
            <p:nvPr/>
          </p:nvSpPr>
          <p:spPr>
            <a:xfrm>
              <a:off x="857992" y="5348722"/>
              <a:ext cx="272205" cy="272124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8">
              <a:extLst>
                <a:ext uri="{FF2B5EF4-FFF2-40B4-BE49-F238E27FC236}">
                  <a16:creationId xmlns:a16="http://schemas.microsoft.com/office/drawing/2014/main" id="{45763D41-2B03-844B-86F8-D265C43A20CB}"/>
                </a:ext>
              </a:extLst>
            </p:cNvPr>
            <p:cNvSpPr/>
            <p:nvPr/>
          </p:nvSpPr>
          <p:spPr>
            <a:xfrm>
              <a:off x="518551" y="5357501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tx2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6">
              <a:extLst>
                <a:ext uri="{FF2B5EF4-FFF2-40B4-BE49-F238E27FC236}">
                  <a16:creationId xmlns:a16="http://schemas.microsoft.com/office/drawing/2014/main" id="{48E83ED2-1849-E84B-A8CA-8E16B5731E6D}"/>
                </a:ext>
              </a:extLst>
            </p:cNvPr>
            <p:cNvSpPr/>
            <p:nvPr/>
          </p:nvSpPr>
          <p:spPr>
            <a:xfrm>
              <a:off x="2180636" y="5357501"/>
              <a:ext cx="254645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chemeClr val="accent1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10095B32-0081-4D4B-9EE9-722783C660EA}"/>
              </a:ext>
            </a:extLst>
          </p:cNvPr>
          <p:cNvSpPr/>
          <p:nvPr/>
        </p:nvSpPr>
        <p:spPr>
          <a:xfrm>
            <a:off x="0" y="483820"/>
            <a:ext cx="138545" cy="173675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151457202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FE2FDF6-4FF7-B942-A28F-D6B56A2081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Иконки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DED1EAC-3A13-4749-AA5B-3EFAA3C0519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88</a:t>
            </a:fld>
            <a:endParaRPr lang="ru-RU"/>
          </a:p>
        </p:txBody>
      </p:sp>
      <p:pic>
        <p:nvPicPr>
          <p:cNvPr id="1438" name="Graphic 1437">
            <a:extLst>
              <a:ext uri="{FF2B5EF4-FFF2-40B4-BE49-F238E27FC236}">
                <a16:creationId xmlns:a16="http://schemas.microsoft.com/office/drawing/2014/main" id="{BF2AF1D4-99F0-41A5-9B08-A06A7FAAA6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98644" y="2079779"/>
            <a:ext cx="395413" cy="395413"/>
          </a:xfrm>
          <a:prstGeom prst="rect">
            <a:avLst/>
          </a:prstGeom>
        </p:spPr>
      </p:pic>
      <p:pic>
        <p:nvPicPr>
          <p:cNvPr id="1745" name="Graphic 1744">
            <a:extLst>
              <a:ext uri="{FF2B5EF4-FFF2-40B4-BE49-F238E27FC236}">
                <a16:creationId xmlns:a16="http://schemas.microsoft.com/office/drawing/2014/main" id="{C12F8507-9412-4C02-B7A3-CA719A8202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937002" y="2077857"/>
            <a:ext cx="399256" cy="399256"/>
          </a:xfrm>
          <a:prstGeom prst="rect">
            <a:avLst/>
          </a:prstGeom>
        </p:spPr>
      </p:pic>
      <p:pic>
        <p:nvPicPr>
          <p:cNvPr id="1746" name="Graphic 1745">
            <a:extLst>
              <a:ext uri="{FF2B5EF4-FFF2-40B4-BE49-F238E27FC236}">
                <a16:creationId xmlns:a16="http://schemas.microsoft.com/office/drawing/2014/main" id="{A46D05DD-248D-4CF2-980C-160E3243089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935573" y="5765778"/>
            <a:ext cx="402115" cy="402115"/>
          </a:xfrm>
          <a:prstGeom prst="rect">
            <a:avLst/>
          </a:prstGeom>
        </p:spPr>
      </p:pic>
      <p:pic>
        <p:nvPicPr>
          <p:cNvPr id="1747" name="Graphic 1746">
            <a:extLst>
              <a:ext uri="{FF2B5EF4-FFF2-40B4-BE49-F238E27FC236}">
                <a16:creationId xmlns:a16="http://schemas.microsoft.com/office/drawing/2014/main" id="{0443646A-5FB6-418E-98D3-02EA063DD28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942731" y="3559326"/>
            <a:ext cx="387798" cy="387798"/>
          </a:xfrm>
          <a:prstGeom prst="rect">
            <a:avLst/>
          </a:prstGeom>
        </p:spPr>
      </p:pic>
      <p:pic>
        <p:nvPicPr>
          <p:cNvPr id="1748" name="Graphic 1747">
            <a:extLst>
              <a:ext uri="{FF2B5EF4-FFF2-40B4-BE49-F238E27FC236}">
                <a16:creationId xmlns:a16="http://schemas.microsoft.com/office/drawing/2014/main" id="{4F0E6562-8BFA-4DC8-9B45-0DAE7003249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954212" y="5046547"/>
            <a:ext cx="364837" cy="364837"/>
          </a:xfrm>
          <a:prstGeom prst="rect">
            <a:avLst/>
          </a:prstGeom>
        </p:spPr>
      </p:pic>
      <p:pic>
        <p:nvPicPr>
          <p:cNvPr id="1749" name="Graphic 1748">
            <a:extLst>
              <a:ext uri="{FF2B5EF4-FFF2-40B4-BE49-F238E27FC236}">
                <a16:creationId xmlns:a16="http://schemas.microsoft.com/office/drawing/2014/main" id="{E9F7EEFE-FEB4-49D0-990D-DE3540E1C35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975048" y="2853773"/>
            <a:ext cx="323165" cy="323165"/>
          </a:xfrm>
          <a:prstGeom prst="rect">
            <a:avLst/>
          </a:prstGeom>
        </p:spPr>
      </p:pic>
      <p:pic>
        <p:nvPicPr>
          <p:cNvPr id="1750" name="Graphic 1749">
            <a:extLst>
              <a:ext uri="{FF2B5EF4-FFF2-40B4-BE49-F238E27FC236}">
                <a16:creationId xmlns:a16="http://schemas.microsoft.com/office/drawing/2014/main" id="{53F33D41-D4D0-4C57-9051-600BDE727D62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0942731" y="1345716"/>
            <a:ext cx="387798" cy="387798"/>
          </a:xfrm>
          <a:prstGeom prst="rect">
            <a:avLst/>
          </a:prstGeom>
        </p:spPr>
      </p:pic>
      <p:pic>
        <p:nvPicPr>
          <p:cNvPr id="1751" name="Graphic 1750">
            <a:extLst>
              <a:ext uri="{FF2B5EF4-FFF2-40B4-BE49-F238E27FC236}">
                <a16:creationId xmlns:a16="http://schemas.microsoft.com/office/drawing/2014/main" id="{DA3A9C2E-0EC7-4C36-B512-748A6C6D05F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0930119" y="4284584"/>
            <a:ext cx="413023" cy="413023"/>
          </a:xfrm>
          <a:prstGeom prst="rect">
            <a:avLst/>
          </a:prstGeom>
        </p:spPr>
      </p:pic>
      <p:pic>
        <p:nvPicPr>
          <p:cNvPr id="1753" name="Graphic 1752">
            <a:extLst>
              <a:ext uri="{FF2B5EF4-FFF2-40B4-BE49-F238E27FC236}">
                <a16:creationId xmlns:a16="http://schemas.microsoft.com/office/drawing/2014/main" id="{CAC391AB-33D1-44A8-8A1D-8A01D3013CAC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9845213" y="2106208"/>
            <a:ext cx="342555" cy="342555"/>
          </a:xfrm>
          <a:prstGeom prst="rect">
            <a:avLst/>
          </a:prstGeom>
        </p:spPr>
      </p:pic>
      <p:pic>
        <p:nvPicPr>
          <p:cNvPr id="1754" name="Graphic 1753">
            <a:extLst>
              <a:ext uri="{FF2B5EF4-FFF2-40B4-BE49-F238E27FC236}">
                <a16:creationId xmlns:a16="http://schemas.microsoft.com/office/drawing/2014/main" id="{36A8F862-B771-4571-B613-3A706A98DC6E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9825486" y="5775831"/>
            <a:ext cx="382009" cy="382009"/>
          </a:xfrm>
          <a:prstGeom prst="rect">
            <a:avLst/>
          </a:prstGeom>
        </p:spPr>
      </p:pic>
      <p:pic>
        <p:nvPicPr>
          <p:cNvPr id="1755" name="Graphic 1754">
            <a:extLst>
              <a:ext uri="{FF2B5EF4-FFF2-40B4-BE49-F238E27FC236}">
                <a16:creationId xmlns:a16="http://schemas.microsoft.com/office/drawing/2014/main" id="{0746E8AE-680B-4BAD-B3DC-041508AD419B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9829055" y="3565790"/>
            <a:ext cx="374871" cy="374871"/>
          </a:xfrm>
          <a:prstGeom prst="rect">
            <a:avLst/>
          </a:prstGeom>
        </p:spPr>
      </p:pic>
      <p:pic>
        <p:nvPicPr>
          <p:cNvPr id="1756" name="Graphic 1755">
            <a:extLst>
              <a:ext uri="{FF2B5EF4-FFF2-40B4-BE49-F238E27FC236}">
                <a16:creationId xmlns:a16="http://schemas.microsoft.com/office/drawing/2014/main" id="{E89B08E0-326C-474E-AE75-D4FBEECCAB53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9809979" y="5022454"/>
            <a:ext cx="413023" cy="413023"/>
          </a:xfrm>
          <a:prstGeom prst="rect">
            <a:avLst/>
          </a:prstGeom>
        </p:spPr>
      </p:pic>
      <p:pic>
        <p:nvPicPr>
          <p:cNvPr id="1757" name="Graphic 1756">
            <a:extLst>
              <a:ext uri="{FF2B5EF4-FFF2-40B4-BE49-F238E27FC236}">
                <a16:creationId xmlns:a16="http://schemas.microsoft.com/office/drawing/2014/main" id="{20A8459B-FACF-4C85-9CED-E370CBD32C6B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9835518" y="2834383"/>
            <a:ext cx="361945" cy="361945"/>
          </a:xfrm>
          <a:prstGeom prst="rect">
            <a:avLst/>
          </a:prstGeom>
        </p:spPr>
      </p:pic>
      <p:pic>
        <p:nvPicPr>
          <p:cNvPr id="1758" name="Graphic 1757">
            <a:extLst>
              <a:ext uri="{FF2B5EF4-FFF2-40B4-BE49-F238E27FC236}">
                <a16:creationId xmlns:a16="http://schemas.microsoft.com/office/drawing/2014/main" id="{1D2C17BD-5D1B-46B5-BFE6-1B7D352ABC1B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9822591" y="1345716"/>
            <a:ext cx="387798" cy="387798"/>
          </a:xfrm>
          <a:prstGeom prst="rect">
            <a:avLst/>
          </a:prstGeom>
        </p:spPr>
      </p:pic>
      <p:pic>
        <p:nvPicPr>
          <p:cNvPr id="1759" name="Graphic 1758">
            <a:extLst>
              <a:ext uri="{FF2B5EF4-FFF2-40B4-BE49-F238E27FC236}">
                <a16:creationId xmlns:a16="http://schemas.microsoft.com/office/drawing/2014/main" id="{2EC22ADB-04DF-40A1-92CA-4BE1878D4F65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9809979" y="4284584"/>
            <a:ext cx="413023" cy="413023"/>
          </a:xfrm>
          <a:prstGeom prst="rect">
            <a:avLst/>
          </a:prstGeom>
        </p:spPr>
      </p:pic>
      <p:pic>
        <p:nvPicPr>
          <p:cNvPr id="1761" name="Graphic 1760">
            <a:extLst>
              <a:ext uri="{FF2B5EF4-FFF2-40B4-BE49-F238E27FC236}">
                <a16:creationId xmlns:a16="http://schemas.microsoft.com/office/drawing/2014/main" id="{D3F8299D-BF20-4897-8321-DBC861F51F35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7582311" y="2083586"/>
            <a:ext cx="387798" cy="387798"/>
          </a:xfrm>
          <a:prstGeom prst="rect">
            <a:avLst/>
          </a:prstGeom>
        </p:spPr>
      </p:pic>
      <p:pic>
        <p:nvPicPr>
          <p:cNvPr id="1762" name="Graphic 1761">
            <a:extLst>
              <a:ext uri="{FF2B5EF4-FFF2-40B4-BE49-F238E27FC236}">
                <a16:creationId xmlns:a16="http://schemas.microsoft.com/office/drawing/2014/main" id="{9B43AD2F-B0CA-4401-AF50-545DC030C24C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8702451" y="5772936"/>
            <a:ext cx="387798" cy="387798"/>
          </a:xfrm>
          <a:prstGeom prst="rect">
            <a:avLst/>
          </a:prstGeom>
        </p:spPr>
      </p:pic>
      <p:pic>
        <p:nvPicPr>
          <p:cNvPr id="1763" name="Graphic 1762">
            <a:extLst>
              <a:ext uri="{FF2B5EF4-FFF2-40B4-BE49-F238E27FC236}">
                <a16:creationId xmlns:a16="http://schemas.microsoft.com/office/drawing/2014/main" id="{8D67D612-F795-4955-AB57-CB809422AC21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8708915" y="3565790"/>
            <a:ext cx="374871" cy="374871"/>
          </a:xfrm>
          <a:prstGeom prst="rect">
            <a:avLst/>
          </a:prstGeom>
        </p:spPr>
      </p:pic>
      <p:pic>
        <p:nvPicPr>
          <p:cNvPr id="1764" name="Graphic 1763">
            <a:extLst>
              <a:ext uri="{FF2B5EF4-FFF2-40B4-BE49-F238E27FC236}">
                <a16:creationId xmlns:a16="http://schemas.microsoft.com/office/drawing/2014/main" id="{D7227E02-3A95-461B-8151-F3CCB7AD2051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8693281" y="5025896"/>
            <a:ext cx="406139" cy="406139"/>
          </a:xfrm>
          <a:prstGeom prst="rect">
            <a:avLst/>
          </a:prstGeom>
        </p:spPr>
      </p:pic>
      <p:pic>
        <p:nvPicPr>
          <p:cNvPr id="1765" name="Graphic 1764">
            <a:extLst>
              <a:ext uri="{FF2B5EF4-FFF2-40B4-BE49-F238E27FC236}">
                <a16:creationId xmlns:a16="http://schemas.microsoft.com/office/drawing/2014/main" id="{7D58738B-628A-4487-B063-481607C98E9E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8715378" y="2834383"/>
            <a:ext cx="361945" cy="361945"/>
          </a:xfrm>
          <a:prstGeom prst="rect">
            <a:avLst/>
          </a:prstGeom>
        </p:spPr>
      </p:pic>
      <p:pic>
        <p:nvPicPr>
          <p:cNvPr id="1766" name="Graphic 1765">
            <a:extLst>
              <a:ext uri="{FF2B5EF4-FFF2-40B4-BE49-F238E27FC236}">
                <a16:creationId xmlns:a16="http://schemas.microsoft.com/office/drawing/2014/main" id="{743EC6D8-60E3-4ADC-B3BE-08F1365C4B99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8702451" y="1345716"/>
            <a:ext cx="387798" cy="387798"/>
          </a:xfrm>
          <a:prstGeom prst="rect">
            <a:avLst/>
          </a:prstGeom>
        </p:spPr>
      </p:pic>
      <p:pic>
        <p:nvPicPr>
          <p:cNvPr id="1767" name="Graphic 1766">
            <a:extLst>
              <a:ext uri="{FF2B5EF4-FFF2-40B4-BE49-F238E27FC236}">
                <a16:creationId xmlns:a16="http://schemas.microsoft.com/office/drawing/2014/main" id="{EB851C66-0ED7-41DA-BCC9-78A3A51C6D38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8689839" y="4284584"/>
            <a:ext cx="413023" cy="413023"/>
          </a:xfrm>
          <a:prstGeom prst="rect">
            <a:avLst/>
          </a:prstGeom>
        </p:spPr>
      </p:pic>
      <p:pic>
        <p:nvPicPr>
          <p:cNvPr id="1769" name="Graphic 1768">
            <a:extLst>
              <a:ext uri="{FF2B5EF4-FFF2-40B4-BE49-F238E27FC236}">
                <a16:creationId xmlns:a16="http://schemas.microsoft.com/office/drawing/2014/main" id="{D84ED99D-F482-4F93-ABE1-7CBE8EE73933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6478329" y="2099744"/>
            <a:ext cx="355482" cy="355482"/>
          </a:xfrm>
          <a:prstGeom prst="rect">
            <a:avLst/>
          </a:prstGeom>
        </p:spPr>
      </p:pic>
      <p:pic>
        <p:nvPicPr>
          <p:cNvPr id="1770" name="Graphic 1769">
            <a:extLst>
              <a:ext uri="{FF2B5EF4-FFF2-40B4-BE49-F238E27FC236}">
                <a16:creationId xmlns:a16="http://schemas.microsoft.com/office/drawing/2014/main" id="{23DBC966-B682-4A14-9372-ABD3C859E701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7597234" y="5787859"/>
            <a:ext cx="357953" cy="357953"/>
          </a:xfrm>
          <a:prstGeom prst="rect">
            <a:avLst/>
          </a:prstGeom>
        </p:spPr>
      </p:pic>
      <p:pic>
        <p:nvPicPr>
          <p:cNvPr id="1771" name="Graphic 1770">
            <a:extLst>
              <a:ext uri="{FF2B5EF4-FFF2-40B4-BE49-F238E27FC236}">
                <a16:creationId xmlns:a16="http://schemas.microsoft.com/office/drawing/2014/main" id="{1622696A-EC5E-4AC0-BA94-C025785AF0C3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7582311" y="3559326"/>
            <a:ext cx="387798" cy="387798"/>
          </a:xfrm>
          <a:prstGeom prst="rect">
            <a:avLst/>
          </a:prstGeom>
        </p:spPr>
      </p:pic>
      <p:pic>
        <p:nvPicPr>
          <p:cNvPr id="1772" name="Graphic 1771">
            <a:extLst>
              <a:ext uri="{FF2B5EF4-FFF2-40B4-BE49-F238E27FC236}">
                <a16:creationId xmlns:a16="http://schemas.microsoft.com/office/drawing/2014/main" id="{D50A3F7C-1782-459B-9BBC-137C934A7214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7585543" y="5038298"/>
            <a:ext cx="381335" cy="381335"/>
          </a:xfrm>
          <a:prstGeom prst="rect">
            <a:avLst/>
          </a:prstGeom>
        </p:spPr>
      </p:pic>
      <p:pic>
        <p:nvPicPr>
          <p:cNvPr id="1773" name="Graphic 1772">
            <a:extLst>
              <a:ext uri="{FF2B5EF4-FFF2-40B4-BE49-F238E27FC236}">
                <a16:creationId xmlns:a16="http://schemas.microsoft.com/office/drawing/2014/main" id="{FFD14C6E-4E3A-4911-B3FD-8B2294E1F8B5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7575153" y="2814298"/>
            <a:ext cx="402115" cy="402115"/>
          </a:xfrm>
          <a:prstGeom prst="rect">
            <a:avLst/>
          </a:prstGeom>
        </p:spPr>
      </p:pic>
      <p:pic>
        <p:nvPicPr>
          <p:cNvPr id="1774" name="Graphic 1773">
            <a:extLst>
              <a:ext uri="{FF2B5EF4-FFF2-40B4-BE49-F238E27FC236}">
                <a16:creationId xmlns:a16="http://schemas.microsoft.com/office/drawing/2014/main" id="{43548582-EBC7-4E7B-B18B-EFBC0D03DFFA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7582311" y="1345716"/>
            <a:ext cx="387798" cy="387798"/>
          </a:xfrm>
          <a:prstGeom prst="rect">
            <a:avLst/>
          </a:prstGeom>
        </p:spPr>
      </p:pic>
      <p:pic>
        <p:nvPicPr>
          <p:cNvPr id="1775" name="Graphic 1774">
            <a:extLst>
              <a:ext uri="{FF2B5EF4-FFF2-40B4-BE49-F238E27FC236}">
                <a16:creationId xmlns:a16="http://schemas.microsoft.com/office/drawing/2014/main" id="{8D6E58DF-FEB6-4AA6-9351-D138563A1651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7569699" y="4284584"/>
            <a:ext cx="413023" cy="413023"/>
          </a:xfrm>
          <a:prstGeom prst="rect">
            <a:avLst/>
          </a:prstGeom>
        </p:spPr>
      </p:pic>
      <p:pic>
        <p:nvPicPr>
          <p:cNvPr id="1777" name="Graphic 1776">
            <a:extLst>
              <a:ext uri="{FF2B5EF4-FFF2-40B4-BE49-F238E27FC236}">
                <a16:creationId xmlns:a16="http://schemas.microsoft.com/office/drawing/2014/main" id="{5EFF06BC-502A-41CB-A7B1-7A29C0AF29E3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3101751" y="2083586"/>
            <a:ext cx="387798" cy="387798"/>
          </a:xfrm>
          <a:prstGeom prst="rect">
            <a:avLst/>
          </a:prstGeom>
        </p:spPr>
      </p:pic>
      <p:pic>
        <p:nvPicPr>
          <p:cNvPr id="1778" name="Graphic 1777">
            <a:extLst>
              <a:ext uri="{FF2B5EF4-FFF2-40B4-BE49-F238E27FC236}">
                <a16:creationId xmlns:a16="http://schemas.microsoft.com/office/drawing/2014/main" id="{8EEEAB8E-0FD3-4BE0-A786-C0395F16352C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3092581" y="5763766"/>
            <a:ext cx="406139" cy="406139"/>
          </a:xfrm>
          <a:prstGeom prst="rect">
            <a:avLst/>
          </a:prstGeom>
        </p:spPr>
      </p:pic>
      <p:pic>
        <p:nvPicPr>
          <p:cNvPr id="1779" name="Graphic 1778">
            <a:extLst>
              <a:ext uri="{FF2B5EF4-FFF2-40B4-BE49-F238E27FC236}">
                <a16:creationId xmlns:a16="http://schemas.microsoft.com/office/drawing/2014/main" id="{87E07F84-8043-430E-9597-1DEDF6DA68D8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3121400" y="3578975"/>
            <a:ext cx="348500" cy="348500"/>
          </a:xfrm>
          <a:prstGeom prst="rect">
            <a:avLst/>
          </a:prstGeom>
        </p:spPr>
      </p:pic>
      <p:pic>
        <p:nvPicPr>
          <p:cNvPr id="1780" name="Graphic 1779">
            <a:extLst>
              <a:ext uri="{FF2B5EF4-FFF2-40B4-BE49-F238E27FC236}">
                <a16:creationId xmlns:a16="http://schemas.microsoft.com/office/drawing/2014/main" id="{CB67C61F-A388-4868-80C0-A94EC3E3E8F1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3101751" y="5035066"/>
            <a:ext cx="387798" cy="387798"/>
          </a:xfrm>
          <a:prstGeom prst="rect">
            <a:avLst/>
          </a:prstGeom>
        </p:spPr>
      </p:pic>
      <p:pic>
        <p:nvPicPr>
          <p:cNvPr id="1781" name="Graphic 1780">
            <a:extLst>
              <a:ext uri="{FF2B5EF4-FFF2-40B4-BE49-F238E27FC236}">
                <a16:creationId xmlns:a16="http://schemas.microsoft.com/office/drawing/2014/main" id="{F13FD122-1E22-42AB-AEF6-9FFBEDC3BA3D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3114678" y="2834383"/>
            <a:ext cx="361945" cy="361945"/>
          </a:xfrm>
          <a:prstGeom prst="rect">
            <a:avLst/>
          </a:prstGeom>
        </p:spPr>
      </p:pic>
      <p:pic>
        <p:nvPicPr>
          <p:cNvPr id="1782" name="Graphic 1781">
            <a:extLst>
              <a:ext uri="{FF2B5EF4-FFF2-40B4-BE49-F238E27FC236}">
                <a16:creationId xmlns:a16="http://schemas.microsoft.com/office/drawing/2014/main" id="{E9B91F9B-9B7E-4FD6-9529-27C7B6DDDCCF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3101751" y="1345716"/>
            <a:ext cx="387798" cy="387798"/>
          </a:xfrm>
          <a:prstGeom prst="rect">
            <a:avLst/>
          </a:prstGeom>
        </p:spPr>
      </p:pic>
      <p:pic>
        <p:nvPicPr>
          <p:cNvPr id="1783" name="Graphic 1782">
            <a:extLst>
              <a:ext uri="{FF2B5EF4-FFF2-40B4-BE49-F238E27FC236}">
                <a16:creationId xmlns:a16="http://schemas.microsoft.com/office/drawing/2014/main" id="{8D0E9A3D-0B1C-4D73-B35F-8FF5FF1C0B99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3101751" y="4297196"/>
            <a:ext cx="387798" cy="387798"/>
          </a:xfrm>
          <a:prstGeom prst="rect">
            <a:avLst/>
          </a:prstGeom>
        </p:spPr>
      </p:pic>
      <p:pic>
        <p:nvPicPr>
          <p:cNvPr id="1785" name="Graphic 1784">
            <a:extLst>
              <a:ext uri="{FF2B5EF4-FFF2-40B4-BE49-F238E27FC236}">
                <a16:creationId xmlns:a16="http://schemas.microsoft.com/office/drawing/2014/main" id="{2F61AD8B-859A-47FB-92EB-5A280F207ACF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1974453" y="2076428"/>
            <a:ext cx="402115" cy="402115"/>
          </a:xfrm>
          <a:prstGeom prst="rect">
            <a:avLst/>
          </a:prstGeom>
        </p:spPr>
      </p:pic>
      <p:pic>
        <p:nvPicPr>
          <p:cNvPr id="1786" name="Graphic 1785">
            <a:extLst>
              <a:ext uri="{FF2B5EF4-FFF2-40B4-BE49-F238E27FC236}">
                <a16:creationId xmlns:a16="http://schemas.microsoft.com/office/drawing/2014/main" id="{8271135B-8EDE-40F6-AEF2-F14CA0B09D13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1979324" y="5770649"/>
            <a:ext cx="392372" cy="392372"/>
          </a:xfrm>
          <a:prstGeom prst="rect">
            <a:avLst/>
          </a:prstGeom>
        </p:spPr>
      </p:pic>
      <p:pic>
        <p:nvPicPr>
          <p:cNvPr id="1787" name="Graphic 1786">
            <a:extLst>
              <a:ext uri="{FF2B5EF4-FFF2-40B4-BE49-F238E27FC236}">
                <a16:creationId xmlns:a16="http://schemas.microsoft.com/office/drawing/2014/main" id="{561466B1-F8E7-4DAB-A110-FE6A04BE5AC9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1981155" y="3558870"/>
            <a:ext cx="388711" cy="388711"/>
          </a:xfrm>
          <a:prstGeom prst="rect">
            <a:avLst/>
          </a:prstGeom>
        </p:spPr>
      </p:pic>
      <p:pic>
        <p:nvPicPr>
          <p:cNvPr id="1788" name="Graphic 1787">
            <a:extLst>
              <a:ext uri="{FF2B5EF4-FFF2-40B4-BE49-F238E27FC236}">
                <a16:creationId xmlns:a16="http://schemas.microsoft.com/office/drawing/2014/main" id="{1F445B94-95D9-46CB-87A9-593D1C52DF05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1988075" y="5041530"/>
            <a:ext cx="374871" cy="374871"/>
          </a:xfrm>
          <a:prstGeom prst="rect">
            <a:avLst/>
          </a:prstGeom>
        </p:spPr>
      </p:pic>
      <p:pic>
        <p:nvPicPr>
          <p:cNvPr id="1789" name="Graphic 1788">
            <a:extLst>
              <a:ext uri="{FF2B5EF4-FFF2-40B4-BE49-F238E27FC236}">
                <a16:creationId xmlns:a16="http://schemas.microsoft.com/office/drawing/2014/main" id="{A815A6F4-8B5D-4B74-9D75-EC24AF4E0F9F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1981611" y="2821456"/>
            <a:ext cx="387798" cy="387798"/>
          </a:xfrm>
          <a:prstGeom prst="rect">
            <a:avLst/>
          </a:prstGeom>
        </p:spPr>
      </p:pic>
      <p:pic>
        <p:nvPicPr>
          <p:cNvPr id="1790" name="Graphic 1789">
            <a:extLst>
              <a:ext uri="{FF2B5EF4-FFF2-40B4-BE49-F238E27FC236}">
                <a16:creationId xmlns:a16="http://schemas.microsoft.com/office/drawing/2014/main" id="{A843CB15-D44A-4A0F-84CD-E95BCC589C66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1981611" y="1345716"/>
            <a:ext cx="387798" cy="387798"/>
          </a:xfrm>
          <a:prstGeom prst="rect">
            <a:avLst/>
          </a:prstGeom>
        </p:spPr>
      </p:pic>
      <p:pic>
        <p:nvPicPr>
          <p:cNvPr id="1791" name="Graphic 1790">
            <a:extLst>
              <a:ext uri="{FF2B5EF4-FFF2-40B4-BE49-F238E27FC236}">
                <a16:creationId xmlns:a16="http://schemas.microsoft.com/office/drawing/2014/main" id="{1046504B-B75F-4EFE-BDB6-C08FDDA7339F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1981611" y="4297196"/>
            <a:ext cx="387798" cy="387798"/>
          </a:xfrm>
          <a:prstGeom prst="rect">
            <a:avLst/>
          </a:prstGeom>
        </p:spPr>
      </p:pic>
      <p:pic>
        <p:nvPicPr>
          <p:cNvPr id="1793" name="Graphic 1792">
            <a:extLst>
              <a:ext uri="{FF2B5EF4-FFF2-40B4-BE49-F238E27FC236}">
                <a16:creationId xmlns:a16="http://schemas.microsoft.com/office/drawing/2014/main" id="{BAAA77FB-B950-471E-BD59-1DCBB9F11E34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861471" y="2083586"/>
            <a:ext cx="387798" cy="387798"/>
          </a:xfrm>
          <a:prstGeom prst="rect">
            <a:avLst/>
          </a:prstGeom>
        </p:spPr>
      </p:pic>
      <p:pic>
        <p:nvPicPr>
          <p:cNvPr id="1794" name="Graphic 1793">
            <a:extLst>
              <a:ext uri="{FF2B5EF4-FFF2-40B4-BE49-F238E27FC236}">
                <a16:creationId xmlns:a16="http://schemas.microsoft.com/office/drawing/2014/main" id="{63F133B2-C0EF-45DA-8970-2933160DDC16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897019" y="5808484"/>
            <a:ext cx="316702" cy="316702"/>
          </a:xfrm>
          <a:prstGeom prst="rect">
            <a:avLst/>
          </a:prstGeom>
        </p:spPr>
      </p:pic>
      <p:pic>
        <p:nvPicPr>
          <p:cNvPr id="1795" name="Graphic 1794">
            <a:extLst>
              <a:ext uri="{FF2B5EF4-FFF2-40B4-BE49-F238E27FC236}">
                <a16:creationId xmlns:a16="http://schemas.microsoft.com/office/drawing/2014/main" id="{7FE10ECA-991C-4DED-95A5-1A6040FAB2AA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855742" y="3553597"/>
            <a:ext cx="399256" cy="399256"/>
          </a:xfrm>
          <a:prstGeom prst="rect">
            <a:avLst/>
          </a:prstGeom>
        </p:spPr>
      </p:pic>
      <p:pic>
        <p:nvPicPr>
          <p:cNvPr id="1796" name="Graphic 1795">
            <a:extLst>
              <a:ext uri="{FF2B5EF4-FFF2-40B4-BE49-F238E27FC236}">
                <a16:creationId xmlns:a16="http://schemas.microsoft.com/office/drawing/2014/main" id="{437FAA4C-8099-4B33-BD19-606D45BE63DA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861471" y="5035066"/>
            <a:ext cx="387798" cy="387798"/>
          </a:xfrm>
          <a:prstGeom prst="rect">
            <a:avLst/>
          </a:prstGeom>
        </p:spPr>
      </p:pic>
      <p:pic>
        <p:nvPicPr>
          <p:cNvPr id="1797" name="Graphic 1796">
            <a:extLst>
              <a:ext uri="{FF2B5EF4-FFF2-40B4-BE49-F238E27FC236}">
                <a16:creationId xmlns:a16="http://schemas.microsoft.com/office/drawing/2014/main" id="{7E466B84-0891-4F42-94FC-1C205BC95ED2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874418" y="2834403"/>
            <a:ext cx="361904" cy="361904"/>
          </a:xfrm>
          <a:prstGeom prst="rect">
            <a:avLst/>
          </a:prstGeom>
        </p:spPr>
      </p:pic>
      <p:pic>
        <p:nvPicPr>
          <p:cNvPr id="1798" name="Graphic 1797">
            <a:extLst>
              <a:ext uri="{FF2B5EF4-FFF2-40B4-BE49-F238E27FC236}">
                <a16:creationId xmlns:a16="http://schemas.microsoft.com/office/drawing/2014/main" id="{6552BDBE-B367-4119-83F6-455FD3F0A760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861471" y="1345716"/>
            <a:ext cx="387798" cy="387798"/>
          </a:xfrm>
          <a:prstGeom prst="rect">
            <a:avLst/>
          </a:prstGeom>
        </p:spPr>
      </p:pic>
      <p:pic>
        <p:nvPicPr>
          <p:cNvPr id="1799" name="Graphic 1798">
            <a:extLst>
              <a:ext uri="{FF2B5EF4-FFF2-40B4-BE49-F238E27FC236}">
                <a16:creationId xmlns:a16="http://schemas.microsoft.com/office/drawing/2014/main" id="{AF22F753-A09E-486F-A016-BFB3313447AB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861471" y="4297196"/>
            <a:ext cx="387798" cy="387798"/>
          </a:xfrm>
          <a:prstGeom prst="rect">
            <a:avLst/>
          </a:prstGeom>
        </p:spPr>
      </p:pic>
      <p:pic>
        <p:nvPicPr>
          <p:cNvPr id="1801" name="Graphic 1800">
            <a:extLst>
              <a:ext uri="{FF2B5EF4-FFF2-40B4-BE49-F238E27FC236}">
                <a16:creationId xmlns:a16="http://schemas.microsoft.com/office/drawing/2014/main" id="{6262751A-E05F-4CEF-B597-C8BD3228957A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5346628" y="2088183"/>
            <a:ext cx="378604" cy="378604"/>
          </a:xfrm>
          <a:prstGeom prst="rect">
            <a:avLst/>
          </a:prstGeom>
        </p:spPr>
      </p:pic>
      <p:pic>
        <p:nvPicPr>
          <p:cNvPr id="1802" name="Graphic 1801">
            <a:extLst>
              <a:ext uri="{FF2B5EF4-FFF2-40B4-BE49-F238E27FC236}">
                <a16:creationId xmlns:a16="http://schemas.microsoft.com/office/drawing/2014/main" id="{5BAECD40-D3DB-4A48-8BDC-40556A058B98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5334873" y="5765778"/>
            <a:ext cx="402115" cy="402115"/>
          </a:xfrm>
          <a:prstGeom prst="rect">
            <a:avLst/>
          </a:prstGeom>
        </p:spPr>
      </p:pic>
      <p:pic>
        <p:nvPicPr>
          <p:cNvPr id="1803" name="Graphic 1802">
            <a:extLst>
              <a:ext uri="{FF2B5EF4-FFF2-40B4-BE49-F238E27FC236}">
                <a16:creationId xmlns:a16="http://schemas.microsoft.com/office/drawing/2014/main" id="{EFCE6CD7-5FD4-4DEE-9A82-F4DE2D101A5D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5356954" y="3574249"/>
            <a:ext cx="357953" cy="357953"/>
          </a:xfrm>
          <a:prstGeom prst="rect">
            <a:avLst/>
          </a:prstGeom>
        </p:spPr>
      </p:pic>
      <p:pic>
        <p:nvPicPr>
          <p:cNvPr id="1804" name="Graphic 1803">
            <a:extLst>
              <a:ext uri="{FF2B5EF4-FFF2-40B4-BE49-F238E27FC236}">
                <a16:creationId xmlns:a16="http://schemas.microsoft.com/office/drawing/2014/main" id="{3B5F6744-243D-4A76-86F7-8755523B434C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5348495" y="5041530"/>
            <a:ext cx="374871" cy="374871"/>
          </a:xfrm>
          <a:prstGeom prst="rect">
            <a:avLst/>
          </a:prstGeom>
        </p:spPr>
      </p:pic>
      <p:pic>
        <p:nvPicPr>
          <p:cNvPr id="1805" name="Graphic 1804">
            <a:extLst>
              <a:ext uri="{FF2B5EF4-FFF2-40B4-BE49-F238E27FC236}">
                <a16:creationId xmlns:a16="http://schemas.microsoft.com/office/drawing/2014/main" id="{B65561A6-99D7-4C18-AB2E-0D14888154F1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5329419" y="2808844"/>
            <a:ext cx="413023" cy="413023"/>
          </a:xfrm>
          <a:prstGeom prst="rect">
            <a:avLst/>
          </a:prstGeom>
        </p:spPr>
      </p:pic>
      <p:pic>
        <p:nvPicPr>
          <p:cNvPr id="1806" name="Graphic 1805">
            <a:extLst>
              <a:ext uri="{FF2B5EF4-FFF2-40B4-BE49-F238E27FC236}">
                <a16:creationId xmlns:a16="http://schemas.microsoft.com/office/drawing/2014/main" id="{9C672D20-08B3-4D8F-B3DB-04A0FBC83F15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5358189" y="1361874"/>
            <a:ext cx="355482" cy="355482"/>
          </a:xfrm>
          <a:prstGeom prst="rect">
            <a:avLst/>
          </a:prstGeom>
        </p:spPr>
      </p:pic>
      <p:pic>
        <p:nvPicPr>
          <p:cNvPr id="1807" name="Graphic 1806">
            <a:extLst>
              <a:ext uri="{FF2B5EF4-FFF2-40B4-BE49-F238E27FC236}">
                <a16:creationId xmlns:a16="http://schemas.microsoft.com/office/drawing/2014/main" id="{B1FB1CB0-D8F9-4D43-8992-5674A9F0D9C0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5342031" y="4297196"/>
            <a:ext cx="387798" cy="387798"/>
          </a:xfrm>
          <a:prstGeom prst="rect">
            <a:avLst/>
          </a:prstGeom>
        </p:spPr>
      </p:pic>
      <p:pic>
        <p:nvPicPr>
          <p:cNvPr id="1809" name="Graphic 1808">
            <a:extLst>
              <a:ext uri="{FF2B5EF4-FFF2-40B4-BE49-F238E27FC236}">
                <a16:creationId xmlns:a16="http://schemas.microsoft.com/office/drawing/2014/main" id="{98116639-12C0-4E3E-BE99-B0BCC59ADA3F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4247744" y="2109439"/>
            <a:ext cx="336092" cy="336092"/>
          </a:xfrm>
          <a:prstGeom prst="rect">
            <a:avLst/>
          </a:prstGeom>
        </p:spPr>
      </p:pic>
      <p:pic>
        <p:nvPicPr>
          <p:cNvPr id="1810" name="Graphic 1809">
            <a:extLst>
              <a:ext uri="{FF2B5EF4-FFF2-40B4-BE49-F238E27FC236}">
                <a16:creationId xmlns:a16="http://schemas.microsoft.com/office/drawing/2014/main" id="{AF6F7AAB-478C-49C7-A173-850FE1B98EA0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4212721" y="5763766"/>
            <a:ext cx="406139" cy="406139"/>
          </a:xfrm>
          <a:prstGeom prst="rect">
            <a:avLst/>
          </a:prstGeom>
        </p:spPr>
      </p:pic>
      <p:pic>
        <p:nvPicPr>
          <p:cNvPr id="1811" name="Graphic 1810">
            <a:extLst>
              <a:ext uri="{FF2B5EF4-FFF2-40B4-BE49-F238E27FC236}">
                <a16:creationId xmlns:a16="http://schemas.microsoft.com/office/drawing/2014/main" id="{EF2E2DAB-1C14-4084-B383-98B54C69B409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4241540" y="3578975"/>
            <a:ext cx="348500" cy="348500"/>
          </a:xfrm>
          <a:prstGeom prst="rect">
            <a:avLst/>
          </a:prstGeom>
        </p:spPr>
      </p:pic>
      <p:pic>
        <p:nvPicPr>
          <p:cNvPr id="1812" name="Graphic 1811">
            <a:extLst>
              <a:ext uri="{FF2B5EF4-FFF2-40B4-BE49-F238E27FC236}">
                <a16:creationId xmlns:a16="http://schemas.microsoft.com/office/drawing/2014/main" id="{0202ACE8-46EF-4F75-8A1C-5194E5EDBA32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4228355" y="5041530"/>
            <a:ext cx="374871" cy="374871"/>
          </a:xfrm>
          <a:prstGeom prst="rect">
            <a:avLst/>
          </a:prstGeom>
        </p:spPr>
      </p:pic>
      <p:pic>
        <p:nvPicPr>
          <p:cNvPr id="1813" name="Graphic 1812">
            <a:extLst>
              <a:ext uri="{FF2B5EF4-FFF2-40B4-BE49-F238E27FC236}">
                <a16:creationId xmlns:a16="http://schemas.microsoft.com/office/drawing/2014/main" id="{73EE93F3-1902-44F3-8034-188396FCC30C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4228137" y="2827702"/>
            <a:ext cx="375307" cy="375307"/>
          </a:xfrm>
          <a:prstGeom prst="rect">
            <a:avLst/>
          </a:prstGeom>
        </p:spPr>
      </p:pic>
      <p:pic>
        <p:nvPicPr>
          <p:cNvPr id="1814" name="Graphic 1813">
            <a:extLst>
              <a:ext uri="{FF2B5EF4-FFF2-40B4-BE49-F238E27FC236}">
                <a16:creationId xmlns:a16="http://schemas.microsoft.com/office/drawing/2014/main" id="{EDF8EB73-32B5-4BEC-A6D5-806AB483B193}"/>
              </a:ext>
            </a:extLst>
          </p:cNvPr>
          <p:cNvPicPr>
            <a:picLocks noChangeAspect="1"/>
          </p:cNvPicPr>
          <p:nvPr/>
        </p:nvPicPr>
        <p:blipFill>
          <a:blip r:embed="rId126">
            <a:extLst>
              <a:ext uri="{96DAC541-7B7A-43D3-8B79-37D633B846F1}">
                <asvg:svgBlip xmlns:asvg="http://schemas.microsoft.com/office/drawing/2016/SVG/main" r:embed="rId127"/>
              </a:ext>
            </a:extLst>
          </a:blip>
          <a:stretch>
            <a:fillRect/>
          </a:stretch>
        </p:blipFill>
        <p:spPr>
          <a:xfrm>
            <a:off x="4221891" y="1345716"/>
            <a:ext cx="387798" cy="387798"/>
          </a:xfrm>
          <a:prstGeom prst="rect">
            <a:avLst/>
          </a:prstGeom>
        </p:spPr>
      </p:pic>
      <p:pic>
        <p:nvPicPr>
          <p:cNvPr id="1815" name="Graphic 1814">
            <a:extLst>
              <a:ext uri="{FF2B5EF4-FFF2-40B4-BE49-F238E27FC236}">
                <a16:creationId xmlns:a16="http://schemas.microsoft.com/office/drawing/2014/main" id="{646327AD-A897-4E06-AA27-A559EBF7FD46}"/>
              </a:ext>
            </a:extLst>
          </p:cNvPr>
          <p:cNvPicPr>
            <a:picLocks noChangeAspect="1"/>
          </p:cNvPicPr>
          <p:nvPr/>
        </p:nvPicPr>
        <p:blipFill>
          <a:blip r:embed="rId128">
            <a:extLs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4221891" y="4297196"/>
            <a:ext cx="387798" cy="387798"/>
          </a:xfrm>
          <a:prstGeom prst="rect">
            <a:avLst/>
          </a:prstGeom>
        </p:spPr>
      </p:pic>
      <p:pic>
        <p:nvPicPr>
          <p:cNvPr id="1818" name="Graphic 1817">
            <a:extLst>
              <a:ext uri="{FF2B5EF4-FFF2-40B4-BE49-F238E27FC236}">
                <a16:creationId xmlns:a16="http://schemas.microsoft.com/office/drawing/2014/main" id="{6F5B4FFC-0619-4057-B875-FF664745ADCE}"/>
              </a:ext>
            </a:extLst>
          </p:cNvPr>
          <p:cNvPicPr>
            <a:picLocks noChangeAspect="1"/>
          </p:cNvPicPr>
          <p:nvPr/>
        </p:nvPicPr>
        <p:blipFill>
          <a:blip r:embed="rId130">
            <a:extLst>
              <a:ext uri="{96DAC541-7B7A-43D3-8B79-37D633B846F1}">
                <asvg:svgBlip xmlns:asvg="http://schemas.microsoft.com/office/drawing/2016/SVG/main" r:embed="rId131"/>
              </a:ext>
            </a:extLst>
          </a:blip>
          <a:stretch>
            <a:fillRect/>
          </a:stretch>
        </p:blipFill>
        <p:spPr>
          <a:xfrm>
            <a:off x="6462171" y="5772936"/>
            <a:ext cx="387798" cy="387798"/>
          </a:xfrm>
          <a:prstGeom prst="rect">
            <a:avLst/>
          </a:prstGeom>
        </p:spPr>
      </p:pic>
      <p:pic>
        <p:nvPicPr>
          <p:cNvPr id="1819" name="Graphic 1818">
            <a:extLst>
              <a:ext uri="{FF2B5EF4-FFF2-40B4-BE49-F238E27FC236}">
                <a16:creationId xmlns:a16="http://schemas.microsoft.com/office/drawing/2014/main" id="{93EEE080-1E37-48EA-BDF4-D3168BF44E1F}"/>
              </a:ext>
            </a:extLst>
          </p:cNvPr>
          <p:cNvPicPr>
            <a:picLocks noChangeAspect="1"/>
          </p:cNvPicPr>
          <p:nvPr/>
        </p:nvPicPr>
        <p:blipFill>
          <a:blip r:embed="rId132">
            <a:extLst>
              <a:ext uri="{96DAC541-7B7A-43D3-8B79-37D633B846F1}">
                <asvg:svgBlip xmlns:asvg="http://schemas.microsoft.com/office/drawing/2016/SVG/main" r:embed="rId133"/>
              </a:ext>
            </a:extLst>
          </a:blip>
          <a:stretch>
            <a:fillRect/>
          </a:stretch>
        </p:blipFill>
        <p:spPr>
          <a:xfrm>
            <a:off x="6462171" y="3559326"/>
            <a:ext cx="387798" cy="387798"/>
          </a:xfrm>
          <a:prstGeom prst="rect">
            <a:avLst/>
          </a:prstGeom>
        </p:spPr>
      </p:pic>
      <p:pic>
        <p:nvPicPr>
          <p:cNvPr id="1820" name="Graphic 1819">
            <a:extLst>
              <a:ext uri="{FF2B5EF4-FFF2-40B4-BE49-F238E27FC236}">
                <a16:creationId xmlns:a16="http://schemas.microsoft.com/office/drawing/2014/main" id="{6CF0F98E-3D2F-449C-8893-2B41B306F542}"/>
              </a:ext>
            </a:extLst>
          </p:cNvPr>
          <p:cNvPicPr>
            <a:picLocks noChangeAspect="1"/>
          </p:cNvPicPr>
          <p:nvPr/>
        </p:nvPicPr>
        <p:blipFill>
          <a:blip r:embed="rId134">
            <a:extLst>
              <a:ext uri="{96DAC541-7B7A-43D3-8B79-37D633B846F1}">
                <asvg:svgBlip xmlns:asvg="http://schemas.microsoft.com/office/drawing/2016/SVG/main" r:embed="rId135"/>
              </a:ext>
            </a:extLst>
          </a:blip>
          <a:stretch>
            <a:fillRect/>
          </a:stretch>
        </p:blipFill>
        <p:spPr>
          <a:xfrm>
            <a:off x="6468635" y="5041530"/>
            <a:ext cx="374871" cy="374871"/>
          </a:xfrm>
          <a:prstGeom prst="rect">
            <a:avLst/>
          </a:prstGeom>
        </p:spPr>
      </p:pic>
      <p:pic>
        <p:nvPicPr>
          <p:cNvPr id="1821" name="Graphic 1820">
            <a:extLst>
              <a:ext uri="{FF2B5EF4-FFF2-40B4-BE49-F238E27FC236}">
                <a16:creationId xmlns:a16="http://schemas.microsoft.com/office/drawing/2014/main" id="{6FD3B695-94CF-44CD-BC1F-D6F4A9632FC4}"/>
              </a:ext>
            </a:extLst>
          </p:cNvPr>
          <p:cNvPicPr>
            <a:picLocks noChangeAspect="1"/>
          </p:cNvPicPr>
          <p:nvPr/>
        </p:nvPicPr>
        <p:blipFill>
          <a:blip r:embed="rId136">
            <a:extLst>
              <a:ext uri="{96DAC541-7B7A-43D3-8B79-37D633B846F1}">
                <asvg:svgBlip xmlns:asvg="http://schemas.microsoft.com/office/drawing/2016/SVG/main" r:embed="rId137"/>
              </a:ext>
            </a:extLst>
          </a:blip>
          <a:stretch>
            <a:fillRect/>
          </a:stretch>
        </p:blipFill>
        <p:spPr>
          <a:xfrm>
            <a:off x="6449559" y="2808844"/>
            <a:ext cx="413023" cy="413023"/>
          </a:xfrm>
          <a:prstGeom prst="rect">
            <a:avLst/>
          </a:prstGeom>
        </p:spPr>
      </p:pic>
      <p:pic>
        <p:nvPicPr>
          <p:cNvPr id="1822" name="Graphic 1821">
            <a:extLst>
              <a:ext uri="{FF2B5EF4-FFF2-40B4-BE49-F238E27FC236}">
                <a16:creationId xmlns:a16="http://schemas.microsoft.com/office/drawing/2014/main" id="{9EB024D1-5E51-4C90-8537-583E5621D8DA}"/>
              </a:ext>
            </a:extLst>
          </p:cNvPr>
          <p:cNvPicPr>
            <a:picLocks noChangeAspect="1"/>
          </p:cNvPicPr>
          <p:nvPr/>
        </p:nvPicPr>
        <p:blipFill>
          <a:blip r:embed="rId138">
            <a:extLst>
              <a:ext uri="{96DAC541-7B7A-43D3-8B79-37D633B846F1}">
                <asvg:svgBlip xmlns:asvg="http://schemas.microsoft.com/office/drawing/2016/SVG/main" r:embed="rId139"/>
              </a:ext>
            </a:extLst>
          </a:blip>
          <a:stretch>
            <a:fillRect/>
          </a:stretch>
        </p:blipFill>
        <p:spPr>
          <a:xfrm>
            <a:off x="6478329" y="1361874"/>
            <a:ext cx="355482" cy="355482"/>
          </a:xfrm>
          <a:prstGeom prst="rect">
            <a:avLst/>
          </a:prstGeom>
        </p:spPr>
      </p:pic>
      <p:pic>
        <p:nvPicPr>
          <p:cNvPr id="1823" name="Graphic 1822">
            <a:extLst>
              <a:ext uri="{FF2B5EF4-FFF2-40B4-BE49-F238E27FC236}">
                <a16:creationId xmlns:a16="http://schemas.microsoft.com/office/drawing/2014/main" id="{12378A45-3D1E-469C-BC95-D4BD2F6D368A}"/>
              </a:ext>
            </a:extLst>
          </p:cNvPr>
          <p:cNvPicPr>
            <a:picLocks noChangeAspect="1"/>
          </p:cNvPicPr>
          <p:nvPr/>
        </p:nvPicPr>
        <p:blipFill>
          <a:blip r:embed="rId140">
            <a:extLst>
              <a:ext uri="{96DAC541-7B7A-43D3-8B79-37D633B846F1}">
                <asvg:svgBlip xmlns:asvg="http://schemas.microsoft.com/office/drawing/2016/SVG/main" r:embed="rId141"/>
              </a:ext>
            </a:extLst>
          </a:blip>
          <a:stretch>
            <a:fillRect/>
          </a:stretch>
        </p:blipFill>
        <p:spPr>
          <a:xfrm>
            <a:off x="6491256" y="4326281"/>
            <a:ext cx="329628" cy="3296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836893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BFE2AB9-AD33-0240-8167-5CC6660178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Иконки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C851759-E031-A440-A0F1-0966603C270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89</a:t>
            </a:fld>
            <a:endParaRPr lang="ru-RU"/>
          </a:p>
        </p:txBody>
      </p:sp>
      <p:pic>
        <p:nvPicPr>
          <p:cNvPr id="649" name="Graphic 648">
            <a:extLst>
              <a:ext uri="{FF2B5EF4-FFF2-40B4-BE49-F238E27FC236}">
                <a16:creationId xmlns:a16="http://schemas.microsoft.com/office/drawing/2014/main" id="{10A25224-BABA-44FB-8E25-EDAC4106F5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209279" y="5022454"/>
            <a:ext cx="413023" cy="413023"/>
          </a:xfrm>
          <a:prstGeom prst="rect">
            <a:avLst/>
          </a:prstGeom>
        </p:spPr>
      </p:pic>
      <p:pic>
        <p:nvPicPr>
          <p:cNvPr id="650" name="Graphic 649">
            <a:extLst>
              <a:ext uri="{FF2B5EF4-FFF2-40B4-BE49-F238E27FC236}">
                <a16:creationId xmlns:a16="http://schemas.microsoft.com/office/drawing/2014/main" id="{E1AD7B94-08E5-4A50-B731-5A36AF77E0C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209279" y="4284584"/>
            <a:ext cx="413023" cy="413023"/>
          </a:xfrm>
          <a:prstGeom prst="rect">
            <a:avLst/>
          </a:prstGeom>
        </p:spPr>
      </p:pic>
      <p:pic>
        <p:nvPicPr>
          <p:cNvPr id="651" name="Graphic 650">
            <a:extLst>
              <a:ext uri="{FF2B5EF4-FFF2-40B4-BE49-F238E27FC236}">
                <a16:creationId xmlns:a16="http://schemas.microsoft.com/office/drawing/2014/main" id="{0AB3B96E-5747-4CCE-BBEB-1ECD3FBDCA5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214733" y="3552168"/>
            <a:ext cx="402115" cy="402115"/>
          </a:xfrm>
          <a:prstGeom prst="rect">
            <a:avLst/>
          </a:prstGeom>
        </p:spPr>
      </p:pic>
      <p:pic>
        <p:nvPicPr>
          <p:cNvPr id="652" name="Graphic 651">
            <a:extLst>
              <a:ext uri="{FF2B5EF4-FFF2-40B4-BE49-F238E27FC236}">
                <a16:creationId xmlns:a16="http://schemas.microsoft.com/office/drawing/2014/main" id="{6F07BD0B-3EF1-4B94-AFC0-7D1CFF9FD0B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209279" y="2808844"/>
            <a:ext cx="413023" cy="413023"/>
          </a:xfrm>
          <a:prstGeom prst="rect">
            <a:avLst/>
          </a:prstGeom>
        </p:spPr>
      </p:pic>
      <p:pic>
        <p:nvPicPr>
          <p:cNvPr id="653" name="Graphic 652">
            <a:extLst>
              <a:ext uri="{FF2B5EF4-FFF2-40B4-BE49-F238E27FC236}">
                <a16:creationId xmlns:a16="http://schemas.microsoft.com/office/drawing/2014/main" id="{2DD0C8FB-A055-439F-ADC8-051B6D658C0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209279" y="2070974"/>
            <a:ext cx="413023" cy="413023"/>
          </a:xfrm>
          <a:prstGeom prst="rect">
            <a:avLst/>
          </a:prstGeom>
        </p:spPr>
      </p:pic>
      <p:pic>
        <p:nvPicPr>
          <p:cNvPr id="654" name="Graphic 653">
            <a:extLst>
              <a:ext uri="{FF2B5EF4-FFF2-40B4-BE49-F238E27FC236}">
                <a16:creationId xmlns:a16="http://schemas.microsoft.com/office/drawing/2014/main" id="{6FD3CA85-141C-433C-9679-E80362034E0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241540" y="5792585"/>
            <a:ext cx="348500" cy="348500"/>
          </a:xfrm>
          <a:prstGeom prst="rect">
            <a:avLst/>
          </a:prstGeom>
        </p:spPr>
      </p:pic>
      <p:pic>
        <p:nvPicPr>
          <p:cNvPr id="655" name="Graphic 654">
            <a:extLst>
              <a:ext uri="{FF2B5EF4-FFF2-40B4-BE49-F238E27FC236}">
                <a16:creationId xmlns:a16="http://schemas.microsoft.com/office/drawing/2014/main" id="{1D84FCD9-1C6C-4BF9-AB93-6B05A43A6DF5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221891" y="1345716"/>
            <a:ext cx="387798" cy="387798"/>
          </a:xfrm>
          <a:prstGeom prst="rect">
            <a:avLst/>
          </a:prstGeom>
        </p:spPr>
      </p:pic>
      <p:pic>
        <p:nvPicPr>
          <p:cNvPr id="657" name="Graphic 656">
            <a:extLst>
              <a:ext uri="{FF2B5EF4-FFF2-40B4-BE49-F238E27FC236}">
                <a16:creationId xmlns:a16="http://schemas.microsoft.com/office/drawing/2014/main" id="{EBE6D4AB-A5E0-4FC7-BE88-864CC58FCA7E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3089139" y="5022454"/>
            <a:ext cx="413023" cy="413023"/>
          </a:xfrm>
          <a:prstGeom prst="rect">
            <a:avLst/>
          </a:prstGeom>
        </p:spPr>
      </p:pic>
      <p:pic>
        <p:nvPicPr>
          <p:cNvPr id="658" name="Graphic 657">
            <a:extLst>
              <a:ext uri="{FF2B5EF4-FFF2-40B4-BE49-F238E27FC236}">
                <a16:creationId xmlns:a16="http://schemas.microsoft.com/office/drawing/2014/main" id="{B3F1CE12-1D02-4089-AD0A-87430BFDC427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3089139" y="4284584"/>
            <a:ext cx="413023" cy="413023"/>
          </a:xfrm>
          <a:prstGeom prst="rect">
            <a:avLst/>
          </a:prstGeom>
        </p:spPr>
      </p:pic>
      <p:pic>
        <p:nvPicPr>
          <p:cNvPr id="659" name="Graphic 658">
            <a:extLst>
              <a:ext uri="{FF2B5EF4-FFF2-40B4-BE49-F238E27FC236}">
                <a16:creationId xmlns:a16="http://schemas.microsoft.com/office/drawing/2014/main" id="{8A16927A-50EA-4CEA-A28C-C3C714856955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3094593" y="3552168"/>
            <a:ext cx="402115" cy="402115"/>
          </a:xfrm>
          <a:prstGeom prst="rect">
            <a:avLst/>
          </a:prstGeom>
        </p:spPr>
      </p:pic>
      <p:pic>
        <p:nvPicPr>
          <p:cNvPr id="660" name="Graphic 659">
            <a:extLst>
              <a:ext uri="{FF2B5EF4-FFF2-40B4-BE49-F238E27FC236}">
                <a16:creationId xmlns:a16="http://schemas.microsoft.com/office/drawing/2014/main" id="{05806DA2-1B88-4B59-80E7-6C1C1A1B6163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3089139" y="2808844"/>
            <a:ext cx="413023" cy="413023"/>
          </a:xfrm>
          <a:prstGeom prst="rect">
            <a:avLst/>
          </a:prstGeom>
        </p:spPr>
      </p:pic>
      <p:pic>
        <p:nvPicPr>
          <p:cNvPr id="661" name="Graphic 660">
            <a:extLst>
              <a:ext uri="{FF2B5EF4-FFF2-40B4-BE49-F238E27FC236}">
                <a16:creationId xmlns:a16="http://schemas.microsoft.com/office/drawing/2014/main" id="{74D7DB7D-2CEC-45DE-AE3C-BE579E9FA59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3089139" y="2070974"/>
            <a:ext cx="413023" cy="413023"/>
          </a:xfrm>
          <a:prstGeom prst="rect">
            <a:avLst/>
          </a:prstGeom>
        </p:spPr>
      </p:pic>
      <p:pic>
        <p:nvPicPr>
          <p:cNvPr id="662" name="Graphic 661">
            <a:extLst>
              <a:ext uri="{FF2B5EF4-FFF2-40B4-BE49-F238E27FC236}">
                <a16:creationId xmlns:a16="http://schemas.microsoft.com/office/drawing/2014/main" id="{677AC99E-7F08-4619-A7DE-CC555C4CDDED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3101295" y="5772480"/>
            <a:ext cx="388711" cy="388711"/>
          </a:xfrm>
          <a:prstGeom prst="rect">
            <a:avLst/>
          </a:prstGeom>
        </p:spPr>
      </p:pic>
      <p:pic>
        <p:nvPicPr>
          <p:cNvPr id="663" name="Graphic 662">
            <a:extLst>
              <a:ext uri="{FF2B5EF4-FFF2-40B4-BE49-F238E27FC236}">
                <a16:creationId xmlns:a16="http://schemas.microsoft.com/office/drawing/2014/main" id="{162193F0-0B74-4326-BF86-91938AE62B59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3101751" y="1345716"/>
            <a:ext cx="387798" cy="387798"/>
          </a:xfrm>
          <a:prstGeom prst="rect">
            <a:avLst/>
          </a:prstGeom>
        </p:spPr>
      </p:pic>
      <p:pic>
        <p:nvPicPr>
          <p:cNvPr id="665" name="Graphic 664">
            <a:extLst>
              <a:ext uri="{FF2B5EF4-FFF2-40B4-BE49-F238E27FC236}">
                <a16:creationId xmlns:a16="http://schemas.microsoft.com/office/drawing/2014/main" id="{26920BB5-0B4F-4CB4-926D-38350E6C5446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1968999" y="5022454"/>
            <a:ext cx="413023" cy="413023"/>
          </a:xfrm>
          <a:prstGeom prst="rect">
            <a:avLst/>
          </a:prstGeom>
        </p:spPr>
      </p:pic>
      <p:pic>
        <p:nvPicPr>
          <p:cNvPr id="666" name="Graphic 665">
            <a:extLst>
              <a:ext uri="{FF2B5EF4-FFF2-40B4-BE49-F238E27FC236}">
                <a16:creationId xmlns:a16="http://schemas.microsoft.com/office/drawing/2014/main" id="{07FB0B7B-C997-4BFF-829C-0CD4A621B6FF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1968999" y="4284584"/>
            <a:ext cx="413023" cy="413023"/>
          </a:xfrm>
          <a:prstGeom prst="rect">
            <a:avLst/>
          </a:prstGeom>
        </p:spPr>
      </p:pic>
      <p:pic>
        <p:nvPicPr>
          <p:cNvPr id="667" name="Graphic 666">
            <a:extLst>
              <a:ext uri="{FF2B5EF4-FFF2-40B4-BE49-F238E27FC236}">
                <a16:creationId xmlns:a16="http://schemas.microsoft.com/office/drawing/2014/main" id="{9DA2FF4E-50CC-482A-BA76-A201EEBB41C6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1974453" y="3552168"/>
            <a:ext cx="402115" cy="402115"/>
          </a:xfrm>
          <a:prstGeom prst="rect">
            <a:avLst/>
          </a:prstGeom>
        </p:spPr>
      </p:pic>
      <p:pic>
        <p:nvPicPr>
          <p:cNvPr id="668" name="Graphic 667">
            <a:extLst>
              <a:ext uri="{FF2B5EF4-FFF2-40B4-BE49-F238E27FC236}">
                <a16:creationId xmlns:a16="http://schemas.microsoft.com/office/drawing/2014/main" id="{34DB7416-CE0C-47B9-9FC7-3E38FF0D2CAF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1968999" y="2808844"/>
            <a:ext cx="413023" cy="413023"/>
          </a:xfrm>
          <a:prstGeom prst="rect">
            <a:avLst/>
          </a:prstGeom>
        </p:spPr>
      </p:pic>
      <p:pic>
        <p:nvPicPr>
          <p:cNvPr id="669" name="Graphic 668">
            <a:extLst>
              <a:ext uri="{FF2B5EF4-FFF2-40B4-BE49-F238E27FC236}">
                <a16:creationId xmlns:a16="http://schemas.microsoft.com/office/drawing/2014/main" id="{396CB91F-48EF-4A63-8652-C38D8E624672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1968999" y="2070974"/>
            <a:ext cx="413023" cy="413023"/>
          </a:xfrm>
          <a:prstGeom prst="rect">
            <a:avLst/>
          </a:prstGeom>
        </p:spPr>
      </p:pic>
      <p:pic>
        <p:nvPicPr>
          <p:cNvPr id="670" name="Graphic 669">
            <a:extLst>
              <a:ext uri="{FF2B5EF4-FFF2-40B4-BE49-F238E27FC236}">
                <a16:creationId xmlns:a16="http://schemas.microsoft.com/office/drawing/2014/main" id="{9C3B3E61-9D31-4B64-8CCA-CD98895702F9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1981155" y="5772480"/>
            <a:ext cx="388711" cy="388711"/>
          </a:xfrm>
          <a:prstGeom prst="rect">
            <a:avLst/>
          </a:prstGeom>
        </p:spPr>
      </p:pic>
      <p:pic>
        <p:nvPicPr>
          <p:cNvPr id="671" name="Graphic 670">
            <a:extLst>
              <a:ext uri="{FF2B5EF4-FFF2-40B4-BE49-F238E27FC236}">
                <a16:creationId xmlns:a16="http://schemas.microsoft.com/office/drawing/2014/main" id="{AADD200B-E68D-42EF-86F8-46C15903DEE7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1981611" y="1345716"/>
            <a:ext cx="387798" cy="387798"/>
          </a:xfrm>
          <a:prstGeom prst="rect">
            <a:avLst/>
          </a:prstGeom>
        </p:spPr>
      </p:pic>
      <p:pic>
        <p:nvPicPr>
          <p:cNvPr id="673" name="Graphic 672">
            <a:extLst>
              <a:ext uri="{FF2B5EF4-FFF2-40B4-BE49-F238E27FC236}">
                <a16:creationId xmlns:a16="http://schemas.microsoft.com/office/drawing/2014/main" id="{808A2F68-B215-490C-B463-AFE1928725FD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848859" y="5022454"/>
            <a:ext cx="413023" cy="413023"/>
          </a:xfrm>
          <a:prstGeom prst="rect">
            <a:avLst/>
          </a:prstGeom>
        </p:spPr>
      </p:pic>
      <p:pic>
        <p:nvPicPr>
          <p:cNvPr id="674" name="Graphic 673">
            <a:extLst>
              <a:ext uri="{FF2B5EF4-FFF2-40B4-BE49-F238E27FC236}">
                <a16:creationId xmlns:a16="http://schemas.microsoft.com/office/drawing/2014/main" id="{7307FF97-A556-4765-8AE4-DBAF8B852819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848859" y="4284584"/>
            <a:ext cx="413023" cy="413023"/>
          </a:xfrm>
          <a:prstGeom prst="rect">
            <a:avLst/>
          </a:prstGeom>
        </p:spPr>
      </p:pic>
      <p:pic>
        <p:nvPicPr>
          <p:cNvPr id="675" name="Graphic 674">
            <a:extLst>
              <a:ext uri="{FF2B5EF4-FFF2-40B4-BE49-F238E27FC236}">
                <a16:creationId xmlns:a16="http://schemas.microsoft.com/office/drawing/2014/main" id="{9665795C-40D6-4701-964F-E599D4CAA8F7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854313" y="3552168"/>
            <a:ext cx="402115" cy="402115"/>
          </a:xfrm>
          <a:prstGeom prst="rect">
            <a:avLst/>
          </a:prstGeom>
        </p:spPr>
      </p:pic>
      <p:pic>
        <p:nvPicPr>
          <p:cNvPr id="676" name="Graphic 675">
            <a:extLst>
              <a:ext uri="{FF2B5EF4-FFF2-40B4-BE49-F238E27FC236}">
                <a16:creationId xmlns:a16="http://schemas.microsoft.com/office/drawing/2014/main" id="{3DF6EF3E-1415-480A-8C5B-99F4CE5E494C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848859" y="2808844"/>
            <a:ext cx="413023" cy="413023"/>
          </a:xfrm>
          <a:prstGeom prst="rect">
            <a:avLst/>
          </a:prstGeom>
        </p:spPr>
      </p:pic>
      <p:pic>
        <p:nvPicPr>
          <p:cNvPr id="677" name="Graphic 676">
            <a:extLst>
              <a:ext uri="{FF2B5EF4-FFF2-40B4-BE49-F238E27FC236}">
                <a16:creationId xmlns:a16="http://schemas.microsoft.com/office/drawing/2014/main" id="{BC10C54F-BD48-458C-999C-8AA5546FB796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848859" y="2070974"/>
            <a:ext cx="413023" cy="413023"/>
          </a:xfrm>
          <a:prstGeom prst="rect">
            <a:avLst/>
          </a:prstGeom>
        </p:spPr>
      </p:pic>
      <p:pic>
        <p:nvPicPr>
          <p:cNvPr id="678" name="Graphic 677">
            <a:extLst>
              <a:ext uri="{FF2B5EF4-FFF2-40B4-BE49-F238E27FC236}">
                <a16:creationId xmlns:a16="http://schemas.microsoft.com/office/drawing/2014/main" id="{68DE26BB-50C3-4515-9588-B482C0CADF13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854313" y="5765778"/>
            <a:ext cx="402115" cy="402115"/>
          </a:xfrm>
          <a:prstGeom prst="rect">
            <a:avLst/>
          </a:prstGeom>
        </p:spPr>
      </p:pic>
      <p:pic>
        <p:nvPicPr>
          <p:cNvPr id="679" name="Graphic 678">
            <a:extLst>
              <a:ext uri="{FF2B5EF4-FFF2-40B4-BE49-F238E27FC236}">
                <a16:creationId xmlns:a16="http://schemas.microsoft.com/office/drawing/2014/main" id="{6056E97B-5DE2-4D37-AD7A-0071F48F969E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861471" y="1345716"/>
            <a:ext cx="387798" cy="387798"/>
          </a:xfrm>
          <a:prstGeom prst="rect">
            <a:avLst/>
          </a:prstGeom>
        </p:spPr>
      </p:pic>
      <p:pic>
        <p:nvPicPr>
          <p:cNvPr id="681" name="Graphic 680">
            <a:extLst>
              <a:ext uri="{FF2B5EF4-FFF2-40B4-BE49-F238E27FC236}">
                <a16:creationId xmlns:a16="http://schemas.microsoft.com/office/drawing/2014/main" id="{11136084-1E41-4EDE-AD34-FE581D7E217C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7569699" y="5022454"/>
            <a:ext cx="413023" cy="413023"/>
          </a:xfrm>
          <a:prstGeom prst="rect">
            <a:avLst/>
          </a:prstGeom>
        </p:spPr>
      </p:pic>
      <p:pic>
        <p:nvPicPr>
          <p:cNvPr id="682" name="Graphic 681">
            <a:extLst>
              <a:ext uri="{FF2B5EF4-FFF2-40B4-BE49-F238E27FC236}">
                <a16:creationId xmlns:a16="http://schemas.microsoft.com/office/drawing/2014/main" id="{59B04993-FBAC-4CDB-B6E8-D8BF73F1A5BF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7569699" y="4284584"/>
            <a:ext cx="413023" cy="413023"/>
          </a:xfrm>
          <a:prstGeom prst="rect">
            <a:avLst/>
          </a:prstGeom>
        </p:spPr>
      </p:pic>
      <p:pic>
        <p:nvPicPr>
          <p:cNvPr id="683" name="Graphic 682">
            <a:extLst>
              <a:ext uri="{FF2B5EF4-FFF2-40B4-BE49-F238E27FC236}">
                <a16:creationId xmlns:a16="http://schemas.microsoft.com/office/drawing/2014/main" id="{99183FBC-314C-4556-9B1B-61D970B8929D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7575153" y="3552168"/>
            <a:ext cx="402115" cy="402115"/>
          </a:xfrm>
          <a:prstGeom prst="rect">
            <a:avLst/>
          </a:prstGeom>
        </p:spPr>
      </p:pic>
      <p:pic>
        <p:nvPicPr>
          <p:cNvPr id="684" name="Graphic 683">
            <a:extLst>
              <a:ext uri="{FF2B5EF4-FFF2-40B4-BE49-F238E27FC236}">
                <a16:creationId xmlns:a16="http://schemas.microsoft.com/office/drawing/2014/main" id="{0575F768-37C8-4D53-B6D9-76F0DD2DD7A3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7582311" y="2821456"/>
            <a:ext cx="387798" cy="387798"/>
          </a:xfrm>
          <a:prstGeom prst="rect">
            <a:avLst/>
          </a:prstGeom>
        </p:spPr>
      </p:pic>
      <p:pic>
        <p:nvPicPr>
          <p:cNvPr id="685" name="Graphic 684">
            <a:extLst>
              <a:ext uri="{FF2B5EF4-FFF2-40B4-BE49-F238E27FC236}">
                <a16:creationId xmlns:a16="http://schemas.microsoft.com/office/drawing/2014/main" id="{DC81A12C-4013-40C1-B383-1A3A4F83A62B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7582311" y="2083586"/>
            <a:ext cx="387798" cy="387798"/>
          </a:xfrm>
          <a:prstGeom prst="rect">
            <a:avLst/>
          </a:prstGeom>
        </p:spPr>
      </p:pic>
      <p:pic>
        <p:nvPicPr>
          <p:cNvPr id="686" name="Graphic 685">
            <a:extLst>
              <a:ext uri="{FF2B5EF4-FFF2-40B4-BE49-F238E27FC236}">
                <a16:creationId xmlns:a16="http://schemas.microsoft.com/office/drawing/2014/main" id="{EC1C44CD-73FF-419C-B5DB-7AFF57B6519D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7608662" y="5799287"/>
            <a:ext cx="335096" cy="335096"/>
          </a:xfrm>
          <a:prstGeom prst="rect">
            <a:avLst/>
          </a:prstGeom>
        </p:spPr>
      </p:pic>
      <p:pic>
        <p:nvPicPr>
          <p:cNvPr id="687" name="Graphic 686">
            <a:extLst>
              <a:ext uri="{FF2B5EF4-FFF2-40B4-BE49-F238E27FC236}">
                <a16:creationId xmlns:a16="http://schemas.microsoft.com/office/drawing/2014/main" id="{19EFD5C2-34F7-4E37-8A72-EFB3CBCE618B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7604933" y="1368338"/>
            <a:ext cx="342555" cy="342555"/>
          </a:xfrm>
          <a:prstGeom prst="rect">
            <a:avLst/>
          </a:prstGeom>
        </p:spPr>
      </p:pic>
      <p:pic>
        <p:nvPicPr>
          <p:cNvPr id="689" name="Graphic 688">
            <a:extLst>
              <a:ext uri="{FF2B5EF4-FFF2-40B4-BE49-F238E27FC236}">
                <a16:creationId xmlns:a16="http://schemas.microsoft.com/office/drawing/2014/main" id="{F25F4F58-ECA6-48D4-AE6E-14E1ABA9D25D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5329419" y="5022454"/>
            <a:ext cx="413023" cy="413023"/>
          </a:xfrm>
          <a:prstGeom prst="rect">
            <a:avLst/>
          </a:prstGeom>
        </p:spPr>
      </p:pic>
      <p:pic>
        <p:nvPicPr>
          <p:cNvPr id="690" name="Graphic 689">
            <a:extLst>
              <a:ext uri="{FF2B5EF4-FFF2-40B4-BE49-F238E27FC236}">
                <a16:creationId xmlns:a16="http://schemas.microsoft.com/office/drawing/2014/main" id="{1F66ECE8-0481-47B2-A4AB-761E6ED05019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5329419" y="4284584"/>
            <a:ext cx="413023" cy="413023"/>
          </a:xfrm>
          <a:prstGeom prst="rect">
            <a:avLst/>
          </a:prstGeom>
        </p:spPr>
      </p:pic>
      <p:pic>
        <p:nvPicPr>
          <p:cNvPr id="691" name="Graphic 690">
            <a:extLst>
              <a:ext uri="{FF2B5EF4-FFF2-40B4-BE49-F238E27FC236}">
                <a16:creationId xmlns:a16="http://schemas.microsoft.com/office/drawing/2014/main" id="{EA408DBC-4770-4AA6-872A-D6FBF8E0D384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5334873" y="3552168"/>
            <a:ext cx="402115" cy="402115"/>
          </a:xfrm>
          <a:prstGeom prst="rect">
            <a:avLst/>
          </a:prstGeom>
        </p:spPr>
      </p:pic>
      <p:pic>
        <p:nvPicPr>
          <p:cNvPr id="692" name="Graphic 691">
            <a:extLst>
              <a:ext uri="{FF2B5EF4-FFF2-40B4-BE49-F238E27FC236}">
                <a16:creationId xmlns:a16="http://schemas.microsoft.com/office/drawing/2014/main" id="{094A0655-16BD-450F-8ED4-AA316018676B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5334873" y="2814298"/>
            <a:ext cx="402115" cy="402115"/>
          </a:xfrm>
          <a:prstGeom prst="rect">
            <a:avLst/>
          </a:prstGeom>
        </p:spPr>
      </p:pic>
      <p:pic>
        <p:nvPicPr>
          <p:cNvPr id="693" name="Graphic 692">
            <a:extLst>
              <a:ext uri="{FF2B5EF4-FFF2-40B4-BE49-F238E27FC236}">
                <a16:creationId xmlns:a16="http://schemas.microsoft.com/office/drawing/2014/main" id="{C0D82634-61C8-49B8-A470-817117963353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5329419" y="2070974"/>
            <a:ext cx="413023" cy="413023"/>
          </a:xfrm>
          <a:prstGeom prst="rect">
            <a:avLst/>
          </a:prstGeom>
        </p:spPr>
      </p:pic>
      <p:pic>
        <p:nvPicPr>
          <p:cNvPr id="694" name="Graphic 693">
            <a:extLst>
              <a:ext uri="{FF2B5EF4-FFF2-40B4-BE49-F238E27FC236}">
                <a16:creationId xmlns:a16="http://schemas.microsoft.com/office/drawing/2014/main" id="{F1BCEB7C-4372-4C1C-ABD8-93B74F9435BF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5344926" y="5775831"/>
            <a:ext cx="382009" cy="382009"/>
          </a:xfrm>
          <a:prstGeom prst="rect">
            <a:avLst/>
          </a:prstGeom>
        </p:spPr>
      </p:pic>
      <p:pic>
        <p:nvPicPr>
          <p:cNvPr id="695" name="Graphic 694">
            <a:extLst>
              <a:ext uri="{FF2B5EF4-FFF2-40B4-BE49-F238E27FC236}">
                <a16:creationId xmlns:a16="http://schemas.microsoft.com/office/drawing/2014/main" id="{CE4BCB7B-58CB-4AE1-8B59-7041436813D7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5364653" y="1368338"/>
            <a:ext cx="342555" cy="342555"/>
          </a:xfrm>
          <a:prstGeom prst="rect">
            <a:avLst/>
          </a:prstGeom>
        </p:spPr>
      </p:pic>
      <p:pic>
        <p:nvPicPr>
          <p:cNvPr id="697" name="Graphic 696">
            <a:extLst>
              <a:ext uri="{FF2B5EF4-FFF2-40B4-BE49-F238E27FC236}">
                <a16:creationId xmlns:a16="http://schemas.microsoft.com/office/drawing/2014/main" id="{19CC0879-EC18-45ED-B4A4-1F91FF676F03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6449559" y="5022454"/>
            <a:ext cx="413023" cy="413023"/>
          </a:xfrm>
          <a:prstGeom prst="rect">
            <a:avLst/>
          </a:prstGeom>
        </p:spPr>
      </p:pic>
      <p:pic>
        <p:nvPicPr>
          <p:cNvPr id="698" name="Graphic 697">
            <a:extLst>
              <a:ext uri="{FF2B5EF4-FFF2-40B4-BE49-F238E27FC236}">
                <a16:creationId xmlns:a16="http://schemas.microsoft.com/office/drawing/2014/main" id="{E7A30D3B-2072-4658-AC92-9712F8A0E3E0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6449559" y="4284584"/>
            <a:ext cx="413023" cy="413023"/>
          </a:xfrm>
          <a:prstGeom prst="rect">
            <a:avLst/>
          </a:prstGeom>
        </p:spPr>
      </p:pic>
      <p:pic>
        <p:nvPicPr>
          <p:cNvPr id="699" name="Graphic 698">
            <a:extLst>
              <a:ext uri="{FF2B5EF4-FFF2-40B4-BE49-F238E27FC236}">
                <a16:creationId xmlns:a16="http://schemas.microsoft.com/office/drawing/2014/main" id="{32E03BC8-9365-42BC-AE58-B322DE266C13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6455013" y="3552168"/>
            <a:ext cx="402115" cy="402115"/>
          </a:xfrm>
          <a:prstGeom prst="rect">
            <a:avLst/>
          </a:prstGeom>
        </p:spPr>
      </p:pic>
      <p:pic>
        <p:nvPicPr>
          <p:cNvPr id="700" name="Graphic 699">
            <a:extLst>
              <a:ext uri="{FF2B5EF4-FFF2-40B4-BE49-F238E27FC236}">
                <a16:creationId xmlns:a16="http://schemas.microsoft.com/office/drawing/2014/main" id="{9E2A6EE1-C320-4F7C-8577-3C403493F626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6449559" y="2808844"/>
            <a:ext cx="413023" cy="413023"/>
          </a:xfrm>
          <a:prstGeom prst="rect">
            <a:avLst/>
          </a:prstGeom>
        </p:spPr>
      </p:pic>
      <p:pic>
        <p:nvPicPr>
          <p:cNvPr id="701" name="Graphic 700">
            <a:extLst>
              <a:ext uri="{FF2B5EF4-FFF2-40B4-BE49-F238E27FC236}">
                <a16:creationId xmlns:a16="http://schemas.microsoft.com/office/drawing/2014/main" id="{FDA7A861-C0C7-4925-89CF-0518F71A6ABA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6449559" y="2070974"/>
            <a:ext cx="413023" cy="413023"/>
          </a:xfrm>
          <a:prstGeom prst="rect">
            <a:avLst/>
          </a:prstGeom>
        </p:spPr>
      </p:pic>
      <p:pic>
        <p:nvPicPr>
          <p:cNvPr id="702" name="Graphic 701">
            <a:extLst>
              <a:ext uri="{FF2B5EF4-FFF2-40B4-BE49-F238E27FC236}">
                <a16:creationId xmlns:a16="http://schemas.microsoft.com/office/drawing/2014/main" id="{A22A72E3-0B82-435A-818E-13F2C94393F9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6461715" y="5772480"/>
            <a:ext cx="388711" cy="388711"/>
          </a:xfrm>
          <a:prstGeom prst="rect">
            <a:avLst/>
          </a:prstGeom>
        </p:spPr>
      </p:pic>
      <p:pic>
        <p:nvPicPr>
          <p:cNvPr id="703" name="Graphic 702">
            <a:extLst>
              <a:ext uri="{FF2B5EF4-FFF2-40B4-BE49-F238E27FC236}">
                <a16:creationId xmlns:a16="http://schemas.microsoft.com/office/drawing/2014/main" id="{2FEDFD8E-4F1E-4002-86F4-4175FE3FBFE7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6481561" y="1365106"/>
            <a:ext cx="349018" cy="349018"/>
          </a:xfrm>
          <a:prstGeom prst="rect">
            <a:avLst/>
          </a:prstGeom>
        </p:spPr>
      </p:pic>
      <p:pic>
        <p:nvPicPr>
          <p:cNvPr id="705" name="Graphic 704">
            <a:extLst>
              <a:ext uri="{FF2B5EF4-FFF2-40B4-BE49-F238E27FC236}">
                <a16:creationId xmlns:a16="http://schemas.microsoft.com/office/drawing/2014/main" id="{706BF26D-7797-420D-B587-DC6D04B6CD7F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8689839" y="5022454"/>
            <a:ext cx="413023" cy="413023"/>
          </a:xfrm>
          <a:prstGeom prst="rect">
            <a:avLst/>
          </a:prstGeom>
        </p:spPr>
      </p:pic>
      <p:pic>
        <p:nvPicPr>
          <p:cNvPr id="706" name="Graphic 705">
            <a:extLst>
              <a:ext uri="{FF2B5EF4-FFF2-40B4-BE49-F238E27FC236}">
                <a16:creationId xmlns:a16="http://schemas.microsoft.com/office/drawing/2014/main" id="{5CC4D483-DF1E-45F1-B32B-9ABAC9B669D4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8689839" y="4284584"/>
            <a:ext cx="413023" cy="413023"/>
          </a:xfrm>
          <a:prstGeom prst="rect">
            <a:avLst/>
          </a:prstGeom>
        </p:spPr>
      </p:pic>
      <p:pic>
        <p:nvPicPr>
          <p:cNvPr id="707" name="Graphic 706">
            <a:extLst>
              <a:ext uri="{FF2B5EF4-FFF2-40B4-BE49-F238E27FC236}">
                <a16:creationId xmlns:a16="http://schemas.microsoft.com/office/drawing/2014/main" id="{DE1D6BF8-0842-41B3-A209-7CB17FCC484B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8695293" y="3552168"/>
            <a:ext cx="402115" cy="402115"/>
          </a:xfrm>
          <a:prstGeom prst="rect">
            <a:avLst/>
          </a:prstGeom>
        </p:spPr>
      </p:pic>
      <p:pic>
        <p:nvPicPr>
          <p:cNvPr id="708" name="Graphic 707">
            <a:extLst>
              <a:ext uri="{FF2B5EF4-FFF2-40B4-BE49-F238E27FC236}">
                <a16:creationId xmlns:a16="http://schemas.microsoft.com/office/drawing/2014/main" id="{CAA8522F-1892-42BC-A249-FFE554430942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8702451" y="2821456"/>
            <a:ext cx="387798" cy="387798"/>
          </a:xfrm>
          <a:prstGeom prst="rect">
            <a:avLst/>
          </a:prstGeom>
        </p:spPr>
      </p:pic>
      <p:pic>
        <p:nvPicPr>
          <p:cNvPr id="709" name="Graphic 708">
            <a:extLst>
              <a:ext uri="{FF2B5EF4-FFF2-40B4-BE49-F238E27FC236}">
                <a16:creationId xmlns:a16="http://schemas.microsoft.com/office/drawing/2014/main" id="{3459EF9D-607D-43A0-9430-EE1CAA191754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8689839" y="2070974"/>
            <a:ext cx="413023" cy="413023"/>
          </a:xfrm>
          <a:prstGeom prst="rect">
            <a:avLst/>
          </a:prstGeom>
        </p:spPr>
      </p:pic>
      <p:pic>
        <p:nvPicPr>
          <p:cNvPr id="710" name="Graphic 709">
            <a:extLst>
              <a:ext uri="{FF2B5EF4-FFF2-40B4-BE49-F238E27FC236}">
                <a16:creationId xmlns:a16="http://schemas.microsoft.com/office/drawing/2014/main" id="{76420E8B-6E05-4A43-ACDD-97B41900CDEF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8708697" y="5779182"/>
            <a:ext cx="375307" cy="375307"/>
          </a:xfrm>
          <a:prstGeom prst="rect">
            <a:avLst/>
          </a:prstGeom>
        </p:spPr>
      </p:pic>
      <p:pic>
        <p:nvPicPr>
          <p:cNvPr id="711" name="Graphic 710">
            <a:extLst>
              <a:ext uri="{FF2B5EF4-FFF2-40B4-BE49-F238E27FC236}">
                <a16:creationId xmlns:a16="http://schemas.microsoft.com/office/drawing/2014/main" id="{34BD622B-86A7-4CC4-B32B-9DBE1CFD560D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8725073" y="1368338"/>
            <a:ext cx="342555" cy="342555"/>
          </a:xfrm>
          <a:prstGeom prst="rect">
            <a:avLst/>
          </a:prstGeom>
        </p:spPr>
      </p:pic>
      <p:pic>
        <p:nvPicPr>
          <p:cNvPr id="713" name="Graphic 712">
            <a:extLst>
              <a:ext uri="{FF2B5EF4-FFF2-40B4-BE49-F238E27FC236}">
                <a16:creationId xmlns:a16="http://schemas.microsoft.com/office/drawing/2014/main" id="{922DD623-A0E4-4A5D-93CB-F454D762C248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9809979" y="5022454"/>
            <a:ext cx="413023" cy="413023"/>
          </a:xfrm>
          <a:prstGeom prst="rect">
            <a:avLst/>
          </a:prstGeom>
        </p:spPr>
      </p:pic>
      <p:pic>
        <p:nvPicPr>
          <p:cNvPr id="714" name="Graphic 713">
            <a:extLst>
              <a:ext uri="{FF2B5EF4-FFF2-40B4-BE49-F238E27FC236}">
                <a16:creationId xmlns:a16="http://schemas.microsoft.com/office/drawing/2014/main" id="{ACD19980-C005-418B-83B1-8E3919A1EF94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9809979" y="4284584"/>
            <a:ext cx="413023" cy="413023"/>
          </a:xfrm>
          <a:prstGeom prst="rect">
            <a:avLst/>
          </a:prstGeom>
        </p:spPr>
      </p:pic>
      <p:pic>
        <p:nvPicPr>
          <p:cNvPr id="715" name="Graphic 714">
            <a:extLst>
              <a:ext uri="{FF2B5EF4-FFF2-40B4-BE49-F238E27FC236}">
                <a16:creationId xmlns:a16="http://schemas.microsoft.com/office/drawing/2014/main" id="{E7B645CD-41A3-4BFA-B3EA-464A3EE0E6AA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9822135" y="3558870"/>
            <a:ext cx="388711" cy="388711"/>
          </a:xfrm>
          <a:prstGeom prst="rect">
            <a:avLst/>
          </a:prstGeom>
        </p:spPr>
      </p:pic>
      <p:pic>
        <p:nvPicPr>
          <p:cNvPr id="716" name="Graphic 715">
            <a:extLst>
              <a:ext uri="{FF2B5EF4-FFF2-40B4-BE49-F238E27FC236}">
                <a16:creationId xmlns:a16="http://schemas.microsoft.com/office/drawing/2014/main" id="{B598F929-66BF-4AB5-AE84-F5D90E51A9B8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9832286" y="2831151"/>
            <a:ext cx="368408" cy="368408"/>
          </a:xfrm>
          <a:prstGeom prst="rect">
            <a:avLst/>
          </a:prstGeom>
        </p:spPr>
      </p:pic>
      <p:pic>
        <p:nvPicPr>
          <p:cNvPr id="717" name="Graphic 716">
            <a:extLst>
              <a:ext uri="{FF2B5EF4-FFF2-40B4-BE49-F238E27FC236}">
                <a16:creationId xmlns:a16="http://schemas.microsoft.com/office/drawing/2014/main" id="{D0085419-8B27-44A6-B565-2493898FEF6C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9822591" y="2083586"/>
            <a:ext cx="387798" cy="387798"/>
          </a:xfrm>
          <a:prstGeom prst="rect">
            <a:avLst/>
          </a:prstGeom>
        </p:spPr>
      </p:pic>
      <p:pic>
        <p:nvPicPr>
          <p:cNvPr id="718" name="Graphic 717">
            <a:extLst>
              <a:ext uri="{FF2B5EF4-FFF2-40B4-BE49-F238E27FC236}">
                <a16:creationId xmlns:a16="http://schemas.microsoft.com/office/drawing/2014/main" id="{1383E714-45A4-4838-B714-D80F66543AB2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9828837" y="5779182"/>
            <a:ext cx="375307" cy="375307"/>
          </a:xfrm>
          <a:prstGeom prst="rect">
            <a:avLst/>
          </a:prstGeom>
        </p:spPr>
      </p:pic>
      <p:pic>
        <p:nvPicPr>
          <p:cNvPr id="719" name="Graphic 718">
            <a:extLst>
              <a:ext uri="{FF2B5EF4-FFF2-40B4-BE49-F238E27FC236}">
                <a16:creationId xmlns:a16="http://schemas.microsoft.com/office/drawing/2014/main" id="{F8C2CEB7-C0DB-4F45-8450-D02912FFE52B}"/>
              </a:ext>
            </a:extLst>
          </p:cNvPr>
          <p:cNvPicPr>
            <a:picLocks noChangeAspect="1"/>
          </p:cNvPicPr>
          <p:nvPr/>
        </p:nvPicPr>
        <p:blipFill>
          <a:blip r:embed="rId126">
            <a:extLst>
              <a:ext uri="{96DAC541-7B7A-43D3-8B79-37D633B846F1}">
                <asvg:svgBlip xmlns:asvg="http://schemas.microsoft.com/office/drawing/2016/SVG/main" r:embed="rId127"/>
              </a:ext>
            </a:extLst>
          </a:blip>
          <a:stretch>
            <a:fillRect/>
          </a:stretch>
        </p:blipFill>
        <p:spPr>
          <a:xfrm>
            <a:off x="9822591" y="1345716"/>
            <a:ext cx="387798" cy="387798"/>
          </a:xfrm>
          <a:prstGeom prst="rect">
            <a:avLst/>
          </a:prstGeom>
        </p:spPr>
      </p:pic>
      <p:pic>
        <p:nvPicPr>
          <p:cNvPr id="721" name="Graphic 720">
            <a:extLst>
              <a:ext uri="{FF2B5EF4-FFF2-40B4-BE49-F238E27FC236}">
                <a16:creationId xmlns:a16="http://schemas.microsoft.com/office/drawing/2014/main" id="{D914DE0E-EFFC-4B9D-9984-24743E773F35}"/>
              </a:ext>
            </a:extLst>
          </p:cNvPr>
          <p:cNvPicPr>
            <a:picLocks noChangeAspect="1"/>
          </p:cNvPicPr>
          <p:nvPr/>
        </p:nvPicPr>
        <p:blipFill>
          <a:blip r:embed="rId128">
            <a:extLs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10930119" y="5022454"/>
            <a:ext cx="413023" cy="413023"/>
          </a:xfrm>
          <a:prstGeom prst="rect">
            <a:avLst/>
          </a:prstGeom>
        </p:spPr>
      </p:pic>
      <p:pic>
        <p:nvPicPr>
          <p:cNvPr id="722" name="Graphic 721">
            <a:extLst>
              <a:ext uri="{FF2B5EF4-FFF2-40B4-BE49-F238E27FC236}">
                <a16:creationId xmlns:a16="http://schemas.microsoft.com/office/drawing/2014/main" id="{B59284AC-A0BB-468D-9C6C-317124EB994A}"/>
              </a:ext>
            </a:extLst>
          </p:cNvPr>
          <p:cNvPicPr>
            <a:picLocks noChangeAspect="1"/>
          </p:cNvPicPr>
          <p:nvPr/>
        </p:nvPicPr>
        <p:blipFill>
          <a:blip r:embed="rId130">
            <a:extLst>
              <a:ext uri="{96DAC541-7B7A-43D3-8B79-37D633B846F1}">
                <asvg:svgBlip xmlns:asvg="http://schemas.microsoft.com/office/drawing/2016/SVG/main" r:embed="rId131"/>
              </a:ext>
            </a:extLst>
          </a:blip>
          <a:stretch>
            <a:fillRect/>
          </a:stretch>
        </p:blipFill>
        <p:spPr>
          <a:xfrm>
            <a:off x="10930119" y="4284584"/>
            <a:ext cx="413023" cy="413023"/>
          </a:xfrm>
          <a:prstGeom prst="rect">
            <a:avLst/>
          </a:prstGeom>
        </p:spPr>
      </p:pic>
      <p:pic>
        <p:nvPicPr>
          <p:cNvPr id="723" name="Graphic 722">
            <a:extLst>
              <a:ext uri="{FF2B5EF4-FFF2-40B4-BE49-F238E27FC236}">
                <a16:creationId xmlns:a16="http://schemas.microsoft.com/office/drawing/2014/main" id="{F914A971-F57C-42C2-B979-D207B68DD4A5}"/>
              </a:ext>
            </a:extLst>
          </p:cNvPr>
          <p:cNvPicPr>
            <a:picLocks noChangeAspect="1"/>
          </p:cNvPicPr>
          <p:nvPr/>
        </p:nvPicPr>
        <p:blipFill>
          <a:blip r:embed="rId132">
            <a:extLst>
              <a:ext uri="{96DAC541-7B7A-43D3-8B79-37D633B846F1}">
                <asvg:svgBlip xmlns:asvg="http://schemas.microsoft.com/office/drawing/2016/SVG/main" r:embed="rId133"/>
              </a:ext>
            </a:extLst>
          </a:blip>
          <a:stretch>
            <a:fillRect/>
          </a:stretch>
        </p:blipFill>
        <p:spPr>
          <a:xfrm>
            <a:off x="10938924" y="3555519"/>
            <a:ext cx="395413" cy="395413"/>
          </a:xfrm>
          <a:prstGeom prst="rect">
            <a:avLst/>
          </a:prstGeom>
        </p:spPr>
      </p:pic>
      <p:pic>
        <p:nvPicPr>
          <p:cNvPr id="724" name="Graphic 723">
            <a:extLst>
              <a:ext uri="{FF2B5EF4-FFF2-40B4-BE49-F238E27FC236}">
                <a16:creationId xmlns:a16="http://schemas.microsoft.com/office/drawing/2014/main" id="{4F44C717-5C14-49EB-B9EB-231C4226F90D}"/>
              </a:ext>
            </a:extLst>
          </p:cNvPr>
          <p:cNvPicPr>
            <a:picLocks noChangeAspect="1"/>
          </p:cNvPicPr>
          <p:nvPr/>
        </p:nvPicPr>
        <p:blipFill>
          <a:blip r:embed="rId134">
            <a:extLst>
              <a:ext uri="{96DAC541-7B7A-43D3-8B79-37D633B846F1}">
                <asvg:svgBlip xmlns:asvg="http://schemas.microsoft.com/office/drawing/2016/SVG/main" r:embed="rId135"/>
              </a:ext>
            </a:extLst>
          </a:blip>
          <a:stretch>
            <a:fillRect/>
          </a:stretch>
        </p:blipFill>
        <p:spPr>
          <a:xfrm>
            <a:off x="10942731" y="2821456"/>
            <a:ext cx="387798" cy="387798"/>
          </a:xfrm>
          <a:prstGeom prst="rect">
            <a:avLst/>
          </a:prstGeom>
        </p:spPr>
      </p:pic>
      <p:pic>
        <p:nvPicPr>
          <p:cNvPr id="725" name="Graphic 724">
            <a:extLst>
              <a:ext uri="{FF2B5EF4-FFF2-40B4-BE49-F238E27FC236}">
                <a16:creationId xmlns:a16="http://schemas.microsoft.com/office/drawing/2014/main" id="{A0D505D0-63F5-42CA-AA13-C630E03932B8}"/>
              </a:ext>
            </a:extLst>
          </p:cNvPr>
          <p:cNvPicPr>
            <a:picLocks noChangeAspect="1"/>
          </p:cNvPicPr>
          <p:nvPr/>
        </p:nvPicPr>
        <p:blipFill>
          <a:blip r:embed="rId136">
            <a:extLst>
              <a:ext uri="{96DAC541-7B7A-43D3-8B79-37D633B846F1}">
                <asvg:svgBlip xmlns:asvg="http://schemas.microsoft.com/office/drawing/2016/SVG/main" r:embed="rId137"/>
              </a:ext>
            </a:extLst>
          </a:blip>
          <a:stretch>
            <a:fillRect/>
          </a:stretch>
        </p:blipFill>
        <p:spPr>
          <a:xfrm>
            <a:off x="10935573" y="2076428"/>
            <a:ext cx="402115" cy="402115"/>
          </a:xfrm>
          <a:prstGeom prst="rect">
            <a:avLst/>
          </a:prstGeom>
        </p:spPr>
      </p:pic>
      <p:pic>
        <p:nvPicPr>
          <p:cNvPr id="726" name="Graphic 725">
            <a:extLst>
              <a:ext uri="{FF2B5EF4-FFF2-40B4-BE49-F238E27FC236}">
                <a16:creationId xmlns:a16="http://schemas.microsoft.com/office/drawing/2014/main" id="{5042C520-ED95-4877-BA92-A317CDA1F162}"/>
              </a:ext>
            </a:extLst>
          </p:cNvPr>
          <p:cNvPicPr>
            <a:picLocks noChangeAspect="1"/>
          </p:cNvPicPr>
          <p:nvPr/>
        </p:nvPicPr>
        <p:blipFill>
          <a:blip r:embed="rId138">
            <a:extLst>
              <a:ext uri="{96DAC541-7B7A-43D3-8B79-37D633B846F1}">
                <asvg:svgBlip xmlns:asvg="http://schemas.microsoft.com/office/drawing/2016/SVG/main" r:embed="rId139"/>
              </a:ext>
            </a:extLst>
          </a:blip>
          <a:stretch>
            <a:fillRect/>
          </a:stretch>
        </p:blipFill>
        <p:spPr>
          <a:xfrm>
            <a:off x="10935573" y="5765778"/>
            <a:ext cx="402115" cy="402115"/>
          </a:xfrm>
          <a:prstGeom prst="rect">
            <a:avLst/>
          </a:prstGeom>
        </p:spPr>
      </p:pic>
      <p:pic>
        <p:nvPicPr>
          <p:cNvPr id="727" name="Graphic 726">
            <a:extLst>
              <a:ext uri="{FF2B5EF4-FFF2-40B4-BE49-F238E27FC236}">
                <a16:creationId xmlns:a16="http://schemas.microsoft.com/office/drawing/2014/main" id="{61EC3F95-6915-4B05-B0CC-336C1961FFD1}"/>
              </a:ext>
            </a:extLst>
          </p:cNvPr>
          <p:cNvPicPr>
            <a:picLocks noChangeAspect="1"/>
          </p:cNvPicPr>
          <p:nvPr/>
        </p:nvPicPr>
        <p:blipFill>
          <a:blip r:embed="rId140">
            <a:extLst>
              <a:ext uri="{96DAC541-7B7A-43D3-8B79-37D633B846F1}">
                <asvg:svgBlip xmlns:asvg="http://schemas.microsoft.com/office/drawing/2016/SVG/main" r:embed="rId141"/>
              </a:ext>
            </a:extLst>
          </a:blip>
          <a:stretch>
            <a:fillRect/>
          </a:stretch>
        </p:blipFill>
        <p:spPr>
          <a:xfrm>
            <a:off x="10930119" y="1333104"/>
            <a:ext cx="413023" cy="413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660205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7F2CA7B-913E-ED4D-B6F5-1D57830732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Название раздела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47BB3255-369B-5246-AF11-E90DB5B8A01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ru-RU" dirty="0"/>
              <a:t>ХХ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868D7BF6-598D-AE41-9831-040198988FB9}"/>
              </a:ext>
            </a:extLst>
          </p:cNvPr>
          <p:cNvSpPr/>
          <p:nvPr/>
        </p:nvSpPr>
        <p:spPr>
          <a:xfrm>
            <a:off x="0" y="1283302"/>
            <a:ext cx="138545" cy="173675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</p:spTree>
    <p:extLst>
      <p:ext uri="{BB962C8B-B14F-4D97-AF65-F5344CB8AC3E}">
        <p14:creationId xmlns:p14="http://schemas.microsoft.com/office/powerpoint/2010/main" val="286836494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BFE2AB9-AD33-0240-8167-5CC6660178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Иконки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C851759-E031-A440-A0F1-0966603C270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90</a:t>
            </a:fld>
            <a:endParaRPr lang="ru-RU"/>
          </a:p>
        </p:txBody>
      </p:sp>
      <p:pic>
        <p:nvPicPr>
          <p:cNvPr id="1196" name="Graphic 1195">
            <a:extLst>
              <a:ext uri="{FF2B5EF4-FFF2-40B4-BE49-F238E27FC236}">
                <a16:creationId xmlns:a16="http://schemas.microsoft.com/office/drawing/2014/main" id="{CD726C70-BC77-4B9E-97B6-3BDD829B1B3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62171" y="1345716"/>
            <a:ext cx="387798" cy="387798"/>
          </a:xfrm>
          <a:prstGeom prst="rect">
            <a:avLst/>
          </a:prstGeom>
        </p:spPr>
      </p:pic>
      <p:pic>
        <p:nvPicPr>
          <p:cNvPr id="1197" name="Graphic 1196">
            <a:extLst>
              <a:ext uri="{FF2B5EF4-FFF2-40B4-BE49-F238E27FC236}">
                <a16:creationId xmlns:a16="http://schemas.microsoft.com/office/drawing/2014/main" id="{99C72B13-05C7-4958-8498-8457E4D43CD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81611" y="1345716"/>
            <a:ext cx="387798" cy="387798"/>
          </a:xfrm>
          <a:prstGeom prst="rect">
            <a:avLst/>
          </a:prstGeom>
        </p:spPr>
      </p:pic>
      <p:pic>
        <p:nvPicPr>
          <p:cNvPr id="1198" name="Graphic 1197">
            <a:extLst>
              <a:ext uri="{FF2B5EF4-FFF2-40B4-BE49-F238E27FC236}">
                <a16:creationId xmlns:a16="http://schemas.microsoft.com/office/drawing/2014/main" id="{387E5D3B-37D8-4B48-8C61-4DCDBAA2398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582311" y="1345716"/>
            <a:ext cx="387798" cy="387798"/>
          </a:xfrm>
          <a:prstGeom prst="rect">
            <a:avLst/>
          </a:prstGeom>
        </p:spPr>
      </p:pic>
      <p:pic>
        <p:nvPicPr>
          <p:cNvPr id="1199" name="Graphic 1198">
            <a:extLst>
              <a:ext uri="{FF2B5EF4-FFF2-40B4-BE49-F238E27FC236}">
                <a16:creationId xmlns:a16="http://schemas.microsoft.com/office/drawing/2014/main" id="{D196120B-55F4-4CD2-825A-D2329F02E09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702451" y="1345716"/>
            <a:ext cx="387798" cy="387798"/>
          </a:xfrm>
          <a:prstGeom prst="rect">
            <a:avLst/>
          </a:prstGeom>
        </p:spPr>
      </p:pic>
      <p:pic>
        <p:nvPicPr>
          <p:cNvPr id="1200" name="Graphic 1199">
            <a:extLst>
              <a:ext uri="{FF2B5EF4-FFF2-40B4-BE49-F238E27FC236}">
                <a16:creationId xmlns:a16="http://schemas.microsoft.com/office/drawing/2014/main" id="{E2058CB1-308B-48CE-B607-B5CA1304C50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822591" y="1345716"/>
            <a:ext cx="387798" cy="387798"/>
          </a:xfrm>
          <a:prstGeom prst="rect">
            <a:avLst/>
          </a:prstGeom>
        </p:spPr>
      </p:pic>
      <p:pic>
        <p:nvPicPr>
          <p:cNvPr id="1201" name="Graphic 1200">
            <a:extLst>
              <a:ext uri="{FF2B5EF4-FFF2-40B4-BE49-F238E27FC236}">
                <a16:creationId xmlns:a16="http://schemas.microsoft.com/office/drawing/2014/main" id="{8FB6724A-E55D-4398-B6F1-15982A3BD1E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942731" y="1345716"/>
            <a:ext cx="387798" cy="387798"/>
          </a:xfrm>
          <a:prstGeom prst="rect">
            <a:avLst/>
          </a:prstGeom>
        </p:spPr>
      </p:pic>
      <p:pic>
        <p:nvPicPr>
          <p:cNvPr id="1202" name="Graphic 1201">
            <a:extLst>
              <a:ext uri="{FF2B5EF4-FFF2-40B4-BE49-F238E27FC236}">
                <a16:creationId xmlns:a16="http://schemas.microsoft.com/office/drawing/2014/main" id="{8A828CDA-706A-43CE-AA60-45BB7C3C0728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61471" y="2080374"/>
            <a:ext cx="387798" cy="387798"/>
          </a:xfrm>
          <a:prstGeom prst="rect">
            <a:avLst/>
          </a:prstGeom>
        </p:spPr>
      </p:pic>
      <p:pic>
        <p:nvPicPr>
          <p:cNvPr id="1203" name="Graphic 1202">
            <a:extLst>
              <a:ext uri="{FF2B5EF4-FFF2-40B4-BE49-F238E27FC236}">
                <a16:creationId xmlns:a16="http://schemas.microsoft.com/office/drawing/2014/main" id="{E482DD56-727A-4167-8A2C-02312E050AB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861471" y="1345716"/>
            <a:ext cx="387798" cy="387798"/>
          </a:xfrm>
          <a:prstGeom prst="rect">
            <a:avLst/>
          </a:prstGeom>
        </p:spPr>
      </p:pic>
      <p:pic>
        <p:nvPicPr>
          <p:cNvPr id="1204" name="Graphic 1203">
            <a:extLst>
              <a:ext uri="{FF2B5EF4-FFF2-40B4-BE49-F238E27FC236}">
                <a16:creationId xmlns:a16="http://schemas.microsoft.com/office/drawing/2014/main" id="{2D131FA2-0FA4-4728-99EC-DCFB58E8F89D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3101751" y="1345716"/>
            <a:ext cx="387798" cy="387798"/>
          </a:xfrm>
          <a:prstGeom prst="rect">
            <a:avLst/>
          </a:prstGeom>
        </p:spPr>
      </p:pic>
      <p:pic>
        <p:nvPicPr>
          <p:cNvPr id="1205" name="Graphic 1204">
            <a:extLst>
              <a:ext uri="{FF2B5EF4-FFF2-40B4-BE49-F238E27FC236}">
                <a16:creationId xmlns:a16="http://schemas.microsoft.com/office/drawing/2014/main" id="{93F5F60E-8BD0-413C-9CFF-F4B9FEAEF154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5342031" y="1345716"/>
            <a:ext cx="387798" cy="387798"/>
          </a:xfrm>
          <a:prstGeom prst="rect">
            <a:avLst/>
          </a:prstGeom>
        </p:spPr>
      </p:pic>
      <p:pic>
        <p:nvPicPr>
          <p:cNvPr id="1206" name="Graphic 1205">
            <a:extLst>
              <a:ext uri="{FF2B5EF4-FFF2-40B4-BE49-F238E27FC236}">
                <a16:creationId xmlns:a16="http://schemas.microsoft.com/office/drawing/2014/main" id="{ACE0C6B1-EAAF-42B7-8A59-652C4AFD7187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4221891" y="1345716"/>
            <a:ext cx="387798" cy="387798"/>
          </a:xfrm>
          <a:prstGeom prst="rect">
            <a:avLst/>
          </a:prstGeom>
        </p:spPr>
      </p:pic>
      <p:pic>
        <p:nvPicPr>
          <p:cNvPr id="1207" name="Graphic 1206">
            <a:extLst>
              <a:ext uri="{FF2B5EF4-FFF2-40B4-BE49-F238E27FC236}">
                <a16:creationId xmlns:a16="http://schemas.microsoft.com/office/drawing/2014/main" id="{40A7820B-55C9-491C-880F-7144A5B1B157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981611" y="2080374"/>
            <a:ext cx="387798" cy="387798"/>
          </a:xfrm>
          <a:prstGeom prst="rect">
            <a:avLst/>
          </a:prstGeom>
        </p:spPr>
      </p:pic>
      <p:pic>
        <p:nvPicPr>
          <p:cNvPr id="1208" name="Graphic 1207">
            <a:extLst>
              <a:ext uri="{FF2B5EF4-FFF2-40B4-BE49-F238E27FC236}">
                <a16:creationId xmlns:a16="http://schemas.microsoft.com/office/drawing/2014/main" id="{1C4E7C06-AD47-4FF5-B3BE-0ED3E21B91BE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1981611" y="2821456"/>
            <a:ext cx="387798" cy="387798"/>
          </a:xfrm>
          <a:prstGeom prst="rect">
            <a:avLst/>
          </a:prstGeom>
        </p:spPr>
      </p:pic>
      <p:pic>
        <p:nvPicPr>
          <p:cNvPr id="1209" name="Graphic 1208">
            <a:extLst>
              <a:ext uri="{FF2B5EF4-FFF2-40B4-BE49-F238E27FC236}">
                <a16:creationId xmlns:a16="http://schemas.microsoft.com/office/drawing/2014/main" id="{C60A9C5D-4C06-45CF-AC30-E9AF35DBDD38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861471" y="2821456"/>
            <a:ext cx="387798" cy="387798"/>
          </a:xfrm>
          <a:prstGeom prst="rect">
            <a:avLst/>
          </a:prstGeom>
        </p:spPr>
      </p:pic>
      <p:pic>
        <p:nvPicPr>
          <p:cNvPr id="1210" name="Graphic 1209">
            <a:extLst>
              <a:ext uri="{FF2B5EF4-FFF2-40B4-BE49-F238E27FC236}">
                <a16:creationId xmlns:a16="http://schemas.microsoft.com/office/drawing/2014/main" id="{0EBFB7F5-27D5-4605-9EA4-CEF58A839DB6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10942731" y="2080374"/>
            <a:ext cx="387798" cy="387798"/>
          </a:xfrm>
          <a:prstGeom prst="rect">
            <a:avLst/>
          </a:prstGeom>
        </p:spPr>
      </p:pic>
      <p:pic>
        <p:nvPicPr>
          <p:cNvPr id="1211" name="Graphic 1210">
            <a:extLst>
              <a:ext uri="{FF2B5EF4-FFF2-40B4-BE49-F238E27FC236}">
                <a16:creationId xmlns:a16="http://schemas.microsoft.com/office/drawing/2014/main" id="{FCC8442F-6A45-465F-9ED0-5EAAA230B63C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9822591" y="2080374"/>
            <a:ext cx="387798" cy="387798"/>
          </a:xfrm>
          <a:prstGeom prst="rect">
            <a:avLst/>
          </a:prstGeom>
        </p:spPr>
      </p:pic>
      <p:pic>
        <p:nvPicPr>
          <p:cNvPr id="1212" name="Graphic 1211">
            <a:extLst>
              <a:ext uri="{FF2B5EF4-FFF2-40B4-BE49-F238E27FC236}">
                <a16:creationId xmlns:a16="http://schemas.microsoft.com/office/drawing/2014/main" id="{BE10BBE2-1256-4433-A7E9-F533C3C975ED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8721841" y="2099764"/>
            <a:ext cx="349018" cy="349018"/>
          </a:xfrm>
          <a:prstGeom prst="rect">
            <a:avLst/>
          </a:prstGeom>
        </p:spPr>
      </p:pic>
      <p:pic>
        <p:nvPicPr>
          <p:cNvPr id="1213" name="Graphic 1212">
            <a:extLst>
              <a:ext uri="{FF2B5EF4-FFF2-40B4-BE49-F238E27FC236}">
                <a16:creationId xmlns:a16="http://schemas.microsoft.com/office/drawing/2014/main" id="{CB9C3736-6D8B-4833-850C-5E757C2F9120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6481561" y="2099764"/>
            <a:ext cx="349018" cy="349018"/>
          </a:xfrm>
          <a:prstGeom prst="rect">
            <a:avLst/>
          </a:prstGeom>
        </p:spPr>
      </p:pic>
      <p:pic>
        <p:nvPicPr>
          <p:cNvPr id="1214" name="Graphic 1213">
            <a:extLst>
              <a:ext uri="{FF2B5EF4-FFF2-40B4-BE49-F238E27FC236}">
                <a16:creationId xmlns:a16="http://schemas.microsoft.com/office/drawing/2014/main" id="{6323062C-C381-4562-A594-BB000CDC6759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7601701" y="2099764"/>
            <a:ext cx="349018" cy="349018"/>
          </a:xfrm>
          <a:prstGeom prst="rect">
            <a:avLst/>
          </a:prstGeom>
        </p:spPr>
      </p:pic>
      <p:pic>
        <p:nvPicPr>
          <p:cNvPr id="1215" name="Graphic 1214">
            <a:extLst>
              <a:ext uri="{FF2B5EF4-FFF2-40B4-BE49-F238E27FC236}">
                <a16:creationId xmlns:a16="http://schemas.microsoft.com/office/drawing/2014/main" id="{C42B3201-3BE1-4CDA-9DC9-4D814315C579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5354958" y="2093301"/>
            <a:ext cx="361945" cy="361945"/>
          </a:xfrm>
          <a:prstGeom prst="rect">
            <a:avLst/>
          </a:prstGeom>
        </p:spPr>
      </p:pic>
      <p:pic>
        <p:nvPicPr>
          <p:cNvPr id="1216" name="Graphic 1215">
            <a:extLst>
              <a:ext uri="{FF2B5EF4-FFF2-40B4-BE49-F238E27FC236}">
                <a16:creationId xmlns:a16="http://schemas.microsoft.com/office/drawing/2014/main" id="{CE526294-31E4-4472-BD2C-1983A8339CF1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4221891" y="2080374"/>
            <a:ext cx="387798" cy="387798"/>
          </a:xfrm>
          <a:prstGeom prst="rect">
            <a:avLst/>
          </a:prstGeom>
        </p:spPr>
      </p:pic>
      <p:pic>
        <p:nvPicPr>
          <p:cNvPr id="1217" name="Graphic 1216">
            <a:extLst>
              <a:ext uri="{FF2B5EF4-FFF2-40B4-BE49-F238E27FC236}">
                <a16:creationId xmlns:a16="http://schemas.microsoft.com/office/drawing/2014/main" id="{43EA31FC-9CAD-432A-AAAA-AC6ACD9E642D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3101751" y="2080374"/>
            <a:ext cx="387798" cy="387798"/>
          </a:xfrm>
          <a:prstGeom prst="rect">
            <a:avLst/>
          </a:prstGeom>
        </p:spPr>
      </p:pic>
      <p:pic>
        <p:nvPicPr>
          <p:cNvPr id="1218" name="Graphic 1217">
            <a:extLst>
              <a:ext uri="{FF2B5EF4-FFF2-40B4-BE49-F238E27FC236}">
                <a16:creationId xmlns:a16="http://schemas.microsoft.com/office/drawing/2014/main" id="{0A1C399D-2A21-4218-8DD3-7533B4720CB9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6462171" y="2821456"/>
            <a:ext cx="387798" cy="387798"/>
          </a:xfrm>
          <a:prstGeom prst="rect">
            <a:avLst/>
          </a:prstGeom>
        </p:spPr>
      </p:pic>
      <p:pic>
        <p:nvPicPr>
          <p:cNvPr id="1219" name="Graphic 1218">
            <a:extLst>
              <a:ext uri="{FF2B5EF4-FFF2-40B4-BE49-F238E27FC236}">
                <a16:creationId xmlns:a16="http://schemas.microsoft.com/office/drawing/2014/main" id="{95163DAB-0B3A-4BD7-97C6-1C707402FC99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5342031" y="2821456"/>
            <a:ext cx="387798" cy="387798"/>
          </a:xfrm>
          <a:prstGeom prst="rect">
            <a:avLst/>
          </a:prstGeom>
        </p:spPr>
      </p:pic>
      <p:pic>
        <p:nvPicPr>
          <p:cNvPr id="1220" name="Graphic 1219">
            <a:extLst>
              <a:ext uri="{FF2B5EF4-FFF2-40B4-BE49-F238E27FC236}">
                <a16:creationId xmlns:a16="http://schemas.microsoft.com/office/drawing/2014/main" id="{63220812-A5B9-49AF-9CED-179A73BD70DD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7582311" y="2821456"/>
            <a:ext cx="387798" cy="387798"/>
          </a:xfrm>
          <a:prstGeom prst="rect">
            <a:avLst/>
          </a:prstGeom>
        </p:spPr>
      </p:pic>
      <p:pic>
        <p:nvPicPr>
          <p:cNvPr id="1221" name="Graphic 1220">
            <a:extLst>
              <a:ext uri="{FF2B5EF4-FFF2-40B4-BE49-F238E27FC236}">
                <a16:creationId xmlns:a16="http://schemas.microsoft.com/office/drawing/2014/main" id="{44CD9460-8471-47E5-A51E-A677FDEBD111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9822591" y="2821456"/>
            <a:ext cx="387798" cy="387798"/>
          </a:xfrm>
          <a:prstGeom prst="rect">
            <a:avLst/>
          </a:prstGeom>
        </p:spPr>
      </p:pic>
      <p:pic>
        <p:nvPicPr>
          <p:cNvPr id="1222" name="Graphic 1221">
            <a:extLst>
              <a:ext uri="{FF2B5EF4-FFF2-40B4-BE49-F238E27FC236}">
                <a16:creationId xmlns:a16="http://schemas.microsoft.com/office/drawing/2014/main" id="{26CD7B3B-37CF-4D44-A104-9809A04FDB6A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8702451" y="2821456"/>
            <a:ext cx="387798" cy="387798"/>
          </a:xfrm>
          <a:prstGeom prst="rect">
            <a:avLst/>
          </a:prstGeom>
        </p:spPr>
      </p:pic>
      <p:pic>
        <p:nvPicPr>
          <p:cNvPr id="1223" name="Graphic 1222">
            <a:extLst>
              <a:ext uri="{FF2B5EF4-FFF2-40B4-BE49-F238E27FC236}">
                <a16:creationId xmlns:a16="http://schemas.microsoft.com/office/drawing/2014/main" id="{0CF88D22-0EA9-4C1C-B0E9-295608F6314C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3101751" y="2821456"/>
            <a:ext cx="387798" cy="387798"/>
          </a:xfrm>
          <a:prstGeom prst="rect">
            <a:avLst/>
          </a:prstGeom>
        </p:spPr>
      </p:pic>
      <p:pic>
        <p:nvPicPr>
          <p:cNvPr id="1224" name="Graphic 1223">
            <a:extLst>
              <a:ext uri="{FF2B5EF4-FFF2-40B4-BE49-F238E27FC236}">
                <a16:creationId xmlns:a16="http://schemas.microsoft.com/office/drawing/2014/main" id="{F93C75A8-8ADD-4622-8C2F-E5B215E8E883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4221891" y="2821456"/>
            <a:ext cx="387798" cy="387798"/>
          </a:xfrm>
          <a:prstGeom prst="rect">
            <a:avLst/>
          </a:prstGeom>
        </p:spPr>
      </p:pic>
      <p:pic>
        <p:nvPicPr>
          <p:cNvPr id="1225" name="Graphic 1224">
            <a:extLst>
              <a:ext uri="{FF2B5EF4-FFF2-40B4-BE49-F238E27FC236}">
                <a16:creationId xmlns:a16="http://schemas.microsoft.com/office/drawing/2014/main" id="{13592B93-FC73-4C6D-A032-F5DE551CF509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5339635" y="3556930"/>
            <a:ext cx="392590" cy="392590"/>
          </a:xfrm>
          <a:prstGeom prst="rect">
            <a:avLst/>
          </a:prstGeom>
        </p:spPr>
      </p:pic>
      <p:pic>
        <p:nvPicPr>
          <p:cNvPr id="1226" name="Graphic 1225">
            <a:extLst>
              <a:ext uri="{FF2B5EF4-FFF2-40B4-BE49-F238E27FC236}">
                <a16:creationId xmlns:a16="http://schemas.microsoft.com/office/drawing/2014/main" id="{2439C6B6-45ED-4584-B26C-7B73026E4477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4219495" y="3556930"/>
            <a:ext cx="392590" cy="392590"/>
          </a:xfrm>
          <a:prstGeom prst="rect">
            <a:avLst/>
          </a:prstGeom>
        </p:spPr>
      </p:pic>
      <p:pic>
        <p:nvPicPr>
          <p:cNvPr id="1227" name="Graphic 1226">
            <a:extLst>
              <a:ext uri="{FF2B5EF4-FFF2-40B4-BE49-F238E27FC236}">
                <a16:creationId xmlns:a16="http://schemas.microsoft.com/office/drawing/2014/main" id="{FD886DDF-D17B-4087-81FF-BC1024CA1BA2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6476133" y="3573288"/>
            <a:ext cx="359874" cy="359874"/>
          </a:xfrm>
          <a:prstGeom prst="rect">
            <a:avLst/>
          </a:prstGeom>
        </p:spPr>
      </p:pic>
      <p:pic>
        <p:nvPicPr>
          <p:cNvPr id="1228" name="Graphic 1227">
            <a:extLst>
              <a:ext uri="{FF2B5EF4-FFF2-40B4-BE49-F238E27FC236}">
                <a16:creationId xmlns:a16="http://schemas.microsoft.com/office/drawing/2014/main" id="{9F1DA452-3281-4593-A3D4-557259325902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7596273" y="3573288"/>
            <a:ext cx="359874" cy="359874"/>
          </a:xfrm>
          <a:prstGeom prst="rect">
            <a:avLst/>
          </a:prstGeom>
        </p:spPr>
      </p:pic>
      <p:pic>
        <p:nvPicPr>
          <p:cNvPr id="1229" name="Graphic 1228">
            <a:extLst>
              <a:ext uri="{FF2B5EF4-FFF2-40B4-BE49-F238E27FC236}">
                <a16:creationId xmlns:a16="http://schemas.microsoft.com/office/drawing/2014/main" id="{60F59049-2BDE-4D56-B6CF-9188C26E1C16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3101751" y="3559326"/>
            <a:ext cx="387798" cy="387798"/>
          </a:xfrm>
          <a:prstGeom prst="rect">
            <a:avLst/>
          </a:prstGeom>
        </p:spPr>
      </p:pic>
      <p:pic>
        <p:nvPicPr>
          <p:cNvPr id="1230" name="Graphic 1229">
            <a:extLst>
              <a:ext uri="{FF2B5EF4-FFF2-40B4-BE49-F238E27FC236}">
                <a16:creationId xmlns:a16="http://schemas.microsoft.com/office/drawing/2014/main" id="{1A62CDBF-3A30-408C-BA18-E3F3AE723A4B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1981611" y="3559326"/>
            <a:ext cx="387798" cy="387798"/>
          </a:xfrm>
          <a:prstGeom prst="rect">
            <a:avLst/>
          </a:prstGeom>
        </p:spPr>
      </p:pic>
      <p:pic>
        <p:nvPicPr>
          <p:cNvPr id="1231" name="Graphic 1230">
            <a:extLst>
              <a:ext uri="{FF2B5EF4-FFF2-40B4-BE49-F238E27FC236}">
                <a16:creationId xmlns:a16="http://schemas.microsoft.com/office/drawing/2014/main" id="{4172C21F-DFE5-4B72-BE0E-FF5179DB1052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861471" y="3559326"/>
            <a:ext cx="387798" cy="387798"/>
          </a:xfrm>
          <a:prstGeom prst="rect">
            <a:avLst/>
          </a:prstGeom>
        </p:spPr>
      </p:pic>
      <p:pic>
        <p:nvPicPr>
          <p:cNvPr id="1232" name="Graphic 1231">
            <a:extLst>
              <a:ext uri="{FF2B5EF4-FFF2-40B4-BE49-F238E27FC236}">
                <a16:creationId xmlns:a16="http://schemas.microsoft.com/office/drawing/2014/main" id="{89DF1C2C-8080-41E6-9593-EE5A93A796BD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10942731" y="2821456"/>
            <a:ext cx="387798" cy="387798"/>
          </a:xfrm>
          <a:prstGeom prst="rect">
            <a:avLst/>
          </a:prstGeom>
        </p:spPr>
      </p:pic>
      <p:pic>
        <p:nvPicPr>
          <p:cNvPr id="1233" name="Graphic 1232">
            <a:extLst>
              <a:ext uri="{FF2B5EF4-FFF2-40B4-BE49-F238E27FC236}">
                <a16:creationId xmlns:a16="http://schemas.microsoft.com/office/drawing/2014/main" id="{29C9910C-ADF5-479D-ADC4-B1C0DE85F4A4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9845213" y="3581948"/>
            <a:ext cx="342555" cy="342555"/>
          </a:xfrm>
          <a:prstGeom prst="rect">
            <a:avLst/>
          </a:prstGeom>
        </p:spPr>
      </p:pic>
      <p:pic>
        <p:nvPicPr>
          <p:cNvPr id="1235" name="Graphic 1234">
            <a:extLst>
              <a:ext uri="{FF2B5EF4-FFF2-40B4-BE49-F238E27FC236}">
                <a16:creationId xmlns:a16="http://schemas.microsoft.com/office/drawing/2014/main" id="{19DC449B-5889-44E5-9822-0F6F0616D14E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10942275" y="3558870"/>
            <a:ext cx="388711" cy="388711"/>
          </a:xfrm>
          <a:prstGeom prst="rect">
            <a:avLst/>
          </a:prstGeom>
        </p:spPr>
      </p:pic>
      <p:pic>
        <p:nvPicPr>
          <p:cNvPr id="1236" name="Graphic 1235">
            <a:extLst>
              <a:ext uri="{FF2B5EF4-FFF2-40B4-BE49-F238E27FC236}">
                <a16:creationId xmlns:a16="http://schemas.microsoft.com/office/drawing/2014/main" id="{3927AE95-7F91-44E1-95C4-F70B7D3977A3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871068" y="4306793"/>
            <a:ext cx="368605" cy="368605"/>
          </a:xfrm>
          <a:prstGeom prst="rect">
            <a:avLst/>
          </a:prstGeom>
        </p:spPr>
      </p:pic>
      <p:pic>
        <p:nvPicPr>
          <p:cNvPr id="1237" name="Graphic 1236">
            <a:extLst>
              <a:ext uri="{FF2B5EF4-FFF2-40B4-BE49-F238E27FC236}">
                <a16:creationId xmlns:a16="http://schemas.microsoft.com/office/drawing/2014/main" id="{8F0B7EAD-0809-4858-BD7D-8F345599DA12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4221891" y="4297196"/>
            <a:ext cx="387798" cy="387798"/>
          </a:xfrm>
          <a:prstGeom prst="rect">
            <a:avLst/>
          </a:prstGeom>
        </p:spPr>
      </p:pic>
      <p:pic>
        <p:nvPicPr>
          <p:cNvPr id="1238" name="Graphic 1237">
            <a:extLst>
              <a:ext uri="{FF2B5EF4-FFF2-40B4-BE49-F238E27FC236}">
                <a16:creationId xmlns:a16="http://schemas.microsoft.com/office/drawing/2014/main" id="{61AFA0CE-DC42-47EF-9B15-0191F0EA1505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3104983" y="4300428"/>
            <a:ext cx="381335" cy="381335"/>
          </a:xfrm>
          <a:prstGeom prst="rect">
            <a:avLst/>
          </a:prstGeom>
        </p:spPr>
      </p:pic>
      <p:pic>
        <p:nvPicPr>
          <p:cNvPr id="1239" name="Graphic 1238">
            <a:extLst>
              <a:ext uri="{FF2B5EF4-FFF2-40B4-BE49-F238E27FC236}">
                <a16:creationId xmlns:a16="http://schemas.microsoft.com/office/drawing/2014/main" id="{DD54D382-2C41-4297-97CF-8B039B61F220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1988075" y="4303660"/>
            <a:ext cx="374871" cy="374871"/>
          </a:xfrm>
          <a:prstGeom prst="rect">
            <a:avLst/>
          </a:prstGeom>
        </p:spPr>
      </p:pic>
      <p:pic>
        <p:nvPicPr>
          <p:cNvPr id="1240" name="Graphic 1239">
            <a:extLst>
              <a:ext uri="{FF2B5EF4-FFF2-40B4-BE49-F238E27FC236}">
                <a16:creationId xmlns:a16="http://schemas.microsoft.com/office/drawing/2014/main" id="{CD5D3FCC-A92A-4AA6-A21F-FF55F5413640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8725073" y="3581948"/>
            <a:ext cx="342555" cy="342555"/>
          </a:xfrm>
          <a:prstGeom prst="rect">
            <a:avLst/>
          </a:prstGeom>
        </p:spPr>
      </p:pic>
      <p:pic>
        <p:nvPicPr>
          <p:cNvPr id="1246" name="Graphic 1245">
            <a:extLst>
              <a:ext uri="{FF2B5EF4-FFF2-40B4-BE49-F238E27FC236}">
                <a16:creationId xmlns:a16="http://schemas.microsoft.com/office/drawing/2014/main" id="{02669A83-239C-43C8-AE4B-9C077B02AC5D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5358189" y="4313354"/>
            <a:ext cx="355482" cy="355482"/>
          </a:xfrm>
          <a:prstGeom prst="rect">
            <a:avLst/>
          </a:prstGeom>
        </p:spPr>
      </p:pic>
      <p:pic>
        <p:nvPicPr>
          <p:cNvPr id="1247" name="Graphic 1246">
            <a:extLst>
              <a:ext uri="{FF2B5EF4-FFF2-40B4-BE49-F238E27FC236}">
                <a16:creationId xmlns:a16="http://schemas.microsoft.com/office/drawing/2014/main" id="{2739CF9A-90DA-4A37-B904-6CA129D26B69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6465403" y="4300428"/>
            <a:ext cx="381335" cy="381335"/>
          </a:xfrm>
          <a:prstGeom prst="rect">
            <a:avLst/>
          </a:prstGeom>
        </p:spPr>
      </p:pic>
      <p:pic>
        <p:nvPicPr>
          <p:cNvPr id="1248" name="Graphic 1247">
            <a:extLst>
              <a:ext uri="{FF2B5EF4-FFF2-40B4-BE49-F238E27FC236}">
                <a16:creationId xmlns:a16="http://schemas.microsoft.com/office/drawing/2014/main" id="{401D3921-FCF0-4980-BDDD-1F0F654D5672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7582311" y="4297196"/>
            <a:ext cx="387798" cy="387798"/>
          </a:xfrm>
          <a:prstGeom prst="rect">
            <a:avLst/>
          </a:prstGeom>
        </p:spPr>
      </p:pic>
      <p:pic>
        <p:nvPicPr>
          <p:cNvPr id="1249" name="Graphic 1248">
            <a:extLst>
              <a:ext uri="{FF2B5EF4-FFF2-40B4-BE49-F238E27FC236}">
                <a16:creationId xmlns:a16="http://schemas.microsoft.com/office/drawing/2014/main" id="{52278497-FFA4-4C37-93A7-5F8FF9261549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9822591" y="5772936"/>
            <a:ext cx="387798" cy="387798"/>
          </a:xfrm>
          <a:prstGeom prst="rect">
            <a:avLst/>
          </a:prstGeom>
        </p:spPr>
      </p:pic>
      <p:pic>
        <p:nvPicPr>
          <p:cNvPr id="1250" name="Graphic 1249">
            <a:extLst>
              <a:ext uri="{FF2B5EF4-FFF2-40B4-BE49-F238E27FC236}">
                <a16:creationId xmlns:a16="http://schemas.microsoft.com/office/drawing/2014/main" id="{832FE3EC-397B-4C44-86DB-BCAB5AB5BE40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8702451" y="5772936"/>
            <a:ext cx="387798" cy="387798"/>
          </a:xfrm>
          <a:prstGeom prst="rect">
            <a:avLst/>
          </a:prstGeom>
        </p:spPr>
      </p:pic>
      <p:pic>
        <p:nvPicPr>
          <p:cNvPr id="1251" name="Graphic 1250">
            <a:extLst>
              <a:ext uri="{FF2B5EF4-FFF2-40B4-BE49-F238E27FC236}">
                <a16:creationId xmlns:a16="http://schemas.microsoft.com/office/drawing/2014/main" id="{D773D456-680E-4F67-8817-FA939B89944B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7582311" y="5772936"/>
            <a:ext cx="387798" cy="387798"/>
          </a:xfrm>
          <a:prstGeom prst="rect">
            <a:avLst/>
          </a:prstGeom>
        </p:spPr>
      </p:pic>
      <p:pic>
        <p:nvPicPr>
          <p:cNvPr id="1252" name="Graphic 1251">
            <a:extLst>
              <a:ext uri="{FF2B5EF4-FFF2-40B4-BE49-F238E27FC236}">
                <a16:creationId xmlns:a16="http://schemas.microsoft.com/office/drawing/2014/main" id="{CFF1A002-6318-49BF-805F-070C5477BDF3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6462171" y="5772936"/>
            <a:ext cx="387798" cy="387798"/>
          </a:xfrm>
          <a:prstGeom prst="rect">
            <a:avLst/>
          </a:prstGeom>
        </p:spPr>
      </p:pic>
      <p:pic>
        <p:nvPicPr>
          <p:cNvPr id="1253" name="Graphic 1252">
            <a:extLst>
              <a:ext uri="{FF2B5EF4-FFF2-40B4-BE49-F238E27FC236}">
                <a16:creationId xmlns:a16="http://schemas.microsoft.com/office/drawing/2014/main" id="{8B33BE89-2634-4E29-AC39-0B473C6C0A80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5342031" y="5772936"/>
            <a:ext cx="387798" cy="387798"/>
          </a:xfrm>
          <a:prstGeom prst="rect">
            <a:avLst/>
          </a:prstGeom>
        </p:spPr>
      </p:pic>
      <p:pic>
        <p:nvPicPr>
          <p:cNvPr id="1254" name="Graphic 1253">
            <a:extLst>
              <a:ext uri="{FF2B5EF4-FFF2-40B4-BE49-F238E27FC236}">
                <a16:creationId xmlns:a16="http://schemas.microsoft.com/office/drawing/2014/main" id="{51042499-ED7D-4635-89F5-DA7D4F4332C1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4221891" y="5772936"/>
            <a:ext cx="387798" cy="387798"/>
          </a:xfrm>
          <a:prstGeom prst="rect">
            <a:avLst/>
          </a:prstGeom>
        </p:spPr>
      </p:pic>
      <p:pic>
        <p:nvPicPr>
          <p:cNvPr id="1255" name="Graphic 1254">
            <a:extLst>
              <a:ext uri="{FF2B5EF4-FFF2-40B4-BE49-F238E27FC236}">
                <a16:creationId xmlns:a16="http://schemas.microsoft.com/office/drawing/2014/main" id="{4DCEBBC3-95A8-43EF-8E66-7B346662E9EE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3101751" y="5772936"/>
            <a:ext cx="387798" cy="387798"/>
          </a:xfrm>
          <a:prstGeom prst="rect">
            <a:avLst/>
          </a:prstGeom>
        </p:spPr>
      </p:pic>
      <p:pic>
        <p:nvPicPr>
          <p:cNvPr id="1256" name="Graphic 1255">
            <a:extLst>
              <a:ext uri="{FF2B5EF4-FFF2-40B4-BE49-F238E27FC236}">
                <a16:creationId xmlns:a16="http://schemas.microsoft.com/office/drawing/2014/main" id="{AB65D124-8317-4125-AA72-E631BC007480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1981611" y="5772936"/>
            <a:ext cx="387798" cy="387798"/>
          </a:xfrm>
          <a:prstGeom prst="rect">
            <a:avLst/>
          </a:prstGeom>
        </p:spPr>
      </p:pic>
      <p:pic>
        <p:nvPicPr>
          <p:cNvPr id="1257" name="Graphic 1256">
            <a:extLst>
              <a:ext uri="{FF2B5EF4-FFF2-40B4-BE49-F238E27FC236}">
                <a16:creationId xmlns:a16="http://schemas.microsoft.com/office/drawing/2014/main" id="{37CBF48E-D445-4A59-9620-A116461BB9D6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861471" y="5772936"/>
            <a:ext cx="387798" cy="387798"/>
          </a:xfrm>
          <a:prstGeom prst="rect">
            <a:avLst/>
          </a:prstGeom>
        </p:spPr>
      </p:pic>
      <p:pic>
        <p:nvPicPr>
          <p:cNvPr id="1258" name="Graphic 1257">
            <a:extLst>
              <a:ext uri="{FF2B5EF4-FFF2-40B4-BE49-F238E27FC236}">
                <a16:creationId xmlns:a16="http://schemas.microsoft.com/office/drawing/2014/main" id="{52D83C91-B057-4C2E-B588-A36273351EC2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10942731" y="5772936"/>
            <a:ext cx="387798" cy="387798"/>
          </a:xfrm>
          <a:prstGeom prst="rect">
            <a:avLst/>
          </a:prstGeom>
        </p:spPr>
      </p:pic>
      <p:pic>
        <p:nvPicPr>
          <p:cNvPr id="1259" name="Graphic 1258">
            <a:extLst>
              <a:ext uri="{FF2B5EF4-FFF2-40B4-BE49-F238E27FC236}">
                <a16:creationId xmlns:a16="http://schemas.microsoft.com/office/drawing/2014/main" id="{30A33618-6310-409A-9289-C395998B4E50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10958889" y="4313354"/>
            <a:ext cx="355482" cy="355482"/>
          </a:xfrm>
          <a:prstGeom prst="rect">
            <a:avLst/>
          </a:prstGeom>
        </p:spPr>
      </p:pic>
      <p:pic>
        <p:nvPicPr>
          <p:cNvPr id="1260" name="Graphic 1259">
            <a:extLst>
              <a:ext uri="{FF2B5EF4-FFF2-40B4-BE49-F238E27FC236}">
                <a16:creationId xmlns:a16="http://schemas.microsoft.com/office/drawing/2014/main" id="{7F6A4DDA-9D63-4906-80CB-B8F3E63ED679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7588775" y="5041530"/>
            <a:ext cx="374871" cy="374871"/>
          </a:xfrm>
          <a:prstGeom prst="rect">
            <a:avLst/>
          </a:prstGeom>
        </p:spPr>
      </p:pic>
      <p:pic>
        <p:nvPicPr>
          <p:cNvPr id="1261" name="Graphic 1260">
            <a:extLst>
              <a:ext uri="{FF2B5EF4-FFF2-40B4-BE49-F238E27FC236}">
                <a16:creationId xmlns:a16="http://schemas.microsoft.com/office/drawing/2014/main" id="{AFD64E5B-1839-4F04-8823-66F825C48918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8715378" y="4310123"/>
            <a:ext cx="361945" cy="361945"/>
          </a:xfrm>
          <a:prstGeom prst="rect">
            <a:avLst/>
          </a:prstGeom>
        </p:spPr>
      </p:pic>
      <p:pic>
        <p:nvPicPr>
          <p:cNvPr id="1262" name="Graphic 1261">
            <a:extLst>
              <a:ext uri="{FF2B5EF4-FFF2-40B4-BE49-F238E27FC236}">
                <a16:creationId xmlns:a16="http://schemas.microsoft.com/office/drawing/2014/main" id="{D46D3A2F-FA4B-4C70-80ED-584FCDE2A413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9838749" y="4313354"/>
            <a:ext cx="355482" cy="355482"/>
          </a:xfrm>
          <a:prstGeom prst="rect">
            <a:avLst/>
          </a:prstGeom>
        </p:spPr>
      </p:pic>
      <p:pic>
        <p:nvPicPr>
          <p:cNvPr id="1266" name="Graphic 1265">
            <a:extLst>
              <a:ext uri="{FF2B5EF4-FFF2-40B4-BE49-F238E27FC236}">
                <a16:creationId xmlns:a16="http://schemas.microsoft.com/office/drawing/2014/main" id="{F9F0456A-DF94-420B-969F-66DC385A44F8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9832188" y="5044663"/>
            <a:ext cx="368605" cy="368605"/>
          </a:xfrm>
          <a:prstGeom prst="rect">
            <a:avLst/>
          </a:prstGeom>
        </p:spPr>
      </p:pic>
      <p:pic>
        <p:nvPicPr>
          <p:cNvPr id="1267" name="Graphic 1266">
            <a:extLst>
              <a:ext uri="{FF2B5EF4-FFF2-40B4-BE49-F238E27FC236}">
                <a16:creationId xmlns:a16="http://schemas.microsoft.com/office/drawing/2014/main" id="{1E10F308-61B1-4BDF-9B7E-0463A00E5821}"/>
              </a:ext>
            </a:extLst>
          </p:cNvPr>
          <p:cNvPicPr>
            <a:picLocks noChangeAspect="1"/>
          </p:cNvPicPr>
          <p:nvPr/>
        </p:nvPicPr>
        <p:blipFill>
          <a:blip r:embed="rId126">
            <a:extLst>
              <a:ext uri="{96DAC541-7B7A-43D3-8B79-37D633B846F1}">
                <asvg:svgBlip xmlns:asvg="http://schemas.microsoft.com/office/drawing/2016/SVG/main" r:embed="rId127"/>
              </a:ext>
            </a:extLst>
          </a:blip>
          <a:stretch>
            <a:fillRect/>
          </a:stretch>
        </p:blipFill>
        <p:spPr>
          <a:xfrm>
            <a:off x="10952328" y="5044663"/>
            <a:ext cx="368605" cy="368605"/>
          </a:xfrm>
          <a:prstGeom prst="rect">
            <a:avLst/>
          </a:prstGeom>
        </p:spPr>
      </p:pic>
      <p:pic>
        <p:nvPicPr>
          <p:cNvPr id="1270" name="Graphic 1269">
            <a:extLst>
              <a:ext uri="{FF2B5EF4-FFF2-40B4-BE49-F238E27FC236}">
                <a16:creationId xmlns:a16="http://schemas.microsoft.com/office/drawing/2014/main" id="{8F738648-8EF6-43C1-9A1A-5F482CC78113}"/>
              </a:ext>
            </a:extLst>
          </p:cNvPr>
          <p:cNvPicPr>
            <a:picLocks noChangeAspect="1"/>
          </p:cNvPicPr>
          <p:nvPr/>
        </p:nvPicPr>
        <p:blipFill>
          <a:blip r:embed="rId128">
            <a:extLs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5354958" y="5047993"/>
            <a:ext cx="361945" cy="361945"/>
          </a:xfrm>
          <a:prstGeom prst="rect">
            <a:avLst/>
          </a:prstGeom>
        </p:spPr>
      </p:pic>
      <p:pic>
        <p:nvPicPr>
          <p:cNvPr id="1271" name="Graphic 1270">
            <a:extLst>
              <a:ext uri="{FF2B5EF4-FFF2-40B4-BE49-F238E27FC236}">
                <a16:creationId xmlns:a16="http://schemas.microsoft.com/office/drawing/2014/main" id="{B8E70517-46D4-43AC-B2F8-46E781375CD8}"/>
              </a:ext>
            </a:extLst>
          </p:cNvPr>
          <p:cNvPicPr>
            <a:picLocks noChangeAspect="1"/>
          </p:cNvPicPr>
          <p:nvPr/>
        </p:nvPicPr>
        <p:blipFill>
          <a:blip r:embed="rId130">
            <a:extLst>
              <a:ext uri="{96DAC541-7B7A-43D3-8B79-37D633B846F1}">
                <asvg:svgBlip xmlns:asvg="http://schemas.microsoft.com/office/drawing/2016/SVG/main" r:embed="rId131"/>
              </a:ext>
            </a:extLst>
          </a:blip>
          <a:stretch>
            <a:fillRect/>
          </a:stretch>
        </p:blipFill>
        <p:spPr>
          <a:xfrm>
            <a:off x="6475098" y="5047993"/>
            <a:ext cx="361945" cy="361945"/>
          </a:xfrm>
          <a:prstGeom prst="rect">
            <a:avLst/>
          </a:prstGeom>
        </p:spPr>
      </p:pic>
      <p:pic>
        <p:nvPicPr>
          <p:cNvPr id="1275" name="Graphic 1274">
            <a:extLst>
              <a:ext uri="{FF2B5EF4-FFF2-40B4-BE49-F238E27FC236}">
                <a16:creationId xmlns:a16="http://schemas.microsoft.com/office/drawing/2014/main" id="{D1CC5465-B196-4DF9-A1FA-D8D0CEDF2DC7}"/>
              </a:ext>
            </a:extLst>
          </p:cNvPr>
          <p:cNvPicPr>
            <a:picLocks noChangeAspect="1"/>
          </p:cNvPicPr>
          <p:nvPr/>
        </p:nvPicPr>
        <p:blipFill>
          <a:blip r:embed="rId132">
            <a:extLst>
              <a:ext uri="{96DAC541-7B7A-43D3-8B79-37D633B846F1}">
                <asvg:svgBlip xmlns:asvg="http://schemas.microsoft.com/office/drawing/2016/SVG/main" r:embed="rId133"/>
              </a:ext>
            </a:extLst>
          </a:blip>
          <a:stretch>
            <a:fillRect/>
          </a:stretch>
        </p:blipFill>
        <p:spPr>
          <a:xfrm>
            <a:off x="861471" y="5035066"/>
            <a:ext cx="387798" cy="387798"/>
          </a:xfrm>
          <a:prstGeom prst="rect">
            <a:avLst/>
          </a:prstGeom>
        </p:spPr>
      </p:pic>
      <p:pic>
        <p:nvPicPr>
          <p:cNvPr id="1276" name="Graphic 1275">
            <a:extLst>
              <a:ext uri="{FF2B5EF4-FFF2-40B4-BE49-F238E27FC236}">
                <a16:creationId xmlns:a16="http://schemas.microsoft.com/office/drawing/2014/main" id="{E5F070BE-98D2-46F8-A3CE-93521855E54A}"/>
              </a:ext>
            </a:extLst>
          </p:cNvPr>
          <p:cNvPicPr>
            <a:picLocks noChangeAspect="1"/>
          </p:cNvPicPr>
          <p:nvPr/>
        </p:nvPicPr>
        <p:blipFill>
          <a:blip r:embed="rId134">
            <a:extLst>
              <a:ext uri="{96DAC541-7B7A-43D3-8B79-37D633B846F1}">
                <asvg:svgBlip xmlns:asvg="http://schemas.microsoft.com/office/drawing/2016/SVG/main" r:embed="rId135"/>
              </a:ext>
            </a:extLst>
          </a:blip>
          <a:stretch>
            <a:fillRect/>
          </a:stretch>
        </p:blipFill>
        <p:spPr>
          <a:xfrm>
            <a:off x="1981611" y="5035066"/>
            <a:ext cx="387798" cy="387798"/>
          </a:xfrm>
          <a:prstGeom prst="rect">
            <a:avLst/>
          </a:prstGeom>
        </p:spPr>
      </p:pic>
      <p:pic>
        <p:nvPicPr>
          <p:cNvPr id="1277" name="Graphic 1276">
            <a:extLst>
              <a:ext uri="{FF2B5EF4-FFF2-40B4-BE49-F238E27FC236}">
                <a16:creationId xmlns:a16="http://schemas.microsoft.com/office/drawing/2014/main" id="{1A8A0025-5AA3-4817-97AE-7BD0AE455109}"/>
              </a:ext>
            </a:extLst>
          </p:cNvPr>
          <p:cNvPicPr>
            <a:picLocks noChangeAspect="1"/>
          </p:cNvPicPr>
          <p:nvPr/>
        </p:nvPicPr>
        <p:blipFill>
          <a:blip r:embed="rId136">
            <a:extLst>
              <a:ext uri="{96DAC541-7B7A-43D3-8B79-37D633B846F1}">
                <asvg:svgBlip xmlns:asvg="http://schemas.microsoft.com/office/drawing/2016/SVG/main" r:embed="rId137"/>
              </a:ext>
            </a:extLst>
          </a:blip>
          <a:stretch>
            <a:fillRect/>
          </a:stretch>
        </p:blipFill>
        <p:spPr>
          <a:xfrm>
            <a:off x="8708915" y="5041530"/>
            <a:ext cx="374871" cy="374871"/>
          </a:xfrm>
          <a:prstGeom prst="rect">
            <a:avLst/>
          </a:prstGeom>
        </p:spPr>
      </p:pic>
      <p:pic>
        <p:nvPicPr>
          <p:cNvPr id="1278" name="Graphic 1277">
            <a:extLst>
              <a:ext uri="{FF2B5EF4-FFF2-40B4-BE49-F238E27FC236}">
                <a16:creationId xmlns:a16="http://schemas.microsoft.com/office/drawing/2014/main" id="{1C30EE68-C2B4-450C-8C1F-40C92655092B}"/>
              </a:ext>
            </a:extLst>
          </p:cNvPr>
          <p:cNvPicPr>
            <a:picLocks noChangeAspect="1"/>
          </p:cNvPicPr>
          <p:nvPr/>
        </p:nvPicPr>
        <p:blipFill>
          <a:blip r:embed="rId138">
            <a:extLst>
              <a:ext uri="{96DAC541-7B7A-43D3-8B79-37D633B846F1}">
                <asvg:svgBlip xmlns:asvg="http://schemas.microsoft.com/office/drawing/2016/SVG/main" r:embed="rId139"/>
              </a:ext>
            </a:extLst>
          </a:blip>
          <a:stretch>
            <a:fillRect/>
          </a:stretch>
        </p:blipFill>
        <p:spPr>
          <a:xfrm>
            <a:off x="4221891" y="5035066"/>
            <a:ext cx="387798" cy="387798"/>
          </a:xfrm>
          <a:prstGeom prst="rect">
            <a:avLst/>
          </a:prstGeom>
        </p:spPr>
      </p:pic>
      <p:pic>
        <p:nvPicPr>
          <p:cNvPr id="1279" name="Graphic 1278">
            <a:extLst>
              <a:ext uri="{FF2B5EF4-FFF2-40B4-BE49-F238E27FC236}">
                <a16:creationId xmlns:a16="http://schemas.microsoft.com/office/drawing/2014/main" id="{56332102-D9DC-4BA3-B63A-5F368CEA0EDA}"/>
              </a:ext>
            </a:extLst>
          </p:cNvPr>
          <p:cNvPicPr>
            <a:picLocks noChangeAspect="1"/>
          </p:cNvPicPr>
          <p:nvPr/>
        </p:nvPicPr>
        <p:blipFill>
          <a:blip r:embed="rId140">
            <a:extLst>
              <a:ext uri="{96DAC541-7B7A-43D3-8B79-37D633B846F1}">
                <asvg:svgBlip xmlns:asvg="http://schemas.microsoft.com/office/drawing/2016/SVG/main" r:embed="rId141"/>
              </a:ext>
            </a:extLst>
          </a:blip>
          <a:stretch>
            <a:fillRect/>
          </a:stretch>
        </p:blipFill>
        <p:spPr>
          <a:xfrm>
            <a:off x="3101751" y="5035066"/>
            <a:ext cx="387798" cy="387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742749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BFE2AB9-AD33-0240-8167-5CC6660178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Иконки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C851759-E031-A440-A0F1-0966603C270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91</a:t>
            </a:fld>
            <a:endParaRPr lang="ru-RU"/>
          </a:p>
        </p:txBody>
      </p:sp>
      <p:pic>
        <p:nvPicPr>
          <p:cNvPr id="939" name="Graphic 938">
            <a:extLst>
              <a:ext uri="{FF2B5EF4-FFF2-40B4-BE49-F238E27FC236}">
                <a16:creationId xmlns:a16="http://schemas.microsoft.com/office/drawing/2014/main" id="{E0C0059E-FE36-4312-8049-84A5FAC915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974383" y="1348948"/>
            <a:ext cx="381335" cy="381335"/>
          </a:xfrm>
          <a:prstGeom prst="rect">
            <a:avLst/>
          </a:prstGeom>
        </p:spPr>
      </p:pic>
      <p:pic>
        <p:nvPicPr>
          <p:cNvPr id="940" name="Graphic 939">
            <a:extLst>
              <a:ext uri="{FF2B5EF4-FFF2-40B4-BE49-F238E27FC236}">
                <a16:creationId xmlns:a16="http://schemas.microsoft.com/office/drawing/2014/main" id="{9D510001-D61B-4BD8-AFEB-5759E9F233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21141" y="1365106"/>
            <a:ext cx="349018" cy="349018"/>
          </a:xfrm>
          <a:prstGeom prst="rect">
            <a:avLst/>
          </a:prstGeom>
        </p:spPr>
      </p:pic>
      <p:pic>
        <p:nvPicPr>
          <p:cNvPr id="941" name="Graphic 940">
            <a:extLst>
              <a:ext uri="{FF2B5EF4-FFF2-40B4-BE49-F238E27FC236}">
                <a16:creationId xmlns:a16="http://schemas.microsoft.com/office/drawing/2014/main" id="{C268C106-2FF9-491C-9407-EBC9C46322F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215766" y="2808844"/>
            <a:ext cx="413023" cy="413023"/>
          </a:xfrm>
          <a:prstGeom prst="rect">
            <a:avLst/>
          </a:prstGeom>
        </p:spPr>
      </p:pic>
      <p:pic>
        <p:nvPicPr>
          <p:cNvPr id="942" name="Graphic 941">
            <a:extLst>
              <a:ext uri="{FF2B5EF4-FFF2-40B4-BE49-F238E27FC236}">
                <a16:creationId xmlns:a16="http://schemas.microsoft.com/office/drawing/2014/main" id="{6ED898A3-6146-420F-A9BA-C99E226F213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930119" y="2070974"/>
            <a:ext cx="413023" cy="413023"/>
          </a:xfrm>
          <a:prstGeom prst="rect">
            <a:avLst/>
          </a:prstGeom>
        </p:spPr>
      </p:pic>
      <p:pic>
        <p:nvPicPr>
          <p:cNvPr id="943" name="Graphic 942">
            <a:extLst>
              <a:ext uri="{FF2B5EF4-FFF2-40B4-BE49-F238E27FC236}">
                <a16:creationId xmlns:a16="http://schemas.microsoft.com/office/drawing/2014/main" id="{CA590801-0AAE-4975-B519-074AE07B721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89139" y="2808844"/>
            <a:ext cx="413023" cy="413023"/>
          </a:xfrm>
          <a:prstGeom prst="rect">
            <a:avLst/>
          </a:prstGeom>
        </p:spPr>
      </p:pic>
      <p:pic>
        <p:nvPicPr>
          <p:cNvPr id="944" name="Graphic 943">
            <a:extLst>
              <a:ext uri="{FF2B5EF4-FFF2-40B4-BE49-F238E27FC236}">
                <a16:creationId xmlns:a16="http://schemas.microsoft.com/office/drawing/2014/main" id="{257B0021-CD10-41AC-9252-4EF1E40F8A7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48859" y="2808844"/>
            <a:ext cx="413023" cy="413023"/>
          </a:xfrm>
          <a:prstGeom prst="rect">
            <a:avLst/>
          </a:prstGeom>
        </p:spPr>
      </p:pic>
      <p:pic>
        <p:nvPicPr>
          <p:cNvPr id="945" name="Graphic 944">
            <a:extLst>
              <a:ext uri="{FF2B5EF4-FFF2-40B4-BE49-F238E27FC236}">
                <a16:creationId xmlns:a16="http://schemas.microsoft.com/office/drawing/2014/main" id="{067A1F21-2382-448A-84C0-E07B6E5A888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958539" y="2808844"/>
            <a:ext cx="413023" cy="413023"/>
          </a:xfrm>
          <a:prstGeom prst="rect">
            <a:avLst/>
          </a:prstGeom>
        </p:spPr>
      </p:pic>
      <p:pic>
        <p:nvPicPr>
          <p:cNvPr id="946" name="Graphic 945">
            <a:extLst>
              <a:ext uri="{FF2B5EF4-FFF2-40B4-BE49-F238E27FC236}">
                <a16:creationId xmlns:a16="http://schemas.microsoft.com/office/drawing/2014/main" id="{E666CF01-0FD2-4C54-95DD-B24092604665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861015" y="1345260"/>
            <a:ext cx="388711" cy="388711"/>
          </a:xfrm>
          <a:prstGeom prst="rect">
            <a:avLst/>
          </a:prstGeom>
        </p:spPr>
      </p:pic>
      <p:pic>
        <p:nvPicPr>
          <p:cNvPr id="947" name="Graphic 946">
            <a:extLst>
              <a:ext uri="{FF2B5EF4-FFF2-40B4-BE49-F238E27FC236}">
                <a16:creationId xmlns:a16="http://schemas.microsoft.com/office/drawing/2014/main" id="{39541DFE-5B1C-4002-A8B7-F6632CC864D2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471768" y="1355313"/>
            <a:ext cx="368605" cy="368605"/>
          </a:xfrm>
          <a:prstGeom prst="rect">
            <a:avLst/>
          </a:prstGeom>
        </p:spPr>
      </p:pic>
      <p:pic>
        <p:nvPicPr>
          <p:cNvPr id="948" name="Graphic 947">
            <a:extLst>
              <a:ext uri="{FF2B5EF4-FFF2-40B4-BE49-F238E27FC236}">
                <a16:creationId xmlns:a16="http://schemas.microsoft.com/office/drawing/2014/main" id="{4629D07D-FA2F-4DB7-B4DE-6348BD3A6093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8715398" y="1358663"/>
            <a:ext cx="361904" cy="361904"/>
          </a:xfrm>
          <a:prstGeom prst="rect">
            <a:avLst/>
          </a:prstGeom>
        </p:spPr>
      </p:pic>
      <p:pic>
        <p:nvPicPr>
          <p:cNvPr id="949" name="Graphic 948">
            <a:extLst>
              <a:ext uri="{FF2B5EF4-FFF2-40B4-BE49-F238E27FC236}">
                <a16:creationId xmlns:a16="http://schemas.microsoft.com/office/drawing/2014/main" id="{F83145B9-7005-4657-A29C-13258671C437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7575153" y="1338558"/>
            <a:ext cx="402115" cy="402115"/>
          </a:xfrm>
          <a:prstGeom prst="rect">
            <a:avLst/>
          </a:prstGeom>
        </p:spPr>
      </p:pic>
      <p:pic>
        <p:nvPicPr>
          <p:cNvPr id="950" name="Graphic 949">
            <a:extLst>
              <a:ext uri="{FF2B5EF4-FFF2-40B4-BE49-F238E27FC236}">
                <a16:creationId xmlns:a16="http://schemas.microsoft.com/office/drawing/2014/main" id="{6B9CDA18-06E7-42E2-92D6-2B1D5C29DD0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9832188" y="1355313"/>
            <a:ext cx="368605" cy="368605"/>
          </a:xfrm>
          <a:prstGeom prst="rect">
            <a:avLst/>
          </a:prstGeom>
        </p:spPr>
      </p:pic>
      <p:pic>
        <p:nvPicPr>
          <p:cNvPr id="951" name="Graphic 950">
            <a:extLst>
              <a:ext uri="{FF2B5EF4-FFF2-40B4-BE49-F238E27FC236}">
                <a16:creationId xmlns:a16="http://schemas.microsoft.com/office/drawing/2014/main" id="{4CC4E338-C826-4545-8258-001FFA53C03E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1963993" y="2076428"/>
            <a:ext cx="402115" cy="402115"/>
          </a:xfrm>
          <a:prstGeom prst="rect">
            <a:avLst/>
          </a:prstGeom>
        </p:spPr>
      </p:pic>
      <p:pic>
        <p:nvPicPr>
          <p:cNvPr id="952" name="Graphic 951">
            <a:extLst>
              <a:ext uri="{FF2B5EF4-FFF2-40B4-BE49-F238E27FC236}">
                <a16:creationId xmlns:a16="http://schemas.microsoft.com/office/drawing/2014/main" id="{46B975AF-0F4B-45AB-8BD9-3352B555AF5E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854313" y="2076428"/>
            <a:ext cx="402115" cy="402115"/>
          </a:xfrm>
          <a:prstGeom prst="rect">
            <a:avLst/>
          </a:prstGeom>
        </p:spPr>
      </p:pic>
      <p:pic>
        <p:nvPicPr>
          <p:cNvPr id="953" name="Graphic 952">
            <a:extLst>
              <a:ext uri="{FF2B5EF4-FFF2-40B4-BE49-F238E27FC236}">
                <a16:creationId xmlns:a16="http://schemas.microsoft.com/office/drawing/2014/main" id="{2B834729-F3C7-4E32-9F0A-08DF7F0E77D2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10932222" y="1335207"/>
            <a:ext cx="408817" cy="408817"/>
          </a:xfrm>
          <a:prstGeom prst="rect">
            <a:avLst/>
          </a:prstGeom>
        </p:spPr>
      </p:pic>
      <p:pic>
        <p:nvPicPr>
          <p:cNvPr id="954" name="Graphic 953">
            <a:extLst>
              <a:ext uri="{FF2B5EF4-FFF2-40B4-BE49-F238E27FC236}">
                <a16:creationId xmlns:a16="http://schemas.microsoft.com/office/drawing/2014/main" id="{DF1FE777-FC87-47BE-953D-224FC9D8204B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3111348" y="2093183"/>
            <a:ext cx="368605" cy="368605"/>
          </a:xfrm>
          <a:prstGeom prst="rect">
            <a:avLst/>
          </a:prstGeom>
        </p:spPr>
      </p:pic>
      <p:pic>
        <p:nvPicPr>
          <p:cNvPr id="955" name="Graphic 954">
            <a:extLst>
              <a:ext uri="{FF2B5EF4-FFF2-40B4-BE49-F238E27FC236}">
                <a16:creationId xmlns:a16="http://schemas.microsoft.com/office/drawing/2014/main" id="{1A914191-4214-4590-B9E9-01C81EBC40A3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4227922" y="2083130"/>
            <a:ext cx="388711" cy="388711"/>
          </a:xfrm>
          <a:prstGeom prst="rect">
            <a:avLst/>
          </a:prstGeom>
        </p:spPr>
      </p:pic>
      <p:pic>
        <p:nvPicPr>
          <p:cNvPr id="956" name="Graphic 955">
            <a:extLst>
              <a:ext uri="{FF2B5EF4-FFF2-40B4-BE49-F238E27FC236}">
                <a16:creationId xmlns:a16="http://schemas.microsoft.com/office/drawing/2014/main" id="{F8FAB5E0-4F4C-4885-90E0-7118A7269791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5342031" y="2083586"/>
            <a:ext cx="387798" cy="387798"/>
          </a:xfrm>
          <a:prstGeom prst="rect">
            <a:avLst/>
          </a:prstGeom>
        </p:spPr>
      </p:pic>
      <p:pic>
        <p:nvPicPr>
          <p:cNvPr id="957" name="Graphic 956">
            <a:extLst>
              <a:ext uri="{FF2B5EF4-FFF2-40B4-BE49-F238E27FC236}">
                <a16:creationId xmlns:a16="http://schemas.microsoft.com/office/drawing/2014/main" id="{117A4154-BC1F-4080-8C3A-D5FE17A29B45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9829055" y="2090050"/>
            <a:ext cx="374871" cy="374871"/>
          </a:xfrm>
          <a:prstGeom prst="rect">
            <a:avLst/>
          </a:prstGeom>
        </p:spPr>
      </p:pic>
      <p:pic>
        <p:nvPicPr>
          <p:cNvPr id="958" name="Graphic 957">
            <a:extLst>
              <a:ext uri="{FF2B5EF4-FFF2-40B4-BE49-F238E27FC236}">
                <a16:creationId xmlns:a16="http://schemas.microsoft.com/office/drawing/2014/main" id="{66D11784-C869-45B7-9AAF-8E979714ECBF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8702451" y="2083586"/>
            <a:ext cx="387798" cy="387798"/>
          </a:xfrm>
          <a:prstGeom prst="rect">
            <a:avLst/>
          </a:prstGeom>
        </p:spPr>
      </p:pic>
      <p:pic>
        <p:nvPicPr>
          <p:cNvPr id="959" name="Graphic 958">
            <a:extLst>
              <a:ext uri="{FF2B5EF4-FFF2-40B4-BE49-F238E27FC236}">
                <a16:creationId xmlns:a16="http://schemas.microsoft.com/office/drawing/2014/main" id="{5CD27D85-0AD1-40E6-B6CE-CB0B86B03890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7582311" y="2083586"/>
            <a:ext cx="387798" cy="387798"/>
          </a:xfrm>
          <a:prstGeom prst="rect">
            <a:avLst/>
          </a:prstGeom>
        </p:spPr>
      </p:pic>
      <p:pic>
        <p:nvPicPr>
          <p:cNvPr id="960" name="Graphic 959">
            <a:extLst>
              <a:ext uri="{FF2B5EF4-FFF2-40B4-BE49-F238E27FC236}">
                <a16:creationId xmlns:a16="http://schemas.microsoft.com/office/drawing/2014/main" id="{40824962-E2CB-4D4B-BD1B-AEF6C83C6E96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6462171" y="2083586"/>
            <a:ext cx="387798" cy="387798"/>
          </a:xfrm>
          <a:prstGeom prst="rect">
            <a:avLst/>
          </a:prstGeom>
        </p:spPr>
      </p:pic>
      <p:pic>
        <p:nvPicPr>
          <p:cNvPr id="961" name="Graphic 960">
            <a:extLst>
              <a:ext uri="{FF2B5EF4-FFF2-40B4-BE49-F238E27FC236}">
                <a16:creationId xmlns:a16="http://schemas.microsoft.com/office/drawing/2014/main" id="{E0BA9FC0-B515-4E6B-BA9F-506F38B94448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5342031" y="1345716"/>
            <a:ext cx="387798" cy="387798"/>
          </a:xfrm>
          <a:prstGeom prst="rect">
            <a:avLst/>
          </a:prstGeom>
        </p:spPr>
      </p:pic>
      <p:pic>
        <p:nvPicPr>
          <p:cNvPr id="962" name="Graphic 961">
            <a:extLst>
              <a:ext uri="{FF2B5EF4-FFF2-40B4-BE49-F238E27FC236}">
                <a16:creationId xmlns:a16="http://schemas.microsoft.com/office/drawing/2014/main" id="{48878BFB-A447-41BF-BE0E-3524871E14FE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4228378" y="1345716"/>
            <a:ext cx="387798" cy="387798"/>
          </a:xfrm>
          <a:prstGeom prst="rect">
            <a:avLst/>
          </a:prstGeom>
        </p:spPr>
      </p:pic>
      <p:pic>
        <p:nvPicPr>
          <p:cNvPr id="969" name="Graphic 968">
            <a:extLst>
              <a:ext uri="{FF2B5EF4-FFF2-40B4-BE49-F238E27FC236}">
                <a16:creationId xmlns:a16="http://schemas.microsoft.com/office/drawing/2014/main" id="{F9064F8F-FBAA-4E9F-AE02-A1E84FFFB6FD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4215766" y="5760324"/>
            <a:ext cx="413023" cy="413023"/>
          </a:xfrm>
          <a:prstGeom prst="rect">
            <a:avLst/>
          </a:prstGeom>
        </p:spPr>
      </p:pic>
      <p:pic>
        <p:nvPicPr>
          <p:cNvPr id="970" name="Graphic 969">
            <a:extLst>
              <a:ext uri="{FF2B5EF4-FFF2-40B4-BE49-F238E27FC236}">
                <a16:creationId xmlns:a16="http://schemas.microsoft.com/office/drawing/2014/main" id="{F85F9231-74A3-4FE6-8E7B-BF7B2952026B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3092581" y="5763766"/>
            <a:ext cx="406139" cy="406139"/>
          </a:xfrm>
          <a:prstGeom prst="rect">
            <a:avLst/>
          </a:prstGeom>
        </p:spPr>
      </p:pic>
      <p:pic>
        <p:nvPicPr>
          <p:cNvPr id="971" name="Graphic 970">
            <a:extLst>
              <a:ext uri="{FF2B5EF4-FFF2-40B4-BE49-F238E27FC236}">
                <a16:creationId xmlns:a16="http://schemas.microsoft.com/office/drawing/2014/main" id="{83C83AF1-1948-4426-8EC6-85B455D1E1F0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10942275" y="2821000"/>
            <a:ext cx="388711" cy="388711"/>
          </a:xfrm>
          <a:prstGeom prst="rect">
            <a:avLst/>
          </a:prstGeom>
        </p:spPr>
      </p:pic>
      <p:pic>
        <p:nvPicPr>
          <p:cNvPr id="972" name="Graphic 971">
            <a:extLst>
              <a:ext uri="{FF2B5EF4-FFF2-40B4-BE49-F238E27FC236}">
                <a16:creationId xmlns:a16="http://schemas.microsoft.com/office/drawing/2014/main" id="{020FA10D-5F11-4F19-80B6-541A433FE6E1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1963993" y="5765778"/>
            <a:ext cx="402115" cy="402115"/>
          </a:xfrm>
          <a:prstGeom prst="rect">
            <a:avLst/>
          </a:prstGeom>
        </p:spPr>
      </p:pic>
      <p:pic>
        <p:nvPicPr>
          <p:cNvPr id="973" name="Graphic 972">
            <a:extLst>
              <a:ext uri="{FF2B5EF4-FFF2-40B4-BE49-F238E27FC236}">
                <a16:creationId xmlns:a16="http://schemas.microsoft.com/office/drawing/2014/main" id="{295E29E4-A75F-45E1-BAE5-CAEB72EBFF59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9829055" y="2827920"/>
            <a:ext cx="374871" cy="374871"/>
          </a:xfrm>
          <a:prstGeom prst="rect">
            <a:avLst/>
          </a:prstGeom>
        </p:spPr>
      </p:pic>
      <p:pic>
        <p:nvPicPr>
          <p:cNvPr id="974" name="Graphic 973">
            <a:extLst>
              <a:ext uri="{FF2B5EF4-FFF2-40B4-BE49-F238E27FC236}">
                <a16:creationId xmlns:a16="http://schemas.microsoft.com/office/drawing/2014/main" id="{9E3A647F-143E-4D75-993A-A98F3683DAE3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9825823" y="5024795"/>
            <a:ext cx="381335" cy="381335"/>
          </a:xfrm>
          <a:prstGeom prst="rect">
            <a:avLst/>
          </a:prstGeom>
        </p:spPr>
      </p:pic>
      <p:pic>
        <p:nvPicPr>
          <p:cNvPr id="975" name="Graphic 974">
            <a:extLst>
              <a:ext uri="{FF2B5EF4-FFF2-40B4-BE49-F238E27FC236}">
                <a16:creationId xmlns:a16="http://schemas.microsoft.com/office/drawing/2014/main" id="{1FCB5815-49EA-47F7-AC24-1741EF3891D2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10949195" y="5028027"/>
            <a:ext cx="374871" cy="374871"/>
          </a:xfrm>
          <a:prstGeom prst="rect">
            <a:avLst/>
          </a:prstGeom>
        </p:spPr>
      </p:pic>
      <p:pic>
        <p:nvPicPr>
          <p:cNvPr id="976" name="Graphic 975">
            <a:extLst>
              <a:ext uri="{FF2B5EF4-FFF2-40B4-BE49-F238E27FC236}">
                <a16:creationId xmlns:a16="http://schemas.microsoft.com/office/drawing/2014/main" id="{878A46AE-4D98-49AF-9D27-34054AD55778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867935" y="5779400"/>
            <a:ext cx="374871" cy="374871"/>
          </a:xfrm>
          <a:prstGeom prst="rect">
            <a:avLst/>
          </a:prstGeom>
        </p:spPr>
      </p:pic>
      <p:pic>
        <p:nvPicPr>
          <p:cNvPr id="1004" name="Graphic 1003">
            <a:extLst>
              <a:ext uri="{FF2B5EF4-FFF2-40B4-BE49-F238E27FC236}">
                <a16:creationId xmlns:a16="http://schemas.microsoft.com/office/drawing/2014/main" id="{3EB07BF8-E702-4394-A00C-6D0E26C0EC08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5361680" y="2841105"/>
            <a:ext cx="348500" cy="348500"/>
          </a:xfrm>
          <a:prstGeom prst="rect">
            <a:avLst/>
          </a:prstGeom>
        </p:spPr>
      </p:pic>
      <p:pic>
        <p:nvPicPr>
          <p:cNvPr id="1005" name="Graphic 1004">
            <a:extLst>
              <a:ext uri="{FF2B5EF4-FFF2-40B4-BE49-F238E27FC236}">
                <a16:creationId xmlns:a16="http://schemas.microsoft.com/office/drawing/2014/main" id="{387FF161-CBD1-4879-88CD-487C1DCC57D4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6455013" y="2814298"/>
            <a:ext cx="402115" cy="402115"/>
          </a:xfrm>
          <a:prstGeom prst="rect">
            <a:avLst/>
          </a:prstGeom>
        </p:spPr>
      </p:pic>
      <p:pic>
        <p:nvPicPr>
          <p:cNvPr id="1006" name="Graphic 1005">
            <a:extLst>
              <a:ext uri="{FF2B5EF4-FFF2-40B4-BE49-F238E27FC236}">
                <a16:creationId xmlns:a16="http://schemas.microsoft.com/office/drawing/2014/main" id="{555A7484-F016-463A-8217-64F8F1A4BCF8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8695293" y="2814298"/>
            <a:ext cx="402115" cy="402115"/>
          </a:xfrm>
          <a:prstGeom prst="rect">
            <a:avLst/>
          </a:prstGeom>
        </p:spPr>
      </p:pic>
      <p:pic>
        <p:nvPicPr>
          <p:cNvPr id="1007" name="Graphic 1006">
            <a:extLst>
              <a:ext uri="{FF2B5EF4-FFF2-40B4-BE49-F238E27FC236}">
                <a16:creationId xmlns:a16="http://schemas.microsoft.com/office/drawing/2014/main" id="{14145505-41C6-4EB5-BEAF-82AF0A2D2F3B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7575153" y="2814298"/>
            <a:ext cx="402115" cy="402115"/>
          </a:xfrm>
          <a:prstGeom prst="rect">
            <a:avLst/>
          </a:prstGeom>
        </p:spPr>
      </p:pic>
      <p:pic>
        <p:nvPicPr>
          <p:cNvPr id="1008" name="Graphic 1007">
            <a:extLst>
              <a:ext uri="{FF2B5EF4-FFF2-40B4-BE49-F238E27FC236}">
                <a16:creationId xmlns:a16="http://schemas.microsoft.com/office/drawing/2014/main" id="{CBB8565F-6AAF-45F7-BF84-44BCFACD6DE5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9813421" y="3550156"/>
            <a:ext cx="406139" cy="406139"/>
          </a:xfrm>
          <a:prstGeom prst="rect">
            <a:avLst/>
          </a:prstGeom>
        </p:spPr>
      </p:pic>
      <p:pic>
        <p:nvPicPr>
          <p:cNvPr id="1009" name="Graphic 1008">
            <a:extLst>
              <a:ext uri="{FF2B5EF4-FFF2-40B4-BE49-F238E27FC236}">
                <a16:creationId xmlns:a16="http://schemas.microsoft.com/office/drawing/2014/main" id="{B5AB6B97-B682-4E78-9C72-0280F5EE4F61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7583466" y="3560481"/>
            <a:ext cx="385488" cy="385488"/>
          </a:xfrm>
          <a:prstGeom prst="rect">
            <a:avLst/>
          </a:prstGeom>
        </p:spPr>
      </p:pic>
      <p:pic>
        <p:nvPicPr>
          <p:cNvPr id="1010" name="Graphic 1009">
            <a:extLst>
              <a:ext uri="{FF2B5EF4-FFF2-40B4-BE49-F238E27FC236}">
                <a16:creationId xmlns:a16="http://schemas.microsoft.com/office/drawing/2014/main" id="{7D73BBC1-C1FC-4CB0-A5D1-2BC8DA0675BC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6466768" y="3563923"/>
            <a:ext cx="378604" cy="378604"/>
          </a:xfrm>
          <a:prstGeom prst="rect">
            <a:avLst/>
          </a:prstGeom>
        </p:spPr>
      </p:pic>
      <p:pic>
        <p:nvPicPr>
          <p:cNvPr id="1011" name="Graphic 1010">
            <a:extLst>
              <a:ext uri="{FF2B5EF4-FFF2-40B4-BE49-F238E27FC236}">
                <a16:creationId xmlns:a16="http://schemas.microsoft.com/office/drawing/2014/main" id="{819E9FA3-F4DC-4746-97A9-9D366E33A8F1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5346628" y="3563923"/>
            <a:ext cx="378604" cy="378604"/>
          </a:xfrm>
          <a:prstGeom prst="rect">
            <a:avLst/>
          </a:prstGeom>
        </p:spPr>
      </p:pic>
      <p:pic>
        <p:nvPicPr>
          <p:cNvPr id="1012" name="Graphic 1011">
            <a:extLst>
              <a:ext uri="{FF2B5EF4-FFF2-40B4-BE49-F238E27FC236}">
                <a16:creationId xmlns:a16="http://schemas.microsoft.com/office/drawing/2014/main" id="{BB39FAD5-87B0-4A04-8BEF-D4B2C9960BCF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854313" y="5014405"/>
            <a:ext cx="402115" cy="402115"/>
          </a:xfrm>
          <a:prstGeom prst="rect">
            <a:avLst/>
          </a:prstGeom>
        </p:spPr>
      </p:pic>
      <p:pic>
        <p:nvPicPr>
          <p:cNvPr id="1013" name="Graphic 1012">
            <a:extLst>
              <a:ext uri="{FF2B5EF4-FFF2-40B4-BE49-F238E27FC236}">
                <a16:creationId xmlns:a16="http://schemas.microsoft.com/office/drawing/2014/main" id="{C65B7BE4-2386-465F-AF15-6BFBA6C9C07F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1963993" y="5014405"/>
            <a:ext cx="402115" cy="402115"/>
          </a:xfrm>
          <a:prstGeom prst="rect">
            <a:avLst/>
          </a:prstGeom>
        </p:spPr>
      </p:pic>
      <p:pic>
        <p:nvPicPr>
          <p:cNvPr id="1014" name="Graphic 1013">
            <a:extLst>
              <a:ext uri="{FF2B5EF4-FFF2-40B4-BE49-F238E27FC236}">
                <a16:creationId xmlns:a16="http://schemas.microsoft.com/office/drawing/2014/main" id="{8D54050A-D6F1-41E6-9C01-1F856945E75C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3104646" y="4300091"/>
            <a:ext cx="382009" cy="382009"/>
          </a:xfrm>
          <a:prstGeom prst="rect">
            <a:avLst/>
          </a:prstGeom>
        </p:spPr>
      </p:pic>
      <p:pic>
        <p:nvPicPr>
          <p:cNvPr id="1015" name="Graphic 1014">
            <a:extLst>
              <a:ext uri="{FF2B5EF4-FFF2-40B4-BE49-F238E27FC236}">
                <a16:creationId xmlns:a16="http://schemas.microsoft.com/office/drawing/2014/main" id="{5650BD95-4D23-4C9F-B9A4-1259CBDE24C4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4231273" y="4300091"/>
            <a:ext cx="382009" cy="382009"/>
          </a:xfrm>
          <a:prstGeom prst="rect">
            <a:avLst/>
          </a:prstGeom>
        </p:spPr>
      </p:pic>
      <p:pic>
        <p:nvPicPr>
          <p:cNvPr id="1016" name="Graphic 1015">
            <a:extLst>
              <a:ext uri="{FF2B5EF4-FFF2-40B4-BE49-F238E27FC236}">
                <a16:creationId xmlns:a16="http://schemas.microsoft.com/office/drawing/2014/main" id="{1155BC83-8DD3-4985-ADAB-756F34BADECB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864366" y="4300091"/>
            <a:ext cx="382009" cy="382009"/>
          </a:xfrm>
          <a:prstGeom prst="rect">
            <a:avLst/>
          </a:prstGeom>
        </p:spPr>
      </p:pic>
      <p:pic>
        <p:nvPicPr>
          <p:cNvPr id="1017" name="Graphic 1016">
            <a:extLst>
              <a:ext uri="{FF2B5EF4-FFF2-40B4-BE49-F238E27FC236}">
                <a16:creationId xmlns:a16="http://schemas.microsoft.com/office/drawing/2014/main" id="{03120A8C-EE97-485F-A6A0-73C9EDA5EB86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1974046" y="4300091"/>
            <a:ext cx="382009" cy="382009"/>
          </a:xfrm>
          <a:prstGeom prst="rect">
            <a:avLst/>
          </a:prstGeom>
        </p:spPr>
      </p:pic>
      <p:pic>
        <p:nvPicPr>
          <p:cNvPr id="1018" name="Graphic 1017">
            <a:extLst>
              <a:ext uri="{FF2B5EF4-FFF2-40B4-BE49-F238E27FC236}">
                <a16:creationId xmlns:a16="http://schemas.microsoft.com/office/drawing/2014/main" id="{A7E80371-3AF3-494E-826C-DA98F0FA3F95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5354978" y="4310143"/>
            <a:ext cx="361904" cy="361904"/>
          </a:xfrm>
          <a:prstGeom prst="rect">
            <a:avLst/>
          </a:prstGeom>
        </p:spPr>
      </p:pic>
      <p:pic>
        <p:nvPicPr>
          <p:cNvPr id="1019" name="Graphic 1018">
            <a:extLst>
              <a:ext uri="{FF2B5EF4-FFF2-40B4-BE49-F238E27FC236}">
                <a16:creationId xmlns:a16="http://schemas.microsoft.com/office/drawing/2014/main" id="{B98A90C0-C93C-4DDC-88C8-C8651B3938EA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7581855" y="4296740"/>
            <a:ext cx="388711" cy="388711"/>
          </a:xfrm>
          <a:prstGeom prst="rect">
            <a:avLst/>
          </a:prstGeom>
        </p:spPr>
      </p:pic>
      <p:pic>
        <p:nvPicPr>
          <p:cNvPr id="1020" name="Graphic 1019">
            <a:extLst>
              <a:ext uri="{FF2B5EF4-FFF2-40B4-BE49-F238E27FC236}">
                <a16:creationId xmlns:a16="http://schemas.microsoft.com/office/drawing/2014/main" id="{CB4FC40D-2A15-40E3-8C74-0A98E6945568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9822135" y="4296740"/>
            <a:ext cx="388711" cy="388711"/>
          </a:xfrm>
          <a:prstGeom prst="rect">
            <a:avLst/>
          </a:prstGeom>
        </p:spPr>
      </p:pic>
      <p:pic>
        <p:nvPicPr>
          <p:cNvPr id="1021" name="Graphic 1020">
            <a:extLst>
              <a:ext uri="{FF2B5EF4-FFF2-40B4-BE49-F238E27FC236}">
                <a16:creationId xmlns:a16="http://schemas.microsoft.com/office/drawing/2014/main" id="{92A44206-972D-4F7C-B252-AA4A61B86FAA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10948977" y="3565572"/>
            <a:ext cx="375307" cy="375307"/>
          </a:xfrm>
          <a:prstGeom prst="rect">
            <a:avLst/>
          </a:prstGeom>
        </p:spPr>
      </p:pic>
      <p:pic>
        <p:nvPicPr>
          <p:cNvPr id="1022" name="Graphic 1021">
            <a:extLst>
              <a:ext uri="{FF2B5EF4-FFF2-40B4-BE49-F238E27FC236}">
                <a16:creationId xmlns:a16="http://schemas.microsoft.com/office/drawing/2014/main" id="{61FA7BFA-BC22-43DA-A9B7-F4EBE31C455B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10949195" y="4303660"/>
            <a:ext cx="374871" cy="374871"/>
          </a:xfrm>
          <a:prstGeom prst="rect">
            <a:avLst/>
          </a:prstGeom>
        </p:spPr>
      </p:pic>
      <p:pic>
        <p:nvPicPr>
          <p:cNvPr id="1023" name="Graphic 1022">
            <a:extLst>
              <a:ext uri="{FF2B5EF4-FFF2-40B4-BE49-F238E27FC236}">
                <a16:creationId xmlns:a16="http://schemas.microsoft.com/office/drawing/2014/main" id="{8501E979-3424-4546-BF7B-8CE34BC227A3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6481561" y="4316586"/>
            <a:ext cx="349018" cy="349018"/>
          </a:xfrm>
          <a:prstGeom prst="rect">
            <a:avLst/>
          </a:prstGeom>
        </p:spPr>
      </p:pic>
      <p:pic>
        <p:nvPicPr>
          <p:cNvPr id="1024" name="Graphic 1023">
            <a:extLst>
              <a:ext uri="{FF2B5EF4-FFF2-40B4-BE49-F238E27FC236}">
                <a16:creationId xmlns:a16="http://schemas.microsoft.com/office/drawing/2014/main" id="{152E9425-ECB5-4EDA-9CC3-6FB991CDBA92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8708915" y="4303660"/>
            <a:ext cx="374871" cy="374871"/>
          </a:xfrm>
          <a:prstGeom prst="rect">
            <a:avLst/>
          </a:prstGeom>
        </p:spPr>
      </p:pic>
      <p:pic>
        <p:nvPicPr>
          <p:cNvPr id="1025" name="Graphic 1024">
            <a:extLst>
              <a:ext uri="{FF2B5EF4-FFF2-40B4-BE49-F238E27FC236}">
                <a16:creationId xmlns:a16="http://schemas.microsoft.com/office/drawing/2014/main" id="{402BFF5A-CB8C-4358-8339-349D29282DF4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8705683" y="3562558"/>
            <a:ext cx="381335" cy="381335"/>
          </a:xfrm>
          <a:prstGeom prst="rect">
            <a:avLst/>
          </a:prstGeom>
        </p:spPr>
      </p:pic>
      <p:pic>
        <p:nvPicPr>
          <p:cNvPr id="1027" name="Graphic 1026">
            <a:extLst>
              <a:ext uri="{FF2B5EF4-FFF2-40B4-BE49-F238E27FC236}">
                <a16:creationId xmlns:a16="http://schemas.microsoft.com/office/drawing/2014/main" id="{D3DFA280-FBFF-4D03-816D-BE6DA9C79270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4222649" y="3553597"/>
            <a:ext cx="399256" cy="399256"/>
          </a:xfrm>
          <a:prstGeom prst="rect">
            <a:avLst/>
          </a:prstGeom>
        </p:spPr>
      </p:pic>
      <p:pic>
        <p:nvPicPr>
          <p:cNvPr id="1028" name="Graphic 1027">
            <a:extLst>
              <a:ext uri="{FF2B5EF4-FFF2-40B4-BE49-F238E27FC236}">
                <a16:creationId xmlns:a16="http://schemas.microsoft.com/office/drawing/2014/main" id="{9EDC7E8D-1210-4FB7-B7CF-FC788605A39A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3096022" y="3553597"/>
            <a:ext cx="399256" cy="399256"/>
          </a:xfrm>
          <a:prstGeom prst="rect">
            <a:avLst/>
          </a:prstGeom>
        </p:spPr>
      </p:pic>
      <p:pic>
        <p:nvPicPr>
          <p:cNvPr id="1029" name="Graphic 1028">
            <a:extLst>
              <a:ext uri="{FF2B5EF4-FFF2-40B4-BE49-F238E27FC236}">
                <a16:creationId xmlns:a16="http://schemas.microsoft.com/office/drawing/2014/main" id="{3235F53C-87D3-4AC2-9736-6653956B7759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1965422" y="3553597"/>
            <a:ext cx="399256" cy="399256"/>
          </a:xfrm>
          <a:prstGeom prst="rect">
            <a:avLst/>
          </a:prstGeom>
        </p:spPr>
      </p:pic>
      <p:pic>
        <p:nvPicPr>
          <p:cNvPr id="1030" name="Graphic 1029">
            <a:extLst>
              <a:ext uri="{FF2B5EF4-FFF2-40B4-BE49-F238E27FC236}">
                <a16:creationId xmlns:a16="http://schemas.microsoft.com/office/drawing/2014/main" id="{257A1A23-19B6-4EBE-9DC7-B0BD96BBD069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848859" y="3546714"/>
            <a:ext cx="413023" cy="413023"/>
          </a:xfrm>
          <a:prstGeom prst="rect">
            <a:avLst/>
          </a:prstGeom>
        </p:spPr>
      </p:pic>
      <p:pic>
        <p:nvPicPr>
          <p:cNvPr id="1049" name="Graphic 1048">
            <a:extLst>
              <a:ext uri="{FF2B5EF4-FFF2-40B4-BE49-F238E27FC236}">
                <a16:creationId xmlns:a16="http://schemas.microsoft.com/office/drawing/2014/main" id="{52CF0E8F-D6C5-44BF-BCE8-49EF805E9F5B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6465066" y="5024458"/>
            <a:ext cx="382009" cy="382009"/>
          </a:xfrm>
          <a:prstGeom prst="rect">
            <a:avLst/>
          </a:prstGeom>
        </p:spPr>
      </p:pic>
      <p:pic>
        <p:nvPicPr>
          <p:cNvPr id="1050" name="Graphic 1049">
            <a:extLst>
              <a:ext uri="{FF2B5EF4-FFF2-40B4-BE49-F238E27FC236}">
                <a16:creationId xmlns:a16="http://schemas.microsoft.com/office/drawing/2014/main" id="{4F31B939-0C46-4D9F-8667-4C59631A4217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3094593" y="5014405"/>
            <a:ext cx="402115" cy="402115"/>
          </a:xfrm>
          <a:prstGeom prst="rect">
            <a:avLst/>
          </a:prstGeom>
        </p:spPr>
      </p:pic>
      <p:pic>
        <p:nvPicPr>
          <p:cNvPr id="1051" name="Graphic 1050">
            <a:extLst>
              <a:ext uri="{FF2B5EF4-FFF2-40B4-BE49-F238E27FC236}">
                <a16:creationId xmlns:a16="http://schemas.microsoft.com/office/drawing/2014/main" id="{AEA9A6EB-5D6D-4D84-BEB4-3CF1D8D74E7F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5334873" y="5014405"/>
            <a:ext cx="402115" cy="402115"/>
          </a:xfrm>
          <a:prstGeom prst="rect">
            <a:avLst/>
          </a:prstGeom>
        </p:spPr>
      </p:pic>
      <p:pic>
        <p:nvPicPr>
          <p:cNvPr id="1052" name="Graphic 1051">
            <a:extLst>
              <a:ext uri="{FF2B5EF4-FFF2-40B4-BE49-F238E27FC236}">
                <a16:creationId xmlns:a16="http://schemas.microsoft.com/office/drawing/2014/main" id="{6132E566-0AB8-4749-B74B-2928C69BB654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4221220" y="5014405"/>
            <a:ext cx="402115" cy="402115"/>
          </a:xfrm>
          <a:prstGeom prst="rect">
            <a:avLst/>
          </a:prstGeom>
        </p:spPr>
      </p:pic>
      <p:pic>
        <p:nvPicPr>
          <p:cNvPr id="1082" name="Graphic 1081">
            <a:extLst>
              <a:ext uri="{FF2B5EF4-FFF2-40B4-BE49-F238E27FC236}">
                <a16:creationId xmlns:a16="http://schemas.microsoft.com/office/drawing/2014/main" id="{B261620B-E186-48CE-AAE7-DECC3E9D470D}"/>
              </a:ext>
            </a:extLst>
          </p:cNvPr>
          <p:cNvPicPr>
            <a:picLocks noChangeAspect="1"/>
          </p:cNvPicPr>
          <p:nvPr/>
        </p:nvPicPr>
        <p:blipFill>
          <a:blip r:embed="rId126">
            <a:extLst>
              <a:ext uri="{96DAC541-7B7A-43D3-8B79-37D633B846F1}">
                <asvg:svgBlip xmlns:asvg="http://schemas.microsoft.com/office/drawing/2016/SVG/main" r:embed="rId127"/>
              </a:ext>
            </a:extLst>
          </a:blip>
          <a:stretch>
            <a:fillRect/>
          </a:stretch>
        </p:blipFill>
        <p:spPr>
          <a:xfrm>
            <a:off x="7588775" y="5028027"/>
            <a:ext cx="374871" cy="374871"/>
          </a:xfrm>
          <a:prstGeom prst="rect">
            <a:avLst/>
          </a:prstGeom>
        </p:spPr>
      </p:pic>
      <p:pic>
        <p:nvPicPr>
          <p:cNvPr id="1102" name="Graphic 1101">
            <a:extLst>
              <a:ext uri="{FF2B5EF4-FFF2-40B4-BE49-F238E27FC236}">
                <a16:creationId xmlns:a16="http://schemas.microsoft.com/office/drawing/2014/main" id="{B518ABAB-A223-4044-A5A2-F43AD167E20B}"/>
              </a:ext>
            </a:extLst>
          </p:cNvPr>
          <p:cNvPicPr>
            <a:picLocks noChangeAspect="1"/>
          </p:cNvPicPr>
          <p:nvPr/>
        </p:nvPicPr>
        <p:blipFill>
          <a:blip r:embed="rId128">
            <a:extLs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8702451" y="5021563"/>
            <a:ext cx="387798" cy="387798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25740D0F-43CC-4741-804E-632E0DEFE8B3}"/>
              </a:ext>
            </a:extLst>
          </p:cNvPr>
          <p:cNvPicPr>
            <a:picLocks noChangeAspect="1"/>
          </p:cNvPicPr>
          <p:nvPr/>
        </p:nvPicPr>
        <p:blipFill>
          <a:blip r:embed="rId130">
            <a:extLst>
              <a:ext uri="{96DAC541-7B7A-43D3-8B79-37D633B846F1}">
                <asvg:svgBlip xmlns:asvg="http://schemas.microsoft.com/office/drawing/2016/SVG/main" r:embed="rId131"/>
              </a:ext>
            </a:extLst>
          </a:blip>
          <a:stretch>
            <a:fillRect/>
          </a:stretch>
        </p:blipFill>
        <p:spPr>
          <a:xfrm>
            <a:off x="7583105" y="5773730"/>
            <a:ext cx="386211" cy="386211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4B3133BF-1CC4-4DC4-B622-C4C8D1CC1ED5}"/>
              </a:ext>
            </a:extLst>
          </p:cNvPr>
          <p:cNvPicPr>
            <a:picLocks noChangeAspect="1"/>
          </p:cNvPicPr>
          <p:nvPr/>
        </p:nvPicPr>
        <p:blipFill>
          <a:blip r:embed="rId132">
            <a:extLst>
              <a:ext uri="{96DAC541-7B7A-43D3-8B79-37D633B846F1}">
                <asvg:svgBlip xmlns:asvg="http://schemas.microsoft.com/office/drawing/2016/SVG/main" r:embed="rId133"/>
              </a:ext>
            </a:extLst>
          </a:blip>
          <a:stretch>
            <a:fillRect/>
          </a:stretch>
        </p:blipFill>
        <p:spPr>
          <a:xfrm>
            <a:off x="6462965" y="5773730"/>
            <a:ext cx="386211" cy="386211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B3EC940B-76D0-480A-832B-D1DE7A5ADDC6}"/>
              </a:ext>
            </a:extLst>
          </p:cNvPr>
          <p:cNvPicPr>
            <a:picLocks noChangeAspect="1"/>
          </p:cNvPicPr>
          <p:nvPr/>
        </p:nvPicPr>
        <p:blipFill>
          <a:blip r:embed="rId134">
            <a:extLst>
              <a:ext uri="{96DAC541-7B7A-43D3-8B79-37D633B846F1}">
                <asvg:svgBlip xmlns:asvg="http://schemas.microsoft.com/office/drawing/2016/SVG/main" r:embed="rId135"/>
              </a:ext>
            </a:extLst>
          </a:blip>
          <a:stretch>
            <a:fillRect/>
          </a:stretch>
        </p:blipFill>
        <p:spPr>
          <a:xfrm>
            <a:off x="5342825" y="5773730"/>
            <a:ext cx="386211" cy="386211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63CA4B9B-CEAD-4573-BC79-A97268E7368E}"/>
              </a:ext>
            </a:extLst>
          </p:cNvPr>
          <p:cNvPicPr>
            <a:picLocks noChangeAspect="1"/>
          </p:cNvPicPr>
          <p:nvPr/>
        </p:nvPicPr>
        <p:blipFill>
          <a:blip r:embed="rId136">
            <a:extLst>
              <a:ext uri="{96DAC541-7B7A-43D3-8B79-37D633B846F1}">
                <asvg:svgBlip xmlns:asvg="http://schemas.microsoft.com/office/drawing/2016/SVG/main" r:embed="rId137"/>
              </a:ext>
            </a:extLst>
          </a:blip>
          <a:stretch>
            <a:fillRect/>
          </a:stretch>
        </p:blipFill>
        <p:spPr>
          <a:xfrm>
            <a:off x="9823385" y="5773730"/>
            <a:ext cx="386211" cy="386211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6B355CA0-24AD-4604-A078-C25D9D4ECF33}"/>
              </a:ext>
            </a:extLst>
          </p:cNvPr>
          <p:cNvPicPr>
            <a:picLocks noChangeAspect="1"/>
          </p:cNvPicPr>
          <p:nvPr/>
        </p:nvPicPr>
        <p:blipFill>
          <a:blip r:embed="rId138">
            <a:extLst>
              <a:ext uri="{96DAC541-7B7A-43D3-8B79-37D633B846F1}">
                <asvg:svgBlip xmlns:asvg="http://schemas.microsoft.com/office/drawing/2016/SVG/main" r:embed="rId139"/>
              </a:ext>
            </a:extLst>
          </a:blip>
          <a:stretch>
            <a:fillRect/>
          </a:stretch>
        </p:blipFill>
        <p:spPr>
          <a:xfrm>
            <a:off x="10943525" y="5773730"/>
            <a:ext cx="386211" cy="386211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8C35CD3-93A9-4E9D-969F-4DDE98DBA5CF}"/>
              </a:ext>
            </a:extLst>
          </p:cNvPr>
          <p:cNvPicPr>
            <a:picLocks noChangeAspect="1"/>
          </p:cNvPicPr>
          <p:nvPr/>
        </p:nvPicPr>
        <p:blipFill>
          <a:blip r:embed="rId140">
            <a:extLst>
              <a:ext uri="{96DAC541-7B7A-43D3-8B79-37D633B846F1}">
                <asvg:svgBlip xmlns:asvg="http://schemas.microsoft.com/office/drawing/2016/SVG/main" r:embed="rId141"/>
              </a:ext>
            </a:extLst>
          </a:blip>
          <a:stretch>
            <a:fillRect/>
          </a:stretch>
        </p:blipFill>
        <p:spPr>
          <a:xfrm>
            <a:off x="8703245" y="5773730"/>
            <a:ext cx="386211" cy="3862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4303824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BFE2AB9-AD33-0240-8167-5CC6660178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Иконки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C851759-E031-A440-A0F1-0966603C270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92</a:t>
            </a:fld>
            <a:endParaRPr lang="ru-RU"/>
          </a:p>
        </p:txBody>
      </p:sp>
      <p:pic>
        <p:nvPicPr>
          <p:cNvPr id="178" name="Graphic 177">
            <a:extLst>
              <a:ext uri="{FF2B5EF4-FFF2-40B4-BE49-F238E27FC236}">
                <a16:creationId xmlns:a16="http://schemas.microsoft.com/office/drawing/2014/main" id="{2F73D531-5B39-4D07-933F-1AA2A28D83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159921" y="2879626"/>
            <a:ext cx="271459" cy="271459"/>
          </a:xfrm>
          <a:prstGeom prst="rect">
            <a:avLst/>
          </a:prstGeom>
        </p:spPr>
      </p:pic>
      <p:pic>
        <p:nvPicPr>
          <p:cNvPr id="179" name="Graphic 178">
            <a:extLst>
              <a:ext uri="{FF2B5EF4-FFF2-40B4-BE49-F238E27FC236}">
                <a16:creationId xmlns:a16="http://schemas.microsoft.com/office/drawing/2014/main" id="{205B9492-6FC8-4380-A617-16CE3DBCB4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634018" y="2873163"/>
            <a:ext cx="284385" cy="284385"/>
          </a:xfrm>
          <a:prstGeom prst="rect">
            <a:avLst/>
          </a:prstGeom>
        </p:spPr>
      </p:pic>
      <p:pic>
        <p:nvPicPr>
          <p:cNvPr id="180" name="Graphic 179">
            <a:extLst>
              <a:ext uri="{FF2B5EF4-FFF2-40B4-BE49-F238E27FC236}">
                <a16:creationId xmlns:a16="http://schemas.microsoft.com/office/drawing/2014/main" id="{4B47BE11-9194-47AF-8AED-30CAC7FBE6B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582311" y="2083586"/>
            <a:ext cx="387798" cy="387798"/>
          </a:xfrm>
          <a:prstGeom prst="rect">
            <a:avLst/>
          </a:prstGeom>
        </p:spPr>
      </p:pic>
      <p:pic>
        <p:nvPicPr>
          <p:cNvPr id="181" name="Graphic 180">
            <a:extLst>
              <a:ext uri="{FF2B5EF4-FFF2-40B4-BE49-F238E27FC236}">
                <a16:creationId xmlns:a16="http://schemas.microsoft.com/office/drawing/2014/main" id="{7C8964B4-226B-4773-9F52-2529AD9BD8F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67935" y="2090050"/>
            <a:ext cx="374871" cy="374871"/>
          </a:xfrm>
          <a:prstGeom prst="rect">
            <a:avLst/>
          </a:prstGeom>
        </p:spPr>
      </p:pic>
      <p:pic>
        <p:nvPicPr>
          <p:cNvPr id="182" name="Graphic 181">
            <a:extLst>
              <a:ext uri="{FF2B5EF4-FFF2-40B4-BE49-F238E27FC236}">
                <a16:creationId xmlns:a16="http://schemas.microsoft.com/office/drawing/2014/main" id="{721993E0-89EF-4110-A512-4CCC5596E35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942731" y="1345716"/>
            <a:ext cx="387798" cy="387798"/>
          </a:xfrm>
          <a:prstGeom prst="rect">
            <a:avLst/>
          </a:prstGeom>
        </p:spPr>
      </p:pic>
      <p:pic>
        <p:nvPicPr>
          <p:cNvPr id="183" name="Graphic 182">
            <a:extLst>
              <a:ext uri="{FF2B5EF4-FFF2-40B4-BE49-F238E27FC236}">
                <a16:creationId xmlns:a16="http://schemas.microsoft.com/office/drawing/2014/main" id="{10AAC66B-32E8-48F3-9C9B-A9AD63FDE55B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822591" y="1345716"/>
            <a:ext cx="387798" cy="387798"/>
          </a:xfrm>
          <a:prstGeom prst="rect">
            <a:avLst/>
          </a:prstGeom>
        </p:spPr>
      </p:pic>
      <p:pic>
        <p:nvPicPr>
          <p:cNvPr id="184" name="Graphic 183">
            <a:extLst>
              <a:ext uri="{FF2B5EF4-FFF2-40B4-BE49-F238E27FC236}">
                <a16:creationId xmlns:a16="http://schemas.microsoft.com/office/drawing/2014/main" id="{7B610EEB-FD6D-4AE6-97EB-BC1898C1756B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705683" y="1348948"/>
            <a:ext cx="381335" cy="381335"/>
          </a:xfrm>
          <a:prstGeom prst="rect">
            <a:avLst/>
          </a:prstGeom>
        </p:spPr>
      </p:pic>
      <p:pic>
        <p:nvPicPr>
          <p:cNvPr id="185" name="Graphic 184">
            <a:extLst>
              <a:ext uri="{FF2B5EF4-FFF2-40B4-BE49-F238E27FC236}">
                <a16:creationId xmlns:a16="http://schemas.microsoft.com/office/drawing/2014/main" id="{7BF76D34-62AA-464E-A206-C6A257081F6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9871932" y="2132927"/>
            <a:ext cx="289116" cy="289116"/>
          </a:xfrm>
          <a:prstGeom prst="rect">
            <a:avLst/>
          </a:prstGeom>
        </p:spPr>
      </p:pic>
      <p:pic>
        <p:nvPicPr>
          <p:cNvPr id="186" name="Graphic 185">
            <a:extLst>
              <a:ext uri="{FF2B5EF4-FFF2-40B4-BE49-F238E27FC236}">
                <a16:creationId xmlns:a16="http://schemas.microsoft.com/office/drawing/2014/main" id="{3EFA3501-1ED2-494C-935D-1309ECFB285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3089139" y="2070974"/>
            <a:ext cx="413023" cy="413023"/>
          </a:xfrm>
          <a:prstGeom prst="rect">
            <a:avLst/>
          </a:prstGeom>
        </p:spPr>
      </p:pic>
      <p:pic>
        <p:nvPicPr>
          <p:cNvPr id="187" name="Graphic 186">
            <a:extLst>
              <a:ext uri="{FF2B5EF4-FFF2-40B4-BE49-F238E27FC236}">
                <a16:creationId xmlns:a16="http://schemas.microsoft.com/office/drawing/2014/main" id="{BE5DA115-7C81-4048-B034-BFCB017109EB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4264348" y="2863913"/>
            <a:ext cx="302884" cy="302884"/>
          </a:xfrm>
          <a:prstGeom prst="rect">
            <a:avLst/>
          </a:prstGeom>
        </p:spPr>
      </p:pic>
      <p:pic>
        <p:nvPicPr>
          <p:cNvPr id="188" name="Graphic 187">
            <a:extLst>
              <a:ext uri="{FF2B5EF4-FFF2-40B4-BE49-F238E27FC236}">
                <a16:creationId xmlns:a16="http://schemas.microsoft.com/office/drawing/2014/main" id="{B8F2EBF9-9639-4005-9F09-C24A84BE8892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931463" y="2891448"/>
            <a:ext cx="247814" cy="247814"/>
          </a:xfrm>
          <a:prstGeom prst="rect">
            <a:avLst/>
          </a:prstGeom>
        </p:spPr>
      </p:pic>
      <p:pic>
        <p:nvPicPr>
          <p:cNvPr id="189" name="Graphic 188">
            <a:extLst>
              <a:ext uri="{FF2B5EF4-FFF2-40B4-BE49-F238E27FC236}">
                <a16:creationId xmlns:a16="http://schemas.microsoft.com/office/drawing/2014/main" id="{823F5CF6-91E9-4E57-A483-BE9AA4517DE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5384488" y="2863913"/>
            <a:ext cx="302884" cy="302884"/>
          </a:xfrm>
          <a:prstGeom prst="rect">
            <a:avLst/>
          </a:prstGeom>
        </p:spPr>
      </p:pic>
      <p:pic>
        <p:nvPicPr>
          <p:cNvPr id="190" name="Graphic 189">
            <a:extLst>
              <a:ext uri="{FF2B5EF4-FFF2-40B4-BE49-F238E27FC236}">
                <a16:creationId xmlns:a16="http://schemas.microsoft.com/office/drawing/2014/main" id="{1F4A8ED2-518F-4124-8E08-7271235B0B42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5329419" y="2070974"/>
            <a:ext cx="413023" cy="413023"/>
          </a:xfrm>
          <a:prstGeom prst="rect">
            <a:avLst/>
          </a:prstGeom>
        </p:spPr>
      </p:pic>
      <p:pic>
        <p:nvPicPr>
          <p:cNvPr id="191" name="Graphic 190">
            <a:extLst>
              <a:ext uri="{FF2B5EF4-FFF2-40B4-BE49-F238E27FC236}">
                <a16:creationId xmlns:a16="http://schemas.microsoft.com/office/drawing/2014/main" id="{A0856AC0-6B5A-443A-8BB4-CCEE944C62A0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996534" y="1360639"/>
            <a:ext cx="357953" cy="357953"/>
          </a:xfrm>
          <a:prstGeom prst="rect">
            <a:avLst/>
          </a:prstGeom>
        </p:spPr>
      </p:pic>
      <p:pic>
        <p:nvPicPr>
          <p:cNvPr id="192" name="Graphic 191">
            <a:extLst>
              <a:ext uri="{FF2B5EF4-FFF2-40B4-BE49-F238E27FC236}">
                <a16:creationId xmlns:a16="http://schemas.microsoft.com/office/drawing/2014/main" id="{2523156F-5BD5-4069-831E-9188C49B34F4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3116674" y="1360639"/>
            <a:ext cx="357953" cy="357953"/>
          </a:xfrm>
          <a:prstGeom prst="rect">
            <a:avLst/>
          </a:prstGeom>
        </p:spPr>
      </p:pic>
      <p:pic>
        <p:nvPicPr>
          <p:cNvPr id="193" name="Graphic 192">
            <a:extLst>
              <a:ext uri="{FF2B5EF4-FFF2-40B4-BE49-F238E27FC236}">
                <a16:creationId xmlns:a16="http://schemas.microsoft.com/office/drawing/2014/main" id="{AB6BC29D-EBD3-4070-BB3C-6370077C5F98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5361680" y="1365365"/>
            <a:ext cx="348500" cy="348500"/>
          </a:xfrm>
          <a:prstGeom prst="rect">
            <a:avLst/>
          </a:prstGeom>
        </p:spPr>
      </p:pic>
      <p:pic>
        <p:nvPicPr>
          <p:cNvPr id="194" name="Graphic 193">
            <a:extLst>
              <a:ext uri="{FF2B5EF4-FFF2-40B4-BE49-F238E27FC236}">
                <a16:creationId xmlns:a16="http://schemas.microsoft.com/office/drawing/2014/main" id="{32970ACD-D64F-47CB-B8FC-36381BF3BF0F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7601960" y="1365365"/>
            <a:ext cx="348500" cy="348500"/>
          </a:xfrm>
          <a:prstGeom prst="rect">
            <a:avLst/>
          </a:prstGeom>
        </p:spPr>
      </p:pic>
      <p:pic>
        <p:nvPicPr>
          <p:cNvPr id="195" name="Graphic 194">
            <a:extLst>
              <a:ext uri="{FF2B5EF4-FFF2-40B4-BE49-F238E27FC236}">
                <a16:creationId xmlns:a16="http://schemas.microsoft.com/office/drawing/2014/main" id="{18306A38-8D07-4F8E-AFCD-491CC54763BA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4241540" y="1365365"/>
            <a:ext cx="348500" cy="348500"/>
          </a:xfrm>
          <a:prstGeom prst="rect">
            <a:avLst/>
          </a:prstGeom>
        </p:spPr>
      </p:pic>
      <p:pic>
        <p:nvPicPr>
          <p:cNvPr id="196" name="Graphic 195">
            <a:extLst>
              <a:ext uri="{FF2B5EF4-FFF2-40B4-BE49-F238E27FC236}">
                <a16:creationId xmlns:a16="http://schemas.microsoft.com/office/drawing/2014/main" id="{D13DC9CA-A34E-4CCC-B764-06C2DE7F01E1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6508628" y="2867913"/>
            <a:ext cx="294884" cy="294884"/>
          </a:xfrm>
          <a:prstGeom prst="rect">
            <a:avLst/>
          </a:prstGeom>
        </p:spPr>
      </p:pic>
      <p:pic>
        <p:nvPicPr>
          <p:cNvPr id="197" name="Graphic 196">
            <a:extLst>
              <a:ext uri="{FF2B5EF4-FFF2-40B4-BE49-F238E27FC236}">
                <a16:creationId xmlns:a16="http://schemas.microsoft.com/office/drawing/2014/main" id="{13881EAD-D90B-4AC7-A34B-521433B0493F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8792471" y="2173606"/>
            <a:ext cx="207759" cy="207759"/>
          </a:xfrm>
          <a:prstGeom prst="rect">
            <a:avLst/>
          </a:prstGeom>
        </p:spPr>
      </p:pic>
      <p:pic>
        <p:nvPicPr>
          <p:cNvPr id="198" name="Graphic 197">
            <a:extLst>
              <a:ext uri="{FF2B5EF4-FFF2-40B4-BE49-F238E27FC236}">
                <a16:creationId xmlns:a16="http://schemas.microsoft.com/office/drawing/2014/main" id="{AD897DC4-3D11-4285-989D-20C92101EF33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1974453" y="2076428"/>
            <a:ext cx="402115" cy="402115"/>
          </a:xfrm>
          <a:prstGeom prst="rect">
            <a:avLst/>
          </a:prstGeom>
        </p:spPr>
      </p:pic>
      <p:pic>
        <p:nvPicPr>
          <p:cNvPr id="199" name="Graphic 198">
            <a:extLst>
              <a:ext uri="{FF2B5EF4-FFF2-40B4-BE49-F238E27FC236}">
                <a16:creationId xmlns:a16="http://schemas.microsoft.com/office/drawing/2014/main" id="{C427068E-D94B-4343-AB22-E5200F47C053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11009294" y="2150149"/>
            <a:ext cx="254673" cy="254673"/>
          </a:xfrm>
          <a:prstGeom prst="rect">
            <a:avLst/>
          </a:prstGeom>
        </p:spPr>
      </p:pic>
      <p:pic>
        <p:nvPicPr>
          <p:cNvPr id="200" name="Graphic 199">
            <a:extLst>
              <a:ext uri="{FF2B5EF4-FFF2-40B4-BE49-F238E27FC236}">
                <a16:creationId xmlns:a16="http://schemas.microsoft.com/office/drawing/2014/main" id="{0B1252E9-0686-4E01-B64C-2F1BE6747F75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4214733" y="2076428"/>
            <a:ext cx="402115" cy="402115"/>
          </a:xfrm>
          <a:prstGeom prst="rect">
            <a:avLst/>
          </a:prstGeom>
        </p:spPr>
      </p:pic>
      <p:pic>
        <p:nvPicPr>
          <p:cNvPr id="201" name="Graphic 200">
            <a:extLst>
              <a:ext uri="{FF2B5EF4-FFF2-40B4-BE49-F238E27FC236}">
                <a16:creationId xmlns:a16="http://schemas.microsoft.com/office/drawing/2014/main" id="{7BF07F78-45C0-48B5-8DD4-F86CEF4DD972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6462171" y="2083586"/>
            <a:ext cx="387798" cy="387798"/>
          </a:xfrm>
          <a:prstGeom prst="rect">
            <a:avLst/>
          </a:prstGeom>
        </p:spPr>
      </p:pic>
      <p:pic>
        <p:nvPicPr>
          <p:cNvPr id="202" name="Graphic 201">
            <a:extLst>
              <a:ext uri="{FF2B5EF4-FFF2-40B4-BE49-F238E27FC236}">
                <a16:creationId xmlns:a16="http://schemas.microsoft.com/office/drawing/2014/main" id="{C71C2541-5529-47AA-9B23-3CB140C33858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887324" y="1371569"/>
            <a:ext cx="336092" cy="336092"/>
          </a:xfrm>
          <a:prstGeom prst="rect">
            <a:avLst/>
          </a:prstGeom>
        </p:spPr>
      </p:pic>
      <p:pic>
        <p:nvPicPr>
          <p:cNvPr id="203" name="Graphic 202">
            <a:extLst>
              <a:ext uri="{FF2B5EF4-FFF2-40B4-BE49-F238E27FC236}">
                <a16:creationId xmlns:a16="http://schemas.microsoft.com/office/drawing/2014/main" id="{9C847D55-5E2D-4E1B-9299-987F21689AB6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6488024" y="1371569"/>
            <a:ext cx="336092" cy="336092"/>
          </a:xfrm>
          <a:prstGeom prst="rect">
            <a:avLst/>
          </a:prstGeom>
        </p:spPr>
      </p:pic>
      <p:pic>
        <p:nvPicPr>
          <p:cNvPr id="204" name="Graphic 203">
            <a:extLst>
              <a:ext uri="{FF2B5EF4-FFF2-40B4-BE49-F238E27FC236}">
                <a16:creationId xmlns:a16="http://schemas.microsoft.com/office/drawing/2014/main" id="{D256F84C-12C8-47DF-9123-A113B2105C1E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2040510" y="2880355"/>
            <a:ext cx="270000" cy="270000"/>
          </a:xfrm>
          <a:prstGeom prst="rect">
            <a:avLst/>
          </a:prstGeom>
        </p:spPr>
      </p:pic>
      <p:pic>
        <p:nvPicPr>
          <p:cNvPr id="223" name="Graphic 222">
            <a:extLst>
              <a:ext uri="{FF2B5EF4-FFF2-40B4-BE49-F238E27FC236}">
                <a16:creationId xmlns:a16="http://schemas.microsoft.com/office/drawing/2014/main" id="{7C528805-956D-4982-AB4D-AC66B89BBF4C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10948977" y="2827702"/>
            <a:ext cx="375307" cy="375307"/>
          </a:xfrm>
          <a:prstGeom prst="rect">
            <a:avLst/>
          </a:prstGeom>
        </p:spPr>
      </p:pic>
      <p:pic>
        <p:nvPicPr>
          <p:cNvPr id="224" name="Graphic 223">
            <a:extLst>
              <a:ext uri="{FF2B5EF4-FFF2-40B4-BE49-F238E27FC236}">
                <a16:creationId xmlns:a16="http://schemas.microsoft.com/office/drawing/2014/main" id="{0C8F262B-8DEC-4DEF-BD39-A0FC28109DAE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8695293" y="2814298"/>
            <a:ext cx="402115" cy="402115"/>
          </a:xfrm>
          <a:prstGeom prst="rect">
            <a:avLst/>
          </a:prstGeom>
        </p:spPr>
      </p:pic>
      <p:pic>
        <p:nvPicPr>
          <p:cNvPr id="225" name="Graphic 224">
            <a:extLst>
              <a:ext uri="{FF2B5EF4-FFF2-40B4-BE49-F238E27FC236}">
                <a16:creationId xmlns:a16="http://schemas.microsoft.com/office/drawing/2014/main" id="{3B67CE71-EAEE-4535-A4A6-982933C18C79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9815433" y="2814298"/>
            <a:ext cx="402115" cy="402115"/>
          </a:xfrm>
          <a:prstGeom prst="rect">
            <a:avLst/>
          </a:prstGeom>
        </p:spPr>
      </p:pic>
      <p:pic>
        <p:nvPicPr>
          <p:cNvPr id="226" name="Graphic 225">
            <a:extLst>
              <a:ext uri="{FF2B5EF4-FFF2-40B4-BE49-F238E27FC236}">
                <a16:creationId xmlns:a16="http://schemas.microsoft.com/office/drawing/2014/main" id="{CCC9DD8A-4AED-4EDA-A883-13D343CF45D7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6453001" y="3550156"/>
            <a:ext cx="406139" cy="406139"/>
          </a:xfrm>
          <a:prstGeom prst="rect">
            <a:avLst/>
          </a:prstGeom>
        </p:spPr>
      </p:pic>
      <p:pic>
        <p:nvPicPr>
          <p:cNvPr id="227" name="Graphic 226">
            <a:extLst>
              <a:ext uri="{FF2B5EF4-FFF2-40B4-BE49-F238E27FC236}">
                <a16:creationId xmlns:a16="http://schemas.microsoft.com/office/drawing/2014/main" id="{BA1BE612-77BB-42FF-9B53-386D5CF643FD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5351726" y="3569021"/>
            <a:ext cx="368408" cy="368408"/>
          </a:xfrm>
          <a:prstGeom prst="rect">
            <a:avLst/>
          </a:prstGeom>
        </p:spPr>
      </p:pic>
      <p:pic>
        <p:nvPicPr>
          <p:cNvPr id="228" name="Graphic 227">
            <a:extLst>
              <a:ext uri="{FF2B5EF4-FFF2-40B4-BE49-F238E27FC236}">
                <a16:creationId xmlns:a16="http://schemas.microsoft.com/office/drawing/2014/main" id="{712D4556-62ED-4F19-889F-7925DA7E21DC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4231586" y="3569021"/>
            <a:ext cx="368408" cy="368408"/>
          </a:xfrm>
          <a:prstGeom prst="rect">
            <a:avLst/>
          </a:prstGeom>
        </p:spPr>
      </p:pic>
      <p:pic>
        <p:nvPicPr>
          <p:cNvPr id="229" name="Graphic 228">
            <a:extLst>
              <a:ext uri="{FF2B5EF4-FFF2-40B4-BE49-F238E27FC236}">
                <a16:creationId xmlns:a16="http://schemas.microsoft.com/office/drawing/2014/main" id="{4F4346CA-F40C-4DE6-8A76-1EA8517E7D15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867935" y="3565790"/>
            <a:ext cx="374871" cy="374871"/>
          </a:xfrm>
          <a:prstGeom prst="rect">
            <a:avLst/>
          </a:prstGeom>
        </p:spPr>
      </p:pic>
      <p:pic>
        <p:nvPicPr>
          <p:cNvPr id="230" name="Graphic 229">
            <a:extLst>
              <a:ext uri="{FF2B5EF4-FFF2-40B4-BE49-F238E27FC236}">
                <a16:creationId xmlns:a16="http://schemas.microsoft.com/office/drawing/2014/main" id="{A892BB94-F131-4A52-996B-EAA62DCCAA19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3108215" y="3565790"/>
            <a:ext cx="374871" cy="374871"/>
          </a:xfrm>
          <a:prstGeom prst="rect">
            <a:avLst/>
          </a:prstGeom>
        </p:spPr>
      </p:pic>
      <p:pic>
        <p:nvPicPr>
          <p:cNvPr id="231" name="Graphic 230">
            <a:extLst>
              <a:ext uri="{FF2B5EF4-FFF2-40B4-BE49-F238E27FC236}">
                <a16:creationId xmlns:a16="http://schemas.microsoft.com/office/drawing/2014/main" id="{D9344416-A8E2-4A10-90D2-8A4CD8B472F1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1997769" y="3575484"/>
            <a:ext cx="355482" cy="355482"/>
          </a:xfrm>
          <a:prstGeom prst="rect">
            <a:avLst/>
          </a:prstGeom>
        </p:spPr>
      </p:pic>
      <p:pic>
        <p:nvPicPr>
          <p:cNvPr id="232" name="Graphic 231">
            <a:extLst>
              <a:ext uri="{FF2B5EF4-FFF2-40B4-BE49-F238E27FC236}">
                <a16:creationId xmlns:a16="http://schemas.microsoft.com/office/drawing/2014/main" id="{E940002C-FA6A-4ED9-8A30-0CA8F7F503C0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6468635" y="4303660"/>
            <a:ext cx="374871" cy="374871"/>
          </a:xfrm>
          <a:prstGeom prst="rect">
            <a:avLst/>
          </a:prstGeom>
        </p:spPr>
      </p:pic>
      <p:pic>
        <p:nvPicPr>
          <p:cNvPr id="233" name="Graphic 232">
            <a:extLst>
              <a:ext uri="{FF2B5EF4-FFF2-40B4-BE49-F238E27FC236}">
                <a16:creationId xmlns:a16="http://schemas.microsoft.com/office/drawing/2014/main" id="{C4904C7B-8042-4DBA-98D0-29FE6AEF10AB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5342031" y="4297196"/>
            <a:ext cx="387798" cy="387798"/>
          </a:xfrm>
          <a:prstGeom prst="rect">
            <a:avLst/>
          </a:prstGeom>
        </p:spPr>
      </p:pic>
      <p:pic>
        <p:nvPicPr>
          <p:cNvPr id="234" name="Graphic 233">
            <a:extLst>
              <a:ext uri="{FF2B5EF4-FFF2-40B4-BE49-F238E27FC236}">
                <a16:creationId xmlns:a16="http://schemas.microsoft.com/office/drawing/2014/main" id="{04C9CB07-F15E-4A90-B794-2F4CA4C2736C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4221891" y="4297196"/>
            <a:ext cx="387798" cy="387798"/>
          </a:xfrm>
          <a:prstGeom prst="rect">
            <a:avLst/>
          </a:prstGeom>
        </p:spPr>
      </p:pic>
      <p:pic>
        <p:nvPicPr>
          <p:cNvPr id="235" name="Graphic 234">
            <a:extLst>
              <a:ext uri="{FF2B5EF4-FFF2-40B4-BE49-F238E27FC236}">
                <a16:creationId xmlns:a16="http://schemas.microsoft.com/office/drawing/2014/main" id="{FC73E187-334C-42BE-A706-92740A07CE8D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861015" y="4296740"/>
            <a:ext cx="388711" cy="388711"/>
          </a:xfrm>
          <a:prstGeom prst="rect">
            <a:avLst/>
          </a:prstGeom>
        </p:spPr>
      </p:pic>
      <p:pic>
        <p:nvPicPr>
          <p:cNvPr id="236" name="Graphic 235">
            <a:extLst>
              <a:ext uri="{FF2B5EF4-FFF2-40B4-BE49-F238E27FC236}">
                <a16:creationId xmlns:a16="http://schemas.microsoft.com/office/drawing/2014/main" id="{3E2C74BA-131B-4214-AAE1-53AAA3EFD987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1981155" y="4296740"/>
            <a:ext cx="388711" cy="388711"/>
          </a:xfrm>
          <a:prstGeom prst="rect">
            <a:avLst/>
          </a:prstGeom>
        </p:spPr>
      </p:pic>
      <p:pic>
        <p:nvPicPr>
          <p:cNvPr id="237" name="Graphic 236">
            <a:extLst>
              <a:ext uri="{FF2B5EF4-FFF2-40B4-BE49-F238E27FC236}">
                <a16:creationId xmlns:a16="http://schemas.microsoft.com/office/drawing/2014/main" id="{7DCEAEEE-984F-48D0-8FB1-0201C3A51D77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8715398" y="3572273"/>
            <a:ext cx="361904" cy="361904"/>
          </a:xfrm>
          <a:prstGeom prst="rect">
            <a:avLst/>
          </a:prstGeom>
        </p:spPr>
      </p:pic>
      <p:pic>
        <p:nvPicPr>
          <p:cNvPr id="238" name="Graphic 237">
            <a:extLst>
              <a:ext uri="{FF2B5EF4-FFF2-40B4-BE49-F238E27FC236}">
                <a16:creationId xmlns:a16="http://schemas.microsoft.com/office/drawing/2014/main" id="{AFCF9536-3A36-451F-B8AD-22E1280AC509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7591908" y="3568923"/>
            <a:ext cx="368605" cy="368605"/>
          </a:xfrm>
          <a:prstGeom prst="rect">
            <a:avLst/>
          </a:prstGeom>
        </p:spPr>
      </p:pic>
      <p:pic>
        <p:nvPicPr>
          <p:cNvPr id="239" name="Graphic 238">
            <a:extLst>
              <a:ext uri="{FF2B5EF4-FFF2-40B4-BE49-F238E27FC236}">
                <a16:creationId xmlns:a16="http://schemas.microsoft.com/office/drawing/2014/main" id="{EC1B7976-F1FC-437E-9EFC-7FA5011DB60A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10935573" y="3552168"/>
            <a:ext cx="402115" cy="402115"/>
          </a:xfrm>
          <a:prstGeom prst="rect">
            <a:avLst/>
          </a:prstGeom>
        </p:spPr>
      </p:pic>
      <p:pic>
        <p:nvPicPr>
          <p:cNvPr id="240" name="Graphic 239">
            <a:extLst>
              <a:ext uri="{FF2B5EF4-FFF2-40B4-BE49-F238E27FC236}">
                <a16:creationId xmlns:a16="http://schemas.microsoft.com/office/drawing/2014/main" id="{2B6F7E07-AA26-4A3C-B05C-511E37D6AB3D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9815433" y="3552168"/>
            <a:ext cx="402115" cy="402115"/>
          </a:xfrm>
          <a:prstGeom prst="rect">
            <a:avLst/>
          </a:prstGeom>
        </p:spPr>
      </p:pic>
      <p:pic>
        <p:nvPicPr>
          <p:cNvPr id="241" name="Graphic 240">
            <a:extLst>
              <a:ext uri="{FF2B5EF4-FFF2-40B4-BE49-F238E27FC236}">
                <a16:creationId xmlns:a16="http://schemas.microsoft.com/office/drawing/2014/main" id="{A5A9348D-A682-493D-B7E7-653C6FE9E855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6455013" y="5027908"/>
            <a:ext cx="402115" cy="402115"/>
          </a:xfrm>
          <a:prstGeom prst="rect">
            <a:avLst/>
          </a:prstGeom>
        </p:spPr>
      </p:pic>
      <p:pic>
        <p:nvPicPr>
          <p:cNvPr id="242" name="Graphic 241">
            <a:extLst>
              <a:ext uri="{FF2B5EF4-FFF2-40B4-BE49-F238E27FC236}">
                <a16:creationId xmlns:a16="http://schemas.microsoft.com/office/drawing/2014/main" id="{28551DD3-4345-419B-B3F3-267318895523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3101295" y="4296740"/>
            <a:ext cx="388711" cy="388711"/>
          </a:xfrm>
          <a:prstGeom prst="rect">
            <a:avLst/>
          </a:prstGeom>
        </p:spPr>
      </p:pic>
      <p:pic>
        <p:nvPicPr>
          <p:cNvPr id="243" name="Graphic 242">
            <a:extLst>
              <a:ext uri="{FF2B5EF4-FFF2-40B4-BE49-F238E27FC236}">
                <a16:creationId xmlns:a16="http://schemas.microsoft.com/office/drawing/2014/main" id="{60FED480-54C1-42CA-B6F8-4DB83BD7933F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3101751" y="5035066"/>
            <a:ext cx="387798" cy="387798"/>
          </a:xfrm>
          <a:prstGeom prst="rect">
            <a:avLst/>
          </a:prstGeom>
        </p:spPr>
      </p:pic>
      <p:pic>
        <p:nvPicPr>
          <p:cNvPr id="244" name="Graphic 243">
            <a:extLst>
              <a:ext uri="{FF2B5EF4-FFF2-40B4-BE49-F238E27FC236}">
                <a16:creationId xmlns:a16="http://schemas.microsoft.com/office/drawing/2014/main" id="{D881DDEF-A7AC-4B12-A2D1-1DDEB60101A6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4221891" y="5035066"/>
            <a:ext cx="387798" cy="387798"/>
          </a:xfrm>
          <a:prstGeom prst="rect">
            <a:avLst/>
          </a:prstGeom>
        </p:spPr>
      </p:pic>
      <p:pic>
        <p:nvPicPr>
          <p:cNvPr id="245" name="Graphic 244">
            <a:extLst>
              <a:ext uri="{FF2B5EF4-FFF2-40B4-BE49-F238E27FC236}">
                <a16:creationId xmlns:a16="http://schemas.microsoft.com/office/drawing/2014/main" id="{74F63941-518B-46EB-A540-89595E322F50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5342031" y="5035066"/>
            <a:ext cx="387798" cy="387798"/>
          </a:xfrm>
          <a:prstGeom prst="rect">
            <a:avLst/>
          </a:prstGeom>
        </p:spPr>
      </p:pic>
      <p:pic>
        <p:nvPicPr>
          <p:cNvPr id="246" name="Graphic 245">
            <a:extLst>
              <a:ext uri="{FF2B5EF4-FFF2-40B4-BE49-F238E27FC236}">
                <a16:creationId xmlns:a16="http://schemas.microsoft.com/office/drawing/2014/main" id="{0C5BCBA4-3D84-4E08-BDCA-A6F17A5B5545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1981611" y="5035066"/>
            <a:ext cx="387798" cy="387798"/>
          </a:xfrm>
          <a:prstGeom prst="rect">
            <a:avLst/>
          </a:prstGeom>
        </p:spPr>
      </p:pic>
      <p:pic>
        <p:nvPicPr>
          <p:cNvPr id="247" name="Graphic 246">
            <a:extLst>
              <a:ext uri="{FF2B5EF4-FFF2-40B4-BE49-F238E27FC236}">
                <a16:creationId xmlns:a16="http://schemas.microsoft.com/office/drawing/2014/main" id="{6FA45172-799C-42DE-8F4C-3D27A59AFC8C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10942731" y="4297196"/>
            <a:ext cx="387798" cy="387798"/>
          </a:xfrm>
          <a:prstGeom prst="rect">
            <a:avLst/>
          </a:prstGeom>
        </p:spPr>
      </p:pic>
      <p:pic>
        <p:nvPicPr>
          <p:cNvPr id="248" name="Graphic 247">
            <a:extLst>
              <a:ext uri="{FF2B5EF4-FFF2-40B4-BE49-F238E27FC236}">
                <a16:creationId xmlns:a16="http://schemas.microsoft.com/office/drawing/2014/main" id="{528F695B-FDEB-4E8A-A5D3-38ABB13B6539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9848444" y="4323049"/>
            <a:ext cx="336092" cy="336092"/>
          </a:xfrm>
          <a:prstGeom prst="rect">
            <a:avLst/>
          </a:prstGeom>
        </p:spPr>
      </p:pic>
      <p:pic>
        <p:nvPicPr>
          <p:cNvPr id="249" name="Graphic 248">
            <a:extLst>
              <a:ext uri="{FF2B5EF4-FFF2-40B4-BE49-F238E27FC236}">
                <a16:creationId xmlns:a16="http://schemas.microsoft.com/office/drawing/2014/main" id="{A8571A20-5AB4-417F-9D2C-71F4F50229A2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8747694" y="4342439"/>
            <a:ext cx="297312" cy="297312"/>
          </a:xfrm>
          <a:prstGeom prst="rect">
            <a:avLst/>
          </a:prstGeom>
        </p:spPr>
      </p:pic>
      <p:pic>
        <p:nvPicPr>
          <p:cNvPr id="250" name="Graphic 249">
            <a:extLst>
              <a:ext uri="{FF2B5EF4-FFF2-40B4-BE49-F238E27FC236}">
                <a16:creationId xmlns:a16="http://schemas.microsoft.com/office/drawing/2014/main" id="{94BD419A-EE39-44E4-B824-60B3C1532CD9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7627554" y="4342439"/>
            <a:ext cx="297312" cy="297312"/>
          </a:xfrm>
          <a:prstGeom prst="rect">
            <a:avLst/>
          </a:prstGeom>
        </p:spPr>
      </p:pic>
      <p:pic>
        <p:nvPicPr>
          <p:cNvPr id="251" name="Graphic 250">
            <a:extLst>
              <a:ext uri="{FF2B5EF4-FFF2-40B4-BE49-F238E27FC236}">
                <a16:creationId xmlns:a16="http://schemas.microsoft.com/office/drawing/2014/main" id="{C5E784F8-A242-4530-A9BD-EFB807AD425F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880861" y="5054456"/>
            <a:ext cx="349018" cy="349018"/>
          </a:xfrm>
          <a:prstGeom prst="rect">
            <a:avLst/>
          </a:prstGeom>
        </p:spPr>
      </p:pic>
      <p:pic>
        <p:nvPicPr>
          <p:cNvPr id="252" name="Graphic 251">
            <a:extLst>
              <a:ext uri="{FF2B5EF4-FFF2-40B4-BE49-F238E27FC236}">
                <a16:creationId xmlns:a16="http://schemas.microsoft.com/office/drawing/2014/main" id="{3D03B1B4-AEEB-49A9-81CB-5098E7F42CA8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10955658" y="5785863"/>
            <a:ext cx="361945" cy="361945"/>
          </a:xfrm>
          <a:prstGeom prst="rect">
            <a:avLst/>
          </a:prstGeom>
        </p:spPr>
      </p:pic>
      <p:pic>
        <p:nvPicPr>
          <p:cNvPr id="253" name="Graphic 252">
            <a:extLst>
              <a:ext uri="{FF2B5EF4-FFF2-40B4-BE49-F238E27FC236}">
                <a16:creationId xmlns:a16="http://schemas.microsoft.com/office/drawing/2014/main" id="{A5138E0D-7A6D-4D7E-9339-83FA66066E8E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9822591" y="5772936"/>
            <a:ext cx="387798" cy="387798"/>
          </a:xfrm>
          <a:prstGeom prst="rect">
            <a:avLst/>
          </a:prstGeom>
        </p:spPr>
      </p:pic>
      <p:pic>
        <p:nvPicPr>
          <p:cNvPr id="254" name="Graphic 253">
            <a:extLst>
              <a:ext uri="{FF2B5EF4-FFF2-40B4-BE49-F238E27FC236}">
                <a16:creationId xmlns:a16="http://schemas.microsoft.com/office/drawing/2014/main" id="{E5C3911C-1D25-4327-94B4-200C43602AEC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8721841" y="5792326"/>
            <a:ext cx="349018" cy="349018"/>
          </a:xfrm>
          <a:prstGeom prst="rect">
            <a:avLst/>
          </a:prstGeom>
        </p:spPr>
      </p:pic>
      <p:pic>
        <p:nvPicPr>
          <p:cNvPr id="255" name="Graphic 254">
            <a:extLst>
              <a:ext uri="{FF2B5EF4-FFF2-40B4-BE49-F238E27FC236}">
                <a16:creationId xmlns:a16="http://schemas.microsoft.com/office/drawing/2014/main" id="{86F65379-CDC5-4CA9-9C20-A225D44C1541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7582311" y="5772936"/>
            <a:ext cx="387798" cy="387798"/>
          </a:xfrm>
          <a:prstGeom prst="rect">
            <a:avLst/>
          </a:prstGeom>
        </p:spPr>
      </p:pic>
      <p:pic>
        <p:nvPicPr>
          <p:cNvPr id="256" name="Graphic 255">
            <a:extLst>
              <a:ext uri="{FF2B5EF4-FFF2-40B4-BE49-F238E27FC236}">
                <a16:creationId xmlns:a16="http://schemas.microsoft.com/office/drawing/2014/main" id="{FF28A4A2-E99A-42AC-A649-D2F83DCC1B31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6465403" y="5776168"/>
            <a:ext cx="381335" cy="381335"/>
          </a:xfrm>
          <a:prstGeom prst="rect">
            <a:avLst/>
          </a:prstGeom>
        </p:spPr>
      </p:pic>
      <p:pic>
        <p:nvPicPr>
          <p:cNvPr id="257" name="Graphic 256">
            <a:extLst>
              <a:ext uri="{FF2B5EF4-FFF2-40B4-BE49-F238E27FC236}">
                <a16:creationId xmlns:a16="http://schemas.microsoft.com/office/drawing/2014/main" id="{78687F59-915E-480C-87A9-B3C342219FFA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5342031" y="5772936"/>
            <a:ext cx="387798" cy="387798"/>
          </a:xfrm>
          <a:prstGeom prst="rect">
            <a:avLst/>
          </a:prstGeom>
        </p:spPr>
      </p:pic>
      <p:pic>
        <p:nvPicPr>
          <p:cNvPr id="258" name="Graphic 257">
            <a:extLst>
              <a:ext uri="{FF2B5EF4-FFF2-40B4-BE49-F238E27FC236}">
                <a16:creationId xmlns:a16="http://schemas.microsoft.com/office/drawing/2014/main" id="{F89C864A-E492-45EA-8B27-591C38DC96BA}"/>
              </a:ext>
            </a:extLst>
          </p:cNvPr>
          <p:cNvPicPr>
            <a:picLocks noChangeAspect="1"/>
          </p:cNvPicPr>
          <p:nvPr/>
        </p:nvPicPr>
        <p:blipFill>
          <a:blip r:embed="rId126">
            <a:extLst>
              <a:ext uri="{96DAC541-7B7A-43D3-8B79-37D633B846F1}">
                <asvg:svgBlip xmlns:asvg="http://schemas.microsoft.com/office/drawing/2016/SVG/main" r:embed="rId127"/>
              </a:ext>
            </a:extLst>
          </a:blip>
          <a:stretch>
            <a:fillRect/>
          </a:stretch>
        </p:blipFill>
        <p:spPr>
          <a:xfrm>
            <a:off x="4250976" y="5802021"/>
            <a:ext cx="329628" cy="329628"/>
          </a:xfrm>
          <a:prstGeom prst="rect">
            <a:avLst/>
          </a:prstGeom>
        </p:spPr>
      </p:pic>
      <p:pic>
        <p:nvPicPr>
          <p:cNvPr id="259" name="Graphic 258">
            <a:extLst>
              <a:ext uri="{FF2B5EF4-FFF2-40B4-BE49-F238E27FC236}">
                <a16:creationId xmlns:a16="http://schemas.microsoft.com/office/drawing/2014/main" id="{73807518-FF18-45F9-B907-264FE264F18D}"/>
              </a:ext>
            </a:extLst>
          </p:cNvPr>
          <p:cNvPicPr>
            <a:picLocks noChangeAspect="1"/>
          </p:cNvPicPr>
          <p:nvPr/>
        </p:nvPicPr>
        <p:blipFill>
          <a:blip r:embed="rId128">
            <a:extLs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3101751" y="5772936"/>
            <a:ext cx="387798" cy="387798"/>
          </a:xfrm>
          <a:prstGeom prst="rect">
            <a:avLst/>
          </a:prstGeom>
        </p:spPr>
      </p:pic>
      <p:pic>
        <p:nvPicPr>
          <p:cNvPr id="260" name="Graphic 259">
            <a:extLst>
              <a:ext uri="{FF2B5EF4-FFF2-40B4-BE49-F238E27FC236}">
                <a16:creationId xmlns:a16="http://schemas.microsoft.com/office/drawing/2014/main" id="{B839131C-FEA9-46ED-A5E5-D032F1D806FA}"/>
              </a:ext>
            </a:extLst>
          </p:cNvPr>
          <p:cNvPicPr>
            <a:picLocks noChangeAspect="1"/>
          </p:cNvPicPr>
          <p:nvPr/>
        </p:nvPicPr>
        <p:blipFill>
          <a:blip r:embed="rId130">
            <a:extLst>
              <a:ext uri="{96DAC541-7B7A-43D3-8B79-37D633B846F1}">
                <asvg:svgBlip xmlns:asvg="http://schemas.microsoft.com/office/drawing/2016/SVG/main" r:embed="rId131"/>
              </a:ext>
            </a:extLst>
          </a:blip>
          <a:stretch>
            <a:fillRect/>
          </a:stretch>
        </p:blipFill>
        <p:spPr>
          <a:xfrm>
            <a:off x="2013928" y="5805253"/>
            <a:ext cx="323165" cy="323165"/>
          </a:xfrm>
          <a:prstGeom prst="rect">
            <a:avLst/>
          </a:prstGeom>
        </p:spPr>
      </p:pic>
      <p:pic>
        <p:nvPicPr>
          <p:cNvPr id="261" name="Graphic 260">
            <a:extLst>
              <a:ext uri="{FF2B5EF4-FFF2-40B4-BE49-F238E27FC236}">
                <a16:creationId xmlns:a16="http://schemas.microsoft.com/office/drawing/2014/main" id="{D760A11E-7B1C-42C4-85E7-A1461F02BA5C}"/>
              </a:ext>
            </a:extLst>
          </p:cNvPr>
          <p:cNvPicPr>
            <a:picLocks noChangeAspect="1"/>
          </p:cNvPicPr>
          <p:nvPr/>
        </p:nvPicPr>
        <p:blipFill>
          <a:blip r:embed="rId132">
            <a:extLst>
              <a:ext uri="{96DAC541-7B7A-43D3-8B79-37D633B846F1}">
                <asvg:svgBlip xmlns:asvg="http://schemas.microsoft.com/office/drawing/2016/SVG/main" r:embed="rId133"/>
              </a:ext>
            </a:extLst>
          </a:blip>
          <a:stretch>
            <a:fillRect/>
          </a:stretch>
        </p:blipFill>
        <p:spPr>
          <a:xfrm>
            <a:off x="861471" y="5772936"/>
            <a:ext cx="387798" cy="387798"/>
          </a:xfrm>
          <a:prstGeom prst="rect">
            <a:avLst/>
          </a:prstGeom>
        </p:spPr>
      </p:pic>
      <p:pic>
        <p:nvPicPr>
          <p:cNvPr id="265" name="Graphic 264">
            <a:extLst>
              <a:ext uri="{FF2B5EF4-FFF2-40B4-BE49-F238E27FC236}">
                <a16:creationId xmlns:a16="http://schemas.microsoft.com/office/drawing/2014/main" id="{F8CCB9E9-A7ED-4CD6-AF0D-2026FE037406}"/>
              </a:ext>
            </a:extLst>
          </p:cNvPr>
          <p:cNvPicPr>
            <a:picLocks noChangeAspect="1"/>
          </p:cNvPicPr>
          <p:nvPr/>
        </p:nvPicPr>
        <p:blipFill>
          <a:blip r:embed="rId134">
            <a:extLst>
              <a:ext uri="{96DAC541-7B7A-43D3-8B79-37D633B846F1}">
                <asvg:svgBlip xmlns:asvg="http://schemas.microsoft.com/office/drawing/2016/SVG/main" r:embed="rId135"/>
              </a:ext>
            </a:extLst>
          </a:blip>
          <a:stretch>
            <a:fillRect/>
          </a:stretch>
        </p:blipFill>
        <p:spPr>
          <a:xfrm>
            <a:off x="7580024" y="5032779"/>
            <a:ext cx="392372" cy="392372"/>
          </a:xfrm>
          <a:prstGeom prst="rect">
            <a:avLst/>
          </a:prstGeom>
        </p:spPr>
      </p:pic>
      <p:pic>
        <p:nvPicPr>
          <p:cNvPr id="266" name="Graphic 265">
            <a:extLst>
              <a:ext uri="{FF2B5EF4-FFF2-40B4-BE49-F238E27FC236}">
                <a16:creationId xmlns:a16="http://schemas.microsoft.com/office/drawing/2014/main" id="{5A9726DD-2FD9-43EC-BE17-EB65A02CA5E9}"/>
              </a:ext>
            </a:extLst>
          </p:cNvPr>
          <p:cNvPicPr>
            <a:picLocks noChangeAspect="1"/>
          </p:cNvPicPr>
          <p:nvPr/>
        </p:nvPicPr>
        <p:blipFill>
          <a:blip r:embed="rId136">
            <a:extLst>
              <a:ext uri="{96DAC541-7B7A-43D3-8B79-37D633B846F1}">
                <asvg:svgBlip xmlns:asvg="http://schemas.microsoft.com/office/drawing/2016/SVG/main" r:embed="rId137"/>
              </a:ext>
            </a:extLst>
          </a:blip>
          <a:stretch>
            <a:fillRect/>
          </a:stretch>
        </p:blipFill>
        <p:spPr>
          <a:xfrm>
            <a:off x="8689839" y="5022454"/>
            <a:ext cx="413023" cy="413023"/>
          </a:xfrm>
          <a:prstGeom prst="rect">
            <a:avLst/>
          </a:prstGeom>
        </p:spPr>
      </p:pic>
      <p:pic>
        <p:nvPicPr>
          <p:cNvPr id="271" name="Graphic 270">
            <a:extLst>
              <a:ext uri="{FF2B5EF4-FFF2-40B4-BE49-F238E27FC236}">
                <a16:creationId xmlns:a16="http://schemas.microsoft.com/office/drawing/2014/main" id="{9577C80A-38C0-4E44-9C4C-5ED2F5DFC7C2}"/>
              </a:ext>
            </a:extLst>
          </p:cNvPr>
          <p:cNvPicPr>
            <a:picLocks noChangeAspect="1"/>
          </p:cNvPicPr>
          <p:nvPr/>
        </p:nvPicPr>
        <p:blipFill>
          <a:blip r:embed="rId138">
            <a:extLst>
              <a:ext uri="{96DAC541-7B7A-43D3-8B79-37D633B846F1}">
                <asvg:svgBlip xmlns:asvg="http://schemas.microsoft.com/office/drawing/2016/SVG/main" r:embed="rId139"/>
              </a:ext>
            </a:extLst>
          </a:blip>
          <a:stretch>
            <a:fillRect/>
          </a:stretch>
        </p:blipFill>
        <p:spPr>
          <a:xfrm>
            <a:off x="9875750" y="5088225"/>
            <a:ext cx="281481" cy="281481"/>
          </a:xfrm>
          <a:prstGeom prst="rect">
            <a:avLst/>
          </a:prstGeom>
        </p:spPr>
      </p:pic>
      <p:pic>
        <p:nvPicPr>
          <p:cNvPr id="272" name="Graphic 271">
            <a:extLst>
              <a:ext uri="{FF2B5EF4-FFF2-40B4-BE49-F238E27FC236}">
                <a16:creationId xmlns:a16="http://schemas.microsoft.com/office/drawing/2014/main" id="{86A0C441-86D5-4200-A803-467FB27EA878}"/>
              </a:ext>
            </a:extLst>
          </p:cNvPr>
          <p:cNvPicPr>
            <a:picLocks noChangeAspect="1"/>
          </p:cNvPicPr>
          <p:nvPr/>
        </p:nvPicPr>
        <p:blipFill>
          <a:blip r:embed="rId140">
            <a:extLst>
              <a:ext uri="{96DAC541-7B7A-43D3-8B79-37D633B846F1}">
                <asvg:svgBlip xmlns:asvg="http://schemas.microsoft.com/office/drawing/2016/SVG/main" r:embed="rId141"/>
              </a:ext>
            </a:extLst>
          </a:blip>
          <a:stretch>
            <a:fillRect/>
          </a:stretch>
        </p:blipFill>
        <p:spPr>
          <a:xfrm>
            <a:off x="10935573" y="5027908"/>
            <a:ext cx="402115" cy="4021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703592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5MRESiYk6mnvW.h44Z7w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1Z.HICdPU24ZM8DxIB73w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bzoni6N.0e2LR6dQOThag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Ea.f8bp.kW8wPt1QNzbww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CsW3hkzCkql29g1QO_hOA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_XN8Bq48kWGBBZkK79kNA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S5vWXep10.UTQ6YjshUBQ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PiVJsupGk.i7BT5j9M1Lw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iiA5JUGk.pdkgW5Hhh2w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vzmMZAyaE6RxbHl4WVLYQ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Z3Ip7wGGEuqF.KfJyVi5g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U6yRPif1EqddVMJ5qib7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OznR95e0keAIOgLrOTj3Q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GeVvEcg02NqJcVK365Tw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e8CCSo7kEuZ9BnQSgNYTQ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Mqsf_HREGZ6JB3JT0zyQ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OkZB2SzH0uTzTP9cr_EcA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pHytK9oRU2MtTSi_uHWsw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5Nhi5Lu.ECpk6zDlqWjMA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5D4H5sI4kSuEz0ifwDEow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PJGSREfmkm6VlNv8jwOIQ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PzAfCPg7k6Uje2NzfADV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DL7DvhuUk61m34NxJSQow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Wp0UXRjkCu2h_yFwwj.A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ZNRbrc2QUaP3uCjQcSnYQ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2ngnlbUWUqg_E2xbfh91Q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Kuoq0_Rnk2Ih2Rkj1Ojlw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guMjO4mk.CyJ9KPRMM5Q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QM.AcRZa0ukNgsSr1oM0A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atb3xmwk6ZApLyLbMLTw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s9qerrJIE2tgMeq.Pps7w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ORVz5NtI0eKJABpMMA9Bw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xs48mmvkGuhZcepwuz4Q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qIk7ZsfEGBsfmTTHRhww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_oeb4MKW0CxRC2y5Nl0zQ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Ky_8EzOQ0eGZhPKbGZA.w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7PQhaYfgUOUpzkNud4hRg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gyyrNcNAkGVVXV507YqCA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BE6.o0aakuCRyR7zH6tNQ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TCdNO_oUCAh5MPlfU1wA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a2r1zjD2kG0B4EeQYuRpA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d4_i6efJEiMyG1xC3geqA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vL3tX7Tk.vCccXbhjdyg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I36M4aDUGaQu2TecbJqw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YsI5IFZMkiQtvnOG94S_g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6vcK.DLHEmuzjMitmmEvw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atV2D0hKUC5eSTda53wa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_dBrzTLkKgxu2DonVFrQ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yfkeTIdUiunpk_N36EdA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ZXZf.UlUUuMmetHnlOTqQ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zNXkYf6Kk.Iv0XieyGMNA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kOrpHZHQ0uikgDaOwOk0Q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1NfFzpFm0S8ceR0eWTFOg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GtW3CjkDkuI1E_bW_Wtkw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vDvMnfx1EC6n7ru1DGwB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8qVLKCAEClgEfxnFmrsQ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oxfpFOoUOGia0sEkez1g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IulFdLklkuBd3fJ72WOcw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4DuL3dKUCWJnn4KIlTmw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qfDcA8Cg0S6i7ND1RPSJw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3JGdwzvykaytbkP4aqV9g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wFHjr37zUa7uax1ZjtPcQ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sWHR9wBvE2cKINJBu7T8A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YNGFBwAki.pZOER9UeJg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DXoC0TevEyxSmKA0NWb1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AX_YfU2Ue9qUKdRbGGsA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M_xgpCyHkOVB922KD65hQ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gBtGkxEESAx_2D94Pacw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Sdc1yWwQkG09Qx7EVRkZQ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b6ksDrEvkqyDZ.MLk21iA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S63zu6106ZeOabMpVU_w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VcdyXPfLEuz24U0mik_zg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p2zOB.JEubiR158powcQ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6ft4K53kSriCL2p0J55g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1IjZGobMEGFUtHqSxT9Bw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mAm0pgN20aIoAcizJe8ow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clJkCsSQUqM4m1VWve0wA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U5a5cr6nUeHeb0cKJ9w6w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.pF9fCWLUecN2bqHrYAaQ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Xk2SCGMMEasX0KmLUcxO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d4LVYQNx02YnEadNfUQ.g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YNnOurJfUK2HuJAJKdx5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B0DjhUxDEWHEgom9hUfwA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57HdPXFEinsKpJYBCF3A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n0cogQtXUOThS0rjklpKw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CkFUJZagUS_9D94SEj0ug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WeJMqok5kWlITVNk_tM9A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6d3qTcGEuqHQDcoJNuig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57j6QkcqE2Vwue9WZDJfw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mSuu3aD0iV1TqDE7s5.A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WO8U_.zRES4frM8Ld7qn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LbQ7RFVUUKQg0HePhzlGg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3ANOaXS90q9nish2e5xS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wmvU2zSq0y2PDoWj3cY.Q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yrFNXg8RkaJ42BPGYTP0g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HGSCttBCkS.DEPBNqUX2A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ThQ0kzhq0KdpxDStIvWCQ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4WODkL9EGzvwgHh4I8SQ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7l.XkivHUuYuIbYtBefuQ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s0zcTEPTUifqLMKBtmS8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KQ0U7ZCkKxZWg07BySEg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uIx9bN6EqBLEhFhykIH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Ju6Ej_d2UaSz.QxAlFyDg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u9ehucMJEew3U3zqylQKA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xv9bKghECY31R6HoPPNQ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gMuSBU0wE23QVYzUiLO0A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k1SLbBBukS8YHq9yWCqWQ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xrvdXQtpEikvyeR3bQK.Q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TGdsDjL5kmoI.MtZZcUEQ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4Z4PKu66UikyAqpFAg8w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iD2eRPb.EGbJ8fDWfSsJ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UFSf7Rw70KyqS7YPQP8aw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vwHcTB4AEWt6O2LlpfUkQ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CHVqt0bYU.pFu1.awV9W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njb53dc4Ui4a9PJ3gjnT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5WcJ48hD0S3DgQJrqifeQ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tU0YN9rh0KKj3q7dSGg5Q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kQaiFnybkyEPUwYXNaWJg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uyaps5hwEq80yEpPXKUGg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MavmXX9EuObY83LXRxKg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R_86hsTUiGrC4FM9s7ag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r9NIP7FEKn5g_6aBHaK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lYl0mkAjke4BBRwwKztoQ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ZjA2acI0qPvnD8vk6IjA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4nDuJ_y8k.7DAVpsY9x.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GQVlyeC0SKlTVXHwClLQ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7r8VLvjpkmNX7R1iyQu1A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wU1fYlxkmfg5CYRhc3DQ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ptiBj2W5UyYE7vMnvWMFQ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C42FPUkXEiVl2vZxAcxmg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vSAAw_QUOjDyKf5_EKxg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Bzub8gmEKMbO0Nh28bv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LUdF_u9AEinM90gkIDCww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sM2dY9BPk6iJnz5rcC3OA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OcPP7O60W3uAj322rlWw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MUbBYNKc0OZW2BBvmi0kA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8pdMgh2zU6zuF1jc8QX4w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bIxjPtFoUG6dtqMeA5ncw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cHwfyCBl0iRCKR.kMKdT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qz5ohLeP0uYJRx.Z9zc8A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18JmR1Mhkmc0cgyMCKrtw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9nWhSXkK06S2MUY_ZHysw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hf7TXrGEEOmNMoXcqMf3w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dVjs7CluE.3ElNcqWq3Yg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o.19BlvZk679w8udYJy3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xXgcAxHZE.DQYfqb93Gyg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VKSBicUlEi334AG7XXGyg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qvmlz.8u0aZpjfTN7j3pg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JTYhHX9u0iK7dHkWoKWKg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h053aZ3O02FWhNsW5qlgQ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cBa8f1lXUi3SU2XDDX_YQ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1VFMKm8CEWMvza_AxYOWA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_zSqK6i0Se3OMMA2dn_g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EYnle7ha0GP4dQwISDC9A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1WbsuUCE0Sn7a.HF1LWAw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nhurPqbUKRzbLma_Pg7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RAyhjPxUSMnbnQd0MRXQ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78x.NYQrUWowoHOtlgHdg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xzzKzpWtUmu331S8svAvg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b9.GauEUenlfNGyFUcLA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9Vc9FLGEmke4B6Fm9I.Q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TNeUKmrrUSWiplUNXKQUA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Ni.Nrb2yky0QHPdkt3KQA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HBSmGHU0qH2Zo1dKKFrQ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R0IZWrl0igQwiYLeZaiA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6ChDntXeUmEozVN.GTaEg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Pwae2pFCUqbv0sJNF_Ekg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8izSRXl4Eeo_evaFGF_RA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IjW9J4ToUeSeV8ksPJyOg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m6xcIXsbUGSCzkvcvbJiA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8eVaRHZEOZlvAjQqiJCw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.KsUpOchEe1HCXpeZkeFw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2ylzXlOu0uKScZyn4B9hw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ZFLo9.7FkWCqIEJMSp.Jg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8xbagmYdUC21dD7bbxHag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DItQM_la0.1t7EcK38hag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w8pmP9f0E6T2.PD_Ehyjw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XUOlM0gDkClocDYXhahwg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nZAgOwUUu9zEeNdAExKw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aHkj6UiK0qc0iCaFzl0SA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bXk2IqsN0WTSI_oDgxrRg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7KH1daDEU..FQXli0OOqw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02sDEnQxkmQAQALg5ajuA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1eIuLQRykaDpIuNlm6VjQ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JX4bJj7EaANhgeIjdKMA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4eKoB7UqUWgBnB6lG4ENw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N0d1LAeHkKby71pi04EsQ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seJPh_QCEm2eRX.zacWBw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yZKvpEQcUm0OJDxSZMG3w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Q7KxhBXk2qbYIG2VZ6mQ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Iy32zh3YkGrUj.3DSVdwA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6.DTwI2UOKLDEGVpWyeg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PXFXbys0Gd9v3Y8JZ3Vg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ZRNHNOMdUuDCl4ouhgEMQ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8tjVApBLEi3.IbHNQXwPA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z6Mam1ry0a2gjYF.otX8A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LobrcxEaEe5HOHvRipwWQ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xvGMT.j.UO83jNAMlhTbQ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6ywLlU10qQPA71Ds8WTA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5fc7m7tIUKR.3nkxBpot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8wMlJVJUujH3iwcKkieA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7UHZkkYPk2vXiXDYYGlIw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cxO7AFldkWpIoG.3Ly4Fg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we7fyfQBUiLkWGuH_XbvQ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.QNHHylD0miQWOL6AdeJw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UFvFCHJWk6lEmTXM2ODYw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l_Y_iWpUWYryPhPPyR6w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YWbRVEhq0m6sfJvWiFiHA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eyaGlSZxEeJ_iPoYlJ_NA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ZBNELh73kSubBhtHR7BOg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7r7I4uJbEKDMdC8HwpIWw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ONgtDSDS02hm0C3vGyJtw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JXoxxk2gESLh5hsNO2kFQ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GxuX7cZ8kOS8sFyseYYzA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V9MC6sPO0iT5kaH_UIYDQ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HInwCp0v0SHa5yObD3mWw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FisRoGckGfw6.AKFZtqg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VZu5j5QbEOh_1qyw2zDpg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EAE5YRFN0WLxDottXYN9Q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aLLQrbO0yFypDOo0NI_A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j6NovToO0GoDc3yONwjRQ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Owg1iQVp0.H09Dn97gBE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rNR8IF0L0SySGIbULnWzw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LqAogB8FkSyF5w9NY1mzw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BBNB2_ZNEaQjcxFk.5txw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BvOs3pc0kWo4CFaHlTtHQ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dvt6ZkifEGkSMT0HWrg2w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vqkHY0aE2nI62wY.JIGA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gZGE5CqBU2KJVt3c7yx4A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gfs24dNBEuRlGK5qiMTnQ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2KOawgBkCCvrrANdi6WA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Sob0UJvUUqSDL3QCGtogA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iSOh17m0SQKMbFx1sfTA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4Rkd8NAukKHB4x60T__NQ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.WlLrZHLk2rMt4sS3idBQ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2kgbEg1k2de9Est.Iiaw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0aUhvzckiB2K2tQvcZyg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5k5LprtpUe9xvN3BFlUYg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clJkCsSQUqM4m1VWve0wA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EMP69PC4Em9AmQ2RXJ2qw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bzoni6N.0e2LR6dQOThag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Ea.f8bp.kW8wPt1QNzbww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CsW3hkzCkql29g1QO_hOA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_XN8Bq48kWGBBZkK79kNA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S5vWXep10.UTQ6YjshUBQ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YI3KGego02.1OOEvfKmMQ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PiVJsupGk.i7BT5j9M1Lw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iiA5JUGk.pdkgW5Hhh2w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vzmMZAyaE6RxbHl4WVLYQ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Z3Ip7wGGEuqF.KfJyVi5g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U6yRPif1EqddVMJ5qib7A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guMjO4mk.CyJ9KPRMM5Q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QM.AcRZa0ukNgsSr1oM0A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atb3xmwk6ZApLyLbMLTw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s9qerrJIE2tgMeq.Pps7w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ORVz5NtI0eKJABpMMA9Bw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.e4Ki1f7UWisXt6vvi_kA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xs48mmvkGuhZcepwuz4Q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qIk7ZsfEGBsfmTTHRhww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Ky_8EzOQ0eGZhPKbGZA.w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7PQhaYfgUOUpzkNud4hRg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gyyrNcNAkGVVXV507YqCA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BE6.o0aakuCRyR7zH6tNQ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TCdNO_oUCAh5MPlfU1wA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a2r1zjD2kG0B4EeQYuRpA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d4_i6efJEiMyG1xC3geqA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vL3tX7Tk.vCccXbhjdyg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Be2t2_wxEW.hDZ4gQ1Lmw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I36M4aDUGaQu2TecbJqw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YsI5IFZMkiQtvnOG94S_g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atV2D0hKUC5eSTda53waA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_dBrzTLkKgxu2DonVFrQ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yfkeTIdUiunpk_N36EdA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ZXZf.UlUUuMmetHnlOTqQ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zNXkYf6Kk.Iv0XieyGMNA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kOrpHZHQ0uikgDaOwOk0Q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1NfFzpFm0S8ceR0eWTFOg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GtW3CjkDkuI1E_bW_Wtkw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I_CCIOKwEGgTC3jh38Ipg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vDvMnfx1EC6n7ru1DGwBQ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8qVLKCAEClgEfxnFmrsQ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IulFdLklkuBd3fJ72WOcw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4DuL3dKUCWJnn4KIlTmw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qfDcA8Cg0S6i7ND1RPSJw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3JGdwzvykaytbkP4aqV9g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wFHjr37zUa7uax1ZjtPcQ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sWHR9wBvE2cKINJBu7T8A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YNGFBwAki.pZOER9UeJg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DXoC0TevEyxSmKA0NWb1w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wR5H7wnxkqjL6i.cIm5Wg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AX_YfU2Ue9qUKdRbGGsA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M_xgpCyHkOVB922KD65hQ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Sdc1yWwQkG09Qx7EVRkZQ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b6ksDrEvkqyDZ.MLk21iA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S63zu6106ZeOabMpVU_w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VcdyXPfLEuz24U0mik_zg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p2zOB.JEubiR158powcQ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6ft4K53kSriCL2p0J55g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1IjZGobMEGFUtHqSxT9Bw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mAm0pgN20aIoAcizJe8ow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r9JLuuAm0.R0owSC6hzCQ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yrFNXg8RkaJ42BPGYTP0g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HGSCttBCkS.DEPBNqUX2A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ThQ0kzhq0KdpxDStIvWCQ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4WODkL9EGzvwgHh4I8SQ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7l.XkivHUuYuIbYtBefuQ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s0zcTEPTUifqLMKBtmS8g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u9ehucMJEew3U3zqylQKA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xv9bKghECY31R6HoPPNQ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gMuSBU0wE23QVYzUiLO0A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iD2eRPb.EGbJ8fDWfSsJg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mqFkfJN_U6vx3U08Ucl2w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CHVqt0bYU.pFu1.awV9Wg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0aUhvzckiB2K2tQvcZyg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Ju6Ej_d2UaSz.QxAlFyDg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k1SLbBBukS8YHq9yWCqWQ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xrvdXQtpEikvyeR3bQK.Q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TGdsDjL5kmoI.MtZZcUEQ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4Z4PKu66UikyAqpFAg8ww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njb53dc4Ui4a9PJ3gjnTQ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5WcJ48hD0S3DgQJrqifeQ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tU0YN9rh0KKj3q7dSGg5Q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OHcFxrWWkSDnlPxTIeFyQ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kQaiFnybkyEPUwYXNaWJg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uyaps5hwEq80yEpPXKUGg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GQVlyeC0SKlTVXHwClLQ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wU1fYlxkmfg5CYRhc3DQ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ptiBj2W5UyYE7vMnvWMFQ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C42FPUkXEiVl2vZxAcxmg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vSAAw_QUOjDyKf5_EKxg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Bzub8gmEKMbO0Nh28bvQ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LUdF_u9AEinM90gkIDCww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8eVaRHZEOZlvAjQqiJCw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qPuyHleECXv4Ypl0wc3Q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HEcQPNnVUup.5wEPKlPbw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WeJMqok5kWlITVNk_tM9A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6d3qTcGEuqHQDcoJNuig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57j6QkcqE2Vwue9WZDJfw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WO8U_.zRES4frM8Ld7qnQ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LbQ7RFVUUKQg0HePhzlGg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3ANOaXS90q9nish2e5xSw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wmvU2zSq0y2PDoWj3cY.Q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MavmXX9EuObY83LXRxKg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R_86hsTUiGrC4FM9s7ag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r9NIP7FEKn5g_6aBHaKg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U9Q8F3Jb0.qNLLeos75pw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lYl0mkAjke4BBRwwKztoQ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sM2dY9BPk6iJnz5rcC3OA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MUbBYNKc0OZW2BBvmi0kA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8pdMgh2zU6zuF1jc8QX4w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bIxjPtFoUG6dtqMeA5ncw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cHwfyCBl0iRCKR.kMKdTQ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qz5ohLeP0uYJRx.Z9zc8A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18JmR1Mhkmc0cgyMCKrtw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9nWhSXkK06S2MUY_ZHysw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hf7TXrGEEOmNMoXcqMf3w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ansbsFMkCZV8vj37.VZg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dVjs7CluE.3ElNcqWq3Yg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o.19BlvZk679w8udYJy3g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VKSBicUlEi334AG7XXGyg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qvmlz.8u0aZpjfTN7j3pg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JTYhHX9u0iK7dHkWoKWKg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h053aZ3O02FWhNsW5qlgQ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cBa8f1lXUi3SU2XDDX_YQ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1VFMKm8CEWMvza_AxYOWA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_zSqK6i0Se3OMMA2dn_g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EYnle7ha0GP4dQwISDC9A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qZ53EQA1U.PvF0rd5yDzg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1WbsuUCE0Sn7a.HF1LWAw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nhurPqbUKRzbLma_Pg7g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78x.NYQrUWowoHOtlgHdg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xzzKzpWtUmu331S8svAvg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b9.GauEUenlfNGyFUcLA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TNeUKmrrUSWiplUNXKQUA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HBSmGHU0qH2Zo1dKKFrQ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R0IZWrl0igQwiYLeZaiA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6ChDntXeUmEozVN.GTaEg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Pwae2pFCUqbv0sJNF_Ekg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BOS.IWQC0qYnIGSq0.LNw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IjW9J4ToUeSeV8ksPJyOg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m6xcIXsbUGSCzkvcvbJiA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.KsUpOchEe1HCXpeZkeFw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2ylzXlOu0uKScZyn4B9hw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ZFLo9.7FkWCqIEJMSp.Jg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8xbagmYdUC21dD7bbxHag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DItQM_la0.1t7EcK38hag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w8pmP9f0E6T2.PD_Ehyjw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XUOlM0gDkClocDYXhahwg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aHkj6UiK0qc0iCaFzl0SA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qXlF_vNkuok4_hcRrrpA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5k5LprtpUe9xvN3BFlUYg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uIx9bN6EqBLEhFhykIHg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4nDuJ_y8k.7DAVpsY9x.w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7r8VLvjpkmNX7R1iyQu1A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9Vc9FLGEmke4B6Fm9I.Q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Ni.Nrb2yky0QHPdkt3KQA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bXk2IqsN0WTSI_oDgxrRg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7KH1daDEU..FQXli0OOqw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02sDEnQxkmQAQALg5ajuA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1eIuLQRykaDpIuNlm6VjQ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FHANt9aSUWDcWjKKfBXbg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JX4bJj7EaANhgeIjdKMA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4eKoB7UqUWgBnB6lG4ENw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N0d1LAeHkKby71pi04EsQ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seJPh_QCEm2eRX.zacWBw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Iy32zh3YkGrUj.3DSVdwA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6.DTwI2UOKLDEGVpWyeg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PXFXbys0Gd9v3Y8JZ3Vg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ZRNHNOMdUuDCl4ouhgEMQ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8tjVApBLEi3.IbHNQXwPA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z6Mam1ry0a2gjYF.otX8A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RDneWrZhkCyoklX9FlUEg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LobrcxEaEe5HOHvRipwWQ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xvGMT.j.UO83jNAMlhTbQ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6ywLlU10qQPA71Ds8WTA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5fc7m7tIUKR.3nkxBpotg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7UHZkkYPk2vXiXDYYGlIw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cxO7AFldkWpIoG.3Ly4Fg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we7fyfQBUiLkWGuH_XbvQ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.QNHHylD0miQWOL6AdeJw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UFvFCHJWk6lEmTXM2ODYw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l_Y_iWpUWYryPhPPyR6w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Slo5qeL8Eyb3i1311oMNQ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YWbRVEhq0m6sfJvWiFiHA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eyaGlSZxEeJ_iPoYlJ_NA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ZBNELh73kSubBhtHR7BOg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7r7I4uJbEKDMdC8HwpIWw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JXoxxk2gESLh5hsNO2kFQ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GxuX7cZ8kOS8sFyseYYzA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V9MC6sPO0iT5kaH_UIYDQ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HInwCp0v0SHa5yObD3mWw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FisRoGckGfw6.AKFZtqg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VZu5j5QbEOh_1qyw2zDpg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gIqZaBkVkqElJtC9FRvbQ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EAE5YRFN0WLxDottXYN9Q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aLLQrbO0yFypDOo0NI_A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j6NovToO0GoDc3yONwjRQ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Owg1iQVp0.H09Dn97gBEA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BBNB2_ZNEaQjcxFk.5txw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BvOs3pc0kWo4CFaHlTtHQ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dvt6ZkifEGkSMT0HWrg2w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vqkHY0aE2nI62wY.JIGA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gZGE5CqBU2KJVt3c7yx4A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gfs24dNBEuRlGK5qiMTnQ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q4RWcJExUGThWn6WQWVHw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c_xql2SJEenM6sa91uWQA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2KOawgBkCCvrrANdi6WA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Sob0UJvUUqSDL3QCGtogA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iSOh17m0SQKMbFx1sfTA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4Rkd8NAukKHB4x60T__NQ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2kgbEg1k2de9Est.Iiaw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oGf4bRN9kWFeBUAoqlCwQ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ESKtOxXEqLyc2s76IBwA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io7QkJ5USzJ86aMibbgg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4xRluGaWUy6obKblW8xnQ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mb8i7vqqkKhhruJPAjR6A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8zNcCtbo06a95j3naymsA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WJCqdSQuEiHIkDpeVSC4g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1jbwD56U6Wq6nrEODwXQ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GeVvEcg02NqJcVK365Tw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e8CCSo7kEuZ9BnQSgNYTQ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Mqsf_HREGZ6JB3JT0zyQ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OkZB2SzH0uTzTP9cr_EcA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pHytK9oRU2MtTSi_uHWsw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5Nhi5Lu.ECpk6zDlqWjMA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5D4H5sI4kSuEz0ifwDEow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PJGSREfmkm6VlNv8jwOIQ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Tvaa4QqNEqqzJmgE0jKtQ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PzAfCPg7k6Uje2NzfADVg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DL7DvhuUk61m34NxJSQow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ZNRbrc2QUaP3uCjQcSnYQ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2ngnlbUWUqg_E2xbfh91Q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Kuoq0_Rnk2Ih2Rkj1Ojlw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qXlF_vNkuok4_hcRrrpA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r5G.cdTUESsngVvvRLfdw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q1Sq0A2UqRTElVIlsVOw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D8dz8wQU.9BQV9YoOMgA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Hmy0j1LcU6GNvfbP8EQBg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dVjtqp9kWdwYGLcralog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wCxIW2yEW2ll5z8eWq7w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pxS3VEK0kqMMIowd8wNbA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vETPoLTke00b410q_TjA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egLdehY0Wb9WsG1bJXCA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5_Mwrj0.ECOrjQxqJbOQA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u6UEZkSsUGyoVS1L_NdbQ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.ualFQkU.sJGH_pY0p8Q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zMJsnQeckCmobQMSsNaTw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rnF5GHkkeQKfairqXHMg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HcHQmZKEOig3R5hnRbvw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Cy7rRnY6k61sPsVX8trIw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_bcp0Q.u0yam5I8VgqQyw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oevMbJsJUuTJ5iYeW79aQ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35q1kuyUSfmswyuLCO8Q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fZTmNxB30GmjiWS2WGIBQ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5MRESiYk6mnvW.h44Z7w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UFSf7Rw70KyqS7YPQP8aw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rNR8IF0L0SySGIbULnWzw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qPuyHleECXv4Ypl0wc3Q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q4RWcJExUGThWn6WQWVHw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8wJy9.T70u6KA76sWaaKQ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k7RyxM1oEW6w336vPvFeQ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dwNHDjVU0GAySVJpTJs_A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qqZeJjNb0KH5iHwPgueoA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G_MuBp5CEK9EqAw4X14eQ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1Z.HICdPU24ZM8DxIB73w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OznR95e0keAIOgLrOTj3Q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Wp0UXRjkCu2h_yFwwj.A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_oeb4MKW0CxRC2y5Nl0zQ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6vcK.DLHEmuzjMitmmEvw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oxfpFOoUOGia0sEkez1g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gBtGkxEESAx_2D94Pacw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I8Z21ruxk2g5Xdt4dRZkg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.pF9fCWLUecN2bqHrYAaQ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mSuu3aD0iV1TqDE7s5.A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KQ0U7ZCkKxZWg07BySEg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vwHcTB4AEWt6O2LlpfUkQ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ZjA2acI0qPvnD8vk6IjA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OcPP7O60W3uAj322rlWw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xXgcAxHZE.DQYfqb93Gyg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RAyhjPxUSMnbnQd0MRXQ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8izSRXl4Eeo_evaFGF_RA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nZAgOwUUu9zEeNdAExKw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QDGqe2V9kyCit0qllhjOA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Q7KxhBXk2qbYIG2VZ6mQ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8wMlJVJUujH3iwcKkieA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ONgtDSDS02hm0C3vGyJtw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LqAogB8FkSyF5w9NY1mzw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.WlLrZHLk2rMt4sS3idBQ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.e4Ki1f7UWisXt6vvi_kA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Be2t2_wxEW.hDZ4gQ1Lmw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I_CCIOKwEGgTC3jh38Ipg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wR5H7wnxkqjL6i.cIm5Wg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r9JLuuAm0.R0owSC6hzCQ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Wk.mQ_vE6j2.wD3hWmEA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mqFkfJN_U6vx3U08Ucl2w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OHcFxrWWkSDnlPxTIeFyQ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HEcQPNnVUup.5wEPKlPbw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U9Q8F3Jb0.qNLLeos75pw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ansbsFMkCZV8vj37.VZg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8zNcCtbo06a95j3naymsA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Tvaa4QqNEqqzJmgE0jKtQ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dVjtqp9kWdwYGLcralog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Cy7rRnY6k61sPsVX8trIw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BO0uRpBCEub4AT1l2csGA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PyJLZIl3EKiZh64uHy97w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mzVRvpFEqXh7_WPJchWQ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qZ53EQA1U.PvF0rd5yDzg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BOS.IWQC0qYnIGSq0.LNw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FHANt9aSUWDcWjKKfBXbg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RDneWrZhkCyoklX9FlUEg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Slo5qeL8Eyb3i1311oMNQ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c_xql2SJEenM6sa91uWQA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k7RyxM1oEW6w336vPvFeQ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I8Z21ruxk2g5Xdt4dRZkg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QDGqe2V9kyCit0qllhjOA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8wJy9.T70u6KA76sWaaKQ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KXmoBmYE6WMsfU2Ut8CQ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Wk.mQ_vE6j2.wD3hWmEA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PyJLZIl3EKiZh64uHy97w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KXmoBmYE6WMsfU2Ut8CQ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Mi3hqlbkG4TlPmHhNytg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zG7GyvqXU.0pCxKOAN6GA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gCoG9e1rUm7KkXGLyT.QQ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BFDTMq7k2WJtQf9EaJqw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69l41ACcUSHTuhX3LC3Vg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JR1xcWtUSZRQiGBt5GgQ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u6_bsFn0kmxrORQGDO4vg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Mi3hqlbkG4TlPmHhNytg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s4P.BxeDkGACvl67ZACjg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txmJYrN_Eqrm_ky0VZfUQ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ZamOWJiL060t3CYG8Y6RA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BO0uRpBCEub4AT1l2csGA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mzVRvpFEqXh7_WPJchWQ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r5G.cdTUESsngVvvRLfdw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q1Sq0A2UqRTElVIlsVOw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D8dz8wQU.9BQV9YoOMgA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Hmy0j1LcU6GNvfbP8EQBg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wCxIW2yEW2ll5z8eWq7w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pxS3VEK0kqMMIowd8wNbA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dwNHDjVU0GAySVJpTJs_A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vETPoLTke00b410q_TjA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egLdehY0Wb9WsG1bJXCA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5_Mwrj0.ECOrjQxqJbOQA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u6UEZkSsUGyoVS1L_NdbQ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.ualFQkU.sJGH_pY0p8Q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zMJsnQeckCmobQMSsNaTw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rnF5GHkkeQKfairqXHMg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HcHQmZKEOig3R5hnRbvw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_bcp0Q.u0yam5I8VgqQyw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oevMbJsJUuTJ5iYeW79aQ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qqZeJjNb0KH5iHwPgueoA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35q1kuyUSfmswyuLCO8Q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fZTmNxB30GmjiWS2WGIBQ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zG7GyvqXU.0pCxKOAN6GA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gCoG9e1rUm7KkXGLyT.QQ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BFDTMq7k2WJtQf9EaJqw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69l41ACcUSHTuhX3LC3Vg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JR1xcWtUSZRQiGBt5GgQ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u6_bsFn0kmxrORQGDO4vg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s4P.BxeDkGACvl67ZACjg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txmJYrN_Eqrm_ky0VZfUQ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G_MuBp5CEK9EqAw4X14eQ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ZamOWJiL060t3CYG8Y6RA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EMP69PC4Em9AmQ2RXJ2qw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oGf4bRN9kWFeBUAoqlCwQ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ESKtOxXEqLyc2s76IBwA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io7QkJ5USzJ86aMibbgg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4xRluGaWUy6obKblW8xnQ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mb8i7vqqkKhhruJPAjR6A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WJCqdSQuEiHIkDpeVSC4g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1jbwD56U6Wq6nrEODwXQ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GVKeBEjPUGN9q8p6UdIPw"/>
</p:tagLst>
</file>

<file path=ppt/theme/theme1.xml><?xml version="1.0" encoding="utf-8"?>
<a:theme xmlns:a="http://schemas.openxmlformats.org/drawingml/2006/main" name="Светлый фон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ный фон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Разделители и титулы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 algn="l">
          <a:defRPr sz="140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2175</TotalTime>
  <Words>2612</Words>
  <Application>Microsoft Macintosh PowerPoint</Application>
  <PresentationFormat>Widescreen</PresentationFormat>
  <Paragraphs>772</Paragraphs>
  <Slides>92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92</vt:i4>
      </vt:variant>
    </vt:vector>
  </HeadingPairs>
  <TitlesOfParts>
    <vt:vector size="106" baseType="lpstr">
      <vt:lpstr>Arial</vt:lpstr>
      <vt:lpstr>Calibri</vt:lpstr>
      <vt:lpstr>Gotham Pro</vt:lpstr>
      <vt:lpstr>Gotham Pro Bold</vt:lpstr>
      <vt:lpstr>Gotham Pro Light</vt:lpstr>
      <vt:lpstr>Gotham Pro Medium</vt:lpstr>
      <vt:lpstr>Gotham Pro Regular</vt:lpstr>
      <vt:lpstr>Montserrat Light</vt:lpstr>
      <vt:lpstr>Open Sans</vt:lpstr>
      <vt:lpstr>Open Sans Semibold</vt:lpstr>
      <vt:lpstr>Play</vt:lpstr>
      <vt:lpstr>Светлый фон</vt:lpstr>
      <vt:lpstr>Темный фон</vt:lpstr>
      <vt:lpstr>Разделители и титулы</vt:lpstr>
      <vt:lpstr>MAIN KIT</vt:lpstr>
      <vt:lpstr>PowerPoint Presentation</vt:lpstr>
      <vt:lpstr>Титульные слайды</vt:lpstr>
      <vt:lpstr>Название презентации</vt:lpstr>
      <vt:lpstr>Название презентации</vt:lpstr>
      <vt:lpstr>Название презентации в две строки</vt:lpstr>
      <vt:lpstr>Название презентации в две строки</vt:lpstr>
      <vt:lpstr>Название презентации в две строки</vt:lpstr>
      <vt:lpstr>Название раздела</vt:lpstr>
      <vt:lpstr>Основные слайды</vt:lpstr>
      <vt:lpstr>Буллиты 1</vt:lpstr>
      <vt:lpstr>Буллиты 2</vt:lpstr>
      <vt:lpstr>Буллиты 3</vt:lpstr>
      <vt:lpstr>Буллиты 4</vt:lpstr>
      <vt:lpstr>Текстовые блоки с цифрами 1</vt:lpstr>
      <vt:lpstr>Текстовые блоки с цифрами 2</vt:lpstr>
      <vt:lpstr>Буллиты 4 </vt:lpstr>
      <vt:lpstr>Буллиты 5 </vt:lpstr>
      <vt:lpstr>Буллиты 6 </vt:lpstr>
      <vt:lpstr>Буллиты с фото</vt:lpstr>
      <vt:lpstr>Буллиты с фото 2</vt:lpstr>
      <vt:lpstr>Линейная схема 1</vt:lpstr>
      <vt:lpstr>Линейная схема 2</vt:lpstr>
      <vt:lpstr>PowerPoint Presentation</vt:lpstr>
      <vt:lpstr>PowerPoint Presentation</vt:lpstr>
      <vt:lpstr>Карточки</vt:lpstr>
      <vt:lpstr>2 карточки с текстом</vt:lpstr>
      <vt:lpstr>3 карточки с текстом</vt:lpstr>
      <vt:lpstr>3 карточки с текстом</vt:lpstr>
      <vt:lpstr>3 горизонтальные карточки с текстом</vt:lpstr>
      <vt:lpstr>Карточки с фото 1</vt:lpstr>
      <vt:lpstr>Карточки с фото 2</vt:lpstr>
      <vt:lpstr>Слайд с галереей</vt:lpstr>
      <vt:lpstr>Графики  и таблицы</vt:lpstr>
      <vt:lpstr>Столбчатая гистограмма</vt:lpstr>
      <vt:lpstr>Столбчатая гистограмма 2</vt:lpstr>
      <vt:lpstr>Гистограммы и описания</vt:lpstr>
      <vt:lpstr>Гистограммы и описания 2</vt:lpstr>
      <vt:lpstr>Гистограммы и акценты на информацию</vt:lpstr>
      <vt:lpstr>Разный тип гистограмм</vt:lpstr>
      <vt:lpstr>Разный тип гистограмм 2</vt:lpstr>
      <vt:lpstr>График</vt:lpstr>
      <vt:lpstr>Круговая диаграмма</vt:lpstr>
      <vt:lpstr>Круговые диаграммы</vt:lpstr>
      <vt:lpstr>Круговые диаграммы с иконками</vt:lpstr>
      <vt:lpstr>6 круговых диаграмм</vt:lpstr>
      <vt:lpstr>Таблица 1</vt:lpstr>
      <vt:lpstr>Таблица 2</vt:lpstr>
      <vt:lpstr>Таблица 3</vt:lpstr>
      <vt:lpstr>Таблица с выделением</vt:lpstr>
      <vt:lpstr>Инфографика</vt:lpstr>
      <vt:lpstr>Круговая схема 1</vt:lpstr>
      <vt:lpstr>Круговая схема 2</vt:lpstr>
      <vt:lpstr>Линейная схема</vt:lpstr>
      <vt:lpstr>Инфографика 1</vt:lpstr>
      <vt:lpstr>Инфографика 2</vt:lpstr>
      <vt:lpstr>Инфографика 3</vt:lpstr>
      <vt:lpstr>Инфографика 4</vt:lpstr>
      <vt:lpstr>Дополнительные слайды</vt:lpstr>
      <vt:lpstr>Слайд-заполнитель с командой 1</vt:lpstr>
      <vt:lpstr>Слайд-заполнитель с командой 2</vt:lpstr>
      <vt:lpstr>Слайд-заполнитель с командой 3</vt:lpstr>
      <vt:lpstr>Слайд-заполнитель с командой 4</vt:lpstr>
      <vt:lpstr>Слайд-заполнитель с командой 5</vt:lpstr>
      <vt:lpstr>Слайд-заполнитель с командой 6</vt:lpstr>
      <vt:lpstr>Логотипы компаний</vt:lpstr>
      <vt:lpstr>Логотипы компаний 2</vt:lpstr>
      <vt:lpstr>PowerPoint Presentation</vt:lpstr>
      <vt:lpstr>PowerPoint Presentation</vt:lpstr>
      <vt:lpstr>Географические карты</vt:lpstr>
      <vt:lpstr>Слайд с маркерами</vt:lpstr>
      <vt:lpstr>Карта мира</vt:lpstr>
      <vt:lpstr>Россия</vt:lpstr>
      <vt:lpstr>Реалистичная карта России </vt:lpstr>
      <vt:lpstr>Азия</vt:lpstr>
      <vt:lpstr>Европа и Россия</vt:lpstr>
      <vt:lpstr>Африка и Австралия</vt:lpstr>
      <vt:lpstr>Северная и Южная Америка</vt:lpstr>
      <vt:lpstr>Центральная Америка</vt:lpstr>
      <vt:lpstr>Мокапы устройств</vt:lpstr>
      <vt:lpstr>Мокапы</vt:lpstr>
      <vt:lpstr>Ноутбук</vt:lpstr>
      <vt:lpstr>Мокап с телефоном</vt:lpstr>
      <vt:lpstr>Планшет</vt:lpstr>
      <vt:lpstr>Смартфон</vt:lpstr>
      <vt:lpstr>Браузер</vt:lpstr>
      <vt:lpstr>Иконки</vt:lpstr>
      <vt:lpstr>Иконки</vt:lpstr>
      <vt:lpstr>Иконки</vt:lpstr>
      <vt:lpstr>Иконки</vt:lpstr>
      <vt:lpstr>Иконки</vt:lpstr>
      <vt:lpstr>Иконки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/>
  <dc:creator>Paul Ryabov</dc:creator>
  <cp:keywords/>
  <dc:description/>
  <cp:lastModifiedBy>Paul Ryabov</cp:lastModifiedBy>
  <cp:revision>254</cp:revision>
  <dcterms:created xsi:type="dcterms:W3CDTF">2019-02-06T11:18:04Z</dcterms:created>
  <dcterms:modified xsi:type="dcterms:W3CDTF">2019-08-22T12:08:54Z</dcterms:modified>
  <cp:category/>
</cp:coreProperties>
</file>